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4" r:id="rId4"/>
    <p:sldId id="291" r:id="rId5"/>
    <p:sldId id="270" r:id="rId6"/>
    <p:sldId id="290" r:id="rId7"/>
    <p:sldId id="289" r:id="rId8"/>
    <p:sldId id="272" r:id="rId9"/>
    <p:sldId id="286" r:id="rId10"/>
    <p:sldId id="280" r:id="rId11"/>
    <p:sldId id="292" r:id="rId12"/>
    <p:sldId id="293" r:id="rId13"/>
    <p:sldId id="285" r:id="rId14"/>
    <p:sldId id="281" r:id="rId15"/>
    <p:sldId id="288" r:id="rId16"/>
    <p:sldId id="282" r:id="rId17"/>
    <p:sldId id="287" r:id="rId18"/>
    <p:sldId id="283" r:id="rId19"/>
    <p:sldId id="294" r:id="rId20"/>
    <p:sldId id="28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D1A3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212" y="4724500"/>
            <a:ext cx="4523576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Matteo Olivi		0000814492        </a:t>
            </a:r>
          </a:p>
          <a:p>
            <a:pPr algn="just"/>
            <a:r>
              <a:rPr lang="it-IT" dirty="0"/>
              <a:t>Riccardo Buscaroli	0000815535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/>
              <a:t>App</a:t>
            </a:r>
            <a:r>
              <a:rPr lang="it-IT" sz="4000" dirty="0"/>
              <a:t> di monitoraggio posti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8919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77065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 err="1"/>
              <a:t>SensorKP</a:t>
            </a:r>
            <a:endParaRPr lang="it-IT" b="1" dirty="0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3064765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13">
            <a:extLst>
              <a:ext uri="{FF2B5EF4-FFF2-40B4-BE49-F238E27FC236}">
                <a16:creationId xmlns:a16="http://schemas.microsoft.com/office/drawing/2014/main" id="{89234BE6-0992-47DA-AD84-6E1CC04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66" y="397686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9" name="Rettangolo arrotondato 9">
            <a:extLst>
              <a:ext uri="{FF2B5EF4-FFF2-40B4-BE49-F238E27FC236}">
                <a16:creationId xmlns:a16="http://schemas.microsoft.com/office/drawing/2014/main" id="{4ED2CD02-2CC0-467B-A224-AA6F93E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488895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005225F7-0D34-48E9-B1DD-78593870B062}"/>
              </a:ext>
            </a:extLst>
          </p:cNvPr>
          <p:cNvCxnSpPr>
            <a:cxnSpLocks noChangeShapeType="1"/>
            <a:stCxn id="38" idx="3"/>
            <a:endCxn id="20" idx="1"/>
          </p:cNvCxnSpPr>
          <p:nvPr/>
        </p:nvCxnSpPr>
        <p:spPr bwMode="auto">
          <a:xfrm flipV="1">
            <a:off x="5728748" y="3244153"/>
            <a:ext cx="3602069" cy="9105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2">
            <a:extLst>
              <a:ext uri="{FF2B5EF4-FFF2-40B4-BE49-F238E27FC236}">
                <a16:creationId xmlns:a16="http://schemas.microsoft.com/office/drawing/2014/main" id="{0B300E6A-9EE2-4525-8AC7-58F645803E37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5728748" y="4154660"/>
            <a:ext cx="3602069" cy="9136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48">
            <a:extLst>
              <a:ext uri="{FF2B5EF4-FFF2-40B4-BE49-F238E27FC236}">
                <a16:creationId xmlns:a16="http://schemas.microsoft.com/office/drawing/2014/main" id="{2584E7DA-D85B-403E-A83F-184076AD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840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Stato aula studio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37BE425B-BF8C-4E44-830C-9985F0F2A51A}"/>
              </a:ext>
            </a:extLst>
          </p:cNvPr>
          <p:cNvSpPr txBox="1"/>
          <p:nvPr/>
        </p:nvSpPr>
        <p:spPr>
          <a:xfrm>
            <a:off x="1875274" y="4335637"/>
            <a:ext cx="13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58050FDA-E870-41EC-AED6-874C4354D80C}"/>
              </a:ext>
            </a:extLst>
          </p:cNvPr>
          <p:cNvSpPr txBox="1"/>
          <p:nvPr/>
        </p:nvSpPr>
        <p:spPr>
          <a:xfrm>
            <a:off x="9013645" y="3423540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Studente</a:t>
            </a:r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6BF01EB8-6FD0-4CE8-BA90-1A8E76F58CF0}"/>
              </a:ext>
            </a:extLst>
          </p:cNvPr>
          <p:cNvSpPr txBox="1"/>
          <p:nvPr/>
        </p:nvSpPr>
        <p:spPr>
          <a:xfrm>
            <a:off x="9013645" y="5244260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Raccoglitore statistiche</a:t>
            </a:r>
          </a:p>
        </p:txBody>
      </p:sp>
      <p:sp>
        <p:nvSpPr>
          <p:cNvPr id="38" name="Rettangolo arrotondato 13">
            <a:extLst>
              <a:ext uri="{FF2B5EF4-FFF2-40B4-BE49-F238E27FC236}">
                <a16:creationId xmlns:a16="http://schemas.microsoft.com/office/drawing/2014/main" id="{41EA4E8C-2D13-4DB2-BBC0-8EF5A32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23" y="397527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cxnSp>
        <p:nvCxnSpPr>
          <p:cNvPr id="39" name="AutoShape 42">
            <a:extLst>
              <a:ext uri="{FF2B5EF4-FFF2-40B4-BE49-F238E27FC236}">
                <a16:creationId xmlns:a16="http://schemas.microsoft.com/office/drawing/2014/main" id="{F20BBAFF-80EE-4C9B-835F-5A3C556A2C36}"/>
              </a:ext>
            </a:extLst>
          </p:cNvPr>
          <p:cNvCxnSpPr>
            <a:cxnSpLocks noChangeShapeType="1"/>
            <a:stCxn id="26" idx="3"/>
            <a:endCxn id="38" idx="1"/>
          </p:cNvCxnSpPr>
          <p:nvPr/>
        </p:nvCxnSpPr>
        <p:spPr bwMode="auto">
          <a:xfrm flipV="1">
            <a:off x="2885691" y="4154660"/>
            <a:ext cx="2122332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865D87D9-7E3F-4FF0-810E-1848637FFD2A}"/>
              </a:ext>
            </a:extLst>
          </p:cNvPr>
          <p:cNvSpPr txBox="1"/>
          <p:nvPr/>
        </p:nvSpPr>
        <p:spPr>
          <a:xfrm>
            <a:off x="4702307" y="4335637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9DD17155-1EE9-463E-9533-B0471E9A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952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Dati sensori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libere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3159650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00133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C23A713F-20DE-45ED-AA54-6D28D7CE8032}"/>
              </a:ext>
            </a:extLst>
          </p:cNvPr>
          <p:cNvSpPr/>
          <p:nvPr/>
        </p:nvSpPr>
        <p:spPr>
          <a:xfrm>
            <a:off x="4277091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998779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833F041A-C216-48FC-86C3-194CBE38CA0E}"/>
              </a:ext>
            </a:extLst>
          </p:cNvPr>
          <p:cNvSpPr/>
          <p:nvPr/>
        </p:nvSpPr>
        <p:spPr>
          <a:xfrm>
            <a:off x="1696291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738454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AE81982-5830-4CF3-B005-3E7898BAE41A}"/>
              </a:ext>
            </a:extLst>
          </p:cNvPr>
          <p:cNvSpPr/>
          <p:nvPr/>
        </p:nvSpPr>
        <p:spPr>
          <a:xfrm>
            <a:off x="1696291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C6A3B85-87DC-47E0-B268-EB6EE67FA9FA}"/>
              </a:ext>
            </a:extLst>
          </p:cNvPr>
          <p:cNvSpPr/>
          <p:nvPr/>
        </p:nvSpPr>
        <p:spPr>
          <a:xfrm>
            <a:off x="2593434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0CB7B5C2-6D0F-4F97-8E85-E8EABA7F2814}"/>
              </a:ext>
            </a:extLst>
          </p:cNvPr>
          <p:cNvSpPr/>
          <p:nvPr/>
        </p:nvSpPr>
        <p:spPr>
          <a:xfrm>
            <a:off x="2593434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CDB31ED3-AE01-4279-8F14-56DA2907C5FC}"/>
              </a:ext>
            </a:extLst>
          </p:cNvPr>
          <p:cNvSpPr/>
          <p:nvPr/>
        </p:nvSpPr>
        <p:spPr>
          <a:xfrm>
            <a:off x="3387215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1F37C5FE-C849-48AC-A520-6C0F1A7BC74E}"/>
              </a:ext>
            </a:extLst>
          </p:cNvPr>
          <p:cNvSpPr/>
          <p:nvPr/>
        </p:nvSpPr>
        <p:spPr>
          <a:xfrm>
            <a:off x="3387215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7078B986-CAB1-4F8F-8FC5-492AA4208DC4}"/>
              </a:ext>
            </a:extLst>
          </p:cNvPr>
          <p:cNvSpPr/>
          <p:nvPr/>
        </p:nvSpPr>
        <p:spPr>
          <a:xfrm>
            <a:off x="4283821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237C722A-C279-42AC-AA26-D65E80EC0159}"/>
              </a:ext>
            </a:extLst>
          </p:cNvPr>
          <p:cNvSpPr/>
          <p:nvPr/>
        </p:nvSpPr>
        <p:spPr>
          <a:xfrm>
            <a:off x="6941177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15A7542F-C206-40BE-A8EE-FB06F85DF179}"/>
              </a:ext>
            </a:extLst>
          </p:cNvPr>
          <p:cNvSpPr/>
          <p:nvPr/>
        </p:nvSpPr>
        <p:spPr>
          <a:xfrm>
            <a:off x="6941177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F3612CB5-A5E2-4BF7-BD27-5E48E5A56880}"/>
              </a:ext>
            </a:extLst>
          </p:cNvPr>
          <p:cNvSpPr/>
          <p:nvPr/>
        </p:nvSpPr>
        <p:spPr>
          <a:xfrm>
            <a:off x="7831053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A9463E60-3A1C-4AB3-9DCA-F01C7CD8EF70}"/>
              </a:ext>
            </a:extLst>
          </p:cNvPr>
          <p:cNvSpPr/>
          <p:nvPr/>
        </p:nvSpPr>
        <p:spPr>
          <a:xfrm>
            <a:off x="7831053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7696B5D6-78C3-4A73-BE6C-4E29D8912EEE}"/>
              </a:ext>
            </a:extLst>
          </p:cNvPr>
          <p:cNvSpPr/>
          <p:nvPr/>
        </p:nvSpPr>
        <p:spPr>
          <a:xfrm>
            <a:off x="8634898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BC7F83DC-1A76-4F87-A7C9-245DECC5EDA0}"/>
              </a:ext>
            </a:extLst>
          </p:cNvPr>
          <p:cNvSpPr/>
          <p:nvPr/>
        </p:nvSpPr>
        <p:spPr>
          <a:xfrm>
            <a:off x="8634898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98667703-FB6B-49AB-B8BE-9CD4130E4BFA}"/>
              </a:ext>
            </a:extLst>
          </p:cNvPr>
          <p:cNvSpPr/>
          <p:nvPr/>
        </p:nvSpPr>
        <p:spPr>
          <a:xfrm>
            <a:off x="9516334" y="3332934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6CEF59C5-9568-4F79-9CD9-3E47C7585413}"/>
              </a:ext>
            </a:extLst>
          </p:cNvPr>
          <p:cNvSpPr/>
          <p:nvPr/>
        </p:nvSpPr>
        <p:spPr>
          <a:xfrm>
            <a:off x="9516334" y="2468278"/>
            <a:ext cx="427451" cy="427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921091" y="2399573"/>
            <a:ext cx="882031" cy="1383738"/>
          </a:xfrm>
          <a:prstGeom prst="rect">
            <a:avLst/>
          </a:prstGeom>
          <a:solidFill>
            <a:srgbClr val="D1A3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018195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592732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2018195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2592732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739021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739021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896180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896180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3610303" y="2399573"/>
            <a:ext cx="882031" cy="1383738"/>
          </a:xfrm>
          <a:prstGeom prst="rect">
            <a:avLst/>
          </a:prstGeom>
          <a:solidFill>
            <a:srgbClr val="D1A3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707407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281944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707407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4281944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3428233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3428233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4585392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4585392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5327837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5339302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5233075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10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7205240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6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898846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845697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7159412" y="2399572"/>
            <a:ext cx="882031" cy="1383738"/>
          </a:xfrm>
          <a:prstGeom prst="rect">
            <a:avLst/>
          </a:prstGeom>
          <a:solidFill>
            <a:srgbClr val="D1A3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7256516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831053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7256516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831053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977342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977342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8134501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8134501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848624" y="2399572"/>
            <a:ext cx="882031" cy="1383738"/>
          </a:xfrm>
          <a:prstGeom prst="rect">
            <a:avLst/>
          </a:prstGeom>
          <a:solidFill>
            <a:srgbClr val="D1A3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945728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9520265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945728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9520265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8666554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8666554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823713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823713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7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8137167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1500133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738454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9122770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968226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DA42F342-A394-49F3-B219-6AC69B4015B6}"/>
              </a:ext>
            </a:extLst>
          </p:cNvPr>
          <p:cNvGrpSpPr/>
          <p:nvPr/>
        </p:nvGrpSpPr>
        <p:grpSpPr>
          <a:xfrm>
            <a:off x="83212" y="4852497"/>
            <a:ext cx="1351090" cy="1841730"/>
            <a:chOff x="24161" y="3773743"/>
            <a:chExt cx="1994033" cy="2718157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DFD0AF26-E1FC-4F3C-8771-6286934B9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" y="3773743"/>
              <a:ext cx="1926256" cy="2365011"/>
            </a:xfrm>
            <a:custGeom>
              <a:avLst/>
              <a:gdLst>
                <a:gd name="T0" fmla="*/ 22 w 1080"/>
                <a:gd name="T1" fmla="*/ 187 h 1326"/>
                <a:gd name="T2" fmla="*/ 69 w 1080"/>
                <a:gd name="T3" fmla="*/ 1060 h 1326"/>
                <a:gd name="T4" fmla="*/ 330 w 1080"/>
                <a:gd name="T5" fmla="*/ 1065 h 1326"/>
                <a:gd name="T6" fmla="*/ 330 w 1080"/>
                <a:gd name="T7" fmla="*/ 1091 h 1326"/>
                <a:gd name="T8" fmla="*/ 0 w 1080"/>
                <a:gd name="T9" fmla="*/ 1123 h 1326"/>
                <a:gd name="T10" fmla="*/ 0 w 1080"/>
                <a:gd name="T11" fmla="*/ 1219 h 1326"/>
                <a:gd name="T12" fmla="*/ 271 w 1080"/>
                <a:gd name="T13" fmla="*/ 1326 h 1326"/>
                <a:gd name="T14" fmla="*/ 1016 w 1080"/>
                <a:gd name="T15" fmla="*/ 1166 h 1326"/>
                <a:gd name="T16" fmla="*/ 1016 w 1080"/>
                <a:gd name="T17" fmla="*/ 1107 h 1326"/>
                <a:gd name="T18" fmla="*/ 782 w 1080"/>
                <a:gd name="T19" fmla="*/ 1065 h 1326"/>
                <a:gd name="T20" fmla="*/ 782 w 1080"/>
                <a:gd name="T21" fmla="*/ 1017 h 1326"/>
                <a:gd name="T22" fmla="*/ 1053 w 1080"/>
                <a:gd name="T23" fmla="*/ 921 h 1326"/>
                <a:gd name="T24" fmla="*/ 1080 w 1080"/>
                <a:gd name="T25" fmla="*/ 21 h 1326"/>
                <a:gd name="T26" fmla="*/ 192 w 1080"/>
                <a:gd name="T27" fmla="*/ 0 h 1326"/>
                <a:gd name="T28" fmla="*/ 22 w 1080"/>
                <a:gd name="T29" fmla="*/ 187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0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1" y="1326"/>
                  </a:lnTo>
                  <a:lnTo>
                    <a:pt x="1016" y="1166"/>
                  </a:lnTo>
                  <a:lnTo>
                    <a:pt x="1016" y="1107"/>
                  </a:lnTo>
                  <a:lnTo>
                    <a:pt x="782" y="1065"/>
                  </a:lnTo>
                  <a:lnTo>
                    <a:pt x="782" y="1017"/>
                  </a:lnTo>
                  <a:lnTo>
                    <a:pt x="1053" y="921"/>
                  </a:lnTo>
                  <a:lnTo>
                    <a:pt x="1080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C5AFD27F-4968-4D64-90AD-F2D428A15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35" y="5817712"/>
              <a:ext cx="1697959" cy="674188"/>
            </a:xfrm>
            <a:custGeom>
              <a:avLst/>
              <a:gdLst>
                <a:gd name="T0" fmla="*/ 5 w 952"/>
                <a:gd name="T1" fmla="*/ 149 h 378"/>
                <a:gd name="T2" fmla="*/ 0 w 952"/>
                <a:gd name="T3" fmla="*/ 224 h 378"/>
                <a:gd name="T4" fmla="*/ 368 w 952"/>
                <a:gd name="T5" fmla="*/ 378 h 378"/>
                <a:gd name="T6" fmla="*/ 930 w 952"/>
                <a:gd name="T7" fmla="*/ 212 h 378"/>
                <a:gd name="T8" fmla="*/ 952 w 952"/>
                <a:gd name="T9" fmla="*/ 43 h 378"/>
                <a:gd name="T10" fmla="*/ 824 w 952"/>
                <a:gd name="T11" fmla="*/ 0 h 378"/>
                <a:gd name="T12" fmla="*/ 5 w 952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CD200FAD-D5F8-4A96-A0C1-6CF1CE6C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7" y="5834917"/>
              <a:ext cx="1930631" cy="514544"/>
            </a:xfrm>
            <a:custGeom>
              <a:avLst/>
              <a:gdLst>
                <a:gd name="T0" fmla="*/ 1000 w 1975"/>
                <a:gd name="T1" fmla="*/ 927 h 999"/>
                <a:gd name="T2" fmla="*/ 887 w 1975"/>
                <a:gd name="T3" fmla="*/ 913 h 999"/>
                <a:gd name="T4" fmla="*/ 836 w 1975"/>
                <a:gd name="T5" fmla="*/ 823 h 999"/>
                <a:gd name="T6" fmla="*/ 934 w 1975"/>
                <a:gd name="T7" fmla="*/ 775 h 999"/>
                <a:gd name="T8" fmla="*/ 791 w 1975"/>
                <a:gd name="T9" fmla="*/ 757 h 999"/>
                <a:gd name="T10" fmla="*/ 845 w 1975"/>
                <a:gd name="T11" fmla="*/ 919 h 999"/>
                <a:gd name="T12" fmla="*/ 988 w 1975"/>
                <a:gd name="T13" fmla="*/ 997 h 999"/>
                <a:gd name="T14" fmla="*/ 1063 w 1975"/>
                <a:gd name="T15" fmla="*/ 908 h 999"/>
                <a:gd name="T16" fmla="*/ 1127 w 1975"/>
                <a:gd name="T17" fmla="*/ 485 h 999"/>
                <a:gd name="T18" fmla="*/ 1225 w 1975"/>
                <a:gd name="T19" fmla="*/ 316 h 999"/>
                <a:gd name="T20" fmla="*/ 1397 w 1975"/>
                <a:gd name="T21" fmla="*/ 215 h 999"/>
                <a:gd name="T22" fmla="*/ 1532 w 1975"/>
                <a:gd name="T23" fmla="*/ 294 h 999"/>
                <a:gd name="T24" fmla="*/ 1666 w 1975"/>
                <a:gd name="T25" fmla="*/ 300 h 999"/>
                <a:gd name="T26" fmla="*/ 1768 w 1975"/>
                <a:gd name="T27" fmla="*/ 239 h 999"/>
                <a:gd name="T28" fmla="*/ 1942 w 1975"/>
                <a:gd name="T29" fmla="*/ 457 h 999"/>
                <a:gd name="T30" fmla="*/ 1974 w 1975"/>
                <a:gd name="T31" fmla="*/ 430 h 999"/>
                <a:gd name="T32" fmla="*/ 1907 w 1975"/>
                <a:gd name="T33" fmla="*/ 265 h 999"/>
                <a:gd name="T34" fmla="*/ 1793 w 1975"/>
                <a:gd name="T35" fmla="*/ 171 h 999"/>
                <a:gd name="T36" fmla="*/ 1751 w 1975"/>
                <a:gd name="T37" fmla="*/ 185 h 999"/>
                <a:gd name="T38" fmla="*/ 1662 w 1975"/>
                <a:gd name="T39" fmla="*/ 250 h 999"/>
                <a:gd name="T40" fmla="*/ 1568 w 1975"/>
                <a:gd name="T41" fmla="*/ 255 h 999"/>
                <a:gd name="T42" fmla="*/ 1479 w 1975"/>
                <a:gd name="T43" fmla="*/ 217 h 999"/>
                <a:gd name="T44" fmla="*/ 1495 w 1975"/>
                <a:gd name="T45" fmla="*/ 116 h 999"/>
                <a:gd name="T46" fmla="*/ 1455 w 1975"/>
                <a:gd name="T47" fmla="*/ 50 h 999"/>
                <a:gd name="T48" fmla="*/ 1347 w 1975"/>
                <a:gd name="T49" fmla="*/ 185 h 999"/>
                <a:gd name="T50" fmla="*/ 1192 w 1975"/>
                <a:gd name="T51" fmla="*/ 269 h 999"/>
                <a:gd name="T52" fmla="*/ 1098 w 1975"/>
                <a:gd name="T53" fmla="*/ 411 h 999"/>
                <a:gd name="T54" fmla="*/ 1037 w 1975"/>
                <a:gd name="T55" fmla="*/ 490 h 999"/>
                <a:gd name="T56" fmla="*/ 881 w 1975"/>
                <a:gd name="T57" fmla="*/ 471 h 999"/>
                <a:gd name="T58" fmla="*/ 415 w 1975"/>
                <a:gd name="T59" fmla="*/ 549 h 999"/>
                <a:gd name="T60" fmla="*/ 218 w 1975"/>
                <a:gd name="T61" fmla="*/ 558 h 999"/>
                <a:gd name="T62" fmla="*/ 92 w 1975"/>
                <a:gd name="T63" fmla="*/ 514 h 999"/>
                <a:gd name="T64" fmla="*/ 10 w 1975"/>
                <a:gd name="T65" fmla="*/ 509 h 999"/>
                <a:gd name="T66" fmla="*/ 149 w 1975"/>
                <a:gd name="T67" fmla="*/ 562 h 999"/>
                <a:gd name="T68" fmla="*/ 212 w 1975"/>
                <a:gd name="T69" fmla="*/ 588 h 999"/>
                <a:gd name="T70" fmla="*/ 497 w 1975"/>
                <a:gd name="T71" fmla="*/ 744 h 999"/>
                <a:gd name="T72" fmla="*/ 385 w 1975"/>
                <a:gd name="T73" fmla="*/ 583 h 999"/>
                <a:gd name="T74" fmla="*/ 865 w 1975"/>
                <a:gd name="T75" fmla="*/ 494 h 999"/>
                <a:gd name="T76" fmla="*/ 1023 w 1975"/>
                <a:gd name="T77" fmla="*/ 504 h 999"/>
                <a:gd name="T78" fmla="*/ 1054 w 1975"/>
                <a:gd name="T79" fmla="*/ 650 h 999"/>
                <a:gd name="T80" fmla="*/ 986 w 1975"/>
                <a:gd name="T81" fmla="*/ 583 h 999"/>
                <a:gd name="T82" fmla="*/ 1050 w 1975"/>
                <a:gd name="T83" fmla="*/ 601 h 999"/>
                <a:gd name="T84" fmla="*/ 955 w 1975"/>
                <a:gd name="T85" fmla="*/ 517 h 999"/>
                <a:gd name="T86" fmla="*/ 1026 w 1975"/>
                <a:gd name="T87" fmla="*/ 537 h 999"/>
                <a:gd name="T88" fmla="*/ 1063 w 1975"/>
                <a:gd name="T89" fmla="*/ 550 h 999"/>
                <a:gd name="T90" fmla="*/ 978 w 1975"/>
                <a:gd name="T91" fmla="*/ 503 h 999"/>
                <a:gd name="T92" fmla="*/ 955 w 1975"/>
                <a:gd name="T93" fmla="*/ 515 h 999"/>
                <a:gd name="T94" fmla="*/ 967 w 1975"/>
                <a:gd name="T95" fmla="*/ 543 h 999"/>
                <a:gd name="T96" fmla="*/ 971 w 1975"/>
                <a:gd name="T97" fmla="*/ 560 h 999"/>
                <a:gd name="T98" fmla="*/ 968 w 1975"/>
                <a:gd name="T99" fmla="*/ 602 h 999"/>
                <a:gd name="T100" fmla="*/ 928 w 1975"/>
                <a:gd name="T101" fmla="*/ 663 h 999"/>
                <a:gd name="T102" fmla="*/ 853 w 1975"/>
                <a:gd name="T103" fmla="*/ 573 h 999"/>
                <a:gd name="T104" fmla="*/ 797 w 1975"/>
                <a:gd name="T105" fmla="*/ 612 h 999"/>
                <a:gd name="T106" fmla="*/ 777 w 1975"/>
                <a:gd name="T107" fmla="*/ 620 h 999"/>
                <a:gd name="T108" fmla="*/ 822 w 1975"/>
                <a:gd name="T109" fmla="*/ 634 h 999"/>
                <a:gd name="T110" fmla="*/ 819 w 1975"/>
                <a:gd name="T111" fmla="*/ 689 h 999"/>
                <a:gd name="T112" fmla="*/ 844 w 1975"/>
                <a:gd name="T113" fmla="*/ 722 h 999"/>
                <a:gd name="T114" fmla="*/ 1000 w 1975"/>
                <a:gd name="T115" fmla="*/ 673 h 999"/>
                <a:gd name="T116" fmla="*/ 950 w 1975"/>
                <a:gd name="T117" fmla="*/ 769 h 999"/>
                <a:gd name="T118" fmla="*/ 1034 w 1975"/>
                <a:gd name="T119" fmla="*/ 791 h 999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210 w 10000"/>
                <a:gd name="connsiteY58" fmla="*/ 9770 h 10000"/>
                <a:gd name="connsiteX59" fmla="*/ 5266 w 10000"/>
                <a:gd name="connsiteY59" fmla="*/ 9660 h 10000"/>
                <a:gd name="connsiteX60" fmla="*/ 5301 w 10000"/>
                <a:gd name="connsiteY60" fmla="*/ 9530 h 10000"/>
                <a:gd name="connsiteX61" fmla="*/ 5337 w 10000"/>
                <a:gd name="connsiteY61" fmla="*/ 9389 h 10000"/>
                <a:gd name="connsiteX62" fmla="*/ 5362 w 10000"/>
                <a:gd name="connsiteY62" fmla="*/ 9239 h 10000"/>
                <a:gd name="connsiteX63" fmla="*/ 5554 w 10000"/>
                <a:gd name="connsiteY63" fmla="*/ 6296 h 10000"/>
                <a:gd name="connsiteX64" fmla="*/ 5570 w 10000"/>
                <a:gd name="connsiteY64" fmla="*/ 6096 h 10000"/>
                <a:gd name="connsiteX65" fmla="*/ 5585 w 10000"/>
                <a:gd name="connsiteY65" fmla="*/ 5876 h 10000"/>
                <a:gd name="connsiteX66" fmla="*/ 5605 w 10000"/>
                <a:gd name="connsiteY66" fmla="*/ 5666 h 10000"/>
                <a:gd name="connsiteX67" fmla="*/ 5625 w 10000"/>
                <a:gd name="connsiteY67" fmla="*/ 5455 h 10000"/>
                <a:gd name="connsiteX68" fmla="*/ 5651 w 10000"/>
                <a:gd name="connsiteY68" fmla="*/ 5255 h 10000"/>
                <a:gd name="connsiteX69" fmla="*/ 5671 w 10000"/>
                <a:gd name="connsiteY69" fmla="*/ 5055 h 10000"/>
                <a:gd name="connsiteX70" fmla="*/ 5706 w 10000"/>
                <a:gd name="connsiteY70" fmla="*/ 4855 h 10000"/>
                <a:gd name="connsiteX71" fmla="*/ 5742 w 10000"/>
                <a:gd name="connsiteY71" fmla="*/ 4665 h 10000"/>
                <a:gd name="connsiteX72" fmla="*/ 5782 w 10000"/>
                <a:gd name="connsiteY72" fmla="*/ 4434 h 10000"/>
                <a:gd name="connsiteX73" fmla="*/ 5838 w 10000"/>
                <a:gd name="connsiteY73" fmla="*/ 4204 h 10000"/>
                <a:gd name="connsiteX74" fmla="*/ 5894 w 10000"/>
                <a:gd name="connsiteY74" fmla="*/ 3984 h 10000"/>
                <a:gd name="connsiteX75" fmla="*/ 5965 w 10000"/>
                <a:gd name="connsiteY75" fmla="*/ 3764 h 10000"/>
                <a:gd name="connsiteX76" fmla="*/ 6041 w 10000"/>
                <a:gd name="connsiteY76" fmla="*/ 3554 h 10000"/>
                <a:gd name="connsiteX77" fmla="*/ 6116 w 10000"/>
                <a:gd name="connsiteY77" fmla="*/ 3353 h 10000"/>
                <a:gd name="connsiteX78" fmla="*/ 6203 w 10000"/>
                <a:gd name="connsiteY78" fmla="*/ 3163 h 10000"/>
                <a:gd name="connsiteX79" fmla="*/ 6294 w 10000"/>
                <a:gd name="connsiteY79" fmla="*/ 2983 h 10000"/>
                <a:gd name="connsiteX80" fmla="*/ 6395 w 10000"/>
                <a:gd name="connsiteY80" fmla="*/ 2823 h 10000"/>
                <a:gd name="connsiteX81" fmla="*/ 6496 w 10000"/>
                <a:gd name="connsiteY81" fmla="*/ 2653 h 10000"/>
                <a:gd name="connsiteX82" fmla="*/ 6603 w 10000"/>
                <a:gd name="connsiteY82" fmla="*/ 2523 h 10000"/>
                <a:gd name="connsiteX83" fmla="*/ 6714 w 10000"/>
                <a:gd name="connsiteY83" fmla="*/ 2402 h 10000"/>
                <a:gd name="connsiteX84" fmla="*/ 6830 w 10000"/>
                <a:gd name="connsiteY84" fmla="*/ 2302 h 10000"/>
                <a:gd name="connsiteX85" fmla="*/ 6947 w 10000"/>
                <a:gd name="connsiteY85" fmla="*/ 2202 h 10000"/>
                <a:gd name="connsiteX86" fmla="*/ 7073 w 10000"/>
                <a:gd name="connsiteY86" fmla="*/ 2152 h 10000"/>
                <a:gd name="connsiteX87" fmla="*/ 7200 w 10000"/>
                <a:gd name="connsiteY87" fmla="*/ 2102 h 10000"/>
                <a:gd name="connsiteX88" fmla="*/ 7271 w 10000"/>
                <a:gd name="connsiteY88" fmla="*/ 2262 h 10000"/>
                <a:gd name="connsiteX89" fmla="*/ 7332 w 10000"/>
                <a:gd name="connsiteY89" fmla="*/ 2402 h 10000"/>
                <a:gd name="connsiteX90" fmla="*/ 7397 w 10000"/>
                <a:gd name="connsiteY90" fmla="*/ 2543 h 10000"/>
                <a:gd name="connsiteX91" fmla="*/ 7468 w 10000"/>
                <a:gd name="connsiteY91" fmla="*/ 2653 h 10000"/>
                <a:gd name="connsiteX92" fmla="*/ 7549 w 10000"/>
                <a:gd name="connsiteY92" fmla="*/ 2763 h 10000"/>
                <a:gd name="connsiteX93" fmla="*/ 7641 w 10000"/>
                <a:gd name="connsiteY93" fmla="*/ 2853 h 10000"/>
                <a:gd name="connsiteX94" fmla="*/ 7757 w 10000"/>
                <a:gd name="connsiteY94" fmla="*/ 2943 h 10000"/>
                <a:gd name="connsiteX95" fmla="*/ 7899 w 10000"/>
                <a:gd name="connsiteY95" fmla="*/ 3023 h 10000"/>
                <a:gd name="connsiteX96" fmla="*/ 7980 w 10000"/>
                <a:gd name="connsiteY96" fmla="*/ 3063 h 10000"/>
                <a:gd name="connsiteX97" fmla="*/ 8056 w 10000"/>
                <a:gd name="connsiteY97" fmla="*/ 3073 h 10000"/>
                <a:gd name="connsiteX98" fmla="*/ 8137 w 10000"/>
                <a:gd name="connsiteY98" fmla="*/ 3083 h 10000"/>
                <a:gd name="connsiteX99" fmla="*/ 8213 w 10000"/>
                <a:gd name="connsiteY99" fmla="*/ 3083 h 10000"/>
                <a:gd name="connsiteX100" fmla="*/ 8289 w 10000"/>
                <a:gd name="connsiteY100" fmla="*/ 3063 h 10000"/>
                <a:gd name="connsiteX101" fmla="*/ 8359 w 10000"/>
                <a:gd name="connsiteY101" fmla="*/ 3033 h 10000"/>
                <a:gd name="connsiteX102" fmla="*/ 8435 w 10000"/>
                <a:gd name="connsiteY102" fmla="*/ 3003 h 10000"/>
                <a:gd name="connsiteX103" fmla="*/ 8506 w 10000"/>
                <a:gd name="connsiteY103" fmla="*/ 2943 h 10000"/>
                <a:gd name="connsiteX104" fmla="*/ 8572 w 10000"/>
                <a:gd name="connsiteY104" fmla="*/ 2903 h 10000"/>
                <a:gd name="connsiteX105" fmla="*/ 8638 w 10000"/>
                <a:gd name="connsiteY105" fmla="*/ 2833 h 10000"/>
                <a:gd name="connsiteX106" fmla="*/ 8709 w 10000"/>
                <a:gd name="connsiteY106" fmla="*/ 2763 h 10000"/>
                <a:gd name="connsiteX107" fmla="*/ 8775 w 10000"/>
                <a:gd name="connsiteY107" fmla="*/ 2683 h 10000"/>
                <a:gd name="connsiteX108" fmla="*/ 8830 w 10000"/>
                <a:gd name="connsiteY108" fmla="*/ 2593 h 10000"/>
                <a:gd name="connsiteX109" fmla="*/ 8896 w 10000"/>
                <a:gd name="connsiteY109" fmla="*/ 2492 h 10000"/>
                <a:gd name="connsiteX110" fmla="*/ 8952 w 10000"/>
                <a:gd name="connsiteY110" fmla="*/ 2392 h 10000"/>
                <a:gd name="connsiteX111" fmla="*/ 9013 w 10000"/>
                <a:gd name="connsiteY111" fmla="*/ 2292 h 10000"/>
                <a:gd name="connsiteX112" fmla="*/ 9200 w 10000"/>
                <a:gd name="connsiteY112" fmla="*/ 2492 h 10000"/>
                <a:gd name="connsiteX113" fmla="*/ 9362 w 10000"/>
                <a:gd name="connsiteY113" fmla="*/ 2753 h 10000"/>
                <a:gd name="connsiteX114" fmla="*/ 9499 w 10000"/>
                <a:gd name="connsiteY114" fmla="*/ 3053 h 10000"/>
                <a:gd name="connsiteX115" fmla="*/ 9625 w 10000"/>
                <a:gd name="connsiteY115" fmla="*/ 3393 h 10000"/>
                <a:gd name="connsiteX116" fmla="*/ 9716 w 10000"/>
                <a:gd name="connsiteY116" fmla="*/ 3764 h 10000"/>
                <a:gd name="connsiteX117" fmla="*/ 9792 w 10000"/>
                <a:gd name="connsiteY117" fmla="*/ 4164 h 10000"/>
                <a:gd name="connsiteX118" fmla="*/ 9833 w 10000"/>
                <a:gd name="connsiteY118" fmla="*/ 4575 h 10000"/>
                <a:gd name="connsiteX119" fmla="*/ 9848 w 10000"/>
                <a:gd name="connsiteY119" fmla="*/ 4995 h 10000"/>
                <a:gd name="connsiteX120" fmla="*/ 9863 w 10000"/>
                <a:gd name="connsiteY120" fmla="*/ 5285 h 10000"/>
                <a:gd name="connsiteX121" fmla="*/ 9878 w 10000"/>
                <a:gd name="connsiteY121" fmla="*/ 5606 h 10000"/>
                <a:gd name="connsiteX122" fmla="*/ 9899 w 10000"/>
                <a:gd name="connsiteY122" fmla="*/ 5856 h 10000"/>
                <a:gd name="connsiteX123" fmla="*/ 9914 w 10000"/>
                <a:gd name="connsiteY123" fmla="*/ 5916 h 10000"/>
                <a:gd name="connsiteX124" fmla="*/ 9980 w 10000"/>
                <a:gd name="connsiteY124" fmla="*/ 5405 h 10000"/>
                <a:gd name="connsiteX125" fmla="*/ 10000 w 10000"/>
                <a:gd name="connsiteY125" fmla="*/ 4855 h 10000"/>
                <a:gd name="connsiteX126" fmla="*/ 9995 w 10000"/>
                <a:gd name="connsiteY126" fmla="*/ 4304 h 10000"/>
                <a:gd name="connsiteX127" fmla="*/ 9949 w 10000"/>
                <a:gd name="connsiteY127" fmla="*/ 3784 h 10000"/>
                <a:gd name="connsiteX128" fmla="*/ 9924 w 10000"/>
                <a:gd name="connsiteY128" fmla="*/ 3614 h 10000"/>
                <a:gd name="connsiteX129" fmla="*/ 9899 w 10000"/>
                <a:gd name="connsiteY129" fmla="*/ 3443 h 10000"/>
                <a:gd name="connsiteX130" fmla="*/ 9863 w 10000"/>
                <a:gd name="connsiteY130" fmla="*/ 3263 h 10000"/>
                <a:gd name="connsiteX131" fmla="*/ 9813 w 10000"/>
                <a:gd name="connsiteY131" fmla="*/ 3103 h 10000"/>
                <a:gd name="connsiteX132" fmla="*/ 9767 w 10000"/>
                <a:gd name="connsiteY132" fmla="*/ 2953 h 10000"/>
                <a:gd name="connsiteX133" fmla="*/ 9716 w 10000"/>
                <a:gd name="connsiteY133" fmla="*/ 2803 h 10000"/>
                <a:gd name="connsiteX134" fmla="*/ 9656 w 10000"/>
                <a:gd name="connsiteY134" fmla="*/ 2653 h 10000"/>
                <a:gd name="connsiteX135" fmla="*/ 9595 w 10000"/>
                <a:gd name="connsiteY135" fmla="*/ 2523 h 10000"/>
                <a:gd name="connsiteX136" fmla="*/ 9529 w 10000"/>
                <a:gd name="connsiteY136" fmla="*/ 2392 h 10000"/>
                <a:gd name="connsiteX137" fmla="*/ 9458 w 10000"/>
                <a:gd name="connsiteY137" fmla="*/ 2262 h 10000"/>
                <a:gd name="connsiteX138" fmla="*/ 9387 w 10000"/>
                <a:gd name="connsiteY138" fmla="*/ 2142 h 10000"/>
                <a:gd name="connsiteX139" fmla="*/ 9316 w 10000"/>
                <a:gd name="connsiteY139" fmla="*/ 2022 h 10000"/>
                <a:gd name="connsiteX140" fmla="*/ 9241 w 10000"/>
                <a:gd name="connsiteY140" fmla="*/ 1912 h 10000"/>
                <a:gd name="connsiteX141" fmla="*/ 9154 w 10000"/>
                <a:gd name="connsiteY141" fmla="*/ 1802 h 10000"/>
                <a:gd name="connsiteX142" fmla="*/ 9078 w 10000"/>
                <a:gd name="connsiteY142" fmla="*/ 1712 h 10000"/>
                <a:gd name="connsiteX143" fmla="*/ 8997 w 10000"/>
                <a:gd name="connsiteY143" fmla="*/ 1622 h 10000"/>
                <a:gd name="connsiteX144" fmla="*/ 8982 w 10000"/>
                <a:gd name="connsiteY144" fmla="*/ 1632 h 10000"/>
                <a:gd name="connsiteX145" fmla="*/ 8972 w 10000"/>
                <a:gd name="connsiteY145" fmla="*/ 1642 h 10000"/>
                <a:gd name="connsiteX146" fmla="*/ 8957 w 10000"/>
                <a:gd name="connsiteY146" fmla="*/ 1652 h 10000"/>
                <a:gd name="connsiteX147" fmla="*/ 8947 w 10000"/>
                <a:gd name="connsiteY147" fmla="*/ 1672 h 10000"/>
                <a:gd name="connsiteX148" fmla="*/ 8932 w 10000"/>
                <a:gd name="connsiteY148" fmla="*/ 1712 h 10000"/>
                <a:gd name="connsiteX149" fmla="*/ 8906 w 10000"/>
                <a:gd name="connsiteY149" fmla="*/ 1772 h 10000"/>
                <a:gd name="connsiteX150" fmla="*/ 8866 w 10000"/>
                <a:gd name="connsiteY150" fmla="*/ 1852 h 10000"/>
                <a:gd name="connsiteX151" fmla="*/ 8820 w 10000"/>
                <a:gd name="connsiteY151" fmla="*/ 1952 h 10000"/>
                <a:gd name="connsiteX152" fmla="*/ 8749 w 10000"/>
                <a:gd name="connsiteY152" fmla="*/ 2082 h 10000"/>
                <a:gd name="connsiteX153" fmla="*/ 8684 w 10000"/>
                <a:gd name="connsiteY153" fmla="*/ 2182 h 10000"/>
                <a:gd name="connsiteX154" fmla="*/ 8628 w 10000"/>
                <a:gd name="connsiteY154" fmla="*/ 2272 h 10000"/>
                <a:gd name="connsiteX155" fmla="*/ 8567 w 10000"/>
                <a:gd name="connsiteY155" fmla="*/ 2352 h 10000"/>
                <a:gd name="connsiteX156" fmla="*/ 8516 w 10000"/>
                <a:gd name="connsiteY156" fmla="*/ 2412 h 10000"/>
                <a:gd name="connsiteX157" fmla="*/ 8466 w 10000"/>
                <a:gd name="connsiteY157" fmla="*/ 2472 h 10000"/>
                <a:gd name="connsiteX158" fmla="*/ 8415 w 10000"/>
                <a:gd name="connsiteY158" fmla="*/ 2503 h 10000"/>
                <a:gd name="connsiteX159" fmla="*/ 8365 w 10000"/>
                <a:gd name="connsiteY159" fmla="*/ 2543 h 10000"/>
                <a:gd name="connsiteX160" fmla="*/ 8314 w 10000"/>
                <a:gd name="connsiteY160" fmla="*/ 2553 h 10000"/>
                <a:gd name="connsiteX161" fmla="*/ 8258 w 10000"/>
                <a:gd name="connsiteY161" fmla="*/ 2563 h 10000"/>
                <a:gd name="connsiteX162" fmla="*/ 8208 w 10000"/>
                <a:gd name="connsiteY162" fmla="*/ 2573 h 10000"/>
                <a:gd name="connsiteX163" fmla="*/ 8147 w 10000"/>
                <a:gd name="connsiteY163" fmla="*/ 2573 h 10000"/>
                <a:gd name="connsiteX164" fmla="*/ 8086 w 10000"/>
                <a:gd name="connsiteY164" fmla="*/ 2563 h 10000"/>
                <a:gd name="connsiteX165" fmla="*/ 8015 w 10000"/>
                <a:gd name="connsiteY165" fmla="*/ 2563 h 10000"/>
                <a:gd name="connsiteX166" fmla="*/ 7939 w 10000"/>
                <a:gd name="connsiteY166" fmla="*/ 2553 h 10000"/>
                <a:gd name="connsiteX167" fmla="*/ 7858 w 10000"/>
                <a:gd name="connsiteY167" fmla="*/ 2543 h 10000"/>
                <a:gd name="connsiteX168" fmla="*/ 7803 w 10000"/>
                <a:gd name="connsiteY168" fmla="*/ 2492 h 10000"/>
                <a:gd name="connsiteX169" fmla="*/ 7747 w 10000"/>
                <a:gd name="connsiteY169" fmla="*/ 2462 h 10000"/>
                <a:gd name="connsiteX170" fmla="*/ 7696 w 10000"/>
                <a:gd name="connsiteY170" fmla="*/ 2412 h 10000"/>
                <a:gd name="connsiteX171" fmla="*/ 7635 w 10000"/>
                <a:gd name="connsiteY171" fmla="*/ 2372 h 10000"/>
                <a:gd name="connsiteX172" fmla="*/ 7585 w 10000"/>
                <a:gd name="connsiteY172" fmla="*/ 2322 h 10000"/>
                <a:gd name="connsiteX173" fmla="*/ 7529 w 10000"/>
                <a:gd name="connsiteY173" fmla="*/ 2252 h 10000"/>
                <a:gd name="connsiteX174" fmla="*/ 7489 w 10000"/>
                <a:gd name="connsiteY174" fmla="*/ 2172 h 10000"/>
                <a:gd name="connsiteX175" fmla="*/ 7448 w 10000"/>
                <a:gd name="connsiteY175" fmla="*/ 2082 h 10000"/>
                <a:gd name="connsiteX176" fmla="*/ 7468 w 10000"/>
                <a:gd name="connsiteY176" fmla="*/ 2042 h 10000"/>
                <a:gd name="connsiteX177" fmla="*/ 7484 w 10000"/>
                <a:gd name="connsiteY177" fmla="*/ 2002 h 10000"/>
                <a:gd name="connsiteX178" fmla="*/ 7499 w 10000"/>
                <a:gd name="connsiteY178" fmla="*/ 1952 h 10000"/>
                <a:gd name="connsiteX179" fmla="*/ 7514 w 10000"/>
                <a:gd name="connsiteY179" fmla="*/ 1912 h 10000"/>
                <a:gd name="connsiteX180" fmla="*/ 7554 w 10000"/>
                <a:gd name="connsiteY180" fmla="*/ 1662 h 10000"/>
                <a:gd name="connsiteX181" fmla="*/ 7570 w 10000"/>
                <a:gd name="connsiteY181" fmla="*/ 1411 h 10000"/>
                <a:gd name="connsiteX182" fmla="*/ 7570 w 10000"/>
                <a:gd name="connsiteY182" fmla="*/ 1161 h 10000"/>
                <a:gd name="connsiteX183" fmla="*/ 7559 w 10000"/>
                <a:gd name="connsiteY183" fmla="*/ 911 h 10000"/>
                <a:gd name="connsiteX184" fmla="*/ 7529 w 10000"/>
                <a:gd name="connsiteY184" fmla="*/ 661 h 10000"/>
                <a:gd name="connsiteX185" fmla="*/ 7484 w 10000"/>
                <a:gd name="connsiteY185" fmla="*/ 430 h 10000"/>
                <a:gd name="connsiteX186" fmla="*/ 7428 w 10000"/>
                <a:gd name="connsiteY186" fmla="*/ 210 h 10000"/>
                <a:gd name="connsiteX187" fmla="*/ 7357 w 10000"/>
                <a:gd name="connsiteY187" fmla="*/ 0 h 10000"/>
                <a:gd name="connsiteX188" fmla="*/ 7352 w 10000"/>
                <a:gd name="connsiteY188" fmla="*/ 60 h 10000"/>
                <a:gd name="connsiteX189" fmla="*/ 7357 w 10000"/>
                <a:gd name="connsiteY189" fmla="*/ 250 h 10000"/>
                <a:gd name="connsiteX190" fmla="*/ 7367 w 10000"/>
                <a:gd name="connsiteY190" fmla="*/ 501 h 10000"/>
                <a:gd name="connsiteX191" fmla="*/ 7372 w 10000"/>
                <a:gd name="connsiteY191" fmla="*/ 801 h 10000"/>
                <a:gd name="connsiteX192" fmla="*/ 7362 w 10000"/>
                <a:gd name="connsiteY192" fmla="*/ 1121 h 10000"/>
                <a:gd name="connsiteX193" fmla="*/ 7332 w 10000"/>
                <a:gd name="connsiteY193" fmla="*/ 1411 h 10000"/>
                <a:gd name="connsiteX194" fmla="*/ 7271 w 10000"/>
                <a:gd name="connsiteY194" fmla="*/ 1642 h 10000"/>
                <a:gd name="connsiteX195" fmla="*/ 7165 w 10000"/>
                <a:gd name="connsiteY195" fmla="*/ 1782 h 10000"/>
                <a:gd name="connsiteX196" fmla="*/ 7048 w 10000"/>
                <a:gd name="connsiteY196" fmla="*/ 1782 h 10000"/>
                <a:gd name="connsiteX197" fmla="*/ 6932 w 10000"/>
                <a:gd name="connsiteY197" fmla="*/ 1802 h 10000"/>
                <a:gd name="connsiteX198" fmla="*/ 6820 w 10000"/>
                <a:gd name="connsiteY198" fmla="*/ 1852 h 10000"/>
                <a:gd name="connsiteX199" fmla="*/ 6709 w 10000"/>
                <a:gd name="connsiteY199" fmla="*/ 1912 h 10000"/>
                <a:gd name="connsiteX200" fmla="*/ 6603 w 10000"/>
                <a:gd name="connsiteY200" fmla="*/ 1972 h 10000"/>
                <a:gd name="connsiteX201" fmla="*/ 6501 w 10000"/>
                <a:gd name="connsiteY201" fmla="*/ 2072 h 10000"/>
                <a:gd name="connsiteX202" fmla="*/ 6400 w 10000"/>
                <a:gd name="connsiteY202" fmla="*/ 2162 h 10000"/>
                <a:gd name="connsiteX203" fmla="*/ 6304 w 10000"/>
                <a:gd name="connsiteY203" fmla="*/ 2272 h 10000"/>
                <a:gd name="connsiteX204" fmla="*/ 6208 w 10000"/>
                <a:gd name="connsiteY204" fmla="*/ 2402 h 10000"/>
                <a:gd name="connsiteX205" fmla="*/ 6116 w 10000"/>
                <a:gd name="connsiteY205" fmla="*/ 2543 h 10000"/>
                <a:gd name="connsiteX206" fmla="*/ 6035 w 10000"/>
                <a:gd name="connsiteY206" fmla="*/ 2693 h 10000"/>
                <a:gd name="connsiteX207" fmla="*/ 5954 w 10000"/>
                <a:gd name="connsiteY207" fmla="*/ 2853 h 10000"/>
                <a:gd name="connsiteX208" fmla="*/ 5878 w 10000"/>
                <a:gd name="connsiteY208" fmla="*/ 3013 h 10000"/>
                <a:gd name="connsiteX209" fmla="*/ 5808 w 10000"/>
                <a:gd name="connsiteY209" fmla="*/ 3203 h 10000"/>
                <a:gd name="connsiteX210" fmla="*/ 5737 w 10000"/>
                <a:gd name="connsiteY210" fmla="*/ 3383 h 10000"/>
                <a:gd name="connsiteX211" fmla="*/ 5676 w 10000"/>
                <a:gd name="connsiteY211" fmla="*/ 3564 h 10000"/>
                <a:gd name="connsiteX212" fmla="*/ 5630 w 10000"/>
                <a:gd name="connsiteY212" fmla="*/ 3744 h 10000"/>
                <a:gd name="connsiteX213" fmla="*/ 5590 w 10000"/>
                <a:gd name="connsiteY213" fmla="*/ 3924 h 10000"/>
                <a:gd name="connsiteX214" fmla="*/ 5559 w 10000"/>
                <a:gd name="connsiteY214" fmla="*/ 4114 h 10000"/>
                <a:gd name="connsiteX215" fmla="*/ 5539 w 10000"/>
                <a:gd name="connsiteY215" fmla="*/ 4294 h 10000"/>
                <a:gd name="connsiteX216" fmla="*/ 5514 w 10000"/>
                <a:gd name="connsiteY216" fmla="*/ 4474 h 10000"/>
                <a:gd name="connsiteX217" fmla="*/ 5494 w 10000"/>
                <a:gd name="connsiteY217" fmla="*/ 4675 h 10000"/>
                <a:gd name="connsiteX218" fmla="*/ 5468 w 10000"/>
                <a:gd name="connsiteY218" fmla="*/ 4855 h 10000"/>
                <a:gd name="connsiteX219" fmla="*/ 5443 w 10000"/>
                <a:gd name="connsiteY219" fmla="*/ 5045 h 10000"/>
                <a:gd name="connsiteX220" fmla="*/ 5397 w 10000"/>
                <a:gd name="connsiteY220" fmla="*/ 4995 h 10000"/>
                <a:gd name="connsiteX221" fmla="*/ 5337 w 10000"/>
                <a:gd name="connsiteY221" fmla="*/ 4955 h 10000"/>
                <a:gd name="connsiteX222" fmla="*/ 5251 w 10000"/>
                <a:gd name="connsiteY222" fmla="*/ 4905 h 10000"/>
                <a:gd name="connsiteX223" fmla="*/ 5170 w 10000"/>
                <a:gd name="connsiteY223" fmla="*/ 4845 h 10000"/>
                <a:gd name="connsiteX224" fmla="*/ 5089 w 10000"/>
                <a:gd name="connsiteY224" fmla="*/ 4775 h 10000"/>
                <a:gd name="connsiteX225" fmla="*/ 5013 w 10000"/>
                <a:gd name="connsiteY225" fmla="*/ 4715 h 10000"/>
                <a:gd name="connsiteX226" fmla="*/ 4962 w 10000"/>
                <a:gd name="connsiteY226" fmla="*/ 4645 h 10000"/>
                <a:gd name="connsiteX227" fmla="*/ 4937 w 10000"/>
                <a:gd name="connsiteY227" fmla="*/ 4565 h 10000"/>
                <a:gd name="connsiteX228" fmla="*/ 4835 w 10000"/>
                <a:gd name="connsiteY228" fmla="*/ 4595 h 10000"/>
                <a:gd name="connsiteX229" fmla="*/ 4668 w 10000"/>
                <a:gd name="connsiteY229" fmla="*/ 4655 h 10000"/>
                <a:gd name="connsiteX230" fmla="*/ 4461 w 10000"/>
                <a:gd name="connsiteY230" fmla="*/ 4715 h 10000"/>
                <a:gd name="connsiteX231" fmla="*/ 4213 w 10000"/>
                <a:gd name="connsiteY231" fmla="*/ 4805 h 10000"/>
                <a:gd name="connsiteX232" fmla="*/ 3929 w 10000"/>
                <a:gd name="connsiteY232" fmla="*/ 4895 h 10000"/>
                <a:gd name="connsiteX233" fmla="*/ 3625 w 10000"/>
                <a:gd name="connsiteY233" fmla="*/ 4985 h 10000"/>
                <a:gd name="connsiteX234" fmla="*/ 3311 w 10000"/>
                <a:gd name="connsiteY234" fmla="*/ 5095 h 10000"/>
                <a:gd name="connsiteX235" fmla="*/ 2992 w 10000"/>
                <a:gd name="connsiteY235" fmla="*/ 5195 h 10000"/>
                <a:gd name="connsiteX236" fmla="*/ 2678 w 10000"/>
                <a:gd name="connsiteY236" fmla="*/ 5295 h 10000"/>
                <a:gd name="connsiteX237" fmla="*/ 2380 w 10000"/>
                <a:gd name="connsiteY237" fmla="*/ 5405 h 10000"/>
                <a:gd name="connsiteX238" fmla="*/ 2101 w 10000"/>
                <a:gd name="connsiteY238" fmla="*/ 5495 h 10000"/>
                <a:gd name="connsiteX239" fmla="*/ 1848 w 10000"/>
                <a:gd name="connsiteY239" fmla="*/ 5576 h 10000"/>
                <a:gd name="connsiteX240" fmla="*/ 1641 w 10000"/>
                <a:gd name="connsiteY240" fmla="*/ 5646 h 10000"/>
                <a:gd name="connsiteX241" fmla="*/ 1484 w 10000"/>
                <a:gd name="connsiteY241" fmla="*/ 5686 h 10000"/>
                <a:gd name="connsiteX242" fmla="*/ 1377 w 10000"/>
                <a:gd name="connsiteY242" fmla="*/ 5726 h 10000"/>
                <a:gd name="connsiteX243" fmla="*/ 1342 w 10000"/>
                <a:gd name="connsiteY243" fmla="*/ 5736 h 10000"/>
                <a:gd name="connsiteX244" fmla="*/ 1261 w 10000"/>
                <a:gd name="connsiteY244" fmla="*/ 5686 h 10000"/>
                <a:gd name="connsiteX245" fmla="*/ 1180 w 10000"/>
                <a:gd name="connsiteY245" fmla="*/ 5636 h 10000"/>
                <a:gd name="connsiteX246" fmla="*/ 1104 w 10000"/>
                <a:gd name="connsiteY246" fmla="*/ 5586 h 10000"/>
                <a:gd name="connsiteX247" fmla="*/ 1023 w 10000"/>
                <a:gd name="connsiteY247" fmla="*/ 5526 h 10000"/>
                <a:gd name="connsiteX248" fmla="*/ 942 w 10000"/>
                <a:gd name="connsiteY248" fmla="*/ 5475 h 10000"/>
                <a:gd name="connsiteX249" fmla="*/ 861 w 10000"/>
                <a:gd name="connsiteY249" fmla="*/ 5415 h 10000"/>
                <a:gd name="connsiteX250" fmla="*/ 785 w 10000"/>
                <a:gd name="connsiteY250" fmla="*/ 5365 h 10000"/>
                <a:gd name="connsiteX251" fmla="*/ 704 w 10000"/>
                <a:gd name="connsiteY251" fmla="*/ 5305 h 10000"/>
                <a:gd name="connsiteX252" fmla="*/ 623 w 10000"/>
                <a:gd name="connsiteY252" fmla="*/ 5255 h 10000"/>
                <a:gd name="connsiteX253" fmla="*/ 542 w 10000"/>
                <a:gd name="connsiteY253" fmla="*/ 5205 h 10000"/>
                <a:gd name="connsiteX254" fmla="*/ 466 w 10000"/>
                <a:gd name="connsiteY254" fmla="*/ 5145 h 10000"/>
                <a:gd name="connsiteX255" fmla="*/ 380 w 10000"/>
                <a:gd name="connsiteY255" fmla="*/ 5105 h 10000"/>
                <a:gd name="connsiteX256" fmla="*/ 299 w 10000"/>
                <a:gd name="connsiteY256" fmla="*/ 5055 h 10000"/>
                <a:gd name="connsiteX257" fmla="*/ 218 w 10000"/>
                <a:gd name="connsiteY257" fmla="*/ 5005 h 10000"/>
                <a:gd name="connsiteX258" fmla="*/ 137 w 10000"/>
                <a:gd name="connsiteY258" fmla="*/ 4965 h 10000"/>
                <a:gd name="connsiteX259" fmla="*/ 56 w 10000"/>
                <a:gd name="connsiteY259" fmla="*/ 4915 h 10000"/>
                <a:gd name="connsiteX260" fmla="*/ 0 w 10000"/>
                <a:gd name="connsiteY260" fmla="*/ 5035 h 10000"/>
                <a:gd name="connsiteX261" fmla="*/ 15 w 10000"/>
                <a:gd name="connsiteY261" fmla="*/ 5055 h 10000"/>
                <a:gd name="connsiteX262" fmla="*/ 51 w 10000"/>
                <a:gd name="connsiteY262" fmla="*/ 5095 h 10000"/>
                <a:gd name="connsiteX263" fmla="*/ 106 w 10000"/>
                <a:gd name="connsiteY263" fmla="*/ 5135 h 10000"/>
                <a:gd name="connsiteX264" fmla="*/ 177 w 10000"/>
                <a:gd name="connsiteY264" fmla="*/ 5195 h 10000"/>
                <a:gd name="connsiteX265" fmla="*/ 263 w 10000"/>
                <a:gd name="connsiteY265" fmla="*/ 5255 h 10000"/>
                <a:gd name="connsiteX266" fmla="*/ 359 w 10000"/>
                <a:gd name="connsiteY266" fmla="*/ 5325 h 10000"/>
                <a:gd name="connsiteX267" fmla="*/ 456 w 10000"/>
                <a:gd name="connsiteY267" fmla="*/ 5405 h 10000"/>
                <a:gd name="connsiteX268" fmla="*/ 557 w 10000"/>
                <a:gd name="connsiteY268" fmla="*/ 5475 h 10000"/>
                <a:gd name="connsiteX269" fmla="*/ 658 w 10000"/>
                <a:gd name="connsiteY269" fmla="*/ 5556 h 10000"/>
                <a:gd name="connsiteX270" fmla="*/ 754 w 10000"/>
                <a:gd name="connsiteY270" fmla="*/ 5626 h 10000"/>
                <a:gd name="connsiteX271" fmla="*/ 851 w 10000"/>
                <a:gd name="connsiteY271" fmla="*/ 5686 h 10000"/>
                <a:gd name="connsiteX272" fmla="*/ 932 w 10000"/>
                <a:gd name="connsiteY272" fmla="*/ 5746 h 10000"/>
                <a:gd name="connsiteX273" fmla="*/ 997 w 10000"/>
                <a:gd name="connsiteY273" fmla="*/ 5806 h 10000"/>
                <a:gd name="connsiteX274" fmla="*/ 1053 w 10000"/>
                <a:gd name="connsiteY274" fmla="*/ 5836 h 10000"/>
                <a:gd name="connsiteX275" fmla="*/ 1089 w 10000"/>
                <a:gd name="connsiteY275" fmla="*/ 5866 h 10000"/>
                <a:gd name="connsiteX276" fmla="*/ 1099 w 10000"/>
                <a:gd name="connsiteY276" fmla="*/ 5876 h 10000"/>
                <a:gd name="connsiteX277" fmla="*/ 1094 w 10000"/>
                <a:gd name="connsiteY277" fmla="*/ 5876 h 10000"/>
                <a:gd name="connsiteX278" fmla="*/ 1073 w 10000"/>
                <a:gd name="connsiteY278" fmla="*/ 5886 h 10000"/>
                <a:gd name="connsiteX279" fmla="*/ 1053 w 10000"/>
                <a:gd name="connsiteY279" fmla="*/ 5906 h 10000"/>
                <a:gd name="connsiteX280" fmla="*/ 1023 w 10000"/>
                <a:gd name="connsiteY280" fmla="*/ 5936 h 10000"/>
                <a:gd name="connsiteX281" fmla="*/ 987 w 10000"/>
                <a:gd name="connsiteY281" fmla="*/ 5956 h 10000"/>
                <a:gd name="connsiteX282" fmla="*/ 957 w 10000"/>
                <a:gd name="connsiteY282" fmla="*/ 5986 h 10000"/>
                <a:gd name="connsiteX283" fmla="*/ 932 w 10000"/>
                <a:gd name="connsiteY283" fmla="*/ 6016 h 10000"/>
                <a:gd name="connsiteX284" fmla="*/ 906 w 10000"/>
                <a:gd name="connsiteY284" fmla="*/ 6046 h 10000"/>
                <a:gd name="connsiteX285" fmla="*/ 2486 w 10000"/>
                <a:gd name="connsiteY285" fmla="*/ 7417 h 10000"/>
                <a:gd name="connsiteX286" fmla="*/ 2516 w 10000"/>
                <a:gd name="connsiteY286" fmla="*/ 7447 h 10000"/>
                <a:gd name="connsiteX287" fmla="*/ 2542 w 10000"/>
                <a:gd name="connsiteY287" fmla="*/ 7457 h 10000"/>
                <a:gd name="connsiteX288" fmla="*/ 2572 w 10000"/>
                <a:gd name="connsiteY288" fmla="*/ 7457 h 10000"/>
                <a:gd name="connsiteX289" fmla="*/ 2603 w 10000"/>
                <a:gd name="connsiteY289" fmla="*/ 7407 h 10000"/>
                <a:gd name="connsiteX290" fmla="*/ 1246 w 10000"/>
                <a:gd name="connsiteY290" fmla="*/ 6126 h 10000"/>
                <a:gd name="connsiteX291" fmla="*/ 1337 w 10000"/>
                <a:gd name="connsiteY291" fmla="*/ 6086 h 10000"/>
                <a:gd name="connsiteX292" fmla="*/ 1494 w 10000"/>
                <a:gd name="connsiteY292" fmla="*/ 6026 h 10000"/>
                <a:gd name="connsiteX293" fmla="*/ 1701 w 10000"/>
                <a:gd name="connsiteY293" fmla="*/ 5936 h 10000"/>
                <a:gd name="connsiteX294" fmla="*/ 1949 w 10000"/>
                <a:gd name="connsiteY294" fmla="*/ 5836 h 10000"/>
                <a:gd name="connsiteX295" fmla="*/ 2233 w 10000"/>
                <a:gd name="connsiteY295" fmla="*/ 5736 h 10000"/>
                <a:gd name="connsiteX296" fmla="*/ 2542 w 10000"/>
                <a:gd name="connsiteY296" fmla="*/ 5626 h 10000"/>
                <a:gd name="connsiteX297" fmla="*/ 2871 w 10000"/>
                <a:gd name="connsiteY297" fmla="*/ 5495 h 10000"/>
                <a:gd name="connsiteX298" fmla="*/ 3195 w 10000"/>
                <a:gd name="connsiteY298" fmla="*/ 5375 h 10000"/>
                <a:gd name="connsiteX299" fmla="*/ 3524 w 10000"/>
                <a:gd name="connsiteY299" fmla="*/ 5265 h 10000"/>
                <a:gd name="connsiteX300" fmla="*/ 3833 w 10000"/>
                <a:gd name="connsiteY300" fmla="*/ 5145 h 10000"/>
                <a:gd name="connsiteX301" fmla="*/ 4122 w 10000"/>
                <a:gd name="connsiteY301" fmla="*/ 5045 h 10000"/>
                <a:gd name="connsiteX302" fmla="*/ 4380 w 10000"/>
                <a:gd name="connsiteY302" fmla="*/ 4945 h 10000"/>
                <a:gd name="connsiteX303" fmla="*/ 4603 w 10000"/>
                <a:gd name="connsiteY303" fmla="*/ 4875 h 10000"/>
                <a:gd name="connsiteX304" fmla="*/ 4765 w 10000"/>
                <a:gd name="connsiteY304" fmla="*/ 4805 h 10000"/>
                <a:gd name="connsiteX305" fmla="*/ 4876 w 10000"/>
                <a:gd name="connsiteY305" fmla="*/ 4765 h 10000"/>
                <a:gd name="connsiteX306" fmla="*/ 4911 w 10000"/>
                <a:gd name="connsiteY306" fmla="*/ 4755 h 10000"/>
                <a:gd name="connsiteX307" fmla="*/ 4972 w 10000"/>
                <a:gd name="connsiteY307" fmla="*/ 4825 h 10000"/>
                <a:gd name="connsiteX308" fmla="*/ 5038 w 10000"/>
                <a:gd name="connsiteY308" fmla="*/ 4895 h 10000"/>
                <a:gd name="connsiteX309" fmla="*/ 5109 w 10000"/>
                <a:gd name="connsiteY309" fmla="*/ 4965 h 10000"/>
                <a:gd name="connsiteX310" fmla="*/ 5180 w 10000"/>
                <a:gd name="connsiteY310" fmla="*/ 5045 h 10000"/>
                <a:gd name="connsiteX311" fmla="*/ 5241 w 10000"/>
                <a:gd name="connsiteY311" fmla="*/ 5125 h 10000"/>
                <a:gd name="connsiteX312" fmla="*/ 5306 w 10000"/>
                <a:gd name="connsiteY312" fmla="*/ 5205 h 10000"/>
                <a:gd name="connsiteX313" fmla="*/ 5367 w 10000"/>
                <a:gd name="connsiteY313" fmla="*/ 5285 h 10000"/>
                <a:gd name="connsiteX314" fmla="*/ 5428 w 10000"/>
                <a:gd name="connsiteY314" fmla="*/ 5375 h 10000"/>
                <a:gd name="connsiteX315" fmla="*/ 5423 w 10000"/>
                <a:gd name="connsiteY315" fmla="*/ 5676 h 10000"/>
                <a:gd name="connsiteX316" fmla="*/ 5397 w 10000"/>
                <a:gd name="connsiteY316" fmla="*/ 5956 h 10000"/>
                <a:gd name="connsiteX317" fmla="*/ 5367 w 10000"/>
                <a:gd name="connsiteY317" fmla="*/ 6246 h 10000"/>
                <a:gd name="connsiteX318" fmla="*/ 5337 w 10000"/>
                <a:gd name="connsiteY318" fmla="*/ 6507 h 10000"/>
                <a:gd name="connsiteX319" fmla="*/ 5296 w 10000"/>
                <a:gd name="connsiteY319" fmla="*/ 6416 h 10000"/>
                <a:gd name="connsiteX320" fmla="*/ 5251 w 10000"/>
                <a:gd name="connsiteY320" fmla="*/ 6326 h 10000"/>
                <a:gd name="connsiteX321" fmla="*/ 5210 w 10000"/>
                <a:gd name="connsiteY321" fmla="*/ 6236 h 10000"/>
                <a:gd name="connsiteX322" fmla="*/ 5170 w 10000"/>
                <a:gd name="connsiteY322" fmla="*/ 6156 h 10000"/>
                <a:gd name="connsiteX323" fmla="*/ 5129 w 10000"/>
                <a:gd name="connsiteY323" fmla="*/ 6066 h 10000"/>
                <a:gd name="connsiteX324" fmla="*/ 5089 w 10000"/>
                <a:gd name="connsiteY324" fmla="*/ 5986 h 10000"/>
                <a:gd name="connsiteX325" fmla="*/ 5043 w 10000"/>
                <a:gd name="connsiteY325" fmla="*/ 5906 h 10000"/>
                <a:gd name="connsiteX326" fmla="*/ 4992 w 10000"/>
                <a:gd name="connsiteY326" fmla="*/ 5836 h 10000"/>
                <a:gd name="connsiteX327" fmla="*/ 5033 w 10000"/>
                <a:gd name="connsiteY327" fmla="*/ 5836 h 10000"/>
                <a:gd name="connsiteX328" fmla="*/ 5073 w 10000"/>
                <a:gd name="connsiteY328" fmla="*/ 5866 h 10000"/>
                <a:gd name="connsiteX329" fmla="*/ 5114 w 10000"/>
                <a:gd name="connsiteY329" fmla="*/ 5916 h 10000"/>
                <a:gd name="connsiteX330" fmla="*/ 5149 w 10000"/>
                <a:gd name="connsiteY330" fmla="*/ 5976 h 10000"/>
                <a:gd name="connsiteX331" fmla="*/ 5190 w 10000"/>
                <a:gd name="connsiteY331" fmla="*/ 6036 h 10000"/>
                <a:gd name="connsiteX332" fmla="*/ 5230 w 10000"/>
                <a:gd name="connsiteY332" fmla="*/ 6056 h 10000"/>
                <a:gd name="connsiteX333" fmla="*/ 5271 w 10000"/>
                <a:gd name="connsiteY333" fmla="*/ 6056 h 10000"/>
                <a:gd name="connsiteX334" fmla="*/ 5316 w 10000"/>
                <a:gd name="connsiteY334" fmla="*/ 6016 h 10000"/>
                <a:gd name="connsiteX335" fmla="*/ 5276 w 10000"/>
                <a:gd name="connsiteY335" fmla="*/ 5876 h 10000"/>
                <a:gd name="connsiteX336" fmla="*/ 5225 w 10000"/>
                <a:gd name="connsiteY336" fmla="*/ 5746 h 10000"/>
                <a:gd name="connsiteX337" fmla="*/ 5170 w 10000"/>
                <a:gd name="connsiteY337" fmla="*/ 5636 h 10000"/>
                <a:gd name="connsiteX338" fmla="*/ 5109 w 10000"/>
                <a:gd name="connsiteY338" fmla="*/ 5516 h 10000"/>
                <a:gd name="connsiteX339" fmla="*/ 5043 w 10000"/>
                <a:gd name="connsiteY339" fmla="*/ 5415 h 10000"/>
                <a:gd name="connsiteX340" fmla="*/ 4972 w 10000"/>
                <a:gd name="connsiteY340" fmla="*/ 5325 h 10000"/>
                <a:gd name="connsiteX341" fmla="*/ 4901 w 10000"/>
                <a:gd name="connsiteY341" fmla="*/ 5245 h 10000"/>
                <a:gd name="connsiteX342" fmla="*/ 4835 w 10000"/>
                <a:gd name="connsiteY342" fmla="*/ 5175 h 10000"/>
                <a:gd name="connsiteX343" fmla="*/ 4881 w 10000"/>
                <a:gd name="connsiteY343" fmla="*/ 5185 h 10000"/>
                <a:gd name="connsiteX344" fmla="*/ 4927 w 10000"/>
                <a:gd name="connsiteY344" fmla="*/ 5195 h 10000"/>
                <a:gd name="connsiteX345" fmla="*/ 4972 w 10000"/>
                <a:gd name="connsiteY345" fmla="*/ 5215 h 10000"/>
                <a:gd name="connsiteX346" fmla="*/ 5018 w 10000"/>
                <a:gd name="connsiteY346" fmla="*/ 5245 h 10000"/>
                <a:gd name="connsiteX347" fmla="*/ 5068 w 10000"/>
                <a:gd name="connsiteY347" fmla="*/ 5265 h 10000"/>
                <a:gd name="connsiteX348" fmla="*/ 5114 w 10000"/>
                <a:gd name="connsiteY348" fmla="*/ 5295 h 10000"/>
                <a:gd name="connsiteX349" fmla="*/ 5154 w 10000"/>
                <a:gd name="connsiteY349" fmla="*/ 5335 h 10000"/>
                <a:gd name="connsiteX350" fmla="*/ 5195 w 10000"/>
                <a:gd name="connsiteY350" fmla="*/ 5375 h 10000"/>
                <a:gd name="connsiteX351" fmla="*/ 5220 w 10000"/>
                <a:gd name="connsiteY351" fmla="*/ 5385 h 10000"/>
                <a:gd name="connsiteX352" fmla="*/ 5241 w 10000"/>
                <a:gd name="connsiteY352" fmla="*/ 5425 h 10000"/>
                <a:gd name="connsiteX353" fmla="*/ 5266 w 10000"/>
                <a:gd name="connsiteY353" fmla="*/ 5475 h 10000"/>
                <a:gd name="connsiteX354" fmla="*/ 5281 w 10000"/>
                <a:gd name="connsiteY354" fmla="*/ 5506 h 10000"/>
                <a:gd name="connsiteX355" fmla="*/ 5306 w 10000"/>
                <a:gd name="connsiteY355" fmla="*/ 5556 h 10000"/>
                <a:gd name="connsiteX356" fmla="*/ 5327 w 10000"/>
                <a:gd name="connsiteY356" fmla="*/ 5566 h 10000"/>
                <a:gd name="connsiteX357" fmla="*/ 5352 w 10000"/>
                <a:gd name="connsiteY357" fmla="*/ 5556 h 10000"/>
                <a:gd name="connsiteX358" fmla="*/ 5382 w 10000"/>
                <a:gd name="connsiteY358" fmla="*/ 5506 h 10000"/>
                <a:gd name="connsiteX359" fmla="*/ 5342 w 10000"/>
                <a:gd name="connsiteY359" fmla="*/ 5405 h 10000"/>
                <a:gd name="connsiteX360" fmla="*/ 5296 w 10000"/>
                <a:gd name="connsiteY360" fmla="*/ 5325 h 10000"/>
                <a:gd name="connsiteX361" fmla="*/ 5241 w 10000"/>
                <a:gd name="connsiteY361" fmla="*/ 5255 h 10000"/>
                <a:gd name="connsiteX362" fmla="*/ 5190 w 10000"/>
                <a:gd name="connsiteY362" fmla="*/ 5195 h 10000"/>
                <a:gd name="connsiteX363" fmla="*/ 5129 w 10000"/>
                <a:gd name="connsiteY363" fmla="*/ 5145 h 10000"/>
                <a:gd name="connsiteX364" fmla="*/ 5073 w 10000"/>
                <a:gd name="connsiteY364" fmla="*/ 5115 h 10000"/>
                <a:gd name="connsiteX365" fmla="*/ 5008 w 10000"/>
                <a:gd name="connsiteY365" fmla="*/ 5065 h 10000"/>
                <a:gd name="connsiteX366" fmla="*/ 4952 w 10000"/>
                <a:gd name="connsiteY366" fmla="*/ 5035 h 10000"/>
                <a:gd name="connsiteX367" fmla="*/ 4916 w 10000"/>
                <a:gd name="connsiteY367" fmla="*/ 5005 h 10000"/>
                <a:gd name="connsiteX368" fmla="*/ 4876 w 10000"/>
                <a:gd name="connsiteY368" fmla="*/ 4995 h 10000"/>
                <a:gd name="connsiteX369" fmla="*/ 4841 w 10000"/>
                <a:gd name="connsiteY369" fmla="*/ 4995 h 10000"/>
                <a:gd name="connsiteX370" fmla="*/ 4810 w 10000"/>
                <a:gd name="connsiteY370" fmla="*/ 5045 h 10000"/>
                <a:gd name="connsiteX371" fmla="*/ 4810 w 10000"/>
                <a:gd name="connsiteY371" fmla="*/ 5075 h 10000"/>
                <a:gd name="connsiteX372" fmla="*/ 4815 w 10000"/>
                <a:gd name="connsiteY372" fmla="*/ 5115 h 10000"/>
                <a:gd name="connsiteX373" fmla="*/ 4820 w 10000"/>
                <a:gd name="connsiteY373" fmla="*/ 5135 h 10000"/>
                <a:gd name="connsiteX374" fmla="*/ 4835 w 10000"/>
                <a:gd name="connsiteY374" fmla="*/ 5155 h 10000"/>
                <a:gd name="connsiteX375" fmla="*/ 4795 w 10000"/>
                <a:gd name="connsiteY375" fmla="*/ 5185 h 10000"/>
                <a:gd name="connsiteX376" fmla="*/ 4744 w 10000"/>
                <a:gd name="connsiteY376" fmla="*/ 5195 h 10000"/>
                <a:gd name="connsiteX377" fmla="*/ 4709 w 10000"/>
                <a:gd name="connsiteY377" fmla="*/ 5215 h 10000"/>
                <a:gd name="connsiteX378" fmla="*/ 4704 w 10000"/>
                <a:gd name="connsiteY378" fmla="*/ 5305 h 10000"/>
                <a:gd name="connsiteX379" fmla="*/ 4754 w 10000"/>
                <a:gd name="connsiteY379" fmla="*/ 5345 h 10000"/>
                <a:gd name="connsiteX380" fmla="*/ 4800 w 10000"/>
                <a:gd name="connsiteY380" fmla="*/ 5375 h 10000"/>
                <a:gd name="connsiteX381" fmla="*/ 4846 w 10000"/>
                <a:gd name="connsiteY381" fmla="*/ 5415 h 10000"/>
                <a:gd name="connsiteX382" fmla="*/ 4896 w 10000"/>
                <a:gd name="connsiteY382" fmla="*/ 5435 h 10000"/>
                <a:gd name="connsiteX383" fmla="*/ 4937 w 10000"/>
                <a:gd name="connsiteY383" fmla="*/ 5475 h 10000"/>
                <a:gd name="connsiteX384" fmla="*/ 4987 w 10000"/>
                <a:gd name="connsiteY384" fmla="*/ 5516 h 10000"/>
                <a:gd name="connsiteX385" fmla="*/ 5028 w 10000"/>
                <a:gd name="connsiteY385" fmla="*/ 5576 h 10000"/>
                <a:gd name="connsiteX386" fmla="*/ 5068 w 10000"/>
                <a:gd name="connsiteY386" fmla="*/ 5636 h 10000"/>
                <a:gd name="connsiteX387" fmla="*/ 5033 w 10000"/>
                <a:gd name="connsiteY387" fmla="*/ 5646 h 10000"/>
                <a:gd name="connsiteX388" fmla="*/ 4992 w 10000"/>
                <a:gd name="connsiteY388" fmla="*/ 5646 h 10000"/>
                <a:gd name="connsiteX389" fmla="*/ 4957 w 10000"/>
                <a:gd name="connsiteY389" fmla="*/ 5636 h 10000"/>
                <a:gd name="connsiteX390" fmla="*/ 4916 w 10000"/>
                <a:gd name="connsiteY390" fmla="*/ 5606 h 10000"/>
                <a:gd name="connsiteX391" fmla="*/ 4876 w 10000"/>
                <a:gd name="connsiteY391" fmla="*/ 5586 h 10000"/>
                <a:gd name="connsiteX392" fmla="*/ 4835 w 10000"/>
                <a:gd name="connsiteY392" fmla="*/ 5576 h 10000"/>
                <a:gd name="connsiteX393" fmla="*/ 4800 w 10000"/>
                <a:gd name="connsiteY393" fmla="*/ 5596 h 10000"/>
                <a:gd name="connsiteX394" fmla="*/ 4759 w 10000"/>
                <a:gd name="connsiteY394" fmla="*/ 5636 h 10000"/>
                <a:gd name="connsiteX395" fmla="*/ 4775 w 10000"/>
                <a:gd name="connsiteY395" fmla="*/ 5756 h 10000"/>
                <a:gd name="connsiteX396" fmla="*/ 4810 w 10000"/>
                <a:gd name="connsiteY396" fmla="*/ 5866 h 10000"/>
                <a:gd name="connsiteX397" fmla="*/ 4851 w 10000"/>
                <a:gd name="connsiteY397" fmla="*/ 5946 h 10000"/>
                <a:gd name="connsiteX398" fmla="*/ 4901 w 10000"/>
                <a:gd name="connsiteY398" fmla="*/ 6026 h 10000"/>
                <a:gd name="connsiteX399" fmla="*/ 4952 w 10000"/>
                <a:gd name="connsiteY399" fmla="*/ 6106 h 10000"/>
                <a:gd name="connsiteX400" fmla="*/ 5003 w 10000"/>
                <a:gd name="connsiteY400" fmla="*/ 6196 h 10000"/>
                <a:gd name="connsiteX401" fmla="*/ 5043 w 10000"/>
                <a:gd name="connsiteY401" fmla="*/ 6316 h 10000"/>
                <a:gd name="connsiteX402" fmla="*/ 5078 w 10000"/>
                <a:gd name="connsiteY402" fmla="*/ 6436 h 10000"/>
                <a:gd name="connsiteX403" fmla="*/ 4987 w 10000"/>
                <a:gd name="connsiteY403" fmla="*/ 6476 h 10000"/>
                <a:gd name="connsiteX404" fmla="*/ 4886 w 10000"/>
                <a:gd name="connsiteY404" fmla="*/ 6517 h 10000"/>
                <a:gd name="connsiteX405" fmla="*/ 4795 w 10000"/>
                <a:gd name="connsiteY405" fmla="*/ 6577 h 10000"/>
                <a:gd name="connsiteX406" fmla="*/ 4699 w 10000"/>
                <a:gd name="connsiteY406" fmla="*/ 6637 h 10000"/>
                <a:gd name="connsiteX407" fmla="*/ 4608 w 10000"/>
                <a:gd name="connsiteY407" fmla="*/ 6697 h 10000"/>
                <a:gd name="connsiteX408" fmla="*/ 4511 w 10000"/>
                <a:gd name="connsiteY408" fmla="*/ 6737 h 10000"/>
                <a:gd name="connsiteX409" fmla="*/ 4415 w 10000"/>
                <a:gd name="connsiteY409" fmla="*/ 6777 h 10000"/>
                <a:gd name="connsiteX410" fmla="*/ 4319 w 10000"/>
                <a:gd name="connsiteY410" fmla="*/ 6787 h 10000"/>
                <a:gd name="connsiteX411" fmla="*/ 4339 w 10000"/>
                <a:gd name="connsiteY411" fmla="*/ 6537 h 10000"/>
                <a:gd name="connsiteX412" fmla="*/ 4349 w 10000"/>
                <a:gd name="connsiteY412" fmla="*/ 6256 h 10000"/>
                <a:gd name="connsiteX413" fmla="*/ 4339 w 10000"/>
                <a:gd name="connsiteY413" fmla="*/ 5986 h 10000"/>
                <a:gd name="connsiteX414" fmla="*/ 4319 w 10000"/>
                <a:gd name="connsiteY414" fmla="*/ 5736 h 10000"/>
                <a:gd name="connsiteX415" fmla="*/ 4294 w 10000"/>
                <a:gd name="connsiteY415" fmla="*/ 5656 h 10000"/>
                <a:gd name="connsiteX416" fmla="*/ 4268 w 10000"/>
                <a:gd name="connsiteY416" fmla="*/ 5566 h 10000"/>
                <a:gd name="connsiteX417" fmla="*/ 4238 w 10000"/>
                <a:gd name="connsiteY417" fmla="*/ 5485 h 10000"/>
                <a:gd name="connsiteX418" fmla="*/ 4192 w 10000"/>
                <a:gd name="connsiteY418" fmla="*/ 5455 h 10000"/>
                <a:gd name="connsiteX419" fmla="*/ 4147 w 10000"/>
                <a:gd name="connsiteY419" fmla="*/ 5626 h 10000"/>
                <a:gd name="connsiteX420" fmla="*/ 4116 w 10000"/>
                <a:gd name="connsiteY420" fmla="*/ 5796 h 10000"/>
                <a:gd name="connsiteX421" fmla="*/ 4086 w 10000"/>
                <a:gd name="connsiteY421" fmla="*/ 5966 h 10000"/>
                <a:gd name="connsiteX422" fmla="*/ 4035 w 10000"/>
                <a:gd name="connsiteY422" fmla="*/ 6126 h 10000"/>
                <a:gd name="connsiteX423" fmla="*/ 3833 w 10000"/>
                <a:gd name="connsiteY423" fmla="*/ 5455 h 10000"/>
                <a:gd name="connsiteX424" fmla="*/ 3772 w 10000"/>
                <a:gd name="connsiteY424" fmla="*/ 5455 h 10000"/>
                <a:gd name="connsiteX425" fmla="*/ 3772 w 10000"/>
                <a:gd name="connsiteY425" fmla="*/ 5566 h 10000"/>
                <a:gd name="connsiteX426" fmla="*/ 3813 w 10000"/>
                <a:gd name="connsiteY426" fmla="*/ 5686 h 10000"/>
                <a:gd name="connsiteX427" fmla="*/ 3848 w 10000"/>
                <a:gd name="connsiteY427" fmla="*/ 5816 h 10000"/>
                <a:gd name="connsiteX428" fmla="*/ 3878 w 10000"/>
                <a:gd name="connsiteY428" fmla="*/ 5946 h 10000"/>
                <a:gd name="connsiteX429" fmla="*/ 3909 w 10000"/>
                <a:gd name="connsiteY429" fmla="*/ 6086 h 10000"/>
                <a:gd name="connsiteX430" fmla="*/ 3934 w 10000"/>
                <a:gd name="connsiteY430" fmla="*/ 6206 h 10000"/>
                <a:gd name="connsiteX431" fmla="*/ 3959 w 10000"/>
                <a:gd name="connsiteY431" fmla="*/ 6346 h 10000"/>
                <a:gd name="connsiteX432" fmla="*/ 3975 w 10000"/>
                <a:gd name="connsiteY432" fmla="*/ 6496 h 10000"/>
                <a:gd name="connsiteX433" fmla="*/ 3995 w 10000"/>
                <a:gd name="connsiteY433" fmla="*/ 6637 h 10000"/>
                <a:gd name="connsiteX434" fmla="*/ 4041 w 10000"/>
                <a:gd name="connsiteY434" fmla="*/ 6617 h 10000"/>
                <a:gd name="connsiteX435" fmla="*/ 4081 w 10000"/>
                <a:gd name="connsiteY435" fmla="*/ 6557 h 10000"/>
                <a:gd name="connsiteX436" fmla="*/ 4111 w 10000"/>
                <a:gd name="connsiteY436" fmla="*/ 6496 h 10000"/>
                <a:gd name="connsiteX437" fmla="*/ 4142 w 10000"/>
                <a:gd name="connsiteY437" fmla="*/ 6426 h 10000"/>
                <a:gd name="connsiteX438" fmla="*/ 4162 w 10000"/>
                <a:gd name="connsiteY438" fmla="*/ 6346 h 10000"/>
                <a:gd name="connsiteX439" fmla="*/ 4182 w 10000"/>
                <a:gd name="connsiteY439" fmla="*/ 6256 h 10000"/>
                <a:gd name="connsiteX440" fmla="*/ 4197 w 10000"/>
                <a:gd name="connsiteY440" fmla="*/ 6176 h 10000"/>
                <a:gd name="connsiteX441" fmla="*/ 4218 w 10000"/>
                <a:gd name="connsiteY441" fmla="*/ 6096 h 10000"/>
                <a:gd name="connsiteX442" fmla="*/ 4238 w 10000"/>
                <a:gd name="connsiteY442" fmla="*/ 6176 h 10000"/>
                <a:gd name="connsiteX443" fmla="*/ 4228 w 10000"/>
                <a:gd name="connsiteY443" fmla="*/ 6356 h 10000"/>
                <a:gd name="connsiteX444" fmla="*/ 4203 w 10000"/>
                <a:gd name="connsiteY444" fmla="*/ 6547 h 10000"/>
                <a:gd name="connsiteX445" fmla="*/ 4182 w 10000"/>
                <a:gd name="connsiteY445" fmla="*/ 6717 h 10000"/>
                <a:gd name="connsiteX446" fmla="*/ 4147 w 10000"/>
                <a:gd name="connsiteY446" fmla="*/ 6897 h 10000"/>
                <a:gd name="connsiteX447" fmla="*/ 4111 w 10000"/>
                <a:gd name="connsiteY447" fmla="*/ 7077 h 10000"/>
                <a:gd name="connsiteX448" fmla="*/ 4076 w 10000"/>
                <a:gd name="connsiteY448" fmla="*/ 7247 h 10000"/>
                <a:gd name="connsiteX449" fmla="*/ 4041 w 10000"/>
                <a:gd name="connsiteY449" fmla="*/ 7417 h 10000"/>
                <a:gd name="connsiteX450" fmla="*/ 4005 w 10000"/>
                <a:gd name="connsiteY450" fmla="*/ 7578 h 10000"/>
                <a:gd name="connsiteX451" fmla="*/ 4223 w 10000"/>
                <a:gd name="connsiteY451" fmla="*/ 7618 h 10000"/>
                <a:gd name="connsiteX452" fmla="*/ 4238 w 10000"/>
                <a:gd name="connsiteY452" fmla="*/ 7508 h 10000"/>
                <a:gd name="connsiteX453" fmla="*/ 4258 w 10000"/>
                <a:gd name="connsiteY453" fmla="*/ 7357 h 10000"/>
                <a:gd name="connsiteX454" fmla="*/ 4273 w 10000"/>
                <a:gd name="connsiteY454" fmla="*/ 7227 h 10000"/>
                <a:gd name="connsiteX455" fmla="*/ 4294 w 10000"/>
                <a:gd name="connsiteY455" fmla="*/ 7117 h 10000"/>
                <a:gd name="connsiteX456" fmla="*/ 4400 w 10000"/>
                <a:gd name="connsiteY456" fmla="*/ 7087 h 10000"/>
                <a:gd name="connsiteX457" fmla="*/ 4511 w 10000"/>
                <a:gd name="connsiteY457" fmla="*/ 7027 h 10000"/>
                <a:gd name="connsiteX458" fmla="*/ 4623 w 10000"/>
                <a:gd name="connsiteY458" fmla="*/ 6967 h 10000"/>
                <a:gd name="connsiteX459" fmla="*/ 4734 w 10000"/>
                <a:gd name="connsiteY459" fmla="*/ 6917 h 10000"/>
                <a:gd name="connsiteX460" fmla="*/ 4846 w 10000"/>
                <a:gd name="connsiteY460" fmla="*/ 6857 h 10000"/>
                <a:gd name="connsiteX461" fmla="*/ 4952 w 10000"/>
                <a:gd name="connsiteY461" fmla="*/ 6797 h 10000"/>
                <a:gd name="connsiteX462" fmla="*/ 5063 w 10000"/>
                <a:gd name="connsiteY462" fmla="*/ 6737 h 10000"/>
                <a:gd name="connsiteX463" fmla="*/ 5170 w 10000"/>
                <a:gd name="connsiteY463" fmla="*/ 6697 h 10000"/>
                <a:gd name="connsiteX464" fmla="*/ 5205 w 10000"/>
                <a:gd name="connsiteY464" fmla="*/ 6787 h 10000"/>
                <a:gd name="connsiteX465" fmla="*/ 5241 w 10000"/>
                <a:gd name="connsiteY465" fmla="*/ 6877 h 10000"/>
                <a:gd name="connsiteX466" fmla="*/ 5266 w 10000"/>
                <a:gd name="connsiteY466" fmla="*/ 6967 h 10000"/>
                <a:gd name="connsiteX467" fmla="*/ 5286 w 10000"/>
                <a:gd name="connsiteY467" fmla="*/ 7077 h 10000"/>
                <a:gd name="connsiteX468" fmla="*/ 4759 w 10000"/>
                <a:gd name="connsiteY468" fmla="*/ 7407 h 10000"/>
                <a:gd name="connsiteX469" fmla="*/ 4800 w 10000"/>
                <a:gd name="connsiteY469" fmla="*/ 7708 h 10000"/>
                <a:gd name="connsiteX470" fmla="*/ 4810 w 10000"/>
                <a:gd name="connsiteY470" fmla="*/ 7698 h 10000"/>
                <a:gd name="connsiteX471" fmla="*/ 4851 w 10000"/>
                <a:gd name="connsiteY471" fmla="*/ 7678 h 10000"/>
                <a:gd name="connsiteX472" fmla="*/ 4901 w 10000"/>
                <a:gd name="connsiteY472" fmla="*/ 7638 h 10000"/>
                <a:gd name="connsiteX473" fmla="*/ 4972 w 10000"/>
                <a:gd name="connsiteY473" fmla="*/ 7598 h 10000"/>
                <a:gd name="connsiteX474" fmla="*/ 5048 w 10000"/>
                <a:gd name="connsiteY474" fmla="*/ 7538 h 10000"/>
                <a:gd name="connsiteX475" fmla="*/ 5124 w 10000"/>
                <a:gd name="connsiteY475" fmla="*/ 7477 h 10000"/>
                <a:gd name="connsiteX476" fmla="*/ 5195 w 10000"/>
                <a:gd name="connsiteY476" fmla="*/ 7417 h 10000"/>
                <a:gd name="connsiteX477" fmla="*/ 5261 w 10000"/>
                <a:gd name="connsiteY477" fmla="*/ 7377 h 10000"/>
                <a:gd name="connsiteX478" fmla="*/ 5235 w 10000"/>
                <a:gd name="connsiteY478" fmla="*/ 7918 h 10000"/>
                <a:gd name="connsiteX479" fmla="*/ 4765 w 10000"/>
                <a:gd name="connsiteY479" fmla="*/ 8228 h 10000"/>
                <a:gd name="connsiteX480" fmla="*/ 4800 w 10000"/>
                <a:gd name="connsiteY480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210 w 10000"/>
                <a:gd name="connsiteY58" fmla="*/ 9770 h 10000"/>
                <a:gd name="connsiteX59" fmla="*/ 5266 w 10000"/>
                <a:gd name="connsiteY59" fmla="*/ 9660 h 10000"/>
                <a:gd name="connsiteX60" fmla="*/ 5301 w 10000"/>
                <a:gd name="connsiteY60" fmla="*/ 9530 h 10000"/>
                <a:gd name="connsiteX61" fmla="*/ 5337 w 10000"/>
                <a:gd name="connsiteY61" fmla="*/ 9389 h 10000"/>
                <a:gd name="connsiteX62" fmla="*/ 5554 w 10000"/>
                <a:gd name="connsiteY62" fmla="*/ 6296 h 10000"/>
                <a:gd name="connsiteX63" fmla="*/ 5570 w 10000"/>
                <a:gd name="connsiteY63" fmla="*/ 6096 h 10000"/>
                <a:gd name="connsiteX64" fmla="*/ 5585 w 10000"/>
                <a:gd name="connsiteY64" fmla="*/ 5876 h 10000"/>
                <a:gd name="connsiteX65" fmla="*/ 5605 w 10000"/>
                <a:gd name="connsiteY65" fmla="*/ 5666 h 10000"/>
                <a:gd name="connsiteX66" fmla="*/ 5625 w 10000"/>
                <a:gd name="connsiteY66" fmla="*/ 5455 h 10000"/>
                <a:gd name="connsiteX67" fmla="*/ 5651 w 10000"/>
                <a:gd name="connsiteY67" fmla="*/ 5255 h 10000"/>
                <a:gd name="connsiteX68" fmla="*/ 5671 w 10000"/>
                <a:gd name="connsiteY68" fmla="*/ 5055 h 10000"/>
                <a:gd name="connsiteX69" fmla="*/ 5706 w 10000"/>
                <a:gd name="connsiteY69" fmla="*/ 4855 h 10000"/>
                <a:gd name="connsiteX70" fmla="*/ 5742 w 10000"/>
                <a:gd name="connsiteY70" fmla="*/ 4665 h 10000"/>
                <a:gd name="connsiteX71" fmla="*/ 5782 w 10000"/>
                <a:gd name="connsiteY71" fmla="*/ 4434 h 10000"/>
                <a:gd name="connsiteX72" fmla="*/ 5838 w 10000"/>
                <a:gd name="connsiteY72" fmla="*/ 4204 h 10000"/>
                <a:gd name="connsiteX73" fmla="*/ 5894 w 10000"/>
                <a:gd name="connsiteY73" fmla="*/ 3984 h 10000"/>
                <a:gd name="connsiteX74" fmla="*/ 5965 w 10000"/>
                <a:gd name="connsiteY74" fmla="*/ 3764 h 10000"/>
                <a:gd name="connsiteX75" fmla="*/ 6041 w 10000"/>
                <a:gd name="connsiteY75" fmla="*/ 3554 h 10000"/>
                <a:gd name="connsiteX76" fmla="*/ 6116 w 10000"/>
                <a:gd name="connsiteY76" fmla="*/ 3353 h 10000"/>
                <a:gd name="connsiteX77" fmla="*/ 6203 w 10000"/>
                <a:gd name="connsiteY77" fmla="*/ 3163 h 10000"/>
                <a:gd name="connsiteX78" fmla="*/ 6294 w 10000"/>
                <a:gd name="connsiteY78" fmla="*/ 2983 h 10000"/>
                <a:gd name="connsiteX79" fmla="*/ 6395 w 10000"/>
                <a:gd name="connsiteY79" fmla="*/ 2823 h 10000"/>
                <a:gd name="connsiteX80" fmla="*/ 6496 w 10000"/>
                <a:gd name="connsiteY80" fmla="*/ 2653 h 10000"/>
                <a:gd name="connsiteX81" fmla="*/ 6603 w 10000"/>
                <a:gd name="connsiteY81" fmla="*/ 2523 h 10000"/>
                <a:gd name="connsiteX82" fmla="*/ 6714 w 10000"/>
                <a:gd name="connsiteY82" fmla="*/ 2402 h 10000"/>
                <a:gd name="connsiteX83" fmla="*/ 6830 w 10000"/>
                <a:gd name="connsiteY83" fmla="*/ 2302 h 10000"/>
                <a:gd name="connsiteX84" fmla="*/ 6947 w 10000"/>
                <a:gd name="connsiteY84" fmla="*/ 2202 h 10000"/>
                <a:gd name="connsiteX85" fmla="*/ 7073 w 10000"/>
                <a:gd name="connsiteY85" fmla="*/ 2152 h 10000"/>
                <a:gd name="connsiteX86" fmla="*/ 7200 w 10000"/>
                <a:gd name="connsiteY86" fmla="*/ 2102 h 10000"/>
                <a:gd name="connsiteX87" fmla="*/ 7271 w 10000"/>
                <a:gd name="connsiteY87" fmla="*/ 2262 h 10000"/>
                <a:gd name="connsiteX88" fmla="*/ 7332 w 10000"/>
                <a:gd name="connsiteY88" fmla="*/ 2402 h 10000"/>
                <a:gd name="connsiteX89" fmla="*/ 7397 w 10000"/>
                <a:gd name="connsiteY89" fmla="*/ 2543 h 10000"/>
                <a:gd name="connsiteX90" fmla="*/ 7468 w 10000"/>
                <a:gd name="connsiteY90" fmla="*/ 2653 h 10000"/>
                <a:gd name="connsiteX91" fmla="*/ 7549 w 10000"/>
                <a:gd name="connsiteY91" fmla="*/ 2763 h 10000"/>
                <a:gd name="connsiteX92" fmla="*/ 7641 w 10000"/>
                <a:gd name="connsiteY92" fmla="*/ 2853 h 10000"/>
                <a:gd name="connsiteX93" fmla="*/ 7757 w 10000"/>
                <a:gd name="connsiteY93" fmla="*/ 2943 h 10000"/>
                <a:gd name="connsiteX94" fmla="*/ 7899 w 10000"/>
                <a:gd name="connsiteY94" fmla="*/ 3023 h 10000"/>
                <a:gd name="connsiteX95" fmla="*/ 7980 w 10000"/>
                <a:gd name="connsiteY95" fmla="*/ 3063 h 10000"/>
                <a:gd name="connsiteX96" fmla="*/ 8056 w 10000"/>
                <a:gd name="connsiteY96" fmla="*/ 3073 h 10000"/>
                <a:gd name="connsiteX97" fmla="*/ 8137 w 10000"/>
                <a:gd name="connsiteY97" fmla="*/ 3083 h 10000"/>
                <a:gd name="connsiteX98" fmla="*/ 8213 w 10000"/>
                <a:gd name="connsiteY98" fmla="*/ 3083 h 10000"/>
                <a:gd name="connsiteX99" fmla="*/ 8289 w 10000"/>
                <a:gd name="connsiteY99" fmla="*/ 3063 h 10000"/>
                <a:gd name="connsiteX100" fmla="*/ 8359 w 10000"/>
                <a:gd name="connsiteY100" fmla="*/ 3033 h 10000"/>
                <a:gd name="connsiteX101" fmla="*/ 8435 w 10000"/>
                <a:gd name="connsiteY101" fmla="*/ 3003 h 10000"/>
                <a:gd name="connsiteX102" fmla="*/ 8506 w 10000"/>
                <a:gd name="connsiteY102" fmla="*/ 2943 h 10000"/>
                <a:gd name="connsiteX103" fmla="*/ 8572 w 10000"/>
                <a:gd name="connsiteY103" fmla="*/ 2903 h 10000"/>
                <a:gd name="connsiteX104" fmla="*/ 8638 w 10000"/>
                <a:gd name="connsiteY104" fmla="*/ 2833 h 10000"/>
                <a:gd name="connsiteX105" fmla="*/ 8709 w 10000"/>
                <a:gd name="connsiteY105" fmla="*/ 2763 h 10000"/>
                <a:gd name="connsiteX106" fmla="*/ 8775 w 10000"/>
                <a:gd name="connsiteY106" fmla="*/ 2683 h 10000"/>
                <a:gd name="connsiteX107" fmla="*/ 8830 w 10000"/>
                <a:gd name="connsiteY107" fmla="*/ 2593 h 10000"/>
                <a:gd name="connsiteX108" fmla="*/ 8896 w 10000"/>
                <a:gd name="connsiteY108" fmla="*/ 2492 h 10000"/>
                <a:gd name="connsiteX109" fmla="*/ 8952 w 10000"/>
                <a:gd name="connsiteY109" fmla="*/ 2392 h 10000"/>
                <a:gd name="connsiteX110" fmla="*/ 9013 w 10000"/>
                <a:gd name="connsiteY110" fmla="*/ 2292 h 10000"/>
                <a:gd name="connsiteX111" fmla="*/ 9200 w 10000"/>
                <a:gd name="connsiteY111" fmla="*/ 2492 h 10000"/>
                <a:gd name="connsiteX112" fmla="*/ 9362 w 10000"/>
                <a:gd name="connsiteY112" fmla="*/ 2753 h 10000"/>
                <a:gd name="connsiteX113" fmla="*/ 9499 w 10000"/>
                <a:gd name="connsiteY113" fmla="*/ 3053 h 10000"/>
                <a:gd name="connsiteX114" fmla="*/ 9625 w 10000"/>
                <a:gd name="connsiteY114" fmla="*/ 3393 h 10000"/>
                <a:gd name="connsiteX115" fmla="*/ 9716 w 10000"/>
                <a:gd name="connsiteY115" fmla="*/ 3764 h 10000"/>
                <a:gd name="connsiteX116" fmla="*/ 9792 w 10000"/>
                <a:gd name="connsiteY116" fmla="*/ 4164 h 10000"/>
                <a:gd name="connsiteX117" fmla="*/ 9833 w 10000"/>
                <a:gd name="connsiteY117" fmla="*/ 4575 h 10000"/>
                <a:gd name="connsiteX118" fmla="*/ 9848 w 10000"/>
                <a:gd name="connsiteY118" fmla="*/ 4995 h 10000"/>
                <a:gd name="connsiteX119" fmla="*/ 9863 w 10000"/>
                <a:gd name="connsiteY119" fmla="*/ 5285 h 10000"/>
                <a:gd name="connsiteX120" fmla="*/ 9878 w 10000"/>
                <a:gd name="connsiteY120" fmla="*/ 5606 h 10000"/>
                <a:gd name="connsiteX121" fmla="*/ 9899 w 10000"/>
                <a:gd name="connsiteY121" fmla="*/ 5856 h 10000"/>
                <a:gd name="connsiteX122" fmla="*/ 9914 w 10000"/>
                <a:gd name="connsiteY122" fmla="*/ 5916 h 10000"/>
                <a:gd name="connsiteX123" fmla="*/ 9980 w 10000"/>
                <a:gd name="connsiteY123" fmla="*/ 5405 h 10000"/>
                <a:gd name="connsiteX124" fmla="*/ 10000 w 10000"/>
                <a:gd name="connsiteY124" fmla="*/ 4855 h 10000"/>
                <a:gd name="connsiteX125" fmla="*/ 9995 w 10000"/>
                <a:gd name="connsiteY125" fmla="*/ 4304 h 10000"/>
                <a:gd name="connsiteX126" fmla="*/ 9949 w 10000"/>
                <a:gd name="connsiteY126" fmla="*/ 3784 h 10000"/>
                <a:gd name="connsiteX127" fmla="*/ 9924 w 10000"/>
                <a:gd name="connsiteY127" fmla="*/ 3614 h 10000"/>
                <a:gd name="connsiteX128" fmla="*/ 9899 w 10000"/>
                <a:gd name="connsiteY128" fmla="*/ 3443 h 10000"/>
                <a:gd name="connsiteX129" fmla="*/ 9863 w 10000"/>
                <a:gd name="connsiteY129" fmla="*/ 3263 h 10000"/>
                <a:gd name="connsiteX130" fmla="*/ 9813 w 10000"/>
                <a:gd name="connsiteY130" fmla="*/ 3103 h 10000"/>
                <a:gd name="connsiteX131" fmla="*/ 9767 w 10000"/>
                <a:gd name="connsiteY131" fmla="*/ 2953 h 10000"/>
                <a:gd name="connsiteX132" fmla="*/ 9716 w 10000"/>
                <a:gd name="connsiteY132" fmla="*/ 2803 h 10000"/>
                <a:gd name="connsiteX133" fmla="*/ 9656 w 10000"/>
                <a:gd name="connsiteY133" fmla="*/ 2653 h 10000"/>
                <a:gd name="connsiteX134" fmla="*/ 9595 w 10000"/>
                <a:gd name="connsiteY134" fmla="*/ 2523 h 10000"/>
                <a:gd name="connsiteX135" fmla="*/ 9529 w 10000"/>
                <a:gd name="connsiteY135" fmla="*/ 2392 h 10000"/>
                <a:gd name="connsiteX136" fmla="*/ 9458 w 10000"/>
                <a:gd name="connsiteY136" fmla="*/ 2262 h 10000"/>
                <a:gd name="connsiteX137" fmla="*/ 9387 w 10000"/>
                <a:gd name="connsiteY137" fmla="*/ 2142 h 10000"/>
                <a:gd name="connsiteX138" fmla="*/ 9316 w 10000"/>
                <a:gd name="connsiteY138" fmla="*/ 2022 h 10000"/>
                <a:gd name="connsiteX139" fmla="*/ 9241 w 10000"/>
                <a:gd name="connsiteY139" fmla="*/ 1912 h 10000"/>
                <a:gd name="connsiteX140" fmla="*/ 9154 w 10000"/>
                <a:gd name="connsiteY140" fmla="*/ 1802 h 10000"/>
                <a:gd name="connsiteX141" fmla="*/ 9078 w 10000"/>
                <a:gd name="connsiteY141" fmla="*/ 1712 h 10000"/>
                <a:gd name="connsiteX142" fmla="*/ 8997 w 10000"/>
                <a:gd name="connsiteY142" fmla="*/ 1622 h 10000"/>
                <a:gd name="connsiteX143" fmla="*/ 8982 w 10000"/>
                <a:gd name="connsiteY143" fmla="*/ 1632 h 10000"/>
                <a:gd name="connsiteX144" fmla="*/ 8972 w 10000"/>
                <a:gd name="connsiteY144" fmla="*/ 1642 h 10000"/>
                <a:gd name="connsiteX145" fmla="*/ 8957 w 10000"/>
                <a:gd name="connsiteY145" fmla="*/ 1652 h 10000"/>
                <a:gd name="connsiteX146" fmla="*/ 8947 w 10000"/>
                <a:gd name="connsiteY146" fmla="*/ 1672 h 10000"/>
                <a:gd name="connsiteX147" fmla="*/ 8932 w 10000"/>
                <a:gd name="connsiteY147" fmla="*/ 1712 h 10000"/>
                <a:gd name="connsiteX148" fmla="*/ 8906 w 10000"/>
                <a:gd name="connsiteY148" fmla="*/ 1772 h 10000"/>
                <a:gd name="connsiteX149" fmla="*/ 8866 w 10000"/>
                <a:gd name="connsiteY149" fmla="*/ 1852 h 10000"/>
                <a:gd name="connsiteX150" fmla="*/ 8820 w 10000"/>
                <a:gd name="connsiteY150" fmla="*/ 1952 h 10000"/>
                <a:gd name="connsiteX151" fmla="*/ 8749 w 10000"/>
                <a:gd name="connsiteY151" fmla="*/ 2082 h 10000"/>
                <a:gd name="connsiteX152" fmla="*/ 8684 w 10000"/>
                <a:gd name="connsiteY152" fmla="*/ 2182 h 10000"/>
                <a:gd name="connsiteX153" fmla="*/ 8628 w 10000"/>
                <a:gd name="connsiteY153" fmla="*/ 2272 h 10000"/>
                <a:gd name="connsiteX154" fmla="*/ 8567 w 10000"/>
                <a:gd name="connsiteY154" fmla="*/ 2352 h 10000"/>
                <a:gd name="connsiteX155" fmla="*/ 8516 w 10000"/>
                <a:gd name="connsiteY155" fmla="*/ 2412 h 10000"/>
                <a:gd name="connsiteX156" fmla="*/ 8466 w 10000"/>
                <a:gd name="connsiteY156" fmla="*/ 2472 h 10000"/>
                <a:gd name="connsiteX157" fmla="*/ 8415 w 10000"/>
                <a:gd name="connsiteY157" fmla="*/ 2503 h 10000"/>
                <a:gd name="connsiteX158" fmla="*/ 8365 w 10000"/>
                <a:gd name="connsiteY158" fmla="*/ 2543 h 10000"/>
                <a:gd name="connsiteX159" fmla="*/ 8314 w 10000"/>
                <a:gd name="connsiteY159" fmla="*/ 2553 h 10000"/>
                <a:gd name="connsiteX160" fmla="*/ 8258 w 10000"/>
                <a:gd name="connsiteY160" fmla="*/ 2563 h 10000"/>
                <a:gd name="connsiteX161" fmla="*/ 8208 w 10000"/>
                <a:gd name="connsiteY161" fmla="*/ 2573 h 10000"/>
                <a:gd name="connsiteX162" fmla="*/ 8147 w 10000"/>
                <a:gd name="connsiteY162" fmla="*/ 2573 h 10000"/>
                <a:gd name="connsiteX163" fmla="*/ 8086 w 10000"/>
                <a:gd name="connsiteY163" fmla="*/ 2563 h 10000"/>
                <a:gd name="connsiteX164" fmla="*/ 8015 w 10000"/>
                <a:gd name="connsiteY164" fmla="*/ 2563 h 10000"/>
                <a:gd name="connsiteX165" fmla="*/ 7939 w 10000"/>
                <a:gd name="connsiteY165" fmla="*/ 2553 h 10000"/>
                <a:gd name="connsiteX166" fmla="*/ 7858 w 10000"/>
                <a:gd name="connsiteY166" fmla="*/ 2543 h 10000"/>
                <a:gd name="connsiteX167" fmla="*/ 7803 w 10000"/>
                <a:gd name="connsiteY167" fmla="*/ 2492 h 10000"/>
                <a:gd name="connsiteX168" fmla="*/ 7747 w 10000"/>
                <a:gd name="connsiteY168" fmla="*/ 2462 h 10000"/>
                <a:gd name="connsiteX169" fmla="*/ 7696 w 10000"/>
                <a:gd name="connsiteY169" fmla="*/ 2412 h 10000"/>
                <a:gd name="connsiteX170" fmla="*/ 7635 w 10000"/>
                <a:gd name="connsiteY170" fmla="*/ 2372 h 10000"/>
                <a:gd name="connsiteX171" fmla="*/ 7585 w 10000"/>
                <a:gd name="connsiteY171" fmla="*/ 2322 h 10000"/>
                <a:gd name="connsiteX172" fmla="*/ 7529 w 10000"/>
                <a:gd name="connsiteY172" fmla="*/ 2252 h 10000"/>
                <a:gd name="connsiteX173" fmla="*/ 7489 w 10000"/>
                <a:gd name="connsiteY173" fmla="*/ 2172 h 10000"/>
                <a:gd name="connsiteX174" fmla="*/ 7448 w 10000"/>
                <a:gd name="connsiteY174" fmla="*/ 2082 h 10000"/>
                <a:gd name="connsiteX175" fmla="*/ 7468 w 10000"/>
                <a:gd name="connsiteY175" fmla="*/ 2042 h 10000"/>
                <a:gd name="connsiteX176" fmla="*/ 7484 w 10000"/>
                <a:gd name="connsiteY176" fmla="*/ 2002 h 10000"/>
                <a:gd name="connsiteX177" fmla="*/ 7499 w 10000"/>
                <a:gd name="connsiteY177" fmla="*/ 1952 h 10000"/>
                <a:gd name="connsiteX178" fmla="*/ 7514 w 10000"/>
                <a:gd name="connsiteY178" fmla="*/ 1912 h 10000"/>
                <a:gd name="connsiteX179" fmla="*/ 7554 w 10000"/>
                <a:gd name="connsiteY179" fmla="*/ 1662 h 10000"/>
                <a:gd name="connsiteX180" fmla="*/ 7570 w 10000"/>
                <a:gd name="connsiteY180" fmla="*/ 1411 h 10000"/>
                <a:gd name="connsiteX181" fmla="*/ 7570 w 10000"/>
                <a:gd name="connsiteY181" fmla="*/ 1161 h 10000"/>
                <a:gd name="connsiteX182" fmla="*/ 7559 w 10000"/>
                <a:gd name="connsiteY182" fmla="*/ 911 h 10000"/>
                <a:gd name="connsiteX183" fmla="*/ 7529 w 10000"/>
                <a:gd name="connsiteY183" fmla="*/ 661 h 10000"/>
                <a:gd name="connsiteX184" fmla="*/ 7484 w 10000"/>
                <a:gd name="connsiteY184" fmla="*/ 430 h 10000"/>
                <a:gd name="connsiteX185" fmla="*/ 7428 w 10000"/>
                <a:gd name="connsiteY185" fmla="*/ 210 h 10000"/>
                <a:gd name="connsiteX186" fmla="*/ 7357 w 10000"/>
                <a:gd name="connsiteY186" fmla="*/ 0 h 10000"/>
                <a:gd name="connsiteX187" fmla="*/ 7352 w 10000"/>
                <a:gd name="connsiteY187" fmla="*/ 60 h 10000"/>
                <a:gd name="connsiteX188" fmla="*/ 7357 w 10000"/>
                <a:gd name="connsiteY188" fmla="*/ 250 h 10000"/>
                <a:gd name="connsiteX189" fmla="*/ 7367 w 10000"/>
                <a:gd name="connsiteY189" fmla="*/ 501 h 10000"/>
                <a:gd name="connsiteX190" fmla="*/ 7372 w 10000"/>
                <a:gd name="connsiteY190" fmla="*/ 801 h 10000"/>
                <a:gd name="connsiteX191" fmla="*/ 7362 w 10000"/>
                <a:gd name="connsiteY191" fmla="*/ 1121 h 10000"/>
                <a:gd name="connsiteX192" fmla="*/ 7332 w 10000"/>
                <a:gd name="connsiteY192" fmla="*/ 1411 h 10000"/>
                <a:gd name="connsiteX193" fmla="*/ 7271 w 10000"/>
                <a:gd name="connsiteY193" fmla="*/ 1642 h 10000"/>
                <a:gd name="connsiteX194" fmla="*/ 7165 w 10000"/>
                <a:gd name="connsiteY194" fmla="*/ 1782 h 10000"/>
                <a:gd name="connsiteX195" fmla="*/ 7048 w 10000"/>
                <a:gd name="connsiteY195" fmla="*/ 1782 h 10000"/>
                <a:gd name="connsiteX196" fmla="*/ 6932 w 10000"/>
                <a:gd name="connsiteY196" fmla="*/ 1802 h 10000"/>
                <a:gd name="connsiteX197" fmla="*/ 6820 w 10000"/>
                <a:gd name="connsiteY197" fmla="*/ 1852 h 10000"/>
                <a:gd name="connsiteX198" fmla="*/ 6709 w 10000"/>
                <a:gd name="connsiteY198" fmla="*/ 1912 h 10000"/>
                <a:gd name="connsiteX199" fmla="*/ 6603 w 10000"/>
                <a:gd name="connsiteY199" fmla="*/ 1972 h 10000"/>
                <a:gd name="connsiteX200" fmla="*/ 6501 w 10000"/>
                <a:gd name="connsiteY200" fmla="*/ 2072 h 10000"/>
                <a:gd name="connsiteX201" fmla="*/ 6400 w 10000"/>
                <a:gd name="connsiteY201" fmla="*/ 2162 h 10000"/>
                <a:gd name="connsiteX202" fmla="*/ 6304 w 10000"/>
                <a:gd name="connsiteY202" fmla="*/ 2272 h 10000"/>
                <a:gd name="connsiteX203" fmla="*/ 6208 w 10000"/>
                <a:gd name="connsiteY203" fmla="*/ 2402 h 10000"/>
                <a:gd name="connsiteX204" fmla="*/ 6116 w 10000"/>
                <a:gd name="connsiteY204" fmla="*/ 2543 h 10000"/>
                <a:gd name="connsiteX205" fmla="*/ 6035 w 10000"/>
                <a:gd name="connsiteY205" fmla="*/ 2693 h 10000"/>
                <a:gd name="connsiteX206" fmla="*/ 5954 w 10000"/>
                <a:gd name="connsiteY206" fmla="*/ 2853 h 10000"/>
                <a:gd name="connsiteX207" fmla="*/ 5878 w 10000"/>
                <a:gd name="connsiteY207" fmla="*/ 3013 h 10000"/>
                <a:gd name="connsiteX208" fmla="*/ 5808 w 10000"/>
                <a:gd name="connsiteY208" fmla="*/ 3203 h 10000"/>
                <a:gd name="connsiteX209" fmla="*/ 5737 w 10000"/>
                <a:gd name="connsiteY209" fmla="*/ 3383 h 10000"/>
                <a:gd name="connsiteX210" fmla="*/ 5676 w 10000"/>
                <a:gd name="connsiteY210" fmla="*/ 3564 h 10000"/>
                <a:gd name="connsiteX211" fmla="*/ 5630 w 10000"/>
                <a:gd name="connsiteY211" fmla="*/ 3744 h 10000"/>
                <a:gd name="connsiteX212" fmla="*/ 5590 w 10000"/>
                <a:gd name="connsiteY212" fmla="*/ 3924 h 10000"/>
                <a:gd name="connsiteX213" fmla="*/ 5559 w 10000"/>
                <a:gd name="connsiteY213" fmla="*/ 4114 h 10000"/>
                <a:gd name="connsiteX214" fmla="*/ 5539 w 10000"/>
                <a:gd name="connsiteY214" fmla="*/ 4294 h 10000"/>
                <a:gd name="connsiteX215" fmla="*/ 5514 w 10000"/>
                <a:gd name="connsiteY215" fmla="*/ 4474 h 10000"/>
                <a:gd name="connsiteX216" fmla="*/ 5494 w 10000"/>
                <a:gd name="connsiteY216" fmla="*/ 4675 h 10000"/>
                <a:gd name="connsiteX217" fmla="*/ 5468 w 10000"/>
                <a:gd name="connsiteY217" fmla="*/ 4855 h 10000"/>
                <a:gd name="connsiteX218" fmla="*/ 5443 w 10000"/>
                <a:gd name="connsiteY218" fmla="*/ 5045 h 10000"/>
                <a:gd name="connsiteX219" fmla="*/ 5397 w 10000"/>
                <a:gd name="connsiteY219" fmla="*/ 4995 h 10000"/>
                <a:gd name="connsiteX220" fmla="*/ 5337 w 10000"/>
                <a:gd name="connsiteY220" fmla="*/ 4955 h 10000"/>
                <a:gd name="connsiteX221" fmla="*/ 5251 w 10000"/>
                <a:gd name="connsiteY221" fmla="*/ 4905 h 10000"/>
                <a:gd name="connsiteX222" fmla="*/ 5170 w 10000"/>
                <a:gd name="connsiteY222" fmla="*/ 4845 h 10000"/>
                <a:gd name="connsiteX223" fmla="*/ 5089 w 10000"/>
                <a:gd name="connsiteY223" fmla="*/ 4775 h 10000"/>
                <a:gd name="connsiteX224" fmla="*/ 5013 w 10000"/>
                <a:gd name="connsiteY224" fmla="*/ 4715 h 10000"/>
                <a:gd name="connsiteX225" fmla="*/ 4962 w 10000"/>
                <a:gd name="connsiteY225" fmla="*/ 4645 h 10000"/>
                <a:gd name="connsiteX226" fmla="*/ 4937 w 10000"/>
                <a:gd name="connsiteY226" fmla="*/ 4565 h 10000"/>
                <a:gd name="connsiteX227" fmla="*/ 4835 w 10000"/>
                <a:gd name="connsiteY227" fmla="*/ 4595 h 10000"/>
                <a:gd name="connsiteX228" fmla="*/ 4668 w 10000"/>
                <a:gd name="connsiteY228" fmla="*/ 4655 h 10000"/>
                <a:gd name="connsiteX229" fmla="*/ 4461 w 10000"/>
                <a:gd name="connsiteY229" fmla="*/ 4715 h 10000"/>
                <a:gd name="connsiteX230" fmla="*/ 4213 w 10000"/>
                <a:gd name="connsiteY230" fmla="*/ 4805 h 10000"/>
                <a:gd name="connsiteX231" fmla="*/ 3929 w 10000"/>
                <a:gd name="connsiteY231" fmla="*/ 4895 h 10000"/>
                <a:gd name="connsiteX232" fmla="*/ 3625 w 10000"/>
                <a:gd name="connsiteY232" fmla="*/ 4985 h 10000"/>
                <a:gd name="connsiteX233" fmla="*/ 3311 w 10000"/>
                <a:gd name="connsiteY233" fmla="*/ 5095 h 10000"/>
                <a:gd name="connsiteX234" fmla="*/ 2992 w 10000"/>
                <a:gd name="connsiteY234" fmla="*/ 5195 h 10000"/>
                <a:gd name="connsiteX235" fmla="*/ 2678 w 10000"/>
                <a:gd name="connsiteY235" fmla="*/ 5295 h 10000"/>
                <a:gd name="connsiteX236" fmla="*/ 2380 w 10000"/>
                <a:gd name="connsiteY236" fmla="*/ 5405 h 10000"/>
                <a:gd name="connsiteX237" fmla="*/ 2101 w 10000"/>
                <a:gd name="connsiteY237" fmla="*/ 5495 h 10000"/>
                <a:gd name="connsiteX238" fmla="*/ 1848 w 10000"/>
                <a:gd name="connsiteY238" fmla="*/ 5576 h 10000"/>
                <a:gd name="connsiteX239" fmla="*/ 1641 w 10000"/>
                <a:gd name="connsiteY239" fmla="*/ 5646 h 10000"/>
                <a:gd name="connsiteX240" fmla="*/ 1484 w 10000"/>
                <a:gd name="connsiteY240" fmla="*/ 5686 h 10000"/>
                <a:gd name="connsiteX241" fmla="*/ 1377 w 10000"/>
                <a:gd name="connsiteY241" fmla="*/ 5726 h 10000"/>
                <a:gd name="connsiteX242" fmla="*/ 1342 w 10000"/>
                <a:gd name="connsiteY242" fmla="*/ 5736 h 10000"/>
                <a:gd name="connsiteX243" fmla="*/ 1261 w 10000"/>
                <a:gd name="connsiteY243" fmla="*/ 5686 h 10000"/>
                <a:gd name="connsiteX244" fmla="*/ 1180 w 10000"/>
                <a:gd name="connsiteY244" fmla="*/ 5636 h 10000"/>
                <a:gd name="connsiteX245" fmla="*/ 1104 w 10000"/>
                <a:gd name="connsiteY245" fmla="*/ 5586 h 10000"/>
                <a:gd name="connsiteX246" fmla="*/ 1023 w 10000"/>
                <a:gd name="connsiteY246" fmla="*/ 5526 h 10000"/>
                <a:gd name="connsiteX247" fmla="*/ 942 w 10000"/>
                <a:gd name="connsiteY247" fmla="*/ 5475 h 10000"/>
                <a:gd name="connsiteX248" fmla="*/ 861 w 10000"/>
                <a:gd name="connsiteY248" fmla="*/ 5415 h 10000"/>
                <a:gd name="connsiteX249" fmla="*/ 785 w 10000"/>
                <a:gd name="connsiteY249" fmla="*/ 5365 h 10000"/>
                <a:gd name="connsiteX250" fmla="*/ 704 w 10000"/>
                <a:gd name="connsiteY250" fmla="*/ 5305 h 10000"/>
                <a:gd name="connsiteX251" fmla="*/ 623 w 10000"/>
                <a:gd name="connsiteY251" fmla="*/ 5255 h 10000"/>
                <a:gd name="connsiteX252" fmla="*/ 542 w 10000"/>
                <a:gd name="connsiteY252" fmla="*/ 5205 h 10000"/>
                <a:gd name="connsiteX253" fmla="*/ 466 w 10000"/>
                <a:gd name="connsiteY253" fmla="*/ 5145 h 10000"/>
                <a:gd name="connsiteX254" fmla="*/ 380 w 10000"/>
                <a:gd name="connsiteY254" fmla="*/ 5105 h 10000"/>
                <a:gd name="connsiteX255" fmla="*/ 299 w 10000"/>
                <a:gd name="connsiteY255" fmla="*/ 5055 h 10000"/>
                <a:gd name="connsiteX256" fmla="*/ 218 w 10000"/>
                <a:gd name="connsiteY256" fmla="*/ 5005 h 10000"/>
                <a:gd name="connsiteX257" fmla="*/ 137 w 10000"/>
                <a:gd name="connsiteY257" fmla="*/ 4965 h 10000"/>
                <a:gd name="connsiteX258" fmla="*/ 56 w 10000"/>
                <a:gd name="connsiteY258" fmla="*/ 4915 h 10000"/>
                <a:gd name="connsiteX259" fmla="*/ 0 w 10000"/>
                <a:gd name="connsiteY259" fmla="*/ 5035 h 10000"/>
                <a:gd name="connsiteX260" fmla="*/ 15 w 10000"/>
                <a:gd name="connsiteY260" fmla="*/ 5055 h 10000"/>
                <a:gd name="connsiteX261" fmla="*/ 51 w 10000"/>
                <a:gd name="connsiteY261" fmla="*/ 5095 h 10000"/>
                <a:gd name="connsiteX262" fmla="*/ 106 w 10000"/>
                <a:gd name="connsiteY262" fmla="*/ 5135 h 10000"/>
                <a:gd name="connsiteX263" fmla="*/ 177 w 10000"/>
                <a:gd name="connsiteY263" fmla="*/ 5195 h 10000"/>
                <a:gd name="connsiteX264" fmla="*/ 263 w 10000"/>
                <a:gd name="connsiteY264" fmla="*/ 5255 h 10000"/>
                <a:gd name="connsiteX265" fmla="*/ 359 w 10000"/>
                <a:gd name="connsiteY265" fmla="*/ 5325 h 10000"/>
                <a:gd name="connsiteX266" fmla="*/ 456 w 10000"/>
                <a:gd name="connsiteY266" fmla="*/ 5405 h 10000"/>
                <a:gd name="connsiteX267" fmla="*/ 557 w 10000"/>
                <a:gd name="connsiteY267" fmla="*/ 5475 h 10000"/>
                <a:gd name="connsiteX268" fmla="*/ 658 w 10000"/>
                <a:gd name="connsiteY268" fmla="*/ 5556 h 10000"/>
                <a:gd name="connsiteX269" fmla="*/ 754 w 10000"/>
                <a:gd name="connsiteY269" fmla="*/ 5626 h 10000"/>
                <a:gd name="connsiteX270" fmla="*/ 851 w 10000"/>
                <a:gd name="connsiteY270" fmla="*/ 5686 h 10000"/>
                <a:gd name="connsiteX271" fmla="*/ 932 w 10000"/>
                <a:gd name="connsiteY271" fmla="*/ 5746 h 10000"/>
                <a:gd name="connsiteX272" fmla="*/ 997 w 10000"/>
                <a:gd name="connsiteY272" fmla="*/ 5806 h 10000"/>
                <a:gd name="connsiteX273" fmla="*/ 1053 w 10000"/>
                <a:gd name="connsiteY273" fmla="*/ 5836 h 10000"/>
                <a:gd name="connsiteX274" fmla="*/ 1089 w 10000"/>
                <a:gd name="connsiteY274" fmla="*/ 5866 h 10000"/>
                <a:gd name="connsiteX275" fmla="*/ 1099 w 10000"/>
                <a:gd name="connsiteY275" fmla="*/ 5876 h 10000"/>
                <a:gd name="connsiteX276" fmla="*/ 1094 w 10000"/>
                <a:gd name="connsiteY276" fmla="*/ 5876 h 10000"/>
                <a:gd name="connsiteX277" fmla="*/ 1073 w 10000"/>
                <a:gd name="connsiteY277" fmla="*/ 5886 h 10000"/>
                <a:gd name="connsiteX278" fmla="*/ 1053 w 10000"/>
                <a:gd name="connsiteY278" fmla="*/ 5906 h 10000"/>
                <a:gd name="connsiteX279" fmla="*/ 1023 w 10000"/>
                <a:gd name="connsiteY279" fmla="*/ 5936 h 10000"/>
                <a:gd name="connsiteX280" fmla="*/ 987 w 10000"/>
                <a:gd name="connsiteY280" fmla="*/ 5956 h 10000"/>
                <a:gd name="connsiteX281" fmla="*/ 957 w 10000"/>
                <a:gd name="connsiteY281" fmla="*/ 5986 h 10000"/>
                <a:gd name="connsiteX282" fmla="*/ 932 w 10000"/>
                <a:gd name="connsiteY282" fmla="*/ 6016 h 10000"/>
                <a:gd name="connsiteX283" fmla="*/ 906 w 10000"/>
                <a:gd name="connsiteY283" fmla="*/ 6046 h 10000"/>
                <a:gd name="connsiteX284" fmla="*/ 2486 w 10000"/>
                <a:gd name="connsiteY284" fmla="*/ 7417 h 10000"/>
                <a:gd name="connsiteX285" fmla="*/ 2516 w 10000"/>
                <a:gd name="connsiteY285" fmla="*/ 7447 h 10000"/>
                <a:gd name="connsiteX286" fmla="*/ 2542 w 10000"/>
                <a:gd name="connsiteY286" fmla="*/ 7457 h 10000"/>
                <a:gd name="connsiteX287" fmla="*/ 2572 w 10000"/>
                <a:gd name="connsiteY287" fmla="*/ 7457 h 10000"/>
                <a:gd name="connsiteX288" fmla="*/ 2603 w 10000"/>
                <a:gd name="connsiteY288" fmla="*/ 7407 h 10000"/>
                <a:gd name="connsiteX289" fmla="*/ 1246 w 10000"/>
                <a:gd name="connsiteY289" fmla="*/ 6126 h 10000"/>
                <a:gd name="connsiteX290" fmla="*/ 1337 w 10000"/>
                <a:gd name="connsiteY290" fmla="*/ 6086 h 10000"/>
                <a:gd name="connsiteX291" fmla="*/ 1494 w 10000"/>
                <a:gd name="connsiteY291" fmla="*/ 6026 h 10000"/>
                <a:gd name="connsiteX292" fmla="*/ 1701 w 10000"/>
                <a:gd name="connsiteY292" fmla="*/ 5936 h 10000"/>
                <a:gd name="connsiteX293" fmla="*/ 1949 w 10000"/>
                <a:gd name="connsiteY293" fmla="*/ 5836 h 10000"/>
                <a:gd name="connsiteX294" fmla="*/ 2233 w 10000"/>
                <a:gd name="connsiteY294" fmla="*/ 5736 h 10000"/>
                <a:gd name="connsiteX295" fmla="*/ 2542 w 10000"/>
                <a:gd name="connsiteY295" fmla="*/ 5626 h 10000"/>
                <a:gd name="connsiteX296" fmla="*/ 2871 w 10000"/>
                <a:gd name="connsiteY296" fmla="*/ 5495 h 10000"/>
                <a:gd name="connsiteX297" fmla="*/ 3195 w 10000"/>
                <a:gd name="connsiteY297" fmla="*/ 5375 h 10000"/>
                <a:gd name="connsiteX298" fmla="*/ 3524 w 10000"/>
                <a:gd name="connsiteY298" fmla="*/ 5265 h 10000"/>
                <a:gd name="connsiteX299" fmla="*/ 3833 w 10000"/>
                <a:gd name="connsiteY299" fmla="*/ 5145 h 10000"/>
                <a:gd name="connsiteX300" fmla="*/ 4122 w 10000"/>
                <a:gd name="connsiteY300" fmla="*/ 5045 h 10000"/>
                <a:gd name="connsiteX301" fmla="*/ 4380 w 10000"/>
                <a:gd name="connsiteY301" fmla="*/ 4945 h 10000"/>
                <a:gd name="connsiteX302" fmla="*/ 4603 w 10000"/>
                <a:gd name="connsiteY302" fmla="*/ 4875 h 10000"/>
                <a:gd name="connsiteX303" fmla="*/ 4765 w 10000"/>
                <a:gd name="connsiteY303" fmla="*/ 4805 h 10000"/>
                <a:gd name="connsiteX304" fmla="*/ 4876 w 10000"/>
                <a:gd name="connsiteY304" fmla="*/ 4765 h 10000"/>
                <a:gd name="connsiteX305" fmla="*/ 4911 w 10000"/>
                <a:gd name="connsiteY305" fmla="*/ 4755 h 10000"/>
                <a:gd name="connsiteX306" fmla="*/ 4972 w 10000"/>
                <a:gd name="connsiteY306" fmla="*/ 4825 h 10000"/>
                <a:gd name="connsiteX307" fmla="*/ 5038 w 10000"/>
                <a:gd name="connsiteY307" fmla="*/ 4895 h 10000"/>
                <a:gd name="connsiteX308" fmla="*/ 5109 w 10000"/>
                <a:gd name="connsiteY308" fmla="*/ 4965 h 10000"/>
                <a:gd name="connsiteX309" fmla="*/ 5180 w 10000"/>
                <a:gd name="connsiteY309" fmla="*/ 5045 h 10000"/>
                <a:gd name="connsiteX310" fmla="*/ 5241 w 10000"/>
                <a:gd name="connsiteY310" fmla="*/ 5125 h 10000"/>
                <a:gd name="connsiteX311" fmla="*/ 5306 w 10000"/>
                <a:gd name="connsiteY311" fmla="*/ 5205 h 10000"/>
                <a:gd name="connsiteX312" fmla="*/ 5367 w 10000"/>
                <a:gd name="connsiteY312" fmla="*/ 5285 h 10000"/>
                <a:gd name="connsiteX313" fmla="*/ 5428 w 10000"/>
                <a:gd name="connsiteY313" fmla="*/ 5375 h 10000"/>
                <a:gd name="connsiteX314" fmla="*/ 5423 w 10000"/>
                <a:gd name="connsiteY314" fmla="*/ 5676 h 10000"/>
                <a:gd name="connsiteX315" fmla="*/ 5397 w 10000"/>
                <a:gd name="connsiteY315" fmla="*/ 5956 h 10000"/>
                <a:gd name="connsiteX316" fmla="*/ 5367 w 10000"/>
                <a:gd name="connsiteY316" fmla="*/ 6246 h 10000"/>
                <a:gd name="connsiteX317" fmla="*/ 5337 w 10000"/>
                <a:gd name="connsiteY317" fmla="*/ 6507 h 10000"/>
                <a:gd name="connsiteX318" fmla="*/ 5296 w 10000"/>
                <a:gd name="connsiteY318" fmla="*/ 6416 h 10000"/>
                <a:gd name="connsiteX319" fmla="*/ 5251 w 10000"/>
                <a:gd name="connsiteY319" fmla="*/ 6326 h 10000"/>
                <a:gd name="connsiteX320" fmla="*/ 5210 w 10000"/>
                <a:gd name="connsiteY320" fmla="*/ 6236 h 10000"/>
                <a:gd name="connsiteX321" fmla="*/ 5170 w 10000"/>
                <a:gd name="connsiteY321" fmla="*/ 6156 h 10000"/>
                <a:gd name="connsiteX322" fmla="*/ 5129 w 10000"/>
                <a:gd name="connsiteY322" fmla="*/ 6066 h 10000"/>
                <a:gd name="connsiteX323" fmla="*/ 5089 w 10000"/>
                <a:gd name="connsiteY323" fmla="*/ 5986 h 10000"/>
                <a:gd name="connsiteX324" fmla="*/ 5043 w 10000"/>
                <a:gd name="connsiteY324" fmla="*/ 5906 h 10000"/>
                <a:gd name="connsiteX325" fmla="*/ 4992 w 10000"/>
                <a:gd name="connsiteY325" fmla="*/ 5836 h 10000"/>
                <a:gd name="connsiteX326" fmla="*/ 5033 w 10000"/>
                <a:gd name="connsiteY326" fmla="*/ 5836 h 10000"/>
                <a:gd name="connsiteX327" fmla="*/ 5073 w 10000"/>
                <a:gd name="connsiteY327" fmla="*/ 5866 h 10000"/>
                <a:gd name="connsiteX328" fmla="*/ 5114 w 10000"/>
                <a:gd name="connsiteY328" fmla="*/ 5916 h 10000"/>
                <a:gd name="connsiteX329" fmla="*/ 5149 w 10000"/>
                <a:gd name="connsiteY329" fmla="*/ 5976 h 10000"/>
                <a:gd name="connsiteX330" fmla="*/ 5190 w 10000"/>
                <a:gd name="connsiteY330" fmla="*/ 6036 h 10000"/>
                <a:gd name="connsiteX331" fmla="*/ 5230 w 10000"/>
                <a:gd name="connsiteY331" fmla="*/ 6056 h 10000"/>
                <a:gd name="connsiteX332" fmla="*/ 5271 w 10000"/>
                <a:gd name="connsiteY332" fmla="*/ 6056 h 10000"/>
                <a:gd name="connsiteX333" fmla="*/ 5316 w 10000"/>
                <a:gd name="connsiteY333" fmla="*/ 6016 h 10000"/>
                <a:gd name="connsiteX334" fmla="*/ 5276 w 10000"/>
                <a:gd name="connsiteY334" fmla="*/ 5876 h 10000"/>
                <a:gd name="connsiteX335" fmla="*/ 5225 w 10000"/>
                <a:gd name="connsiteY335" fmla="*/ 5746 h 10000"/>
                <a:gd name="connsiteX336" fmla="*/ 5170 w 10000"/>
                <a:gd name="connsiteY336" fmla="*/ 5636 h 10000"/>
                <a:gd name="connsiteX337" fmla="*/ 5109 w 10000"/>
                <a:gd name="connsiteY337" fmla="*/ 5516 h 10000"/>
                <a:gd name="connsiteX338" fmla="*/ 5043 w 10000"/>
                <a:gd name="connsiteY338" fmla="*/ 5415 h 10000"/>
                <a:gd name="connsiteX339" fmla="*/ 4972 w 10000"/>
                <a:gd name="connsiteY339" fmla="*/ 5325 h 10000"/>
                <a:gd name="connsiteX340" fmla="*/ 4901 w 10000"/>
                <a:gd name="connsiteY340" fmla="*/ 5245 h 10000"/>
                <a:gd name="connsiteX341" fmla="*/ 4835 w 10000"/>
                <a:gd name="connsiteY341" fmla="*/ 5175 h 10000"/>
                <a:gd name="connsiteX342" fmla="*/ 4881 w 10000"/>
                <a:gd name="connsiteY342" fmla="*/ 5185 h 10000"/>
                <a:gd name="connsiteX343" fmla="*/ 4927 w 10000"/>
                <a:gd name="connsiteY343" fmla="*/ 5195 h 10000"/>
                <a:gd name="connsiteX344" fmla="*/ 4972 w 10000"/>
                <a:gd name="connsiteY344" fmla="*/ 5215 h 10000"/>
                <a:gd name="connsiteX345" fmla="*/ 5018 w 10000"/>
                <a:gd name="connsiteY345" fmla="*/ 5245 h 10000"/>
                <a:gd name="connsiteX346" fmla="*/ 5068 w 10000"/>
                <a:gd name="connsiteY346" fmla="*/ 5265 h 10000"/>
                <a:gd name="connsiteX347" fmla="*/ 5114 w 10000"/>
                <a:gd name="connsiteY347" fmla="*/ 5295 h 10000"/>
                <a:gd name="connsiteX348" fmla="*/ 5154 w 10000"/>
                <a:gd name="connsiteY348" fmla="*/ 5335 h 10000"/>
                <a:gd name="connsiteX349" fmla="*/ 5195 w 10000"/>
                <a:gd name="connsiteY349" fmla="*/ 5375 h 10000"/>
                <a:gd name="connsiteX350" fmla="*/ 5220 w 10000"/>
                <a:gd name="connsiteY350" fmla="*/ 5385 h 10000"/>
                <a:gd name="connsiteX351" fmla="*/ 5241 w 10000"/>
                <a:gd name="connsiteY351" fmla="*/ 5425 h 10000"/>
                <a:gd name="connsiteX352" fmla="*/ 5266 w 10000"/>
                <a:gd name="connsiteY352" fmla="*/ 5475 h 10000"/>
                <a:gd name="connsiteX353" fmla="*/ 5281 w 10000"/>
                <a:gd name="connsiteY353" fmla="*/ 5506 h 10000"/>
                <a:gd name="connsiteX354" fmla="*/ 5306 w 10000"/>
                <a:gd name="connsiteY354" fmla="*/ 5556 h 10000"/>
                <a:gd name="connsiteX355" fmla="*/ 5327 w 10000"/>
                <a:gd name="connsiteY355" fmla="*/ 5566 h 10000"/>
                <a:gd name="connsiteX356" fmla="*/ 5352 w 10000"/>
                <a:gd name="connsiteY356" fmla="*/ 5556 h 10000"/>
                <a:gd name="connsiteX357" fmla="*/ 5382 w 10000"/>
                <a:gd name="connsiteY357" fmla="*/ 5506 h 10000"/>
                <a:gd name="connsiteX358" fmla="*/ 5342 w 10000"/>
                <a:gd name="connsiteY358" fmla="*/ 5405 h 10000"/>
                <a:gd name="connsiteX359" fmla="*/ 5296 w 10000"/>
                <a:gd name="connsiteY359" fmla="*/ 5325 h 10000"/>
                <a:gd name="connsiteX360" fmla="*/ 5241 w 10000"/>
                <a:gd name="connsiteY360" fmla="*/ 5255 h 10000"/>
                <a:gd name="connsiteX361" fmla="*/ 5190 w 10000"/>
                <a:gd name="connsiteY361" fmla="*/ 5195 h 10000"/>
                <a:gd name="connsiteX362" fmla="*/ 5129 w 10000"/>
                <a:gd name="connsiteY362" fmla="*/ 5145 h 10000"/>
                <a:gd name="connsiteX363" fmla="*/ 5073 w 10000"/>
                <a:gd name="connsiteY363" fmla="*/ 5115 h 10000"/>
                <a:gd name="connsiteX364" fmla="*/ 5008 w 10000"/>
                <a:gd name="connsiteY364" fmla="*/ 5065 h 10000"/>
                <a:gd name="connsiteX365" fmla="*/ 4952 w 10000"/>
                <a:gd name="connsiteY365" fmla="*/ 5035 h 10000"/>
                <a:gd name="connsiteX366" fmla="*/ 4916 w 10000"/>
                <a:gd name="connsiteY366" fmla="*/ 5005 h 10000"/>
                <a:gd name="connsiteX367" fmla="*/ 4876 w 10000"/>
                <a:gd name="connsiteY367" fmla="*/ 4995 h 10000"/>
                <a:gd name="connsiteX368" fmla="*/ 4841 w 10000"/>
                <a:gd name="connsiteY368" fmla="*/ 4995 h 10000"/>
                <a:gd name="connsiteX369" fmla="*/ 4810 w 10000"/>
                <a:gd name="connsiteY369" fmla="*/ 5045 h 10000"/>
                <a:gd name="connsiteX370" fmla="*/ 4810 w 10000"/>
                <a:gd name="connsiteY370" fmla="*/ 5075 h 10000"/>
                <a:gd name="connsiteX371" fmla="*/ 4815 w 10000"/>
                <a:gd name="connsiteY371" fmla="*/ 5115 h 10000"/>
                <a:gd name="connsiteX372" fmla="*/ 4820 w 10000"/>
                <a:gd name="connsiteY372" fmla="*/ 5135 h 10000"/>
                <a:gd name="connsiteX373" fmla="*/ 4835 w 10000"/>
                <a:gd name="connsiteY373" fmla="*/ 5155 h 10000"/>
                <a:gd name="connsiteX374" fmla="*/ 4795 w 10000"/>
                <a:gd name="connsiteY374" fmla="*/ 5185 h 10000"/>
                <a:gd name="connsiteX375" fmla="*/ 4744 w 10000"/>
                <a:gd name="connsiteY375" fmla="*/ 5195 h 10000"/>
                <a:gd name="connsiteX376" fmla="*/ 4709 w 10000"/>
                <a:gd name="connsiteY376" fmla="*/ 5215 h 10000"/>
                <a:gd name="connsiteX377" fmla="*/ 4704 w 10000"/>
                <a:gd name="connsiteY377" fmla="*/ 5305 h 10000"/>
                <a:gd name="connsiteX378" fmla="*/ 4754 w 10000"/>
                <a:gd name="connsiteY378" fmla="*/ 5345 h 10000"/>
                <a:gd name="connsiteX379" fmla="*/ 4800 w 10000"/>
                <a:gd name="connsiteY379" fmla="*/ 5375 h 10000"/>
                <a:gd name="connsiteX380" fmla="*/ 4846 w 10000"/>
                <a:gd name="connsiteY380" fmla="*/ 5415 h 10000"/>
                <a:gd name="connsiteX381" fmla="*/ 4896 w 10000"/>
                <a:gd name="connsiteY381" fmla="*/ 5435 h 10000"/>
                <a:gd name="connsiteX382" fmla="*/ 4937 w 10000"/>
                <a:gd name="connsiteY382" fmla="*/ 5475 h 10000"/>
                <a:gd name="connsiteX383" fmla="*/ 4987 w 10000"/>
                <a:gd name="connsiteY383" fmla="*/ 5516 h 10000"/>
                <a:gd name="connsiteX384" fmla="*/ 5028 w 10000"/>
                <a:gd name="connsiteY384" fmla="*/ 5576 h 10000"/>
                <a:gd name="connsiteX385" fmla="*/ 5068 w 10000"/>
                <a:gd name="connsiteY385" fmla="*/ 5636 h 10000"/>
                <a:gd name="connsiteX386" fmla="*/ 5033 w 10000"/>
                <a:gd name="connsiteY386" fmla="*/ 5646 h 10000"/>
                <a:gd name="connsiteX387" fmla="*/ 4992 w 10000"/>
                <a:gd name="connsiteY387" fmla="*/ 5646 h 10000"/>
                <a:gd name="connsiteX388" fmla="*/ 4957 w 10000"/>
                <a:gd name="connsiteY388" fmla="*/ 5636 h 10000"/>
                <a:gd name="connsiteX389" fmla="*/ 4916 w 10000"/>
                <a:gd name="connsiteY389" fmla="*/ 5606 h 10000"/>
                <a:gd name="connsiteX390" fmla="*/ 4876 w 10000"/>
                <a:gd name="connsiteY390" fmla="*/ 5586 h 10000"/>
                <a:gd name="connsiteX391" fmla="*/ 4835 w 10000"/>
                <a:gd name="connsiteY391" fmla="*/ 5576 h 10000"/>
                <a:gd name="connsiteX392" fmla="*/ 4800 w 10000"/>
                <a:gd name="connsiteY392" fmla="*/ 5596 h 10000"/>
                <a:gd name="connsiteX393" fmla="*/ 4759 w 10000"/>
                <a:gd name="connsiteY393" fmla="*/ 5636 h 10000"/>
                <a:gd name="connsiteX394" fmla="*/ 4775 w 10000"/>
                <a:gd name="connsiteY394" fmla="*/ 5756 h 10000"/>
                <a:gd name="connsiteX395" fmla="*/ 4810 w 10000"/>
                <a:gd name="connsiteY395" fmla="*/ 5866 h 10000"/>
                <a:gd name="connsiteX396" fmla="*/ 4851 w 10000"/>
                <a:gd name="connsiteY396" fmla="*/ 5946 h 10000"/>
                <a:gd name="connsiteX397" fmla="*/ 4901 w 10000"/>
                <a:gd name="connsiteY397" fmla="*/ 6026 h 10000"/>
                <a:gd name="connsiteX398" fmla="*/ 4952 w 10000"/>
                <a:gd name="connsiteY398" fmla="*/ 6106 h 10000"/>
                <a:gd name="connsiteX399" fmla="*/ 5003 w 10000"/>
                <a:gd name="connsiteY399" fmla="*/ 6196 h 10000"/>
                <a:gd name="connsiteX400" fmla="*/ 5043 w 10000"/>
                <a:gd name="connsiteY400" fmla="*/ 6316 h 10000"/>
                <a:gd name="connsiteX401" fmla="*/ 5078 w 10000"/>
                <a:gd name="connsiteY401" fmla="*/ 6436 h 10000"/>
                <a:gd name="connsiteX402" fmla="*/ 4987 w 10000"/>
                <a:gd name="connsiteY402" fmla="*/ 6476 h 10000"/>
                <a:gd name="connsiteX403" fmla="*/ 4886 w 10000"/>
                <a:gd name="connsiteY403" fmla="*/ 6517 h 10000"/>
                <a:gd name="connsiteX404" fmla="*/ 4795 w 10000"/>
                <a:gd name="connsiteY404" fmla="*/ 6577 h 10000"/>
                <a:gd name="connsiteX405" fmla="*/ 4699 w 10000"/>
                <a:gd name="connsiteY405" fmla="*/ 6637 h 10000"/>
                <a:gd name="connsiteX406" fmla="*/ 4608 w 10000"/>
                <a:gd name="connsiteY406" fmla="*/ 6697 h 10000"/>
                <a:gd name="connsiteX407" fmla="*/ 4511 w 10000"/>
                <a:gd name="connsiteY407" fmla="*/ 6737 h 10000"/>
                <a:gd name="connsiteX408" fmla="*/ 4415 w 10000"/>
                <a:gd name="connsiteY408" fmla="*/ 6777 h 10000"/>
                <a:gd name="connsiteX409" fmla="*/ 4319 w 10000"/>
                <a:gd name="connsiteY409" fmla="*/ 6787 h 10000"/>
                <a:gd name="connsiteX410" fmla="*/ 4339 w 10000"/>
                <a:gd name="connsiteY410" fmla="*/ 6537 h 10000"/>
                <a:gd name="connsiteX411" fmla="*/ 4349 w 10000"/>
                <a:gd name="connsiteY411" fmla="*/ 6256 h 10000"/>
                <a:gd name="connsiteX412" fmla="*/ 4339 w 10000"/>
                <a:gd name="connsiteY412" fmla="*/ 5986 h 10000"/>
                <a:gd name="connsiteX413" fmla="*/ 4319 w 10000"/>
                <a:gd name="connsiteY413" fmla="*/ 5736 h 10000"/>
                <a:gd name="connsiteX414" fmla="*/ 4294 w 10000"/>
                <a:gd name="connsiteY414" fmla="*/ 5656 h 10000"/>
                <a:gd name="connsiteX415" fmla="*/ 4268 w 10000"/>
                <a:gd name="connsiteY415" fmla="*/ 5566 h 10000"/>
                <a:gd name="connsiteX416" fmla="*/ 4238 w 10000"/>
                <a:gd name="connsiteY416" fmla="*/ 5485 h 10000"/>
                <a:gd name="connsiteX417" fmla="*/ 4192 w 10000"/>
                <a:gd name="connsiteY417" fmla="*/ 5455 h 10000"/>
                <a:gd name="connsiteX418" fmla="*/ 4147 w 10000"/>
                <a:gd name="connsiteY418" fmla="*/ 5626 h 10000"/>
                <a:gd name="connsiteX419" fmla="*/ 4116 w 10000"/>
                <a:gd name="connsiteY419" fmla="*/ 5796 h 10000"/>
                <a:gd name="connsiteX420" fmla="*/ 4086 w 10000"/>
                <a:gd name="connsiteY420" fmla="*/ 5966 h 10000"/>
                <a:gd name="connsiteX421" fmla="*/ 4035 w 10000"/>
                <a:gd name="connsiteY421" fmla="*/ 6126 h 10000"/>
                <a:gd name="connsiteX422" fmla="*/ 3833 w 10000"/>
                <a:gd name="connsiteY422" fmla="*/ 5455 h 10000"/>
                <a:gd name="connsiteX423" fmla="*/ 3772 w 10000"/>
                <a:gd name="connsiteY423" fmla="*/ 5455 h 10000"/>
                <a:gd name="connsiteX424" fmla="*/ 3772 w 10000"/>
                <a:gd name="connsiteY424" fmla="*/ 5566 h 10000"/>
                <a:gd name="connsiteX425" fmla="*/ 3813 w 10000"/>
                <a:gd name="connsiteY425" fmla="*/ 5686 h 10000"/>
                <a:gd name="connsiteX426" fmla="*/ 3848 w 10000"/>
                <a:gd name="connsiteY426" fmla="*/ 5816 h 10000"/>
                <a:gd name="connsiteX427" fmla="*/ 3878 w 10000"/>
                <a:gd name="connsiteY427" fmla="*/ 5946 h 10000"/>
                <a:gd name="connsiteX428" fmla="*/ 3909 w 10000"/>
                <a:gd name="connsiteY428" fmla="*/ 6086 h 10000"/>
                <a:gd name="connsiteX429" fmla="*/ 3934 w 10000"/>
                <a:gd name="connsiteY429" fmla="*/ 6206 h 10000"/>
                <a:gd name="connsiteX430" fmla="*/ 3959 w 10000"/>
                <a:gd name="connsiteY430" fmla="*/ 6346 h 10000"/>
                <a:gd name="connsiteX431" fmla="*/ 3975 w 10000"/>
                <a:gd name="connsiteY431" fmla="*/ 6496 h 10000"/>
                <a:gd name="connsiteX432" fmla="*/ 3995 w 10000"/>
                <a:gd name="connsiteY432" fmla="*/ 6637 h 10000"/>
                <a:gd name="connsiteX433" fmla="*/ 4041 w 10000"/>
                <a:gd name="connsiteY433" fmla="*/ 6617 h 10000"/>
                <a:gd name="connsiteX434" fmla="*/ 4081 w 10000"/>
                <a:gd name="connsiteY434" fmla="*/ 6557 h 10000"/>
                <a:gd name="connsiteX435" fmla="*/ 4111 w 10000"/>
                <a:gd name="connsiteY435" fmla="*/ 6496 h 10000"/>
                <a:gd name="connsiteX436" fmla="*/ 4142 w 10000"/>
                <a:gd name="connsiteY436" fmla="*/ 6426 h 10000"/>
                <a:gd name="connsiteX437" fmla="*/ 4162 w 10000"/>
                <a:gd name="connsiteY437" fmla="*/ 6346 h 10000"/>
                <a:gd name="connsiteX438" fmla="*/ 4182 w 10000"/>
                <a:gd name="connsiteY438" fmla="*/ 6256 h 10000"/>
                <a:gd name="connsiteX439" fmla="*/ 4197 w 10000"/>
                <a:gd name="connsiteY439" fmla="*/ 6176 h 10000"/>
                <a:gd name="connsiteX440" fmla="*/ 4218 w 10000"/>
                <a:gd name="connsiteY440" fmla="*/ 6096 h 10000"/>
                <a:gd name="connsiteX441" fmla="*/ 4238 w 10000"/>
                <a:gd name="connsiteY441" fmla="*/ 6176 h 10000"/>
                <a:gd name="connsiteX442" fmla="*/ 4228 w 10000"/>
                <a:gd name="connsiteY442" fmla="*/ 6356 h 10000"/>
                <a:gd name="connsiteX443" fmla="*/ 4203 w 10000"/>
                <a:gd name="connsiteY443" fmla="*/ 6547 h 10000"/>
                <a:gd name="connsiteX444" fmla="*/ 4182 w 10000"/>
                <a:gd name="connsiteY444" fmla="*/ 6717 h 10000"/>
                <a:gd name="connsiteX445" fmla="*/ 4147 w 10000"/>
                <a:gd name="connsiteY445" fmla="*/ 6897 h 10000"/>
                <a:gd name="connsiteX446" fmla="*/ 4111 w 10000"/>
                <a:gd name="connsiteY446" fmla="*/ 7077 h 10000"/>
                <a:gd name="connsiteX447" fmla="*/ 4076 w 10000"/>
                <a:gd name="connsiteY447" fmla="*/ 7247 h 10000"/>
                <a:gd name="connsiteX448" fmla="*/ 4041 w 10000"/>
                <a:gd name="connsiteY448" fmla="*/ 7417 h 10000"/>
                <a:gd name="connsiteX449" fmla="*/ 4005 w 10000"/>
                <a:gd name="connsiteY449" fmla="*/ 7578 h 10000"/>
                <a:gd name="connsiteX450" fmla="*/ 4223 w 10000"/>
                <a:gd name="connsiteY450" fmla="*/ 7618 h 10000"/>
                <a:gd name="connsiteX451" fmla="*/ 4238 w 10000"/>
                <a:gd name="connsiteY451" fmla="*/ 7508 h 10000"/>
                <a:gd name="connsiteX452" fmla="*/ 4258 w 10000"/>
                <a:gd name="connsiteY452" fmla="*/ 7357 h 10000"/>
                <a:gd name="connsiteX453" fmla="*/ 4273 w 10000"/>
                <a:gd name="connsiteY453" fmla="*/ 7227 h 10000"/>
                <a:gd name="connsiteX454" fmla="*/ 4294 w 10000"/>
                <a:gd name="connsiteY454" fmla="*/ 7117 h 10000"/>
                <a:gd name="connsiteX455" fmla="*/ 4400 w 10000"/>
                <a:gd name="connsiteY455" fmla="*/ 7087 h 10000"/>
                <a:gd name="connsiteX456" fmla="*/ 4511 w 10000"/>
                <a:gd name="connsiteY456" fmla="*/ 7027 h 10000"/>
                <a:gd name="connsiteX457" fmla="*/ 4623 w 10000"/>
                <a:gd name="connsiteY457" fmla="*/ 6967 h 10000"/>
                <a:gd name="connsiteX458" fmla="*/ 4734 w 10000"/>
                <a:gd name="connsiteY458" fmla="*/ 6917 h 10000"/>
                <a:gd name="connsiteX459" fmla="*/ 4846 w 10000"/>
                <a:gd name="connsiteY459" fmla="*/ 6857 h 10000"/>
                <a:gd name="connsiteX460" fmla="*/ 4952 w 10000"/>
                <a:gd name="connsiteY460" fmla="*/ 6797 h 10000"/>
                <a:gd name="connsiteX461" fmla="*/ 5063 w 10000"/>
                <a:gd name="connsiteY461" fmla="*/ 6737 h 10000"/>
                <a:gd name="connsiteX462" fmla="*/ 5170 w 10000"/>
                <a:gd name="connsiteY462" fmla="*/ 6697 h 10000"/>
                <a:gd name="connsiteX463" fmla="*/ 5205 w 10000"/>
                <a:gd name="connsiteY463" fmla="*/ 6787 h 10000"/>
                <a:gd name="connsiteX464" fmla="*/ 5241 w 10000"/>
                <a:gd name="connsiteY464" fmla="*/ 6877 h 10000"/>
                <a:gd name="connsiteX465" fmla="*/ 5266 w 10000"/>
                <a:gd name="connsiteY465" fmla="*/ 6967 h 10000"/>
                <a:gd name="connsiteX466" fmla="*/ 5286 w 10000"/>
                <a:gd name="connsiteY466" fmla="*/ 7077 h 10000"/>
                <a:gd name="connsiteX467" fmla="*/ 4759 w 10000"/>
                <a:gd name="connsiteY467" fmla="*/ 7407 h 10000"/>
                <a:gd name="connsiteX468" fmla="*/ 4800 w 10000"/>
                <a:gd name="connsiteY468" fmla="*/ 7708 h 10000"/>
                <a:gd name="connsiteX469" fmla="*/ 4810 w 10000"/>
                <a:gd name="connsiteY469" fmla="*/ 7698 h 10000"/>
                <a:gd name="connsiteX470" fmla="*/ 4851 w 10000"/>
                <a:gd name="connsiteY470" fmla="*/ 7678 h 10000"/>
                <a:gd name="connsiteX471" fmla="*/ 4901 w 10000"/>
                <a:gd name="connsiteY471" fmla="*/ 7638 h 10000"/>
                <a:gd name="connsiteX472" fmla="*/ 4972 w 10000"/>
                <a:gd name="connsiteY472" fmla="*/ 7598 h 10000"/>
                <a:gd name="connsiteX473" fmla="*/ 5048 w 10000"/>
                <a:gd name="connsiteY473" fmla="*/ 7538 h 10000"/>
                <a:gd name="connsiteX474" fmla="*/ 5124 w 10000"/>
                <a:gd name="connsiteY474" fmla="*/ 7477 h 10000"/>
                <a:gd name="connsiteX475" fmla="*/ 5195 w 10000"/>
                <a:gd name="connsiteY475" fmla="*/ 7417 h 10000"/>
                <a:gd name="connsiteX476" fmla="*/ 5261 w 10000"/>
                <a:gd name="connsiteY476" fmla="*/ 7377 h 10000"/>
                <a:gd name="connsiteX477" fmla="*/ 5235 w 10000"/>
                <a:gd name="connsiteY477" fmla="*/ 7918 h 10000"/>
                <a:gd name="connsiteX478" fmla="*/ 4765 w 10000"/>
                <a:gd name="connsiteY478" fmla="*/ 8228 h 10000"/>
                <a:gd name="connsiteX479" fmla="*/ 4800 w 10000"/>
                <a:gd name="connsiteY479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210 w 10000"/>
                <a:gd name="connsiteY58" fmla="*/ 9770 h 10000"/>
                <a:gd name="connsiteX59" fmla="*/ 5266 w 10000"/>
                <a:gd name="connsiteY59" fmla="*/ 9660 h 10000"/>
                <a:gd name="connsiteX60" fmla="*/ 5301 w 10000"/>
                <a:gd name="connsiteY60" fmla="*/ 9530 h 10000"/>
                <a:gd name="connsiteX61" fmla="*/ 5554 w 10000"/>
                <a:gd name="connsiteY61" fmla="*/ 6296 h 10000"/>
                <a:gd name="connsiteX62" fmla="*/ 5570 w 10000"/>
                <a:gd name="connsiteY62" fmla="*/ 6096 h 10000"/>
                <a:gd name="connsiteX63" fmla="*/ 5585 w 10000"/>
                <a:gd name="connsiteY63" fmla="*/ 5876 h 10000"/>
                <a:gd name="connsiteX64" fmla="*/ 5605 w 10000"/>
                <a:gd name="connsiteY64" fmla="*/ 5666 h 10000"/>
                <a:gd name="connsiteX65" fmla="*/ 5625 w 10000"/>
                <a:gd name="connsiteY65" fmla="*/ 5455 h 10000"/>
                <a:gd name="connsiteX66" fmla="*/ 5651 w 10000"/>
                <a:gd name="connsiteY66" fmla="*/ 5255 h 10000"/>
                <a:gd name="connsiteX67" fmla="*/ 5671 w 10000"/>
                <a:gd name="connsiteY67" fmla="*/ 5055 h 10000"/>
                <a:gd name="connsiteX68" fmla="*/ 5706 w 10000"/>
                <a:gd name="connsiteY68" fmla="*/ 4855 h 10000"/>
                <a:gd name="connsiteX69" fmla="*/ 5742 w 10000"/>
                <a:gd name="connsiteY69" fmla="*/ 4665 h 10000"/>
                <a:gd name="connsiteX70" fmla="*/ 5782 w 10000"/>
                <a:gd name="connsiteY70" fmla="*/ 4434 h 10000"/>
                <a:gd name="connsiteX71" fmla="*/ 5838 w 10000"/>
                <a:gd name="connsiteY71" fmla="*/ 4204 h 10000"/>
                <a:gd name="connsiteX72" fmla="*/ 5894 w 10000"/>
                <a:gd name="connsiteY72" fmla="*/ 3984 h 10000"/>
                <a:gd name="connsiteX73" fmla="*/ 5965 w 10000"/>
                <a:gd name="connsiteY73" fmla="*/ 3764 h 10000"/>
                <a:gd name="connsiteX74" fmla="*/ 6041 w 10000"/>
                <a:gd name="connsiteY74" fmla="*/ 3554 h 10000"/>
                <a:gd name="connsiteX75" fmla="*/ 6116 w 10000"/>
                <a:gd name="connsiteY75" fmla="*/ 3353 h 10000"/>
                <a:gd name="connsiteX76" fmla="*/ 6203 w 10000"/>
                <a:gd name="connsiteY76" fmla="*/ 3163 h 10000"/>
                <a:gd name="connsiteX77" fmla="*/ 6294 w 10000"/>
                <a:gd name="connsiteY77" fmla="*/ 2983 h 10000"/>
                <a:gd name="connsiteX78" fmla="*/ 6395 w 10000"/>
                <a:gd name="connsiteY78" fmla="*/ 2823 h 10000"/>
                <a:gd name="connsiteX79" fmla="*/ 6496 w 10000"/>
                <a:gd name="connsiteY79" fmla="*/ 2653 h 10000"/>
                <a:gd name="connsiteX80" fmla="*/ 6603 w 10000"/>
                <a:gd name="connsiteY80" fmla="*/ 2523 h 10000"/>
                <a:gd name="connsiteX81" fmla="*/ 6714 w 10000"/>
                <a:gd name="connsiteY81" fmla="*/ 2402 h 10000"/>
                <a:gd name="connsiteX82" fmla="*/ 6830 w 10000"/>
                <a:gd name="connsiteY82" fmla="*/ 2302 h 10000"/>
                <a:gd name="connsiteX83" fmla="*/ 6947 w 10000"/>
                <a:gd name="connsiteY83" fmla="*/ 2202 h 10000"/>
                <a:gd name="connsiteX84" fmla="*/ 7073 w 10000"/>
                <a:gd name="connsiteY84" fmla="*/ 2152 h 10000"/>
                <a:gd name="connsiteX85" fmla="*/ 7200 w 10000"/>
                <a:gd name="connsiteY85" fmla="*/ 2102 h 10000"/>
                <a:gd name="connsiteX86" fmla="*/ 7271 w 10000"/>
                <a:gd name="connsiteY86" fmla="*/ 2262 h 10000"/>
                <a:gd name="connsiteX87" fmla="*/ 7332 w 10000"/>
                <a:gd name="connsiteY87" fmla="*/ 2402 h 10000"/>
                <a:gd name="connsiteX88" fmla="*/ 7397 w 10000"/>
                <a:gd name="connsiteY88" fmla="*/ 2543 h 10000"/>
                <a:gd name="connsiteX89" fmla="*/ 7468 w 10000"/>
                <a:gd name="connsiteY89" fmla="*/ 2653 h 10000"/>
                <a:gd name="connsiteX90" fmla="*/ 7549 w 10000"/>
                <a:gd name="connsiteY90" fmla="*/ 2763 h 10000"/>
                <a:gd name="connsiteX91" fmla="*/ 7641 w 10000"/>
                <a:gd name="connsiteY91" fmla="*/ 2853 h 10000"/>
                <a:gd name="connsiteX92" fmla="*/ 7757 w 10000"/>
                <a:gd name="connsiteY92" fmla="*/ 2943 h 10000"/>
                <a:gd name="connsiteX93" fmla="*/ 7899 w 10000"/>
                <a:gd name="connsiteY93" fmla="*/ 3023 h 10000"/>
                <a:gd name="connsiteX94" fmla="*/ 7980 w 10000"/>
                <a:gd name="connsiteY94" fmla="*/ 3063 h 10000"/>
                <a:gd name="connsiteX95" fmla="*/ 8056 w 10000"/>
                <a:gd name="connsiteY95" fmla="*/ 3073 h 10000"/>
                <a:gd name="connsiteX96" fmla="*/ 8137 w 10000"/>
                <a:gd name="connsiteY96" fmla="*/ 3083 h 10000"/>
                <a:gd name="connsiteX97" fmla="*/ 8213 w 10000"/>
                <a:gd name="connsiteY97" fmla="*/ 3083 h 10000"/>
                <a:gd name="connsiteX98" fmla="*/ 8289 w 10000"/>
                <a:gd name="connsiteY98" fmla="*/ 3063 h 10000"/>
                <a:gd name="connsiteX99" fmla="*/ 8359 w 10000"/>
                <a:gd name="connsiteY99" fmla="*/ 3033 h 10000"/>
                <a:gd name="connsiteX100" fmla="*/ 8435 w 10000"/>
                <a:gd name="connsiteY100" fmla="*/ 3003 h 10000"/>
                <a:gd name="connsiteX101" fmla="*/ 8506 w 10000"/>
                <a:gd name="connsiteY101" fmla="*/ 2943 h 10000"/>
                <a:gd name="connsiteX102" fmla="*/ 8572 w 10000"/>
                <a:gd name="connsiteY102" fmla="*/ 2903 h 10000"/>
                <a:gd name="connsiteX103" fmla="*/ 8638 w 10000"/>
                <a:gd name="connsiteY103" fmla="*/ 2833 h 10000"/>
                <a:gd name="connsiteX104" fmla="*/ 8709 w 10000"/>
                <a:gd name="connsiteY104" fmla="*/ 2763 h 10000"/>
                <a:gd name="connsiteX105" fmla="*/ 8775 w 10000"/>
                <a:gd name="connsiteY105" fmla="*/ 2683 h 10000"/>
                <a:gd name="connsiteX106" fmla="*/ 8830 w 10000"/>
                <a:gd name="connsiteY106" fmla="*/ 2593 h 10000"/>
                <a:gd name="connsiteX107" fmla="*/ 8896 w 10000"/>
                <a:gd name="connsiteY107" fmla="*/ 2492 h 10000"/>
                <a:gd name="connsiteX108" fmla="*/ 8952 w 10000"/>
                <a:gd name="connsiteY108" fmla="*/ 2392 h 10000"/>
                <a:gd name="connsiteX109" fmla="*/ 9013 w 10000"/>
                <a:gd name="connsiteY109" fmla="*/ 2292 h 10000"/>
                <a:gd name="connsiteX110" fmla="*/ 9200 w 10000"/>
                <a:gd name="connsiteY110" fmla="*/ 2492 h 10000"/>
                <a:gd name="connsiteX111" fmla="*/ 9362 w 10000"/>
                <a:gd name="connsiteY111" fmla="*/ 2753 h 10000"/>
                <a:gd name="connsiteX112" fmla="*/ 9499 w 10000"/>
                <a:gd name="connsiteY112" fmla="*/ 3053 h 10000"/>
                <a:gd name="connsiteX113" fmla="*/ 9625 w 10000"/>
                <a:gd name="connsiteY113" fmla="*/ 3393 h 10000"/>
                <a:gd name="connsiteX114" fmla="*/ 9716 w 10000"/>
                <a:gd name="connsiteY114" fmla="*/ 3764 h 10000"/>
                <a:gd name="connsiteX115" fmla="*/ 9792 w 10000"/>
                <a:gd name="connsiteY115" fmla="*/ 4164 h 10000"/>
                <a:gd name="connsiteX116" fmla="*/ 9833 w 10000"/>
                <a:gd name="connsiteY116" fmla="*/ 4575 h 10000"/>
                <a:gd name="connsiteX117" fmla="*/ 9848 w 10000"/>
                <a:gd name="connsiteY117" fmla="*/ 4995 h 10000"/>
                <a:gd name="connsiteX118" fmla="*/ 9863 w 10000"/>
                <a:gd name="connsiteY118" fmla="*/ 5285 h 10000"/>
                <a:gd name="connsiteX119" fmla="*/ 9878 w 10000"/>
                <a:gd name="connsiteY119" fmla="*/ 5606 h 10000"/>
                <a:gd name="connsiteX120" fmla="*/ 9899 w 10000"/>
                <a:gd name="connsiteY120" fmla="*/ 5856 h 10000"/>
                <a:gd name="connsiteX121" fmla="*/ 9914 w 10000"/>
                <a:gd name="connsiteY121" fmla="*/ 5916 h 10000"/>
                <a:gd name="connsiteX122" fmla="*/ 9980 w 10000"/>
                <a:gd name="connsiteY122" fmla="*/ 5405 h 10000"/>
                <a:gd name="connsiteX123" fmla="*/ 10000 w 10000"/>
                <a:gd name="connsiteY123" fmla="*/ 4855 h 10000"/>
                <a:gd name="connsiteX124" fmla="*/ 9995 w 10000"/>
                <a:gd name="connsiteY124" fmla="*/ 4304 h 10000"/>
                <a:gd name="connsiteX125" fmla="*/ 9949 w 10000"/>
                <a:gd name="connsiteY125" fmla="*/ 3784 h 10000"/>
                <a:gd name="connsiteX126" fmla="*/ 9924 w 10000"/>
                <a:gd name="connsiteY126" fmla="*/ 3614 h 10000"/>
                <a:gd name="connsiteX127" fmla="*/ 9899 w 10000"/>
                <a:gd name="connsiteY127" fmla="*/ 3443 h 10000"/>
                <a:gd name="connsiteX128" fmla="*/ 9863 w 10000"/>
                <a:gd name="connsiteY128" fmla="*/ 3263 h 10000"/>
                <a:gd name="connsiteX129" fmla="*/ 9813 w 10000"/>
                <a:gd name="connsiteY129" fmla="*/ 3103 h 10000"/>
                <a:gd name="connsiteX130" fmla="*/ 9767 w 10000"/>
                <a:gd name="connsiteY130" fmla="*/ 2953 h 10000"/>
                <a:gd name="connsiteX131" fmla="*/ 9716 w 10000"/>
                <a:gd name="connsiteY131" fmla="*/ 2803 h 10000"/>
                <a:gd name="connsiteX132" fmla="*/ 9656 w 10000"/>
                <a:gd name="connsiteY132" fmla="*/ 2653 h 10000"/>
                <a:gd name="connsiteX133" fmla="*/ 9595 w 10000"/>
                <a:gd name="connsiteY133" fmla="*/ 2523 h 10000"/>
                <a:gd name="connsiteX134" fmla="*/ 9529 w 10000"/>
                <a:gd name="connsiteY134" fmla="*/ 2392 h 10000"/>
                <a:gd name="connsiteX135" fmla="*/ 9458 w 10000"/>
                <a:gd name="connsiteY135" fmla="*/ 2262 h 10000"/>
                <a:gd name="connsiteX136" fmla="*/ 9387 w 10000"/>
                <a:gd name="connsiteY136" fmla="*/ 2142 h 10000"/>
                <a:gd name="connsiteX137" fmla="*/ 9316 w 10000"/>
                <a:gd name="connsiteY137" fmla="*/ 2022 h 10000"/>
                <a:gd name="connsiteX138" fmla="*/ 9241 w 10000"/>
                <a:gd name="connsiteY138" fmla="*/ 1912 h 10000"/>
                <a:gd name="connsiteX139" fmla="*/ 9154 w 10000"/>
                <a:gd name="connsiteY139" fmla="*/ 1802 h 10000"/>
                <a:gd name="connsiteX140" fmla="*/ 9078 w 10000"/>
                <a:gd name="connsiteY140" fmla="*/ 1712 h 10000"/>
                <a:gd name="connsiteX141" fmla="*/ 8997 w 10000"/>
                <a:gd name="connsiteY141" fmla="*/ 1622 h 10000"/>
                <a:gd name="connsiteX142" fmla="*/ 8982 w 10000"/>
                <a:gd name="connsiteY142" fmla="*/ 1632 h 10000"/>
                <a:gd name="connsiteX143" fmla="*/ 8972 w 10000"/>
                <a:gd name="connsiteY143" fmla="*/ 1642 h 10000"/>
                <a:gd name="connsiteX144" fmla="*/ 8957 w 10000"/>
                <a:gd name="connsiteY144" fmla="*/ 1652 h 10000"/>
                <a:gd name="connsiteX145" fmla="*/ 8947 w 10000"/>
                <a:gd name="connsiteY145" fmla="*/ 1672 h 10000"/>
                <a:gd name="connsiteX146" fmla="*/ 8932 w 10000"/>
                <a:gd name="connsiteY146" fmla="*/ 1712 h 10000"/>
                <a:gd name="connsiteX147" fmla="*/ 8906 w 10000"/>
                <a:gd name="connsiteY147" fmla="*/ 1772 h 10000"/>
                <a:gd name="connsiteX148" fmla="*/ 8866 w 10000"/>
                <a:gd name="connsiteY148" fmla="*/ 1852 h 10000"/>
                <a:gd name="connsiteX149" fmla="*/ 8820 w 10000"/>
                <a:gd name="connsiteY149" fmla="*/ 1952 h 10000"/>
                <a:gd name="connsiteX150" fmla="*/ 8749 w 10000"/>
                <a:gd name="connsiteY150" fmla="*/ 2082 h 10000"/>
                <a:gd name="connsiteX151" fmla="*/ 8684 w 10000"/>
                <a:gd name="connsiteY151" fmla="*/ 2182 h 10000"/>
                <a:gd name="connsiteX152" fmla="*/ 8628 w 10000"/>
                <a:gd name="connsiteY152" fmla="*/ 2272 h 10000"/>
                <a:gd name="connsiteX153" fmla="*/ 8567 w 10000"/>
                <a:gd name="connsiteY153" fmla="*/ 2352 h 10000"/>
                <a:gd name="connsiteX154" fmla="*/ 8516 w 10000"/>
                <a:gd name="connsiteY154" fmla="*/ 2412 h 10000"/>
                <a:gd name="connsiteX155" fmla="*/ 8466 w 10000"/>
                <a:gd name="connsiteY155" fmla="*/ 2472 h 10000"/>
                <a:gd name="connsiteX156" fmla="*/ 8415 w 10000"/>
                <a:gd name="connsiteY156" fmla="*/ 2503 h 10000"/>
                <a:gd name="connsiteX157" fmla="*/ 8365 w 10000"/>
                <a:gd name="connsiteY157" fmla="*/ 2543 h 10000"/>
                <a:gd name="connsiteX158" fmla="*/ 8314 w 10000"/>
                <a:gd name="connsiteY158" fmla="*/ 2553 h 10000"/>
                <a:gd name="connsiteX159" fmla="*/ 8258 w 10000"/>
                <a:gd name="connsiteY159" fmla="*/ 2563 h 10000"/>
                <a:gd name="connsiteX160" fmla="*/ 8208 w 10000"/>
                <a:gd name="connsiteY160" fmla="*/ 2573 h 10000"/>
                <a:gd name="connsiteX161" fmla="*/ 8147 w 10000"/>
                <a:gd name="connsiteY161" fmla="*/ 2573 h 10000"/>
                <a:gd name="connsiteX162" fmla="*/ 8086 w 10000"/>
                <a:gd name="connsiteY162" fmla="*/ 2563 h 10000"/>
                <a:gd name="connsiteX163" fmla="*/ 8015 w 10000"/>
                <a:gd name="connsiteY163" fmla="*/ 2563 h 10000"/>
                <a:gd name="connsiteX164" fmla="*/ 7939 w 10000"/>
                <a:gd name="connsiteY164" fmla="*/ 2553 h 10000"/>
                <a:gd name="connsiteX165" fmla="*/ 7858 w 10000"/>
                <a:gd name="connsiteY165" fmla="*/ 2543 h 10000"/>
                <a:gd name="connsiteX166" fmla="*/ 7803 w 10000"/>
                <a:gd name="connsiteY166" fmla="*/ 2492 h 10000"/>
                <a:gd name="connsiteX167" fmla="*/ 7747 w 10000"/>
                <a:gd name="connsiteY167" fmla="*/ 2462 h 10000"/>
                <a:gd name="connsiteX168" fmla="*/ 7696 w 10000"/>
                <a:gd name="connsiteY168" fmla="*/ 2412 h 10000"/>
                <a:gd name="connsiteX169" fmla="*/ 7635 w 10000"/>
                <a:gd name="connsiteY169" fmla="*/ 2372 h 10000"/>
                <a:gd name="connsiteX170" fmla="*/ 7585 w 10000"/>
                <a:gd name="connsiteY170" fmla="*/ 2322 h 10000"/>
                <a:gd name="connsiteX171" fmla="*/ 7529 w 10000"/>
                <a:gd name="connsiteY171" fmla="*/ 2252 h 10000"/>
                <a:gd name="connsiteX172" fmla="*/ 7489 w 10000"/>
                <a:gd name="connsiteY172" fmla="*/ 2172 h 10000"/>
                <a:gd name="connsiteX173" fmla="*/ 7448 w 10000"/>
                <a:gd name="connsiteY173" fmla="*/ 2082 h 10000"/>
                <a:gd name="connsiteX174" fmla="*/ 7468 w 10000"/>
                <a:gd name="connsiteY174" fmla="*/ 2042 h 10000"/>
                <a:gd name="connsiteX175" fmla="*/ 7484 w 10000"/>
                <a:gd name="connsiteY175" fmla="*/ 2002 h 10000"/>
                <a:gd name="connsiteX176" fmla="*/ 7499 w 10000"/>
                <a:gd name="connsiteY176" fmla="*/ 1952 h 10000"/>
                <a:gd name="connsiteX177" fmla="*/ 7514 w 10000"/>
                <a:gd name="connsiteY177" fmla="*/ 1912 h 10000"/>
                <a:gd name="connsiteX178" fmla="*/ 7554 w 10000"/>
                <a:gd name="connsiteY178" fmla="*/ 1662 h 10000"/>
                <a:gd name="connsiteX179" fmla="*/ 7570 w 10000"/>
                <a:gd name="connsiteY179" fmla="*/ 1411 h 10000"/>
                <a:gd name="connsiteX180" fmla="*/ 7570 w 10000"/>
                <a:gd name="connsiteY180" fmla="*/ 1161 h 10000"/>
                <a:gd name="connsiteX181" fmla="*/ 7559 w 10000"/>
                <a:gd name="connsiteY181" fmla="*/ 911 h 10000"/>
                <a:gd name="connsiteX182" fmla="*/ 7529 w 10000"/>
                <a:gd name="connsiteY182" fmla="*/ 661 h 10000"/>
                <a:gd name="connsiteX183" fmla="*/ 7484 w 10000"/>
                <a:gd name="connsiteY183" fmla="*/ 430 h 10000"/>
                <a:gd name="connsiteX184" fmla="*/ 7428 w 10000"/>
                <a:gd name="connsiteY184" fmla="*/ 210 h 10000"/>
                <a:gd name="connsiteX185" fmla="*/ 7357 w 10000"/>
                <a:gd name="connsiteY185" fmla="*/ 0 h 10000"/>
                <a:gd name="connsiteX186" fmla="*/ 7352 w 10000"/>
                <a:gd name="connsiteY186" fmla="*/ 60 h 10000"/>
                <a:gd name="connsiteX187" fmla="*/ 7357 w 10000"/>
                <a:gd name="connsiteY187" fmla="*/ 250 h 10000"/>
                <a:gd name="connsiteX188" fmla="*/ 7367 w 10000"/>
                <a:gd name="connsiteY188" fmla="*/ 501 h 10000"/>
                <a:gd name="connsiteX189" fmla="*/ 7372 w 10000"/>
                <a:gd name="connsiteY189" fmla="*/ 801 h 10000"/>
                <a:gd name="connsiteX190" fmla="*/ 7362 w 10000"/>
                <a:gd name="connsiteY190" fmla="*/ 1121 h 10000"/>
                <a:gd name="connsiteX191" fmla="*/ 7332 w 10000"/>
                <a:gd name="connsiteY191" fmla="*/ 1411 h 10000"/>
                <a:gd name="connsiteX192" fmla="*/ 7271 w 10000"/>
                <a:gd name="connsiteY192" fmla="*/ 1642 h 10000"/>
                <a:gd name="connsiteX193" fmla="*/ 7165 w 10000"/>
                <a:gd name="connsiteY193" fmla="*/ 1782 h 10000"/>
                <a:gd name="connsiteX194" fmla="*/ 7048 w 10000"/>
                <a:gd name="connsiteY194" fmla="*/ 1782 h 10000"/>
                <a:gd name="connsiteX195" fmla="*/ 6932 w 10000"/>
                <a:gd name="connsiteY195" fmla="*/ 1802 h 10000"/>
                <a:gd name="connsiteX196" fmla="*/ 6820 w 10000"/>
                <a:gd name="connsiteY196" fmla="*/ 1852 h 10000"/>
                <a:gd name="connsiteX197" fmla="*/ 6709 w 10000"/>
                <a:gd name="connsiteY197" fmla="*/ 1912 h 10000"/>
                <a:gd name="connsiteX198" fmla="*/ 6603 w 10000"/>
                <a:gd name="connsiteY198" fmla="*/ 1972 h 10000"/>
                <a:gd name="connsiteX199" fmla="*/ 6501 w 10000"/>
                <a:gd name="connsiteY199" fmla="*/ 2072 h 10000"/>
                <a:gd name="connsiteX200" fmla="*/ 6400 w 10000"/>
                <a:gd name="connsiteY200" fmla="*/ 2162 h 10000"/>
                <a:gd name="connsiteX201" fmla="*/ 6304 w 10000"/>
                <a:gd name="connsiteY201" fmla="*/ 2272 h 10000"/>
                <a:gd name="connsiteX202" fmla="*/ 6208 w 10000"/>
                <a:gd name="connsiteY202" fmla="*/ 2402 h 10000"/>
                <a:gd name="connsiteX203" fmla="*/ 6116 w 10000"/>
                <a:gd name="connsiteY203" fmla="*/ 2543 h 10000"/>
                <a:gd name="connsiteX204" fmla="*/ 6035 w 10000"/>
                <a:gd name="connsiteY204" fmla="*/ 2693 h 10000"/>
                <a:gd name="connsiteX205" fmla="*/ 5954 w 10000"/>
                <a:gd name="connsiteY205" fmla="*/ 2853 h 10000"/>
                <a:gd name="connsiteX206" fmla="*/ 5878 w 10000"/>
                <a:gd name="connsiteY206" fmla="*/ 3013 h 10000"/>
                <a:gd name="connsiteX207" fmla="*/ 5808 w 10000"/>
                <a:gd name="connsiteY207" fmla="*/ 3203 h 10000"/>
                <a:gd name="connsiteX208" fmla="*/ 5737 w 10000"/>
                <a:gd name="connsiteY208" fmla="*/ 3383 h 10000"/>
                <a:gd name="connsiteX209" fmla="*/ 5676 w 10000"/>
                <a:gd name="connsiteY209" fmla="*/ 3564 h 10000"/>
                <a:gd name="connsiteX210" fmla="*/ 5630 w 10000"/>
                <a:gd name="connsiteY210" fmla="*/ 3744 h 10000"/>
                <a:gd name="connsiteX211" fmla="*/ 5590 w 10000"/>
                <a:gd name="connsiteY211" fmla="*/ 3924 h 10000"/>
                <a:gd name="connsiteX212" fmla="*/ 5559 w 10000"/>
                <a:gd name="connsiteY212" fmla="*/ 4114 h 10000"/>
                <a:gd name="connsiteX213" fmla="*/ 5539 w 10000"/>
                <a:gd name="connsiteY213" fmla="*/ 4294 h 10000"/>
                <a:gd name="connsiteX214" fmla="*/ 5514 w 10000"/>
                <a:gd name="connsiteY214" fmla="*/ 4474 h 10000"/>
                <a:gd name="connsiteX215" fmla="*/ 5494 w 10000"/>
                <a:gd name="connsiteY215" fmla="*/ 4675 h 10000"/>
                <a:gd name="connsiteX216" fmla="*/ 5468 w 10000"/>
                <a:gd name="connsiteY216" fmla="*/ 4855 h 10000"/>
                <a:gd name="connsiteX217" fmla="*/ 5443 w 10000"/>
                <a:gd name="connsiteY217" fmla="*/ 5045 h 10000"/>
                <a:gd name="connsiteX218" fmla="*/ 5397 w 10000"/>
                <a:gd name="connsiteY218" fmla="*/ 4995 h 10000"/>
                <a:gd name="connsiteX219" fmla="*/ 5337 w 10000"/>
                <a:gd name="connsiteY219" fmla="*/ 4955 h 10000"/>
                <a:gd name="connsiteX220" fmla="*/ 5251 w 10000"/>
                <a:gd name="connsiteY220" fmla="*/ 4905 h 10000"/>
                <a:gd name="connsiteX221" fmla="*/ 5170 w 10000"/>
                <a:gd name="connsiteY221" fmla="*/ 4845 h 10000"/>
                <a:gd name="connsiteX222" fmla="*/ 5089 w 10000"/>
                <a:gd name="connsiteY222" fmla="*/ 4775 h 10000"/>
                <a:gd name="connsiteX223" fmla="*/ 5013 w 10000"/>
                <a:gd name="connsiteY223" fmla="*/ 4715 h 10000"/>
                <a:gd name="connsiteX224" fmla="*/ 4962 w 10000"/>
                <a:gd name="connsiteY224" fmla="*/ 4645 h 10000"/>
                <a:gd name="connsiteX225" fmla="*/ 4937 w 10000"/>
                <a:gd name="connsiteY225" fmla="*/ 4565 h 10000"/>
                <a:gd name="connsiteX226" fmla="*/ 4835 w 10000"/>
                <a:gd name="connsiteY226" fmla="*/ 4595 h 10000"/>
                <a:gd name="connsiteX227" fmla="*/ 4668 w 10000"/>
                <a:gd name="connsiteY227" fmla="*/ 4655 h 10000"/>
                <a:gd name="connsiteX228" fmla="*/ 4461 w 10000"/>
                <a:gd name="connsiteY228" fmla="*/ 4715 h 10000"/>
                <a:gd name="connsiteX229" fmla="*/ 4213 w 10000"/>
                <a:gd name="connsiteY229" fmla="*/ 4805 h 10000"/>
                <a:gd name="connsiteX230" fmla="*/ 3929 w 10000"/>
                <a:gd name="connsiteY230" fmla="*/ 4895 h 10000"/>
                <a:gd name="connsiteX231" fmla="*/ 3625 w 10000"/>
                <a:gd name="connsiteY231" fmla="*/ 4985 h 10000"/>
                <a:gd name="connsiteX232" fmla="*/ 3311 w 10000"/>
                <a:gd name="connsiteY232" fmla="*/ 5095 h 10000"/>
                <a:gd name="connsiteX233" fmla="*/ 2992 w 10000"/>
                <a:gd name="connsiteY233" fmla="*/ 5195 h 10000"/>
                <a:gd name="connsiteX234" fmla="*/ 2678 w 10000"/>
                <a:gd name="connsiteY234" fmla="*/ 5295 h 10000"/>
                <a:gd name="connsiteX235" fmla="*/ 2380 w 10000"/>
                <a:gd name="connsiteY235" fmla="*/ 5405 h 10000"/>
                <a:gd name="connsiteX236" fmla="*/ 2101 w 10000"/>
                <a:gd name="connsiteY236" fmla="*/ 5495 h 10000"/>
                <a:gd name="connsiteX237" fmla="*/ 1848 w 10000"/>
                <a:gd name="connsiteY237" fmla="*/ 5576 h 10000"/>
                <a:gd name="connsiteX238" fmla="*/ 1641 w 10000"/>
                <a:gd name="connsiteY238" fmla="*/ 5646 h 10000"/>
                <a:gd name="connsiteX239" fmla="*/ 1484 w 10000"/>
                <a:gd name="connsiteY239" fmla="*/ 5686 h 10000"/>
                <a:gd name="connsiteX240" fmla="*/ 1377 w 10000"/>
                <a:gd name="connsiteY240" fmla="*/ 5726 h 10000"/>
                <a:gd name="connsiteX241" fmla="*/ 1342 w 10000"/>
                <a:gd name="connsiteY241" fmla="*/ 5736 h 10000"/>
                <a:gd name="connsiteX242" fmla="*/ 1261 w 10000"/>
                <a:gd name="connsiteY242" fmla="*/ 5686 h 10000"/>
                <a:gd name="connsiteX243" fmla="*/ 1180 w 10000"/>
                <a:gd name="connsiteY243" fmla="*/ 5636 h 10000"/>
                <a:gd name="connsiteX244" fmla="*/ 1104 w 10000"/>
                <a:gd name="connsiteY244" fmla="*/ 5586 h 10000"/>
                <a:gd name="connsiteX245" fmla="*/ 1023 w 10000"/>
                <a:gd name="connsiteY245" fmla="*/ 5526 h 10000"/>
                <a:gd name="connsiteX246" fmla="*/ 942 w 10000"/>
                <a:gd name="connsiteY246" fmla="*/ 5475 h 10000"/>
                <a:gd name="connsiteX247" fmla="*/ 861 w 10000"/>
                <a:gd name="connsiteY247" fmla="*/ 5415 h 10000"/>
                <a:gd name="connsiteX248" fmla="*/ 785 w 10000"/>
                <a:gd name="connsiteY248" fmla="*/ 5365 h 10000"/>
                <a:gd name="connsiteX249" fmla="*/ 704 w 10000"/>
                <a:gd name="connsiteY249" fmla="*/ 5305 h 10000"/>
                <a:gd name="connsiteX250" fmla="*/ 623 w 10000"/>
                <a:gd name="connsiteY250" fmla="*/ 5255 h 10000"/>
                <a:gd name="connsiteX251" fmla="*/ 542 w 10000"/>
                <a:gd name="connsiteY251" fmla="*/ 5205 h 10000"/>
                <a:gd name="connsiteX252" fmla="*/ 466 w 10000"/>
                <a:gd name="connsiteY252" fmla="*/ 5145 h 10000"/>
                <a:gd name="connsiteX253" fmla="*/ 380 w 10000"/>
                <a:gd name="connsiteY253" fmla="*/ 5105 h 10000"/>
                <a:gd name="connsiteX254" fmla="*/ 299 w 10000"/>
                <a:gd name="connsiteY254" fmla="*/ 5055 h 10000"/>
                <a:gd name="connsiteX255" fmla="*/ 218 w 10000"/>
                <a:gd name="connsiteY255" fmla="*/ 5005 h 10000"/>
                <a:gd name="connsiteX256" fmla="*/ 137 w 10000"/>
                <a:gd name="connsiteY256" fmla="*/ 4965 h 10000"/>
                <a:gd name="connsiteX257" fmla="*/ 56 w 10000"/>
                <a:gd name="connsiteY257" fmla="*/ 4915 h 10000"/>
                <a:gd name="connsiteX258" fmla="*/ 0 w 10000"/>
                <a:gd name="connsiteY258" fmla="*/ 5035 h 10000"/>
                <a:gd name="connsiteX259" fmla="*/ 15 w 10000"/>
                <a:gd name="connsiteY259" fmla="*/ 5055 h 10000"/>
                <a:gd name="connsiteX260" fmla="*/ 51 w 10000"/>
                <a:gd name="connsiteY260" fmla="*/ 5095 h 10000"/>
                <a:gd name="connsiteX261" fmla="*/ 106 w 10000"/>
                <a:gd name="connsiteY261" fmla="*/ 5135 h 10000"/>
                <a:gd name="connsiteX262" fmla="*/ 177 w 10000"/>
                <a:gd name="connsiteY262" fmla="*/ 5195 h 10000"/>
                <a:gd name="connsiteX263" fmla="*/ 263 w 10000"/>
                <a:gd name="connsiteY263" fmla="*/ 5255 h 10000"/>
                <a:gd name="connsiteX264" fmla="*/ 359 w 10000"/>
                <a:gd name="connsiteY264" fmla="*/ 5325 h 10000"/>
                <a:gd name="connsiteX265" fmla="*/ 456 w 10000"/>
                <a:gd name="connsiteY265" fmla="*/ 5405 h 10000"/>
                <a:gd name="connsiteX266" fmla="*/ 557 w 10000"/>
                <a:gd name="connsiteY266" fmla="*/ 5475 h 10000"/>
                <a:gd name="connsiteX267" fmla="*/ 658 w 10000"/>
                <a:gd name="connsiteY267" fmla="*/ 5556 h 10000"/>
                <a:gd name="connsiteX268" fmla="*/ 754 w 10000"/>
                <a:gd name="connsiteY268" fmla="*/ 5626 h 10000"/>
                <a:gd name="connsiteX269" fmla="*/ 851 w 10000"/>
                <a:gd name="connsiteY269" fmla="*/ 5686 h 10000"/>
                <a:gd name="connsiteX270" fmla="*/ 932 w 10000"/>
                <a:gd name="connsiteY270" fmla="*/ 5746 h 10000"/>
                <a:gd name="connsiteX271" fmla="*/ 997 w 10000"/>
                <a:gd name="connsiteY271" fmla="*/ 5806 h 10000"/>
                <a:gd name="connsiteX272" fmla="*/ 1053 w 10000"/>
                <a:gd name="connsiteY272" fmla="*/ 5836 h 10000"/>
                <a:gd name="connsiteX273" fmla="*/ 1089 w 10000"/>
                <a:gd name="connsiteY273" fmla="*/ 5866 h 10000"/>
                <a:gd name="connsiteX274" fmla="*/ 1099 w 10000"/>
                <a:gd name="connsiteY274" fmla="*/ 5876 h 10000"/>
                <a:gd name="connsiteX275" fmla="*/ 1094 w 10000"/>
                <a:gd name="connsiteY275" fmla="*/ 5876 h 10000"/>
                <a:gd name="connsiteX276" fmla="*/ 1073 w 10000"/>
                <a:gd name="connsiteY276" fmla="*/ 5886 h 10000"/>
                <a:gd name="connsiteX277" fmla="*/ 1053 w 10000"/>
                <a:gd name="connsiteY277" fmla="*/ 5906 h 10000"/>
                <a:gd name="connsiteX278" fmla="*/ 1023 w 10000"/>
                <a:gd name="connsiteY278" fmla="*/ 5936 h 10000"/>
                <a:gd name="connsiteX279" fmla="*/ 987 w 10000"/>
                <a:gd name="connsiteY279" fmla="*/ 5956 h 10000"/>
                <a:gd name="connsiteX280" fmla="*/ 957 w 10000"/>
                <a:gd name="connsiteY280" fmla="*/ 5986 h 10000"/>
                <a:gd name="connsiteX281" fmla="*/ 932 w 10000"/>
                <a:gd name="connsiteY281" fmla="*/ 6016 h 10000"/>
                <a:gd name="connsiteX282" fmla="*/ 906 w 10000"/>
                <a:gd name="connsiteY282" fmla="*/ 6046 h 10000"/>
                <a:gd name="connsiteX283" fmla="*/ 2486 w 10000"/>
                <a:gd name="connsiteY283" fmla="*/ 7417 h 10000"/>
                <a:gd name="connsiteX284" fmla="*/ 2516 w 10000"/>
                <a:gd name="connsiteY284" fmla="*/ 7447 h 10000"/>
                <a:gd name="connsiteX285" fmla="*/ 2542 w 10000"/>
                <a:gd name="connsiteY285" fmla="*/ 7457 h 10000"/>
                <a:gd name="connsiteX286" fmla="*/ 2572 w 10000"/>
                <a:gd name="connsiteY286" fmla="*/ 7457 h 10000"/>
                <a:gd name="connsiteX287" fmla="*/ 2603 w 10000"/>
                <a:gd name="connsiteY287" fmla="*/ 7407 h 10000"/>
                <a:gd name="connsiteX288" fmla="*/ 1246 w 10000"/>
                <a:gd name="connsiteY288" fmla="*/ 6126 h 10000"/>
                <a:gd name="connsiteX289" fmla="*/ 1337 w 10000"/>
                <a:gd name="connsiteY289" fmla="*/ 6086 h 10000"/>
                <a:gd name="connsiteX290" fmla="*/ 1494 w 10000"/>
                <a:gd name="connsiteY290" fmla="*/ 6026 h 10000"/>
                <a:gd name="connsiteX291" fmla="*/ 1701 w 10000"/>
                <a:gd name="connsiteY291" fmla="*/ 5936 h 10000"/>
                <a:gd name="connsiteX292" fmla="*/ 1949 w 10000"/>
                <a:gd name="connsiteY292" fmla="*/ 5836 h 10000"/>
                <a:gd name="connsiteX293" fmla="*/ 2233 w 10000"/>
                <a:gd name="connsiteY293" fmla="*/ 5736 h 10000"/>
                <a:gd name="connsiteX294" fmla="*/ 2542 w 10000"/>
                <a:gd name="connsiteY294" fmla="*/ 5626 h 10000"/>
                <a:gd name="connsiteX295" fmla="*/ 2871 w 10000"/>
                <a:gd name="connsiteY295" fmla="*/ 5495 h 10000"/>
                <a:gd name="connsiteX296" fmla="*/ 3195 w 10000"/>
                <a:gd name="connsiteY296" fmla="*/ 5375 h 10000"/>
                <a:gd name="connsiteX297" fmla="*/ 3524 w 10000"/>
                <a:gd name="connsiteY297" fmla="*/ 5265 h 10000"/>
                <a:gd name="connsiteX298" fmla="*/ 3833 w 10000"/>
                <a:gd name="connsiteY298" fmla="*/ 5145 h 10000"/>
                <a:gd name="connsiteX299" fmla="*/ 4122 w 10000"/>
                <a:gd name="connsiteY299" fmla="*/ 5045 h 10000"/>
                <a:gd name="connsiteX300" fmla="*/ 4380 w 10000"/>
                <a:gd name="connsiteY300" fmla="*/ 4945 h 10000"/>
                <a:gd name="connsiteX301" fmla="*/ 4603 w 10000"/>
                <a:gd name="connsiteY301" fmla="*/ 4875 h 10000"/>
                <a:gd name="connsiteX302" fmla="*/ 4765 w 10000"/>
                <a:gd name="connsiteY302" fmla="*/ 4805 h 10000"/>
                <a:gd name="connsiteX303" fmla="*/ 4876 w 10000"/>
                <a:gd name="connsiteY303" fmla="*/ 4765 h 10000"/>
                <a:gd name="connsiteX304" fmla="*/ 4911 w 10000"/>
                <a:gd name="connsiteY304" fmla="*/ 4755 h 10000"/>
                <a:gd name="connsiteX305" fmla="*/ 4972 w 10000"/>
                <a:gd name="connsiteY305" fmla="*/ 4825 h 10000"/>
                <a:gd name="connsiteX306" fmla="*/ 5038 w 10000"/>
                <a:gd name="connsiteY306" fmla="*/ 4895 h 10000"/>
                <a:gd name="connsiteX307" fmla="*/ 5109 w 10000"/>
                <a:gd name="connsiteY307" fmla="*/ 4965 h 10000"/>
                <a:gd name="connsiteX308" fmla="*/ 5180 w 10000"/>
                <a:gd name="connsiteY308" fmla="*/ 5045 h 10000"/>
                <a:gd name="connsiteX309" fmla="*/ 5241 w 10000"/>
                <a:gd name="connsiteY309" fmla="*/ 5125 h 10000"/>
                <a:gd name="connsiteX310" fmla="*/ 5306 w 10000"/>
                <a:gd name="connsiteY310" fmla="*/ 5205 h 10000"/>
                <a:gd name="connsiteX311" fmla="*/ 5367 w 10000"/>
                <a:gd name="connsiteY311" fmla="*/ 5285 h 10000"/>
                <a:gd name="connsiteX312" fmla="*/ 5428 w 10000"/>
                <a:gd name="connsiteY312" fmla="*/ 5375 h 10000"/>
                <a:gd name="connsiteX313" fmla="*/ 5423 w 10000"/>
                <a:gd name="connsiteY313" fmla="*/ 5676 h 10000"/>
                <a:gd name="connsiteX314" fmla="*/ 5397 w 10000"/>
                <a:gd name="connsiteY314" fmla="*/ 5956 h 10000"/>
                <a:gd name="connsiteX315" fmla="*/ 5367 w 10000"/>
                <a:gd name="connsiteY315" fmla="*/ 6246 h 10000"/>
                <a:gd name="connsiteX316" fmla="*/ 5337 w 10000"/>
                <a:gd name="connsiteY316" fmla="*/ 6507 h 10000"/>
                <a:gd name="connsiteX317" fmla="*/ 5296 w 10000"/>
                <a:gd name="connsiteY317" fmla="*/ 6416 h 10000"/>
                <a:gd name="connsiteX318" fmla="*/ 5251 w 10000"/>
                <a:gd name="connsiteY318" fmla="*/ 6326 h 10000"/>
                <a:gd name="connsiteX319" fmla="*/ 5210 w 10000"/>
                <a:gd name="connsiteY319" fmla="*/ 6236 h 10000"/>
                <a:gd name="connsiteX320" fmla="*/ 5170 w 10000"/>
                <a:gd name="connsiteY320" fmla="*/ 6156 h 10000"/>
                <a:gd name="connsiteX321" fmla="*/ 5129 w 10000"/>
                <a:gd name="connsiteY321" fmla="*/ 6066 h 10000"/>
                <a:gd name="connsiteX322" fmla="*/ 5089 w 10000"/>
                <a:gd name="connsiteY322" fmla="*/ 5986 h 10000"/>
                <a:gd name="connsiteX323" fmla="*/ 5043 w 10000"/>
                <a:gd name="connsiteY323" fmla="*/ 5906 h 10000"/>
                <a:gd name="connsiteX324" fmla="*/ 4992 w 10000"/>
                <a:gd name="connsiteY324" fmla="*/ 5836 h 10000"/>
                <a:gd name="connsiteX325" fmla="*/ 5033 w 10000"/>
                <a:gd name="connsiteY325" fmla="*/ 5836 h 10000"/>
                <a:gd name="connsiteX326" fmla="*/ 5073 w 10000"/>
                <a:gd name="connsiteY326" fmla="*/ 5866 h 10000"/>
                <a:gd name="connsiteX327" fmla="*/ 5114 w 10000"/>
                <a:gd name="connsiteY327" fmla="*/ 5916 h 10000"/>
                <a:gd name="connsiteX328" fmla="*/ 5149 w 10000"/>
                <a:gd name="connsiteY328" fmla="*/ 5976 h 10000"/>
                <a:gd name="connsiteX329" fmla="*/ 5190 w 10000"/>
                <a:gd name="connsiteY329" fmla="*/ 6036 h 10000"/>
                <a:gd name="connsiteX330" fmla="*/ 5230 w 10000"/>
                <a:gd name="connsiteY330" fmla="*/ 6056 h 10000"/>
                <a:gd name="connsiteX331" fmla="*/ 5271 w 10000"/>
                <a:gd name="connsiteY331" fmla="*/ 6056 h 10000"/>
                <a:gd name="connsiteX332" fmla="*/ 5316 w 10000"/>
                <a:gd name="connsiteY332" fmla="*/ 6016 h 10000"/>
                <a:gd name="connsiteX333" fmla="*/ 5276 w 10000"/>
                <a:gd name="connsiteY333" fmla="*/ 5876 h 10000"/>
                <a:gd name="connsiteX334" fmla="*/ 5225 w 10000"/>
                <a:gd name="connsiteY334" fmla="*/ 5746 h 10000"/>
                <a:gd name="connsiteX335" fmla="*/ 5170 w 10000"/>
                <a:gd name="connsiteY335" fmla="*/ 5636 h 10000"/>
                <a:gd name="connsiteX336" fmla="*/ 5109 w 10000"/>
                <a:gd name="connsiteY336" fmla="*/ 5516 h 10000"/>
                <a:gd name="connsiteX337" fmla="*/ 5043 w 10000"/>
                <a:gd name="connsiteY337" fmla="*/ 5415 h 10000"/>
                <a:gd name="connsiteX338" fmla="*/ 4972 w 10000"/>
                <a:gd name="connsiteY338" fmla="*/ 5325 h 10000"/>
                <a:gd name="connsiteX339" fmla="*/ 4901 w 10000"/>
                <a:gd name="connsiteY339" fmla="*/ 5245 h 10000"/>
                <a:gd name="connsiteX340" fmla="*/ 4835 w 10000"/>
                <a:gd name="connsiteY340" fmla="*/ 5175 h 10000"/>
                <a:gd name="connsiteX341" fmla="*/ 4881 w 10000"/>
                <a:gd name="connsiteY341" fmla="*/ 5185 h 10000"/>
                <a:gd name="connsiteX342" fmla="*/ 4927 w 10000"/>
                <a:gd name="connsiteY342" fmla="*/ 5195 h 10000"/>
                <a:gd name="connsiteX343" fmla="*/ 4972 w 10000"/>
                <a:gd name="connsiteY343" fmla="*/ 5215 h 10000"/>
                <a:gd name="connsiteX344" fmla="*/ 5018 w 10000"/>
                <a:gd name="connsiteY344" fmla="*/ 5245 h 10000"/>
                <a:gd name="connsiteX345" fmla="*/ 5068 w 10000"/>
                <a:gd name="connsiteY345" fmla="*/ 5265 h 10000"/>
                <a:gd name="connsiteX346" fmla="*/ 5114 w 10000"/>
                <a:gd name="connsiteY346" fmla="*/ 5295 h 10000"/>
                <a:gd name="connsiteX347" fmla="*/ 5154 w 10000"/>
                <a:gd name="connsiteY347" fmla="*/ 5335 h 10000"/>
                <a:gd name="connsiteX348" fmla="*/ 5195 w 10000"/>
                <a:gd name="connsiteY348" fmla="*/ 5375 h 10000"/>
                <a:gd name="connsiteX349" fmla="*/ 5220 w 10000"/>
                <a:gd name="connsiteY349" fmla="*/ 5385 h 10000"/>
                <a:gd name="connsiteX350" fmla="*/ 5241 w 10000"/>
                <a:gd name="connsiteY350" fmla="*/ 5425 h 10000"/>
                <a:gd name="connsiteX351" fmla="*/ 5266 w 10000"/>
                <a:gd name="connsiteY351" fmla="*/ 5475 h 10000"/>
                <a:gd name="connsiteX352" fmla="*/ 5281 w 10000"/>
                <a:gd name="connsiteY352" fmla="*/ 5506 h 10000"/>
                <a:gd name="connsiteX353" fmla="*/ 5306 w 10000"/>
                <a:gd name="connsiteY353" fmla="*/ 5556 h 10000"/>
                <a:gd name="connsiteX354" fmla="*/ 5327 w 10000"/>
                <a:gd name="connsiteY354" fmla="*/ 5566 h 10000"/>
                <a:gd name="connsiteX355" fmla="*/ 5352 w 10000"/>
                <a:gd name="connsiteY355" fmla="*/ 5556 h 10000"/>
                <a:gd name="connsiteX356" fmla="*/ 5382 w 10000"/>
                <a:gd name="connsiteY356" fmla="*/ 5506 h 10000"/>
                <a:gd name="connsiteX357" fmla="*/ 5342 w 10000"/>
                <a:gd name="connsiteY357" fmla="*/ 5405 h 10000"/>
                <a:gd name="connsiteX358" fmla="*/ 5296 w 10000"/>
                <a:gd name="connsiteY358" fmla="*/ 5325 h 10000"/>
                <a:gd name="connsiteX359" fmla="*/ 5241 w 10000"/>
                <a:gd name="connsiteY359" fmla="*/ 5255 h 10000"/>
                <a:gd name="connsiteX360" fmla="*/ 5190 w 10000"/>
                <a:gd name="connsiteY360" fmla="*/ 5195 h 10000"/>
                <a:gd name="connsiteX361" fmla="*/ 5129 w 10000"/>
                <a:gd name="connsiteY361" fmla="*/ 5145 h 10000"/>
                <a:gd name="connsiteX362" fmla="*/ 5073 w 10000"/>
                <a:gd name="connsiteY362" fmla="*/ 5115 h 10000"/>
                <a:gd name="connsiteX363" fmla="*/ 5008 w 10000"/>
                <a:gd name="connsiteY363" fmla="*/ 5065 h 10000"/>
                <a:gd name="connsiteX364" fmla="*/ 4952 w 10000"/>
                <a:gd name="connsiteY364" fmla="*/ 5035 h 10000"/>
                <a:gd name="connsiteX365" fmla="*/ 4916 w 10000"/>
                <a:gd name="connsiteY365" fmla="*/ 5005 h 10000"/>
                <a:gd name="connsiteX366" fmla="*/ 4876 w 10000"/>
                <a:gd name="connsiteY366" fmla="*/ 4995 h 10000"/>
                <a:gd name="connsiteX367" fmla="*/ 4841 w 10000"/>
                <a:gd name="connsiteY367" fmla="*/ 4995 h 10000"/>
                <a:gd name="connsiteX368" fmla="*/ 4810 w 10000"/>
                <a:gd name="connsiteY368" fmla="*/ 5045 h 10000"/>
                <a:gd name="connsiteX369" fmla="*/ 4810 w 10000"/>
                <a:gd name="connsiteY369" fmla="*/ 5075 h 10000"/>
                <a:gd name="connsiteX370" fmla="*/ 4815 w 10000"/>
                <a:gd name="connsiteY370" fmla="*/ 5115 h 10000"/>
                <a:gd name="connsiteX371" fmla="*/ 4820 w 10000"/>
                <a:gd name="connsiteY371" fmla="*/ 5135 h 10000"/>
                <a:gd name="connsiteX372" fmla="*/ 4835 w 10000"/>
                <a:gd name="connsiteY372" fmla="*/ 5155 h 10000"/>
                <a:gd name="connsiteX373" fmla="*/ 4795 w 10000"/>
                <a:gd name="connsiteY373" fmla="*/ 5185 h 10000"/>
                <a:gd name="connsiteX374" fmla="*/ 4744 w 10000"/>
                <a:gd name="connsiteY374" fmla="*/ 5195 h 10000"/>
                <a:gd name="connsiteX375" fmla="*/ 4709 w 10000"/>
                <a:gd name="connsiteY375" fmla="*/ 5215 h 10000"/>
                <a:gd name="connsiteX376" fmla="*/ 4704 w 10000"/>
                <a:gd name="connsiteY376" fmla="*/ 5305 h 10000"/>
                <a:gd name="connsiteX377" fmla="*/ 4754 w 10000"/>
                <a:gd name="connsiteY377" fmla="*/ 5345 h 10000"/>
                <a:gd name="connsiteX378" fmla="*/ 4800 w 10000"/>
                <a:gd name="connsiteY378" fmla="*/ 5375 h 10000"/>
                <a:gd name="connsiteX379" fmla="*/ 4846 w 10000"/>
                <a:gd name="connsiteY379" fmla="*/ 5415 h 10000"/>
                <a:gd name="connsiteX380" fmla="*/ 4896 w 10000"/>
                <a:gd name="connsiteY380" fmla="*/ 5435 h 10000"/>
                <a:gd name="connsiteX381" fmla="*/ 4937 w 10000"/>
                <a:gd name="connsiteY381" fmla="*/ 5475 h 10000"/>
                <a:gd name="connsiteX382" fmla="*/ 4987 w 10000"/>
                <a:gd name="connsiteY382" fmla="*/ 5516 h 10000"/>
                <a:gd name="connsiteX383" fmla="*/ 5028 w 10000"/>
                <a:gd name="connsiteY383" fmla="*/ 5576 h 10000"/>
                <a:gd name="connsiteX384" fmla="*/ 5068 w 10000"/>
                <a:gd name="connsiteY384" fmla="*/ 5636 h 10000"/>
                <a:gd name="connsiteX385" fmla="*/ 5033 w 10000"/>
                <a:gd name="connsiteY385" fmla="*/ 5646 h 10000"/>
                <a:gd name="connsiteX386" fmla="*/ 4992 w 10000"/>
                <a:gd name="connsiteY386" fmla="*/ 5646 h 10000"/>
                <a:gd name="connsiteX387" fmla="*/ 4957 w 10000"/>
                <a:gd name="connsiteY387" fmla="*/ 5636 h 10000"/>
                <a:gd name="connsiteX388" fmla="*/ 4916 w 10000"/>
                <a:gd name="connsiteY388" fmla="*/ 5606 h 10000"/>
                <a:gd name="connsiteX389" fmla="*/ 4876 w 10000"/>
                <a:gd name="connsiteY389" fmla="*/ 5586 h 10000"/>
                <a:gd name="connsiteX390" fmla="*/ 4835 w 10000"/>
                <a:gd name="connsiteY390" fmla="*/ 5576 h 10000"/>
                <a:gd name="connsiteX391" fmla="*/ 4800 w 10000"/>
                <a:gd name="connsiteY391" fmla="*/ 5596 h 10000"/>
                <a:gd name="connsiteX392" fmla="*/ 4759 w 10000"/>
                <a:gd name="connsiteY392" fmla="*/ 5636 h 10000"/>
                <a:gd name="connsiteX393" fmla="*/ 4775 w 10000"/>
                <a:gd name="connsiteY393" fmla="*/ 5756 h 10000"/>
                <a:gd name="connsiteX394" fmla="*/ 4810 w 10000"/>
                <a:gd name="connsiteY394" fmla="*/ 5866 h 10000"/>
                <a:gd name="connsiteX395" fmla="*/ 4851 w 10000"/>
                <a:gd name="connsiteY395" fmla="*/ 5946 h 10000"/>
                <a:gd name="connsiteX396" fmla="*/ 4901 w 10000"/>
                <a:gd name="connsiteY396" fmla="*/ 6026 h 10000"/>
                <a:gd name="connsiteX397" fmla="*/ 4952 w 10000"/>
                <a:gd name="connsiteY397" fmla="*/ 6106 h 10000"/>
                <a:gd name="connsiteX398" fmla="*/ 5003 w 10000"/>
                <a:gd name="connsiteY398" fmla="*/ 6196 h 10000"/>
                <a:gd name="connsiteX399" fmla="*/ 5043 w 10000"/>
                <a:gd name="connsiteY399" fmla="*/ 6316 h 10000"/>
                <a:gd name="connsiteX400" fmla="*/ 5078 w 10000"/>
                <a:gd name="connsiteY400" fmla="*/ 6436 h 10000"/>
                <a:gd name="connsiteX401" fmla="*/ 4987 w 10000"/>
                <a:gd name="connsiteY401" fmla="*/ 6476 h 10000"/>
                <a:gd name="connsiteX402" fmla="*/ 4886 w 10000"/>
                <a:gd name="connsiteY402" fmla="*/ 6517 h 10000"/>
                <a:gd name="connsiteX403" fmla="*/ 4795 w 10000"/>
                <a:gd name="connsiteY403" fmla="*/ 6577 h 10000"/>
                <a:gd name="connsiteX404" fmla="*/ 4699 w 10000"/>
                <a:gd name="connsiteY404" fmla="*/ 6637 h 10000"/>
                <a:gd name="connsiteX405" fmla="*/ 4608 w 10000"/>
                <a:gd name="connsiteY405" fmla="*/ 6697 h 10000"/>
                <a:gd name="connsiteX406" fmla="*/ 4511 w 10000"/>
                <a:gd name="connsiteY406" fmla="*/ 6737 h 10000"/>
                <a:gd name="connsiteX407" fmla="*/ 4415 w 10000"/>
                <a:gd name="connsiteY407" fmla="*/ 6777 h 10000"/>
                <a:gd name="connsiteX408" fmla="*/ 4319 w 10000"/>
                <a:gd name="connsiteY408" fmla="*/ 6787 h 10000"/>
                <a:gd name="connsiteX409" fmla="*/ 4339 w 10000"/>
                <a:gd name="connsiteY409" fmla="*/ 6537 h 10000"/>
                <a:gd name="connsiteX410" fmla="*/ 4349 w 10000"/>
                <a:gd name="connsiteY410" fmla="*/ 6256 h 10000"/>
                <a:gd name="connsiteX411" fmla="*/ 4339 w 10000"/>
                <a:gd name="connsiteY411" fmla="*/ 5986 h 10000"/>
                <a:gd name="connsiteX412" fmla="*/ 4319 w 10000"/>
                <a:gd name="connsiteY412" fmla="*/ 5736 h 10000"/>
                <a:gd name="connsiteX413" fmla="*/ 4294 w 10000"/>
                <a:gd name="connsiteY413" fmla="*/ 5656 h 10000"/>
                <a:gd name="connsiteX414" fmla="*/ 4268 w 10000"/>
                <a:gd name="connsiteY414" fmla="*/ 5566 h 10000"/>
                <a:gd name="connsiteX415" fmla="*/ 4238 w 10000"/>
                <a:gd name="connsiteY415" fmla="*/ 5485 h 10000"/>
                <a:gd name="connsiteX416" fmla="*/ 4192 w 10000"/>
                <a:gd name="connsiteY416" fmla="*/ 5455 h 10000"/>
                <a:gd name="connsiteX417" fmla="*/ 4147 w 10000"/>
                <a:gd name="connsiteY417" fmla="*/ 5626 h 10000"/>
                <a:gd name="connsiteX418" fmla="*/ 4116 w 10000"/>
                <a:gd name="connsiteY418" fmla="*/ 5796 h 10000"/>
                <a:gd name="connsiteX419" fmla="*/ 4086 w 10000"/>
                <a:gd name="connsiteY419" fmla="*/ 5966 h 10000"/>
                <a:gd name="connsiteX420" fmla="*/ 4035 w 10000"/>
                <a:gd name="connsiteY420" fmla="*/ 6126 h 10000"/>
                <a:gd name="connsiteX421" fmla="*/ 3833 w 10000"/>
                <a:gd name="connsiteY421" fmla="*/ 5455 h 10000"/>
                <a:gd name="connsiteX422" fmla="*/ 3772 w 10000"/>
                <a:gd name="connsiteY422" fmla="*/ 5455 h 10000"/>
                <a:gd name="connsiteX423" fmla="*/ 3772 w 10000"/>
                <a:gd name="connsiteY423" fmla="*/ 5566 h 10000"/>
                <a:gd name="connsiteX424" fmla="*/ 3813 w 10000"/>
                <a:gd name="connsiteY424" fmla="*/ 5686 h 10000"/>
                <a:gd name="connsiteX425" fmla="*/ 3848 w 10000"/>
                <a:gd name="connsiteY425" fmla="*/ 5816 h 10000"/>
                <a:gd name="connsiteX426" fmla="*/ 3878 w 10000"/>
                <a:gd name="connsiteY426" fmla="*/ 5946 h 10000"/>
                <a:gd name="connsiteX427" fmla="*/ 3909 w 10000"/>
                <a:gd name="connsiteY427" fmla="*/ 6086 h 10000"/>
                <a:gd name="connsiteX428" fmla="*/ 3934 w 10000"/>
                <a:gd name="connsiteY428" fmla="*/ 6206 h 10000"/>
                <a:gd name="connsiteX429" fmla="*/ 3959 w 10000"/>
                <a:gd name="connsiteY429" fmla="*/ 6346 h 10000"/>
                <a:gd name="connsiteX430" fmla="*/ 3975 w 10000"/>
                <a:gd name="connsiteY430" fmla="*/ 6496 h 10000"/>
                <a:gd name="connsiteX431" fmla="*/ 3995 w 10000"/>
                <a:gd name="connsiteY431" fmla="*/ 6637 h 10000"/>
                <a:gd name="connsiteX432" fmla="*/ 4041 w 10000"/>
                <a:gd name="connsiteY432" fmla="*/ 6617 h 10000"/>
                <a:gd name="connsiteX433" fmla="*/ 4081 w 10000"/>
                <a:gd name="connsiteY433" fmla="*/ 6557 h 10000"/>
                <a:gd name="connsiteX434" fmla="*/ 4111 w 10000"/>
                <a:gd name="connsiteY434" fmla="*/ 6496 h 10000"/>
                <a:gd name="connsiteX435" fmla="*/ 4142 w 10000"/>
                <a:gd name="connsiteY435" fmla="*/ 6426 h 10000"/>
                <a:gd name="connsiteX436" fmla="*/ 4162 w 10000"/>
                <a:gd name="connsiteY436" fmla="*/ 6346 h 10000"/>
                <a:gd name="connsiteX437" fmla="*/ 4182 w 10000"/>
                <a:gd name="connsiteY437" fmla="*/ 6256 h 10000"/>
                <a:gd name="connsiteX438" fmla="*/ 4197 w 10000"/>
                <a:gd name="connsiteY438" fmla="*/ 6176 h 10000"/>
                <a:gd name="connsiteX439" fmla="*/ 4218 w 10000"/>
                <a:gd name="connsiteY439" fmla="*/ 6096 h 10000"/>
                <a:gd name="connsiteX440" fmla="*/ 4238 w 10000"/>
                <a:gd name="connsiteY440" fmla="*/ 6176 h 10000"/>
                <a:gd name="connsiteX441" fmla="*/ 4228 w 10000"/>
                <a:gd name="connsiteY441" fmla="*/ 6356 h 10000"/>
                <a:gd name="connsiteX442" fmla="*/ 4203 w 10000"/>
                <a:gd name="connsiteY442" fmla="*/ 6547 h 10000"/>
                <a:gd name="connsiteX443" fmla="*/ 4182 w 10000"/>
                <a:gd name="connsiteY443" fmla="*/ 6717 h 10000"/>
                <a:gd name="connsiteX444" fmla="*/ 4147 w 10000"/>
                <a:gd name="connsiteY444" fmla="*/ 6897 h 10000"/>
                <a:gd name="connsiteX445" fmla="*/ 4111 w 10000"/>
                <a:gd name="connsiteY445" fmla="*/ 7077 h 10000"/>
                <a:gd name="connsiteX446" fmla="*/ 4076 w 10000"/>
                <a:gd name="connsiteY446" fmla="*/ 7247 h 10000"/>
                <a:gd name="connsiteX447" fmla="*/ 4041 w 10000"/>
                <a:gd name="connsiteY447" fmla="*/ 7417 h 10000"/>
                <a:gd name="connsiteX448" fmla="*/ 4005 w 10000"/>
                <a:gd name="connsiteY448" fmla="*/ 7578 h 10000"/>
                <a:gd name="connsiteX449" fmla="*/ 4223 w 10000"/>
                <a:gd name="connsiteY449" fmla="*/ 7618 h 10000"/>
                <a:gd name="connsiteX450" fmla="*/ 4238 w 10000"/>
                <a:gd name="connsiteY450" fmla="*/ 7508 h 10000"/>
                <a:gd name="connsiteX451" fmla="*/ 4258 w 10000"/>
                <a:gd name="connsiteY451" fmla="*/ 7357 h 10000"/>
                <a:gd name="connsiteX452" fmla="*/ 4273 w 10000"/>
                <a:gd name="connsiteY452" fmla="*/ 7227 h 10000"/>
                <a:gd name="connsiteX453" fmla="*/ 4294 w 10000"/>
                <a:gd name="connsiteY453" fmla="*/ 7117 h 10000"/>
                <a:gd name="connsiteX454" fmla="*/ 4400 w 10000"/>
                <a:gd name="connsiteY454" fmla="*/ 7087 h 10000"/>
                <a:gd name="connsiteX455" fmla="*/ 4511 w 10000"/>
                <a:gd name="connsiteY455" fmla="*/ 7027 h 10000"/>
                <a:gd name="connsiteX456" fmla="*/ 4623 w 10000"/>
                <a:gd name="connsiteY456" fmla="*/ 6967 h 10000"/>
                <a:gd name="connsiteX457" fmla="*/ 4734 w 10000"/>
                <a:gd name="connsiteY457" fmla="*/ 6917 h 10000"/>
                <a:gd name="connsiteX458" fmla="*/ 4846 w 10000"/>
                <a:gd name="connsiteY458" fmla="*/ 6857 h 10000"/>
                <a:gd name="connsiteX459" fmla="*/ 4952 w 10000"/>
                <a:gd name="connsiteY459" fmla="*/ 6797 h 10000"/>
                <a:gd name="connsiteX460" fmla="*/ 5063 w 10000"/>
                <a:gd name="connsiteY460" fmla="*/ 6737 h 10000"/>
                <a:gd name="connsiteX461" fmla="*/ 5170 w 10000"/>
                <a:gd name="connsiteY461" fmla="*/ 6697 h 10000"/>
                <a:gd name="connsiteX462" fmla="*/ 5205 w 10000"/>
                <a:gd name="connsiteY462" fmla="*/ 6787 h 10000"/>
                <a:gd name="connsiteX463" fmla="*/ 5241 w 10000"/>
                <a:gd name="connsiteY463" fmla="*/ 6877 h 10000"/>
                <a:gd name="connsiteX464" fmla="*/ 5266 w 10000"/>
                <a:gd name="connsiteY464" fmla="*/ 6967 h 10000"/>
                <a:gd name="connsiteX465" fmla="*/ 5286 w 10000"/>
                <a:gd name="connsiteY465" fmla="*/ 7077 h 10000"/>
                <a:gd name="connsiteX466" fmla="*/ 4759 w 10000"/>
                <a:gd name="connsiteY466" fmla="*/ 7407 h 10000"/>
                <a:gd name="connsiteX467" fmla="*/ 4800 w 10000"/>
                <a:gd name="connsiteY467" fmla="*/ 7708 h 10000"/>
                <a:gd name="connsiteX468" fmla="*/ 4810 w 10000"/>
                <a:gd name="connsiteY468" fmla="*/ 7698 h 10000"/>
                <a:gd name="connsiteX469" fmla="*/ 4851 w 10000"/>
                <a:gd name="connsiteY469" fmla="*/ 7678 h 10000"/>
                <a:gd name="connsiteX470" fmla="*/ 4901 w 10000"/>
                <a:gd name="connsiteY470" fmla="*/ 7638 h 10000"/>
                <a:gd name="connsiteX471" fmla="*/ 4972 w 10000"/>
                <a:gd name="connsiteY471" fmla="*/ 7598 h 10000"/>
                <a:gd name="connsiteX472" fmla="*/ 5048 w 10000"/>
                <a:gd name="connsiteY472" fmla="*/ 7538 h 10000"/>
                <a:gd name="connsiteX473" fmla="*/ 5124 w 10000"/>
                <a:gd name="connsiteY473" fmla="*/ 7477 h 10000"/>
                <a:gd name="connsiteX474" fmla="*/ 5195 w 10000"/>
                <a:gd name="connsiteY474" fmla="*/ 7417 h 10000"/>
                <a:gd name="connsiteX475" fmla="*/ 5261 w 10000"/>
                <a:gd name="connsiteY475" fmla="*/ 7377 h 10000"/>
                <a:gd name="connsiteX476" fmla="*/ 5235 w 10000"/>
                <a:gd name="connsiteY476" fmla="*/ 7918 h 10000"/>
                <a:gd name="connsiteX477" fmla="*/ 4765 w 10000"/>
                <a:gd name="connsiteY477" fmla="*/ 8228 h 10000"/>
                <a:gd name="connsiteX478" fmla="*/ 4800 w 10000"/>
                <a:gd name="connsiteY478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210 w 10000"/>
                <a:gd name="connsiteY58" fmla="*/ 9770 h 10000"/>
                <a:gd name="connsiteX59" fmla="*/ 5266 w 10000"/>
                <a:gd name="connsiteY59" fmla="*/ 9660 h 10000"/>
                <a:gd name="connsiteX60" fmla="*/ 5554 w 10000"/>
                <a:gd name="connsiteY60" fmla="*/ 6296 h 10000"/>
                <a:gd name="connsiteX61" fmla="*/ 5570 w 10000"/>
                <a:gd name="connsiteY61" fmla="*/ 6096 h 10000"/>
                <a:gd name="connsiteX62" fmla="*/ 5585 w 10000"/>
                <a:gd name="connsiteY62" fmla="*/ 5876 h 10000"/>
                <a:gd name="connsiteX63" fmla="*/ 5605 w 10000"/>
                <a:gd name="connsiteY63" fmla="*/ 5666 h 10000"/>
                <a:gd name="connsiteX64" fmla="*/ 5625 w 10000"/>
                <a:gd name="connsiteY64" fmla="*/ 5455 h 10000"/>
                <a:gd name="connsiteX65" fmla="*/ 5651 w 10000"/>
                <a:gd name="connsiteY65" fmla="*/ 5255 h 10000"/>
                <a:gd name="connsiteX66" fmla="*/ 5671 w 10000"/>
                <a:gd name="connsiteY66" fmla="*/ 5055 h 10000"/>
                <a:gd name="connsiteX67" fmla="*/ 5706 w 10000"/>
                <a:gd name="connsiteY67" fmla="*/ 4855 h 10000"/>
                <a:gd name="connsiteX68" fmla="*/ 5742 w 10000"/>
                <a:gd name="connsiteY68" fmla="*/ 4665 h 10000"/>
                <a:gd name="connsiteX69" fmla="*/ 5782 w 10000"/>
                <a:gd name="connsiteY69" fmla="*/ 4434 h 10000"/>
                <a:gd name="connsiteX70" fmla="*/ 5838 w 10000"/>
                <a:gd name="connsiteY70" fmla="*/ 4204 h 10000"/>
                <a:gd name="connsiteX71" fmla="*/ 5894 w 10000"/>
                <a:gd name="connsiteY71" fmla="*/ 3984 h 10000"/>
                <a:gd name="connsiteX72" fmla="*/ 5965 w 10000"/>
                <a:gd name="connsiteY72" fmla="*/ 3764 h 10000"/>
                <a:gd name="connsiteX73" fmla="*/ 6041 w 10000"/>
                <a:gd name="connsiteY73" fmla="*/ 3554 h 10000"/>
                <a:gd name="connsiteX74" fmla="*/ 6116 w 10000"/>
                <a:gd name="connsiteY74" fmla="*/ 3353 h 10000"/>
                <a:gd name="connsiteX75" fmla="*/ 6203 w 10000"/>
                <a:gd name="connsiteY75" fmla="*/ 3163 h 10000"/>
                <a:gd name="connsiteX76" fmla="*/ 6294 w 10000"/>
                <a:gd name="connsiteY76" fmla="*/ 2983 h 10000"/>
                <a:gd name="connsiteX77" fmla="*/ 6395 w 10000"/>
                <a:gd name="connsiteY77" fmla="*/ 2823 h 10000"/>
                <a:gd name="connsiteX78" fmla="*/ 6496 w 10000"/>
                <a:gd name="connsiteY78" fmla="*/ 2653 h 10000"/>
                <a:gd name="connsiteX79" fmla="*/ 6603 w 10000"/>
                <a:gd name="connsiteY79" fmla="*/ 2523 h 10000"/>
                <a:gd name="connsiteX80" fmla="*/ 6714 w 10000"/>
                <a:gd name="connsiteY80" fmla="*/ 2402 h 10000"/>
                <a:gd name="connsiteX81" fmla="*/ 6830 w 10000"/>
                <a:gd name="connsiteY81" fmla="*/ 2302 h 10000"/>
                <a:gd name="connsiteX82" fmla="*/ 6947 w 10000"/>
                <a:gd name="connsiteY82" fmla="*/ 2202 h 10000"/>
                <a:gd name="connsiteX83" fmla="*/ 7073 w 10000"/>
                <a:gd name="connsiteY83" fmla="*/ 2152 h 10000"/>
                <a:gd name="connsiteX84" fmla="*/ 7200 w 10000"/>
                <a:gd name="connsiteY84" fmla="*/ 2102 h 10000"/>
                <a:gd name="connsiteX85" fmla="*/ 7271 w 10000"/>
                <a:gd name="connsiteY85" fmla="*/ 2262 h 10000"/>
                <a:gd name="connsiteX86" fmla="*/ 7332 w 10000"/>
                <a:gd name="connsiteY86" fmla="*/ 2402 h 10000"/>
                <a:gd name="connsiteX87" fmla="*/ 7397 w 10000"/>
                <a:gd name="connsiteY87" fmla="*/ 2543 h 10000"/>
                <a:gd name="connsiteX88" fmla="*/ 7468 w 10000"/>
                <a:gd name="connsiteY88" fmla="*/ 2653 h 10000"/>
                <a:gd name="connsiteX89" fmla="*/ 7549 w 10000"/>
                <a:gd name="connsiteY89" fmla="*/ 2763 h 10000"/>
                <a:gd name="connsiteX90" fmla="*/ 7641 w 10000"/>
                <a:gd name="connsiteY90" fmla="*/ 2853 h 10000"/>
                <a:gd name="connsiteX91" fmla="*/ 7757 w 10000"/>
                <a:gd name="connsiteY91" fmla="*/ 2943 h 10000"/>
                <a:gd name="connsiteX92" fmla="*/ 7899 w 10000"/>
                <a:gd name="connsiteY92" fmla="*/ 3023 h 10000"/>
                <a:gd name="connsiteX93" fmla="*/ 7980 w 10000"/>
                <a:gd name="connsiteY93" fmla="*/ 3063 h 10000"/>
                <a:gd name="connsiteX94" fmla="*/ 8056 w 10000"/>
                <a:gd name="connsiteY94" fmla="*/ 3073 h 10000"/>
                <a:gd name="connsiteX95" fmla="*/ 8137 w 10000"/>
                <a:gd name="connsiteY95" fmla="*/ 3083 h 10000"/>
                <a:gd name="connsiteX96" fmla="*/ 8213 w 10000"/>
                <a:gd name="connsiteY96" fmla="*/ 3083 h 10000"/>
                <a:gd name="connsiteX97" fmla="*/ 8289 w 10000"/>
                <a:gd name="connsiteY97" fmla="*/ 3063 h 10000"/>
                <a:gd name="connsiteX98" fmla="*/ 8359 w 10000"/>
                <a:gd name="connsiteY98" fmla="*/ 3033 h 10000"/>
                <a:gd name="connsiteX99" fmla="*/ 8435 w 10000"/>
                <a:gd name="connsiteY99" fmla="*/ 3003 h 10000"/>
                <a:gd name="connsiteX100" fmla="*/ 8506 w 10000"/>
                <a:gd name="connsiteY100" fmla="*/ 2943 h 10000"/>
                <a:gd name="connsiteX101" fmla="*/ 8572 w 10000"/>
                <a:gd name="connsiteY101" fmla="*/ 2903 h 10000"/>
                <a:gd name="connsiteX102" fmla="*/ 8638 w 10000"/>
                <a:gd name="connsiteY102" fmla="*/ 2833 h 10000"/>
                <a:gd name="connsiteX103" fmla="*/ 8709 w 10000"/>
                <a:gd name="connsiteY103" fmla="*/ 2763 h 10000"/>
                <a:gd name="connsiteX104" fmla="*/ 8775 w 10000"/>
                <a:gd name="connsiteY104" fmla="*/ 2683 h 10000"/>
                <a:gd name="connsiteX105" fmla="*/ 8830 w 10000"/>
                <a:gd name="connsiteY105" fmla="*/ 2593 h 10000"/>
                <a:gd name="connsiteX106" fmla="*/ 8896 w 10000"/>
                <a:gd name="connsiteY106" fmla="*/ 2492 h 10000"/>
                <a:gd name="connsiteX107" fmla="*/ 8952 w 10000"/>
                <a:gd name="connsiteY107" fmla="*/ 2392 h 10000"/>
                <a:gd name="connsiteX108" fmla="*/ 9013 w 10000"/>
                <a:gd name="connsiteY108" fmla="*/ 2292 h 10000"/>
                <a:gd name="connsiteX109" fmla="*/ 9200 w 10000"/>
                <a:gd name="connsiteY109" fmla="*/ 2492 h 10000"/>
                <a:gd name="connsiteX110" fmla="*/ 9362 w 10000"/>
                <a:gd name="connsiteY110" fmla="*/ 2753 h 10000"/>
                <a:gd name="connsiteX111" fmla="*/ 9499 w 10000"/>
                <a:gd name="connsiteY111" fmla="*/ 3053 h 10000"/>
                <a:gd name="connsiteX112" fmla="*/ 9625 w 10000"/>
                <a:gd name="connsiteY112" fmla="*/ 3393 h 10000"/>
                <a:gd name="connsiteX113" fmla="*/ 9716 w 10000"/>
                <a:gd name="connsiteY113" fmla="*/ 3764 h 10000"/>
                <a:gd name="connsiteX114" fmla="*/ 9792 w 10000"/>
                <a:gd name="connsiteY114" fmla="*/ 4164 h 10000"/>
                <a:gd name="connsiteX115" fmla="*/ 9833 w 10000"/>
                <a:gd name="connsiteY115" fmla="*/ 4575 h 10000"/>
                <a:gd name="connsiteX116" fmla="*/ 9848 w 10000"/>
                <a:gd name="connsiteY116" fmla="*/ 4995 h 10000"/>
                <a:gd name="connsiteX117" fmla="*/ 9863 w 10000"/>
                <a:gd name="connsiteY117" fmla="*/ 5285 h 10000"/>
                <a:gd name="connsiteX118" fmla="*/ 9878 w 10000"/>
                <a:gd name="connsiteY118" fmla="*/ 5606 h 10000"/>
                <a:gd name="connsiteX119" fmla="*/ 9899 w 10000"/>
                <a:gd name="connsiteY119" fmla="*/ 5856 h 10000"/>
                <a:gd name="connsiteX120" fmla="*/ 9914 w 10000"/>
                <a:gd name="connsiteY120" fmla="*/ 5916 h 10000"/>
                <a:gd name="connsiteX121" fmla="*/ 9980 w 10000"/>
                <a:gd name="connsiteY121" fmla="*/ 5405 h 10000"/>
                <a:gd name="connsiteX122" fmla="*/ 10000 w 10000"/>
                <a:gd name="connsiteY122" fmla="*/ 4855 h 10000"/>
                <a:gd name="connsiteX123" fmla="*/ 9995 w 10000"/>
                <a:gd name="connsiteY123" fmla="*/ 4304 h 10000"/>
                <a:gd name="connsiteX124" fmla="*/ 9949 w 10000"/>
                <a:gd name="connsiteY124" fmla="*/ 3784 h 10000"/>
                <a:gd name="connsiteX125" fmla="*/ 9924 w 10000"/>
                <a:gd name="connsiteY125" fmla="*/ 3614 h 10000"/>
                <a:gd name="connsiteX126" fmla="*/ 9899 w 10000"/>
                <a:gd name="connsiteY126" fmla="*/ 3443 h 10000"/>
                <a:gd name="connsiteX127" fmla="*/ 9863 w 10000"/>
                <a:gd name="connsiteY127" fmla="*/ 3263 h 10000"/>
                <a:gd name="connsiteX128" fmla="*/ 9813 w 10000"/>
                <a:gd name="connsiteY128" fmla="*/ 3103 h 10000"/>
                <a:gd name="connsiteX129" fmla="*/ 9767 w 10000"/>
                <a:gd name="connsiteY129" fmla="*/ 2953 h 10000"/>
                <a:gd name="connsiteX130" fmla="*/ 9716 w 10000"/>
                <a:gd name="connsiteY130" fmla="*/ 2803 h 10000"/>
                <a:gd name="connsiteX131" fmla="*/ 9656 w 10000"/>
                <a:gd name="connsiteY131" fmla="*/ 2653 h 10000"/>
                <a:gd name="connsiteX132" fmla="*/ 9595 w 10000"/>
                <a:gd name="connsiteY132" fmla="*/ 2523 h 10000"/>
                <a:gd name="connsiteX133" fmla="*/ 9529 w 10000"/>
                <a:gd name="connsiteY133" fmla="*/ 2392 h 10000"/>
                <a:gd name="connsiteX134" fmla="*/ 9458 w 10000"/>
                <a:gd name="connsiteY134" fmla="*/ 2262 h 10000"/>
                <a:gd name="connsiteX135" fmla="*/ 9387 w 10000"/>
                <a:gd name="connsiteY135" fmla="*/ 2142 h 10000"/>
                <a:gd name="connsiteX136" fmla="*/ 9316 w 10000"/>
                <a:gd name="connsiteY136" fmla="*/ 2022 h 10000"/>
                <a:gd name="connsiteX137" fmla="*/ 9241 w 10000"/>
                <a:gd name="connsiteY137" fmla="*/ 1912 h 10000"/>
                <a:gd name="connsiteX138" fmla="*/ 9154 w 10000"/>
                <a:gd name="connsiteY138" fmla="*/ 1802 h 10000"/>
                <a:gd name="connsiteX139" fmla="*/ 9078 w 10000"/>
                <a:gd name="connsiteY139" fmla="*/ 1712 h 10000"/>
                <a:gd name="connsiteX140" fmla="*/ 8997 w 10000"/>
                <a:gd name="connsiteY140" fmla="*/ 1622 h 10000"/>
                <a:gd name="connsiteX141" fmla="*/ 8982 w 10000"/>
                <a:gd name="connsiteY141" fmla="*/ 1632 h 10000"/>
                <a:gd name="connsiteX142" fmla="*/ 8972 w 10000"/>
                <a:gd name="connsiteY142" fmla="*/ 1642 h 10000"/>
                <a:gd name="connsiteX143" fmla="*/ 8957 w 10000"/>
                <a:gd name="connsiteY143" fmla="*/ 1652 h 10000"/>
                <a:gd name="connsiteX144" fmla="*/ 8947 w 10000"/>
                <a:gd name="connsiteY144" fmla="*/ 1672 h 10000"/>
                <a:gd name="connsiteX145" fmla="*/ 8932 w 10000"/>
                <a:gd name="connsiteY145" fmla="*/ 1712 h 10000"/>
                <a:gd name="connsiteX146" fmla="*/ 8906 w 10000"/>
                <a:gd name="connsiteY146" fmla="*/ 1772 h 10000"/>
                <a:gd name="connsiteX147" fmla="*/ 8866 w 10000"/>
                <a:gd name="connsiteY147" fmla="*/ 1852 h 10000"/>
                <a:gd name="connsiteX148" fmla="*/ 8820 w 10000"/>
                <a:gd name="connsiteY148" fmla="*/ 1952 h 10000"/>
                <a:gd name="connsiteX149" fmla="*/ 8749 w 10000"/>
                <a:gd name="connsiteY149" fmla="*/ 2082 h 10000"/>
                <a:gd name="connsiteX150" fmla="*/ 8684 w 10000"/>
                <a:gd name="connsiteY150" fmla="*/ 2182 h 10000"/>
                <a:gd name="connsiteX151" fmla="*/ 8628 w 10000"/>
                <a:gd name="connsiteY151" fmla="*/ 2272 h 10000"/>
                <a:gd name="connsiteX152" fmla="*/ 8567 w 10000"/>
                <a:gd name="connsiteY152" fmla="*/ 2352 h 10000"/>
                <a:gd name="connsiteX153" fmla="*/ 8516 w 10000"/>
                <a:gd name="connsiteY153" fmla="*/ 2412 h 10000"/>
                <a:gd name="connsiteX154" fmla="*/ 8466 w 10000"/>
                <a:gd name="connsiteY154" fmla="*/ 2472 h 10000"/>
                <a:gd name="connsiteX155" fmla="*/ 8415 w 10000"/>
                <a:gd name="connsiteY155" fmla="*/ 2503 h 10000"/>
                <a:gd name="connsiteX156" fmla="*/ 8365 w 10000"/>
                <a:gd name="connsiteY156" fmla="*/ 2543 h 10000"/>
                <a:gd name="connsiteX157" fmla="*/ 8314 w 10000"/>
                <a:gd name="connsiteY157" fmla="*/ 2553 h 10000"/>
                <a:gd name="connsiteX158" fmla="*/ 8258 w 10000"/>
                <a:gd name="connsiteY158" fmla="*/ 2563 h 10000"/>
                <a:gd name="connsiteX159" fmla="*/ 8208 w 10000"/>
                <a:gd name="connsiteY159" fmla="*/ 2573 h 10000"/>
                <a:gd name="connsiteX160" fmla="*/ 8147 w 10000"/>
                <a:gd name="connsiteY160" fmla="*/ 2573 h 10000"/>
                <a:gd name="connsiteX161" fmla="*/ 8086 w 10000"/>
                <a:gd name="connsiteY161" fmla="*/ 2563 h 10000"/>
                <a:gd name="connsiteX162" fmla="*/ 8015 w 10000"/>
                <a:gd name="connsiteY162" fmla="*/ 2563 h 10000"/>
                <a:gd name="connsiteX163" fmla="*/ 7939 w 10000"/>
                <a:gd name="connsiteY163" fmla="*/ 2553 h 10000"/>
                <a:gd name="connsiteX164" fmla="*/ 7858 w 10000"/>
                <a:gd name="connsiteY164" fmla="*/ 2543 h 10000"/>
                <a:gd name="connsiteX165" fmla="*/ 7803 w 10000"/>
                <a:gd name="connsiteY165" fmla="*/ 2492 h 10000"/>
                <a:gd name="connsiteX166" fmla="*/ 7747 w 10000"/>
                <a:gd name="connsiteY166" fmla="*/ 2462 h 10000"/>
                <a:gd name="connsiteX167" fmla="*/ 7696 w 10000"/>
                <a:gd name="connsiteY167" fmla="*/ 2412 h 10000"/>
                <a:gd name="connsiteX168" fmla="*/ 7635 w 10000"/>
                <a:gd name="connsiteY168" fmla="*/ 2372 h 10000"/>
                <a:gd name="connsiteX169" fmla="*/ 7585 w 10000"/>
                <a:gd name="connsiteY169" fmla="*/ 2322 h 10000"/>
                <a:gd name="connsiteX170" fmla="*/ 7529 w 10000"/>
                <a:gd name="connsiteY170" fmla="*/ 2252 h 10000"/>
                <a:gd name="connsiteX171" fmla="*/ 7489 w 10000"/>
                <a:gd name="connsiteY171" fmla="*/ 2172 h 10000"/>
                <a:gd name="connsiteX172" fmla="*/ 7448 w 10000"/>
                <a:gd name="connsiteY172" fmla="*/ 2082 h 10000"/>
                <a:gd name="connsiteX173" fmla="*/ 7468 w 10000"/>
                <a:gd name="connsiteY173" fmla="*/ 2042 h 10000"/>
                <a:gd name="connsiteX174" fmla="*/ 7484 w 10000"/>
                <a:gd name="connsiteY174" fmla="*/ 2002 h 10000"/>
                <a:gd name="connsiteX175" fmla="*/ 7499 w 10000"/>
                <a:gd name="connsiteY175" fmla="*/ 1952 h 10000"/>
                <a:gd name="connsiteX176" fmla="*/ 7514 w 10000"/>
                <a:gd name="connsiteY176" fmla="*/ 1912 h 10000"/>
                <a:gd name="connsiteX177" fmla="*/ 7554 w 10000"/>
                <a:gd name="connsiteY177" fmla="*/ 1662 h 10000"/>
                <a:gd name="connsiteX178" fmla="*/ 7570 w 10000"/>
                <a:gd name="connsiteY178" fmla="*/ 1411 h 10000"/>
                <a:gd name="connsiteX179" fmla="*/ 7570 w 10000"/>
                <a:gd name="connsiteY179" fmla="*/ 1161 h 10000"/>
                <a:gd name="connsiteX180" fmla="*/ 7559 w 10000"/>
                <a:gd name="connsiteY180" fmla="*/ 911 h 10000"/>
                <a:gd name="connsiteX181" fmla="*/ 7529 w 10000"/>
                <a:gd name="connsiteY181" fmla="*/ 661 h 10000"/>
                <a:gd name="connsiteX182" fmla="*/ 7484 w 10000"/>
                <a:gd name="connsiteY182" fmla="*/ 430 h 10000"/>
                <a:gd name="connsiteX183" fmla="*/ 7428 w 10000"/>
                <a:gd name="connsiteY183" fmla="*/ 210 h 10000"/>
                <a:gd name="connsiteX184" fmla="*/ 7357 w 10000"/>
                <a:gd name="connsiteY184" fmla="*/ 0 h 10000"/>
                <a:gd name="connsiteX185" fmla="*/ 7352 w 10000"/>
                <a:gd name="connsiteY185" fmla="*/ 60 h 10000"/>
                <a:gd name="connsiteX186" fmla="*/ 7357 w 10000"/>
                <a:gd name="connsiteY186" fmla="*/ 250 h 10000"/>
                <a:gd name="connsiteX187" fmla="*/ 7367 w 10000"/>
                <a:gd name="connsiteY187" fmla="*/ 501 h 10000"/>
                <a:gd name="connsiteX188" fmla="*/ 7372 w 10000"/>
                <a:gd name="connsiteY188" fmla="*/ 801 h 10000"/>
                <a:gd name="connsiteX189" fmla="*/ 7362 w 10000"/>
                <a:gd name="connsiteY189" fmla="*/ 1121 h 10000"/>
                <a:gd name="connsiteX190" fmla="*/ 7332 w 10000"/>
                <a:gd name="connsiteY190" fmla="*/ 1411 h 10000"/>
                <a:gd name="connsiteX191" fmla="*/ 7271 w 10000"/>
                <a:gd name="connsiteY191" fmla="*/ 1642 h 10000"/>
                <a:gd name="connsiteX192" fmla="*/ 7165 w 10000"/>
                <a:gd name="connsiteY192" fmla="*/ 1782 h 10000"/>
                <a:gd name="connsiteX193" fmla="*/ 7048 w 10000"/>
                <a:gd name="connsiteY193" fmla="*/ 1782 h 10000"/>
                <a:gd name="connsiteX194" fmla="*/ 6932 w 10000"/>
                <a:gd name="connsiteY194" fmla="*/ 1802 h 10000"/>
                <a:gd name="connsiteX195" fmla="*/ 6820 w 10000"/>
                <a:gd name="connsiteY195" fmla="*/ 1852 h 10000"/>
                <a:gd name="connsiteX196" fmla="*/ 6709 w 10000"/>
                <a:gd name="connsiteY196" fmla="*/ 1912 h 10000"/>
                <a:gd name="connsiteX197" fmla="*/ 6603 w 10000"/>
                <a:gd name="connsiteY197" fmla="*/ 1972 h 10000"/>
                <a:gd name="connsiteX198" fmla="*/ 6501 w 10000"/>
                <a:gd name="connsiteY198" fmla="*/ 2072 h 10000"/>
                <a:gd name="connsiteX199" fmla="*/ 6400 w 10000"/>
                <a:gd name="connsiteY199" fmla="*/ 2162 h 10000"/>
                <a:gd name="connsiteX200" fmla="*/ 6304 w 10000"/>
                <a:gd name="connsiteY200" fmla="*/ 2272 h 10000"/>
                <a:gd name="connsiteX201" fmla="*/ 6208 w 10000"/>
                <a:gd name="connsiteY201" fmla="*/ 2402 h 10000"/>
                <a:gd name="connsiteX202" fmla="*/ 6116 w 10000"/>
                <a:gd name="connsiteY202" fmla="*/ 2543 h 10000"/>
                <a:gd name="connsiteX203" fmla="*/ 6035 w 10000"/>
                <a:gd name="connsiteY203" fmla="*/ 2693 h 10000"/>
                <a:gd name="connsiteX204" fmla="*/ 5954 w 10000"/>
                <a:gd name="connsiteY204" fmla="*/ 2853 h 10000"/>
                <a:gd name="connsiteX205" fmla="*/ 5878 w 10000"/>
                <a:gd name="connsiteY205" fmla="*/ 3013 h 10000"/>
                <a:gd name="connsiteX206" fmla="*/ 5808 w 10000"/>
                <a:gd name="connsiteY206" fmla="*/ 3203 h 10000"/>
                <a:gd name="connsiteX207" fmla="*/ 5737 w 10000"/>
                <a:gd name="connsiteY207" fmla="*/ 3383 h 10000"/>
                <a:gd name="connsiteX208" fmla="*/ 5676 w 10000"/>
                <a:gd name="connsiteY208" fmla="*/ 3564 h 10000"/>
                <a:gd name="connsiteX209" fmla="*/ 5630 w 10000"/>
                <a:gd name="connsiteY209" fmla="*/ 3744 h 10000"/>
                <a:gd name="connsiteX210" fmla="*/ 5590 w 10000"/>
                <a:gd name="connsiteY210" fmla="*/ 3924 h 10000"/>
                <a:gd name="connsiteX211" fmla="*/ 5559 w 10000"/>
                <a:gd name="connsiteY211" fmla="*/ 4114 h 10000"/>
                <a:gd name="connsiteX212" fmla="*/ 5539 w 10000"/>
                <a:gd name="connsiteY212" fmla="*/ 4294 h 10000"/>
                <a:gd name="connsiteX213" fmla="*/ 5514 w 10000"/>
                <a:gd name="connsiteY213" fmla="*/ 4474 h 10000"/>
                <a:gd name="connsiteX214" fmla="*/ 5494 w 10000"/>
                <a:gd name="connsiteY214" fmla="*/ 4675 h 10000"/>
                <a:gd name="connsiteX215" fmla="*/ 5468 w 10000"/>
                <a:gd name="connsiteY215" fmla="*/ 4855 h 10000"/>
                <a:gd name="connsiteX216" fmla="*/ 5443 w 10000"/>
                <a:gd name="connsiteY216" fmla="*/ 5045 h 10000"/>
                <a:gd name="connsiteX217" fmla="*/ 5397 w 10000"/>
                <a:gd name="connsiteY217" fmla="*/ 4995 h 10000"/>
                <a:gd name="connsiteX218" fmla="*/ 5337 w 10000"/>
                <a:gd name="connsiteY218" fmla="*/ 4955 h 10000"/>
                <a:gd name="connsiteX219" fmla="*/ 5251 w 10000"/>
                <a:gd name="connsiteY219" fmla="*/ 4905 h 10000"/>
                <a:gd name="connsiteX220" fmla="*/ 5170 w 10000"/>
                <a:gd name="connsiteY220" fmla="*/ 4845 h 10000"/>
                <a:gd name="connsiteX221" fmla="*/ 5089 w 10000"/>
                <a:gd name="connsiteY221" fmla="*/ 4775 h 10000"/>
                <a:gd name="connsiteX222" fmla="*/ 5013 w 10000"/>
                <a:gd name="connsiteY222" fmla="*/ 4715 h 10000"/>
                <a:gd name="connsiteX223" fmla="*/ 4962 w 10000"/>
                <a:gd name="connsiteY223" fmla="*/ 4645 h 10000"/>
                <a:gd name="connsiteX224" fmla="*/ 4937 w 10000"/>
                <a:gd name="connsiteY224" fmla="*/ 4565 h 10000"/>
                <a:gd name="connsiteX225" fmla="*/ 4835 w 10000"/>
                <a:gd name="connsiteY225" fmla="*/ 4595 h 10000"/>
                <a:gd name="connsiteX226" fmla="*/ 4668 w 10000"/>
                <a:gd name="connsiteY226" fmla="*/ 4655 h 10000"/>
                <a:gd name="connsiteX227" fmla="*/ 4461 w 10000"/>
                <a:gd name="connsiteY227" fmla="*/ 4715 h 10000"/>
                <a:gd name="connsiteX228" fmla="*/ 4213 w 10000"/>
                <a:gd name="connsiteY228" fmla="*/ 4805 h 10000"/>
                <a:gd name="connsiteX229" fmla="*/ 3929 w 10000"/>
                <a:gd name="connsiteY229" fmla="*/ 4895 h 10000"/>
                <a:gd name="connsiteX230" fmla="*/ 3625 w 10000"/>
                <a:gd name="connsiteY230" fmla="*/ 4985 h 10000"/>
                <a:gd name="connsiteX231" fmla="*/ 3311 w 10000"/>
                <a:gd name="connsiteY231" fmla="*/ 5095 h 10000"/>
                <a:gd name="connsiteX232" fmla="*/ 2992 w 10000"/>
                <a:gd name="connsiteY232" fmla="*/ 5195 h 10000"/>
                <a:gd name="connsiteX233" fmla="*/ 2678 w 10000"/>
                <a:gd name="connsiteY233" fmla="*/ 5295 h 10000"/>
                <a:gd name="connsiteX234" fmla="*/ 2380 w 10000"/>
                <a:gd name="connsiteY234" fmla="*/ 5405 h 10000"/>
                <a:gd name="connsiteX235" fmla="*/ 2101 w 10000"/>
                <a:gd name="connsiteY235" fmla="*/ 5495 h 10000"/>
                <a:gd name="connsiteX236" fmla="*/ 1848 w 10000"/>
                <a:gd name="connsiteY236" fmla="*/ 5576 h 10000"/>
                <a:gd name="connsiteX237" fmla="*/ 1641 w 10000"/>
                <a:gd name="connsiteY237" fmla="*/ 5646 h 10000"/>
                <a:gd name="connsiteX238" fmla="*/ 1484 w 10000"/>
                <a:gd name="connsiteY238" fmla="*/ 5686 h 10000"/>
                <a:gd name="connsiteX239" fmla="*/ 1377 w 10000"/>
                <a:gd name="connsiteY239" fmla="*/ 5726 h 10000"/>
                <a:gd name="connsiteX240" fmla="*/ 1342 w 10000"/>
                <a:gd name="connsiteY240" fmla="*/ 5736 h 10000"/>
                <a:gd name="connsiteX241" fmla="*/ 1261 w 10000"/>
                <a:gd name="connsiteY241" fmla="*/ 5686 h 10000"/>
                <a:gd name="connsiteX242" fmla="*/ 1180 w 10000"/>
                <a:gd name="connsiteY242" fmla="*/ 5636 h 10000"/>
                <a:gd name="connsiteX243" fmla="*/ 1104 w 10000"/>
                <a:gd name="connsiteY243" fmla="*/ 5586 h 10000"/>
                <a:gd name="connsiteX244" fmla="*/ 1023 w 10000"/>
                <a:gd name="connsiteY244" fmla="*/ 5526 h 10000"/>
                <a:gd name="connsiteX245" fmla="*/ 942 w 10000"/>
                <a:gd name="connsiteY245" fmla="*/ 5475 h 10000"/>
                <a:gd name="connsiteX246" fmla="*/ 861 w 10000"/>
                <a:gd name="connsiteY246" fmla="*/ 5415 h 10000"/>
                <a:gd name="connsiteX247" fmla="*/ 785 w 10000"/>
                <a:gd name="connsiteY247" fmla="*/ 5365 h 10000"/>
                <a:gd name="connsiteX248" fmla="*/ 704 w 10000"/>
                <a:gd name="connsiteY248" fmla="*/ 5305 h 10000"/>
                <a:gd name="connsiteX249" fmla="*/ 623 w 10000"/>
                <a:gd name="connsiteY249" fmla="*/ 5255 h 10000"/>
                <a:gd name="connsiteX250" fmla="*/ 542 w 10000"/>
                <a:gd name="connsiteY250" fmla="*/ 5205 h 10000"/>
                <a:gd name="connsiteX251" fmla="*/ 466 w 10000"/>
                <a:gd name="connsiteY251" fmla="*/ 5145 h 10000"/>
                <a:gd name="connsiteX252" fmla="*/ 380 w 10000"/>
                <a:gd name="connsiteY252" fmla="*/ 5105 h 10000"/>
                <a:gd name="connsiteX253" fmla="*/ 299 w 10000"/>
                <a:gd name="connsiteY253" fmla="*/ 5055 h 10000"/>
                <a:gd name="connsiteX254" fmla="*/ 218 w 10000"/>
                <a:gd name="connsiteY254" fmla="*/ 5005 h 10000"/>
                <a:gd name="connsiteX255" fmla="*/ 137 w 10000"/>
                <a:gd name="connsiteY255" fmla="*/ 4965 h 10000"/>
                <a:gd name="connsiteX256" fmla="*/ 56 w 10000"/>
                <a:gd name="connsiteY256" fmla="*/ 4915 h 10000"/>
                <a:gd name="connsiteX257" fmla="*/ 0 w 10000"/>
                <a:gd name="connsiteY257" fmla="*/ 5035 h 10000"/>
                <a:gd name="connsiteX258" fmla="*/ 15 w 10000"/>
                <a:gd name="connsiteY258" fmla="*/ 5055 h 10000"/>
                <a:gd name="connsiteX259" fmla="*/ 51 w 10000"/>
                <a:gd name="connsiteY259" fmla="*/ 5095 h 10000"/>
                <a:gd name="connsiteX260" fmla="*/ 106 w 10000"/>
                <a:gd name="connsiteY260" fmla="*/ 5135 h 10000"/>
                <a:gd name="connsiteX261" fmla="*/ 177 w 10000"/>
                <a:gd name="connsiteY261" fmla="*/ 5195 h 10000"/>
                <a:gd name="connsiteX262" fmla="*/ 263 w 10000"/>
                <a:gd name="connsiteY262" fmla="*/ 5255 h 10000"/>
                <a:gd name="connsiteX263" fmla="*/ 359 w 10000"/>
                <a:gd name="connsiteY263" fmla="*/ 5325 h 10000"/>
                <a:gd name="connsiteX264" fmla="*/ 456 w 10000"/>
                <a:gd name="connsiteY264" fmla="*/ 5405 h 10000"/>
                <a:gd name="connsiteX265" fmla="*/ 557 w 10000"/>
                <a:gd name="connsiteY265" fmla="*/ 5475 h 10000"/>
                <a:gd name="connsiteX266" fmla="*/ 658 w 10000"/>
                <a:gd name="connsiteY266" fmla="*/ 5556 h 10000"/>
                <a:gd name="connsiteX267" fmla="*/ 754 w 10000"/>
                <a:gd name="connsiteY267" fmla="*/ 5626 h 10000"/>
                <a:gd name="connsiteX268" fmla="*/ 851 w 10000"/>
                <a:gd name="connsiteY268" fmla="*/ 5686 h 10000"/>
                <a:gd name="connsiteX269" fmla="*/ 932 w 10000"/>
                <a:gd name="connsiteY269" fmla="*/ 5746 h 10000"/>
                <a:gd name="connsiteX270" fmla="*/ 997 w 10000"/>
                <a:gd name="connsiteY270" fmla="*/ 5806 h 10000"/>
                <a:gd name="connsiteX271" fmla="*/ 1053 w 10000"/>
                <a:gd name="connsiteY271" fmla="*/ 5836 h 10000"/>
                <a:gd name="connsiteX272" fmla="*/ 1089 w 10000"/>
                <a:gd name="connsiteY272" fmla="*/ 5866 h 10000"/>
                <a:gd name="connsiteX273" fmla="*/ 1099 w 10000"/>
                <a:gd name="connsiteY273" fmla="*/ 5876 h 10000"/>
                <a:gd name="connsiteX274" fmla="*/ 1094 w 10000"/>
                <a:gd name="connsiteY274" fmla="*/ 5876 h 10000"/>
                <a:gd name="connsiteX275" fmla="*/ 1073 w 10000"/>
                <a:gd name="connsiteY275" fmla="*/ 5886 h 10000"/>
                <a:gd name="connsiteX276" fmla="*/ 1053 w 10000"/>
                <a:gd name="connsiteY276" fmla="*/ 5906 h 10000"/>
                <a:gd name="connsiteX277" fmla="*/ 1023 w 10000"/>
                <a:gd name="connsiteY277" fmla="*/ 5936 h 10000"/>
                <a:gd name="connsiteX278" fmla="*/ 987 w 10000"/>
                <a:gd name="connsiteY278" fmla="*/ 5956 h 10000"/>
                <a:gd name="connsiteX279" fmla="*/ 957 w 10000"/>
                <a:gd name="connsiteY279" fmla="*/ 5986 h 10000"/>
                <a:gd name="connsiteX280" fmla="*/ 932 w 10000"/>
                <a:gd name="connsiteY280" fmla="*/ 6016 h 10000"/>
                <a:gd name="connsiteX281" fmla="*/ 906 w 10000"/>
                <a:gd name="connsiteY281" fmla="*/ 6046 h 10000"/>
                <a:gd name="connsiteX282" fmla="*/ 2486 w 10000"/>
                <a:gd name="connsiteY282" fmla="*/ 7417 h 10000"/>
                <a:gd name="connsiteX283" fmla="*/ 2516 w 10000"/>
                <a:gd name="connsiteY283" fmla="*/ 7447 h 10000"/>
                <a:gd name="connsiteX284" fmla="*/ 2542 w 10000"/>
                <a:gd name="connsiteY284" fmla="*/ 7457 h 10000"/>
                <a:gd name="connsiteX285" fmla="*/ 2572 w 10000"/>
                <a:gd name="connsiteY285" fmla="*/ 7457 h 10000"/>
                <a:gd name="connsiteX286" fmla="*/ 2603 w 10000"/>
                <a:gd name="connsiteY286" fmla="*/ 7407 h 10000"/>
                <a:gd name="connsiteX287" fmla="*/ 1246 w 10000"/>
                <a:gd name="connsiteY287" fmla="*/ 6126 h 10000"/>
                <a:gd name="connsiteX288" fmla="*/ 1337 w 10000"/>
                <a:gd name="connsiteY288" fmla="*/ 6086 h 10000"/>
                <a:gd name="connsiteX289" fmla="*/ 1494 w 10000"/>
                <a:gd name="connsiteY289" fmla="*/ 6026 h 10000"/>
                <a:gd name="connsiteX290" fmla="*/ 1701 w 10000"/>
                <a:gd name="connsiteY290" fmla="*/ 5936 h 10000"/>
                <a:gd name="connsiteX291" fmla="*/ 1949 w 10000"/>
                <a:gd name="connsiteY291" fmla="*/ 5836 h 10000"/>
                <a:gd name="connsiteX292" fmla="*/ 2233 w 10000"/>
                <a:gd name="connsiteY292" fmla="*/ 5736 h 10000"/>
                <a:gd name="connsiteX293" fmla="*/ 2542 w 10000"/>
                <a:gd name="connsiteY293" fmla="*/ 5626 h 10000"/>
                <a:gd name="connsiteX294" fmla="*/ 2871 w 10000"/>
                <a:gd name="connsiteY294" fmla="*/ 5495 h 10000"/>
                <a:gd name="connsiteX295" fmla="*/ 3195 w 10000"/>
                <a:gd name="connsiteY295" fmla="*/ 5375 h 10000"/>
                <a:gd name="connsiteX296" fmla="*/ 3524 w 10000"/>
                <a:gd name="connsiteY296" fmla="*/ 5265 h 10000"/>
                <a:gd name="connsiteX297" fmla="*/ 3833 w 10000"/>
                <a:gd name="connsiteY297" fmla="*/ 5145 h 10000"/>
                <a:gd name="connsiteX298" fmla="*/ 4122 w 10000"/>
                <a:gd name="connsiteY298" fmla="*/ 5045 h 10000"/>
                <a:gd name="connsiteX299" fmla="*/ 4380 w 10000"/>
                <a:gd name="connsiteY299" fmla="*/ 4945 h 10000"/>
                <a:gd name="connsiteX300" fmla="*/ 4603 w 10000"/>
                <a:gd name="connsiteY300" fmla="*/ 4875 h 10000"/>
                <a:gd name="connsiteX301" fmla="*/ 4765 w 10000"/>
                <a:gd name="connsiteY301" fmla="*/ 4805 h 10000"/>
                <a:gd name="connsiteX302" fmla="*/ 4876 w 10000"/>
                <a:gd name="connsiteY302" fmla="*/ 4765 h 10000"/>
                <a:gd name="connsiteX303" fmla="*/ 4911 w 10000"/>
                <a:gd name="connsiteY303" fmla="*/ 4755 h 10000"/>
                <a:gd name="connsiteX304" fmla="*/ 4972 w 10000"/>
                <a:gd name="connsiteY304" fmla="*/ 4825 h 10000"/>
                <a:gd name="connsiteX305" fmla="*/ 5038 w 10000"/>
                <a:gd name="connsiteY305" fmla="*/ 4895 h 10000"/>
                <a:gd name="connsiteX306" fmla="*/ 5109 w 10000"/>
                <a:gd name="connsiteY306" fmla="*/ 4965 h 10000"/>
                <a:gd name="connsiteX307" fmla="*/ 5180 w 10000"/>
                <a:gd name="connsiteY307" fmla="*/ 5045 h 10000"/>
                <a:gd name="connsiteX308" fmla="*/ 5241 w 10000"/>
                <a:gd name="connsiteY308" fmla="*/ 5125 h 10000"/>
                <a:gd name="connsiteX309" fmla="*/ 5306 w 10000"/>
                <a:gd name="connsiteY309" fmla="*/ 5205 h 10000"/>
                <a:gd name="connsiteX310" fmla="*/ 5367 w 10000"/>
                <a:gd name="connsiteY310" fmla="*/ 5285 h 10000"/>
                <a:gd name="connsiteX311" fmla="*/ 5428 w 10000"/>
                <a:gd name="connsiteY311" fmla="*/ 5375 h 10000"/>
                <a:gd name="connsiteX312" fmla="*/ 5423 w 10000"/>
                <a:gd name="connsiteY312" fmla="*/ 5676 h 10000"/>
                <a:gd name="connsiteX313" fmla="*/ 5397 w 10000"/>
                <a:gd name="connsiteY313" fmla="*/ 5956 h 10000"/>
                <a:gd name="connsiteX314" fmla="*/ 5367 w 10000"/>
                <a:gd name="connsiteY314" fmla="*/ 6246 h 10000"/>
                <a:gd name="connsiteX315" fmla="*/ 5337 w 10000"/>
                <a:gd name="connsiteY315" fmla="*/ 6507 h 10000"/>
                <a:gd name="connsiteX316" fmla="*/ 5296 w 10000"/>
                <a:gd name="connsiteY316" fmla="*/ 6416 h 10000"/>
                <a:gd name="connsiteX317" fmla="*/ 5251 w 10000"/>
                <a:gd name="connsiteY317" fmla="*/ 6326 h 10000"/>
                <a:gd name="connsiteX318" fmla="*/ 5210 w 10000"/>
                <a:gd name="connsiteY318" fmla="*/ 6236 h 10000"/>
                <a:gd name="connsiteX319" fmla="*/ 5170 w 10000"/>
                <a:gd name="connsiteY319" fmla="*/ 6156 h 10000"/>
                <a:gd name="connsiteX320" fmla="*/ 5129 w 10000"/>
                <a:gd name="connsiteY320" fmla="*/ 6066 h 10000"/>
                <a:gd name="connsiteX321" fmla="*/ 5089 w 10000"/>
                <a:gd name="connsiteY321" fmla="*/ 5986 h 10000"/>
                <a:gd name="connsiteX322" fmla="*/ 5043 w 10000"/>
                <a:gd name="connsiteY322" fmla="*/ 5906 h 10000"/>
                <a:gd name="connsiteX323" fmla="*/ 4992 w 10000"/>
                <a:gd name="connsiteY323" fmla="*/ 5836 h 10000"/>
                <a:gd name="connsiteX324" fmla="*/ 5033 w 10000"/>
                <a:gd name="connsiteY324" fmla="*/ 5836 h 10000"/>
                <a:gd name="connsiteX325" fmla="*/ 5073 w 10000"/>
                <a:gd name="connsiteY325" fmla="*/ 5866 h 10000"/>
                <a:gd name="connsiteX326" fmla="*/ 5114 w 10000"/>
                <a:gd name="connsiteY326" fmla="*/ 5916 h 10000"/>
                <a:gd name="connsiteX327" fmla="*/ 5149 w 10000"/>
                <a:gd name="connsiteY327" fmla="*/ 5976 h 10000"/>
                <a:gd name="connsiteX328" fmla="*/ 5190 w 10000"/>
                <a:gd name="connsiteY328" fmla="*/ 6036 h 10000"/>
                <a:gd name="connsiteX329" fmla="*/ 5230 w 10000"/>
                <a:gd name="connsiteY329" fmla="*/ 6056 h 10000"/>
                <a:gd name="connsiteX330" fmla="*/ 5271 w 10000"/>
                <a:gd name="connsiteY330" fmla="*/ 6056 h 10000"/>
                <a:gd name="connsiteX331" fmla="*/ 5316 w 10000"/>
                <a:gd name="connsiteY331" fmla="*/ 6016 h 10000"/>
                <a:gd name="connsiteX332" fmla="*/ 5276 w 10000"/>
                <a:gd name="connsiteY332" fmla="*/ 5876 h 10000"/>
                <a:gd name="connsiteX333" fmla="*/ 5225 w 10000"/>
                <a:gd name="connsiteY333" fmla="*/ 5746 h 10000"/>
                <a:gd name="connsiteX334" fmla="*/ 5170 w 10000"/>
                <a:gd name="connsiteY334" fmla="*/ 5636 h 10000"/>
                <a:gd name="connsiteX335" fmla="*/ 5109 w 10000"/>
                <a:gd name="connsiteY335" fmla="*/ 5516 h 10000"/>
                <a:gd name="connsiteX336" fmla="*/ 5043 w 10000"/>
                <a:gd name="connsiteY336" fmla="*/ 5415 h 10000"/>
                <a:gd name="connsiteX337" fmla="*/ 4972 w 10000"/>
                <a:gd name="connsiteY337" fmla="*/ 5325 h 10000"/>
                <a:gd name="connsiteX338" fmla="*/ 4901 w 10000"/>
                <a:gd name="connsiteY338" fmla="*/ 5245 h 10000"/>
                <a:gd name="connsiteX339" fmla="*/ 4835 w 10000"/>
                <a:gd name="connsiteY339" fmla="*/ 5175 h 10000"/>
                <a:gd name="connsiteX340" fmla="*/ 4881 w 10000"/>
                <a:gd name="connsiteY340" fmla="*/ 5185 h 10000"/>
                <a:gd name="connsiteX341" fmla="*/ 4927 w 10000"/>
                <a:gd name="connsiteY341" fmla="*/ 5195 h 10000"/>
                <a:gd name="connsiteX342" fmla="*/ 4972 w 10000"/>
                <a:gd name="connsiteY342" fmla="*/ 5215 h 10000"/>
                <a:gd name="connsiteX343" fmla="*/ 5018 w 10000"/>
                <a:gd name="connsiteY343" fmla="*/ 5245 h 10000"/>
                <a:gd name="connsiteX344" fmla="*/ 5068 w 10000"/>
                <a:gd name="connsiteY344" fmla="*/ 5265 h 10000"/>
                <a:gd name="connsiteX345" fmla="*/ 5114 w 10000"/>
                <a:gd name="connsiteY345" fmla="*/ 5295 h 10000"/>
                <a:gd name="connsiteX346" fmla="*/ 5154 w 10000"/>
                <a:gd name="connsiteY346" fmla="*/ 5335 h 10000"/>
                <a:gd name="connsiteX347" fmla="*/ 5195 w 10000"/>
                <a:gd name="connsiteY347" fmla="*/ 5375 h 10000"/>
                <a:gd name="connsiteX348" fmla="*/ 5220 w 10000"/>
                <a:gd name="connsiteY348" fmla="*/ 5385 h 10000"/>
                <a:gd name="connsiteX349" fmla="*/ 5241 w 10000"/>
                <a:gd name="connsiteY349" fmla="*/ 5425 h 10000"/>
                <a:gd name="connsiteX350" fmla="*/ 5266 w 10000"/>
                <a:gd name="connsiteY350" fmla="*/ 5475 h 10000"/>
                <a:gd name="connsiteX351" fmla="*/ 5281 w 10000"/>
                <a:gd name="connsiteY351" fmla="*/ 5506 h 10000"/>
                <a:gd name="connsiteX352" fmla="*/ 5306 w 10000"/>
                <a:gd name="connsiteY352" fmla="*/ 5556 h 10000"/>
                <a:gd name="connsiteX353" fmla="*/ 5327 w 10000"/>
                <a:gd name="connsiteY353" fmla="*/ 5566 h 10000"/>
                <a:gd name="connsiteX354" fmla="*/ 5352 w 10000"/>
                <a:gd name="connsiteY354" fmla="*/ 5556 h 10000"/>
                <a:gd name="connsiteX355" fmla="*/ 5382 w 10000"/>
                <a:gd name="connsiteY355" fmla="*/ 5506 h 10000"/>
                <a:gd name="connsiteX356" fmla="*/ 5342 w 10000"/>
                <a:gd name="connsiteY356" fmla="*/ 5405 h 10000"/>
                <a:gd name="connsiteX357" fmla="*/ 5296 w 10000"/>
                <a:gd name="connsiteY357" fmla="*/ 5325 h 10000"/>
                <a:gd name="connsiteX358" fmla="*/ 5241 w 10000"/>
                <a:gd name="connsiteY358" fmla="*/ 5255 h 10000"/>
                <a:gd name="connsiteX359" fmla="*/ 5190 w 10000"/>
                <a:gd name="connsiteY359" fmla="*/ 5195 h 10000"/>
                <a:gd name="connsiteX360" fmla="*/ 5129 w 10000"/>
                <a:gd name="connsiteY360" fmla="*/ 5145 h 10000"/>
                <a:gd name="connsiteX361" fmla="*/ 5073 w 10000"/>
                <a:gd name="connsiteY361" fmla="*/ 5115 h 10000"/>
                <a:gd name="connsiteX362" fmla="*/ 5008 w 10000"/>
                <a:gd name="connsiteY362" fmla="*/ 5065 h 10000"/>
                <a:gd name="connsiteX363" fmla="*/ 4952 w 10000"/>
                <a:gd name="connsiteY363" fmla="*/ 5035 h 10000"/>
                <a:gd name="connsiteX364" fmla="*/ 4916 w 10000"/>
                <a:gd name="connsiteY364" fmla="*/ 5005 h 10000"/>
                <a:gd name="connsiteX365" fmla="*/ 4876 w 10000"/>
                <a:gd name="connsiteY365" fmla="*/ 4995 h 10000"/>
                <a:gd name="connsiteX366" fmla="*/ 4841 w 10000"/>
                <a:gd name="connsiteY366" fmla="*/ 4995 h 10000"/>
                <a:gd name="connsiteX367" fmla="*/ 4810 w 10000"/>
                <a:gd name="connsiteY367" fmla="*/ 5045 h 10000"/>
                <a:gd name="connsiteX368" fmla="*/ 4810 w 10000"/>
                <a:gd name="connsiteY368" fmla="*/ 5075 h 10000"/>
                <a:gd name="connsiteX369" fmla="*/ 4815 w 10000"/>
                <a:gd name="connsiteY369" fmla="*/ 5115 h 10000"/>
                <a:gd name="connsiteX370" fmla="*/ 4820 w 10000"/>
                <a:gd name="connsiteY370" fmla="*/ 5135 h 10000"/>
                <a:gd name="connsiteX371" fmla="*/ 4835 w 10000"/>
                <a:gd name="connsiteY371" fmla="*/ 5155 h 10000"/>
                <a:gd name="connsiteX372" fmla="*/ 4795 w 10000"/>
                <a:gd name="connsiteY372" fmla="*/ 5185 h 10000"/>
                <a:gd name="connsiteX373" fmla="*/ 4744 w 10000"/>
                <a:gd name="connsiteY373" fmla="*/ 5195 h 10000"/>
                <a:gd name="connsiteX374" fmla="*/ 4709 w 10000"/>
                <a:gd name="connsiteY374" fmla="*/ 5215 h 10000"/>
                <a:gd name="connsiteX375" fmla="*/ 4704 w 10000"/>
                <a:gd name="connsiteY375" fmla="*/ 5305 h 10000"/>
                <a:gd name="connsiteX376" fmla="*/ 4754 w 10000"/>
                <a:gd name="connsiteY376" fmla="*/ 5345 h 10000"/>
                <a:gd name="connsiteX377" fmla="*/ 4800 w 10000"/>
                <a:gd name="connsiteY377" fmla="*/ 5375 h 10000"/>
                <a:gd name="connsiteX378" fmla="*/ 4846 w 10000"/>
                <a:gd name="connsiteY378" fmla="*/ 5415 h 10000"/>
                <a:gd name="connsiteX379" fmla="*/ 4896 w 10000"/>
                <a:gd name="connsiteY379" fmla="*/ 5435 h 10000"/>
                <a:gd name="connsiteX380" fmla="*/ 4937 w 10000"/>
                <a:gd name="connsiteY380" fmla="*/ 5475 h 10000"/>
                <a:gd name="connsiteX381" fmla="*/ 4987 w 10000"/>
                <a:gd name="connsiteY381" fmla="*/ 5516 h 10000"/>
                <a:gd name="connsiteX382" fmla="*/ 5028 w 10000"/>
                <a:gd name="connsiteY382" fmla="*/ 5576 h 10000"/>
                <a:gd name="connsiteX383" fmla="*/ 5068 w 10000"/>
                <a:gd name="connsiteY383" fmla="*/ 5636 h 10000"/>
                <a:gd name="connsiteX384" fmla="*/ 5033 w 10000"/>
                <a:gd name="connsiteY384" fmla="*/ 5646 h 10000"/>
                <a:gd name="connsiteX385" fmla="*/ 4992 w 10000"/>
                <a:gd name="connsiteY385" fmla="*/ 5646 h 10000"/>
                <a:gd name="connsiteX386" fmla="*/ 4957 w 10000"/>
                <a:gd name="connsiteY386" fmla="*/ 5636 h 10000"/>
                <a:gd name="connsiteX387" fmla="*/ 4916 w 10000"/>
                <a:gd name="connsiteY387" fmla="*/ 5606 h 10000"/>
                <a:gd name="connsiteX388" fmla="*/ 4876 w 10000"/>
                <a:gd name="connsiteY388" fmla="*/ 5586 h 10000"/>
                <a:gd name="connsiteX389" fmla="*/ 4835 w 10000"/>
                <a:gd name="connsiteY389" fmla="*/ 5576 h 10000"/>
                <a:gd name="connsiteX390" fmla="*/ 4800 w 10000"/>
                <a:gd name="connsiteY390" fmla="*/ 5596 h 10000"/>
                <a:gd name="connsiteX391" fmla="*/ 4759 w 10000"/>
                <a:gd name="connsiteY391" fmla="*/ 5636 h 10000"/>
                <a:gd name="connsiteX392" fmla="*/ 4775 w 10000"/>
                <a:gd name="connsiteY392" fmla="*/ 5756 h 10000"/>
                <a:gd name="connsiteX393" fmla="*/ 4810 w 10000"/>
                <a:gd name="connsiteY393" fmla="*/ 5866 h 10000"/>
                <a:gd name="connsiteX394" fmla="*/ 4851 w 10000"/>
                <a:gd name="connsiteY394" fmla="*/ 5946 h 10000"/>
                <a:gd name="connsiteX395" fmla="*/ 4901 w 10000"/>
                <a:gd name="connsiteY395" fmla="*/ 6026 h 10000"/>
                <a:gd name="connsiteX396" fmla="*/ 4952 w 10000"/>
                <a:gd name="connsiteY396" fmla="*/ 6106 h 10000"/>
                <a:gd name="connsiteX397" fmla="*/ 5003 w 10000"/>
                <a:gd name="connsiteY397" fmla="*/ 6196 h 10000"/>
                <a:gd name="connsiteX398" fmla="*/ 5043 w 10000"/>
                <a:gd name="connsiteY398" fmla="*/ 6316 h 10000"/>
                <a:gd name="connsiteX399" fmla="*/ 5078 w 10000"/>
                <a:gd name="connsiteY399" fmla="*/ 6436 h 10000"/>
                <a:gd name="connsiteX400" fmla="*/ 4987 w 10000"/>
                <a:gd name="connsiteY400" fmla="*/ 6476 h 10000"/>
                <a:gd name="connsiteX401" fmla="*/ 4886 w 10000"/>
                <a:gd name="connsiteY401" fmla="*/ 6517 h 10000"/>
                <a:gd name="connsiteX402" fmla="*/ 4795 w 10000"/>
                <a:gd name="connsiteY402" fmla="*/ 6577 h 10000"/>
                <a:gd name="connsiteX403" fmla="*/ 4699 w 10000"/>
                <a:gd name="connsiteY403" fmla="*/ 6637 h 10000"/>
                <a:gd name="connsiteX404" fmla="*/ 4608 w 10000"/>
                <a:gd name="connsiteY404" fmla="*/ 6697 h 10000"/>
                <a:gd name="connsiteX405" fmla="*/ 4511 w 10000"/>
                <a:gd name="connsiteY405" fmla="*/ 6737 h 10000"/>
                <a:gd name="connsiteX406" fmla="*/ 4415 w 10000"/>
                <a:gd name="connsiteY406" fmla="*/ 6777 h 10000"/>
                <a:gd name="connsiteX407" fmla="*/ 4319 w 10000"/>
                <a:gd name="connsiteY407" fmla="*/ 6787 h 10000"/>
                <a:gd name="connsiteX408" fmla="*/ 4339 w 10000"/>
                <a:gd name="connsiteY408" fmla="*/ 6537 h 10000"/>
                <a:gd name="connsiteX409" fmla="*/ 4349 w 10000"/>
                <a:gd name="connsiteY409" fmla="*/ 6256 h 10000"/>
                <a:gd name="connsiteX410" fmla="*/ 4339 w 10000"/>
                <a:gd name="connsiteY410" fmla="*/ 5986 h 10000"/>
                <a:gd name="connsiteX411" fmla="*/ 4319 w 10000"/>
                <a:gd name="connsiteY411" fmla="*/ 5736 h 10000"/>
                <a:gd name="connsiteX412" fmla="*/ 4294 w 10000"/>
                <a:gd name="connsiteY412" fmla="*/ 5656 h 10000"/>
                <a:gd name="connsiteX413" fmla="*/ 4268 w 10000"/>
                <a:gd name="connsiteY413" fmla="*/ 5566 h 10000"/>
                <a:gd name="connsiteX414" fmla="*/ 4238 w 10000"/>
                <a:gd name="connsiteY414" fmla="*/ 5485 h 10000"/>
                <a:gd name="connsiteX415" fmla="*/ 4192 w 10000"/>
                <a:gd name="connsiteY415" fmla="*/ 5455 h 10000"/>
                <a:gd name="connsiteX416" fmla="*/ 4147 w 10000"/>
                <a:gd name="connsiteY416" fmla="*/ 5626 h 10000"/>
                <a:gd name="connsiteX417" fmla="*/ 4116 w 10000"/>
                <a:gd name="connsiteY417" fmla="*/ 5796 h 10000"/>
                <a:gd name="connsiteX418" fmla="*/ 4086 w 10000"/>
                <a:gd name="connsiteY418" fmla="*/ 5966 h 10000"/>
                <a:gd name="connsiteX419" fmla="*/ 4035 w 10000"/>
                <a:gd name="connsiteY419" fmla="*/ 6126 h 10000"/>
                <a:gd name="connsiteX420" fmla="*/ 3833 w 10000"/>
                <a:gd name="connsiteY420" fmla="*/ 5455 h 10000"/>
                <a:gd name="connsiteX421" fmla="*/ 3772 w 10000"/>
                <a:gd name="connsiteY421" fmla="*/ 5455 h 10000"/>
                <a:gd name="connsiteX422" fmla="*/ 3772 w 10000"/>
                <a:gd name="connsiteY422" fmla="*/ 5566 h 10000"/>
                <a:gd name="connsiteX423" fmla="*/ 3813 w 10000"/>
                <a:gd name="connsiteY423" fmla="*/ 5686 h 10000"/>
                <a:gd name="connsiteX424" fmla="*/ 3848 w 10000"/>
                <a:gd name="connsiteY424" fmla="*/ 5816 h 10000"/>
                <a:gd name="connsiteX425" fmla="*/ 3878 w 10000"/>
                <a:gd name="connsiteY425" fmla="*/ 5946 h 10000"/>
                <a:gd name="connsiteX426" fmla="*/ 3909 w 10000"/>
                <a:gd name="connsiteY426" fmla="*/ 6086 h 10000"/>
                <a:gd name="connsiteX427" fmla="*/ 3934 w 10000"/>
                <a:gd name="connsiteY427" fmla="*/ 6206 h 10000"/>
                <a:gd name="connsiteX428" fmla="*/ 3959 w 10000"/>
                <a:gd name="connsiteY428" fmla="*/ 6346 h 10000"/>
                <a:gd name="connsiteX429" fmla="*/ 3975 w 10000"/>
                <a:gd name="connsiteY429" fmla="*/ 6496 h 10000"/>
                <a:gd name="connsiteX430" fmla="*/ 3995 w 10000"/>
                <a:gd name="connsiteY430" fmla="*/ 6637 h 10000"/>
                <a:gd name="connsiteX431" fmla="*/ 4041 w 10000"/>
                <a:gd name="connsiteY431" fmla="*/ 6617 h 10000"/>
                <a:gd name="connsiteX432" fmla="*/ 4081 w 10000"/>
                <a:gd name="connsiteY432" fmla="*/ 6557 h 10000"/>
                <a:gd name="connsiteX433" fmla="*/ 4111 w 10000"/>
                <a:gd name="connsiteY433" fmla="*/ 6496 h 10000"/>
                <a:gd name="connsiteX434" fmla="*/ 4142 w 10000"/>
                <a:gd name="connsiteY434" fmla="*/ 6426 h 10000"/>
                <a:gd name="connsiteX435" fmla="*/ 4162 w 10000"/>
                <a:gd name="connsiteY435" fmla="*/ 6346 h 10000"/>
                <a:gd name="connsiteX436" fmla="*/ 4182 w 10000"/>
                <a:gd name="connsiteY436" fmla="*/ 6256 h 10000"/>
                <a:gd name="connsiteX437" fmla="*/ 4197 w 10000"/>
                <a:gd name="connsiteY437" fmla="*/ 6176 h 10000"/>
                <a:gd name="connsiteX438" fmla="*/ 4218 w 10000"/>
                <a:gd name="connsiteY438" fmla="*/ 6096 h 10000"/>
                <a:gd name="connsiteX439" fmla="*/ 4238 w 10000"/>
                <a:gd name="connsiteY439" fmla="*/ 6176 h 10000"/>
                <a:gd name="connsiteX440" fmla="*/ 4228 w 10000"/>
                <a:gd name="connsiteY440" fmla="*/ 6356 h 10000"/>
                <a:gd name="connsiteX441" fmla="*/ 4203 w 10000"/>
                <a:gd name="connsiteY441" fmla="*/ 6547 h 10000"/>
                <a:gd name="connsiteX442" fmla="*/ 4182 w 10000"/>
                <a:gd name="connsiteY442" fmla="*/ 6717 h 10000"/>
                <a:gd name="connsiteX443" fmla="*/ 4147 w 10000"/>
                <a:gd name="connsiteY443" fmla="*/ 6897 h 10000"/>
                <a:gd name="connsiteX444" fmla="*/ 4111 w 10000"/>
                <a:gd name="connsiteY444" fmla="*/ 7077 h 10000"/>
                <a:gd name="connsiteX445" fmla="*/ 4076 w 10000"/>
                <a:gd name="connsiteY445" fmla="*/ 7247 h 10000"/>
                <a:gd name="connsiteX446" fmla="*/ 4041 w 10000"/>
                <a:gd name="connsiteY446" fmla="*/ 7417 h 10000"/>
                <a:gd name="connsiteX447" fmla="*/ 4005 w 10000"/>
                <a:gd name="connsiteY447" fmla="*/ 7578 h 10000"/>
                <a:gd name="connsiteX448" fmla="*/ 4223 w 10000"/>
                <a:gd name="connsiteY448" fmla="*/ 7618 h 10000"/>
                <a:gd name="connsiteX449" fmla="*/ 4238 w 10000"/>
                <a:gd name="connsiteY449" fmla="*/ 7508 h 10000"/>
                <a:gd name="connsiteX450" fmla="*/ 4258 w 10000"/>
                <a:gd name="connsiteY450" fmla="*/ 7357 h 10000"/>
                <a:gd name="connsiteX451" fmla="*/ 4273 w 10000"/>
                <a:gd name="connsiteY451" fmla="*/ 7227 h 10000"/>
                <a:gd name="connsiteX452" fmla="*/ 4294 w 10000"/>
                <a:gd name="connsiteY452" fmla="*/ 7117 h 10000"/>
                <a:gd name="connsiteX453" fmla="*/ 4400 w 10000"/>
                <a:gd name="connsiteY453" fmla="*/ 7087 h 10000"/>
                <a:gd name="connsiteX454" fmla="*/ 4511 w 10000"/>
                <a:gd name="connsiteY454" fmla="*/ 7027 h 10000"/>
                <a:gd name="connsiteX455" fmla="*/ 4623 w 10000"/>
                <a:gd name="connsiteY455" fmla="*/ 6967 h 10000"/>
                <a:gd name="connsiteX456" fmla="*/ 4734 w 10000"/>
                <a:gd name="connsiteY456" fmla="*/ 6917 h 10000"/>
                <a:gd name="connsiteX457" fmla="*/ 4846 w 10000"/>
                <a:gd name="connsiteY457" fmla="*/ 6857 h 10000"/>
                <a:gd name="connsiteX458" fmla="*/ 4952 w 10000"/>
                <a:gd name="connsiteY458" fmla="*/ 6797 h 10000"/>
                <a:gd name="connsiteX459" fmla="*/ 5063 w 10000"/>
                <a:gd name="connsiteY459" fmla="*/ 6737 h 10000"/>
                <a:gd name="connsiteX460" fmla="*/ 5170 w 10000"/>
                <a:gd name="connsiteY460" fmla="*/ 6697 h 10000"/>
                <a:gd name="connsiteX461" fmla="*/ 5205 w 10000"/>
                <a:gd name="connsiteY461" fmla="*/ 6787 h 10000"/>
                <a:gd name="connsiteX462" fmla="*/ 5241 w 10000"/>
                <a:gd name="connsiteY462" fmla="*/ 6877 h 10000"/>
                <a:gd name="connsiteX463" fmla="*/ 5266 w 10000"/>
                <a:gd name="connsiteY463" fmla="*/ 6967 h 10000"/>
                <a:gd name="connsiteX464" fmla="*/ 5286 w 10000"/>
                <a:gd name="connsiteY464" fmla="*/ 7077 h 10000"/>
                <a:gd name="connsiteX465" fmla="*/ 4759 w 10000"/>
                <a:gd name="connsiteY465" fmla="*/ 7407 h 10000"/>
                <a:gd name="connsiteX466" fmla="*/ 4800 w 10000"/>
                <a:gd name="connsiteY466" fmla="*/ 7708 h 10000"/>
                <a:gd name="connsiteX467" fmla="*/ 4810 w 10000"/>
                <a:gd name="connsiteY467" fmla="*/ 7698 h 10000"/>
                <a:gd name="connsiteX468" fmla="*/ 4851 w 10000"/>
                <a:gd name="connsiteY468" fmla="*/ 7678 h 10000"/>
                <a:gd name="connsiteX469" fmla="*/ 4901 w 10000"/>
                <a:gd name="connsiteY469" fmla="*/ 7638 h 10000"/>
                <a:gd name="connsiteX470" fmla="*/ 4972 w 10000"/>
                <a:gd name="connsiteY470" fmla="*/ 7598 h 10000"/>
                <a:gd name="connsiteX471" fmla="*/ 5048 w 10000"/>
                <a:gd name="connsiteY471" fmla="*/ 7538 h 10000"/>
                <a:gd name="connsiteX472" fmla="*/ 5124 w 10000"/>
                <a:gd name="connsiteY472" fmla="*/ 7477 h 10000"/>
                <a:gd name="connsiteX473" fmla="*/ 5195 w 10000"/>
                <a:gd name="connsiteY473" fmla="*/ 7417 h 10000"/>
                <a:gd name="connsiteX474" fmla="*/ 5261 w 10000"/>
                <a:gd name="connsiteY474" fmla="*/ 7377 h 10000"/>
                <a:gd name="connsiteX475" fmla="*/ 5235 w 10000"/>
                <a:gd name="connsiteY475" fmla="*/ 7918 h 10000"/>
                <a:gd name="connsiteX476" fmla="*/ 4765 w 10000"/>
                <a:gd name="connsiteY476" fmla="*/ 8228 h 10000"/>
                <a:gd name="connsiteX477" fmla="*/ 4800 w 10000"/>
                <a:gd name="connsiteY477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210 w 10000"/>
                <a:gd name="connsiteY58" fmla="*/ 9770 h 10000"/>
                <a:gd name="connsiteX59" fmla="*/ 5554 w 10000"/>
                <a:gd name="connsiteY59" fmla="*/ 6296 h 10000"/>
                <a:gd name="connsiteX60" fmla="*/ 5570 w 10000"/>
                <a:gd name="connsiteY60" fmla="*/ 6096 h 10000"/>
                <a:gd name="connsiteX61" fmla="*/ 5585 w 10000"/>
                <a:gd name="connsiteY61" fmla="*/ 5876 h 10000"/>
                <a:gd name="connsiteX62" fmla="*/ 5605 w 10000"/>
                <a:gd name="connsiteY62" fmla="*/ 5666 h 10000"/>
                <a:gd name="connsiteX63" fmla="*/ 5625 w 10000"/>
                <a:gd name="connsiteY63" fmla="*/ 5455 h 10000"/>
                <a:gd name="connsiteX64" fmla="*/ 5651 w 10000"/>
                <a:gd name="connsiteY64" fmla="*/ 5255 h 10000"/>
                <a:gd name="connsiteX65" fmla="*/ 5671 w 10000"/>
                <a:gd name="connsiteY65" fmla="*/ 5055 h 10000"/>
                <a:gd name="connsiteX66" fmla="*/ 5706 w 10000"/>
                <a:gd name="connsiteY66" fmla="*/ 4855 h 10000"/>
                <a:gd name="connsiteX67" fmla="*/ 5742 w 10000"/>
                <a:gd name="connsiteY67" fmla="*/ 4665 h 10000"/>
                <a:gd name="connsiteX68" fmla="*/ 5782 w 10000"/>
                <a:gd name="connsiteY68" fmla="*/ 4434 h 10000"/>
                <a:gd name="connsiteX69" fmla="*/ 5838 w 10000"/>
                <a:gd name="connsiteY69" fmla="*/ 4204 h 10000"/>
                <a:gd name="connsiteX70" fmla="*/ 5894 w 10000"/>
                <a:gd name="connsiteY70" fmla="*/ 3984 h 10000"/>
                <a:gd name="connsiteX71" fmla="*/ 5965 w 10000"/>
                <a:gd name="connsiteY71" fmla="*/ 3764 h 10000"/>
                <a:gd name="connsiteX72" fmla="*/ 6041 w 10000"/>
                <a:gd name="connsiteY72" fmla="*/ 3554 h 10000"/>
                <a:gd name="connsiteX73" fmla="*/ 6116 w 10000"/>
                <a:gd name="connsiteY73" fmla="*/ 3353 h 10000"/>
                <a:gd name="connsiteX74" fmla="*/ 6203 w 10000"/>
                <a:gd name="connsiteY74" fmla="*/ 3163 h 10000"/>
                <a:gd name="connsiteX75" fmla="*/ 6294 w 10000"/>
                <a:gd name="connsiteY75" fmla="*/ 2983 h 10000"/>
                <a:gd name="connsiteX76" fmla="*/ 6395 w 10000"/>
                <a:gd name="connsiteY76" fmla="*/ 2823 h 10000"/>
                <a:gd name="connsiteX77" fmla="*/ 6496 w 10000"/>
                <a:gd name="connsiteY77" fmla="*/ 2653 h 10000"/>
                <a:gd name="connsiteX78" fmla="*/ 6603 w 10000"/>
                <a:gd name="connsiteY78" fmla="*/ 2523 h 10000"/>
                <a:gd name="connsiteX79" fmla="*/ 6714 w 10000"/>
                <a:gd name="connsiteY79" fmla="*/ 2402 h 10000"/>
                <a:gd name="connsiteX80" fmla="*/ 6830 w 10000"/>
                <a:gd name="connsiteY80" fmla="*/ 2302 h 10000"/>
                <a:gd name="connsiteX81" fmla="*/ 6947 w 10000"/>
                <a:gd name="connsiteY81" fmla="*/ 2202 h 10000"/>
                <a:gd name="connsiteX82" fmla="*/ 7073 w 10000"/>
                <a:gd name="connsiteY82" fmla="*/ 2152 h 10000"/>
                <a:gd name="connsiteX83" fmla="*/ 7200 w 10000"/>
                <a:gd name="connsiteY83" fmla="*/ 2102 h 10000"/>
                <a:gd name="connsiteX84" fmla="*/ 7271 w 10000"/>
                <a:gd name="connsiteY84" fmla="*/ 2262 h 10000"/>
                <a:gd name="connsiteX85" fmla="*/ 7332 w 10000"/>
                <a:gd name="connsiteY85" fmla="*/ 2402 h 10000"/>
                <a:gd name="connsiteX86" fmla="*/ 7397 w 10000"/>
                <a:gd name="connsiteY86" fmla="*/ 2543 h 10000"/>
                <a:gd name="connsiteX87" fmla="*/ 7468 w 10000"/>
                <a:gd name="connsiteY87" fmla="*/ 2653 h 10000"/>
                <a:gd name="connsiteX88" fmla="*/ 7549 w 10000"/>
                <a:gd name="connsiteY88" fmla="*/ 2763 h 10000"/>
                <a:gd name="connsiteX89" fmla="*/ 7641 w 10000"/>
                <a:gd name="connsiteY89" fmla="*/ 2853 h 10000"/>
                <a:gd name="connsiteX90" fmla="*/ 7757 w 10000"/>
                <a:gd name="connsiteY90" fmla="*/ 2943 h 10000"/>
                <a:gd name="connsiteX91" fmla="*/ 7899 w 10000"/>
                <a:gd name="connsiteY91" fmla="*/ 3023 h 10000"/>
                <a:gd name="connsiteX92" fmla="*/ 7980 w 10000"/>
                <a:gd name="connsiteY92" fmla="*/ 3063 h 10000"/>
                <a:gd name="connsiteX93" fmla="*/ 8056 w 10000"/>
                <a:gd name="connsiteY93" fmla="*/ 3073 h 10000"/>
                <a:gd name="connsiteX94" fmla="*/ 8137 w 10000"/>
                <a:gd name="connsiteY94" fmla="*/ 3083 h 10000"/>
                <a:gd name="connsiteX95" fmla="*/ 8213 w 10000"/>
                <a:gd name="connsiteY95" fmla="*/ 3083 h 10000"/>
                <a:gd name="connsiteX96" fmla="*/ 8289 w 10000"/>
                <a:gd name="connsiteY96" fmla="*/ 3063 h 10000"/>
                <a:gd name="connsiteX97" fmla="*/ 8359 w 10000"/>
                <a:gd name="connsiteY97" fmla="*/ 3033 h 10000"/>
                <a:gd name="connsiteX98" fmla="*/ 8435 w 10000"/>
                <a:gd name="connsiteY98" fmla="*/ 3003 h 10000"/>
                <a:gd name="connsiteX99" fmla="*/ 8506 w 10000"/>
                <a:gd name="connsiteY99" fmla="*/ 2943 h 10000"/>
                <a:gd name="connsiteX100" fmla="*/ 8572 w 10000"/>
                <a:gd name="connsiteY100" fmla="*/ 2903 h 10000"/>
                <a:gd name="connsiteX101" fmla="*/ 8638 w 10000"/>
                <a:gd name="connsiteY101" fmla="*/ 2833 h 10000"/>
                <a:gd name="connsiteX102" fmla="*/ 8709 w 10000"/>
                <a:gd name="connsiteY102" fmla="*/ 2763 h 10000"/>
                <a:gd name="connsiteX103" fmla="*/ 8775 w 10000"/>
                <a:gd name="connsiteY103" fmla="*/ 2683 h 10000"/>
                <a:gd name="connsiteX104" fmla="*/ 8830 w 10000"/>
                <a:gd name="connsiteY104" fmla="*/ 2593 h 10000"/>
                <a:gd name="connsiteX105" fmla="*/ 8896 w 10000"/>
                <a:gd name="connsiteY105" fmla="*/ 2492 h 10000"/>
                <a:gd name="connsiteX106" fmla="*/ 8952 w 10000"/>
                <a:gd name="connsiteY106" fmla="*/ 2392 h 10000"/>
                <a:gd name="connsiteX107" fmla="*/ 9013 w 10000"/>
                <a:gd name="connsiteY107" fmla="*/ 2292 h 10000"/>
                <a:gd name="connsiteX108" fmla="*/ 9200 w 10000"/>
                <a:gd name="connsiteY108" fmla="*/ 2492 h 10000"/>
                <a:gd name="connsiteX109" fmla="*/ 9362 w 10000"/>
                <a:gd name="connsiteY109" fmla="*/ 2753 h 10000"/>
                <a:gd name="connsiteX110" fmla="*/ 9499 w 10000"/>
                <a:gd name="connsiteY110" fmla="*/ 3053 h 10000"/>
                <a:gd name="connsiteX111" fmla="*/ 9625 w 10000"/>
                <a:gd name="connsiteY111" fmla="*/ 3393 h 10000"/>
                <a:gd name="connsiteX112" fmla="*/ 9716 w 10000"/>
                <a:gd name="connsiteY112" fmla="*/ 3764 h 10000"/>
                <a:gd name="connsiteX113" fmla="*/ 9792 w 10000"/>
                <a:gd name="connsiteY113" fmla="*/ 4164 h 10000"/>
                <a:gd name="connsiteX114" fmla="*/ 9833 w 10000"/>
                <a:gd name="connsiteY114" fmla="*/ 4575 h 10000"/>
                <a:gd name="connsiteX115" fmla="*/ 9848 w 10000"/>
                <a:gd name="connsiteY115" fmla="*/ 4995 h 10000"/>
                <a:gd name="connsiteX116" fmla="*/ 9863 w 10000"/>
                <a:gd name="connsiteY116" fmla="*/ 5285 h 10000"/>
                <a:gd name="connsiteX117" fmla="*/ 9878 w 10000"/>
                <a:gd name="connsiteY117" fmla="*/ 5606 h 10000"/>
                <a:gd name="connsiteX118" fmla="*/ 9899 w 10000"/>
                <a:gd name="connsiteY118" fmla="*/ 5856 h 10000"/>
                <a:gd name="connsiteX119" fmla="*/ 9914 w 10000"/>
                <a:gd name="connsiteY119" fmla="*/ 5916 h 10000"/>
                <a:gd name="connsiteX120" fmla="*/ 9980 w 10000"/>
                <a:gd name="connsiteY120" fmla="*/ 5405 h 10000"/>
                <a:gd name="connsiteX121" fmla="*/ 10000 w 10000"/>
                <a:gd name="connsiteY121" fmla="*/ 4855 h 10000"/>
                <a:gd name="connsiteX122" fmla="*/ 9995 w 10000"/>
                <a:gd name="connsiteY122" fmla="*/ 4304 h 10000"/>
                <a:gd name="connsiteX123" fmla="*/ 9949 w 10000"/>
                <a:gd name="connsiteY123" fmla="*/ 3784 h 10000"/>
                <a:gd name="connsiteX124" fmla="*/ 9924 w 10000"/>
                <a:gd name="connsiteY124" fmla="*/ 3614 h 10000"/>
                <a:gd name="connsiteX125" fmla="*/ 9899 w 10000"/>
                <a:gd name="connsiteY125" fmla="*/ 3443 h 10000"/>
                <a:gd name="connsiteX126" fmla="*/ 9863 w 10000"/>
                <a:gd name="connsiteY126" fmla="*/ 3263 h 10000"/>
                <a:gd name="connsiteX127" fmla="*/ 9813 w 10000"/>
                <a:gd name="connsiteY127" fmla="*/ 3103 h 10000"/>
                <a:gd name="connsiteX128" fmla="*/ 9767 w 10000"/>
                <a:gd name="connsiteY128" fmla="*/ 2953 h 10000"/>
                <a:gd name="connsiteX129" fmla="*/ 9716 w 10000"/>
                <a:gd name="connsiteY129" fmla="*/ 2803 h 10000"/>
                <a:gd name="connsiteX130" fmla="*/ 9656 w 10000"/>
                <a:gd name="connsiteY130" fmla="*/ 2653 h 10000"/>
                <a:gd name="connsiteX131" fmla="*/ 9595 w 10000"/>
                <a:gd name="connsiteY131" fmla="*/ 2523 h 10000"/>
                <a:gd name="connsiteX132" fmla="*/ 9529 w 10000"/>
                <a:gd name="connsiteY132" fmla="*/ 2392 h 10000"/>
                <a:gd name="connsiteX133" fmla="*/ 9458 w 10000"/>
                <a:gd name="connsiteY133" fmla="*/ 2262 h 10000"/>
                <a:gd name="connsiteX134" fmla="*/ 9387 w 10000"/>
                <a:gd name="connsiteY134" fmla="*/ 2142 h 10000"/>
                <a:gd name="connsiteX135" fmla="*/ 9316 w 10000"/>
                <a:gd name="connsiteY135" fmla="*/ 2022 h 10000"/>
                <a:gd name="connsiteX136" fmla="*/ 9241 w 10000"/>
                <a:gd name="connsiteY136" fmla="*/ 1912 h 10000"/>
                <a:gd name="connsiteX137" fmla="*/ 9154 w 10000"/>
                <a:gd name="connsiteY137" fmla="*/ 1802 h 10000"/>
                <a:gd name="connsiteX138" fmla="*/ 9078 w 10000"/>
                <a:gd name="connsiteY138" fmla="*/ 1712 h 10000"/>
                <a:gd name="connsiteX139" fmla="*/ 8997 w 10000"/>
                <a:gd name="connsiteY139" fmla="*/ 1622 h 10000"/>
                <a:gd name="connsiteX140" fmla="*/ 8982 w 10000"/>
                <a:gd name="connsiteY140" fmla="*/ 1632 h 10000"/>
                <a:gd name="connsiteX141" fmla="*/ 8972 w 10000"/>
                <a:gd name="connsiteY141" fmla="*/ 1642 h 10000"/>
                <a:gd name="connsiteX142" fmla="*/ 8957 w 10000"/>
                <a:gd name="connsiteY142" fmla="*/ 1652 h 10000"/>
                <a:gd name="connsiteX143" fmla="*/ 8947 w 10000"/>
                <a:gd name="connsiteY143" fmla="*/ 1672 h 10000"/>
                <a:gd name="connsiteX144" fmla="*/ 8932 w 10000"/>
                <a:gd name="connsiteY144" fmla="*/ 1712 h 10000"/>
                <a:gd name="connsiteX145" fmla="*/ 8906 w 10000"/>
                <a:gd name="connsiteY145" fmla="*/ 1772 h 10000"/>
                <a:gd name="connsiteX146" fmla="*/ 8866 w 10000"/>
                <a:gd name="connsiteY146" fmla="*/ 1852 h 10000"/>
                <a:gd name="connsiteX147" fmla="*/ 8820 w 10000"/>
                <a:gd name="connsiteY147" fmla="*/ 1952 h 10000"/>
                <a:gd name="connsiteX148" fmla="*/ 8749 w 10000"/>
                <a:gd name="connsiteY148" fmla="*/ 2082 h 10000"/>
                <a:gd name="connsiteX149" fmla="*/ 8684 w 10000"/>
                <a:gd name="connsiteY149" fmla="*/ 2182 h 10000"/>
                <a:gd name="connsiteX150" fmla="*/ 8628 w 10000"/>
                <a:gd name="connsiteY150" fmla="*/ 2272 h 10000"/>
                <a:gd name="connsiteX151" fmla="*/ 8567 w 10000"/>
                <a:gd name="connsiteY151" fmla="*/ 2352 h 10000"/>
                <a:gd name="connsiteX152" fmla="*/ 8516 w 10000"/>
                <a:gd name="connsiteY152" fmla="*/ 2412 h 10000"/>
                <a:gd name="connsiteX153" fmla="*/ 8466 w 10000"/>
                <a:gd name="connsiteY153" fmla="*/ 2472 h 10000"/>
                <a:gd name="connsiteX154" fmla="*/ 8415 w 10000"/>
                <a:gd name="connsiteY154" fmla="*/ 2503 h 10000"/>
                <a:gd name="connsiteX155" fmla="*/ 8365 w 10000"/>
                <a:gd name="connsiteY155" fmla="*/ 2543 h 10000"/>
                <a:gd name="connsiteX156" fmla="*/ 8314 w 10000"/>
                <a:gd name="connsiteY156" fmla="*/ 2553 h 10000"/>
                <a:gd name="connsiteX157" fmla="*/ 8258 w 10000"/>
                <a:gd name="connsiteY157" fmla="*/ 2563 h 10000"/>
                <a:gd name="connsiteX158" fmla="*/ 8208 w 10000"/>
                <a:gd name="connsiteY158" fmla="*/ 2573 h 10000"/>
                <a:gd name="connsiteX159" fmla="*/ 8147 w 10000"/>
                <a:gd name="connsiteY159" fmla="*/ 2573 h 10000"/>
                <a:gd name="connsiteX160" fmla="*/ 8086 w 10000"/>
                <a:gd name="connsiteY160" fmla="*/ 2563 h 10000"/>
                <a:gd name="connsiteX161" fmla="*/ 8015 w 10000"/>
                <a:gd name="connsiteY161" fmla="*/ 2563 h 10000"/>
                <a:gd name="connsiteX162" fmla="*/ 7939 w 10000"/>
                <a:gd name="connsiteY162" fmla="*/ 2553 h 10000"/>
                <a:gd name="connsiteX163" fmla="*/ 7858 w 10000"/>
                <a:gd name="connsiteY163" fmla="*/ 2543 h 10000"/>
                <a:gd name="connsiteX164" fmla="*/ 7803 w 10000"/>
                <a:gd name="connsiteY164" fmla="*/ 2492 h 10000"/>
                <a:gd name="connsiteX165" fmla="*/ 7747 w 10000"/>
                <a:gd name="connsiteY165" fmla="*/ 2462 h 10000"/>
                <a:gd name="connsiteX166" fmla="*/ 7696 w 10000"/>
                <a:gd name="connsiteY166" fmla="*/ 2412 h 10000"/>
                <a:gd name="connsiteX167" fmla="*/ 7635 w 10000"/>
                <a:gd name="connsiteY167" fmla="*/ 2372 h 10000"/>
                <a:gd name="connsiteX168" fmla="*/ 7585 w 10000"/>
                <a:gd name="connsiteY168" fmla="*/ 2322 h 10000"/>
                <a:gd name="connsiteX169" fmla="*/ 7529 w 10000"/>
                <a:gd name="connsiteY169" fmla="*/ 2252 h 10000"/>
                <a:gd name="connsiteX170" fmla="*/ 7489 w 10000"/>
                <a:gd name="connsiteY170" fmla="*/ 2172 h 10000"/>
                <a:gd name="connsiteX171" fmla="*/ 7448 w 10000"/>
                <a:gd name="connsiteY171" fmla="*/ 2082 h 10000"/>
                <a:gd name="connsiteX172" fmla="*/ 7468 w 10000"/>
                <a:gd name="connsiteY172" fmla="*/ 2042 h 10000"/>
                <a:gd name="connsiteX173" fmla="*/ 7484 w 10000"/>
                <a:gd name="connsiteY173" fmla="*/ 2002 h 10000"/>
                <a:gd name="connsiteX174" fmla="*/ 7499 w 10000"/>
                <a:gd name="connsiteY174" fmla="*/ 1952 h 10000"/>
                <a:gd name="connsiteX175" fmla="*/ 7514 w 10000"/>
                <a:gd name="connsiteY175" fmla="*/ 1912 h 10000"/>
                <a:gd name="connsiteX176" fmla="*/ 7554 w 10000"/>
                <a:gd name="connsiteY176" fmla="*/ 1662 h 10000"/>
                <a:gd name="connsiteX177" fmla="*/ 7570 w 10000"/>
                <a:gd name="connsiteY177" fmla="*/ 1411 h 10000"/>
                <a:gd name="connsiteX178" fmla="*/ 7570 w 10000"/>
                <a:gd name="connsiteY178" fmla="*/ 1161 h 10000"/>
                <a:gd name="connsiteX179" fmla="*/ 7559 w 10000"/>
                <a:gd name="connsiteY179" fmla="*/ 911 h 10000"/>
                <a:gd name="connsiteX180" fmla="*/ 7529 w 10000"/>
                <a:gd name="connsiteY180" fmla="*/ 661 h 10000"/>
                <a:gd name="connsiteX181" fmla="*/ 7484 w 10000"/>
                <a:gd name="connsiteY181" fmla="*/ 430 h 10000"/>
                <a:gd name="connsiteX182" fmla="*/ 7428 w 10000"/>
                <a:gd name="connsiteY182" fmla="*/ 210 h 10000"/>
                <a:gd name="connsiteX183" fmla="*/ 7357 w 10000"/>
                <a:gd name="connsiteY183" fmla="*/ 0 h 10000"/>
                <a:gd name="connsiteX184" fmla="*/ 7352 w 10000"/>
                <a:gd name="connsiteY184" fmla="*/ 60 h 10000"/>
                <a:gd name="connsiteX185" fmla="*/ 7357 w 10000"/>
                <a:gd name="connsiteY185" fmla="*/ 250 h 10000"/>
                <a:gd name="connsiteX186" fmla="*/ 7367 w 10000"/>
                <a:gd name="connsiteY186" fmla="*/ 501 h 10000"/>
                <a:gd name="connsiteX187" fmla="*/ 7372 w 10000"/>
                <a:gd name="connsiteY187" fmla="*/ 801 h 10000"/>
                <a:gd name="connsiteX188" fmla="*/ 7362 w 10000"/>
                <a:gd name="connsiteY188" fmla="*/ 1121 h 10000"/>
                <a:gd name="connsiteX189" fmla="*/ 7332 w 10000"/>
                <a:gd name="connsiteY189" fmla="*/ 1411 h 10000"/>
                <a:gd name="connsiteX190" fmla="*/ 7271 w 10000"/>
                <a:gd name="connsiteY190" fmla="*/ 1642 h 10000"/>
                <a:gd name="connsiteX191" fmla="*/ 7165 w 10000"/>
                <a:gd name="connsiteY191" fmla="*/ 1782 h 10000"/>
                <a:gd name="connsiteX192" fmla="*/ 7048 w 10000"/>
                <a:gd name="connsiteY192" fmla="*/ 1782 h 10000"/>
                <a:gd name="connsiteX193" fmla="*/ 6932 w 10000"/>
                <a:gd name="connsiteY193" fmla="*/ 1802 h 10000"/>
                <a:gd name="connsiteX194" fmla="*/ 6820 w 10000"/>
                <a:gd name="connsiteY194" fmla="*/ 1852 h 10000"/>
                <a:gd name="connsiteX195" fmla="*/ 6709 w 10000"/>
                <a:gd name="connsiteY195" fmla="*/ 1912 h 10000"/>
                <a:gd name="connsiteX196" fmla="*/ 6603 w 10000"/>
                <a:gd name="connsiteY196" fmla="*/ 1972 h 10000"/>
                <a:gd name="connsiteX197" fmla="*/ 6501 w 10000"/>
                <a:gd name="connsiteY197" fmla="*/ 2072 h 10000"/>
                <a:gd name="connsiteX198" fmla="*/ 6400 w 10000"/>
                <a:gd name="connsiteY198" fmla="*/ 2162 h 10000"/>
                <a:gd name="connsiteX199" fmla="*/ 6304 w 10000"/>
                <a:gd name="connsiteY199" fmla="*/ 2272 h 10000"/>
                <a:gd name="connsiteX200" fmla="*/ 6208 w 10000"/>
                <a:gd name="connsiteY200" fmla="*/ 2402 h 10000"/>
                <a:gd name="connsiteX201" fmla="*/ 6116 w 10000"/>
                <a:gd name="connsiteY201" fmla="*/ 2543 h 10000"/>
                <a:gd name="connsiteX202" fmla="*/ 6035 w 10000"/>
                <a:gd name="connsiteY202" fmla="*/ 2693 h 10000"/>
                <a:gd name="connsiteX203" fmla="*/ 5954 w 10000"/>
                <a:gd name="connsiteY203" fmla="*/ 2853 h 10000"/>
                <a:gd name="connsiteX204" fmla="*/ 5878 w 10000"/>
                <a:gd name="connsiteY204" fmla="*/ 3013 h 10000"/>
                <a:gd name="connsiteX205" fmla="*/ 5808 w 10000"/>
                <a:gd name="connsiteY205" fmla="*/ 3203 h 10000"/>
                <a:gd name="connsiteX206" fmla="*/ 5737 w 10000"/>
                <a:gd name="connsiteY206" fmla="*/ 3383 h 10000"/>
                <a:gd name="connsiteX207" fmla="*/ 5676 w 10000"/>
                <a:gd name="connsiteY207" fmla="*/ 3564 h 10000"/>
                <a:gd name="connsiteX208" fmla="*/ 5630 w 10000"/>
                <a:gd name="connsiteY208" fmla="*/ 3744 h 10000"/>
                <a:gd name="connsiteX209" fmla="*/ 5590 w 10000"/>
                <a:gd name="connsiteY209" fmla="*/ 3924 h 10000"/>
                <a:gd name="connsiteX210" fmla="*/ 5559 w 10000"/>
                <a:gd name="connsiteY210" fmla="*/ 4114 h 10000"/>
                <a:gd name="connsiteX211" fmla="*/ 5539 w 10000"/>
                <a:gd name="connsiteY211" fmla="*/ 4294 h 10000"/>
                <a:gd name="connsiteX212" fmla="*/ 5514 w 10000"/>
                <a:gd name="connsiteY212" fmla="*/ 4474 h 10000"/>
                <a:gd name="connsiteX213" fmla="*/ 5494 w 10000"/>
                <a:gd name="connsiteY213" fmla="*/ 4675 h 10000"/>
                <a:gd name="connsiteX214" fmla="*/ 5468 w 10000"/>
                <a:gd name="connsiteY214" fmla="*/ 4855 h 10000"/>
                <a:gd name="connsiteX215" fmla="*/ 5443 w 10000"/>
                <a:gd name="connsiteY215" fmla="*/ 5045 h 10000"/>
                <a:gd name="connsiteX216" fmla="*/ 5397 w 10000"/>
                <a:gd name="connsiteY216" fmla="*/ 4995 h 10000"/>
                <a:gd name="connsiteX217" fmla="*/ 5337 w 10000"/>
                <a:gd name="connsiteY217" fmla="*/ 4955 h 10000"/>
                <a:gd name="connsiteX218" fmla="*/ 5251 w 10000"/>
                <a:gd name="connsiteY218" fmla="*/ 4905 h 10000"/>
                <a:gd name="connsiteX219" fmla="*/ 5170 w 10000"/>
                <a:gd name="connsiteY219" fmla="*/ 4845 h 10000"/>
                <a:gd name="connsiteX220" fmla="*/ 5089 w 10000"/>
                <a:gd name="connsiteY220" fmla="*/ 4775 h 10000"/>
                <a:gd name="connsiteX221" fmla="*/ 5013 w 10000"/>
                <a:gd name="connsiteY221" fmla="*/ 4715 h 10000"/>
                <a:gd name="connsiteX222" fmla="*/ 4962 w 10000"/>
                <a:gd name="connsiteY222" fmla="*/ 4645 h 10000"/>
                <a:gd name="connsiteX223" fmla="*/ 4937 w 10000"/>
                <a:gd name="connsiteY223" fmla="*/ 4565 h 10000"/>
                <a:gd name="connsiteX224" fmla="*/ 4835 w 10000"/>
                <a:gd name="connsiteY224" fmla="*/ 4595 h 10000"/>
                <a:gd name="connsiteX225" fmla="*/ 4668 w 10000"/>
                <a:gd name="connsiteY225" fmla="*/ 4655 h 10000"/>
                <a:gd name="connsiteX226" fmla="*/ 4461 w 10000"/>
                <a:gd name="connsiteY226" fmla="*/ 4715 h 10000"/>
                <a:gd name="connsiteX227" fmla="*/ 4213 w 10000"/>
                <a:gd name="connsiteY227" fmla="*/ 4805 h 10000"/>
                <a:gd name="connsiteX228" fmla="*/ 3929 w 10000"/>
                <a:gd name="connsiteY228" fmla="*/ 4895 h 10000"/>
                <a:gd name="connsiteX229" fmla="*/ 3625 w 10000"/>
                <a:gd name="connsiteY229" fmla="*/ 4985 h 10000"/>
                <a:gd name="connsiteX230" fmla="*/ 3311 w 10000"/>
                <a:gd name="connsiteY230" fmla="*/ 5095 h 10000"/>
                <a:gd name="connsiteX231" fmla="*/ 2992 w 10000"/>
                <a:gd name="connsiteY231" fmla="*/ 5195 h 10000"/>
                <a:gd name="connsiteX232" fmla="*/ 2678 w 10000"/>
                <a:gd name="connsiteY232" fmla="*/ 5295 h 10000"/>
                <a:gd name="connsiteX233" fmla="*/ 2380 w 10000"/>
                <a:gd name="connsiteY233" fmla="*/ 5405 h 10000"/>
                <a:gd name="connsiteX234" fmla="*/ 2101 w 10000"/>
                <a:gd name="connsiteY234" fmla="*/ 5495 h 10000"/>
                <a:gd name="connsiteX235" fmla="*/ 1848 w 10000"/>
                <a:gd name="connsiteY235" fmla="*/ 5576 h 10000"/>
                <a:gd name="connsiteX236" fmla="*/ 1641 w 10000"/>
                <a:gd name="connsiteY236" fmla="*/ 5646 h 10000"/>
                <a:gd name="connsiteX237" fmla="*/ 1484 w 10000"/>
                <a:gd name="connsiteY237" fmla="*/ 5686 h 10000"/>
                <a:gd name="connsiteX238" fmla="*/ 1377 w 10000"/>
                <a:gd name="connsiteY238" fmla="*/ 5726 h 10000"/>
                <a:gd name="connsiteX239" fmla="*/ 1342 w 10000"/>
                <a:gd name="connsiteY239" fmla="*/ 5736 h 10000"/>
                <a:gd name="connsiteX240" fmla="*/ 1261 w 10000"/>
                <a:gd name="connsiteY240" fmla="*/ 5686 h 10000"/>
                <a:gd name="connsiteX241" fmla="*/ 1180 w 10000"/>
                <a:gd name="connsiteY241" fmla="*/ 5636 h 10000"/>
                <a:gd name="connsiteX242" fmla="*/ 1104 w 10000"/>
                <a:gd name="connsiteY242" fmla="*/ 5586 h 10000"/>
                <a:gd name="connsiteX243" fmla="*/ 1023 w 10000"/>
                <a:gd name="connsiteY243" fmla="*/ 5526 h 10000"/>
                <a:gd name="connsiteX244" fmla="*/ 942 w 10000"/>
                <a:gd name="connsiteY244" fmla="*/ 5475 h 10000"/>
                <a:gd name="connsiteX245" fmla="*/ 861 w 10000"/>
                <a:gd name="connsiteY245" fmla="*/ 5415 h 10000"/>
                <a:gd name="connsiteX246" fmla="*/ 785 w 10000"/>
                <a:gd name="connsiteY246" fmla="*/ 5365 h 10000"/>
                <a:gd name="connsiteX247" fmla="*/ 704 w 10000"/>
                <a:gd name="connsiteY247" fmla="*/ 5305 h 10000"/>
                <a:gd name="connsiteX248" fmla="*/ 623 w 10000"/>
                <a:gd name="connsiteY248" fmla="*/ 5255 h 10000"/>
                <a:gd name="connsiteX249" fmla="*/ 542 w 10000"/>
                <a:gd name="connsiteY249" fmla="*/ 5205 h 10000"/>
                <a:gd name="connsiteX250" fmla="*/ 466 w 10000"/>
                <a:gd name="connsiteY250" fmla="*/ 5145 h 10000"/>
                <a:gd name="connsiteX251" fmla="*/ 380 w 10000"/>
                <a:gd name="connsiteY251" fmla="*/ 5105 h 10000"/>
                <a:gd name="connsiteX252" fmla="*/ 299 w 10000"/>
                <a:gd name="connsiteY252" fmla="*/ 5055 h 10000"/>
                <a:gd name="connsiteX253" fmla="*/ 218 w 10000"/>
                <a:gd name="connsiteY253" fmla="*/ 5005 h 10000"/>
                <a:gd name="connsiteX254" fmla="*/ 137 w 10000"/>
                <a:gd name="connsiteY254" fmla="*/ 4965 h 10000"/>
                <a:gd name="connsiteX255" fmla="*/ 56 w 10000"/>
                <a:gd name="connsiteY255" fmla="*/ 4915 h 10000"/>
                <a:gd name="connsiteX256" fmla="*/ 0 w 10000"/>
                <a:gd name="connsiteY256" fmla="*/ 5035 h 10000"/>
                <a:gd name="connsiteX257" fmla="*/ 15 w 10000"/>
                <a:gd name="connsiteY257" fmla="*/ 5055 h 10000"/>
                <a:gd name="connsiteX258" fmla="*/ 51 w 10000"/>
                <a:gd name="connsiteY258" fmla="*/ 5095 h 10000"/>
                <a:gd name="connsiteX259" fmla="*/ 106 w 10000"/>
                <a:gd name="connsiteY259" fmla="*/ 5135 h 10000"/>
                <a:gd name="connsiteX260" fmla="*/ 177 w 10000"/>
                <a:gd name="connsiteY260" fmla="*/ 5195 h 10000"/>
                <a:gd name="connsiteX261" fmla="*/ 263 w 10000"/>
                <a:gd name="connsiteY261" fmla="*/ 5255 h 10000"/>
                <a:gd name="connsiteX262" fmla="*/ 359 w 10000"/>
                <a:gd name="connsiteY262" fmla="*/ 5325 h 10000"/>
                <a:gd name="connsiteX263" fmla="*/ 456 w 10000"/>
                <a:gd name="connsiteY263" fmla="*/ 5405 h 10000"/>
                <a:gd name="connsiteX264" fmla="*/ 557 w 10000"/>
                <a:gd name="connsiteY264" fmla="*/ 5475 h 10000"/>
                <a:gd name="connsiteX265" fmla="*/ 658 w 10000"/>
                <a:gd name="connsiteY265" fmla="*/ 5556 h 10000"/>
                <a:gd name="connsiteX266" fmla="*/ 754 w 10000"/>
                <a:gd name="connsiteY266" fmla="*/ 5626 h 10000"/>
                <a:gd name="connsiteX267" fmla="*/ 851 w 10000"/>
                <a:gd name="connsiteY267" fmla="*/ 5686 h 10000"/>
                <a:gd name="connsiteX268" fmla="*/ 932 w 10000"/>
                <a:gd name="connsiteY268" fmla="*/ 5746 h 10000"/>
                <a:gd name="connsiteX269" fmla="*/ 997 w 10000"/>
                <a:gd name="connsiteY269" fmla="*/ 5806 h 10000"/>
                <a:gd name="connsiteX270" fmla="*/ 1053 w 10000"/>
                <a:gd name="connsiteY270" fmla="*/ 5836 h 10000"/>
                <a:gd name="connsiteX271" fmla="*/ 1089 w 10000"/>
                <a:gd name="connsiteY271" fmla="*/ 5866 h 10000"/>
                <a:gd name="connsiteX272" fmla="*/ 1099 w 10000"/>
                <a:gd name="connsiteY272" fmla="*/ 5876 h 10000"/>
                <a:gd name="connsiteX273" fmla="*/ 1094 w 10000"/>
                <a:gd name="connsiteY273" fmla="*/ 5876 h 10000"/>
                <a:gd name="connsiteX274" fmla="*/ 1073 w 10000"/>
                <a:gd name="connsiteY274" fmla="*/ 5886 h 10000"/>
                <a:gd name="connsiteX275" fmla="*/ 1053 w 10000"/>
                <a:gd name="connsiteY275" fmla="*/ 5906 h 10000"/>
                <a:gd name="connsiteX276" fmla="*/ 1023 w 10000"/>
                <a:gd name="connsiteY276" fmla="*/ 5936 h 10000"/>
                <a:gd name="connsiteX277" fmla="*/ 987 w 10000"/>
                <a:gd name="connsiteY277" fmla="*/ 5956 h 10000"/>
                <a:gd name="connsiteX278" fmla="*/ 957 w 10000"/>
                <a:gd name="connsiteY278" fmla="*/ 5986 h 10000"/>
                <a:gd name="connsiteX279" fmla="*/ 932 w 10000"/>
                <a:gd name="connsiteY279" fmla="*/ 6016 h 10000"/>
                <a:gd name="connsiteX280" fmla="*/ 906 w 10000"/>
                <a:gd name="connsiteY280" fmla="*/ 6046 h 10000"/>
                <a:gd name="connsiteX281" fmla="*/ 2486 w 10000"/>
                <a:gd name="connsiteY281" fmla="*/ 7417 h 10000"/>
                <a:gd name="connsiteX282" fmla="*/ 2516 w 10000"/>
                <a:gd name="connsiteY282" fmla="*/ 7447 h 10000"/>
                <a:gd name="connsiteX283" fmla="*/ 2542 w 10000"/>
                <a:gd name="connsiteY283" fmla="*/ 7457 h 10000"/>
                <a:gd name="connsiteX284" fmla="*/ 2572 w 10000"/>
                <a:gd name="connsiteY284" fmla="*/ 7457 h 10000"/>
                <a:gd name="connsiteX285" fmla="*/ 2603 w 10000"/>
                <a:gd name="connsiteY285" fmla="*/ 7407 h 10000"/>
                <a:gd name="connsiteX286" fmla="*/ 1246 w 10000"/>
                <a:gd name="connsiteY286" fmla="*/ 6126 h 10000"/>
                <a:gd name="connsiteX287" fmla="*/ 1337 w 10000"/>
                <a:gd name="connsiteY287" fmla="*/ 6086 h 10000"/>
                <a:gd name="connsiteX288" fmla="*/ 1494 w 10000"/>
                <a:gd name="connsiteY288" fmla="*/ 6026 h 10000"/>
                <a:gd name="connsiteX289" fmla="*/ 1701 w 10000"/>
                <a:gd name="connsiteY289" fmla="*/ 5936 h 10000"/>
                <a:gd name="connsiteX290" fmla="*/ 1949 w 10000"/>
                <a:gd name="connsiteY290" fmla="*/ 5836 h 10000"/>
                <a:gd name="connsiteX291" fmla="*/ 2233 w 10000"/>
                <a:gd name="connsiteY291" fmla="*/ 5736 h 10000"/>
                <a:gd name="connsiteX292" fmla="*/ 2542 w 10000"/>
                <a:gd name="connsiteY292" fmla="*/ 5626 h 10000"/>
                <a:gd name="connsiteX293" fmla="*/ 2871 w 10000"/>
                <a:gd name="connsiteY293" fmla="*/ 5495 h 10000"/>
                <a:gd name="connsiteX294" fmla="*/ 3195 w 10000"/>
                <a:gd name="connsiteY294" fmla="*/ 5375 h 10000"/>
                <a:gd name="connsiteX295" fmla="*/ 3524 w 10000"/>
                <a:gd name="connsiteY295" fmla="*/ 5265 h 10000"/>
                <a:gd name="connsiteX296" fmla="*/ 3833 w 10000"/>
                <a:gd name="connsiteY296" fmla="*/ 5145 h 10000"/>
                <a:gd name="connsiteX297" fmla="*/ 4122 w 10000"/>
                <a:gd name="connsiteY297" fmla="*/ 5045 h 10000"/>
                <a:gd name="connsiteX298" fmla="*/ 4380 w 10000"/>
                <a:gd name="connsiteY298" fmla="*/ 4945 h 10000"/>
                <a:gd name="connsiteX299" fmla="*/ 4603 w 10000"/>
                <a:gd name="connsiteY299" fmla="*/ 4875 h 10000"/>
                <a:gd name="connsiteX300" fmla="*/ 4765 w 10000"/>
                <a:gd name="connsiteY300" fmla="*/ 4805 h 10000"/>
                <a:gd name="connsiteX301" fmla="*/ 4876 w 10000"/>
                <a:gd name="connsiteY301" fmla="*/ 4765 h 10000"/>
                <a:gd name="connsiteX302" fmla="*/ 4911 w 10000"/>
                <a:gd name="connsiteY302" fmla="*/ 4755 h 10000"/>
                <a:gd name="connsiteX303" fmla="*/ 4972 w 10000"/>
                <a:gd name="connsiteY303" fmla="*/ 4825 h 10000"/>
                <a:gd name="connsiteX304" fmla="*/ 5038 w 10000"/>
                <a:gd name="connsiteY304" fmla="*/ 4895 h 10000"/>
                <a:gd name="connsiteX305" fmla="*/ 5109 w 10000"/>
                <a:gd name="connsiteY305" fmla="*/ 4965 h 10000"/>
                <a:gd name="connsiteX306" fmla="*/ 5180 w 10000"/>
                <a:gd name="connsiteY306" fmla="*/ 5045 h 10000"/>
                <a:gd name="connsiteX307" fmla="*/ 5241 w 10000"/>
                <a:gd name="connsiteY307" fmla="*/ 5125 h 10000"/>
                <a:gd name="connsiteX308" fmla="*/ 5306 w 10000"/>
                <a:gd name="connsiteY308" fmla="*/ 5205 h 10000"/>
                <a:gd name="connsiteX309" fmla="*/ 5367 w 10000"/>
                <a:gd name="connsiteY309" fmla="*/ 5285 h 10000"/>
                <a:gd name="connsiteX310" fmla="*/ 5428 w 10000"/>
                <a:gd name="connsiteY310" fmla="*/ 5375 h 10000"/>
                <a:gd name="connsiteX311" fmla="*/ 5423 w 10000"/>
                <a:gd name="connsiteY311" fmla="*/ 5676 h 10000"/>
                <a:gd name="connsiteX312" fmla="*/ 5397 w 10000"/>
                <a:gd name="connsiteY312" fmla="*/ 5956 h 10000"/>
                <a:gd name="connsiteX313" fmla="*/ 5367 w 10000"/>
                <a:gd name="connsiteY313" fmla="*/ 6246 h 10000"/>
                <a:gd name="connsiteX314" fmla="*/ 5337 w 10000"/>
                <a:gd name="connsiteY314" fmla="*/ 6507 h 10000"/>
                <a:gd name="connsiteX315" fmla="*/ 5296 w 10000"/>
                <a:gd name="connsiteY315" fmla="*/ 6416 h 10000"/>
                <a:gd name="connsiteX316" fmla="*/ 5251 w 10000"/>
                <a:gd name="connsiteY316" fmla="*/ 6326 h 10000"/>
                <a:gd name="connsiteX317" fmla="*/ 5210 w 10000"/>
                <a:gd name="connsiteY317" fmla="*/ 6236 h 10000"/>
                <a:gd name="connsiteX318" fmla="*/ 5170 w 10000"/>
                <a:gd name="connsiteY318" fmla="*/ 6156 h 10000"/>
                <a:gd name="connsiteX319" fmla="*/ 5129 w 10000"/>
                <a:gd name="connsiteY319" fmla="*/ 6066 h 10000"/>
                <a:gd name="connsiteX320" fmla="*/ 5089 w 10000"/>
                <a:gd name="connsiteY320" fmla="*/ 5986 h 10000"/>
                <a:gd name="connsiteX321" fmla="*/ 5043 w 10000"/>
                <a:gd name="connsiteY321" fmla="*/ 5906 h 10000"/>
                <a:gd name="connsiteX322" fmla="*/ 4992 w 10000"/>
                <a:gd name="connsiteY322" fmla="*/ 5836 h 10000"/>
                <a:gd name="connsiteX323" fmla="*/ 5033 w 10000"/>
                <a:gd name="connsiteY323" fmla="*/ 5836 h 10000"/>
                <a:gd name="connsiteX324" fmla="*/ 5073 w 10000"/>
                <a:gd name="connsiteY324" fmla="*/ 5866 h 10000"/>
                <a:gd name="connsiteX325" fmla="*/ 5114 w 10000"/>
                <a:gd name="connsiteY325" fmla="*/ 5916 h 10000"/>
                <a:gd name="connsiteX326" fmla="*/ 5149 w 10000"/>
                <a:gd name="connsiteY326" fmla="*/ 5976 h 10000"/>
                <a:gd name="connsiteX327" fmla="*/ 5190 w 10000"/>
                <a:gd name="connsiteY327" fmla="*/ 6036 h 10000"/>
                <a:gd name="connsiteX328" fmla="*/ 5230 w 10000"/>
                <a:gd name="connsiteY328" fmla="*/ 6056 h 10000"/>
                <a:gd name="connsiteX329" fmla="*/ 5271 w 10000"/>
                <a:gd name="connsiteY329" fmla="*/ 6056 h 10000"/>
                <a:gd name="connsiteX330" fmla="*/ 5316 w 10000"/>
                <a:gd name="connsiteY330" fmla="*/ 6016 h 10000"/>
                <a:gd name="connsiteX331" fmla="*/ 5276 w 10000"/>
                <a:gd name="connsiteY331" fmla="*/ 5876 h 10000"/>
                <a:gd name="connsiteX332" fmla="*/ 5225 w 10000"/>
                <a:gd name="connsiteY332" fmla="*/ 5746 h 10000"/>
                <a:gd name="connsiteX333" fmla="*/ 5170 w 10000"/>
                <a:gd name="connsiteY333" fmla="*/ 5636 h 10000"/>
                <a:gd name="connsiteX334" fmla="*/ 5109 w 10000"/>
                <a:gd name="connsiteY334" fmla="*/ 5516 h 10000"/>
                <a:gd name="connsiteX335" fmla="*/ 5043 w 10000"/>
                <a:gd name="connsiteY335" fmla="*/ 5415 h 10000"/>
                <a:gd name="connsiteX336" fmla="*/ 4972 w 10000"/>
                <a:gd name="connsiteY336" fmla="*/ 5325 h 10000"/>
                <a:gd name="connsiteX337" fmla="*/ 4901 w 10000"/>
                <a:gd name="connsiteY337" fmla="*/ 5245 h 10000"/>
                <a:gd name="connsiteX338" fmla="*/ 4835 w 10000"/>
                <a:gd name="connsiteY338" fmla="*/ 5175 h 10000"/>
                <a:gd name="connsiteX339" fmla="*/ 4881 w 10000"/>
                <a:gd name="connsiteY339" fmla="*/ 5185 h 10000"/>
                <a:gd name="connsiteX340" fmla="*/ 4927 w 10000"/>
                <a:gd name="connsiteY340" fmla="*/ 5195 h 10000"/>
                <a:gd name="connsiteX341" fmla="*/ 4972 w 10000"/>
                <a:gd name="connsiteY341" fmla="*/ 5215 h 10000"/>
                <a:gd name="connsiteX342" fmla="*/ 5018 w 10000"/>
                <a:gd name="connsiteY342" fmla="*/ 5245 h 10000"/>
                <a:gd name="connsiteX343" fmla="*/ 5068 w 10000"/>
                <a:gd name="connsiteY343" fmla="*/ 5265 h 10000"/>
                <a:gd name="connsiteX344" fmla="*/ 5114 w 10000"/>
                <a:gd name="connsiteY344" fmla="*/ 5295 h 10000"/>
                <a:gd name="connsiteX345" fmla="*/ 5154 w 10000"/>
                <a:gd name="connsiteY345" fmla="*/ 5335 h 10000"/>
                <a:gd name="connsiteX346" fmla="*/ 5195 w 10000"/>
                <a:gd name="connsiteY346" fmla="*/ 5375 h 10000"/>
                <a:gd name="connsiteX347" fmla="*/ 5220 w 10000"/>
                <a:gd name="connsiteY347" fmla="*/ 5385 h 10000"/>
                <a:gd name="connsiteX348" fmla="*/ 5241 w 10000"/>
                <a:gd name="connsiteY348" fmla="*/ 5425 h 10000"/>
                <a:gd name="connsiteX349" fmla="*/ 5266 w 10000"/>
                <a:gd name="connsiteY349" fmla="*/ 5475 h 10000"/>
                <a:gd name="connsiteX350" fmla="*/ 5281 w 10000"/>
                <a:gd name="connsiteY350" fmla="*/ 5506 h 10000"/>
                <a:gd name="connsiteX351" fmla="*/ 5306 w 10000"/>
                <a:gd name="connsiteY351" fmla="*/ 5556 h 10000"/>
                <a:gd name="connsiteX352" fmla="*/ 5327 w 10000"/>
                <a:gd name="connsiteY352" fmla="*/ 5566 h 10000"/>
                <a:gd name="connsiteX353" fmla="*/ 5352 w 10000"/>
                <a:gd name="connsiteY353" fmla="*/ 5556 h 10000"/>
                <a:gd name="connsiteX354" fmla="*/ 5382 w 10000"/>
                <a:gd name="connsiteY354" fmla="*/ 5506 h 10000"/>
                <a:gd name="connsiteX355" fmla="*/ 5342 w 10000"/>
                <a:gd name="connsiteY355" fmla="*/ 5405 h 10000"/>
                <a:gd name="connsiteX356" fmla="*/ 5296 w 10000"/>
                <a:gd name="connsiteY356" fmla="*/ 5325 h 10000"/>
                <a:gd name="connsiteX357" fmla="*/ 5241 w 10000"/>
                <a:gd name="connsiteY357" fmla="*/ 5255 h 10000"/>
                <a:gd name="connsiteX358" fmla="*/ 5190 w 10000"/>
                <a:gd name="connsiteY358" fmla="*/ 5195 h 10000"/>
                <a:gd name="connsiteX359" fmla="*/ 5129 w 10000"/>
                <a:gd name="connsiteY359" fmla="*/ 5145 h 10000"/>
                <a:gd name="connsiteX360" fmla="*/ 5073 w 10000"/>
                <a:gd name="connsiteY360" fmla="*/ 5115 h 10000"/>
                <a:gd name="connsiteX361" fmla="*/ 5008 w 10000"/>
                <a:gd name="connsiteY361" fmla="*/ 5065 h 10000"/>
                <a:gd name="connsiteX362" fmla="*/ 4952 w 10000"/>
                <a:gd name="connsiteY362" fmla="*/ 5035 h 10000"/>
                <a:gd name="connsiteX363" fmla="*/ 4916 w 10000"/>
                <a:gd name="connsiteY363" fmla="*/ 5005 h 10000"/>
                <a:gd name="connsiteX364" fmla="*/ 4876 w 10000"/>
                <a:gd name="connsiteY364" fmla="*/ 4995 h 10000"/>
                <a:gd name="connsiteX365" fmla="*/ 4841 w 10000"/>
                <a:gd name="connsiteY365" fmla="*/ 4995 h 10000"/>
                <a:gd name="connsiteX366" fmla="*/ 4810 w 10000"/>
                <a:gd name="connsiteY366" fmla="*/ 5045 h 10000"/>
                <a:gd name="connsiteX367" fmla="*/ 4810 w 10000"/>
                <a:gd name="connsiteY367" fmla="*/ 5075 h 10000"/>
                <a:gd name="connsiteX368" fmla="*/ 4815 w 10000"/>
                <a:gd name="connsiteY368" fmla="*/ 5115 h 10000"/>
                <a:gd name="connsiteX369" fmla="*/ 4820 w 10000"/>
                <a:gd name="connsiteY369" fmla="*/ 5135 h 10000"/>
                <a:gd name="connsiteX370" fmla="*/ 4835 w 10000"/>
                <a:gd name="connsiteY370" fmla="*/ 5155 h 10000"/>
                <a:gd name="connsiteX371" fmla="*/ 4795 w 10000"/>
                <a:gd name="connsiteY371" fmla="*/ 5185 h 10000"/>
                <a:gd name="connsiteX372" fmla="*/ 4744 w 10000"/>
                <a:gd name="connsiteY372" fmla="*/ 5195 h 10000"/>
                <a:gd name="connsiteX373" fmla="*/ 4709 w 10000"/>
                <a:gd name="connsiteY373" fmla="*/ 5215 h 10000"/>
                <a:gd name="connsiteX374" fmla="*/ 4704 w 10000"/>
                <a:gd name="connsiteY374" fmla="*/ 5305 h 10000"/>
                <a:gd name="connsiteX375" fmla="*/ 4754 w 10000"/>
                <a:gd name="connsiteY375" fmla="*/ 5345 h 10000"/>
                <a:gd name="connsiteX376" fmla="*/ 4800 w 10000"/>
                <a:gd name="connsiteY376" fmla="*/ 5375 h 10000"/>
                <a:gd name="connsiteX377" fmla="*/ 4846 w 10000"/>
                <a:gd name="connsiteY377" fmla="*/ 5415 h 10000"/>
                <a:gd name="connsiteX378" fmla="*/ 4896 w 10000"/>
                <a:gd name="connsiteY378" fmla="*/ 5435 h 10000"/>
                <a:gd name="connsiteX379" fmla="*/ 4937 w 10000"/>
                <a:gd name="connsiteY379" fmla="*/ 5475 h 10000"/>
                <a:gd name="connsiteX380" fmla="*/ 4987 w 10000"/>
                <a:gd name="connsiteY380" fmla="*/ 5516 h 10000"/>
                <a:gd name="connsiteX381" fmla="*/ 5028 w 10000"/>
                <a:gd name="connsiteY381" fmla="*/ 5576 h 10000"/>
                <a:gd name="connsiteX382" fmla="*/ 5068 w 10000"/>
                <a:gd name="connsiteY382" fmla="*/ 5636 h 10000"/>
                <a:gd name="connsiteX383" fmla="*/ 5033 w 10000"/>
                <a:gd name="connsiteY383" fmla="*/ 5646 h 10000"/>
                <a:gd name="connsiteX384" fmla="*/ 4992 w 10000"/>
                <a:gd name="connsiteY384" fmla="*/ 5646 h 10000"/>
                <a:gd name="connsiteX385" fmla="*/ 4957 w 10000"/>
                <a:gd name="connsiteY385" fmla="*/ 5636 h 10000"/>
                <a:gd name="connsiteX386" fmla="*/ 4916 w 10000"/>
                <a:gd name="connsiteY386" fmla="*/ 5606 h 10000"/>
                <a:gd name="connsiteX387" fmla="*/ 4876 w 10000"/>
                <a:gd name="connsiteY387" fmla="*/ 5586 h 10000"/>
                <a:gd name="connsiteX388" fmla="*/ 4835 w 10000"/>
                <a:gd name="connsiteY388" fmla="*/ 5576 h 10000"/>
                <a:gd name="connsiteX389" fmla="*/ 4800 w 10000"/>
                <a:gd name="connsiteY389" fmla="*/ 5596 h 10000"/>
                <a:gd name="connsiteX390" fmla="*/ 4759 w 10000"/>
                <a:gd name="connsiteY390" fmla="*/ 5636 h 10000"/>
                <a:gd name="connsiteX391" fmla="*/ 4775 w 10000"/>
                <a:gd name="connsiteY391" fmla="*/ 5756 h 10000"/>
                <a:gd name="connsiteX392" fmla="*/ 4810 w 10000"/>
                <a:gd name="connsiteY392" fmla="*/ 5866 h 10000"/>
                <a:gd name="connsiteX393" fmla="*/ 4851 w 10000"/>
                <a:gd name="connsiteY393" fmla="*/ 5946 h 10000"/>
                <a:gd name="connsiteX394" fmla="*/ 4901 w 10000"/>
                <a:gd name="connsiteY394" fmla="*/ 6026 h 10000"/>
                <a:gd name="connsiteX395" fmla="*/ 4952 w 10000"/>
                <a:gd name="connsiteY395" fmla="*/ 6106 h 10000"/>
                <a:gd name="connsiteX396" fmla="*/ 5003 w 10000"/>
                <a:gd name="connsiteY396" fmla="*/ 6196 h 10000"/>
                <a:gd name="connsiteX397" fmla="*/ 5043 w 10000"/>
                <a:gd name="connsiteY397" fmla="*/ 6316 h 10000"/>
                <a:gd name="connsiteX398" fmla="*/ 5078 w 10000"/>
                <a:gd name="connsiteY398" fmla="*/ 6436 h 10000"/>
                <a:gd name="connsiteX399" fmla="*/ 4987 w 10000"/>
                <a:gd name="connsiteY399" fmla="*/ 6476 h 10000"/>
                <a:gd name="connsiteX400" fmla="*/ 4886 w 10000"/>
                <a:gd name="connsiteY400" fmla="*/ 6517 h 10000"/>
                <a:gd name="connsiteX401" fmla="*/ 4795 w 10000"/>
                <a:gd name="connsiteY401" fmla="*/ 6577 h 10000"/>
                <a:gd name="connsiteX402" fmla="*/ 4699 w 10000"/>
                <a:gd name="connsiteY402" fmla="*/ 6637 h 10000"/>
                <a:gd name="connsiteX403" fmla="*/ 4608 w 10000"/>
                <a:gd name="connsiteY403" fmla="*/ 6697 h 10000"/>
                <a:gd name="connsiteX404" fmla="*/ 4511 w 10000"/>
                <a:gd name="connsiteY404" fmla="*/ 6737 h 10000"/>
                <a:gd name="connsiteX405" fmla="*/ 4415 w 10000"/>
                <a:gd name="connsiteY405" fmla="*/ 6777 h 10000"/>
                <a:gd name="connsiteX406" fmla="*/ 4319 w 10000"/>
                <a:gd name="connsiteY406" fmla="*/ 6787 h 10000"/>
                <a:gd name="connsiteX407" fmla="*/ 4339 w 10000"/>
                <a:gd name="connsiteY407" fmla="*/ 6537 h 10000"/>
                <a:gd name="connsiteX408" fmla="*/ 4349 w 10000"/>
                <a:gd name="connsiteY408" fmla="*/ 6256 h 10000"/>
                <a:gd name="connsiteX409" fmla="*/ 4339 w 10000"/>
                <a:gd name="connsiteY409" fmla="*/ 5986 h 10000"/>
                <a:gd name="connsiteX410" fmla="*/ 4319 w 10000"/>
                <a:gd name="connsiteY410" fmla="*/ 5736 h 10000"/>
                <a:gd name="connsiteX411" fmla="*/ 4294 w 10000"/>
                <a:gd name="connsiteY411" fmla="*/ 5656 h 10000"/>
                <a:gd name="connsiteX412" fmla="*/ 4268 w 10000"/>
                <a:gd name="connsiteY412" fmla="*/ 5566 h 10000"/>
                <a:gd name="connsiteX413" fmla="*/ 4238 w 10000"/>
                <a:gd name="connsiteY413" fmla="*/ 5485 h 10000"/>
                <a:gd name="connsiteX414" fmla="*/ 4192 w 10000"/>
                <a:gd name="connsiteY414" fmla="*/ 5455 h 10000"/>
                <a:gd name="connsiteX415" fmla="*/ 4147 w 10000"/>
                <a:gd name="connsiteY415" fmla="*/ 5626 h 10000"/>
                <a:gd name="connsiteX416" fmla="*/ 4116 w 10000"/>
                <a:gd name="connsiteY416" fmla="*/ 5796 h 10000"/>
                <a:gd name="connsiteX417" fmla="*/ 4086 w 10000"/>
                <a:gd name="connsiteY417" fmla="*/ 5966 h 10000"/>
                <a:gd name="connsiteX418" fmla="*/ 4035 w 10000"/>
                <a:gd name="connsiteY418" fmla="*/ 6126 h 10000"/>
                <a:gd name="connsiteX419" fmla="*/ 3833 w 10000"/>
                <a:gd name="connsiteY419" fmla="*/ 5455 h 10000"/>
                <a:gd name="connsiteX420" fmla="*/ 3772 w 10000"/>
                <a:gd name="connsiteY420" fmla="*/ 5455 h 10000"/>
                <a:gd name="connsiteX421" fmla="*/ 3772 w 10000"/>
                <a:gd name="connsiteY421" fmla="*/ 5566 h 10000"/>
                <a:gd name="connsiteX422" fmla="*/ 3813 w 10000"/>
                <a:gd name="connsiteY422" fmla="*/ 5686 h 10000"/>
                <a:gd name="connsiteX423" fmla="*/ 3848 w 10000"/>
                <a:gd name="connsiteY423" fmla="*/ 5816 h 10000"/>
                <a:gd name="connsiteX424" fmla="*/ 3878 w 10000"/>
                <a:gd name="connsiteY424" fmla="*/ 5946 h 10000"/>
                <a:gd name="connsiteX425" fmla="*/ 3909 w 10000"/>
                <a:gd name="connsiteY425" fmla="*/ 6086 h 10000"/>
                <a:gd name="connsiteX426" fmla="*/ 3934 w 10000"/>
                <a:gd name="connsiteY426" fmla="*/ 6206 h 10000"/>
                <a:gd name="connsiteX427" fmla="*/ 3959 w 10000"/>
                <a:gd name="connsiteY427" fmla="*/ 6346 h 10000"/>
                <a:gd name="connsiteX428" fmla="*/ 3975 w 10000"/>
                <a:gd name="connsiteY428" fmla="*/ 6496 h 10000"/>
                <a:gd name="connsiteX429" fmla="*/ 3995 w 10000"/>
                <a:gd name="connsiteY429" fmla="*/ 6637 h 10000"/>
                <a:gd name="connsiteX430" fmla="*/ 4041 w 10000"/>
                <a:gd name="connsiteY430" fmla="*/ 6617 h 10000"/>
                <a:gd name="connsiteX431" fmla="*/ 4081 w 10000"/>
                <a:gd name="connsiteY431" fmla="*/ 6557 h 10000"/>
                <a:gd name="connsiteX432" fmla="*/ 4111 w 10000"/>
                <a:gd name="connsiteY432" fmla="*/ 6496 h 10000"/>
                <a:gd name="connsiteX433" fmla="*/ 4142 w 10000"/>
                <a:gd name="connsiteY433" fmla="*/ 6426 h 10000"/>
                <a:gd name="connsiteX434" fmla="*/ 4162 w 10000"/>
                <a:gd name="connsiteY434" fmla="*/ 6346 h 10000"/>
                <a:gd name="connsiteX435" fmla="*/ 4182 w 10000"/>
                <a:gd name="connsiteY435" fmla="*/ 6256 h 10000"/>
                <a:gd name="connsiteX436" fmla="*/ 4197 w 10000"/>
                <a:gd name="connsiteY436" fmla="*/ 6176 h 10000"/>
                <a:gd name="connsiteX437" fmla="*/ 4218 w 10000"/>
                <a:gd name="connsiteY437" fmla="*/ 6096 h 10000"/>
                <a:gd name="connsiteX438" fmla="*/ 4238 w 10000"/>
                <a:gd name="connsiteY438" fmla="*/ 6176 h 10000"/>
                <a:gd name="connsiteX439" fmla="*/ 4228 w 10000"/>
                <a:gd name="connsiteY439" fmla="*/ 6356 h 10000"/>
                <a:gd name="connsiteX440" fmla="*/ 4203 w 10000"/>
                <a:gd name="connsiteY440" fmla="*/ 6547 h 10000"/>
                <a:gd name="connsiteX441" fmla="*/ 4182 w 10000"/>
                <a:gd name="connsiteY441" fmla="*/ 6717 h 10000"/>
                <a:gd name="connsiteX442" fmla="*/ 4147 w 10000"/>
                <a:gd name="connsiteY442" fmla="*/ 6897 h 10000"/>
                <a:gd name="connsiteX443" fmla="*/ 4111 w 10000"/>
                <a:gd name="connsiteY443" fmla="*/ 7077 h 10000"/>
                <a:gd name="connsiteX444" fmla="*/ 4076 w 10000"/>
                <a:gd name="connsiteY444" fmla="*/ 7247 h 10000"/>
                <a:gd name="connsiteX445" fmla="*/ 4041 w 10000"/>
                <a:gd name="connsiteY445" fmla="*/ 7417 h 10000"/>
                <a:gd name="connsiteX446" fmla="*/ 4005 w 10000"/>
                <a:gd name="connsiteY446" fmla="*/ 7578 h 10000"/>
                <a:gd name="connsiteX447" fmla="*/ 4223 w 10000"/>
                <a:gd name="connsiteY447" fmla="*/ 7618 h 10000"/>
                <a:gd name="connsiteX448" fmla="*/ 4238 w 10000"/>
                <a:gd name="connsiteY448" fmla="*/ 7508 h 10000"/>
                <a:gd name="connsiteX449" fmla="*/ 4258 w 10000"/>
                <a:gd name="connsiteY449" fmla="*/ 7357 h 10000"/>
                <a:gd name="connsiteX450" fmla="*/ 4273 w 10000"/>
                <a:gd name="connsiteY450" fmla="*/ 7227 h 10000"/>
                <a:gd name="connsiteX451" fmla="*/ 4294 w 10000"/>
                <a:gd name="connsiteY451" fmla="*/ 7117 h 10000"/>
                <a:gd name="connsiteX452" fmla="*/ 4400 w 10000"/>
                <a:gd name="connsiteY452" fmla="*/ 7087 h 10000"/>
                <a:gd name="connsiteX453" fmla="*/ 4511 w 10000"/>
                <a:gd name="connsiteY453" fmla="*/ 7027 h 10000"/>
                <a:gd name="connsiteX454" fmla="*/ 4623 w 10000"/>
                <a:gd name="connsiteY454" fmla="*/ 6967 h 10000"/>
                <a:gd name="connsiteX455" fmla="*/ 4734 w 10000"/>
                <a:gd name="connsiteY455" fmla="*/ 6917 h 10000"/>
                <a:gd name="connsiteX456" fmla="*/ 4846 w 10000"/>
                <a:gd name="connsiteY456" fmla="*/ 6857 h 10000"/>
                <a:gd name="connsiteX457" fmla="*/ 4952 w 10000"/>
                <a:gd name="connsiteY457" fmla="*/ 6797 h 10000"/>
                <a:gd name="connsiteX458" fmla="*/ 5063 w 10000"/>
                <a:gd name="connsiteY458" fmla="*/ 6737 h 10000"/>
                <a:gd name="connsiteX459" fmla="*/ 5170 w 10000"/>
                <a:gd name="connsiteY459" fmla="*/ 6697 h 10000"/>
                <a:gd name="connsiteX460" fmla="*/ 5205 w 10000"/>
                <a:gd name="connsiteY460" fmla="*/ 6787 h 10000"/>
                <a:gd name="connsiteX461" fmla="*/ 5241 w 10000"/>
                <a:gd name="connsiteY461" fmla="*/ 6877 h 10000"/>
                <a:gd name="connsiteX462" fmla="*/ 5266 w 10000"/>
                <a:gd name="connsiteY462" fmla="*/ 6967 h 10000"/>
                <a:gd name="connsiteX463" fmla="*/ 5286 w 10000"/>
                <a:gd name="connsiteY463" fmla="*/ 7077 h 10000"/>
                <a:gd name="connsiteX464" fmla="*/ 4759 w 10000"/>
                <a:gd name="connsiteY464" fmla="*/ 7407 h 10000"/>
                <a:gd name="connsiteX465" fmla="*/ 4800 w 10000"/>
                <a:gd name="connsiteY465" fmla="*/ 7708 h 10000"/>
                <a:gd name="connsiteX466" fmla="*/ 4810 w 10000"/>
                <a:gd name="connsiteY466" fmla="*/ 7698 h 10000"/>
                <a:gd name="connsiteX467" fmla="*/ 4851 w 10000"/>
                <a:gd name="connsiteY467" fmla="*/ 7678 h 10000"/>
                <a:gd name="connsiteX468" fmla="*/ 4901 w 10000"/>
                <a:gd name="connsiteY468" fmla="*/ 7638 h 10000"/>
                <a:gd name="connsiteX469" fmla="*/ 4972 w 10000"/>
                <a:gd name="connsiteY469" fmla="*/ 7598 h 10000"/>
                <a:gd name="connsiteX470" fmla="*/ 5048 w 10000"/>
                <a:gd name="connsiteY470" fmla="*/ 7538 h 10000"/>
                <a:gd name="connsiteX471" fmla="*/ 5124 w 10000"/>
                <a:gd name="connsiteY471" fmla="*/ 7477 h 10000"/>
                <a:gd name="connsiteX472" fmla="*/ 5195 w 10000"/>
                <a:gd name="connsiteY472" fmla="*/ 7417 h 10000"/>
                <a:gd name="connsiteX473" fmla="*/ 5261 w 10000"/>
                <a:gd name="connsiteY473" fmla="*/ 7377 h 10000"/>
                <a:gd name="connsiteX474" fmla="*/ 5235 w 10000"/>
                <a:gd name="connsiteY474" fmla="*/ 7918 h 10000"/>
                <a:gd name="connsiteX475" fmla="*/ 4765 w 10000"/>
                <a:gd name="connsiteY475" fmla="*/ 8228 h 10000"/>
                <a:gd name="connsiteX476" fmla="*/ 4800 w 10000"/>
                <a:gd name="connsiteY476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154 w 10000"/>
                <a:gd name="connsiteY57" fmla="*/ 9870 h 10000"/>
                <a:gd name="connsiteX58" fmla="*/ 5554 w 10000"/>
                <a:gd name="connsiteY58" fmla="*/ 6296 h 10000"/>
                <a:gd name="connsiteX59" fmla="*/ 5570 w 10000"/>
                <a:gd name="connsiteY59" fmla="*/ 6096 h 10000"/>
                <a:gd name="connsiteX60" fmla="*/ 5585 w 10000"/>
                <a:gd name="connsiteY60" fmla="*/ 5876 h 10000"/>
                <a:gd name="connsiteX61" fmla="*/ 5605 w 10000"/>
                <a:gd name="connsiteY61" fmla="*/ 5666 h 10000"/>
                <a:gd name="connsiteX62" fmla="*/ 5625 w 10000"/>
                <a:gd name="connsiteY62" fmla="*/ 5455 h 10000"/>
                <a:gd name="connsiteX63" fmla="*/ 5651 w 10000"/>
                <a:gd name="connsiteY63" fmla="*/ 5255 h 10000"/>
                <a:gd name="connsiteX64" fmla="*/ 5671 w 10000"/>
                <a:gd name="connsiteY64" fmla="*/ 5055 h 10000"/>
                <a:gd name="connsiteX65" fmla="*/ 5706 w 10000"/>
                <a:gd name="connsiteY65" fmla="*/ 4855 h 10000"/>
                <a:gd name="connsiteX66" fmla="*/ 5742 w 10000"/>
                <a:gd name="connsiteY66" fmla="*/ 4665 h 10000"/>
                <a:gd name="connsiteX67" fmla="*/ 5782 w 10000"/>
                <a:gd name="connsiteY67" fmla="*/ 4434 h 10000"/>
                <a:gd name="connsiteX68" fmla="*/ 5838 w 10000"/>
                <a:gd name="connsiteY68" fmla="*/ 4204 h 10000"/>
                <a:gd name="connsiteX69" fmla="*/ 5894 w 10000"/>
                <a:gd name="connsiteY69" fmla="*/ 3984 h 10000"/>
                <a:gd name="connsiteX70" fmla="*/ 5965 w 10000"/>
                <a:gd name="connsiteY70" fmla="*/ 3764 h 10000"/>
                <a:gd name="connsiteX71" fmla="*/ 6041 w 10000"/>
                <a:gd name="connsiteY71" fmla="*/ 3554 h 10000"/>
                <a:gd name="connsiteX72" fmla="*/ 6116 w 10000"/>
                <a:gd name="connsiteY72" fmla="*/ 3353 h 10000"/>
                <a:gd name="connsiteX73" fmla="*/ 6203 w 10000"/>
                <a:gd name="connsiteY73" fmla="*/ 3163 h 10000"/>
                <a:gd name="connsiteX74" fmla="*/ 6294 w 10000"/>
                <a:gd name="connsiteY74" fmla="*/ 2983 h 10000"/>
                <a:gd name="connsiteX75" fmla="*/ 6395 w 10000"/>
                <a:gd name="connsiteY75" fmla="*/ 2823 h 10000"/>
                <a:gd name="connsiteX76" fmla="*/ 6496 w 10000"/>
                <a:gd name="connsiteY76" fmla="*/ 2653 h 10000"/>
                <a:gd name="connsiteX77" fmla="*/ 6603 w 10000"/>
                <a:gd name="connsiteY77" fmla="*/ 2523 h 10000"/>
                <a:gd name="connsiteX78" fmla="*/ 6714 w 10000"/>
                <a:gd name="connsiteY78" fmla="*/ 2402 h 10000"/>
                <a:gd name="connsiteX79" fmla="*/ 6830 w 10000"/>
                <a:gd name="connsiteY79" fmla="*/ 2302 h 10000"/>
                <a:gd name="connsiteX80" fmla="*/ 6947 w 10000"/>
                <a:gd name="connsiteY80" fmla="*/ 2202 h 10000"/>
                <a:gd name="connsiteX81" fmla="*/ 7073 w 10000"/>
                <a:gd name="connsiteY81" fmla="*/ 2152 h 10000"/>
                <a:gd name="connsiteX82" fmla="*/ 7200 w 10000"/>
                <a:gd name="connsiteY82" fmla="*/ 2102 h 10000"/>
                <a:gd name="connsiteX83" fmla="*/ 7271 w 10000"/>
                <a:gd name="connsiteY83" fmla="*/ 2262 h 10000"/>
                <a:gd name="connsiteX84" fmla="*/ 7332 w 10000"/>
                <a:gd name="connsiteY84" fmla="*/ 2402 h 10000"/>
                <a:gd name="connsiteX85" fmla="*/ 7397 w 10000"/>
                <a:gd name="connsiteY85" fmla="*/ 2543 h 10000"/>
                <a:gd name="connsiteX86" fmla="*/ 7468 w 10000"/>
                <a:gd name="connsiteY86" fmla="*/ 2653 h 10000"/>
                <a:gd name="connsiteX87" fmla="*/ 7549 w 10000"/>
                <a:gd name="connsiteY87" fmla="*/ 2763 h 10000"/>
                <a:gd name="connsiteX88" fmla="*/ 7641 w 10000"/>
                <a:gd name="connsiteY88" fmla="*/ 2853 h 10000"/>
                <a:gd name="connsiteX89" fmla="*/ 7757 w 10000"/>
                <a:gd name="connsiteY89" fmla="*/ 2943 h 10000"/>
                <a:gd name="connsiteX90" fmla="*/ 7899 w 10000"/>
                <a:gd name="connsiteY90" fmla="*/ 3023 h 10000"/>
                <a:gd name="connsiteX91" fmla="*/ 7980 w 10000"/>
                <a:gd name="connsiteY91" fmla="*/ 3063 h 10000"/>
                <a:gd name="connsiteX92" fmla="*/ 8056 w 10000"/>
                <a:gd name="connsiteY92" fmla="*/ 3073 h 10000"/>
                <a:gd name="connsiteX93" fmla="*/ 8137 w 10000"/>
                <a:gd name="connsiteY93" fmla="*/ 3083 h 10000"/>
                <a:gd name="connsiteX94" fmla="*/ 8213 w 10000"/>
                <a:gd name="connsiteY94" fmla="*/ 3083 h 10000"/>
                <a:gd name="connsiteX95" fmla="*/ 8289 w 10000"/>
                <a:gd name="connsiteY95" fmla="*/ 3063 h 10000"/>
                <a:gd name="connsiteX96" fmla="*/ 8359 w 10000"/>
                <a:gd name="connsiteY96" fmla="*/ 3033 h 10000"/>
                <a:gd name="connsiteX97" fmla="*/ 8435 w 10000"/>
                <a:gd name="connsiteY97" fmla="*/ 3003 h 10000"/>
                <a:gd name="connsiteX98" fmla="*/ 8506 w 10000"/>
                <a:gd name="connsiteY98" fmla="*/ 2943 h 10000"/>
                <a:gd name="connsiteX99" fmla="*/ 8572 w 10000"/>
                <a:gd name="connsiteY99" fmla="*/ 2903 h 10000"/>
                <a:gd name="connsiteX100" fmla="*/ 8638 w 10000"/>
                <a:gd name="connsiteY100" fmla="*/ 2833 h 10000"/>
                <a:gd name="connsiteX101" fmla="*/ 8709 w 10000"/>
                <a:gd name="connsiteY101" fmla="*/ 2763 h 10000"/>
                <a:gd name="connsiteX102" fmla="*/ 8775 w 10000"/>
                <a:gd name="connsiteY102" fmla="*/ 2683 h 10000"/>
                <a:gd name="connsiteX103" fmla="*/ 8830 w 10000"/>
                <a:gd name="connsiteY103" fmla="*/ 2593 h 10000"/>
                <a:gd name="connsiteX104" fmla="*/ 8896 w 10000"/>
                <a:gd name="connsiteY104" fmla="*/ 2492 h 10000"/>
                <a:gd name="connsiteX105" fmla="*/ 8952 w 10000"/>
                <a:gd name="connsiteY105" fmla="*/ 2392 h 10000"/>
                <a:gd name="connsiteX106" fmla="*/ 9013 w 10000"/>
                <a:gd name="connsiteY106" fmla="*/ 2292 h 10000"/>
                <a:gd name="connsiteX107" fmla="*/ 9200 w 10000"/>
                <a:gd name="connsiteY107" fmla="*/ 2492 h 10000"/>
                <a:gd name="connsiteX108" fmla="*/ 9362 w 10000"/>
                <a:gd name="connsiteY108" fmla="*/ 2753 h 10000"/>
                <a:gd name="connsiteX109" fmla="*/ 9499 w 10000"/>
                <a:gd name="connsiteY109" fmla="*/ 3053 h 10000"/>
                <a:gd name="connsiteX110" fmla="*/ 9625 w 10000"/>
                <a:gd name="connsiteY110" fmla="*/ 3393 h 10000"/>
                <a:gd name="connsiteX111" fmla="*/ 9716 w 10000"/>
                <a:gd name="connsiteY111" fmla="*/ 3764 h 10000"/>
                <a:gd name="connsiteX112" fmla="*/ 9792 w 10000"/>
                <a:gd name="connsiteY112" fmla="*/ 4164 h 10000"/>
                <a:gd name="connsiteX113" fmla="*/ 9833 w 10000"/>
                <a:gd name="connsiteY113" fmla="*/ 4575 h 10000"/>
                <a:gd name="connsiteX114" fmla="*/ 9848 w 10000"/>
                <a:gd name="connsiteY114" fmla="*/ 4995 h 10000"/>
                <a:gd name="connsiteX115" fmla="*/ 9863 w 10000"/>
                <a:gd name="connsiteY115" fmla="*/ 5285 h 10000"/>
                <a:gd name="connsiteX116" fmla="*/ 9878 w 10000"/>
                <a:gd name="connsiteY116" fmla="*/ 5606 h 10000"/>
                <a:gd name="connsiteX117" fmla="*/ 9899 w 10000"/>
                <a:gd name="connsiteY117" fmla="*/ 5856 h 10000"/>
                <a:gd name="connsiteX118" fmla="*/ 9914 w 10000"/>
                <a:gd name="connsiteY118" fmla="*/ 5916 h 10000"/>
                <a:gd name="connsiteX119" fmla="*/ 9980 w 10000"/>
                <a:gd name="connsiteY119" fmla="*/ 5405 h 10000"/>
                <a:gd name="connsiteX120" fmla="*/ 10000 w 10000"/>
                <a:gd name="connsiteY120" fmla="*/ 4855 h 10000"/>
                <a:gd name="connsiteX121" fmla="*/ 9995 w 10000"/>
                <a:gd name="connsiteY121" fmla="*/ 4304 h 10000"/>
                <a:gd name="connsiteX122" fmla="*/ 9949 w 10000"/>
                <a:gd name="connsiteY122" fmla="*/ 3784 h 10000"/>
                <a:gd name="connsiteX123" fmla="*/ 9924 w 10000"/>
                <a:gd name="connsiteY123" fmla="*/ 3614 h 10000"/>
                <a:gd name="connsiteX124" fmla="*/ 9899 w 10000"/>
                <a:gd name="connsiteY124" fmla="*/ 3443 h 10000"/>
                <a:gd name="connsiteX125" fmla="*/ 9863 w 10000"/>
                <a:gd name="connsiteY125" fmla="*/ 3263 h 10000"/>
                <a:gd name="connsiteX126" fmla="*/ 9813 w 10000"/>
                <a:gd name="connsiteY126" fmla="*/ 3103 h 10000"/>
                <a:gd name="connsiteX127" fmla="*/ 9767 w 10000"/>
                <a:gd name="connsiteY127" fmla="*/ 2953 h 10000"/>
                <a:gd name="connsiteX128" fmla="*/ 9716 w 10000"/>
                <a:gd name="connsiteY128" fmla="*/ 2803 h 10000"/>
                <a:gd name="connsiteX129" fmla="*/ 9656 w 10000"/>
                <a:gd name="connsiteY129" fmla="*/ 2653 h 10000"/>
                <a:gd name="connsiteX130" fmla="*/ 9595 w 10000"/>
                <a:gd name="connsiteY130" fmla="*/ 2523 h 10000"/>
                <a:gd name="connsiteX131" fmla="*/ 9529 w 10000"/>
                <a:gd name="connsiteY131" fmla="*/ 2392 h 10000"/>
                <a:gd name="connsiteX132" fmla="*/ 9458 w 10000"/>
                <a:gd name="connsiteY132" fmla="*/ 2262 h 10000"/>
                <a:gd name="connsiteX133" fmla="*/ 9387 w 10000"/>
                <a:gd name="connsiteY133" fmla="*/ 2142 h 10000"/>
                <a:gd name="connsiteX134" fmla="*/ 9316 w 10000"/>
                <a:gd name="connsiteY134" fmla="*/ 2022 h 10000"/>
                <a:gd name="connsiteX135" fmla="*/ 9241 w 10000"/>
                <a:gd name="connsiteY135" fmla="*/ 1912 h 10000"/>
                <a:gd name="connsiteX136" fmla="*/ 9154 w 10000"/>
                <a:gd name="connsiteY136" fmla="*/ 1802 h 10000"/>
                <a:gd name="connsiteX137" fmla="*/ 9078 w 10000"/>
                <a:gd name="connsiteY137" fmla="*/ 1712 h 10000"/>
                <a:gd name="connsiteX138" fmla="*/ 8997 w 10000"/>
                <a:gd name="connsiteY138" fmla="*/ 1622 h 10000"/>
                <a:gd name="connsiteX139" fmla="*/ 8982 w 10000"/>
                <a:gd name="connsiteY139" fmla="*/ 1632 h 10000"/>
                <a:gd name="connsiteX140" fmla="*/ 8972 w 10000"/>
                <a:gd name="connsiteY140" fmla="*/ 1642 h 10000"/>
                <a:gd name="connsiteX141" fmla="*/ 8957 w 10000"/>
                <a:gd name="connsiteY141" fmla="*/ 1652 h 10000"/>
                <a:gd name="connsiteX142" fmla="*/ 8947 w 10000"/>
                <a:gd name="connsiteY142" fmla="*/ 1672 h 10000"/>
                <a:gd name="connsiteX143" fmla="*/ 8932 w 10000"/>
                <a:gd name="connsiteY143" fmla="*/ 1712 h 10000"/>
                <a:gd name="connsiteX144" fmla="*/ 8906 w 10000"/>
                <a:gd name="connsiteY144" fmla="*/ 1772 h 10000"/>
                <a:gd name="connsiteX145" fmla="*/ 8866 w 10000"/>
                <a:gd name="connsiteY145" fmla="*/ 1852 h 10000"/>
                <a:gd name="connsiteX146" fmla="*/ 8820 w 10000"/>
                <a:gd name="connsiteY146" fmla="*/ 1952 h 10000"/>
                <a:gd name="connsiteX147" fmla="*/ 8749 w 10000"/>
                <a:gd name="connsiteY147" fmla="*/ 2082 h 10000"/>
                <a:gd name="connsiteX148" fmla="*/ 8684 w 10000"/>
                <a:gd name="connsiteY148" fmla="*/ 2182 h 10000"/>
                <a:gd name="connsiteX149" fmla="*/ 8628 w 10000"/>
                <a:gd name="connsiteY149" fmla="*/ 2272 h 10000"/>
                <a:gd name="connsiteX150" fmla="*/ 8567 w 10000"/>
                <a:gd name="connsiteY150" fmla="*/ 2352 h 10000"/>
                <a:gd name="connsiteX151" fmla="*/ 8516 w 10000"/>
                <a:gd name="connsiteY151" fmla="*/ 2412 h 10000"/>
                <a:gd name="connsiteX152" fmla="*/ 8466 w 10000"/>
                <a:gd name="connsiteY152" fmla="*/ 2472 h 10000"/>
                <a:gd name="connsiteX153" fmla="*/ 8415 w 10000"/>
                <a:gd name="connsiteY153" fmla="*/ 2503 h 10000"/>
                <a:gd name="connsiteX154" fmla="*/ 8365 w 10000"/>
                <a:gd name="connsiteY154" fmla="*/ 2543 h 10000"/>
                <a:gd name="connsiteX155" fmla="*/ 8314 w 10000"/>
                <a:gd name="connsiteY155" fmla="*/ 2553 h 10000"/>
                <a:gd name="connsiteX156" fmla="*/ 8258 w 10000"/>
                <a:gd name="connsiteY156" fmla="*/ 2563 h 10000"/>
                <a:gd name="connsiteX157" fmla="*/ 8208 w 10000"/>
                <a:gd name="connsiteY157" fmla="*/ 2573 h 10000"/>
                <a:gd name="connsiteX158" fmla="*/ 8147 w 10000"/>
                <a:gd name="connsiteY158" fmla="*/ 2573 h 10000"/>
                <a:gd name="connsiteX159" fmla="*/ 8086 w 10000"/>
                <a:gd name="connsiteY159" fmla="*/ 2563 h 10000"/>
                <a:gd name="connsiteX160" fmla="*/ 8015 w 10000"/>
                <a:gd name="connsiteY160" fmla="*/ 2563 h 10000"/>
                <a:gd name="connsiteX161" fmla="*/ 7939 w 10000"/>
                <a:gd name="connsiteY161" fmla="*/ 2553 h 10000"/>
                <a:gd name="connsiteX162" fmla="*/ 7858 w 10000"/>
                <a:gd name="connsiteY162" fmla="*/ 2543 h 10000"/>
                <a:gd name="connsiteX163" fmla="*/ 7803 w 10000"/>
                <a:gd name="connsiteY163" fmla="*/ 2492 h 10000"/>
                <a:gd name="connsiteX164" fmla="*/ 7747 w 10000"/>
                <a:gd name="connsiteY164" fmla="*/ 2462 h 10000"/>
                <a:gd name="connsiteX165" fmla="*/ 7696 w 10000"/>
                <a:gd name="connsiteY165" fmla="*/ 2412 h 10000"/>
                <a:gd name="connsiteX166" fmla="*/ 7635 w 10000"/>
                <a:gd name="connsiteY166" fmla="*/ 2372 h 10000"/>
                <a:gd name="connsiteX167" fmla="*/ 7585 w 10000"/>
                <a:gd name="connsiteY167" fmla="*/ 2322 h 10000"/>
                <a:gd name="connsiteX168" fmla="*/ 7529 w 10000"/>
                <a:gd name="connsiteY168" fmla="*/ 2252 h 10000"/>
                <a:gd name="connsiteX169" fmla="*/ 7489 w 10000"/>
                <a:gd name="connsiteY169" fmla="*/ 2172 h 10000"/>
                <a:gd name="connsiteX170" fmla="*/ 7448 w 10000"/>
                <a:gd name="connsiteY170" fmla="*/ 2082 h 10000"/>
                <a:gd name="connsiteX171" fmla="*/ 7468 w 10000"/>
                <a:gd name="connsiteY171" fmla="*/ 2042 h 10000"/>
                <a:gd name="connsiteX172" fmla="*/ 7484 w 10000"/>
                <a:gd name="connsiteY172" fmla="*/ 2002 h 10000"/>
                <a:gd name="connsiteX173" fmla="*/ 7499 w 10000"/>
                <a:gd name="connsiteY173" fmla="*/ 1952 h 10000"/>
                <a:gd name="connsiteX174" fmla="*/ 7514 w 10000"/>
                <a:gd name="connsiteY174" fmla="*/ 1912 h 10000"/>
                <a:gd name="connsiteX175" fmla="*/ 7554 w 10000"/>
                <a:gd name="connsiteY175" fmla="*/ 1662 h 10000"/>
                <a:gd name="connsiteX176" fmla="*/ 7570 w 10000"/>
                <a:gd name="connsiteY176" fmla="*/ 1411 h 10000"/>
                <a:gd name="connsiteX177" fmla="*/ 7570 w 10000"/>
                <a:gd name="connsiteY177" fmla="*/ 1161 h 10000"/>
                <a:gd name="connsiteX178" fmla="*/ 7559 w 10000"/>
                <a:gd name="connsiteY178" fmla="*/ 911 h 10000"/>
                <a:gd name="connsiteX179" fmla="*/ 7529 w 10000"/>
                <a:gd name="connsiteY179" fmla="*/ 661 h 10000"/>
                <a:gd name="connsiteX180" fmla="*/ 7484 w 10000"/>
                <a:gd name="connsiteY180" fmla="*/ 430 h 10000"/>
                <a:gd name="connsiteX181" fmla="*/ 7428 w 10000"/>
                <a:gd name="connsiteY181" fmla="*/ 210 h 10000"/>
                <a:gd name="connsiteX182" fmla="*/ 7357 w 10000"/>
                <a:gd name="connsiteY182" fmla="*/ 0 h 10000"/>
                <a:gd name="connsiteX183" fmla="*/ 7352 w 10000"/>
                <a:gd name="connsiteY183" fmla="*/ 60 h 10000"/>
                <a:gd name="connsiteX184" fmla="*/ 7357 w 10000"/>
                <a:gd name="connsiteY184" fmla="*/ 250 h 10000"/>
                <a:gd name="connsiteX185" fmla="*/ 7367 w 10000"/>
                <a:gd name="connsiteY185" fmla="*/ 501 h 10000"/>
                <a:gd name="connsiteX186" fmla="*/ 7372 w 10000"/>
                <a:gd name="connsiteY186" fmla="*/ 801 h 10000"/>
                <a:gd name="connsiteX187" fmla="*/ 7362 w 10000"/>
                <a:gd name="connsiteY187" fmla="*/ 1121 h 10000"/>
                <a:gd name="connsiteX188" fmla="*/ 7332 w 10000"/>
                <a:gd name="connsiteY188" fmla="*/ 1411 h 10000"/>
                <a:gd name="connsiteX189" fmla="*/ 7271 w 10000"/>
                <a:gd name="connsiteY189" fmla="*/ 1642 h 10000"/>
                <a:gd name="connsiteX190" fmla="*/ 7165 w 10000"/>
                <a:gd name="connsiteY190" fmla="*/ 1782 h 10000"/>
                <a:gd name="connsiteX191" fmla="*/ 7048 w 10000"/>
                <a:gd name="connsiteY191" fmla="*/ 1782 h 10000"/>
                <a:gd name="connsiteX192" fmla="*/ 6932 w 10000"/>
                <a:gd name="connsiteY192" fmla="*/ 1802 h 10000"/>
                <a:gd name="connsiteX193" fmla="*/ 6820 w 10000"/>
                <a:gd name="connsiteY193" fmla="*/ 1852 h 10000"/>
                <a:gd name="connsiteX194" fmla="*/ 6709 w 10000"/>
                <a:gd name="connsiteY194" fmla="*/ 1912 h 10000"/>
                <a:gd name="connsiteX195" fmla="*/ 6603 w 10000"/>
                <a:gd name="connsiteY195" fmla="*/ 1972 h 10000"/>
                <a:gd name="connsiteX196" fmla="*/ 6501 w 10000"/>
                <a:gd name="connsiteY196" fmla="*/ 2072 h 10000"/>
                <a:gd name="connsiteX197" fmla="*/ 6400 w 10000"/>
                <a:gd name="connsiteY197" fmla="*/ 2162 h 10000"/>
                <a:gd name="connsiteX198" fmla="*/ 6304 w 10000"/>
                <a:gd name="connsiteY198" fmla="*/ 2272 h 10000"/>
                <a:gd name="connsiteX199" fmla="*/ 6208 w 10000"/>
                <a:gd name="connsiteY199" fmla="*/ 2402 h 10000"/>
                <a:gd name="connsiteX200" fmla="*/ 6116 w 10000"/>
                <a:gd name="connsiteY200" fmla="*/ 2543 h 10000"/>
                <a:gd name="connsiteX201" fmla="*/ 6035 w 10000"/>
                <a:gd name="connsiteY201" fmla="*/ 2693 h 10000"/>
                <a:gd name="connsiteX202" fmla="*/ 5954 w 10000"/>
                <a:gd name="connsiteY202" fmla="*/ 2853 h 10000"/>
                <a:gd name="connsiteX203" fmla="*/ 5878 w 10000"/>
                <a:gd name="connsiteY203" fmla="*/ 3013 h 10000"/>
                <a:gd name="connsiteX204" fmla="*/ 5808 w 10000"/>
                <a:gd name="connsiteY204" fmla="*/ 3203 h 10000"/>
                <a:gd name="connsiteX205" fmla="*/ 5737 w 10000"/>
                <a:gd name="connsiteY205" fmla="*/ 3383 h 10000"/>
                <a:gd name="connsiteX206" fmla="*/ 5676 w 10000"/>
                <a:gd name="connsiteY206" fmla="*/ 3564 h 10000"/>
                <a:gd name="connsiteX207" fmla="*/ 5630 w 10000"/>
                <a:gd name="connsiteY207" fmla="*/ 3744 h 10000"/>
                <a:gd name="connsiteX208" fmla="*/ 5590 w 10000"/>
                <a:gd name="connsiteY208" fmla="*/ 3924 h 10000"/>
                <a:gd name="connsiteX209" fmla="*/ 5559 w 10000"/>
                <a:gd name="connsiteY209" fmla="*/ 4114 h 10000"/>
                <a:gd name="connsiteX210" fmla="*/ 5539 w 10000"/>
                <a:gd name="connsiteY210" fmla="*/ 4294 h 10000"/>
                <a:gd name="connsiteX211" fmla="*/ 5514 w 10000"/>
                <a:gd name="connsiteY211" fmla="*/ 4474 h 10000"/>
                <a:gd name="connsiteX212" fmla="*/ 5494 w 10000"/>
                <a:gd name="connsiteY212" fmla="*/ 4675 h 10000"/>
                <a:gd name="connsiteX213" fmla="*/ 5468 w 10000"/>
                <a:gd name="connsiteY213" fmla="*/ 4855 h 10000"/>
                <a:gd name="connsiteX214" fmla="*/ 5443 w 10000"/>
                <a:gd name="connsiteY214" fmla="*/ 5045 h 10000"/>
                <a:gd name="connsiteX215" fmla="*/ 5397 w 10000"/>
                <a:gd name="connsiteY215" fmla="*/ 4995 h 10000"/>
                <a:gd name="connsiteX216" fmla="*/ 5337 w 10000"/>
                <a:gd name="connsiteY216" fmla="*/ 4955 h 10000"/>
                <a:gd name="connsiteX217" fmla="*/ 5251 w 10000"/>
                <a:gd name="connsiteY217" fmla="*/ 4905 h 10000"/>
                <a:gd name="connsiteX218" fmla="*/ 5170 w 10000"/>
                <a:gd name="connsiteY218" fmla="*/ 4845 h 10000"/>
                <a:gd name="connsiteX219" fmla="*/ 5089 w 10000"/>
                <a:gd name="connsiteY219" fmla="*/ 4775 h 10000"/>
                <a:gd name="connsiteX220" fmla="*/ 5013 w 10000"/>
                <a:gd name="connsiteY220" fmla="*/ 4715 h 10000"/>
                <a:gd name="connsiteX221" fmla="*/ 4962 w 10000"/>
                <a:gd name="connsiteY221" fmla="*/ 4645 h 10000"/>
                <a:gd name="connsiteX222" fmla="*/ 4937 w 10000"/>
                <a:gd name="connsiteY222" fmla="*/ 4565 h 10000"/>
                <a:gd name="connsiteX223" fmla="*/ 4835 w 10000"/>
                <a:gd name="connsiteY223" fmla="*/ 4595 h 10000"/>
                <a:gd name="connsiteX224" fmla="*/ 4668 w 10000"/>
                <a:gd name="connsiteY224" fmla="*/ 4655 h 10000"/>
                <a:gd name="connsiteX225" fmla="*/ 4461 w 10000"/>
                <a:gd name="connsiteY225" fmla="*/ 4715 h 10000"/>
                <a:gd name="connsiteX226" fmla="*/ 4213 w 10000"/>
                <a:gd name="connsiteY226" fmla="*/ 4805 h 10000"/>
                <a:gd name="connsiteX227" fmla="*/ 3929 w 10000"/>
                <a:gd name="connsiteY227" fmla="*/ 4895 h 10000"/>
                <a:gd name="connsiteX228" fmla="*/ 3625 w 10000"/>
                <a:gd name="connsiteY228" fmla="*/ 4985 h 10000"/>
                <a:gd name="connsiteX229" fmla="*/ 3311 w 10000"/>
                <a:gd name="connsiteY229" fmla="*/ 5095 h 10000"/>
                <a:gd name="connsiteX230" fmla="*/ 2992 w 10000"/>
                <a:gd name="connsiteY230" fmla="*/ 5195 h 10000"/>
                <a:gd name="connsiteX231" fmla="*/ 2678 w 10000"/>
                <a:gd name="connsiteY231" fmla="*/ 5295 h 10000"/>
                <a:gd name="connsiteX232" fmla="*/ 2380 w 10000"/>
                <a:gd name="connsiteY232" fmla="*/ 5405 h 10000"/>
                <a:gd name="connsiteX233" fmla="*/ 2101 w 10000"/>
                <a:gd name="connsiteY233" fmla="*/ 5495 h 10000"/>
                <a:gd name="connsiteX234" fmla="*/ 1848 w 10000"/>
                <a:gd name="connsiteY234" fmla="*/ 5576 h 10000"/>
                <a:gd name="connsiteX235" fmla="*/ 1641 w 10000"/>
                <a:gd name="connsiteY235" fmla="*/ 5646 h 10000"/>
                <a:gd name="connsiteX236" fmla="*/ 1484 w 10000"/>
                <a:gd name="connsiteY236" fmla="*/ 5686 h 10000"/>
                <a:gd name="connsiteX237" fmla="*/ 1377 w 10000"/>
                <a:gd name="connsiteY237" fmla="*/ 5726 h 10000"/>
                <a:gd name="connsiteX238" fmla="*/ 1342 w 10000"/>
                <a:gd name="connsiteY238" fmla="*/ 5736 h 10000"/>
                <a:gd name="connsiteX239" fmla="*/ 1261 w 10000"/>
                <a:gd name="connsiteY239" fmla="*/ 5686 h 10000"/>
                <a:gd name="connsiteX240" fmla="*/ 1180 w 10000"/>
                <a:gd name="connsiteY240" fmla="*/ 5636 h 10000"/>
                <a:gd name="connsiteX241" fmla="*/ 1104 w 10000"/>
                <a:gd name="connsiteY241" fmla="*/ 5586 h 10000"/>
                <a:gd name="connsiteX242" fmla="*/ 1023 w 10000"/>
                <a:gd name="connsiteY242" fmla="*/ 5526 h 10000"/>
                <a:gd name="connsiteX243" fmla="*/ 942 w 10000"/>
                <a:gd name="connsiteY243" fmla="*/ 5475 h 10000"/>
                <a:gd name="connsiteX244" fmla="*/ 861 w 10000"/>
                <a:gd name="connsiteY244" fmla="*/ 5415 h 10000"/>
                <a:gd name="connsiteX245" fmla="*/ 785 w 10000"/>
                <a:gd name="connsiteY245" fmla="*/ 5365 h 10000"/>
                <a:gd name="connsiteX246" fmla="*/ 704 w 10000"/>
                <a:gd name="connsiteY246" fmla="*/ 5305 h 10000"/>
                <a:gd name="connsiteX247" fmla="*/ 623 w 10000"/>
                <a:gd name="connsiteY247" fmla="*/ 5255 h 10000"/>
                <a:gd name="connsiteX248" fmla="*/ 542 w 10000"/>
                <a:gd name="connsiteY248" fmla="*/ 5205 h 10000"/>
                <a:gd name="connsiteX249" fmla="*/ 466 w 10000"/>
                <a:gd name="connsiteY249" fmla="*/ 5145 h 10000"/>
                <a:gd name="connsiteX250" fmla="*/ 380 w 10000"/>
                <a:gd name="connsiteY250" fmla="*/ 5105 h 10000"/>
                <a:gd name="connsiteX251" fmla="*/ 299 w 10000"/>
                <a:gd name="connsiteY251" fmla="*/ 5055 h 10000"/>
                <a:gd name="connsiteX252" fmla="*/ 218 w 10000"/>
                <a:gd name="connsiteY252" fmla="*/ 5005 h 10000"/>
                <a:gd name="connsiteX253" fmla="*/ 137 w 10000"/>
                <a:gd name="connsiteY253" fmla="*/ 4965 h 10000"/>
                <a:gd name="connsiteX254" fmla="*/ 56 w 10000"/>
                <a:gd name="connsiteY254" fmla="*/ 4915 h 10000"/>
                <a:gd name="connsiteX255" fmla="*/ 0 w 10000"/>
                <a:gd name="connsiteY255" fmla="*/ 5035 h 10000"/>
                <a:gd name="connsiteX256" fmla="*/ 15 w 10000"/>
                <a:gd name="connsiteY256" fmla="*/ 5055 h 10000"/>
                <a:gd name="connsiteX257" fmla="*/ 51 w 10000"/>
                <a:gd name="connsiteY257" fmla="*/ 5095 h 10000"/>
                <a:gd name="connsiteX258" fmla="*/ 106 w 10000"/>
                <a:gd name="connsiteY258" fmla="*/ 5135 h 10000"/>
                <a:gd name="connsiteX259" fmla="*/ 177 w 10000"/>
                <a:gd name="connsiteY259" fmla="*/ 5195 h 10000"/>
                <a:gd name="connsiteX260" fmla="*/ 263 w 10000"/>
                <a:gd name="connsiteY260" fmla="*/ 5255 h 10000"/>
                <a:gd name="connsiteX261" fmla="*/ 359 w 10000"/>
                <a:gd name="connsiteY261" fmla="*/ 5325 h 10000"/>
                <a:gd name="connsiteX262" fmla="*/ 456 w 10000"/>
                <a:gd name="connsiteY262" fmla="*/ 5405 h 10000"/>
                <a:gd name="connsiteX263" fmla="*/ 557 w 10000"/>
                <a:gd name="connsiteY263" fmla="*/ 5475 h 10000"/>
                <a:gd name="connsiteX264" fmla="*/ 658 w 10000"/>
                <a:gd name="connsiteY264" fmla="*/ 5556 h 10000"/>
                <a:gd name="connsiteX265" fmla="*/ 754 w 10000"/>
                <a:gd name="connsiteY265" fmla="*/ 5626 h 10000"/>
                <a:gd name="connsiteX266" fmla="*/ 851 w 10000"/>
                <a:gd name="connsiteY266" fmla="*/ 5686 h 10000"/>
                <a:gd name="connsiteX267" fmla="*/ 932 w 10000"/>
                <a:gd name="connsiteY267" fmla="*/ 5746 h 10000"/>
                <a:gd name="connsiteX268" fmla="*/ 997 w 10000"/>
                <a:gd name="connsiteY268" fmla="*/ 5806 h 10000"/>
                <a:gd name="connsiteX269" fmla="*/ 1053 w 10000"/>
                <a:gd name="connsiteY269" fmla="*/ 5836 h 10000"/>
                <a:gd name="connsiteX270" fmla="*/ 1089 w 10000"/>
                <a:gd name="connsiteY270" fmla="*/ 5866 h 10000"/>
                <a:gd name="connsiteX271" fmla="*/ 1099 w 10000"/>
                <a:gd name="connsiteY271" fmla="*/ 5876 h 10000"/>
                <a:gd name="connsiteX272" fmla="*/ 1094 w 10000"/>
                <a:gd name="connsiteY272" fmla="*/ 5876 h 10000"/>
                <a:gd name="connsiteX273" fmla="*/ 1073 w 10000"/>
                <a:gd name="connsiteY273" fmla="*/ 5886 h 10000"/>
                <a:gd name="connsiteX274" fmla="*/ 1053 w 10000"/>
                <a:gd name="connsiteY274" fmla="*/ 5906 h 10000"/>
                <a:gd name="connsiteX275" fmla="*/ 1023 w 10000"/>
                <a:gd name="connsiteY275" fmla="*/ 5936 h 10000"/>
                <a:gd name="connsiteX276" fmla="*/ 987 w 10000"/>
                <a:gd name="connsiteY276" fmla="*/ 5956 h 10000"/>
                <a:gd name="connsiteX277" fmla="*/ 957 w 10000"/>
                <a:gd name="connsiteY277" fmla="*/ 5986 h 10000"/>
                <a:gd name="connsiteX278" fmla="*/ 932 w 10000"/>
                <a:gd name="connsiteY278" fmla="*/ 6016 h 10000"/>
                <a:gd name="connsiteX279" fmla="*/ 906 w 10000"/>
                <a:gd name="connsiteY279" fmla="*/ 6046 h 10000"/>
                <a:gd name="connsiteX280" fmla="*/ 2486 w 10000"/>
                <a:gd name="connsiteY280" fmla="*/ 7417 h 10000"/>
                <a:gd name="connsiteX281" fmla="*/ 2516 w 10000"/>
                <a:gd name="connsiteY281" fmla="*/ 7447 h 10000"/>
                <a:gd name="connsiteX282" fmla="*/ 2542 w 10000"/>
                <a:gd name="connsiteY282" fmla="*/ 7457 h 10000"/>
                <a:gd name="connsiteX283" fmla="*/ 2572 w 10000"/>
                <a:gd name="connsiteY283" fmla="*/ 7457 h 10000"/>
                <a:gd name="connsiteX284" fmla="*/ 2603 w 10000"/>
                <a:gd name="connsiteY284" fmla="*/ 7407 h 10000"/>
                <a:gd name="connsiteX285" fmla="*/ 1246 w 10000"/>
                <a:gd name="connsiteY285" fmla="*/ 6126 h 10000"/>
                <a:gd name="connsiteX286" fmla="*/ 1337 w 10000"/>
                <a:gd name="connsiteY286" fmla="*/ 6086 h 10000"/>
                <a:gd name="connsiteX287" fmla="*/ 1494 w 10000"/>
                <a:gd name="connsiteY287" fmla="*/ 6026 h 10000"/>
                <a:gd name="connsiteX288" fmla="*/ 1701 w 10000"/>
                <a:gd name="connsiteY288" fmla="*/ 5936 h 10000"/>
                <a:gd name="connsiteX289" fmla="*/ 1949 w 10000"/>
                <a:gd name="connsiteY289" fmla="*/ 5836 h 10000"/>
                <a:gd name="connsiteX290" fmla="*/ 2233 w 10000"/>
                <a:gd name="connsiteY290" fmla="*/ 5736 h 10000"/>
                <a:gd name="connsiteX291" fmla="*/ 2542 w 10000"/>
                <a:gd name="connsiteY291" fmla="*/ 5626 h 10000"/>
                <a:gd name="connsiteX292" fmla="*/ 2871 w 10000"/>
                <a:gd name="connsiteY292" fmla="*/ 5495 h 10000"/>
                <a:gd name="connsiteX293" fmla="*/ 3195 w 10000"/>
                <a:gd name="connsiteY293" fmla="*/ 5375 h 10000"/>
                <a:gd name="connsiteX294" fmla="*/ 3524 w 10000"/>
                <a:gd name="connsiteY294" fmla="*/ 5265 h 10000"/>
                <a:gd name="connsiteX295" fmla="*/ 3833 w 10000"/>
                <a:gd name="connsiteY295" fmla="*/ 5145 h 10000"/>
                <a:gd name="connsiteX296" fmla="*/ 4122 w 10000"/>
                <a:gd name="connsiteY296" fmla="*/ 5045 h 10000"/>
                <a:gd name="connsiteX297" fmla="*/ 4380 w 10000"/>
                <a:gd name="connsiteY297" fmla="*/ 4945 h 10000"/>
                <a:gd name="connsiteX298" fmla="*/ 4603 w 10000"/>
                <a:gd name="connsiteY298" fmla="*/ 4875 h 10000"/>
                <a:gd name="connsiteX299" fmla="*/ 4765 w 10000"/>
                <a:gd name="connsiteY299" fmla="*/ 4805 h 10000"/>
                <a:gd name="connsiteX300" fmla="*/ 4876 w 10000"/>
                <a:gd name="connsiteY300" fmla="*/ 4765 h 10000"/>
                <a:gd name="connsiteX301" fmla="*/ 4911 w 10000"/>
                <a:gd name="connsiteY301" fmla="*/ 4755 h 10000"/>
                <a:gd name="connsiteX302" fmla="*/ 4972 w 10000"/>
                <a:gd name="connsiteY302" fmla="*/ 4825 h 10000"/>
                <a:gd name="connsiteX303" fmla="*/ 5038 w 10000"/>
                <a:gd name="connsiteY303" fmla="*/ 4895 h 10000"/>
                <a:gd name="connsiteX304" fmla="*/ 5109 w 10000"/>
                <a:gd name="connsiteY304" fmla="*/ 4965 h 10000"/>
                <a:gd name="connsiteX305" fmla="*/ 5180 w 10000"/>
                <a:gd name="connsiteY305" fmla="*/ 5045 h 10000"/>
                <a:gd name="connsiteX306" fmla="*/ 5241 w 10000"/>
                <a:gd name="connsiteY306" fmla="*/ 5125 h 10000"/>
                <a:gd name="connsiteX307" fmla="*/ 5306 w 10000"/>
                <a:gd name="connsiteY307" fmla="*/ 5205 h 10000"/>
                <a:gd name="connsiteX308" fmla="*/ 5367 w 10000"/>
                <a:gd name="connsiteY308" fmla="*/ 5285 h 10000"/>
                <a:gd name="connsiteX309" fmla="*/ 5428 w 10000"/>
                <a:gd name="connsiteY309" fmla="*/ 5375 h 10000"/>
                <a:gd name="connsiteX310" fmla="*/ 5423 w 10000"/>
                <a:gd name="connsiteY310" fmla="*/ 5676 h 10000"/>
                <a:gd name="connsiteX311" fmla="*/ 5397 w 10000"/>
                <a:gd name="connsiteY311" fmla="*/ 5956 h 10000"/>
                <a:gd name="connsiteX312" fmla="*/ 5367 w 10000"/>
                <a:gd name="connsiteY312" fmla="*/ 6246 h 10000"/>
                <a:gd name="connsiteX313" fmla="*/ 5337 w 10000"/>
                <a:gd name="connsiteY313" fmla="*/ 6507 h 10000"/>
                <a:gd name="connsiteX314" fmla="*/ 5296 w 10000"/>
                <a:gd name="connsiteY314" fmla="*/ 6416 h 10000"/>
                <a:gd name="connsiteX315" fmla="*/ 5251 w 10000"/>
                <a:gd name="connsiteY315" fmla="*/ 6326 h 10000"/>
                <a:gd name="connsiteX316" fmla="*/ 5210 w 10000"/>
                <a:gd name="connsiteY316" fmla="*/ 6236 h 10000"/>
                <a:gd name="connsiteX317" fmla="*/ 5170 w 10000"/>
                <a:gd name="connsiteY317" fmla="*/ 6156 h 10000"/>
                <a:gd name="connsiteX318" fmla="*/ 5129 w 10000"/>
                <a:gd name="connsiteY318" fmla="*/ 6066 h 10000"/>
                <a:gd name="connsiteX319" fmla="*/ 5089 w 10000"/>
                <a:gd name="connsiteY319" fmla="*/ 5986 h 10000"/>
                <a:gd name="connsiteX320" fmla="*/ 5043 w 10000"/>
                <a:gd name="connsiteY320" fmla="*/ 5906 h 10000"/>
                <a:gd name="connsiteX321" fmla="*/ 4992 w 10000"/>
                <a:gd name="connsiteY321" fmla="*/ 5836 h 10000"/>
                <a:gd name="connsiteX322" fmla="*/ 5033 w 10000"/>
                <a:gd name="connsiteY322" fmla="*/ 5836 h 10000"/>
                <a:gd name="connsiteX323" fmla="*/ 5073 w 10000"/>
                <a:gd name="connsiteY323" fmla="*/ 5866 h 10000"/>
                <a:gd name="connsiteX324" fmla="*/ 5114 w 10000"/>
                <a:gd name="connsiteY324" fmla="*/ 5916 h 10000"/>
                <a:gd name="connsiteX325" fmla="*/ 5149 w 10000"/>
                <a:gd name="connsiteY325" fmla="*/ 5976 h 10000"/>
                <a:gd name="connsiteX326" fmla="*/ 5190 w 10000"/>
                <a:gd name="connsiteY326" fmla="*/ 6036 h 10000"/>
                <a:gd name="connsiteX327" fmla="*/ 5230 w 10000"/>
                <a:gd name="connsiteY327" fmla="*/ 6056 h 10000"/>
                <a:gd name="connsiteX328" fmla="*/ 5271 w 10000"/>
                <a:gd name="connsiteY328" fmla="*/ 6056 h 10000"/>
                <a:gd name="connsiteX329" fmla="*/ 5316 w 10000"/>
                <a:gd name="connsiteY329" fmla="*/ 6016 h 10000"/>
                <a:gd name="connsiteX330" fmla="*/ 5276 w 10000"/>
                <a:gd name="connsiteY330" fmla="*/ 5876 h 10000"/>
                <a:gd name="connsiteX331" fmla="*/ 5225 w 10000"/>
                <a:gd name="connsiteY331" fmla="*/ 5746 h 10000"/>
                <a:gd name="connsiteX332" fmla="*/ 5170 w 10000"/>
                <a:gd name="connsiteY332" fmla="*/ 5636 h 10000"/>
                <a:gd name="connsiteX333" fmla="*/ 5109 w 10000"/>
                <a:gd name="connsiteY333" fmla="*/ 5516 h 10000"/>
                <a:gd name="connsiteX334" fmla="*/ 5043 w 10000"/>
                <a:gd name="connsiteY334" fmla="*/ 5415 h 10000"/>
                <a:gd name="connsiteX335" fmla="*/ 4972 w 10000"/>
                <a:gd name="connsiteY335" fmla="*/ 5325 h 10000"/>
                <a:gd name="connsiteX336" fmla="*/ 4901 w 10000"/>
                <a:gd name="connsiteY336" fmla="*/ 5245 h 10000"/>
                <a:gd name="connsiteX337" fmla="*/ 4835 w 10000"/>
                <a:gd name="connsiteY337" fmla="*/ 5175 h 10000"/>
                <a:gd name="connsiteX338" fmla="*/ 4881 w 10000"/>
                <a:gd name="connsiteY338" fmla="*/ 5185 h 10000"/>
                <a:gd name="connsiteX339" fmla="*/ 4927 w 10000"/>
                <a:gd name="connsiteY339" fmla="*/ 5195 h 10000"/>
                <a:gd name="connsiteX340" fmla="*/ 4972 w 10000"/>
                <a:gd name="connsiteY340" fmla="*/ 5215 h 10000"/>
                <a:gd name="connsiteX341" fmla="*/ 5018 w 10000"/>
                <a:gd name="connsiteY341" fmla="*/ 5245 h 10000"/>
                <a:gd name="connsiteX342" fmla="*/ 5068 w 10000"/>
                <a:gd name="connsiteY342" fmla="*/ 5265 h 10000"/>
                <a:gd name="connsiteX343" fmla="*/ 5114 w 10000"/>
                <a:gd name="connsiteY343" fmla="*/ 5295 h 10000"/>
                <a:gd name="connsiteX344" fmla="*/ 5154 w 10000"/>
                <a:gd name="connsiteY344" fmla="*/ 5335 h 10000"/>
                <a:gd name="connsiteX345" fmla="*/ 5195 w 10000"/>
                <a:gd name="connsiteY345" fmla="*/ 5375 h 10000"/>
                <a:gd name="connsiteX346" fmla="*/ 5220 w 10000"/>
                <a:gd name="connsiteY346" fmla="*/ 5385 h 10000"/>
                <a:gd name="connsiteX347" fmla="*/ 5241 w 10000"/>
                <a:gd name="connsiteY347" fmla="*/ 5425 h 10000"/>
                <a:gd name="connsiteX348" fmla="*/ 5266 w 10000"/>
                <a:gd name="connsiteY348" fmla="*/ 5475 h 10000"/>
                <a:gd name="connsiteX349" fmla="*/ 5281 w 10000"/>
                <a:gd name="connsiteY349" fmla="*/ 5506 h 10000"/>
                <a:gd name="connsiteX350" fmla="*/ 5306 w 10000"/>
                <a:gd name="connsiteY350" fmla="*/ 5556 h 10000"/>
                <a:gd name="connsiteX351" fmla="*/ 5327 w 10000"/>
                <a:gd name="connsiteY351" fmla="*/ 5566 h 10000"/>
                <a:gd name="connsiteX352" fmla="*/ 5352 w 10000"/>
                <a:gd name="connsiteY352" fmla="*/ 5556 h 10000"/>
                <a:gd name="connsiteX353" fmla="*/ 5382 w 10000"/>
                <a:gd name="connsiteY353" fmla="*/ 5506 h 10000"/>
                <a:gd name="connsiteX354" fmla="*/ 5342 w 10000"/>
                <a:gd name="connsiteY354" fmla="*/ 5405 h 10000"/>
                <a:gd name="connsiteX355" fmla="*/ 5296 w 10000"/>
                <a:gd name="connsiteY355" fmla="*/ 5325 h 10000"/>
                <a:gd name="connsiteX356" fmla="*/ 5241 w 10000"/>
                <a:gd name="connsiteY356" fmla="*/ 5255 h 10000"/>
                <a:gd name="connsiteX357" fmla="*/ 5190 w 10000"/>
                <a:gd name="connsiteY357" fmla="*/ 5195 h 10000"/>
                <a:gd name="connsiteX358" fmla="*/ 5129 w 10000"/>
                <a:gd name="connsiteY358" fmla="*/ 5145 h 10000"/>
                <a:gd name="connsiteX359" fmla="*/ 5073 w 10000"/>
                <a:gd name="connsiteY359" fmla="*/ 5115 h 10000"/>
                <a:gd name="connsiteX360" fmla="*/ 5008 w 10000"/>
                <a:gd name="connsiteY360" fmla="*/ 5065 h 10000"/>
                <a:gd name="connsiteX361" fmla="*/ 4952 w 10000"/>
                <a:gd name="connsiteY361" fmla="*/ 5035 h 10000"/>
                <a:gd name="connsiteX362" fmla="*/ 4916 w 10000"/>
                <a:gd name="connsiteY362" fmla="*/ 5005 h 10000"/>
                <a:gd name="connsiteX363" fmla="*/ 4876 w 10000"/>
                <a:gd name="connsiteY363" fmla="*/ 4995 h 10000"/>
                <a:gd name="connsiteX364" fmla="*/ 4841 w 10000"/>
                <a:gd name="connsiteY364" fmla="*/ 4995 h 10000"/>
                <a:gd name="connsiteX365" fmla="*/ 4810 w 10000"/>
                <a:gd name="connsiteY365" fmla="*/ 5045 h 10000"/>
                <a:gd name="connsiteX366" fmla="*/ 4810 w 10000"/>
                <a:gd name="connsiteY366" fmla="*/ 5075 h 10000"/>
                <a:gd name="connsiteX367" fmla="*/ 4815 w 10000"/>
                <a:gd name="connsiteY367" fmla="*/ 5115 h 10000"/>
                <a:gd name="connsiteX368" fmla="*/ 4820 w 10000"/>
                <a:gd name="connsiteY368" fmla="*/ 5135 h 10000"/>
                <a:gd name="connsiteX369" fmla="*/ 4835 w 10000"/>
                <a:gd name="connsiteY369" fmla="*/ 5155 h 10000"/>
                <a:gd name="connsiteX370" fmla="*/ 4795 w 10000"/>
                <a:gd name="connsiteY370" fmla="*/ 5185 h 10000"/>
                <a:gd name="connsiteX371" fmla="*/ 4744 w 10000"/>
                <a:gd name="connsiteY371" fmla="*/ 5195 h 10000"/>
                <a:gd name="connsiteX372" fmla="*/ 4709 w 10000"/>
                <a:gd name="connsiteY372" fmla="*/ 5215 h 10000"/>
                <a:gd name="connsiteX373" fmla="*/ 4704 w 10000"/>
                <a:gd name="connsiteY373" fmla="*/ 5305 h 10000"/>
                <a:gd name="connsiteX374" fmla="*/ 4754 w 10000"/>
                <a:gd name="connsiteY374" fmla="*/ 5345 h 10000"/>
                <a:gd name="connsiteX375" fmla="*/ 4800 w 10000"/>
                <a:gd name="connsiteY375" fmla="*/ 5375 h 10000"/>
                <a:gd name="connsiteX376" fmla="*/ 4846 w 10000"/>
                <a:gd name="connsiteY376" fmla="*/ 5415 h 10000"/>
                <a:gd name="connsiteX377" fmla="*/ 4896 w 10000"/>
                <a:gd name="connsiteY377" fmla="*/ 5435 h 10000"/>
                <a:gd name="connsiteX378" fmla="*/ 4937 w 10000"/>
                <a:gd name="connsiteY378" fmla="*/ 5475 h 10000"/>
                <a:gd name="connsiteX379" fmla="*/ 4987 w 10000"/>
                <a:gd name="connsiteY379" fmla="*/ 5516 h 10000"/>
                <a:gd name="connsiteX380" fmla="*/ 5028 w 10000"/>
                <a:gd name="connsiteY380" fmla="*/ 5576 h 10000"/>
                <a:gd name="connsiteX381" fmla="*/ 5068 w 10000"/>
                <a:gd name="connsiteY381" fmla="*/ 5636 h 10000"/>
                <a:gd name="connsiteX382" fmla="*/ 5033 w 10000"/>
                <a:gd name="connsiteY382" fmla="*/ 5646 h 10000"/>
                <a:gd name="connsiteX383" fmla="*/ 4992 w 10000"/>
                <a:gd name="connsiteY383" fmla="*/ 5646 h 10000"/>
                <a:gd name="connsiteX384" fmla="*/ 4957 w 10000"/>
                <a:gd name="connsiteY384" fmla="*/ 5636 h 10000"/>
                <a:gd name="connsiteX385" fmla="*/ 4916 w 10000"/>
                <a:gd name="connsiteY385" fmla="*/ 5606 h 10000"/>
                <a:gd name="connsiteX386" fmla="*/ 4876 w 10000"/>
                <a:gd name="connsiteY386" fmla="*/ 5586 h 10000"/>
                <a:gd name="connsiteX387" fmla="*/ 4835 w 10000"/>
                <a:gd name="connsiteY387" fmla="*/ 5576 h 10000"/>
                <a:gd name="connsiteX388" fmla="*/ 4800 w 10000"/>
                <a:gd name="connsiteY388" fmla="*/ 5596 h 10000"/>
                <a:gd name="connsiteX389" fmla="*/ 4759 w 10000"/>
                <a:gd name="connsiteY389" fmla="*/ 5636 h 10000"/>
                <a:gd name="connsiteX390" fmla="*/ 4775 w 10000"/>
                <a:gd name="connsiteY390" fmla="*/ 5756 h 10000"/>
                <a:gd name="connsiteX391" fmla="*/ 4810 w 10000"/>
                <a:gd name="connsiteY391" fmla="*/ 5866 h 10000"/>
                <a:gd name="connsiteX392" fmla="*/ 4851 w 10000"/>
                <a:gd name="connsiteY392" fmla="*/ 5946 h 10000"/>
                <a:gd name="connsiteX393" fmla="*/ 4901 w 10000"/>
                <a:gd name="connsiteY393" fmla="*/ 6026 h 10000"/>
                <a:gd name="connsiteX394" fmla="*/ 4952 w 10000"/>
                <a:gd name="connsiteY394" fmla="*/ 6106 h 10000"/>
                <a:gd name="connsiteX395" fmla="*/ 5003 w 10000"/>
                <a:gd name="connsiteY395" fmla="*/ 6196 h 10000"/>
                <a:gd name="connsiteX396" fmla="*/ 5043 w 10000"/>
                <a:gd name="connsiteY396" fmla="*/ 6316 h 10000"/>
                <a:gd name="connsiteX397" fmla="*/ 5078 w 10000"/>
                <a:gd name="connsiteY397" fmla="*/ 6436 h 10000"/>
                <a:gd name="connsiteX398" fmla="*/ 4987 w 10000"/>
                <a:gd name="connsiteY398" fmla="*/ 6476 h 10000"/>
                <a:gd name="connsiteX399" fmla="*/ 4886 w 10000"/>
                <a:gd name="connsiteY399" fmla="*/ 6517 h 10000"/>
                <a:gd name="connsiteX400" fmla="*/ 4795 w 10000"/>
                <a:gd name="connsiteY400" fmla="*/ 6577 h 10000"/>
                <a:gd name="connsiteX401" fmla="*/ 4699 w 10000"/>
                <a:gd name="connsiteY401" fmla="*/ 6637 h 10000"/>
                <a:gd name="connsiteX402" fmla="*/ 4608 w 10000"/>
                <a:gd name="connsiteY402" fmla="*/ 6697 h 10000"/>
                <a:gd name="connsiteX403" fmla="*/ 4511 w 10000"/>
                <a:gd name="connsiteY403" fmla="*/ 6737 h 10000"/>
                <a:gd name="connsiteX404" fmla="*/ 4415 w 10000"/>
                <a:gd name="connsiteY404" fmla="*/ 6777 h 10000"/>
                <a:gd name="connsiteX405" fmla="*/ 4319 w 10000"/>
                <a:gd name="connsiteY405" fmla="*/ 6787 h 10000"/>
                <a:gd name="connsiteX406" fmla="*/ 4339 w 10000"/>
                <a:gd name="connsiteY406" fmla="*/ 6537 h 10000"/>
                <a:gd name="connsiteX407" fmla="*/ 4349 w 10000"/>
                <a:gd name="connsiteY407" fmla="*/ 6256 h 10000"/>
                <a:gd name="connsiteX408" fmla="*/ 4339 w 10000"/>
                <a:gd name="connsiteY408" fmla="*/ 5986 h 10000"/>
                <a:gd name="connsiteX409" fmla="*/ 4319 w 10000"/>
                <a:gd name="connsiteY409" fmla="*/ 5736 h 10000"/>
                <a:gd name="connsiteX410" fmla="*/ 4294 w 10000"/>
                <a:gd name="connsiteY410" fmla="*/ 5656 h 10000"/>
                <a:gd name="connsiteX411" fmla="*/ 4268 w 10000"/>
                <a:gd name="connsiteY411" fmla="*/ 5566 h 10000"/>
                <a:gd name="connsiteX412" fmla="*/ 4238 w 10000"/>
                <a:gd name="connsiteY412" fmla="*/ 5485 h 10000"/>
                <a:gd name="connsiteX413" fmla="*/ 4192 w 10000"/>
                <a:gd name="connsiteY413" fmla="*/ 5455 h 10000"/>
                <a:gd name="connsiteX414" fmla="*/ 4147 w 10000"/>
                <a:gd name="connsiteY414" fmla="*/ 5626 h 10000"/>
                <a:gd name="connsiteX415" fmla="*/ 4116 w 10000"/>
                <a:gd name="connsiteY415" fmla="*/ 5796 h 10000"/>
                <a:gd name="connsiteX416" fmla="*/ 4086 w 10000"/>
                <a:gd name="connsiteY416" fmla="*/ 5966 h 10000"/>
                <a:gd name="connsiteX417" fmla="*/ 4035 w 10000"/>
                <a:gd name="connsiteY417" fmla="*/ 6126 h 10000"/>
                <a:gd name="connsiteX418" fmla="*/ 3833 w 10000"/>
                <a:gd name="connsiteY418" fmla="*/ 5455 h 10000"/>
                <a:gd name="connsiteX419" fmla="*/ 3772 w 10000"/>
                <a:gd name="connsiteY419" fmla="*/ 5455 h 10000"/>
                <a:gd name="connsiteX420" fmla="*/ 3772 w 10000"/>
                <a:gd name="connsiteY420" fmla="*/ 5566 h 10000"/>
                <a:gd name="connsiteX421" fmla="*/ 3813 w 10000"/>
                <a:gd name="connsiteY421" fmla="*/ 5686 h 10000"/>
                <a:gd name="connsiteX422" fmla="*/ 3848 w 10000"/>
                <a:gd name="connsiteY422" fmla="*/ 5816 h 10000"/>
                <a:gd name="connsiteX423" fmla="*/ 3878 w 10000"/>
                <a:gd name="connsiteY423" fmla="*/ 5946 h 10000"/>
                <a:gd name="connsiteX424" fmla="*/ 3909 w 10000"/>
                <a:gd name="connsiteY424" fmla="*/ 6086 h 10000"/>
                <a:gd name="connsiteX425" fmla="*/ 3934 w 10000"/>
                <a:gd name="connsiteY425" fmla="*/ 6206 h 10000"/>
                <a:gd name="connsiteX426" fmla="*/ 3959 w 10000"/>
                <a:gd name="connsiteY426" fmla="*/ 6346 h 10000"/>
                <a:gd name="connsiteX427" fmla="*/ 3975 w 10000"/>
                <a:gd name="connsiteY427" fmla="*/ 6496 h 10000"/>
                <a:gd name="connsiteX428" fmla="*/ 3995 w 10000"/>
                <a:gd name="connsiteY428" fmla="*/ 6637 h 10000"/>
                <a:gd name="connsiteX429" fmla="*/ 4041 w 10000"/>
                <a:gd name="connsiteY429" fmla="*/ 6617 h 10000"/>
                <a:gd name="connsiteX430" fmla="*/ 4081 w 10000"/>
                <a:gd name="connsiteY430" fmla="*/ 6557 h 10000"/>
                <a:gd name="connsiteX431" fmla="*/ 4111 w 10000"/>
                <a:gd name="connsiteY431" fmla="*/ 6496 h 10000"/>
                <a:gd name="connsiteX432" fmla="*/ 4142 w 10000"/>
                <a:gd name="connsiteY432" fmla="*/ 6426 h 10000"/>
                <a:gd name="connsiteX433" fmla="*/ 4162 w 10000"/>
                <a:gd name="connsiteY433" fmla="*/ 6346 h 10000"/>
                <a:gd name="connsiteX434" fmla="*/ 4182 w 10000"/>
                <a:gd name="connsiteY434" fmla="*/ 6256 h 10000"/>
                <a:gd name="connsiteX435" fmla="*/ 4197 w 10000"/>
                <a:gd name="connsiteY435" fmla="*/ 6176 h 10000"/>
                <a:gd name="connsiteX436" fmla="*/ 4218 w 10000"/>
                <a:gd name="connsiteY436" fmla="*/ 6096 h 10000"/>
                <a:gd name="connsiteX437" fmla="*/ 4238 w 10000"/>
                <a:gd name="connsiteY437" fmla="*/ 6176 h 10000"/>
                <a:gd name="connsiteX438" fmla="*/ 4228 w 10000"/>
                <a:gd name="connsiteY438" fmla="*/ 6356 h 10000"/>
                <a:gd name="connsiteX439" fmla="*/ 4203 w 10000"/>
                <a:gd name="connsiteY439" fmla="*/ 6547 h 10000"/>
                <a:gd name="connsiteX440" fmla="*/ 4182 w 10000"/>
                <a:gd name="connsiteY440" fmla="*/ 6717 h 10000"/>
                <a:gd name="connsiteX441" fmla="*/ 4147 w 10000"/>
                <a:gd name="connsiteY441" fmla="*/ 6897 h 10000"/>
                <a:gd name="connsiteX442" fmla="*/ 4111 w 10000"/>
                <a:gd name="connsiteY442" fmla="*/ 7077 h 10000"/>
                <a:gd name="connsiteX443" fmla="*/ 4076 w 10000"/>
                <a:gd name="connsiteY443" fmla="*/ 7247 h 10000"/>
                <a:gd name="connsiteX444" fmla="*/ 4041 w 10000"/>
                <a:gd name="connsiteY444" fmla="*/ 7417 h 10000"/>
                <a:gd name="connsiteX445" fmla="*/ 4005 w 10000"/>
                <a:gd name="connsiteY445" fmla="*/ 7578 h 10000"/>
                <a:gd name="connsiteX446" fmla="*/ 4223 w 10000"/>
                <a:gd name="connsiteY446" fmla="*/ 7618 h 10000"/>
                <a:gd name="connsiteX447" fmla="*/ 4238 w 10000"/>
                <a:gd name="connsiteY447" fmla="*/ 7508 h 10000"/>
                <a:gd name="connsiteX448" fmla="*/ 4258 w 10000"/>
                <a:gd name="connsiteY448" fmla="*/ 7357 h 10000"/>
                <a:gd name="connsiteX449" fmla="*/ 4273 w 10000"/>
                <a:gd name="connsiteY449" fmla="*/ 7227 h 10000"/>
                <a:gd name="connsiteX450" fmla="*/ 4294 w 10000"/>
                <a:gd name="connsiteY450" fmla="*/ 7117 h 10000"/>
                <a:gd name="connsiteX451" fmla="*/ 4400 w 10000"/>
                <a:gd name="connsiteY451" fmla="*/ 7087 h 10000"/>
                <a:gd name="connsiteX452" fmla="*/ 4511 w 10000"/>
                <a:gd name="connsiteY452" fmla="*/ 7027 h 10000"/>
                <a:gd name="connsiteX453" fmla="*/ 4623 w 10000"/>
                <a:gd name="connsiteY453" fmla="*/ 6967 h 10000"/>
                <a:gd name="connsiteX454" fmla="*/ 4734 w 10000"/>
                <a:gd name="connsiteY454" fmla="*/ 6917 h 10000"/>
                <a:gd name="connsiteX455" fmla="*/ 4846 w 10000"/>
                <a:gd name="connsiteY455" fmla="*/ 6857 h 10000"/>
                <a:gd name="connsiteX456" fmla="*/ 4952 w 10000"/>
                <a:gd name="connsiteY456" fmla="*/ 6797 h 10000"/>
                <a:gd name="connsiteX457" fmla="*/ 5063 w 10000"/>
                <a:gd name="connsiteY457" fmla="*/ 6737 h 10000"/>
                <a:gd name="connsiteX458" fmla="*/ 5170 w 10000"/>
                <a:gd name="connsiteY458" fmla="*/ 6697 h 10000"/>
                <a:gd name="connsiteX459" fmla="*/ 5205 w 10000"/>
                <a:gd name="connsiteY459" fmla="*/ 6787 h 10000"/>
                <a:gd name="connsiteX460" fmla="*/ 5241 w 10000"/>
                <a:gd name="connsiteY460" fmla="*/ 6877 h 10000"/>
                <a:gd name="connsiteX461" fmla="*/ 5266 w 10000"/>
                <a:gd name="connsiteY461" fmla="*/ 6967 h 10000"/>
                <a:gd name="connsiteX462" fmla="*/ 5286 w 10000"/>
                <a:gd name="connsiteY462" fmla="*/ 7077 h 10000"/>
                <a:gd name="connsiteX463" fmla="*/ 4759 w 10000"/>
                <a:gd name="connsiteY463" fmla="*/ 7407 h 10000"/>
                <a:gd name="connsiteX464" fmla="*/ 4800 w 10000"/>
                <a:gd name="connsiteY464" fmla="*/ 7708 h 10000"/>
                <a:gd name="connsiteX465" fmla="*/ 4810 w 10000"/>
                <a:gd name="connsiteY465" fmla="*/ 7698 h 10000"/>
                <a:gd name="connsiteX466" fmla="*/ 4851 w 10000"/>
                <a:gd name="connsiteY466" fmla="*/ 7678 h 10000"/>
                <a:gd name="connsiteX467" fmla="*/ 4901 w 10000"/>
                <a:gd name="connsiteY467" fmla="*/ 7638 h 10000"/>
                <a:gd name="connsiteX468" fmla="*/ 4972 w 10000"/>
                <a:gd name="connsiteY468" fmla="*/ 7598 h 10000"/>
                <a:gd name="connsiteX469" fmla="*/ 5048 w 10000"/>
                <a:gd name="connsiteY469" fmla="*/ 7538 h 10000"/>
                <a:gd name="connsiteX470" fmla="*/ 5124 w 10000"/>
                <a:gd name="connsiteY470" fmla="*/ 7477 h 10000"/>
                <a:gd name="connsiteX471" fmla="*/ 5195 w 10000"/>
                <a:gd name="connsiteY471" fmla="*/ 7417 h 10000"/>
                <a:gd name="connsiteX472" fmla="*/ 5261 w 10000"/>
                <a:gd name="connsiteY472" fmla="*/ 7377 h 10000"/>
                <a:gd name="connsiteX473" fmla="*/ 5235 w 10000"/>
                <a:gd name="connsiteY473" fmla="*/ 7918 h 10000"/>
                <a:gd name="connsiteX474" fmla="*/ 4765 w 10000"/>
                <a:gd name="connsiteY474" fmla="*/ 8228 h 10000"/>
                <a:gd name="connsiteX475" fmla="*/ 4800 w 10000"/>
                <a:gd name="connsiteY475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084 w 10000"/>
                <a:gd name="connsiteY56" fmla="*/ 9930 h 10000"/>
                <a:gd name="connsiteX57" fmla="*/ 5554 w 10000"/>
                <a:gd name="connsiteY57" fmla="*/ 6296 h 10000"/>
                <a:gd name="connsiteX58" fmla="*/ 5570 w 10000"/>
                <a:gd name="connsiteY58" fmla="*/ 6096 h 10000"/>
                <a:gd name="connsiteX59" fmla="*/ 5585 w 10000"/>
                <a:gd name="connsiteY59" fmla="*/ 5876 h 10000"/>
                <a:gd name="connsiteX60" fmla="*/ 5605 w 10000"/>
                <a:gd name="connsiteY60" fmla="*/ 5666 h 10000"/>
                <a:gd name="connsiteX61" fmla="*/ 5625 w 10000"/>
                <a:gd name="connsiteY61" fmla="*/ 5455 h 10000"/>
                <a:gd name="connsiteX62" fmla="*/ 5651 w 10000"/>
                <a:gd name="connsiteY62" fmla="*/ 5255 h 10000"/>
                <a:gd name="connsiteX63" fmla="*/ 5671 w 10000"/>
                <a:gd name="connsiteY63" fmla="*/ 5055 h 10000"/>
                <a:gd name="connsiteX64" fmla="*/ 5706 w 10000"/>
                <a:gd name="connsiteY64" fmla="*/ 4855 h 10000"/>
                <a:gd name="connsiteX65" fmla="*/ 5742 w 10000"/>
                <a:gd name="connsiteY65" fmla="*/ 4665 h 10000"/>
                <a:gd name="connsiteX66" fmla="*/ 5782 w 10000"/>
                <a:gd name="connsiteY66" fmla="*/ 4434 h 10000"/>
                <a:gd name="connsiteX67" fmla="*/ 5838 w 10000"/>
                <a:gd name="connsiteY67" fmla="*/ 4204 h 10000"/>
                <a:gd name="connsiteX68" fmla="*/ 5894 w 10000"/>
                <a:gd name="connsiteY68" fmla="*/ 3984 h 10000"/>
                <a:gd name="connsiteX69" fmla="*/ 5965 w 10000"/>
                <a:gd name="connsiteY69" fmla="*/ 3764 h 10000"/>
                <a:gd name="connsiteX70" fmla="*/ 6041 w 10000"/>
                <a:gd name="connsiteY70" fmla="*/ 3554 h 10000"/>
                <a:gd name="connsiteX71" fmla="*/ 6116 w 10000"/>
                <a:gd name="connsiteY71" fmla="*/ 3353 h 10000"/>
                <a:gd name="connsiteX72" fmla="*/ 6203 w 10000"/>
                <a:gd name="connsiteY72" fmla="*/ 3163 h 10000"/>
                <a:gd name="connsiteX73" fmla="*/ 6294 w 10000"/>
                <a:gd name="connsiteY73" fmla="*/ 2983 h 10000"/>
                <a:gd name="connsiteX74" fmla="*/ 6395 w 10000"/>
                <a:gd name="connsiteY74" fmla="*/ 2823 h 10000"/>
                <a:gd name="connsiteX75" fmla="*/ 6496 w 10000"/>
                <a:gd name="connsiteY75" fmla="*/ 2653 h 10000"/>
                <a:gd name="connsiteX76" fmla="*/ 6603 w 10000"/>
                <a:gd name="connsiteY76" fmla="*/ 2523 h 10000"/>
                <a:gd name="connsiteX77" fmla="*/ 6714 w 10000"/>
                <a:gd name="connsiteY77" fmla="*/ 2402 h 10000"/>
                <a:gd name="connsiteX78" fmla="*/ 6830 w 10000"/>
                <a:gd name="connsiteY78" fmla="*/ 2302 h 10000"/>
                <a:gd name="connsiteX79" fmla="*/ 6947 w 10000"/>
                <a:gd name="connsiteY79" fmla="*/ 2202 h 10000"/>
                <a:gd name="connsiteX80" fmla="*/ 7073 w 10000"/>
                <a:gd name="connsiteY80" fmla="*/ 2152 h 10000"/>
                <a:gd name="connsiteX81" fmla="*/ 7200 w 10000"/>
                <a:gd name="connsiteY81" fmla="*/ 2102 h 10000"/>
                <a:gd name="connsiteX82" fmla="*/ 7271 w 10000"/>
                <a:gd name="connsiteY82" fmla="*/ 2262 h 10000"/>
                <a:gd name="connsiteX83" fmla="*/ 7332 w 10000"/>
                <a:gd name="connsiteY83" fmla="*/ 2402 h 10000"/>
                <a:gd name="connsiteX84" fmla="*/ 7397 w 10000"/>
                <a:gd name="connsiteY84" fmla="*/ 2543 h 10000"/>
                <a:gd name="connsiteX85" fmla="*/ 7468 w 10000"/>
                <a:gd name="connsiteY85" fmla="*/ 2653 h 10000"/>
                <a:gd name="connsiteX86" fmla="*/ 7549 w 10000"/>
                <a:gd name="connsiteY86" fmla="*/ 2763 h 10000"/>
                <a:gd name="connsiteX87" fmla="*/ 7641 w 10000"/>
                <a:gd name="connsiteY87" fmla="*/ 2853 h 10000"/>
                <a:gd name="connsiteX88" fmla="*/ 7757 w 10000"/>
                <a:gd name="connsiteY88" fmla="*/ 2943 h 10000"/>
                <a:gd name="connsiteX89" fmla="*/ 7899 w 10000"/>
                <a:gd name="connsiteY89" fmla="*/ 3023 h 10000"/>
                <a:gd name="connsiteX90" fmla="*/ 7980 w 10000"/>
                <a:gd name="connsiteY90" fmla="*/ 3063 h 10000"/>
                <a:gd name="connsiteX91" fmla="*/ 8056 w 10000"/>
                <a:gd name="connsiteY91" fmla="*/ 3073 h 10000"/>
                <a:gd name="connsiteX92" fmla="*/ 8137 w 10000"/>
                <a:gd name="connsiteY92" fmla="*/ 3083 h 10000"/>
                <a:gd name="connsiteX93" fmla="*/ 8213 w 10000"/>
                <a:gd name="connsiteY93" fmla="*/ 3083 h 10000"/>
                <a:gd name="connsiteX94" fmla="*/ 8289 w 10000"/>
                <a:gd name="connsiteY94" fmla="*/ 3063 h 10000"/>
                <a:gd name="connsiteX95" fmla="*/ 8359 w 10000"/>
                <a:gd name="connsiteY95" fmla="*/ 3033 h 10000"/>
                <a:gd name="connsiteX96" fmla="*/ 8435 w 10000"/>
                <a:gd name="connsiteY96" fmla="*/ 3003 h 10000"/>
                <a:gd name="connsiteX97" fmla="*/ 8506 w 10000"/>
                <a:gd name="connsiteY97" fmla="*/ 2943 h 10000"/>
                <a:gd name="connsiteX98" fmla="*/ 8572 w 10000"/>
                <a:gd name="connsiteY98" fmla="*/ 2903 h 10000"/>
                <a:gd name="connsiteX99" fmla="*/ 8638 w 10000"/>
                <a:gd name="connsiteY99" fmla="*/ 2833 h 10000"/>
                <a:gd name="connsiteX100" fmla="*/ 8709 w 10000"/>
                <a:gd name="connsiteY100" fmla="*/ 2763 h 10000"/>
                <a:gd name="connsiteX101" fmla="*/ 8775 w 10000"/>
                <a:gd name="connsiteY101" fmla="*/ 2683 h 10000"/>
                <a:gd name="connsiteX102" fmla="*/ 8830 w 10000"/>
                <a:gd name="connsiteY102" fmla="*/ 2593 h 10000"/>
                <a:gd name="connsiteX103" fmla="*/ 8896 w 10000"/>
                <a:gd name="connsiteY103" fmla="*/ 2492 h 10000"/>
                <a:gd name="connsiteX104" fmla="*/ 8952 w 10000"/>
                <a:gd name="connsiteY104" fmla="*/ 2392 h 10000"/>
                <a:gd name="connsiteX105" fmla="*/ 9013 w 10000"/>
                <a:gd name="connsiteY105" fmla="*/ 2292 h 10000"/>
                <a:gd name="connsiteX106" fmla="*/ 9200 w 10000"/>
                <a:gd name="connsiteY106" fmla="*/ 2492 h 10000"/>
                <a:gd name="connsiteX107" fmla="*/ 9362 w 10000"/>
                <a:gd name="connsiteY107" fmla="*/ 2753 h 10000"/>
                <a:gd name="connsiteX108" fmla="*/ 9499 w 10000"/>
                <a:gd name="connsiteY108" fmla="*/ 3053 h 10000"/>
                <a:gd name="connsiteX109" fmla="*/ 9625 w 10000"/>
                <a:gd name="connsiteY109" fmla="*/ 3393 h 10000"/>
                <a:gd name="connsiteX110" fmla="*/ 9716 w 10000"/>
                <a:gd name="connsiteY110" fmla="*/ 3764 h 10000"/>
                <a:gd name="connsiteX111" fmla="*/ 9792 w 10000"/>
                <a:gd name="connsiteY111" fmla="*/ 4164 h 10000"/>
                <a:gd name="connsiteX112" fmla="*/ 9833 w 10000"/>
                <a:gd name="connsiteY112" fmla="*/ 4575 h 10000"/>
                <a:gd name="connsiteX113" fmla="*/ 9848 w 10000"/>
                <a:gd name="connsiteY113" fmla="*/ 4995 h 10000"/>
                <a:gd name="connsiteX114" fmla="*/ 9863 w 10000"/>
                <a:gd name="connsiteY114" fmla="*/ 5285 h 10000"/>
                <a:gd name="connsiteX115" fmla="*/ 9878 w 10000"/>
                <a:gd name="connsiteY115" fmla="*/ 5606 h 10000"/>
                <a:gd name="connsiteX116" fmla="*/ 9899 w 10000"/>
                <a:gd name="connsiteY116" fmla="*/ 5856 h 10000"/>
                <a:gd name="connsiteX117" fmla="*/ 9914 w 10000"/>
                <a:gd name="connsiteY117" fmla="*/ 5916 h 10000"/>
                <a:gd name="connsiteX118" fmla="*/ 9980 w 10000"/>
                <a:gd name="connsiteY118" fmla="*/ 5405 h 10000"/>
                <a:gd name="connsiteX119" fmla="*/ 10000 w 10000"/>
                <a:gd name="connsiteY119" fmla="*/ 4855 h 10000"/>
                <a:gd name="connsiteX120" fmla="*/ 9995 w 10000"/>
                <a:gd name="connsiteY120" fmla="*/ 4304 h 10000"/>
                <a:gd name="connsiteX121" fmla="*/ 9949 w 10000"/>
                <a:gd name="connsiteY121" fmla="*/ 3784 h 10000"/>
                <a:gd name="connsiteX122" fmla="*/ 9924 w 10000"/>
                <a:gd name="connsiteY122" fmla="*/ 3614 h 10000"/>
                <a:gd name="connsiteX123" fmla="*/ 9899 w 10000"/>
                <a:gd name="connsiteY123" fmla="*/ 3443 h 10000"/>
                <a:gd name="connsiteX124" fmla="*/ 9863 w 10000"/>
                <a:gd name="connsiteY124" fmla="*/ 3263 h 10000"/>
                <a:gd name="connsiteX125" fmla="*/ 9813 w 10000"/>
                <a:gd name="connsiteY125" fmla="*/ 3103 h 10000"/>
                <a:gd name="connsiteX126" fmla="*/ 9767 w 10000"/>
                <a:gd name="connsiteY126" fmla="*/ 2953 h 10000"/>
                <a:gd name="connsiteX127" fmla="*/ 9716 w 10000"/>
                <a:gd name="connsiteY127" fmla="*/ 2803 h 10000"/>
                <a:gd name="connsiteX128" fmla="*/ 9656 w 10000"/>
                <a:gd name="connsiteY128" fmla="*/ 2653 h 10000"/>
                <a:gd name="connsiteX129" fmla="*/ 9595 w 10000"/>
                <a:gd name="connsiteY129" fmla="*/ 2523 h 10000"/>
                <a:gd name="connsiteX130" fmla="*/ 9529 w 10000"/>
                <a:gd name="connsiteY130" fmla="*/ 2392 h 10000"/>
                <a:gd name="connsiteX131" fmla="*/ 9458 w 10000"/>
                <a:gd name="connsiteY131" fmla="*/ 2262 h 10000"/>
                <a:gd name="connsiteX132" fmla="*/ 9387 w 10000"/>
                <a:gd name="connsiteY132" fmla="*/ 2142 h 10000"/>
                <a:gd name="connsiteX133" fmla="*/ 9316 w 10000"/>
                <a:gd name="connsiteY133" fmla="*/ 2022 h 10000"/>
                <a:gd name="connsiteX134" fmla="*/ 9241 w 10000"/>
                <a:gd name="connsiteY134" fmla="*/ 1912 h 10000"/>
                <a:gd name="connsiteX135" fmla="*/ 9154 w 10000"/>
                <a:gd name="connsiteY135" fmla="*/ 1802 h 10000"/>
                <a:gd name="connsiteX136" fmla="*/ 9078 w 10000"/>
                <a:gd name="connsiteY136" fmla="*/ 1712 h 10000"/>
                <a:gd name="connsiteX137" fmla="*/ 8997 w 10000"/>
                <a:gd name="connsiteY137" fmla="*/ 1622 h 10000"/>
                <a:gd name="connsiteX138" fmla="*/ 8982 w 10000"/>
                <a:gd name="connsiteY138" fmla="*/ 1632 h 10000"/>
                <a:gd name="connsiteX139" fmla="*/ 8972 w 10000"/>
                <a:gd name="connsiteY139" fmla="*/ 1642 h 10000"/>
                <a:gd name="connsiteX140" fmla="*/ 8957 w 10000"/>
                <a:gd name="connsiteY140" fmla="*/ 1652 h 10000"/>
                <a:gd name="connsiteX141" fmla="*/ 8947 w 10000"/>
                <a:gd name="connsiteY141" fmla="*/ 1672 h 10000"/>
                <a:gd name="connsiteX142" fmla="*/ 8932 w 10000"/>
                <a:gd name="connsiteY142" fmla="*/ 1712 h 10000"/>
                <a:gd name="connsiteX143" fmla="*/ 8906 w 10000"/>
                <a:gd name="connsiteY143" fmla="*/ 1772 h 10000"/>
                <a:gd name="connsiteX144" fmla="*/ 8866 w 10000"/>
                <a:gd name="connsiteY144" fmla="*/ 1852 h 10000"/>
                <a:gd name="connsiteX145" fmla="*/ 8820 w 10000"/>
                <a:gd name="connsiteY145" fmla="*/ 1952 h 10000"/>
                <a:gd name="connsiteX146" fmla="*/ 8749 w 10000"/>
                <a:gd name="connsiteY146" fmla="*/ 2082 h 10000"/>
                <a:gd name="connsiteX147" fmla="*/ 8684 w 10000"/>
                <a:gd name="connsiteY147" fmla="*/ 2182 h 10000"/>
                <a:gd name="connsiteX148" fmla="*/ 8628 w 10000"/>
                <a:gd name="connsiteY148" fmla="*/ 2272 h 10000"/>
                <a:gd name="connsiteX149" fmla="*/ 8567 w 10000"/>
                <a:gd name="connsiteY149" fmla="*/ 2352 h 10000"/>
                <a:gd name="connsiteX150" fmla="*/ 8516 w 10000"/>
                <a:gd name="connsiteY150" fmla="*/ 2412 h 10000"/>
                <a:gd name="connsiteX151" fmla="*/ 8466 w 10000"/>
                <a:gd name="connsiteY151" fmla="*/ 2472 h 10000"/>
                <a:gd name="connsiteX152" fmla="*/ 8415 w 10000"/>
                <a:gd name="connsiteY152" fmla="*/ 2503 h 10000"/>
                <a:gd name="connsiteX153" fmla="*/ 8365 w 10000"/>
                <a:gd name="connsiteY153" fmla="*/ 2543 h 10000"/>
                <a:gd name="connsiteX154" fmla="*/ 8314 w 10000"/>
                <a:gd name="connsiteY154" fmla="*/ 2553 h 10000"/>
                <a:gd name="connsiteX155" fmla="*/ 8258 w 10000"/>
                <a:gd name="connsiteY155" fmla="*/ 2563 h 10000"/>
                <a:gd name="connsiteX156" fmla="*/ 8208 w 10000"/>
                <a:gd name="connsiteY156" fmla="*/ 2573 h 10000"/>
                <a:gd name="connsiteX157" fmla="*/ 8147 w 10000"/>
                <a:gd name="connsiteY157" fmla="*/ 2573 h 10000"/>
                <a:gd name="connsiteX158" fmla="*/ 8086 w 10000"/>
                <a:gd name="connsiteY158" fmla="*/ 2563 h 10000"/>
                <a:gd name="connsiteX159" fmla="*/ 8015 w 10000"/>
                <a:gd name="connsiteY159" fmla="*/ 2563 h 10000"/>
                <a:gd name="connsiteX160" fmla="*/ 7939 w 10000"/>
                <a:gd name="connsiteY160" fmla="*/ 2553 h 10000"/>
                <a:gd name="connsiteX161" fmla="*/ 7858 w 10000"/>
                <a:gd name="connsiteY161" fmla="*/ 2543 h 10000"/>
                <a:gd name="connsiteX162" fmla="*/ 7803 w 10000"/>
                <a:gd name="connsiteY162" fmla="*/ 2492 h 10000"/>
                <a:gd name="connsiteX163" fmla="*/ 7747 w 10000"/>
                <a:gd name="connsiteY163" fmla="*/ 2462 h 10000"/>
                <a:gd name="connsiteX164" fmla="*/ 7696 w 10000"/>
                <a:gd name="connsiteY164" fmla="*/ 2412 h 10000"/>
                <a:gd name="connsiteX165" fmla="*/ 7635 w 10000"/>
                <a:gd name="connsiteY165" fmla="*/ 2372 h 10000"/>
                <a:gd name="connsiteX166" fmla="*/ 7585 w 10000"/>
                <a:gd name="connsiteY166" fmla="*/ 2322 h 10000"/>
                <a:gd name="connsiteX167" fmla="*/ 7529 w 10000"/>
                <a:gd name="connsiteY167" fmla="*/ 2252 h 10000"/>
                <a:gd name="connsiteX168" fmla="*/ 7489 w 10000"/>
                <a:gd name="connsiteY168" fmla="*/ 2172 h 10000"/>
                <a:gd name="connsiteX169" fmla="*/ 7448 w 10000"/>
                <a:gd name="connsiteY169" fmla="*/ 2082 h 10000"/>
                <a:gd name="connsiteX170" fmla="*/ 7468 w 10000"/>
                <a:gd name="connsiteY170" fmla="*/ 2042 h 10000"/>
                <a:gd name="connsiteX171" fmla="*/ 7484 w 10000"/>
                <a:gd name="connsiteY171" fmla="*/ 2002 h 10000"/>
                <a:gd name="connsiteX172" fmla="*/ 7499 w 10000"/>
                <a:gd name="connsiteY172" fmla="*/ 1952 h 10000"/>
                <a:gd name="connsiteX173" fmla="*/ 7514 w 10000"/>
                <a:gd name="connsiteY173" fmla="*/ 1912 h 10000"/>
                <a:gd name="connsiteX174" fmla="*/ 7554 w 10000"/>
                <a:gd name="connsiteY174" fmla="*/ 1662 h 10000"/>
                <a:gd name="connsiteX175" fmla="*/ 7570 w 10000"/>
                <a:gd name="connsiteY175" fmla="*/ 1411 h 10000"/>
                <a:gd name="connsiteX176" fmla="*/ 7570 w 10000"/>
                <a:gd name="connsiteY176" fmla="*/ 1161 h 10000"/>
                <a:gd name="connsiteX177" fmla="*/ 7559 w 10000"/>
                <a:gd name="connsiteY177" fmla="*/ 911 h 10000"/>
                <a:gd name="connsiteX178" fmla="*/ 7529 w 10000"/>
                <a:gd name="connsiteY178" fmla="*/ 661 h 10000"/>
                <a:gd name="connsiteX179" fmla="*/ 7484 w 10000"/>
                <a:gd name="connsiteY179" fmla="*/ 430 h 10000"/>
                <a:gd name="connsiteX180" fmla="*/ 7428 w 10000"/>
                <a:gd name="connsiteY180" fmla="*/ 210 h 10000"/>
                <a:gd name="connsiteX181" fmla="*/ 7357 w 10000"/>
                <a:gd name="connsiteY181" fmla="*/ 0 h 10000"/>
                <a:gd name="connsiteX182" fmla="*/ 7352 w 10000"/>
                <a:gd name="connsiteY182" fmla="*/ 60 h 10000"/>
                <a:gd name="connsiteX183" fmla="*/ 7357 w 10000"/>
                <a:gd name="connsiteY183" fmla="*/ 250 h 10000"/>
                <a:gd name="connsiteX184" fmla="*/ 7367 w 10000"/>
                <a:gd name="connsiteY184" fmla="*/ 501 h 10000"/>
                <a:gd name="connsiteX185" fmla="*/ 7372 w 10000"/>
                <a:gd name="connsiteY185" fmla="*/ 801 h 10000"/>
                <a:gd name="connsiteX186" fmla="*/ 7362 w 10000"/>
                <a:gd name="connsiteY186" fmla="*/ 1121 h 10000"/>
                <a:gd name="connsiteX187" fmla="*/ 7332 w 10000"/>
                <a:gd name="connsiteY187" fmla="*/ 1411 h 10000"/>
                <a:gd name="connsiteX188" fmla="*/ 7271 w 10000"/>
                <a:gd name="connsiteY188" fmla="*/ 1642 h 10000"/>
                <a:gd name="connsiteX189" fmla="*/ 7165 w 10000"/>
                <a:gd name="connsiteY189" fmla="*/ 1782 h 10000"/>
                <a:gd name="connsiteX190" fmla="*/ 7048 w 10000"/>
                <a:gd name="connsiteY190" fmla="*/ 1782 h 10000"/>
                <a:gd name="connsiteX191" fmla="*/ 6932 w 10000"/>
                <a:gd name="connsiteY191" fmla="*/ 1802 h 10000"/>
                <a:gd name="connsiteX192" fmla="*/ 6820 w 10000"/>
                <a:gd name="connsiteY192" fmla="*/ 1852 h 10000"/>
                <a:gd name="connsiteX193" fmla="*/ 6709 w 10000"/>
                <a:gd name="connsiteY193" fmla="*/ 1912 h 10000"/>
                <a:gd name="connsiteX194" fmla="*/ 6603 w 10000"/>
                <a:gd name="connsiteY194" fmla="*/ 1972 h 10000"/>
                <a:gd name="connsiteX195" fmla="*/ 6501 w 10000"/>
                <a:gd name="connsiteY195" fmla="*/ 2072 h 10000"/>
                <a:gd name="connsiteX196" fmla="*/ 6400 w 10000"/>
                <a:gd name="connsiteY196" fmla="*/ 2162 h 10000"/>
                <a:gd name="connsiteX197" fmla="*/ 6304 w 10000"/>
                <a:gd name="connsiteY197" fmla="*/ 2272 h 10000"/>
                <a:gd name="connsiteX198" fmla="*/ 6208 w 10000"/>
                <a:gd name="connsiteY198" fmla="*/ 2402 h 10000"/>
                <a:gd name="connsiteX199" fmla="*/ 6116 w 10000"/>
                <a:gd name="connsiteY199" fmla="*/ 2543 h 10000"/>
                <a:gd name="connsiteX200" fmla="*/ 6035 w 10000"/>
                <a:gd name="connsiteY200" fmla="*/ 2693 h 10000"/>
                <a:gd name="connsiteX201" fmla="*/ 5954 w 10000"/>
                <a:gd name="connsiteY201" fmla="*/ 2853 h 10000"/>
                <a:gd name="connsiteX202" fmla="*/ 5878 w 10000"/>
                <a:gd name="connsiteY202" fmla="*/ 3013 h 10000"/>
                <a:gd name="connsiteX203" fmla="*/ 5808 w 10000"/>
                <a:gd name="connsiteY203" fmla="*/ 3203 h 10000"/>
                <a:gd name="connsiteX204" fmla="*/ 5737 w 10000"/>
                <a:gd name="connsiteY204" fmla="*/ 3383 h 10000"/>
                <a:gd name="connsiteX205" fmla="*/ 5676 w 10000"/>
                <a:gd name="connsiteY205" fmla="*/ 3564 h 10000"/>
                <a:gd name="connsiteX206" fmla="*/ 5630 w 10000"/>
                <a:gd name="connsiteY206" fmla="*/ 3744 h 10000"/>
                <a:gd name="connsiteX207" fmla="*/ 5590 w 10000"/>
                <a:gd name="connsiteY207" fmla="*/ 3924 h 10000"/>
                <a:gd name="connsiteX208" fmla="*/ 5559 w 10000"/>
                <a:gd name="connsiteY208" fmla="*/ 4114 h 10000"/>
                <a:gd name="connsiteX209" fmla="*/ 5539 w 10000"/>
                <a:gd name="connsiteY209" fmla="*/ 4294 h 10000"/>
                <a:gd name="connsiteX210" fmla="*/ 5514 w 10000"/>
                <a:gd name="connsiteY210" fmla="*/ 4474 h 10000"/>
                <a:gd name="connsiteX211" fmla="*/ 5494 w 10000"/>
                <a:gd name="connsiteY211" fmla="*/ 4675 h 10000"/>
                <a:gd name="connsiteX212" fmla="*/ 5468 w 10000"/>
                <a:gd name="connsiteY212" fmla="*/ 4855 h 10000"/>
                <a:gd name="connsiteX213" fmla="*/ 5443 w 10000"/>
                <a:gd name="connsiteY213" fmla="*/ 5045 h 10000"/>
                <a:gd name="connsiteX214" fmla="*/ 5397 w 10000"/>
                <a:gd name="connsiteY214" fmla="*/ 4995 h 10000"/>
                <a:gd name="connsiteX215" fmla="*/ 5337 w 10000"/>
                <a:gd name="connsiteY215" fmla="*/ 4955 h 10000"/>
                <a:gd name="connsiteX216" fmla="*/ 5251 w 10000"/>
                <a:gd name="connsiteY216" fmla="*/ 4905 h 10000"/>
                <a:gd name="connsiteX217" fmla="*/ 5170 w 10000"/>
                <a:gd name="connsiteY217" fmla="*/ 4845 h 10000"/>
                <a:gd name="connsiteX218" fmla="*/ 5089 w 10000"/>
                <a:gd name="connsiteY218" fmla="*/ 4775 h 10000"/>
                <a:gd name="connsiteX219" fmla="*/ 5013 w 10000"/>
                <a:gd name="connsiteY219" fmla="*/ 4715 h 10000"/>
                <a:gd name="connsiteX220" fmla="*/ 4962 w 10000"/>
                <a:gd name="connsiteY220" fmla="*/ 4645 h 10000"/>
                <a:gd name="connsiteX221" fmla="*/ 4937 w 10000"/>
                <a:gd name="connsiteY221" fmla="*/ 4565 h 10000"/>
                <a:gd name="connsiteX222" fmla="*/ 4835 w 10000"/>
                <a:gd name="connsiteY222" fmla="*/ 4595 h 10000"/>
                <a:gd name="connsiteX223" fmla="*/ 4668 w 10000"/>
                <a:gd name="connsiteY223" fmla="*/ 4655 h 10000"/>
                <a:gd name="connsiteX224" fmla="*/ 4461 w 10000"/>
                <a:gd name="connsiteY224" fmla="*/ 4715 h 10000"/>
                <a:gd name="connsiteX225" fmla="*/ 4213 w 10000"/>
                <a:gd name="connsiteY225" fmla="*/ 4805 h 10000"/>
                <a:gd name="connsiteX226" fmla="*/ 3929 w 10000"/>
                <a:gd name="connsiteY226" fmla="*/ 4895 h 10000"/>
                <a:gd name="connsiteX227" fmla="*/ 3625 w 10000"/>
                <a:gd name="connsiteY227" fmla="*/ 4985 h 10000"/>
                <a:gd name="connsiteX228" fmla="*/ 3311 w 10000"/>
                <a:gd name="connsiteY228" fmla="*/ 5095 h 10000"/>
                <a:gd name="connsiteX229" fmla="*/ 2992 w 10000"/>
                <a:gd name="connsiteY229" fmla="*/ 5195 h 10000"/>
                <a:gd name="connsiteX230" fmla="*/ 2678 w 10000"/>
                <a:gd name="connsiteY230" fmla="*/ 5295 h 10000"/>
                <a:gd name="connsiteX231" fmla="*/ 2380 w 10000"/>
                <a:gd name="connsiteY231" fmla="*/ 5405 h 10000"/>
                <a:gd name="connsiteX232" fmla="*/ 2101 w 10000"/>
                <a:gd name="connsiteY232" fmla="*/ 5495 h 10000"/>
                <a:gd name="connsiteX233" fmla="*/ 1848 w 10000"/>
                <a:gd name="connsiteY233" fmla="*/ 5576 h 10000"/>
                <a:gd name="connsiteX234" fmla="*/ 1641 w 10000"/>
                <a:gd name="connsiteY234" fmla="*/ 5646 h 10000"/>
                <a:gd name="connsiteX235" fmla="*/ 1484 w 10000"/>
                <a:gd name="connsiteY235" fmla="*/ 5686 h 10000"/>
                <a:gd name="connsiteX236" fmla="*/ 1377 w 10000"/>
                <a:gd name="connsiteY236" fmla="*/ 5726 h 10000"/>
                <a:gd name="connsiteX237" fmla="*/ 1342 w 10000"/>
                <a:gd name="connsiteY237" fmla="*/ 5736 h 10000"/>
                <a:gd name="connsiteX238" fmla="*/ 1261 w 10000"/>
                <a:gd name="connsiteY238" fmla="*/ 5686 h 10000"/>
                <a:gd name="connsiteX239" fmla="*/ 1180 w 10000"/>
                <a:gd name="connsiteY239" fmla="*/ 5636 h 10000"/>
                <a:gd name="connsiteX240" fmla="*/ 1104 w 10000"/>
                <a:gd name="connsiteY240" fmla="*/ 5586 h 10000"/>
                <a:gd name="connsiteX241" fmla="*/ 1023 w 10000"/>
                <a:gd name="connsiteY241" fmla="*/ 5526 h 10000"/>
                <a:gd name="connsiteX242" fmla="*/ 942 w 10000"/>
                <a:gd name="connsiteY242" fmla="*/ 5475 h 10000"/>
                <a:gd name="connsiteX243" fmla="*/ 861 w 10000"/>
                <a:gd name="connsiteY243" fmla="*/ 5415 h 10000"/>
                <a:gd name="connsiteX244" fmla="*/ 785 w 10000"/>
                <a:gd name="connsiteY244" fmla="*/ 5365 h 10000"/>
                <a:gd name="connsiteX245" fmla="*/ 704 w 10000"/>
                <a:gd name="connsiteY245" fmla="*/ 5305 h 10000"/>
                <a:gd name="connsiteX246" fmla="*/ 623 w 10000"/>
                <a:gd name="connsiteY246" fmla="*/ 5255 h 10000"/>
                <a:gd name="connsiteX247" fmla="*/ 542 w 10000"/>
                <a:gd name="connsiteY247" fmla="*/ 5205 h 10000"/>
                <a:gd name="connsiteX248" fmla="*/ 466 w 10000"/>
                <a:gd name="connsiteY248" fmla="*/ 5145 h 10000"/>
                <a:gd name="connsiteX249" fmla="*/ 380 w 10000"/>
                <a:gd name="connsiteY249" fmla="*/ 5105 h 10000"/>
                <a:gd name="connsiteX250" fmla="*/ 299 w 10000"/>
                <a:gd name="connsiteY250" fmla="*/ 5055 h 10000"/>
                <a:gd name="connsiteX251" fmla="*/ 218 w 10000"/>
                <a:gd name="connsiteY251" fmla="*/ 5005 h 10000"/>
                <a:gd name="connsiteX252" fmla="*/ 137 w 10000"/>
                <a:gd name="connsiteY252" fmla="*/ 4965 h 10000"/>
                <a:gd name="connsiteX253" fmla="*/ 56 w 10000"/>
                <a:gd name="connsiteY253" fmla="*/ 4915 h 10000"/>
                <a:gd name="connsiteX254" fmla="*/ 0 w 10000"/>
                <a:gd name="connsiteY254" fmla="*/ 5035 h 10000"/>
                <a:gd name="connsiteX255" fmla="*/ 15 w 10000"/>
                <a:gd name="connsiteY255" fmla="*/ 5055 h 10000"/>
                <a:gd name="connsiteX256" fmla="*/ 51 w 10000"/>
                <a:gd name="connsiteY256" fmla="*/ 5095 h 10000"/>
                <a:gd name="connsiteX257" fmla="*/ 106 w 10000"/>
                <a:gd name="connsiteY257" fmla="*/ 5135 h 10000"/>
                <a:gd name="connsiteX258" fmla="*/ 177 w 10000"/>
                <a:gd name="connsiteY258" fmla="*/ 5195 h 10000"/>
                <a:gd name="connsiteX259" fmla="*/ 263 w 10000"/>
                <a:gd name="connsiteY259" fmla="*/ 5255 h 10000"/>
                <a:gd name="connsiteX260" fmla="*/ 359 w 10000"/>
                <a:gd name="connsiteY260" fmla="*/ 5325 h 10000"/>
                <a:gd name="connsiteX261" fmla="*/ 456 w 10000"/>
                <a:gd name="connsiteY261" fmla="*/ 5405 h 10000"/>
                <a:gd name="connsiteX262" fmla="*/ 557 w 10000"/>
                <a:gd name="connsiteY262" fmla="*/ 5475 h 10000"/>
                <a:gd name="connsiteX263" fmla="*/ 658 w 10000"/>
                <a:gd name="connsiteY263" fmla="*/ 5556 h 10000"/>
                <a:gd name="connsiteX264" fmla="*/ 754 w 10000"/>
                <a:gd name="connsiteY264" fmla="*/ 5626 h 10000"/>
                <a:gd name="connsiteX265" fmla="*/ 851 w 10000"/>
                <a:gd name="connsiteY265" fmla="*/ 5686 h 10000"/>
                <a:gd name="connsiteX266" fmla="*/ 932 w 10000"/>
                <a:gd name="connsiteY266" fmla="*/ 5746 h 10000"/>
                <a:gd name="connsiteX267" fmla="*/ 997 w 10000"/>
                <a:gd name="connsiteY267" fmla="*/ 5806 h 10000"/>
                <a:gd name="connsiteX268" fmla="*/ 1053 w 10000"/>
                <a:gd name="connsiteY268" fmla="*/ 5836 h 10000"/>
                <a:gd name="connsiteX269" fmla="*/ 1089 w 10000"/>
                <a:gd name="connsiteY269" fmla="*/ 5866 h 10000"/>
                <a:gd name="connsiteX270" fmla="*/ 1099 w 10000"/>
                <a:gd name="connsiteY270" fmla="*/ 5876 h 10000"/>
                <a:gd name="connsiteX271" fmla="*/ 1094 w 10000"/>
                <a:gd name="connsiteY271" fmla="*/ 5876 h 10000"/>
                <a:gd name="connsiteX272" fmla="*/ 1073 w 10000"/>
                <a:gd name="connsiteY272" fmla="*/ 5886 h 10000"/>
                <a:gd name="connsiteX273" fmla="*/ 1053 w 10000"/>
                <a:gd name="connsiteY273" fmla="*/ 5906 h 10000"/>
                <a:gd name="connsiteX274" fmla="*/ 1023 w 10000"/>
                <a:gd name="connsiteY274" fmla="*/ 5936 h 10000"/>
                <a:gd name="connsiteX275" fmla="*/ 987 w 10000"/>
                <a:gd name="connsiteY275" fmla="*/ 5956 h 10000"/>
                <a:gd name="connsiteX276" fmla="*/ 957 w 10000"/>
                <a:gd name="connsiteY276" fmla="*/ 5986 h 10000"/>
                <a:gd name="connsiteX277" fmla="*/ 932 w 10000"/>
                <a:gd name="connsiteY277" fmla="*/ 6016 h 10000"/>
                <a:gd name="connsiteX278" fmla="*/ 906 w 10000"/>
                <a:gd name="connsiteY278" fmla="*/ 6046 h 10000"/>
                <a:gd name="connsiteX279" fmla="*/ 2486 w 10000"/>
                <a:gd name="connsiteY279" fmla="*/ 7417 h 10000"/>
                <a:gd name="connsiteX280" fmla="*/ 2516 w 10000"/>
                <a:gd name="connsiteY280" fmla="*/ 7447 h 10000"/>
                <a:gd name="connsiteX281" fmla="*/ 2542 w 10000"/>
                <a:gd name="connsiteY281" fmla="*/ 7457 h 10000"/>
                <a:gd name="connsiteX282" fmla="*/ 2572 w 10000"/>
                <a:gd name="connsiteY282" fmla="*/ 7457 h 10000"/>
                <a:gd name="connsiteX283" fmla="*/ 2603 w 10000"/>
                <a:gd name="connsiteY283" fmla="*/ 7407 h 10000"/>
                <a:gd name="connsiteX284" fmla="*/ 1246 w 10000"/>
                <a:gd name="connsiteY284" fmla="*/ 6126 h 10000"/>
                <a:gd name="connsiteX285" fmla="*/ 1337 w 10000"/>
                <a:gd name="connsiteY285" fmla="*/ 6086 h 10000"/>
                <a:gd name="connsiteX286" fmla="*/ 1494 w 10000"/>
                <a:gd name="connsiteY286" fmla="*/ 6026 h 10000"/>
                <a:gd name="connsiteX287" fmla="*/ 1701 w 10000"/>
                <a:gd name="connsiteY287" fmla="*/ 5936 h 10000"/>
                <a:gd name="connsiteX288" fmla="*/ 1949 w 10000"/>
                <a:gd name="connsiteY288" fmla="*/ 5836 h 10000"/>
                <a:gd name="connsiteX289" fmla="*/ 2233 w 10000"/>
                <a:gd name="connsiteY289" fmla="*/ 5736 h 10000"/>
                <a:gd name="connsiteX290" fmla="*/ 2542 w 10000"/>
                <a:gd name="connsiteY290" fmla="*/ 5626 h 10000"/>
                <a:gd name="connsiteX291" fmla="*/ 2871 w 10000"/>
                <a:gd name="connsiteY291" fmla="*/ 5495 h 10000"/>
                <a:gd name="connsiteX292" fmla="*/ 3195 w 10000"/>
                <a:gd name="connsiteY292" fmla="*/ 5375 h 10000"/>
                <a:gd name="connsiteX293" fmla="*/ 3524 w 10000"/>
                <a:gd name="connsiteY293" fmla="*/ 5265 h 10000"/>
                <a:gd name="connsiteX294" fmla="*/ 3833 w 10000"/>
                <a:gd name="connsiteY294" fmla="*/ 5145 h 10000"/>
                <a:gd name="connsiteX295" fmla="*/ 4122 w 10000"/>
                <a:gd name="connsiteY295" fmla="*/ 5045 h 10000"/>
                <a:gd name="connsiteX296" fmla="*/ 4380 w 10000"/>
                <a:gd name="connsiteY296" fmla="*/ 4945 h 10000"/>
                <a:gd name="connsiteX297" fmla="*/ 4603 w 10000"/>
                <a:gd name="connsiteY297" fmla="*/ 4875 h 10000"/>
                <a:gd name="connsiteX298" fmla="*/ 4765 w 10000"/>
                <a:gd name="connsiteY298" fmla="*/ 4805 h 10000"/>
                <a:gd name="connsiteX299" fmla="*/ 4876 w 10000"/>
                <a:gd name="connsiteY299" fmla="*/ 4765 h 10000"/>
                <a:gd name="connsiteX300" fmla="*/ 4911 w 10000"/>
                <a:gd name="connsiteY300" fmla="*/ 4755 h 10000"/>
                <a:gd name="connsiteX301" fmla="*/ 4972 w 10000"/>
                <a:gd name="connsiteY301" fmla="*/ 4825 h 10000"/>
                <a:gd name="connsiteX302" fmla="*/ 5038 w 10000"/>
                <a:gd name="connsiteY302" fmla="*/ 4895 h 10000"/>
                <a:gd name="connsiteX303" fmla="*/ 5109 w 10000"/>
                <a:gd name="connsiteY303" fmla="*/ 4965 h 10000"/>
                <a:gd name="connsiteX304" fmla="*/ 5180 w 10000"/>
                <a:gd name="connsiteY304" fmla="*/ 5045 h 10000"/>
                <a:gd name="connsiteX305" fmla="*/ 5241 w 10000"/>
                <a:gd name="connsiteY305" fmla="*/ 5125 h 10000"/>
                <a:gd name="connsiteX306" fmla="*/ 5306 w 10000"/>
                <a:gd name="connsiteY306" fmla="*/ 5205 h 10000"/>
                <a:gd name="connsiteX307" fmla="*/ 5367 w 10000"/>
                <a:gd name="connsiteY307" fmla="*/ 5285 h 10000"/>
                <a:gd name="connsiteX308" fmla="*/ 5428 w 10000"/>
                <a:gd name="connsiteY308" fmla="*/ 5375 h 10000"/>
                <a:gd name="connsiteX309" fmla="*/ 5423 w 10000"/>
                <a:gd name="connsiteY309" fmla="*/ 5676 h 10000"/>
                <a:gd name="connsiteX310" fmla="*/ 5397 w 10000"/>
                <a:gd name="connsiteY310" fmla="*/ 5956 h 10000"/>
                <a:gd name="connsiteX311" fmla="*/ 5367 w 10000"/>
                <a:gd name="connsiteY311" fmla="*/ 6246 h 10000"/>
                <a:gd name="connsiteX312" fmla="*/ 5337 w 10000"/>
                <a:gd name="connsiteY312" fmla="*/ 6507 h 10000"/>
                <a:gd name="connsiteX313" fmla="*/ 5296 w 10000"/>
                <a:gd name="connsiteY313" fmla="*/ 6416 h 10000"/>
                <a:gd name="connsiteX314" fmla="*/ 5251 w 10000"/>
                <a:gd name="connsiteY314" fmla="*/ 6326 h 10000"/>
                <a:gd name="connsiteX315" fmla="*/ 5210 w 10000"/>
                <a:gd name="connsiteY315" fmla="*/ 6236 h 10000"/>
                <a:gd name="connsiteX316" fmla="*/ 5170 w 10000"/>
                <a:gd name="connsiteY316" fmla="*/ 6156 h 10000"/>
                <a:gd name="connsiteX317" fmla="*/ 5129 w 10000"/>
                <a:gd name="connsiteY317" fmla="*/ 6066 h 10000"/>
                <a:gd name="connsiteX318" fmla="*/ 5089 w 10000"/>
                <a:gd name="connsiteY318" fmla="*/ 5986 h 10000"/>
                <a:gd name="connsiteX319" fmla="*/ 5043 w 10000"/>
                <a:gd name="connsiteY319" fmla="*/ 5906 h 10000"/>
                <a:gd name="connsiteX320" fmla="*/ 4992 w 10000"/>
                <a:gd name="connsiteY320" fmla="*/ 5836 h 10000"/>
                <a:gd name="connsiteX321" fmla="*/ 5033 w 10000"/>
                <a:gd name="connsiteY321" fmla="*/ 5836 h 10000"/>
                <a:gd name="connsiteX322" fmla="*/ 5073 w 10000"/>
                <a:gd name="connsiteY322" fmla="*/ 5866 h 10000"/>
                <a:gd name="connsiteX323" fmla="*/ 5114 w 10000"/>
                <a:gd name="connsiteY323" fmla="*/ 5916 h 10000"/>
                <a:gd name="connsiteX324" fmla="*/ 5149 w 10000"/>
                <a:gd name="connsiteY324" fmla="*/ 5976 h 10000"/>
                <a:gd name="connsiteX325" fmla="*/ 5190 w 10000"/>
                <a:gd name="connsiteY325" fmla="*/ 6036 h 10000"/>
                <a:gd name="connsiteX326" fmla="*/ 5230 w 10000"/>
                <a:gd name="connsiteY326" fmla="*/ 6056 h 10000"/>
                <a:gd name="connsiteX327" fmla="*/ 5271 w 10000"/>
                <a:gd name="connsiteY327" fmla="*/ 6056 h 10000"/>
                <a:gd name="connsiteX328" fmla="*/ 5316 w 10000"/>
                <a:gd name="connsiteY328" fmla="*/ 6016 h 10000"/>
                <a:gd name="connsiteX329" fmla="*/ 5276 w 10000"/>
                <a:gd name="connsiteY329" fmla="*/ 5876 h 10000"/>
                <a:gd name="connsiteX330" fmla="*/ 5225 w 10000"/>
                <a:gd name="connsiteY330" fmla="*/ 5746 h 10000"/>
                <a:gd name="connsiteX331" fmla="*/ 5170 w 10000"/>
                <a:gd name="connsiteY331" fmla="*/ 5636 h 10000"/>
                <a:gd name="connsiteX332" fmla="*/ 5109 w 10000"/>
                <a:gd name="connsiteY332" fmla="*/ 5516 h 10000"/>
                <a:gd name="connsiteX333" fmla="*/ 5043 w 10000"/>
                <a:gd name="connsiteY333" fmla="*/ 5415 h 10000"/>
                <a:gd name="connsiteX334" fmla="*/ 4972 w 10000"/>
                <a:gd name="connsiteY334" fmla="*/ 5325 h 10000"/>
                <a:gd name="connsiteX335" fmla="*/ 4901 w 10000"/>
                <a:gd name="connsiteY335" fmla="*/ 5245 h 10000"/>
                <a:gd name="connsiteX336" fmla="*/ 4835 w 10000"/>
                <a:gd name="connsiteY336" fmla="*/ 5175 h 10000"/>
                <a:gd name="connsiteX337" fmla="*/ 4881 w 10000"/>
                <a:gd name="connsiteY337" fmla="*/ 5185 h 10000"/>
                <a:gd name="connsiteX338" fmla="*/ 4927 w 10000"/>
                <a:gd name="connsiteY338" fmla="*/ 5195 h 10000"/>
                <a:gd name="connsiteX339" fmla="*/ 4972 w 10000"/>
                <a:gd name="connsiteY339" fmla="*/ 5215 h 10000"/>
                <a:gd name="connsiteX340" fmla="*/ 5018 w 10000"/>
                <a:gd name="connsiteY340" fmla="*/ 5245 h 10000"/>
                <a:gd name="connsiteX341" fmla="*/ 5068 w 10000"/>
                <a:gd name="connsiteY341" fmla="*/ 5265 h 10000"/>
                <a:gd name="connsiteX342" fmla="*/ 5114 w 10000"/>
                <a:gd name="connsiteY342" fmla="*/ 5295 h 10000"/>
                <a:gd name="connsiteX343" fmla="*/ 5154 w 10000"/>
                <a:gd name="connsiteY343" fmla="*/ 5335 h 10000"/>
                <a:gd name="connsiteX344" fmla="*/ 5195 w 10000"/>
                <a:gd name="connsiteY344" fmla="*/ 5375 h 10000"/>
                <a:gd name="connsiteX345" fmla="*/ 5220 w 10000"/>
                <a:gd name="connsiteY345" fmla="*/ 5385 h 10000"/>
                <a:gd name="connsiteX346" fmla="*/ 5241 w 10000"/>
                <a:gd name="connsiteY346" fmla="*/ 5425 h 10000"/>
                <a:gd name="connsiteX347" fmla="*/ 5266 w 10000"/>
                <a:gd name="connsiteY347" fmla="*/ 5475 h 10000"/>
                <a:gd name="connsiteX348" fmla="*/ 5281 w 10000"/>
                <a:gd name="connsiteY348" fmla="*/ 5506 h 10000"/>
                <a:gd name="connsiteX349" fmla="*/ 5306 w 10000"/>
                <a:gd name="connsiteY349" fmla="*/ 5556 h 10000"/>
                <a:gd name="connsiteX350" fmla="*/ 5327 w 10000"/>
                <a:gd name="connsiteY350" fmla="*/ 5566 h 10000"/>
                <a:gd name="connsiteX351" fmla="*/ 5352 w 10000"/>
                <a:gd name="connsiteY351" fmla="*/ 5556 h 10000"/>
                <a:gd name="connsiteX352" fmla="*/ 5382 w 10000"/>
                <a:gd name="connsiteY352" fmla="*/ 5506 h 10000"/>
                <a:gd name="connsiteX353" fmla="*/ 5342 w 10000"/>
                <a:gd name="connsiteY353" fmla="*/ 5405 h 10000"/>
                <a:gd name="connsiteX354" fmla="*/ 5296 w 10000"/>
                <a:gd name="connsiteY354" fmla="*/ 5325 h 10000"/>
                <a:gd name="connsiteX355" fmla="*/ 5241 w 10000"/>
                <a:gd name="connsiteY355" fmla="*/ 5255 h 10000"/>
                <a:gd name="connsiteX356" fmla="*/ 5190 w 10000"/>
                <a:gd name="connsiteY356" fmla="*/ 5195 h 10000"/>
                <a:gd name="connsiteX357" fmla="*/ 5129 w 10000"/>
                <a:gd name="connsiteY357" fmla="*/ 5145 h 10000"/>
                <a:gd name="connsiteX358" fmla="*/ 5073 w 10000"/>
                <a:gd name="connsiteY358" fmla="*/ 5115 h 10000"/>
                <a:gd name="connsiteX359" fmla="*/ 5008 w 10000"/>
                <a:gd name="connsiteY359" fmla="*/ 5065 h 10000"/>
                <a:gd name="connsiteX360" fmla="*/ 4952 w 10000"/>
                <a:gd name="connsiteY360" fmla="*/ 5035 h 10000"/>
                <a:gd name="connsiteX361" fmla="*/ 4916 w 10000"/>
                <a:gd name="connsiteY361" fmla="*/ 5005 h 10000"/>
                <a:gd name="connsiteX362" fmla="*/ 4876 w 10000"/>
                <a:gd name="connsiteY362" fmla="*/ 4995 h 10000"/>
                <a:gd name="connsiteX363" fmla="*/ 4841 w 10000"/>
                <a:gd name="connsiteY363" fmla="*/ 4995 h 10000"/>
                <a:gd name="connsiteX364" fmla="*/ 4810 w 10000"/>
                <a:gd name="connsiteY364" fmla="*/ 5045 h 10000"/>
                <a:gd name="connsiteX365" fmla="*/ 4810 w 10000"/>
                <a:gd name="connsiteY365" fmla="*/ 5075 h 10000"/>
                <a:gd name="connsiteX366" fmla="*/ 4815 w 10000"/>
                <a:gd name="connsiteY366" fmla="*/ 5115 h 10000"/>
                <a:gd name="connsiteX367" fmla="*/ 4820 w 10000"/>
                <a:gd name="connsiteY367" fmla="*/ 5135 h 10000"/>
                <a:gd name="connsiteX368" fmla="*/ 4835 w 10000"/>
                <a:gd name="connsiteY368" fmla="*/ 5155 h 10000"/>
                <a:gd name="connsiteX369" fmla="*/ 4795 w 10000"/>
                <a:gd name="connsiteY369" fmla="*/ 5185 h 10000"/>
                <a:gd name="connsiteX370" fmla="*/ 4744 w 10000"/>
                <a:gd name="connsiteY370" fmla="*/ 5195 h 10000"/>
                <a:gd name="connsiteX371" fmla="*/ 4709 w 10000"/>
                <a:gd name="connsiteY371" fmla="*/ 5215 h 10000"/>
                <a:gd name="connsiteX372" fmla="*/ 4704 w 10000"/>
                <a:gd name="connsiteY372" fmla="*/ 5305 h 10000"/>
                <a:gd name="connsiteX373" fmla="*/ 4754 w 10000"/>
                <a:gd name="connsiteY373" fmla="*/ 5345 h 10000"/>
                <a:gd name="connsiteX374" fmla="*/ 4800 w 10000"/>
                <a:gd name="connsiteY374" fmla="*/ 5375 h 10000"/>
                <a:gd name="connsiteX375" fmla="*/ 4846 w 10000"/>
                <a:gd name="connsiteY375" fmla="*/ 5415 h 10000"/>
                <a:gd name="connsiteX376" fmla="*/ 4896 w 10000"/>
                <a:gd name="connsiteY376" fmla="*/ 5435 h 10000"/>
                <a:gd name="connsiteX377" fmla="*/ 4937 w 10000"/>
                <a:gd name="connsiteY377" fmla="*/ 5475 h 10000"/>
                <a:gd name="connsiteX378" fmla="*/ 4987 w 10000"/>
                <a:gd name="connsiteY378" fmla="*/ 5516 h 10000"/>
                <a:gd name="connsiteX379" fmla="*/ 5028 w 10000"/>
                <a:gd name="connsiteY379" fmla="*/ 5576 h 10000"/>
                <a:gd name="connsiteX380" fmla="*/ 5068 w 10000"/>
                <a:gd name="connsiteY380" fmla="*/ 5636 h 10000"/>
                <a:gd name="connsiteX381" fmla="*/ 5033 w 10000"/>
                <a:gd name="connsiteY381" fmla="*/ 5646 h 10000"/>
                <a:gd name="connsiteX382" fmla="*/ 4992 w 10000"/>
                <a:gd name="connsiteY382" fmla="*/ 5646 h 10000"/>
                <a:gd name="connsiteX383" fmla="*/ 4957 w 10000"/>
                <a:gd name="connsiteY383" fmla="*/ 5636 h 10000"/>
                <a:gd name="connsiteX384" fmla="*/ 4916 w 10000"/>
                <a:gd name="connsiteY384" fmla="*/ 5606 h 10000"/>
                <a:gd name="connsiteX385" fmla="*/ 4876 w 10000"/>
                <a:gd name="connsiteY385" fmla="*/ 5586 h 10000"/>
                <a:gd name="connsiteX386" fmla="*/ 4835 w 10000"/>
                <a:gd name="connsiteY386" fmla="*/ 5576 h 10000"/>
                <a:gd name="connsiteX387" fmla="*/ 4800 w 10000"/>
                <a:gd name="connsiteY387" fmla="*/ 5596 h 10000"/>
                <a:gd name="connsiteX388" fmla="*/ 4759 w 10000"/>
                <a:gd name="connsiteY388" fmla="*/ 5636 h 10000"/>
                <a:gd name="connsiteX389" fmla="*/ 4775 w 10000"/>
                <a:gd name="connsiteY389" fmla="*/ 5756 h 10000"/>
                <a:gd name="connsiteX390" fmla="*/ 4810 w 10000"/>
                <a:gd name="connsiteY390" fmla="*/ 5866 h 10000"/>
                <a:gd name="connsiteX391" fmla="*/ 4851 w 10000"/>
                <a:gd name="connsiteY391" fmla="*/ 5946 h 10000"/>
                <a:gd name="connsiteX392" fmla="*/ 4901 w 10000"/>
                <a:gd name="connsiteY392" fmla="*/ 6026 h 10000"/>
                <a:gd name="connsiteX393" fmla="*/ 4952 w 10000"/>
                <a:gd name="connsiteY393" fmla="*/ 6106 h 10000"/>
                <a:gd name="connsiteX394" fmla="*/ 5003 w 10000"/>
                <a:gd name="connsiteY394" fmla="*/ 6196 h 10000"/>
                <a:gd name="connsiteX395" fmla="*/ 5043 w 10000"/>
                <a:gd name="connsiteY395" fmla="*/ 6316 h 10000"/>
                <a:gd name="connsiteX396" fmla="*/ 5078 w 10000"/>
                <a:gd name="connsiteY396" fmla="*/ 6436 h 10000"/>
                <a:gd name="connsiteX397" fmla="*/ 4987 w 10000"/>
                <a:gd name="connsiteY397" fmla="*/ 6476 h 10000"/>
                <a:gd name="connsiteX398" fmla="*/ 4886 w 10000"/>
                <a:gd name="connsiteY398" fmla="*/ 6517 h 10000"/>
                <a:gd name="connsiteX399" fmla="*/ 4795 w 10000"/>
                <a:gd name="connsiteY399" fmla="*/ 6577 h 10000"/>
                <a:gd name="connsiteX400" fmla="*/ 4699 w 10000"/>
                <a:gd name="connsiteY400" fmla="*/ 6637 h 10000"/>
                <a:gd name="connsiteX401" fmla="*/ 4608 w 10000"/>
                <a:gd name="connsiteY401" fmla="*/ 6697 h 10000"/>
                <a:gd name="connsiteX402" fmla="*/ 4511 w 10000"/>
                <a:gd name="connsiteY402" fmla="*/ 6737 h 10000"/>
                <a:gd name="connsiteX403" fmla="*/ 4415 w 10000"/>
                <a:gd name="connsiteY403" fmla="*/ 6777 h 10000"/>
                <a:gd name="connsiteX404" fmla="*/ 4319 w 10000"/>
                <a:gd name="connsiteY404" fmla="*/ 6787 h 10000"/>
                <a:gd name="connsiteX405" fmla="*/ 4339 w 10000"/>
                <a:gd name="connsiteY405" fmla="*/ 6537 h 10000"/>
                <a:gd name="connsiteX406" fmla="*/ 4349 w 10000"/>
                <a:gd name="connsiteY406" fmla="*/ 6256 h 10000"/>
                <a:gd name="connsiteX407" fmla="*/ 4339 w 10000"/>
                <a:gd name="connsiteY407" fmla="*/ 5986 h 10000"/>
                <a:gd name="connsiteX408" fmla="*/ 4319 w 10000"/>
                <a:gd name="connsiteY408" fmla="*/ 5736 h 10000"/>
                <a:gd name="connsiteX409" fmla="*/ 4294 w 10000"/>
                <a:gd name="connsiteY409" fmla="*/ 5656 h 10000"/>
                <a:gd name="connsiteX410" fmla="*/ 4268 w 10000"/>
                <a:gd name="connsiteY410" fmla="*/ 5566 h 10000"/>
                <a:gd name="connsiteX411" fmla="*/ 4238 w 10000"/>
                <a:gd name="connsiteY411" fmla="*/ 5485 h 10000"/>
                <a:gd name="connsiteX412" fmla="*/ 4192 w 10000"/>
                <a:gd name="connsiteY412" fmla="*/ 5455 h 10000"/>
                <a:gd name="connsiteX413" fmla="*/ 4147 w 10000"/>
                <a:gd name="connsiteY413" fmla="*/ 5626 h 10000"/>
                <a:gd name="connsiteX414" fmla="*/ 4116 w 10000"/>
                <a:gd name="connsiteY414" fmla="*/ 5796 h 10000"/>
                <a:gd name="connsiteX415" fmla="*/ 4086 w 10000"/>
                <a:gd name="connsiteY415" fmla="*/ 5966 h 10000"/>
                <a:gd name="connsiteX416" fmla="*/ 4035 w 10000"/>
                <a:gd name="connsiteY416" fmla="*/ 6126 h 10000"/>
                <a:gd name="connsiteX417" fmla="*/ 3833 w 10000"/>
                <a:gd name="connsiteY417" fmla="*/ 5455 h 10000"/>
                <a:gd name="connsiteX418" fmla="*/ 3772 w 10000"/>
                <a:gd name="connsiteY418" fmla="*/ 5455 h 10000"/>
                <a:gd name="connsiteX419" fmla="*/ 3772 w 10000"/>
                <a:gd name="connsiteY419" fmla="*/ 5566 h 10000"/>
                <a:gd name="connsiteX420" fmla="*/ 3813 w 10000"/>
                <a:gd name="connsiteY420" fmla="*/ 5686 h 10000"/>
                <a:gd name="connsiteX421" fmla="*/ 3848 w 10000"/>
                <a:gd name="connsiteY421" fmla="*/ 5816 h 10000"/>
                <a:gd name="connsiteX422" fmla="*/ 3878 w 10000"/>
                <a:gd name="connsiteY422" fmla="*/ 5946 h 10000"/>
                <a:gd name="connsiteX423" fmla="*/ 3909 w 10000"/>
                <a:gd name="connsiteY423" fmla="*/ 6086 h 10000"/>
                <a:gd name="connsiteX424" fmla="*/ 3934 w 10000"/>
                <a:gd name="connsiteY424" fmla="*/ 6206 h 10000"/>
                <a:gd name="connsiteX425" fmla="*/ 3959 w 10000"/>
                <a:gd name="connsiteY425" fmla="*/ 6346 h 10000"/>
                <a:gd name="connsiteX426" fmla="*/ 3975 w 10000"/>
                <a:gd name="connsiteY426" fmla="*/ 6496 h 10000"/>
                <a:gd name="connsiteX427" fmla="*/ 3995 w 10000"/>
                <a:gd name="connsiteY427" fmla="*/ 6637 h 10000"/>
                <a:gd name="connsiteX428" fmla="*/ 4041 w 10000"/>
                <a:gd name="connsiteY428" fmla="*/ 6617 h 10000"/>
                <a:gd name="connsiteX429" fmla="*/ 4081 w 10000"/>
                <a:gd name="connsiteY429" fmla="*/ 6557 h 10000"/>
                <a:gd name="connsiteX430" fmla="*/ 4111 w 10000"/>
                <a:gd name="connsiteY430" fmla="*/ 6496 h 10000"/>
                <a:gd name="connsiteX431" fmla="*/ 4142 w 10000"/>
                <a:gd name="connsiteY431" fmla="*/ 6426 h 10000"/>
                <a:gd name="connsiteX432" fmla="*/ 4162 w 10000"/>
                <a:gd name="connsiteY432" fmla="*/ 6346 h 10000"/>
                <a:gd name="connsiteX433" fmla="*/ 4182 w 10000"/>
                <a:gd name="connsiteY433" fmla="*/ 6256 h 10000"/>
                <a:gd name="connsiteX434" fmla="*/ 4197 w 10000"/>
                <a:gd name="connsiteY434" fmla="*/ 6176 h 10000"/>
                <a:gd name="connsiteX435" fmla="*/ 4218 w 10000"/>
                <a:gd name="connsiteY435" fmla="*/ 6096 h 10000"/>
                <a:gd name="connsiteX436" fmla="*/ 4238 w 10000"/>
                <a:gd name="connsiteY436" fmla="*/ 6176 h 10000"/>
                <a:gd name="connsiteX437" fmla="*/ 4228 w 10000"/>
                <a:gd name="connsiteY437" fmla="*/ 6356 h 10000"/>
                <a:gd name="connsiteX438" fmla="*/ 4203 w 10000"/>
                <a:gd name="connsiteY438" fmla="*/ 6547 h 10000"/>
                <a:gd name="connsiteX439" fmla="*/ 4182 w 10000"/>
                <a:gd name="connsiteY439" fmla="*/ 6717 h 10000"/>
                <a:gd name="connsiteX440" fmla="*/ 4147 w 10000"/>
                <a:gd name="connsiteY440" fmla="*/ 6897 h 10000"/>
                <a:gd name="connsiteX441" fmla="*/ 4111 w 10000"/>
                <a:gd name="connsiteY441" fmla="*/ 7077 h 10000"/>
                <a:gd name="connsiteX442" fmla="*/ 4076 w 10000"/>
                <a:gd name="connsiteY442" fmla="*/ 7247 h 10000"/>
                <a:gd name="connsiteX443" fmla="*/ 4041 w 10000"/>
                <a:gd name="connsiteY443" fmla="*/ 7417 h 10000"/>
                <a:gd name="connsiteX444" fmla="*/ 4005 w 10000"/>
                <a:gd name="connsiteY444" fmla="*/ 7578 h 10000"/>
                <a:gd name="connsiteX445" fmla="*/ 4223 w 10000"/>
                <a:gd name="connsiteY445" fmla="*/ 7618 h 10000"/>
                <a:gd name="connsiteX446" fmla="*/ 4238 w 10000"/>
                <a:gd name="connsiteY446" fmla="*/ 7508 h 10000"/>
                <a:gd name="connsiteX447" fmla="*/ 4258 w 10000"/>
                <a:gd name="connsiteY447" fmla="*/ 7357 h 10000"/>
                <a:gd name="connsiteX448" fmla="*/ 4273 w 10000"/>
                <a:gd name="connsiteY448" fmla="*/ 7227 h 10000"/>
                <a:gd name="connsiteX449" fmla="*/ 4294 w 10000"/>
                <a:gd name="connsiteY449" fmla="*/ 7117 h 10000"/>
                <a:gd name="connsiteX450" fmla="*/ 4400 w 10000"/>
                <a:gd name="connsiteY450" fmla="*/ 7087 h 10000"/>
                <a:gd name="connsiteX451" fmla="*/ 4511 w 10000"/>
                <a:gd name="connsiteY451" fmla="*/ 7027 h 10000"/>
                <a:gd name="connsiteX452" fmla="*/ 4623 w 10000"/>
                <a:gd name="connsiteY452" fmla="*/ 6967 h 10000"/>
                <a:gd name="connsiteX453" fmla="*/ 4734 w 10000"/>
                <a:gd name="connsiteY453" fmla="*/ 6917 h 10000"/>
                <a:gd name="connsiteX454" fmla="*/ 4846 w 10000"/>
                <a:gd name="connsiteY454" fmla="*/ 6857 h 10000"/>
                <a:gd name="connsiteX455" fmla="*/ 4952 w 10000"/>
                <a:gd name="connsiteY455" fmla="*/ 6797 h 10000"/>
                <a:gd name="connsiteX456" fmla="*/ 5063 w 10000"/>
                <a:gd name="connsiteY456" fmla="*/ 6737 h 10000"/>
                <a:gd name="connsiteX457" fmla="*/ 5170 w 10000"/>
                <a:gd name="connsiteY457" fmla="*/ 6697 h 10000"/>
                <a:gd name="connsiteX458" fmla="*/ 5205 w 10000"/>
                <a:gd name="connsiteY458" fmla="*/ 6787 h 10000"/>
                <a:gd name="connsiteX459" fmla="*/ 5241 w 10000"/>
                <a:gd name="connsiteY459" fmla="*/ 6877 h 10000"/>
                <a:gd name="connsiteX460" fmla="*/ 5266 w 10000"/>
                <a:gd name="connsiteY460" fmla="*/ 6967 h 10000"/>
                <a:gd name="connsiteX461" fmla="*/ 5286 w 10000"/>
                <a:gd name="connsiteY461" fmla="*/ 7077 h 10000"/>
                <a:gd name="connsiteX462" fmla="*/ 4759 w 10000"/>
                <a:gd name="connsiteY462" fmla="*/ 7407 h 10000"/>
                <a:gd name="connsiteX463" fmla="*/ 4800 w 10000"/>
                <a:gd name="connsiteY463" fmla="*/ 7708 h 10000"/>
                <a:gd name="connsiteX464" fmla="*/ 4810 w 10000"/>
                <a:gd name="connsiteY464" fmla="*/ 7698 h 10000"/>
                <a:gd name="connsiteX465" fmla="*/ 4851 w 10000"/>
                <a:gd name="connsiteY465" fmla="*/ 7678 h 10000"/>
                <a:gd name="connsiteX466" fmla="*/ 4901 w 10000"/>
                <a:gd name="connsiteY466" fmla="*/ 7638 h 10000"/>
                <a:gd name="connsiteX467" fmla="*/ 4972 w 10000"/>
                <a:gd name="connsiteY467" fmla="*/ 7598 h 10000"/>
                <a:gd name="connsiteX468" fmla="*/ 5048 w 10000"/>
                <a:gd name="connsiteY468" fmla="*/ 7538 h 10000"/>
                <a:gd name="connsiteX469" fmla="*/ 5124 w 10000"/>
                <a:gd name="connsiteY469" fmla="*/ 7477 h 10000"/>
                <a:gd name="connsiteX470" fmla="*/ 5195 w 10000"/>
                <a:gd name="connsiteY470" fmla="*/ 7417 h 10000"/>
                <a:gd name="connsiteX471" fmla="*/ 5261 w 10000"/>
                <a:gd name="connsiteY471" fmla="*/ 7377 h 10000"/>
                <a:gd name="connsiteX472" fmla="*/ 5235 w 10000"/>
                <a:gd name="connsiteY472" fmla="*/ 7918 h 10000"/>
                <a:gd name="connsiteX473" fmla="*/ 4765 w 10000"/>
                <a:gd name="connsiteY473" fmla="*/ 8228 h 10000"/>
                <a:gd name="connsiteX474" fmla="*/ 4800 w 10000"/>
                <a:gd name="connsiteY474" fmla="*/ 8539 h 10000"/>
                <a:gd name="connsiteX0" fmla="*/ 4800 w 10000"/>
                <a:gd name="connsiteY0" fmla="*/ 8539 h 10000"/>
                <a:gd name="connsiteX1" fmla="*/ 5195 w 10000"/>
                <a:gd name="connsiteY1" fmla="*/ 8278 h 10000"/>
                <a:gd name="connsiteX2" fmla="*/ 5190 w 10000"/>
                <a:gd name="connsiteY2" fmla="*/ 8438 h 10000"/>
                <a:gd name="connsiteX3" fmla="*/ 5180 w 10000"/>
                <a:gd name="connsiteY3" fmla="*/ 8609 h 10000"/>
                <a:gd name="connsiteX4" fmla="*/ 5165 w 10000"/>
                <a:gd name="connsiteY4" fmla="*/ 8779 h 10000"/>
                <a:gd name="connsiteX5" fmla="*/ 5144 w 10000"/>
                <a:gd name="connsiteY5" fmla="*/ 8949 h 10000"/>
                <a:gd name="connsiteX6" fmla="*/ 5109 w 10000"/>
                <a:gd name="connsiteY6" fmla="*/ 9129 h 10000"/>
                <a:gd name="connsiteX7" fmla="*/ 5063 w 10000"/>
                <a:gd name="connsiteY7" fmla="*/ 9279 h 10000"/>
                <a:gd name="connsiteX8" fmla="*/ 5003 w 10000"/>
                <a:gd name="connsiteY8" fmla="*/ 9419 h 10000"/>
                <a:gd name="connsiteX9" fmla="*/ 4927 w 10000"/>
                <a:gd name="connsiteY9" fmla="*/ 9530 h 10000"/>
                <a:gd name="connsiteX10" fmla="*/ 4851 w 10000"/>
                <a:gd name="connsiteY10" fmla="*/ 9550 h 10000"/>
                <a:gd name="connsiteX11" fmla="*/ 4775 w 10000"/>
                <a:gd name="connsiteY11" fmla="*/ 9530 h 10000"/>
                <a:gd name="connsiteX12" fmla="*/ 4699 w 10000"/>
                <a:gd name="connsiteY12" fmla="*/ 9469 h 10000"/>
                <a:gd name="connsiteX13" fmla="*/ 4623 w 10000"/>
                <a:gd name="connsiteY13" fmla="*/ 9379 h 10000"/>
                <a:gd name="connsiteX14" fmla="*/ 4552 w 10000"/>
                <a:gd name="connsiteY14" fmla="*/ 9269 h 10000"/>
                <a:gd name="connsiteX15" fmla="*/ 4491 w 10000"/>
                <a:gd name="connsiteY15" fmla="*/ 9139 h 10000"/>
                <a:gd name="connsiteX16" fmla="*/ 4430 w 10000"/>
                <a:gd name="connsiteY16" fmla="*/ 8979 h 10000"/>
                <a:gd name="connsiteX17" fmla="*/ 4385 w 10000"/>
                <a:gd name="connsiteY17" fmla="*/ 8819 h 10000"/>
                <a:gd name="connsiteX18" fmla="*/ 4800 w 10000"/>
                <a:gd name="connsiteY18" fmla="*/ 8539 h 10000"/>
                <a:gd name="connsiteX19" fmla="*/ 4765 w 10000"/>
                <a:gd name="connsiteY19" fmla="*/ 8228 h 10000"/>
                <a:gd name="connsiteX20" fmla="*/ 4334 w 10000"/>
                <a:gd name="connsiteY20" fmla="*/ 8529 h 10000"/>
                <a:gd name="connsiteX21" fmla="*/ 4294 w 10000"/>
                <a:gd name="connsiteY21" fmla="*/ 8458 h 10000"/>
                <a:gd name="connsiteX22" fmla="*/ 4258 w 10000"/>
                <a:gd name="connsiteY22" fmla="*/ 8358 h 10000"/>
                <a:gd name="connsiteX23" fmla="*/ 4233 w 10000"/>
                <a:gd name="connsiteY23" fmla="*/ 8238 h 10000"/>
                <a:gd name="connsiteX24" fmla="*/ 4197 w 10000"/>
                <a:gd name="connsiteY24" fmla="*/ 8128 h 10000"/>
                <a:gd name="connsiteX25" fmla="*/ 4263 w 10000"/>
                <a:gd name="connsiteY25" fmla="*/ 8068 h 10000"/>
                <a:gd name="connsiteX26" fmla="*/ 4339 w 10000"/>
                <a:gd name="connsiteY26" fmla="*/ 8018 h 10000"/>
                <a:gd name="connsiteX27" fmla="*/ 4415 w 10000"/>
                <a:gd name="connsiteY27" fmla="*/ 7958 h 10000"/>
                <a:gd name="connsiteX28" fmla="*/ 4496 w 10000"/>
                <a:gd name="connsiteY28" fmla="*/ 7908 h 10000"/>
                <a:gd name="connsiteX29" fmla="*/ 4577 w 10000"/>
                <a:gd name="connsiteY29" fmla="*/ 7848 h 10000"/>
                <a:gd name="connsiteX30" fmla="*/ 4658 w 10000"/>
                <a:gd name="connsiteY30" fmla="*/ 7798 h 10000"/>
                <a:gd name="connsiteX31" fmla="*/ 4729 w 10000"/>
                <a:gd name="connsiteY31" fmla="*/ 7758 h 10000"/>
                <a:gd name="connsiteX32" fmla="*/ 4800 w 10000"/>
                <a:gd name="connsiteY32" fmla="*/ 7708 h 10000"/>
                <a:gd name="connsiteX33" fmla="*/ 4759 w 10000"/>
                <a:gd name="connsiteY33" fmla="*/ 7407 h 10000"/>
                <a:gd name="connsiteX34" fmla="*/ 4228 w 10000"/>
                <a:gd name="connsiteY34" fmla="*/ 7758 h 10000"/>
                <a:gd name="connsiteX35" fmla="*/ 4223 w 10000"/>
                <a:gd name="connsiteY35" fmla="*/ 7728 h 10000"/>
                <a:gd name="connsiteX36" fmla="*/ 4223 w 10000"/>
                <a:gd name="connsiteY36" fmla="*/ 7698 h 10000"/>
                <a:gd name="connsiteX37" fmla="*/ 4223 w 10000"/>
                <a:gd name="connsiteY37" fmla="*/ 7658 h 10000"/>
                <a:gd name="connsiteX38" fmla="*/ 4223 w 10000"/>
                <a:gd name="connsiteY38" fmla="*/ 7618 h 10000"/>
                <a:gd name="connsiteX39" fmla="*/ 4005 w 10000"/>
                <a:gd name="connsiteY39" fmla="*/ 7578 h 10000"/>
                <a:gd name="connsiteX40" fmla="*/ 4005 w 10000"/>
                <a:gd name="connsiteY40" fmla="*/ 7798 h 10000"/>
                <a:gd name="connsiteX41" fmla="*/ 4020 w 10000"/>
                <a:gd name="connsiteY41" fmla="*/ 8008 h 10000"/>
                <a:gd name="connsiteX42" fmla="*/ 4041 w 10000"/>
                <a:gd name="connsiteY42" fmla="*/ 8228 h 10000"/>
                <a:gd name="connsiteX43" fmla="*/ 4076 w 10000"/>
                <a:gd name="connsiteY43" fmla="*/ 8418 h 10000"/>
                <a:gd name="connsiteX44" fmla="*/ 4116 w 10000"/>
                <a:gd name="connsiteY44" fmla="*/ 8629 h 10000"/>
                <a:gd name="connsiteX45" fmla="*/ 4162 w 10000"/>
                <a:gd name="connsiteY45" fmla="*/ 8829 h 10000"/>
                <a:gd name="connsiteX46" fmla="*/ 4223 w 10000"/>
                <a:gd name="connsiteY46" fmla="*/ 9009 h 10000"/>
                <a:gd name="connsiteX47" fmla="*/ 4278 w 10000"/>
                <a:gd name="connsiteY47" fmla="*/ 9199 h 10000"/>
                <a:gd name="connsiteX48" fmla="*/ 4349 w 10000"/>
                <a:gd name="connsiteY48" fmla="*/ 9369 h 10000"/>
                <a:gd name="connsiteX49" fmla="*/ 4425 w 10000"/>
                <a:gd name="connsiteY49" fmla="*/ 9540 h 10000"/>
                <a:gd name="connsiteX50" fmla="*/ 4506 w 10000"/>
                <a:gd name="connsiteY50" fmla="*/ 9690 h 10000"/>
                <a:gd name="connsiteX51" fmla="*/ 4592 w 10000"/>
                <a:gd name="connsiteY51" fmla="*/ 9810 h 10000"/>
                <a:gd name="connsiteX52" fmla="*/ 4689 w 10000"/>
                <a:gd name="connsiteY52" fmla="*/ 9910 h 10000"/>
                <a:gd name="connsiteX53" fmla="*/ 4785 w 10000"/>
                <a:gd name="connsiteY53" fmla="*/ 9970 h 10000"/>
                <a:gd name="connsiteX54" fmla="*/ 4891 w 10000"/>
                <a:gd name="connsiteY54" fmla="*/ 10000 h 10000"/>
                <a:gd name="connsiteX55" fmla="*/ 5003 w 10000"/>
                <a:gd name="connsiteY55" fmla="*/ 9980 h 10000"/>
                <a:gd name="connsiteX56" fmla="*/ 5554 w 10000"/>
                <a:gd name="connsiteY56" fmla="*/ 6296 h 10000"/>
                <a:gd name="connsiteX57" fmla="*/ 5570 w 10000"/>
                <a:gd name="connsiteY57" fmla="*/ 6096 h 10000"/>
                <a:gd name="connsiteX58" fmla="*/ 5585 w 10000"/>
                <a:gd name="connsiteY58" fmla="*/ 5876 h 10000"/>
                <a:gd name="connsiteX59" fmla="*/ 5605 w 10000"/>
                <a:gd name="connsiteY59" fmla="*/ 5666 h 10000"/>
                <a:gd name="connsiteX60" fmla="*/ 5625 w 10000"/>
                <a:gd name="connsiteY60" fmla="*/ 5455 h 10000"/>
                <a:gd name="connsiteX61" fmla="*/ 5651 w 10000"/>
                <a:gd name="connsiteY61" fmla="*/ 5255 h 10000"/>
                <a:gd name="connsiteX62" fmla="*/ 5671 w 10000"/>
                <a:gd name="connsiteY62" fmla="*/ 5055 h 10000"/>
                <a:gd name="connsiteX63" fmla="*/ 5706 w 10000"/>
                <a:gd name="connsiteY63" fmla="*/ 4855 h 10000"/>
                <a:gd name="connsiteX64" fmla="*/ 5742 w 10000"/>
                <a:gd name="connsiteY64" fmla="*/ 4665 h 10000"/>
                <a:gd name="connsiteX65" fmla="*/ 5782 w 10000"/>
                <a:gd name="connsiteY65" fmla="*/ 4434 h 10000"/>
                <a:gd name="connsiteX66" fmla="*/ 5838 w 10000"/>
                <a:gd name="connsiteY66" fmla="*/ 4204 h 10000"/>
                <a:gd name="connsiteX67" fmla="*/ 5894 w 10000"/>
                <a:gd name="connsiteY67" fmla="*/ 3984 h 10000"/>
                <a:gd name="connsiteX68" fmla="*/ 5965 w 10000"/>
                <a:gd name="connsiteY68" fmla="*/ 3764 h 10000"/>
                <a:gd name="connsiteX69" fmla="*/ 6041 w 10000"/>
                <a:gd name="connsiteY69" fmla="*/ 3554 h 10000"/>
                <a:gd name="connsiteX70" fmla="*/ 6116 w 10000"/>
                <a:gd name="connsiteY70" fmla="*/ 3353 h 10000"/>
                <a:gd name="connsiteX71" fmla="*/ 6203 w 10000"/>
                <a:gd name="connsiteY71" fmla="*/ 3163 h 10000"/>
                <a:gd name="connsiteX72" fmla="*/ 6294 w 10000"/>
                <a:gd name="connsiteY72" fmla="*/ 2983 h 10000"/>
                <a:gd name="connsiteX73" fmla="*/ 6395 w 10000"/>
                <a:gd name="connsiteY73" fmla="*/ 2823 h 10000"/>
                <a:gd name="connsiteX74" fmla="*/ 6496 w 10000"/>
                <a:gd name="connsiteY74" fmla="*/ 2653 h 10000"/>
                <a:gd name="connsiteX75" fmla="*/ 6603 w 10000"/>
                <a:gd name="connsiteY75" fmla="*/ 2523 h 10000"/>
                <a:gd name="connsiteX76" fmla="*/ 6714 w 10000"/>
                <a:gd name="connsiteY76" fmla="*/ 2402 h 10000"/>
                <a:gd name="connsiteX77" fmla="*/ 6830 w 10000"/>
                <a:gd name="connsiteY77" fmla="*/ 2302 h 10000"/>
                <a:gd name="connsiteX78" fmla="*/ 6947 w 10000"/>
                <a:gd name="connsiteY78" fmla="*/ 2202 h 10000"/>
                <a:gd name="connsiteX79" fmla="*/ 7073 w 10000"/>
                <a:gd name="connsiteY79" fmla="*/ 2152 h 10000"/>
                <a:gd name="connsiteX80" fmla="*/ 7200 w 10000"/>
                <a:gd name="connsiteY80" fmla="*/ 2102 h 10000"/>
                <a:gd name="connsiteX81" fmla="*/ 7271 w 10000"/>
                <a:gd name="connsiteY81" fmla="*/ 2262 h 10000"/>
                <a:gd name="connsiteX82" fmla="*/ 7332 w 10000"/>
                <a:gd name="connsiteY82" fmla="*/ 2402 h 10000"/>
                <a:gd name="connsiteX83" fmla="*/ 7397 w 10000"/>
                <a:gd name="connsiteY83" fmla="*/ 2543 h 10000"/>
                <a:gd name="connsiteX84" fmla="*/ 7468 w 10000"/>
                <a:gd name="connsiteY84" fmla="*/ 2653 h 10000"/>
                <a:gd name="connsiteX85" fmla="*/ 7549 w 10000"/>
                <a:gd name="connsiteY85" fmla="*/ 2763 h 10000"/>
                <a:gd name="connsiteX86" fmla="*/ 7641 w 10000"/>
                <a:gd name="connsiteY86" fmla="*/ 2853 h 10000"/>
                <a:gd name="connsiteX87" fmla="*/ 7757 w 10000"/>
                <a:gd name="connsiteY87" fmla="*/ 2943 h 10000"/>
                <a:gd name="connsiteX88" fmla="*/ 7899 w 10000"/>
                <a:gd name="connsiteY88" fmla="*/ 3023 h 10000"/>
                <a:gd name="connsiteX89" fmla="*/ 7980 w 10000"/>
                <a:gd name="connsiteY89" fmla="*/ 3063 h 10000"/>
                <a:gd name="connsiteX90" fmla="*/ 8056 w 10000"/>
                <a:gd name="connsiteY90" fmla="*/ 3073 h 10000"/>
                <a:gd name="connsiteX91" fmla="*/ 8137 w 10000"/>
                <a:gd name="connsiteY91" fmla="*/ 3083 h 10000"/>
                <a:gd name="connsiteX92" fmla="*/ 8213 w 10000"/>
                <a:gd name="connsiteY92" fmla="*/ 3083 h 10000"/>
                <a:gd name="connsiteX93" fmla="*/ 8289 w 10000"/>
                <a:gd name="connsiteY93" fmla="*/ 3063 h 10000"/>
                <a:gd name="connsiteX94" fmla="*/ 8359 w 10000"/>
                <a:gd name="connsiteY94" fmla="*/ 3033 h 10000"/>
                <a:gd name="connsiteX95" fmla="*/ 8435 w 10000"/>
                <a:gd name="connsiteY95" fmla="*/ 3003 h 10000"/>
                <a:gd name="connsiteX96" fmla="*/ 8506 w 10000"/>
                <a:gd name="connsiteY96" fmla="*/ 2943 h 10000"/>
                <a:gd name="connsiteX97" fmla="*/ 8572 w 10000"/>
                <a:gd name="connsiteY97" fmla="*/ 2903 h 10000"/>
                <a:gd name="connsiteX98" fmla="*/ 8638 w 10000"/>
                <a:gd name="connsiteY98" fmla="*/ 2833 h 10000"/>
                <a:gd name="connsiteX99" fmla="*/ 8709 w 10000"/>
                <a:gd name="connsiteY99" fmla="*/ 2763 h 10000"/>
                <a:gd name="connsiteX100" fmla="*/ 8775 w 10000"/>
                <a:gd name="connsiteY100" fmla="*/ 2683 h 10000"/>
                <a:gd name="connsiteX101" fmla="*/ 8830 w 10000"/>
                <a:gd name="connsiteY101" fmla="*/ 2593 h 10000"/>
                <a:gd name="connsiteX102" fmla="*/ 8896 w 10000"/>
                <a:gd name="connsiteY102" fmla="*/ 2492 h 10000"/>
                <a:gd name="connsiteX103" fmla="*/ 8952 w 10000"/>
                <a:gd name="connsiteY103" fmla="*/ 2392 h 10000"/>
                <a:gd name="connsiteX104" fmla="*/ 9013 w 10000"/>
                <a:gd name="connsiteY104" fmla="*/ 2292 h 10000"/>
                <a:gd name="connsiteX105" fmla="*/ 9200 w 10000"/>
                <a:gd name="connsiteY105" fmla="*/ 2492 h 10000"/>
                <a:gd name="connsiteX106" fmla="*/ 9362 w 10000"/>
                <a:gd name="connsiteY106" fmla="*/ 2753 h 10000"/>
                <a:gd name="connsiteX107" fmla="*/ 9499 w 10000"/>
                <a:gd name="connsiteY107" fmla="*/ 3053 h 10000"/>
                <a:gd name="connsiteX108" fmla="*/ 9625 w 10000"/>
                <a:gd name="connsiteY108" fmla="*/ 3393 h 10000"/>
                <a:gd name="connsiteX109" fmla="*/ 9716 w 10000"/>
                <a:gd name="connsiteY109" fmla="*/ 3764 h 10000"/>
                <a:gd name="connsiteX110" fmla="*/ 9792 w 10000"/>
                <a:gd name="connsiteY110" fmla="*/ 4164 h 10000"/>
                <a:gd name="connsiteX111" fmla="*/ 9833 w 10000"/>
                <a:gd name="connsiteY111" fmla="*/ 4575 h 10000"/>
                <a:gd name="connsiteX112" fmla="*/ 9848 w 10000"/>
                <a:gd name="connsiteY112" fmla="*/ 4995 h 10000"/>
                <a:gd name="connsiteX113" fmla="*/ 9863 w 10000"/>
                <a:gd name="connsiteY113" fmla="*/ 5285 h 10000"/>
                <a:gd name="connsiteX114" fmla="*/ 9878 w 10000"/>
                <a:gd name="connsiteY114" fmla="*/ 5606 h 10000"/>
                <a:gd name="connsiteX115" fmla="*/ 9899 w 10000"/>
                <a:gd name="connsiteY115" fmla="*/ 5856 h 10000"/>
                <a:gd name="connsiteX116" fmla="*/ 9914 w 10000"/>
                <a:gd name="connsiteY116" fmla="*/ 5916 h 10000"/>
                <a:gd name="connsiteX117" fmla="*/ 9980 w 10000"/>
                <a:gd name="connsiteY117" fmla="*/ 5405 h 10000"/>
                <a:gd name="connsiteX118" fmla="*/ 10000 w 10000"/>
                <a:gd name="connsiteY118" fmla="*/ 4855 h 10000"/>
                <a:gd name="connsiteX119" fmla="*/ 9995 w 10000"/>
                <a:gd name="connsiteY119" fmla="*/ 4304 h 10000"/>
                <a:gd name="connsiteX120" fmla="*/ 9949 w 10000"/>
                <a:gd name="connsiteY120" fmla="*/ 3784 h 10000"/>
                <a:gd name="connsiteX121" fmla="*/ 9924 w 10000"/>
                <a:gd name="connsiteY121" fmla="*/ 3614 h 10000"/>
                <a:gd name="connsiteX122" fmla="*/ 9899 w 10000"/>
                <a:gd name="connsiteY122" fmla="*/ 3443 h 10000"/>
                <a:gd name="connsiteX123" fmla="*/ 9863 w 10000"/>
                <a:gd name="connsiteY123" fmla="*/ 3263 h 10000"/>
                <a:gd name="connsiteX124" fmla="*/ 9813 w 10000"/>
                <a:gd name="connsiteY124" fmla="*/ 3103 h 10000"/>
                <a:gd name="connsiteX125" fmla="*/ 9767 w 10000"/>
                <a:gd name="connsiteY125" fmla="*/ 2953 h 10000"/>
                <a:gd name="connsiteX126" fmla="*/ 9716 w 10000"/>
                <a:gd name="connsiteY126" fmla="*/ 2803 h 10000"/>
                <a:gd name="connsiteX127" fmla="*/ 9656 w 10000"/>
                <a:gd name="connsiteY127" fmla="*/ 2653 h 10000"/>
                <a:gd name="connsiteX128" fmla="*/ 9595 w 10000"/>
                <a:gd name="connsiteY128" fmla="*/ 2523 h 10000"/>
                <a:gd name="connsiteX129" fmla="*/ 9529 w 10000"/>
                <a:gd name="connsiteY129" fmla="*/ 2392 h 10000"/>
                <a:gd name="connsiteX130" fmla="*/ 9458 w 10000"/>
                <a:gd name="connsiteY130" fmla="*/ 2262 h 10000"/>
                <a:gd name="connsiteX131" fmla="*/ 9387 w 10000"/>
                <a:gd name="connsiteY131" fmla="*/ 2142 h 10000"/>
                <a:gd name="connsiteX132" fmla="*/ 9316 w 10000"/>
                <a:gd name="connsiteY132" fmla="*/ 2022 h 10000"/>
                <a:gd name="connsiteX133" fmla="*/ 9241 w 10000"/>
                <a:gd name="connsiteY133" fmla="*/ 1912 h 10000"/>
                <a:gd name="connsiteX134" fmla="*/ 9154 w 10000"/>
                <a:gd name="connsiteY134" fmla="*/ 1802 h 10000"/>
                <a:gd name="connsiteX135" fmla="*/ 9078 w 10000"/>
                <a:gd name="connsiteY135" fmla="*/ 1712 h 10000"/>
                <a:gd name="connsiteX136" fmla="*/ 8997 w 10000"/>
                <a:gd name="connsiteY136" fmla="*/ 1622 h 10000"/>
                <a:gd name="connsiteX137" fmla="*/ 8982 w 10000"/>
                <a:gd name="connsiteY137" fmla="*/ 1632 h 10000"/>
                <a:gd name="connsiteX138" fmla="*/ 8972 w 10000"/>
                <a:gd name="connsiteY138" fmla="*/ 1642 h 10000"/>
                <a:gd name="connsiteX139" fmla="*/ 8957 w 10000"/>
                <a:gd name="connsiteY139" fmla="*/ 1652 h 10000"/>
                <a:gd name="connsiteX140" fmla="*/ 8947 w 10000"/>
                <a:gd name="connsiteY140" fmla="*/ 1672 h 10000"/>
                <a:gd name="connsiteX141" fmla="*/ 8932 w 10000"/>
                <a:gd name="connsiteY141" fmla="*/ 1712 h 10000"/>
                <a:gd name="connsiteX142" fmla="*/ 8906 w 10000"/>
                <a:gd name="connsiteY142" fmla="*/ 1772 h 10000"/>
                <a:gd name="connsiteX143" fmla="*/ 8866 w 10000"/>
                <a:gd name="connsiteY143" fmla="*/ 1852 h 10000"/>
                <a:gd name="connsiteX144" fmla="*/ 8820 w 10000"/>
                <a:gd name="connsiteY144" fmla="*/ 1952 h 10000"/>
                <a:gd name="connsiteX145" fmla="*/ 8749 w 10000"/>
                <a:gd name="connsiteY145" fmla="*/ 2082 h 10000"/>
                <a:gd name="connsiteX146" fmla="*/ 8684 w 10000"/>
                <a:gd name="connsiteY146" fmla="*/ 2182 h 10000"/>
                <a:gd name="connsiteX147" fmla="*/ 8628 w 10000"/>
                <a:gd name="connsiteY147" fmla="*/ 2272 h 10000"/>
                <a:gd name="connsiteX148" fmla="*/ 8567 w 10000"/>
                <a:gd name="connsiteY148" fmla="*/ 2352 h 10000"/>
                <a:gd name="connsiteX149" fmla="*/ 8516 w 10000"/>
                <a:gd name="connsiteY149" fmla="*/ 2412 h 10000"/>
                <a:gd name="connsiteX150" fmla="*/ 8466 w 10000"/>
                <a:gd name="connsiteY150" fmla="*/ 2472 h 10000"/>
                <a:gd name="connsiteX151" fmla="*/ 8415 w 10000"/>
                <a:gd name="connsiteY151" fmla="*/ 2503 h 10000"/>
                <a:gd name="connsiteX152" fmla="*/ 8365 w 10000"/>
                <a:gd name="connsiteY152" fmla="*/ 2543 h 10000"/>
                <a:gd name="connsiteX153" fmla="*/ 8314 w 10000"/>
                <a:gd name="connsiteY153" fmla="*/ 2553 h 10000"/>
                <a:gd name="connsiteX154" fmla="*/ 8258 w 10000"/>
                <a:gd name="connsiteY154" fmla="*/ 2563 h 10000"/>
                <a:gd name="connsiteX155" fmla="*/ 8208 w 10000"/>
                <a:gd name="connsiteY155" fmla="*/ 2573 h 10000"/>
                <a:gd name="connsiteX156" fmla="*/ 8147 w 10000"/>
                <a:gd name="connsiteY156" fmla="*/ 2573 h 10000"/>
                <a:gd name="connsiteX157" fmla="*/ 8086 w 10000"/>
                <a:gd name="connsiteY157" fmla="*/ 2563 h 10000"/>
                <a:gd name="connsiteX158" fmla="*/ 8015 w 10000"/>
                <a:gd name="connsiteY158" fmla="*/ 2563 h 10000"/>
                <a:gd name="connsiteX159" fmla="*/ 7939 w 10000"/>
                <a:gd name="connsiteY159" fmla="*/ 2553 h 10000"/>
                <a:gd name="connsiteX160" fmla="*/ 7858 w 10000"/>
                <a:gd name="connsiteY160" fmla="*/ 2543 h 10000"/>
                <a:gd name="connsiteX161" fmla="*/ 7803 w 10000"/>
                <a:gd name="connsiteY161" fmla="*/ 2492 h 10000"/>
                <a:gd name="connsiteX162" fmla="*/ 7747 w 10000"/>
                <a:gd name="connsiteY162" fmla="*/ 2462 h 10000"/>
                <a:gd name="connsiteX163" fmla="*/ 7696 w 10000"/>
                <a:gd name="connsiteY163" fmla="*/ 2412 h 10000"/>
                <a:gd name="connsiteX164" fmla="*/ 7635 w 10000"/>
                <a:gd name="connsiteY164" fmla="*/ 2372 h 10000"/>
                <a:gd name="connsiteX165" fmla="*/ 7585 w 10000"/>
                <a:gd name="connsiteY165" fmla="*/ 2322 h 10000"/>
                <a:gd name="connsiteX166" fmla="*/ 7529 w 10000"/>
                <a:gd name="connsiteY166" fmla="*/ 2252 h 10000"/>
                <a:gd name="connsiteX167" fmla="*/ 7489 w 10000"/>
                <a:gd name="connsiteY167" fmla="*/ 2172 h 10000"/>
                <a:gd name="connsiteX168" fmla="*/ 7448 w 10000"/>
                <a:gd name="connsiteY168" fmla="*/ 2082 h 10000"/>
                <a:gd name="connsiteX169" fmla="*/ 7468 w 10000"/>
                <a:gd name="connsiteY169" fmla="*/ 2042 h 10000"/>
                <a:gd name="connsiteX170" fmla="*/ 7484 w 10000"/>
                <a:gd name="connsiteY170" fmla="*/ 2002 h 10000"/>
                <a:gd name="connsiteX171" fmla="*/ 7499 w 10000"/>
                <a:gd name="connsiteY171" fmla="*/ 1952 h 10000"/>
                <a:gd name="connsiteX172" fmla="*/ 7514 w 10000"/>
                <a:gd name="connsiteY172" fmla="*/ 1912 h 10000"/>
                <a:gd name="connsiteX173" fmla="*/ 7554 w 10000"/>
                <a:gd name="connsiteY173" fmla="*/ 1662 h 10000"/>
                <a:gd name="connsiteX174" fmla="*/ 7570 w 10000"/>
                <a:gd name="connsiteY174" fmla="*/ 1411 h 10000"/>
                <a:gd name="connsiteX175" fmla="*/ 7570 w 10000"/>
                <a:gd name="connsiteY175" fmla="*/ 1161 h 10000"/>
                <a:gd name="connsiteX176" fmla="*/ 7559 w 10000"/>
                <a:gd name="connsiteY176" fmla="*/ 911 h 10000"/>
                <a:gd name="connsiteX177" fmla="*/ 7529 w 10000"/>
                <a:gd name="connsiteY177" fmla="*/ 661 h 10000"/>
                <a:gd name="connsiteX178" fmla="*/ 7484 w 10000"/>
                <a:gd name="connsiteY178" fmla="*/ 430 h 10000"/>
                <a:gd name="connsiteX179" fmla="*/ 7428 w 10000"/>
                <a:gd name="connsiteY179" fmla="*/ 210 h 10000"/>
                <a:gd name="connsiteX180" fmla="*/ 7357 w 10000"/>
                <a:gd name="connsiteY180" fmla="*/ 0 h 10000"/>
                <a:gd name="connsiteX181" fmla="*/ 7352 w 10000"/>
                <a:gd name="connsiteY181" fmla="*/ 60 h 10000"/>
                <a:gd name="connsiteX182" fmla="*/ 7357 w 10000"/>
                <a:gd name="connsiteY182" fmla="*/ 250 h 10000"/>
                <a:gd name="connsiteX183" fmla="*/ 7367 w 10000"/>
                <a:gd name="connsiteY183" fmla="*/ 501 h 10000"/>
                <a:gd name="connsiteX184" fmla="*/ 7372 w 10000"/>
                <a:gd name="connsiteY184" fmla="*/ 801 h 10000"/>
                <a:gd name="connsiteX185" fmla="*/ 7362 w 10000"/>
                <a:gd name="connsiteY185" fmla="*/ 1121 h 10000"/>
                <a:gd name="connsiteX186" fmla="*/ 7332 w 10000"/>
                <a:gd name="connsiteY186" fmla="*/ 1411 h 10000"/>
                <a:gd name="connsiteX187" fmla="*/ 7271 w 10000"/>
                <a:gd name="connsiteY187" fmla="*/ 1642 h 10000"/>
                <a:gd name="connsiteX188" fmla="*/ 7165 w 10000"/>
                <a:gd name="connsiteY188" fmla="*/ 1782 h 10000"/>
                <a:gd name="connsiteX189" fmla="*/ 7048 w 10000"/>
                <a:gd name="connsiteY189" fmla="*/ 1782 h 10000"/>
                <a:gd name="connsiteX190" fmla="*/ 6932 w 10000"/>
                <a:gd name="connsiteY190" fmla="*/ 1802 h 10000"/>
                <a:gd name="connsiteX191" fmla="*/ 6820 w 10000"/>
                <a:gd name="connsiteY191" fmla="*/ 1852 h 10000"/>
                <a:gd name="connsiteX192" fmla="*/ 6709 w 10000"/>
                <a:gd name="connsiteY192" fmla="*/ 1912 h 10000"/>
                <a:gd name="connsiteX193" fmla="*/ 6603 w 10000"/>
                <a:gd name="connsiteY193" fmla="*/ 1972 h 10000"/>
                <a:gd name="connsiteX194" fmla="*/ 6501 w 10000"/>
                <a:gd name="connsiteY194" fmla="*/ 2072 h 10000"/>
                <a:gd name="connsiteX195" fmla="*/ 6400 w 10000"/>
                <a:gd name="connsiteY195" fmla="*/ 2162 h 10000"/>
                <a:gd name="connsiteX196" fmla="*/ 6304 w 10000"/>
                <a:gd name="connsiteY196" fmla="*/ 2272 h 10000"/>
                <a:gd name="connsiteX197" fmla="*/ 6208 w 10000"/>
                <a:gd name="connsiteY197" fmla="*/ 2402 h 10000"/>
                <a:gd name="connsiteX198" fmla="*/ 6116 w 10000"/>
                <a:gd name="connsiteY198" fmla="*/ 2543 h 10000"/>
                <a:gd name="connsiteX199" fmla="*/ 6035 w 10000"/>
                <a:gd name="connsiteY199" fmla="*/ 2693 h 10000"/>
                <a:gd name="connsiteX200" fmla="*/ 5954 w 10000"/>
                <a:gd name="connsiteY200" fmla="*/ 2853 h 10000"/>
                <a:gd name="connsiteX201" fmla="*/ 5878 w 10000"/>
                <a:gd name="connsiteY201" fmla="*/ 3013 h 10000"/>
                <a:gd name="connsiteX202" fmla="*/ 5808 w 10000"/>
                <a:gd name="connsiteY202" fmla="*/ 3203 h 10000"/>
                <a:gd name="connsiteX203" fmla="*/ 5737 w 10000"/>
                <a:gd name="connsiteY203" fmla="*/ 3383 h 10000"/>
                <a:gd name="connsiteX204" fmla="*/ 5676 w 10000"/>
                <a:gd name="connsiteY204" fmla="*/ 3564 h 10000"/>
                <a:gd name="connsiteX205" fmla="*/ 5630 w 10000"/>
                <a:gd name="connsiteY205" fmla="*/ 3744 h 10000"/>
                <a:gd name="connsiteX206" fmla="*/ 5590 w 10000"/>
                <a:gd name="connsiteY206" fmla="*/ 3924 h 10000"/>
                <a:gd name="connsiteX207" fmla="*/ 5559 w 10000"/>
                <a:gd name="connsiteY207" fmla="*/ 4114 h 10000"/>
                <a:gd name="connsiteX208" fmla="*/ 5539 w 10000"/>
                <a:gd name="connsiteY208" fmla="*/ 4294 h 10000"/>
                <a:gd name="connsiteX209" fmla="*/ 5514 w 10000"/>
                <a:gd name="connsiteY209" fmla="*/ 4474 h 10000"/>
                <a:gd name="connsiteX210" fmla="*/ 5494 w 10000"/>
                <a:gd name="connsiteY210" fmla="*/ 4675 h 10000"/>
                <a:gd name="connsiteX211" fmla="*/ 5468 w 10000"/>
                <a:gd name="connsiteY211" fmla="*/ 4855 h 10000"/>
                <a:gd name="connsiteX212" fmla="*/ 5443 w 10000"/>
                <a:gd name="connsiteY212" fmla="*/ 5045 h 10000"/>
                <a:gd name="connsiteX213" fmla="*/ 5397 w 10000"/>
                <a:gd name="connsiteY213" fmla="*/ 4995 h 10000"/>
                <a:gd name="connsiteX214" fmla="*/ 5337 w 10000"/>
                <a:gd name="connsiteY214" fmla="*/ 4955 h 10000"/>
                <a:gd name="connsiteX215" fmla="*/ 5251 w 10000"/>
                <a:gd name="connsiteY215" fmla="*/ 4905 h 10000"/>
                <a:gd name="connsiteX216" fmla="*/ 5170 w 10000"/>
                <a:gd name="connsiteY216" fmla="*/ 4845 h 10000"/>
                <a:gd name="connsiteX217" fmla="*/ 5089 w 10000"/>
                <a:gd name="connsiteY217" fmla="*/ 4775 h 10000"/>
                <a:gd name="connsiteX218" fmla="*/ 5013 w 10000"/>
                <a:gd name="connsiteY218" fmla="*/ 4715 h 10000"/>
                <a:gd name="connsiteX219" fmla="*/ 4962 w 10000"/>
                <a:gd name="connsiteY219" fmla="*/ 4645 h 10000"/>
                <a:gd name="connsiteX220" fmla="*/ 4937 w 10000"/>
                <a:gd name="connsiteY220" fmla="*/ 4565 h 10000"/>
                <a:gd name="connsiteX221" fmla="*/ 4835 w 10000"/>
                <a:gd name="connsiteY221" fmla="*/ 4595 h 10000"/>
                <a:gd name="connsiteX222" fmla="*/ 4668 w 10000"/>
                <a:gd name="connsiteY222" fmla="*/ 4655 h 10000"/>
                <a:gd name="connsiteX223" fmla="*/ 4461 w 10000"/>
                <a:gd name="connsiteY223" fmla="*/ 4715 h 10000"/>
                <a:gd name="connsiteX224" fmla="*/ 4213 w 10000"/>
                <a:gd name="connsiteY224" fmla="*/ 4805 h 10000"/>
                <a:gd name="connsiteX225" fmla="*/ 3929 w 10000"/>
                <a:gd name="connsiteY225" fmla="*/ 4895 h 10000"/>
                <a:gd name="connsiteX226" fmla="*/ 3625 w 10000"/>
                <a:gd name="connsiteY226" fmla="*/ 4985 h 10000"/>
                <a:gd name="connsiteX227" fmla="*/ 3311 w 10000"/>
                <a:gd name="connsiteY227" fmla="*/ 5095 h 10000"/>
                <a:gd name="connsiteX228" fmla="*/ 2992 w 10000"/>
                <a:gd name="connsiteY228" fmla="*/ 5195 h 10000"/>
                <a:gd name="connsiteX229" fmla="*/ 2678 w 10000"/>
                <a:gd name="connsiteY229" fmla="*/ 5295 h 10000"/>
                <a:gd name="connsiteX230" fmla="*/ 2380 w 10000"/>
                <a:gd name="connsiteY230" fmla="*/ 5405 h 10000"/>
                <a:gd name="connsiteX231" fmla="*/ 2101 w 10000"/>
                <a:gd name="connsiteY231" fmla="*/ 5495 h 10000"/>
                <a:gd name="connsiteX232" fmla="*/ 1848 w 10000"/>
                <a:gd name="connsiteY232" fmla="*/ 5576 h 10000"/>
                <a:gd name="connsiteX233" fmla="*/ 1641 w 10000"/>
                <a:gd name="connsiteY233" fmla="*/ 5646 h 10000"/>
                <a:gd name="connsiteX234" fmla="*/ 1484 w 10000"/>
                <a:gd name="connsiteY234" fmla="*/ 5686 h 10000"/>
                <a:gd name="connsiteX235" fmla="*/ 1377 w 10000"/>
                <a:gd name="connsiteY235" fmla="*/ 5726 h 10000"/>
                <a:gd name="connsiteX236" fmla="*/ 1342 w 10000"/>
                <a:gd name="connsiteY236" fmla="*/ 5736 h 10000"/>
                <a:gd name="connsiteX237" fmla="*/ 1261 w 10000"/>
                <a:gd name="connsiteY237" fmla="*/ 5686 h 10000"/>
                <a:gd name="connsiteX238" fmla="*/ 1180 w 10000"/>
                <a:gd name="connsiteY238" fmla="*/ 5636 h 10000"/>
                <a:gd name="connsiteX239" fmla="*/ 1104 w 10000"/>
                <a:gd name="connsiteY239" fmla="*/ 5586 h 10000"/>
                <a:gd name="connsiteX240" fmla="*/ 1023 w 10000"/>
                <a:gd name="connsiteY240" fmla="*/ 5526 h 10000"/>
                <a:gd name="connsiteX241" fmla="*/ 942 w 10000"/>
                <a:gd name="connsiteY241" fmla="*/ 5475 h 10000"/>
                <a:gd name="connsiteX242" fmla="*/ 861 w 10000"/>
                <a:gd name="connsiteY242" fmla="*/ 5415 h 10000"/>
                <a:gd name="connsiteX243" fmla="*/ 785 w 10000"/>
                <a:gd name="connsiteY243" fmla="*/ 5365 h 10000"/>
                <a:gd name="connsiteX244" fmla="*/ 704 w 10000"/>
                <a:gd name="connsiteY244" fmla="*/ 5305 h 10000"/>
                <a:gd name="connsiteX245" fmla="*/ 623 w 10000"/>
                <a:gd name="connsiteY245" fmla="*/ 5255 h 10000"/>
                <a:gd name="connsiteX246" fmla="*/ 542 w 10000"/>
                <a:gd name="connsiteY246" fmla="*/ 5205 h 10000"/>
                <a:gd name="connsiteX247" fmla="*/ 466 w 10000"/>
                <a:gd name="connsiteY247" fmla="*/ 5145 h 10000"/>
                <a:gd name="connsiteX248" fmla="*/ 380 w 10000"/>
                <a:gd name="connsiteY248" fmla="*/ 5105 h 10000"/>
                <a:gd name="connsiteX249" fmla="*/ 299 w 10000"/>
                <a:gd name="connsiteY249" fmla="*/ 5055 h 10000"/>
                <a:gd name="connsiteX250" fmla="*/ 218 w 10000"/>
                <a:gd name="connsiteY250" fmla="*/ 5005 h 10000"/>
                <a:gd name="connsiteX251" fmla="*/ 137 w 10000"/>
                <a:gd name="connsiteY251" fmla="*/ 4965 h 10000"/>
                <a:gd name="connsiteX252" fmla="*/ 56 w 10000"/>
                <a:gd name="connsiteY252" fmla="*/ 4915 h 10000"/>
                <a:gd name="connsiteX253" fmla="*/ 0 w 10000"/>
                <a:gd name="connsiteY253" fmla="*/ 5035 h 10000"/>
                <a:gd name="connsiteX254" fmla="*/ 15 w 10000"/>
                <a:gd name="connsiteY254" fmla="*/ 5055 h 10000"/>
                <a:gd name="connsiteX255" fmla="*/ 51 w 10000"/>
                <a:gd name="connsiteY255" fmla="*/ 5095 h 10000"/>
                <a:gd name="connsiteX256" fmla="*/ 106 w 10000"/>
                <a:gd name="connsiteY256" fmla="*/ 5135 h 10000"/>
                <a:gd name="connsiteX257" fmla="*/ 177 w 10000"/>
                <a:gd name="connsiteY257" fmla="*/ 5195 h 10000"/>
                <a:gd name="connsiteX258" fmla="*/ 263 w 10000"/>
                <a:gd name="connsiteY258" fmla="*/ 5255 h 10000"/>
                <a:gd name="connsiteX259" fmla="*/ 359 w 10000"/>
                <a:gd name="connsiteY259" fmla="*/ 5325 h 10000"/>
                <a:gd name="connsiteX260" fmla="*/ 456 w 10000"/>
                <a:gd name="connsiteY260" fmla="*/ 5405 h 10000"/>
                <a:gd name="connsiteX261" fmla="*/ 557 w 10000"/>
                <a:gd name="connsiteY261" fmla="*/ 5475 h 10000"/>
                <a:gd name="connsiteX262" fmla="*/ 658 w 10000"/>
                <a:gd name="connsiteY262" fmla="*/ 5556 h 10000"/>
                <a:gd name="connsiteX263" fmla="*/ 754 w 10000"/>
                <a:gd name="connsiteY263" fmla="*/ 5626 h 10000"/>
                <a:gd name="connsiteX264" fmla="*/ 851 w 10000"/>
                <a:gd name="connsiteY264" fmla="*/ 5686 h 10000"/>
                <a:gd name="connsiteX265" fmla="*/ 932 w 10000"/>
                <a:gd name="connsiteY265" fmla="*/ 5746 h 10000"/>
                <a:gd name="connsiteX266" fmla="*/ 997 w 10000"/>
                <a:gd name="connsiteY266" fmla="*/ 5806 h 10000"/>
                <a:gd name="connsiteX267" fmla="*/ 1053 w 10000"/>
                <a:gd name="connsiteY267" fmla="*/ 5836 h 10000"/>
                <a:gd name="connsiteX268" fmla="*/ 1089 w 10000"/>
                <a:gd name="connsiteY268" fmla="*/ 5866 h 10000"/>
                <a:gd name="connsiteX269" fmla="*/ 1099 w 10000"/>
                <a:gd name="connsiteY269" fmla="*/ 5876 h 10000"/>
                <a:gd name="connsiteX270" fmla="*/ 1094 w 10000"/>
                <a:gd name="connsiteY270" fmla="*/ 5876 h 10000"/>
                <a:gd name="connsiteX271" fmla="*/ 1073 w 10000"/>
                <a:gd name="connsiteY271" fmla="*/ 5886 h 10000"/>
                <a:gd name="connsiteX272" fmla="*/ 1053 w 10000"/>
                <a:gd name="connsiteY272" fmla="*/ 5906 h 10000"/>
                <a:gd name="connsiteX273" fmla="*/ 1023 w 10000"/>
                <a:gd name="connsiteY273" fmla="*/ 5936 h 10000"/>
                <a:gd name="connsiteX274" fmla="*/ 987 w 10000"/>
                <a:gd name="connsiteY274" fmla="*/ 5956 h 10000"/>
                <a:gd name="connsiteX275" fmla="*/ 957 w 10000"/>
                <a:gd name="connsiteY275" fmla="*/ 5986 h 10000"/>
                <a:gd name="connsiteX276" fmla="*/ 932 w 10000"/>
                <a:gd name="connsiteY276" fmla="*/ 6016 h 10000"/>
                <a:gd name="connsiteX277" fmla="*/ 906 w 10000"/>
                <a:gd name="connsiteY277" fmla="*/ 6046 h 10000"/>
                <a:gd name="connsiteX278" fmla="*/ 2486 w 10000"/>
                <a:gd name="connsiteY278" fmla="*/ 7417 h 10000"/>
                <a:gd name="connsiteX279" fmla="*/ 2516 w 10000"/>
                <a:gd name="connsiteY279" fmla="*/ 7447 h 10000"/>
                <a:gd name="connsiteX280" fmla="*/ 2542 w 10000"/>
                <a:gd name="connsiteY280" fmla="*/ 7457 h 10000"/>
                <a:gd name="connsiteX281" fmla="*/ 2572 w 10000"/>
                <a:gd name="connsiteY281" fmla="*/ 7457 h 10000"/>
                <a:gd name="connsiteX282" fmla="*/ 2603 w 10000"/>
                <a:gd name="connsiteY282" fmla="*/ 7407 h 10000"/>
                <a:gd name="connsiteX283" fmla="*/ 1246 w 10000"/>
                <a:gd name="connsiteY283" fmla="*/ 6126 h 10000"/>
                <a:gd name="connsiteX284" fmla="*/ 1337 w 10000"/>
                <a:gd name="connsiteY284" fmla="*/ 6086 h 10000"/>
                <a:gd name="connsiteX285" fmla="*/ 1494 w 10000"/>
                <a:gd name="connsiteY285" fmla="*/ 6026 h 10000"/>
                <a:gd name="connsiteX286" fmla="*/ 1701 w 10000"/>
                <a:gd name="connsiteY286" fmla="*/ 5936 h 10000"/>
                <a:gd name="connsiteX287" fmla="*/ 1949 w 10000"/>
                <a:gd name="connsiteY287" fmla="*/ 5836 h 10000"/>
                <a:gd name="connsiteX288" fmla="*/ 2233 w 10000"/>
                <a:gd name="connsiteY288" fmla="*/ 5736 h 10000"/>
                <a:gd name="connsiteX289" fmla="*/ 2542 w 10000"/>
                <a:gd name="connsiteY289" fmla="*/ 5626 h 10000"/>
                <a:gd name="connsiteX290" fmla="*/ 2871 w 10000"/>
                <a:gd name="connsiteY290" fmla="*/ 5495 h 10000"/>
                <a:gd name="connsiteX291" fmla="*/ 3195 w 10000"/>
                <a:gd name="connsiteY291" fmla="*/ 5375 h 10000"/>
                <a:gd name="connsiteX292" fmla="*/ 3524 w 10000"/>
                <a:gd name="connsiteY292" fmla="*/ 5265 h 10000"/>
                <a:gd name="connsiteX293" fmla="*/ 3833 w 10000"/>
                <a:gd name="connsiteY293" fmla="*/ 5145 h 10000"/>
                <a:gd name="connsiteX294" fmla="*/ 4122 w 10000"/>
                <a:gd name="connsiteY294" fmla="*/ 5045 h 10000"/>
                <a:gd name="connsiteX295" fmla="*/ 4380 w 10000"/>
                <a:gd name="connsiteY295" fmla="*/ 4945 h 10000"/>
                <a:gd name="connsiteX296" fmla="*/ 4603 w 10000"/>
                <a:gd name="connsiteY296" fmla="*/ 4875 h 10000"/>
                <a:gd name="connsiteX297" fmla="*/ 4765 w 10000"/>
                <a:gd name="connsiteY297" fmla="*/ 4805 h 10000"/>
                <a:gd name="connsiteX298" fmla="*/ 4876 w 10000"/>
                <a:gd name="connsiteY298" fmla="*/ 4765 h 10000"/>
                <a:gd name="connsiteX299" fmla="*/ 4911 w 10000"/>
                <a:gd name="connsiteY299" fmla="*/ 4755 h 10000"/>
                <a:gd name="connsiteX300" fmla="*/ 4972 w 10000"/>
                <a:gd name="connsiteY300" fmla="*/ 4825 h 10000"/>
                <a:gd name="connsiteX301" fmla="*/ 5038 w 10000"/>
                <a:gd name="connsiteY301" fmla="*/ 4895 h 10000"/>
                <a:gd name="connsiteX302" fmla="*/ 5109 w 10000"/>
                <a:gd name="connsiteY302" fmla="*/ 4965 h 10000"/>
                <a:gd name="connsiteX303" fmla="*/ 5180 w 10000"/>
                <a:gd name="connsiteY303" fmla="*/ 5045 h 10000"/>
                <a:gd name="connsiteX304" fmla="*/ 5241 w 10000"/>
                <a:gd name="connsiteY304" fmla="*/ 5125 h 10000"/>
                <a:gd name="connsiteX305" fmla="*/ 5306 w 10000"/>
                <a:gd name="connsiteY305" fmla="*/ 5205 h 10000"/>
                <a:gd name="connsiteX306" fmla="*/ 5367 w 10000"/>
                <a:gd name="connsiteY306" fmla="*/ 5285 h 10000"/>
                <a:gd name="connsiteX307" fmla="*/ 5428 w 10000"/>
                <a:gd name="connsiteY307" fmla="*/ 5375 h 10000"/>
                <a:gd name="connsiteX308" fmla="*/ 5423 w 10000"/>
                <a:gd name="connsiteY308" fmla="*/ 5676 h 10000"/>
                <a:gd name="connsiteX309" fmla="*/ 5397 w 10000"/>
                <a:gd name="connsiteY309" fmla="*/ 5956 h 10000"/>
                <a:gd name="connsiteX310" fmla="*/ 5367 w 10000"/>
                <a:gd name="connsiteY310" fmla="*/ 6246 h 10000"/>
                <a:gd name="connsiteX311" fmla="*/ 5337 w 10000"/>
                <a:gd name="connsiteY311" fmla="*/ 6507 h 10000"/>
                <a:gd name="connsiteX312" fmla="*/ 5296 w 10000"/>
                <a:gd name="connsiteY312" fmla="*/ 6416 h 10000"/>
                <a:gd name="connsiteX313" fmla="*/ 5251 w 10000"/>
                <a:gd name="connsiteY313" fmla="*/ 6326 h 10000"/>
                <a:gd name="connsiteX314" fmla="*/ 5210 w 10000"/>
                <a:gd name="connsiteY314" fmla="*/ 6236 h 10000"/>
                <a:gd name="connsiteX315" fmla="*/ 5170 w 10000"/>
                <a:gd name="connsiteY315" fmla="*/ 6156 h 10000"/>
                <a:gd name="connsiteX316" fmla="*/ 5129 w 10000"/>
                <a:gd name="connsiteY316" fmla="*/ 6066 h 10000"/>
                <a:gd name="connsiteX317" fmla="*/ 5089 w 10000"/>
                <a:gd name="connsiteY317" fmla="*/ 5986 h 10000"/>
                <a:gd name="connsiteX318" fmla="*/ 5043 w 10000"/>
                <a:gd name="connsiteY318" fmla="*/ 5906 h 10000"/>
                <a:gd name="connsiteX319" fmla="*/ 4992 w 10000"/>
                <a:gd name="connsiteY319" fmla="*/ 5836 h 10000"/>
                <a:gd name="connsiteX320" fmla="*/ 5033 w 10000"/>
                <a:gd name="connsiteY320" fmla="*/ 5836 h 10000"/>
                <a:gd name="connsiteX321" fmla="*/ 5073 w 10000"/>
                <a:gd name="connsiteY321" fmla="*/ 5866 h 10000"/>
                <a:gd name="connsiteX322" fmla="*/ 5114 w 10000"/>
                <a:gd name="connsiteY322" fmla="*/ 5916 h 10000"/>
                <a:gd name="connsiteX323" fmla="*/ 5149 w 10000"/>
                <a:gd name="connsiteY323" fmla="*/ 5976 h 10000"/>
                <a:gd name="connsiteX324" fmla="*/ 5190 w 10000"/>
                <a:gd name="connsiteY324" fmla="*/ 6036 h 10000"/>
                <a:gd name="connsiteX325" fmla="*/ 5230 w 10000"/>
                <a:gd name="connsiteY325" fmla="*/ 6056 h 10000"/>
                <a:gd name="connsiteX326" fmla="*/ 5271 w 10000"/>
                <a:gd name="connsiteY326" fmla="*/ 6056 h 10000"/>
                <a:gd name="connsiteX327" fmla="*/ 5316 w 10000"/>
                <a:gd name="connsiteY327" fmla="*/ 6016 h 10000"/>
                <a:gd name="connsiteX328" fmla="*/ 5276 w 10000"/>
                <a:gd name="connsiteY328" fmla="*/ 5876 h 10000"/>
                <a:gd name="connsiteX329" fmla="*/ 5225 w 10000"/>
                <a:gd name="connsiteY329" fmla="*/ 5746 h 10000"/>
                <a:gd name="connsiteX330" fmla="*/ 5170 w 10000"/>
                <a:gd name="connsiteY330" fmla="*/ 5636 h 10000"/>
                <a:gd name="connsiteX331" fmla="*/ 5109 w 10000"/>
                <a:gd name="connsiteY331" fmla="*/ 5516 h 10000"/>
                <a:gd name="connsiteX332" fmla="*/ 5043 w 10000"/>
                <a:gd name="connsiteY332" fmla="*/ 5415 h 10000"/>
                <a:gd name="connsiteX333" fmla="*/ 4972 w 10000"/>
                <a:gd name="connsiteY333" fmla="*/ 5325 h 10000"/>
                <a:gd name="connsiteX334" fmla="*/ 4901 w 10000"/>
                <a:gd name="connsiteY334" fmla="*/ 5245 h 10000"/>
                <a:gd name="connsiteX335" fmla="*/ 4835 w 10000"/>
                <a:gd name="connsiteY335" fmla="*/ 5175 h 10000"/>
                <a:gd name="connsiteX336" fmla="*/ 4881 w 10000"/>
                <a:gd name="connsiteY336" fmla="*/ 5185 h 10000"/>
                <a:gd name="connsiteX337" fmla="*/ 4927 w 10000"/>
                <a:gd name="connsiteY337" fmla="*/ 5195 h 10000"/>
                <a:gd name="connsiteX338" fmla="*/ 4972 w 10000"/>
                <a:gd name="connsiteY338" fmla="*/ 5215 h 10000"/>
                <a:gd name="connsiteX339" fmla="*/ 5018 w 10000"/>
                <a:gd name="connsiteY339" fmla="*/ 5245 h 10000"/>
                <a:gd name="connsiteX340" fmla="*/ 5068 w 10000"/>
                <a:gd name="connsiteY340" fmla="*/ 5265 h 10000"/>
                <a:gd name="connsiteX341" fmla="*/ 5114 w 10000"/>
                <a:gd name="connsiteY341" fmla="*/ 5295 h 10000"/>
                <a:gd name="connsiteX342" fmla="*/ 5154 w 10000"/>
                <a:gd name="connsiteY342" fmla="*/ 5335 h 10000"/>
                <a:gd name="connsiteX343" fmla="*/ 5195 w 10000"/>
                <a:gd name="connsiteY343" fmla="*/ 5375 h 10000"/>
                <a:gd name="connsiteX344" fmla="*/ 5220 w 10000"/>
                <a:gd name="connsiteY344" fmla="*/ 5385 h 10000"/>
                <a:gd name="connsiteX345" fmla="*/ 5241 w 10000"/>
                <a:gd name="connsiteY345" fmla="*/ 5425 h 10000"/>
                <a:gd name="connsiteX346" fmla="*/ 5266 w 10000"/>
                <a:gd name="connsiteY346" fmla="*/ 5475 h 10000"/>
                <a:gd name="connsiteX347" fmla="*/ 5281 w 10000"/>
                <a:gd name="connsiteY347" fmla="*/ 5506 h 10000"/>
                <a:gd name="connsiteX348" fmla="*/ 5306 w 10000"/>
                <a:gd name="connsiteY348" fmla="*/ 5556 h 10000"/>
                <a:gd name="connsiteX349" fmla="*/ 5327 w 10000"/>
                <a:gd name="connsiteY349" fmla="*/ 5566 h 10000"/>
                <a:gd name="connsiteX350" fmla="*/ 5352 w 10000"/>
                <a:gd name="connsiteY350" fmla="*/ 5556 h 10000"/>
                <a:gd name="connsiteX351" fmla="*/ 5382 w 10000"/>
                <a:gd name="connsiteY351" fmla="*/ 5506 h 10000"/>
                <a:gd name="connsiteX352" fmla="*/ 5342 w 10000"/>
                <a:gd name="connsiteY352" fmla="*/ 5405 h 10000"/>
                <a:gd name="connsiteX353" fmla="*/ 5296 w 10000"/>
                <a:gd name="connsiteY353" fmla="*/ 5325 h 10000"/>
                <a:gd name="connsiteX354" fmla="*/ 5241 w 10000"/>
                <a:gd name="connsiteY354" fmla="*/ 5255 h 10000"/>
                <a:gd name="connsiteX355" fmla="*/ 5190 w 10000"/>
                <a:gd name="connsiteY355" fmla="*/ 5195 h 10000"/>
                <a:gd name="connsiteX356" fmla="*/ 5129 w 10000"/>
                <a:gd name="connsiteY356" fmla="*/ 5145 h 10000"/>
                <a:gd name="connsiteX357" fmla="*/ 5073 w 10000"/>
                <a:gd name="connsiteY357" fmla="*/ 5115 h 10000"/>
                <a:gd name="connsiteX358" fmla="*/ 5008 w 10000"/>
                <a:gd name="connsiteY358" fmla="*/ 5065 h 10000"/>
                <a:gd name="connsiteX359" fmla="*/ 4952 w 10000"/>
                <a:gd name="connsiteY359" fmla="*/ 5035 h 10000"/>
                <a:gd name="connsiteX360" fmla="*/ 4916 w 10000"/>
                <a:gd name="connsiteY360" fmla="*/ 5005 h 10000"/>
                <a:gd name="connsiteX361" fmla="*/ 4876 w 10000"/>
                <a:gd name="connsiteY361" fmla="*/ 4995 h 10000"/>
                <a:gd name="connsiteX362" fmla="*/ 4841 w 10000"/>
                <a:gd name="connsiteY362" fmla="*/ 4995 h 10000"/>
                <a:gd name="connsiteX363" fmla="*/ 4810 w 10000"/>
                <a:gd name="connsiteY363" fmla="*/ 5045 h 10000"/>
                <a:gd name="connsiteX364" fmla="*/ 4810 w 10000"/>
                <a:gd name="connsiteY364" fmla="*/ 5075 h 10000"/>
                <a:gd name="connsiteX365" fmla="*/ 4815 w 10000"/>
                <a:gd name="connsiteY365" fmla="*/ 5115 h 10000"/>
                <a:gd name="connsiteX366" fmla="*/ 4820 w 10000"/>
                <a:gd name="connsiteY366" fmla="*/ 5135 h 10000"/>
                <a:gd name="connsiteX367" fmla="*/ 4835 w 10000"/>
                <a:gd name="connsiteY367" fmla="*/ 5155 h 10000"/>
                <a:gd name="connsiteX368" fmla="*/ 4795 w 10000"/>
                <a:gd name="connsiteY368" fmla="*/ 5185 h 10000"/>
                <a:gd name="connsiteX369" fmla="*/ 4744 w 10000"/>
                <a:gd name="connsiteY369" fmla="*/ 5195 h 10000"/>
                <a:gd name="connsiteX370" fmla="*/ 4709 w 10000"/>
                <a:gd name="connsiteY370" fmla="*/ 5215 h 10000"/>
                <a:gd name="connsiteX371" fmla="*/ 4704 w 10000"/>
                <a:gd name="connsiteY371" fmla="*/ 5305 h 10000"/>
                <a:gd name="connsiteX372" fmla="*/ 4754 w 10000"/>
                <a:gd name="connsiteY372" fmla="*/ 5345 h 10000"/>
                <a:gd name="connsiteX373" fmla="*/ 4800 w 10000"/>
                <a:gd name="connsiteY373" fmla="*/ 5375 h 10000"/>
                <a:gd name="connsiteX374" fmla="*/ 4846 w 10000"/>
                <a:gd name="connsiteY374" fmla="*/ 5415 h 10000"/>
                <a:gd name="connsiteX375" fmla="*/ 4896 w 10000"/>
                <a:gd name="connsiteY375" fmla="*/ 5435 h 10000"/>
                <a:gd name="connsiteX376" fmla="*/ 4937 w 10000"/>
                <a:gd name="connsiteY376" fmla="*/ 5475 h 10000"/>
                <a:gd name="connsiteX377" fmla="*/ 4987 w 10000"/>
                <a:gd name="connsiteY377" fmla="*/ 5516 h 10000"/>
                <a:gd name="connsiteX378" fmla="*/ 5028 w 10000"/>
                <a:gd name="connsiteY378" fmla="*/ 5576 h 10000"/>
                <a:gd name="connsiteX379" fmla="*/ 5068 w 10000"/>
                <a:gd name="connsiteY379" fmla="*/ 5636 h 10000"/>
                <a:gd name="connsiteX380" fmla="*/ 5033 w 10000"/>
                <a:gd name="connsiteY380" fmla="*/ 5646 h 10000"/>
                <a:gd name="connsiteX381" fmla="*/ 4992 w 10000"/>
                <a:gd name="connsiteY381" fmla="*/ 5646 h 10000"/>
                <a:gd name="connsiteX382" fmla="*/ 4957 w 10000"/>
                <a:gd name="connsiteY382" fmla="*/ 5636 h 10000"/>
                <a:gd name="connsiteX383" fmla="*/ 4916 w 10000"/>
                <a:gd name="connsiteY383" fmla="*/ 5606 h 10000"/>
                <a:gd name="connsiteX384" fmla="*/ 4876 w 10000"/>
                <a:gd name="connsiteY384" fmla="*/ 5586 h 10000"/>
                <a:gd name="connsiteX385" fmla="*/ 4835 w 10000"/>
                <a:gd name="connsiteY385" fmla="*/ 5576 h 10000"/>
                <a:gd name="connsiteX386" fmla="*/ 4800 w 10000"/>
                <a:gd name="connsiteY386" fmla="*/ 5596 h 10000"/>
                <a:gd name="connsiteX387" fmla="*/ 4759 w 10000"/>
                <a:gd name="connsiteY387" fmla="*/ 5636 h 10000"/>
                <a:gd name="connsiteX388" fmla="*/ 4775 w 10000"/>
                <a:gd name="connsiteY388" fmla="*/ 5756 h 10000"/>
                <a:gd name="connsiteX389" fmla="*/ 4810 w 10000"/>
                <a:gd name="connsiteY389" fmla="*/ 5866 h 10000"/>
                <a:gd name="connsiteX390" fmla="*/ 4851 w 10000"/>
                <a:gd name="connsiteY390" fmla="*/ 5946 h 10000"/>
                <a:gd name="connsiteX391" fmla="*/ 4901 w 10000"/>
                <a:gd name="connsiteY391" fmla="*/ 6026 h 10000"/>
                <a:gd name="connsiteX392" fmla="*/ 4952 w 10000"/>
                <a:gd name="connsiteY392" fmla="*/ 6106 h 10000"/>
                <a:gd name="connsiteX393" fmla="*/ 5003 w 10000"/>
                <a:gd name="connsiteY393" fmla="*/ 6196 h 10000"/>
                <a:gd name="connsiteX394" fmla="*/ 5043 w 10000"/>
                <a:gd name="connsiteY394" fmla="*/ 6316 h 10000"/>
                <a:gd name="connsiteX395" fmla="*/ 5078 w 10000"/>
                <a:gd name="connsiteY395" fmla="*/ 6436 h 10000"/>
                <a:gd name="connsiteX396" fmla="*/ 4987 w 10000"/>
                <a:gd name="connsiteY396" fmla="*/ 6476 h 10000"/>
                <a:gd name="connsiteX397" fmla="*/ 4886 w 10000"/>
                <a:gd name="connsiteY397" fmla="*/ 6517 h 10000"/>
                <a:gd name="connsiteX398" fmla="*/ 4795 w 10000"/>
                <a:gd name="connsiteY398" fmla="*/ 6577 h 10000"/>
                <a:gd name="connsiteX399" fmla="*/ 4699 w 10000"/>
                <a:gd name="connsiteY399" fmla="*/ 6637 h 10000"/>
                <a:gd name="connsiteX400" fmla="*/ 4608 w 10000"/>
                <a:gd name="connsiteY400" fmla="*/ 6697 h 10000"/>
                <a:gd name="connsiteX401" fmla="*/ 4511 w 10000"/>
                <a:gd name="connsiteY401" fmla="*/ 6737 h 10000"/>
                <a:gd name="connsiteX402" fmla="*/ 4415 w 10000"/>
                <a:gd name="connsiteY402" fmla="*/ 6777 h 10000"/>
                <a:gd name="connsiteX403" fmla="*/ 4319 w 10000"/>
                <a:gd name="connsiteY403" fmla="*/ 6787 h 10000"/>
                <a:gd name="connsiteX404" fmla="*/ 4339 w 10000"/>
                <a:gd name="connsiteY404" fmla="*/ 6537 h 10000"/>
                <a:gd name="connsiteX405" fmla="*/ 4349 w 10000"/>
                <a:gd name="connsiteY405" fmla="*/ 6256 h 10000"/>
                <a:gd name="connsiteX406" fmla="*/ 4339 w 10000"/>
                <a:gd name="connsiteY406" fmla="*/ 5986 h 10000"/>
                <a:gd name="connsiteX407" fmla="*/ 4319 w 10000"/>
                <a:gd name="connsiteY407" fmla="*/ 5736 h 10000"/>
                <a:gd name="connsiteX408" fmla="*/ 4294 w 10000"/>
                <a:gd name="connsiteY408" fmla="*/ 5656 h 10000"/>
                <a:gd name="connsiteX409" fmla="*/ 4268 w 10000"/>
                <a:gd name="connsiteY409" fmla="*/ 5566 h 10000"/>
                <a:gd name="connsiteX410" fmla="*/ 4238 w 10000"/>
                <a:gd name="connsiteY410" fmla="*/ 5485 h 10000"/>
                <a:gd name="connsiteX411" fmla="*/ 4192 w 10000"/>
                <a:gd name="connsiteY411" fmla="*/ 5455 h 10000"/>
                <a:gd name="connsiteX412" fmla="*/ 4147 w 10000"/>
                <a:gd name="connsiteY412" fmla="*/ 5626 h 10000"/>
                <a:gd name="connsiteX413" fmla="*/ 4116 w 10000"/>
                <a:gd name="connsiteY413" fmla="*/ 5796 h 10000"/>
                <a:gd name="connsiteX414" fmla="*/ 4086 w 10000"/>
                <a:gd name="connsiteY414" fmla="*/ 5966 h 10000"/>
                <a:gd name="connsiteX415" fmla="*/ 4035 w 10000"/>
                <a:gd name="connsiteY415" fmla="*/ 6126 h 10000"/>
                <a:gd name="connsiteX416" fmla="*/ 3833 w 10000"/>
                <a:gd name="connsiteY416" fmla="*/ 5455 h 10000"/>
                <a:gd name="connsiteX417" fmla="*/ 3772 w 10000"/>
                <a:gd name="connsiteY417" fmla="*/ 5455 h 10000"/>
                <a:gd name="connsiteX418" fmla="*/ 3772 w 10000"/>
                <a:gd name="connsiteY418" fmla="*/ 5566 h 10000"/>
                <a:gd name="connsiteX419" fmla="*/ 3813 w 10000"/>
                <a:gd name="connsiteY419" fmla="*/ 5686 h 10000"/>
                <a:gd name="connsiteX420" fmla="*/ 3848 w 10000"/>
                <a:gd name="connsiteY420" fmla="*/ 5816 h 10000"/>
                <a:gd name="connsiteX421" fmla="*/ 3878 w 10000"/>
                <a:gd name="connsiteY421" fmla="*/ 5946 h 10000"/>
                <a:gd name="connsiteX422" fmla="*/ 3909 w 10000"/>
                <a:gd name="connsiteY422" fmla="*/ 6086 h 10000"/>
                <a:gd name="connsiteX423" fmla="*/ 3934 w 10000"/>
                <a:gd name="connsiteY423" fmla="*/ 6206 h 10000"/>
                <a:gd name="connsiteX424" fmla="*/ 3959 w 10000"/>
                <a:gd name="connsiteY424" fmla="*/ 6346 h 10000"/>
                <a:gd name="connsiteX425" fmla="*/ 3975 w 10000"/>
                <a:gd name="connsiteY425" fmla="*/ 6496 h 10000"/>
                <a:gd name="connsiteX426" fmla="*/ 3995 w 10000"/>
                <a:gd name="connsiteY426" fmla="*/ 6637 h 10000"/>
                <a:gd name="connsiteX427" fmla="*/ 4041 w 10000"/>
                <a:gd name="connsiteY427" fmla="*/ 6617 h 10000"/>
                <a:gd name="connsiteX428" fmla="*/ 4081 w 10000"/>
                <a:gd name="connsiteY428" fmla="*/ 6557 h 10000"/>
                <a:gd name="connsiteX429" fmla="*/ 4111 w 10000"/>
                <a:gd name="connsiteY429" fmla="*/ 6496 h 10000"/>
                <a:gd name="connsiteX430" fmla="*/ 4142 w 10000"/>
                <a:gd name="connsiteY430" fmla="*/ 6426 h 10000"/>
                <a:gd name="connsiteX431" fmla="*/ 4162 w 10000"/>
                <a:gd name="connsiteY431" fmla="*/ 6346 h 10000"/>
                <a:gd name="connsiteX432" fmla="*/ 4182 w 10000"/>
                <a:gd name="connsiteY432" fmla="*/ 6256 h 10000"/>
                <a:gd name="connsiteX433" fmla="*/ 4197 w 10000"/>
                <a:gd name="connsiteY433" fmla="*/ 6176 h 10000"/>
                <a:gd name="connsiteX434" fmla="*/ 4218 w 10000"/>
                <a:gd name="connsiteY434" fmla="*/ 6096 h 10000"/>
                <a:gd name="connsiteX435" fmla="*/ 4238 w 10000"/>
                <a:gd name="connsiteY435" fmla="*/ 6176 h 10000"/>
                <a:gd name="connsiteX436" fmla="*/ 4228 w 10000"/>
                <a:gd name="connsiteY436" fmla="*/ 6356 h 10000"/>
                <a:gd name="connsiteX437" fmla="*/ 4203 w 10000"/>
                <a:gd name="connsiteY437" fmla="*/ 6547 h 10000"/>
                <a:gd name="connsiteX438" fmla="*/ 4182 w 10000"/>
                <a:gd name="connsiteY438" fmla="*/ 6717 h 10000"/>
                <a:gd name="connsiteX439" fmla="*/ 4147 w 10000"/>
                <a:gd name="connsiteY439" fmla="*/ 6897 h 10000"/>
                <a:gd name="connsiteX440" fmla="*/ 4111 w 10000"/>
                <a:gd name="connsiteY440" fmla="*/ 7077 h 10000"/>
                <a:gd name="connsiteX441" fmla="*/ 4076 w 10000"/>
                <a:gd name="connsiteY441" fmla="*/ 7247 h 10000"/>
                <a:gd name="connsiteX442" fmla="*/ 4041 w 10000"/>
                <a:gd name="connsiteY442" fmla="*/ 7417 h 10000"/>
                <a:gd name="connsiteX443" fmla="*/ 4005 w 10000"/>
                <a:gd name="connsiteY443" fmla="*/ 7578 h 10000"/>
                <a:gd name="connsiteX444" fmla="*/ 4223 w 10000"/>
                <a:gd name="connsiteY444" fmla="*/ 7618 h 10000"/>
                <a:gd name="connsiteX445" fmla="*/ 4238 w 10000"/>
                <a:gd name="connsiteY445" fmla="*/ 7508 h 10000"/>
                <a:gd name="connsiteX446" fmla="*/ 4258 w 10000"/>
                <a:gd name="connsiteY446" fmla="*/ 7357 h 10000"/>
                <a:gd name="connsiteX447" fmla="*/ 4273 w 10000"/>
                <a:gd name="connsiteY447" fmla="*/ 7227 h 10000"/>
                <a:gd name="connsiteX448" fmla="*/ 4294 w 10000"/>
                <a:gd name="connsiteY448" fmla="*/ 7117 h 10000"/>
                <a:gd name="connsiteX449" fmla="*/ 4400 w 10000"/>
                <a:gd name="connsiteY449" fmla="*/ 7087 h 10000"/>
                <a:gd name="connsiteX450" fmla="*/ 4511 w 10000"/>
                <a:gd name="connsiteY450" fmla="*/ 7027 h 10000"/>
                <a:gd name="connsiteX451" fmla="*/ 4623 w 10000"/>
                <a:gd name="connsiteY451" fmla="*/ 6967 h 10000"/>
                <a:gd name="connsiteX452" fmla="*/ 4734 w 10000"/>
                <a:gd name="connsiteY452" fmla="*/ 6917 h 10000"/>
                <a:gd name="connsiteX453" fmla="*/ 4846 w 10000"/>
                <a:gd name="connsiteY453" fmla="*/ 6857 h 10000"/>
                <a:gd name="connsiteX454" fmla="*/ 4952 w 10000"/>
                <a:gd name="connsiteY454" fmla="*/ 6797 h 10000"/>
                <a:gd name="connsiteX455" fmla="*/ 5063 w 10000"/>
                <a:gd name="connsiteY455" fmla="*/ 6737 h 10000"/>
                <a:gd name="connsiteX456" fmla="*/ 5170 w 10000"/>
                <a:gd name="connsiteY456" fmla="*/ 6697 h 10000"/>
                <a:gd name="connsiteX457" fmla="*/ 5205 w 10000"/>
                <a:gd name="connsiteY457" fmla="*/ 6787 h 10000"/>
                <a:gd name="connsiteX458" fmla="*/ 5241 w 10000"/>
                <a:gd name="connsiteY458" fmla="*/ 6877 h 10000"/>
                <a:gd name="connsiteX459" fmla="*/ 5266 w 10000"/>
                <a:gd name="connsiteY459" fmla="*/ 6967 h 10000"/>
                <a:gd name="connsiteX460" fmla="*/ 5286 w 10000"/>
                <a:gd name="connsiteY460" fmla="*/ 7077 h 10000"/>
                <a:gd name="connsiteX461" fmla="*/ 4759 w 10000"/>
                <a:gd name="connsiteY461" fmla="*/ 7407 h 10000"/>
                <a:gd name="connsiteX462" fmla="*/ 4800 w 10000"/>
                <a:gd name="connsiteY462" fmla="*/ 7708 h 10000"/>
                <a:gd name="connsiteX463" fmla="*/ 4810 w 10000"/>
                <a:gd name="connsiteY463" fmla="*/ 7698 h 10000"/>
                <a:gd name="connsiteX464" fmla="*/ 4851 w 10000"/>
                <a:gd name="connsiteY464" fmla="*/ 7678 h 10000"/>
                <a:gd name="connsiteX465" fmla="*/ 4901 w 10000"/>
                <a:gd name="connsiteY465" fmla="*/ 7638 h 10000"/>
                <a:gd name="connsiteX466" fmla="*/ 4972 w 10000"/>
                <a:gd name="connsiteY466" fmla="*/ 7598 h 10000"/>
                <a:gd name="connsiteX467" fmla="*/ 5048 w 10000"/>
                <a:gd name="connsiteY467" fmla="*/ 7538 h 10000"/>
                <a:gd name="connsiteX468" fmla="*/ 5124 w 10000"/>
                <a:gd name="connsiteY468" fmla="*/ 7477 h 10000"/>
                <a:gd name="connsiteX469" fmla="*/ 5195 w 10000"/>
                <a:gd name="connsiteY469" fmla="*/ 7417 h 10000"/>
                <a:gd name="connsiteX470" fmla="*/ 5261 w 10000"/>
                <a:gd name="connsiteY470" fmla="*/ 7377 h 10000"/>
                <a:gd name="connsiteX471" fmla="*/ 5235 w 10000"/>
                <a:gd name="connsiteY471" fmla="*/ 7918 h 10000"/>
                <a:gd name="connsiteX472" fmla="*/ 4765 w 10000"/>
                <a:gd name="connsiteY472" fmla="*/ 8228 h 10000"/>
                <a:gd name="connsiteX473" fmla="*/ 4800 w 10000"/>
                <a:gd name="connsiteY473" fmla="*/ 8539 h 10000"/>
                <a:gd name="connsiteX0" fmla="*/ 4800 w 10000"/>
                <a:gd name="connsiteY0" fmla="*/ 8539 h 9980"/>
                <a:gd name="connsiteX1" fmla="*/ 5195 w 10000"/>
                <a:gd name="connsiteY1" fmla="*/ 8278 h 9980"/>
                <a:gd name="connsiteX2" fmla="*/ 5190 w 10000"/>
                <a:gd name="connsiteY2" fmla="*/ 8438 h 9980"/>
                <a:gd name="connsiteX3" fmla="*/ 5180 w 10000"/>
                <a:gd name="connsiteY3" fmla="*/ 8609 h 9980"/>
                <a:gd name="connsiteX4" fmla="*/ 5165 w 10000"/>
                <a:gd name="connsiteY4" fmla="*/ 8779 h 9980"/>
                <a:gd name="connsiteX5" fmla="*/ 5144 w 10000"/>
                <a:gd name="connsiteY5" fmla="*/ 8949 h 9980"/>
                <a:gd name="connsiteX6" fmla="*/ 5109 w 10000"/>
                <a:gd name="connsiteY6" fmla="*/ 9129 h 9980"/>
                <a:gd name="connsiteX7" fmla="*/ 5063 w 10000"/>
                <a:gd name="connsiteY7" fmla="*/ 9279 h 9980"/>
                <a:gd name="connsiteX8" fmla="*/ 5003 w 10000"/>
                <a:gd name="connsiteY8" fmla="*/ 9419 h 9980"/>
                <a:gd name="connsiteX9" fmla="*/ 4927 w 10000"/>
                <a:gd name="connsiteY9" fmla="*/ 9530 h 9980"/>
                <a:gd name="connsiteX10" fmla="*/ 4851 w 10000"/>
                <a:gd name="connsiteY10" fmla="*/ 9550 h 9980"/>
                <a:gd name="connsiteX11" fmla="*/ 4775 w 10000"/>
                <a:gd name="connsiteY11" fmla="*/ 9530 h 9980"/>
                <a:gd name="connsiteX12" fmla="*/ 4699 w 10000"/>
                <a:gd name="connsiteY12" fmla="*/ 9469 h 9980"/>
                <a:gd name="connsiteX13" fmla="*/ 4623 w 10000"/>
                <a:gd name="connsiteY13" fmla="*/ 9379 h 9980"/>
                <a:gd name="connsiteX14" fmla="*/ 4552 w 10000"/>
                <a:gd name="connsiteY14" fmla="*/ 9269 h 9980"/>
                <a:gd name="connsiteX15" fmla="*/ 4491 w 10000"/>
                <a:gd name="connsiteY15" fmla="*/ 9139 h 9980"/>
                <a:gd name="connsiteX16" fmla="*/ 4430 w 10000"/>
                <a:gd name="connsiteY16" fmla="*/ 8979 h 9980"/>
                <a:gd name="connsiteX17" fmla="*/ 4385 w 10000"/>
                <a:gd name="connsiteY17" fmla="*/ 8819 h 9980"/>
                <a:gd name="connsiteX18" fmla="*/ 4800 w 10000"/>
                <a:gd name="connsiteY18" fmla="*/ 8539 h 9980"/>
                <a:gd name="connsiteX19" fmla="*/ 4765 w 10000"/>
                <a:gd name="connsiteY19" fmla="*/ 8228 h 9980"/>
                <a:gd name="connsiteX20" fmla="*/ 4334 w 10000"/>
                <a:gd name="connsiteY20" fmla="*/ 8529 h 9980"/>
                <a:gd name="connsiteX21" fmla="*/ 4294 w 10000"/>
                <a:gd name="connsiteY21" fmla="*/ 8458 h 9980"/>
                <a:gd name="connsiteX22" fmla="*/ 4258 w 10000"/>
                <a:gd name="connsiteY22" fmla="*/ 8358 h 9980"/>
                <a:gd name="connsiteX23" fmla="*/ 4233 w 10000"/>
                <a:gd name="connsiteY23" fmla="*/ 8238 h 9980"/>
                <a:gd name="connsiteX24" fmla="*/ 4197 w 10000"/>
                <a:gd name="connsiteY24" fmla="*/ 8128 h 9980"/>
                <a:gd name="connsiteX25" fmla="*/ 4263 w 10000"/>
                <a:gd name="connsiteY25" fmla="*/ 8068 h 9980"/>
                <a:gd name="connsiteX26" fmla="*/ 4339 w 10000"/>
                <a:gd name="connsiteY26" fmla="*/ 8018 h 9980"/>
                <a:gd name="connsiteX27" fmla="*/ 4415 w 10000"/>
                <a:gd name="connsiteY27" fmla="*/ 7958 h 9980"/>
                <a:gd name="connsiteX28" fmla="*/ 4496 w 10000"/>
                <a:gd name="connsiteY28" fmla="*/ 7908 h 9980"/>
                <a:gd name="connsiteX29" fmla="*/ 4577 w 10000"/>
                <a:gd name="connsiteY29" fmla="*/ 7848 h 9980"/>
                <a:gd name="connsiteX30" fmla="*/ 4658 w 10000"/>
                <a:gd name="connsiteY30" fmla="*/ 7798 h 9980"/>
                <a:gd name="connsiteX31" fmla="*/ 4729 w 10000"/>
                <a:gd name="connsiteY31" fmla="*/ 7758 h 9980"/>
                <a:gd name="connsiteX32" fmla="*/ 4800 w 10000"/>
                <a:gd name="connsiteY32" fmla="*/ 7708 h 9980"/>
                <a:gd name="connsiteX33" fmla="*/ 4759 w 10000"/>
                <a:gd name="connsiteY33" fmla="*/ 7407 h 9980"/>
                <a:gd name="connsiteX34" fmla="*/ 4228 w 10000"/>
                <a:gd name="connsiteY34" fmla="*/ 7758 h 9980"/>
                <a:gd name="connsiteX35" fmla="*/ 4223 w 10000"/>
                <a:gd name="connsiteY35" fmla="*/ 7728 h 9980"/>
                <a:gd name="connsiteX36" fmla="*/ 4223 w 10000"/>
                <a:gd name="connsiteY36" fmla="*/ 7698 h 9980"/>
                <a:gd name="connsiteX37" fmla="*/ 4223 w 10000"/>
                <a:gd name="connsiteY37" fmla="*/ 7658 h 9980"/>
                <a:gd name="connsiteX38" fmla="*/ 4223 w 10000"/>
                <a:gd name="connsiteY38" fmla="*/ 7618 h 9980"/>
                <a:gd name="connsiteX39" fmla="*/ 4005 w 10000"/>
                <a:gd name="connsiteY39" fmla="*/ 7578 h 9980"/>
                <a:gd name="connsiteX40" fmla="*/ 4005 w 10000"/>
                <a:gd name="connsiteY40" fmla="*/ 7798 h 9980"/>
                <a:gd name="connsiteX41" fmla="*/ 4020 w 10000"/>
                <a:gd name="connsiteY41" fmla="*/ 8008 h 9980"/>
                <a:gd name="connsiteX42" fmla="*/ 4041 w 10000"/>
                <a:gd name="connsiteY42" fmla="*/ 8228 h 9980"/>
                <a:gd name="connsiteX43" fmla="*/ 4076 w 10000"/>
                <a:gd name="connsiteY43" fmla="*/ 8418 h 9980"/>
                <a:gd name="connsiteX44" fmla="*/ 4116 w 10000"/>
                <a:gd name="connsiteY44" fmla="*/ 8629 h 9980"/>
                <a:gd name="connsiteX45" fmla="*/ 4162 w 10000"/>
                <a:gd name="connsiteY45" fmla="*/ 8829 h 9980"/>
                <a:gd name="connsiteX46" fmla="*/ 4223 w 10000"/>
                <a:gd name="connsiteY46" fmla="*/ 9009 h 9980"/>
                <a:gd name="connsiteX47" fmla="*/ 4278 w 10000"/>
                <a:gd name="connsiteY47" fmla="*/ 9199 h 9980"/>
                <a:gd name="connsiteX48" fmla="*/ 4349 w 10000"/>
                <a:gd name="connsiteY48" fmla="*/ 9369 h 9980"/>
                <a:gd name="connsiteX49" fmla="*/ 4425 w 10000"/>
                <a:gd name="connsiteY49" fmla="*/ 9540 h 9980"/>
                <a:gd name="connsiteX50" fmla="*/ 4506 w 10000"/>
                <a:gd name="connsiteY50" fmla="*/ 9690 h 9980"/>
                <a:gd name="connsiteX51" fmla="*/ 4592 w 10000"/>
                <a:gd name="connsiteY51" fmla="*/ 9810 h 9980"/>
                <a:gd name="connsiteX52" fmla="*/ 4689 w 10000"/>
                <a:gd name="connsiteY52" fmla="*/ 9910 h 9980"/>
                <a:gd name="connsiteX53" fmla="*/ 4785 w 10000"/>
                <a:gd name="connsiteY53" fmla="*/ 9970 h 9980"/>
                <a:gd name="connsiteX54" fmla="*/ 5003 w 10000"/>
                <a:gd name="connsiteY54" fmla="*/ 9980 h 9980"/>
                <a:gd name="connsiteX55" fmla="*/ 5554 w 10000"/>
                <a:gd name="connsiteY55" fmla="*/ 6296 h 9980"/>
                <a:gd name="connsiteX56" fmla="*/ 5570 w 10000"/>
                <a:gd name="connsiteY56" fmla="*/ 6096 h 9980"/>
                <a:gd name="connsiteX57" fmla="*/ 5585 w 10000"/>
                <a:gd name="connsiteY57" fmla="*/ 5876 h 9980"/>
                <a:gd name="connsiteX58" fmla="*/ 5605 w 10000"/>
                <a:gd name="connsiteY58" fmla="*/ 5666 h 9980"/>
                <a:gd name="connsiteX59" fmla="*/ 5625 w 10000"/>
                <a:gd name="connsiteY59" fmla="*/ 5455 h 9980"/>
                <a:gd name="connsiteX60" fmla="*/ 5651 w 10000"/>
                <a:gd name="connsiteY60" fmla="*/ 5255 h 9980"/>
                <a:gd name="connsiteX61" fmla="*/ 5671 w 10000"/>
                <a:gd name="connsiteY61" fmla="*/ 5055 h 9980"/>
                <a:gd name="connsiteX62" fmla="*/ 5706 w 10000"/>
                <a:gd name="connsiteY62" fmla="*/ 4855 h 9980"/>
                <a:gd name="connsiteX63" fmla="*/ 5742 w 10000"/>
                <a:gd name="connsiteY63" fmla="*/ 4665 h 9980"/>
                <a:gd name="connsiteX64" fmla="*/ 5782 w 10000"/>
                <a:gd name="connsiteY64" fmla="*/ 4434 h 9980"/>
                <a:gd name="connsiteX65" fmla="*/ 5838 w 10000"/>
                <a:gd name="connsiteY65" fmla="*/ 4204 h 9980"/>
                <a:gd name="connsiteX66" fmla="*/ 5894 w 10000"/>
                <a:gd name="connsiteY66" fmla="*/ 3984 h 9980"/>
                <a:gd name="connsiteX67" fmla="*/ 5965 w 10000"/>
                <a:gd name="connsiteY67" fmla="*/ 3764 h 9980"/>
                <a:gd name="connsiteX68" fmla="*/ 6041 w 10000"/>
                <a:gd name="connsiteY68" fmla="*/ 3554 h 9980"/>
                <a:gd name="connsiteX69" fmla="*/ 6116 w 10000"/>
                <a:gd name="connsiteY69" fmla="*/ 3353 h 9980"/>
                <a:gd name="connsiteX70" fmla="*/ 6203 w 10000"/>
                <a:gd name="connsiteY70" fmla="*/ 3163 h 9980"/>
                <a:gd name="connsiteX71" fmla="*/ 6294 w 10000"/>
                <a:gd name="connsiteY71" fmla="*/ 2983 h 9980"/>
                <a:gd name="connsiteX72" fmla="*/ 6395 w 10000"/>
                <a:gd name="connsiteY72" fmla="*/ 2823 h 9980"/>
                <a:gd name="connsiteX73" fmla="*/ 6496 w 10000"/>
                <a:gd name="connsiteY73" fmla="*/ 2653 h 9980"/>
                <a:gd name="connsiteX74" fmla="*/ 6603 w 10000"/>
                <a:gd name="connsiteY74" fmla="*/ 2523 h 9980"/>
                <a:gd name="connsiteX75" fmla="*/ 6714 w 10000"/>
                <a:gd name="connsiteY75" fmla="*/ 2402 h 9980"/>
                <a:gd name="connsiteX76" fmla="*/ 6830 w 10000"/>
                <a:gd name="connsiteY76" fmla="*/ 2302 h 9980"/>
                <a:gd name="connsiteX77" fmla="*/ 6947 w 10000"/>
                <a:gd name="connsiteY77" fmla="*/ 2202 h 9980"/>
                <a:gd name="connsiteX78" fmla="*/ 7073 w 10000"/>
                <a:gd name="connsiteY78" fmla="*/ 2152 h 9980"/>
                <a:gd name="connsiteX79" fmla="*/ 7200 w 10000"/>
                <a:gd name="connsiteY79" fmla="*/ 2102 h 9980"/>
                <a:gd name="connsiteX80" fmla="*/ 7271 w 10000"/>
                <a:gd name="connsiteY80" fmla="*/ 2262 h 9980"/>
                <a:gd name="connsiteX81" fmla="*/ 7332 w 10000"/>
                <a:gd name="connsiteY81" fmla="*/ 2402 h 9980"/>
                <a:gd name="connsiteX82" fmla="*/ 7397 w 10000"/>
                <a:gd name="connsiteY82" fmla="*/ 2543 h 9980"/>
                <a:gd name="connsiteX83" fmla="*/ 7468 w 10000"/>
                <a:gd name="connsiteY83" fmla="*/ 2653 h 9980"/>
                <a:gd name="connsiteX84" fmla="*/ 7549 w 10000"/>
                <a:gd name="connsiteY84" fmla="*/ 2763 h 9980"/>
                <a:gd name="connsiteX85" fmla="*/ 7641 w 10000"/>
                <a:gd name="connsiteY85" fmla="*/ 2853 h 9980"/>
                <a:gd name="connsiteX86" fmla="*/ 7757 w 10000"/>
                <a:gd name="connsiteY86" fmla="*/ 2943 h 9980"/>
                <a:gd name="connsiteX87" fmla="*/ 7899 w 10000"/>
                <a:gd name="connsiteY87" fmla="*/ 3023 h 9980"/>
                <a:gd name="connsiteX88" fmla="*/ 7980 w 10000"/>
                <a:gd name="connsiteY88" fmla="*/ 3063 h 9980"/>
                <a:gd name="connsiteX89" fmla="*/ 8056 w 10000"/>
                <a:gd name="connsiteY89" fmla="*/ 3073 h 9980"/>
                <a:gd name="connsiteX90" fmla="*/ 8137 w 10000"/>
                <a:gd name="connsiteY90" fmla="*/ 3083 h 9980"/>
                <a:gd name="connsiteX91" fmla="*/ 8213 w 10000"/>
                <a:gd name="connsiteY91" fmla="*/ 3083 h 9980"/>
                <a:gd name="connsiteX92" fmla="*/ 8289 w 10000"/>
                <a:gd name="connsiteY92" fmla="*/ 3063 h 9980"/>
                <a:gd name="connsiteX93" fmla="*/ 8359 w 10000"/>
                <a:gd name="connsiteY93" fmla="*/ 3033 h 9980"/>
                <a:gd name="connsiteX94" fmla="*/ 8435 w 10000"/>
                <a:gd name="connsiteY94" fmla="*/ 3003 h 9980"/>
                <a:gd name="connsiteX95" fmla="*/ 8506 w 10000"/>
                <a:gd name="connsiteY95" fmla="*/ 2943 h 9980"/>
                <a:gd name="connsiteX96" fmla="*/ 8572 w 10000"/>
                <a:gd name="connsiteY96" fmla="*/ 2903 h 9980"/>
                <a:gd name="connsiteX97" fmla="*/ 8638 w 10000"/>
                <a:gd name="connsiteY97" fmla="*/ 2833 h 9980"/>
                <a:gd name="connsiteX98" fmla="*/ 8709 w 10000"/>
                <a:gd name="connsiteY98" fmla="*/ 2763 h 9980"/>
                <a:gd name="connsiteX99" fmla="*/ 8775 w 10000"/>
                <a:gd name="connsiteY99" fmla="*/ 2683 h 9980"/>
                <a:gd name="connsiteX100" fmla="*/ 8830 w 10000"/>
                <a:gd name="connsiteY100" fmla="*/ 2593 h 9980"/>
                <a:gd name="connsiteX101" fmla="*/ 8896 w 10000"/>
                <a:gd name="connsiteY101" fmla="*/ 2492 h 9980"/>
                <a:gd name="connsiteX102" fmla="*/ 8952 w 10000"/>
                <a:gd name="connsiteY102" fmla="*/ 2392 h 9980"/>
                <a:gd name="connsiteX103" fmla="*/ 9013 w 10000"/>
                <a:gd name="connsiteY103" fmla="*/ 2292 h 9980"/>
                <a:gd name="connsiteX104" fmla="*/ 9200 w 10000"/>
                <a:gd name="connsiteY104" fmla="*/ 2492 h 9980"/>
                <a:gd name="connsiteX105" fmla="*/ 9362 w 10000"/>
                <a:gd name="connsiteY105" fmla="*/ 2753 h 9980"/>
                <a:gd name="connsiteX106" fmla="*/ 9499 w 10000"/>
                <a:gd name="connsiteY106" fmla="*/ 3053 h 9980"/>
                <a:gd name="connsiteX107" fmla="*/ 9625 w 10000"/>
                <a:gd name="connsiteY107" fmla="*/ 3393 h 9980"/>
                <a:gd name="connsiteX108" fmla="*/ 9716 w 10000"/>
                <a:gd name="connsiteY108" fmla="*/ 3764 h 9980"/>
                <a:gd name="connsiteX109" fmla="*/ 9792 w 10000"/>
                <a:gd name="connsiteY109" fmla="*/ 4164 h 9980"/>
                <a:gd name="connsiteX110" fmla="*/ 9833 w 10000"/>
                <a:gd name="connsiteY110" fmla="*/ 4575 h 9980"/>
                <a:gd name="connsiteX111" fmla="*/ 9848 w 10000"/>
                <a:gd name="connsiteY111" fmla="*/ 4995 h 9980"/>
                <a:gd name="connsiteX112" fmla="*/ 9863 w 10000"/>
                <a:gd name="connsiteY112" fmla="*/ 5285 h 9980"/>
                <a:gd name="connsiteX113" fmla="*/ 9878 w 10000"/>
                <a:gd name="connsiteY113" fmla="*/ 5606 h 9980"/>
                <a:gd name="connsiteX114" fmla="*/ 9899 w 10000"/>
                <a:gd name="connsiteY114" fmla="*/ 5856 h 9980"/>
                <a:gd name="connsiteX115" fmla="*/ 9914 w 10000"/>
                <a:gd name="connsiteY115" fmla="*/ 5916 h 9980"/>
                <a:gd name="connsiteX116" fmla="*/ 9980 w 10000"/>
                <a:gd name="connsiteY116" fmla="*/ 5405 h 9980"/>
                <a:gd name="connsiteX117" fmla="*/ 10000 w 10000"/>
                <a:gd name="connsiteY117" fmla="*/ 4855 h 9980"/>
                <a:gd name="connsiteX118" fmla="*/ 9995 w 10000"/>
                <a:gd name="connsiteY118" fmla="*/ 4304 h 9980"/>
                <a:gd name="connsiteX119" fmla="*/ 9949 w 10000"/>
                <a:gd name="connsiteY119" fmla="*/ 3784 h 9980"/>
                <a:gd name="connsiteX120" fmla="*/ 9924 w 10000"/>
                <a:gd name="connsiteY120" fmla="*/ 3614 h 9980"/>
                <a:gd name="connsiteX121" fmla="*/ 9899 w 10000"/>
                <a:gd name="connsiteY121" fmla="*/ 3443 h 9980"/>
                <a:gd name="connsiteX122" fmla="*/ 9863 w 10000"/>
                <a:gd name="connsiteY122" fmla="*/ 3263 h 9980"/>
                <a:gd name="connsiteX123" fmla="*/ 9813 w 10000"/>
                <a:gd name="connsiteY123" fmla="*/ 3103 h 9980"/>
                <a:gd name="connsiteX124" fmla="*/ 9767 w 10000"/>
                <a:gd name="connsiteY124" fmla="*/ 2953 h 9980"/>
                <a:gd name="connsiteX125" fmla="*/ 9716 w 10000"/>
                <a:gd name="connsiteY125" fmla="*/ 2803 h 9980"/>
                <a:gd name="connsiteX126" fmla="*/ 9656 w 10000"/>
                <a:gd name="connsiteY126" fmla="*/ 2653 h 9980"/>
                <a:gd name="connsiteX127" fmla="*/ 9595 w 10000"/>
                <a:gd name="connsiteY127" fmla="*/ 2523 h 9980"/>
                <a:gd name="connsiteX128" fmla="*/ 9529 w 10000"/>
                <a:gd name="connsiteY128" fmla="*/ 2392 h 9980"/>
                <a:gd name="connsiteX129" fmla="*/ 9458 w 10000"/>
                <a:gd name="connsiteY129" fmla="*/ 2262 h 9980"/>
                <a:gd name="connsiteX130" fmla="*/ 9387 w 10000"/>
                <a:gd name="connsiteY130" fmla="*/ 2142 h 9980"/>
                <a:gd name="connsiteX131" fmla="*/ 9316 w 10000"/>
                <a:gd name="connsiteY131" fmla="*/ 2022 h 9980"/>
                <a:gd name="connsiteX132" fmla="*/ 9241 w 10000"/>
                <a:gd name="connsiteY132" fmla="*/ 1912 h 9980"/>
                <a:gd name="connsiteX133" fmla="*/ 9154 w 10000"/>
                <a:gd name="connsiteY133" fmla="*/ 1802 h 9980"/>
                <a:gd name="connsiteX134" fmla="*/ 9078 w 10000"/>
                <a:gd name="connsiteY134" fmla="*/ 1712 h 9980"/>
                <a:gd name="connsiteX135" fmla="*/ 8997 w 10000"/>
                <a:gd name="connsiteY135" fmla="*/ 1622 h 9980"/>
                <a:gd name="connsiteX136" fmla="*/ 8982 w 10000"/>
                <a:gd name="connsiteY136" fmla="*/ 1632 h 9980"/>
                <a:gd name="connsiteX137" fmla="*/ 8972 w 10000"/>
                <a:gd name="connsiteY137" fmla="*/ 1642 h 9980"/>
                <a:gd name="connsiteX138" fmla="*/ 8957 w 10000"/>
                <a:gd name="connsiteY138" fmla="*/ 1652 h 9980"/>
                <a:gd name="connsiteX139" fmla="*/ 8947 w 10000"/>
                <a:gd name="connsiteY139" fmla="*/ 1672 h 9980"/>
                <a:gd name="connsiteX140" fmla="*/ 8932 w 10000"/>
                <a:gd name="connsiteY140" fmla="*/ 1712 h 9980"/>
                <a:gd name="connsiteX141" fmla="*/ 8906 w 10000"/>
                <a:gd name="connsiteY141" fmla="*/ 1772 h 9980"/>
                <a:gd name="connsiteX142" fmla="*/ 8866 w 10000"/>
                <a:gd name="connsiteY142" fmla="*/ 1852 h 9980"/>
                <a:gd name="connsiteX143" fmla="*/ 8820 w 10000"/>
                <a:gd name="connsiteY143" fmla="*/ 1952 h 9980"/>
                <a:gd name="connsiteX144" fmla="*/ 8749 w 10000"/>
                <a:gd name="connsiteY144" fmla="*/ 2082 h 9980"/>
                <a:gd name="connsiteX145" fmla="*/ 8684 w 10000"/>
                <a:gd name="connsiteY145" fmla="*/ 2182 h 9980"/>
                <a:gd name="connsiteX146" fmla="*/ 8628 w 10000"/>
                <a:gd name="connsiteY146" fmla="*/ 2272 h 9980"/>
                <a:gd name="connsiteX147" fmla="*/ 8567 w 10000"/>
                <a:gd name="connsiteY147" fmla="*/ 2352 h 9980"/>
                <a:gd name="connsiteX148" fmla="*/ 8516 w 10000"/>
                <a:gd name="connsiteY148" fmla="*/ 2412 h 9980"/>
                <a:gd name="connsiteX149" fmla="*/ 8466 w 10000"/>
                <a:gd name="connsiteY149" fmla="*/ 2472 h 9980"/>
                <a:gd name="connsiteX150" fmla="*/ 8415 w 10000"/>
                <a:gd name="connsiteY150" fmla="*/ 2503 h 9980"/>
                <a:gd name="connsiteX151" fmla="*/ 8365 w 10000"/>
                <a:gd name="connsiteY151" fmla="*/ 2543 h 9980"/>
                <a:gd name="connsiteX152" fmla="*/ 8314 w 10000"/>
                <a:gd name="connsiteY152" fmla="*/ 2553 h 9980"/>
                <a:gd name="connsiteX153" fmla="*/ 8258 w 10000"/>
                <a:gd name="connsiteY153" fmla="*/ 2563 h 9980"/>
                <a:gd name="connsiteX154" fmla="*/ 8208 w 10000"/>
                <a:gd name="connsiteY154" fmla="*/ 2573 h 9980"/>
                <a:gd name="connsiteX155" fmla="*/ 8147 w 10000"/>
                <a:gd name="connsiteY155" fmla="*/ 2573 h 9980"/>
                <a:gd name="connsiteX156" fmla="*/ 8086 w 10000"/>
                <a:gd name="connsiteY156" fmla="*/ 2563 h 9980"/>
                <a:gd name="connsiteX157" fmla="*/ 8015 w 10000"/>
                <a:gd name="connsiteY157" fmla="*/ 2563 h 9980"/>
                <a:gd name="connsiteX158" fmla="*/ 7939 w 10000"/>
                <a:gd name="connsiteY158" fmla="*/ 2553 h 9980"/>
                <a:gd name="connsiteX159" fmla="*/ 7858 w 10000"/>
                <a:gd name="connsiteY159" fmla="*/ 2543 h 9980"/>
                <a:gd name="connsiteX160" fmla="*/ 7803 w 10000"/>
                <a:gd name="connsiteY160" fmla="*/ 2492 h 9980"/>
                <a:gd name="connsiteX161" fmla="*/ 7747 w 10000"/>
                <a:gd name="connsiteY161" fmla="*/ 2462 h 9980"/>
                <a:gd name="connsiteX162" fmla="*/ 7696 w 10000"/>
                <a:gd name="connsiteY162" fmla="*/ 2412 h 9980"/>
                <a:gd name="connsiteX163" fmla="*/ 7635 w 10000"/>
                <a:gd name="connsiteY163" fmla="*/ 2372 h 9980"/>
                <a:gd name="connsiteX164" fmla="*/ 7585 w 10000"/>
                <a:gd name="connsiteY164" fmla="*/ 2322 h 9980"/>
                <a:gd name="connsiteX165" fmla="*/ 7529 w 10000"/>
                <a:gd name="connsiteY165" fmla="*/ 2252 h 9980"/>
                <a:gd name="connsiteX166" fmla="*/ 7489 w 10000"/>
                <a:gd name="connsiteY166" fmla="*/ 2172 h 9980"/>
                <a:gd name="connsiteX167" fmla="*/ 7448 w 10000"/>
                <a:gd name="connsiteY167" fmla="*/ 2082 h 9980"/>
                <a:gd name="connsiteX168" fmla="*/ 7468 w 10000"/>
                <a:gd name="connsiteY168" fmla="*/ 2042 h 9980"/>
                <a:gd name="connsiteX169" fmla="*/ 7484 w 10000"/>
                <a:gd name="connsiteY169" fmla="*/ 2002 h 9980"/>
                <a:gd name="connsiteX170" fmla="*/ 7499 w 10000"/>
                <a:gd name="connsiteY170" fmla="*/ 1952 h 9980"/>
                <a:gd name="connsiteX171" fmla="*/ 7514 w 10000"/>
                <a:gd name="connsiteY171" fmla="*/ 1912 h 9980"/>
                <a:gd name="connsiteX172" fmla="*/ 7554 w 10000"/>
                <a:gd name="connsiteY172" fmla="*/ 1662 h 9980"/>
                <a:gd name="connsiteX173" fmla="*/ 7570 w 10000"/>
                <a:gd name="connsiteY173" fmla="*/ 1411 h 9980"/>
                <a:gd name="connsiteX174" fmla="*/ 7570 w 10000"/>
                <a:gd name="connsiteY174" fmla="*/ 1161 h 9980"/>
                <a:gd name="connsiteX175" fmla="*/ 7559 w 10000"/>
                <a:gd name="connsiteY175" fmla="*/ 911 h 9980"/>
                <a:gd name="connsiteX176" fmla="*/ 7529 w 10000"/>
                <a:gd name="connsiteY176" fmla="*/ 661 h 9980"/>
                <a:gd name="connsiteX177" fmla="*/ 7484 w 10000"/>
                <a:gd name="connsiteY177" fmla="*/ 430 h 9980"/>
                <a:gd name="connsiteX178" fmla="*/ 7428 w 10000"/>
                <a:gd name="connsiteY178" fmla="*/ 210 h 9980"/>
                <a:gd name="connsiteX179" fmla="*/ 7357 w 10000"/>
                <a:gd name="connsiteY179" fmla="*/ 0 h 9980"/>
                <a:gd name="connsiteX180" fmla="*/ 7352 w 10000"/>
                <a:gd name="connsiteY180" fmla="*/ 60 h 9980"/>
                <a:gd name="connsiteX181" fmla="*/ 7357 w 10000"/>
                <a:gd name="connsiteY181" fmla="*/ 250 h 9980"/>
                <a:gd name="connsiteX182" fmla="*/ 7367 w 10000"/>
                <a:gd name="connsiteY182" fmla="*/ 501 h 9980"/>
                <a:gd name="connsiteX183" fmla="*/ 7372 w 10000"/>
                <a:gd name="connsiteY183" fmla="*/ 801 h 9980"/>
                <a:gd name="connsiteX184" fmla="*/ 7362 w 10000"/>
                <a:gd name="connsiteY184" fmla="*/ 1121 h 9980"/>
                <a:gd name="connsiteX185" fmla="*/ 7332 w 10000"/>
                <a:gd name="connsiteY185" fmla="*/ 1411 h 9980"/>
                <a:gd name="connsiteX186" fmla="*/ 7271 w 10000"/>
                <a:gd name="connsiteY186" fmla="*/ 1642 h 9980"/>
                <a:gd name="connsiteX187" fmla="*/ 7165 w 10000"/>
                <a:gd name="connsiteY187" fmla="*/ 1782 h 9980"/>
                <a:gd name="connsiteX188" fmla="*/ 7048 w 10000"/>
                <a:gd name="connsiteY188" fmla="*/ 1782 h 9980"/>
                <a:gd name="connsiteX189" fmla="*/ 6932 w 10000"/>
                <a:gd name="connsiteY189" fmla="*/ 1802 h 9980"/>
                <a:gd name="connsiteX190" fmla="*/ 6820 w 10000"/>
                <a:gd name="connsiteY190" fmla="*/ 1852 h 9980"/>
                <a:gd name="connsiteX191" fmla="*/ 6709 w 10000"/>
                <a:gd name="connsiteY191" fmla="*/ 1912 h 9980"/>
                <a:gd name="connsiteX192" fmla="*/ 6603 w 10000"/>
                <a:gd name="connsiteY192" fmla="*/ 1972 h 9980"/>
                <a:gd name="connsiteX193" fmla="*/ 6501 w 10000"/>
                <a:gd name="connsiteY193" fmla="*/ 2072 h 9980"/>
                <a:gd name="connsiteX194" fmla="*/ 6400 w 10000"/>
                <a:gd name="connsiteY194" fmla="*/ 2162 h 9980"/>
                <a:gd name="connsiteX195" fmla="*/ 6304 w 10000"/>
                <a:gd name="connsiteY195" fmla="*/ 2272 h 9980"/>
                <a:gd name="connsiteX196" fmla="*/ 6208 w 10000"/>
                <a:gd name="connsiteY196" fmla="*/ 2402 h 9980"/>
                <a:gd name="connsiteX197" fmla="*/ 6116 w 10000"/>
                <a:gd name="connsiteY197" fmla="*/ 2543 h 9980"/>
                <a:gd name="connsiteX198" fmla="*/ 6035 w 10000"/>
                <a:gd name="connsiteY198" fmla="*/ 2693 h 9980"/>
                <a:gd name="connsiteX199" fmla="*/ 5954 w 10000"/>
                <a:gd name="connsiteY199" fmla="*/ 2853 h 9980"/>
                <a:gd name="connsiteX200" fmla="*/ 5878 w 10000"/>
                <a:gd name="connsiteY200" fmla="*/ 3013 h 9980"/>
                <a:gd name="connsiteX201" fmla="*/ 5808 w 10000"/>
                <a:gd name="connsiteY201" fmla="*/ 3203 h 9980"/>
                <a:gd name="connsiteX202" fmla="*/ 5737 w 10000"/>
                <a:gd name="connsiteY202" fmla="*/ 3383 h 9980"/>
                <a:gd name="connsiteX203" fmla="*/ 5676 w 10000"/>
                <a:gd name="connsiteY203" fmla="*/ 3564 h 9980"/>
                <a:gd name="connsiteX204" fmla="*/ 5630 w 10000"/>
                <a:gd name="connsiteY204" fmla="*/ 3744 h 9980"/>
                <a:gd name="connsiteX205" fmla="*/ 5590 w 10000"/>
                <a:gd name="connsiteY205" fmla="*/ 3924 h 9980"/>
                <a:gd name="connsiteX206" fmla="*/ 5559 w 10000"/>
                <a:gd name="connsiteY206" fmla="*/ 4114 h 9980"/>
                <a:gd name="connsiteX207" fmla="*/ 5539 w 10000"/>
                <a:gd name="connsiteY207" fmla="*/ 4294 h 9980"/>
                <a:gd name="connsiteX208" fmla="*/ 5514 w 10000"/>
                <a:gd name="connsiteY208" fmla="*/ 4474 h 9980"/>
                <a:gd name="connsiteX209" fmla="*/ 5494 w 10000"/>
                <a:gd name="connsiteY209" fmla="*/ 4675 h 9980"/>
                <a:gd name="connsiteX210" fmla="*/ 5468 w 10000"/>
                <a:gd name="connsiteY210" fmla="*/ 4855 h 9980"/>
                <a:gd name="connsiteX211" fmla="*/ 5443 w 10000"/>
                <a:gd name="connsiteY211" fmla="*/ 5045 h 9980"/>
                <a:gd name="connsiteX212" fmla="*/ 5397 w 10000"/>
                <a:gd name="connsiteY212" fmla="*/ 4995 h 9980"/>
                <a:gd name="connsiteX213" fmla="*/ 5337 w 10000"/>
                <a:gd name="connsiteY213" fmla="*/ 4955 h 9980"/>
                <a:gd name="connsiteX214" fmla="*/ 5251 w 10000"/>
                <a:gd name="connsiteY214" fmla="*/ 4905 h 9980"/>
                <a:gd name="connsiteX215" fmla="*/ 5170 w 10000"/>
                <a:gd name="connsiteY215" fmla="*/ 4845 h 9980"/>
                <a:gd name="connsiteX216" fmla="*/ 5089 w 10000"/>
                <a:gd name="connsiteY216" fmla="*/ 4775 h 9980"/>
                <a:gd name="connsiteX217" fmla="*/ 5013 w 10000"/>
                <a:gd name="connsiteY217" fmla="*/ 4715 h 9980"/>
                <a:gd name="connsiteX218" fmla="*/ 4962 w 10000"/>
                <a:gd name="connsiteY218" fmla="*/ 4645 h 9980"/>
                <a:gd name="connsiteX219" fmla="*/ 4937 w 10000"/>
                <a:gd name="connsiteY219" fmla="*/ 4565 h 9980"/>
                <a:gd name="connsiteX220" fmla="*/ 4835 w 10000"/>
                <a:gd name="connsiteY220" fmla="*/ 4595 h 9980"/>
                <a:gd name="connsiteX221" fmla="*/ 4668 w 10000"/>
                <a:gd name="connsiteY221" fmla="*/ 4655 h 9980"/>
                <a:gd name="connsiteX222" fmla="*/ 4461 w 10000"/>
                <a:gd name="connsiteY222" fmla="*/ 4715 h 9980"/>
                <a:gd name="connsiteX223" fmla="*/ 4213 w 10000"/>
                <a:gd name="connsiteY223" fmla="*/ 4805 h 9980"/>
                <a:gd name="connsiteX224" fmla="*/ 3929 w 10000"/>
                <a:gd name="connsiteY224" fmla="*/ 4895 h 9980"/>
                <a:gd name="connsiteX225" fmla="*/ 3625 w 10000"/>
                <a:gd name="connsiteY225" fmla="*/ 4985 h 9980"/>
                <a:gd name="connsiteX226" fmla="*/ 3311 w 10000"/>
                <a:gd name="connsiteY226" fmla="*/ 5095 h 9980"/>
                <a:gd name="connsiteX227" fmla="*/ 2992 w 10000"/>
                <a:gd name="connsiteY227" fmla="*/ 5195 h 9980"/>
                <a:gd name="connsiteX228" fmla="*/ 2678 w 10000"/>
                <a:gd name="connsiteY228" fmla="*/ 5295 h 9980"/>
                <a:gd name="connsiteX229" fmla="*/ 2380 w 10000"/>
                <a:gd name="connsiteY229" fmla="*/ 5405 h 9980"/>
                <a:gd name="connsiteX230" fmla="*/ 2101 w 10000"/>
                <a:gd name="connsiteY230" fmla="*/ 5495 h 9980"/>
                <a:gd name="connsiteX231" fmla="*/ 1848 w 10000"/>
                <a:gd name="connsiteY231" fmla="*/ 5576 h 9980"/>
                <a:gd name="connsiteX232" fmla="*/ 1641 w 10000"/>
                <a:gd name="connsiteY232" fmla="*/ 5646 h 9980"/>
                <a:gd name="connsiteX233" fmla="*/ 1484 w 10000"/>
                <a:gd name="connsiteY233" fmla="*/ 5686 h 9980"/>
                <a:gd name="connsiteX234" fmla="*/ 1377 w 10000"/>
                <a:gd name="connsiteY234" fmla="*/ 5726 h 9980"/>
                <a:gd name="connsiteX235" fmla="*/ 1342 w 10000"/>
                <a:gd name="connsiteY235" fmla="*/ 5736 h 9980"/>
                <a:gd name="connsiteX236" fmla="*/ 1261 w 10000"/>
                <a:gd name="connsiteY236" fmla="*/ 5686 h 9980"/>
                <a:gd name="connsiteX237" fmla="*/ 1180 w 10000"/>
                <a:gd name="connsiteY237" fmla="*/ 5636 h 9980"/>
                <a:gd name="connsiteX238" fmla="*/ 1104 w 10000"/>
                <a:gd name="connsiteY238" fmla="*/ 5586 h 9980"/>
                <a:gd name="connsiteX239" fmla="*/ 1023 w 10000"/>
                <a:gd name="connsiteY239" fmla="*/ 5526 h 9980"/>
                <a:gd name="connsiteX240" fmla="*/ 942 w 10000"/>
                <a:gd name="connsiteY240" fmla="*/ 5475 h 9980"/>
                <a:gd name="connsiteX241" fmla="*/ 861 w 10000"/>
                <a:gd name="connsiteY241" fmla="*/ 5415 h 9980"/>
                <a:gd name="connsiteX242" fmla="*/ 785 w 10000"/>
                <a:gd name="connsiteY242" fmla="*/ 5365 h 9980"/>
                <a:gd name="connsiteX243" fmla="*/ 704 w 10000"/>
                <a:gd name="connsiteY243" fmla="*/ 5305 h 9980"/>
                <a:gd name="connsiteX244" fmla="*/ 623 w 10000"/>
                <a:gd name="connsiteY244" fmla="*/ 5255 h 9980"/>
                <a:gd name="connsiteX245" fmla="*/ 542 w 10000"/>
                <a:gd name="connsiteY245" fmla="*/ 5205 h 9980"/>
                <a:gd name="connsiteX246" fmla="*/ 466 w 10000"/>
                <a:gd name="connsiteY246" fmla="*/ 5145 h 9980"/>
                <a:gd name="connsiteX247" fmla="*/ 380 w 10000"/>
                <a:gd name="connsiteY247" fmla="*/ 5105 h 9980"/>
                <a:gd name="connsiteX248" fmla="*/ 299 w 10000"/>
                <a:gd name="connsiteY248" fmla="*/ 5055 h 9980"/>
                <a:gd name="connsiteX249" fmla="*/ 218 w 10000"/>
                <a:gd name="connsiteY249" fmla="*/ 5005 h 9980"/>
                <a:gd name="connsiteX250" fmla="*/ 137 w 10000"/>
                <a:gd name="connsiteY250" fmla="*/ 4965 h 9980"/>
                <a:gd name="connsiteX251" fmla="*/ 56 w 10000"/>
                <a:gd name="connsiteY251" fmla="*/ 4915 h 9980"/>
                <a:gd name="connsiteX252" fmla="*/ 0 w 10000"/>
                <a:gd name="connsiteY252" fmla="*/ 5035 h 9980"/>
                <a:gd name="connsiteX253" fmla="*/ 15 w 10000"/>
                <a:gd name="connsiteY253" fmla="*/ 5055 h 9980"/>
                <a:gd name="connsiteX254" fmla="*/ 51 w 10000"/>
                <a:gd name="connsiteY254" fmla="*/ 5095 h 9980"/>
                <a:gd name="connsiteX255" fmla="*/ 106 w 10000"/>
                <a:gd name="connsiteY255" fmla="*/ 5135 h 9980"/>
                <a:gd name="connsiteX256" fmla="*/ 177 w 10000"/>
                <a:gd name="connsiteY256" fmla="*/ 5195 h 9980"/>
                <a:gd name="connsiteX257" fmla="*/ 263 w 10000"/>
                <a:gd name="connsiteY257" fmla="*/ 5255 h 9980"/>
                <a:gd name="connsiteX258" fmla="*/ 359 w 10000"/>
                <a:gd name="connsiteY258" fmla="*/ 5325 h 9980"/>
                <a:gd name="connsiteX259" fmla="*/ 456 w 10000"/>
                <a:gd name="connsiteY259" fmla="*/ 5405 h 9980"/>
                <a:gd name="connsiteX260" fmla="*/ 557 w 10000"/>
                <a:gd name="connsiteY260" fmla="*/ 5475 h 9980"/>
                <a:gd name="connsiteX261" fmla="*/ 658 w 10000"/>
                <a:gd name="connsiteY261" fmla="*/ 5556 h 9980"/>
                <a:gd name="connsiteX262" fmla="*/ 754 w 10000"/>
                <a:gd name="connsiteY262" fmla="*/ 5626 h 9980"/>
                <a:gd name="connsiteX263" fmla="*/ 851 w 10000"/>
                <a:gd name="connsiteY263" fmla="*/ 5686 h 9980"/>
                <a:gd name="connsiteX264" fmla="*/ 932 w 10000"/>
                <a:gd name="connsiteY264" fmla="*/ 5746 h 9980"/>
                <a:gd name="connsiteX265" fmla="*/ 997 w 10000"/>
                <a:gd name="connsiteY265" fmla="*/ 5806 h 9980"/>
                <a:gd name="connsiteX266" fmla="*/ 1053 w 10000"/>
                <a:gd name="connsiteY266" fmla="*/ 5836 h 9980"/>
                <a:gd name="connsiteX267" fmla="*/ 1089 w 10000"/>
                <a:gd name="connsiteY267" fmla="*/ 5866 h 9980"/>
                <a:gd name="connsiteX268" fmla="*/ 1099 w 10000"/>
                <a:gd name="connsiteY268" fmla="*/ 5876 h 9980"/>
                <a:gd name="connsiteX269" fmla="*/ 1094 w 10000"/>
                <a:gd name="connsiteY269" fmla="*/ 5876 h 9980"/>
                <a:gd name="connsiteX270" fmla="*/ 1073 w 10000"/>
                <a:gd name="connsiteY270" fmla="*/ 5886 h 9980"/>
                <a:gd name="connsiteX271" fmla="*/ 1053 w 10000"/>
                <a:gd name="connsiteY271" fmla="*/ 5906 h 9980"/>
                <a:gd name="connsiteX272" fmla="*/ 1023 w 10000"/>
                <a:gd name="connsiteY272" fmla="*/ 5936 h 9980"/>
                <a:gd name="connsiteX273" fmla="*/ 987 w 10000"/>
                <a:gd name="connsiteY273" fmla="*/ 5956 h 9980"/>
                <a:gd name="connsiteX274" fmla="*/ 957 w 10000"/>
                <a:gd name="connsiteY274" fmla="*/ 5986 h 9980"/>
                <a:gd name="connsiteX275" fmla="*/ 932 w 10000"/>
                <a:gd name="connsiteY275" fmla="*/ 6016 h 9980"/>
                <a:gd name="connsiteX276" fmla="*/ 906 w 10000"/>
                <a:gd name="connsiteY276" fmla="*/ 6046 h 9980"/>
                <a:gd name="connsiteX277" fmla="*/ 2486 w 10000"/>
                <a:gd name="connsiteY277" fmla="*/ 7417 h 9980"/>
                <a:gd name="connsiteX278" fmla="*/ 2516 w 10000"/>
                <a:gd name="connsiteY278" fmla="*/ 7447 h 9980"/>
                <a:gd name="connsiteX279" fmla="*/ 2542 w 10000"/>
                <a:gd name="connsiteY279" fmla="*/ 7457 h 9980"/>
                <a:gd name="connsiteX280" fmla="*/ 2572 w 10000"/>
                <a:gd name="connsiteY280" fmla="*/ 7457 h 9980"/>
                <a:gd name="connsiteX281" fmla="*/ 2603 w 10000"/>
                <a:gd name="connsiteY281" fmla="*/ 7407 h 9980"/>
                <a:gd name="connsiteX282" fmla="*/ 1246 w 10000"/>
                <a:gd name="connsiteY282" fmla="*/ 6126 h 9980"/>
                <a:gd name="connsiteX283" fmla="*/ 1337 w 10000"/>
                <a:gd name="connsiteY283" fmla="*/ 6086 h 9980"/>
                <a:gd name="connsiteX284" fmla="*/ 1494 w 10000"/>
                <a:gd name="connsiteY284" fmla="*/ 6026 h 9980"/>
                <a:gd name="connsiteX285" fmla="*/ 1701 w 10000"/>
                <a:gd name="connsiteY285" fmla="*/ 5936 h 9980"/>
                <a:gd name="connsiteX286" fmla="*/ 1949 w 10000"/>
                <a:gd name="connsiteY286" fmla="*/ 5836 h 9980"/>
                <a:gd name="connsiteX287" fmla="*/ 2233 w 10000"/>
                <a:gd name="connsiteY287" fmla="*/ 5736 h 9980"/>
                <a:gd name="connsiteX288" fmla="*/ 2542 w 10000"/>
                <a:gd name="connsiteY288" fmla="*/ 5626 h 9980"/>
                <a:gd name="connsiteX289" fmla="*/ 2871 w 10000"/>
                <a:gd name="connsiteY289" fmla="*/ 5495 h 9980"/>
                <a:gd name="connsiteX290" fmla="*/ 3195 w 10000"/>
                <a:gd name="connsiteY290" fmla="*/ 5375 h 9980"/>
                <a:gd name="connsiteX291" fmla="*/ 3524 w 10000"/>
                <a:gd name="connsiteY291" fmla="*/ 5265 h 9980"/>
                <a:gd name="connsiteX292" fmla="*/ 3833 w 10000"/>
                <a:gd name="connsiteY292" fmla="*/ 5145 h 9980"/>
                <a:gd name="connsiteX293" fmla="*/ 4122 w 10000"/>
                <a:gd name="connsiteY293" fmla="*/ 5045 h 9980"/>
                <a:gd name="connsiteX294" fmla="*/ 4380 w 10000"/>
                <a:gd name="connsiteY294" fmla="*/ 4945 h 9980"/>
                <a:gd name="connsiteX295" fmla="*/ 4603 w 10000"/>
                <a:gd name="connsiteY295" fmla="*/ 4875 h 9980"/>
                <a:gd name="connsiteX296" fmla="*/ 4765 w 10000"/>
                <a:gd name="connsiteY296" fmla="*/ 4805 h 9980"/>
                <a:gd name="connsiteX297" fmla="*/ 4876 w 10000"/>
                <a:gd name="connsiteY297" fmla="*/ 4765 h 9980"/>
                <a:gd name="connsiteX298" fmla="*/ 4911 w 10000"/>
                <a:gd name="connsiteY298" fmla="*/ 4755 h 9980"/>
                <a:gd name="connsiteX299" fmla="*/ 4972 w 10000"/>
                <a:gd name="connsiteY299" fmla="*/ 4825 h 9980"/>
                <a:gd name="connsiteX300" fmla="*/ 5038 w 10000"/>
                <a:gd name="connsiteY300" fmla="*/ 4895 h 9980"/>
                <a:gd name="connsiteX301" fmla="*/ 5109 w 10000"/>
                <a:gd name="connsiteY301" fmla="*/ 4965 h 9980"/>
                <a:gd name="connsiteX302" fmla="*/ 5180 w 10000"/>
                <a:gd name="connsiteY302" fmla="*/ 5045 h 9980"/>
                <a:gd name="connsiteX303" fmla="*/ 5241 w 10000"/>
                <a:gd name="connsiteY303" fmla="*/ 5125 h 9980"/>
                <a:gd name="connsiteX304" fmla="*/ 5306 w 10000"/>
                <a:gd name="connsiteY304" fmla="*/ 5205 h 9980"/>
                <a:gd name="connsiteX305" fmla="*/ 5367 w 10000"/>
                <a:gd name="connsiteY305" fmla="*/ 5285 h 9980"/>
                <a:gd name="connsiteX306" fmla="*/ 5428 w 10000"/>
                <a:gd name="connsiteY306" fmla="*/ 5375 h 9980"/>
                <a:gd name="connsiteX307" fmla="*/ 5423 w 10000"/>
                <a:gd name="connsiteY307" fmla="*/ 5676 h 9980"/>
                <a:gd name="connsiteX308" fmla="*/ 5397 w 10000"/>
                <a:gd name="connsiteY308" fmla="*/ 5956 h 9980"/>
                <a:gd name="connsiteX309" fmla="*/ 5367 w 10000"/>
                <a:gd name="connsiteY309" fmla="*/ 6246 h 9980"/>
                <a:gd name="connsiteX310" fmla="*/ 5337 w 10000"/>
                <a:gd name="connsiteY310" fmla="*/ 6507 h 9980"/>
                <a:gd name="connsiteX311" fmla="*/ 5296 w 10000"/>
                <a:gd name="connsiteY311" fmla="*/ 6416 h 9980"/>
                <a:gd name="connsiteX312" fmla="*/ 5251 w 10000"/>
                <a:gd name="connsiteY312" fmla="*/ 6326 h 9980"/>
                <a:gd name="connsiteX313" fmla="*/ 5210 w 10000"/>
                <a:gd name="connsiteY313" fmla="*/ 6236 h 9980"/>
                <a:gd name="connsiteX314" fmla="*/ 5170 w 10000"/>
                <a:gd name="connsiteY314" fmla="*/ 6156 h 9980"/>
                <a:gd name="connsiteX315" fmla="*/ 5129 w 10000"/>
                <a:gd name="connsiteY315" fmla="*/ 6066 h 9980"/>
                <a:gd name="connsiteX316" fmla="*/ 5089 w 10000"/>
                <a:gd name="connsiteY316" fmla="*/ 5986 h 9980"/>
                <a:gd name="connsiteX317" fmla="*/ 5043 w 10000"/>
                <a:gd name="connsiteY317" fmla="*/ 5906 h 9980"/>
                <a:gd name="connsiteX318" fmla="*/ 4992 w 10000"/>
                <a:gd name="connsiteY318" fmla="*/ 5836 h 9980"/>
                <a:gd name="connsiteX319" fmla="*/ 5033 w 10000"/>
                <a:gd name="connsiteY319" fmla="*/ 5836 h 9980"/>
                <a:gd name="connsiteX320" fmla="*/ 5073 w 10000"/>
                <a:gd name="connsiteY320" fmla="*/ 5866 h 9980"/>
                <a:gd name="connsiteX321" fmla="*/ 5114 w 10000"/>
                <a:gd name="connsiteY321" fmla="*/ 5916 h 9980"/>
                <a:gd name="connsiteX322" fmla="*/ 5149 w 10000"/>
                <a:gd name="connsiteY322" fmla="*/ 5976 h 9980"/>
                <a:gd name="connsiteX323" fmla="*/ 5190 w 10000"/>
                <a:gd name="connsiteY323" fmla="*/ 6036 h 9980"/>
                <a:gd name="connsiteX324" fmla="*/ 5230 w 10000"/>
                <a:gd name="connsiteY324" fmla="*/ 6056 h 9980"/>
                <a:gd name="connsiteX325" fmla="*/ 5271 w 10000"/>
                <a:gd name="connsiteY325" fmla="*/ 6056 h 9980"/>
                <a:gd name="connsiteX326" fmla="*/ 5316 w 10000"/>
                <a:gd name="connsiteY326" fmla="*/ 6016 h 9980"/>
                <a:gd name="connsiteX327" fmla="*/ 5276 w 10000"/>
                <a:gd name="connsiteY327" fmla="*/ 5876 h 9980"/>
                <a:gd name="connsiteX328" fmla="*/ 5225 w 10000"/>
                <a:gd name="connsiteY328" fmla="*/ 5746 h 9980"/>
                <a:gd name="connsiteX329" fmla="*/ 5170 w 10000"/>
                <a:gd name="connsiteY329" fmla="*/ 5636 h 9980"/>
                <a:gd name="connsiteX330" fmla="*/ 5109 w 10000"/>
                <a:gd name="connsiteY330" fmla="*/ 5516 h 9980"/>
                <a:gd name="connsiteX331" fmla="*/ 5043 w 10000"/>
                <a:gd name="connsiteY331" fmla="*/ 5415 h 9980"/>
                <a:gd name="connsiteX332" fmla="*/ 4972 w 10000"/>
                <a:gd name="connsiteY332" fmla="*/ 5325 h 9980"/>
                <a:gd name="connsiteX333" fmla="*/ 4901 w 10000"/>
                <a:gd name="connsiteY333" fmla="*/ 5245 h 9980"/>
                <a:gd name="connsiteX334" fmla="*/ 4835 w 10000"/>
                <a:gd name="connsiteY334" fmla="*/ 5175 h 9980"/>
                <a:gd name="connsiteX335" fmla="*/ 4881 w 10000"/>
                <a:gd name="connsiteY335" fmla="*/ 5185 h 9980"/>
                <a:gd name="connsiteX336" fmla="*/ 4927 w 10000"/>
                <a:gd name="connsiteY336" fmla="*/ 5195 h 9980"/>
                <a:gd name="connsiteX337" fmla="*/ 4972 w 10000"/>
                <a:gd name="connsiteY337" fmla="*/ 5215 h 9980"/>
                <a:gd name="connsiteX338" fmla="*/ 5018 w 10000"/>
                <a:gd name="connsiteY338" fmla="*/ 5245 h 9980"/>
                <a:gd name="connsiteX339" fmla="*/ 5068 w 10000"/>
                <a:gd name="connsiteY339" fmla="*/ 5265 h 9980"/>
                <a:gd name="connsiteX340" fmla="*/ 5114 w 10000"/>
                <a:gd name="connsiteY340" fmla="*/ 5295 h 9980"/>
                <a:gd name="connsiteX341" fmla="*/ 5154 w 10000"/>
                <a:gd name="connsiteY341" fmla="*/ 5335 h 9980"/>
                <a:gd name="connsiteX342" fmla="*/ 5195 w 10000"/>
                <a:gd name="connsiteY342" fmla="*/ 5375 h 9980"/>
                <a:gd name="connsiteX343" fmla="*/ 5220 w 10000"/>
                <a:gd name="connsiteY343" fmla="*/ 5385 h 9980"/>
                <a:gd name="connsiteX344" fmla="*/ 5241 w 10000"/>
                <a:gd name="connsiteY344" fmla="*/ 5425 h 9980"/>
                <a:gd name="connsiteX345" fmla="*/ 5266 w 10000"/>
                <a:gd name="connsiteY345" fmla="*/ 5475 h 9980"/>
                <a:gd name="connsiteX346" fmla="*/ 5281 w 10000"/>
                <a:gd name="connsiteY346" fmla="*/ 5506 h 9980"/>
                <a:gd name="connsiteX347" fmla="*/ 5306 w 10000"/>
                <a:gd name="connsiteY347" fmla="*/ 5556 h 9980"/>
                <a:gd name="connsiteX348" fmla="*/ 5327 w 10000"/>
                <a:gd name="connsiteY348" fmla="*/ 5566 h 9980"/>
                <a:gd name="connsiteX349" fmla="*/ 5352 w 10000"/>
                <a:gd name="connsiteY349" fmla="*/ 5556 h 9980"/>
                <a:gd name="connsiteX350" fmla="*/ 5382 w 10000"/>
                <a:gd name="connsiteY350" fmla="*/ 5506 h 9980"/>
                <a:gd name="connsiteX351" fmla="*/ 5342 w 10000"/>
                <a:gd name="connsiteY351" fmla="*/ 5405 h 9980"/>
                <a:gd name="connsiteX352" fmla="*/ 5296 w 10000"/>
                <a:gd name="connsiteY352" fmla="*/ 5325 h 9980"/>
                <a:gd name="connsiteX353" fmla="*/ 5241 w 10000"/>
                <a:gd name="connsiteY353" fmla="*/ 5255 h 9980"/>
                <a:gd name="connsiteX354" fmla="*/ 5190 w 10000"/>
                <a:gd name="connsiteY354" fmla="*/ 5195 h 9980"/>
                <a:gd name="connsiteX355" fmla="*/ 5129 w 10000"/>
                <a:gd name="connsiteY355" fmla="*/ 5145 h 9980"/>
                <a:gd name="connsiteX356" fmla="*/ 5073 w 10000"/>
                <a:gd name="connsiteY356" fmla="*/ 5115 h 9980"/>
                <a:gd name="connsiteX357" fmla="*/ 5008 w 10000"/>
                <a:gd name="connsiteY357" fmla="*/ 5065 h 9980"/>
                <a:gd name="connsiteX358" fmla="*/ 4952 w 10000"/>
                <a:gd name="connsiteY358" fmla="*/ 5035 h 9980"/>
                <a:gd name="connsiteX359" fmla="*/ 4916 w 10000"/>
                <a:gd name="connsiteY359" fmla="*/ 5005 h 9980"/>
                <a:gd name="connsiteX360" fmla="*/ 4876 w 10000"/>
                <a:gd name="connsiteY360" fmla="*/ 4995 h 9980"/>
                <a:gd name="connsiteX361" fmla="*/ 4841 w 10000"/>
                <a:gd name="connsiteY361" fmla="*/ 4995 h 9980"/>
                <a:gd name="connsiteX362" fmla="*/ 4810 w 10000"/>
                <a:gd name="connsiteY362" fmla="*/ 5045 h 9980"/>
                <a:gd name="connsiteX363" fmla="*/ 4810 w 10000"/>
                <a:gd name="connsiteY363" fmla="*/ 5075 h 9980"/>
                <a:gd name="connsiteX364" fmla="*/ 4815 w 10000"/>
                <a:gd name="connsiteY364" fmla="*/ 5115 h 9980"/>
                <a:gd name="connsiteX365" fmla="*/ 4820 w 10000"/>
                <a:gd name="connsiteY365" fmla="*/ 5135 h 9980"/>
                <a:gd name="connsiteX366" fmla="*/ 4835 w 10000"/>
                <a:gd name="connsiteY366" fmla="*/ 5155 h 9980"/>
                <a:gd name="connsiteX367" fmla="*/ 4795 w 10000"/>
                <a:gd name="connsiteY367" fmla="*/ 5185 h 9980"/>
                <a:gd name="connsiteX368" fmla="*/ 4744 w 10000"/>
                <a:gd name="connsiteY368" fmla="*/ 5195 h 9980"/>
                <a:gd name="connsiteX369" fmla="*/ 4709 w 10000"/>
                <a:gd name="connsiteY369" fmla="*/ 5215 h 9980"/>
                <a:gd name="connsiteX370" fmla="*/ 4704 w 10000"/>
                <a:gd name="connsiteY370" fmla="*/ 5305 h 9980"/>
                <a:gd name="connsiteX371" fmla="*/ 4754 w 10000"/>
                <a:gd name="connsiteY371" fmla="*/ 5345 h 9980"/>
                <a:gd name="connsiteX372" fmla="*/ 4800 w 10000"/>
                <a:gd name="connsiteY372" fmla="*/ 5375 h 9980"/>
                <a:gd name="connsiteX373" fmla="*/ 4846 w 10000"/>
                <a:gd name="connsiteY373" fmla="*/ 5415 h 9980"/>
                <a:gd name="connsiteX374" fmla="*/ 4896 w 10000"/>
                <a:gd name="connsiteY374" fmla="*/ 5435 h 9980"/>
                <a:gd name="connsiteX375" fmla="*/ 4937 w 10000"/>
                <a:gd name="connsiteY375" fmla="*/ 5475 h 9980"/>
                <a:gd name="connsiteX376" fmla="*/ 4987 w 10000"/>
                <a:gd name="connsiteY376" fmla="*/ 5516 h 9980"/>
                <a:gd name="connsiteX377" fmla="*/ 5028 w 10000"/>
                <a:gd name="connsiteY377" fmla="*/ 5576 h 9980"/>
                <a:gd name="connsiteX378" fmla="*/ 5068 w 10000"/>
                <a:gd name="connsiteY378" fmla="*/ 5636 h 9980"/>
                <a:gd name="connsiteX379" fmla="*/ 5033 w 10000"/>
                <a:gd name="connsiteY379" fmla="*/ 5646 h 9980"/>
                <a:gd name="connsiteX380" fmla="*/ 4992 w 10000"/>
                <a:gd name="connsiteY380" fmla="*/ 5646 h 9980"/>
                <a:gd name="connsiteX381" fmla="*/ 4957 w 10000"/>
                <a:gd name="connsiteY381" fmla="*/ 5636 h 9980"/>
                <a:gd name="connsiteX382" fmla="*/ 4916 w 10000"/>
                <a:gd name="connsiteY382" fmla="*/ 5606 h 9980"/>
                <a:gd name="connsiteX383" fmla="*/ 4876 w 10000"/>
                <a:gd name="connsiteY383" fmla="*/ 5586 h 9980"/>
                <a:gd name="connsiteX384" fmla="*/ 4835 w 10000"/>
                <a:gd name="connsiteY384" fmla="*/ 5576 h 9980"/>
                <a:gd name="connsiteX385" fmla="*/ 4800 w 10000"/>
                <a:gd name="connsiteY385" fmla="*/ 5596 h 9980"/>
                <a:gd name="connsiteX386" fmla="*/ 4759 w 10000"/>
                <a:gd name="connsiteY386" fmla="*/ 5636 h 9980"/>
                <a:gd name="connsiteX387" fmla="*/ 4775 w 10000"/>
                <a:gd name="connsiteY387" fmla="*/ 5756 h 9980"/>
                <a:gd name="connsiteX388" fmla="*/ 4810 w 10000"/>
                <a:gd name="connsiteY388" fmla="*/ 5866 h 9980"/>
                <a:gd name="connsiteX389" fmla="*/ 4851 w 10000"/>
                <a:gd name="connsiteY389" fmla="*/ 5946 h 9980"/>
                <a:gd name="connsiteX390" fmla="*/ 4901 w 10000"/>
                <a:gd name="connsiteY390" fmla="*/ 6026 h 9980"/>
                <a:gd name="connsiteX391" fmla="*/ 4952 w 10000"/>
                <a:gd name="connsiteY391" fmla="*/ 6106 h 9980"/>
                <a:gd name="connsiteX392" fmla="*/ 5003 w 10000"/>
                <a:gd name="connsiteY392" fmla="*/ 6196 h 9980"/>
                <a:gd name="connsiteX393" fmla="*/ 5043 w 10000"/>
                <a:gd name="connsiteY393" fmla="*/ 6316 h 9980"/>
                <a:gd name="connsiteX394" fmla="*/ 5078 w 10000"/>
                <a:gd name="connsiteY394" fmla="*/ 6436 h 9980"/>
                <a:gd name="connsiteX395" fmla="*/ 4987 w 10000"/>
                <a:gd name="connsiteY395" fmla="*/ 6476 h 9980"/>
                <a:gd name="connsiteX396" fmla="*/ 4886 w 10000"/>
                <a:gd name="connsiteY396" fmla="*/ 6517 h 9980"/>
                <a:gd name="connsiteX397" fmla="*/ 4795 w 10000"/>
                <a:gd name="connsiteY397" fmla="*/ 6577 h 9980"/>
                <a:gd name="connsiteX398" fmla="*/ 4699 w 10000"/>
                <a:gd name="connsiteY398" fmla="*/ 6637 h 9980"/>
                <a:gd name="connsiteX399" fmla="*/ 4608 w 10000"/>
                <a:gd name="connsiteY399" fmla="*/ 6697 h 9980"/>
                <a:gd name="connsiteX400" fmla="*/ 4511 w 10000"/>
                <a:gd name="connsiteY400" fmla="*/ 6737 h 9980"/>
                <a:gd name="connsiteX401" fmla="*/ 4415 w 10000"/>
                <a:gd name="connsiteY401" fmla="*/ 6777 h 9980"/>
                <a:gd name="connsiteX402" fmla="*/ 4319 w 10000"/>
                <a:gd name="connsiteY402" fmla="*/ 6787 h 9980"/>
                <a:gd name="connsiteX403" fmla="*/ 4339 w 10000"/>
                <a:gd name="connsiteY403" fmla="*/ 6537 h 9980"/>
                <a:gd name="connsiteX404" fmla="*/ 4349 w 10000"/>
                <a:gd name="connsiteY404" fmla="*/ 6256 h 9980"/>
                <a:gd name="connsiteX405" fmla="*/ 4339 w 10000"/>
                <a:gd name="connsiteY405" fmla="*/ 5986 h 9980"/>
                <a:gd name="connsiteX406" fmla="*/ 4319 w 10000"/>
                <a:gd name="connsiteY406" fmla="*/ 5736 h 9980"/>
                <a:gd name="connsiteX407" fmla="*/ 4294 w 10000"/>
                <a:gd name="connsiteY407" fmla="*/ 5656 h 9980"/>
                <a:gd name="connsiteX408" fmla="*/ 4268 w 10000"/>
                <a:gd name="connsiteY408" fmla="*/ 5566 h 9980"/>
                <a:gd name="connsiteX409" fmla="*/ 4238 w 10000"/>
                <a:gd name="connsiteY409" fmla="*/ 5485 h 9980"/>
                <a:gd name="connsiteX410" fmla="*/ 4192 w 10000"/>
                <a:gd name="connsiteY410" fmla="*/ 5455 h 9980"/>
                <a:gd name="connsiteX411" fmla="*/ 4147 w 10000"/>
                <a:gd name="connsiteY411" fmla="*/ 5626 h 9980"/>
                <a:gd name="connsiteX412" fmla="*/ 4116 w 10000"/>
                <a:gd name="connsiteY412" fmla="*/ 5796 h 9980"/>
                <a:gd name="connsiteX413" fmla="*/ 4086 w 10000"/>
                <a:gd name="connsiteY413" fmla="*/ 5966 h 9980"/>
                <a:gd name="connsiteX414" fmla="*/ 4035 w 10000"/>
                <a:gd name="connsiteY414" fmla="*/ 6126 h 9980"/>
                <a:gd name="connsiteX415" fmla="*/ 3833 w 10000"/>
                <a:gd name="connsiteY415" fmla="*/ 5455 h 9980"/>
                <a:gd name="connsiteX416" fmla="*/ 3772 w 10000"/>
                <a:gd name="connsiteY416" fmla="*/ 5455 h 9980"/>
                <a:gd name="connsiteX417" fmla="*/ 3772 w 10000"/>
                <a:gd name="connsiteY417" fmla="*/ 5566 h 9980"/>
                <a:gd name="connsiteX418" fmla="*/ 3813 w 10000"/>
                <a:gd name="connsiteY418" fmla="*/ 5686 h 9980"/>
                <a:gd name="connsiteX419" fmla="*/ 3848 w 10000"/>
                <a:gd name="connsiteY419" fmla="*/ 5816 h 9980"/>
                <a:gd name="connsiteX420" fmla="*/ 3878 w 10000"/>
                <a:gd name="connsiteY420" fmla="*/ 5946 h 9980"/>
                <a:gd name="connsiteX421" fmla="*/ 3909 w 10000"/>
                <a:gd name="connsiteY421" fmla="*/ 6086 h 9980"/>
                <a:gd name="connsiteX422" fmla="*/ 3934 w 10000"/>
                <a:gd name="connsiteY422" fmla="*/ 6206 h 9980"/>
                <a:gd name="connsiteX423" fmla="*/ 3959 w 10000"/>
                <a:gd name="connsiteY423" fmla="*/ 6346 h 9980"/>
                <a:gd name="connsiteX424" fmla="*/ 3975 w 10000"/>
                <a:gd name="connsiteY424" fmla="*/ 6496 h 9980"/>
                <a:gd name="connsiteX425" fmla="*/ 3995 w 10000"/>
                <a:gd name="connsiteY425" fmla="*/ 6637 h 9980"/>
                <a:gd name="connsiteX426" fmla="*/ 4041 w 10000"/>
                <a:gd name="connsiteY426" fmla="*/ 6617 h 9980"/>
                <a:gd name="connsiteX427" fmla="*/ 4081 w 10000"/>
                <a:gd name="connsiteY427" fmla="*/ 6557 h 9980"/>
                <a:gd name="connsiteX428" fmla="*/ 4111 w 10000"/>
                <a:gd name="connsiteY428" fmla="*/ 6496 h 9980"/>
                <a:gd name="connsiteX429" fmla="*/ 4142 w 10000"/>
                <a:gd name="connsiteY429" fmla="*/ 6426 h 9980"/>
                <a:gd name="connsiteX430" fmla="*/ 4162 w 10000"/>
                <a:gd name="connsiteY430" fmla="*/ 6346 h 9980"/>
                <a:gd name="connsiteX431" fmla="*/ 4182 w 10000"/>
                <a:gd name="connsiteY431" fmla="*/ 6256 h 9980"/>
                <a:gd name="connsiteX432" fmla="*/ 4197 w 10000"/>
                <a:gd name="connsiteY432" fmla="*/ 6176 h 9980"/>
                <a:gd name="connsiteX433" fmla="*/ 4218 w 10000"/>
                <a:gd name="connsiteY433" fmla="*/ 6096 h 9980"/>
                <a:gd name="connsiteX434" fmla="*/ 4238 w 10000"/>
                <a:gd name="connsiteY434" fmla="*/ 6176 h 9980"/>
                <a:gd name="connsiteX435" fmla="*/ 4228 w 10000"/>
                <a:gd name="connsiteY435" fmla="*/ 6356 h 9980"/>
                <a:gd name="connsiteX436" fmla="*/ 4203 w 10000"/>
                <a:gd name="connsiteY436" fmla="*/ 6547 h 9980"/>
                <a:gd name="connsiteX437" fmla="*/ 4182 w 10000"/>
                <a:gd name="connsiteY437" fmla="*/ 6717 h 9980"/>
                <a:gd name="connsiteX438" fmla="*/ 4147 w 10000"/>
                <a:gd name="connsiteY438" fmla="*/ 6897 h 9980"/>
                <a:gd name="connsiteX439" fmla="*/ 4111 w 10000"/>
                <a:gd name="connsiteY439" fmla="*/ 7077 h 9980"/>
                <a:gd name="connsiteX440" fmla="*/ 4076 w 10000"/>
                <a:gd name="connsiteY440" fmla="*/ 7247 h 9980"/>
                <a:gd name="connsiteX441" fmla="*/ 4041 w 10000"/>
                <a:gd name="connsiteY441" fmla="*/ 7417 h 9980"/>
                <a:gd name="connsiteX442" fmla="*/ 4005 w 10000"/>
                <a:gd name="connsiteY442" fmla="*/ 7578 h 9980"/>
                <a:gd name="connsiteX443" fmla="*/ 4223 w 10000"/>
                <a:gd name="connsiteY443" fmla="*/ 7618 h 9980"/>
                <a:gd name="connsiteX444" fmla="*/ 4238 w 10000"/>
                <a:gd name="connsiteY444" fmla="*/ 7508 h 9980"/>
                <a:gd name="connsiteX445" fmla="*/ 4258 w 10000"/>
                <a:gd name="connsiteY445" fmla="*/ 7357 h 9980"/>
                <a:gd name="connsiteX446" fmla="*/ 4273 w 10000"/>
                <a:gd name="connsiteY446" fmla="*/ 7227 h 9980"/>
                <a:gd name="connsiteX447" fmla="*/ 4294 w 10000"/>
                <a:gd name="connsiteY447" fmla="*/ 7117 h 9980"/>
                <a:gd name="connsiteX448" fmla="*/ 4400 w 10000"/>
                <a:gd name="connsiteY448" fmla="*/ 7087 h 9980"/>
                <a:gd name="connsiteX449" fmla="*/ 4511 w 10000"/>
                <a:gd name="connsiteY449" fmla="*/ 7027 h 9980"/>
                <a:gd name="connsiteX450" fmla="*/ 4623 w 10000"/>
                <a:gd name="connsiteY450" fmla="*/ 6967 h 9980"/>
                <a:gd name="connsiteX451" fmla="*/ 4734 w 10000"/>
                <a:gd name="connsiteY451" fmla="*/ 6917 h 9980"/>
                <a:gd name="connsiteX452" fmla="*/ 4846 w 10000"/>
                <a:gd name="connsiteY452" fmla="*/ 6857 h 9980"/>
                <a:gd name="connsiteX453" fmla="*/ 4952 w 10000"/>
                <a:gd name="connsiteY453" fmla="*/ 6797 h 9980"/>
                <a:gd name="connsiteX454" fmla="*/ 5063 w 10000"/>
                <a:gd name="connsiteY454" fmla="*/ 6737 h 9980"/>
                <a:gd name="connsiteX455" fmla="*/ 5170 w 10000"/>
                <a:gd name="connsiteY455" fmla="*/ 6697 h 9980"/>
                <a:gd name="connsiteX456" fmla="*/ 5205 w 10000"/>
                <a:gd name="connsiteY456" fmla="*/ 6787 h 9980"/>
                <a:gd name="connsiteX457" fmla="*/ 5241 w 10000"/>
                <a:gd name="connsiteY457" fmla="*/ 6877 h 9980"/>
                <a:gd name="connsiteX458" fmla="*/ 5266 w 10000"/>
                <a:gd name="connsiteY458" fmla="*/ 6967 h 9980"/>
                <a:gd name="connsiteX459" fmla="*/ 5286 w 10000"/>
                <a:gd name="connsiteY459" fmla="*/ 7077 h 9980"/>
                <a:gd name="connsiteX460" fmla="*/ 4759 w 10000"/>
                <a:gd name="connsiteY460" fmla="*/ 7407 h 9980"/>
                <a:gd name="connsiteX461" fmla="*/ 4800 w 10000"/>
                <a:gd name="connsiteY461" fmla="*/ 7708 h 9980"/>
                <a:gd name="connsiteX462" fmla="*/ 4810 w 10000"/>
                <a:gd name="connsiteY462" fmla="*/ 7698 h 9980"/>
                <a:gd name="connsiteX463" fmla="*/ 4851 w 10000"/>
                <a:gd name="connsiteY463" fmla="*/ 7678 h 9980"/>
                <a:gd name="connsiteX464" fmla="*/ 4901 w 10000"/>
                <a:gd name="connsiteY464" fmla="*/ 7638 h 9980"/>
                <a:gd name="connsiteX465" fmla="*/ 4972 w 10000"/>
                <a:gd name="connsiteY465" fmla="*/ 7598 h 9980"/>
                <a:gd name="connsiteX466" fmla="*/ 5048 w 10000"/>
                <a:gd name="connsiteY466" fmla="*/ 7538 h 9980"/>
                <a:gd name="connsiteX467" fmla="*/ 5124 w 10000"/>
                <a:gd name="connsiteY467" fmla="*/ 7477 h 9980"/>
                <a:gd name="connsiteX468" fmla="*/ 5195 w 10000"/>
                <a:gd name="connsiteY468" fmla="*/ 7417 h 9980"/>
                <a:gd name="connsiteX469" fmla="*/ 5261 w 10000"/>
                <a:gd name="connsiteY469" fmla="*/ 7377 h 9980"/>
                <a:gd name="connsiteX470" fmla="*/ 5235 w 10000"/>
                <a:gd name="connsiteY470" fmla="*/ 7918 h 9980"/>
                <a:gd name="connsiteX471" fmla="*/ 4765 w 10000"/>
                <a:gd name="connsiteY471" fmla="*/ 8228 h 9980"/>
                <a:gd name="connsiteX472" fmla="*/ 4800 w 10000"/>
                <a:gd name="connsiteY472" fmla="*/ 8539 h 9980"/>
                <a:gd name="connsiteX0" fmla="*/ 4800 w 10000"/>
                <a:gd name="connsiteY0" fmla="*/ 8556 h 9990"/>
                <a:gd name="connsiteX1" fmla="*/ 5195 w 10000"/>
                <a:gd name="connsiteY1" fmla="*/ 8295 h 9990"/>
                <a:gd name="connsiteX2" fmla="*/ 5190 w 10000"/>
                <a:gd name="connsiteY2" fmla="*/ 8455 h 9990"/>
                <a:gd name="connsiteX3" fmla="*/ 5180 w 10000"/>
                <a:gd name="connsiteY3" fmla="*/ 8626 h 9990"/>
                <a:gd name="connsiteX4" fmla="*/ 5165 w 10000"/>
                <a:gd name="connsiteY4" fmla="*/ 8797 h 9990"/>
                <a:gd name="connsiteX5" fmla="*/ 5144 w 10000"/>
                <a:gd name="connsiteY5" fmla="*/ 8967 h 9990"/>
                <a:gd name="connsiteX6" fmla="*/ 5109 w 10000"/>
                <a:gd name="connsiteY6" fmla="*/ 9147 h 9990"/>
                <a:gd name="connsiteX7" fmla="*/ 5063 w 10000"/>
                <a:gd name="connsiteY7" fmla="*/ 9298 h 9990"/>
                <a:gd name="connsiteX8" fmla="*/ 5003 w 10000"/>
                <a:gd name="connsiteY8" fmla="*/ 9438 h 9990"/>
                <a:gd name="connsiteX9" fmla="*/ 4927 w 10000"/>
                <a:gd name="connsiteY9" fmla="*/ 9549 h 9990"/>
                <a:gd name="connsiteX10" fmla="*/ 4851 w 10000"/>
                <a:gd name="connsiteY10" fmla="*/ 9569 h 9990"/>
                <a:gd name="connsiteX11" fmla="*/ 4775 w 10000"/>
                <a:gd name="connsiteY11" fmla="*/ 9549 h 9990"/>
                <a:gd name="connsiteX12" fmla="*/ 4699 w 10000"/>
                <a:gd name="connsiteY12" fmla="*/ 9488 h 9990"/>
                <a:gd name="connsiteX13" fmla="*/ 4623 w 10000"/>
                <a:gd name="connsiteY13" fmla="*/ 9398 h 9990"/>
                <a:gd name="connsiteX14" fmla="*/ 4552 w 10000"/>
                <a:gd name="connsiteY14" fmla="*/ 9288 h 9990"/>
                <a:gd name="connsiteX15" fmla="*/ 4491 w 10000"/>
                <a:gd name="connsiteY15" fmla="*/ 9157 h 9990"/>
                <a:gd name="connsiteX16" fmla="*/ 4430 w 10000"/>
                <a:gd name="connsiteY16" fmla="*/ 8997 h 9990"/>
                <a:gd name="connsiteX17" fmla="*/ 4385 w 10000"/>
                <a:gd name="connsiteY17" fmla="*/ 8837 h 9990"/>
                <a:gd name="connsiteX18" fmla="*/ 4800 w 10000"/>
                <a:gd name="connsiteY18" fmla="*/ 8556 h 9990"/>
                <a:gd name="connsiteX19" fmla="*/ 4765 w 10000"/>
                <a:gd name="connsiteY19" fmla="*/ 8244 h 9990"/>
                <a:gd name="connsiteX20" fmla="*/ 4334 w 10000"/>
                <a:gd name="connsiteY20" fmla="*/ 8546 h 9990"/>
                <a:gd name="connsiteX21" fmla="*/ 4294 w 10000"/>
                <a:gd name="connsiteY21" fmla="*/ 8475 h 9990"/>
                <a:gd name="connsiteX22" fmla="*/ 4258 w 10000"/>
                <a:gd name="connsiteY22" fmla="*/ 8375 h 9990"/>
                <a:gd name="connsiteX23" fmla="*/ 4233 w 10000"/>
                <a:gd name="connsiteY23" fmla="*/ 8255 h 9990"/>
                <a:gd name="connsiteX24" fmla="*/ 4197 w 10000"/>
                <a:gd name="connsiteY24" fmla="*/ 8144 h 9990"/>
                <a:gd name="connsiteX25" fmla="*/ 4263 w 10000"/>
                <a:gd name="connsiteY25" fmla="*/ 8084 h 9990"/>
                <a:gd name="connsiteX26" fmla="*/ 4339 w 10000"/>
                <a:gd name="connsiteY26" fmla="*/ 8034 h 9990"/>
                <a:gd name="connsiteX27" fmla="*/ 4415 w 10000"/>
                <a:gd name="connsiteY27" fmla="*/ 7974 h 9990"/>
                <a:gd name="connsiteX28" fmla="*/ 4496 w 10000"/>
                <a:gd name="connsiteY28" fmla="*/ 7924 h 9990"/>
                <a:gd name="connsiteX29" fmla="*/ 4577 w 10000"/>
                <a:gd name="connsiteY29" fmla="*/ 7864 h 9990"/>
                <a:gd name="connsiteX30" fmla="*/ 4658 w 10000"/>
                <a:gd name="connsiteY30" fmla="*/ 7814 h 9990"/>
                <a:gd name="connsiteX31" fmla="*/ 4729 w 10000"/>
                <a:gd name="connsiteY31" fmla="*/ 7774 h 9990"/>
                <a:gd name="connsiteX32" fmla="*/ 4800 w 10000"/>
                <a:gd name="connsiteY32" fmla="*/ 7723 h 9990"/>
                <a:gd name="connsiteX33" fmla="*/ 4759 w 10000"/>
                <a:gd name="connsiteY33" fmla="*/ 7422 h 9990"/>
                <a:gd name="connsiteX34" fmla="*/ 4228 w 10000"/>
                <a:gd name="connsiteY34" fmla="*/ 7774 h 9990"/>
                <a:gd name="connsiteX35" fmla="*/ 4223 w 10000"/>
                <a:gd name="connsiteY35" fmla="*/ 7743 h 9990"/>
                <a:gd name="connsiteX36" fmla="*/ 4223 w 10000"/>
                <a:gd name="connsiteY36" fmla="*/ 7713 h 9990"/>
                <a:gd name="connsiteX37" fmla="*/ 4223 w 10000"/>
                <a:gd name="connsiteY37" fmla="*/ 7673 h 9990"/>
                <a:gd name="connsiteX38" fmla="*/ 4223 w 10000"/>
                <a:gd name="connsiteY38" fmla="*/ 7633 h 9990"/>
                <a:gd name="connsiteX39" fmla="*/ 4005 w 10000"/>
                <a:gd name="connsiteY39" fmla="*/ 7593 h 9990"/>
                <a:gd name="connsiteX40" fmla="*/ 4005 w 10000"/>
                <a:gd name="connsiteY40" fmla="*/ 7814 h 9990"/>
                <a:gd name="connsiteX41" fmla="*/ 4020 w 10000"/>
                <a:gd name="connsiteY41" fmla="*/ 8024 h 9990"/>
                <a:gd name="connsiteX42" fmla="*/ 4041 w 10000"/>
                <a:gd name="connsiteY42" fmla="*/ 8244 h 9990"/>
                <a:gd name="connsiteX43" fmla="*/ 4076 w 10000"/>
                <a:gd name="connsiteY43" fmla="*/ 8435 h 9990"/>
                <a:gd name="connsiteX44" fmla="*/ 4116 w 10000"/>
                <a:gd name="connsiteY44" fmla="*/ 8646 h 9990"/>
                <a:gd name="connsiteX45" fmla="*/ 4162 w 10000"/>
                <a:gd name="connsiteY45" fmla="*/ 8847 h 9990"/>
                <a:gd name="connsiteX46" fmla="*/ 4223 w 10000"/>
                <a:gd name="connsiteY46" fmla="*/ 9027 h 9990"/>
                <a:gd name="connsiteX47" fmla="*/ 4278 w 10000"/>
                <a:gd name="connsiteY47" fmla="*/ 9217 h 9990"/>
                <a:gd name="connsiteX48" fmla="*/ 4349 w 10000"/>
                <a:gd name="connsiteY48" fmla="*/ 9388 h 9990"/>
                <a:gd name="connsiteX49" fmla="*/ 4425 w 10000"/>
                <a:gd name="connsiteY49" fmla="*/ 9559 h 9990"/>
                <a:gd name="connsiteX50" fmla="*/ 4506 w 10000"/>
                <a:gd name="connsiteY50" fmla="*/ 9709 h 9990"/>
                <a:gd name="connsiteX51" fmla="*/ 4592 w 10000"/>
                <a:gd name="connsiteY51" fmla="*/ 9830 h 9990"/>
                <a:gd name="connsiteX52" fmla="*/ 4689 w 10000"/>
                <a:gd name="connsiteY52" fmla="*/ 9930 h 9990"/>
                <a:gd name="connsiteX53" fmla="*/ 4785 w 10000"/>
                <a:gd name="connsiteY53" fmla="*/ 9990 h 9990"/>
                <a:gd name="connsiteX54" fmla="*/ 5554 w 10000"/>
                <a:gd name="connsiteY54" fmla="*/ 6309 h 9990"/>
                <a:gd name="connsiteX55" fmla="*/ 5570 w 10000"/>
                <a:gd name="connsiteY55" fmla="*/ 6108 h 9990"/>
                <a:gd name="connsiteX56" fmla="*/ 5585 w 10000"/>
                <a:gd name="connsiteY56" fmla="*/ 5888 h 9990"/>
                <a:gd name="connsiteX57" fmla="*/ 5605 w 10000"/>
                <a:gd name="connsiteY57" fmla="*/ 5677 h 9990"/>
                <a:gd name="connsiteX58" fmla="*/ 5625 w 10000"/>
                <a:gd name="connsiteY58" fmla="*/ 5466 h 9990"/>
                <a:gd name="connsiteX59" fmla="*/ 5651 w 10000"/>
                <a:gd name="connsiteY59" fmla="*/ 5266 h 9990"/>
                <a:gd name="connsiteX60" fmla="*/ 5671 w 10000"/>
                <a:gd name="connsiteY60" fmla="*/ 5065 h 9990"/>
                <a:gd name="connsiteX61" fmla="*/ 5706 w 10000"/>
                <a:gd name="connsiteY61" fmla="*/ 4865 h 9990"/>
                <a:gd name="connsiteX62" fmla="*/ 5742 w 10000"/>
                <a:gd name="connsiteY62" fmla="*/ 4674 h 9990"/>
                <a:gd name="connsiteX63" fmla="*/ 5782 w 10000"/>
                <a:gd name="connsiteY63" fmla="*/ 4443 h 9990"/>
                <a:gd name="connsiteX64" fmla="*/ 5838 w 10000"/>
                <a:gd name="connsiteY64" fmla="*/ 4212 h 9990"/>
                <a:gd name="connsiteX65" fmla="*/ 5894 w 10000"/>
                <a:gd name="connsiteY65" fmla="*/ 3992 h 9990"/>
                <a:gd name="connsiteX66" fmla="*/ 5965 w 10000"/>
                <a:gd name="connsiteY66" fmla="*/ 3772 h 9990"/>
                <a:gd name="connsiteX67" fmla="*/ 6041 w 10000"/>
                <a:gd name="connsiteY67" fmla="*/ 3561 h 9990"/>
                <a:gd name="connsiteX68" fmla="*/ 6116 w 10000"/>
                <a:gd name="connsiteY68" fmla="*/ 3360 h 9990"/>
                <a:gd name="connsiteX69" fmla="*/ 6203 w 10000"/>
                <a:gd name="connsiteY69" fmla="*/ 3169 h 9990"/>
                <a:gd name="connsiteX70" fmla="*/ 6294 w 10000"/>
                <a:gd name="connsiteY70" fmla="*/ 2989 h 9990"/>
                <a:gd name="connsiteX71" fmla="*/ 6395 w 10000"/>
                <a:gd name="connsiteY71" fmla="*/ 2829 h 9990"/>
                <a:gd name="connsiteX72" fmla="*/ 6496 w 10000"/>
                <a:gd name="connsiteY72" fmla="*/ 2658 h 9990"/>
                <a:gd name="connsiteX73" fmla="*/ 6603 w 10000"/>
                <a:gd name="connsiteY73" fmla="*/ 2528 h 9990"/>
                <a:gd name="connsiteX74" fmla="*/ 6714 w 10000"/>
                <a:gd name="connsiteY74" fmla="*/ 2407 h 9990"/>
                <a:gd name="connsiteX75" fmla="*/ 6830 w 10000"/>
                <a:gd name="connsiteY75" fmla="*/ 2307 h 9990"/>
                <a:gd name="connsiteX76" fmla="*/ 6947 w 10000"/>
                <a:gd name="connsiteY76" fmla="*/ 2206 h 9990"/>
                <a:gd name="connsiteX77" fmla="*/ 7073 w 10000"/>
                <a:gd name="connsiteY77" fmla="*/ 2156 h 9990"/>
                <a:gd name="connsiteX78" fmla="*/ 7200 w 10000"/>
                <a:gd name="connsiteY78" fmla="*/ 2106 h 9990"/>
                <a:gd name="connsiteX79" fmla="*/ 7271 w 10000"/>
                <a:gd name="connsiteY79" fmla="*/ 2267 h 9990"/>
                <a:gd name="connsiteX80" fmla="*/ 7332 w 10000"/>
                <a:gd name="connsiteY80" fmla="*/ 2407 h 9990"/>
                <a:gd name="connsiteX81" fmla="*/ 7397 w 10000"/>
                <a:gd name="connsiteY81" fmla="*/ 2548 h 9990"/>
                <a:gd name="connsiteX82" fmla="*/ 7468 w 10000"/>
                <a:gd name="connsiteY82" fmla="*/ 2658 h 9990"/>
                <a:gd name="connsiteX83" fmla="*/ 7549 w 10000"/>
                <a:gd name="connsiteY83" fmla="*/ 2769 h 9990"/>
                <a:gd name="connsiteX84" fmla="*/ 7641 w 10000"/>
                <a:gd name="connsiteY84" fmla="*/ 2859 h 9990"/>
                <a:gd name="connsiteX85" fmla="*/ 7757 w 10000"/>
                <a:gd name="connsiteY85" fmla="*/ 2949 h 9990"/>
                <a:gd name="connsiteX86" fmla="*/ 7899 w 10000"/>
                <a:gd name="connsiteY86" fmla="*/ 3029 h 9990"/>
                <a:gd name="connsiteX87" fmla="*/ 7980 w 10000"/>
                <a:gd name="connsiteY87" fmla="*/ 3069 h 9990"/>
                <a:gd name="connsiteX88" fmla="*/ 8056 w 10000"/>
                <a:gd name="connsiteY88" fmla="*/ 3079 h 9990"/>
                <a:gd name="connsiteX89" fmla="*/ 8137 w 10000"/>
                <a:gd name="connsiteY89" fmla="*/ 3089 h 9990"/>
                <a:gd name="connsiteX90" fmla="*/ 8213 w 10000"/>
                <a:gd name="connsiteY90" fmla="*/ 3089 h 9990"/>
                <a:gd name="connsiteX91" fmla="*/ 8289 w 10000"/>
                <a:gd name="connsiteY91" fmla="*/ 3069 h 9990"/>
                <a:gd name="connsiteX92" fmla="*/ 8359 w 10000"/>
                <a:gd name="connsiteY92" fmla="*/ 3039 h 9990"/>
                <a:gd name="connsiteX93" fmla="*/ 8435 w 10000"/>
                <a:gd name="connsiteY93" fmla="*/ 3009 h 9990"/>
                <a:gd name="connsiteX94" fmla="*/ 8506 w 10000"/>
                <a:gd name="connsiteY94" fmla="*/ 2949 h 9990"/>
                <a:gd name="connsiteX95" fmla="*/ 8572 w 10000"/>
                <a:gd name="connsiteY95" fmla="*/ 2909 h 9990"/>
                <a:gd name="connsiteX96" fmla="*/ 8638 w 10000"/>
                <a:gd name="connsiteY96" fmla="*/ 2839 h 9990"/>
                <a:gd name="connsiteX97" fmla="*/ 8709 w 10000"/>
                <a:gd name="connsiteY97" fmla="*/ 2769 h 9990"/>
                <a:gd name="connsiteX98" fmla="*/ 8775 w 10000"/>
                <a:gd name="connsiteY98" fmla="*/ 2688 h 9990"/>
                <a:gd name="connsiteX99" fmla="*/ 8830 w 10000"/>
                <a:gd name="connsiteY99" fmla="*/ 2598 h 9990"/>
                <a:gd name="connsiteX100" fmla="*/ 8896 w 10000"/>
                <a:gd name="connsiteY100" fmla="*/ 2497 h 9990"/>
                <a:gd name="connsiteX101" fmla="*/ 8952 w 10000"/>
                <a:gd name="connsiteY101" fmla="*/ 2397 h 9990"/>
                <a:gd name="connsiteX102" fmla="*/ 9013 w 10000"/>
                <a:gd name="connsiteY102" fmla="*/ 2297 h 9990"/>
                <a:gd name="connsiteX103" fmla="*/ 9200 w 10000"/>
                <a:gd name="connsiteY103" fmla="*/ 2497 h 9990"/>
                <a:gd name="connsiteX104" fmla="*/ 9362 w 10000"/>
                <a:gd name="connsiteY104" fmla="*/ 2759 h 9990"/>
                <a:gd name="connsiteX105" fmla="*/ 9499 w 10000"/>
                <a:gd name="connsiteY105" fmla="*/ 3059 h 9990"/>
                <a:gd name="connsiteX106" fmla="*/ 9625 w 10000"/>
                <a:gd name="connsiteY106" fmla="*/ 3400 h 9990"/>
                <a:gd name="connsiteX107" fmla="*/ 9716 w 10000"/>
                <a:gd name="connsiteY107" fmla="*/ 3772 h 9990"/>
                <a:gd name="connsiteX108" fmla="*/ 9792 w 10000"/>
                <a:gd name="connsiteY108" fmla="*/ 4172 h 9990"/>
                <a:gd name="connsiteX109" fmla="*/ 9833 w 10000"/>
                <a:gd name="connsiteY109" fmla="*/ 4584 h 9990"/>
                <a:gd name="connsiteX110" fmla="*/ 9848 w 10000"/>
                <a:gd name="connsiteY110" fmla="*/ 5005 h 9990"/>
                <a:gd name="connsiteX111" fmla="*/ 9863 w 10000"/>
                <a:gd name="connsiteY111" fmla="*/ 5296 h 9990"/>
                <a:gd name="connsiteX112" fmla="*/ 9878 w 10000"/>
                <a:gd name="connsiteY112" fmla="*/ 5617 h 9990"/>
                <a:gd name="connsiteX113" fmla="*/ 9899 w 10000"/>
                <a:gd name="connsiteY113" fmla="*/ 5868 h 9990"/>
                <a:gd name="connsiteX114" fmla="*/ 9914 w 10000"/>
                <a:gd name="connsiteY114" fmla="*/ 5928 h 9990"/>
                <a:gd name="connsiteX115" fmla="*/ 9980 w 10000"/>
                <a:gd name="connsiteY115" fmla="*/ 5416 h 9990"/>
                <a:gd name="connsiteX116" fmla="*/ 10000 w 10000"/>
                <a:gd name="connsiteY116" fmla="*/ 4865 h 9990"/>
                <a:gd name="connsiteX117" fmla="*/ 9995 w 10000"/>
                <a:gd name="connsiteY117" fmla="*/ 4313 h 9990"/>
                <a:gd name="connsiteX118" fmla="*/ 9949 w 10000"/>
                <a:gd name="connsiteY118" fmla="*/ 3792 h 9990"/>
                <a:gd name="connsiteX119" fmla="*/ 9924 w 10000"/>
                <a:gd name="connsiteY119" fmla="*/ 3621 h 9990"/>
                <a:gd name="connsiteX120" fmla="*/ 9899 w 10000"/>
                <a:gd name="connsiteY120" fmla="*/ 3450 h 9990"/>
                <a:gd name="connsiteX121" fmla="*/ 9863 w 10000"/>
                <a:gd name="connsiteY121" fmla="*/ 3270 h 9990"/>
                <a:gd name="connsiteX122" fmla="*/ 9813 w 10000"/>
                <a:gd name="connsiteY122" fmla="*/ 3109 h 9990"/>
                <a:gd name="connsiteX123" fmla="*/ 9767 w 10000"/>
                <a:gd name="connsiteY123" fmla="*/ 2959 h 9990"/>
                <a:gd name="connsiteX124" fmla="*/ 9716 w 10000"/>
                <a:gd name="connsiteY124" fmla="*/ 2809 h 9990"/>
                <a:gd name="connsiteX125" fmla="*/ 9656 w 10000"/>
                <a:gd name="connsiteY125" fmla="*/ 2658 h 9990"/>
                <a:gd name="connsiteX126" fmla="*/ 9595 w 10000"/>
                <a:gd name="connsiteY126" fmla="*/ 2528 h 9990"/>
                <a:gd name="connsiteX127" fmla="*/ 9529 w 10000"/>
                <a:gd name="connsiteY127" fmla="*/ 2397 h 9990"/>
                <a:gd name="connsiteX128" fmla="*/ 9458 w 10000"/>
                <a:gd name="connsiteY128" fmla="*/ 2267 h 9990"/>
                <a:gd name="connsiteX129" fmla="*/ 9387 w 10000"/>
                <a:gd name="connsiteY129" fmla="*/ 2146 h 9990"/>
                <a:gd name="connsiteX130" fmla="*/ 9316 w 10000"/>
                <a:gd name="connsiteY130" fmla="*/ 2026 h 9990"/>
                <a:gd name="connsiteX131" fmla="*/ 9241 w 10000"/>
                <a:gd name="connsiteY131" fmla="*/ 1916 h 9990"/>
                <a:gd name="connsiteX132" fmla="*/ 9154 w 10000"/>
                <a:gd name="connsiteY132" fmla="*/ 1806 h 9990"/>
                <a:gd name="connsiteX133" fmla="*/ 9078 w 10000"/>
                <a:gd name="connsiteY133" fmla="*/ 1715 h 9990"/>
                <a:gd name="connsiteX134" fmla="*/ 8997 w 10000"/>
                <a:gd name="connsiteY134" fmla="*/ 1625 h 9990"/>
                <a:gd name="connsiteX135" fmla="*/ 8982 w 10000"/>
                <a:gd name="connsiteY135" fmla="*/ 1635 h 9990"/>
                <a:gd name="connsiteX136" fmla="*/ 8972 w 10000"/>
                <a:gd name="connsiteY136" fmla="*/ 1645 h 9990"/>
                <a:gd name="connsiteX137" fmla="*/ 8957 w 10000"/>
                <a:gd name="connsiteY137" fmla="*/ 1655 h 9990"/>
                <a:gd name="connsiteX138" fmla="*/ 8947 w 10000"/>
                <a:gd name="connsiteY138" fmla="*/ 1675 h 9990"/>
                <a:gd name="connsiteX139" fmla="*/ 8932 w 10000"/>
                <a:gd name="connsiteY139" fmla="*/ 1715 h 9990"/>
                <a:gd name="connsiteX140" fmla="*/ 8906 w 10000"/>
                <a:gd name="connsiteY140" fmla="*/ 1776 h 9990"/>
                <a:gd name="connsiteX141" fmla="*/ 8866 w 10000"/>
                <a:gd name="connsiteY141" fmla="*/ 1856 h 9990"/>
                <a:gd name="connsiteX142" fmla="*/ 8820 w 10000"/>
                <a:gd name="connsiteY142" fmla="*/ 1956 h 9990"/>
                <a:gd name="connsiteX143" fmla="*/ 8749 w 10000"/>
                <a:gd name="connsiteY143" fmla="*/ 2086 h 9990"/>
                <a:gd name="connsiteX144" fmla="*/ 8684 w 10000"/>
                <a:gd name="connsiteY144" fmla="*/ 2186 h 9990"/>
                <a:gd name="connsiteX145" fmla="*/ 8628 w 10000"/>
                <a:gd name="connsiteY145" fmla="*/ 2277 h 9990"/>
                <a:gd name="connsiteX146" fmla="*/ 8567 w 10000"/>
                <a:gd name="connsiteY146" fmla="*/ 2357 h 9990"/>
                <a:gd name="connsiteX147" fmla="*/ 8516 w 10000"/>
                <a:gd name="connsiteY147" fmla="*/ 2417 h 9990"/>
                <a:gd name="connsiteX148" fmla="*/ 8466 w 10000"/>
                <a:gd name="connsiteY148" fmla="*/ 2477 h 9990"/>
                <a:gd name="connsiteX149" fmla="*/ 8415 w 10000"/>
                <a:gd name="connsiteY149" fmla="*/ 2508 h 9990"/>
                <a:gd name="connsiteX150" fmla="*/ 8365 w 10000"/>
                <a:gd name="connsiteY150" fmla="*/ 2548 h 9990"/>
                <a:gd name="connsiteX151" fmla="*/ 8314 w 10000"/>
                <a:gd name="connsiteY151" fmla="*/ 2558 h 9990"/>
                <a:gd name="connsiteX152" fmla="*/ 8258 w 10000"/>
                <a:gd name="connsiteY152" fmla="*/ 2568 h 9990"/>
                <a:gd name="connsiteX153" fmla="*/ 8208 w 10000"/>
                <a:gd name="connsiteY153" fmla="*/ 2578 h 9990"/>
                <a:gd name="connsiteX154" fmla="*/ 8147 w 10000"/>
                <a:gd name="connsiteY154" fmla="*/ 2578 h 9990"/>
                <a:gd name="connsiteX155" fmla="*/ 8086 w 10000"/>
                <a:gd name="connsiteY155" fmla="*/ 2568 h 9990"/>
                <a:gd name="connsiteX156" fmla="*/ 8015 w 10000"/>
                <a:gd name="connsiteY156" fmla="*/ 2568 h 9990"/>
                <a:gd name="connsiteX157" fmla="*/ 7939 w 10000"/>
                <a:gd name="connsiteY157" fmla="*/ 2558 h 9990"/>
                <a:gd name="connsiteX158" fmla="*/ 7858 w 10000"/>
                <a:gd name="connsiteY158" fmla="*/ 2548 h 9990"/>
                <a:gd name="connsiteX159" fmla="*/ 7803 w 10000"/>
                <a:gd name="connsiteY159" fmla="*/ 2497 h 9990"/>
                <a:gd name="connsiteX160" fmla="*/ 7747 w 10000"/>
                <a:gd name="connsiteY160" fmla="*/ 2467 h 9990"/>
                <a:gd name="connsiteX161" fmla="*/ 7696 w 10000"/>
                <a:gd name="connsiteY161" fmla="*/ 2417 h 9990"/>
                <a:gd name="connsiteX162" fmla="*/ 7635 w 10000"/>
                <a:gd name="connsiteY162" fmla="*/ 2377 h 9990"/>
                <a:gd name="connsiteX163" fmla="*/ 7585 w 10000"/>
                <a:gd name="connsiteY163" fmla="*/ 2327 h 9990"/>
                <a:gd name="connsiteX164" fmla="*/ 7529 w 10000"/>
                <a:gd name="connsiteY164" fmla="*/ 2257 h 9990"/>
                <a:gd name="connsiteX165" fmla="*/ 7489 w 10000"/>
                <a:gd name="connsiteY165" fmla="*/ 2176 h 9990"/>
                <a:gd name="connsiteX166" fmla="*/ 7448 w 10000"/>
                <a:gd name="connsiteY166" fmla="*/ 2086 h 9990"/>
                <a:gd name="connsiteX167" fmla="*/ 7468 w 10000"/>
                <a:gd name="connsiteY167" fmla="*/ 2046 h 9990"/>
                <a:gd name="connsiteX168" fmla="*/ 7484 w 10000"/>
                <a:gd name="connsiteY168" fmla="*/ 2006 h 9990"/>
                <a:gd name="connsiteX169" fmla="*/ 7499 w 10000"/>
                <a:gd name="connsiteY169" fmla="*/ 1956 h 9990"/>
                <a:gd name="connsiteX170" fmla="*/ 7514 w 10000"/>
                <a:gd name="connsiteY170" fmla="*/ 1916 h 9990"/>
                <a:gd name="connsiteX171" fmla="*/ 7554 w 10000"/>
                <a:gd name="connsiteY171" fmla="*/ 1665 h 9990"/>
                <a:gd name="connsiteX172" fmla="*/ 7570 w 10000"/>
                <a:gd name="connsiteY172" fmla="*/ 1414 h 9990"/>
                <a:gd name="connsiteX173" fmla="*/ 7570 w 10000"/>
                <a:gd name="connsiteY173" fmla="*/ 1163 h 9990"/>
                <a:gd name="connsiteX174" fmla="*/ 7559 w 10000"/>
                <a:gd name="connsiteY174" fmla="*/ 913 h 9990"/>
                <a:gd name="connsiteX175" fmla="*/ 7529 w 10000"/>
                <a:gd name="connsiteY175" fmla="*/ 662 h 9990"/>
                <a:gd name="connsiteX176" fmla="*/ 7484 w 10000"/>
                <a:gd name="connsiteY176" fmla="*/ 431 h 9990"/>
                <a:gd name="connsiteX177" fmla="*/ 7428 w 10000"/>
                <a:gd name="connsiteY177" fmla="*/ 210 h 9990"/>
                <a:gd name="connsiteX178" fmla="*/ 7357 w 10000"/>
                <a:gd name="connsiteY178" fmla="*/ 0 h 9990"/>
                <a:gd name="connsiteX179" fmla="*/ 7352 w 10000"/>
                <a:gd name="connsiteY179" fmla="*/ 60 h 9990"/>
                <a:gd name="connsiteX180" fmla="*/ 7357 w 10000"/>
                <a:gd name="connsiteY180" fmla="*/ 251 h 9990"/>
                <a:gd name="connsiteX181" fmla="*/ 7367 w 10000"/>
                <a:gd name="connsiteY181" fmla="*/ 502 h 9990"/>
                <a:gd name="connsiteX182" fmla="*/ 7372 w 10000"/>
                <a:gd name="connsiteY182" fmla="*/ 803 h 9990"/>
                <a:gd name="connsiteX183" fmla="*/ 7362 w 10000"/>
                <a:gd name="connsiteY183" fmla="*/ 1123 h 9990"/>
                <a:gd name="connsiteX184" fmla="*/ 7332 w 10000"/>
                <a:gd name="connsiteY184" fmla="*/ 1414 h 9990"/>
                <a:gd name="connsiteX185" fmla="*/ 7271 w 10000"/>
                <a:gd name="connsiteY185" fmla="*/ 1645 h 9990"/>
                <a:gd name="connsiteX186" fmla="*/ 7165 w 10000"/>
                <a:gd name="connsiteY186" fmla="*/ 1786 h 9990"/>
                <a:gd name="connsiteX187" fmla="*/ 7048 w 10000"/>
                <a:gd name="connsiteY187" fmla="*/ 1786 h 9990"/>
                <a:gd name="connsiteX188" fmla="*/ 6932 w 10000"/>
                <a:gd name="connsiteY188" fmla="*/ 1806 h 9990"/>
                <a:gd name="connsiteX189" fmla="*/ 6820 w 10000"/>
                <a:gd name="connsiteY189" fmla="*/ 1856 h 9990"/>
                <a:gd name="connsiteX190" fmla="*/ 6709 w 10000"/>
                <a:gd name="connsiteY190" fmla="*/ 1916 h 9990"/>
                <a:gd name="connsiteX191" fmla="*/ 6603 w 10000"/>
                <a:gd name="connsiteY191" fmla="*/ 1976 h 9990"/>
                <a:gd name="connsiteX192" fmla="*/ 6501 w 10000"/>
                <a:gd name="connsiteY192" fmla="*/ 2076 h 9990"/>
                <a:gd name="connsiteX193" fmla="*/ 6400 w 10000"/>
                <a:gd name="connsiteY193" fmla="*/ 2166 h 9990"/>
                <a:gd name="connsiteX194" fmla="*/ 6304 w 10000"/>
                <a:gd name="connsiteY194" fmla="*/ 2277 h 9990"/>
                <a:gd name="connsiteX195" fmla="*/ 6208 w 10000"/>
                <a:gd name="connsiteY195" fmla="*/ 2407 h 9990"/>
                <a:gd name="connsiteX196" fmla="*/ 6116 w 10000"/>
                <a:gd name="connsiteY196" fmla="*/ 2548 h 9990"/>
                <a:gd name="connsiteX197" fmla="*/ 6035 w 10000"/>
                <a:gd name="connsiteY197" fmla="*/ 2698 h 9990"/>
                <a:gd name="connsiteX198" fmla="*/ 5954 w 10000"/>
                <a:gd name="connsiteY198" fmla="*/ 2859 h 9990"/>
                <a:gd name="connsiteX199" fmla="*/ 5878 w 10000"/>
                <a:gd name="connsiteY199" fmla="*/ 3019 h 9990"/>
                <a:gd name="connsiteX200" fmla="*/ 5808 w 10000"/>
                <a:gd name="connsiteY200" fmla="*/ 3209 h 9990"/>
                <a:gd name="connsiteX201" fmla="*/ 5737 w 10000"/>
                <a:gd name="connsiteY201" fmla="*/ 3390 h 9990"/>
                <a:gd name="connsiteX202" fmla="*/ 5676 w 10000"/>
                <a:gd name="connsiteY202" fmla="*/ 3571 h 9990"/>
                <a:gd name="connsiteX203" fmla="*/ 5630 w 10000"/>
                <a:gd name="connsiteY203" fmla="*/ 3752 h 9990"/>
                <a:gd name="connsiteX204" fmla="*/ 5590 w 10000"/>
                <a:gd name="connsiteY204" fmla="*/ 3932 h 9990"/>
                <a:gd name="connsiteX205" fmla="*/ 5559 w 10000"/>
                <a:gd name="connsiteY205" fmla="*/ 4122 h 9990"/>
                <a:gd name="connsiteX206" fmla="*/ 5539 w 10000"/>
                <a:gd name="connsiteY206" fmla="*/ 4303 h 9990"/>
                <a:gd name="connsiteX207" fmla="*/ 5514 w 10000"/>
                <a:gd name="connsiteY207" fmla="*/ 4483 h 9990"/>
                <a:gd name="connsiteX208" fmla="*/ 5494 w 10000"/>
                <a:gd name="connsiteY208" fmla="*/ 4684 h 9990"/>
                <a:gd name="connsiteX209" fmla="*/ 5468 w 10000"/>
                <a:gd name="connsiteY209" fmla="*/ 4865 h 9990"/>
                <a:gd name="connsiteX210" fmla="*/ 5443 w 10000"/>
                <a:gd name="connsiteY210" fmla="*/ 5055 h 9990"/>
                <a:gd name="connsiteX211" fmla="*/ 5397 w 10000"/>
                <a:gd name="connsiteY211" fmla="*/ 5005 h 9990"/>
                <a:gd name="connsiteX212" fmla="*/ 5337 w 10000"/>
                <a:gd name="connsiteY212" fmla="*/ 4965 h 9990"/>
                <a:gd name="connsiteX213" fmla="*/ 5251 w 10000"/>
                <a:gd name="connsiteY213" fmla="*/ 4915 h 9990"/>
                <a:gd name="connsiteX214" fmla="*/ 5170 w 10000"/>
                <a:gd name="connsiteY214" fmla="*/ 4855 h 9990"/>
                <a:gd name="connsiteX215" fmla="*/ 5089 w 10000"/>
                <a:gd name="connsiteY215" fmla="*/ 4785 h 9990"/>
                <a:gd name="connsiteX216" fmla="*/ 5013 w 10000"/>
                <a:gd name="connsiteY216" fmla="*/ 4724 h 9990"/>
                <a:gd name="connsiteX217" fmla="*/ 4962 w 10000"/>
                <a:gd name="connsiteY217" fmla="*/ 4654 h 9990"/>
                <a:gd name="connsiteX218" fmla="*/ 4937 w 10000"/>
                <a:gd name="connsiteY218" fmla="*/ 4574 h 9990"/>
                <a:gd name="connsiteX219" fmla="*/ 4835 w 10000"/>
                <a:gd name="connsiteY219" fmla="*/ 4604 h 9990"/>
                <a:gd name="connsiteX220" fmla="*/ 4668 w 10000"/>
                <a:gd name="connsiteY220" fmla="*/ 4664 h 9990"/>
                <a:gd name="connsiteX221" fmla="*/ 4461 w 10000"/>
                <a:gd name="connsiteY221" fmla="*/ 4724 h 9990"/>
                <a:gd name="connsiteX222" fmla="*/ 4213 w 10000"/>
                <a:gd name="connsiteY222" fmla="*/ 4815 h 9990"/>
                <a:gd name="connsiteX223" fmla="*/ 3929 w 10000"/>
                <a:gd name="connsiteY223" fmla="*/ 4905 h 9990"/>
                <a:gd name="connsiteX224" fmla="*/ 3625 w 10000"/>
                <a:gd name="connsiteY224" fmla="*/ 4995 h 9990"/>
                <a:gd name="connsiteX225" fmla="*/ 3311 w 10000"/>
                <a:gd name="connsiteY225" fmla="*/ 5105 h 9990"/>
                <a:gd name="connsiteX226" fmla="*/ 2992 w 10000"/>
                <a:gd name="connsiteY226" fmla="*/ 5205 h 9990"/>
                <a:gd name="connsiteX227" fmla="*/ 2678 w 10000"/>
                <a:gd name="connsiteY227" fmla="*/ 5306 h 9990"/>
                <a:gd name="connsiteX228" fmla="*/ 2380 w 10000"/>
                <a:gd name="connsiteY228" fmla="*/ 5416 h 9990"/>
                <a:gd name="connsiteX229" fmla="*/ 2101 w 10000"/>
                <a:gd name="connsiteY229" fmla="*/ 5506 h 9990"/>
                <a:gd name="connsiteX230" fmla="*/ 1848 w 10000"/>
                <a:gd name="connsiteY230" fmla="*/ 5587 h 9990"/>
                <a:gd name="connsiteX231" fmla="*/ 1641 w 10000"/>
                <a:gd name="connsiteY231" fmla="*/ 5657 h 9990"/>
                <a:gd name="connsiteX232" fmla="*/ 1484 w 10000"/>
                <a:gd name="connsiteY232" fmla="*/ 5697 h 9990"/>
                <a:gd name="connsiteX233" fmla="*/ 1377 w 10000"/>
                <a:gd name="connsiteY233" fmla="*/ 5737 h 9990"/>
                <a:gd name="connsiteX234" fmla="*/ 1342 w 10000"/>
                <a:gd name="connsiteY234" fmla="*/ 5747 h 9990"/>
                <a:gd name="connsiteX235" fmla="*/ 1261 w 10000"/>
                <a:gd name="connsiteY235" fmla="*/ 5697 h 9990"/>
                <a:gd name="connsiteX236" fmla="*/ 1180 w 10000"/>
                <a:gd name="connsiteY236" fmla="*/ 5647 h 9990"/>
                <a:gd name="connsiteX237" fmla="*/ 1104 w 10000"/>
                <a:gd name="connsiteY237" fmla="*/ 5597 h 9990"/>
                <a:gd name="connsiteX238" fmla="*/ 1023 w 10000"/>
                <a:gd name="connsiteY238" fmla="*/ 5537 h 9990"/>
                <a:gd name="connsiteX239" fmla="*/ 942 w 10000"/>
                <a:gd name="connsiteY239" fmla="*/ 5486 h 9990"/>
                <a:gd name="connsiteX240" fmla="*/ 861 w 10000"/>
                <a:gd name="connsiteY240" fmla="*/ 5426 h 9990"/>
                <a:gd name="connsiteX241" fmla="*/ 785 w 10000"/>
                <a:gd name="connsiteY241" fmla="*/ 5376 h 9990"/>
                <a:gd name="connsiteX242" fmla="*/ 704 w 10000"/>
                <a:gd name="connsiteY242" fmla="*/ 5316 h 9990"/>
                <a:gd name="connsiteX243" fmla="*/ 623 w 10000"/>
                <a:gd name="connsiteY243" fmla="*/ 5266 h 9990"/>
                <a:gd name="connsiteX244" fmla="*/ 542 w 10000"/>
                <a:gd name="connsiteY244" fmla="*/ 5215 h 9990"/>
                <a:gd name="connsiteX245" fmla="*/ 466 w 10000"/>
                <a:gd name="connsiteY245" fmla="*/ 5155 h 9990"/>
                <a:gd name="connsiteX246" fmla="*/ 380 w 10000"/>
                <a:gd name="connsiteY246" fmla="*/ 5115 h 9990"/>
                <a:gd name="connsiteX247" fmla="*/ 299 w 10000"/>
                <a:gd name="connsiteY247" fmla="*/ 5065 h 9990"/>
                <a:gd name="connsiteX248" fmla="*/ 218 w 10000"/>
                <a:gd name="connsiteY248" fmla="*/ 5015 h 9990"/>
                <a:gd name="connsiteX249" fmla="*/ 137 w 10000"/>
                <a:gd name="connsiteY249" fmla="*/ 4975 h 9990"/>
                <a:gd name="connsiteX250" fmla="*/ 56 w 10000"/>
                <a:gd name="connsiteY250" fmla="*/ 4925 h 9990"/>
                <a:gd name="connsiteX251" fmla="*/ 0 w 10000"/>
                <a:gd name="connsiteY251" fmla="*/ 5045 h 9990"/>
                <a:gd name="connsiteX252" fmla="*/ 15 w 10000"/>
                <a:gd name="connsiteY252" fmla="*/ 5065 h 9990"/>
                <a:gd name="connsiteX253" fmla="*/ 51 w 10000"/>
                <a:gd name="connsiteY253" fmla="*/ 5105 h 9990"/>
                <a:gd name="connsiteX254" fmla="*/ 106 w 10000"/>
                <a:gd name="connsiteY254" fmla="*/ 5145 h 9990"/>
                <a:gd name="connsiteX255" fmla="*/ 177 w 10000"/>
                <a:gd name="connsiteY255" fmla="*/ 5205 h 9990"/>
                <a:gd name="connsiteX256" fmla="*/ 263 w 10000"/>
                <a:gd name="connsiteY256" fmla="*/ 5266 h 9990"/>
                <a:gd name="connsiteX257" fmla="*/ 359 w 10000"/>
                <a:gd name="connsiteY257" fmla="*/ 5336 h 9990"/>
                <a:gd name="connsiteX258" fmla="*/ 456 w 10000"/>
                <a:gd name="connsiteY258" fmla="*/ 5416 h 9990"/>
                <a:gd name="connsiteX259" fmla="*/ 557 w 10000"/>
                <a:gd name="connsiteY259" fmla="*/ 5486 h 9990"/>
                <a:gd name="connsiteX260" fmla="*/ 658 w 10000"/>
                <a:gd name="connsiteY260" fmla="*/ 5567 h 9990"/>
                <a:gd name="connsiteX261" fmla="*/ 754 w 10000"/>
                <a:gd name="connsiteY261" fmla="*/ 5637 h 9990"/>
                <a:gd name="connsiteX262" fmla="*/ 851 w 10000"/>
                <a:gd name="connsiteY262" fmla="*/ 5697 h 9990"/>
                <a:gd name="connsiteX263" fmla="*/ 932 w 10000"/>
                <a:gd name="connsiteY263" fmla="*/ 5758 h 9990"/>
                <a:gd name="connsiteX264" fmla="*/ 997 w 10000"/>
                <a:gd name="connsiteY264" fmla="*/ 5818 h 9990"/>
                <a:gd name="connsiteX265" fmla="*/ 1053 w 10000"/>
                <a:gd name="connsiteY265" fmla="*/ 5848 h 9990"/>
                <a:gd name="connsiteX266" fmla="*/ 1089 w 10000"/>
                <a:gd name="connsiteY266" fmla="*/ 5878 h 9990"/>
                <a:gd name="connsiteX267" fmla="*/ 1099 w 10000"/>
                <a:gd name="connsiteY267" fmla="*/ 5888 h 9990"/>
                <a:gd name="connsiteX268" fmla="*/ 1094 w 10000"/>
                <a:gd name="connsiteY268" fmla="*/ 5888 h 9990"/>
                <a:gd name="connsiteX269" fmla="*/ 1073 w 10000"/>
                <a:gd name="connsiteY269" fmla="*/ 5898 h 9990"/>
                <a:gd name="connsiteX270" fmla="*/ 1053 w 10000"/>
                <a:gd name="connsiteY270" fmla="*/ 5918 h 9990"/>
                <a:gd name="connsiteX271" fmla="*/ 1023 w 10000"/>
                <a:gd name="connsiteY271" fmla="*/ 5948 h 9990"/>
                <a:gd name="connsiteX272" fmla="*/ 987 w 10000"/>
                <a:gd name="connsiteY272" fmla="*/ 5968 h 9990"/>
                <a:gd name="connsiteX273" fmla="*/ 957 w 10000"/>
                <a:gd name="connsiteY273" fmla="*/ 5998 h 9990"/>
                <a:gd name="connsiteX274" fmla="*/ 932 w 10000"/>
                <a:gd name="connsiteY274" fmla="*/ 6028 h 9990"/>
                <a:gd name="connsiteX275" fmla="*/ 906 w 10000"/>
                <a:gd name="connsiteY275" fmla="*/ 6058 h 9990"/>
                <a:gd name="connsiteX276" fmla="*/ 2486 w 10000"/>
                <a:gd name="connsiteY276" fmla="*/ 7432 h 9990"/>
                <a:gd name="connsiteX277" fmla="*/ 2516 w 10000"/>
                <a:gd name="connsiteY277" fmla="*/ 7462 h 9990"/>
                <a:gd name="connsiteX278" fmla="*/ 2542 w 10000"/>
                <a:gd name="connsiteY278" fmla="*/ 7472 h 9990"/>
                <a:gd name="connsiteX279" fmla="*/ 2572 w 10000"/>
                <a:gd name="connsiteY279" fmla="*/ 7472 h 9990"/>
                <a:gd name="connsiteX280" fmla="*/ 2603 w 10000"/>
                <a:gd name="connsiteY280" fmla="*/ 7422 h 9990"/>
                <a:gd name="connsiteX281" fmla="*/ 1246 w 10000"/>
                <a:gd name="connsiteY281" fmla="*/ 6138 h 9990"/>
                <a:gd name="connsiteX282" fmla="*/ 1337 w 10000"/>
                <a:gd name="connsiteY282" fmla="*/ 6098 h 9990"/>
                <a:gd name="connsiteX283" fmla="*/ 1494 w 10000"/>
                <a:gd name="connsiteY283" fmla="*/ 6038 h 9990"/>
                <a:gd name="connsiteX284" fmla="*/ 1701 w 10000"/>
                <a:gd name="connsiteY284" fmla="*/ 5948 h 9990"/>
                <a:gd name="connsiteX285" fmla="*/ 1949 w 10000"/>
                <a:gd name="connsiteY285" fmla="*/ 5848 h 9990"/>
                <a:gd name="connsiteX286" fmla="*/ 2233 w 10000"/>
                <a:gd name="connsiteY286" fmla="*/ 5747 h 9990"/>
                <a:gd name="connsiteX287" fmla="*/ 2542 w 10000"/>
                <a:gd name="connsiteY287" fmla="*/ 5637 h 9990"/>
                <a:gd name="connsiteX288" fmla="*/ 2871 w 10000"/>
                <a:gd name="connsiteY288" fmla="*/ 5506 h 9990"/>
                <a:gd name="connsiteX289" fmla="*/ 3195 w 10000"/>
                <a:gd name="connsiteY289" fmla="*/ 5386 h 9990"/>
                <a:gd name="connsiteX290" fmla="*/ 3524 w 10000"/>
                <a:gd name="connsiteY290" fmla="*/ 5276 h 9990"/>
                <a:gd name="connsiteX291" fmla="*/ 3833 w 10000"/>
                <a:gd name="connsiteY291" fmla="*/ 5155 h 9990"/>
                <a:gd name="connsiteX292" fmla="*/ 4122 w 10000"/>
                <a:gd name="connsiteY292" fmla="*/ 5055 h 9990"/>
                <a:gd name="connsiteX293" fmla="*/ 4380 w 10000"/>
                <a:gd name="connsiteY293" fmla="*/ 4955 h 9990"/>
                <a:gd name="connsiteX294" fmla="*/ 4603 w 10000"/>
                <a:gd name="connsiteY294" fmla="*/ 4885 h 9990"/>
                <a:gd name="connsiteX295" fmla="*/ 4765 w 10000"/>
                <a:gd name="connsiteY295" fmla="*/ 4815 h 9990"/>
                <a:gd name="connsiteX296" fmla="*/ 4876 w 10000"/>
                <a:gd name="connsiteY296" fmla="*/ 4775 h 9990"/>
                <a:gd name="connsiteX297" fmla="*/ 4911 w 10000"/>
                <a:gd name="connsiteY297" fmla="*/ 4765 h 9990"/>
                <a:gd name="connsiteX298" fmla="*/ 4972 w 10000"/>
                <a:gd name="connsiteY298" fmla="*/ 4835 h 9990"/>
                <a:gd name="connsiteX299" fmla="*/ 5038 w 10000"/>
                <a:gd name="connsiteY299" fmla="*/ 4905 h 9990"/>
                <a:gd name="connsiteX300" fmla="*/ 5109 w 10000"/>
                <a:gd name="connsiteY300" fmla="*/ 4975 h 9990"/>
                <a:gd name="connsiteX301" fmla="*/ 5180 w 10000"/>
                <a:gd name="connsiteY301" fmla="*/ 5055 h 9990"/>
                <a:gd name="connsiteX302" fmla="*/ 5241 w 10000"/>
                <a:gd name="connsiteY302" fmla="*/ 5135 h 9990"/>
                <a:gd name="connsiteX303" fmla="*/ 5306 w 10000"/>
                <a:gd name="connsiteY303" fmla="*/ 5215 h 9990"/>
                <a:gd name="connsiteX304" fmla="*/ 5367 w 10000"/>
                <a:gd name="connsiteY304" fmla="*/ 5296 h 9990"/>
                <a:gd name="connsiteX305" fmla="*/ 5428 w 10000"/>
                <a:gd name="connsiteY305" fmla="*/ 5386 h 9990"/>
                <a:gd name="connsiteX306" fmla="*/ 5423 w 10000"/>
                <a:gd name="connsiteY306" fmla="*/ 5687 h 9990"/>
                <a:gd name="connsiteX307" fmla="*/ 5397 w 10000"/>
                <a:gd name="connsiteY307" fmla="*/ 5968 h 9990"/>
                <a:gd name="connsiteX308" fmla="*/ 5367 w 10000"/>
                <a:gd name="connsiteY308" fmla="*/ 6259 h 9990"/>
                <a:gd name="connsiteX309" fmla="*/ 5337 w 10000"/>
                <a:gd name="connsiteY309" fmla="*/ 6520 h 9990"/>
                <a:gd name="connsiteX310" fmla="*/ 5296 w 10000"/>
                <a:gd name="connsiteY310" fmla="*/ 6429 h 9990"/>
                <a:gd name="connsiteX311" fmla="*/ 5251 w 10000"/>
                <a:gd name="connsiteY311" fmla="*/ 6339 h 9990"/>
                <a:gd name="connsiteX312" fmla="*/ 5210 w 10000"/>
                <a:gd name="connsiteY312" fmla="*/ 6248 h 9990"/>
                <a:gd name="connsiteX313" fmla="*/ 5170 w 10000"/>
                <a:gd name="connsiteY313" fmla="*/ 6168 h 9990"/>
                <a:gd name="connsiteX314" fmla="*/ 5129 w 10000"/>
                <a:gd name="connsiteY314" fmla="*/ 6078 h 9990"/>
                <a:gd name="connsiteX315" fmla="*/ 5089 w 10000"/>
                <a:gd name="connsiteY315" fmla="*/ 5998 h 9990"/>
                <a:gd name="connsiteX316" fmla="*/ 5043 w 10000"/>
                <a:gd name="connsiteY316" fmla="*/ 5918 h 9990"/>
                <a:gd name="connsiteX317" fmla="*/ 4992 w 10000"/>
                <a:gd name="connsiteY317" fmla="*/ 5848 h 9990"/>
                <a:gd name="connsiteX318" fmla="*/ 5033 w 10000"/>
                <a:gd name="connsiteY318" fmla="*/ 5848 h 9990"/>
                <a:gd name="connsiteX319" fmla="*/ 5073 w 10000"/>
                <a:gd name="connsiteY319" fmla="*/ 5878 h 9990"/>
                <a:gd name="connsiteX320" fmla="*/ 5114 w 10000"/>
                <a:gd name="connsiteY320" fmla="*/ 5928 h 9990"/>
                <a:gd name="connsiteX321" fmla="*/ 5149 w 10000"/>
                <a:gd name="connsiteY321" fmla="*/ 5988 h 9990"/>
                <a:gd name="connsiteX322" fmla="*/ 5190 w 10000"/>
                <a:gd name="connsiteY322" fmla="*/ 6048 h 9990"/>
                <a:gd name="connsiteX323" fmla="*/ 5230 w 10000"/>
                <a:gd name="connsiteY323" fmla="*/ 6068 h 9990"/>
                <a:gd name="connsiteX324" fmla="*/ 5271 w 10000"/>
                <a:gd name="connsiteY324" fmla="*/ 6068 h 9990"/>
                <a:gd name="connsiteX325" fmla="*/ 5316 w 10000"/>
                <a:gd name="connsiteY325" fmla="*/ 6028 h 9990"/>
                <a:gd name="connsiteX326" fmla="*/ 5276 w 10000"/>
                <a:gd name="connsiteY326" fmla="*/ 5888 h 9990"/>
                <a:gd name="connsiteX327" fmla="*/ 5225 w 10000"/>
                <a:gd name="connsiteY327" fmla="*/ 5758 h 9990"/>
                <a:gd name="connsiteX328" fmla="*/ 5170 w 10000"/>
                <a:gd name="connsiteY328" fmla="*/ 5647 h 9990"/>
                <a:gd name="connsiteX329" fmla="*/ 5109 w 10000"/>
                <a:gd name="connsiteY329" fmla="*/ 5527 h 9990"/>
                <a:gd name="connsiteX330" fmla="*/ 5043 w 10000"/>
                <a:gd name="connsiteY330" fmla="*/ 5426 h 9990"/>
                <a:gd name="connsiteX331" fmla="*/ 4972 w 10000"/>
                <a:gd name="connsiteY331" fmla="*/ 5336 h 9990"/>
                <a:gd name="connsiteX332" fmla="*/ 4901 w 10000"/>
                <a:gd name="connsiteY332" fmla="*/ 5256 h 9990"/>
                <a:gd name="connsiteX333" fmla="*/ 4835 w 10000"/>
                <a:gd name="connsiteY333" fmla="*/ 5185 h 9990"/>
                <a:gd name="connsiteX334" fmla="*/ 4881 w 10000"/>
                <a:gd name="connsiteY334" fmla="*/ 5195 h 9990"/>
                <a:gd name="connsiteX335" fmla="*/ 4927 w 10000"/>
                <a:gd name="connsiteY335" fmla="*/ 5205 h 9990"/>
                <a:gd name="connsiteX336" fmla="*/ 4972 w 10000"/>
                <a:gd name="connsiteY336" fmla="*/ 5225 h 9990"/>
                <a:gd name="connsiteX337" fmla="*/ 5018 w 10000"/>
                <a:gd name="connsiteY337" fmla="*/ 5256 h 9990"/>
                <a:gd name="connsiteX338" fmla="*/ 5068 w 10000"/>
                <a:gd name="connsiteY338" fmla="*/ 5276 h 9990"/>
                <a:gd name="connsiteX339" fmla="*/ 5114 w 10000"/>
                <a:gd name="connsiteY339" fmla="*/ 5306 h 9990"/>
                <a:gd name="connsiteX340" fmla="*/ 5154 w 10000"/>
                <a:gd name="connsiteY340" fmla="*/ 5346 h 9990"/>
                <a:gd name="connsiteX341" fmla="*/ 5195 w 10000"/>
                <a:gd name="connsiteY341" fmla="*/ 5386 h 9990"/>
                <a:gd name="connsiteX342" fmla="*/ 5220 w 10000"/>
                <a:gd name="connsiteY342" fmla="*/ 5396 h 9990"/>
                <a:gd name="connsiteX343" fmla="*/ 5241 w 10000"/>
                <a:gd name="connsiteY343" fmla="*/ 5436 h 9990"/>
                <a:gd name="connsiteX344" fmla="*/ 5266 w 10000"/>
                <a:gd name="connsiteY344" fmla="*/ 5486 h 9990"/>
                <a:gd name="connsiteX345" fmla="*/ 5281 w 10000"/>
                <a:gd name="connsiteY345" fmla="*/ 5517 h 9990"/>
                <a:gd name="connsiteX346" fmla="*/ 5306 w 10000"/>
                <a:gd name="connsiteY346" fmla="*/ 5567 h 9990"/>
                <a:gd name="connsiteX347" fmla="*/ 5327 w 10000"/>
                <a:gd name="connsiteY347" fmla="*/ 5577 h 9990"/>
                <a:gd name="connsiteX348" fmla="*/ 5352 w 10000"/>
                <a:gd name="connsiteY348" fmla="*/ 5567 h 9990"/>
                <a:gd name="connsiteX349" fmla="*/ 5382 w 10000"/>
                <a:gd name="connsiteY349" fmla="*/ 5517 h 9990"/>
                <a:gd name="connsiteX350" fmla="*/ 5342 w 10000"/>
                <a:gd name="connsiteY350" fmla="*/ 5416 h 9990"/>
                <a:gd name="connsiteX351" fmla="*/ 5296 w 10000"/>
                <a:gd name="connsiteY351" fmla="*/ 5336 h 9990"/>
                <a:gd name="connsiteX352" fmla="*/ 5241 w 10000"/>
                <a:gd name="connsiteY352" fmla="*/ 5266 h 9990"/>
                <a:gd name="connsiteX353" fmla="*/ 5190 w 10000"/>
                <a:gd name="connsiteY353" fmla="*/ 5205 h 9990"/>
                <a:gd name="connsiteX354" fmla="*/ 5129 w 10000"/>
                <a:gd name="connsiteY354" fmla="*/ 5155 h 9990"/>
                <a:gd name="connsiteX355" fmla="*/ 5073 w 10000"/>
                <a:gd name="connsiteY355" fmla="*/ 5125 h 9990"/>
                <a:gd name="connsiteX356" fmla="*/ 5008 w 10000"/>
                <a:gd name="connsiteY356" fmla="*/ 5075 h 9990"/>
                <a:gd name="connsiteX357" fmla="*/ 4952 w 10000"/>
                <a:gd name="connsiteY357" fmla="*/ 5045 h 9990"/>
                <a:gd name="connsiteX358" fmla="*/ 4916 w 10000"/>
                <a:gd name="connsiteY358" fmla="*/ 5015 h 9990"/>
                <a:gd name="connsiteX359" fmla="*/ 4876 w 10000"/>
                <a:gd name="connsiteY359" fmla="*/ 5005 h 9990"/>
                <a:gd name="connsiteX360" fmla="*/ 4841 w 10000"/>
                <a:gd name="connsiteY360" fmla="*/ 5005 h 9990"/>
                <a:gd name="connsiteX361" fmla="*/ 4810 w 10000"/>
                <a:gd name="connsiteY361" fmla="*/ 5055 h 9990"/>
                <a:gd name="connsiteX362" fmla="*/ 4810 w 10000"/>
                <a:gd name="connsiteY362" fmla="*/ 5085 h 9990"/>
                <a:gd name="connsiteX363" fmla="*/ 4815 w 10000"/>
                <a:gd name="connsiteY363" fmla="*/ 5125 h 9990"/>
                <a:gd name="connsiteX364" fmla="*/ 4820 w 10000"/>
                <a:gd name="connsiteY364" fmla="*/ 5145 h 9990"/>
                <a:gd name="connsiteX365" fmla="*/ 4835 w 10000"/>
                <a:gd name="connsiteY365" fmla="*/ 5165 h 9990"/>
                <a:gd name="connsiteX366" fmla="*/ 4795 w 10000"/>
                <a:gd name="connsiteY366" fmla="*/ 5195 h 9990"/>
                <a:gd name="connsiteX367" fmla="*/ 4744 w 10000"/>
                <a:gd name="connsiteY367" fmla="*/ 5205 h 9990"/>
                <a:gd name="connsiteX368" fmla="*/ 4709 w 10000"/>
                <a:gd name="connsiteY368" fmla="*/ 5225 h 9990"/>
                <a:gd name="connsiteX369" fmla="*/ 4704 w 10000"/>
                <a:gd name="connsiteY369" fmla="*/ 5316 h 9990"/>
                <a:gd name="connsiteX370" fmla="*/ 4754 w 10000"/>
                <a:gd name="connsiteY370" fmla="*/ 5356 h 9990"/>
                <a:gd name="connsiteX371" fmla="*/ 4800 w 10000"/>
                <a:gd name="connsiteY371" fmla="*/ 5386 h 9990"/>
                <a:gd name="connsiteX372" fmla="*/ 4846 w 10000"/>
                <a:gd name="connsiteY372" fmla="*/ 5426 h 9990"/>
                <a:gd name="connsiteX373" fmla="*/ 4896 w 10000"/>
                <a:gd name="connsiteY373" fmla="*/ 5446 h 9990"/>
                <a:gd name="connsiteX374" fmla="*/ 4937 w 10000"/>
                <a:gd name="connsiteY374" fmla="*/ 5486 h 9990"/>
                <a:gd name="connsiteX375" fmla="*/ 4987 w 10000"/>
                <a:gd name="connsiteY375" fmla="*/ 5527 h 9990"/>
                <a:gd name="connsiteX376" fmla="*/ 5028 w 10000"/>
                <a:gd name="connsiteY376" fmla="*/ 5587 h 9990"/>
                <a:gd name="connsiteX377" fmla="*/ 5068 w 10000"/>
                <a:gd name="connsiteY377" fmla="*/ 5647 h 9990"/>
                <a:gd name="connsiteX378" fmla="*/ 5033 w 10000"/>
                <a:gd name="connsiteY378" fmla="*/ 5657 h 9990"/>
                <a:gd name="connsiteX379" fmla="*/ 4992 w 10000"/>
                <a:gd name="connsiteY379" fmla="*/ 5657 h 9990"/>
                <a:gd name="connsiteX380" fmla="*/ 4957 w 10000"/>
                <a:gd name="connsiteY380" fmla="*/ 5647 h 9990"/>
                <a:gd name="connsiteX381" fmla="*/ 4916 w 10000"/>
                <a:gd name="connsiteY381" fmla="*/ 5617 h 9990"/>
                <a:gd name="connsiteX382" fmla="*/ 4876 w 10000"/>
                <a:gd name="connsiteY382" fmla="*/ 5597 h 9990"/>
                <a:gd name="connsiteX383" fmla="*/ 4835 w 10000"/>
                <a:gd name="connsiteY383" fmla="*/ 5587 h 9990"/>
                <a:gd name="connsiteX384" fmla="*/ 4800 w 10000"/>
                <a:gd name="connsiteY384" fmla="*/ 5607 h 9990"/>
                <a:gd name="connsiteX385" fmla="*/ 4759 w 10000"/>
                <a:gd name="connsiteY385" fmla="*/ 5647 h 9990"/>
                <a:gd name="connsiteX386" fmla="*/ 4775 w 10000"/>
                <a:gd name="connsiteY386" fmla="*/ 5768 h 9990"/>
                <a:gd name="connsiteX387" fmla="*/ 4810 w 10000"/>
                <a:gd name="connsiteY387" fmla="*/ 5878 h 9990"/>
                <a:gd name="connsiteX388" fmla="*/ 4851 w 10000"/>
                <a:gd name="connsiteY388" fmla="*/ 5958 h 9990"/>
                <a:gd name="connsiteX389" fmla="*/ 4901 w 10000"/>
                <a:gd name="connsiteY389" fmla="*/ 6038 h 9990"/>
                <a:gd name="connsiteX390" fmla="*/ 4952 w 10000"/>
                <a:gd name="connsiteY390" fmla="*/ 6118 h 9990"/>
                <a:gd name="connsiteX391" fmla="*/ 5003 w 10000"/>
                <a:gd name="connsiteY391" fmla="*/ 6208 h 9990"/>
                <a:gd name="connsiteX392" fmla="*/ 5043 w 10000"/>
                <a:gd name="connsiteY392" fmla="*/ 6329 h 9990"/>
                <a:gd name="connsiteX393" fmla="*/ 5078 w 10000"/>
                <a:gd name="connsiteY393" fmla="*/ 6449 h 9990"/>
                <a:gd name="connsiteX394" fmla="*/ 4987 w 10000"/>
                <a:gd name="connsiteY394" fmla="*/ 6489 h 9990"/>
                <a:gd name="connsiteX395" fmla="*/ 4886 w 10000"/>
                <a:gd name="connsiteY395" fmla="*/ 6530 h 9990"/>
                <a:gd name="connsiteX396" fmla="*/ 4795 w 10000"/>
                <a:gd name="connsiteY396" fmla="*/ 6590 h 9990"/>
                <a:gd name="connsiteX397" fmla="*/ 4699 w 10000"/>
                <a:gd name="connsiteY397" fmla="*/ 6650 h 9990"/>
                <a:gd name="connsiteX398" fmla="*/ 4608 w 10000"/>
                <a:gd name="connsiteY398" fmla="*/ 6710 h 9990"/>
                <a:gd name="connsiteX399" fmla="*/ 4511 w 10000"/>
                <a:gd name="connsiteY399" fmla="*/ 6751 h 9990"/>
                <a:gd name="connsiteX400" fmla="*/ 4415 w 10000"/>
                <a:gd name="connsiteY400" fmla="*/ 6791 h 9990"/>
                <a:gd name="connsiteX401" fmla="*/ 4319 w 10000"/>
                <a:gd name="connsiteY401" fmla="*/ 6801 h 9990"/>
                <a:gd name="connsiteX402" fmla="*/ 4339 w 10000"/>
                <a:gd name="connsiteY402" fmla="*/ 6550 h 9990"/>
                <a:gd name="connsiteX403" fmla="*/ 4349 w 10000"/>
                <a:gd name="connsiteY403" fmla="*/ 6269 h 9990"/>
                <a:gd name="connsiteX404" fmla="*/ 4339 w 10000"/>
                <a:gd name="connsiteY404" fmla="*/ 5998 h 9990"/>
                <a:gd name="connsiteX405" fmla="*/ 4319 w 10000"/>
                <a:gd name="connsiteY405" fmla="*/ 5747 h 9990"/>
                <a:gd name="connsiteX406" fmla="*/ 4294 w 10000"/>
                <a:gd name="connsiteY406" fmla="*/ 5667 h 9990"/>
                <a:gd name="connsiteX407" fmla="*/ 4268 w 10000"/>
                <a:gd name="connsiteY407" fmla="*/ 5577 h 9990"/>
                <a:gd name="connsiteX408" fmla="*/ 4238 w 10000"/>
                <a:gd name="connsiteY408" fmla="*/ 5496 h 9990"/>
                <a:gd name="connsiteX409" fmla="*/ 4192 w 10000"/>
                <a:gd name="connsiteY409" fmla="*/ 5466 h 9990"/>
                <a:gd name="connsiteX410" fmla="*/ 4147 w 10000"/>
                <a:gd name="connsiteY410" fmla="*/ 5637 h 9990"/>
                <a:gd name="connsiteX411" fmla="*/ 4116 w 10000"/>
                <a:gd name="connsiteY411" fmla="*/ 5808 h 9990"/>
                <a:gd name="connsiteX412" fmla="*/ 4086 w 10000"/>
                <a:gd name="connsiteY412" fmla="*/ 5978 h 9990"/>
                <a:gd name="connsiteX413" fmla="*/ 4035 w 10000"/>
                <a:gd name="connsiteY413" fmla="*/ 6138 h 9990"/>
                <a:gd name="connsiteX414" fmla="*/ 3833 w 10000"/>
                <a:gd name="connsiteY414" fmla="*/ 5466 h 9990"/>
                <a:gd name="connsiteX415" fmla="*/ 3772 w 10000"/>
                <a:gd name="connsiteY415" fmla="*/ 5466 h 9990"/>
                <a:gd name="connsiteX416" fmla="*/ 3772 w 10000"/>
                <a:gd name="connsiteY416" fmla="*/ 5577 h 9990"/>
                <a:gd name="connsiteX417" fmla="*/ 3813 w 10000"/>
                <a:gd name="connsiteY417" fmla="*/ 5697 h 9990"/>
                <a:gd name="connsiteX418" fmla="*/ 3848 w 10000"/>
                <a:gd name="connsiteY418" fmla="*/ 5828 h 9990"/>
                <a:gd name="connsiteX419" fmla="*/ 3878 w 10000"/>
                <a:gd name="connsiteY419" fmla="*/ 5958 h 9990"/>
                <a:gd name="connsiteX420" fmla="*/ 3909 w 10000"/>
                <a:gd name="connsiteY420" fmla="*/ 6098 h 9990"/>
                <a:gd name="connsiteX421" fmla="*/ 3934 w 10000"/>
                <a:gd name="connsiteY421" fmla="*/ 6218 h 9990"/>
                <a:gd name="connsiteX422" fmla="*/ 3959 w 10000"/>
                <a:gd name="connsiteY422" fmla="*/ 6359 h 9990"/>
                <a:gd name="connsiteX423" fmla="*/ 3975 w 10000"/>
                <a:gd name="connsiteY423" fmla="*/ 6509 h 9990"/>
                <a:gd name="connsiteX424" fmla="*/ 3995 w 10000"/>
                <a:gd name="connsiteY424" fmla="*/ 6650 h 9990"/>
                <a:gd name="connsiteX425" fmla="*/ 4041 w 10000"/>
                <a:gd name="connsiteY425" fmla="*/ 6630 h 9990"/>
                <a:gd name="connsiteX426" fmla="*/ 4081 w 10000"/>
                <a:gd name="connsiteY426" fmla="*/ 6570 h 9990"/>
                <a:gd name="connsiteX427" fmla="*/ 4111 w 10000"/>
                <a:gd name="connsiteY427" fmla="*/ 6509 h 9990"/>
                <a:gd name="connsiteX428" fmla="*/ 4142 w 10000"/>
                <a:gd name="connsiteY428" fmla="*/ 6439 h 9990"/>
                <a:gd name="connsiteX429" fmla="*/ 4162 w 10000"/>
                <a:gd name="connsiteY429" fmla="*/ 6359 h 9990"/>
                <a:gd name="connsiteX430" fmla="*/ 4182 w 10000"/>
                <a:gd name="connsiteY430" fmla="*/ 6269 h 9990"/>
                <a:gd name="connsiteX431" fmla="*/ 4197 w 10000"/>
                <a:gd name="connsiteY431" fmla="*/ 6188 h 9990"/>
                <a:gd name="connsiteX432" fmla="*/ 4218 w 10000"/>
                <a:gd name="connsiteY432" fmla="*/ 6108 h 9990"/>
                <a:gd name="connsiteX433" fmla="*/ 4238 w 10000"/>
                <a:gd name="connsiteY433" fmla="*/ 6188 h 9990"/>
                <a:gd name="connsiteX434" fmla="*/ 4228 w 10000"/>
                <a:gd name="connsiteY434" fmla="*/ 6369 h 9990"/>
                <a:gd name="connsiteX435" fmla="*/ 4203 w 10000"/>
                <a:gd name="connsiteY435" fmla="*/ 6560 h 9990"/>
                <a:gd name="connsiteX436" fmla="*/ 4182 w 10000"/>
                <a:gd name="connsiteY436" fmla="*/ 6730 h 9990"/>
                <a:gd name="connsiteX437" fmla="*/ 4147 w 10000"/>
                <a:gd name="connsiteY437" fmla="*/ 6911 h 9990"/>
                <a:gd name="connsiteX438" fmla="*/ 4111 w 10000"/>
                <a:gd name="connsiteY438" fmla="*/ 7091 h 9990"/>
                <a:gd name="connsiteX439" fmla="*/ 4076 w 10000"/>
                <a:gd name="connsiteY439" fmla="*/ 7262 h 9990"/>
                <a:gd name="connsiteX440" fmla="*/ 4041 w 10000"/>
                <a:gd name="connsiteY440" fmla="*/ 7432 h 9990"/>
                <a:gd name="connsiteX441" fmla="*/ 4005 w 10000"/>
                <a:gd name="connsiteY441" fmla="*/ 7593 h 9990"/>
                <a:gd name="connsiteX442" fmla="*/ 4223 w 10000"/>
                <a:gd name="connsiteY442" fmla="*/ 7633 h 9990"/>
                <a:gd name="connsiteX443" fmla="*/ 4238 w 10000"/>
                <a:gd name="connsiteY443" fmla="*/ 7523 h 9990"/>
                <a:gd name="connsiteX444" fmla="*/ 4258 w 10000"/>
                <a:gd name="connsiteY444" fmla="*/ 7372 h 9990"/>
                <a:gd name="connsiteX445" fmla="*/ 4273 w 10000"/>
                <a:gd name="connsiteY445" fmla="*/ 7241 h 9990"/>
                <a:gd name="connsiteX446" fmla="*/ 4294 w 10000"/>
                <a:gd name="connsiteY446" fmla="*/ 7131 h 9990"/>
                <a:gd name="connsiteX447" fmla="*/ 4400 w 10000"/>
                <a:gd name="connsiteY447" fmla="*/ 7101 h 9990"/>
                <a:gd name="connsiteX448" fmla="*/ 4511 w 10000"/>
                <a:gd name="connsiteY448" fmla="*/ 7041 h 9990"/>
                <a:gd name="connsiteX449" fmla="*/ 4623 w 10000"/>
                <a:gd name="connsiteY449" fmla="*/ 6981 h 9990"/>
                <a:gd name="connsiteX450" fmla="*/ 4734 w 10000"/>
                <a:gd name="connsiteY450" fmla="*/ 6931 h 9990"/>
                <a:gd name="connsiteX451" fmla="*/ 4846 w 10000"/>
                <a:gd name="connsiteY451" fmla="*/ 6871 h 9990"/>
                <a:gd name="connsiteX452" fmla="*/ 4952 w 10000"/>
                <a:gd name="connsiteY452" fmla="*/ 6811 h 9990"/>
                <a:gd name="connsiteX453" fmla="*/ 5063 w 10000"/>
                <a:gd name="connsiteY453" fmla="*/ 6751 h 9990"/>
                <a:gd name="connsiteX454" fmla="*/ 5170 w 10000"/>
                <a:gd name="connsiteY454" fmla="*/ 6710 h 9990"/>
                <a:gd name="connsiteX455" fmla="*/ 5205 w 10000"/>
                <a:gd name="connsiteY455" fmla="*/ 6801 h 9990"/>
                <a:gd name="connsiteX456" fmla="*/ 5241 w 10000"/>
                <a:gd name="connsiteY456" fmla="*/ 6891 h 9990"/>
                <a:gd name="connsiteX457" fmla="*/ 5266 w 10000"/>
                <a:gd name="connsiteY457" fmla="*/ 6981 h 9990"/>
                <a:gd name="connsiteX458" fmla="*/ 5286 w 10000"/>
                <a:gd name="connsiteY458" fmla="*/ 7091 h 9990"/>
                <a:gd name="connsiteX459" fmla="*/ 4759 w 10000"/>
                <a:gd name="connsiteY459" fmla="*/ 7422 h 9990"/>
                <a:gd name="connsiteX460" fmla="*/ 4800 w 10000"/>
                <a:gd name="connsiteY460" fmla="*/ 7723 h 9990"/>
                <a:gd name="connsiteX461" fmla="*/ 4810 w 10000"/>
                <a:gd name="connsiteY461" fmla="*/ 7713 h 9990"/>
                <a:gd name="connsiteX462" fmla="*/ 4851 w 10000"/>
                <a:gd name="connsiteY462" fmla="*/ 7693 h 9990"/>
                <a:gd name="connsiteX463" fmla="*/ 4901 w 10000"/>
                <a:gd name="connsiteY463" fmla="*/ 7653 h 9990"/>
                <a:gd name="connsiteX464" fmla="*/ 4972 w 10000"/>
                <a:gd name="connsiteY464" fmla="*/ 7613 h 9990"/>
                <a:gd name="connsiteX465" fmla="*/ 5048 w 10000"/>
                <a:gd name="connsiteY465" fmla="*/ 7553 h 9990"/>
                <a:gd name="connsiteX466" fmla="*/ 5124 w 10000"/>
                <a:gd name="connsiteY466" fmla="*/ 7492 h 9990"/>
                <a:gd name="connsiteX467" fmla="*/ 5195 w 10000"/>
                <a:gd name="connsiteY467" fmla="*/ 7432 h 9990"/>
                <a:gd name="connsiteX468" fmla="*/ 5261 w 10000"/>
                <a:gd name="connsiteY468" fmla="*/ 7392 h 9990"/>
                <a:gd name="connsiteX469" fmla="*/ 5235 w 10000"/>
                <a:gd name="connsiteY469" fmla="*/ 7934 h 9990"/>
                <a:gd name="connsiteX470" fmla="*/ 4765 w 10000"/>
                <a:gd name="connsiteY470" fmla="*/ 8244 h 9990"/>
                <a:gd name="connsiteX471" fmla="*/ 4800 w 10000"/>
                <a:gd name="connsiteY471" fmla="*/ 8556 h 9990"/>
                <a:gd name="connsiteX0" fmla="*/ 4800 w 10000"/>
                <a:gd name="connsiteY0" fmla="*/ 8565 h 9940"/>
                <a:gd name="connsiteX1" fmla="*/ 5195 w 10000"/>
                <a:gd name="connsiteY1" fmla="*/ 8303 h 9940"/>
                <a:gd name="connsiteX2" fmla="*/ 5190 w 10000"/>
                <a:gd name="connsiteY2" fmla="*/ 8463 h 9940"/>
                <a:gd name="connsiteX3" fmla="*/ 5180 w 10000"/>
                <a:gd name="connsiteY3" fmla="*/ 8635 h 9940"/>
                <a:gd name="connsiteX4" fmla="*/ 5165 w 10000"/>
                <a:gd name="connsiteY4" fmla="*/ 8806 h 9940"/>
                <a:gd name="connsiteX5" fmla="*/ 5144 w 10000"/>
                <a:gd name="connsiteY5" fmla="*/ 8976 h 9940"/>
                <a:gd name="connsiteX6" fmla="*/ 5109 w 10000"/>
                <a:gd name="connsiteY6" fmla="*/ 9156 h 9940"/>
                <a:gd name="connsiteX7" fmla="*/ 5063 w 10000"/>
                <a:gd name="connsiteY7" fmla="*/ 9307 h 9940"/>
                <a:gd name="connsiteX8" fmla="*/ 5003 w 10000"/>
                <a:gd name="connsiteY8" fmla="*/ 9447 h 9940"/>
                <a:gd name="connsiteX9" fmla="*/ 4927 w 10000"/>
                <a:gd name="connsiteY9" fmla="*/ 9559 h 9940"/>
                <a:gd name="connsiteX10" fmla="*/ 4851 w 10000"/>
                <a:gd name="connsiteY10" fmla="*/ 9579 h 9940"/>
                <a:gd name="connsiteX11" fmla="*/ 4775 w 10000"/>
                <a:gd name="connsiteY11" fmla="*/ 9559 h 9940"/>
                <a:gd name="connsiteX12" fmla="*/ 4699 w 10000"/>
                <a:gd name="connsiteY12" fmla="*/ 9497 h 9940"/>
                <a:gd name="connsiteX13" fmla="*/ 4623 w 10000"/>
                <a:gd name="connsiteY13" fmla="*/ 9407 h 9940"/>
                <a:gd name="connsiteX14" fmla="*/ 4552 w 10000"/>
                <a:gd name="connsiteY14" fmla="*/ 9297 h 9940"/>
                <a:gd name="connsiteX15" fmla="*/ 4491 w 10000"/>
                <a:gd name="connsiteY15" fmla="*/ 9166 h 9940"/>
                <a:gd name="connsiteX16" fmla="*/ 4430 w 10000"/>
                <a:gd name="connsiteY16" fmla="*/ 9006 h 9940"/>
                <a:gd name="connsiteX17" fmla="*/ 4385 w 10000"/>
                <a:gd name="connsiteY17" fmla="*/ 8846 h 9940"/>
                <a:gd name="connsiteX18" fmla="*/ 4800 w 10000"/>
                <a:gd name="connsiteY18" fmla="*/ 8565 h 9940"/>
                <a:gd name="connsiteX19" fmla="*/ 4765 w 10000"/>
                <a:gd name="connsiteY19" fmla="*/ 8252 h 9940"/>
                <a:gd name="connsiteX20" fmla="*/ 4334 w 10000"/>
                <a:gd name="connsiteY20" fmla="*/ 8555 h 9940"/>
                <a:gd name="connsiteX21" fmla="*/ 4294 w 10000"/>
                <a:gd name="connsiteY21" fmla="*/ 8483 h 9940"/>
                <a:gd name="connsiteX22" fmla="*/ 4258 w 10000"/>
                <a:gd name="connsiteY22" fmla="*/ 8383 h 9940"/>
                <a:gd name="connsiteX23" fmla="*/ 4233 w 10000"/>
                <a:gd name="connsiteY23" fmla="*/ 8263 h 9940"/>
                <a:gd name="connsiteX24" fmla="*/ 4197 w 10000"/>
                <a:gd name="connsiteY24" fmla="*/ 8152 h 9940"/>
                <a:gd name="connsiteX25" fmla="*/ 4263 w 10000"/>
                <a:gd name="connsiteY25" fmla="*/ 8092 h 9940"/>
                <a:gd name="connsiteX26" fmla="*/ 4339 w 10000"/>
                <a:gd name="connsiteY26" fmla="*/ 8042 h 9940"/>
                <a:gd name="connsiteX27" fmla="*/ 4415 w 10000"/>
                <a:gd name="connsiteY27" fmla="*/ 7982 h 9940"/>
                <a:gd name="connsiteX28" fmla="*/ 4496 w 10000"/>
                <a:gd name="connsiteY28" fmla="*/ 7932 h 9940"/>
                <a:gd name="connsiteX29" fmla="*/ 4577 w 10000"/>
                <a:gd name="connsiteY29" fmla="*/ 7872 h 9940"/>
                <a:gd name="connsiteX30" fmla="*/ 4658 w 10000"/>
                <a:gd name="connsiteY30" fmla="*/ 7822 h 9940"/>
                <a:gd name="connsiteX31" fmla="*/ 4729 w 10000"/>
                <a:gd name="connsiteY31" fmla="*/ 7782 h 9940"/>
                <a:gd name="connsiteX32" fmla="*/ 4800 w 10000"/>
                <a:gd name="connsiteY32" fmla="*/ 7731 h 9940"/>
                <a:gd name="connsiteX33" fmla="*/ 4759 w 10000"/>
                <a:gd name="connsiteY33" fmla="*/ 7429 h 9940"/>
                <a:gd name="connsiteX34" fmla="*/ 4228 w 10000"/>
                <a:gd name="connsiteY34" fmla="*/ 7782 h 9940"/>
                <a:gd name="connsiteX35" fmla="*/ 4223 w 10000"/>
                <a:gd name="connsiteY35" fmla="*/ 7751 h 9940"/>
                <a:gd name="connsiteX36" fmla="*/ 4223 w 10000"/>
                <a:gd name="connsiteY36" fmla="*/ 7721 h 9940"/>
                <a:gd name="connsiteX37" fmla="*/ 4223 w 10000"/>
                <a:gd name="connsiteY37" fmla="*/ 7681 h 9940"/>
                <a:gd name="connsiteX38" fmla="*/ 4223 w 10000"/>
                <a:gd name="connsiteY38" fmla="*/ 7641 h 9940"/>
                <a:gd name="connsiteX39" fmla="*/ 4005 w 10000"/>
                <a:gd name="connsiteY39" fmla="*/ 7601 h 9940"/>
                <a:gd name="connsiteX40" fmla="*/ 4005 w 10000"/>
                <a:gd name="connsiteY40" fmla="*/ 7822 h 9940"/>
                <a:gd name="connsiteX41" fmla="*/ 4020 w 10000"/>
                <a:gd name="connsiteY41" fmla="*/ 8032 h 9940"/>
                <a:gd name="connsiteX42" fmla="*/ 4041 w 10000"/>
                <a:gd name="connsiteY42" fmla="*/ 8252 h 9940"/>
                <a:gd name="connsiteX43" fmla="*/ 4076 w 10000"/>
                <a:gd name="connsiteY43" fmla="*/ 8443 h 9940"/>
                <a:gd name="connsiteX44" fmla="*/ 4116 w 10000"/>
                <a:gd name="connsiteY44" fmla="*/ 8655 h 9940"/>
                <a:gd name="connsiteX45" fmla="*/ 4162 w 10000"/>
                <a:gd name="connsiteY45" fmla="*/ 8856 h 9940"/>
                <a:gd name="connsiteX46" fmla="*/ 4223 w 10000"/>
                <a:gd name="connsiteY46" fmla="*/ 9036 h 9940"/>
                <a:gd name="connsiteX47" fmla="*/ 4278 w 10000"/>
                <a:gd name="connsiteY47" fmla="*/ 9226 h 9940"/>
                <a:gd name="connsiteX48" fmla="*/ 4349 w 10000"/>
                <a:gd name="connsiteY48" fmla="*/ 9397 h 9940"/>
                <a:gd name="connsiteX49" fmla="*/ 4425 w 10000"/>
                <a:gd name="connsiteY49" fmla="*/ 9569 h 9940"/>
                <a:gd name="connsiteX50" fmla="*/ 4506 w 10000"/>
                <a:gd name="connsiteY50" fmla="*/ 9719 h 9940"/>
                <a:gd name="connsiteX51" fmla="*/ 4592 w 10000"/>
                <a:gd name="connsiteY51" fmla="*/ 9840 h 9940"/>
                <a:gd name="connsiteX52" fmla="*/ 4689 w 10000"/>
                <a:gd name="connsiteY52" fmla="*/ 9940 h 9940"/>
                <a:gd name="connsiteX53" fmla="*/ 5554 w 10000"/>
                <a:gd name="connsiteY53" fmla="*/ 6315 h 9940"/>
                <a:gd name="connsiteX54" fmla="*/ 5570 w 10000"/>
                <a:gd name="connsiteY54" fmla="*/ 6114 h 9940"/>
                <a:gd name="connsiteX55" fmla="*/ 5585 w 10000"/>
                <a:gd name="connsiteY55" fmla="*/ 5894 h 9940"/>
                <a:gd name="connsiteX56" fmla="*/ 5605 w 10000"/>
                <a:gd name="connsiteY56" fmla="*/ 5683 h 9940"/>
                <a:gd name="connsiteX57" fmla="*/ 5625 w 10000"/>
                <a:gd name="connsiteY57" fmla="*/ 5471 h 9940"/>
                <a:gd name="connsiteX58" fmla="*/ 5651 w 10000"/>
                <a:gd name="connsiteY58" fmla="*/ 5271 h 9940"/>
                <a:gd name="connsiteX59" fmla="*/ 5671 w 10000"/>
                <a:gd name="connsiteY59" fmla="*/ 5070 h 9940"/>
                <a:gd name="connsiteX60" fmla="*/ 5706 w 10000"/>
                <a:gd name="connsiteY60" fmla="*/ 4870 h 9940"/>
                <a:gd name="connsiteX61" fmla="*/ 5742 w 10000"/>
                <a:gd name="connsiteY61" fmla="*/ 4679 h 9940"/>
                <a:gd name="connsiteX62" fmla="*/ 5782 w 10000"/>
                <a:gd name="connsiteY62" fmla="*/ 4447 h 9940"/>
                <a:gd name="connsiteX63" fmla="*/ 5838 w 10000"/>
                <a:gd name="connsiteY63" fmla="*/ 4216 h 9940"/>
                <a:gd name="connsiteX64" fmla="*/ 5894 w 10000"/>
                <a:gd name="connsiteY64" fmla="*/ 3996 h 9940"/>
                <a:gd name="connsiteX65" fmla="*/ 5965 w 10000"/>
                <a:gd name="connsiteY65" fmla="*/ 3776 h 9940"/>
                <a:gd name="connsiteX66" fmla="*/ 6041 w 10000"/>
                <a:gd name="connsiteY66" fmla="*/ 3565 h 9940"/>
                <a:gd name="connsiteX67" fmla="*/ 6116 w 10000"/>
                <a:gd name="connsiteY67" fmla="*/ 3363 h 9940"/>
                <a:gd name="connsiteX68" fmla="*/ 6203 w 10000"/>
                <a:gd name="connsiteY68" fmla="*/ 3172 h 9940"/>
                <a:gd name="connsiteX69" fmla="*/ 6294 w 10000"/>
                <a:gd name="connsiteY69" fmla="*/ 2992 h 9940"/>
                <a:gd name="connsiteX70" fmla="*/ 6395 w 10000"/>
                <a:gd name="connsiteY70" fmla="*/ 2832 h 9940"/>
                <a:gd name="connsiteX71" fmla="*/ 6496 w 10000"/>
                <a:gd name="connsiteY71" fmla="*/ 2661 h 9940"/>
                <a:gd name="connsiteX72" fmla="*/ 6603 w 10000"/>
                <a:gd name="connsiteY72" fmla="*/ 2531 h 9940"/>
                <a:gd name="connsiteX73" fmla="*/ 6714 w 10000"/>
                <a:gd name="connsiteY73" fmla="*/ 2409 h 9940"/>
                <a:gd name="connsiteX74" fmla="*/ 6830 w 10000"/>
                <a:gd name="connsiteY74" fmla="*/ 2309 h 9940"/>
                <a:gd name="connsiteX75" fmla="*/ 6947 w 10000"/>
                <a:gd name="connsiteY75" fmla="*/ 2208 h 9940"/>
                <a:gd name="connsiteX76" fmla="*/ 7073 w 10000"/>
                <a:gd name="connsiteY76" fmla="*/ 2158 h 9940"/>
                <a:gd name="connsiteX77" fmla="*/ 7200 w 10000"/>
                <a:gd name="connsiteY77" fmla="*/ 2108 h 9940"/>
                <a:gd name="connsiteX78" fmla="*/ 7271 w 10000"/>
                <a:gd name="connsiteY78" fmla="*/ 2269 h 9940"/>
                <a:gd name="connsiteX79" fmla="*/ 7332 w 10000"/>
                <a:gd name="connsiteY79" fmla="*/ 2409 h 9940"/>
                <a:gd name="connsiteX80" fmla="*/ 7397 w 10000"/>
                <a:gd name="connsiteY80" fmla="*/ 2551 h 9940"/>
                <a:gd name="connsiteX81" fmla="*/ 7468 w 10000"/>
                <a:gd name="connsiteY81" fmla="*/ 2661 h 9940"/>
                <a:gd name="connsiteX82" fmla="*/ 7549 w 10000"/>
                <a:gd name="connsiteY82" fmla="*/ 2772 h 9940"/>
                <a:gd name="connsiteX83" fmla="*/ 7641 w 10000"/>
                <a:gd name="connsiteY83" fmla="*/ 2862 h 9940"/>
                <a:gd name="connsiteX84" fmla="*/ 7757 w 10000"/>
                <a:gd name="connsiteY84" fmla="*/ 2952 h 9940"/>
                <a:gd name="connsiteX85" fmla="*/ 7899 w 10000"/>
                <a:gd name="connsiteY85" fmla="*/ 3032 h 9940"/>
                <a:gd name="connsiteX86" fmla="*/ 7980 w 10000"/>
                <a:gd name="connsiteY86" fmla="*/ 3072 h 9940"/>
                <a:gd name="connsiteX87" fmla="*/ 8056 w 10000"/>
                <a:gd name="connsiteY87" fmla="*/ 3082 h 9940"/>
                <a:gd name="connsiteX88" fmla="*/ 8137 w 10000"/>
                <a:gd name="connsiteY88" fmla="*/ 3092 h 9940"/>
                <a:gd name="connsiteX89" fmla="*/ 8213 w 10000"/>
                <a:gd name="connsiteY89" fmla="*/ 3092 h 9940"/>
                <a:gd name="connsiteX90" fmla="*/ 8289 w 10000"/>
                <a:gd name="connsiteY90" fmla="*/ 3072 h 9940"/>
                <a:gd name="connsiteX91" fmla="*/ 8359 w 10000"/>
                <a:gd name="connsiteY91" fmla="*/ 3042 h 9940"/>
                <a:gd name="connsiteX92" fmla="*/ 8435 w 10000"/>
                <a:gd name="connsiteY92" fmla="*/ 3012 h 9940"/>
                <a:gd name="connsiteX93" fmla="*/ 8506 w 10000"/>
                <a:gd name="connsiteY93" fmla="*/ 2952 h 9940"/>
                <a:gd name="connsiteX94" fmla="*/ 8572 w 10000"/>
                <a:gd name="connsiteY94" fmla="*/ 2912 h 9940"/>
                <a:gd name="connsiteX95" fmla="*/ 8638 w 10000"/>
                <a:gd name="connsiteY95" fmla="*/ 2842 h 9940"/>
                <a:gd name="connsiteX96" fmla="*/ 8709 w 10000"/>
                <a:gd name="connsiteY96" fmla="*/ 2772 h 9940"/>
                <a:gd name="connsiteX97" fmla="*/ 8775 w 10000"/>
                <a:gd name="connsiteY97" fmla="*/ 2691 h 9940"/>
                <a:gd name="connsiteX98" fmla="*/ 8830 w 10000"/>
                <a:gd name="connsiteY98" fmla="*/ 2601 h 9940"/>
                <a:gd name="connsiteX99" fmla="*/ 8896 w 10000"/>
                <a:gd name="connsiteY99" fmla="*/ 2499 h 9940"/>
                <a:gd name="connsiteX100" fmla="*/ 8952 w 10000"/>
                <a:gd name="connsiteY100" fmla="*/ 2399 h 9940"/>
                <a:gd name="connsiteX101" fmla="*/ 9013 w 10000"/>
                <a:gd name="connsiteY101" fmla="*/ 2299 h 9940"/>
                <a:gd name="connsiteX102" fmla="*/ 9200 w 10000"/>
                <a:gd name="connsiteY102" fmla="*/ 2499 h 9940"/>
                <a:gd name="connsiteX103" fmla="*/ 9362 w 10000"/>
                <a:gd name="connsiteY103" fmla="*/ 2762 h 9940"/>
                <a:gd name="connsiteX104" fmla="*/ 9499 w 10000"/>
                <a:gd name="connsiteY104" fmla="*/ 3062 h 9940"/>
                <a:gd name="connsiteX105" fmla="*/ 9625 w 10000"/>
                <a:gd name="connsiteY105" fmla="*/ 3403 h 9940"/>
                <a:gd name="connsiteX106" fmla="*/ 9716 w 10000"/>
                <a:gd name="connsiteY106" fmla="*/ 3776 h 9940"/>
                <a:gd name="connsiteX107" fmla="*/ 9792 w 10000"/>
                <a:gd name="connsiteY107" fmla="*/ 4176 h 9940"/>
                <a:gd name="connsiteX108" fmla="*/ 9833 w 10000"/>
                <a:gd name="connsiteY108" fmla="*/ 4589 h 9940"/>
                <a:gd name="connsiteX109" fmla="*/ 9848 w 10000"/>
                <a:gd name="connsiteY109" fmla="*/ 5010 h 9940"/>
                <a:gd name="connsiteX110" fmla="*/ 9863 w 10000"/>
                <a:gd name="connsiteY110" fmla="*/ 5301 h 9940"/>
                <a:gd name="connsiteX111" fmla="*/ 9878 w 10000"/>
                <a:gd name="connsiteY111" fmla="*/ 5623 h 9940"/>
                <a:gd name="connsiteX112" fmla="*/ 9899 w 10000"/>
                <a:gd name="connsiteY112" fmla="*/ 5874 h 9940"/>
                <a:gd name="connsiteX113" fmla="*/ 9914 w 10000"/>
                <a:gd name="connsiteY113" fmla="*/ 5934 h 9940"/>
                <a:gd name="connsiteX114" fmla="*/ 9980 w 10000"/>
                <a:gd name="connsiteY114" fmla="*/ 5421 h 9940"/>
                <a:gd name="connsiteX115" fmla="*/ 10000 w 10000"/>
                <a:gd name="connsiteY115" fmla="*/ 4870 h 9940"/>
                <a:gd name="connsiteX116" fmla="*/ 9995 w 10000"/>
                <a:gd name="connsiteY116" fmla="*/ 4317 h 9940"/>
                <a:gd name="connsiteX117" fmla="*/ 9949 w 10000"/>
                <a:gd name="connsiteY117" fmla="*/ 3796 h 9940"/>
                <a:gd name="connsiteX118" fmla="*/ 9924 w 10000"/>
                <a:gd name="connsiteY118" fmla="*/ 3625 h 9940"/>
                <a:gd name="connsiteX119" fmla="*/ 9899 w 10000"/>
                <a:gd name="connsiteY119" fmla="*/ 3453 h 9940"/>
                <a:gd name="connsiteX120" fmla="*/ 9863 w 10000"/>
                <a:gd name="connsiteY120" fmla="*/ 3273 h 9940"/>
                <a:gd name="connsiteX121" fmla="*/ 9813 w 10000"/>
                <a:gd name="connsiteY121" fmla="*/ 3112 h 9940"/>
                <a:gd name="connsiteX122" fmla="*/ 9767 w 10000"/>
                <a:gd name="connsiteY122" fmla="*/ 2962 h 9940"/>
                <a:gd name="connsiteX123" fmla="*/ 9716 w 10000"/>
                <a:gd name="connsiteY123" fmla="*/ 2812 h 9940"/>
                <a:gd name="connsiteX124" fmla="*/ 9656 w 10000"/>
                <a:gd name="connsiteY124" fmla="*/ 2661 h 9940"/>
                <a:gd name="connsiteX125" fmla="*/ 9595 w 10000"/>
                <a:gd name="connsiteY125" fmla="*/ 2531 h 9940"/>
                <a:gd name="connsiteX126" fmla="*/ 9529 w 10000"/>
                <a:gd name="connsiteY126" fmla="*/ 2399 h 9940"/>
                <a:gd name="connsiteX127" fmla="*/ 9458 w 10000"/>
                <a:gd name="connsiteY127" fmla="*/ 2269 h 9940"/>
                <a:gd name="connsiteX128" fmla="*/ 9387 w 10000"/>
                <a:gd name="connsiteY128" fmla="*/ 2148 h 9940"/>
                <a:gd name="connsiteX129" fmla="*/ 9316 w 10000"/>
                <a:gd name="connsiteY129" fmla="*/ 2028 h 9940"/>
                <a:gd name="connsiteX130" fmla="*/ 9241 w 10000"/>
                <a:gd name="connsiteY130" fmla="*/ 1918 h 9940"/>
                <a:gd name="connsiteX131" fmla="*/ 9154 w 10000"/>
                <a:gd name="connsiteY131" fmla="*/ 1808 h 9940"/>
                <a:gd name="connsiteX132" fmla="*/ 9078 w 10000"/>
                <a:gd name="connsiteY132" fmla="*/ 1717 h 9940"/>
                <a:gd name="connsiteX133" fmla="*/ 8997 w 10000"/>
                <a:gd name="connsiteY133" fmla="*/ 1627 h 9940"/>
                <a:gd name="connsiteX134" fmla="*/ 8982 w 10000"/>
                <a:gd name="connsiteY134" fmla="*/ 1637 h 9940"/>
                <a:gd name="connsiteX135" fmla="*/ 8972 w 10000"/>
                <a:gd name="connsiteY135" fmla="*/ 1647 h 9940"/>
                <a:gd name="connsiteX136" fmla="*/ 8957 w 10000"/>
                <a:gd name="connsiteY136" fmla="*/ 1657 h 9940"/>
                <a:gd name="connsiteX137" fmla="*/ 8947 w 10000"/>
                <a:gd name="connsiteY137" fmla="*/ 1677 h 9940"/>
                <a:gd name="connsiteX138" fmla="*/ 8932 w 10000"/>
                <a:gd name="connsiteY138" fmla="*/ 1717 h 9940"/>
                <a:gd name="connsiteX139" fmla="*/ 8906 w 10000"/>
                <a:gd name="connsiteY139" fmla="*/ 1778 h 9940"/>
                <a:gd name="connsiteX140" fmla="*/ 8866 w 10000"/>
                <a:gd name="connsiteY140" fmla="*/ 1858 h 9940"/>
                <a:gd name="connsiteX141" fmla="*/ 8820 w 10000"/>
                <a:gd name="connsiteY141" fmla="*/ 1958 h 9940"/>
                <a:gd name="connsiteX142" fmla="*/ 8749 w 10000"/>
                <a:gd name="connsiteY142" fmla="*/ 2088 h 9940"/>
                <a:gd name="connsiteX143" fmla="*/ 8684 w 10000"/>
                <a:gd name="connsiteY143" fmla="*/ 2188 h 9940"/>
                <a:gd name="connsiteX144" fmla="*/ 8628 w 10000"/>
                <a:gd name="connsiteY144" fmla="*/ 2279 h 9940"/>
                <a:gd name="connsiteX145" fmla="*/ 8567 w 10000"/>
                <a:gd name="connsiteY145" fmla="*/ 2359 h 9940"/>
                <a:gd name="connsiteX146" fmla="*/ 8516 w 10000"/>
                <a:gd name="connsiteY146" fmla="*/ 2419 h 9940"/>
                <a:gd name="connsiteX147" fmla="*/ 8466 w 10000"/>
                <a:gd name="connsiteY147" fmla="*/ 2479 h 9940"/>
                <a:gd name="connsiteX148" fmla="*/ 8415 w 10000"/>
                <a:gd name="connsiteY148" fmla="*/ 2511 h 9940"/>
                <a:gd name="connsiteX149" fmla="*/ 8365 w 10000"/>
                <a:gd name="connsiteY149" fmla="*/ 2551 h 9940"/>
                <a:gd name="connsiteX150" fmla="*/ 8314 w 10000"/>
                <a:gd name="connsiteY150" fmla="*/ 2561 h 9940"/>
                <a:gd name="connsiteX151" fmla="*/ 8258 w 10000"/>
                <a:gd name="connsiteY151" fmla="*/ 2571 h 9940"/>
                <a:gd name="connsiteX152" fmla="*/ 8208 w 10000"/>
                <a:gd name="connsiteY152" fmla="*/ 2581 h 9940"/>
                <a:gd name="connsiteX153" fmla="*/ 8147 w 10000"/>
                <a:gd name="connsiteY153" fmla="*/ 2581 h 9940"/>
                <a:gd name="connsiteX154" fmla="*/ 8086 w 10000"/>
                <a:gd name="connsiteY154" fmla="*/ 2571 h 9940"/>
                <a:gd name="connsiteX155" fmla="*/ 8015 w 10000"/>
                <a:gd name="connsiteY155" fmla="*/ 2571 h 9940"/>
                <a:gd name="connsiteX156" fmla="*/ 7939 w 10000"/>
                <a:gd name="connsiteY156" fmla="*/ 2561 h 9940"/>
                <a:gd name="connsiteX157" fmla="*/ 7858 w 10000"/>
                <a:gd name="connsiteY157" fmla="*/ 2551 h 9940"/>
                <a:gd name="connsiteX158" fmla="*/ 7803 w 10000"/>
                <a:gd name="connsiteY158" fmla="*/ 2499 h 9940"/>
                <a:gd name="connsiteX159" fmla="*/ 7747 w 10000"/>
                <a:gd name="connsiteY159" fmla="*/ 2469 h 9940"/>
                <a:gd name="connsiteX160" fmla="*/ 7696 w 10000"/>
                <a:gd name="connsiteY160" fmla="*/ 2419 h 9940"/>
                <a:gd name="connsiteX161" fmla="*/ 7635 w 10000"/>
                <a:gd name="connsiteY161" fmla="*/ 2379 h 9940"/>
                <a:gd name="connsiteX162" fmla="*/ 7585 w 10000"/>
                <a:gd name="connsiteY162" fmla="*/ 2329 h 9940"/>
                <a:gd name="connsiteX163" fmla="*/ 7529 w 10000"/>
                <a:gd name="connsiteY163" fmla="*/ 2259 h 9940"/>
                <a:gd name="connsiteX164" fmla="*/ 7489 w 10000"/>
                <a:gd name="connsiteY164" fmla="*/ 2178 h 9940"/>
                <a:gd name="connsiteX165" fmla="*/ 7448 w 10000"/>
                <a:gd name="connsiteY165" fmla="*/ 2088 h 9940"/>
                <a:gd name="connsiteX166" fmla="*/ 7468 w 10000"/>
                <a:gd name="connsiteY166" fmla="*/ 2048 h 9940"/>
                <a:gd name="connsiteX167" fmla="*/ 7484 w 10000"/>
                <a:gd name="connsiteY167" fmla="*/ 2008 h 9940"/>
                <a:gd name="connsiteX168" fmla="*/ 7499 w 10000"/>
                <a:gd name="connsiteY168" fmla="*/ 1958 h 9940"/>
                <a:gd name="connsiteX169" fmla="*/ 7514 w 10000"/>
                <a:gd name="connsiteY169" fmla="*/ 1918 h 9940"/>
                <a:gd name="connsiteX170" fmla="*/ 7554 w 10000"/>
                <a:gd name="connsiteY170" fmla="*/ 1667 h 9940"/>
                <a:gd name="connsiteX171" fmla="*/ 7570 w 10000"/>
                <a:gd name="connsiteY171" fmla="*/ 1415 h 9940"/>
                <a:gd name="connsiteX172" fmla="*/ 7570 w 10000"/>
                <a:gd name="connsiteY172" fmla="*/ 1164 h 9940"/>
                <a:gd name="connsiteX173" fmla="*/ 7559 w 10000"/>
                <a:gd name="connsiteY173" fmla="*/ 914 h 9940"/>
                <a:gd name="connsiteX174" fmla="*/ 7529 w 10000"/>
                <a:gd name="connsiteY174" fmla="*/ 663 h 9940"/>
                <a:gd name="connsiteX175" fmla="*/ 7484 w 10000"/>
                <a:gd name="connsiteY175" fmla="*/ 431 h 9940"/>
                <a:gd name="connsiteX176" fmla="*/ 7428 w 10000"/>
                <a:gd name="connsiteY176" fmla="*/ 210 h 9940"/>
                <a:gd name="connsiteX177" fmla="*/ 7357 w 10000"/>
                <a:gd name="connsiteY177" fmla="*/ 0 h 9940"/>
                <a:gd name="connsiteX178" fmla="*/ 7352 w 10000"/>
                <a:gd name="connsiteY178" fmla="*/ 60 h 9940"/>
                <a:gd name="connsiteX179" fmla="*/ 7357 w 10000"/>
                <a:gd name="connsiteY179" fmla="*/ 251 h 9940"/>
                <a:gd name="connsiteX180" fmla="*/ 7367 w 10000"/>
                <a:gd name="connsiteY180" fmla="*/ 503 h 9940"/>
                <a:gd name="connsiteX181" fmla="*/ 7372 w 10000"/>
                <a:gd name="connsiteY181" fmla="*/ 804 h 9940"/>
                <a:gd name="connsiteX182" fmla="*/ 7362 w 10000"/>
                <a:gd name="connsiteY182" fmla="*/ 1124 h 9940"/>
                <a:gd name="connsiteX183" fmla="*/ 7332 w 10000"/>
                <a:gd name="connsiteY183" fmla="*/ 1415 h 9940"/>
                <a:gd name="connsiteX184" fmla="*/ 7271 w 10000"/>
                <a:gd name="connsiteY184" fmla="*/ 1647 h 9940"/>
                <a:gd name="connsiteX185" fmla="*/ 7165 w 10000"/>
                <a:gd name="connsiteY185" fmla="*/ 1788 h 9940"/>
                <a:gd name="connsiteX186" fmla="*/ 7048 w 10000"/>
                <a:gd name="connsiteY186" fmla="*/ 1788 h 9940"/>
                <a:gd name="connsiteX187" fmla="*/ 6932 w 10000"/>
                <a:gd name="connsiteY187" fmla="*/ 1808 h 9940"/>
                <a:gd name="connsiteX188" fmla="*/ 6820 w 10000"/>
                <a:gd name="connsiteY188" fmla="*/ 1858 h 9940"/>
                <a:gd name="connsiteX189" fmla="*/ 6709 w 10000"/>
                <a:gd name="connsiteY189" fmla="*/ 1918 h 9940"/>
                <a:gd name="connsiteX190" fmla="*/ 6603 w 10000"/>
                <a:gd name="connsiteY190" fmla="*/ 1978 h 9940"/>
                <a:gd name="connsiteX191" fmla="*/ 6501 w 10000"/>
                <a:gd name="connsiteY191" fmla="*/ 2078 h 9940"/>
                <a:gd name="connsiteX192" fmla="*/ 6400 w 10000"/>
                <a:gd name="connsiteY192" fmla="*/ 2168 h 9940"/>
                <a:gd name="connsiteX193" fmla="*/ 6304 w 10000"/>
                <a:gd name="connsiteY193" fmla="*/ 2279 h 9940"/>
                <a:gd name="connsiteX194" fmla="*/ 6208 w 10000"/>
                <a:gd name="connsiteY194" fmla="*/ 2409 h 9940"/>
                <a:gd name="connsiteX195" fmla="*/ 6116 w 10000"/>
                <a:gd name="connsiteY195" fmla="*/ 2551 h 9940"/>
                <a:gd name="connsiteX196" fmla="*/ 6035 w 10000"/>
                <a:gd name="connsiteY196" fmla="*/ 2701 h 9940"/>
                <a:gd name="connsiteX197" fmla="*/ 5954 w 10000"/>
                <a:gd name="connsiteY197" fmla="*/ 2862 h 9940"/>
                <a:gd name="connsiteX198" fmla="*/ 5878 w 10000"/>
                <a:gd name="connsiteY198" fmla="*/ 3022 h 9940"/>
                <a:gd name="connsiteX199" fmla="*/ 5808 w 10000"/>
                <a:gd name="connsiteY199" fmla="*/ 3212 h 9940"/>
                <a:gd name="connsiteX200" fmla="*/ 5737 w 10000"/>
                <a:gd name="connsiteY200" fmla="*/ 3393 h 9940"/>
                <a:gd name="connsiteX201" fmla="*/ 5676 w 10000"/>
                <a:gd name="connsiteY201" fmla="*/ 3575 h 9940"/>
                <a:gd name="connsiteX202" fmla="*/ 5630 w 10000"/>
                <a:gd name="connsiteY202" fmla="*/ 3756 h 9940"/>
                <a:gd name="connsiteX203" fmla="*/ 5590 w 10000"/>
                <a:gd name="connsiteY203" fmla="*/ 3936 h 9940"/>
                <a:gd name="connsiteX204" fmla="*/ 5559 w 10000"/>
                <a:gd name="connsiteY204" fmla="*/ 4126 h 9940"/>
                <a:gd name="connsiteX205" fmla="*/ 5539 w 10000"/>
                <a:gd name="connsiteY205" fmla="*/ 4307 h 9940"/>
                <a:gd name="connsiteX206" fmla="*/ 5514 w 10000"/>
                <a:gd name="connsiteY206" fmla="*/ 4487 h 9940"/>
                <a:gd name="connsiteX207" fmla="*/ 5494 w 10000"/>
                <a:gd name="connsiteY207" fmla="*/ 4689 h 9940"/>
                <a:gd name="connsiteX208" fmla="*/ 5468 w 10000"/>
                <a:gd name="connsiteY208" fmla="*/ 4870 h 9940"/>
                <a:gd name="connsiteX209" fmla="*/ 5443 w 10000"/>
                <a:gd name="connsiteY209" fmla="*/ 5060 h 9940"/>
                <a:gd name="connsiteX210" fmla="*/ 5397 w 10000"/>
                <a:gd name="connsiteY210" fmla="*/ 5010 h 9940"/>
                <a:gd name="connsiteX211" fmla="*/ 5337 w 10000"/>
                <a:gd name="connsiteY211" fmla="*/ 4970 h 9940"/>
                <a:gd name="connsiteX212" fmla="*/ 5251 w 10000"/>
                <a:gd name="connsiteY212" fmla="*/ 4920 h 9940"/>
                <a:gd name="connsiteX213" fmla="*/ 5170 w 10000"/>
                <a:gd name="connsiteY213" fmla="*/ 4860 h 9940"/>
                <a:gd name="connsiteX214" fmla="*/ 5089 w 10000"/>
                <a:gd name="connsiteY214" fmla="*/ 4790 h 9940"/>
                <a:gd name="connsiteX215" fmla="*/ 5013 w 10000"/>
                <a:gd name="connsiteY215" fmla="*/ 4729 h 9940"/>
                <a:gd name="connsiteX216" fmla="*/ 4962 w 10000"/>
                <a:gd name="connsiteY216" fmla="*/ 4659 h 9940"/>
                <a:gd name="connsiteX217" fmla="*/ 4937 w 10000"/>
                <a:gd name="connsiteY217" fmla="*/ 4579 h 9940"/>
                <a:gd name="connsiteX218" fmla="*/ 4835 w 10000"/>
                <a:gd name="connsiteY218" fmla="*/ 4609 h 9940"/>
                <a:gd name="connsiteX219" fmla="*/ 4668 w 10000"/>
                <a:gd name="connsiteY219" fmla="*/ 4669 h 9940"/>
                <a:gd name="connsiteX220" fmla="*/ 4461 w 10000"/>
                <a:gd name="connsiteY220" fmla="*/ 4729 h 9940"/>
                <a:gd name="connsiteX221" fmla="*/ 4213 w 10000"/>
                <a:gd name="connsiteY221" fmla="*/ 4820 h 9940"/>
                <a:gd name="connsiteX222" fmla="*/ 3929 w 10000"/>
                <a:gd name="connsiteY222" fmla="*/ 4910 h 9940"/>
                <a:gd name="connsiteX223" fmla="*/ 3625 w 10000"/>
                <a:gd name="connsiteY223" fmla="*/ 5000 h 9940"/>
                <a:gd name="connsiteX224" fmla="*/ 3311 w 10000"/>
                <a:gd name="connsiteY224" fmla="*/ 5110 h 9940"/>
                <a:gd name="connsiteX225" fmla="*/ 2992 w 10000"/>
                <a:gd name="connsiteY225" fmla="*/ 5210 h 9940"/>
                <a:gd name="connsiteX226" fmla="*/ 2678 w 10000"/>
                <a:gd name="connsiteY226" fmla="*/ 5311 h 9940"/>
                <a:gd name="connsiteX227" fmla="*/ 2380 w 10000"/>
                <a:gd name="connsiteY227" fmla="*/ 5421 h 9940"/>
                <a:gd name="connsiteX228" fmla="*/ 2101 w 10000"/>
                <a:gd name="connsiteY228" fmla="*/ 5512 h 9940"/>
                <a:gd name="connsiteX229" fmla="*/ 1848 w 10000"/>
                <a:gd name="connsiteY229" fmla="*/ 5593 h 9940"/>
                <a:gd name="connsiteX230" fmla="*/ 1641 w 10000"/>
                <a:gd name="connsiteY230" fmla="*/ 5663 h 9940"/>
                <a:gd name="connsiteX231" fmla="*/ 1484 w 10000"/>
                <a:gd name="connsiteY231" fmla="*/ 5703 h 9940"/>
                <a:gd name="connsiteX232" fmla="*/ 1377 w 10000"/>
                <a:gd name="connsiteY232" fmla="*/ 5743 h 9940"/>
                <a:gd name="connsiteX233" fmla="*/ 1342 w 10000"/>
                <a:gd name="connsiteY233" fmla="*/ 5753 h 9940"/>
                <a:gd name="connsiteX234" fmla="*/ 1261 w 10000"/>
                <a:gd name="connsiteY234" fmla="*/ 5703 h 9940"/>
                <a:gd name="connsiteX235" fmla="*/ 1180 w 10000"/>
                <a:gd name="connsiteY235" fmla="*/ 5653 h 9940"/>
                <a:gd name="connsiteX236" fmla="*/ 1104 w 10000"/>
                <a:gd name="connsiteY236" fmla="*/ 5603 h 9940"/>
                <a:gd name="connsiteX237" fmla="*/ 1023 w 10000"/>
                <a:gd name="connsiteY237" fmla="*/ 5543 h 9940"/>
                <a:gd name="connsiteX238" fmla="*/ 942 w 10000"/>
                <a:gd name="connsiteY238" fmla="*/ 5491 h 9940"/>
                <a:gd name="connsiteX239" fmla="*/ 861 w 10000"/>
                <a:gd name="connsiteY239" fmla="*/ 5431 h 9940"/>
                <a:gd name="connsiteX240" fmla="*/ 785 w 10000"/>
                <a:gd name="connsiteY240" fmla="*/ 5381 h 9940"/>
                <a:gd name="connsiteX241" fmla="*/ 704 w 10000"/>
                <a:gd name="connsiteY241" fmla="*/ 5321 h 9940"/>
                <a:gd name="connsiteX242" fmla="*/ 623 w 10000"/>
                <a:gd name="connsiteY242" fmla="*/ 5271 h 9940"/>
                <a:gd name="connsiteX243" fmla="*/ 542 w 10000"/>
                <a:gd name="connsiteY243" fmla="*/ 5220 h 9940"/>
                <a:gd name="connsiteX244" fmla="*/ 466 w 10000"/>
                <a:gd name="connsiteY244" fmla="*/ 5160 h 9940"/>
                <a:gd name="connsiteX245" fmla="*/ 380 w 10000"/>
                <a:gd name="connsiteY245" fmla="*/ 5120 h 9940"/>
                <a:gd name="connsiteX246" fmla="*/ 299 w 10000"/>
                <a:gd name="connsiteY246" fmla="*/ 5070 h 9940"/>
                <a:gd name="connsiteX247" fmla="*/ 218 w 10000"/>
                <a:gd name="connsiteY247" fmla="*/ 5020 h 9940"/>
                <a:gd name="connsiteX248" fmla="*/ 137 w 10000"/>
                <a:gd name="connsiteY248" fmla="*/ 4980 h 9940"/>
                <a:gd name="connsiteX249" fmla="*/ 56 w 10000"/>
                <a:gd name="connsiteY249" fmla="*/ 4930 h 9940"/>
                <a:gd name="connsiteX250" fmla="*/ 0 w 10000"/>
                <a:gd name="connsiteY250" fmla="*/ 5050 h 9940"/>
                <a:gd name="connsiteX251" fmla="*/ 15 w 10000"/>
                <a:gd name="connsiteY251" fmla="*/ 5070 h 9940"/>
                <a:gd name="connsiteX252" fmla="*/ 51 w 10000"/>
                <a:gd name="connsiteY252" fmla="*/ 5110 h 9940"/>
                <a:gd name="connsiteX253" fmla="*/ 106 w 10000"/>
                <a:gd name="connsiteY253" fmla="*/ 5150 h 9940"/>
                <a:gd name="connsiteX254" fmla="*/ 177 w 10000"/>
                <a:gd name="connsiteY254" fmla="*/ 5210 h 9940"/>
                <a:gd name="connsiteX255" fmla="*/ 263 w 10000"/>
                <a:gd name="connsiteY255" fmla="*/ 5271 h 9940"/>
                <a:gd name="connsiteX256" fmla="*/ 359 w 10000"/>
                <a:gd name="connsiteY256" fmla="*/ 5341 h 9940"/>
                <a:gd name="connsiteX257" fmla="*/ 456 w 10000"/>
                <a:gd name="connsiteY257" fmla="*/ 5421 h 9940"/>
                <a:gd name="connsiteX258" fmla="*/ 557 w 10000"/>
                <a:gd name="connsiteY258" fmla="*/ 5491 h 9940"/>
                <a:gd name="connsiteX259" fmla="*/ 658 w 10000"/>
                <a:gd name="connsiteY259" fmla="*/ 5573 h 9940"/>
                <a:gd name="connsiteX260" fmla="*/ 754 w 10000"/>
                <a:gd name="connsiteY260" fmla="*/ 5643 h 9940"/>
                <a:gd name="connsiteX261" fmla="*/ 851 w 10000"/>
                <a:gd name="connsiteY261" fmla="*/ 5703 h 9940"/>
                <a:gd name="connsiteX262" fmla="*/ 932 w 10000"/>
                <a:gd name="connsiteY262" fmla="*/ 5764 h 9940"/>
                <a:gd name="connsiteX263" fmla="*/ 997 w 10000"/>
                <a:gd name="connsiteY263" fmla="*/ 5824 h 9940"/>
                <a:gd name="connsiteX264" fmla="*/ 1053 w 10000"/>
                <a:gd name="connsiteY264" fmla="*/ 5854 h 9940"/>
                <a:gd name="connsiteX265" fmla="*/ 1089 w 10000"/>
                <a:gd name="connsiteY265" fmla="*/ 5884 h 9940"/>
                <a:gd name="connsiteX266" fmla="*/ 1099 w 10000"/>
                <a:gd name="connsiteY266" fmla="*/ 5894 h 9940"/>
                <a:gd name="connsiteX267" fmla="*/ 1094 w 10000"/>
                <a:gd name="connsiteY267" fmla="*/ 5894 h 9940"/>
                <a:gd name="connsiteX268" fmla="*/ 1073 w 10000"/>
                <a:gd name="connsiteY268" fmla="*/ 5904 h 9940"/>
                <a:gd name="connsiteX269" fmla="*/ 1053 w 10000"/>
                <a:gd name="connsiteY269" fmla="*/ 5924 h 9940"/>
                <a:gd name="connsiteX270" fmla="*/ 1023 w 10000"/>
                <a:gd name="connsiteY270" fmla="*/ 5954 h 9940"/>
                <a:gd name="connsiteX271" fmla="*/ 987 w 10000"/>
                <a:gd name="connsiteY271" fmla="*/ 5974 h 9940"/>
                <a:gd name="connsiteX272" fmla="*/ 957 w 10000"/>
                <a:gd name="connsiteY272" fmla="*/ 6004 h 9940"/>
                <a:gd name="connsiteX273" fmla="*/ 932 w 10000"/>
                <a:gd name="connsiteY273" fmla="*/ 6034 h 9940"/>
                <a:gd name="connsiteX274" fmla="*/ 906 w 10000"/>
                <a:gd name="connsiteY274" fmla="*/ 6064 h 9940"/>
                <a:gd name="connsiteX275" fmla="*/ 2486 w 10000"/>
                <a:gd name="connsiteY275" fmla="*/ 7439 h 9940"/>
                <a:gd name="connsiteX276" fmla="*/ 2516 w 10000"/>
                <a:gd name="connsiteY276" fmla="*/ 7469 h 9940"/>
                <a:gd name="connsiteX277" fmla="*/ 2542 w 10000"/>
                <a:gd name="connsiteY277" fmla="*/ 7479 h 9940"/>
                <a:gd name="connsiteX278" fmla="*/ 2572 w 10000"/>
                <a:gd name="connsiteY278" fmla="*/ 7479 h 9940"/>
                <a:gd name="connsiteX279" fmla="*/ 2603 w 10000"/>
                <a:gd name="connsiteY279" fmla="*/ 7429 h 9940"/>
                <a:gd name="connsiteX280" fmla="*/ 1246 w 10000"/>
                <a:gd name="connsiteY280" fmla="*/ 6144 h 9940"/>
                <a:gd name="connsiteX281" fmla="*/ 1337 w 10000"/>
                <a:gd name="connsiteY281" fmla="*/ 6104 h 9940"/>
                <a:gd name="connsiteX282" fmla="*/ 1494 w 10000"/>
                <a:gd name="connsiteY282" fmla="*/ 6044 h 9940"/>
                <a:gd name="connsiteX283" fmla="*/ 1701 w 10000"/>
                <a:gd name="connsiteY283" fmla="*/ 5954 h 9940"/>
                <a:gd name="connsiteX284" fmla="*/ 1949 w 10000"/>
                <a:gd name="connsiteY284" fmla="*/ 5854 h 9940"/>
                <a:gd name="connsiteX285" fmla="*/ 2233 w 10000"/>
                <a:gd name="connsiteY285" fmla="*/ 5753 h 9940"/>
                <a:gd name="connsiteX286" fmla="*/ 2542 w 10000"/>
                <a:gd name="connsiteY286" fmla="*/ 5643 h 9940"/>
                <a:gd name="connsiteX287" fmla="*/ 2871 w 10000"/>
                <a:gd name="connsiteY287" fmla="*/ 5512 h 9940"/>
                <a:gd name="connsiteX288" fmla="*/ 3195 w 10000"/>
                <a:gd name="connsiteY288" fmla="*/ 5391 h 9940"/>
                <a:gd name="connsiteX289" fmla="*/ 3524 w 10000"/>
                <a:gd name="connsiteY289" fmla="*/ 5281 h 9940"/>
                <a:gd name="connsiteX290" fmla="*/ 3833 w 10000"/>
                <a:gd name="connsiteY290" fmla="*/ 5160 h 9940"/>
                <a:gd name="connsiteX291" fmla="*/ 4122 w 10000"/>
                <a:gd name="connsiteY291" fmla="*/ 5060 h 9940"/>
                <a:gd name="connsiteX292" fmla="*/ 4380 w 10000"/>
                <a:gd name="connsiteY292" fmla="*/ 4960 h 9940"/>
                <a:gd name="connsiteX293" fmla="*/ 4603 w 10000"/>
                <a:gd name="connsiteY293" fmla="*/ 4890 h 9940"/>
                <a:gd name="connsiteX294" fmla="*/ 4765 w 10000"/>
                <a:gd name="connsiteY294" fmla="*/ 4820 h 9940"/>
                <a:gd name="connsiteX295" fmla="*/ 4876 w 10000"/>
                <a:gd name="connsiteY295" fmla="*/ 4780 h 9940"/>
                <a:gd name="connsiteX296" fmla="*/ 4911 w 10000"/>
                <a:gd name="connsiteY296" fmla="*/ 4770 h 9940"/>
                <a:gd name="connsiteX297" fmla="*/ 4972 w 10000"/>
                <a:gd name="connsiteY297" fmla="*/ 4840 h 9940"/>
                <a:gd name="connsiteX298" fmla="*/ 5038 w 10000"/>
                <a:gd name="connsiteY298" fmla="*/ 4910 h 9940"/>
                <a:gd name="connsiteX299" fmla="*/ 5109 w 10000"/>
                <a:gd name="connsiteY299" fmla="*/ 4980 h 9940"/>
                <a:gd name="connsiteX300" fmla="*/ 5180 w 10000"/>
                <a:gd name="connsiteY300" fmla="*/ 5060 h 9940"/>
                <a:gd name="connsiteX301" fmla="*/ 5241 w 10000"/>
                <a:gd name="connsiteY301" fmla="*/ 5140 h 9940"/>
                <a:gd name="connsiteX302" fmla="*/ 5306 w 10000"/>
                <a:gd name="connsiteY302" fmla="*/ 5220 h 9940"/>
                <a:gd name="connsiteX303" fmla="*/ 5367 w 10000"/>
                <a:gd name="connsiteY303" fmla="*/ 5301 h 9940"/>
                <a:gd name="connsiteX304" fmla="*/ 5428 w 10000"/>
                <a:gd name="connsiteY304" fmla="*/ 5391 h 9940"/>
                <a:gd name="connsiteX305" fmla="*/ 5423 w 10000"/>
                <a:gd name="connsiteY305" fmla="*/ 5693 h 9940"/>
                <a:gd name="connsiteX306" fmla="*/ 5397 w 10000"/>
                <a:gd name="connsiteY306" fmla="*/ 5974 h 9940"/>
                <a:gd name="connsiteX307" fmla="*/ 5367 w 10000"/>
                <a:gd name="connsiteY307" fmla="*/ 6265 h 9940"/>
                <a:gd name="connsiteX308" fmla="*/ 5337 w 10000"/>
                <a:gd name="connsiteY308" fmla="*/ 6527 h 9940"/>
                <a:gd name="connsiteX309" fmla="*/ 5296 w 10000"/>
                <a:gd name="connsiteY309" fmla="*/ 6435 h 9940"/>
                <a:gd name="connsiteX310" fmla="*/ 5251 w 10000"/>
                <a:gd name="connsiteY310" fmla="*/ 6345 h 9940"/>
                <a:gd name="connsiteX311" fmla="*/ 5210 w 10000"/>
                <a:gd name="connsiteY311" fmla="*/ 6254 h 9940"/>
                <a:gd name="connsiteX312" fmla="*/ 5170 w 10000"/>
                <a:gd name="connsiteY312" fmla="*/ 6174 h 9940"/>
                <a:gd name="connsiteX313" fmla="*/ 5129 w 10000"/>
                <a:gd name="connsiteY313" fmla="*/ 6084 h 9940"/>
                <a:gd name="connsiteX314" fmla="*/ 5089 w 10000"/>
                <a:gd name="connsiteY314" fmla="*/ 6004 h 9940"/>
                <a:gd name="connsiteX315" fmla="*/ 5043 w 10000"/>
                <a:gd name="connsiteY315" fmla="*/ 5924 h 9940"/>
                <a:gd name="connsiteX316" fmla="*/ 4992 w 10000"/>
                <a:gd name="connsiteY316" fmla="*/ 5854 h 9940"/>
                <a:gd name="connsiteX317" fmla="*/ 5033 w 10000"/>
                <a:gd name="connsiteY317" fmla="*/ 5854 h 9940"/>
                <a:gd name="connsiteX318" fmla="*/ 5073 w 10000"/>
                <a:gd name="connsiteY318" fmla="*/ 5884 h 9940"/>
                <a:gd name="connsiteX319" fmla="*/ 5114 w 10000"/>
                <a:gd name="connsiteY319" fmla="*/ 5934 h 9940"/>
                <a:gd name="connsiteX320" fmla="*/ 5149 w 10000"/>
                <a:gd name="connsiteY320" fmla="*/ 5994 h 9940"/>
                <a:gd name="connsiteX321" fmla="*/ 5190 w 10000"/>
                <a:gd name="connsiteY321" fmla="*/ 6054 h 9940"/>
                <a:gd name="connsiteX322" fmla="*/ 5230 w 10000"/>
                <a:gd name="connsiteY322" fmla="*/ 6074 h 9940"/>
                <a:gd name="connsiteX323" fmla="*/ 5271 w 10000"/>
                <a:gd name="connsiteY323" fmla="*/ 6074 h 9940"/>
                <a:gd name="connsiteX324" fmla="*/ 5316 w 10000"/>
                <a:gd name="connsiteY324" fmla="*/ 6034 h 9940"/>
                <a:gd name="connsiteX325" fmla="*/ 5276 w 10000"/>
                <a:gd name="connsiteY325" fmla="*/ 5894 h 9940"/>
                <a:gd name="connsiteX326" fmla="*/ 5225 w 10000"/>
                <a:gd name="connsiteY326" fmla="*/ 5764 h 9940"/>
                <a:gd name="connsiteX327" fmla="*/ 5170 w 10000"/>
                <a:gd name="connsiteY327" fmla="*/ 5653 h 9940"/>
                <a:gd name="connsiteX328" fmla="*/ 5109 w 10000"/>
                <a:gd name="connsiteY328" fmla="*/ 5533 h 9940"/>
                <a:gd name="connsiteX329" fmla="*/ 5043 w 10000"/>
                <a:gd name="connsiteY329" fmla="*/ 5431 h 9940"/>
                <a:gd name="connsiteX330" fmla="*/ 4972 w 10000"/>
                <a:gd name="connsiteY330" fmla="*/ 5341 h 9940"/>
                <a:gd name="connsiteX331" fmla="*/ 4901 w 10000"/>
                <a:gd name="connsiteY331" fmla="*/ 5261 h 9940"/>
                <a:gd name="connsiteX332" fmla="*/ 4835 w 10000"/>
                <a:gd name="connsiteY332" fmla="*/ 5190 h 9940"/>
                <a:gd name="connsiteX333" fmla="*/ 4881 w 10000"/>
                <a:gd name="connsiteY333" fmla="*/ 5200 h 9940"/>
                <a:gd name="connsiteX334" fmla="*/ 4927 w 10000"/>
                <a:gd name="connsiteY334" fmla="*/ 5210 h 9940"/>
                <a:gd name="connsiteX335" fmla="*/ 4972 w 10000"/>
                <a:gd name="connsiteY335" fmla="*/ 5230 h 9940"/>
                <a:gd name="connsiteX336" fmla="*/ 5018 w 10000"/>
                <a:gd name="connsiteY336" fmla="*/ 5261 h 9940"/>
                <a:gd name="connsiteX337" fmla="*/ 5068 w 10000"/>
                <a:gd name="connsiteY337" fmla="*/ 5281 h 9940"/>
                <a:gd name="connsiteX338" fmla="*/ 5114 w 10000"/>
                <a:gd name="connsiteY338" fmla="*/ 5311 h 9940"/>
                <a:gd name="connsiteX339" fmla="*/ 5154 w 10000"/>
                <a:gd name="connsiteY339" fmla="*/ 5351 h 9940"/>
                <a:gd name="connsiteX340" fmla="*/ 5195 w 10000"/>
                <a:gd name="connsiteY340" fmla="*/ 5391 h 9940"/>
                <a:gd name="connsiteX341" fmla="*/ 5220 w 10000"/>
                <a:gd name="connsiteY341" fmla="*/ 5401 h 9940"/>
                <a:gd name="connsiteX342" fmla="*/ 5241 w 10000"/>
                <a:gd name="connsiteY342" fmla="*/ 5441 h 9940"/>
                <a:gd name="connsiteX343" fmla="*/ 5266 w 10000"/>
                <a:gd name="connsiteY343" fmla="*/ 5491 h 9940"/>
                <a:gd name="connsiteX344" fmla="*/ 5281 w 10000"/>
                <a:gd name="connsiteY344" fmla="*/ 5523 h 9940"/>
                <a:gd name="connsiteX345" fmla="*/ 5306 w 10000"/>
                <a:gd name="connsiteY345" fmla="*/ 5573 h 9940"/>
                <a:gd name="connsiteX346" fmla="*/ 5327 w 10000"/>
                <a:gd name="connsiteY346" fmla="*/ 5583 h 9940"/>
                <a:gd name="connsiteX347" fmla="*/ 5352 w 10000"/>
                <a:gd name="connsiteY347" fmla="*/ 5573 h 9940"/>
                <a:gd name="connsiteX348" fmla="*/ 5382 w 10000"/>
                <a:gd name="connsiteY348" fmla="*/ 5523 h 9940"/>
                <a:gd name="connsiteX349" fmla="*/ 5342 w 10000"/>
                <a:gd name="connsiteY349" fmla="*/ 5421 h 9940"/>
                <a:gd name="connsiteX350" fmla="*/ 5296 w 10000"/>
                <a:gd name="connsiteY350" fmla="*/ 5341 h 9940"/>
                <a:gd name="connsiteX351" fmla="*/ 5241 w 10000"/>
                <a:gd name="connsiteY351" fmla="*/ 5271 h 9940"/>
                <a:gd name="connsiteX352" fmla="*/ 5190 w 10000"/>
                <a:gd name="connsiteY352" fmla="*/ 5210 h 9940"/>
                <a:gd name="connsiteX353" fmla="*/ 5129 w 10000"/>
                <a:gd name="connsiteY353" fmla="*/ 5160 h 9940"/>
                <a:gd name="connsiteX354" fmla="*/ 5073 w 10000"/>
                <a:gd name="connsiteY354" fmla="*/ 5130 h 9940"/>
                <a:gd name="connsiteX355" fmla="*/ 5008 w 10000"/>
                <a:gd name="connsiteY355" fmla="*/ 5080 h 9940"/>
                <a:gd name="connsiteX356" fmla="*/ 4952 w 10000"/>
                <a:gd name="connsiteY356" fmla="*/ 5050 h 9940"/>
                <a:gd name="connsiteX357" fmla="*/ 4916 w 10000"/>
                <a:gd name="connsiteY357" fmla="*/ 5020 h 9940"/>
                <a:gd name="connsiteX358" fmla="*/ 4876 w 10000"/>
                <a:gd name="connsiteY358" fmla="*/ 5010 h 9940"/>
                <a:gd name="connsiteX359" fmla="*/ 4841 w 10000"/>
                <a:gd name="connsiteY359" fmla="*/ 5010 h 9940"/>
                <a:gd name="connsiteX360" fmla="*/ 4810 w 10000"/>
                <a:gd name="connsiteY360" fmla="*/ 5060 h 9940"/>
                <a:gd name="connsiteX361" fmla="*/ 4810 w 10000"/>
                <a:gd name="connsiteY361" fmla="*/ 5090 h 9940"/>
                <a:gd name="connsiteX362" fmla="*/ 4815 w 10000"/>
                <a:gd name="connsiteY362" fmla="*/ 5130 h 9940"/>
                <a:gd name="connsiteX363" fmla="*/ 4820 w 10000"/>
                <a:gd name="connsiteY363" fmla="*/ 5150 h 9940"/>
                <a:gd name="connsiteX364" fmla="*/ 4835 w 10000"/>
                <a:gd name="connsiteY364" fmla="*/ 5170 h 9940"/>
                <a:gd name="connsiteX365" fmla="*/ 4795 w 10000"/>
                <a:gd name="connsiteY365" fmla="*/ 5200 h 9940"/>
                <a:gd name="connsiteX366" fmla="*/ 4744 w 10000"/>
                <a:gd name="connsiteY366" fmla="*/ 5210 h 9940"/>
                <a:gd name="connsiteX367" fmla="*/ 4709 w 10000"/>
                <a:gd name="connsiteY367" fmla="*/ 5230 h 9940"/>
                <a:gd name="connsiteX368" fmla="*/ 4704 w 10000"/>
                <a:gd name="connsiteY368" fmla="*/ 5321 h 9940"/>
                <a:gd name="connsiteX369" fmla="*/ 4754 w 10000"/>
                <a:gd name="connsiteY369" fmla="*/ 5361 h 9940"/>
                <a:gd name="connsiteX370" fmla="*/ 4800 w 10000"/>
                <a:gd name="connsiteY370" fmla="*/ 5391 h 9940"/>
                <a:gd name="connsiteX371" fmla="*/ 4846 w 10000"/>
                <a:gd name="connsiteY371" fmla="*/ 5431 h 9940"/>
                <a:gd name="connsiteX372" fmla="*/ 4896 w 10000"/>
                <a:gd name="connsiteY372" fmla="*/ 5451 h 9940"/>
                <a:gd name="connsiteX373" fmla="*/ 4937 w 10000"/>
                <a:gd name="connsiteY373" fmla="*/ 5491 h 9940"/>
                <a:gd name="connsiteX374" fmla="*/ 4987 w 10000"/>
                <a:gd name="connsiteY374" fmla="*/ 5533 h 9940"/>
                <a:gd name="connsiteX375" fmla="*/ 5028 w 10000"/>
                <a:gd name="connsiteY375" fmla="*/ 5593 h 9940"/>
                <a:gd name="connsiteX376" fmla="*/ 5068 w 10000"/>
                <a:gd name="connsiteY376" fmla="*/ 5653 h 9940"/>
                <a:gd name="connsiteX377" fmla="*/ 5033 w 10000"/>
                <a:gd name="connsiteY377" fmla="*/ 5663 h 9940"/>
                <a:gd name="connsiteX378" fmla="*/ 4992 w 10000"/>
                <a:gd name="connsiteY378" fmla="*/ 5663 h 9940"/>
                <a:gd name="connsiteX379" fmla="*/ 4957 w 10000"/>
                <a:gd name="connsiteY379" fmla="*/ 5653 h 9940"/>
                <a:gd name="connsiteX380" fmla="*/ 4916 w 10000"/>
                <a:gd name="connsiteY380" fmla="*/ 5623 h 9940"/>
                <a:gd name="connsiteX381" fmla="*/ 4876 w 10000"/>
                <a:gd name="connsiteY381" fmla="*/ 5603 h 9940"/>
                <a:gd name="connsiteX382" fmla="*/ 4835 w 10000"/>
                <a:gd name="connsiteY382" fmla="*/ 5593 h 9940"/>
                <a:gd name="connsiteX383" fmla="*/ 4800 w 10000"/>
                <a:gd name="connsiteY383" fmla="*/ 5613 h 9940"/>
                <a:gd name="connsiteX384" fmla="*/ 4759 w 10000"/>
                <a:gd name="connsiteY384" fmla="*/ 5653 h 9940"/>
                <a:gd name="connsiteX385" fmla="*/ 4775 w 10000"/>
                <a:gd name="connsiteY385" fmla="*/ 5774 h 9940"/>
                <a:gd name="connsiteX386" fmla="*/ 4810 w 10000"/>
                <a:gd name="connsiteY386" fmla="*/ 5884 h 9940"/>
                <a:gd name="connsiteX387" fmla="*/ 4851 w 10000"/>
                <a:gd name="connsiteY387" fmla="*/ 5964 h 9940"/>
                <a:gd name="connsiteX388" fmla="*/ 4901 w 10000"/>
                <a:gd name="connsiteY388" fmla="*/ 6044 h 9940"/>
                <a:gd name="connsiteX389" fmla="*/ 4952 w 10000"/>
                <a:gd name="connsiteY389" fmla="*/ 6124 h 9940"/>
                <a:gd name="connsiteX390" fmla="*/ 5003 w 10000"/>
                <a:gd name="connsiteY390" fmla="*/ 6214 h 9940"/>
                <a:gd name="connsiteX391" fmla="*/ 5043 w 10000"/>
                <a:gd name="connsiteY391" fmla="*/ 6335 h 9940"/>
                <a:gd name="connsiteX392" fmla="*/ 5078 w 10000"/>
                <a:gd name="connsiteY392" fmla="*/ 6455 h 9940"/>
                <a:gd name="connsiteX393" fmla="*/ 4987 w 10000"/>
                <a:gd name="connsiteY393" fmla="*/ 6495 h 9940"/>
                <a:gd name="connsiteX394" fmla="*/ 4886 w 10000"/>
                <a:gd name="connsiteY394" fmla="*/ 6537 h 9940"/>
                <a:gd name="connsiteX395" fmla="*/ 4795 w 10000"/>
                <a:gd name="connsiteY395" fmla="*/ 6597 h 9940"/>
                <a:gd name="connsiteX396" fmla="*/ 4699 w 10000"/>
                <a:gd name="connsiteY396" fmla="*/ 6657 h 9940"/>
                <a:gd name="connsiteX397" fmla="*/ 4608 w 10000"/>
                <a:gd name="connsiteY397" fmla="*/ 6717 h 9940"/>
                <a:gd name="connsiteX398" fmla="*/ 4511 w 10000"/>
                <a:gd name="connsiteY398" fmla="*/ 6758 h 9940"/>
                <a:gd name="connsiteX399" fmla="*/ 4415 w 10000"/>
                <a:gd name="connsiteY399" fmla="*/ 6798 h 9940"/>
                <a:gd name="connsiteX400" fmla="*/ 4319 w 10000"/>
                <a:gd name="connsiteY400" fmla="*/ 6808 h 9940"/>
                <a:gd name="connsiteX401" fmla="*/ 4339 w 10000"/>
                <a:gd name="connsiteY401" fmla="*/ 6557 h 9940"/>
                <a:gd name="connsiteX402" fmla="*/ 4349 w 10000"/>
                <a:gd name="connsiteY402" fmla="*/ 6275 h 9940"/>
                <a:gd name="connsiteX403" fmla="*/ 4339 w 10000"/>
                <a:gd name="connsiteY403" fmla="*/ 6004 h 9940"/>
                <a:gd name="connsiteX404" fmla="*/ 4319 w 10000"/>
                <a:gd name="connsiteY404" fmla="*/ 5753 h 9940"/>
                <a:gd name="connsiteX405" fmla="*/ 4294 w 10000"/>
                <a:gd name="connsiteY405" fmla="*/ 5673 h 9940"/>
                <a:gd name="connsiteX406" fmla="*/ 4268 w 10000"/>
                <a:gd name="connsiteY406" fmla="*/ 5583 h 9940"/>
                <a:gd name="connsiteX407" fmla="*/ 4238 w 10000"/>
                <a:gd name="connsiteY407" fmla="*/ 5502 h 9940"/>
                <a:gd name="connsiteX408" fmla="*/ 4192 w 10000"/>
                <a:gd name="connsiteY408" fmla="*/ 5471 h 9940"/>
                <a:gd name="connsiteX409" fmla="*/ 4147 w 10000"/>
                <a:gd name="connsiteY409" fmla="*/ 5643 h 9940"/>
                <a:gd name="connsiteX410" fmla="*/ 4116 w 10000"/>
                <a:gd name="connsiteY410" fmla="*/ 5814 h 9940"/>
                <a:gd name="connsiteX411" fmla="*/ 4086 w 10000"/>
                <a:gd name="connsiteY411" fmla="*/ 5984 h 9940"/>
                <a:gd name="connsiteX412" fmla="*/ 4035 w 10000"/>
                <a:gd name="connsiteY412" fmla="*/ 6144 h 9940"/>
                <a:gd name="connsiteX413" fmla="*/ 3833 w 10000"/>
                <a:gd name="connsiteY413" fmla="*/ 5471 h 9940"/>
                <a:gd name="connsiteX414" fmla="*/ 3772 w 10000"/>
                <a:gd name="connsiteY414" fmla="*/ 5471 h 9940"/>
                <a:gd name="connsiteX415" fmla="*/ 3772 w 10000"/>
                <a:gd name="connsiteY415" fmla="*/ 5583 h 9940"/>
                <a:gd name="connsiteX416" fmla="*/ 3813 w 10000"/>
                <a:gd name="connsiteY416" fmla="*/ 5703 h 9940"/>
                <a:gd name="connsiteX417" fmla="*/ 3848 w 10000"/>
                <a:gd name="connsiteY417" fmla="*/ 5834 h 9940"/>
                <a:gd name="connsiteX418" fmla="*/ 3878 w 10000"/>
                <a:gd name="connsiteY418" fmla="*/ 5964 h 9940"/>
                <a:gd name="connsiteX419" fmla="*/ 3909 w 10000"/>
                <a:gd name="connsiteY419" fmla="*/ 6104 h 9940"/>
                <a:gd name="connsiteX420" fmla="*/ 3934 w 10000"/>
                <a:gd name="connsiteY420" fmla="*/ 6224 h 9940"/>
                <a:gd name="connsiteX421" fmla="*/ 3959 w 10000"/>
                <a:gd name="connsiteY421" fmla="*/ 6365 h 9940"/>
                <a:gd name="connsiteX422" fmla="*/ 3975 w 10000"/>
                <a:gd name="connsiteY422" fmla="*/ 6516 h 9940"/>
                <a:gd name="connsiteX423" fmla="*/ 3995 w 10000"/>
                <a:gd name="connsiteY423" fmla="*/ 6657 h 9940"/>
                <a:gd name="connsiteX424" fmla="*/ 4041 w 10000"/>
                <a:gd name="connsiteY424" fmla="*/ 6637 h 9940"/>
                <a:gd name="connsiteX425" fmla="*/ 4081 w 10000"/>
                <a:gd name="connsiteY425" fmla="*/ 6577 h 9940"/>
                <a:gd name="connsiteX426" fmla="*/ 4111 w 10000"/>
                <a:gd name="connsiteY426" fmla="*/ 6516 h 9940"/>
                <a:gd name="connsiteX427" fmla="*/ 4142 w 10000"/>
                <a:gd name="connsiteY427" fmla="*/ 6445 h 9940"/>
                <a:gd name="connsiteX428" fmla="*/ 4162 w 10000"/>
                <a:gd name="connsiteY428" fmla="*/ 6365 h 9940"/>
                <a:gd name="connsiteX429" fmla="*/ 4182 w 10000"/>
                <a:gd name="connsiteY429" fmla="*/ 6275 h 9940"/>
                <a:gd name="connsiteX430" fmla="*/ 4197 w 10000"/>
                <a:gd name="connsiteY430" fmla="*/ 6194 h 9940"/>
                <a:gd name="connsiteX431" fmla="*/ 4218 w 10000"/>
                <a:gd name="connsiteY431" fmla="*/ 6114 h 9940"/>
                <a:gd name="connsiteX432" fmla="*/ 4238 w 10000"/>
                <a:gd name="connsiteY432" fmla="*/ 6194 h 9940"/>
                <a:gd name="connsiteX433" fmla="*/ 4228 w 10000"/>
                <a:gd name="connsiteY433" fmla="*/ 6375 h 9940"/>
                <a:gd name="connsiteX434" fmla="*/ 4203 w 10000"/>
                <a:gd name="connsiteY434" fmla="*/ 6567 h 9940"/>
                <a:gd name="connsiteX435" fmla="*/ 4182 w 10000"/>
                <a:gd name="connsiteY435" fmla="*/ 6737 h 9940"/>
                <a:gd name="connsiteX436" fmla="*/ 4147 w 10000"/>
                <a:gd name="connsiteY436" fmla="*/ 6918 h 9940"/>
                <a:gd name="connsiteX437" fmla="*/ 4111 w 10000"/>
                <a:gd name="connsiteY437" fmla="*/ 7098 h 9940"/>
                <a:gd name="connsiteX438" fmla="*/ 4076 w 10000"/>
                <a:gd name="connsiteY438" fmla="*/ 7269 h 9940"/>
                <a:gd name="connsiteX439" fmla="*/ 4041 w 10000"/>
                <a:gd name="connsiteY439" fmla="*/ 7439 h 9940"/>
                <a:gd name="connsiteX440" fmla="*/ 4005 w 10000"/>
                <a:gd name="connsiteY440" fmla="*/ 7601 h 9940"/>
                <a:gd name="connsiteX441" fmla="*/ 4223 w 10000"/>
                <a:gd name="connsiteY441" fmla="*/ 7641 h 9940"/>
                <a:gd name="connsiteX442" fmla="*/ 4238 w 10000"/>
                <a:gd name="connsiteY442" fmla="*/ 7531 h 9940"/>
                <a:gd name="connsiteX443" fmla="*/ 4258 w 10000"/>
                <a:gd name="connsiteY443" fmla="*/ 7379 h 9940"/>
                <a:gd name="connsiteX444" fmla="*/ 4273 w 10000"/>
                <a:gd name="connsiteY444" fmla="*/ 7248 h 9940"/>
                <a:gd name="connsiteX445" fmla="*/ 4294 w 10000"/>
                <a:gd name="connsiteY445" fmla="*/ 7138 h 9940"/>
                <a:gd name="connsiteX446" fmla="*/ 4400 w 10000"/>
                <a:gd name="connsiteY446" fmla="*/ 7108 h 9940"/>
                <a:gd name="connsiteX447" fmla="*/ 4511 w 10000"/>
                <a:gd name="connsiteY447" fmla="*/ 7048 h 9940"/>
                <a:gd name="connsiteX448" fmla="*/ 4623 w 10000"/>
                <a:gd name="connsiteY448" fmla="*/ 6988 h 9940"/>
                <a:gd name="connsiteX449" fmla="*/ 4734 w 10000"/>
                <a:gd name="connsiteY449" fmla="*/ 6938 h 9940"/>
                <a:gd name="connsiteX450" fmla="*/ 4846 w 10000"/>
                <a:gd name="connsiteY450" fmla="*/ 6878 h 9940"/>
                <a:gd name="connsiteX451" fmla="*/ 4952 w 10000"/>
                <a:gd name="connsiteY451" fmla="*/ 6818 h 9940"/>
                <a:gd name="connsiteX452" fmla="*/ 5063 w 10000"/>
                <a:gd name="connsiteY452" fmla="*/ 6758 h 9940"/>
                <a:gd name="connsiteX453" fmla="*/ 5170 w 10000"/>
                <a:gd name="connsiteY453" fmla="*/ 6717 h 9940"/>
                <a:gd name="connsiteX454" fmla="*/ 5205 w 10000"/>
                <a:gd name="connsiteY454" fmla="*/ 6808 h 9940"/>
                <a:gd name="connsiteX455" fmla="*/ 5241 w 10000"/>
                <a:gd name="connsiteY455" fmla="*/ 6898 h 9940"/>
                <a:gd name="connsiteX456" fmla="*/ 5266 w 10000"/>
                <a:gd name="connsiteY456" fmla="*/ 6988 h 9940"/>
                <a:gd name="connsiteX457" fmla="*/ 5286 w 10000"/>
                <a:gd name="connsiteY457" fmla="*/ 7098 h 9940"/>
                <a:gd name="connsiteX458" fmla="*/ 4759 w 10000"/>
                <a:gd name="connsiteY458" fmla="*/ 7429 h 9940"/>
                <a:gd name="connsiteX459" fmla="*/ 4800 w 10000"/>
                <a:gd name="connsiteY459" fmla="*/ 7731 h 9940"/>
                <a:gd name="connsiteX460" fmla="*/ 4810 w 10000"/>
                <a:gd name="connsiteY460" fmla="*/ 7721 h 9940"/>
                <a:gd name="connsiteX461" fmla="*/ 4851 w 10000"/>
                <a:gd name="connsiteY461" fmla="*/ 7701 h 9940"/>
                <a:gd name="connsiteX462" fmla="*/ 4901 w 10000"/>
                <a:gd name="connsiteY462" fmla="*/ 7661 h 9940"/>
                <a:gd name="connsiteX463" fmla="*/ 4972 w 10000"/>
                <a:gd name="connsiteY463" fmla="*/ 7621 h 9940"/>
                <a:gd name="connsiteX464" fmla="*/ 5048 w 10000"/>
                <a:gd name="connsiteY464" fmla="*/ 7561 h 9940"/>
                <a:gd name="connsiteX465" fmla="*/ 5124 w 10000"/>
                <a:gd name="connsiteY465" fmla="*/ 7499 h 9940"/>
                <a:gd name="connsiteX466" fmla="*/ 5195 w 10000"/>
                <a:gd name="connsiteY466" fmla="*/ 7439 h 9940"/>
                <a:gd name="connsiteX467" fmla="*/ 5261 w 10000"/>
                <a:gd name="connsiteY467" fmla="*/ 7399 h 9940"/>
                <a:gd name="connsiteX468" fmla="*/ 5235 w 10000"/>
                <a:gd name="connsiteY468" fmla="*/ 7942 h 9940"/>
                <a:gd name="connsiteX469" fmla="*/ 4765 w 10000"/>
                <a:gd name="connsiteY469" fmla="*/ 8252 h 9940"/>
                <a:gd name="connsiteX470" fmla="*/ 4800 w 10000"/>
                <a:gd name="connsiteY470" fmla="*/ 8565 h 9940"/>
                <a:gd name="connsiteX0" fmla="*/ 4800 w 10000"/>
                <a:gd name="connsiteY0" fmla="*/ 8617 h 9899"/>
                <a:gd name="connsiteX1" fmla="*/ 5195 w 10000"/>
                <a:gd name="connsiteY1" fmla="*/ 8353 h 9899"/>
                <a:gd name="connsiteX2" fmla="*/ 5190 w 10000"/>
                <a:gd name="connsiteY2" fmla="*/ 8514 h 9899"/>
                <a:gd name="connsiteX3" fmla="*/ 5180 w 10000"/>
                <a:gd name="connsiteY3" fmla="*/ 8687 h 9899"/>
                <a:gd name="connsiteX4" fmla="*/ 5165 w 10000"/>
                <a:gd name="connsiteY4" fmla="*/ 8859 h 9899"/>
                <a:gd name="connsiteX5" fmla="*/ 5144 w 10000"/>
                <a:gd name="connsiteY5" fmla="*/ 9030 h 9899"/>
                <a:gd name="connsiteX6" fmla="*/ 5109 w 10000"/>
                <a:gd name="connsiteY6" fmla="*/ 9211 h 9899"/>
                <a:gd name="connsiteX7" fmla="*/ 5063 w 10000"/>
                <a:gd name="connsiteY7" fmla="*/ 9363 h 9899"/>
                <a:gd name="connsiteX8" fmla="*/ 5003 w 10000"/>
                <a:gd name="connsiteY8" fmla="*/ 9504 h 9899"/>
                <a:gd name="connsiteX9" fmla="*/ 4927 w 10000"/>
                <a:gd name="connsiteY9" fmla="*/ 9617 h 9899"/>
                <a:gd name="connsiteX10" fmla="*/ 4851 w 10000"/>
                <a:gd name="connsiteY10" fmla="*/ 9637 h 9899"/>
                <a:gd name="connsiteX11" fmla="*/ 4775 w 10000"/>
                <a:gd name="connsiteY11" fmla="*/ 9617 h 9899"/>
                <a:gd name="connsiteX12" fmla="*/ 4699 w 10000"/>
                <a:gd name="connsiteY12" fmla="*/ 9554 h 9899"/>
                <a:gd name="connsiteX13" fmla="*/ 4623 w 10000"/>
                <a:gd name="connsiteY13" fmla="*/ 9464 h 9899"/>
                <a:gd name="connsiteX14" fmla="*/ 4552 w 10000"/>
                <a:gd name="connsiteY14" fmla="*/ 9353 h 9899"/>
                <a:gd name="connsiteX15" fmla="*/ 4491 w 10000"/>
                <a:gd name="connsiteY15" fmla="*/ 9221 h 9899"/>
                <a:gd name="connsiteX16" fmla="*/ 4430 w 10000"/>
                <a:gd name="connsiteY16" fmla="*/ 9060 h 9899"/>
                <a:gd name="connsiteX17" fmla="*/ 4385 w 10000"/>
                <a:gd name="connsiteY17" fmla="*/ 8899 h 9899"/>
                <a:gd name="connsiteX18" fmla="*/ 4800 w 10000"/>
                <a:gd name="connsiteY18" fmla="*/ 8617 h 9899"/>
                <a:gd name="connsiteX19" fmla="*/ 4765 w 10000"/>
                <a:gd name="connsiteY19" fmla="*/ 8302 h 9899"/>
                <a:gd name="connsiteX20" fmla="*/ 4334 w 10000"/>
                <a:gd name="connsiteY20" fmla="*/ 8607 h 9899"/>
                <a:gd name="connsiteX21" fmla="*/ 4294 w 10000"/>
                <a:gd name="connsiteY21" fmla="*/ 8534 h 9899"/>
                <a:gd name="connsiteX22" fmla="*/ 4258 w 10000"/>
                <a:gd name="connsiteY22" fmla="*/ 8434 h 9899"/>
                <a:gd name="connsiteX23" fmla="*/ 4233 w 10000"/>
                <a:gd name="connsiteY23" fmla="*/ 8313 h 9899"/>
                <a:gd name="connsiteX24" fmla="*/ 4197 w 10000"/>
                <a:gd name="connsiteY24" fmla="*/ 8201 h 9899"/>
                <a:gd name="connsiteX25" fmla="*/ 4263 w 10000"/>
                <a:gd name="connsiteY25" fmla="*/ 8141 h 9899"/>
                <a:gd name="connsiteX26" fmla="*/ 4339 w 10000"/>
                <a:gd name="connsiteY26" fmla="*/ 8091 h 9899"/>
                <a:gd name="connsiteX27" fmla="*/ 4415 w 10000"/>
                <a:gd name="connsiteY27" fmla="*/ 8030 h 9899"/>
                <a:gd name="connsiteX28" fmla="*/ 4496 w 10000"/>
                <a:gd name="connsiteY28" fmla="*/ 7980 h 9899"/>
                <a:gd name="connsiteX29" fmla="*/ 4577 w 10000"/>
                <a:gd name="connsiteY29" fmla="*/ 7920 h 9899"/>
                <a:gd name="connsiteX30" fmla="*/ 4658 w 10000"/>
                <a:gd name="connsiteY30" fmla="*/ 7869 h 9899"/>
                <a:gd name="connsiteX31" fmla="*/ 4729 w 10000"/>
                <a:gd name="connsiteY31" fmla="*/ 7829 h 9899"/>
                <a:gd name="connsiteX32" fmla="*/ 4800 w 10000"/>
                <a:gd name="connsiteY32" fmla="*/ 7778 h 9899"/>
                <a:gd name="connsiteX33" fmla="*/ 4759 w 10000"/>
                <a:gd name="connsiteY33" fmla="*/ 7474 h 9899"/>
                <a:gd name="connsiteX34" fmla="*/ 4228 w 10000"/>
                <a:gd name="connsiteY34" fmla="*/ 7829 h 9899"/>
                <a:gd name="connsiteX35" fmla="*/ 4223 w 10000"/>
                <a:gd name="connsiteY35" fmla="*/ 7798 h 9899"/>
                <a:gd name="connsiteX36" fmla="*/ 4223 w 10000"/>
                <a:gd name="connsiteY36" fmla="*/ 7768 h 9899"/>
                <a:gd name="connsiteX37" fmla="*/ 4223 w 10000"/>
                <a:gd name="connsiteY37" fmla="*/ 7727 h 9899"/>
                <a:gd name="connsiteX38" fmla="*/ 4223 w 10000"/>
                <a:gd name="connsiteY38" fmla="*/ 7687 h 9899"/>
                <a:gd name="connsiteX39" fmla="*/ 4005 w 10000"/>
                <a:gd name="connsiteY39" fmla="*/ 7647 h 9899"/>
                <a:gd name="connsiteX40" fmla="*/ 4005 w 10000"/>
                <a:gd name="connsiteY40" fmla="*/ 7869 h 9899"/>
                <a:gd name="connsiteX41" fmla="*/ 4020 w 10000"/>
                <a:gd name="connsiteY41" fmla="*/ 8080 h 9899"/>
                <a:gd name="connsiteX42" fmla="*/ 4041 w 10000"/>
                <a:gd name="connsiteY42" fmla="*/ 8302 h 9899"/>
                <a:gd name="connsiteX43" fmla="*/ 4076 w 10000"/>
                <a:gd name="connsiteY43" fmla="*/ 8494 h 9899"/>
                <a:gd name="connsiteX44" fmla="*/ 4116 w 10000"/>
                <a:gd name="connsiteY44" fmla="*/ 8707 h 9899"/>
                <a:gd name="connsiteX45" fmla="*/ 4162 w 10000"/>
                <a:gd name="connsiteY45" fmla="*/ 8909 h 9899"/>
                <a:gd name="connsiteX46" fmla="*/ 4223 w 10000"/>
                <a:gd name="connsiteY46" fmla="*/ 9091 h 9899"/>
                <a:gd name="connsiteX47" fmla="*/ 4278 w 10000"/>
                <a:gd name="connsiteY47" fmla="*/ 9282 h 9899"/>
                <a:gd name="connsiteX48" fmla="*/ 4349 w 10000"/>
                <a:gd name="connsiteY48" fmla="*/ 9454 h 9899"/>
                <a:gd name="connsiteX49" fmla="*/ 4425 w 10000"/>
                <a:gd name="connsiteY49" fmla="*/ 9627 h 9899"/>
                <a:gd name="connsiteX50" fmla="*/ 4506 w 10000"/>
                <a:gd name="connsiteY50" fmla="*/ 9778 h 9899"/>
                <a:gd name="connsiteX51" fmla="*/ 4592 w 10000"/>
                <a:gd name="connsiteY51" fmla="*/ 9899 h 9899"/>
                <a:gd name="connsiteX52" fmla="*/ 5554 w 10000"/>
                <a:gd name="connsiteY52" fmla="*/ 6353 h 9899"/>
                <a:gd name="connsiteX53" fmla="*/ 5570 w 10000"/>
                <a:gd name="connsiteY53" fmla="*/ 6151 h 9899"/>
                <a:gd name="connsiteX54" fmla="*/ 5585 w 10000"/>
                <a:gd name="connsiteY54" fmla="*/ 5930 h 9899"/>
                <a:gd name="connsiteX55" fmla="*/ 5605 w 10000"/>
                <a:gd name="connsiteY55" fmla="*/ 5717 h 9899"/>
                <a:gd name="connsiteX56" fmla="*/ 5625 w 10000"/>
                <a:gd name="connsiteY56" fmla="*/ 5504 h 9899"/>
                <a:gd name="connsiteX57" fmla="*/ 5651 w 10000"/>
                <a:gd name="connsiteY57" fmla="*/ 5303 h 9899"/>
                <a:gd name="connsiteX58" fmla="*/ 5671 w 10000"/>
                <a:gd name="connsiteY58" fmla="*/ 5101 h 9899"/>
                <a:gd name="connsiteX59" fmla="*/ 5706 w 10000"/>
                <a:gd name="connsiteY59" fmla="*/ 4899 h 9899"/>
                <a:gd name="connsiteX60" fmla="*/ 5742 w 10000"/>
                <a:gd name="connsiteY60" fmla="*/ 4707 h 9899"/>
                <a:gd name="connsiteX61" fmla="*/ 5782 w 10000"/>
                <a:gd name="connsiteY61" fmla="*/ 4474 h 9899"/>
                <a:gd name="connsiteX62" fmla="*/ 5838 w 10000"/>
                <a:gd name="connsiteY62" fmla="*/ 4241 h 9899"/>
                <a:gd name="connsiteX63" fmla="*/ 5894 w 10000"/>
                <a:gd name="connsiteY63" fmla="*/ 4020 h 9899"/>
                <a:gd name="connsiteX64" fmla="*/ 5965 w 10000"/>
                <a:gd name="connsiteY64" fmla="*/ 3799 h 9899"/>
                <a:gd name="connsiteX65" fmla="*/ 6041 w 10000"/>
                <a:gd name="connsiteY65" fmla="*/ 3587 h 9899"/>
                <a:gd name="connsiteX66" fmla="*/ 6116 w 10000"/>
                <a:gd name="connsiteY66" fmla="*/ 3383 h 9899"/>
                <a:gd name="connsiteX67" fmla="*/ 6203 w 10000"/>
                <a:gd name="connsiteY67" fmla="*/ 3191 h 9899"/>
                <a:gd name="connsiteX68" fmla="*/ 6294 w 10000"/>
                <a:gd name="connsiteY68" fmla="*/ 3010 h 9899"/>
                <a:gd name="connsiteX69" fmla="*/ 6395 w 10000"/>
                <a:gd name="connsiteY69" fmla="*/ 2849 h 9899"/>
                <a:gd name="connsiteX70" fmla="*/ 6496 w 10000"/>
                <a:gd name="connsiteY70" fmla="*/ 2677 h 9899"/>
                <a:gd name="connsiteX71" fmla="*/ 6603 w 10000"/>
                <a:gd name="connsiteY71" fmla="*/ 2546 h 9899"/>
                <a:gd name="connsiteX72" fmla="*/ 6714 w 10000"/>
                <a:gd name="connsiteY72" fmla="*/ 2424 h 9899"/>
                <a:gd name="connsiteX73" fmla="*/ 6830 w 10000"/>
                <a:gd name="connsiteY73" fmla="*/ 2323 h 9899"/>
                <a:gd name="connsiteX74" fmla="*/ 6947 w 10000"/>
                <a:gd name="connsiteY74" fmla="*/ 2221 h 9899"/>
                <a:gd name="connsiteX75" fmla="*/ 7073 w 10000"/>
                <a:gd name="connsiteY75" fmla="*/ 2171 h 9899"/>
                <a:gd name="connsiteX76" fmla="*/ 7200 w 10000"/>
                <a:gd name="connsiteY76" fmla="*/ 2121 h 9899"/>
                <a:gd name="connsiteX77" fmla="*/ 7271 w 10000"/>
                <a:gd name="connsiteY77" fmla="*/ 2283 h 9899"/>
                <a:gd name="connsiteX78" fmla="*/ 7332 w 10000"/>
                <a:gd name="connsiteY78" fmla="*/ 2424 h 9899"/>
                <a:gd name="connsiteX79" fmla="*/ 7397 w 10000"/>
                <a:gd name="connsiteY79" fmla="*/ 2566 h 9899"/>
                <a:gd name="connsiteX80" fmla="*/ 7468 w 10000"/>
                <a:gd name="connsiteY80" fmla="*/ 2677 h 9899"/>
                <a:gd name="connsiteX81" fmla="*/ 7549 w 10000"/>
                <a:gd name="connsiteY81" fmla="*/ 2789 h 9899"/>
                <a:gd name="connsiteX82" fmla="*/ 7641 w 10000"/>
                <a:gd name="connsiteY82" fmla="*/ 2879 h 9899"/>
                <a:gd name="connsiteX83" fmla="*/ 7757 w 10000"/>
                <a:gd name="connsiteY83" fmla="*/ 2970 h 9899"/>
                <a:gd name="connsiteX84" fmla="*/ 7899 w 10000"/>
                <a:gd name="connsiteY84" fmla="*/ 3050 h 9899"/>
                <a:gd name="connsiteX85" fmla="*/ 7980 w 10000"/>
                <a:gd name="connsiteY85" fmla="*/ 3091 h 9899"/>
                <a:gd name="connsiteX86" fmla="*/ 8056 w 10000"/>
                <a:gd name="connsiteY86" fmla="*/ 3101 h 9899"/>
                <a:gd name="connsiteX87" fmla="*/ 8137 w 10000"/>
                <a:gd name="connsiteY87" fmla="*/ 3111 h 9899"/>
                <a:gd name="connsiteX88" fmla="*/ 8213 w 10000"/>
                <a:gd name="connsiteY88" fmla="*/ 3111 h 9899"/>
                <a:gd name="connsiteX89" fmla="*/ 8289 w 10000"/>
                <a:gd name="connsiteY89" fmla="*/ 3091 h 9899"/>
                <a:gd name="connsiteX90" fmla="*/ 8359 w 10000"/>
                <a:gd name="connsiteY90" fmla="*/ 3060 h 9899"/>
                <a:gd name="connsiteX91" fmla="*/ 8435 w 10000"/>
                <a:gd name="connsiteY91" fmla="*/ 3030 h 9899"/>
                <a:gd name="connsiteX92" fmla="*/ 8506 w 10000"/>
                <a:gd name="connsiteY92" fmla="*/ 2970 h 9899"/>
                <a:gd name="connsiteX93" fmla="*/ 8572 w 10000"/>
                <a:gd name="connsiteY93" fmla="*/ 2930 h 9899"/>
                <a:gd name="connsiteX94" fmla="*/ 8638 w 10000"/>
                <a:gd name="connsiteY94" fmla="*/ 2859 h 9899"/>
                <a:gd name="connsiteX95" fmla="*/ 8709 w 10000"/>
                <a:gd name="connsiteY95" fmla="*/ 2789 h 9899"/>
                <a:gd name="connsiteX96" fmla="*/ 8775 w 10000"/>
                <a:gd name="connsiteY96" fmla="*/ 2707 h 9899"/>
                <a:gd name="connsiteX97" fmla="*/ 8830 w 10000"/>
                <a:gd name="connsiteY97" fmla="*/ 2617 h 9899"/>
                <a:gd name="connsiteX98" fmla="*/ 8896 w 10000"/>
                <a:gd name="connsiteY98" fmla="*/ 2514 h 9899"/>
                <a:gd name="connsiteX99" fmla="*/ 8952 w 10000"/>
                <a:gd name="connsiteY99" fmla="*/ 2413 h 9899"/>
                <a:gd name="connsiteX100" fmla="*/ 9013 w 10000"/>
                <a:gd name="connsiteY100" fmla="*/ 2313 h 9899"/>
                <a:gd name="connsiteX101" fmla="*/ 9200 w 10000"/>
                <a:gd name="connsiteY101" fmla="*/ 2514 h 9899"/>
                <a:gd name="connsiteX102" fmla="*/ 9362 w 10000"/>
                <a:gd name="connsiteY102" fmla="*/ 2779 h 9899"/>
                <a:gd name="connsiteX103" fmla="*/ 9499 w 10000"/>
                <a:gd name="connsiteY103" fmla="*/ 3080 h 9899"/>
                <a:gd name="connsiteX104" fmla="*/ 9625 w 10000"/>
                <a:gd name="connsiteY104" fmla="*/ 3424 h 9899"/>
                <a:gd name="connsiteX105" fmla="*/ 9716 w 10000"/>
                <a:gd name="connsiteY105" fmla="*/ 3799 h 9899"/>
                <a:gd name="connsiteX106" fmla="*/ 9792 w 10000"/>
                <a:gd name="connsiteY106" fmla="*/ 4201 h 9899"/>
                <a:gd name="connsiteX107" fmla="*/ 9833 w 10000"/>
                <a:gd name="connsiteY107" fmla="*/ 4617 h 9899"/>
                <a:gd name="connsiteX108" fmla="*/ 9848 w 10000"/>
                <a:gd name="connsiteY108" fmla="*/ 5040 h 9899"/>
                <a:gd name="connsiteX109" fmla="*/ 9863 w 10000"/>
                <a:gd name="connsiteY109" fmla="*/ 5333 h 9899"/>
                <a:gd name="connsiteX110" fmla="*/ 9878 w 10000"/>
                <a:gd name="connsiteY110" fmla="*/ 5657 h 9899"/>
                <a:gd name="connsiteX111" fmla="*/ 9899 w 10000"/>
                <a:gd name="connsiteY111" fmla="*/ 5909 h 9899"/>
                <a:gd name="connsiteX112" fmla="*/ 9914 w 10000"/>
                <a:gd name="connsiteY112" fmla="*/ 5970 h 9899"/>
                <a:gd name="connsiteX113" fmla="*/ 9980 w 10000"/>
                <a:gd name="connsiteY113" fmla="*/ 5454 h 9899"/>
                <a:gd name="connsiteX114" fmla="*/ 10000 w 10000"/>
                <a:gd name="connsiteY114" fmla="*/ 4899 h 9899"/>
                <a:gd name="connsiteX115" fmla="*/ 9995 w 10000"/>
                <a:gd name="connsiteY115" fmla="*/ 4343 h 9899"/>
                <a:gd name="connsiteX116" fmla="*/ 9949 w 10000"/>
                <a:gd name="connsiteY116" fmla="*/ 3819 h 9899"/>
                <a:gd name="connsiteX117" fmla="*/ 9924 w 10000"/>
                <a:gd name="connsiteY117" fmla="*/ 3647 h 9899"/>
                <a:gd name="connsiteX118" fmla="*/ 9899 w 10000"/>
                <a:gd name="connsiteY118" fmla="*/ 3474 h 9899"/>
                <a:gd name="connsiteX119" fmla="*/ 9863 w 10000"/>
                <a:gd name="connsiteY119" fmla="*/ 3293 h 9899"/>
                <a:gd name="connsiteX120" fmla="*/ 9813 w 10000"/>
                <a:gd name="connsiteY120" fmla="*/ 3131 h 9899"/>
                <a:gd name="connsiteX121" fmla="*/ 9767 w 10000"/>
                <a:gd name="connsiteY121" fmla="*/ 2980 h 9899"/>
                <a:gd name="connsiteX122" fmla="*/ 9716 w 10000"/>
                <a:gd name="connsiteY122" fmla="*/ 2829 h 9899"/>
                <a:gd name="connsiteX123" fmla="*/ 9656 w 10000"/>
                <a:gd name="connsiteY123" fmla="*/ 2677 h 9899"/>
                <a:gd name="connsiteX124" fmla="*/ 9595 w 10000"/>
                <a:gd name="connsiteY124" fmla="*/ 2546 h 9899"/>
                <a:gd name="connsiteX125" fmla="*/ 9529 w 10000"/>
                <a:gd name="connsiteY125" fmla="*/ 2413 h 9899"/>
                <a:gd name="connsiteX126" fmla="*/ 9458 w 10000"/>
                <a:gd name="connsiteY126" fmla="*/ 2283 h 9899"/>
                <a:gd name="connsiteX127" fmla="*/ 9387 w 10000"/>
                <a:gd name="connsiteY127" fmla="*/ 2161 h 9899"/>
                <a:gd name="connsiteX128" fmla="*/ 9316 w 10000"/>
                <a:gd name="connsiteY128" fmla="*/ 2040 h 9899"/>
                <a:gd name="connsiteX129" fmla="*/ 9241 w 10000"/>
                <a:gd name="connsiteY129" fmla="*/ 1930 h 9899"/>
                <a:gd name="connsiteX130" fmla="*/ 9154 w 10000"/>
                <a:gd name="connsiteY130" fmla="*/ 1819 h 9899"/>
                <a:gd name="connsiteX131" fmla="*/ 9078 w 10000"/>
                <a:gd name="connsiteY131" fmla="*/ 1727 h 9899"/>
                <a:gd name="connsiteX132" fmla="*/ 8997 w 10000"/>
                <a:gd name="connsiteY132" fmla="*/ 1637 h 9899"/>
                <a:gd name="connsiteX133" fmla="*/ 8982 w 10000"/>
                <a:gd name="connsiteY133" fmla="*/ 1647 h 9899"/>
                <a:gd name="connsiteX134" fmla="*/ 8972 w 10000"/>
                <a:gd name="connsiteY134" fmla="*/ 1657 h 9899"/>
                <a:gd name="connsiteX135" fmla="*/ 8957 w 10000"/>
                <a:gd name="connsiteY135" fmla="*/ 1667 h 9899"/>
                <a:gd name="connsiteX136" fmla="*/ 8947 w 10000"/>
                <a:gd name="connsiteY136" fmla="*/ 1687 h 9899"/>
                <a:gd name="connsiteX137" fmla="*/ 8932 w 10000"/>
                <a:gd name="connsiteY137" fmla="*/ 1727 h 9899"/>
                <a:gd name="connsiteX138" fmla="*/ 8906 w 10000"/>
                <a:gd name="connsiteY138" fmla="*/ 1789 h 9899"/>
                <a:gd name="connsiteX139" fmla="*/ 8866 w 10000"/>
                <a:gd name="connsiteY139" fmla="*/ 1869 h 9899"/>
                <a:gd name="connsiteX140" fmla="*/ 8820 w 10000"/>
                <a:gd name="connsiteY140" fmla="*/ 1970 h 9899"/>
                <a:gd name="connsiteX141" fmla="*/ 8749 w 10000"/>
                <a:gd name="connsiteY141" fmla="*/ 2101 h 9899"/>
                <a:gd name="connsiteX142" fmla="*/ 8684 w 10000"/>
                <a:gd name="connsiteY142" fmla="*/ 2201 h 9899"/>
                <a:gd name="connsiteX143" fmla="*/ 8628 w 10000"/>
                <a:gd name="connsiteY143" fmla="*/ 2293 h 9899"/>
                <a:gd name="connsiteX144" fmla="*/ 8567 w 10000"/>
                <a:gd name="connsiteY144" fmla="*/ 2373 h 9899"/>
                <a:gd name="connsiteX145" fmla="*/ 8516 w 10000"/>
                <a:gd name="connsiteY145" fmla="*/ 2434 h 9899"/>
                <a:gd name="connsiteX146" fmla="*/ 8466 w 10000"/>
                <a:gd name="connsiteY146" fmla="*/ 2494 h 9899"/>
                <a:gd name="connsiteX147" fmla="*/ 8415 w 10000"/>
                <a:gd name="connsiteY147" fmla="*/ 2526 h 9899"/>
                <a:gd name="connsiteX148" fmla="*/ 8365 w 10000"/>
                <a:gd name="connsiteY148" fmla="*/ 2566 h 9899"/>
                <a:gd name="connsiteX149" fmla="*/ 8314 w 10000"/>
                <a:gd name="connsiteY149" fmla="*/ 2576 h 9899"/>
                <a:gd name="connsiteX150" fmla="*/ 8258 w 10000"/>
                <a:gd name="connsiteY150" fmla="*/ 2587 h 9899"/>
                <a:gd name="connsiteX151" fmla="*/ 8208 w 10000"/>
                <a:gd name="connsiteY151" fmla="*/ 2597 h 9899"/>
                <a:gd name="connsiteX152" fmla="*/ 8147 w 10000"/>
                <a:gd name="connsiteY152" fmla="*/ 2597 h 9899"/>
                <a:gd name="connsiteX153" fmla="*/ 8086 w 10000"/>
                <a:gd name="connsiteY153" fmla="*/ 2587 h 9899"/>
                <a:gd name="connsiteX154" fmla="*/ 8015 w 10000"/>
                <a:gd name="connsiteY154" fmla="*/ 2587 h 9899"/>
                <a:gd name="connsiteX155" fmla="*/ 7939 w 10000"/>
                <a:gd name="connsiteY155" fmla="*/ 2576 h 9899"/>
                <a:gd name="connsiteX156" fmla="*/ 7858 w 10000"/>
                <a:gd name="connsiteY156" fmla="*/ 2566 h 9899"/>
                <a:gd name="connsiteX157" fmla="*/ 7803 w 10000"/>
                <a:gd name="connsiteY157" fmla="*/ 2514 h 9899"/>
                <a:gd name="connsiteX158" fmla="*/ 7747 w 10000"/>
                <a:gd name="connsiteY158" fmla="*/ 2484 h 9899"/>
                <a:gd name="connsiteX159" fmla="*/ 7696 w 10000"/>
                <a:gd name="connsiteY159" fmla="*/ 2434 h 9899"/>
                <a:gd name="connsiteX160" fmla="*/ 7635 w 10000"/>
                <a:gd name="connsiteY160" fmla="*/ 2393 h 9899"/>
                <a:gd name="connsiteX161" fmla="*/ 7585 w 10000"/>
                <a:gd name="connsiteY161" fmla="*/ 2343 h 9899"/>
                <a:gd name="connsiteX162" fmla="*/ 7529 w 10000"/>
                <a:gd name="connsiteY162" fmla="*/ 2273 h 9899"/>
                <a:gd name="connsiteX163" fmla="*/ 7489 w 10000"/>
                <a:gd name="connsiteY163" fmla="*/ 2191 h 9899"/>
                <a:gd name="connsiteX164" fmla="*/ 7448 w 10000"/>
                <a:gd name="connsiteY164" fmla="*/ 2101 h 9899"/>
                <a:gd name="connsiteX165" fmla="*/ 7468 w 10000"/>
                <a:gd name="connsiteY165" fmla="*/ 2060 h 9899"/>
                <a:gd name="connsiteX166" fmla="*/ 7484 w 10000"/>
                <a:gd name="connsiteY166" fmla="*/ 2020 h 9899"/>
                <a:gd name="connsiteX167" fmla="*/ 7499 w 10000"/>
                <a:gd name="connsiteY167" fmla="*/ 1970 h 9899"/>
                <a:gd name="connsiteX168" fmla="*/ 7514 w 10000"/>
                <a:gd name="connsiteY168" fmla="*/ 1930 h 9899"/>
                <a:gd name="connsiteX169" fmla="*/ 7554 w 10000"/>
                <a:gd name="connsiteY169" fmla="*/ 1677 h 9899"/>
                <a:gd name="connsiteX170" fmla="*/ 7570 w 10000"/>
                <a:gd name="connsiteY170" fmla="*/ 1424 h 9899"/>
                <a:gd name="connsiteX171" fmla="*/ 7570 w 10000"/>
                <a:gd name="connsiteY171" fmla="*/ 1171 h 9899"/>
                <a:gd name="connsiteX172" fmla="*/ 7559 w 10000"/>
                <a:gd name="connsiteY172" fmla="*/ 920 h 9899"/>
                <a:gd name="connsiteX173" fmla="*/ 7529 w 10000"/>
                <a:gd name="connsiteY173" fmla="*/ 667 h 9899"/>
                <a:gd name="connsiteX174" fmla="*/ 7484 w 10000"/>
                <a:gd name="connsiteY174" fmla="*/ 434 h 9899"/>
                <a:gd name="connsiteX175" fmla="*/ 7428 w 10000"/>
                <a:gd name="connsiteY175" fmla="*/ 211 h 9899"/>
                <a:gd name="connsiteX176" fmla="*/ 7357 w 10000"/>
                <a:gd name="connsiteY176" fmla="*/ 0 h 9899"/>
                <a:gd name="connsiteX177" fmla="*/ 7352 w 10000"/>
                <a:gd name="connsiteY177" fmla="*/ 60 h 9899"/>
                <a:gd name="connsiteX178" fmla="*/ 7357 w 10000"/>
                <a:gd name="connsiteY178" fmla="*/ 253 h 9899"/>
                <a:gd name="connsiteX179" fmla="*/ 7367 w 10000"/>
                <a:gd name="connsiteY179" fmla="*/ 506 h 9899"/>
                <a:gd name="connsiteX180" fmla="*/ 7372 w 10000"/>
                <a:gd name="connsiteY180" fmla="*/ 809 h 9899"/>
                <a:gd name="connsiteX181" fmla="*/ 7362 w 10000"/>
                <a:gd name="connsiteY181" fmla="*/ 1131 h 9899"/>
                <a:gd name="connsiteX182" fmla="*/ 7332 w 10000"/>
                <a:gd name="connsiteY182" fmla="*/ 1424 h 9899"/>
                <a:gd name="connsiteX183" fmla="*/ 7271 w 10000"/>
                <a:gd name="connsiteY183" fmla="*/ 1657 h 9899"/>
                <a:gd name="connsiteX184" fmla="*/ 7165 w 10000"/>
                <a:gd name="connsiteY184" fmla="*/ 1799 h 9899"/>
                <a:gd name="connsiteX185" fmla="*/ 7048 w 10000"/>
                <a:gd name="connsiteY185" fmla="*/ 1799 h 9899"/>
                <a:gd name="connsiteX186" fmla="*/ 6932 w 10000"/>
                <a:gd name="connsiteY186" fmla="*/ 1819 h 9899"/>
                <a:gd name="connsiteX187" fmla="*/ 6820 w 10000"/>
                <a:gd name="connsiteY187" fmla="*/ 1869 h 9899"/>
                <a:gd name="connsiteX188" fmla="*/ 6709 w 10000"/>
                <a:gd name="connsiteY188" fmla="*/ 1930 h 9899"/>
                <a:gd name="connsiteX189" fmla="*/ 6603 w 10000"/>
                <a:gd name="connsiteY189" fmla="*/ 1990 h 9899"/>
                <a:gd name="connsiteX190" fmla="*/ 6501 w 10000"/>
                <a:gd name="connsiteY190" fmla="*/ 2091 h 9899"/>
                <a:gd name="connsiteX191" fmla="*/ 6400 w 10000"/>
                <a:gd name="connsiteY191" fmla="*/ 2181 h 9899"/>
                <a:gd name="connsiteX192" fmla="*/ 6304 w 10000"/>
                <a:gd name="connsiteY192" fmla="*/ 2293 h 9899"/>
                <a:gd name="connsiteX193" fmla="*/ 6208 w 10000"/>
                <a:gd name="connsiteY193" fmla="*/ 2424 h 9899"/>
                <a:gd name="connsiteX194" fmla="*/ 6116 w 10000"/>
                <a:gd name="connsiteY194" fmla="*/ 2566 h 9899"/>
                <a:gd name="connsiteX195" fmla="*/ 6035 w 10000"/>
                <a:gd name="connsiteY195" fmla="*/ 2717 h 9899"/>
                <a:gd name="connsiteX196" fmla="*/ 5954 w 10000"/>
                <a:gd name="connsiteY196" fmla="*/ 2879 h 9899"/>
                <a:gd name="connsiteX197" fmla="*/ 5878 w 10000"/>
                <a:gd name="connsiteY197" fmla="*/ 3040 h 9899"/>
                <a:gd name="connsiteX198" fmla="*/ 5808 w 10000"/>
                <a:gd name="connsiteY198" fmla="*/ 3231 h 9899"/>
                <a:gd name="connsiteX199" fmla="*/ 5737 w 10000"/>
                <a:gd name="connsiteY199" fmla="*/ 3413 h 9899"/>
                <a:gd name="connsiteX200" fmla="*/ 5676 w 10000"/>
                <a:gd name="connsiteY200" fmla="*/ 3597 h 9899"/>
                <a:gd name="connsiteX201" fmla="*/ 5630 w 10000"/>
                <a:gd name="connsiteY201" fmla="*/ 3779 h 9899"/>
                <a:gd name="connsiteX202" fmla="*/ 5590 w 10000"/>
                <a:gd name="connsiteY202" fmla="*/ 3960 h 9899"/>
                <a:gd name="connsiteX203" fmla="*/ 5559 w 10000"/>
                <a:gd name="connsiteY203" fmla="*/ 4151 h 9899"/>
                <a:gd name="connsiteX204" fmla="*/ 5539 w 10000"/>
                <a:gd name="connsiteY204" fmla="*/ 4333 h 9899"/>
                <a:gd name="connsiteX205" fmla="*/ 5514 w 10000"/>
                <a:gd name="connsiteY205" fmla="*/ 4514 h 9899"/>
                <a:gd name="connsiteX206" fmla="*/ 5494 w 10000"/>
                <a:gd name="connsiteY206" fmla="*/ 4717 h 9899"/>
                <a:gd name="connsiteX207" fmla="*/ 5468 w 10000"/>
                <a:gd name="connsiteY207" fmla="*/ 4899 h 9899"/>
                <a:gd name="connsiteX208" fmla="*/ 5443 w 10000"/>
                <a:gd name="connsiteY208" fmla="*/ 5091 h 9899"/>
                <a:gd name="connsiteX209" fmla="*/ 5397 w 10000"/>
                <a:gd name="connsiteY209" fmla="*/ 5040 h 9899"/>
                <a:gd name="connsiteX210" fmla="*/ 5337 w 10000"/>
                <a:gd name="connsiteY210" fmla="*/ 5000 h 9899"/>
                <a:gd name="connsiteX211" fmla="*/ 5251 w 10000"/>
                <a:gd name="connsiteY211" fmla="*/ 4950 h 9899"/>
                <a:gd name="connsiteX212" fmla="*/ 5170 w 10000"/>
                <a:gd name="connsiteY212" fmla="*/ 4889 h 9899"/>
                <a:gd name="connsiteX213" fmla="*/ 5089 w 10000"/>
                <a:gd name="connsiteY213" fmla="*/ 4819 h 9899"/>
                <a:gd name="connsiteX214" fmla="*/ 5013 w 10000"/>
                <a:gd name="connsiteY214" fmla="*/ 4758 h 9899"/>
                <a:gd name="connsiteX215" fmla="*/ 4962 w 10000"/>
                <a:gd name="connsiteY215" fmla="*/ 4687 h 9899"/>
                <a:gd name="connsiteX216" fmla="*/ 4937 w 10000"/>
                <a:gd name="connsiteY216" fmla="*/ 4607 h 9899"/>
                <a:gd name="connsiteX217" fmla="*/ 4835 w 10000"/>
                <a:gd name="connsiteY217" fmla="*/ 4637 h 9899"/>
                <a:gd name="connsiteX218" fmla="*/ 4668 w 10000"/>
                <a:gd name="connsiteY218" fmla="*/ 4697 h 9899"/>
                <a:gd name="connsiteX219" fmla="*/ 4461 w 10000"/>
                <a:gd name="connsiteY219" fmla="*/ 4758 h 9899"/>
                <a:gd name="connsiteX220" fmla="*/ 4213 w 10000"/>
                <a:gd name="connsiteY220" fmla="*/ 4849 h 9899"/>
                <a:gd name="connsiteX221" fmla="*/ 3929 w 10000"/>
                <a:gd name="connsiteY221" fmla="*/ 4940 h 9899"/>
                <a:gd name="connsiteX222" fmla="*/ 3625 w 10000"/>
                <a:gd name="connsiteY222" fmla="*/ 5030 h 9899"/>
                <a:gd name="connsiteX223" fmla="*/ 3311 w 10000"/>
                <a:gd name="connsiteY223" fmla="*/ 5141 h 9899"/>
                <a:gd name="connsiteX224" fmla="*/ 2992 w 10000"/>
                <a:gd name="connsiteY224" fmla="*/ 5241 h 9899"/>
                <a:gd name="connsiteX225" fmla="*/ 2678 w 10000"/>
                <a:gd name="connsiteY225" fmla="*/ 5343 h 9899"/>
                <a:gd name="connsiteX226" fmla="*/ 2380 w 10000"/>
                <a:gd name="connsiteY226" fmla="*/ 5454 h 9899"/>
                <a:gd name="connsiteX227" fmla="*/ 2101 w 10000"/>
                <a:gd name="connsiteY227" fmla="*/ 5545 h 9899"/>
                <a:gd name="connsiteX228" fmla="*/ 1848 w 10000"/>
                <a:gd name="connsiteY228" fmla="*/ 5627 h 9899"/>
                <a:gd name="connsiteX229" fmla="*/ 1641 w 10000"/>
                <a:gd name="connsiteY229" fmla="*/ 5697 h 9899"/>
                <a:gd name="connsiteX230" fmla="*/ 1484 w 10000"/>
                <a:gd name="connsiteY230" fmla="*/ 5737 h 9899"/>
                <a:gd name="connsiteX231" fmla="*/ 1377 w 10000"/>
                <a:gd name="connsiteY231" fmla="*/ 5778 h 9899"/>
                <a:gd name="connsiteX232" fmla="*/ 1342 w 10000"/>
                <a:gd name="connsiteY232" fmla="*/ 5788 h 9899"/>
                <a:gd name="connsiteX233" fmla="*/ 1261 w 10000"/>
                <a:gd name="connsiteY233" fmla="*/ 5737 h 9899"/>
                <a:gd name="connsiteX234" fmla="*/ 1180 w 10000"/>
                <a:gd name="connsiteY234" fmla="*/ 5687 h 9899"/>
                <a:gd name="connsiteX235" fmla="*/ 1104 w 10000"/>
                <a:gd name="connsiteY235" fmla="*/ 5637 h 9899"/>
                <a:gd name="connsiteX236" fmla="*/ 1023 w 10000"/>
                <a:gd name="connsiteY236" fmla="*/ 5576 h 9899"/>
                <a:gd name="connsiteX237" fmla="*/ 942 w 10000"/>
                <a:gd name="connsiteY237" fmla="*/ 5524 h 9899"/>
                <a:gd name="connsiteX238" fmla="*/ 861 w 10000"/>
                <a:gd name="connsiteY238" fmla="*/ 5464 h 9899"/>
                <a:gd name="connsiteX239" fmla="*/ 785 w 10000"/>
                <a:gd name="connsiteY239" fmla="*/ 5413 h 9899"/>
                <a:gd name="connsiteX240" fmla="*/ 704 w 10000"/>
                <a:gd name="connsiteY240" fmla="*/ 5353 h 9899"/>
                <a:gd name="connsiteX241" fmla="*/ 623 w 10000"/>
                <a:gd name="connsiteY241" fmla="*/ 5303 h 9899"/>
                <a:gd name="connsiteX242" fmla="*/ 542 w 10000"/>
                <a:gd name="connsiteY242" fmla="*/ 5252 h 9899"/>
                <a:gd name="connsiteX243" fmla="*/ 466 w 10000"/>
                <a:gd name="connsiteY243" fmla="*/ 5191 h 9899"/>
                <a:gd name="connsiteX244" fmla="*/ 380 w 10000"/>
                <a:gd name="connsiteY244" fmla="*/ 5151 h 9899"/>
                <a:gd name="connsiteX245" fmla="*/ 299 w 10000"/>
                <a:gd name="connsiteY245" fmla="*/ 5101 h 9899"/>
                <a:gd name="connsiteX246" fmla="*/ 218 w 10000"/>
                <a:gd name="connsiteY246" fmla="*/ 5050 h 9899"/>
                <a:gd name="connsiteX247" fmla="*/ 137 w 10000"/>
                <a:gd name="connsiteY247" fmla="*/ 5010 h 9899"/>
                <a:gd name="connsiteX248" fmla="*/ 56 w 10000"/>
                <a:gd name="connsiteY248" fmla="*/ 4960 h 9899"/>
                <a:gd name="connsiteX249" fmla="*/ 0 w 10000"/>
                <a:gd name="connsiteY249" fmla="*/ 5080 h 9899"/>
                <a:gd name="connsiteX250" fmla="*/ 15 w 10000"/>
                <a:gd name="connsiteY250" fmla="*/ 5101 h 9899"/>
                <a:gd name="connsiteX251" fmla="*/ 51 w 10000"/>
                <a:gd name="connsiteY251" fmla="*/ 5141 h 9899"/>
                <a:gd name="connsiteX252" fmla="*/ 106 w 10000"/>
                <a:gd name="connsiteY252" fmla="*/ 5181 h 9899"/>
                <a:gd name="connsiteX253" fmla="*/ 177 w 10000"/>
                <a:gd name="connsiteY253" fmla="*/ 5241 h 9899"/>
                <a:gd name="connsiteX254" fmla="*/ 263 w 10000"/>
                <a:gd name="connsiteY254" fmla="*/ 5303 h 9899"/>
                <a:gd name="connsiteX255" fmla="*/ 359 w 10000"/>
                <a:gd name="connsiteY255" fmla="*/ 5373 h 9899"/>
                <a:gd name="connsiteX256" fmla="*/ 456 w 10000"/>
                <a:gd name="connsiteY256" fmla="*/ 5454 h 9899"/>
                <a:gd name="connsiteX257" fmla="*/ 557 w 10000"/>
                <a:gd name="connsiteY257" fmla="*/ 5524 h 9899"/>
                <a:gd name="connsiteX258" fmla="*/ 658 w 10000"/>
                <a:gd name="connsiteY258" fmla="*/ 5607 h 9899"/>
                <a:gd name="connsiteX259" fmla="*/ 754 w 10000"/>
                <a:gd name="connsiteY259" fmla="*/ 5677 h 9899"/>
                <a:gd name="connsiteX260" fmla="*/ 851 w 10000"/>
                <a:gd name="connsiteY260" fmla="*/ 5737 h 9899"/>
                <a:gd name="connsiteX261" fmla="*/ 932 w 10000"/>
                <a:gd name="connsiteY261" fmla="*/ 5799 h 9899"/>
                <a:gd name="connsiteX262" fmla="*/ 997 w 10000"/>
                <a:gd name="connsiteY262" fmla="*/ 5859 h 9899"/>
                <a:gd name="connsiteX263" fmla="*/ 1053 w 10000"/>
                <a:gd name="connsiteY263" fmla="*/ 5889 h 9899"/>
                <a:gd name="connsiteX264" fmla="*/ 1089 w 10000"/>
                <a:gd name="connsiteY264" fmla="*/ 5920 h 9899"/>
                <a:gd name="connsiteX265" fmla="*/ 1099 w 10000"/>
                <a:gd name="connsiteY265" fmla="*/ 5930 h 9899"/>
                <a:gd name="connsiteX266" fmla="*/ 1094 w 10000"/>
                <a:gd name="connsiteY266" fmla="*/ 5930 h 9899"/>
                <a:gd name="connsiteX267" fmla="*/ 1073 w 10000"/>
                <a:gd name="connsiteY267" fmla="*/ 5940 h 9899"/>
                <a:gd name="connsiteX268" fmla="*/ 1053 w 10000"/>
                <a:gd name="connsiteY268" fmla="*/ 5960 h 9899"/>
                <a:gd name="connsiteX269" fmla="*/ 1023 w 10000"/>
                <a:gd name="connsiteY269" fmla="*/ 5990 h 9899"/>
                <a:gd name="connsiteX270" fmla="*/ 987 w 10000"/>
                <a:gd name="connsiteY270" fmla="*/ 6010 h 9899"/>
                <a:gd name="connsiteX271" fmla="*/ 957 w 10000"/>
                <a:gd name="connsiteY271" fmla="*/ 6040 h 9899"/>
                <a:gd name="connsiteX272" fmla="*/ 932 w 10000"/>
                <a:gd name="connsiteY272" fmla="*/ 6070 h 9899"/>
                <a:gd name="connsiteX273" fmla="*/ 906 w 10000"/>
                <a:gd name="connsiteY273" fmla="*/ 6101 h 9899"/>
                <a:gd name="connsiteX274" fmla="*/ 2486 w 10000"/>
                <a:gd name="connsiteY274" fmla="*/ 7484 h 9899"/>
                <a:gd name="connsiteX275" fmla="*/ 2516 w 10000"/>
                <a:gd name="connsiteY275" fmla="*/ 7514 h 9899"/>
                <a:gd name="connsiteX276" fmla="*/ 2542 w 10000"/>
                <a:gd name="connsiteY276" fmla="*/ 7524 h 9899"/>
                <a:gd name="connsiteX277" fmla="*/ 2572 w 10000"/>
                <a:gd name="connsiteY277" fmla="*/ 7524 h 9899"/>
                <a:gd name="connsiteX278" fmla="*/ 2603 w 10000"/>
                <a:gd name="connsiteY278" fmla="*/ 7474 h 9899"/>
                <a:gd name="connsiteX279" fmla="*/ 1246 w 10000"/>
                <a:gd name="connsiteY279" fmla="*/ 6181 h 9899"/>
                <a:gd name="connsiteX280" fmla="*/ 1337 w 10000"/>
                <a:gd name="connsiteY280" fmla="*/ 6141 h 9899"/>
                <a:gd name="connsiteX281" fmla="*/ 1494 w 10000"/>
                <a:gd name="connsiteY281" fmla="*/ 6080 h 9899"/>
                <a:gd name="connsiteX282" fmla="*/ 1701 w 10000"/>
                <a:gd name="connsiteY282" fmla="*/ 5990 h 9899"/>
                <a:gd name="connsiteX283" fmla="*/ 1949 w 10000"/>
                <a:gd name="connsiteY283" fmla="*/ 5889 h 9899"/>
                <a:gd name="connsiteX284" fmla="*/ 2233 w 10000"/>
                <a:gd name="connsiteY284" fmla="*/ 5788 h 9899"/>
                <a:gd name="connsiteX285" fmla="*/ 2542 w 10000"/>
                <a:gd name="connsiteY285" fmla="*/ 5677 h 9899"/>
                <a:gd name="connsiteX286" fmla="*/ 2871 w 10000"/>
                <a:gd name="connsiteY286" fmla="*/ 5545 h 9899"/>
                <a:gd name="connsiteX287" fmla="*/ 3195 w 10000"/>
                <a:gd name="connsiteY287" fmla="*/ 5424 h 9899"/>
                <a:gd name="connsiteX288" fmla="*/ 3524 w 10000"/>
                <a:gd name="connsiteY288" fmla="*/ 5313 h 9899"/>
                <a:gd name="connsiteX289" fmla="*/ 3833 w 10000"/>
                <a:gd name="connsiteY289" fmla="*/ 5191 h 9899"/>
                <a:gd name="connsiteX290" fmla="*/ 4122 w 10000"/>
                <a:gd name="connsiteY290" fmla="*/ 5091 h 9899"/>
                <a:gd name="connsiteX291" fmla="*/ 4380 w 10000"/>
                <a:gd name="connsiteY291" fmla="*/ 4990 h 9899"/>
                <a:gd name="connsiteX292" fmla="*/ 4603 w 10000"/>
                <a:gd name="connsiteY292" fmla="*/ 4920 h 9899"/>
                <a:gd name="connsiteX293" fmla="*/ 4765 w 10000"/>
                <a:gd name="connsiteY293" fmla="*/ 4849 h 9899"/>
                <a:gd name="connsiteX294" fmla="*/ 4876 w 10000"/>
                <a:gd name="connsiteY294" fmla="*/ 4809 h 9899"/>
                <a:gd name="connsiteX295" fmla="*/ 4911 w 10000"/>
                <a:gd name="connsiteY295" fmla="*/ 4799 h 9899"/>
                <a:gd name="connsiteX296" fmla="*/ 4972 w 10000"/>
                <a:gd name="connsiteY296" fmla="*/ 4869 h 9899"/>
                <a:gd name="connsiteX297" fmla="*/ 5038 w 10000"/>
                <a:gd name="connsiteY297" fmla="*/ 4940 h 9899"/>
                <a:gd name="connsiteX298" fmla="*/ 5109 w 10000"/>
                <a:gd name="connsiteY298" fmla="*/ 5010 h 9899"/>
                <a:gd name="connsiteX299" fmla="*/ 5180 w 10000"/>
                <a:gd name="connsiteY299" fmla="*/ 5091 h 9899"/>
                <a:gd name="connsiteX300" fmla="*/ 5241 w 10000"/>
                <a:gd name="connsiteY300" fmla="*/ 5171 h 9899"/>
                <a:gd name="connsiteX301" fmla="*/ 5306 w 10000"/>
                <a:gd name="connsiteY301" fmla="*/ 5252 h 9899"/>
                <a:gd name="connsiteX302" fmla="*/ 5367 w 10000"/>
                <a:gd name="connsiteY302" fmla="*/ 5333 h 9899"/>
                <a:gd name="connsiteX303" fmla="*/ 5428 w 10000"/>
                <a:gd name="connsiteY303" fmla="*/ 5424 h 9899"/>
                <a:gd name="connsiteX304" fmla="*/ 5423 w 10000"/>
                <a:gd name="connsiteY304" fmla="*/ 5727 h 9899"/>
                <a:gd name="connsiteX305" fmla="*/ 5397 w 10000"/>
                <a:gd name="connsiteY305" fmla="*/ 6010 h 9899"/>
                <a:gd name="connsiteX306" fmla="*/ 5367 w 10000"/>
                <a:gd name="connsiteY306" fmla="*/ 6303 h 9899"/>
                <a:gd name="connsiteX307" fmla="*/ 5337 w 10000"/>
                <a:gd name="connsiteY307" fmla="*/ 6566 h 9899"/>
                <a:gd name="connsiteX308" fmla="*/ 5296 w 10000"/>
                <a:gd name="connsiteY308" fmla="*/ 6474 h 9899"/>
                <a:gd name="connsiteX309" fmla="*/ 5251 w 10000"/>
                <a:gd name="connsiteY309" fmla="*/ 6383 h 9899"/>
                <a:gd name="connsiteX310" fmla="*/ 5210 w 10000"/>
                <a:gd name="connsiteY310" fmla="*/ 6292 h 9899"/>
                <a:gd name="connsiteX311" fmla="*/ 5170 w 10000"/>
                <a:gd name="connsiteY311" fmla="*/ 6211 h 9899"/>
                <a:gd name="connsiteX312" fmla="*/ 5129 w 10000"/>
                <a:gd name="connsiteY312" fmla="*/ 6121 h 9899"/>
                <a:gd name="connsiteX313" fmla="*/ 5089 w 10000"/>
                <a:gd name="connsiteY313" fmla="*/ 6040 h 9899"/>
                <a:gd name="connsiteX314" fmla="*/ 5043 w 10000"/>
                <a:gd name="connsiteY314" fmla="*/ 5960 h 9899"/>
                <a:gd name="connsiteX315" fmla="*/ 4992 w 10000"/>
                <a:gd name="connsiteY315" fmla="*/ 5889 h 9899"/>
                <a:gd name="connsiteX316" fmla="*/ 5033 w 10000"/>
                <a:gd name="connsiteY316" fmla="*/ 5889 h 9899"/>
                <a:gd name="connsiteX317" fmla="*/ 5073 w 10000"/>
                <a:gd name="connsiteY317" fmla="*/ 5920 h 9899"/>
                <a:gd name="connsiteX318" fmla="*/ 5114 w 10000"/>
                <a:gd name="connsiteY318" fmla="*/ 5970 h 9899"/>
                <a:gd name="connsiteX319" fmla="*/ 5149 w 10000"/>
                <a:gd name="connsiteY319" fmla="*/ 6030 h 9899"/>
                <a:gd name="connsiteX320" fmla="*/ 5190 w 10000"/>
                <a:gd name="connsiteY320" fmla="*/ 6091 h 9899"/>
                <a:gd name="connsiteX321" fmla="*/ 5230 w 10000"/>
                <a:gd name="connsiteY321" fmla="*/ 6111 h 9899"/>
                <a:gd name="connsiteX322" fmla="*/ 5271 w 10000"/>
                <a:gd name="connsiteY322" fmla="*/ 6111 h 9899"/>
                <a:gd name="connsiteX323" fmla="*/ 5316 w 10000"/>
                <a:gd name="connsiteY323" fmla="*/ 6070 h 9899"/>
                <a:gd name="connsiteX324" fmla="*/ 5276 w 10000"/>
                <a:gd name="connsiteY324" fmla="*/ 5930 h 9899"/>
                <a:gd name="connsiteX325" fmla="*/ 5225 w 10000"/>
                <a:gd name="connsiteY325" fmla="*/ 5799 h 9899"/>
                <a:gd name="connsiteX326" fmla="*/ 5170 w 10000"/>
                <a:gd name="connsiteY326" fmla="*/ 5687 h 9899"/>
                <a:gd name="connsiteX327" fmla="*/ 5109 w 10000"/>
                <a:gd name="connsiteY327" fmla="*/ 5566 h 9899"/>
                <a:gd name="connsiteX328" fmla="*/ 5043 w 10000"/>
                <a:gd name="connsiteY328" fmla="*/ 5464 h 9899"/>
                <a:gd name="connsiteX329" fmla="*/ 4972 w 10000"/>
                <a:gd name="connsiteY329" fmla="*/ 5373 h 9899"/>
                <a:gd name="connsiteX330" fmla="*/ 4901 w 10000"/>
                <a:gd name="connsiteY330" fmla="*/ 5293 h 9899"/>
                <a:gd name="connsiteX331" fmla="*/ 4835 w 10000"/>
                <a:gd name="connsiteY331" fmla="*/ 5221 h 9899"/>
                <a:gd name="connsiteX332" fmla="*/ 4881 w 10000"/>
                <a:gd name="connsiteY332" fmla="*/ 5231 h 9899"/>
                <a:gd name="connsiteX333" fmla="*/ 4927 w 10000"/>
                <a:gd name="connsiteY333" fmla="*/ 5241 h 9899"/>
                <a:gd name="connsiteX334" fmla="*/ 4972 w 10000"/>
                <a:gd name="connsiteY334" fmla="*/ 5262 h 9899"/>
                <a:gd name="connsiteX335" fmla="*/ 5018 w 10000"/>
                <a:gd name="connsiteY335" fmla="*/ 5293 h 9899"/>
                <a:gd name="connsiteX336" fmla="*/ 5068 w 10000"/>
                <a:gd name="connsiteY336" fmla="*/ 5313 h 9899"/>
                <a:gd name="connsiteX337" fmla="*/ 5114 w 10000"/>
                <a:gd name="connsiteY337" fmla="*/ 5343 h 9899"/>
                <a:gd name="connsiteX338" fmla="*/ 5154 w 10000"/>
                <a:gd name="connsiteY338" fmla="*/ 5383 h 9899"/>
                <a:gd name="connsiteX339" fmla="*/ 5195 w 10000"/>
                <a:gd name="connsiteY339" fmla="*/ 5424 h 9899"/>
                <a:gd name="connsiteX340" fmla="*/ 5220 w 10000"/>
                <a:gd name="connsiteY340" fmla="*/ 5434 h 9899"/>
                <a:gd name="connsiteX341" fmla="*/ 5241 w 10000"/>
                <a:gd name="connsiteY341" fmla="*/ 5474 h 9899"/>
                <a:gd name="connsiteX342" fmla="*/ 5266 w 10000"/>
                <a:gd name="connsiteY342" fmla="*/ 5524 h 9899"/>
                <a:gd name="connsiteX343" fmla="*/ 5281 w 10000"/>
                <a:gd name="connsiteY343" fmla="*/ 5556 h 9899"/>
                <a:gd name="connsiteX344" fmla="*/ 5306 w 10000"/>
                <a:gd name="connsiteY344" fmla="*/ 5607 h 9899"/>
                <a:gd name="connsiteX345" fmla="*/ 5327 w 10000"/>
                <a:gd name="connsiteY345" fmla="*/ 5617 h 9899"/>
                <a:gd name="connsiteX346" fmla="*/ 5352 w 10000"/>
                <a:gd name="connsiteY346" fmla="*/ 5607 h 9899"/>
                <a:gd name="connsiteX347" fmla="*/ 5382 w 10000"/>
                <a:gd name="connsiteY347" fmla="*/ 5556 h 9899"/>
                <a:gd name="connsiteX348" fmla="*/ 5342 w 10000"/>
                <a:gd name="connsiteY348" fmla="*/ 5454 h 9899"/>
                <a:gd name="connsiteX349" fmla="*/ 5296 w 10000"/>
                <a:gd name="connsiteY349" fmla="*/ 5373 h 9899"/>
                <a:gd name="connsiteX350" fmla="*/ 5241 w 10000"/>
                <a:gd name="connsiteY350" fmla="*/ 5303 h 9899"/>
                <a:gd name="connsiteX351" fmla="*/ 5190 w 10000"/>
                <a:gd name="connsiteY351" fmla="*/ 5241 h 9899"/>
                <a:gd name="connsiteX352" fmla="*/ 5129 w 10000"/>
                <a:gd name="connsiteY352" fmla="*/ 5191 h 9899"/>
                <a:gd name="connsiteX353" fmla="*/ 5073 w 10000"/>
                <a:gd name="connsiteY353" fmla="*/ 5161 h 9899"/>
                <a:gd name="connsiteX354" fmla="*/ 5008 w 10000"/>
                <a:gd name="connsiteY354" fmla="*/ 5111 h 9899"/>
                <a:gd name="connsiteX355" fmla="*/ 4952 w 10000"/>
                <a:gd name="connsiteY355" fmla="*/ 5080 h 9899"/>
                <a:gd name="connsiteX356" fmla="*/ 4916 w 10000"/>
                <a:gd name="connsiteY356" fmla="*/ 5050 h 9899"/>
                <a:gd name="connsiteX357" fmla="*/ 4876 w 10000"/>
                <a:gd name="connsiteY357" fmla="*/ 5040 h 9899"/>
                <a:gd name="connsiteX358" fmla="*/ 4841 w 10000"/>
                <a:gd name="connsiteY358" fmla="*/ 5040 h 9899"/>
                <a:gd name="connsiteX359" fmla="*/ 4810 w 10000"/>
                <a:gd name="connsiteY359" fmla="*/ 5091 h 9899"/>
                <a:gd name="connsiteX360" fmla="*/ 4810 w 10000"/>
                <a:gd name="connsiteY360" fmla="*/ 5121 h 9899"/>
                <a:gd name="connsiteX361" fmla="*/ 4815 w 10000"/>
                <a:gd name="connsiteY361" fmla="*/ 5161 h 9899"/>
                <a:gd name="connsiteX362" fmla="*/ 4820 w 10000"/>
                <a:gd name="connsiteY362" fmla="*/ 5181 h 9899"/>
                <a:gd name="connsiteX363" fmla="*/ 4835 w 10000"/>
                <a:gd name="connsiteY363" fmla="*/ 5201 h 9899"/>
                <a:gd name="connsiteX364" fmla="*/ 4795 w 10000"/>
                <a:gd name="connsiteY364" fmla="*/ 5231 h 9899"/>
                <a:gd name="connsiteX365" fmla="*/ 4744 w 10000"/>
                <a:gd name="connsiteY365" fmla="*/ 5241 h 9899"/>
                <a:gd name="connsiteX366" fmla="*/ 4709 w 10000"/>
                <a:gd name="connsiteY366" fmla="*/ 5262 h 9899"/>
                <a:gd name="connsiteX367" fmla="*/ 4704 w 10000"/>
                <a:gd name="connsiteY367" fmla="*/ 5353 h 9899"/>
                <a:gd name="connsiteX368" fmla="*/ 4754 w 10000"/>
                <a:gd name="connsiteY368" fmla="*/ 5393 h 9899"/>
                <a:gd name="connsiteX369" fmla="*/ 4800 w 10000"/>
                <a:gd name="connsiteY369" fmla="*/ 5424 h 9899"/>
                <a:gd name="connsiteX370" fmla="*/ 4846 w 10000"/>
                <a:gd name="connsiteY370" fmla="*/ 5464 h 9899"/>
                <a:gd name="connsiteX371" fmla="*/ 4896 w 10000"/>
                <a:gd name="connsiteY371" fmla="*/ 5484 h 9899"/>
                <a:gd name="connsiteX372" fmla="*/ 4937 w 10000"/>
                <a:gd name="connsiteY372" fmla="*/ 5524 h 9899"/>
                <a:gd name="connsiteX373" fmla="*/ 4987 w 10000"/>
                <a:gd name="connsiteY373" fmla="*/ 5566 h 9899"/>
                <a:gd name="connsiteX374" fmla="*/ 5028 w 10000"/>
                <a:gd name="connsiteY374" fmla="*/ 5627 h 9899"/>
                <a:gd name="connsiteX375" fmla="*/ 5068 w 10000"/>
                <a:gd name="connsiteY375" fmla="*/ 5687 h 9899"/>
                <a:gd name="connsiteX376" fmla="*/ 5033 w 10000"/>
                <a:gd name="connsiteY376" fmla="*/ 5697 h 9899"/>
                <a:gd name="connsiteX377" fmla="*/ 4992 w 10000"/>
                <a:gd name="connsiteY377" fmla="*/ 5697 h 9899"/>
                <a:gd name="connsiteX378" fmla="*/ 4957 w 10000"/>
                <a:gd name="connsiteY378" fmla="*/ 5687 h 9899"/>
                <a:gd name="connsiteX379" fmla="*/ 4916 w 10000"/>
                <a:gd name="connsiteY379" fmla="*/ 5657 h 9899"/>
                <a:gd name="connsiteX380" fmla="*/ 4876 w 10000"/>
                <a:gd name="connsiteY380" fmla="*/ 5637 h 9899"/>
                <a:gd name="connsiteX381" fmla="*/ 4835 w 10000"/>
                <a:gd name="connsiteY381" fmla="*/ 5627 h 9899"/>
                <a:gd name="connsiteX382" fmla="*/ 4800 w 10000"/>
                <a:gd name="connsiteY382" fmla="*/ 5647 h 9899"/>
                <a:gd name="connsiteX383" fmla="*/ 4759 w 10000"/>
                <a:gd name="connsiteY383" fmla="*/ 5687 h 9899"/>
                <a:gd name="connsiteX384" fmla="*/ 4775 w 10000"/>
                <a:gd name="connsiteY384" fmla="*/ 5809 h 9899"/>
                <a:gd name="connsiteX385" fmla="*/ 4810 w 10000"/>
                <a:gd name="connsiteY385" fmla="*/ 5920 h 9899"/>
                <a:gd name="connsiteX386" fmla="*/ 4851 w 10000"/>
                <a:gd name="connsiteY386" fmla="*/ 6000 h 9899"/>
                <a:gd name="connsiteX387" fmla="*/ 4901 w 10000"/>
                <a:gd name="connsiteY387" fmla="*/ 6080 h 9899"/>
                <a:gd name="connsiteX388" fmla="*/ 4952 w 10000"/>
                <a:gd name="connsiteY388" fmla="*/ 6161 h 9899"/>
                <a:gd name="connsiteX389" fmla="*/ 5003 w 10000"/>
                <a:gd name="connsiteY389" fmla="*/ 6252 h 9899"/>
                <a:gd name="connsiteX390" fmla="*/ 5043 w 10000"/>
                <a:gd name="connsiteY390" fmla="*/ 6373 h 9899"/>
                <a:gd name="connsiteX391" fmla="*/ 5078 w 10000"/>
                <a:gd name="connsiteY391" fmla="*/ 6494 h 9899"/>
                <a:gd name="connsiteX392" fmla="*/ 4987 w 10000"/>
                <a:gd name="connsiteY392" fmla="*/ 6534 h 9899"/>
                <a:gd name="connsiteX393" fmla="*/ 4886 w 10000"/>
                <a:gd name="connsiteY393" fmla="*/ 6576 h 9899"/>
                <a:gd name="connsiteX394" fmla="*/ 4795 w 10000"/>
                <a:gd name="connsiteY394" fmla="*/ 6637 h 9899"/>
                <a:gd name="connsiteX395" fmla="*/ 4699 w 10000"/>
                <a:gd name="connsiteY395" fmla="*/ 6697 h 9899"/>
                <a:gd name="connsiteX396" fmla="*/ 4608 w 10000"/>
                <a:gd name="connsiteY396" fmla="*/ 6758 h 9899"/>
                <a:gd name="connsiteX397" fmla="*/ 4511 w 10000"/>
                <a:gd name="connsiteY397" fmla="*/ 6799 h 9899"/>
                <a:gd name="connsiteX398" fmla="*/ 4415 w 10000"/>
                <a:gd name="connsiteY398" fmla="*/ 6839 h 9899"/>
                <a:gd name="connsiteX399" fmla="*/ 4319 w 10000"/>
                <a:gd name="connsiteY399" fmla="*/ 6849 h 9899"/>
                <a:gd name="connsiteX400" fmla="*/ 4339 w 10000"/>
                <a:gd name="connsiteY400" fmla="*/ 6597 h 9899"/>
                <a:gd name="connsiteX401" fmla="*/ 4349 w 10000"/>
                <a:gd name="connsiteY401" fmla="*/ 6313 h 9899"/>
                <a:gd name="connsiteX402" fmla="*/ 4339 w 10000"/>
                <a:gd name="connsiteY402" fmla="*/ 6040 h 9899"/>
                <a:gd name="connsiteX403" fmla="*/ 4319 w 10000"/>
                <a:gd name="connsiteY403" fmla="*/ 5788 h 9899"/>
                <a:gd name="connsiteX404" fmla="*/ 4294 w 10000"/>
                <a:gd name="connsiteY404" fmla="*/ 5707 h 9899"/>
                <a:gd name="connsiteX405" fmla="*/ 4268 w 10000"/>
                <a:gd name="connsiteY405" fmla="*/ 5617 h 9899"/>
                <a:gd name="connsiteX406" fmla="*/ 4238 w 10000"/>
                <a:gd name="connsiteY406" fmla="*/ 5535 h 9899"/>
                <a:gd name="connsiteX407" fmla="*/ 4192 w 10000"/>
                <a:gd name="connsiteY407" fmla="*/ 5504 h 9899"/>
                <a:gd name="connsiteX408" fmla="*/ 4147 w 10000"/>
                <a:gd name="connsiteY408" fmla="*/ 5677 h 9899"/>
                <a:gd name="connsiteX409" fmla="*/ 4116 w 10000"/>
                <a:gd name="connsiteY409" fmla="*/ 5849 h 9899"/>
                <a:gd name="connsiteX410" fmla="*/ 4086 w 10000"/>
                <a:gd name="connsiteY410" fmla="*/ 6020 h 9899"/>
                <a:gd name="connsiteX411" fmla="*/ 4035 w 10000"/>
                <a:gd name="connsiteY411" fmla="*/ 6181 h 9899"/>
                <a:gd name="connsiteX412" fmla="*/ 3833 w 10000"/>
                <a:gd name="connsiteY412" fmla="*/ 5504 h 9899"/>
                <a:gd name="connsiteX413" fmla="*/ 3772 w 10000"/>
                <a:gd name="connsiteY413" fmla="*/ 5504 h 9899"/>
                <a:gd name="connsiteX414" fmla="*/ 3772 w 10000"/>
                <a:gd name="connsiteY414" fmla="*/ 5617 h 9899"/>
                <a:gd name="connsiteX415" fmla="*/ 3813 w 10000"/>
                <a:gd name="connsiteY415" fmla="*/ 5737 h 9899"/>
                <a:gd name="connsiteX416" fmla="*/ 3848 w 10000"/>
                <a:gd name="connsiteY416" fmla="*/ 5869 h 9899"/>
                <a:gd name="connsiteX417" fmla="*/ 3878 w 10000"/>
                <a:gd name="connsiteY417" fmla="*/ 6000 h 9899"/>
                <a:gd name="connsiteX418" fmla="*/ 3909 w 10000"/>
                <a:gd name="connsiteY418" fmla="*/ 6141 h 9899"/>
                <a:gd name="connsiteX419" fmla="*/ 3934 w 10000"/>
                <a:gd name="connsiteY419" fmla="*/ 6262 h 9899"/>
                <a:gd name="connsiteX420" fmla="*/ 3959 w 10000"/>
                <a:gd name="connsiteY420" fmla="*/ 6403 h 9899"/>
                <a:gd name="connsiteX421" fmla="*/ 3975 w 10000"/>
                <a:gd name="connsiteY421" fmla="*/ 6555 h 9899"/>
                <a:gd name="connsiteX422" fmla="*/ 3995 w 10000"/>
                <a:gd name="connsiteY422" fmla="*/ 6697 h 9899"/>
                <a:gd name="connsiteX423" fmla="*/ 4041 w 10000"/>
                <a:gd name="connsiteY423" fmla="*/ 6677 h 9899"/>
                <a:gd name="connsiteX424" fmla="*/ 4081 w 10000"/>
                <a:gd name="connsiteY424" fmla="*/ 6617 h 9899"/>
                <a:gd name="connsiteX425" fmla="*/ 4111 w 10000"/>
                <a:gd name="connsiteY425" fmla="*/ 6555 h 9899"/>
                <a:gd name="connsiteX426" fmla="*/ 4142 w 10000"/>
                <a:gd name="connsiteY426" fmla="*/ 6484 h 9899"/>
                <a:gd name="connsiteX427" fmla="*/ 4162 w 10000"/>
                <a:gd name="connsiteY427" fmla="*/ 6403 h 9899"/>
                <a:gd name="connsiteX428" fmla="*/ 4182 w 10000"/>
                <a:gd name="connsiteY428" fmla="*/ 6313 h 9899"/>
                <a:gd name="connsiteX429" fmla="*/ 4197 w 10000"/>
                <a:gd name="connsiteY429" fmla="*/ 6231 h 9899"/>
                <a:gd name="connsiteX430" fmla="*/ 4218 w 10000"/>
                <a:gd name="connsiteY430" fmla="*/ 6151 h 9899"/>
                <a:gd name="connsiteX431" fmla="*/ 4238 w 10000"/>
                <a:gd name="connsiteY431" fmla="*/ 6231 h 9899"/>
                <a:gd name="connsiteX432" fmla="*/ 4228 w 10000"/>
                <a:gd name="connsiteY432" fmla="*/ 6413 h 9899"/>
                <a:gd name="connsiteX433" fmla="*/ 4203 w 10000"/>
                <a:gd name="connsiteY433" fmla="*/ 6607 h 9899"/>
                <a:gd name="connsiteX434" fmla="*/ 4182 w 10000"/>
                <a:gd name="connsiteY434" fmla="*/ 6778 h 9899"/>
                <a:gd name="connsiteX435" fmla="*/ 4147 w 10000"/>
                <a:gd name="connsiteY435" fmla="*/ 6960 h 9899"/>
                <a:gd name="connsiteX436" fmla="*/ 4111 w 10000"/>
                <a:gd name="connsiteY436" fmla="*/ 7141 h 9899"/>
                <a:gd name="connsiteX437" fmla="*/ 4076 w 10000"/>
                <a:gd name="connsiteY437" fmla="*/ 7313 h 9899"/>
                <a:gd name="connsiteX438" fmla="*/ 4041 w 10000"/>
                <a:gd name="connsiteY438" fmla="*/ 7484 h 9899"/>
                <a:gd name="connsiteX439" fmla="*/ 4005 w 10000"/>
                <a:gd name="connsiteY439" fmla="*/ 7647 h 9899"/>
                <a:gd name="connsiteX440" fmla="*/ 4223 w 10000"/>
                <a:gd name="connsiteY440" fmla="*/ 7687 h 9899"/>
                <a:gd name="connsiteX441" fmla="*/ 4238 w 10000"/>
                <a:gd name="connsiteY441" fmla="*/ 7576 h 9899"/>
                <a:gd name="connsiteX442" fmla="*/ 4258 w 10000"/>
                <a:gd name="connsiteY442" fmla="*/ 7424 h 9899"/>
                <a:gd name="connsiteX443" fmla="*/ 4273 w 10000"/>
                <a:gd name="connsiteY443" fmla="*/ 7292 h 9899"/>
                <a:gd name="connsiteX444" fmla="*/ 4294 w 10000"/>
                <a:gd name="connsiteY444" fmla="*/ 7181 h 9899"/>
                <a:gd name="connsiteX445" fmla="*/ 4400 w 10000"/>
                <a:gd name="connsiteY445" fmla="*/ 7151 h 9899"/>
                <a:gd name="connsiteX446" fmla="*/ 4511 w 10000"/>
                <a:gd name="connsiteY446" fmla="*/ 7091 h 9899"/>
                <a:gd name="connsiteX447" fmla="*/ 4623 w 10000"/>
                <a:gd name="connsiteY447" fmla="*/ 7030 h 9899"/>
                <a:gd name="connsiteX448" fmla="*/ 4734 w 10000"/>
                <a:gd name="connsiteY448" fmla="*/ 6980 h 9899"/>
                <a:gd name="connsiteX449" fmla="*/ 4846 w 10000"/>
                <a:gd name="connsiteY449" fmla="*/ 6920 h 9899"/>
                <a:gd name="connsiteX450" fmla="*/ 4952 w 10000"/>
                <a:gd name="connsiteY450" fmla="*/ 6859 h 9899"/>
                <a:gd name="connsiteX451" fmla="*/ 5063 w 10000"/>
                <a:gd name="connsiteY451" fmla="*/ 6799 h 9899"/>
                <a:gd name="connsiteX452" fmla="*/ 5170 w 10000"/>
                <a:gd name="connsiteY452" fmla="*/ 6758 h 9899"/>
                <a:gd name="connsiteX453" fmla="*/ 5205 w 10000"/>
                <a:gd name="connsiteY453" fmla="*/ 6849 h 9899"/>
                <a:gd name="connsiteX454" fmla="*/ 5241 w 10000"/>
                <a:gd name="connsiteY454" fmla="*/ 6940 h 9899"/>
                <a:gd name="connsiteX455" fmla="*/ 5266 w 10000"/>
                <a:gd name="connsiteY455" fmla="*/ 7030 h 9899"/>
                <a:gd name="connsiteX456" fmla="*/ 5286 w 10000"/>
                <a:gd name="connsiteY456" fmla="*/ 7141 h 9899"/>
                <a:gd name="connsiteX457" fmla="*/ 4759 w 10000"/>
                <a:gd name="connsiteY457" fmla="*/ 7474 h 9899"/>
                <a:gd name="connsiteX458" fmla="*/ 4800 w 10000"/>
                <a:gd name="connsiteY458" fmla="*/ 7778 h 9899"/>
                <a:gd name="connsiteX459" fmla="*/ 4810 w 10000"/>
                <a:gd name="connsiteY459" fmla="*/ 7768 h 9899"/>
                <a:gd name="connsiteX460" fmla="*/ 4851 w 10000"/>
                <a:gd name="connsiteY460" fmla="*/ 7747 h 9899"/>
                <a:gd name="connsiteX461" fmla="*/ 4901 w 10000"/>
                <a:gd name="connsiteY461" fmla="*/ 7707 h 9899"/>
                <a:gd name="connsiteX462" fmla="*/ 4972 w 10000"/>
                <a:gd name="connsiteY462" fmla="*/ 7667 h 9899"/>
                <a:gd name="connsiteX463" fmla="*/ 5048 w 10000"/>
                <a:gd name="connsiteY463" fmla="*/ 7607 h 9899"/>
                <a:gd name="connsiteX464" fmla="*/ 5124 w 10000"/>
                <a:gd name="connsiteY464" fmla="*/ 7544 h 9899"/>
                <a:gd name="connsiteX465" fmla="*/ 5195 w 10000"/>
                <a:gd name="connsiteY465" fmla="*/ 7484 h 9899"/>
                <a:gd name="connsiteX466" fmla="*/ 5261 w 10000"/>
                <a:gd name="connsiteY466" fmla="*/ 7444 h 9899"/>
                <a:gd name="connsiteX467" fmla="*/ 5235 w 10000"/>
                <a:gd name="connsiteY467" fmla="*/ 7990 h 9899"/>
                <a:gd name="connsiteX468" fmla="*/ 4765 w 10000"/>
                <a:gd name="connsiteY468" fmla="*/ 8302 h 9899"/>
                <a:gd name="connsiteX469" fmla="*/ 4800 w 10000"/>
                <a:gd name="connsiteY469" fmla="*/ 8617 h 9899"/>
                <a:gd name="connsiteX0" fmla="*/ 4800 w 10000"/>
                <a:gd name="connsiteY0" fmla="*/ 8705 h 9878"/>
                <a:gd name="connsiteX1" fmla="*/ 5195 w 10000"/>
                <a:gd name="connsiteY1" fmla="*/ 8438 h 9878"/>
                <a:gd name="connsiteX2" fmla="*/ 5190 w 10000"/>
                <a:gd name="connsiteY2" fmla="*/ 8601 h 9878"/>
                <a:gd name="connsiteX3" fmla="*/ 5180 w 10000"/>
                <a:gd name="connsiteY3" fmla="*/ 8776 h 9878"/>
                <a:gd name="connsiteX4" fmla="*/ 5165 w 10000"/>
                <a:gd name="connsiteY4" fmla="*/ 8949 h 9878"/>
                <a:gd name="connsiteX5" fmla="*/ 5144 w 10000"/>
                <a:gd name="connsiteY5" fmla="*/ 9122 h 9878"/>
                <a:gd name="connsiteX6" fmla="*/ 5109 w 10000"/>
                <a:gd name="connsiteY6" fmla="*/ 9305 h 9878"/>
                <a:gd name="connsiteX7" fmla="*/ 5063 w 10000"/>
                <a:gd name="connsiteY7" fmla="*/ 9459 h 9878"/>
                <a:gd name="connsiteX8" fmla="*/ 5003 w 10000"/>
                <a:gd name="connsiteY8" fmla="*/ 9601 h 9878"/>
                <a:gd name="connsiteX9" fmla="*/ 4927 w 10000"/>
                <a:gd name="connsiteY9" fmla="*/ 9715 h 9878"/>
                <a:gd name="connsiteX10" fmla="*/ 4851 w 10000"/>
                <a:gd name="connsiteY10" fmla="*/ 9735 h 9878"/>
                <a:gd name="connsiteX11" fmla="*/ 4775 w 10000"/>
                <a:gd name="connsiteY11" fmla="*/ 9715 h 9878"/>
                <a:gd name="connsiteX12" fmla="*/ 4699 w 10000"/>
                <a:gd name="connsiteY12" fmla="*/ 9651 h 9878"/>
                <a:gd name="connsiteX13" fmla="*/ 4623 w 10000"/>
                <a:gd name="connsiteY13" fmla="*/ 9561 h 9878"/>
                <a:gd name="connsiteX14" fmla="*/ 4552 w 10000"/>
                <a:gd name="connsiteY14" fmla="*/ 9448 h 9878"/>
                <a:gd name="connsiteX15" fmla="*/ 4491 w 10000"/>
                <a:gd name="connsiteY15" fmla="*/ 9315 h 9878"/>
                <a:gd name="connsiteX16" fmla="*/ 4430 w 10000"/>
                <a:gd name="connsiteY16" fmla="*/ 9152 h 9878"/>
                <a:gd name="connsiteX17" fmla="*/ 4385 w 10000"/>
                <a:gd name="connsiteY17" fmla="*/ 8990 h 9878"/>
                <a:gd name="connsiteX18" fmla="*/ 4800 w 10000"/>
                <a:gd name="connsiteY18" fmla="*/ 8705 h 9878"/>
                <a:gd name="connsiteX19" fmla="*/ 4765 w 10000"/>
                <a:gd name="connsiteY19" fmla="*/ 8387 h 9878"/>
                <a:gd name="connsiteX20" fmla="*/ 4334 w 10000"/>
                <a:gd name="connsiteY20" fmla="*/ 8695 h 9878"/>
                <a:gd name="connsiteX21" fmla="*/ 4294 w 10000"/>
                <a:gd name="connsiteY21" fmla="*/ 8621 h 9878"/>
                <a:gd name="connsiteX22" fmla="*/ 4258 w 10000"/>
                <a:gd name="connsiteY22" fmla="*/ 8520 h 9878"/>
                <a:gd name="connsiteX23" fmla="*/ 4233 w 10000"/>
                <a:gd name="connsiteY23" fmla="*/ 8398 h 9878"/>
                <a:gd name="connsiteX24" fmla="*/ 4197 w 10000"/>
                <a:gd name="connsiteY24" fmla="*/ 8285 h 9878"/>
                <a:gd name="connsiteX25" fmla="*/ 4263 w 10000"/>
                <a:gd name="connsiteY25" fmla="*/ 8224 h 9878"/>
                <a:gd name="connsiteX26" fmla="*/ 4339 w 10000"/>
                <a:gd name="connsiteY26" fmla="*/ 8174 h 9878"/>
                <a:gd name="connsiteX27" fmla="*/ 4415 w 10000"/>
                <a:gd name="connsiteY27" fmla="*/ 8112 h 9878"/>
                <a:gd name="connsiteX28" fmla="*/ 4496 w 10000"/>
                <a:gd name="connsiteY28" fmla="*/ 8061 h 9878"/>
                <a:gd name="connsiteX29" fmla="*/ 4577 w 10000"/>
                <a:gd name="connsiteY29" fmla="*/ 8001 h 9878"/>
                <a:gd name="connsiteX30" fmla="*/ 4658 w 10000"/>
                <a:gd name="connsiteY30" fmla="*/ 7949 h 9878"/>
                <a:gd name="connsiteX31" fmla="*/ 4729 w 10000"/>
                <a:gd name="connsiteY31" fmla="*/ 7909 h 9878"/>
                <a:gd name="connsiteX32" fmla="*/ 4800 w 10000"/>
                <a:gd name="connsiteY32" fmla="*/ 7857 h 9878"/>
                <a:gd name="connsiteX33" fmla="*/ 4759 w 10000"/>
                <a:gd name="connsiteY33" fmla="*/ 7550 h 9878"/>
                <a:gd name="connsiteX34" fmla="*/ 4228 w 10000"/>
                <a:gd name="connsiteY34" fmla="*/ 7909 h 9878"/>
                <a:gd name="connsiteX35" fmla="*/ 4223 w 10000"/>
                <a:gd name="connsiteY35" fmla="*/ 7878 h 9878"/>
                <a:gd name="connsiteX36" fmla="*/ 4223 w 10000"/>
                <a:gd name="connsiteY36" fmla="*/ 7847 h 9878"/>
                <a:gd name="connsiteX37" fmla="*/ 4223 w 10000"/>
                <a:gd name="connsiteY37" fmla="*/ 7806 h 9878"/>
                <a:gd name="connsiteX38" fmla="*/ 4223 w 10000"/>
                <a:gd name="connsiteY38" fmla="*/ 7765 h 9878"/>
                <a:gd name="connsiteX39" fmla="*/ 4005 w 10000"/>
                <a:gd name="connsiteY39" fmla="*/ 7725 h 9878"/>
                <a:gd name="connsiteX40" fmla="*/ 4005 w 10000"/>
                <a:gd name="connsiteY40" fmla="*/ 7949 h 9878"/>
                <a:gd name="connsiteX41" fmla="*/ 4020 w 10000"/>
                <a:gd name="connsiteY41" fmla="*/ 8162 h 9878"/>
                <a:gd name="connsiteX42" fmla="*/ 4041 w 10000"/>
                <a:gd name="connsiteY42" fmla="*/ 8387 h 9878"/>
                <a:gd name="connsiteX43" fmla="*/ 4076 w 10000"/>
                <a:gd name="connsiteY43" fmla="*/ 8581 h 9878"/>
                <a:gd name="connsiteX44" fmla="*/ 4116 w 10000"/>
                <a:gd name="connsiteY44" fmla="*/ 8796 h 9878"/>
                <a:gd name="connsiteX45" fmla="*/ 4162 w 10000"/>
                <a:gd name="connsiteY45" fmla="*/ 9000 h 9878"/>
                <a:gd name="connsiteX46" fmla="*/ 4223 w 10000"/>
                <a:gd name="connsiteY46" fmla="*/ 9184 h 9878"/>
                <a:gd name="connsiteX47" fmla="*/ 4278 w 10000"/>
                <a:gd name="connsiteY47" fmla="*/ 9377 h 9878"/>
                <a:gd name="connsiteX48" fmla="*/ 4349 w 10000"/>
                <a:gd name="connsiteY48" fmla="*/ 9550 h 9878"/>
                <a:gd name="connsiteX49" fmla="*/ 4425 w 10000"/>
                <a:gd name="connsiteY49" fmla="*/ 9725 h 9878"/>
                <a:gd name="connsiteX50" fmla="*/ 4506 w 10000"/>
                <a:gd name="connsiteY50" fmla="*/ 9878 h 9878"/>
                <a:gd name="connsiteX51" fmla="*/ 5554 w 10000"/>
                <a:gd name="connsiteY51" fmla="*/ 6418 h 9878"/>
                <a:gd name="connsiteX52" fmla="*/ 5570 w 10000"/>
                <a:gd name="connsiteY52" fmla="*/ 6214 h 9878"/>
                <a:gd name="connsiteX53" fmla="*/ 5585 w 10000"/>
                <a:gd name="connsiteY53" fmla="*/ 5991 h 9878"/>
                <a:gd name="connsiteX54" fmla="*/ 5605 w 10000"/>
                <a:gd name="connsiteY54" fmla="*/ 5775 h 9878"/>
                <a:gd name="connsiteX55" fmla="*/ 5625 w 10000"/>
                <a:gd name="connsiteY55" fmla="*/ 5560 h 9878"/>
                <a:gd name="connsiteX56" fmla="*/ 5651 w 10000"/>
                <a:gd name="connsiteY56" fmla="*/ 5357 h 9878"/>
                <a:gd name="connsiteX57" fmla="*/ 5671 w 10000"/>
                <a:gd name="connsiteY57" fmla="*/ 5153 h 9878"/>
                <a:gd name="connsiteX58" fmla="*/ 5706 w 10000"/>
                <a:gd name="connsiteY58" fmla="*/ 4949 h 9878"/>
                <a:gd name="connsiteX59" fmla="*/ 5742 w 10000"/>
                <a:gd name="connsiteY59" fmla="*/ 4755 h 9878"/>
                <a:gd name="connsiteX60" fmla="*/ 5782 w 10000"/>
                <a:gd name="connsiteY60" fmla="*/ 4520 h 9878"/>
                <a:gd name="connsiteX61" fmla="*/ 5838 w 10000"/>
                <a:gd name="connsiteY61" fmla="*/ 4284 h 9878"/>
                <a:gd name="connsiteX62" fmla="*/ 5894 w 10000"/>
                <a:gd name="connsiteY62" fmla="*/ 4061 h 9878"/>
                <a:gd name="connsiteX63" fmla="*/ 5965 w 10000"/>
                <a:gd name="connsiteY63" fmla="*/ 3838 h 9878"/>
                <a:gd name="connsiteX64" fmla="*/ 6041 w 10000"/>
                <a:gd name="connsiteY64" fmla="*/ 3624 h 9878"/>
                <a:gd name="connsiteX65" fmla="*/ 6116 w 10000"/>
                <a:gd name="connsiteY65" fmla="*/ 3418 h 9878"/>
                <a:gd name="connsiteX66" fmla="*/ 6203 w 10000"/>
                <a:gd name="connsiteY66" fmla="*/ 3224 h 9878"/>
                <a:gd name="connsiteX67" fmla="*/ 6294 w 10000"/>
                <a:gd name="connsiteY67" fmla="*/ 3041 h 9878"/>
                <a:gd name="connsiteX68" fmla="*/ 6395 w 10000"/>
                <a:gd name="connsiteY68" fmla="*/ 2878 h 9878"/>
                <a:gd name="connsiteX69" fmla="*/ 6496 w 10000"/>
                <a:gd name="connsiteY69" fmla="*/ 2704 h 9878"/>
                <a:gd name="connsiteX70" fmla="*/ 6603 w 10000"/>
                <a:gd name="connsiteY70" fmla="*/ 2572 h 9878"/>
                <a:gd name="connsiteX71" fmla="*/ 6714 w 10000"/>
                <a:gd name="connsiteY71" fmla="*/ 2449 h 9878"/>
                <a:gd name="connsiteX72" fmla="*/ 6830 w 10000"/>
                <a:gd name="connsiteY72" fmla="*/ 2347 h 9878"/>
                <a:gd name="connsiteX73" fmla="*/ 6947 w 10000"/>
                <a:gd name="connsiteY73" fmla="*/ 2244 h 9878"/>
                <a:gd name="connsiteX74" fmla="*/ 7073 w 10000"/>
                <a:gd name="connsiteY74" fmla="*/ 2193 h 9878"/>
                <a:gd name="connsiteX75" fmla="*/ 7200 w 10000"/>
                <a:gd name="connsiteY75" fmla="*/ 2143 h 9878"/>
                <a:gd name="connsiteX76" fmla="*/ 7271 w 10000"/>
                <a:gd name="connsiteY76" fmla="*/ 2306 h 9878"/>
                <a:gd name="connsiteX77" fmla="*/ 7332 w 10000"/>
                <a:gd name="connsiteY77" fmla="*/ 2449 h 9878"/>
                <a:gd name="connsiteX78" fmla="*/ 7397 w 10000"/>
                <a:gd name="connsiteY78" fmla="*/ 2592 h 9878"/>
                <a:gd name="connsiteX79" fmla="*/ 7468 w 10000"/>
                <a:gd name="connsiteY79" fmla="*/ 2704 h 9878"/>
                <a:gd name="connsiteX80" fmla="*/ 7549 w 10000"/>
                <a:gd name="connsiteY80" fmla="*/ 2817 h 9878"/>
                <a:gd name="connsiteX81" fmla="*/ 7641 w 10000"/>
                <a:gd name="connsiteY81" fmla="*/ 2908 h 9878"/>
                <a:gd name="connsiteX82" fmla="*/ 7757 w 10000"/>
                <a:gd name="connsiteY82" fmla="*/ 3000 h 9878"/>
                <a:gd name="connsiteX83" fmla="*/ 7899 w 10000"/>
                <a:gd name="connsiteY83" fmla="*/ 3081 h 9878"/>
                <a:gd name="connsiteX84" fmla="*/ 7980 w 10000"/>
                <a:gd name="connsiteY84" fmla="*/ 3123 h 9878"/>
                <a:gd name="connsiteX85" fmla="*/ 8056 w 10000"/>
                <a:gd name="connsiteY85" fmla="*/ 3133 h 9878"/>
                <a:gd name="connsiteX86" fmla="*/ 8137 w 10000"/>
                <a:gd name="connsiteY86" fmla="*/ 3143 h 9878"/>
                <a:gd name="connsiteX87" fmla="*/ 8213 w 10000"/>
                <a:gd name="connsiteY87" fmla="*/ 3143 h 9878"/>
                <a:gd name="connsiteX88" fmla="*/ 8289 w 10000"/>
                <a:gd name="connsiteY88" fmla="*/ 3123 h 9878"/>
                <a:gd name="connsiteX89" fmla="*/ 8359 w 10000"/>
                <a:gd name="connsiteY89" fmla="*/ 3091 h 9878"/>
                <a:gd name="connsiteX90" fmla="*/ 8435 w 10000"/>
                <a:gd name="connsiteY90" fmla="*/ 3061 h 9878"/>
                <a:gd name="connsiteX91" fmla="*/ 8506 w 10000"/>
                <a:gd name="connsiteY91" fmla="*/ 3000 h 9878"/>
                <a:gd name="connsiteX92" fmla="*/ 8572 w 10000"/>
                <a:gd name="connsiteY92" fmla="*/ 2960 h 9878"/>
                <a:gd name="connsiteX93" fmla="*/ 8638 w 10000"/>
                <a:gd name="connsiteY93" fmla="*/ 2888 h 9878"/>
                <a:gd name="connsiteX94" fmla="*/ 8709 w 10000"/>
                <a:gd name="connsiteY94" fmla="*/ 2817 h 9878"/>
                <a:gd name="connsiteX95" fmla="*/ 8775 w 10000"/>
                <a:gd name="connsiteY95" fmla="*/ 2735 h 9878"/>
                <a:gd name="connsiteX96" fmla="*/ 8830 w 10000"/>
                <a:gd name="connsiteY96" fmla="*/ 2644 h 9878"/>
                <a:gd name="connsiteX97" fmla="*/ 8896 w 10000"/>
                <a:gd name="connsiteY97" fmla="*/ 2540 h 9878"/>
                <a:gd name="connsiteX98" fmla="*/ 8952 w 10000"/>
                <a:gd name="connsiteY98" fmla="*/ 2438 h 9878"/>
                <a:gd name="connsiteX99" fmla="*/ 9013 w 10000"/>
                <a:gd name="connsiteY99" fmla="*/ 2337 h 9878"/>
                <a:gd name="connsiteX100" fmla="*/ 9200 w 10000"/>
                <a:gd name="connsiteY100" fmla="*/ 2540 h 9878"/>
                <a:gd name="connsiteX101" fmla="*/ 9362 w 10000"/>
                <a:gd name="connsiteY101" fmla="*/ 2807 h 9878"/>
                <a:gd name="connsiteX102" fmla="*/ 9499 w 10000"/>
                <a:gd name="connsiteY102" fmla="*/ 3111 h 9878"/>
                <a:gd name="connsiteX103" fmla="*/ 9625 w 10000"/>
                <a:gd name="connsiteY103" fmla="*/ 3459 h 9878"/>
                <a:gd name="connsiteX104" fmla="*/ 9716 w 10000"/>
                <a:gd name="connsiteY104" fmla="*/ 3838 h 9878"/>
                <a:gd name="connsiteX105" fmla="*/ 9792 w 10000"/>
                <a:gd name="connsiteY105" fmla="*/ 4244 h 9878"/>
                <a:gd name="connsiteX106" fmla="*/ 9833 w 10000"/>
                <a:gd name="connsiteY106" fmla="*/ 4664 h 9878"/>
                <a:gd name="connsiteX107" fmla="*/ 9848 w 10000"/>
                <a:gd name="connsiteY107" fmla="*/ 5091 h 9878"/>
                <a:gd name="connsiteX108" fmla="*/ 9863 w 10000"/>
                <a:gd name="connsiteY108" fmla="*/ 5387 h 9878"/>
                <a:gd name="connsiteX109" fmla="*/ 9878 w 10000"/>
                <a:gd name="connsiteY109" fmla="*/ 5715 h 9878"/>
                <a:gd name="connsiteX110" fmla="*/ 9899 w 10000"/>
                <a:gd name="connsiteY110" fmla="*/ 5969 h 9878"/>
                <a:gd name="connsiteX111" fmla="*/ 9914 w 10000"/>
                <a:gd name="connsiteY111" fmla="*/ 6031 h 9878"/>
                <a:gd name="connsiteX112" fmla="*/ 9980 w 10000"/>
                <a:gd name="connsiteY112" fmla="*/ 5510 h 9878"/>
                <a:gd name="connsiteX113" fmla="*/ 10000 w 10000"/>
                <a:gd name="connsiteY113" fmla="*/ 4949 h 9878"/>
                <a:gd name="connsiteX114" fmla="*/ 9995 w 10000"/>
                <a:gd name="connsiteY114" fmla="*/ 4387 h 9878"/>
                <a:gd name="connsiteX115" fmla="*/ 9949 w 10000"/>
                <a:gd name="connsiteY115" fmla="*/ 3858 h 9878"/>
                <a:gd name="connsiteX116" fmla="*/ 9924 w 10000"/>
                <a:gd name="connsiteY116" fmla="*/ 3684 h 9878"/>
                <a:gd name="connsiteX117" fmla="*/ 9899 w 10000"/>
                <a:gd name="connsiteY117" fmla="*/ 3509 h 9878"/>
                <a:gd name="connsiteX118" fmla="*/ 9863 w 10000"/>
                <a:gd name="connsiteY118" fmla="*/ 3327 h 9878"/>
                <a:gd name="connsiteX119" fmla="*/ 9813 w 10000"/>
                <a:gd name="connsiteY119" fmla="*/ 3163 h 9878"/>
                <a:gd name="connsiteX120" fmla="*/ 9767 w 10000"/>
                <a:gd name="connsiteY120" fmla="*/ 3010 h 9878"/>
                <a:gd name="connsiteX121" fmla="*/ 9716 w 10000"/>
                <a:gd name="connsiteY121" fmla="*/ 2858 h 9878"/>
                <a:gd name="connsiteX122" fmla="*/ 9656 w 10000"/>
                <a:gd name="connsiteY122" fmla="*/ 2704 h 9878"/>
                <a:gd name="connsiteX123" fmla="*/ 9595 w 10000"/>
                <a:gd name="connsiteY123" fmla="*/ 2572 h 9878"/>
                <a:gd name="connsiteX124" fmla="*/ 9529 w 10000"/>
                <a:gd name="connsiteY124" fmla="*/ 2438 h 9878"/>
                <a:gd name="connsiteX125" fmla="*/ 9458 w 10000"/>
                <a:gd name="connsiteY125" fmla="*/ 2306 h 9878"/>
                <a:gd name="connsiteX126" fmla="*/ 9387 w 10000"/>
                <a:gd name="connsiteY126" fmla="*/ 2183 h 9878"/>
                <a:gd name="connsiteX127" fmla="*/ 9316 w 10000"/>
                <a:gd name="connsiteY127" fmla="*/ 2061 h 9878"/>
                <a:gd name="connsiteX128" fmla="*/ 9241 w 10000"/>
                <a:gd name="connsiteY128" fmla="*/ 1950 h 9878"/>
                <a:gd name="connsiteX129" fmla="*/ 9154 w 10000"/>
                <a:gd name="connsiteY129" fmla="*/ 1838 h 9878"/>
                <a:gd name="connsiteX130" fmla="*/ 9078 w 10000"/>
                <a:gd name="connsiteY130" fmla="*/ 1745 h 9878"/>
                <a:gd name="connsiteX131" fmla="*/ 8997 w 10000"/>
                <a:gd name="connsiteY131" fmla="*/ 1654 h 9878"/>
                <a:gd name="connsiteX132" fmla="*/ 8982 w 10000"/>
                <a:gd name="connsiteY132" fmla="*/ 1664 h 9878"/>
                <a:gd name="connsiteX133" fmla="*/ 8972 w 10000"/>
                <a:gd name="connsiteY133" fmla="*/ 1674 h 9878"/>
                <a:gd name="connsiteX134" fmla="*/ 8957 w 10000"/>
                <a:gd name="connsiteY134" fmla="*/ 1684 h 9878"/>
                <a:gd name="connsiteX135" fmla="*/ 8947 w 10000"/>
                <a:gd name="connsiteY135" fmla="*/ 1704 h 9878"/>
                <a:gd name="connsiteX136" fmla="*/ 8932 w 10000"/>
                <a:gd name="connsiteY136" fmla="*/ 1745 h 9878"/>
                <a:gd name="connsiteX137" fmla="*/ 8906 w 10000"/>
                <a:gd name="connsiteY137" fmla="*/ 1807 h 9878"/>
                <a:gd name="connsiteX138" fmla="*/ 8866 w 10000"/>
                <a:gd name="connsiteY138" fmla="*/ 1888 h 9878"/>
                <a:gd name="connsiteX139" fmla="*/ 8820 w 10000"/>
                <a:gd name="connsiteY139" fmla="*/ 1990 h 9878"/>
                <a:gd name="connsiteX140" fmla="*/ 8749 w 10000"/>
                <a:gd name="connsiteY140" fmla="*/ 2122 h 9878"/>
                <a:gd name="connsiteX141" fmla="*/ 8684 w 10000"/>
                <a:gd name="connsiteY141" fmla="*/ 2223 h 9878"/>
                <a:gd name="connsiteX142" fmla="*/ 8628 w 10000"/>
                <a:gd name="connsiteY142" fmla="*/ 2316 h 9878"/>
                <a:gd name="connsiteX143" fmla="*/ 8567 w 10000"/>
                <a:gd name="connsiteY143" fmla="*/ 2397 h 9878"/>
                <a:gd name="connsiteX144" fmla="*/ 8516 w 10000"/>
                <a:gd name="connsiteY144" fmla="*/ 2459 h 9878"/>
                <a:gd name="connsiteX145" fmla="*/ 8466 w 10000"/>
                <a:gd name="connsiteY145" fmla="*/ 2519 h 9878"/>
                <a:gd name="connsiteX146" fmla="*/ 8415 w 10000"/>
                <a:gd name="connsiteY146" fmla="*/ 2552 h 9878"/>
                <a:gd name="connsiteX147" fmla="*/ 8365 w 10000"/>
                <a:gd name="connsiteY147" fmla="*/ 2592 h 9878"/>
                <a:gd name="connsiteX148" fmla="*/ 8314 w 10000"/>
                <a:gd name="connsiteY148" fmla="*/ 2602 h 9878"/>
                <a:gd name="connsiteX149" fmla="*/ 8258 w 10000"/>
                <a:gd name="connsiteY149" fmla="*/ 2613 h 9878"/>
                <a:gd name="connsiteX150" fmla="*/ 8208 w 10000"/>
                <a:gd name="connsiteY150" fmla="*/ 2623 h 9878"/>
                <a:gd name="connsiteX151" fmla="*/ 8147 w 10000"/>
                <a:gd name="connsiteY151" fmla="*/ 2623 h 9878"/>
                <a:gd name="connsiteX152" fmla="*/ 8086 w 10000"/>
                <a:gd name="connsiteY152" fmla="*/ 2613 h 9878"/>
                <a:gd name="connsiteX153" fmla="*/ 8015 w 10000"/>
                <a:gd name="connsiteY153" fmla="*/ 2613 h 9878"/>
                <a:gd name="connsiteX154" fmla="*/ 7939 w 10000"/>
                <a:gd name="connsiteY154" fmla="*/ 2602 h 9878"/>
                <a:gd name="connsiteX155" fmla="*/ 7858 w 10000"/>
                <a:gd name="connsiteY155" fmla="*/ 2592 h 9878"/>
                <a:gd name="connsiteX156" fmla="*/ 7803 w 10000"/>
                <a:gd name="connsiteY156" fmla="*/ 2540 h 9878"/>
                <a:gd name="connsiteX157" fmla="*/ 7747 w 10000"/>
                <a:gd name="connsiteY157" fmla="*/ 2509 h 9878"/>
                <a:gd name="connsiteX158" fmla="*/ 7696 w 10000"/>
                <a:gd name="connsiteY158" fmla="*/ 2459 h 9878"/>
                <a:gd name="connsiteX159" fmla="*/ 7635 w 10000"/>
                <a:gd name="connsiteY159" fmla="*/ 2417 h 9878"/>
                <a:gd name="connsiteX160" fmla="*/ 7585 w 10000"/>
                <a:gd name="connsiteY160" fmla="*/ 2367 h 9878"/>
                <a:gd name="connsiteX161" fmla="*/ 7529 w 10000"/>
                <a:gd name="connsiteY161" fmla="*/ 2296 h 9878"/>
                <a:gd name="connsiteX162" fmla="*/ 7489 w 10000"/>
                <a:gd name="connsiteY162" fmla="*/ 2213 h 9878"/>
                <a:gd name="connsiteX163" fmla="*/ 7448 w 10000"/>
                <a:gd name="connsiteY163" fmla="*/ 2122 h 9878"/>
                <a:gd name="connsiteX164" fmla="*/ 7468 w 10000"/>
                <a:gd name="connsiteY164" fmla="*/ 2081 h 9878"/>
                <a:gd name="connsiteX165" fmla="*/ 7484 w 10000"/>
                <a:gd name="connsiteY165" fmla="*/ 2041 h 9878"/>
                <a:gd name="connsiteX166" fmla="*/ 7499 w 10000"/>
                <a:gd name="connsiteY166" fmla="*/ 1990 h 9878"/>
                <a:gd name="connsiteX167" fmla="*/ 7514 w 10000"/>
                <a:gd name="connsiteY167" fmla="*/ 1950 h 9878"/>
                <a:gd name="connsiteX168" fmla="*/ 7554 w 10000"/>
                <a:gd name="connsiteY168" fmla="*/ 1694 h 9878"/>
                <a:gd name="connsiteX169" fmla="*/ 7570 w 10000"/>
                <a:gd name="connsiteY169" fmla="*/ 1439 h 9878"/>
                <a:gd name="connsiteX170" fmla="*/ 7570 w 10000"/>
                <a:gd name="connsiteY170" fmla="*/ 1183 h 9878"/>
                <a:gd name="connsiteX171" fmla="*/ 7559 w 10000"/>
                <a:gd name="connsiteY171" fmla="*/ 929 h 9878"/>
                <a:gd name="connsiteX172" fmla="*/ 7529 w 10000"/>
                <a:gd name="connsiteY172" fmla="*/ 674 h 9878"/>
                <a:gd name="connsiteX173" fmla="*/ 7484 w 10000"/>
                <a:gd name="connsiteY173" fmla="*/ 438 h 9878"/>
                <a:gd name="connsiteX174" fmla="*/ 7428 w 10000"/>
                <a:gd name="connsiteY174" fmla="*/ 213 h 9878"/>
                <a:gd name="connsiteX175" fmla="*/ 7357 w 10000"/>
                <a:gd name="connsiteY175" fmla="*/ 0 h 9878"/>
                <a:gd name="connsiteX176" fmla="*/ 7352 w 10000"/>
                <a:gd name="connsiteY176" fmla="*/ 61 h 9878"/>
                <a:gd name="connsiteX177" fmla="*/ 7357 w 10000"/>
                <a:gd name="connsiteY177" fmla="*/ 256 h 9878"/>
                <a:gd name="connsiteX178" fmla="*/ 7367 w 10000"/>
                <a:gd name="connsiteY178" fmla="*/ 511 h 9878"/>
                <a:gd name="connsiteX179" fmla="*/ 7372 w 10000"/>
                <a:gd name="connsiteY179" fmla="*/ 817 h 9878"/>
                <a:gd name="connsiteX180" fmla="*/ 7362 w 10000"/>
                <a:gd name="connsiteY180" fmla="*/ 1143 h 9878"/>
                <a:gd name="connsiteX181" fmla="*/ 7332 w 10000"/>
                <a:gd name="connsiteY181" fmla="*/ 1439 h 9878"/>
                <a:gd name="connsiteX182" fmla="*/ 7271 w 10000"/>
                <a:gd name="connsiteY182" fmla="*/ 1674 h 9878"/>
                <a:gd name="connsiteX183" fmla="*/ 7165 w 10000"/>
                <a:gd name="connsiteY183" fmla="*/ 1817 h 9878"/>
                <a:gd name="connsiteX184" fmla="*/ 7048 w 10000"/>
                <a:gd name="connsiteY184" fmla="*/ 1817 h 9878"/>
                <a:gd name="connsiteX185" fmla="*/ 6932 w 10000"/>
                <a:gd name="connsiteY185" fmla="*/ 1838 h 9878"/>
                <a:gd name="connsiteX186" fmla="*/ 6820 w 10000"/>
                <a:gd name="connsiteY186" fmla="*/ 1888 h 9878"/>
                <a:gd name="connsiteX187" fmla="*/ 6709 w 10000"/>
                <a:gd name="connsiteY187" fmla="*/ 1950 h 9878"/>
                <a:gd name="connsiteX188" fmla="*/ 6603 w 10000"/>
                <a:gd name="connsiteY188" fmla="*/ 2010 h 9878"/>
                <a:gd name="connsiteX189" fmla="*/ 6501 w 10000"/>
                <a:gd name="connsiteY189" fmla="*/ 2112 h 9878"/>
                <a:gd name="connsiteX190" fmla="*/ 6400 w 10000"/>
                <a:gd name="connsiteY190" fmla="*/ 2203 h 9878"/>
                <a:gd name="connsiteX191" fmla="*/ 6304 w 10000"/>
                <a:gd name="connsiteY191" fmla="*/ 2316 h 9878"/>
                <a:gd name="connsiteX192" fmla="*/ 6208 w 10000"/>
                <a:gd name="connsiteY192" fmla="*/ 2449 h 9878"/>
                <a:gd name="connsiteX193" fmla="*/ 6116 w 10000"/>
                <a:gd name="connsiteY193" fmla="*/ 2592 h 9878"/>
                <a:gd name="connsiteX194" fmla="*/ 6035 w 10000"/>
                <a:gd name="connsiteY194" fmla="*/ 2745 h 9878"/>
                <a:gd name="connsiteX195" fmla="*/ 5954 w 10000"/>
                <a:gd name="connsiteY195" fmla="*/ 2908 h 9878"/>
                <a:gd name="connsiteX196" fmla="*/ 5878 w 10000"/>
                <a:gd name="connsiteY196" fmla="*/ 3071 h 9878"/>
                <a:gd name="connsiteX197" fmla="*/ 5808 w 10000"/>
                <a:gd name="connsiteY197" fmla="*/ 3264 h 9878"/>
                <a:gd name="connsiteX198" fmla="*/ 5737 w 10000"/>
                <a:gd name="connsiteY198" fmla="*/ 3448 h 9878"/>
                <a:gd name="connsiteX199" fmla="*/ 5676 w 10000"/>
                <a:gd name="connsiteY199" fmla="*/ 3634 h 9878"/>
                <a:gd name="connsiteX200" fmla="*/ 5630 w 10000"/>
                <a:gd name="connsiteY200" fmla="*/ 3818 h 9878"/>
                <a:gd name="connsiteX201" fmla="*/ 5590 w 10000"/>
                <a:gd name="connsiteY201" fmla="*/ 4000 h 9878"/>
                <a:gd name="connsiteX202" fmla="*/ 5559 w 10000"/>
                <a:gd name="connsiteY202" fmla="*/ 4193 h 9878"/>
                <a:gd name="connsiteX203" fmla="*/ 5539 w 10000"/>
                <a:gd name="connsiteY203" fmla="*/ 4377 h 9878"/>
                <a:gd name="connsiteX204" fmla="*/ 5514 w 10000"/>
                <a:gd name="connsiteY204" fmla="*/ 4560 h 9878"/>
                <a:gd name="connsiteX205" fmla="*/ 5494 w 10000"/>
                <a:gd name="connsiteY205" fmla="*/ 4765 h 9878"/>
                <a:gd name="connsiteX206" fmla="*/ 5468 w 10000"/>
                <a:gd name="connsiteY206" fmla="*/ 4949 h 9878"/>
                <a:gd name="connsiteX207" fmla="*/ 5443 w 10000"/>
                <a:gd name="connsiteY207" fmla="*/ 5143 h 9878"/>
                <a:gd name="connsiteX208" fmla="*/ 5397 w 10000"/>
                <a:gd name="connsiteY208" fmla="*/ 5091 h 9878"/>
                <a:gd name="connsiteX209" fmla="*/ 5337 w 10000"/>
                <a:gd name="connsiteY209" fmla="*/ 5051 h 9878"/>
                <a:gd name="connsiteX210" fmla="*/ 5251 w 10000"/>
                <a:gd name="connsiteY210" fmla="*/ 5001 h 9878"/>
                <a:gd name="connsiteX211" fmla="*/ 5170 w 10000"/>
                <a:gd name="connsiteY211" fmla="*/ 4939 h 9878"/>
                <a:gd name="connsiteX212" fmla="*/ 5089 w 10000"/>
                <a:gd name="connsiteY212" fmla="*/ 4868 h 9878"/>
                <a:gd name="connsiteX213" fmla="*/ 5013 w 10000"/>
                <a:gd name="connsiteY213" fmla="*/ 4807 h 9878"/>
                <a:gd name="connsiteX214" fmla="*/ 4962 w 10000"/>
                <a:gd name="connsiteY214" fmla="*/ 4735 h 9878"/>
                <a:gd name="connsiteX215" fmla="*/ 4937 w 10000"/>
                <a:gd name="connsiteY215" fmla="*/ 4654 h 9878"/>
                <a:gd name="connsiteX216" fmla="*/ 4835 w 10000"/>
                <a:gd name="connsiteY216" fmla="*/ 4684 h 9878"/>
                <a:gd name="connsiteX217" fmla="*/ 4668 w 10000"/>
                <a:gd name="connsiteY217" fmla="*/ 4745 h 9878"/>
                <a:gd name="connsiteX218" fmla="*/ 4461 w 10000"/>
                <a:gd name="connsiteY218" fmla="*/ 4807 h 9878"/>
                <a:gd name="connsiteX219" fmla="*/ 4213 w 10000"/>
                <a:gd name="connsiteY219" fmla="*/ 4898 h 9878"/>
                <a:gd name="connsiteX220" fmla="*/ 3929 w 10000"/>
                <a:gd name="connsiteY220" fmla="*/ 4990 h 9878"/>
                <a:gd name="connsiteX221" fmla="*/ 3625 w 10000"/>
                <a:gd name="connsiteY221" fmla="*/ 5081 h 9878"/>
                <a:gd name="connsiteX222" fmla="*/ 3311 w 10000"/>
                <a:gd name="connsiteY222" fmla="*/ 5193 h 9878"/>
                <a:gd name="connsiteX223" fmla="*/ 2992 w 10000"/>
                <a:gd name="connsiteY223" fmla="*/ 5294 h 9878"/>
                <a:gd name="connsiteX224" fmla="*/ 2678 w 10000"/>
                <a:gd name="connsiteY224" fmla="*/ 5398 h 9878"/>
                <a:gd name="connsiteX225" fmla="*/ 2380 w 10000"/>
                <a:gd name="connsiteY225" fmla="*/ 5510 h 9878"/>
                <a:gd name="connsiteX226" fmla="*/ 2101 w 10000"/>
                <a:gd name="connsiteY226" fmla="*/ 5602 h 9878"/>
                <a:gd name="connsiteX227" fmla="*/ 1848 w 10000"/>
                <a:gd name="connsiteY227" fmla="*/ 5684 h 9878"/>
                <a:gd name="connsiteX228" fmla="*/ 1641 w 10000"/>
                <a:gd name="connsiteY228" fmla="*/ 5755 h 9878"/>
                <a:gd name="connsiteX229" fmla="*/ 1484 w 10000"/>
                <a:gd name="connsiteY229" fmla="*/ 5796 h 9878"/>
                <a:gd name="connsiteX230" fmla="*/ 1377 w 10000"/>
                <a:gd name="connsiteY230" fmla="*/ 5837 h 9878"/>
                <a:gd name="connsiteX231" fmla="*/ 1342 w 10000"/>
                <a:gd name="connsiteY231" fmla="*/ 5847 h 9878"/>
                <a:gd name="connsiteX232" fmla="*/ 1261 w 10000"/>
                <a:gd name="connsiteY232" fmla="*/ 5796 h 9878"/>
                <a:gd name="connsiteX233" fmla="*/ 1180 w 10000"/>
                <a:gd name="connsiteY233" fmla="*/ 5745 h 9878"/>
                <a:gd name="connsiteX234" fmla="*/ 1104 w 10000"/>
                <a:gd name="connsiteY234" fmla="*/ 5695 h 9878"/>
                <a:gd name="connsiteX235" fmla="*/ 1023 w 10000"/>
                <a:gd name="connsiteY235" fmla="*/ 5633 h 9878"/>
                <a:gd name="connsiteX236" fmla="*/ 942 w 10000"/>
                <a:gd name="connsiteY236" fmla="*/ 5580 h 9878"/>
                <a:gd name="connsiteX237" fmla="*/ 861 w 10000"/>
                <a:gd name="connsiteY237" fmla="*/ 5520 h 9878"/>
                <a:gd name="connsiteX238" fmla="*/ 785 w 10000"/>
                <a:gd name="connsiteY238" fmla="*/ 5468 h 9878"/>
                <a:gd name="connsiteX239" fmla="*/ 704 w 10000"/>
                <a:gd name="connsiteY239" fmla="*/ 5408 h 9878"/>
                <a:gd name="connsiteX240" fmla="*/ 623 w 10000"/>
                <a:gd name="connsiteY240" fmla="*/ 5357 h 9878"/>
                <a:gd name="connsiteX241" fmla="*/ 542 w 10000"/>
                <a:gd name="connsiteY241" fmla="*/ 5306 h 9878"/>
                <a:gd name="connsiteX242" fmla="*/ 466 w 10000"/>
                <a:gd name="connsiteY242" fmla="*/ 5244 h 9878"/>
                <a:gd name="connsiteX243" fmla="*/ 380 w 10000"/>
                <a:gd name="connsiteY243" fmla="*/ 5204 h 9878"/>
                <a:gd name="connsiteX244" fmla="*/ 299 w 10000"/>
                <a:gd name="connsiteY244" fmla="*/ 5153 h 9878"/>
                <a:gd name="connsiteX245" fmla="*/ 218 w 10000"/>
                <a:gd name="connsiteY245" fmla="*/ 5102 h 9878"/>
                <a:gd name="connsiteX246" fmla="*/ 137 w 10000"/>
                <a:gd name="connsiteY246" fmla="*/ 5061 h 9878"/>
                <a:gd name="connsiteX247" fmla="*/ 56 w 10000"/>
                <a:gd name="connsiteY247" fmla="*/ 5011 h 9878"/>
                <a:gd name="connsiteX248" fmla="*/ 0 w 10000"/>
                <a:gd name="connsiteY248" fmla="*/ 5132 h 9878"/>
                <a:gd name="connsiteX249" fmla="*/ 15 w 10000"/>
                <a:gd name="connsiteY249" fmla="*/ 5153 h 9878"/>
                <a:gd name="connsiteX250" fmla="*/ 51 w 10000"/>
                <a:gd name="connsiteY250" fmla="*/ 5193 h 9878"/>
                <a:gd name="connsiteX251" fmla="*/ 106 w 10000"/>
                <a:gd name="connsiteY251" fmla="*/ 5234 h 9878"/>
                <a:gd name="connsiteX252" fmla="*/ 177 w 10000"/>
                <a:gd name="connsiteY252" fmla="*/ 5294 h 9878"/>
                <a:gd name="connsiteX253" fmla="*/ 263 w 10000"/>
                <a:gd name="connsiteY253" fmla="*/ 5357 h 9878"/>
                <a:gd name="connsiteX254" fmla="*/ 359 w 10000"/>
                <a:gd name="connsiteY254" fmla="*/ 5428 h 9878"/>
                <a:gd name="connsiteX255" fmla="*/ 456 w 10000"/>
                <a:gd name="connsiteY255" fmla="*/ 5510 h 9878"/>
                <a:gd name="connsiteX256" fmla="*/ 557 w 10000"/>
                <a:gd name="connsiteY256" fmla="*/ 5580 h 9878"/>
                <a:gd name="connsiteX257" fmla="*/ 658 w 10000"/>
                <a:gd name="connsiteY257" fmla="*/ 5664 h 9878"/>
                <a:gd name="connsiteX258" fmla="*/ 754 w 10000"/>
                <a:gd name="connsiteY258" fmla="*/ 5735 h 9878"/>
                <a:gd name="connsiteX259" fmla="*/ 851 w 10000"/>
                <a:gd name="connsiteY259" fmla="*/ 5796 h 9878"/>
                <a:gd name="connsiteX260" fmla="*/ 932 w 10000"/>
                <a:gd name="connsiteY260" fmla="*/ 5858 h 9878"/>
                <a:gd name="connsiteX261" fmla="*/ 997 w 10000"/>
                <a:gd name="connsiteY261" fmla="*/ 5919 h 9878"/>
                <a:gd name="connsiteX262" fmla="*/ 1053 w 10000"/>
                <a:gd name="connsiteY262" fmla="*/ 5949 h 9878"/>
                <a:gd name="connsiteX263" fmla="*/ 1089 w 10000"/>
                <a:gd name="connsiteY263" fmla="*/ 5980 h 9878"/>
                <a:gd name="connsiteX264" fmla="*/ 1099 w 10000"/>
                <a:gd name="connsiteY264" fmla="*/ 5991 h 9878"/>
                <a:gd name="connsiteX265" fmla="*/ 1094 w 10000"/>
                <a:gd name="connsiteY265" fmla="*/ 5991 h 9878"/>
                <a:gd name="connsiteX266" fmla="*/ 1073 w 10000"/>
                <a:gd name="connsiteY266" fmla="*/ 6001 h 9878"/>
                <a:gd name="connsiteX267" fmla="*/ 1053 w 10000"/>
                <a:gd name="connsiteY267" fmla="*/ 6021 h 9878"/>
                <a:gd name="connsiteX268" fmla="*/ 1023 w 10000"/>
                <a:gd name="connsiteY268" fmla="*/ 6051 h 9878"/>
                <a:gd name="connsiteX269" fmla="*/ 987 w 10000"/>
                <a:gd name="connsiteY269" fmla="*/ 6071 h 9878"/>
                <a:gd name="connsiteX270" fmla="*/ 957 w 10000"/>
                <a:gd name="connsiteY270" fmla="*/ 6102 h 9878"/>
                <a:gd name="connsiteX271" fmla="*/ 932 w 10000"/>
                <a:gd name="connsiteY271" fmla="*/ 6132 h 9878"/>
                <a:gd name="connsiteX272" fmla="*/ 906 w 10000"/>
                <a:gd name="connsiteY272" fmla="*/ 6163 h 9878"/>
                <a:gd name="connsiteX273" fmla="*/ 2486 w 10000"/>
                <a:gd name="connsiteY273" fmla="*/ 7560 h 9878"/>
                <a:gd name="connsiteX274" fmla="*/ 2516 w 10000"/>
                <a:gd name="connsiteY274" fmla="*/ 7591 h 9878"/>
                <a:gd name="connsiteX275" fmla="*/ 2542 w 10000"/>
                <a:gd name="connsiteY275" fmla="*/ 7601 h 9878"/>
                <a:gd name="connsiteX276" fmla="*/ 2572 w 10000"/>
                <a:gd name="connsiteY276" fmla="*/ 7601 h 9878"/>
                <a:gd name="connsiteX277" fmla="*/ 2603 w 10000"/>
                <a:gd name="connsiteY277" fmla="*/ 7550 h 9878"/>
                <a:gd name="connsiteX278" fmla="*/ 1246 w 10000"/>
                <a:gd name="connsiteY278" fmla="*/ 6244 h 9878"/>
                <a:gd name="connsiteX279" fmla="*/ 1337 w 10000"/>
                <a:gd name="connsiteY279" fmla="*/ 6204 h 9878"/>
                <a:gd name="connsiteX280" fmla="*/ 1494 w 10000"/>
                <a:gd name="connsiteY280" fmla="*/ 6142 h 9878"/>
                <a:gd name="connsiteX281" fmla="*/ 1701 w 10000"/>
                <a:gd name="connsiteY281" fmla="*/ 6051 h 9878"/>
                <a:gd name="connsiteX282" fmla="*/ 1949 w 10000"/>
                <a:gd name="connsiteY282" fmla="*/ 5949 h 9878"/>
                <a:gd name="connsiteX283" fmla="*/ 2233 w 10000"/>
                <a:gd name="connsiteY283" fmla="*/ 5847 h 9878"/>
                <a:gd name="connsiteX284" fmla="*/ 2542 w 10000"/>
                <a:gd name="connsiteY284" fmla="*/ 5735 h 9878"/>
                <a:gd name="connsiteX285" fmla="*/ 2871 w 10000"/>
                <a:gd name="connsiteY285" fmla="*/ 5602 h 9878"/>
                <a:gd name="connsiteX286" fmla="*/ 3195 w 10000"/>
                <a:gd name="connsiteY286" fmla="*/ 5479 h 9878"/>
                <a:gd name="connsiteX287" fmla="*/ 3524 w 10000"/>
                <a:gd name="connsiteY287" fmla="*/ 5367 h 9878"/>
                <a:gd name="connsiteX288" fmla="*/ 3833 w 10000"/>
                <a:gd name="connsiteY288" fmla="*/ 5244 h 9878"/>
                <a:gd name="connsiteX289" fmla="*/ 4122 w 10000"/>
                <a:gd name="connsiteY289" fmla="*/ 5143 h 9878"/>
                <a:gd name="connsiteX290" fmla="*/ 4380 w 10000"/>
                <a:gd name="connsiteY290" fmla="*/ 5041 h 9878"/>
                <a:gd name="connsiteX291" fmla="*/ 4603 w 10000"/>
                <a:gd name="connsiteY291" fmla="*/ 4970 h 9878"/>
                <a:gd name="connsiteX292" fmla="*/ 4765 w 10000"/>
                <a:gd name="connsiteY292" fmla="*/ 4898 h 9878"/>
                <a:gd name="connsiteX293" fmla="*/ 4876 w 10000"/>
                <a:gd name="connsiteY293" fmla="*/ 4858 h 9878"/>
                <a:gd name="connsiteX294" fmla="*/ 4911 w 10000"/>
                <a:gd name="connsiteY294" fmla="*/ 4848 h 9878"/>
                <a:gd name="connsiteX295" fmla="*/ 4972 w 10000"/>
                <a:gd name="connsiteY295" fmla="*/ 4919 h 9878"/>
                <a:gd name="connsiteX296" fmla="*/ 5038 w 10000"/>
                <a:gd name="connsiteY296" fmla="*/ 4990 h 9878"/>
                <a:gd name="connsiteX297" fmla="*/ 5109 w 10000"/>
                <a:gd name="connsiteY297" fmla="*/ 5061 h 9878"/>
                <a:gd name="connsiteX298" fmla="*/ 5180 w 10000"/>
                <a:gd name="connsiteY298" fmla="*/ 5143 h 9878"/>
                <a:gd name="connsiteX299" fmla="*/ 5241 w 10000"/>
                <a:gd name="connsiteY299" fmla="*/ 5224 h 9878"/>
                <a:gd name="connsiteX300" fmla="*/ 5306 w 10000"/>
                <a:gd name="connsiteY300" fmla="*/ 5306 h 9878"/>
                <a:gd name="connsiteX301" fmla="*/ 5367 w 10000"/>
                <a:gd name="connsiteY301" fmla="*/ 5387 h 9878"/>
                <a:gd name="connsiteX302" fmla="*/ 5428 w 10000"/>
                <a:gd name="connsiteY302" fmla="*/ 5479 h 9878"/>
                <a:gd name="connsiteX303" fmla="*/ 5423 w 10000"/>
                <a:gd name="connsiteY303" fmla="*/ 5785 h 9878"/>
                <a:gd name="connsiteX304" fmla="*/ 5397 w 10000"/>
                <a:gd name="connsiteY304" fmla="*/ 6071 h 9878"/>
                <a:gd name="connsiteX305" fmla="*/ 5367 w 10000"/>
                <a:gd name="connsiteY305" fmla="*/ 6367 h 9878"/>
                <a:gd name="connsiteX306" fmla="*/ 5337 w 10000"/>
                <a:gd name="connsiteY306" fmla="*/ 6633 h 9878"/>
                <a:gd name="connsiteX307" fmla="*/ 5296 w 10000"/>
                <a:gd name="connsiteY307" fmla="*/ 6540 h 9878"/>
                <a:gd name="connsiteX308" fmla="*/ 5251 w 10000"/>
                <a:gd name="connsiteY308" fmla="*/ 6448 h 9878"/>
                <a:gd name="connsiteX309" fmla="*/ 5210 w 10000"/>
                <a:gd name="connsiteY309" fmla="*/ 6356 h 9878"/>
                <a:gd name="connsiteX310" fmla="*/ 5170 w 10000"/>
                <a:gd name="connsiteY310" fmla="*/ 6274 h 9878"/>
                <a:gd name="connsiteX311" fmla="*/ 5129 w 10000"/>
                <a:gd name="connsiteY311" fmla="*/ 6183 h 9878"/>
                <a:gd name="connsiteX312" fmla="*/ 5089 w 10000"/>
                <a:gd name="connsiteY312" fmla="*/ 6102 h 9878"/>
                <a:gd name="connsiteX313" fmla="*/ 5043 w 10000"/>
                <a:gd name="connsiteY313" fmla="*/ 6021 h 9878"/>
                <a:gd name="connsiteX314" fmla="*/ 4992 w 10000"/>
                <a:gd name="connsiteY314" fmla="*/ 5949 h 9878"/>
                <a:gd name="connsiteX315" fmla="*/ 5033 w 10000"/>
                <a:gd name="connsiteY315" fmla="*/ 5949 h 9878"/>
                <a:gd name="connsiteX316" fmla="*/ 5073 w 10000"/>
                <a:gd name="connsiteY316" fmla="*/ 5980 h 9878"/>
                <a:gd name="connsiteX317" fmla="*/ 5114 w 10000"/>
                <a:gd name="connsiteY317" fmla="*/ 6031 h 9878"/>
                <a:gd name="connsiteX318" fmla="*/ 5149 w 10000"/>
                <a:gd name="connsiteY318" fmla="*/ 6092 h 9878"/>
                <a:gd name="connsiteX319" fmla="*/ 5190 w 10000"/>
                <a:gd name="connsiteY319" fmla="*/ 6153 h 9878"/>
                <a:gd name="connsiteX320" fmla="*/ 5230 w 10000"/>
                <a:gd name="connsiteY320" fmla="*/ 6173 h 9878"/>
                <a:gd name="connsiteX321" fmla="*/ 5271 w 10000"/>
                <a:gd name="connsiteY321" fmla="*/ 6173 h 9878"/>
                <a:gd name="connsiteX322" fmla="*/ 5316 w 10000"/>
                <a:gd name="connsiteY322" fmla="*/ 6132 h 9878"/>
                <a:gd name="connsiteX323" fmla="*/ 5276 w 10000"/>
                <a:gd name="connsiteY323" fmla="*/ 5991 h 9878"/>
                <a:gd name="connsiteX324" fmla="*/ 5225 w 10000"/>
                <a:gd name="connsiteY324" fmla="*/ 5858 h 9878"/>
                <a:gd name="connsiteX325" fmla="*/ 5170 w 10000"/>
                <a:gd name="connsiteY325" fmla="*/ 5745 h 9878"/>
                <a:gd name="connsiteX326" fmla="*/ 5109 w 10000"/>
                <a:gd name="connsiteY326" fmla="*/ 5623 h 9878"/>
                <a:gd name="connsiteX327" fmla="*/ 5043 w 10000"/>
                <a:gd name="connsiteY327" fmla="*/ 5520 h 9878"/>
                <a:gd name="connsiteX328" fmla="*/ 4972 w 10000"/>
                <a:gd name="connsiteY328" fmla="*/ 5428 h 9878"/>
                <a:gd name="connsiteX329" fmla="*/ 4901 w 10000"/>
                <a:gd name="connsiteY329" fmla="*/ 5347 h 9878"/>
                <a:gd name="connsiteX330" fmla="*/ 4835 w 10000"/>
                <a:gd name="connsiteY330" fmla="*/ 5274 h 9878"/>
                <a:gd name="connsiteX331" fmla="*/ 4881 w 10000"/>
                <a:gd name="connsiteY331" fmla="*/ 5284 h 9878"/>
                <a:gd name="connsiteX332" fmla="*/ 4927 w 10000"/>
                <a:gd name="connsiteY332" fmla="*/ 5294 h 9878"/>
                <a:gd name="connsiteX333" fmla="*/ 4972 w 10000"/>
                <a:gd name="connsiteY333" fmla="*/ 5316 h 9878"/>
                <a:gd name="connsiteX334" fmla="*/ 5018 w 10000"/>
                <a:gd name="connsiteY334" fmla="*/ 5347 h 9878"/>
                <a:gd name="connsiteX335" fmla="*/ 5068 w 10000"/>
                <a:gd name="connsiteY335" fmla="*/ 5367 h 9878"/>
                <a:gd name="connsiteX336" fmla="*/ 5114 w 10000"/>
                <a:gd name="connsiteY336" fmla="*/ 5398 h 9878"/>
                <a:gd name="connsiteX337" fmla="*/ 5154 w 10000"/>
                <a:gd name="connsiteY337" fmla="*/ 5438 h 9878"/>
                <a:gd name="connsiteX338" fmla="*/ 5195 w 10000"/>
                <a:gd name="connsiteY338" fmla="*/ 5479 h 9878"/>
                <a:gd name="connsiteX339" fmla="*/ 5220 w 10000"/>
                <a:gd name="connsiteY339" fmla="*/ 5489 h 9878"/>
                <a:gd name="connsiteX340" fmla="*/ 5241 w 10000"/>
                <a:gd name="connsiteY340" fmla="*/ 5530 h 9878"/>
                <a:gd name="connsiteX341" fmla="*/ 5266 w 10000"/>
                <a:gd name="connsiteY341" fmla="*/ 5580 h 9878"/>
                <a:gd name="connsiteX342" fmla="*/ 5281 w 10000"/>
                <a:gd name="connsiteY342" fmla="*/ 5613 h 9878"/>
                <a:gd name="connsiteX343" fmla="*/ 5306 w 10000"/>
                <a:gd name="connsiteY343" fmla="*/ 5664 h 9878"/>
                <a:gd name="connsiteX344" fmla="*/ 5327 w 10000"/>
                <a:gd name="connsiteY344" fmla="*/ 5674 h 9878"/>
                <a:gd name="connsiteX345" fmla="*/ 5352 w 10000"/>
                <a:gd name="connsiteY345" fmla="*/ 5664 h 9878"/>
                <a:gd name="connsiteX346" fmla="*/ 5382 w 10000"/>
                <a:gd name="connsiteY346" fmla="*/ 5613 h 9878"/>
                <a:gd name="connsiteX347" fmla="*/ 5342 w 10000"/>
                <a:gd name="connsiteY347" fmla="*/ 5510 h 9878"/>
                <a:gd name="connsiteX348" fmla="*/ 5296 w 10000"/>
                <a:gd name="connsiteY348" fmla="*/ 5428 h 9878"/>
                <a:gd name="connsiteX349" fmla="*/ 5241 w 10000"/>
                <a:gd name="connsiteY349" fmla="*/ 5357 h 9878"/>
                <a:gd name="connsiteX350" fmla="*/ 5190 w 10000"/>
                <a:gd name="connsiteY350" fmla="*/ 5294 h 9878"/>
                <a:gd name="connsiteX351" fmla="*/ 5129 w 10000"/>
                <a:gd name="connsiteY351" fmla="*/ 5244 h 9878"/>
                <a:gd name="connsiteX352" fmla="*/ 5073 w 10000"/>
                <a:gd name="connsiteY352" fmla="*/ 5214 h 9878"/>
                <a:gd name="connsiteX353" fmla="*/ 5008 w 10000"/>
                <a:gd name="connsiteY353" fmla="*/ 5163 h 9878"/>
                <a:gd name="connsiteX354" fmla="*/ 4952 w 10000"/>
                <a:gd name="connsiteY354" fmla="*/ 5132 h 9878"/>
                <a:gd name="connsiteX355" fmla="*/ 4916 w 10000"/>
                <a:gd name="connsiteY355" fmla="*/ 5102 h 9878"/>
                <a:gd name="connsiteX356" fmla="*/ 4876 w 10000"/>
                <a:gd name="connsiteY356" fmla="*/ 5091 h 9878"/>
                <a:gd name="connsiteX357" fmla="*/ 4841 w 10000"/>
                <a:gd name="connsiteY357" fmla="*/ 5091 h 9878"/>
                <a:gd name="connsiteX358" fmla="*/ 4810 w 10000"/>
                <a:gd name="connsiteY358" fmla="*/ 5143 h 9878"/>
                <a:gd name="connsiteX359" fmla="*/ 4810 w 10000"/>
                <a:gd name="connsiteY359" fmla="*/ 5173 h 9878"/>
                <a:gd name="connsiteX360" fmla="*/ 4815 w 10000"/>
                <a:gd name="connsiteY360" fmla="*/ 5214 h 9878"/>
                <a:gd name="connsiteX361" fmla="*/ 4820 w 10000"/>
                <a:gd name="connsiteY361" fmla="*/ 5234 h 9878"/>
                <a:gd name="connsiteX362" fmla="*/ 4835 w 10000"/>
                <a:gd name="connsiteY362" fmla="*/ 5254 h 9878"/>
                <a:gd name="connsiteX363" fmla="*/ 4795 w 10000"/>
                <a:gd name="connsiteY363" fmla="*/ 5284 h 9878"/>
                <a:gd name="connsiteX364" fmla="*/ 4744 w 10000"/>
                <a:gd name="connsiteY364" fmla="*/ 5294 h 9878"/>
                <a:gd name="connsiteX365" fmla="*/ 4709 w 10000"/>
                <a:gd name="connsiteY365" fmla="*/ 5316 h 9878"/>
                <a:gd name="connsiteX366" fmla="*/ 4704 w 10000"/>
                <a:gd name="connsiteY366" fmla="*/ 5408 h 9878"/>
                <a:gd name="connsiteX367" fmla="*/ 4754 w 10000"/>
                <a:gd name="connsiteY367" fmla="*/ 5448 h 9878"/>
                <a:gd name="connsiteX368" fmla="*/ 4800 w 10000"/>
                <a:gd name="connsiteY368" fmla="*/ 5479 h 9878"/>
                <a:gd name="connsiteX369" fmla="*/ 4846 w 10000"/>
                <a:gd name="connsiteY369" fmla="*/ 5520 h 9878"/>
                <a:gd name="connsiteX370" fmla="*/ 4896 w 10000"/>
                <a:gd name="connsiteY370" fmla="*/ 5540 h 9878"/>
                <a:gd name="connsiteX371" fmla="*/ 4937 w 10000"/>
                <a:gd name="connsiteY371" fmla="*/ 5580 h 9878"/>
                <a:gd name="connsiteX372" fmla="*/ 4987 w 10000"/>
                <a:gd name="connsiteY372" fmla="*/ 5623 h 9878"/>
                <a:gd name="connsiteX373" fmla="*/ 5028 w 10000"/>
                <a:gd name="connsiteY373" fmla="*/ 5684 h 9878"/>
                <a:gd name="connsiteX374" fmla="*/ 5068 w 10000"/>
                <a:gd name="connsiteY374" fmla="*/ 5745 h 9878"/>
                <a:gd name="connsiteX375" fmla="*/ 5033 w 10000"/>
                <a:gd name="connsiteY375" fmla="*/ 5755 h 9878"/>
                <a:gd name="connsiteX376" fmla="*/ 4992 w 10000"/>
                <a:gd name="connsiteY376" fmla="*/ 5755 h 9878"/>
                <a:gd name="connsiteX377" fmla="*/ 4957 w 10000"/>
                <a:gd name="connsiteY377" fmla="*/ 5745 h 9878"/>
                <a:gd name="connsiteX378" fmla="*/ 4916 w 10000"/>
                <a:gd name="connsiteY378" fmla="*/ 5715 h 9878"/>
                <a:gd name="connsiteX379" fmla="*/ 4876 w 10000"/>
                <a:gd name="connsiteY379" fmla="*/ 5695 h 9878"/>
                <a:gd name="connsiteX380" fmla="*/ 4835 w 10000"/>
                <a:gd name="connsiteY380" fmla="*/ 5684 h 9878"/>
                <a:gd name="connsiteX381" fmla="*/ 4800 w 10000"/>
                <a:gd name="connsiteY381" fmla="*/ 5705 h 9878"/>
                <a:gd name="connsiteX382" fmla="*/ 4759 w 10000"/>
                <a:gd name="connsiteY382" fmla="*/ 5745 h 9878"/>
                <a:gd name="connsiteX383" fmla="*/ 4775 w 10000"/>
                <a:gd name="connsiteY383" fmla="*/ 5868 h 9878"/>
                <a:gd name="connsiteX384" fmla="*/ 4810 w 10000"/>
                <a:gd name="connsiteY384" fmla="*/ 5980 h 9878"/>
                <a:gd name="connsiteX385" fmla="*/ 4851 w 10000"/>
                <a:gd name="connsiteY385" fmla="*/ 6061 h 9878"/>
                <a:gd name="connsiteX386" fmla="*/ 4901 w 10000"/>
                <a:gd name="connsiteY386" fmla="*/ 6142 h 9878"/>
                <a:gd name="connsiteX387" fmla="*/ 4952 w 10000"/>
                <a:gd name="connsiteY387" fmla="*/ 6224 h 9878"/>
                <a:gd name="connsiteX388" fmla="*/ 5003 w 10000"/>
                <a:gd name="connsiteY388" fmla="*/ 6316 h 9878"/>
                <a:gd name="connsiteX389" fmla="*/ 5043 w 10000"/>
                <a:gd name="connsiteY389" fmla="*/ 6438 h 9878"/>
                <a:gd name="connsiteX390" fmla="*/ 5078 w 10000"/>
                <a:gd name="connsiteY390" fmla="*/ 6560 h 9878"/>
                <a:gd name="connsiteX391" fmla="*/ 4987 w 10000"/>
                <a:gd name="connsiteY391" fmla="*/ 6601 h 9878"/>
                <a:gd name="connsiteX392" fmla="*/ 4886 w 10000"/>
                <a:gd name="connsiteY392" fmla="*/ 6643 h 9878"/>
                <a:gd name="connsiteX393" fmla="*/ 4795 w 10000"/>
                <a:gd name="connsiteY393" fmla="*/ 6705 h 9878"/>
                <a:gd name="connsiteX394" fmla="*/ 4699 w 10000"/>
                <a:gd name="connsiteY394" fmla="*/ 6765 h 9878"/>
                <a:gd name="connsiteX395" fmla="*/ 4608 w 10000"/>
                <a:gd name="connsiteY395" fmla="*/ 6827 h 9878"/>
                <a:gd name="connsiteX396" fmla="*/ 4511 w 10000"/>
                <a:gd name="connsiteY396" fmla="*/ 6868 h 9878"/>
                <a:gd name="connsiteX397" fmla="*/ 4415 w 10000"/>
                <a:gd name="connsiteY397" fmla="*/ 6909 h 9878"/>
                <a:gd name="connsiteX398" fmla="*/ 4319 w 10000"/>
                <a:gd name="connsiteY398" fmla="*/ 6919 h 9878"/>
                <a:gd name="connsiteX399" fmla="*/ 4339 w 10000"/>
                <a:gd name="connsiteY399" fmla="*/ 6664 h 9878"/>
                <a:gd name="connsiteX400" fmla="*/ 4349 w 10000"/>
                <a:gd name="connsiteY400" fmla="*/ 6377 h 9878"/>
                <a:gd name="connsiteX401" fmla="*/ 4339 w 10000"/>
                <a:gd name="connsiteY401" fmla="*/ 6102 h 9878"/>
                <a:gd name="connsiteX402" fmla="*/ 4319 w 10000"/>
                <a:gd name="connsiteY402" fmla="*/ 5847 h 9878"/>
                <a:gd name="connsiteX403" fmla="*/ 4294 w 10000"/>
                <a:gd name="connsiteY403" fmla="*/ 5765 h 9878"/>
                <a:gd name="connsiteX404" fmla="*/ 4268 w 10000"/>
                <a:gd name="connsiteY404" fmla="*/ 5674 h 9878"/>
                <a:gd name="connsiteX405" fmla="*/ 4238 w 10000"/>
                <a:gd name="connsiteY405" fmla="*/ 5591 h 9878"/>
                <a:gd name="connsiteX406" fmla="*/ 4192 w 10000"/>
                <a:gd name="connsiteY406" fmla="*/ 5560 h 9878"/>
                <a:gd name="connsiteX407" fmla="*/ 4147 w 10000"/>
                <a:gd name="connsiteY407" fmla="*/ 5735 h 9878"/>
                <a:gd name="connsiteX408" fmla="*/ 4116 w 10000"/>
                <a:gd name="connsiteY408" fmla="*/ 5909 h 9878"/>
                <a:gd name="connsiteX409" fmla="*/ 4086 w 10000"/>
                <a:gd name="connsiteY409" fmla="*/ 6081 h 9878"/>
                <a:gd name="connsiteX410" fmla="*/ 4035 w 10000"/>
                <a:gd name="connsiteY410" fmla="*/ 6244 h 9878"/>
                <a:gd name="connsiteX411" fmla="*/ 3833 w 10000"/>
                <a:gd name="connsiteY411" fmla="*/ 5560 h 9878"/>
                <a:gd name="connsiteX412" fmla="*/ 3772 w 10000"/>
                <a:gd name="connsiteY412" fmla="*/ 5560 h 9878"/>
                <a:gd name="connsiteX413" fmla="*/ 3772 w 10000"/>
                <a:gd name="connsiteY413" fmla="*/ 5674 h 9878"/>
                <a:gd name="connsiteX414" fmla="*/ 3813 w 10000"/>
                <a:gd name="connsiteY414" fmla="*/ 5796 h 9878"/>
                <a:gd name="connsiteX415" fmla="*/ 3848 w 10000"/>
                <a:gd name="connsiteY415" fmla="*/ 5929 h 9878"/>
                <a:gd name="connsiteX416" fmla="*/ 3878 w 10000"/>
                <a:gd name="connsiteY416" fmla="*/ 6061 h 9878"/>
                <a:gd name="connsiteX417" fmla="*/ 3909 w 10000"/>
                <a:gd name="connsiteY417" fmla="*/ 6204 h 9878"/>
                <a:gd name="connsiteX418" fmla="*/ 3934 w 10000"/>
                <a:gd name="connsiteY418" fmla="*/ 6326 h 9878"/>
                <a:gd name="connsiteX419" fmla="*/ 3959 w 10000"/>
                <a:gd name="connsiteY419" fmla="*/ 6468 h 9878"/>
                <a:gd name="connsiteX420" fmla="*/ 3975 w 10000"/>
                <a:gd name="connsiteY420" fmla="*/ 6622 h 9878"/>
                <a:gd name="connsiteX421" fmla="*/ 3995 w 10000"/>
                <a:gd name="connsiteY421" fmla="*/ 6765 h 9878"/>
                <a:gd name="connsiteX422" fmla="*/ 4041 w 10000"/>
                <a:gd name="connsiteY422" fmla="*/ 6745 h 9878"/>
                <a:gd name="connsiteX423" fmla="*/ 4081 w 10000"/>
                <a:gd name="connsiteY423" fmla="*/ 6685 h 9878"/>
                <a:gd name="connsiteX424" fmla="*/ 4111 w 10000"/>
                <a:gd name="connsiteY424" fmla="*/ 6622 h 9878"/>
                <a:gd name="connsiteX425" fmla="*/ 4142 w 10000"/>
                <a:gd name="connsiteY425" fmla="*/ 6550 h 9878"/>
                <a:gd name="connsiteX426" fmla="*/ 4162 w 10000"/>
                <a:gd name="connsiteY426" fmla="*/ 6468 h 9878"/>
                <a:gd name="connsiteX427" fmla="*/ 4182 w 10000"/>
                <a:gd name="connsiteY427" fmla="*/ 6377 h 9878"/>
                <a:gd name="connsiteX428" fmla="*/ 4197 w 10000"/>
                <a:gd name="connsiteY428" fmla="*/ 6295 h 9878"/>
                <a:gd name="connsiteX429" fmla="*/ 4218 w 10000"/>
                <a:gd name="connsiteY429" fmla="*/ 6214 h 9878"/>
                <a:gd name="connsiteX430" fmla="*/ 4238 w 10000"/>
                <a:gd name="connsiteY430" fmla="*/ 6295 h 9878"/>
                <a:gd name="connsiteX431" fmla="*/ 4228 w 10000"/>
                <a:gd name="connsiteY431" fmla="*/ 6478 h 9878"/>
                <a:gd name="connsiteX432" fmla="*/ 4203 w 10000"/>
                <a:gd name="connsiteY432" fmla="*/ 6674 h 9878"/>
                <a:gd name="connsiteX433" fmla="*/ 4182 w 10000"/>
                <a:gd name="connsiteY433" fmla="*/ 6847 h 9878"/>
                <a:gd name="connsiteX434" fmla="*/ 4147 w 10000"/>
                <a:gd name="connsiteY434" fmla="*/ 7031 h 9878"/>
                <a:gd name="connsiteX435" fmla="*/ 4111 w 10000"/>
                <a:gd name="connsiteY435" fmla="*/ 7214 h 9878"/>
                <a:gd name="connsiteX436" fmla="*/ 4076 w 10000"/>
                <a:gd name="connsiteY436" fmla="*/ 7388 h 9878"/>
                <a:gd name="connsiteX437" fmla="*/ 4041 w 10000"/>
                <a:gd name="connsiteY437" fmla="*/ 7560 h 9878"/>
                <a:gd name="connsiteX438" fmla="*/ 4005 w 10000"/>
                <a:gd name="connsiteY438" fmla="*/ 7725 h 9878"/>
                <a:gd name="connsiteX439" fmla="*/ 4223 w 10000"/>
                <a:gd name="connsiteY439" fmla="*/ 7765 h 9878"/>
                <a:gd name="connsiteX440" fmla="*/ 4238 w 10000"/>
                <a:gd name="connsiteY440" fmla="*/ 7653 h 9878"/>
                <a:gd name="connsiteX441" fmla="*/ 4258 w 10000"/>
                <a:gd name="connsiteY441" fmla="*/ 7500 h 9878"/>
                <a:gd name="connsiteX442" fmla="*/ 4273 w 10000"/>
                <a:gd name="connsiteY442" fmla="*/ 7366 h 9878"/>
                <a:gd name="connsiteX443" fmla="*/ 4294 w 10000"/>
                <a:gd name="connsiteY443" fmla="*/ 7254 h 9878"/>
                <a:gd name="connsiteX444" fmla="*/ 4400 w 10000"/>
                <a:gd name="connsiteY444" fmla="*/ 7224 h 9878"/>
                <a:gd name="connsiteX445" fmla="*/ 4511 w 10000"/>
                <a:gd name="connsiteY445" fmla="*/ 7163 h 9878"/>
                <a:gd name="connsiteX446" fmla="*/ 4623 w 10000"/>
                <a:gd name="connsiteY446" fmla="*/ 7102 h 9878"/>
                <a:gd name="connsiteX447" fmla="*/ 4734 w 10000"/>
                <a:gd name="connsiteY447" fmla="*/ 7051 h 9878"/>
                <a:gd name="connsiteX448" fmla="*/ 4846 w 10000"/>
                <a:gd name="connsiteY448" fmla="*/ 6991 h 9878"/>
                <a:gd name="connsiteX449" fmla="*/ 4952 w 10000"/>
                <a:gd name="connsiteY449" fmla="*/ 6929 h 9878"/>
                <a:gd name="connsiteX450" fmla="*/ 5063 w 10000"/>
                <a:gd name="connsiteY450" fmla="*/ 6868 h 9878"/>
                <a:gd name="connsiteX451" fmla="*/ 5170 w 10000"/>
                <a:gd name="connsiteY451" fmla="*/ 6827 h 9878"/>
                <a:gd name="connsiteX452" fmla="*/ 5205 w 10000"/>
                <a:gd name="connsiteY452" fmla="*/ 6919 h 9878"/>
                <a:gd name="connsiteX453" fmla="*/ 5241 w 10000"/>
                <a:gd name="connsiteY453" fmla="*/ 7011 h 9878"/>
                <a:gd name="connsiteX454" fmla="*/ 5266 w 10000"/>
                <a:gd name="connsiteY454" fmla="*/ 7102 h 9878"/>
                <a:gd name="connsiteX455" fmla="*/ 5286 w 10000"/>
                <a:gd name="connsiteY455" fmla="*/ 7214 h 9878"/>
                <a:gd name="connsiteX456" fmla="*/ 4759 w 10000"/>
                <a:gd name="connsiteY456" fmla="*/ 7550 h 9878"/>
                <a:gd name="connsiteX457" fmla="*/ 4800 w 10000"/>
                <a:gd name="connsiteY457" fmla="*/ 7857 h 9878"/>
                <a:gd name="connsiteX458" fmla="*/ 4810 w 10000"/>
                <a:gd name="connsiteY458" fmla="*/ 7847 h 9878"/>
                <a:gd name="connsiteX459" fmla="*/ 4851 w 10000"/>
                <a:gd name="connsiteY459" fmla="*/ 7826 h 9878"/>
                <a:gd name="connsiteX460" fmla="*/ 4901 w 10000"/>
                <a:gd name="connsiteY460" fmla="*/ 7786 h 9878"/>
                <a:gd name="connsiteX461" fmla="*/ 4972 w 10000"/>
                <a:gd name="connsiteY461" fmla="*/ 7745 h 9878"/>
                <a:gd name="connsiteX462" fmla="*/ 5048 w 10000"/>
                <a:gd name="connsiteY462" fmla="*/ 7685 h 9878"/>
                <a:gd name="connsiteX463" fmla="*/ 5124 w 10000"/>
                <a:gd name="connsiteY463" fmla="*/ 7621 h 9878"/>
                <a:gd name="connsiteX464" fmla="*/ 5195 w 10000"/>
                <a:gd name="connsiteY464" fmla="*/ 7560 h 9878"/>
                <a:gd name="connsiteX465" fmla="*/ 5261 w 10000"/>
                <a:gd name="connsiteY465" fmla="*/ 7520 h 9878"/>
                <a:gd name="connsiteX466" fmla="*/ 5235 w 10000"/>
                <a:gd name="connsiteY466" fmla="*/ 8072 h 9878"/>
                <a:gd name="connsiteX467" fmla="*/ 4765 w 10000"/>
                <a:gd name="connsiteY467" fmla="*/ 8387 h 9878"/>
                <a:gd name="connsiteX468" fmla="*/ 4800 w 10000"/>
                <a:gd name="connsiteY468" fmla="*/ 8705 h 9878"/>
                <a:gd name="connsiteX0" fmla="*/ 4800 w 10000"/>
                <a:gd name="connsiteY0" fmla="*/ 8813 h 9855"/>
                <a:gd name="connsiteX1" fmla="*/ 5195 w 10000"/>
                <a:gd name="connsiteY1" fmla="*/ 8542 h 9855"/>
                <a:gd name="connsiteX2" fmla="*/ 5190 w 10000"/>
                <a:gd name="connsiteY2" fmla="*/ 8707 h 9855"/>
                <a:gd name="connsiteX3" fmla="*/ 5180 w 10000"/>
                <a:gd name="connsiteY3" fmla="*/ 8884 h 9855"/>
                <a:gd name="connsiteX4" fmla="*/ 5165 w 10000"/>
                <a:gd name="connsiteY4" fmla="*/ 9060 h 9855"/>
                <a:gd name="connsiteX5" fmla="*/ 5144 w 10000"/>
                <a:gd name="connsiteY5" fmla="*/ 9235 h 9855"/>
                <a:gd name="connsiteX6" fmla="*/ 5109 w 10000"/>
                <a:gd name="connsiteY6" fmla="*/ 9420 h 9855"/>
                <a:gd name="connsiteX7" fmla="*/ 5063 w 10000"/>
                <a:gd name="connsiteY7" fmla="*/ 9576 h 9855"/>
                <a:gd name="connsiteX8" fmla="*/ 5003 w 10000"/>
                <a:gd name="connsiteY8" fmla="*/ 9720 h 9855"/>
                <a:gd name="connsiteX9" fmla="*/ 4927 w 10000"/>
                <a:gd name="connsiteY9" fmla="*/ 9835 h 9855"/>
                <a:gd name="connsiteX10" fmla="*/ 4851 w 10000"/>
                <a:gd name="connsiteY10" fmla="*/ 9855 h 9855"/>
                <a:gd name="connsiteX11" fmla="*/ 4775 w 10000"/>
                <a:gd name="connsiteY11" fmla="*/ 9835 h 9855"/>
                <a:gd name="connsiteX12" fmla="*/ 4699 w 10000"/>
                <a:gd name="connsiteY12" fmla="*/ 9770 h 9855"/>
                <a:gd name="connsiteX13" fmla="*/ 4623 w 10000"/>
                <a:gd name="connsiteY13" fmla="*/ 9679 h 9855"/>
                <a:gd name="connsiteX14" fmla="*/ 4552 w 10000"/>
                <a:gd name="connsiteY14" fmla="*/ 9565 h 9855"/>
                <a:gd name="connsiteX15" fmla="*/ 4491 w 10000"/>
                <a:gd name="connsiteY15" fmla="*/ 9430 h 9855"/>
                <a:gd name="connsiteX16" fmla="*/ 4430 w 10000"/>
                <a:gd name="connsiteY16" fmla="*/ 9265 h 9855"/>
                <a:gd name="connsiteX17" fmla="*/ 4385 w 10000"/>
                <a:gd name="connsiteY17" fmla="*/ 9101 h 9855"/>
                <a:gd name="connsiteX18" fmla="*/ 4800 w 10000"/>
                <a:gd name="connsiteY18" fmla="*/ 8813 h 9855"/>
                <a:gd name="connsiteX19" fmla="*/ 4765 w 10000"/>
                <a:gd name="connsiteY19" fmla="*/ 8491 h 9855"/>
                <a:gd name="connsiteX20" fmla="*/ 4334 w 10000"/>
                <a:gd name="connsiteY20" fmla="*/ 8802 h 9855"/>
                <a:gd name="connsiteX21" fmla="*/ 4294 w 10000"/>
                <a:gd name="connsiteY21" fmla="*/ 8727 h 9855"/>
                <a:gd name="connsiteX22" fmla="*/ 4258 w 10000"/>
                <a:gd name="connsiteY22" fmla="*/ 8625 h 9855"/>
                <a:gd name="connsiteX23" fmla="*/ 4233 w 10000"/>
                <a:gd name="connsiteY23" fmla="*/ 8502 h 9855"/>
                <a:gd name="connsiteX24" fmla="*/ 4197 w 10000"/>
                <a:gd name="connsiteY24" fmla="*/ 8387 h 9855"/>
                <a:gd name="connsiteX25" fmla="*/ 4263 w 10000"/>
                <a:gd name="connsiteY25" fmla="*/ 8326 h 9855"/>
                <a:gd name="connsiteX26" fmla="*/ 4339 w 10000"/>
                <a:gd name="connsiteY26" fmla="*/ 8275 h 9855"/>
                <a:gd name="connsiteX27" fmla="*/ 4415 w 10000"/>
                <a:gd name="connsiteY27" fmla="*/ 8212 h 9855"/>
                <a:gd name="connsiteX28" fmla="*/ 4496 w 10000"/>
                <a:gd name="connsiteY28" fmla="*/ 8161 h 9855"/>
                <a:gd name="connsiteX29" fmla="*/ 4577 w 10000"/>
                <a:gd name="connsiteY29" fmla="*/ 8100 h 9855"/>
                <a:gd name="connsiteX30" fmla="*/ 4658 w 10000"/>
                <a:gd name="connsiteY30" fmla="*/ 8047 h 9855"/>
                <a:gd name="connsiteX31" fmla="*/ 4729 w 10000"/>
                <a:gd name="connsiteY31" fmla="*/ 8007 h 9855"/>
                <a:gd name="connsiteX32" fmla="*/ 4800 w 10000"/>
                <a:gd name="connsiteY32" fmla="*/ 7954 h 9855"/>
                <a:gd name="connsiteX33" fmla="*/ 4759 w 10000"/>
                <a:gd name="connsiteY33" fmla="*/ 7643 h 9855"/>
                <a:gd name="connsiteX34" fmla="*/ 4228 w 10000"/>
                <a:gd name="connsiteY34" fmla="*/ 8007 h 9855"/>
                <a:gd name="connsiteX35" fmla="*/ 4223 w 10000"/>
                <a:gd name="connsiteY35" fmla="*/ 7975 h 9855"/>
                <a:gd name="connsiteX36" fmla="*/ 4223 w 10000"/>
                <a:gd name="connsiteY36" fmla="*/ 7944 h 9855"/>
                <a:gd name="connsiteX37" fmla="*/ 4223 w 10000"/>
                <a:gd name="connsiteY37" fmla="*/ 7902 h 9855"/>
                <a:gd name="connsiteX38" fmla="*/ 4223 w 10000"/>
                <a:gd name="connsiteY38" fmla="*/ 7861 h 9855"/>
                <a:gd name="connsiteX39" fmla="*/ 4005 w 10000"/>
                <a:gd name="connsiteY39" fmla="*/ 7820 h 9855"/>
                <a:gd name="connsiteX40" fmla="*/ 4005 w 10000"/>
                <a:gd name="connsiteY40" fmla="*/ 8047 h 9855"/>
                <a:gd name="connsiteX41" fmla="*/ 4020 w 10000"/>
                <a:gd name="connsiteY41" fmla="*/ 8263 h 9855"/>
                <a:gd name="connsiteX42" fmla="*/ 4041 w 10000"/>
                <a:gd name="connsiteY42" fmla="*/ 8491 h 9855"/>
                <a:gd name="connsiteX43" fmla="*/ 4076 w 10000"/>
                <a:gd name="connsiteY43" fmla="*/ 8687 h 9855"/>
                <a:gd name="connsiteX44" fmla="*/ 4116 w 10000"/>
                <a:gd name="connsiteY44" fmla="*/ 8905 h 9855"/>
                <a:gd name="connsiteX45" fmla="*/ 4162 w 10000"/>
                <a:gd name="connsiteY45" fmla="*/ 9111 h 9855"/>
                <a:gd name="connsiteX46" fmla="*/ 4223 w 10000"/>
                <a:gd name="connsiteY46" fmla="*/ 9297 h 9855"/>
                <a:gd name="connsiteX47" fmla="*/ 4278 w 10000"/>
                <a:gd name="connsiteY47" fmla="*/ 9493 h 9855"/>
                <a:gd name="connsiteX48" fmla="*/ 4349 w 10000"/>
                <a:gd name="connsiteY48" fmla="*/ 9668 h 9855"/>
                <a:gd name="connsiteX49" fmla="*/ 4425 w 10000"/>
                <a:gd name="connsiteY49" fmla="*/ 9845 h 9855"/>
                <a:gd name="connsiteX50" fmla="*/ 5554 w 10000"/>
                <a:gd name="connsiteY50" fmla="*/ 6497 h 9855"/>
                <a:gd name="connsiteX51" fmla="*/ 5570 w 10000"/>
                <a:gd name="connsiteY51" fmla="*/ 6291 h 9855"/>
                <a:gd name="connsiteX52" fmla="*/ 5585 w 10000"/>
                <a:gd name="connsiteY52" fmla="*/ 6065 h 9855"/>
                <a:gd name="connsiteX53" fmla="*/ 5605 w 10000"/>
                <a:gd name="connsiteY53" fmla="*/ 5846 h 9855"/>
                <a:gd name="connsiteX54" fmla="*/ 5625 w 10000"/>
                <a:gd name="connsiteY54" fmla="*/ 5629 h 9855"/>
                <a:gd name="connsiteX55" fmla="*/ 5651 w 10000"/>
                <a:gd name="connsiteY55" fmla="*/ 5423 h 9855"/>
                <a:gd name="connsiteX56" fmla="*/ 5671 w 10000"/>
                <a:gd name="connsiteY56" fmla="*/ 5217 h 9855"/>
                <a:gd name="connsiteX57" fmla="*/ 5706 w 10000"/>
                <a:gd name="connsiteY57" fmla="*/ 5010 h 9855"/>
                <a:gd name="connsiteX58" fmla="*/ 5742 w 10000"/>
                <a:gd name="connsiteY58" fmla="*/ 4814 h 9855"/>
                <a:gd name="connsiteX59" fmla="*/ 5782 w 10000"/>
                <a:gd name="connsiteY59" fmla="*/ 4576 h 9855"/>
                <a:gd name="connsiteX60" fmla="*/ 5838 w 10000"/>
                <a:gd name="connsiteY60" fmla="*/ 4337 h 9855"/>
                <a:gd name="connsiteX61" fmla="*/ 5894 w 10000"/>
                <a:gd name="connsiteY61" fmla="*/ 4111 h 9855"/>
                <a:gd name="connsiteX62" fmla="*/ 5965 w 10000"/>
                <a:gd name="connsiteY62" fmla="*/ 3885 h 9855"/>
                <a:gd name="connsiteX63" fmla="*/ 6041 w 10000"/>
                <a:gd name="connsiteY63" fmla="*/ 3669 h 9855"/>
                <a:gd name="connsiteX64" fmla="*/ 6116 w 10000"/>
                <a:gd name="connsiteY64" fmla="*/ 3460 h 9855"/>
                <a:gd name="connsiteX65" fmla="*/ 6203 w 10000"/>
                <a:gd name="connsiteY65" fmla="*/ 3264 h 9855"/>
                <a:gd name="connsiteX66" fmla="*/ 6294 w 10000"/>
                <a:gd name="connsiteY66" fmla="*/ 3079 h 9855"/>
                <a:gd name="connsiteX67" fmla="*/ 6395 w 10000"/>
                <a:gd name="connsiteY67" fmla="*/ 2914 h 9855"/>
                <a:gd name="connsiteX68" fmla="*/ 6496 w 10000"/>
                <a:gd name="connsiteY68" fmla="*/ 2737 h 9855"/>
                <a:gd name="connsiteX69" fmla="*/ 6603 w 10000"/>
                <a:gd name="connsiteY69" fmla="*/ 2604 h 9855"/>
                <a:gd name="connsiteX70" fmla="*/ 6714 w 10000"/>
                <a:gd name="connsiteY70" fmla="*/ 2479 h 9855"/>
                <a:gd name="connsiteX71" fmla="*/ 6830 w 10000"/>
                <a:gd name="connsiteY71" fmla="*/ 2376 h 9855"/>
                <a:gd name="connsiteX72" fmla="*/ 6947 w 10000"/>
                <a:gd name="connsiteY72" fmla="*/ 2272 h 9855"/>
                <a:gd name="connsiteX73" fmla="*/ 7073 w 10000"/>
                <a:gd name="connsiteY73" fmla="*/ 2220 h 9855"/>
                <a:gd name="connsiteX74" fmla="*/ 7200 w 10000"/>
                <a:gd name="connsiteY74" fmla="*/ 2169 h 9855"/>
                <a:gd name="connsiteX75" fmla="*/ 7271 w 10000"/>
                <a:gd name="connsiteY75" fmla="*/ 2334 h 9855"/>
                <a:gd name="connsiteX76" fmla="*/ 7332 w 10000"/>
                <a:gd name="connsiteY76" fmla="*/ 2479 h 9855"/>
                <a:gd name="connsiteX77" fmla="*/ 7397 w 10000"/>
                <a:gd name="connsiteY77" fmla="*/ 2624 h 9855"/>
                <a:gd name="connsiteX78" fmla="*/ 7468 w 10000"/>
                <a:gd name="connsiteY78" fmla="*/ 2737 h 9855"/>
                <a:gd name="connsiteX79" fmla="*/ 7549 w 10000"/>
                <a:gd name="connsiteY79" fmla="*/ 2852 h 9855"/>
                <a:gd name="connsiteX80" fmla="*/ 7641 w 10000"/>
                <a:gd name="connsiteY80" fmla="*/ 2944 h 9855"/>
                <a:gd name="connsiteX81" fmla="*/ 7757 w 10000"/>
                <a:gd name="connsiteY81" fmla="*/ 3037 h 9855"/>
                <a:gd name="connsiteX82" fmla="*/ 7899 w 10000"/>
                <a:gd name="connsiteY82" fmla="*/ 3119 h 9855"/>
                <a:gd name="connsiteX83" fmla="*/ 7980 w 10000"/>
                <a:gd name="connsiteY83" fmla="*/ 3162 h 9855"/>
                <a:gd name="connsiteX84" fmla="*/ 8056 w 10000"/>
                <a:gd name="connsiteY84" fmla="*/ 3172 h 9855"/>
                <a:gd name="connsiteX85" fmla="*/ 8137 w 10000"/>
                <a:gd name="connsiteY85" fmla="*/ 3182 h 9855"/>
                <a:gd name="connsiteX86" fmla="*/ 8213 w 10000"/>
                <a:gd name="connsiteY86" fmla="*/ 3182 h 9855"/>
                <a:gd name="connsiteX87" fmla="*/ 8289 w 10000"/>
                <a:gd name="connsiteY87" fmla="*/ 3162 h 9855"/>
                <a:gd name="connsiteX88" fmla="*/ 8359 w 10000"/>
                <a:gd name="connsiteY88" fmla="*/ 3129 h 9855"/>
                <a:gd name="connsiteX89" fmla="*/ 8435 w 10000"/>
                <a:gd name="connsiteY89" fmla="*/ 3099 h 9855"/>
                <a:gd name="connsiteX90" fmla="*/ 8506 w 10000"/>
                <a:gd name="connsiteY90" fmla="*/ 3037 h 9855"/>
                <a:gd name="connsiteX91" fmla="*/ 8572 w 10000"/>
                <a:gd name="connsiteY91" fmla="*/ 2997 h 9855"/>
                <a:gd name="connsiteX92" fmla="*/ 8638 w 10000"/>
                <a:gd name="connsiteY92" fmla="*/ 2924 h 9855"/>
                <a:gd name="connsiteX93" fmla="*/ 8709 w 10000"/>
                <a:gd name="connsiteY93" fmla="*/ 2852 h 9855"/>
                <a:gd name="connsiteX94" fmla="*/ 8775 w 10000"/>
                <a:gd name="connsiteY94" fmla="*/ 2769 h 9855"/>
                <a:gd name="connsiteX95" fmla="*/ 8830 w 10000"/>
                <a:gd name="connsiteY95" fmla="*/ 2677 h 9855"/>
                <a:gd name="connsiteX96" fmla="*/ 8896 w 10000"/>
                <a:gd name="connsiteY96" fmla="*/ 2571 h 9855"/>
                <a:gd name="connsiteX97" fmla="*/ 8952 w 10000"/>
                <a:gd name="connsiteY97" fmla="*/ 2468 h 9855"/>
                <a:gd name="connsiteX98" fmla="*/ 9013 w 10000"/>
                <a:gd name="connsiteY98" fmla="*/ 2366 h 9855"/>
                <a:gd name="connsiteX99" fmla="*/ 9200 w 10000"/>
                <a:gd name="connsiteY99" fmla="*/ 2571 h 9855"/>
                <a:gd name="connsiteX100" fmla="*/ 9362 w 10000"/>
                <a:gd name="connsiteY100" fmla="*/ 2842 h 9855"/>
                <a:gd name="connsiteX101" fmla="*/ 9499 w 10000"/>
                <a:gd name="connsiteY101" fmla="*/ 3149 h 9855"/>
                <a:gd name="connsiteX102" fmla="*/ 9625 w 10000"/>
                <a:gd name="connsiteY102" fmla="*/ 3502 h 9855"/>
                <a:gd name="connsiteX103" fmla="*/ 9716 w 10000"/>
                <a:gd name="connsiteY103" fmla="*/ 3885 h 9855"/>
                <a:gd name="connsiteX104" fmla="*/ 9792 w 10000"/>
                <a:gd name="connsiteY104" fmla="*/ 4296 h 9855"/>
                <a:gd name="connsiteX105" fmla="*/ 9833 w 10000"/>
                <a:gd name="connsiteY105" fmla="*/ 4722 h 9855"/>
                <a:gd name="connsiteX106" fmla="*/ 9848 w 10000"/>
                <a:gd name="connsiteY106" fmla="*/ 5154 h 9855"/>
                <a:gd name="connsiteX107" fmla="*/ 9863 w 10000"/>
                <a:gd name="connsiteY107" fmla="*/ 5454 h 9855"/>
                <a:gd name="connsiteX108" fmla="*/ 9878 w 10000"/>
                <a:gd name="connsiteY108" fmla="*/ 5786 h 9855"/>
                <a:gd name="connsiteX109" fmla="*/ 9899 w 10000"/>
                <a:gd name="connsiteY109" fmla="*/ 6043 h 9855"/>
                <a:gd name="connsiteX110" fmla="*/ 9914 w 10000"/>
                <a:gd name="connsiteY110" fmla="*/ 6105 h 9855"/>
                <a:gd name="connsiteX111" fmla="*/ 9980 w 10000"/>
                <a:gd name="connsiteY111" fmla="*/ 5578 h 9855"/>
                <a:gd name="connsiteX112" fmla="*/ 10000 w 10000"/>
                <a:gd name="connsiteY112" fmla="*/ 5010 h 9855"/>
                <a:gd name="connsiteX113" fmla="*/ 9995 w 10000"/>
                <a:gd name="connsiteY113" fmla="*/ 4441 h 9855"/>
                <a:gd name="connsiteX114" fmla="*/ 9949 w 10000"/>
                <a:gd name="connsiteY114" fmla="*/ 3906 h 9855"/>
                <a:gd name="connsiteX115" fmla="*/ 9924 w 10000"/>
                <a:gd name="connsiteY115" fmla="*/ 3729 h 9855"/>
                <a:gd name="connsiteX116" fmla="*/ 9899 w 10000"/>
                <a:gd name="connsiteY116" fmla="*/ 3552 h 9855"/>
                <a:gd name="connsiteX117" fmla="*/ 9863 w 10000"/>
                <a:gd name="connsiteY117" fmla="*/ 3368 h 9855"/>
                <a:gd name="connsiteX118" fmla="*/ 9813 w 10000"/>
                <a:gd name="connsiteY118" fmla="*/ 3202 h 9855"/>
                <a:gd name="connsiteX119" fmla="*/ 9767 w 10000"/>
                <a:gd name="connsiteY119" fmla="*/ 3047 h 9855"/>
                <a:gd name="connsiteX120" fmla="*/ 9716 w 10000"/>
                <a:gd name="connsiteY120" fmla="*/ 2893 h 9855"/>
                <a:gd name="connsiteX121" fmla="*/ 9656 w 10000"/>
                <a:gd name="connsiteY121" fmla="*/ 2737 h 9855"/>
                <a:gd name="connsiteX122" fmla="*/ 9595 w 10000"/>
                <a:gd name="connsiteY122" fmla="*/ 2604 h 9855"/>
                <a:gd name="connsiteX123" fmla="*/ 9529 w 10000"/>
                <a:gd name="connsiteY123" fmla="*/ 2468 h 9855"/>
                <a:gd name="connsiteX124" fmla="*/ 9458 w 10000"/>
                <a:gd name="connsiteY124" fmla="*/ 2334 h 9855"/>
                <a:gd name="connsiteX125" fmla="*/ 9387 w 10000"/>
                <a:gd name="connsiteY125" fmla="*/ 2210 h 9855"/>
                <a:gd name="connsiteX126" fmla="*/ 9316 w 10000"/>
                <a:gd name="connsiteY126" fmla="*/ 2086 h 9855"/>
                <a:gd name="connsiteX127" fmla="*/ 9241 w 10000"/>
                <a:gd name="connsiteY127" fmla="*/ 1974 h 9855"/>
                <a:gd name="connsiteX128" fmla="*/ 9154 w 10000"/>
                <a:gd name="connsiteY128" fmla="*/ 1861 h 9855"/>
                <a:gd name="connsiteX129" fmla="*/ 9078 w 10000"/>
                <a:gd name="connsiteY129" fmla="*/ 1767 h 9855"/>
                <a:gd name="connsiteX130" fmla="*/ 8997 w 10000"/>
                <a:gd name="connsiteY130" fmla="*/ 1674 h 9855"/>
                <a:gd name="connsiteX131" fmla="*/ 8982 w 10000"/>
                <a:gd name="connsiteY131" fmla="*/ 1685 h 9855"/>
                <a:gd name="connsiteX132" fmla="*/ 8972 w 10000"/>
                <a:gd name="connsiteY132" fmla="*/ 1695 h 9855"/>
                <a:gd name="connsiteX133" fmla="*/ 8957 w 10000"/>
                <a:gd name="connsiteY133" fmla="*/ 1705 h 9855"/>
                <a:gd name="connsiteX134" fmla="*/ 8947 w 10000"/>
                <a:gd name="connsiteY134" fmla="*/ 1725 h 9855"/>
                <a:gd name="connsiteX135" fmla="*/ 8932 w 10000"/>
                <a:gd name="connsiteY135" fmla="*/ 1767 h 9855"/>
                <a:gd name="connsiteX136" fmla="*/ 8906 w 10000"/>
                <a:gd name="connsiteY136" fmla="*/ 1829 h 9855"/>
                <a:gd name="connsiteX137" fmla="*/ 8866 w 10000"/>
                <a:gd name="connsiteY137" fmla="*/ 1911 h 9855"/>
                <a:gd name="connsiteX138" fmla="*/ 8820 w 10000"/>
                <a:gd name="connsiteY138" fmla="*/ 2015 h 9855"/>
                <a:gd name="connsiteX139" fmla="*/ 8749 w 10000"/>
                <a:gd name="connsiteY139" fmla="*/ 2148 h 9855"/>
                <a:gd name="connsiteX140" fmla="*/ 8684 w 10000"/>
                <a:gd name="connsiteY140" fmla="*/ 2250 h 9855"/>
                <a:gd name="connsiteX141" fmla="*/ 8628 w 10000"/>
                <a:gd name="connsiteY141" fmla="*/ 2345 h 9855"/>
                <a:gd name="connsiteX142" fmla="*/ 8567 w 10000"/>
                <a:gd name="connsiteY142" fmla="*/ 2427 h 9855"/>
                <a:gd name="connsiteX143" fmla="*/ 8516 w 10000"/>
                <a:gd name="connsiteY143" fmla="*/ 2489 h 9855"/>
                <a:gd name="connsiteX144" fmla="*/ 8466 w 10000"/>
                <a:gd name="connsiteY144" fmla="*/ 2550 h 9855"/>
                <a:gd name="connsiteX145" fmla="*/ 8415 w 10000"/>
                <a:gd name="connsiteY145" fmla="*/ 2584 h 9855"/>
                <a:gd name="connsiteX146" fmla="*/ 8365 w 10000"/>
                <a:gd name="connsiteY146" fmla="*/ 2624 h 9855"/>
                <a:gd name="connsiteX147" fmla="*/ 8314 w 10000"/>
                <a:gd name="connsiteY147" fmla="*/ 2634 h 9855"/>
                <a:gd name="connsiteX148" fmla="*/ 8258 w 10000"/>
                <a:gd name="connsiteY148" fmla="*/ 2645 h 9855"/>
                <a:gd name="connsiteX149" fmla="*/ 8208 w 10000"/>
                <a:gd name="connsiteY149" fmla="*/ 2655 h 9855"/>
                <a:gd name="connsiteX150" fmla="*/ 8147 w 10000"/>
                <a:gd name="connsiteY150" fmla="*/ 2655 h 9855"/>
                <a:gd name="connsiteX151" fmla="*/ 8086 w 10000"/>
                <a:gd name="connsiteY151" fmla="*/ 2645 h 9855"/>
                <a:gd name="connsiteX152" fmla="*/ 8015 w 10000"/>
                <a:gd name="connsiteY152" fmla="*/ 2645 h 9855"/>
                <a:gd name="connsiteX153" fmla="*/ 7939 w 10000"/>
                <a:gd name="connsiteY153" fmla="*/ 2634 h 9855"/>
                <a:gd name="connsiteX154" fmla="*/ 7858 w 10000"/>
                <a:gd name="connsiteY154" fmla="*/ 2624 h 9855"/>
                <a:gd name="connsiteX155" fmla="*/ 7803 w 10000"/>
                <a:gd name="connsiteY155" fmla="*/ 2571 h 9855"/>
                <a:gd name="connsiteX156" fmla="*/ 7747 w 10000"/>
                <a:gd name="connsiteY156" fmla="*/ 2540 h 9855"/>
                <a:gd name="connsiteX157" fmla="*/ 7696 w 10000"/>
                <a:gd name="connsiteY157" fmla="*/ 2489 h 9855"/>
                <a:gd name="connsiteX158" fmla="*/ 7635 w 10000"/>
                <a:gd name="connsiteY158" fmla="*/ 2447 h 9855"/>
                <a:gd name="connsiteX159" fmla="*/ 7585 w 10000"/>
                <a:gd name="connsiteY159" fmla="*/ 2396 h 9855"/>
                <a:gd name="connsiteX160" fmla="*/ 7529 w 10000"/>
                <a:gd name="connsiteY160" fmla="*/ 2324 h 9855"/>
                <a:gd name="connsiteX161" fmla="*/ 7489 w 10000"/>
                <a:gd name="connsiteY161" fmla="*/ 2240 h 9855"/>
                <a:gd name="connsiteX162" fmla="*/ 7448 w 10000"/>
                <a:gd name="connsiteY162" fmla="*/ 2148 h 9855"/>
                <a:gd name="connsiteX163" fmla="*/ 7468 w 10000"/>
                <a:gd name="connsiteY163" fmla="*/ 2107 h 9855"/>
                <a:gd name="connsiteX164" fmla="*/ 7484 w 10000"/>
                <a:gd name="connsiteY164" fmla="*/ 2066 h 9855"/>
                <a:gd name="connsiteX165" fmla="*/ 7499 w 10000"/>
                <a:gd name="connsiteY165" fmla="*/ 2015 h 9855"/>
                <a:gd name="connsiteX166" fmla="*/ 7514 w 10000"/>
                <a:gd name="connsiteY166" fmla="*/ 1974 h 9855"/>
                <a:gd name="connsiteX167" fmla="*/ 7554 w 10000"/>
                <a:gd name="connsiteY167" fmla="*/ 1715 h 9855"/>
                <a:gd name="connsiteX168" fmla="*/ 7570 w 10000"/>
                <a:gd name="connsiteY168" fmla="*/ 1457 h 9855"/>
                <a:gd name="connsiteX169" fmla="*/ 7570 w 10000"/>
                <a:gd name="connsiteY169" fmla="*/ 1198 h 9855"/>
                <a:gd name="connsiteX170" fmla="*/ 7559 w 10000"/>
                <a:gd name="connsiteY170" fmla="*/ 940 h 9855"/>
                <a:gd name="connsiteX171" fmla="*/ 7529 w 10000"/>
                <a:gd name="connsiteY171" fmla="*/ 682 h 9855"/>
                <a:gd name="connsiteX172" fmla="*/ 7484 w 10000"/>
                <a:gd name="connsiteY172" fmla="*/ 443 h 9855"/>
                <a:gd name="connsiteX173" fmla="*/ 7428 w 10000"/>
                <a:gd name="connsiteY173" fmla="*/ 216 h 9855"/>
                <a:gd name="connsiteX174" fmla="*/ 7357 w 10000"/>
                <a:gd name="connsiteY174" fmla="*/ 0 h 9855"/>
                <a:gd name="connsiteX175" fmla="*/ 7352 w 10000"/>
                <a:gd name="connsiteY175" fmla="*/ 62 h 9855"/>
                <a:gd name="connsiteX176" fmla="*/ 7357 w 10000"/>
                <a:gd name="connsiteY176" fmla="*/ 259 h 9855"/>
                <a:gd name="connsiteX177" fmla="*/ 7367 w 10000"/>
                <a:gd name="connsiteY177" fmla="*/ 517 h 9855"/>
                <a:gd name="connsiteX178" fmla="*/ 7372 w 10000"/>
                <a:gd name="connsiteY178" fmla="*/ 827 h 9855"/>
                <a:gd name="connsiteX179" fmla="*/ 7362 w 10000"/>
                <a:gd name="connsiteY179" fmla="*/ 1157 h 9855"/>
                <a:gd name="connsiteX180" fmla="*/ 7332 w 10000"/>
                <a:gd name="connsiteY180" fmla="*/ 1457 h 9855"/>
                <a:gd name="connsiteX181" fmla="*/ 7271 w 10000"/>
                <a:gd name="connsiteY181" fmla="*/ 1695 h 9855"/>
                <a:gd name="connsiteX182" fmla="*/ 7165 w 10000"/>
                <a:gd name="connsiteY182" fmla="*/ 1839 h 9855"/>
                <a:gd name="connsiteX183" fmla="*/ 7048 w 10000"/>
                <a:gd name="connsiteY183" fmla="*/ 1839 h 9855"/>
                <a:gd name="connsiteX184" fmla="*/ 6932 w 10000"/>
                <a:gd name="connsiteY184" fmla="*/ 1861 h 9855"/>
                <a:gd name="connsiteX185" fmla="*/ 6820 w 10000"/>
                <a:gd name="connsiteY185" fmla="*/ 1911 h 9855"/>
                <a:gd name="connsiteX186" fmla="*/ 6709 w 10000"/>
                <a:gd name="connsiteY186" fmla="*/ 1974 h 9855"/>
                <a:gd name="connsiteX187" fmla="*/ 6603 w 10000"/>
                <a:gd name="connsiteY187" fmla="*/ 2035 h 9855"/>
                <a:gd name="connsiteX188" fmla="*/ 6501 w 10000"/>
                <a:gd name="connsiteY188" fmla="*/ 2138 h 9855"/>
                <a:gd name="connsiteX189" fmla="*/ 6400 w 10000"/>
                <a:gd name="connsiteY189" fmla="*/ 2230 h 9855"/>
                <a:gd name="connsiteX190" fmla="*/ 6304 w 10000"/>
                <a:gd name="connsiteY190" fmla="*/ 2345 h 9855"/>
                <a:gd name="connsiteX191" fmla="*/ 6208 w 10000"/>
                <a:gd name="connsiteY191" fmla="*/ 2479 h 9855"/>
                <a:gd name="connsiteX192" fmla="*/ 6116 w 10000"/>
                <a:gd name="connsiteY192" fmla="*/ 2624 h 9855"/>
                <a:gd name="connsiteX193" fmla="*/ 6035 w 10000"/>
                <a:gd name="connsiteY193" fmla="*/ 2779 h 9855"/>
                <a:gd name="connsiteX194" fmla="*/ 5954 w 10000"/>
                <a:gd name="connsiteY194" fmla="*/ 2944 h 9855"/>
                <a:gd name="connsiteX195" fmla="*/ 5878 w 10000"/>
                <a:gd name="connsiteY195" fmla="*/ 3109 h 9855"/>
                <a:gd name="connsiteX196" fmla="*/ 5808 w 10000"/>
                <a:gd name="connsiteY196" fmla="*/ 3304 h 9855"/>
                <a:gd name="connsiteX197" fmla="*/ 5737 w 10000"/>
                <a:gd name="connsiteY197" fmla="*/ 3491 h 9855"/>
                <a:gd name="connsiteX198" fmla="*/ 5676 w 10000"/>
                <a:gd name="connsiteY198" fmla="*/ 3679 h 9855"/>
                <a:gd name="connsiteX199" fmla="*/ 5630 w 10000"/>
                <a:gd name="connsiteY199" fmla="*/ 3865 h 9855"/>
                <a:gd name="connsiteX200" fmla="*/ 5590 w 10000"/>
                <a:gd name="connsiteY200" fmla="*/ 4049 h 9855"/>
                <a:gd name="connsiteX201" fmla="*/ 5559 w 10000"/>
                <a:gd name="connsiteY201" fmla="*/ 4245 h 9855"/>
                <a:gd name="connsiteX202" fmla="*/ 5539 w 10000"/>
                <a:gd name="connsiteY202" fmla="*/ 4431 h 9855"/>
                <a:gd name="connsiteX203" fmla="*/ 5514 w 10000"/>
                <a:gd name="connsiteY203" fmla="*/ 4616 h 9855"/>
                <a:gd name="connsiteX204" fmla="*/ 5494 w 10000"/>
                <a:gd name="connsiteY204" fmla="*/ 4824 h 9855"/>
                <a:gd name="connsiteX205" fmla="*/ 5468 w 10000"/>
                <a:gd name="connsiteY205" fmla="*/ 5010 h 9855"/>
                <a:gd name="connsiteX206" fmla="*/ 5443 w 10000"/>
                <a:gd name="connsiteY206" fmla="*/ 5207 h 9855"/>
                <a:gd name="connsiteX207" fmla="*/ 5397 w 10000"/>
                <a:gd name="connsiteY207" fmla="*/ 5154 h 9855"/>
                <a:gd name="connsiteX208" fmla="*/ 5337 w 10000"/>
                <a:gd name="connsiteY208" fmla="*/ 5113 h 9855"/>
                <a:gd name="connsiteX209" fmla="*/ 5251 w 10000"/>
                <a:gd name="connsiteY209" fmla="*/ 5063 h 9855"/>
                <a:gd name="connsiteX210" fmla="*/ 5170 w 10000"/>
                <a:gd name="connsiteY210" fmla="*/ 5000 h 9855"/>
                <a:gd name="connsiteX211" fmla="*/ 5089 w 10000"/>
                <a:gd name="connsiteY211" fmla="*/ 4928 h 9855"/>
                <a:gd name="connsiteX212" fmla="*/ 5013 w 10000"/>
                <a:gd name="connsiteY212" fmla="*/ 4866 h 9855"/>
                <a:gd name="connsiteX213" fmla="*/ 4962 w 10000"/>
                <a:gd name="connsiteY213" fmla="*/ 4793 h 9855"/>
                <a:gd name="connsiteX214" fmla="*/ 4937 w 10000"/>
                <a:gd name="connsiteY214" fmla="*/ 4711 h 9855"/>
                <a:gd name="connsiteX215" fmla="*/ 4835 w 10000"/>
                <a:gd name="connsiteY215" fmla="*/ 4742 h 9855"/>
                <a:gd name="connsiteX216" fmla="*/ 4668 w 10000"/>
                <a:gd name="connsiteY216" fmla="*/ 4804 h 9855"/>
                <a:gd name="connsiteX217" fmla="*/ 4461 w 10000"/>
                <a:gd name="connsiteY217" fmla="*/ 4866 h 9855"/>
                <a:gd name="connsiteX218" fmla="*/ 4213 w 10000"/>
                <a:gd name="connsiteY218" fmla="*/ 4958 h 9855"/>
                <a:gd name="connsiteX219" fmla="*/ 3929 w 10000"/>
                <a:gd name="connsiteY219" fmla="*/ 5052 h 9855"/>
                <a:gd name="connsiteX220" fmla="*/ 3625 w 10000"/>
                <a:gd name="connsiteY220" fmla="*/ 5144 h 9855"/>
                <a:gd name="connsiteX221" fmla="*/ 3311 w 10000"/>
                <a:gd name="connsiteY221" fmla="*/ 5257 h 9855"/>
                <a:gd name="connsiteX222" fmla="*/ 2992 w 10000"/>
                <a:gd name="connsiteY222" fmla="*/ 5359 h 9855"/>
                <a:gd name="connsiteX223" fmla="*/ 2678 w 10000"/>
                <a:gd name="connsiteY223" fmla="*/ 5465 h 9855"/>
                <a:gd name="connsiteX224" fmla="*/ 2380 w 10000"/>
                <a:gd name="connsiteY224" fmla="*/ 5578 h 9855"/>
                <a:gd name="connsiteX225" fmla="*/ 2101 w 10000"/>
                <a:gd name="connsiteY225" fmla="*/ 5671 h 9855"/>
                <a:gd name="connsiteX226" fmla="*/ 1848 w 10000"/>
                <a:gd name="connsiteY226" fmla="*/ 5754 h 9855"/>
                <a:gd name="connsiteX227" fmla="*/ 1641 w 10000"/>
                <a:gd name="connsiteY227" fmla="*/ 5826 h 9855"/>
                <a:gd name="connsiteX228" fmla="*/ 1484 w 10000"/>
                <a:gd name="connsiteY228" fmla="*/ 5868 h 9855"/>
                <a:gd name="connsiteX229" fmla="*/ 1377 w 10000"/>
                <a:gd name="connsiteY229" fmla="*/ 5909 h 9855"/>
                <a:gd name="connsiteX230" fmla="*/ 1342 w 10000"/>
                <a:gd name="connsiteY230" fmla="*/ 5919 h 9855"/>
                <a:gd name="connsiteX231" fmla="*/ 1261 w 10000"/>
                <a:gd name="connsiteY231" fmla="*/ 5868 h 9855"/>
                <a:gd name="connsiteX232" fmla="*/ 1180 w 10000"/>
                <a:gd name="connsiteY232" fmla="*/ 5816 h 9855"/>
                <a:gd name="connsiteX233" fmla="*/ 1104 w 10000"/>
                <a:gd name="connsiteY233" fmla="*/ 5765 h 9855"/>
                <a:gd name="connsiteX234" fmla="*/ 1023 w 10000"/>
                <a:gd name="connsiteY234" fmla="*/ 5703 h 9855"/>
                <a:gd name="connsiteX235" fmla="*/ 942 w 10000"/>
                <a:gd name="connsiteY235" fmla="*/ 5649 h 9855"/>
                <a:gd name="connsiteX236" fmla="*/ 861 w 10000"/>
                <a:gd name="connsiteY236" fmla="*/ 5588 h 9855"/>
                <a:gd name="connsiteX237" fmla="*/ 785 w 10000"/>
                <a:gd name="connsiteY237" fmla="*/ 5536 h 9855"/>
                <a:gd name="connsiteX238" fmla="*/ 704 w 10000"/>
                <a:gd name="connsiteY238" fmla="*/ 5475 h 9855"/>
                <a:gd name="connsiteX239" fmla="*/ 623 w 10000"/>
                <a:gd name="connsiteY239" fmla="*/ 5423 h 9855"/>
                <a:gd name="connsiteX240" fmla="*/ 542 w 10000"/>
                <a:gd name="connsiteY240" fmla="*/ 5372 h 9855"/>
                <a:gd name="connsiteX241" fmla="*/ 466 w 10000"/>
                <a:gd name="connsiteY241" fmla="*/ 5309 h 9855"/>
                <a:gd name="connsiteX242" fmla="*/ 380 w 10000"/>
                <a:gd name="connsiteY242" fmla="*/ 5268 h 9855"/>
                <a:gd name="connsiteX243" fmla="*/ 299 w 10000"/>
                <a:gd name="connsiteY243" fmla="*/ 5217 h 9855"/>
                <a:gd name="connsiteX244" fmla="*/ 218 w 10000"/>
                <a:gd name="connsiteY244" fmla="*/ 5165 h 9855"/>
                <a:gd name="connsiteX245" fmla="*/ 137 w 10000"/>
                <a:gd name="connsiteY245" fmla="*/ 5124 h 9855"/>
                <a:gd name="connsiteX246" fmla="*/ 56 w 10000"/>
                <a:gd name="connsiteY246" fmla="*/ 5073 h 9855"/>
                <a:gd name="connsiteX247" fmla="*/ 0 w 10000"/>
                <a:gd name="connsiteY247" fmla="*/ 5195 h 9855"/>
                <a:gd name="connsiteX248" fmla="*/ 15 w 10000"/>
                <a:gd name="connsiteY248" fmla="*/ 5217 h 9855"/>
                <a:gd name="connsiteX249" fmla="*/ 51 w 10000"/>
                <a:gd name="connsiteY249" fmla="*/ 5257 h 9855"/>
                <a:gd name="connsiteX250" fmla="*/ 106 w 10000"/>
                <a:gd name="connsiteY250" fmla="*/ 5299 h 9855"/>
                <a:gd name="connsiteX251" fmla="*/ 177 w 10000"/>
                <a:gd name="connsiteY251" fmla="*/ 5359 h 9855"/>
                <a:gd name="connsiteX252" fmla="*/ 263 w 10000"/>
                <a:gd name="connsiteY252" fmla="*/ 5423 h 9855"/>
                <a:gd name="connsiteX253" fmla="*/ 359 w 10000"/>
                <a:gd name="connsiteY253" fmla="*/ 5495 h 9855"/>
                <a:gd name="connsiteX254" fmla="*/ 456 w 10000"/>
                <a:gd name="connsiteY254" fmla="*/ 5578 h 9855"/>
                <a:gd name="connsiteX255" fmla="*/ 557 w 10000"/>
                <a:gd name="connsiteY255" fmla="*/ 5649 h 9855"/>
                <a:gd name="connsiteX256" fmla="*/ 658 w 10000"/>
                <a:gd name="connsiteY256" fmla="*/ 5734 h 9855"/>
                <a:gd name="connsiteX257" fmla="*/ 754 w 10000"/>
                <a:gd name="connsiteY257" fmla="*/ 5806 h 9855"/>
                <a:gd name="connsiteX258" fmla="*/ 851 w 10000"/>
                <a:gd name="connsiteY258" fmla="*/ 5868 h 9855"/>
                <a:gd name="connsiteX259" fmla="*/ 932 w 10000"/>
                <a:gd name="connsiteY259" fmla="*/ 5930 h 9855"/>
                <a:gd name="connsiteX260" fmla="*/ 997 w 10000"/>
                <a:gd name="connsiteY260" fmla="*/ 5992 h 9855"/>
                <a:gd name="connsiteX261" fmla="*/ 1053 w 10000"/>
                <a:gd name="connsiteY261" fmla="*/ 6022 h 9855"/>
                <a:gd name="connsiteX262" fmla="*/ 1089 w 10000"/>
                <a:gd name="connsiteY262" fmla="*/ 6054 h 9855"/>
                <a:gd name="connsiteX263" fmla="*/ 1099 w 10000"/>
                <a:gd name="connsiteY263" fmla="*/ 6065 h 9855"/>
                <a:gd name="connsiteX264" fmla="*/ 1094 w 10000"/>
                <a:gd name="connsiteY264" fmla="*/ 6065 h 9855"/>
                <a:gd name="connsiteX265" fmla="*/ 1073 w 10000"/>
                <a:gd name="connsiteY265" fmla="*/ 6075 h 9855"/>
                <a:gd name="connsiteX266" fmla="*/ 1053 w 10000"/>
                <a:gd name="connsiteY266" fmla="*/ 6095 h 9855"/>
                <a:gd name="connsiteX267" fmla="*/ 1023 w 10000"/>
                <a:gd name="connsiteY267" fmla="*/ 6126 h 9855"/>
                <a:gd name="connsiteX268" fmla="*/ 987 w 10000"/>
                <a:gd name="connsiteY268" fmla="*/ 6146 h 9855"/>
                <a:gd name="connsiteX269" fmla="*/ 957 w 10000"/>
                <a:gd name="connsiteY269" fmla="*/ 6177 h 9855"/>
                <a:gd name="connsiteX270" fmla="*/ 932 w 10000"/>
                <a:gd name="connsiteY270" fmla="*/ 6208 h 9855"/>
                <a:gd name="connsiteX271" fmla="*/ 906 w 10000"/>
                <a:gd name="connsiteY271" fmla="*/ 6239 h 9855"/>
                <a:gd name="connsiteX272" fmla="*/ 2486 w 10000"/>
                <a:gd name="connsiteY272" fmla="*/ 7653 h 9855"/>
                <a:gd name="connsiteX273" fmla="*/ 2516 w 10000"/>
                <a:gd name="connsiteY273" fmla="*/ 7685 h 9855"/>
                <a:gd name="connsiteX274" fmla="*/ 2542 w 10000"/>
                <a:gd name="connsiteY274" fmla="*/ 7695 h 9855"/>
                <a:gd name="connsiteX275" fmla="*/ 2572 w 10000"/>
                <a:gd name="connsiteY275" fmla="*/ 7695 h 9855"/>
                <a:gd name="connsiteX276" fmla="*/ 2603 w 10000"/>
                <a:gd name="connsiteY276" fmla="*/ 7643 h 9855"/>
                <a:gd name="connsiteX277" fmla="*/ 1246 w 10000"/>
                <a:gd name="connsiteY277" fmla="*/ 6321 h 9855"/>
                <a:gd name="connsiteX278" fmla="*/ 1337 w 10000"/>
                <a:gd name="connsiteY278" fmla="*/ 6281 h 9855"/>
                <a:gd name="connsiteX279" fmla="*/ 1494 w 10000"/>
                <a:gd name="connsiteY279" fmla="*/ 6218 h 9855"/>
                <a:gd name="connsiteX280" fmla="*/ 1701 w 10000"/>
                <a:gd name="connsiteY280" fmla="*/ 6126 h 9855"/>
                <a:gd name="connsiteX281" fmla="*/ 1949 w 10000"/>
                <a:gd name="connsiteY281" fmla="*/ 6022 h 9855"/>
                <a:gd name="connsiteX282" fmla="*/ 2233 w 10000"/>
                <a:gd name="connsiteY282" fmla="*/ 5919 h 9855"/>
                <a:gd name="connsiteX283" fmla="*/ 2542 w 10000"/>
                <a:gd name="connsiteY283" fmla="*/ 5806 h 9855"/>
                <a:gd name="connsiteX284" fmla="*/ 2871 w 10000"/>
                <a:gd name="connsiteY284" fmla="*/ 5671 h 9855"/>
                <a:gd name="connsiteX285" fmla="*/ 3195 w 10000"/>
                <a:gd name="connsiteY285" fmla="*/ 5547 h 9855"/>
                <a:gd name="connsiteX286" fmla="*/ 3524 w 10000"/>
                <a:gd name="connsiteY286" fmla="*/ 5433 h 9855"/>
                <a:gd name="connsiteX287" fmla="*/ 3833 w 10000"/>
                <a:gd name="connsiteY287" fmla="*/ 5309 h 9855"/>
                <a:gd name="connsiteX288" fmla="*/ 4122 w 10000"/>
                <a:gd name="connsiteY288" fmla="*/ 5207 h 9855"/>
                <a:gd name="connsiteX289" fmla="*/ 4380 w 10000"/>
                <a:gd name="connsiteY289" fmla="*/ 5103 h 9855"/>
                <a:gd name="connsiteX290" fmla="*/ 4603 w 10000"/>
                <a:gd name="connsiteY290" fmla="*/ 5031 h 9855"/>
                <a:gd name="connsiteX291" fmla="*/ 4765 w 10000"/>
                <a:gd name="connsiteY291" fmla="*/ 4958 h 9855"/>
                <a:gd name="connsiteX292" fmla="*/ 4876 w 10000"/>
                <a:gd name="connsiteY292" fmla="*/ 4918 h 9855"/>
                <a:gd name="connsiteX293" fmla="*/ 4911 w 10000"/>
                <a:gd name="connsiteY293" fmla="*/ 4908 h 9855"/>
                <a:gd name="connsiteX294" fmla="*/ 4972 w 10000"/>
                <a:gd name="connsiteY294" fmla="*/ 4980 h 9855"/>
                <a:gd name="connsiteX295" fmla="*/ 5038 w 10000"/>
                <a:gd name="connsiteY295" fmla="*/ 5052 h 9855"/>
                <a:gd name="connsiteX296" fmla="*/ 5109 w 10000"/>
                <a:gd name="connsiteY296" fmla="*/ 5124 h 9855"/>
                <a:gd name="connsiteX297" fmla="*/ 5180 w 10000"/>
                <a:gd name="connsiteY297" fmla="*/ 5207 h 9855"/>
                <a:gd name="connsiteX298" fmla="*/ 5241 w 10000"/>
                <a:gd name="connsiteY298" fmla="*/ 5289 h 9855"/>
                <a:gd name="connsiteX299" fmla="*/ 5306 w 10000"/>
                <a:gd name="connsiteY299" fmla="*/ 5372 h 9855"/>
                <a:gd name="connsiteX300" fmla="*/ 5367 w 10000"/>
                <a:gd name="connsiteY300" fmla="*/ 5454 h 9855"/>
                <a:gd name="connsiteX301" fmla="*/ 5428 w 10000"/>
                <a:gd name="connsiteY301" fmla="*/ 5547 h 9855"/>
                <a:gd name="connsiteX302" fmla="*/ 5423 w 10000"/>
                <a:gd name="connsiteY302" fmla="*/ 5856 h 9855"/>
                <a:gd name="connsiteX303" fmla="*/ 5397 w 10000"/>
                <a:gd name="connsiteY303" fmla="*/ 6146 h 9855"/>
                <a:gd name="connsiteX304" fmla="*/ 5367 w 10000"/>
                <a:gd name="connsiteY304" fmla="*/ 6446 h 9855"/>
                <a:gd name="connsiteX305" fmla="*/ 5337 w 10000"/>
                <a:gd name="connsiteY305" fmla="*/ 6715 h 9855"/>
                <a:gd name="connsiteX306" fmla="*/ 5296 w 10000"/>
                <a:gd name="connsiteY306" fmla="*/ 6621 h 9855"/>
                <a:gd name="connsiteX307" fmla="*/ 5251 w 10000"/>
                <a:gd name="connsiteY307" fmla="*/ 6528 h 9855"/>
                <a:gd name="connsiteX308" fmla="*/ 5210 w 10000"/>
                <a:gd name="connsiteY308" fmla="*/ 6435 h 9855"/>
                <a:gd name="connsiteX309" fmla="*/ 5170 w 10000"/>
                <a:gd name="connsiteY309" fmla="*/ 6351 h 9855"/>
                <a:gd name="connsiteX310" fmla="*/ 5129 w 10000"/>
                <a:gd name="connsiteY310" fmla="*/ 6259 h 9855"/>
                <a:gd name="connsiteX311" fmla="*/ 5089 w 10000"/>
                <a:gd name="connsiteY311" fmla="*/ 6177 h 9855"/>
                <a:gd name="connsiteX312" fmla="*/ 5043 w 10000"/>
                <a:gd name="connsiteY312" fmla="*/ 6095 h 9855"/>
                <a:gd name="connsiteX313" fmla="*/ 4992 w 10000"/>
                <a:gd name="connsiteY313" fmla="*/ 6022 h 9855"/>
                <a:gd name="connsiteX314" fmla="*/ 5033 w 10000"/>
                <a:gd name="connsiteY314" fmla="*/ 6022 h 9855"/>
                <a:gd name="connsiteX315" fmla="*/ 5073 w 10000"/>
                <a:gd name="connsiteY315" fmla="*/ 6054 h 9855"/>
                <a:gd name="connsiteX316" fmla="*/ 5114 w 10000"/>
                <a:gd name="connsiteY316" fmla="*/ 6105 h 9855"/>
                <a:gd name="connsiteX317" fmla="*/ 5149 w 10000"/>
                <a:gd name="connsiteY317" fmla="*/ 6167 h 9855"/>
                <a:gd name="connsiteX318" fmla="*/ 5190 w 10000"/>
                <a:gd name="connsiteY318" fmla="*/ 6229 h 9855"/>
                <a:gd name="connsiteX319" fmla="*/ 5230 w 10000"/>
                <a:gd name="connsiteY319" fmla="*/ 6249 h 9855"/>
                <a:gd name="connsiteX320" fmla="*/ 5271 w 10000"/>
                <a:gd name="connsiteY320" fmla="*/ 6249 h 9855"/>
                <a:gd name="connsiteX321" fmla="*/ 5316 w 10000"/>
                <a:gd name="connsiteY321" fmla="*/ 6208 h 9855"/>
                <a:gd name="connsiteX322" fmla="*/ 5276 w 10000"/>
                <a:gd name="connsiteY322" fmla="*/ 6065 h 9855"/>
                <a:gd name="connsiteX323" fmla="*/ 5225 w 10000"/>
                <a:gd name="connsiteY323" fmla="*/ 5930 h 9855"/>
                <a:gd name="connsiteX324" fmla="*/ 5170 w 10000"/>
                <a:gd name="connsiteY324" fmla="*/ 5816 h 9855"/>
                <a:gd name="connsiteX325" fmla="*/ 5109 w 10000"/>
                <a:gd name="connsiteY325" fmla="*/ 5692 h 9855"/>
                <a:gd name="connsiteX326" fmla="*/ 5043 w 10000"/>
                <a:gd name="connsiteY326" fmla="*/ 5588 h 9855"/>
                <a:gd name="connsiteX327" fmla="*/ 4972 w 10000"/>
                <a:gd name="connsiteY327" fmla="*/ 5495 h 9855"/>
                <a:gd name="connsiteX328" fmla="*/ 4901 w 10000"/>
                <a:gd name="connsiteY328" fmla="*/ 5413 h 9855"/>
                <a:gd name="connsiteX329" fmla="*/ 4835 w 10000"/>
                <a:gd name="connsiteY329" fmla="*/ 5339 h 9855"/>
                <a:gd name="connsiteX330" fmla="*/ 4881 w 10000"/>
                <a:gd name="connsiteY330" fmla="*/ 5349 h 9855"/>
                <a:gd name="connsiteX331" fmla="*/ 4927 w 10000"/>
                <a:gd name="connsiteY331" fmla="*/ 5359 h 9855"/>
                <a:gd name="connsiteX332" fmla="*/ 4972 w 10000"/>
                <a:gd name="connsiteY332" fmla="*/ 5382 h 9855"/>
                <a:gd name="connsiteX333" fmla="*/ 5018 w 10000"/>
                <a:gd name="connsiteY333" fmla="*/ 5413 h 9855"/>
                <a:gd name="connsiteX334" fmla="*/ 5068 w 10000"/>
                <a:gd name="connsiteY334" fmla="*/ 5433 h 9855"/>
                <a:gd name="connsiteX335" fmla="*/ 5114 w 10000"/>
                <a:gd name="connsiteY335" fmla="*/ 5465 h 9855"/>
                <a:gd name="connsiteX336" fmla="*/ 5154 w 10000"/>
                <a:gd name="connsiteY336" fmla="*/ 5505 h 9855"/>
                <a:gd name="connsiteX337" fmla="*/ 5195 w 10000"/>
                <a:gd name="connsiteY337" fmla="*/ 5547 h 9855"/>
                <a:gd name="connsiteX338" fmla="*/ 5220 w 10000"/>
                <a:gd name="connsiteY338" fmla="*/ 5557 h 9855"/>
                <a:gd name="connsiteX339" fmla="*/ 5241 w 10000"/>
                <a:gd name="connsiteY339" fmla="*/ 5598 h 9855"/>
                <a:gd name="connsiteX340" fmla="*/ 5266 w 10000"/>
                <a:gd name="connsiteY340" fmla="*/ 5649 h 9855"/>
                <a:gd name="connsiteX341" fmla="*/ 5281 w 10000"/>
                <a:gd name="connsiteY341" fmla="*/ 5682 h 9855"/>
                <a:gd name="connsiteX342" fmla="*/ 5306 w 10000"/>
                <a:gd name="connsiteY342" fmla="*/ 5734 h 9855"/>
                <a:gd name="connsiteX343" fmla="*/ 5327 w 10000"/>
                <a:gd name="connsiteY343" fmla="*/ 5744 h 9855"/>
                <a:gd name="connsiteX344" fmla="*/ 5352 w 10000"/>
                <a:gd name="connsiteY344" fmla="*/ 5734 h 9855"/>
                <a:gd name="connsiteX345" fmla="*/ 5382 w 10000"/>
                <a:gd name="connsiteY345" fmla="*/ 5682 h 9855"/>
                <a:gd name="connsiteX346" fmla="*/ 5342 w 10000"/>
                <a:gd name="connsiteY346" fmla="*/ 5578 h 9855"/>
                <a:gd name="connsiteX347" fmla="*/ 5296 w 10000"/>
                <a:gd name="connsiteY347" fmla="*/ 5495 h 9855"/>
                <a:gd name="connsiteX348" fmla="*/ 5241 w 10000"/>
                <a:gd name="connsiteY348" fmla="*/ 5423 h 9855"/>
                <a:gd name="connsiteX349" fmla="*/ 5190 w 10000"/>
                <a:gd name="connsiteY349" fmla="*/ 5359 h 9855"/>
                <a:gd name="connsiteX350" fmla="*/ 5129 w 10000"/>
                <a:gd name="connsiteY350" fmla="*/ 5309 h 9855"/>
                <a:gd name="connsiteX351" fmla="*/ 5073 w 10000"/>
                <a:gd name="connsiteY351" fmla="*/ 5278 h 9855"/>
                <a:gd name="connsiteX352" fmla="*/ 5008 w 10000"/>
                <a:gd name="connsiteY352" fmla="*/ 5227 h 9855"/>
                <a:gd name="connsiteX353" fmla="*/ 4952 w 10000"/>
                <a:gd name="connsiteY353" fmla="*/ 5195 h 9855"/>
                <a:gd name="connsiteX354" fmla="*/ 4916 w 10000"/>
                <a:gd name="connsiteY354" fmla="*/ 5165 h 9855"/>
                <a:gd name="connsiteX355" fmla="*/ 4876 w 10000"/>
                <a:gd name="connsiteY355" fmla="*/ 5154 h 9855"/>
                <a:gd name="connsiteX356" fmla="*/ 4841 w 10000"/>
                <a:gd name="connsiteY356" fmla="*/ 5154 h 9855"/>
                <a:gd name="connsiteX357" fmla="*/ 4810 w 10000"/>
                <a:gd name="connsiteY357" fmla="*/ 5207 h 9855"/>
                <a:gd name="connsiteX358" fmla="*/ 4810 w 10000"/>
                <a:gd name="connsiteY358" fmla="*/ 5237 h 9855"/>
                <a:gd name="connsiteX359" fmla="*/ 4815 w 10000"/>
                <a:gd name="connsiteY359" fmla="*/ 5278 h 9855"/>
                <a:gd name="connsiteX360" fmla="*/ 4820 w 10000"/>
                <a:gd name="connsiteY360" fmla="*/ 5299 h 9855"/>
                <a:gd name="connsiteX361" fmla="*/ 4835 w 10000"/>
                <a:gd name="connsiteY361" fmla="*/ 5319 h 9855"/>
                <a:gd name="connsiteX362" fmla="*/ 4795 w 10000"/>
                <a:gd name="connsiteY362" fmla="*/ 5349 h 9855"/>
                <a:gd name="connsiteX363" fmla="*/ 4744 w 10000"/>
                <a:gd name="connsiteY363" fmla="*/ 5359 h 9855"/>
                <a:gd name="connsiteX364" fmla="*/ 4709 w 10000"/>
                <a:gd name="connsiteY364" fmla="*/ 5382 h 9855"/>
                <a:gd name="connsiteX365" fmla="*/ 4704 w 10000"/>
                <a:gd name="connsiteY365" fmla="*/ 5475 h 9855"/>
                <a:gd name="connsiteX366" fmla="*/ 4754 w 10000"/>
                <a:gd name="connsiteY366" fmla="*/ 5515 h 9855"/>
                <a:gd name="connsiteX367" fmla="*/ 4800 w 10000"/>
                <a:gd name="connsiteY367" fmla="*/ 5547 h 9855"/>
                <a:gd name="connsiteX368" fmla="*/ 4846 w 10000"/>
                <a:gd name="connsiteY368" fmla="*/ 5588 h 9855"/>
                <a:gd name="connsiteX369" fmla="*/ 4896 w 10000"/>
                <a:gd name="connsiteY369" fmla="*/ 5608 h 9855"/>
                <a:gd name="connsiteX370" fmla="*/ 4937 w 10000"/>
                <a:gd name="connsiteY370" fmla="*/ 5649 h 9855"/>
                <a:gd name="connsiteX371" fmla="*/ 4987 w 10000"/>
                <a:gd name="connsiteY371" fmla="*/ 5692 h 9855"/>
                <a:gd name="connsiteX372" fmla="*/ 5028 w 10000"/>
                <a:gd name="connsiteY372" fmla="*/ 5754 h 9855"/>
                <a:gd name="connsiteX373" fmla="*/ 5068 w 10000"/>
                <a:gd name="connsiteY373" fmla="*/ 5816 h 9855"/>
                <a:gd name="connsiteX374" fmla="*/ 5033 w 10000"/>
                <a:gd name="connsiteY374" fmla="*/ 5826 h 9855"/>
                <a:gd name="connsiteX375" fmla="*/ 4992 w 10000"/>
                <a:gd name="connsiteY375" fmla="*/ 5826 h 9855"/>
                <a:gd name="connsiteX376" fmla="*/ 4957 w 10000"/>
                <a:gd name="connsiteY376" fmla="*/ 5816 h 9855"/>
                <a:gd name="connsiteX377" fmla="*/ 4916 w 10000"/>
                <a:gd name="connsiteY377" fmla="*/ 5786 h 9855"/>
                <a:gd name="connsiteX378" fmla="*/ 4876 w 10000"/>
                <a:gd name="connsiteY378" fmla="*/ 5765 h 9855"/>
                <a:gd name="connsiteX379" fmla="*/ 4835 w 10000"/>
                <a:gd name="connsiteY379" fmla="*/ 5754 h 9855"/>
                <a:gd name="connsiteX380" fmla="*/ 4800 w 10000"/>
                <a:gd name="connsiteY380" fmla="*/ 5775 h 9855"/>
                <a:gd name="connsiteX381" fmla="*/ 4759 w 10000"/>
                <a:gd name="connsiteY381" fmla="*/ 5816 h 9855"/>
                <a:gd name="connsiteX382" fmla="*/ 4775 w 10000"/>
                <a:gd name="connsiteY382" fmla="*/ 5940 h 9855"/>
                <a:gd name="connsiteX383" fmla="*/ 4810 w 10000"/>
                <a:gd name="connsiteY383" fmla="*/ 6054 h 9855"/>
                <a:gd name="connsiteX384" fmla="*/ 4851 w 10000"/>
                <a:gd name="connsiteY384" fmla="*/ 6136 h 9855"/>
                <a:gd name="connsiteX385" fmla="*/ 4901 w 10000"/>
                <a:gd name="connsiteY385" fmla="*/ 6218 h 9855"/>
                <a:gd name="connsiteX386" fmla="*/ 4952 w 10000"/>
                <a:gd name="connsiteY386" fmla="*/ 6301 h 9855"/>
                <a:gd name="connsiteX387" fmla="*/ 5003 w 10000"/>
                <a:gd name="connsiteY387" fmla="*/ 6394 h 9855"/>
                <a:gd name="connsiteX388" fmla="*/ 5043 w 10000"/>
                <a:gd name="connsiteY388" fmla="*/ 6518 h 9855"/>
                <a:gd name="connsiteX389" fmla="*/ 5078 w 10000"/>
                <a:gd name="connsiteY389" fmla="*/ 6641 h 9855"/>
                <a:gd name="connsiteX390" fmla="*/ 4987 w 10000"/>
                <a:gd name="connsiteY390" fmla="*/ 6683 h 9855"/>
                <a:gd name="connsiteX391" fmla="*/ 4886 w 10000"/>
                <a:gd name="connsiteY391" fmla="*/ 6725 h 9855"/>
                <a:gd name="connsiteX392" fmla="*/ 4795 w 10000"/>
                <a:gd name="connsiteY392" fmla="*/ 6788 h 9855"/>
                <a:gd name="connsiteX393" fmla="*/ 4699 w 10000"/>
                <a:gd name="connsiteY393" fmla="*/ 6849 h 9855"/>
                <a:gd name="connsiteX394" fmla="*/ 4608 w 10000"/>
                <a:gd name="connsiteY394" fmla="*/ 6911 h 9855"/>
                <a:gd name="connsiteX395" fmla="*/ 4511 w 10000"/>
                <a:gd name="connsiteY395" fmla="*/ 6953 h 9855"/>
                <a:gd name="connsiteX396" fmla="*/ 4415 w 10000"/>
                <a:gd name="connsiteY396" fmla="*/ 6994 h 9855"/>
                <a:gd name="connsiteX397" fmla="*/ 4319 w 10000"/>
                <a:gd name="connsiteY397" fmla="*/ 7004 h 9855"/>
                <a:gd name="connsiteX398" fmla="*/ 4339 w 10000"/>
                <a:gd name="connsiteY398" fmla="*/ 6746 h 9855"/>
                <a:gd name="connsiteX399" fmla="*/ 4349 w 10000"/>
                <a:gd name="connsiteY399" fmla="*/ 6456 h 9855"/>
                <a:gd name="connsiteX400" fmla="*/ 4339 w 10000"/>
                <a:gd name="connsiteY400" fmla="*/ 6177 h 9855"/>
                <a:gd name="connsiteX401" fmla="*/ 4319 w 10000"/>
                <a:gd name="connsiteY401" fmla="*/ 5919 h 9855"/>
                <a:gd name="connsiteX402" fmla="*/ 4294 w 10000"/>
                <a:gd name="connsiteY402" fmla="*/ 5836 h 9855"/>
                <a:gd name="connsiteX403" fmla="*/ 4268 w 10000"/>
                <a:gd name="connsiteY403" fmla="*/ 5744 h 9855"/>
                <a:gd name="connsiteX404" fmla="*/ 4238 w 10000"/>
                <a:gd name="connsiteY404" fmla="*/ 5660 h 9855"/>
                <a:gd name="connsiteX405" fmla="*/ 4192 w 10000"/>
                <a:gd name="connsiteY405" fmla="*/ 5629 h 9855"/>
                <a:gd name="connsiteX406" fmla="*/ 4147 w 10000"/>
                <a:gd name="connsiteY406" fmla="*/ 5806 h 9855"/>
                <a:gd name="connsiteX407" fmla="*/ 4116 w 10000"/>
                <a:gd name="connsiteY407" fmla="*/ 5982 h 9855"/>
                <a:gd name="connsiteX408" fmla="*/ 4086 w 10000"/>
                <a:gd name="connsiteY408" fmla="*/ 6156 h 9855"/>
                <a:gd name="connsiteX409" fmla="*/ 4035 w 10000"/>
                <a:gd name="connsiteY409" fmla="*/ 6321 h 9855"/>
                <a:gd name="connsiteX410" fmla="*/ 3833 w 10000"/>
                <a:gd name="connsiteY410" fmla="*/ 5629 h 9855"/>
                <a:gd name="connsiteX411" fmla="*/ 3772 w 10000"/>
                <a:gd name="connsiteY411" fmla="*/ 5629 h 9855"/>
                <a:gd name="connsiteX412" fmla="*/ 3772 w 10000"/>
                <a:gd name="connsiteY412" fmla="*/ 5744 h 9855"/>
                <a:gd name="connsiteX413" fmla="*/ 3813 w 10000"/>
                <a:gd name="connsiteY413" fmla="*/ 5868 h 9855"/>
                <a:gd name="connsiteX414" fmla="*/ 3848 w 10000"/>
                <a:gd name="connsiteY414" fmla="*/ 6002 h 9855"/>
                <a:gd name="connsiteX415" fmla="*/ 3878 w 10000"/>
                <a:gd name="connsiteY415" fmla="*/ 6136 h 9855"/>
                <a:gd name="connsiteX416" fmla="*/ 3909 w 10000"/>
                <a:gd name="connsiteY416" fmla="*/ 6281 h 9855"/>
                <a:gd name="connsiteX417" fmla="*/ 3934 w 10000"/>
                <a:gd name="connsiteY417" fmla="*/ 6404 h 9855"/>
                <a:gd name="connsiteX418" fmla="*/ 3959 w 10000"/>
                <a:gd name="connsiteY418" fmla="*/ 6548 h 9855"/>
                <a:gd name="connsiteX419" fmla="*/ 3975 w 10000"/>
                <a:gd name="connsiteY419" fmla="*/ 6704 h 9855"/>
                <a:gd name="connsiteX420" fmla="*/ 3995 w 10000"/>
                <a:gd name="connsiteY420" fmla="*/ 6849 h 9855"/>
                <a:gd name="connsiteX421" fmla="*/ 4041 w 10000"/>
                <a:gd name="connsiteY421" fmla="*/ 6828 h 9855"/>
                <a:gd name="connsiteX422" fmla="*/ 4081 w 10000"/>
                <a:gd name="connsiteY422" fmla="*/ 6768 h 9855"/>
                <a:gd name="connsiteX423" fmla="*/ 4111 w 10000"/>
                <a:gd name="connsiteY423" fmla="*/ 6704 h 9855"/>
                <a:gd name="connsiteX424" fmla="*/ 4142 w 10000"/>
                <a:gd name="connsiteY424" fmla="*/ 6631 h 9855"/>
                <a:gd name="connsiteX425" fmla="*/ 4162 w 10000"/>
                <a:gd name="connsiteY425" fmla="*/ 6548 h 9855"/>
                <a:gd name="connsiteX426" fmla="*/ 4182 w 10000"/>
                <a:gd name="connsiteY426" fmla="*/ 6456 h 9855"/>
                <a:gd name="connsiteX427" fmla="*/ 4197 w 10000"/>
                <a:gd name="connsiteY427" fmla="*/ 6373 h 9855"/>
                <a:gd name="connsiteX428" fmla="*/ 4218 w 10000"/>
                <a:gd name="connsiteY428" fmla="*/ 6291 h 9855"/>
                <a:gd name="connsiteX429" fmla="*/ 4238 w 10000"/>
                <a:gd name="connsiteY429" fmla="*/ 6373 h 9855"/>
                <a:gd name="connsiteX430" fmla="*/ 4228 w 10000"/>
                <a:gd name="connsiteY430" fmla="*/ 6558 h 9855"/>
                <a:gd name="connsiteX431" fmla="*/ 4203 w 10000"/>
                <a:gd name="connsiteY431" fmla="*/ 6756 h 9855"/>
                <a:gd name="connsiteX432" fmla="*/ 4182 w 10000"/>
                <a:gd name="connsiteY432" fmla="*/ 6932 h 9855"/>
                <a:gd name="connsiteX433" fmla="*/ 4147 w 10000"/>
                <a:gd name="connsiteY433" fmla="*/ 7118 h 9855"/>
                <a:gd name="connsiteX434" fmla="*/ 4111 w 10000"/>
                <a:gd name="connsiteY434" fmla="*/ 7303 h 9855"/>
                <a:gd name="connsiteX435" fmla="*/ 4076 w 10000"/>
                <a:gd name="connsiteY435" fmla="*/ 7479 h 9855"/>
                <a:gd name="connsiteX436" fmla="*/ 4041 w 10000"/>
                <a:gd name="connsiteY436" fmla="*/ 7653 h 9855"/>
                <a:gd name="connsiteX437" fmla="*/ 4005 w 10000"/>
                <a:gd name="connsiteY437" fmla="*/ 7820 h 9855"/>
                <a:gd name="connsiteX438" fmla="*/ 4223 w 10000"/>
                <a:gd name="connsiteY438" fmla="*/ 7861 h 9855"/>
                <a:gd name="connsiteX439" fmla="*/ 4238 w 10000"/>
                <a:gd name="connsiteY439" fmla="*/ 7748 h 9855"/>
                <a:gd name="connsiteX440" fmla="*/ 4258 w 10000"/>
                <a:gd name="connsiteY440" fmla="*/ 7593 h 9855"/>
                <a:gd name="connsiteX441" fmla="*/ 4273 w 10000"/>
                <a:gd name="connsiteY441" fmla="*/ 7457 h 9855"/>
                <a:gd name="connsiteX442" fmla="*/ 4294 w 10000"/>
                <a:gd name="connsiteY442" fmla="*/ 7344 h 9855"/>
                <a:gd name="connsiteX443" fmla="*/ 4400 w 10000"/>
                <a:gd name="connsiteY443" fmla="*/ 7313 h 9855"/>
                <a:gd name="connsiteX444" fmla="*/ 4511 w 10000"/>
                <a:gd name="connsiteY444" fmla="*/ 7251 h 9855"/>
                <a:gd name="connsiteX445" fmla="*/ 4623 w 10000"/>
                <a:gd name="connsiteY445" fmla="*/ 7190 h 9855"/>
                <a:gd name="connsiteX446" fmla="*/ 4734 w 10000"/>
                <a:gd name="connsiteY446" fmla="*/ 7138 h 9855"/>
                <a:gd name="connsiteX447" fmla="*/ 4846 w 10000"/>
                <a:gd name="connsiteY447" fmla="*/ 7077 h 9855"/>
                <a:gd name="connsiteX448" fmla="*/ 4952 w 10000"/>
                <a:gd name="connsiteY448" fmla="*/ 7015 h 9855"/>
                <a:gd name="connsiteX449" fmla="*/ 5063 w 10000"/>
                <a:gd name="connsiteY449" fmla="*/ 6953 h 9855"/>
                <a:gd name="connsiteX450" fmla="*/ 5170 w 10000"/>
                <a:gd name="connsiteY450" fmla="*/ 6911 h 9855"/>
                <a:gd name="connsiteX451" fmla="*/ 5205 w 10000"/>
                <a:gd name="connsiteY451" fmla="*/ 7004 h 9855"/>
                <a:gd name="connsiteX452" fmla="*/ 5241 w 10000"/>
                <a:gd name="connsiteY452" fmla="*/ 7098 h 9855"/>
                <a:gd name="connsiteX453" fmla="*/ 5266 w 10000"/>
                <a:gd name="connsiteY453" fmla="*/ 7190 h 9855"/>
                <a:gd name="connsiteX454" fmla="*/ 5286 w 10000"/>
                <a:gd name="connsiteY454" fmla="*/ 7303 h 9855"/>
                <a:gd name="connsiteX455" fmla="*/ 4759 w 10000"/>
                <a:gd name="connsiteY455" fmla="*/ 7643 h 9855"/>
                <a:gd name="connsiteX456" fmla="*/ 4800 w 10000"/>
                <a:gd name="connsiteY456" fmla="*/ 7954 h 9855"/>
                <a:gd name="connsiteX457" fmla="*/ 4810 w 10000"/>
                <a:gd name="connsiteY457" fmla="*/ 7944 h 9855"/>
                <a:gd name="connsiteX458" fmla="*/ 4851 w 10000"/>
                <a:gd name="connsiteY458" fmla="*/ 7923 h 9855"/>
                <a:gd name="connsiteX459" fmla="*/ 4901 w 10000"/>
                <a:gd name="connsiteY459" fmla="*/ 7882 h 9855"/>
                <a:gd name="connsiteX460" fmla="*/ 4972 w 10000"/>
                <a:gd name="connsiteY460" fmla="*/ 7841 h 9855"/>
                <a:gd name="connsiteX461" fmla="*/ 5048 w 10000"/>
                <a:gd name="connsiteY461" fmla="*/ 7780 h 9855"/>
                <a:gd name="connsiteX462" fmla="*/ 5124 w 10000"/>
                <a:gd name="connsiteY462" fmla="*/ 7715 h 9855"/>
                <a:gd name="connsiteX463" fmla="*/ 5195 w 10000"/>
                <a:gd name="connsiteY463" fmla="*/ 7653 h 9855"/>
                <a:gd name="connsiteX464" fmla="*/ 5261 w 10000"/>
                <a:gd name="connsiteY464" fmla="*/ 7613 h 9855"/>
                <a:gd name="connsiteX465" fmla="*/ 5235 w 10000"/>
                <a:gd name="connsiteY465" fmla="*/ 8172 h 9855"/>
                <a:gd name="connsiteX466" fmla="*/ 4765 w 10000"/>
                <a:gd name="connsiteY466" fmla="*/ 8491 h 9855"/>
                <a:gd name="connsiteX467" fmla="*/ 4800 w 10000"/>
                <a:gd name="connsiteY467" fmla="*/ 8813 h 9855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4116 w 10000"/>
                <a:gd name="connsiteY44" fmla="*/ 9036 h 10000"/>
                <a:gd name="connsiteX45" fmla="*/ 4162 w 10000"/>
                <a:gd name="connsiteY45" fmla="*/ 9245 h 10000"/>
                <a:gd name="connsiteX46" fmla="*/ 4223 w 10000"/>
                <a:gd name="connsiteY46" fmla="*/ 9434 h 10000"/>
                <a:gd name="connsiteX47" fmla="*/ 4278 w 10000"/>
                <a:gd name="connsiteY47" fmla="*/ 9633 h 10000"/>
                <a:gd name="connsiteX48" fmla="*/ 4349 w 10000"/>
                <a:gd name="connsiteY48" fmla="*/ 9810 h 10000"/>
                <a:gd name="connsiteX49" fmla="*/ 5554 w 10000"/>
                <a:gd name="connsiteY49" fmla="*/ 6593 h 10000"/>
                <a:gd name="connsiteX50" fmla="*/ 5570 w 10000"/>
                <a:gd name="connsiteY50" fmla="*/ 6384 h 10000"/>
                <a:gd name="connsiteX51" fmla="*/ 5585 w 10000"/>
                <a:gd name="connsiteY51" fmla="*/ 6154 h 10000"/>
                <a:gd name="connsiteX52" fmla="*/ 5605 w 10000"/>
                <a:gd name="connsiteY52" fmla="*/ 5932 h 10000"/>
                <a:gd name="connsiteX53" fmla="*/ 5625 w 10000"/>
                <a:gd name="connsiteY53" fmla="*/ 5712 h 10000"/>
                <a:gd name="connsiteX54" fmla="*/ 5651 w 10000"/>
                <a:gd name="connsiteY54" fmla="*/ 5503 h 10000"/>
                <a:gd name="connsiteX55" fmla="*/ 5671 w 10000"/>
                <a:gd name="connsiteY55" fmla="*/ 5294 h 10000"/>
                <a:gd name="connsiteX56" fmla="*/ 5706 w 10000"/>
                <a:gd name="connsiteY56" fmla="*/ 5084 h 10000"/>
                <a:gd name="connsiteX57" fmla="*/ 5742 w 10000"/>
                <a:gd name="connsiteY57" fmla="*/ 4885 h 10000"/>
                <a:gd name="connsiteX58" fmla="*/ 5782 w 10000"/>
                <a:gd name="connsiteY58" fmla="*/ 4643 h 10000"/>
                <a:gd name="connsiteX59" fmla="*/ 5838 w 10000"/>
                <a:gd name="connsiteY59" fmla="*/ 4401 h 10000"/>
                <a:gd name="connsiteX60" fmla="*/ 5894 w 10000"/>
                <a:gd name="connsiteY60" fmla="*/ 4171 h 10000"/>
                <a:gd name="connsiteX61" fmla="*/ 5965 w 10000"/>
                <a:gd name="connsiteY61" fmla="*/ 3942 h 10000"/>
                <a:gd name="connsiteX62" fmla="*/ 6041 w 10000"/>
                <a:gd name="connsiteY62" fmla="*/ 3723 h 10000"/>
                <a:gd name="connsiteX63" fmla="*/ 6116 w 10000"/>
                <a:gd name="connsiteY63" fmla="*/ 3511 h 10000"/>
                <a:gd name="connsiteX64" fmla="*/ 6203 w 10000"/>
                <a:gd name="connsiteY64" fmla="*/ 3312 h 10000"/>
                <a:gd name="connsiteX65" fmla="*/ 6294 w 10000"/>
                <a:gd name="connsiteY65" fmla="*/ 3124 h 10000"/>
                <a:gd name="connsiteX66" fmla="*/ 6395 w 10000"/>
                <a:gd name="connsiteY66" fmla="*/ 2957 h 10000"/>
                <a:gd name="connsiteX67" fmla="*/ 6496 w 10000"/>
                <a:gd name="connsiteY67" fmla="*/ 2777 h 10000"/>
                <a:gd name="connsiteX68" fmla="*/ 6603 w 10000"/>
                <a:gd name="connsiteY68" fmla="*/ 2642 h 10000"/>
                <a:gd name="connsiteX69" fmla="*/ 6714 w 10000"/>
                <a:gd name="connsiteY69" fmla="*/ 2515 h 10000"/>
                <a:gd name="connsiteX70" fmla="*/ 6830 w 10000"/>
                <a:gd name="connsiteY70" fmla="*/ 2411 h 10000"/>
                <a:gd name="connsiteX71" fmla="*/ 6947 w 10000"/>
                <a:gd name="connsiteY71" fmla="*/ 2305 h 10000"/>
                <a:gd name="connsiteX72" fmla="*/ 7073 w 10000"/>
                <a:gd name="connsiteY72" fmla="*/ 2253 h 10000"/>
                <a:gd name="connsiteX73" fmla="*/ 7200 w 10000"/>
                <a:gd name="connsiteY73" fmla="*/ 2201 h 10000"/>
                <a:gd name="connsiteX74" fmla="*/ 7271 w 10000"/>
                <a:gd name="connsiteY74" fmla="*/ 2368 h 10000"/>
                <a:gd name="connsiteX75" fmla="*/ 7332 w 10000"/>
                <a:gd name="connsiteY75" fmla="*/ 2515 h 10000"/>
                <a:gd name="connsiteX76" fmla="*/ 7397 w 10000"/>
                <a:gd name="connsiteY76" fmla="*/ 2663 h 10000"/>
                <a:gd name="connsiteX77" fmla="*/ 7468 w 10000"/>
                <a:gd name="connsiteY77" fmla="*/ 2777 h 10000"/>
                <a:gd name="connsiteX78" fmla="*/ 7549 w 10000"/>
                <a:gd name="connsiteY78" fmla="*/ 2894 h 10000"/>
                <a:gd name="connsiteX79" fmla="*/ 7641 w 10000"/>
                <a:gd name="connsiteY79" fmla="*/ 2987 h 10000"/>
                <a:gd name="connsiteX80" fmla="*/ 7757 w 10000"/>
                <a:gd name="connsiteY80" fmla="*/ 3082 h 10000"/>
                <a:gd name="connsiteX81" fmla="*/ 7899 w 10000"/>
                <a:gd name="connsiteY81" fmla="*/ 3165 h 10000"/>
                <a:gd name="connsiteX82" fmla="*/ 7980 w 10000"/>
                <a:gd name="connsiteY82" fmla="*/ 3209 h 10000"/>
                <a:gd name="connsiteX83" fmla="*/ 8056 w 10000"/>
                <a:gd name="connsiteY83" fmla="*/ 3219 h 10000"/>
                <a:gd name="connsiteX84" fmla="*/ 8137 w 10000"/>
                <a:gd name="connsiteY84" fmla="*/ 3229 h 10000"/>
                <a:gd name="connsiteX85" fmla="*/ 8213 w 10000"/>
                <a:gd name="connsiteY85" fmla="*/ 3229 h 10000"/>
                <a:gd name="connsiteX86" fmla="*/ 8289 w 10000"/>
                <a:gd name="connsiteY86" fmla="*/ 3209 h 10000"/>
                <a:gd name="connsiteX87" fmla="*/ 8359 w 10000"/>
                <a:gd name="connsiteY87" fmla="*/ 3175 h 10000"/>
                <a:gd name="connsiteX88" fmla="*/ 8435 w 10000"/>
                <a:gd name="connsiteY88" fmla="*/ 3145 h 10000"/>
                <a:gd name="connsiteX89" fmla="*/ 8506 w 10000"/>
                <a:gd name="connsiteY89" fmla="*/ 3082 h 10000"/>
                <a:gd name="connsiteX90" fmla="*/ 8572 w 10000"/>
                <a:gd name="connsiteY90" fmla="*/ 3041 h 10000"/>
                <a:gd name="connsiteX91" fmla="*/ 8638 w 10000"/>
                <a:gd name="connsiteY91" fmla="*/ 2967 h 10000"/>
                <a:gd name="connsiteX92" fmla="*/ 8709 w 10000"/>
                <a:gd name="connsiteY92" fmla="*/ 2894 h 10000"/>
                <a:gd name="connsiteX93" fmla="*/ 8775 w 10000"/>
                <a:gd name="connsiteY93" fmla="*/ 2810 h 10000"/>
                <a:gd name="connsiteX94" fmla="*/ 8830 w 10000"/>
                <a:gd name="connsiteY94" fmla="*/ 2716 h 10000"/>
                <a:gd name="connsiteX95" fmla="*/ 8896 w 10000"/>
                <a:gd name="connsiteY95" fmla="*/ 2609 h 10000"/>
                <a:gd name="connsiteX96" fmla="*/ 8952 w 10000"/>
                <a:gd name="connsiteY96" fmla="*/ 2504 h 10000"/>
                <a:gd name="connsiteX97" fmla="*/ 9013 w 10000"/>
                <a:gd name="connsiteY97" fmla="*/ 2401 h 10000"/>
                <a:gd name="connsiteX98" fmla="*/ 9200 w 10000"/>
                <a:gd name="connsiteY98" fmla="*/ 2609 h 10000"/>
                <a:gd name="connsiteX99" fmla="*/ 9362 w 10000"/>
                <a:gd name="connsiteY99" fmla="*/ 2884 h 10000"/>
                <a:gd name="connsiteX100" fmla="*/ 9499 w 10000"/>
                <a:gd name="connsiteY100" fmla="*/ 3195 h 10000"/>
                <a:gd name="connsiteX101" fmla="*/ 9625 w 10000"/>
                <a:gd name="connsiteY101" fmla="*/ 3554 h 10000"/>
                <a:gd name="connsiteX102" fmla="*/ 9716 w 10000"/>
                <a:gd name="connsiteY102" fmla="*/ 3942 h 10000"/>
                <a:gd name="connsiteX103" fmla="*/ 9792 w 10000"/>
                <a:gd name="connsiteY103" fmla="*/ 4359 h 10000"/>
                <a:gd name="connsiteX104" fmla="*/ 9833 w 10000"/>
                <a:gd name="connsiteY104" fmla="*/ 4791 h 10000"/>
                <a:gd name="connsiteX105" fmla="*/ 9848 w 10000"/>
                <a:gd name="connsiteY105" fmla="*/ 5230 h 10000"/>
                <a:gd name="connsiteX106" fmla="*/ 9863 w 10000"/>
                <a:gd name="connsiteY106" fmla="*/ 5534 h 10000"/>
                <a:gd name="connsiteX107" fmla="*/ 9878 w 10000"/>
                <a:gd name="connsiteY107" fmla="*/ 5871 h 10000"/>
                <a:gd name="connsiteX108" fmla="*/ 9899 w 10000"/>
                <a:gd name="connsiteY108" fmla="*/ 6132 h 10000"/>
                <a:gd name="connsiteX109" fmla="*/ 9914 w 10000"/>
                <a:gd name="connsiteY109" fmla="*/ 6195 h 10000"/>
                <a:gd name="connsiteX110" fmla="*/ 9980 w 10000"/>
                <a:gd name="connsiteY110" fmla="*/ 5660 h 10000"/>
                <a:gd name="connsiteX111" fmla="*/ 10000 w 10000"/>
                <a:gd name="connsiteY111" fmla="*/ 5084 h 10000"/>
                <a:gd name="connsiteX112" fmla="*/ 9995 w 10000"/>
                <a:gd name="connsiteY112" fmla="*/ 4506 h 10000"/>
                <a:gd name="connsiteX113" fmla="*/ 9949 w 10000"/>
                <a:gd name="connsiteY113" fmla="*/ 3963 h 10000"/>
                <a:gd name="connsiteX114" fmla="*/ 9924 w 10000"/>
                <a:gd name="connsiteY114" fmla="*/ 3784 h 10000"/>
                <a:gd name="connsiteX115" fmla="*/ 9899 w 10000"/>
                <a:gd name="connsiteY115" fmla="*/ 3604 h 10000"/>
                <a:gd name="connsiteX116" fmla="*/ 9863 w 10000"/>
                <a:gd name="connsiteY116" fmla="*/ 3418 h 10000"/>
                <a:gd name="connsiteX117" fmla="*/ 9813 w 10000"/>
                <a:gd name="connsiteY117" fmla="*/ 3249 h 10000"/>
                <a:gd name="connsiteX118" fmla="*/ 9767 w 10000"/>
                <a:gd name="connsiteY118" fmla="*/ 3092 h 10000"/>
                <a:gd name="connsiteX119" fmla="*/ 9716 w 10000"/>
                <a:gd name="connsiteY119" fmla="*/ 2936 h 10000"/>
                <a:gd name="connsiteX120" fmla="*/ 9656 w 10000"/>
                <a:gd name="connsiteY120" fmla="*/ 2777 h 10000"/>
                <a:gd name="connsiteX121" fmla="*/ 9595 w 10000"/>
                <a:gd name="connsiteY121" fmla="*/ 2642 h 10000"/>
                <a:gd name="connsiteX122" fmla="*/ 9529 w 10000"/>
                <a:gd name="connsiteY122" fmla="*/ 2504 h 10000"/>
                <a:gd name="connsiteX123" fmla="*/ 9458 w 10000"/>
                <a:gd name="connsiteY123" fmla="*/ 2368 h 10000"/>
                <a:gd name="connsiteX124" fmla="*/ 9387 w 10000"/>
                <a:gd name="connsiteY124" fmla="*/ 2243 h 10000"/>
                <a:gd name="connsiteX125" fmla="*/ 9316 w 10000"/>
                <a:gd name="connsiteY125" fmla="*/ 2117 h 10000"/>
                <a:gd name="connsiteX126" fmla="*/ 9241 w 10000"/>
                <a:gd name="connsiteY126" fmla="*/ 2003 h 10000"/>
                <a:gd name="connsiteX127" fmla="*/ 9154 w 10000"/>
                <a:gd name="connsiteY127" fmla="*/ 1888 h 10000"/>
                <a:gd name="connsiteX128" fmla="*/ 9078 w 10000"/>
                <a:gd name="connsiteY128" fmla="*/ 1793 h 10000"/>
                <a:gd name="connsiteX129" fmla="*/ 8997 w 10000"/>
                <a:gd name="connsiteY129" fmla="*/ 1699 h 10000"/>
                <a:gd name="connsiteX130" fmla="*/ 8982 w 10000"/>
                <a:gd name="connsiteY130" fmla="*/ 1710 h 10000"/>
                <a:gd name="connsiteX131" fmla="*/ 8972 w 10000"/>
                <a:gd name="connsiteY131" fmla="*/ 1720 h 10000"/>
                <a:gd name="connsiteX132" fmla="*/ 8957 w 10000"/>
                <a:gd name="connsiteY132" fmla="*/ 1730 h 10000"/>
                <a:gd name="connsiteX133" fmla="*/ 8947 w 10000"/>
                <a:gd name="connsiteY133" fmla="*/ 1750 h 10000"/>
                <a:gd name="connsiteX134" fmla="*/ 8932 w 10000"/>
                <a:gd name="connsiteY134" fmla="*/ 1793 h 10000"/>
                <a:gd name="connsiteX135" fmla="*/ 8906 w 10000"/>
                <a:gd name="connsiteY135" fmla="*/ 1856 h 10000"/>
                <a:gd name="connsiteX136" fmla="*/ 8866 w 10000"/>
                <a:gd name="connsiteY136" fmla="*/ 1939 h 10000"/>
                <a:gd name="connsiteX137" fmla="*/ 8820 w 10000"/>
                <a:gd name="connsiteY137" fmla="*/ 2045 h 10000"/>
                <a:gd name="connsiteX138" fmla="*/ 8749 w 10000"/>
                <a:gd name="connsiteY138" fmla="*/ 2180 h 10000"/>
                <a:gd name="connsiteX139" fmla="*/ 8684 w 10000"/>
                <a:gd name="connsiteY139" fmla="*/ 2283 h 10000"/>
                <a:gd name="connsiteX140" fmla="*/ 8628 w 10000"/>
                <a:gd name="connsiteY140" fmla="*/ 2380 h 10000"/>
                <a:gd name="connsiteX141" fmla="*/ 8567 w 10000"/>
                <a:gd name="connsiteY141" fmla="*/ 2463 h 10000"/>
                <a:gd name="connsiteX142" fmla="*/ 8516 w 10000"/>
                <a:gd name="connsiteY142" fmla="*/ 2526 h 10000"/>
                <a:gd name="connsiteX143" fmla="*/ 8466 w 10000"/>
                <a:gd name="connsiteY143" fmla="*/ 2588 h 10000"/>
                <a:gd name="connsiteX144" fmla="*/ 8415 w 10000"/>
                <a:gd name="connsiteY144" fmla="*/ 2622 h 10000"/>
                <a:gd name="connsiteX145" fmla="*/ 8365 w 10000"/>
                <a:gd name="connsiteY145" fmla="*/ 2663 h 10000"/>
                <a:gd name="connsiteX146" fmla="*/ 8314 w 10000"/>
                <a:gd name="connsiteY146" fmla="*/ 2673 h 10000"/>
                <a:gd name="connsiteX147" fmla="*/ 8258 w 10000"/>
                <a:gd name="connsiteY147" fmla="*/ 2684 h 10000"/>
                <a:gd name="connsiteX148" fmla="*/ 8208 w 10000"/>
                <a:gd name="connsiteY148" fmla="*/ 2694 h 10000"/>
                <a:gd name="connsiteX149" fmla="*/ 8147 w 10000"/>
                <a:gd name="connsiteY149" fmla="*/ 2694 h 10000"/>
                <a:gd name="connsiteX150" fmla="*/ 8086 w 10000"/>
                <a:gd name="connsiteY150" fmla="*/ 2684 h 10000"/>
                <a:gd name="connsiteX151" fmla="*/ 8015 w 10000"/>
                <a:gd name="connsiteY151" fmla="*/ 2684 h 10000"/>
                <a:gd name="connsiteX152" fmla="*/ 7939 w 10000"/>
                <a:gd name="connsiteY152" fmla="*/ 2673 h 10000"/>
                <a:gd name="connsiteX153" fmla="*/ 7858 w 10000"/>
                <a:gd name="connsiteY153" fmla="*/ 2663 h 10000"/>
                <a:gd name="connsiteX154" fmla="*/ 7803 w 10000"/>
                <a:gd name="connsiteY154" fmla="*/ 2609 h 10000"/>
                <a:gd name="connsiteX155" fmla="*/ 7747 w 10000"/>
                <a:gd name="connsiteY155" fmla="*/ 2577 h 10000"/>
                <a:gd name="connsiteX156" fmla="*/ 7696 w 10000"/>
                <a:gd name="connsiteY156" fmla="*/ 2526 h 10000"/>
                <a:gd name="connsiteX157" fmla="*/ 7635 w 10000"/>
                <a:gd name="connsiteY157" fmla="*/ 2483 h 10000"/>
                <a:gd name="connsiteX158" fmla="*/ 7585 w 10000"/>
                <a:gd name="connsiteY158" fmla="*/ 2431 h 10000"/>
                <a:gd name="connsiteX159" fmla="*/ 7529 w 10000"/>
                <a:gd name="connsiteY159" fmla="*/ 2358 h 10000"/>
                <a:gd name="connsiteX160" fmla="*/ 7489 w 10000"/>
                <a:gd name="connsiteY160" fmla="*/ 2273 h 10000"/>
                <a:gd name="connsiteX161" fmla="*/ 7448 w 10000"/>
                <a:gd name="connsiteY161" fmla="*/ 2180 h 10000"/>
                <a:gd name="connsiteX162" fmla="*/ 7468 w 10000"/>
                <a:gd name="connsiteY162" fmla="*/ 2138 h 10000"/>
                <a:gd name="connsiteX163" fmla="*/ 7484 w 10000"/>
                <a:gd name="connsiteY163" fmla="*/ 2096 h 10000"/>
                <a:gd name="connsiteX164" fmla="*/ 7499 w 10000"/>
                <a:gd name="connsiteY164" fmla="*/ 2045 h 10000"/>
                <a:gd name="connsiteX165" fmla="*/ 7514 w 10000"/>
                <a:gd name="connsiteY165" fmla="*/ 2003 h 10000"/>
                <a:gd name="connsiteX166" fmla="*/ 7554 w 10000"/>
                <a:gd name="connsiteY166" fmla="*/ 1740 h 10000"/>
                <a:gd name="connsiteX167" fmla="*/ 7570 w 10000"/>
                <a:gd name="connsiteY167" fmla="*/ 1478 h 10000"/>
                <a:gd name="connsiteX168" fmla="*/ 7570 w 10000"/>
                <a:gd name="connsiteY168" fmla="*/ 1216 h 10000"/>
                <a:gd name="connsiteX169" fmla="*/ 7559 w 10000"/>
                <a:gd name="connsiteY169" fmla="*/ 954 h 10000"/>
                <a:gd name="connsiteX170" fmla="*/ 7529 w 10000"/>
                <a:gd name="connsiteY170" fmla="*/ 692 h 10000"/>
                <a:gd name="connsiteX171" fmla="*/ 7484 w 10000"/>
                <a:gd name="connsiteY171" fmla="*/ 450 h 10000"/>
                <a:gd name="connsiteX172" fmla="*/ 7428 w 10000"/>
                <a:gd name="connsiteY172" fmla="*/ 219 h 10000"/>
                <a:gd name="connsiteX173" fmla="*/ 7357 w 10000"/>
                <a:gd name="connsiteY173" fmla="*/ 0 h 10000"/>
                <a:gd name="connsiteX174" fmla="*/ 7352 w 10000"/>
                <a:gd name="connsiteY174" fmla="*/ 63 h 10000"/>
                <a:gd name="connsiteX175" fmla="*/ 7357 w 10000"/>
                <a:gd name="connsiteY175" fmla="*/ 263 h 10000"/>
                <a:gd name="connsiteX176" fmla="*/ 7367 w 10000"/>
                <a:gd name="connsiteY176" fmla="*/ 525 h 10000"/>
                <a:gd name="connsiteX177" fmla="*/ 7372 w 10000"/>
                <a:gd name="connsiteY177" fmla="*/ 839 h 10000"/>
                <a:gd name="connsiteX178" fmla="*/ 7362 w 10000"/>
                <a:gd name="connsiteY178" fmla="*/ 1174 h 10000"/>
                <a:gd name="connsiteX179" fmla="*/ 7332 w 10000"/>
                <a:gd name="connsiteY179" fmla="*/ 1478 h 10000"/>
                <a:gd name="connsiteX180" fmla="*/ 7271 w 10000"/>
                <a:gd name="connsiteY180" fmla="*/ 1720 h 10000"/>
                <a:gd name="connsiteX181" fmla="*/ 7165 w 10000"/>
                <a:gd name="connsiteY181" fmla="*/ 1866 h 10000"/>
                <a:gd name="connsiteX182" fmla="*/ 7048 w 10000"/>
                <a:gd name="connsiteY182" fmla="*/ 1866 h 10000"/>
                <a:gd name="connsiteX183" fmla="*/ 6932 w 10000"/>
                <a:gd name="connsiteY183" fmla="*/ 1888 h 10000"/>
                <a:gd name="connsiteX184" fmla="*/ 6820 w 10000"/>
                <a:gd name="connsiteY184" fmla="*/ 1939 h 10000"/>
                <a:gd name="connsiteX185" fmla="*/ 6709 w 10000"/>
                <a:gd name="connsiteY185" fmla="*/ 2003 h 10000"/>
                <a:gd name="connsiteX186" fmla="*/ 6603 w 10000"/>
                <a:gd name="connsiteY186" fmla="*/ 2065 h 10000"/>
                <a:gd name="connsiteX187" fmla="*/ 6501 w 10000"/>
                <a:gd name="connsiteY187" fmla="*/ 2169 h 10000"/>
                <a:gd name="connsiteX188" fmla="*/ 6400 w 10000"/>
                <a:gd name="connsiteY188" fmla="*/ 2263 h 10000"/>
                <a:gd name="connsiteX189" fmla="*/ 6304 w 10000"/>
                <a:gd name="connsiteY189" fmla="*/ 2380 h 10000"/>
                <a:gd name="connsiteX190" fmla="*/ 6208 w 10000"/>
                <a:gd name="connsiteY190" fmla="*/ 2515 h 10000"/>
                <a:gd name="connsiteX191" fmla="*/ 6116 w 10000"/>
                <a:gd name="connsiteY191" fmla="*/ 2663 h 10000"/>
                <a:gd name="connsiteX192" fmla="*/ 6035 w 10000"/>
                <a:gd name="connsiteY192" fmla="*/ 2820 h 10000"/>
                <a:gd name="connsiteX193" fmla="*/ 5954 w 10000"/>
                <a:gd name="connsiteY193" fmla="*/ 2987 h 10000"/>
                <a:gd name="connsiteX194" fmla="*/ 5878 w 10000"/>
                <a:gd name="connsiteY194" fmla="*/ 3155 h 10000"/>
                <a:gd name="connsiteX195" fmla="*/ 5808 w 10000"/>
                <a:gd name="connsiteY195" fmla="*/ 3353 h 10000"/>
                <a:gd name="connsiteX196" fmla="*/ 5737 w 10000"/>
                <a:gd name="connsiteY196" fmla="*/ 3542 h 10000"/>
                <a:gd name="connsiteX197" fmla="*/ 5676 w 10000"/>
                <a:gd name="connsiteY197" fmla="*/ 3733 h 10000"/>
                <a:gd name="connsiteX198" fmla="*/ 5630 w 10000"/>
                <a:gd name="connsiteY198" fmla="*/ 3922 h 10000"/>
                <a:gd name="connsiteX199" fmla="*/ 5590 w 10000"/>
                <a:gd name="connsiteY199" fmla="*/ 4109 h 10000"/>
                <a:gd name="connsiteX200" fmla="*/ 5559 w 10000"/>
                <a:gd name="connsiteY200" fmla="*/ 4307 h 10000"/>
                <a:gd name="connsiteX201" fmla="*/ 5539 w 10000"/>
                <a:gd name="connsiteY201" fmla="*/ 4496 h 10000"/>
                <a:gd name="connsiteX202" fmla="*/ 5514 w 10000"/>
                <a:gd name="connsiteY202" fmla="*/ 4684 h 10000"/>
                <a:gd name="connsiteX203" fmla="*/ 5494 w 10000"/>
                <a:gd name="connsiteY203" fmla="*/ 4895 h 10000"/>
                <a:gd name="connsiteX204" fmla="*/ 5468 w 10000"/>
                <a:gd name="connsiteY204" fmla="*/ 5084 h 10000"/>
                <a:gd name="connsiteX205" fmla="*/ 5443 w 10000"/>
                <a:gd name="connsiteY205" fmla="*/ 5284 h 10000"/>
                <a:gd name="connsiteX206" fmla="*/ 5397 w 10000"/>
                <a:gd name="connsiteY206" fmla="*/ 5230 h 10000"/>
                <a:gd name="connsiteX207" fmla="*/ 5337 w 10000"/>
                <a:gd name="connsiteY207" fmla="*/ 5188 h 10000"/>
                <a:gd name="connsiteX208" fmla="*/ 5251 w 10000"/>
                <a:gd name="connsiteY208" fmla="*/ 5137 h 10000"/>
                <a:gd name="connsiteX209" fmla="*/ 5170 w 10000"/>
                <a:gd name="connsiteY209" fmla="*/ 5074 h 10000"/>
                <a:gd name="connsiteX210" fmla="*/ 5089 w 10000"/>
                <a:gd name="connsiteY210" fmla="*/ 5001 h 10000"/>
                <a:gd name="connsiteX211" fmla="*/ 5013 w 10000"/>
                <a:gd name="connsiteY211" fmla="*/ 4938 h 10000"/>
                <a:gd name="connsiteX212" fmla="*/ 4962 w 10000"/>
                <a:gd name="connsiteY212" fmla="*/ 4864 h 10000"/>
                <a:gd name="connsiteX213" fmla="*/ 4937 w 10000"/>
                <a:gd name="connsiteY213" fmla="*/ 4780 h 10000"/>
                <a:gd name="connsiteX214" fmla="*/ 4835 w 10000"/>
                <a:gd name="connsiteY214" fmla="*/ 4812 h 10000"/>
                <a:gd name="connsiteX215" fmla="*/ 4668 w 10000"/>
                <a:gd name="connsiteY215" fmla="*/ 4875 h 10000"/>
                <a:gd name="connsiteX216" fmla="*/ 4461 w 10000"/>
                <a:gd name="connsiteY216" fmla="*/ 4938 h 10000"/>
                <a:gd name="connsiteX217" fmla="*/ 4213 w 10000"/>
                <a:gd name="connsiteY217" fmla="*/ 5031 h 10000"/>
                <a:gd name="connsiteX218" fmla="*/ 3929 w 10000"/>
                <a:gd name="connsiteY218" fmla="*/ 5126 h 10000"/>
                <a:gd name="connsiteX219" fmla="*/ 3625 w 10000"/>
                <a:gd name="connsiteY219" fmla="*/ 5220 h 10000"/>
                <a:gd name="connsiteX220" fmla="*/ 3311 w 10000"/>
                <a:gd name="connsiteY220" fmla="*/ 5334 h 10000"/>
                <a:gd name="connsiteX221" fmla="*/ 2992 w 10000"/>
                <a:gd name="connsiteY221" fmla="*/ 5438 h 10000"/>
                <a:gd name="connsiteX222" fmla="*/ 2678 w 10000"/>
                <a:gd name="connsiteY222" fmla="*/ 5545 h 10000"/>
                <a:gd name="connsiteX223" fmla="*/ 2380 w 10000"/>
                <a:gd name="connsiteY223" fmla="*/ 5660 h 10000"/>
                <a:gd name="connsiteX224" fmla="*/ 2101 w 10000"/>
                <a:gd name="connsiteY224" fmla="*/ 5754 h 10000"/>
                <a:gd name="connsiteX225" fmla="*/ 1848 w 10000"/>
                <a:gd name="connsiteY225" fmla="*/ 5839 h 10000"/>
                <a:gd name="connsiteX226" fmla="*/ 1641 w 10000"/>
                <a:gd name="connsiteY226" fmla="*/ 5912 h 10000"/>
                <a:gd name="connsiteX227" fmla="*/ 1484 w 10000"/>
                <a:gd name="connsiteY227" fmla="*/ 5954 h 10000"/>
                <a:gd name="connsiteX228" fmla="*/ 1377 w 10000"/>
                <a:gd name="connsiteY228" fmla="*/ 5996 h 10000"/>
                <a:gd name="connsiteX229" fmla="*/ 1342 w 10000"/>
                <a:gd name="connsiteY229" fmla="*/ 6006 h 10000"/>
                <a:gd name="connsiteX230" fmla="*/ 1261 w 10000"/>
                <a:gd name="connsiteY230" fmla="*/ 5954 h 10000"/>
                <a:gd name="connsiteX231" fmla="*/ 1180 w 10000"/>
                <a:gd name="connsiteY231" fmla="*/ 5902 h 10000"/>
                <a:gd name="connsiteX232" fmla="*/ 1104 w 10000"/>
                <a:gd name="connsiteY232" fmla="*/ 5850 h 10000"/>
                <a:gd name="connsiteX233" fmla="*/ 1023 w 10000"/>
                <a:gd name="connsiteY233" fmla="*/ 5787 h 10000"/>
                <a:gd name="connsiteX234" fmla="*/ 942 w 10000"/>
                <a:gd name="connsiteY234" fmla="*/ 5732 h 10000"/>
                <a:gd name="connsiteX235" fmla="*/ 861 w 10000"/>
                <a:gd name="connsiteY235" fmla="*/ 5670 h 10000"/>
                <a:gd name="connsiteX236" fmla="*/ 785 w 10000"/>
                <a:gd name="connsiteY236" fmla="*/ 5617 h 10000"/>
                <a:gd name="connsiteX237" fmla="*/ 704 w 10000"/>
                <a:gd name="connsiteY237" fmla="*/ 5556 h 10000"/>
                <a:gd name="connsiteX238" fmla="*/ 623 w 10000"/>
                <a:gd name="connsiteY238" fmla="*/ 5503 h 10000"/>
                <a:gd name="connsiteX239" fmla="*/ 542 w 10000"/>
                <a:gd name="connsiteY239" fmla="*/ 5451 h 10000"/>
                <a:gd name="connsiteX240" fmla="*/ 466 w 10000"/>
                <a:gd name="connsiteY240" fmla="*/ 5387 h 10000"/>
                <a:gd name="connsiteX241" fmla="*/ 380 w 10000"/>
                <a:gd name="connsiteY241" fmla="*/ 5346 h 10000"/>
                <a:gd name="connsiteX242" fmla="*/ 299 w 10000"/>
                <a:gd name="connsiteY242" fmla="*/ 5294 h 10000"/>
                <a:gd name="connsiteX243" fmla="*/ 218 w 10000"/>
                <a:gd name="connsiteY243" fmla="*/ 5241 h 10000"/>
                <a:gd name="connsiteX244" fmla="*/ 137 w 10000"/>
                <a:gd name="connsiteY244" fmla="*/ 5199 h 10000"/>
                <a:gd name="connsiteX245" fmla="*/ 56 w 10000"/>
                <a:gd name="connsiteY245" fmla="*/ 5148 h 10000"/>
                <a:gd name="connsiteX246" fmla="*/ 0 w 10000"/>
                <a:gd name="connsiteY246" fmla="*/ 5271 h 10000"/>
                <a:gd name="connsiteX247" fmla="*/ 15 w 10000"/>
                <a:gd name="connsiteY247" fmla="*/ 5294 h 10000"/>
                <a:gd name="connsiteX248" fmla="*/ 51 w 10000"/>
                <a:gd name="connsiteY248" fmla="*/ 5334 h 10000"/>
                <a:gd name="connsiteX249" fmla="*/ 106 w 10000"/>
                <a:gd name="connsiteY249" fmla="*/ 5377 h 10000"/>
                <a:gd name="connsiteX250" fmla="*/ 177 w 10000"/>
                <a:gd name="connsiteY250" fmla="*/ 5438 h 10000"/>
                <a:gd name="connsiteX251" fmla="*/ 263 w 10000"/>
                <a:gd name="connsiteY251" fmla="*/ 5503 h 10000"/>
                <a:gd name="connsiteX252" fmla="*/ 359 w 10000"/>
                <a:gd name="connsiteY252" fmla="*/ 5576 h 10000"/>
                <a:gd name="connsiteX253" fmla="*/ 456 w 10000"/>
                <a:gd name="connsiteY253" fmla="*/ 5660 h 10000"/>
                <a:gd name="connsiteX254" fmla="*/ 557 w 10000"/>
                <a:gd name="connsiteY254" fmla="*/ 5732 h 10000"/>
                <a:gd name="connsiteX255" fmla="*/ 658 w 10000"/>
                <a:gd name="connsiteY255" fmla="*/ 5818 h 10000"/>
                <a:gd name="connsiteX256" fmla="*/ 754 w 10000"/>
                <a:gd name="connsiteY256" fmla="*/ 5891 h 10000"/>
                <a:gd name="connsiteX257" fmla="*/ 851 w 10000"/>
                <a:gd name="connsiteY257" fmla="*/ 5954 h 10000"/>
                <a:gd name="connsiteX258" fmla="*/ 932 w 10000"/>
                <a:gd name="connsiteY258" fmla="*/ 6017 h 10000"/>
                <a:gd name="connsiteX259" fmla="*/ 997 w 10000"/>
                <a:gd name="connsiteY259" fmla="*/ 6080 h 10000"/>
                <a:gd name="connsiteX260" fmla="*/ 1053 w 10000"/>
                <a:gd name="connsiteY260" fmla="*/ 6111 h 10000"/>
                <a:gd name="connsiteX261" fmla="*/ 1089 w 10000"/>
                <a:gd name="connsiteY261" fmla="*/ 6143 h 10000"/>
                <a:gd name="connsiteX262" fmla="*/ 1099 w 10000"/>
                <a:gd name="connsiteY262" fmla="*/ 6154 h 10000"/>
                <a:gd name="connsiteX263" fmla="*/ 1094 w 10000"/>
                <a:gd name="connsiteY263" fmla="*/ 6154 h 10000"/>
                <a:gd name="connsiteX264" fmla="*/ 1073 w 10000"/>
                <a:gd name="connsiteY264" fmla="*/ 6164 h 10000"/>
                <a:gd name="connsiteX265" fmla="*/ 1053 w 10000"/>
                <a:gd name="connsiteY265" fmla="*/ 6185 h 10000"/>
                <a:gd name="connsiteX266" fmla="*/ 1023 w 10000"/>
                <a:gd name="connsiteY266" fmla="*/ 6216 h 10000"/>
                <a:gd name="connsiteX267" fmla="*/ 987 w 10000"/>
                <a:gd name="connsiteY267" fmla="*/ 6236 h 10000"/>
                <a:gd name="connsiteX268" fmla="*/ 957 w 10000"/>
                <a:gd name="connsiteY268" fmla="*/ 6268 h 10000"/>
                <a:gd name="connsiteX269" fmla="*/ 932 w 10000"/>
                <a:gd name="connsiteY269" fmla="*/ 6299 h 10000"/>
                <a:gd name="connsiteX270" fmla="*/ 906 w 10000"/>
                <a:gd name="connsiteY270" fmla="*/ 6331 h 10000"/>
                <a:gd name="connsiteX271" fmla="*/ 2486 w 10000"/>
                <a:gd name="connsiteY271" fmla="*/ 7766 h 10000"/>
                <a:gd name="connsiteX272" fmla="*/ 2516 w 10000"/>
                <a:gd name="connsiteY272" fmla="*/ 7798 h 10000"/>
                <a:gd name="connsiteX273" fmla="*/ 2542 w 10000"/>
                <a:gd name="connsiteY273" fmla="*/ 7808 h 10000"/>
                <a:gd name="connsiteX274" fmla="*/ 2572 w 10000"/>
                <a:gd name="connsiteY274" fmla="*/ 7808 h 10000"/>
                <a:gd name="connsiteX275" fmla="*/ 2603 w 10000"/>
                <a:gd name="connsiteY275" fmla="*/ 7755 h 10000"/>
                <a:gd name="connsiteX276" fmla="*/ 1246 w 10000"/>
                <a:gd name="connsiteY276" fmla="*/ 6414 h 10000"/>
                <a:gd name="connsiteX277" fmla="*/ 1337 w 10000"/>
                <a:gd name="connsiteY277" fmla="*/ 6373 h 10000"/>
                <a:gd name="connsiteX278" fmla="*/ 1494 w 10000"/>
                <a:gd name="connsiteY278" fmla="*/ 6309 h 10000"/>
                <a:gd name="connsiteX279" fmla="*/ 1701 w 10000"/>
                <a:gd name="connsiteY279" fmla="*/ 6216 h 10000"/>
                <a:gd name="connsiteX280" fmla="*/ 1949 w 10000"/>
                <a:gd name="connsiteY280" fmla="*/ 6111 h 10000"/>
                <a:gd name="connsiteX281" fmla="*/ 2233 w 10000"/>
                <a:gd name="connsiteY281" fmla="*/ 6006 h 10000"/>
                <a:gd name="connsiteX282" fmla="*/ 2542 w 10000"/>
                <a:gd name="connsiteY282" fmla="*/ 5891 h 10000"/>
                <a:gd name="connsiteX283" fmla="*/ 2871 w 10000"/>
                <a:gd name="connsiteY283" fmla="*/ 5754 h 10000"/>
                <a:gd name="connsiteX284" fmla="*/ 3195 w 10000"/>
                <a:gd name="connsiteY284" fmla="*/ 5629 h 10000"/>
                <a:gd name="connsiteX285" fmla="*/ 3524 w 10000"/>
                <a:gd name="connsiteY285" fmla="*/ 5513 h 10000"/>
                <a:gd name="connsiteX286" fmla="*/ 3833 w 10000"/>
                <a:gd name="connsiteY286" fmla="*/ 5387 h 10000"/>
                <a:gd name="connsiteX287" fmla="*/ 4122 w 10000"/>
                <a:gd name="connsiteY287" fmla="*/ 5284 h 10000"/>
                <a:gd name="connsiteX288" fmla="*/ 4380 w 10000"/>
                <a:gd name="connsiteY288" fmla="*/ 5178 h 10000"/>
                <a:gd name="connsiteX289" fmla="*/ 4603 w 10000"/>
                <a:gd name="connsiteY289" fmla="*/ 5105 h 10000"/>
                <a:gd name="connsiteX290" fmla="*/ 4765 w 10000"/>
                <a:gd name="connsiteY290" fmla="*/ 5031 h 10000"/>
                <a:gd name="connsiteX291" fmla="*/ 4876 w 10000"/>
                <a:gd name="connsiteY291" fmla="*/ 4990 h 10000"/>
                <a:gd name="connsiteX292" fmla="*/ 4911 w 10000"/>
                <a:gd name="connsiteY292" fmla="*/ 4980 h 10000"/>
                <a:gd name="connsiteX293" fmla="*/ 4972 w 10000"/>
                <a:gd name="connsiteY293" fmla="*/ 5053 h 10000"/>
                <a:gd name="connsiteX294" fmla="*/ 5038 w 10000"/>
                <a:gd name="connsiteY294" fmla="*/ 5126 h 10000"/>
                <a:gd name="connsiteX295" fmla="*/ 5109 w 10000"/>
                <a:gd name="connsiteY295" fmla="*/ 5199 h 10000"/>
                <a:gd name="connsiteX296" fmla="*/ 5180 w 10000"/>
                <a:gd name="connsiteY296" fmla="*/ 5284 h 10000"/>
                <a:gd name="connsiteX297" fmla="*/ 5241 w 10000"/>
                <a:gd name="connsiteY297" fmla="*/ 5367 h 10000"/>
                <a:gd name="connsiteX298" fmla="*/ 5306 w 10000"/>
                <a:gd name="connsiteY298" fmla="*/ 5451 h 10000"/>
                <a:gd name="connsiteX299" fmla="*/ 5367 w 10000"/>
                <a:gd name="connsiteY299" fmla="*/ 5534 h 10000"/>
                <a:gd name="connsiteX300" fmla="*/ 5428 w 10000"/>
                <a:gd name="connsiteY300" fmla="*/ 5629 h 10000"/>
                <a:gd name="connsiteX301" fmla="*/ 5423 w 10000"/>
                <a:gd name="connsiteY301" fmla="*/ 5942 h 10000"/>
                <a:gd name="connsiteX302" fmla="*/ 5397 w 10000"/>
                <a:gd name="connsiteY302" fmla="*/ 6236 h 10000"/>
                <a:gd name="connsiteX303" fmla="*/ 5367 w 10000"/>
                <a:gd name="connsiteY303" fmla="*/ 6541 h 10000"/>
                <a:gd name="connsiteX304" fmla="*/ 5337 w 10000"/>
                <a:gd name="connsiteY304" fmla="*/ 6814 h 10000"/>
                <a:gd name="connsiteX305" fmla="*/ 5296 w 10000"/>
                <a:gd name="connsiteY305" fmla="*/ 6718 h 10000"/>
                <a:gd name="connsiteX306" fmla="*/ 5251 w 10000"/>
                <a:gd name="connsiteY306" fmla="*/ 6624 h 10000"/>
                <a:gd name="connsiteX307" fmla="*/ 5210 w 10000"/>
                <a:gd name="connsiteY307" fmla="*/ 6530 h 10000"/>
                <a:gd name="connsiteX308" fmla="*/ 5170 w 10000"/>
                <a:gd name="connsiteY308" fmla="*/ 6444 h 10000"/>
                <a:gd name="connsiteX309" fmla="*/ 5129 w 10000"/>
                <a:gd name="connsiteY309" fmla="*/ 6351 h 10000"/>
                <a:gd name="connsiteX310" fmla="*/ 5089 w 10000"/>
                <a:gd name="connsiteY310" fmla="*/ 6268 h 10000"/>
                <a:gd name="connsiteX311" fmla="*/ 5043 w 10000"/>
                <a:gd name="connsiteY311" fmla="*/ 6185 h 10000"/>
                <a:gd name="connsiteX312" fmla="*/ 4992 w 10000"/>
                <a:gd name="connsiteY312" fmla="*/ 6111 h 10000"/>
                <a:gd name="connsiteX313" fmla="*/ 5033 w 10000"/>
                <a:gd name="connsiteY313" fmla="*/ 6111 h 10000"/>
                <a:gd name="connsiteX314" fmla="*/ 5073 w 10000"/>
                <a:gd name="connsiteY314" fmla="*/ 6143 h 10000"/>
                <a:gd name="connsiteX315" fmla="*/ 5114 w 10000"/>
                <a:gd name="connsiteY315" fmla="*/ 6195 h 10000"/>
                <a:gd name="connsiteX316" fmla="*/ 5149 w 10000"/>
                <a:gd name="connsiteY316" fmla="*/ 6258 h 10000"/>
                <a:gd name="connsiteX317" fmla="*/ 5190 w 10000"/>
                <a:gd name="connsiteY317" fmla="*/ 6321 h 10000"/>
                <a:gd name="connsiteX318" fmla="*/ 5230 w 10000"/>
                <a:gd name="connsiteY318" fmla="*/ 6341 h 10000"/>
                <a:gd name="connsiteX319" fmla="*/ 5271 w 10000"/>
                <a:gd name="connsiteY319" fmla="*/ 6341 h 10000"/>
                <a:gd name="connsiteX320" fmla="*/ 5316 w 10000"/>
                <a:gd name="connsiteY320" fmla="*/ 6299 h 10000"/>
                <a:gd name="connsiteX321" fmla="*/ 5276 w 10000"/>
                <a:gd name="connsiteY321" fmla="*/ 6154 h 10000"/>
                <a:gd name="connsiteX322" fmla="*/ 5225 w 10000"/>
                <a:gd name="connsiteY322" fmla="*/ 6017 h 10000"/>
                <a:gd name="connsiteX323" fmla="*/ 5170 w 10000"/>
                <a:gd name="connsiteY323" fmla="*/ 5902 h 10000"/>
                <a:gd name="connsiteX324" fmla="*/ 5109 w 10000"/>
                <a:gd name="connsiteY324" fmla="*/ 5776 h 10000"/>
                <a:gd name="connsiteX325" fmla="*/ 5043 w 10000"/>
                <a:gd name="connsiteY325" fmla="*/ 5670 h 10000"/>
                <a:gd name="connsiteX326" fmla="*/ 4972 w 10000"/>
                <a:gd name="connsiteY326" fmla="*/ 5576 h 10000"/>
                <a:gd name="connsiteX327" fmla="*/ 4901 w 10000"/>
                <a:gd name="connsiteY327" fmla="*/ 5493 h 10000"/>
                <a:gd name="connsiteX328" fmla="*/ 4835 w 10000"/>
                <a:gd name="connsiteY328" fmla="*/ 5418 h 10000"/>
                <a:gd name="connsiteX329" fmla="*/ 4881 w 10000"/>
                <a:gd name="connsiteY329" fmla="*/ 5428 h 10000"/>
                <a:gd name="connsiteX330" fmla="*/ 4927 w 10000"/>
                <a:gd name="connsiteY330" fmla="*/ 5438 h 10000"/>
                <a:gd name="connsiteX331" fmla="*/ 4972 w 10000"/>
                <a:gd name="connsiteY331" fmla="*/ 5461 h 10000"/>
                <a:gd name="connsiteX332" fmla="*/ 5018 w 10000"/>
                <a:gd name="connsiteY332" fmla="*/ 5493 h 10000"/>
                <a:gd name="connsiteX333" fmla="*/ 5068 w 10000"/>
                <a:gd name="connsiteY333" fmla="*/ 5513 h 10000"/>
                <a:gd name="connsiteX334" fmla="*/ 5114 w 10000"/>
                <a:gd name="connsiteY334" fmla="*/ 5545 h 10000"/>
                <a:gd name="connsiteX335" fmla="*/ 5154 w 10000"/>
                <a:gd name="connsiteY335" fmla="*/ 5586 h 10000"/>
                <a:gd name="connsiteX336" fmla="*/ 5195 w 10000"/>
                <a:gd name="connsiteY336" fmla="*/ 5629 h 10000"/>
                <a:gd name="connsiteX337" fmla="*/ 5220 w 10000"/>
                <a:gd name="connsiteY337" fmla="*/ 5639 h 10000"/>
                <a:gd name="connsiteX338" fmla="*/ 5241 w 10000"/>
                <a:gd name="connsiteY338" fmla="*/ 5680 h 10000"/>
                <a:gd name="connsiteX339" fmla="*/ 5266 w 10000"/>
                <a:gd name="connsiteY339" fmla="*/ 5732 h 10000"/>
                <a:gd name="connsiteX340" fmla="*/ 5281 w 10000"/>
                <a:gd name="connsiteY340" fmla="*/ 5766 h 10000"/>
                <a:gd name="connsiteX341" fmla="*/ 5306 w 10000"/>
                <a:gd name="connsiteY341" fmla="*/ 5818 h 10000"/>
                <a:gd name="connsiteX342" fmla="*/ 5327 w 10000"/>
                <a:gd name="connsiteY342" fmla="*/ 5829 h 10000"/>
                <a:gd name="connsiteX343" fmla="*/ 5352 w 10000"/>
                <a:gd name="connsiteY343" fmla="*/ 5818 h 10000"/>
                <a:gd name="connsiteX344" fmla="*/ 5382 w 10000"/>
                <a:gd name="connsiteY344" fmla="*/ 5766 h 10000"/>
                <a:gd name="connsiteX345" fmla="*/ 5342 w 10000"/>
                <a:gd name="connsiteY345" fmla="*/ 5660 h 10000"/>
                <a:gd name="connsiteX346" fmla="*/ 5296 w 10000"/>
                <a:gd name="connsiteY346" fmla="*/ 5576 h 10000"/>
                <a:gd name="connsiteX347" fmla="*/ 5241 w 10000"/>
                <a:gd name="connsiteY347" fmla="*/ 5503 h 10000"/>
                <a:gd name="connsiteX348" fmla="*/ 5190 w 10000"/>
                <a:gd name="connsiteY348" fmla="*/ 5438 h 10000"/>
                <a:gd name="connsiteX349" fmla="*/ 5129 w 10000"/>
                <a:gd name="connsiteY349" fmla="*/ 5387 h 10000"/>
                <a:gd name="connsiteX350" fmla="*/ 5073 w 10000"/>
                <a:gd name="connsiteY350" fmla="*/ 5356 h 10000"/>
                <a:gd name="connsiteX351" fmla="*/ 5008 w 10000"/>
                <a:gd name="connsiteY351" fmla="*/ 5304 h 10000"/>
                <a:gd name="connsiteX352" fmla="*/ 4952 w 10000"/>
                <a:gd name="connsiteY352" fmla="*/ 5271 h 10000"/>
                <a:gd name="connsiteX353" fmla="*/ 4916 w 10000"/>
                <a:gd name="connsiteY353" fmla="*/ 5241 h 10000"/>
                <a:gd name="connsiteX354" fmla="*/ 4876 w 10000"/>
                <a:gd name="connsiteY354" fmla="*/ 5230 h 10000"/>
                <a:gd name="connsiteX355" fmla="*/ 4841 w 10000"/>
                <a:gd name="connsiteY355" fmla="*/ 5230 h 10000"/>
                <a:gd name="connsiteX356" fmla="*/ 4810 w 10000"/>
                <a:gd name="connsiteY356" fmla="*/ 5284 h 10000"/>
                <a:gd name="connsiteX357" fmla="*/ 4810 w 10000"/>
                <a:gd name="connsiteY357" fmla="*/ 5314 h 10000"/>
                <a:gd name="connsiteX358" fmla="*/ 4815 w 10000"/>
                <a:gd name="connsiteY358" fmla="*/ 5356 h 10000"/>
                <a:gd name="connsiteX359" fmla="*/ 4820 w 10000"/>
                <a:gd name="connsiteY359" fmla="*/ 5377 h 10000"/>
                <a:gd name="connsiteX360" fmla="*/ 4835 w 10000"/>
                <a:gd name="connsiteY360" fmla="*/ 5397 h 10000"/>
                <a:gd name="connsiteX361" fmla="*/ 4795 w 10000"/>
                <a:gd name="connsiteY361" fmla="*/ 5428 h 10000"/>
                <a:gd name="connsiteX362" fmla="*/ 4744 w 10000"/>
                <a:gd name="connsiteY362" fmla="*/ 5438 h 10000"/>
                <a:gd name="connsiteX363" fmla="*/ 4709 w 10000"/>
                <a:gd name="connsiteY363" fmla="*/ 5461 h 10000"/>
                <a:gd name="connsiteX364" fmla="*/ 4704 w 10000"/>
                <a:gd name="connsiteY364" fmla="*/ 5556 h 10000"/>
                <a:gd name="connsiteX365" fmla="*/ 4754 w 10000"/>
                <a:gd name="connsiteY365" fmla="*/ 5596 h 10000"/>
                <a:gd name="connsiteX366" fmla="*/ 4800 w 10000"/>
                <a:gd name="connsiteY366" fmla="*/ 5629 h 10000"/>
                <a:gd name="connsiteX367" fmla="*/ 4846 w 10000"/>
                <a:gd name="connsiteY367" fmla="*/ 5670 h 10000"/>
                <a:gd name="connsiteX368" fmla="*/ 4896 w 10000"/>
                <a:gd name="connsiteY368" fmla="*/ 5691 h 10000"/>
                <a:gd name="connsiteX369" fmla="*/ 4937 w 10000"/>
                <a:gd name="connsiteY369" fmla="*/ 5732 h 10000"/>
                <a:gd name="connsiteX370" fmla="*/ 4987 w 10000"/>
                <a:gd name="connsiteY370" fmla="*/ 5776 h 10000"/>
                <a:gd name="connsiteX371" fmla="*/ 5028 w 10000"/>
                <a:gd name="connsiteY371" fmla="*/ 5839 h 10000"/>
                <a:gd name="connsiteX372" fmla="*/ 5068 w 10000"/>
                <a:gd name="connsiteY372" fmla="*/ 5902 h 10000"/>
                <a:gd name="connsiteX373" fmla="*/ 5033 w 10000"/>
                <a:gd name="connsiteY373" fmla="*/ 5912 h 10000"/>
                <a:gd name="connsiteX374" fmla="*/ 4992 w 10000"/>
                <a:gd name="connsiteY374" fmla="*/ 5912 h 10000"/>
                <a:gd name="connsiteX375" fmla="*/ 4957 w 10000"/>
                <a:gd name="connsiteY375" fmla="*/ 5902 h 10000"/>
                <a:gd name="connsiteX376" fmla="*/ 4916 w 10000"/>
                <a:gd name="connsiteY376" fmla="*/ 5871 h 10000"/>
                <a:gd name="connsiteX377" fmla="*/ 4876 w 10000"/>
                <a:gd name="connsiteY377" fmla="*/ 5850 h 10000"/>
                <a:gd name="connsiteX378" fmla="*/ 4835 w 10000"/>
                <a:gd name="connsiteY378" fmla="*/ 5839 h 10000"/>
                <a:gd name="connsiteX379" fmla="*/ 4800 w 10000"/>
                <a:gd name="connsiteY379" fmla="*/ 5860 h 10000"/>
                <a:gd name="connsiteX380" fmla="*/ 4759 w 10000"/>
                <a:gd name="connsiteY380" fmla="*/ 5902 h 10000"/>
                <a:gd name="connsiteX381" fmla="*/ 4775 w 10000"/>
                <a:gd name="connsiteY381" fmla="*/ 6027 h 10000"/>
                <a:gd name="connsiteX382" fmla="*/ 4810 w 10000"/>
                <a:gd name="connsiteY382" fmla="*/ 6143 h 10000"/>
                <a:gd name="connsiteX383" fmla="*/ 4851 w 10000"/>
                <a:gd name="connsiteY383" fmla="*/ 6226 h 10000"/>
                <a:gd name="connsiteX384" fmla="*/ 4901 w 10000"/>
                <a:gd name="connsiteY384" fmla="*/ 6309 h 10000"/>
                <a:gd name="connsiteX385" fmla="*/ 4952 w 10000"/>
                <a:gd name="connsiteY385" fmla="*/ 6394 h 10000"/>
                <a:gd name="connsiteX386" fmla="*/ 5003 w 10000"/>
                <a:gd name="connsiteY386" fmla="*/ 6488 h 10000"/>
                <a:gd name="connsiteX387" fmla="*/ 5043 w 10000"/>
                <a:gd name="connsiteY387" fmla="*/ 6614 h 10000"/>
                <a:gd name="connsiteX388" fmla="*/ 5078 w 10000"/>
                <a:gd name="connsiteY388" fmla="*/ 6739 h 10000"/>
                <a:gd name="connsiteX389" fmla="*/ 4987 w 10000"/>
                <a:gd name="connsiteY389" fmla="*/ 6781 h 10000"/>
                <a:gd name="connsiteX390" fmla="*/ 4886 w 10000"/>
                <a:gd name="connsiteY390" fmla="*/ 6824 h 10000"/>
                <a:gd name="connsiteX391" fmla="*/ 4795 w 10000"/>
                <a:gd name="connsiteY391" fmla="*/ 6888 h 10000"/>
                <a:gd name="connsiteX392" fmla="*/ 4699 w 10000"/>
                <a:gd name="connsiteY392" fmla="*/ 6950 h 10000"/>
                <a:gd name="connsiteX393" fmla="*/ 4608 w 10000"/>
                <a:gd name="connsiteY393" fmla="*/ 7013 h 10000"/>
                <a:gd name="connsiteX394" fmla="*/ 4511 w 10000"/>
                <a:gd name="connsiteY394" fmla="*/ 7055 h 10000"/>
                <a:gd name="connsiteX395" fmla="*/ 4415 w 10000"/>
                <a:gd name="connsiteY395" fmla="*/ 7097 h 10000"/>
                <a:gd name="connsiteX396" fmla="*/ 4319 w 10000"/>
                <a:gd name="connsiteY396" fmla="*/ 7107 h 10000"/>
                <a:gd name="connsiteX397" fmla="*/ 4339 w 10000"/>
                <a:gd name="connsiteY397" fmla="*/ 6845 h 10000"/>
                <a:gd name="connsiteX398" fmla="*/ 4349 w 10000"/>
                <a:gd name="connsiteY398" fmla="*/ 6551 h 10000"/>
                <a:gd name="connsiteX399" fmla="*/ 4339 w 10000"/>
                <a:gd name="connsiteY399" fmla="*/ 6268 h 10000"/>
                <a:gd name="connsiteX400" fmla="*/ 4319 w 10000"/>
                <a:gd name="connsiteY400" fmla="*/ 6006 h 10000"/>
                <a:gd name="connsiteX401" fmla="*/ 4294 w 10000"/>
                <a:gd name="connsiteY401" fmla="*/ 5922 h 10000"/>
                <a:gd name="connsiteX402" fmla="*/ 4268 w 10000"/>
                <a:gd name="connsiteY402" fmla="*/ 5829 h 10000"/>
                <a:gd name="connsiteX403" fmla="*/ 4238 w 10000"/>
                <a:gd name="connsiteY403" fmla="*/ 5743 h 10000"/>
                <a:gd name="connsiteX404" fmla="*/ 4192 w 10000"/>
                <a:gd name="connsiteY404" fmla="*/ 5712 h 10000"/>
                <a:gd name="connsiteX405" fmla="*/ 4147 w 10000"/>
                <a:gd name="connsiteY405" fmla="*/ 5891 h 10000"/>
                <a:gd name="connsiteX406" fmla="*/ 4116 w 10000"/>
                <a:gd name="connsiteY406" fmla="*/ 6070 h 10000"/>
                <a:gd name="connsiteX407" fmla="*/ 4086 w 10000"/>
                <a:gd name="connsiteY407" fmla="*/ 6247 h 10000"/>
                <a:gd name="connsiteX408" fmla="*/ 4035 w 10000"/>
                <a:gd name="connsiteY408" fmla="*/ 6414 h 10000"/>
                <a:gd name="connsiteX409" fmla="*/ 3833 w 10000"/>
                <a:gd name="connsiteY409" fmla="*/ 5712 h 10000"/>
                <a:gd name="connsiteX410" fmla="*/ 3772 w 10000"/>
                <a:gd name="connsiteY410" fmla="*/ 5712 h 10000"/>
                <a:gd name="connsiteX411" fmla="*/ 3772 w 10000"/>
                <a:gd name="connsiteY411" fmla="*/ 5829 h 10000"/>
                <a:gd name="connsiteX412" fmla="*/ 3813 w 10000"/>
                <a:gd name="connsiteY412" fmla="*/ 5954 h 10000"/>
                <a:gd name="connsiteX413" fmla="*/ 3848 w 10000"/>
                <a:gd name="connsiteY413" fmla="*/ 6090 h 10000"/>
                <a:gd name="connsiteX414" fmla="*/ 3878 w 10000"/>
                <a:gd name="connsiteY414" fmla="*/ 6226 h 10000"/>
                <a:gd name="connsiteX415" fmla="*/ 3909 w 10000"/>
                <a:gd name="connsiteY415" fmla="*/ 6373 h 10000"/>
                <a:gd name="connsiteX416" fmla="*/ 3934 w 10000"/>
                <a:gd name="connsiteY416" fmla="*/ 6498 h 10000"/>
                <a:gd name="connsiteX417" fmla="*/ 3959 w 10000"/>
                <a:gd name="connsiteY417" fmla="*/ 6644 h 10000"/>
                <a:gd name="connsiteX418" fmla="*/ 3975 w 10000"/>
                <a:gd name="connsiteY418" fmla="*/ 6803 h 10000"/>
                <a:gd name="connsiteX419" fmla="*/ 3995 w 10000"/>
                <a:gd name="connsiteY419" fmla="*/ 6950 h 10000"/>
                <a:gd name="connsiteX420" fmla="*/ 4041 w 10000"/>
                <a:gd name="connsiteY420" fmla="*/ 6928 h 10000"/>
                <a:gd name="connsiteX421" fmla="*/ 4081 w 10000"/>
                <a:gd name="connsiteY421" fmla="*/ 6868 h 10000"/>
                <a:gd name="connsiteX422" fmla="*/ 4111 w 10000"/>
                <a:gd name="connsiteY422" fmla="*/ 6803 h 10000"/>
                <a:gd name="connsiteX423" fmla="*/ 4142 w 10000"/>
                <a:gd name="connsiteY423" fmla="*/ 6729 h 10000"/>
                <a:gd name="connsiteX424" fmla="*/ 4162 w 10000"/>
                <a:gd name="connsiteY424" fmla="*/ 6644 h 10000"/>
                <a:gd name="connsiteX425" fmla="*/ 4182 w 10000"/>
                <a:gd name="connsiteY425" fmla="*/ 6551 h 10000"/>
                <a:gd name="connsiteX426" fmla="*/ 4197 w 10000"/>
                <a:gd name="connsiteY426" fmla="*/ 6467 h 10000"/>
                <a:gd name="connsiteX427" fmla="*/ 4218 w 10000"/>
                <a:gd name="connsiteY427" fmla="*/ 6384 h 10000"/>
                <a:gd name="connsiteX428" fmla="*/ 4238 w 10000"/>
                <a:gd name="connsiteY428" fmla="*/ 6467 h 10000"/>
                <a:gd name="connsiteX429" fmla="*/ 4228 w 10000"/>
                <a:gd name="connsiteY429" fmla="*/ 6654 h 10000"/>
                <a:gd name="connsiteX430" fmla="*/ 4203 w 10000"/>
                <a:gd name="connsiteY430" fmla="*/ 6855 h 10000"/>
                <a:gd name="connsiteX431" fmla="*/ 4182 w 10000"/>
                <a:gd name="connsiteY431" fmla="*/ 7034 h 10000"/>
                <a:gd name="connsiteX432" fmla="*/ 4147 w 10000"/>
                <a:gd name="connsiteY432" fmla="*/ 7223 h 10000"/>
                <a:gd name="connsiteX433" fmla="*/ 4111 w 10000"/>
                <a:gd name="connsiteY433" fmla="*/ 7410 h 10000"/>
                <a:gd name="connsiteX434" fmla="*/ 4076 w 10000"/>
                <a:gd name="connsiteY434" fmla="*/ 7589 h 10000"/>
                <a:gd name="connsiteX435" fmla="*/ 4041 w 10000"/>
                <a:gd name="connsiteY435" fmla="*/ 7766 h 10000"/>
                <a:gd name="connsiteX436" fmla="*/ 4005 w 10000"/>
                <a:gd name="connsiteY436" fmla="*/ 7935 h 10000"/>
                <a:gd name="connsiteX437" fmla="*/ 4223 w 10000"/>
                <a:gd name="connsiteY437" fmla="*/ 7977 h 10000"/>
                <a:gd name="connsiteX438" fmla="*/ 4238 w 10000"/>
                <a:gd name="connsiteY438" fmla="*/ 7862 h 10000"/>
                <a:gd name="connsiteX439" fmla="*/ 4258 w 10000"/>
                <a:gd name="connsiteY439" fmla="*/ 7705 h 10000"/>
                <a:gd name="connsiteX440" fmla="*/ 4273 w 10000"/>
                <a:gd name="connsiteY440" fmla="*/ 7567 h 10000"/>
                <a:gd name="connsiteX441" fmla="*/ 4294 w 10000"/>
                <a:gd name="connsiteY441" fmla="*/ 7452 h 10000"/>
                <a:gd name="connsiteX442" fmla="*/ 4400 w 10000"/>
                <a:gd name="connsiteY442" fmla="*/ 7421 h 10000"/>
                <a:gd name="connsiteX443" fmla="*/ 4511 w 10000"/>
                <a:gd name="connsiteY443" fmla="*/ 7358 h 10000"/>
                <a:gd name="connsiteX444" fmla="*/ 4623 w 10000"/>
                <a:gd name="connsiteY444" fmla="*/ 7296 h 10000"/>
                <a:gd name="connsiteX445" fmla="*/ 4734 w 10000"/>
                <a:gd name="connsiteY445" fmla="*/ 7243 h 10000"/>
                <a:gd name="connsiteX446" fmla="*/ 4846 w 10000"/>
                <a:gd name="connsiteY446" fmla="*/ 7181 h 10000"/>
                <a:gd name="connsiteX447" fmla="*/ 4952 w 10000"/>
                <a:gd name="connsiteY447" fmla="*/ 7118 h 10000"/>
                <a:gd name="connsiteX448" fmla="*/ 5063 w 10000"/>
                <a:gd name="connsiteY448" fmla="*/ 7055 h 10000"/>
                <a:gd name="connsiteX449" fmla="*/ 5170 w 10000"/>
                <a:gd name="connsiteY449" fmla="*/ 7013 h 10000"/>
                <a:gd name="connsiteX450" fmla="*/ 5205 w 10000"/>
                <a:gd name="connsiteY450" fmla="*/ 7107 h 10000"/>
                <a:gd name="connsiteX451" fmla="*/ 5241 w 10000"/>
                <a:gd name="connsiteY451" fmla="*/ 7202 h 10000"/>
                <a:gd name="connsiteX452" fmla="*/ 5266 w 10000"/>
                <a:gd name="connsiteY452" fmla="*/ 7296 h 10000"/>
                <a:gd name="connsiteX453" fmla="*/ 5286 w 10000"/>
                <a:gd name="connsiteY453" fmla="*/ 7410 h 10000"/>
                <a:gd name="connsiteX454" fmla="*/ 4759 w 10000"/>
                <a:gd name="connsiteY454" fmla="*/ 7755 h 10000"/>
                <a:gd name="connsiteX455" fmla="*/ 4800 w 10000"/>
                <a:gd name="connsiteY455" fmla="*/ 8071 h 10000"/>
                <a:gd name="connsiteX456" fmla="*/ 4810 w 10000"/>
                <a:gd name="connsiteY456" fmla="*/ 8061 h 10000"/>
                <a:gd name="connsiteX457" fmla="*/ 4851 w 10000"/>
                <a:gd name="connsiteY457" fmla="*/ 8040 h 10000"/>
                <a:gd name="connsiteX458" fmla="*/ 4901 w 10000"/>
                <a:gd name="connsiteY458" fmla="*/ 7998 h 10000"/>
                <a:gd name="connsiteX459" fmla="*/ 4972 w 10000"/>
                <a:gd name="connsiteY459" fmla="*/ 7956 h 10000"/>
                <a:gd name="connsiteX460" fmla="*/ 5048 w 10000"/>
                <a:gd name="connsiteY460" fmla="*/ 7894 h 10000"/>
                <a:gd name="connsiteX461" fmla="*/ 5124 w 10000"/>
                <a:gd name="connsiteY461" fmla="*/ 7829 h 10000"/>
                <a:gd name="connsiteX462" fmla="*/ 5195 w 10000"/>
                <a:gd name="connsiteY462" fmla="*/ 7766 h 10000"/>
                <a:gd name="connsiteX463" fmla="*/ 5261 w 10000"/>
                <a:gd name="connsiteY463" fmla="*/ 7725 h 10000"/>
                <a:gd name="connsiteX464" fmla="*/ 5235 w 10000"/>
                <a:gd name="connsiteY464" fmla="*/ 8292 h 10000"/>
                <a:gd name="connsiteX465" fmla="*/ 4765 w 10000"/>
                <a:gd name="connsiteY465" fmla="*/ 8616 h 10000"/>
                <a:gd name="connsiteX466" fmla="*/ 4800 w 10000"/>
                <a:gd name="connsiteY466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4116 w 10000"/>
                <a:gd name="connsiteY44" fmla="*/ 9036 h 10000"/>
                <a:gd name="connsiteX45" fmla="*/ 4162 w 10000"/>
                <a:gd name="connsiteY45" fmla="*/ 9245 h 10000"/>
                <a:gd name="connsiteX46" fmla="*/ 4223 w 10000"/>
                <a:gd name="connsiteY46" fmla="*/ 9434 h 10000"/>
                <a:gd name="connsiteX47" fmla="*/ 4278 w 10000"/>
                <a:gd name="connsiteY47" fmla="*/ 9633 h 10000"/>
                <a:gd name="connsiteX48" fmla="*/ 5554 w 10000"/>
                <a:gd name="connsiteY48" fmla="*/ 6593 h 10000"/>
                <a:gd name="connsiteX49" fmla="*/ 5570 w 10000"/>
                <a:gd name="connsiteY49" fmla="*/ 6384 h 10000"/>
                <a:gd name="connsiteX50" fmla="*/ 5585 w 10000"/>
                <a:gd name="connsiteY50" fmla="*/ 6154 h 10000"/>
                <a:gd name="connsiteX51" fmla="*/ 5605 w 10000"/>
                <a:gd name="connsiteY51" fmla="*/ 5932 h 10000"/>
                <a:gd name="connsiteX52" fmla="*/ 5625 w 10000"/>
                <a:gd name="connsiteY52" fmla="*/ 5712 h 10000"/>
                <a:gd name="connsiteX53" fmla="*/ 5651 w 10000"/>
                <a:gd name="connsiteY53" fmla="*/ 5503 h 10000"/>
                <a:gd name="connsiteX54" fmla="*/ 5671 w 10000"/>
                <a:gd name="connsiteY54" fmla="*/ 5294 h 10000"/>
                <a:gd name="connsiteX55" fmla="*/ 5706 w 10000"/>
                <a:gd name="connsiteY55" fmla="*/ 5084 h 10000"/>
                <a:gd name="connsiteX56" fmla="*/ 5742 w 10000"/>
                <a:gd name="connsiteY56" fmla="*/ 4885 h 10000"/>
                <a:gd name="connsiteX57" fmla="*/ 5782 w 10000"/>
                <a:gd name="connsiteY57" fmla="*/ 4643 h 10000"/>
                <a:gd name="connsiteX58" fmla="*/ 5838 w 10000"/>
                <a:gd name="connsiteY58" fmla="*/ 4401 h 10000"/>
                <a:gd name="connsiteX59" fmla="*/ 5894 w 10000"/>
                <a:gd name="connsiteY59" fmla="*/ 4171 h 10000"/>
                <a:gd name="connsiteX60" fmla="*/ 5965 w 10000"/>
                <a:gd name="connsiteY60" fmla="*/ 3942 h 10000"/>
                <a:gd name="connsiteX61" fmla="*/ 6041 w 10000"/>
                <a:gd name="connsiteY61" fmla="*/ 3723 h 10000"/>
                <a:gd name="connsiteX62" fmla="*/ 6116 w 10000"/>
                <a:gd name="connsiteY62" fmla="*/ 3511 h 10000"/>
                <a:gd name="connsiteX63" fmla="*/ 6203 w 10000"/>
                <a:gd name="connsiteY63" fmla="*/ 3312 h 10000"/>
                <a:gd name="connsiteX64" fmla="*/ 6294 w 10000"/>
                <a:gd name="connsiteY64" fmla="*/ 3124 h 10000"/>
                <a:gd name="connsiteX65" fmla="*/ 6395 w 10000"/>
                <a:gd name="connsiteY65" fmla="*/ 2957 h 10000"/>
                <a:gd name="connsiteX66" fmla="*/ 6496 w 10000"/>
                <a:gd name="connsiteY66" fmla="*/ 2777 h 10000"/>
                <a:gd name="connsiteX67" fmla="*/ 6603 w 10000"/>
                <a:gd name="connsiteY67" fmla="*/ 2642 h 10000"/>
                <a:gd name="connsiteX68" fmla="*/ 6714 w 10000"/>
                <a:gd name="connsiteY68" fmla="*/ 2515 h 10000"/>
                <a:gd name="connsiteX69" fmla="*/ 6830 w 10000"/>
                <a:gd name="connsiteY69" fmla="*/ 2411 h 10000"/>
                <a:gd name="connsiteX70" fmla="*/ 6947 w 10000"/>
                <a:gd name="connsiteY70" fmla="*/ 2305 h 10000"/>
                <a:gd name="connsiteX71" fmla="*/ 7073 w 10000"/>
                <a:gd name="connsiteY71" fmla="*/ 2253 h 10000"/>
                <a:gd name="connsiteX72" fmla="*/ 7200 w 10000"/>
                <a:gd name="connsiteY72" fmla="*/ 2201 h 10000"/>
                <a:gd name="connsiteX73" fmla="*/ 7271 w 10000"/>
                <a:gd name="connsiteY73" fmla="*/ 2368 h 10000"/>
                <a:gd name="connsiteX74" fmla="*/ 7332 w 10000"/>
                <a:gd name="connsiteY74" fmla="*/ 2515 h 10000"/>
                <a:gd name="connsiteX75" fmla="*/ 7397 w 10000"/>
                <a:gd name="connsiteY75" fmla="*/ 2663 h 10000"/>
                <a:gd name="connsiteX76" fmla="*/ 7468 w 10000"/>
                <a:gd name="connsiteY76" fmla="*/ 2777 h 10000"/>
                <a:gd name="connsiteX77" fmla="*/ 7549 w 10000"/>
                <a:gd name="connsiteY77" fmla="*/ 2894 h 10000"/>
                <a:gd name="connsiteX78" fmla="*/ 7641 w 10000"/>
                <a:gd name="connsiteY78" fmla="*/ 2987 h 10000"/>
                <a:gd name="connsiteX79" fmla="*/ 7757 w 10000"/>
                <a:gd name="connsiteY79" fmla="*/ 3082 h 10000"/>
                <a:gd name="connsiteX80" fmla="*/ 7899 w 10000"/>
                <a:gd name="connsiteY80" fmla="*/ 3165 h 10000"/>
                <a:gd name="connsiteX81" fmla="*/ 7980 w 10000"/>
                <a:gd name="connsiteY81" fmla="*/ 3209 h 10000"/>
                <a:gd name="connsiteX82" fmla="*/ 8056 w 10000"/>
                <a:gd name="connsiteY82" fmla="*/ 3219 h 10000"/>
                <a:gd name="connsiteX83" fmla="*/ 8137 w 10000"/>
                <a:gd name="connsiteY83" fmla="*/ 3229 h 10000"/>
                <a:gd name="connsiteX84" fmla="*/ 8213 w 10000"/>
                <a:gd name="connsiteY84" fmla="*/ 3229 h 10000"/>
                <a:gd name="connsiteX85" fmla="*/ 8289 w 10000"/>
                <a:gd name="connsiteY85" fmla="*/ 3209 h 10000"/>
                <a:gd name="connsiteX86" fmla="*/ 8359 w 10000"/>
                <a:gd name="connsiteY86" fmla="*/ 3175 h 10000"/>
                <a:gd name="connsiteX87" fmla="*/ 8435 w 10000"/>
                <a:gd name="connsiteY87" fmla="*/ 3145 h 10000"/>
                <a:gd name="connsiteX88" fmla="*/ 8506 w 10000"/>
                <a:gd name="connsiteY88" fmla="*/ 3082 h 10000"/>
                <a:gd name="connsiteX89" fmla="*/ 8572 w 10000"/>
                <a:gd name="connsiteY89" fmla="*/ 3041 h 10000"/>
                <a:gd name="connsiteX90" fmla="*/ 8638 w 10000"/>
                <a:gd name="connsiteY90" fmla="*/ 2967 h 10000"/>
                <a:gd name="connsiteX91" fmla="*/ 8709 w 10000"/>
                <a:gd name="connsiteY91" fmla="*/ 2894 h 10000"/>
                <a:gd name="connsiteX92" fmla="*/ 8775 w 10000"/>
                <a:gd name="connsiteY92" fmla="*/ 2810 h 10000"/>
                <a:gd name="connsiteX93" fmla="*/ 8830 w 10000"/>
                <a:gd name="connsiteY93" fmla="*/ 2716 h 10000"/>
                <a:gd name="connsiteX94" fmla="*/ 8896 w 10000"/>
                <a:gd name="connsiteY94" fmla="*/ 2609 h 10000"/>
                <a:gd name="connsiteX95" fmla="*/ 8952 w 10000"/>
                <a:gd name="connsiteY95" fmla="*/ 2504 h 10000"/>
                <a:gd name="connsiteX96" fmla="*/ 9013 w 10000"/>
                <a:gd name="connsiteY96" fmla="*/ 2401 h 10000"/>
                <a:gd name="connsiteX97" fmla="*/ 9200 w 10000"/>
                <a:gd name="connsiteY97" fmla="*/ 2609 h 10000"/>
                <a:gd name="connsiteX98" fmla="*/ 9362 w 10000"/>
                <a:gd name="connsiteY98" fmla="*/ 2884 h 10000"/>
                <a:gd name="connsiteX99" fmla="*/ 9499 w 10000"/>
                <a:gd name="connsiteY99" fmla="*/ 3195 h 10000"/>
                <a:gd name="connsiteX100" fmla="*/ 9625 w 10000"/>
                <a:gd name="connsiteY100" fmla="*/ 3554 h 10000"/>
                <a:gd name="connsiteX101" fmla="*/ 9716 w 10000"/>
                <a:gd name="connsiteY101" fmla="*/ 3942 h 10000"/>
                <a:gd name="connsiteX102" fmla="*/ 9792 w 10000"/>
                <a:gd name="connsiteY102" fmla="*/ 4359 h 10000"/>
                <a:gd name="connsiteX103" fmla="*/ 9833 w 10000"/>
                <a:gd name="connsiteY103" fmla="*/ 4791 h 10000"/>
                <a:gd name="connsiteX104" fmla="*/ 9848 w 10000"/>
                <a:gd name="connsiteY104" fmla="*/ 5230 h 10000"/>
                <a:gd name="connsiteX105" fmla="*/ 9863 w 10000"/>
                <a:gd name="connsiteY105" fmla="*/ 5534 h 10000"/>
                <a:gd name="connsiteX106" fmla="*/ 9878 w 10000"/>
                <a:gd name="connsiteY106" fmla="*/ 5871 h 10000"/>
                <a:gd name="connsiteX107" fmla="*/ 9899 w 10000"/>
                <a:gd name="connsiteY107" fmla="*/ 6132 h 10000"/>
                <a:gd name="connsiteX108" fmla="*/ 9914 w 10000"/>
                <a:gd name="connsiteY108" fmla="*/ 6195 h 10000"/>
                <a:gd name="connsiteX109" fmla="*/ 9980 w 10000"/>
                <a:gd name="connsiteY109" fmla="*/ 5660 h 10000"/>
                <a:gd name="connsiteX110" fmla="*/ 10000 w 10000"/>
                <a:gd name="connsiteY110" fmla="*/ 5084 h 10000"/>
                <a:gd name="connsiteX111" fmla="*/ 9995 w 10000"/>
                <a:gd name="connsiteY111" fmla="*/ 4506 h 10000"/>
                <a:gd name="connsiteX112" fmla="*/ 9949 w 10000"/>
                <a:gd name="connsiteY112" fmla="*/ 3963 h 10000"/>
                <a:gd name="connsiteX113" fmla="*/ 9924 w 10000"/>
                <a:gd name="connsiteY113" fmla="*/ 3784 h 10000"/>
                <a:gd name="connsiteX114" fmla="*/ 9899 w 10000"/>
                <a:gd name="connsiteY114" fmla="*/ 3604 h 10000"/>
                <a:gd name="connsiteX115" fmla="*/ 9863 w 10000"/>
                <a:gd name="connsiteY115" fmla="*/ 3418 h 10000"/>
                <a:gd name="connsiteX116" fmla="*/ 9813 w 10000"/>
                <a:gd name="connsiteY116" fmla="*/ 3249 h 10000"/>
                <a:gd name="connsiteX117" fmla="*/ 9767 w 10000"/>
                <a:gd name="connsiteY117" fmla="*/ 3092 h 10000"/>
                <a:gd name="connsiteX118" fmla="*/ 9716 w 10000"/>
                <a:gd name="connsiteY118" fmla="*/ 2936 h 10000"/>
                <a:gd name="connsiteX119" fmla="*/ 9656 w 10000"/>
                <a:gd name="connsiteY119" fmla="*/ 2777 h 10000"/>
                <a:gd name="connsiteX120" fmla="*/ 9595 w 10000"/>
                <a:gd name="connsiteY120" fmla="*/ 2642 h 10000"/>
                <a:gd name="connsiteX121" fmla="*/ 9529 w 10000"/>
                <a:gd name="connsiteY121" fmla="*/ 2504 h 10000"/>
                <a:gd name="connsiteX122" fmla="*/ 9458 w 10000"/>
                <a:gd name="connsiteY122" fmla="*/ 2368 h 10000"/>
                <a:gd name="connsiteX123" fmla="*/ 9387 w 10000"/>
                <a:gd name="connsiteY123" fmla="*/ 2243 h 10000"/>
                <a:gd name="connsiteX124" fmla="*/ 9316 w 10000"/>
                <a:gd name="connsiteY124" fmla="*/ 2117 h 10000"/>
                <a:gd name="connsiteX125" fmla="*/ 9241 w 10000"/>
                <a:gd name="connsiteY125" fmla="*/ 2003 h 10000"/>
                <a:gd name="connsiteX126" fmla="*/ 9154 w 10000"/>
                <a:gd name="connsiteY126" fmla="*/ 1888 h 10000"/>
                <a:gd name="connsiteX127" fmla="*/ 9078 w 10000"/>
                <a:gd name="connsiteY127" fmla="*/ 1793 h 10000"/>
                <a:gd name="connsiteX128" fmla="*/ 8997 w 10000"/>
                <a:gd name="connsiteY128" fmla="*/ 1699 h 10000"/>
                <a:gd name="connsiteX129" fmla="*/ 8982 w 10000"/>
                <a:gd name="connsiteY129" fmla="*/ 1710 h 10000"/>
                <a:gd name="connsiteX130" fmla="*/ 8972 w 10000"/>
                <a:gd name="connsiteY130" fmla="*/ 1720 h 10000"/>
                <a:gd name="connsiteX131" fmla="*/ 8957 w 10000"/>
                <a:gd name="connsiteY131" fmla="*/ 1730 h 10000"/>
                <a:gd name="connsiteX132" fmla="*/ 8947 w 10000"/>
                <a:gd name="connsiteY132" fmla="*/ 1750 h 10000"/>
                <a:gd name="connsiteX133" fmla="*/ 8932 w 10000"/>
                <a:gd name="connsiteY133" fmla="*/ 1793 h 10000"/>
                <a:gd name="connsiteX134" fmla="*/ 8906 w 10000"/>
                <a:gd name="connsiteY134" fmla="*/ 1856 h 10000"/>
                <a:gd name="connsiteX135" fmla="*/ 8866 w 10000"/>
                <a:gd name="connsiteY135" fmla="*/ 1939 h 10000"/>
                <a:gd name="connsiteX136" fmla="*/ 8820 w 10000"/>
                <a:gd name="connsiteY136" fmla="*/ 2045 h 10000"/>
                <a:gd name="connsiteX137" fmla="*/ 8749 w 10000"/>
                <a:gd name="connsiteY137" fmla="*/ 2180 h 10000"/>
                <a:gd name="connsiteX138" fmla="*/ 8684 w 10000"/>
                <a:gd name="connsiteY138" fmla="*/ 2283 h 10000"/>
                <a:gd name="connsiteX139" fmla="*/ 8628 w 10000"/>
                <a:gd name="connsiteY139" fmla="*/ 2380 h 10000"/>
                <a:gd name="connsiteX140" fmla="*/ 8567 w 10000"/>
                <a:gd name="connsiteY140" fmla="*/ 2463 h 10000"/>
                <a:gd name="connsiteX141" fmla="*/ 8516 w 10000"/>
                <a:gd name="connsiteY141" fmla="*/ 2526 h 10000"/>
                <a:gd name="connsiteX142" fmla="*/ 8466 w 10000"/>
                <a:gd name="connsiteY142" fmla="*/ 2588 h 10000"/>
                <a:gd name="connsiteX143" fmla="*/ 8415 w 10000"/>
                <a:gd name="connsiteY143" fmla="*/ 2622 h 10000"/>
                <a:gd name="connsiteX144" fmla="*/ 8365 w 10000"/>
                <a:gd name="connsiteY144" fmla="*/ 2663 h 10000"/>
                <a:gd name="connsiteX145" fmla="*/ 8314 w 10000"/>
                <a:gd name="connsiteY145" fmla="*/ 2673 h 10000"/>
                <a:gd name="connsiteX146" fmla="*/ 8258 w 10000"/>
                <a:gd name="connsiteY146" fmla="*/ 2684 h 10000"/>
                <a:gd name="connsiteX147" fmla="*/ 8208 w 10000"/>
                <a:gd name="connsiteY147" fmla="*/ 2694 h 10000"/>
                <a:gd name="connsiteX148" fmla="*/ 8147 w 10000"/>
                <a:gd name="connsiteY148" fmla="*/ 2694 h 10000"/>
                <a:gd name="connsiteX149" fmla="*/ 8086 w 10000"/>
                <a:gd name="connsiteY149" fmla="*/ 2684 h 10000"/>
                <a:gd name="connsiteX150" fmla="*/ 8015 w 10000"/>
                <a:gd name="connsiteY150" fmla="*/ 2684 h 10000"/>
                <a:gd name="connsiteX151" fmla="*/ 7939 w 10000"/>
                <a:gd name="connsiteY151" fmla="*/ 2673 h 10000"/>
                <a:gd name="connsiteX152" fmla="*/ 7858 w 10000"/>
                <a:gd name="connsiteY152" fmla="*/ 2663 h 10000"/>
                <a:gd name="connsiteX153" fmla="*/ 7803 w 10000"/>
                <a:gd name="connsiteY153" fmla="*/ 2609 h 10000"/>
                <a:gd name="connsiteX154" fmla="*/ 7747 w 10000"/>
                <a:gd name="connsiteY154" fmla="*/ 2577 h 10000"/>
                <a:gd name="connsiteX155" fmla="*/ 7696 w 10000"/>
                <a:gd name="connsiteY155" fmla="*/ 2526 h 10000"/>
                <a:gd name="connsiteX156" fmla="*/ 7635 w 10000"/>
                <a:gd name="connsiteY156" fmla="*/ 2483 h 10000"/>
                <a:gd name="connsiteX157" fmla="*/ 7585 w 10000"/>
                <a:gd name="connsiteY157" fmla="*/ 2431 h 10000"/>
                <a:gd name="connsiteX158" fmla="*/ 7529 w 10000"/>
                <a:gd name="connsiteY158" fmla="*/ 2358 h 10000"/>
                <a:gd name="connsiteX159" fmla="*/ 7489 w 10000"/>
                <a:gd name="connsiteY159" fmla="*/ 2273 h 10000"/>
                <a:gd name="connsiteX160" fmla="*/ 7448 w 10000"/>
                <a:gd name="connsiteY160" fmla="*/ 2180 h 10000"/>
                <a:gd name="connsiteX161" fmla="*/ 7468 w 10000"/>
                <a:gd name="connsiteY161" fmla="*/ 2138 h 10000"/>
                <a:gd name="connsiteX162" fmla="*/ 7484 w 10000"/>
                <a:gd name="connsiteY162" fmla="*/ 2096 h 10000"/>
                <a:gd name="connsiteX163" fmla="*/ 7499 w 10000"/>
                <a:gd name="connsiteY163" fmla="*/ 2045 h 10000"/>
                <a:gd name="connsiteX164" fmla="*/ 7514 w 10000"/>
                <a:gd name="connsiteY164" fmla="*/ 2003 h 10000"/>
                <a:gd name="connsiteX165" fmla="*/ 7554 w 10000"/>
                <a:gd name="connsiteY165" fmla="*/ 1740 h 10000"/>
                <a:gd name="connsiteX166" fmla="*/ 7570 w 10000"/>
                <a:gd name="connsiteY166" fmla="*/ 1478 h 10000"/>
                <a:gd name="connsiteX167" fmla="*/ 7570 w 10000"/>
                <a:gd name="connsiteY167" fmla="*/ 1216 h 10000"/>
                <a:gd name="connsiteX168" fmla="*/ 7559 w 10000"/>
                <a:gd name="connsiteY168" fmla="*/ 954 h 10000"/>
                <a:gd name="connsiteX169" fmla="*/ 7529 w 10000"/>
                <a:gd name="connsiteY169" fmla="*/ 692 h 10000"/>
                <a:gd name="connsiteX170" fmla="*/ 7484 w 10000"/>
                <a:gd name="connsiteY170" fmla="*/ 450 h 10000"/>
                <a:gd name="connsiteX171" fmla="*/ 7428 w 10000"/>
                <a:gd name="connsiteY171" fmla="*/ 219 h 10000"/>
                <a:gd name="connsiteX172" fmla="*/ 7357 w 10000"/>
                <a:gd name="connsiteY172" fmla="*/ 0 h 10000"/>
                <a:gd name="connsiteX173" fmla="*/ 7352 w 10000"/>
                <a:gd name="connsiteY173" fmla="*/ 63 h 10000"/>
                <a:gd name="connsiteX174" fmla="*/ 7357 w 10000"/>
                <a:gd name="connsiteY174" fmla="*/ 263 h 10000"/>
                <a:gd name="connsiteX175" fmla="*/ 7367 w 10000"/>
                <a:gd name="connsiteY175" fmla="*/ 525 h 10000"/>
                <a:gd name="connsiteX176" fmla="*/ 7372 w 10000"/>
                <a:gd name="connsiteY176" fmla="*/ 839 h 10000"/>
                <a:gd name="connsiteX177" fmla="*/ 7362 w 10000"/>
                <a:gd name="connsiteY177" fmla="*/ 1174 h 10000"/>
                <a:gd name="connsiteX178" fmla="*/ 7332 w 10000"/>
                <a:gd name="connsiteY178" fmla="*/ 1478 h 10000"/>
                <a:gd name="connsiteX179" fmla="*/ 7271 w 10000"/>
                <a:gd name="connsiteY179" fmla="*/ 1720 h 10000"/>
                <a:gd name="connsiteX180" fmla="*/ 7165 w 10000"/>
                <a:gd name="connsiteY180" fmla="*/ 1866 h 10000"/>
                <a:gd name="connsiteX181" fmla="*/ 7048 w 10000"/>
                <a:gd name="connsiteY181" fmla="*/ 1866 h 10000"/>
                <a:gd name="connsiteX182" fmla="*/ 6932 w 10000"/>
                <a:gd name="connsiteY182" fmla="*/ 1888 h 10000"/>
                <a:gd name="connsiteX183" fmla="*/ 6820 w 10000"/>
                <a:gd name="connsiteY183" fmla="*/ 1939 h 10000"/>
                <a:gd name="connsiteX184" fmla="*/ 6709 w 10000"/>
                <a:gd name="connsiteY184" fmla="*/ 2003 h 10000"/>
                <a:gd name="connsiteX185" fmla="*/ 6603 w 10000"/>
                <a:gd name="connsiteY185" fmla="*/ 2065 h 10000"/>
                <a:gd name="connsiteX186" fmla="*/ 6501 w 10000"/>
                <a:gd name="connsiteY186" fmla="*/ 2169 h 10000"/>
                <a:gd name="connsiteX187" fmla="*/ 6400 w 10000"/>
                <a:gd name="connsiteY187" fmla="*/ 2263 h 10000"/>
                <a:gd name="connsiteX188" fmla="*/ 6304 w 10000"/>
                <a:gd name="connsiteY188" fmla="*/ 2380 h 10000"/>
                <a:gd name="connsiteX189" fmla="*/ 6208 w 10000"/>
                <a:gd name="connsiteY189" fmla="*/ 2515 h 10000"/>
                <a:gd name="connsiteX190" fmla="*/ 6116 w 10000"/>
                <a:gd name="connsiteY190" fmla="*/ 2663 h 10000"/>
                <a:gd name="connsiteX191" fmla="*/ 6035 w 10000"/>
                <a:gd name="connsiteY191" fmla="*/ 2820 h 10000"/>
                <a:gd name="connsiteX192" fmla="*/ 5954 w 10000"/>
                <a:gd name="connsiteY192" fmla="*/ 2987 h 10000"/>
                <a:gd name="connsiteX193" fmla="*/ 5878 w 10000"/>
                <a:gd name="connsiteY193" fmla="*/ 3155 h 10000"/>
                <a:gd name="connsiteX194" fmla="*/ 5808 w 10000"/>
                <a:gd name="connsiteY194" fmla="*/ 3353 h 10000"/>
                <a:gd name="connsiteX195" fmla="*/ 5737 w 10000"/>
                <a:gd name="connsiteY195" fmla="*/ 3542 h 10000"/>
                <a:gd name="connsiteX196" fmla="*/ 5676 w 10000"/>
                <a:gd name="connsiteY196" fmla="*/ 3733 h 10000"/>
                <a:gd name="connsiteX197" fmla="*/ 5630 w 10000"/>
                <a:gd name="connsiteY197" fmla="*/ 3922 h 10000"/>
                <a:gd name="connsiteX198" fmla="*/ 5590 w 10000"/>
                <a:gd name="connsiteY198" fmla="*/ 4109 h 10000"/>
                <a:gd name="connsiteX199" fmla="*/ 5559 w 10000"/>
                <a:gd name="connsiteY199" fmla="*/ 4307 h 10000"/>
                <a:gd name="connsiteX200" fmla="*/ 5539 w 10000"/>
                <a:gd name="connsiteY200" fmla="*/ 4496 h 10000"/>
                <a:gd name="connsiteX201" fmla="*/ 5514 w 10000"/>
                <a:gd name="connsiteY201" fmla="*/ 4684 h 10000"/>
                <a:gd name="connsiteX202" fmla="*/ 5494 w 10000"/>
                <a:gd name="connsiteY202" fmla="*/ 4895 h 10000"/>
                <a:gd name="connsiteX203" fmla="*/ 5468 w 10000"/>
                <a:gd name="connsiteY203" fmla="*/ 5084 h 10000"/>
                <a:gd name="connsiteX204" fmla="*/ 5443 w 10000"/>
                <a:gd name="connsiteY204" fmla="*/ 5284 h 10000"/>
                <a:gd name="connsiteX205" fmla="*/ 5397 w 10000"/>
                <a:gd name="connsiteY205" fmla="*/ 5230 h 10000"/>
                <a:gd name="connsiteX206" fmla="*/ 5337 w 10000"/>
                <a:gd name="connsiteY206" fmla="*/ 5188 h 10000"/>
                <a:gd name="connsiteX207" fmla="*/ 5251 w 10000"/>
                <a:gd name="connsiteY207" fmla="*/ 5137 h 10000"/>
                <a:gd name="connsiteX208" fmla="*/ 5170 w 10000"/>
                <a:gd name="connsiteY208" fmla="*/ 5074 h 10000"/>
                <a:gd name="connsiteX209" fmla="*/ 5089 w 10000"/>
                <a:gd name="connsiteY209" fmla="*/ 5001 h 10000"/>
                <a:gd name="connsiteX210" fmla="*/ 5013 w 10000"/>
                <a:gd name="connsiteY210" fmla="*/ 4938 h 10000"/>
                <a:gd name="connsiteX211" fmla="*/ 4962 w 10000"/>
                <a:gd name="connsiteY211" fmla="*/ 4864 h 10000"/>
                <a:gd name="connsiteX212" fmla="*/ 4937 w 10000"/>
                <a:gd name="connsiteY212" fmla="*/ 4780 h 10000"/>
                <a:gd name="connsiteX213" fmla="*/ 4835 w 10000"/>
                <a:gd name="connsiteY213" fmla="*/ 4812 h 10000"/>
                <a:gd name="connsiteX214" fmla="*/ 4668 w 10000"/>
                <a:gd name="connsiteY214" fmla="*/ 4875 h 10000"/>
                <a:gd name="connsiteX215" fmla="*/ 4461 w 10000"/>
                <a:gd name="connsiteY215" fmla="*/ 4938 h 10000"/>
                <a:gd name="connsiteX216" fmla="*/ 4213 w 10000"/>
                <a:gd name="connsiteY216" fmla="*/ 5031 h 10000"/>
                <a:gd name="connsiteX217" fmla="*/ 3929 w 10000"/>
                <a:gd name="connsiteY217" fmla="*/ 5126 h 10000"/>
                <a:gd name="connsiteX218" fmla="*/ 3625 w 10000"/>
                <a:gd name="connsiteY218" fmla="*/ 5220 h 10000"/>
                <a:gd name="connsiteX219" fmla="*/ 3311 w 10000"/>
                <a:gd name="connsiteY219" fmla="*/ 5334 h 10000"/>
                <a:gd name="connsiteX220" fmla="*/ 2992 w 10000"/>
                <a:gd name="connsiteY220" fmla="*/ 5438 h 10000"/>
                <a:gd name="connsiteX221" fmla="*/ 2678 w 10000"/>
                <a:gd name="connsiteY221" fmla="*/ 5545 h 10000"/>
                <a:gd name="connsiteX222" fmla="*/ 2380 w 10000"/>
                <a:gd name="connsiteY222" fmla="*/ 5660 h 10000"/>
                <a:gd name="connsiteX223" fmla="*/ 2101 w 10000"/>
                <a:gd name="connsiteY223" fmla="*/ 5754 h 10000"/>
                <a:gd name="connsiteX224" fmla="*/ 1848 w 10000"/>
                <a:gd name="connsiteY224" fmla="*/ 5839 h 10000"/>
                <a:gd name="connsiteX225" fmla="*/ 1641 w 10000"/>
                <a:gd name="connsiteY225" fmla="*/ 5912 h 10000"/>
                <a:gd name="connsiteX226" fmla="*/ 1484 w 10000"/>
                <a:gd name="connsiteY226" fmla="*/ 5954 h 10000"/>
                <a:gd name="connsiteX227" fmla="*/ 1377 w 10000"/>
                <a:gd name="connsiteY227" fmla="*/ 5996 h 10000"/>
                <a:gd name="connsiteX228" fmla="*/ 1342 w 10000"/>
                <a:gd name="connsiteY228" fmla="*/ 6006 h 10000"/>
                <a:gd name="connsiteX229" fmla="*/ 1261 w 10000"/>
                <a:gd name="connsiteY229" fmla="*/ 5954 h 10000"/>
                <a:gd name="connsiteX230" fmla="*/ 1180 w 10000"/>
                <a:gd name="connsiteY230" fmla="*/ 5902 h 10000"/>
                <a:gd name="connsiteX231" fmla="*/ 1104 w 10000"/>
                <a:gd name="connsiteY231" fmla="*/ 5850 h 10000"/>
                <a:gd name="connsiteX232" fmla="*/ 1023 w 10000"/>
                <a:gd name="connsiteY232" fmla="*/ 5787 h 10000"/>
                <a:gd name="connsiteX233" fmla="*/ 942 w 10000"/>
                <a:gd name="connsiteY233" fmla="*/ 5732 h 10000"/>
                <a:gd name="connsiteX234" fmla="*/ 861 w 10000"/>
                <a:gd name="connsiteY234" fmla="*/ 5670 h 10000"/>
                <a:gd name="connsiteX235" fmla="*/ 785 w 10000"/>
                <a:gd name="connsiteY235" fmla="*/ 5617 h 10000"/>
                <a:gd name="connsiteX236" fmla="*/ 704 w 10000"/>
                <a:gd name="connsiteY236" fmla="*/ 5556 h 10000"/>
                <a:gd name="connsiteX237" fmla="*/ 623 w 10000"/>
                <a:gd name="connsiteY237" fmla="*/ 5503 h 10000"/>
                <a:gd name="connsiteX238" fmla="*/ 542 w 10000"/>
                <a:gd name="connsiteY238" fmla="*/ 5451 h 10000"/>
                <a:gd name="connsiteX239" fmla="*/ 466 w 10000"/>
                <a:gd name="connsiteY239" fmla="*/ 5387 h 10000"/>
                <a:gd name="connsiteX240" fmla="*/ 380 w 10000"/>
                <a:gd name="connsiteY240" fmla="*/ 5346 h 10000"/>
                <a:gd name="connsiteX241" fmla="*/ 299 w 10000"/>
                <a:gd name="connsiteY241" fmla="*/ 5294 h 10000"/>
                <a:gd name="connsiteX242" fmla="*/ 218 w 10000"/>
                <a:gd name="connsiteY242" fmla="*/ 5241 h 10000"/>
                <a:gd name="connsiteX243" fmla="*/ 137 w 10000"/>
                <a:gd name="connsiteY243" fmla="*/ 5199 h 10000"/>
                <a:gd name="connsiteX244" fmla="*/ 56 w 10000"/>
                <a:gd name="connsiteY244" fmla="*/ 5148 h 10000"/>
                <a:gd name="connsiteX245" fmla="*/ 0 w 10000"/>
                <a:gd name="connsiteY245" fmla="*/ 5271 h 10000"/>
                <a:gd name="connsiteX246" fmla="*/ 15 w 10000"/>
                <a:gd name="connsiteY246" fmla="*/ 5294 h 10000"/>
                <a:gd name="connsiteX247" fmla="*/ 51 w 10000"/>
                <a:gd name="connsiteY247" fmla="*/ 5334 h 10000"/>
                <a:gd name="connsiteX248" fmla="*/ 106 w 10000"/>
                <a:gd name="connsiteY248" fmla="*/ 5377 h 10000"/>
                <a:gd name="connsiteX249" fmla="*/ 177 w 10000"/>
                <a:gd name="connsiteY249" fmla="*/ 5438 h 10000"/>
                <a:gd name="connsiteX250" fmla="*/ 263 w 10000"/>
                <a:gd name="connsiteY250" fmla="*/ 5503 h 10000"/>
                <a:gd name="connsiteX251" fmla="*/ 359 w 10000"/>
                <a:gd name="connsiteY251" fmla="*/ 5576 h 10000"/>
                <a:gd name="connsiteX252" fmla="*/ 456 w 10000"/>
                <a:gd name="connsiteY252" fmla="*/ 5660 h 10000"/>
                <a:gd name="connsiteX253" fmla="*/ 557 w 10000"/>
                <a:gd name="connsiteY253" fmla="*/ 5732 h 10000"/>
                <a:gd name="connsiteX254" fmla="*/ 658 w 10000"/>
                <a:gd name="connsiteY254" fmla="*/ 5818 h 10000"/>
                <a:gd name="connsiteX255" fmla="*/ 754 w 10000"/>
                <a:gd name="connsiteY255" fmla="*/ 5891 h 10000"/>
                <a:gd name="connsiteX256" fmla="*/ 851 w 10000"/>
                <a:gd name="connsiteY256" fmla="*/ 5954 h 10000"/>
                <a:gd name="connsiteX257" fmla="*/ 932 w 10000"/>
                <a:gd name="connsiteY257" fmla="*/ 6017 h 10000"/>
                <a:gd name="connsiteX258" fmla="*/ 997 w 10000"/>
                <a:gd name="connsiteY258" fmla="*/ 6080 h 10000"/>
                <a:gd name="connsiteX259" fmla="*/ 1053 w 10000"/>
                <a:gd name="connsiteY259" fmla="*/ 6111 h 10000"/>
                <a:gd name="connsiteX260" fmla="*/ 1089 w 10000"/>
                <a:gd name="connsiteY260" fmla="*/ 6143 h 10000"/>
                <a:gd name="connsiteX261" fmla="*/ 1099 w 10000"/>
                <a:gd name="connsiteY261" fmla="*/ 6154 h 10000"/>
                <a:gd name="connsiteX262" fmla="*/ 1094 w 10000"/>
                <a:gd name="connsiteY262" fmla="*/ 6154 h 10000"/>
                <a:gd name="connsiteX263" fmla="*/ 1073 w 10000"/>
                <a:gd name="connsiteY263" fmla="*/ 6164 h 10000"/>
                <a:gd name="connsiteX264" fmla="*/ 1053 w 10000"/>
                <a:gd name="connsiteY264" fmla="*/ 6185 h 10000"/>
                <a:gd name="connsiteX265" fmla="*/ 1023 w 10000"/>
                <a:gd name="connsiteY265" fmla="*/ 6216 h 10000"/>
                <a:gd name="connsiteX266" fmla="*/ 987 w 10000"/>
                <a:gd name="connsiteY266" fmla="*/ 6236 h 10000"/>
                <a:gd name="connsiteX267" fmla="*/ 957 w 10000"/>
                <a:gd name="connsiteY267" fmla="*/ 6268 h 10000"/>
                <a:gd name="connsiteX268" fmla="*/ 932 w 10000"/>
                <a:gd name="connsiteY268" fmla="*/ 6299 h 10000"/>
                <a:gd name="connsiteX269" fmla="*/ 906 w 10000"/>
                <a:gd name="connsiteY269" fmla="*/ 6331 h 10000"/>
                <a:gd name="connsiteX270" fmla="*/ 2486 w 10000"/>
                <a:gd name="connsiteY270" fmla="*/ 7766 h 10000"/>
                <a:gd name="connsiteX271" fmla="*/ 2516 w 10000"/>
                <a:gd name="connsiteY271" fmla="*/ 7798 h 10000"/>
                <a:gd name="connsiteX272" fmla="*/ 2542 w 10000"/>
                <a:gd name="connsiteY272" fmla="*/ 7808 h 10000"/>
                <a:gd name="connsiteX273" fmla="*/ 2572 w 10000"/>
                <a:gd name="connsiteY273" fmla="*/ 7808 h 10000"/>
                <a:gd name="connsiteX274" fmla="*/ 2603 w 10000"/>
                <a:gd name="connsiteY274" fmla="*/ 7755 h 10000"/>
                <a:gd name="connsiteX275" fmla="*/ 1246 w 10000"/>
                <a:gd name="connsiteY275" fmla="*/ 6414 h 10000"/>
                <a:gd name="connsiteX276" fmla="*/ 1337 w 10000"/>
                <a:gd name="connsiteY276" fmla="*/ 6373 h 10000"/>
                <a:gd name="connsiteX277" fmla="*/ 1494 w 10000"/>
                <a:gd name="connsiteY277" fmla="*/ 6309 h 10000"/>
                <a:gd name="connsiteX278" fmla="*/ 1701 w 10000"/>
                <a:gd name="connsiteY278" fmla="*/ 6216 h 10000"/>
                <a:gd name="connsiteX279" fmla="*/ 1949 w 10000"/>
                <a:gd name="connsiteY279" fmla="*/ 6111 h 10000"/>
                <a:gd name="connsiteX280" fmla="*/ 2233 w 10000"/>
                <a:gd name="connsiteY280" fmla="*/ 6006 h 10000"/>
                <a:gd name="connsiteX281" fmla="*/ 2542 w 10000"/>
                <a:gd name="connsiteY281" fmla="*/ 5891 h 10000"/>
                <a:gd name="connsiteX282" fmla="*/ 2871 w 10000"/>
                <a:gd name="connsiteY282" fmla="*/ 5754 h 10000"/>
                <a:gd name="connsiteX283" fmla="*/ 3195 w 10000"/>
                <a:gd name="connsiteY283" fmla="*/ 5629 h 10000"/>
                <a:gd name="connsiteX284" fmla="*/ 3524 w 10000"/>
                <a:gd name="connsiteY284" fmla="*/ 5513 h 10000"/>
                <a:gd name="connsiteX285" fmla="*/ 3833 w 10000"/>
                <a:gd name="connsiteY285" fmla="*/ 5387 h 10000"/>
                <a:gd name="connsiteX286" fmla="*/ 4122 w 10000"/>
                <a:gd name="connsiteY286" fmla="*/ 5284 h 10000"/>
                <a:gd name="connsiteX287" fmla="*/ 4380 w 10000"/>
                <a:gd name="connsiteY287" fmla="*/ 5178 h 10000"/>
                <a:gd name="connsiteX288" fmla="*/ 4603 w 10000"/>
                <a:gd name="connsiteY288" fmla="*/ 5105 h 10000"/>
                <a:gd name="connsiteX289" fmla="*/ 4765 w 10000"/>
                <a:gd name="connsiteY289" fmla="*/ 5031 h 10000"/>
                <a:gd name="connsiteX290" fmla="*/ 4876 w 10000"/>
                <a:gd name="connsiteY290" fmla="*/ 4990 h 10000"/>
                <a:gd name="connsiteX291" fmla="*/ 4911 w 10000"/>
                <a:gd name="connsiteY291" fmla="*/ 4980 h 10000"/>
                <a:gd name="connsiteX292" fmla="*/ 4972 w 10000"/>
                <a:gd name="connsiteY292" fmla="*/ 5053 h 10000"/>
                <a:gd name="connsiteX293" fmla="*/ 5038 w 10000"/>
                <a:gd name="connsiteY293" fmla="*/ 5126 h 10000"/>
                <a:gd name="connsiteX294" fmla="*/ 5109 w 10000"/>
                <a:gd name="connsiteY294" fmla="*/ 5199 h 10000"/>
                <a:gd name="connsiteX295" fmla="*/ 5180 w 10000"/>
                <a:gd name="connsiteY295" fmla="*/ 5284 h 10000"/>
                <a:gd name="connsiteX296" fmla="*/ 5241 w 10000"/>
                <a:gd name="connsiteY296" fmla="*/ 5367 h 10000"/>
                <a:gd name="connsiteX297" fmla="*/ 5306 w 10000"/>
                <a:gd name="connsiteY297" fmla="*/ 5451 h 10000"/>
                <a:gd name="connsiteX298" fmla="*/ 5367 w 10000"/>
                <a:gd name="connsiteY298" fmla="*/ 5534 h 10000"/>
                <a:gd name="connsiteX299" fmla="*/ 5428 w 10000"/>
                <a:gd name="connsiteY299" fmla="*/ 5629 h 10000"/>
                <a:gd name="connsiteX300" fmla="*/ 5423 w 10000"/>
                <a:gd name="connsiteY300" fmla="*/ 5942 h 10000"/>
                <a:gd name="connsiteX301" fmla="*/ 5397 w 10000"/>
                <a:gd name="connsiteY301" fmla="*/ 6236 h 10000"/>
                <a:gd name="connsiteX302" fmla="*/ 5367 w 10000"/>
                <a:gd name="connsiteY302" fmla="*/ 6541 h 10000"/>
                <a:gd name="connsiteX303" fmla="*/ 5337 w 10000"/>
                <a:gd name="connsiteY303" fmla="*/ 6814 h 10000"/>
                <a:gd name="connsiteX304" fmla="*/ 5296 w 10000"/>
                <a:gd name="connsiteY304" fmla="*/ 6718 h 10000"/>
                <a:gd name="connsiteX305" fmla="*/ 5251 w 10000"/>
                <a:gd name="connsiteY305" fmla="*/ 6624 h 10000"/>
                <a:gd name="connsiteX306" fmla="*/ 5210 w 10000"/>
                <a:gd name="connsiteY306" fmla="*/ 6530 h 10000"/>
                <a:gd name="connsiteX307" fmla="*/ 5170 w 10000"/>
                <a:gd name="connsiteY307" fmla="*/ 6444 h 10000"/>
                <a:gd name="connsiteX308" fmla="*/ 5129 w 10000"/>
                <a:gd name="connsiteY308" fmla="*/ 6351 h 10000"/>
                <a:gd name="connsiteX309" fmla="*/ 5089 w 10000"/>
                <a:gd name="connsiteY309" fmla="*/ 6268 h 10000"/>
                <a:gd name="connsiteX310" fmla="*/ 5043 w 10000"/>
                <a:gd name="connsiteY310" fmla="*/ 6185 h 10000"/>
                <a:gd name="connsiteX311" fmla="*/ 4992 w 10000"/>
                <a:gd name="connsiteY311" fmla="*/ 6111 h 10000"/>
                <a:gd name="connsiteX312" fmla="*/ 5033 w 10000"/>
                <a:gd name="connsiteY312" fmla="*/ 6111 h 10000"/>
                <a:gd name="connsiteX313" fmla="*/ 5073 w 10000"/>
                <a:gd name="connsiteY313" fmla="*/ 6143 h 10000"/>
                <a:gd name="connsiteX314" fmla="*/ 5114 w 10000"/>
                <a:gd name="connsiteY314" fmla="*/ 6195 h 10000"/>
                <a:gd name="connsiteX315" fmla="*/ 5149 w 10000"/>
                <a:gd name="connsiteY315" fmla="*/ 6258 h 10000"/>
                <a:gd name="connsiteX316" fmla="*/ 5190 w 10000"/>
                <a:gd name="connsiteY316" fmla="*/ 6321 h 10000"/>
                <a:gd name="connsiteX317" fmla="*/ 5230 w 10000"/>
                <a:gd name="connsiteY317" fmla="*/ 6341 h 10000"/>
                <a:gd name="connsiteX318" fmla="*/ 5271 w 10000"/>
                <a:gd name="connsiteY318" fmla="*/ 6341 h 10000"/>
                <a:gd name="connsiteX319" fmla="*/ 5316 w 10000"/>
                <a:gd name="connsiteY319" fmla="*/ 6299 h 10000"/>
                <a:gd name="connsiteX320" fmla="*/ 5276 w 10000"/>
                <a:gd name="connsiteY320" fmla="*/ 6154 h 10000"/>
                <a:gd name="connsiteX321" fmla="*/ 5225 w 10000"/>
                <a:gd name="connsiteY321" fmla="*/ 6017 h 10000"/>
                <a:gd name="connsiteX322" fmla="*/ 5170 w 10000"/>
                <a:gd name="connsiteY322" fmla="*/ 5902 h 10000"/>
                <a:gd name="connsiteX323" fmla="*/ 5109 w 10000"/>
                <a:gd name="connsiteY323" fmla="*/ 5776 h 10000"/>
                <a:gd name="connsiteX324" fmla="*/ 5043 w 10000"/>
                <a:gd name="connsiteY324" fmla="*/ 5670 h 10000"/>
                <a:gd name="connsiteX325" fmla="*/ 4972 w 10000"/>
                <a:gd name="connsiteY325" fmla="*/ 5576 h 10000"/>
                <a:gd name="connsiteX326" fmla="*/ 4901 w 10000"/>
                <a:gd name="connsiteY326" fmla="*/ 5493 h 10000"/>
                <a:gd name="connsiteX327" fmla="*/ 4835 w 10000"/>
                <a:gd name="connsiteY327" fmla="*/ 5418 h 10000"/>
                <a:gd name="connsiteX328" fmla="*/ 4881 w 10000"/>
                <a:gd name="connsiteY328" fmla="*/ 5428 h 10000"/>
                <a:gd name="connsiteX329" fmla="*/ 4927 w 10000"/>
                <a:gd name="connsiteY329" fmla="*/ 5438 h 10000"/>
                <a:gd name="connsiteX330" fmla="*/ 4972 w 10000"/>
                <a:gd name="connsiteY330" fmla="*/ 5461 h 10000"/>
                <a:gd name="connsiteX331" fmla="*/ 5018 w 10000"/>
                <a:gd name="connsiteY331" fmla="*/ 5493 h 10000"/>
                <a:gd name="connsiteX332" fmla="*/ 5068 w 10000"/>
                <a:gd name="connsiteY332" fmla="*/ 5513 h 10000"/>
                <a:gd name="connsiteX333" fmla="*/ 5114 w 10000"/>
                <a:gd name="connsiteY333" fmla="*/ 5545 h 10000"/>
                <a:gd name="connsiteX334" fmla="*/ 5154 w 10000"/>
                <a:gd name="connsiteY334" fmla="*/ 5586 h 10000"/>
                <a:gd name="connsiteX335" fmla="*/ 5195 w 10000"/>
                <a:gd name="connsiteY335" fmla="*/ 5629 h 10000"/>
                <a:gd name="connsiteX336" fmla="*/ 5220 w 10000"/>
                <a:gd name="connsiteY336" fmla="*/ 5639 h 10000"/>
                <a:gd name="connsiteX337" fmla="*/ 5241 w 10000"/>
                <a:gd name="connsiteY337" fmla="*/ 5680 h 10000"/>
                <a:gd name="connsiteX338" fmla="*/ 5266 w 10000"/>
                <a:gd name="connsiteY338" fmla="*/ 5732 h 10000"/>
                <a:gd name="connsiteX339" fmla="*/ 5281 w 10000"/>
                <a:gd name="connsiteY339" fmla="*/ 5766 h 10000"/>
                <a:gd name="connsiteX340" fmla="*/ 5306 w 10000"/>
                <a:gd name="connsiteY340" fmla="*/ 5818 h 10000"/>
                <a:gd name="connsiteX341" fmla="*/ 5327 w 10000"/>
                <a:gd name="connsiteY341" fmla="*/ 5829 h 10000"/>
                <a:gd name="connsiteX342" fmla="*/ 5352 w 10000"/>
                <a:gd name="connsiteY342" fmla="*/ 5818 h 10000"/>
                <a:gd name="connsiteX343" fmla="*/ 5382 w 10000"/>
                <a:gd name="connsiteY343" fmla="*/ 5766 h 10000"/>
                <a:gd name="connsiteX344" fmla="*/ 5342 w 10000"/>
                <a:gd name="connsiteY344" fmla="*/ 5660 h 10000"/>
                <a:gd name="connsiteX345" fmla="*/ 5296 w 10000"/>
                <a:gd name="connsiteY345" fmla="*/ 5576 h 10000"/>
                <a:gd name="connsiteX346" fmla="*/ 5241 w 10000"/>
                <a:gd name="connsiteY346" fmla="*/ 5503 h 10000"/>
                <a:gd name="connsiteX347" fmla="*/ 5190 w 10000"/>
                <a:gd name="connsiteY347" fmla="*/ 5438 h 10000"/>
                <a:gd name="connsiteX348" fmla="*/ 5129 w 10000"/>
                <a:gd name="connsiteY348" fmla="*/ 5387 h 10000"/>
                <a:gd name="connsiteX349" fmla="*/ 5073 w 10000"/>
                <a:gd name="connsiteY349" fmla="*/ 5356 h 10000"/>
                <a:gd name="connsiteX350" fmla="*/ 5008 w 10000"/>
                <a:gd name="connsiteY350" fmla="*/ 5304 h 10000"/>
                <a:gd name="connsiteX351" fmla="*/ 4952 w 10000"/>
                <a:gd name="connsiteY351" fmla="*/ 5271 h 10000"/>
                <a:gd name="connsiteX352" fmla="*/ 4916 w 10000"/>
                <a:gd name="connsiteY352" fmla="*/ 5241 h 10000"/>
                <a:gd name="connsiteX353" fmla="*/ 4876 w 10000"/>
                <a:gd name="connsiteY353" fmla="*/ 5230 h 10000"/>
                <a:gd name="connsiteX354" fmla="*/ 4841 w 10000"/>
                <a:gd name="connsiteY354" fmla="*/ 5230 h 10000"/>
                <a:gd name="connsiteX355" fmla="*/ 4810 w 10000"/>
                <a:gd name="connsiteY355" fmla="*/ 5284 h 10000"/>
                <a:gd name="connsiteX356" fmla="*/ 4810 w 10000"/>
                <a:gd name="connsiteY356" fmla="*/ 5314 h 10000"/>
                <a:gd name="connsiteX357" fmla="*/ 4815 w 10000"/>
                <a:gd name="connsiteY357" fmla="*/ 5356 h 10000"/>
                <a:gd name="connsiteX358" fmla="*/ 4820 w 10000"/>
                <a:gd name="connsiteY358" fmla="*/ 5377 h 10000"/>
                <a:gd name="connsiteX359" fmla="*/ 4835 w 10000"/>
                <a:gd name="connsiteY359" fmla="*/ 5397 h 10000"/>
                <a:gd name="connsiteX360" fmla="*/ 4795 w 10000"/>
                <a:gd name="connsiteY360" fmla="*/ 5428 h 10000"/>
                <a:gd name="connsiteX361" fmla="*/ 4744 w 10000"/>
                <a:gd name="connsiteY361" fmla="*/ 5438 h 10000"/>
                <a:gd name="connsiteX362" fmla="*/ 4709 w 10000"/>
                <a:gd name="connsiteY362" fmla="*/ 5461 h 10000"/>
                <a:gd name="connsiteX363" fmla="*/ 4704 w 10000"/>
                <a:gd name="connsiteY363" fmla="*/ 5556 h 10000"/>
                <a:gd name="connsiteX364" fmla="*/ 4754 w 10000"/>
                <a:gd name="connsiteY364" fmla="*/ 5596 h 10000"/>
                <a:gd name="connsiteX365" fmla="*/ 4800 w 10000"/>
                <a:gd name="connsiteY365" fmla="*/ 5629 h 10000"/>
                <a:gd name="connsiteX366" fmla="*/ 4846 w 10000"/>
                <a:gd name="connsiteY366" fmla="*/ 5670 h 10000"/>
                <a:gd name="connsiteX367" fmla="*/ 4896 w 10000"/>
                <a:gd name="connsiteY367" fmla="*/ 5691 h 10000"/>
                <a:gd name="connsiteX368" fmla="*/ 4937 w 10000"/>
                <a:gd name="connsiteY368" fmla="*/ 5732 h 10000"/>
                <a:gd name="connsiteX369" fmla="*/ 4987 w 10000"/>
                <a:gd name="connsiteY369" fmla="*/ 5776 h 10000"/>
                <a:gd name="connsiteX370" fmla="*/ 5028 w 10000"/>
                <a:gd name="connsiteY370" fmla="*/ 5839 h 10000"/>
                <a:gd name="connsiteX371" fmla="*/ 5068 w 10000"/>
                <a:gd name="connsiteY371" fmla="*/ 5902 h 10000"/>
                <a:gd name="connsiteX372" fmla="*/ 5033 w 10000"/>
                <a:gd name="connsiteY372" fmla="*/ 5912 h 10000"/>
                <a:gd name="connsiteX373" fmla="*/ 4992 w 10000"/>
                <a:gd name="connsiteY373" fmla="*/ 5912 h 10000"/>
                <a:gd name="connsiteX374" fmla="*/ 4957 w 10000"/>
                <a:gd name="connsiteY374" fmla="*/ 5902 h 10000"/>
                <a:gd name="connsiteX375" fmla="*/ 4916 w 10000"/>
                <a:gd name="connsiteY375" fmla="*/ 5871 h 10000"/>
                <a:gd name="connsiteX376" fmla="*/ 4876 w 10000"/>
                <a:gd name="connsiteY376" fmla="*/ 5850 h 10000"/>
                <a:gd name="connsiteX377" fmla="*/ 4835 w 10000"/>
                <a:gd name="connsiteY377" fmla="*/ 5839 h 10000"/>
                <a:gd name="connsiteX378" fmla="*/ 4800 w 10000"/>
                <a:gd name="connsiteY378" fmla="*/ 5860 h 10000"/>
                <a:gd name="connsiteX379" fmla="*/ 4759 w 10000"/>
                <a:gd name="connsiteY379" fmla="*/ 5902 h 10000"/>
                <a:gd name="connsiteX380" fmla="*/ 4775 w 10000"/>
                <a:gd name="connsiteY380" fmla="*/ 6027 h 10000"/>
                <a:gd name="connsiteX381" fmla="*/ 4810 w 10000"/>
                <a:gd name="connsiteY381" fmla="*/ 6143 h 10000"/>
                <a:gd name="connsiteX382" fmla="*/ 4851 w 10000"/>
                <a:gd name="connsiteY382" fmla="*/ 6226 h 10000"/>
                <a:gd name="connsiteX383" fmla="*/ 4901 w 10000"/>
                <a:gd name="connsiteY383" fmla="*/ 6309 h 10000"/>
                <a:gd name="connsiteX384" fmla="*/ 4952 w 10000"/>
                <a:gd name="connsiteY384" fmla="*/ 6394 h 10000"/>
                <a:gd name="connsiteX385" fmla="*/ 5003 w 10000"/>
                <a:gd name="connsiteY385" fmla="*/ 6488 h 10000"/>
                <a:gd name="connsiteX386" fmla="*/ 5043 w 10000"/>
                <a:gd name="connsiteY386" fmla="*/ 6614 h 10000"/>
                <a:gd name="connsiteX387" fmla="*/ 5078 w 10000"/>
                <a:gd name="connsiteY387" fmla="*/ 6739 h 10000"/>
                <a:gd name="connsiteX388" fmla="*/ 4987 w 10000"/>
                <a:gd name="connsiteY388" fmla="*/ 6781 h 10000"/>
                <a:gd name="connsiteX389" fmla="*/ 4886 w 10000"/>
                <a:gd name="connsiteY389" fmla="*/ 6824 h 10000"/>
                <a:gd name="connsiteX390" fmla="*/ 4795 w 10000"/>
                <a:gd name="connsiteY390" fmla="*/ 6888 h 10000"/>
                <a:gd name="connsiteX391" fmla="*/ 4699 w 10000"/>
                <a:gd name="connsiteY391" fmla="*/ 6950 h 10000"/>
                <a:gd name="connsiteX392" fmla="*/ 4608 w 10000"/>
                <a:gd name="connsiteY392" fmla="*/ 7013 h 10000"/>
                <a:gd name="connsiteX393" fmla="*/ 4511 w 10000"/>
                <a:gd name="connsiteY393" fmla="*/ 7055 h 10000"/>
                <a:gd name="connsiteX394" fmla="*/ 4415 w 10000"/>
                <a:gd name="connsiteY394" fmla="*/ 7097 h 10000"/>
                <a:gd name="connsiteX395" fmla="*/ 4319 w 10000"/>
                <a:gd name="connsiteY395" fmla="*/ 7107 h 10000"/>
                <a:gd name="connsiteX396" fmla="*/ 4339 w 10000"/>
                <a:gd name="connsiteY396" fmla="*/ 6845 h 10000"/>
                <a:gd name="connsiteX397" fmla="*/ 4349 w 10000"/>
                <a:gd name="connsiteY397" fmla="*/ 6551 h 10000"/>
                <a:gd name="connsiteX398" fmla="*/ 4339 w 10000"/>
                <a:gd name="connsiteY398" fmla="*/ 6268 h 10000"/>
                <a:gd name="connsiteX399" fmla="*/ 4319 w 10000"/>
                <a:gd name="connsiteY399" fmla="*/ 6006 h 10000"/>
                <a:gd name="connsiteX400" fmla="*/ 4294 w 10000"/>
                <a:gd name="connsiteY400" fmla="*/ 5922 h 10000"/>
                <a:gd name="connsiteX401" fmla="*/ 4268 w 10000"/>
                <a:gd name="connsiteY401" fmla="*/ 5829 h 10000"/>
                <a:gd name="connsiteX402" fmla="*/ 4238 w 10000"/>
                <a:gd name="connsiteY402" fmla="*/ 5743 h 10000"/>
                <a:gd name="connsiteX403" fmla="*/ 4192 w 10000"/>
                <a:gd name="connsiteY403" fmla="*/ 5712 h 10000"/>
                <a:gd name="connsiteX404" fmla="*/ 4147 w 10000"/>
                <a:gd name="connsiteY404" fmla="*/ 5891 h 10000"/>
                <a:gd name="connsiteX405" fmla="*/ 4116 w 10000"/>
                <a:gd name="connsiteY405" fmla="*/ 6070 h 10000"/>
                <a:gd name="connsiteX406" fmla="*/ 4086 w 10000"/>
                <a:gd name="connsiteY406" fmla="*/ 6247 h 10000"/>
                <a:gd name="connsiteX407" fmla="*/ 4035 w 10000"/>
                <a:gd name="connsiteY407" fmla="*/ 6414 h 10000"/>
                <a:gd name="connsiteX408" fmla="*/ 3833 w 10000"/>
                <a:gd name="connsiteY408" fmla="*/ 5712 h 10000"/>
                <a:gd name="connsiteX409" fmla="*/ 3772 w 10000"/>
                <a:gd name="connsiteY409" fmla="*/ 5712 h 10000"/>
                <a:gd name="connsiteX410" fmla="*/ 3772 w 10000"/>
                <a:gd name="connsiteY410" fmla="*/ 5829 h 10000"/>
                <a:gd name="connsiteX411" fmla="*/ 3813 w 10000"/>
                <a:gd name="connsiteY411" fmla="*/ 5954 h 10000"/>
                <a:gd name="connsiteX412" fmla="*/ 3848 w 10000"/>
                <a:gd name="connsiteY412" fmla="*/ 6090 h 10000"/>
                <a:gd name="connsiteX413" fmla="*/ 3878 w 10000"/>
                <a:gd name="connsiteY413" fmla="*/ 6226 h 10000"/>
                <a:gd name="connsiteX414" fmla="*/ 3909 w 10000"/>
                <a:gd name="connsiteY414" fmla="*/ 6373 h 10000"/>
                <a:gd name="connsiteX415" fmla="*/ 3934 w 10000"/>
                <a:gd name="connsiteY415" fmla="*/ 6498 h 10000"/>
                <a:gd name="connsiteX416" fmla="*/ 3959 w 10000"/>
                <a:gd name="connsiteY416" fmla="*/ 6644 h 10000"/>
                <a:gd name="connsiteX417" fmla="*/ 3975 w 10000"/>
                <a:gd name="connsiteY417" fmla="*/ 6803 h 10000"/>
                <a:gd name="connsiteX418" fmla="*/ 3995 w 10000"/>
                <a:gd name="connsiteY418" fmla="*/ 6950 h 10000"/>
                <a:gd name="connsiteX419" fmla="*/ 4041 w 10000"/>
                <a:gd name="connsiteY419" fmla="*/ 6928 h 10000"/>
                <a:gd name="connsiteX420" fmla="*/ 4081 w 10000"/>
                <a:gd name="connsiteY420" fmla="*/ 6868 h 10000"/>
                <a:gd name="connsiteX421" fmla="*/ 4111 w 10000"/>
                <a:gd name="connsiteY421" fmla="*/ 6803 h 10000"/>
                <a:gd name="connsiteX422" fmla="*/ 4142 w 10000"/>
                <a:gd name="connsiteY422" fmla="*/ 6729 h 10000"/>
                <a:gd name="connsiteX423" fmla="*/ 4162 w 10000"/>
                <a:gd name="connsiteY423" fmla="*/ 6644 h 10000"/>
                <a:gd name="connsiteX424" fmla="*/ 4182 w 10000"/>
                <a:gd name="connsiteY424" fmla="*/ 6551 h 10000"/>
                <a:gd name="connsiteX425" fmla="*/ 4197 w 10000"/>
                <a:gd name="connsiteY425" fmla="*/ 6467 h 10000"/>
                <a:gd name="connsiteX426" fmla="*/ 4218 w 10000"/>
                <a:gd name="connsiteY426" fmla="*/ 6384 h 10000"/>
                <a:gd name="connsiteX427" fmla="*/ 4238 w 10000"/>
                <a:gd name="connsiteY427" fmla="*/ 6467 h 10000"/>
                <a:gd name="connsiteX428" fmla="*/ 4228 w 10000"/>
                <a:gd name="connsiteY428" fmla="*/ 6654 h 10000"/>
                <a:gd name="connsiteX429" fmla="*/ 4203 w 10000"/>
                <a:gd name="connsiteY429" fmla="*/ 6855 h 10000"/>
                <a:gd name="connsiteX430" fmla="*/ 4182 w 10000"/>
                <a:gd name="connsiteY430" fmla="*/ 7034 h 10000"/>
                <a:gd name="connsiteX431" fmla="*/ 4147 w 10000"/>
                <a:gd name="connsiteY431" fmla="*/ 7223 h 10000"/>
                <a:gd name="connsiteX432" fmla="*/ 4111 w 10000"/>
                <a:gd name="connsiteY432" fmla="*/ 7410 h 10000"/>
                <a:gd name="connsiteX433" fmla="*/ 4076 w 10000"/>
                <a:gd name="connsiteY433" fmla="*/ 7589 h 10000"/>
                <a:gd name="connsiteX434" fmla="*/ 4041 w 10000"/>
                <a:gd name="connsiteY434" fmla="*/ 7766 h 10000"/>
                <a:gd name="connsiteX435" fmla="*/ 4005 w 10000"/>
                <a:gd name="connsiteY435" fmla="*/ 7935 h 10000"/>
                <a:gd name="connsiteX436" fmla="*/ 4223 w 10000"/>
                <a:gd name="connsiteY436" fmla="*/ 7977 h 10000"/>
                <a:gd name="connsiteX437" fmla="*/ 4238 w 10000"/>
                <a:gd name="connsiteY437" fmla="*/ 7862 h 10000"/>
                <a:gd name="connsiteX438" fmla="*/ 4258 w 10000"/>
                <a:gd name="connsiteY438" fmla="*/ 7705 h 10000"/>
                <a:gd name="connsiteX439" fmla="*/ 4273 w 10000"/>
                <a:gd name="connsiteY439" fmla="*/ 7567 h 10000"/>
                <a:gd name="connsiteX440" fmla="*/ 4294 w 10000"/>
                <a:gd name="connsiteY440" fmla="*/ 7452 h 10000"/>
                <a:gd name="connsiteX441" fmla="*/ 4400 w 10000"/>
                <a:gd name="connsiteY441" fmla="*/ 7421 h 10000"/>
                <a:gd name="connsiteX442" fmla="*/ 4511 w 10000"/>
                <a:gd name="connsiteY442" fmla="*/ 7358 h 10000"/>
                <a:gd name="connsiteX443" fmla="*/ 4623 w 10000"/>
                <a:gd name="connsiteY443" fmla="*/ 7296 h 10000"/>
                <a:gd name="connsiteX444" fmla="*/ 4734 w 10000"/>
                <a:gd name="connsiteY444" fmla="*/ 7243 h 10000"/>
                <a:gd name="connsiteX445" fmla="*/ 4846 w 10000"/>
                <a:gd name="connsiteY445" fmla="*/ 7181 h 10000"/>
                <a:gd name="connsiteX446" fmla="*/ 4952 w 10000"/>
                <a:gd name="connsiteY446" fmla="*/ 7118 h 10000"/>
                <a:gd name="connsiteX447" fmla="*/ 5063 w 10000"/>
                <a:gd name="connsiteY447" fmla="*/ 7055 h 10000"/>
                <a:gd name="connsiteX448" fmla="*/ 5170 w 10000"/>
                <a:gd name="connsiteY448" fmla="*/ 7013 h 10000"/>
                <a:gd name="connsiteX449" fmla="*/ 5205 w 10000"/>
                <a:gd name="connsiteY449" fmla="*/ 7107 h 10000"/>
                <a:gd name="connsiteX450" fmla="*/ 5241 w 10000"/>
                <a:gd name="connsiteY450" fmla="*/ 7202 h 10000"/>
                <a:gd name="connsiteX451" fmla="*/ 5266 w 10000"/>
                <a:gd name="connsiteY451" fmla="*/ 7296 h 10000"/>
                <a:gd name="connsiteX452" fmla="*/ 5286 w 10000"/>
                <a:gd name="connsiteY452" fmla="*/ 7410 h 10000"/>
                <a:gd name="connsiteX453" fmla="*/ 4759 w 10000"/>
                <a:gd name="connsiteY453" fmla="*/ 7755 h 10000"/>
                <a:gd name="connsiteX454" fmla="*/ 4800 w 10000"/>
                <a:gd name="connsiteY454" fmla="*/ 8071 h 10000"/>
                <a:gd name="connsiteX455" fmla="*/ 4810 w 10000"/>
                <a:gd name="connsiteY455" fmla="*/ 8061 h 10000"/>
                <a:gd name="connsiteX456" fmla="*/ 4851 w 10000"/>
                <a:gd name="connsiteY456" fmla="*/ 8040 h 10000"/>
                <a:gd name="connsiteX457" fmla="*/ 4901 w 10000"/>
                <a:gd name="connsiteY457" fmla="*/ 7998 h 10000"/>
                <a:gd name="connsiteX458" fmla="*/ 4972 w 10000"/>
                <a:gd name="connsiteY458" fmla="*/ 7956 h 10000"/>
                <a:gd name="connsiteX459" fmla="*/ 5048 w 10000"/>
                <a:gd name="connsiteY459" fmla="*/ 7894 h 10000"/>
                <a:gd name="connsiteX460" fmla="*/ 5124 w 10000"/>
                <a:gd name="connsiteY460" fmla="*/ 7829 h 10000"/>
                <a:gd name="connsiteX461" fmla="*/ 5195 w 10000"/>
                <a:gd name="connsiteY461" fmla="*/ 7766 h 10000"/>
                <a:gd name="connsiteX462" fmla="*/ 5261 w 10000"/>
                <a:gd name="connsiteY462" fmla="*/ 7725 h 10000"/>
                <a:gd name="connsiteX463" fmla="*/ 5235 w 10000"/>
                <a:gd name="connsiteY463" fmla="*/ 8292 h 10000"/>
                <a:gd name="connsiteX464" fmla="*/ 4765 w 10000"/>
                <a:gd name="connsiteY464" fmla="*/ 8616 h 10000"/>
                <a:gd name="connsiteX465" fmla="*/ 4800 w 10000"/>
                <a:gd name="connsiteY465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4116 w 10000"/>
                <a:gd name="connsiteY44" fmla="*/ 9036 h 10000"/>
                <a:gd name="connsiteX45" fmla="*/ 4162 w 10000"/>
                <a:gd name="connsiteY45" fmla="*/ 9245 h 10000"/>
                <a:gd name="connsiteX46" fmla="*/ 4223 w 10000"/>
                <a:gd name="connsiteY46" fmla="*/ 9434 h 10000"/>
                <a:gd name="connsiteX47" fmla="*/ 5554 w 10000"/>
                <a:gd name="connsiteY47" fmla="*/ 6593 h 10000"/>
                <a:gd name="connsiteX48" fmla="*/ 5570 w 10000"/>
                <a:gd name="connsiteY48" fmla="*/ 6384 h 10000"/>
                <a:gd name="connsiteX49" fmla="*/ 5585 w 10000"/>
                <a:gd name="connsiteY49" fmla="*/ 6154 h 10000"/>
                <a:gd name="connsiteX50" fmla="*/ 5605 w 10000"/>
                <a:gd name="connsiteY50" fmla="*/ 5932 h 10000"/>
                <a:gd name="connsiteX51" fmla="*/ 5625 w 10000"/>
                <a:gd name="connsiteY51" fmla="*/ 5712 h 10000"/>
                <a:gd name="connsiteX52" fmla="*/ 5651 w 10000"/>
                <a:gd name="connsiteY52" fmla="*/ 5503 h 10000"/>
                <a:gd name="connsiteX53" fmla="*/ 5671 w 10000"/>
                <a:gd name="connsiteY53" fmla="*/ 5294 h 10000"/>
                <a:gd name="connsiteX54" fmla="*/ 5706 w 10000"/>
                <a:gd name="connsiteY54" fmla="*/ 5084 h 10000"/>
                <a:gd name="connsiteX55" fmla="*/ 5742 w 10000"/>
                <a:gd name="connsiteY55" fmla="*/ 4885 h 10000"/>
                <a:gd name="connsiteX56" fmla="*/ 5782 w 10000"/>
                <a:gd name="connsiteY56" fmla="*/ 4643 h 10000"/>
                <a:gd name="connsiteX57" fmla="*/ 5838 w 10000"/>
                <a:gd name="connsiteY57" fmla="*/ 4401 h 10000"/>
                <a:gd name="connsiteX58" fmla="*/ 5894 w 10000"/>
                <a:gd name="connsiteY58" fmla="*/ 4171 h 10000"/>
                <a:gd name="connsiteX59" fmla="*/ 5965 w 10000"/>
                <a:gd name="connsiteY59" fmla="*/ 3942 h 10000"/>
                <a:gd name="connsiteX60" fmla="*/ 6041 w 10000"/>
                <a:gd name="connsiteY60" fmla="*/ 3723 h 10000"/>
                <a:gd name="connsiteX61" fmla="*/ 6116 w 10000"/>
                <a:gd name="connsiteY61" fmla="*/ 3511 h 10000"/>
                <a:gd name="connsiteX62" fmla="*/ 6203 w 10000"/>
                <a:gd name="connsiteY62" fmla="*/ 3312 h 10000"/>
                <a:gd name="connsiteX63" fmla="*/ 6294 w 10000"/>
                <a:gd name="connsiteY63" fmla="*/ 3124 h 10000"/>
                <a:gd name="connsiteX64" fmla="*/ 6395 w 10000"/>
                <a:gd name="connsiteY64" fmla="*/ 2957 h 10000"/>
                <a:gd name="connsiteX65" fmla="*/ 6496 w 10000"/>
                <a:gd name="connsiteY65" fmla="*/ 2777 h 10000"/>
                <a:gd name="connsiteX66" fmla="*/ 6603 w 10000"/>
                <a:gd name="connsiteY66" fmla="*/ 2642 h 10000"/>
                <a:gd name="connsiteX67" fmla="*/ 6714 w 10000"/>
                <a:gd name="connsiteY67" fmla="*/ 2515 h 10000"/>
                <a:gd name="connsiteX68" fmla="*/ 6830 w 10000"/>
                <a:gd name="connsiteY68" fmla="*/ 2411 h 10000"/>
                <a:gd name="connsiteX69" fmla="*/ 6947 w 10000"/>
                <a:gd name="connsiteY69" fmla="*/ 2305 h 10000"/>
                <a:gd name="connsiteX70" fmla="*/ 7073 w 10000"/>
                <a:gd name="connsiteY70" fmla="*/ 2253 h 10000"/>
                <a:gd name="connsiteX71" fmla="*/ 7200 w 10000"/>
                <a:gd name="connsiteY71" fmla="*/ 2201 h 10000"/>
                <a:gd name="connsiteX72" fmla="*/ 7271 w 10000"/>
                <a:gd name="connsiteY72" fmla="*/ 2368 h 10000"/>
                <a:gd name="connsiteX73" fmla="*/ 7332 w 10000"/>
                <a:gd name="connsiteY73" fmla="*/ 2515 h 10000"/>
                <a:gd name="connsiteX74" fmla="*/ 7397 w 10000"/>
                <a:gd name="connsiteY74" fmla="*/ 2663 h 10000"/>
                <a:gd name="connsiteX75" fmla="*/ 7468 w 10000"/>
                <a:gd name="connsiteY75" fmla="*/ 2777 h 10000"/>
                <a:gd name="connsiteX76" fmla="*/ 7549 w 10000"/>
                <a:gd name="connsiteY76" fmla="*/ 2894 h 10000"/>
                <a:gd name="connsiteX77" fmla="*/ 7641 w 10000"/>
                <a:gd name="connsiteY77" fmla="*/ 2987 h 10000"/>
                <a:gd name="connsiteX78" fmla="*/ 7757 w 10000"/>
                <a:gd name="connsiteY78" fmla="*/ 3082 h 10000"/>
                <a:gd name="connsiteX79" fmla="*/ 7899 w 10000"/>
                <a:gd name="connsiteY79" fmla="*/ 3165 h 10000"/>
                <a:gd name="connsiteX80" fmla="*/ 7980 w 10000"/>
                <a:gd name="connsiteY80" fmla="*/ 3209 h 10000"/>
                <a:gd name="connsiteX81" fmla="*/ 8056 w 10000"/>
                <a:gd name="connsiteY81" fmla="*/ 3219 h 10000"/>
                <a:gd name="connsiteX82" fmla="*/ 8137 w 10000"/>
                <a:gd name="connsiteY82" fmla="*/ 3229 h 10000"/>
                <a:gd name="connsiteX83" fmla="*/ 8213 w 10000"/>
                <a:gd name="connsiteY83" fmla="*/ 3229 h 10000"/>
                <a:gd name="connsiteX84" fmla="*/ 8289 w 10000"/>
                <a:gd name="connsiteY84" fmla="*/ 3209 h 10000"/>
                <a:gd name="connsiteX85" fmla="*/ 8359 w 10000"/>
                <a:gd name="connsiteY85" fmla="*/ 3175 h 10000"/>
                <a:gd name="connsiteX86" fmla="*/ 8435 w 10000"/>
                <a:gd name="connsiteY86" fmla="*/ 3145 h 10000"/>
                <a:gd name="connsiteX87" fmla="*/ 8506 w 10000"/>
                <a:gd name="connsiteY87" fmla="*/ 3082 h 10000"/>
                <a:gd name="connsiteX88" fmla="*/ 8572 w 10000"/>
                <a:gd name="connsiteY88" fmla="*/ 3041 h 10000"/>
                <a:gd name="connsiteX89" fmla="*/ 8638 w 10000"/>
                <a:gd name="connsiteY89" fmla="*/ 2967 h 10000"/>
                <a:gd name="connsiteX90" fmla="*/ 8709 w 10000"/>
                <a:gd name="connsiteY90" fmla="*/ 2894 h 10000"/>
                <a:gd name="connsiteX91" fmla="*/ 8775 w 10000"/>
                <a:gd name="connsiteY91" fmla="*/ 2810 h 10000"/>
                <a:gd name="connsiteX92" fmla="*/ 8830 w 10000"/>
                <a:gd name="connsiteY92" fmla="*/ 2716 h 10000"/>
                <a:gd name="connsiteX93" fmla="*/ 8896 w 10000"/>
                <a:gd name="connsiteY93" fmla="*/ 2609 h 10000"/>
                <a:gd name="connsiteX94" fmla="*/ 8952 w 10000"/>
                <a:gd name="connsiteY94" fmla="*/ 2504 h 10000"/>
                <a:gd name="connsiteX95" fmla="*/ 9013 w 10000"/>
                <a:gd name="connsiteY95" fmla="*/ 2401 h 10000"/>
                <a:gd name="connsiteX96" fmla="*/ 9200 w 10000"/>
                <a:gd name="connsiteY96" fmla="*/ 2609 h 10000"/>
                <a:gd name="connsiteX97" fmla="*/ 9362 w 10000"/>
                <a:gd name="connsiteY97" fmla="*/ 2884 h 10000"/>
                <a:gd name="connsiteX98" fmla="*/ 9499 w 10000"/>
                <a:gd name="connsiteY98" fmla="*/ 3195 h 10000"/>
                <a:gd name="connsiteX99" fmla="*/ 9625 w 10000"/>
                <a:gd name="connsiteY99" fmla="*/ 3554 h 10000"/>
                <a:gd name="connsiteX100" fmla="*/ 9716 w 10000"/>
                <a:gd name="connsiteY100" fmla="*/ 3942 h 10000"/>
                <a:gd name="connsiteX101" fmla="*/ 9792 w 10000"/>
                <a:gd name="connsiteY101" fmla="*/ 4359 h 10000"/>
                <a:gd name="connsiteX102" fmla="*/ 9833 w 10000"/>
                <a:gd name="connsiteY102" fmla="*/ 4791 h 10000"/>
                <a:gd name="connsiteX103" fmla="*/ 9848 w 10000"/>
                <a:gd name="connsiteY103" fmla="*/ 5230 h 10000"/>
                <a:gd name="connsiteX104" fmla="*/ 9863 w 10000"/>
                <a:gd name="connsiteY104" fmla="*/ 5534 h 10000"/>
                <a:gd name="connsiteX105" fmla="*/ 9878 w 10000"/>
                <a:gd name="connsiteY105" fmla="*/ 5871 h 10000"/>
                <a:gd name="connsiteX106" fmla="*/ 9899 w 10000"/>
                <a:gd name="connsiteY106" fmla="*/ 6132 h 10000"/>
                <a:gd name="connsiteX107" fmla="*/ 9914 w 10000"/>
                <a:gd name="connsiteY107" fmla="*/ 6195 h 10000"/>
                <a:gd name="connsiteX108" fmla="*/ 9980 w 10000"/>
                <a:gd name="connsiteY108" fmla="*/ 5660 h 10000"/>
                <a:gd name="connsiteX109" fmla="*/ 10000 w 10000"/>
                <a:gd name="connsiteY109" fmla="*/ 5084 h 10000"/>
                <a:gd name="connsiteX110" fmla="*/ 9995 w 10000"/>
                <a:gd name="connsiteY110" fmla="*/ 4506 h 10000"/>
                <a:gd name="connsiteX111" fmla="*/ 9949 w 10000"/>
                <a:gd name="connsiteY111" fmla="*/ 3963 h 10000"/>
                <a:gd name="connsiteX112" fmla="*/ 9924 w 10000"/>
                <a:gd name="connsiteY112" fmla="*/ 3784 h 10000"/>
                <a:gd name="connsiteX113" fmla="*/ 9899 w 10000"/>
                <a:gd name="connsiteY113" fmla="*/ 3604 h 10000"/>
                <a:gd name="connsiteX114" fmla="*/ 9863 w 10000"/>
                <a:gd name="connsiteY114" fmla="*/ 3418 h 10000"/>
                <a:gd name="connsiteX115" fmla="*/ 9813 w 10000"/>
                <a:gd name="connsiteY115" fmla="*/ 3249 h 10000"/>
                <a:gd name="connsiteX116" fmla="*/ 9767 w 10000"/>
                <a:gd name="connsiteY116" fmla="*/ 3092 h 10000"/>
                <a:gd name="connsiteX117" fmla="*/ 9716 w 10000"/>
                <a:gd name="connsiteY117" fmla="*/ 2936 h 10000"/>
                <a:gd name="connsiteX118" fmla="*/ 9656 w 10000"/>
                <a:gd name="connsiteY118" fmla="*/ 2777 h 10000"/>
                <a:gd name="connsiteX119" fmla="*/ 9595 w 10000"/>
                <a:gd name="connsiteY119" fmla="*/ 2642 h 10000"/>
                <a:gd name="connsiteX120" fmla="*/ 9529 w 10000"/>
                <a:gd name="connsiteY120" fmla="*/ 2504 h 10000"/>
                <a:gd name="connsiteX121" fmla="*/ 9458 w 10000"/>
                <a:gd name="connsiteY121" fmla="*/ 2368 h 10000"/>
                <a:gd name="connsiteX122" fmla="*/ 9387 w 10000"/>
                <a:gd name="connsiteY122" fmla="*/ 2243 h 10000"/>
                <a:gd name="connsiteX123" fmla="*/ 9316 w 10000"/>
                <a:gd name="connsiteY123" fmla="*/ 2117 h 10000"/>
                <a:gd name="connsiteX124" fmla="*/ 9241 w 10000"/>
                <a:gd name="connsiteY124" fmla="*/ 2003 h 10000"/>
                <a:gd name="connsiteX125" fmla="*/ 9154 w 10000"/>
                <a:gd name="connsiteY125" fmla="*/ 1888 h 10000"/>
                <a:gd name="connsiteX126" fmla="*/ 9078 w 10000"/>
                <a:gd name="connsiteY126" fmla="*/ 1793 h 10000"/>
                <a:gd name="connsiteX127" fmla="*/ 8997 w 10000"/>
                <a:gd name="connsiteY127" fmla="*/ 1699 h 10000"/>
                <a:gd name="connsiteX128" fmla="*/ 8982 w 10000"/>
                <a:gd name="connsiteY128" fmla="*/ 1710 h 10000"/>
                <a:gd name="connsiteX129" fmla="*/ 8972 w 10000"/>
                <a:gd name="connsiteY129" fmla="*/ 1720 h 10000"/>
                <a:gd name="connsiteX130" fmla="*/ 8957 w 10000"/>
                <a:gd name="connsiteY130" fmla="*/ 1730 h 10000"/>
                <a:gd name="connsiteX131" fmla="*/ 8947 w 10000"/>
                <a:gd name="connsiteY131" fmla="*/ 1750 h 10000"/>
                <a:gd name="connsiteX132" fmla="*/ 8932 w 10000"/>
                <a:gd name="connsiteY132" fmla="*/ 1793 h 10000"/>
                <a:gd name="connsiteX133" fmla="*/ 8906 w 10000"/>
                <a:gd name="connsiteY133" fmla="*/ 1856 h 10000"/>
                <a:gd name="connsiteX134" fmla="*/ 8866 w 10000"/>
                <a:gd name="connsiteY134" fmla="*/ 1939 h 10000"/>
                <a:gd name="connsiteX135" fmla="*/ 8820 w 10000"/>
                <a:gd name="connsiteY135" fmla="*/ 2045 h 10000"/>
                <a:gd name="connsiteX136" fmla="*/ 8749 w 10000"/>
                <a:gd name="connsiteY136" fmla="*/ 2180 h 10000"/>
                <a:gd name="connsiteX137" fmla="*/ 8684 w 10000"/>
                <a:gd name="connsiteY137" fmla="*/ 2283 h 10000"/>
                <a:gd name="connsiteX138" fmla="*/ 8628 w 10000"/>
                <a:gd name="connsiteY138" fmla="*/ 2380 h 10000"/>
                <a:gd name="connsiteX139" fmla="*/ 8567 w 10000"/>
                <a:gd name="connsiteY139" fmla="*/ 2463 h 10000"/>
                <a:gd name="connsiteX140" fmla="*/ 8516 w 10000"/>
                <a:gd name="connsiteY140" fmla="*/ 2526 h 10000"/>
                <a:gd name="connsiteX141" fmla="*/ 8466 w 10000"/>
                <a:gd name="connsiteY141" fmla="*/ 2588 h 10000"/>
                <a:gd name="connsiteX142" fmla="*/ 8415 w 10000"/>
                <a:gd name="connsiteY142" fmla="*/ 2622 h 10000"/>
                <a:gd name="connsiteX143" fmla="*/ 8365 w 10000"/>
                <a:gd name="connsiteY143" fmla="*/ 2663 h 10000"/>
                <a:gd name="connsiteX144" fmla="*/ 8314 w 10000"/>
                <a:gd name="connsiteY144" fmla="*/ 2673 h 10000"/>
                <a:gd name="connsiteX145" fmla="*/ 8258 w 10000"/>
                <a:gd name="connsiteY145" fmla="*/ 2684 h 10000"/>
                <a:gd name="connsiteX146" fmla="*/ 8208 w 10000"/>
                <a:gd name="connsiteY146" fmla="*/ 2694 h 10000"/>
                <a:gd name="connsiteX147" fmla="*/ 8147 w 10000"/>
                <a:gd name="connsiteY147" fmla="*/ 2694 h 10000"/>
                <a:gd name="connsiteX148" fmla="*/ 8086 w 10000"/>
                <a:gd name="connsiteY148" fmla="*/ 2684 h 10000"/>
                <a:gd name="connsiteX149" fmla="*/ 8015 w 10000"/>
                <a:gd name="connsiteY149" fmla="*/ 2684 h 10000"/>
                <a:gd name="connsiteX150" fmla="*/ 7939 w 10000"/>
                <a:gd name="connsiteY150" fmla="*/ 2673 h 10000"/>
                <a:gd name="connsiteX151" fmla="*/ 7858 w 10000"/>
                <a:gd name="connsiteY151" fmla="*/ 2663 h 10000"/>
                <a:gd name="connsiteX152" fmla="*/ 7803 w 10000"/>
                <a:gd name="connsiteY152" fmla="*/ 2609 h 10000"/>
                <a:gd name="connsiteX153" fmla="*/ 7747 w 10000"/>
                <a:gd name="connsiteY153" fmla="*/ 2577 h 10000"/>
                <a:gd name="connsiteX154" fmla="*/ 7696 w 10000"/>
                <a:gd name="connsiteY154" fmla="*/ 2526 h 10000"/>
                <a:gd name="connsiteX155" fmla="*/ 7635 w 10000"/>
                <a:gd name="connsiteY155" fmla="*/ 2483 h 10000"/>
                <a:gd name="connsiteX156" fmla="*/ 7585 w 10000"/>
                <a:gd name="connsiteY156" fmla="*/ 2431 h 10000"/>
                <a:gd name="connsiteX157" fmla="*/ 7529 w 10000"/>
                <a:gd name="connsiteY157" fmla="*/ 2358 h 10000"/>
                <a:gd name="connsiteX158" fmla="*/ 7489 w 10000"/>
                <a:gd name="connsiteY158" fmla="*/ 2273 h 10000"/>
                <a:gd name="connsiteX159" fmla="*/ 7448 w 10000"/>
                <a:gd name="connsiteY159" fmla="*/ 2180 h 10000"/>
                <a:gd name="connsiteX160" fmla="*/ 7468 w 10000"/>
                <a:gd name="connsiteY160" fmla="*/ 2138 h 10000"/>
                <a:gd name="connsiteX161" fmla="*/ 7484 w 10000"/>
                <a:gd name="connsiteY161" fmla="*/ 2096 h 10000"/>
                <a:gd name="connsiteX162" fmla="*/ 7499 w 10000"/>
                <a:gd name="connsiteY162" fmla="*/ 2045 h 10000"/>
                <a:gd name="connsiteX163" fmla="*/ 7514 w 10000"/>
                <a:gd name="connsiteY163" fmla="*/ 2003 h 10000"/>
                <a:gd name="connsiteX164" fmla="*/ 7554 w 10000"/>
                <a:gd name="connsiteY164" fmla="*/ 1740 h 10000"/>
                <a:gd name="connsiteX165" fmla="*/ 7570 w 10000"/>
                <a:gd name="connsiteY165" fmla="*/ 1478 h 10000"/>
                <a:gd name="connsiteX166" fmla="*/ 7570 w 10000"/>
                <a:gd name="connsiteY166" fmla="*/ 1216 h 10000"/>
                <a:gd name="connsiteX167" fmla="*/ 7559 w 10000"/>
                <a:gd name="connsiteY167" fmla="*/ 954 h 10000"/>
                <a:gd name="connsiteX168" fmla="*/ 7529 w 10000"/>
                <a:gd name="connsiteY168" fmla="*/ 692 h 10000"/>
                <a:gd name="connsiteX169" fmla="*/ 7484 w 10000"/>
                <a:gd name="connsiteY169" fmla="*/ 450 h 10000"/>
                <a:gd name="connsiteX170" fmla="*/ 7428 w 10000"/>
                <a:gd name="connsiteY170" fmla="*/ 219 h 10000"/>
                <a:gd name="connsiteX171" fmla="*/ 7357 w 10000"/>
                <a:gd name="connsiteY171" fmla="*/ 0 h 10000"/>
                <a:gd name="connsiteX172" fmla="*/ 7352 w 10000"/>
                <a:gd name="connsiteY172" fmla="*/ 63 h 10000"/>
                <a:gd name="connsiteX173" fmla="*/ 7357 w 10000"/>
                <a:gd name="connsiteY173" fmla="*/ 263 h 10000"/>
                <a:gd name="connsiteX174" fmla="*/ 7367 w 10000"/>
                <a:gd name="connsiteY174" fmla="*/ 525 h 10000"/>
                <a:gd name="connsiteX175" fmla="*/ 7372 w 10000"/>
                <a:gd name="connsiteY175" fmla="*/ 839 h 10000"/>
                <a:gd name="connsiteX176" fmla="*/ 7362 w 10000"/>
                <a:gd name="connsiteY176" fmla="*/ 1174 h 10000"/>
                <a:gd name="connsiteX177" fmla="*/ 7332 w 10000"/>
                <a:gd name="connsiteY177" fmla="*/ 1478 h 10000"/>
                <a:gd name="connsiteX178" fmla="*/ 7271 w 10000"/>
                <a:gd name="connsiteY178" fmla="*/ 1720 h 10000"/>
                <a:gd name="connsiteX179" fmla="*/ 7165 w 10000"/>
                <a:gd name="connsiteY179" fmla="*/ 1866 h 10000"/>
                <a:gd name="connsiteX180" fmla="*/ 7048 w 10000"/>
                <a:gd name="connsiteY180" fmla="*/ 1866 h 10000"/>
                <a:gd name="connsiteX181" fmla="*/ 6932 w 10000"/>
                <a:gd name="connsiteY181" fmla="*/ 1888 h 10000"/>
                <a:gd name="connsiteX182" fmla="*/ 6820 w 10000"/>
                <a:gd name="connsiteY182" fmla="*/ 1939 h 10000"/>
                <a:gd name="connsiteX183" fmla="*/ 6709 w 10000"/>
                <a:gd name="connsiteY183" fmla="*/ 2003 h 10000"/>
                <a:gd name="connsiteX184" fmla="*/ 6603 w 10000"/>
                <a:gd name="connsiteY184" fmla="*/ 2065 h 10000"/>
                <a:gd name="connsiteX185" fmla="*/ 6501 w 10000"/>
                <a:gd name="connsiteY185" fmla="*/ 2169 h 10000"/>
                <a:gd name="connsiteX186" fmla="*/ 6400 w 10000"/>
                <a:gd name="connsiteY186" fmla="*/ 2263 h 10000"/>
                <a:gd name="connsiteX187" fmla="*/ 6304 w 10000"/>
                <a:gd name="connsiteY187" fmla="*/ 2380 h 10000"/>
                <a:gd name="connsiteX188" fmla="*/ 6208 w 10000"/>
                <a:gd name="connsiteY188" fmla="*/ 2515 h 10000"/>
                <a:gd name="connsiteX189" fmla="*/ 6116 w 10000"/>
                <a:gd name="connsiteY189" fmla="*/ 2663 h 10000"/>
                <a:gd name="connsiteX190" fmla="*/ 6035 w 10000"/>
                <a:gd name="connsiteY190" fmla="*/ 2820 h 10000"/>
                <a:gd name="connsiteX191" fmla="*/ 5954 w 10000"/>
                <a:gd name="connsiteY191" fmla="*/ 2987 h 10000"/>
                <a:gd name="connsiteX192" fmla="*/ 5878 w 10000"/>
                <a:gd name="connsiteY192" fmla="*/ 3155 h 10000"/>
                <a:gd name="connsiteX193" fmla="*/ 5808 w 10000"/>
                <a:gd name="connsiteY193" fmla="*/ 3353 h 10000"/>
                <a:gd name="connsiteX194" fmla="*/ 5737 w 10000"/>
                <a:gd name="connsiteY194" fmla="*/ 3542 h 10000"/>
                <a:gd name="connsiteX195" fmla="*/ 5676 w 10000"/>
                <a:gd name="connsiteY195" fmla="*/ 3733 h 10000"/>
                <a:gd name="connsiteX196" fmla="*/ 5630 w 10000"/>
                <a:gd name="connsiteY196" fmla="*/ 3922 h 10000"/>
                <a:gd name="connsiteX197" fmla="*/ 5590 w 10000"/>
                <a:gd name="connsiteY197" fmla="*/ 4109 h 10000"/>
                <a:gd name="connsiteX198" fmla="*/ 5559 w 10000"/>
                <a:gd name="connsiteY198" fmla="*/ 4307 h 10000"/>
                <a:gd name="connsiteX199" fmla="*/ 5539 w 10000"/>
                <a:gd name="connsiteY199" fmla="*/ 4496 h 10000"/>
                <a:gd name="connsiteX200" fmla="*/ 5514 w 10000"/>
                <a:gd name="connsiteY200" fmla="*/ 4684 h 10000"/>
                <a:gd name="connsiteX201" fmla="*/ 5494 w 10000"/>
                <a:gd name="connsiteY201" fmla="*/ 4895 h 10000"/>
                <a:gd name="connsiteX202" fmla="*/ 5468 w 10000"/>
                <a:gd name="connsiteY202" fmla="*/ 5084 h 10000"/>
                <a:gd name="connsiteX203" fmla="*/ 5443 w 10000"/>
                <a:gd name="connsiteY203" fmla="*/ 5284 h 10000"/>
                <a:gd name="connsiteX204" fmla="*/ 5397 w 10000"/>
                <a:gd name="connsiteY204" fmla="*/ 5230 h 10000"/>
                <a:gd name="connsiteX205" fmla="*/ 5337 w 10000"/>
                <a:gd name="connsiteY205" fmla="*/ 5188 h 10000"/>
                <a:gd name="connsiteX206" fmla="*/ 5251 w 10000"/>
                <a:gd name="connsiteY206" fmla="*/ 5137 h 10000"/>
                <a:gd name="connsiteX207" fmla="*/ 5170 w 10000"/>
                <a:gd name="connsiteY207" fmla="*/ 5074 h 10000"/>
                <a:gd name="connsiteX208" fmla="*/ 5089 w 10000"/>
                <a:gd name="connsiteY208" fmla="*/ 5001 h 10000"/>
                <a:gd name="connsiteX209" fmla="*/ 5013 w 10000"/>
                <a:gd name="connsiteY209" fmla="*/ 4938 h 10000"/>
                <a:gd name="connsiteX210" fmla="*/ 4962 w 10000"/>
                <a:gd name="connsiteY210" fmla="*/ 4864 h 10000"/>
                <a:gd name="connsiteX211" fmla="*/ 4937 w 10000"/>
                <a:gd name="connsiteY211" fmla="*/ 4780 h 10000"/>
                <a:gd name="connsiteX212" fmla="*/ 4835 w 10000"/>
                <a:gd name="connsiteY212" fmla="*/ 4812 h 10000"/>
                <a:gd name="connsiteX213" fmla="*/ 4668 w 10000"/>
                <a:gd name="connsiteY213" fmla="*/ 4875 h 10000"/>
                <a:gd name="connsiteX214" fmla="*/ 4461 w 10000"/>
                <a:gd name="connsiteY214" fmla="*/ 4938 h 10000"/>
                <a:gd name="connsiteX215" fmla="*/ 4213 w 10000"/>
                <a:gd name="connsiteY215" fmla="*/ 5031 h 10000"/>
                <a:gd name="connsiteX216" fmla="*/ 3929 w 10000"/>
                <a:gd name="connsiteY216" fmla="*/ 5126 h 10000"/>
                <a:gd name="connsiteX217" fmla="*/ 3625 w 10000"/>
                <a:gd name="connsiteY217" fmla="*/ 5220 h 10000"/>
                <a:gd name="connsiteX218" fmla="*/ 3311 w 10000"/>
                <a:gd name="connsiteY218" fmla="*/ 5334 h 10000"/>
                <a:gd name="connsiteX219" fmla="*/ 2992 w 10000"/>
                <a:gd name="connsiteY219" fmla="*/ 5438 h 10000"/>
                <a:gd name="connsiteX220" fmla="*/ 2678 w 10000"/>
                <a:gd name="connsiteY220" fmla="*/ 5545 h 10000"/>
                <a:gd name="connsiteX221" fmla="*/ 2380 w 10000"/>
                <a:gd name="connsiteY221" fmla="*/ 5660 h 10000"/>
                <a:gd name="connsiteX222" fmla="*/ 2101 w 10000"/>
                <a:gd name="connsiteY222" fmla="*/ 5754 h 10000"/>
                <a:gd name="connsiteX223" fmla="*/ 1848 w 10000"/>
                <a:gd name="connsiteY223" fmla="*/ 5839 h 10000"/>
                <a:gd name="connsiteX224" fmla="*/ 1641 w 10000"/>
                <a:gd name="connsiteY224" fmla="*/ 5912 h 10000"/>
                <a:gd name="connsiteX225" fmla="*/ 1484 w 10000"/>
                <a:gd name="connsiteY225" fmla="*/ 5954 h 10000"/>
                <a:gd name="connsiteX226" fmla="*/ 1377 w 10000"/>
                <a:gd name="connsiteY226" fmla="*/ 5996 h 10000"/>
                <a:gd name="connsiteX227" fmla="*/ 1342 w 10000"/>
                <a:gd name="connsiteY227" fmla="*/ 6006 h 10000"/>
                <a:gd name="connsiteX228" fmla="*/ 1261 w 10000"/>
                <a:gd name="connsiteY228" fmla="*/ 5954 h 10000"/>
                <a:gd name="connsiteX229" fmla="*/ 1180 w 10000"/>
                <a:gd name="connsiteY229" fmla="*/ 5902 h 10000"/>
                <a:gd name="connsiteX230" fmla="*/ 1104 w 10000"/>
                <a:gd name="connsiteY230" fmla="*/ 5850 h 10000"/>
                <a:gd name="connsiteX231" fmla="*/ 1023 w 10000"/>
                <a:gd name="connsiteY231" fmla="*/ 5787 h 10000"/>
                <a:gd name="connsiteX232" fmla="*/ 942 w 10000"/>
                <a:gd name="connsiteY232" fmla="*/ 5732 h 10000"/>
                <a:gd name="connsiteX233" fmla="*/ 861 w 10000"/>
                <a:gd name="connsiteY233" fmla="*/ 5670 h 10000"/>
                <a:gd name="connsiteX234" fmla="*/ 785 w 10000"/>
                <a:gd name="connsiteY234" fmla="*/ 5617 h 10000"/>
                <a:gd name="connsiteX235" fmla="*/ 704 w 10000"/>
                <a:gd name="connsiteY235" fmla="*/ 5556 h 10000"/>
                <a:gd name="connsiteX236" fmla="*/ 623 w 10000"/>
                <a:gd name="connsiteY236" fmla="*/ 5503 h 10000"/>
                <a:gd name="connsiteX237" fmla="*/ 542 w 10000"/>
                <a:gd name="connsiteY237" fmla="*/ 5451 h 10000"/>
                <a:gd name="connsiteX238" fmla="*/ 466 w 10000"/>
                <a:gd name="connsiteY238" fmla="*/ 5387 h 10000"/>
                <a:gd name="connsiteX239" fmla="*/ 380 w 10000"/>
                <a:gd name="connsiteY239" fmla="*/ 5346 h 10000"/>
                <a:gd name="connsiteX240" fmla="*/ 299 w 10000"/>
                <a:gd name="connsiteY240" fmla="*/ 5294 h 10000"/>
                <a:gd name="connsiteX241" fmla="*/ 218 w 10000"/>
                <a:gd name="connsiteY241" fmla="*/ 5241 h 10000"/>
                <a:gd name="connsiteX242" fmla="*/ 137 w 10000"/>
                <a:gd name="connsiteY242" fmla="*/ 5199 h 10000"/>
                <a:gd name="connsiteX243" fmla="*/ 56 w 10000"/>
                <a:gd name="connsiteY243" fmla="*/ 5148 h 10000"/>
                <a:gd name="connsiteX244" fmla="*/ 0 w 10000"/>
                <a:gd name="connsiteY244" fmla="*/ 5271 h 10000"/>
                <a:gd name="connsiteX245" fmla="*/ 15 w 10000"/>
                <a:gd name="connsiteY245" fmla="*/ 5294 h 10000"/>
                <a:gd name="connsiteX246" fmla="*/ 51 w 10000"/>
                <a:gd name="connsiteY246" fmla="*/ 5334 h 10000"/>
                <a:gd name="connsiteX247" fmla="*/ 106 w 10000"/>
                <a:gd name="connsiteY247" fmla="*/ 5377 h 10000"/>
                <a:gd name="connsiteX248" fmla="*/ 177 w 10000"/>
                <a:gd name="connsiteY248" fmla="*/ 5438 h 10000"/>
                <a:gd name="connsiteX249" fmla="*/ 263 w 10000"/>
                <a:gd name="connsiteY249" fmla="*/ 5503 h 10000"/>
                <a:gd name="connsiteX250" fmla="*/ 359 w 10000"/>
                <a:gd name="connsiteY250" fmla="*/ 5576 h 10000"/>
                <a:gd name="connsiteX251" fmla="*/ 456 w 10000"/>
                <a:gd name="connsiteY251" fmla="*/ 5660 h 10000"/>
                <a:gd name="connsiteX252" fmla="*/ 557 w 10000"/>
                <a:gd name="connsiteY252" fmla="*/ 5732 h 10000"/>
                <a:gd name="connsiteX253" fmla="*/ 658 w 10000"/>
                <a:gd name="connsiteY253" fmla="*/ 5818 h 10000"/>
                <a:gd name="connsiteX254" fmla="*/ 754 w 10000"/>
                <a:gd name="connsiteY254" fmla="*/ 5891 h 10000"/>
                <a:gd name="connsiteX255" fmla="*/ 851 w 10000"/>
                <a:gd name="connsiteY255" fmla="*/ 5954 h 10000"/>
                <a:gd name="connsiteX256" fmla="*/ 932 w 10000"/>
                <a:gd name="connsiteY256" fmla="*/ 6017 h 10000"/>
                <a:gd name="connsiteX257" fmla="*/ 997 w 10000"/>
                <a:gd name="connsiteY257" fmla="*/ 6080 h 10000"/>
                <a:gd name="connsiteX258" fmla="*/ 1053 w 10000"/>
                <a:gd name="connsiteY258" fmla="*/ 6111 h 10000"/>
                <a:gd name="connsiteX259" fmla="*/ 1089 w 10000"/>
                <a:gd name="connsiteY259" fmla="*/ 6143 h 10000"/>
                <a:gd name="connsiteX260" fmla="*/ 1099 w 10000"/>
                <a:gd name="connsiteY260" fmla="*/ 6154 h 10000"/>
                <a:gd name="connsiteX261" fmla="*/ 1094 w 10000"/>
                <a:gd name="connsiteY261" fmla="*/ 6154 h 10000"/>
                <a:gd name="connsiteX262" fmla="*/ 1073 w 10000"/>
                <a:gd name="connsiteY262" fmla="*/ 6164 h 10000"/>
                <a:gd name="connsiteX263" fmla="*/ 1053 w 10000"/>
                <a:gd name="connsiteY263" fmla="*/ 6185 h 10000"/>
                <a:gd name="connsiteX264" fmla="*/ 1023 w 10000"/>
                <a:gd name="connsiteY264" fmla="*/ 6216 h 10000"/>
                <a:gd name="connsiteX265" fmla="*/ 987 w 10000"/>
                <a:gd name="connsiteY265" fmla="*/ 6236 h 10000"/>
                <a:gd name="connsiteX266" fmla="*/ 957 w 10000"/>
                <a:gd name="connsiteY266" fmla="*/ 6268 h 10000"/>
                <a:gd name="connsiteX267" fmla="*/ 932 w 10000"/>
                <a:gd name="connsiteY267" fmla="*/ 6299 h 10000"/>
                <a:gd name="connsiteX268" fmla="*/ 906 w 10000"/>
                <a:gd name="connsiteY268" fmla="*/ 6331 h 10000"/>
                <a:gd name="connsiteX269" fmla="*/ 2486 w 10000"/>
                <a:gd name="connsiteY269" fmla="*/ 7766 h 10000"/>
                <a:gd name="connsiteX270" fmla="*/ 2516 w 10000"/>
                <a:gd name="connsiteY270" fmla="*/ 7798 h 10000"/>
                <a:gd name="connsiteX271" fmla="*/ 2542 w 10000"/>
                <a:gd name="connsiteY271" fmla="*/ 7808 h 10000"/>
                <a:gd name="connsiteX272" fmla="*/ 2572 w 10000"/>
                <a:gd name="connsiteY272" fmla="*/ 7808 h 10000"/>
                <a:gd name="connsiteX273" fmla="*/ 2603 w 10000"/>
                <a:gd name="connsiteY273" fmla="*/ 7755 h 10000"/>
                <a:gd name="connsiteX274" fmla="*/ 1246 w 10000"/>
                <a:gd name="connsiteY274" fmla="*/ 6414 h 10000"/>
                <a:gd name="connsiteX275" fmla="*/ 1337 w 10000"/>
                <a:gd name="connsiteY275" fmla="*/ 6373 h 10000"/>
                <a:gd name="connsiteX276" fmla="*/ 1494 w 10000"/>
                <a:gd name="connsiteY276" fmla="*/ 6309 h 10000"/>
                <a:gd name="connsiteX277" fmla="*/ 1701 w 10000"/>
                <a:gd name="connsiteY277" fmla="*/ 6216 h 10000"/>
                <a:gd name="connsiteX278" fmla="*/ 1949 w 10000"/>
                <a:gd name="connsiteY278" fmla="*/ 6111 h 10000"/>
                <a:gd name="connsiteX279" fmla="*/ 2233 w 10000"/>
                <a:gd name="connsiteY279" fmla="*/ 6006 h 10000"/>
                <a:gd name="connsiteX280" fmla="*/ 2542 w 10000"/>
                <a:gd name="connsiteY280" fmla="*/ 5891 h 10000"/>
                <a:gd name="connsiteX281" fmla="*/ 2871 w 10000"/>
                <a:gd name="connsiteY281" fmla="*/ 5754 h 10000"/>
                <a:gd name="connsiteX282" fmla="*/ 3195 w 10000"/>
                <a:gd name="connsiteY282" fmla="*/ 5629 h 10000"/>
                <a:gd name="connsiteX283" fmla="*/ 3524 w 10000"/>
                <a:gd name="connsiteY283" fmla="*/ 5513 h 10000"/>
                <a:gd name="connsiteX284" fmla="*/ 3833 w 10000"/>
                <a:gd name="connsiteY284" fmla="*/ 5387 h 10000"/>
                <a:gd name="connsiteX285" fmla="*/ 4122 w 10000"/>
                <a:gd name="connsiteY285" fmla="*/ 5284 h 10000"/>
                <a:gd name="connsiteX286" fmla="*/ 4380 w 10000"/>
                <a:gd name="connsiteY286" fmla="*/ 5178 h 10000"/>
                <a:gd name="connsiteX287" fmla="*/ 4603 w 10000"/>
                <a:gd name="connsiteY287" fmla="*/ 5105 h 10000"/>
                <a:gd name="connsiteX288" fmla="*/ 4765 w 10000"/>
                <a:gd name="connsiteY288" fmla="*/ 5031 h 10000"/>
                <a:gd name="connsiteX289" fmla="*/ 4876 w 10000"/>
                <a:gd name="connsiteY289" fmla="*/ 4990 h 10000"/>
                <a:gd name="connsiteX290" fmla="*/ 4911 w 10000"/>
                <a:gd name="connsiteY290" fmla="*/ 4980 h 10000"/>
                <a:gd name="connsiteX291" fmla="*/ 4972 w 10000"/>
                <a:gd name="connsiteY291" fmla="*/ 5053 h 10000"/>
                <a:gd name="connsiteX292" fmla="*/ 5038 w 10000"/>
                <a:gd name="connsiteY292" fmla="*/ 5126 h 10000"/>
                <a:gd name="connsiteX293" fmla="*/ 5109 w 10000"/>
                <a:gd name="connsiteY293" fmla="*/ 5199 h 10000"/>
                <a:gd name="connsiteX294" fmla="*/ 5180 w 10000"/>
                <a:gd name="connsiteY294" fmla="*/ 5284 h 10000"/>
                <a:gd name="connsiteX295" fmla="*/ 5241 w 10000"/>
                <a:gd name="connsiteY295" fmla="*/ 5367 h 10000"/>
                <a:gd name="connsiteX296" fmla="*/ 5306 w 10000"/>
                <a:gd name="connsiteY296" fmla="*/ 5451 h 10000"/>
                <a:gd name="connsiteX297" fmla="*/ 5367 w 10000"/>
                <a:gd name="connsiteY297" fmla="*/ 5534 h 10000"/>
                <a:gd name="connsiteX298" fmla="*/ 5428 w 10000"/>
                <a:gd name="connsiteY298" fmla="*/ 5629 h 10000"/>
                <a:gd name="connsiteX299" fmla="*/ 5423 w 10000"/>
                <a:gd name="connsiteY299" fmla="*/ 5942 h 10000"/>
                <a:gd name="connsiteX300" fmla="*/ 5397 w 10000"/>
                <a:gd name="connsiteY300" fmla="*/ 6236 h 10000"/>
                <a:gd name="connsiteX301" fmla="*/ 5367 w 10000"/>
                <a:gd name="connsiteY301" fmla="*/ 6541 h 10000"/>
                <a:gd name="connsiteX302" fmla="*/ 5337 w 10000"/>
                <a:gd name="connsiteY302" fmla="*/ 6814 h 10000"/>
                <a:gd name="connsiteX303" fmla="*/ 5296 w 10000"/>
                <a:gd name="connsiteY303" fmla="*/ 6718 h 10000"/>
                <a:gd name="connsiteX304" fmla="*/ 5251 w 10000"/>
                <a:gd name="connsiteY304" fmla="*/ 6624 h 10000"/>
                <a:gd name="connsiteX305" fmla="*/ 5210 w 10000"/>
                <a:gd name="connsiteY305" fmla="*/ 6530 h 10000"/>
                <a:gd name="connsiteX306" fmla="*/ 5170 w 10000"/>
                <a:gd name="connsiteY306" fmla="*/ 6444 h 10000"/>
                <a:gd name="connsiteX307" fmla="*/ 5129 w 10000"/>
                <a:gd name="connsiteY307" fmla="*/ 6351 h 10000"/>
                <a:gd name="connsiteX308" fmla="*/ 5089 w 10000"/>
                <a:gd name="connsiteY308" fmla="*/ 6268 h 10000"/>
                <a:gd name="connsiteX309" fmla="*/ 5043 w 10000"/>
                <a:gd name="connsiteY309" fmla="*/ 6185 h 10000"/>
                <a:gd name="connsiteX310" fmla="*/ 4992 w 10000"/>
                <a:gd name="connsiteY310" fmla="*/ 6111 h 10000"/>
                <a:gd name="connsiteX311" fmla="*/ 5033 w 10000"/>
                <a:gd name="connsiteY311" fmla="*/ 6111 h 10000"/>
                <a:gd name="connsiteX312" fmla="*/ 5073 w 10000"/>
                <a:gd name="connsiteY312" fmla="*/ 6143 h 10000"/>
                <a:gd name="connsiteX313" fmla="*/ 5114 w 10000"/>
                <a:gd name="connsiteY313" fmla="*/ 6195 h 10000"/>
                <a:gd name="connsiteX314" fmla="*/ 5149 w 10000"/>
                <a:gd name="connsiteY314" fmla="*/ 6258 h 10000"/>
                <a:gd name="connsiteX315" fmla="*/ 5190 w 10000"/>
                <a:gd name="connsiteY315" fmla="*/ 6321 h 10000"/>
                <a:gd name="connsiteX316" fmla="*/ 5230 w 10000"/>
                <a:gd name="connsiteY316" fmla="*/ 6341 h 10000"/>
                <a:gd name="connsiteX317" fmla="*/ 5271 w 10000"/>
                <a:gd name="connsiteY317" fmla="*/ 6341 h 10000"/>
                <a:gd name="connsiteX318" fmla="*/ 5316 w 10000"/>
                <a:gd name="connsiteY318" fmla="*/ 6299 h 10000"/>
                <a:gd name="connsiteX319" fmla="*/ 5276 w 10000"/>
                <a:gd name="connsiteY319" fmla="*/ 6154 h 10000"/>
                <a:gd name="connsiteX320" fmla="*/ 5225 w 10000"/>
                <a:gd name="connsiteY320" fmla="*/ 6017 h 10000"/>
                <a:gd name="connsiteX321" fmla="*/ 5170 w 10000"/>
                <a:gd name="connsiteY321" fmla="*/ 5902 h 10000"/>
                <a:gd name="connsiteX322" fmla="*/ 5109 w 10000"/>
                <a:gd name="connsiteY322" fmla="*/ 5776 h 10000"/>
                <a:gd name="connsiteX323" fmla="*/ 5043 w 10000"/>
                <a:gd name="connsiteY323" fmla="*/ 5670 h 10000"/>
                <a:gd name="connsiteX324" fmla="*/ 4972 w 10000"/>
                <a:gd name="connsiteY324" fmla="*/ 5576 h 10000"/>
                <a:gd name="connsiteX325" fmla="*/ 4901 w 10000"/>
                <a:gd name="connsiteY325" fmla="*/ 5493 h 10000"/>
                <a:gd name="connsiteX326" fmla="*/ 4835 w 10000"/>
                <a:gd name="connsiteY326" fmla="*/ 5418 h 10000"/>
                <a:gd name="connsiteX327" fmla="*/ 4881 w 10000"/>
                <a:gd name="connsiteY327" fmla="*/ 5428 h 10000"/>
                <a:gd name="connsiteX328" fmla="*/ 4927 w 10000"/>
                <a:gd name="connsiteY328" fmla="*/ 5438 h 10000"/>
                <a:gd name="connsiteX329" fmla="*/ 4972 w 10000"/>
                <a:gd name="connsiteY329" fmla="*/ 5461 h 10000"/>
                <a:gd name="connsiteX330" fmla="*/ 5018 w 10000"/>
                <a:gd name="connsiteY330" fmla="*/ 5493 h 10000"/>
                <a:gd name="connsiteX331" fmla="*/ 5068 w 10000"/>
                <a:gd name="connsiteY331" fmla="*/ 5513 h 10000"/>
                <a:gd name="connsiteX332" fmla="*/ 5114 w 10000"/>
                <a:gd name="connsiteY332" fmla="*/ 5545 h 10000"/>
                <a:gd name="connsiteX333" fmla="*/ 5154 w 10000"/>
                <a:gd name="connsiteY333" fmla="*/ 5586 h 10000"/>
                <a:gd name="connsiteX334" fmla="*/ 5195 w 10000"/>
                <a:gd name="connsiteY334" fmla="*/ 5629 h 10000"/>
                <a:gd name="connsiteX335" fmla="*/ 5220 w 10000"/>
                <a:gd name="connsiteY335" fmla="*/ 5639 h 10000"/>
                <a:gd name="connsiteX336" fmla="*/ 5241 w 10000"/>
                <a:gd name="connsiteY336" fmla="*/ 5680 h 10000"/>
                <a:gd name="connsiteX337" fmla="*/ 5266 w 10000"/>
                <a:gd name="connsiteY337" fmla="*/ 5732 h 10000"/>
                <a:gd name="connsiteX338" fmla="*/ 5281 w 10000"/>
                <a:gd name="connsiteY338" fmla="*/ 5766 h 10000"/>
                <a:gd name="connsiteX339" fmla="*/ 5306 w 10000"/>
                <a:gd name="connsiteY339" fmla="*/ 5818 h 10000"/>
                <a:gd name="connsiteX340" fmla="*/ 5327 w 10000"/>
                <a:gd name="connsiteY340" fmla="*/ 5829 h 10000"/>
                <a:gd name="connsiteX341" fmla="*/ 5352 w 10000"/>
                <a:gd name="connsiteY341" fmla="*/ 5818 h 10000"/>
                <a:gd name="connsiteX342" fmla="*/ 5382 w 10000"/>
                <a:gd name="connsiteY342" fmla="*/ 5766 h 10000"/>
                <a:gd name="connsiteX343" fmla="*/ 5342 w 10000"/>
                <a:gd name="connsiteY343" fmla="*/ 5660 h 10000"/>
                <a:gd name="connsiteX344" fmla="*/ 5296 w 10000"/>
                <a:gd name="connsiteY344" fmla="*/ 5576 h 10000"/>
                <a:gd name="connsiteX345" fmla="*/ 5241 w 10000"/>
                <a:gd name="connsiteY345" fmla="*/ 5503 h 10000"/>
                <a:gd name="connsiteX346" fmla="*/ 5190 w 10000"/>
                <a:gd name="connsiteY346" fmla="*/ 5438 h 10000"/>
                <a:gd name="connsiteX347" fmla="*/ 5129 w 10000"/>
                <a:gd name="connsiteY347" fmla="*/ 5387 h 10000"/>
                <a:gd name="connsiteX348" fmla="*/ 5073 w 10000"/>
                <a:gd name="connsiteY348" fmla="*/ 5356 h 10000"/>
                <a:gd name="connsiteX349" fmla="*/ 5008 w 10000"/>
                <a:gd name="connsiteY349" fmla="*/ 5304 h 10000"/>
                <a:gd name="connsiteX350" fmla="*/ 4952 w 10000"/>
                <a:gd name="connsiteY350" fmla="*/ 5271 h 10000"/>
                <a:gd name="connsiteX351" fmla="*/ 4916 w 10000"/>
                <a:gd name="connsiteY351" fmla="*/ 5241 h 10000"/>
                <a:gd name="connsiteX352" fmla="*/ 4876 w 10000"/>
                <a:gd name="connsiteY352" fmla="*/ 5230 h 10000"/>
                <a:gd name="connsiteX353" fmla="*/ 4841 w 10000"/>
                <a:gd name="connsiteY353" fmla="*/ 5230 h 10000"/>
                <a:gd name="connsiteX354" fmla="*/ 4810 w 10000"/>
                <a:gd name="connsiteY354" fmla="*/ 5284 h 10000"/>
                <a:gd name="connsiteX355" fmla="*/ 4810 w 10000"/>
                <a:gd name="connsiteY355" fmla="*/ 5314 h 10000"/>
                <a:gd name="connsiteX356" fmla="*/ 4815 w 10000"/>
                <a:gd name="connsiteY356" fmla="*/ 5356 h 10000"/>
                <a:gd name="connsiteX357" fmla="*/ 4820 w 10000"/>
                <a:gd name="connsiteY357" fmla="*/ 5377 h 10000"/>
                <a:gd name="connsiteX358" fmla="*/ 4835 w 10000"/>
                <a:gd name="connsiteY358" fmla="*/ 5397 h 10000"/>
                <a:gd name="connsiteX359" fmla="*/ 4795 w 10000"/>
                <a:gd name="connsiteY359" fmla="*/ 5428 h 10000"/>
                <a:gd name="connsiteX360" fmla="*/ 4744 w 10000"/>
                <a:gd name="connsiteY360" fmla="*/ 5438 h 10000"/>
                <a:gd name="connsiteX361" fmla="*/ 4709 w 10000"/>
                <a:gd name="connsiteY361" fmla="*/ 5461 h 10000"/>
                <a:gd name="connsiteX362" fmla="*/ 4704 w 10000"/>
                <a:gd name="connsiteY362" fmla="*/ 5556 h 10000"/>
                <a:gd name="connsiteX363" fmla="*/ 4754 w 10000"/>
                <a:gd name="connsiteY363" fmla="*/ 5596 h 10000"/>
                <a:gd name="connsiteX364" fmla="*/ 4800 w 10000"/>
                <a:gd name="connsiteY364" fmla="*/ 5629 h 10000"/>
                <a:gd name="connsiteX365" fmla="*/ 4846 w 10000"/>
                <a:gd name="connsiteY365" fmla="*/ 5670 h 10000"/>
                <a:gd name="connsiteX366" fmla="*/ 4896 w 10000"/>
                <a:gd name="connsiteY366" fmla="*/ 5691 h 10000"/>
                <a:gd name="connsiteX367" fmla="*/ 4937 w 10000"/>
                <a:gd name="connsiteY367" fmla="*/ 5732 h 10000"/>
                <a:gd name="connsiteX368" fmla="*/ 4987 w 10000"/>
                <a:gd name="connsiteY368" fmla="*/ 5776 h 10000"/>
                <a:gd name="connsiteX369" fmla="*/ 5028 w 10000"/>
                <a:gd name="connsiteY369" fmla="*/ 5839 h 10000"/>
                <a:gd name="connsiteX370" fmla="*/ 5068 w 10000"/>
                <a:gd name="connsiteY370" fmla="*/ 5902 h 10000"/>
                <a:gd name="connsiteX371" fmla="*/ 5033 w 10000"/>
                <a:gd name="connsiteY371" fmla="*/ 5912 h 10000"/>
                <a:gd name="connsiteX372" fmla="*/ 4992 w 10000"/>
                <a:gd name="connsiteY372" fmla="*/ 5912 h 10000"/>
                <a:gd name="connsiteX373" fmla="*/ 4957 w 10000"/>
                <a:gd name="connsiteY373" fmla="*/ 5902 h 10000"/>
                <a:gd name="connsiteX374" fmla="*/ 4916 w 10000"/>
                <a:gd name="connsiteY374" fmla="*/ 5871 h 10000"/>
                <a:gd name="connsiteX375" fmla="*/ 4876 w 10000"/>
                <a:gd name="connsiteY375" fmla="*/ 5850 h 10000"/>
                <a:gd name="connsiteX376" fmla="*/ 4835 w 10000"/>
                <a:gd name="connsiteY376" fmla="*/ 5839 h 10000"/>
                <a:gd name="connsiteX377" fmla="*/ 4800 w 10000"/>
                <a:gd name="connsiteY377" fmla="*/ 5860 h 10000"/>
                <a:gd name="connsiteX378" fmla="*/ 4759 w 10000"/>
                <a:gd name="connsiteY378" fmla="*/ 5902 h 10000"/>
                <a:gd name="connsiteX379" fmla="*/ 4775 w 10000"/>
                <a:gd name="connsiteY379" fmla="*/ 6027 h 10000"/>
                <a:gd name="connsiteX380" fmla="*/ 4810 w 10000"/>
                <a:gd name="connsiteY380" fmla="*/ 6143 h 10000"/>
                <a:gd name="connsiteX381" fmla="*/ 4851 w 10000"/>
                <a:gd name="connsiteY381" fmla="*/ 6226 h 10000"/>
                <a:gd name="connsiteX382" fmla="*/ 4901 w 10000"/>
                <a:gd name="connsiteY382" fmla="*/ 6309 h 10000"/>
                <a:gd name="connsiteX383" fmla="*/ 4952 w 10000"/>
                <a:gd name="connsiteY383" fmla="*/ 6394 h 10000"/>
                <a:gd name="connsiteX384" fmla="*/ 5003 w 10000"/>
                <a:gd name="connsiteY384" fmla="*/ 6488 h 10000"/>
                <a:gd name="connsiteX385" fmla="*/ 5043 w 10000"/>
                <a:gd name="connsiteY385" fmla="*/ 6614 h 10000"/>
                <a:gd name="connsiteX386" fmla="*/ 5078 w 10000"/>
                <a:gd name="connsiteY386" fmla="*/ 6739 h 10000"/>
                <a:gd name="connsiteX387" fmla="*/ 4987 w 10000"/>
                <a:gd name="connsiteY387" fmla="*/ 6781 h 10000"/>
                <a:gd name="connsiteX388" fmla="*/ 4886 w 10000"/>
                <a:gd name="connsiteY388" fmla="*/ 6824 h 10000"/>
                <a:gd name="connsiteX389" fmla="*/ 4795 w 10000"/>
                <a:gd name="connsiteY389" fmla="*/ 6888 h 10000"/>
                <a:gd name="connsiteX390" fmla="*/ 4699 w 10000"/>
                <a:gd name="connsiteY390" fmla="*/ 6950 h 10000"/>
                <a:gd name="connsiteX391" fmla="*/ 4608 w 10000"/>
                <a:gd name="connsiteY391" fmla="*/ 7013 h 10000"/>
                <a:gd name="connsiteX392" fmla="*/ 4511 w 10000"/>
                <a:gd name="connsiteY392" fmla="*/ 7055 h 10000"/>
                <a:gd name="connsiteX393" fmla="*/ 4415 w 10000"/>
                <a:gd name="connsiteY393" fmla="*/ 7097 h 10000"/>
                <a:gd name="connsiteX394" fmla="*/ 4319 w 10000"/>
                <a:gd name="connsiteY394" fmla="*/ 7107 h 10000"/>
                <a:gd name="connsiteX395" fmla="*/ 4339 w 10000"/>
                <a:gd name="connsiteY395" fmla="*/ 6845 h 10000"/>
                <a:gd name="connsiteX396" fmla="*/ 4349 w 10000"/>
                <a:gd name="connsiteY396" fmla="*/ 6551 h 10000"/>
                <a:gd name="connsiteX397" fmla="*/ 4339 w 10000"/>
                <a:gd name="connsiteY397" fmla="*/ 6268 h 10000"/>
                <a:gd name="connsiteX398" fmla="*/ 4319 w 10000"/>
                <a:gd name="connsiteY398" fmla="*/ 6006 h 10000"/>
                <a:gd name="connsiteX399" fmla="*/ 4294 w 10000"/>
                <a:gd name="connsiteY399" fmla="*/ 5922 h 10000"/>
                <a:gd name="connsiteX400" fmla="*/ 4268 w 10000"/>
                <a:gd name="connsiteY400" fmla="*/ 5829 h 10000"/>
                <a:gd name="connsiteX401" fmla="*/ 4238 w 10000"/>
                <a:gd name="connsiteY401" fmla="*/ 5743 h 10000"/>
                <a:gd name="connsiteX402" fmla="*/ 4192 w 10000"/>
                <a:gd name="connsiteY402" fmla="*/ 5712 h 10000"/>
                <a:gd name="connsiteX403" fmla="*/ 4147 w 10000"/>
                <a:gd name="connsiteY403" fmla="*/ 5891 h 10000"/>
                <a:gd name="connsiteX404" fmla="*/ 4116 w 10000"/>
                <a:gd name="connsiteY404" fmla="*/ 6070 h 10000"/>
                <a:gd name="connsiteX405" fmla="*/ 4086 w 10000"/>
                <a:gd name="connsiteY405" fmla="*/ 6247 h 10000"/>
                <a:gd name="connsiteX406" fmla="*/ 4035 w 10000"/>
                <a:gd name="connsiteY406" fmla="*/ 6414 h 10000"/>
                <a:gd name="connsiteX407" fmla="*/ 3833 w 10000"/>
                <a:gd name="connsiteY407" fmla="*/ 5712 h 10000"/>
                <a:gd name="connsiteX408" fmla="*/ 3772 w 10000"/>
                <a:gd name="connsiteY408" fmla="*/ 5712 h 10000"/>
                <a:gd name="connsiteX409" fmla="*/ 3772 w 10000"/>
                <a:gd name="connsiteY409" fmla="*/ 5829 h 10000"/>
                <a:gd name="connsiteX410" fmla="*/ 3813 w 10000"/>
                <a:gd name="connsiteY410" fmla="*/ 5954 h 10000"/>
                <a:gd name="connsiteX411" fmla="*/ 3848 w 10000"/>
                <a:gd name="connsiteY411" fmla="*/ 6090 h 10000"/>
                <a:gd name="connsiteX412" fmla="*/ 3878 w 10000"/>
                <a:gd name="connsiteY412" fmla="*/ 6226 h 10000"/>
                <a:gd name="connsiteX413" fmla="*/ 3909 w 10000"/>
                <a:gd name="connsiteY413" fmla="*/ 6373 h 10000"/>
                <a:gd name="connsiteX414" fmla="*/ 3934 w 10000"/>
                <a:gd name="connsiteY414" fmla="*/ 6498 h 10000"/>
                <a:gd name="connsiteX415" fmla="*/ 3959 w 10000"/>
                <a:gd name="connsiteY415" fmla="*/ 6644 h 10000"/>
                <a:gd name="connsiteX416" fmla="*/ 3975 w 10000"/>
                <a:gd name="connsiteY416" fmla="*/ 6803 h 10000"/>
                <a:gd name="connsiteX417" fmla="*/ 3995 w 10000"/>
                <a:gd name="connsiteY417" fmla="*/ 6950 h 10000"/>
                <a:gd name="connsiteX418" fmla="*/ 4041 w 10000"/>
                <a:gd name="connsiteY418" fmla="*/ 6928 h 10000"/>
                <a:gd name="connsiteX419" fmla="*/ 4081 w 10000"/>
                <a:gd name="connsiteY419" fmla="*/ 6868 h 10000"/>
                <a:gd name="connsiteX420" fmla="*/ 4111 w 10000"/>
                <a:gd name="connsiteY420" fmla="*/ 6803 h 10000"/>
                <a:gd name="connsiteX421" fmla="*/ 4142 w 10000"/>
                <a:gd name="connsiteY421" fmla="*/ 6729 h 10000"/>
                <a:gd name="connsiteX422" fmla="*/ 4162 w 10000"/>
                <a:gd name="connsiteY422" fmla="*/ 6644 h 10000"/>
                <a:gd name="connsiteX423" fmla="*/ 4182 w 10000"/>
                <a:gd name="connsiteY423" fmla="*/ 6551 h 10000"/>
                <a:gd name="connsiteX424" fmla="*/ 4197 w 10000"/>
                <a:gd name="connsiteY424" fmla="*/ 6467 h 10000"/>
                <a:gd name="connsiteX425" fmla="*/ 4218 w 10000"/>
                <a:gd name="connsiteY425" fmla="*/ 6384 h 10000"/>
                <a:gd name="connsiteX426" fmla="*/ 4238 w 10000"/>
                <a:gd name="connsiteY426" fmla="*/ 6467 h 10000"/>
                <a:gd name="connsiteX427" fmla="*/ 4228 w 10000"/>
                <a:gd name="connsiteY427" fmla="*/ 6654 h 10000"/>
                <a:gd name="connsiteX428" fmla="*/ 4203 w 10000"/>
                <a:gd name="connsiteY428" fmla="*/ 6855 h 10000"/>
                <a:gd name="connsiteX429" fmla="*/ 4182 w 10000"/>
                <a:gd name="connsiteY429" fmla="*/ 7034 h 10000"/>
                <a:gd name="connsiteX430" fmla="*/ 4147 w 10000"/>
                <a:gd name="connsiteY430" fmla="*/ 7223 h 10000"/>
                <a:gd name="connsiteX431" fmla="*/ 4111 w 10000"/>
                <a:gd name="connsiteY431" fmla="*/ 7410 h 10000"/>
                <a:gd name="connsiteX432" fmla="*/ 4076 w 10000"/>
                <a:gd name="connsiteY432" fmla="*/ 7589 h 10000"/>
                <a:gd name="connsiteX433" fmla="*/ 4041 w 10000"/>
                <a:gd name="connsiteY433" fmla="*/ 7766 h 10000"/>
                <a:gd name="connsiteX434" fmla="*/ 4005 w 10000"/>
                <a:gd name="connsiteY434" fmla="*/ 7935 h 10000"/>
                <a:gd name="connsiteX435" fmla="*/ 4223 w 10000"/>
                <a:gd name="connsiteY435" fmla="*/ 7977 h 10000"/>
                <a:gd name="connsiteX436" fmla="*/ 4238 w 10000"/>
                <a:gd name="connsiteY436" fmla="*/ 7862 h 10000"/>
                <a:gd name="connsiteX437" fmla="*/ 4258 w 10000"/>
                <a:gd name="connsiteY437" fmla="*/ 7705 h 10000"/>
                <a:gd name="connsiteX438" fmla="*/ 4273 w 10000"/>
                <a:gd name="connsiteY438" fmla="*/ 7567 h 10000"/>
                <a:gd name="connsiteX439" fmla="*/ 4294 w 10000"/>
                <a:gd name="connsiteY439" fmla="*/ 7452 h 10000"/>
                <a:gd name="connsiteX440" fmla="*/ 4400 w 10000"/>
                <a:gd name="connsiteY440" fmla="*/ 7421 h 10000"/>
                <a:gd name="connsiteX441" fmla="*/ 4511 w 10000"/>
                <a:gd name="connsiteY441" fmla="*/ 7358 h 10000"/>
                <a:gd name="connsiteX442" fmla="*/ 4623 w 10000"/>
                <a:gd name="connsiteY442" fmla="*/ 7296 h 10000"/>
                <a:gd name="connsiteX443" fmla="*/ 4734 w 10000"/>
                <a:gd name="connsiteY443" fmla="*/ 7243 h 10000"/>
                <a:gd name="connsiteX444" fmla="*/ 4846 w 10000"/>
                <a:gd name="connsiteY444" fmla="*/ 7181 h 10000"/>
                <a:gd name="connsiteX445" fmla="*/ 4952 w 10000"/>
                <a:gd name="connsiteY445" fmla="*/ 7118 h 10000"/>
                <a:gd name="connsiteX446" fmla="*/ 5063 w 10000"/>
                <a:gd name="connsiteY446" fmla="*/ 7055 h 10000"/>
                <a:gd name="connsiteX447" fmla="*/ 5170 w 10000"/>
                <a:gd name="connsiteY447" fmla="*/ 7013 h 10000"/>
                <a:gd name="connsiteX448" fmla="*/ 5205 w 10000"/>
                <a:gd name="connsiteY448" fmla="*/ 7107 h 10000"/>
                <a:gd name="connsiteX449" fmla="*/ 5241 w 10000"/>
                <a:gd name="connsiteY449" fmla="*/ 7202 h 10000"/>
                <a:gd name="connsiteX450" fmla="*/ 5266 w 10000"/>
                <a:gd name="connsiteY450" fmla="*/ 7296 h 10000"/>
                <a:gd name="connsiteX451" fmla="*/ 5286 w 10000"/>
                <a:gd name="connsiteY451" fmla="*/ 7410 h 10000"/>
                <a:gd name="connsiteX452" fmla="*/ 4759 w 10000"/>
                <a:gd name="connsiteY452" fmla="*/ 7755 h 10000"/>
                <a:gd name="connsiteX453" fmla="*/ 4800 w 10000"/>
                <a:gd name="connsiteY453" fmla="*/ 8071 h 10000"/>
                <a:gd name="connsiteX454" fmla="*/ 4810 w 10000"/>
                <a:gd name="connsiteY454" fmla="*/ 8061 h 10000"/>
                <a:gd name="connsiteX455" fmla="*/ 4851 w 10000"/>
                <a:gd name="connsiteY455" fmla="*/ 8040 h 10000"/>
                <a:gd name="connsiteX456" fmla="*/ 4901 w 10000"/>
                <a:gd name="connsiteY456" fmla="*/ 7998 h 10000"/>
                <a:gd name="connsiteX457" fmla="*/ 4972 w 10000"/>
                <a:gd name="connsiteY457" fmla="*/ 7956 h 10000"/>
                <a:gd name="connsiteX458" fmla="*/ 5048 w 10000"/>
                <a:gd name="connsiteY458" fmla="*/ 7894 h 10000"/>
                <a:gd name="connsiteX459" fmla="*/ 5124 w 10000"/>
                <a:gd name="connsiteY459" fmla="*/ 7829 h 10000"/>
                <a:gd name="connsiteX460" fmla="*/ 5195 w 10000"/>
                <a:gd name="connsiteY460" fmla="*/ 7766 h 10000"/>
                <a:gd name="connsiteX461" fmla="*/ 5261 w 10000"/>
                <a:gd name="connsiteY461" fmla="*/ 7725 h 10000"/>
                <a:gd name="connsiteX462" fmla="*/ 5235 w 10000"/>
                <a:gd name="connsiteY462" fmla="*/ 8292 h 10000"/>
                <a:gd name="connsiteX463" fmla="*/ 4765 w 10000"/>
                <a:gd name="connsiteY463" fmla="*/ 8616 h 10000"/>
                <a:gd name="connsiteX464" fmla="*/ 4800 w 10000"/>
                <a:gd name="connsiteY464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4116 w 10000"/>
                <a:gd name="connsiteY44" fmla="*/ 9036 h 10000"/>
                <a:gd name="connsiteX45" fmla="*/ 4162 w 10000"/>
                <a:gd name="connsiteY45" fmla="*/ 9245 h 10000"/>
                <a:gd name="connsiteX46" fmla="*/ 5554 w 10000"/>
                <a:gd name="connsiteY46" fmla="*/ 6593 h 10000"/>
                <a:gd name="connsiteX47" fmla="*/ 5570 w 10000"/>
                <a:gd name="connsiteY47" fmla="*/ 6384 h 10000"/>
                <a:gd name="connsiteX48" fmla="*/ 5585 w 10000"/>
                <a:gd name="connsiteY48" fmla="*/ 6154 h 10000"/>
                <a:gd name="connsiteX49" fmla="*/ 5605 w 10000"/>
                <a:gd name="connsiteY49" fmla="*/ 5932 h 10000"/>
                <a:gd name="connsiteX50" fmla="*/ 5625 w 10000"/>
                <a:gd name="connsiteY50" fmla="*/ 5712 h 10000"/>
                <a:gd name="connsiteX51" fmla="*/ 5651 w 10000"/>
                <a:gd name="connsiteY51" fmla="*/ 5503 h 10000"/>
                <a:gd name="connsiteX52" fmla="*/ 5671 w 10000"/>
                <a:gd name="connsiteY52" fmla="*/ 5294 h 10000"/>
                <a:gd name="connsiteX53" fmla="*/ 5706 w 10000"/>
                <a:gd name="connsiteY53" fmla="*/ 5084 h 10000"/>
                <a:gd name="connsiteX54" fmla="*/ 5742 w 10000"/>
                <a:gd name="connsiteY54" fmla="*/ 4885 h 10000"/>
                <a:gd name="connsiteX55" fmla="*/ 5782 w 10000"/>
                <a:gd name="connsiteY55" fmla="*/ 4643 h 10000"/>
                <a:gd name="connsiteX56" fmla="*/ 5838 w 10000"/>
                <a:gd name="connsiteY56" fmla="*/ 4401 h 10000"/>
                <a:gd name="connsiteX57" fmla="*/ 5894 w 10000"/>
                <a:gd name="connsiteY57" fmla="*/ 4171 h 10000"/>
                <a:gd name="connsiteX58" fmla="*/ 5965 w 10000"/>
                <a:gd name="connsiteY58" fmla="*/ 3942 h 10000"/>
                <a:gd name="connsiteX59" fmla="*/ 6041 w 10000"/>
                <a:gd name="connsiteY59" fmla="*/ 3723 h 10000"/>
                <a:gd name="connsiteX60" fmla="*/ 6116 w 10000"/>
                <a:gd name="connsiteY60" fmla="*/ 3511 h 10000"/>
                <a:gd name="connsiteX61" fmla="*/ 6203 w 10000"/>
                <a:gd name="connsiteY61" fmla="*/ 3312 h 10000"/>
                <a:gd name="connsiteX62" fmla="*/ 6294 w 10000"/>
                <a:gd name="connsiteY62" fmla="*/ 3124 h 10000"/>
                <a:gd name="connsiteX63" fmla="*/ 6395 w 10000"/>
                <a:gd name="connsiteY63" fmla="*/ 2957 h 10000"/>
                <a:gd name="connsiteX64" fmla="*/ 6496 w 10000"/>
                <a:gd name="connsiteY64" fmla="*/ 2777 h 10000"/>
                <a:gd name="connsiteX65" fmla="*/ 6603 w 10000"/>
                <a:gd name="connsiteY65" fmla="*/ 2642 h 10000"/>
                <a:gd name="connsiteX66" fmla="*/ 6714 w 10000"/>
                <a:gd name="connsiteY66" fmla="*/ 2515 h 10000"/>
                <a:gd name="connsiteX67" fmla="*/ 6830 w 10000"/>
                <a:gd name="connsiteY67" fmla="*/ 2411 h 10000"/>
                <a:gd name="connsiteX68" fmla="*/ 6947 w 10000"/>
                <a:gd name="connsiteY68" fmla="*/ 2305 h 10000"/>
                <a:gd name="connsiteX69" fmla="*/ 7073 w 10000"/>
                <a:gd name="connsiteY69" fmla="*/ 2253 h 10000"/>
                <a:gd name="connsiteX70" fmla="*/ 7200 w 10000"/>
                <a:gd name="connsiteY70" fmla="*/ 2201 h 10000"/>
                <a:gd name="connsiteX71" fmla="*/ 7271 w 10000"/>
                <a:gd name="connsiteY71" fmla="*/ 2368 h 10000"/>
                <a:gd name="connsiteX72" fmla="*/ 7332 w 10000"/>
                <a:gd name="connsiteY72" fmla="*/ 2515 h 10000"/>
                <a:gd name="connsiteX73" fmla="*/ 7397 w 10000"/>
                <a:gd name="connsiteY73" fmla="*/ 2663 h 10000"/>
                <a:gd name="connsiteX74" fmla="*/ 7468 w 10000"/>
                <a:gd name="connsiteY74" fmla="*/ 2777 h 10000"/>
                <a:gd name="connsiteX75" fmla="*/ 7549 w 10000"/>
                <a:gd name="connsiteY75" fmla="*/ 2894 h 10000"/>
                <a:gd name="connsiteX76" fmla="*/ 7641 w 10000"/>
                <a:gd name="connsiteY76" fmla="*/ 2987 h 10000"/>
                <a:gd name="connsiteX77" fmla="*/ 7757 w 10000"/>
                <a:gd name="connsiteY77" fmla="*/ 3082 h 10000"/>
                <a:gd name="connsiteX78" fmla="*/ 7899 w 10000"/>
                <a:gd name="connsiteY78" fmla="*/ 3165 h 10000"/>
                <a:gd name="connsiteX79" fmla="*/ 7980 w 10000"/>
                <a:gd name="connsiteY79" fmla="*/ 3209 h 10000"/>
                <a:gd name="connsiteX80" fmla="*/ 8056 w 10000"/>
                <a:gd name="connsiteY80" fmla="*/ 3219 h 10000"/>
                <a:gd name="connsiteX81" fmla="*/ 8137 w 10000"/>
                <a:gd name="connsiteY81" fmla="*/ 3229 h 10000"/>
                <a:gd name="connsiteX82" fmla="*/ 8213 w 10000"/>
                <a:gd name="connsiteY82" fmla="*/ 3229 h 10000"/>
                <a:gd name="connsiteX83" fmla="*/ 8289 w 10000"/>
                <a:gd name="connsiteY83" fmla="*/ 3209 h 10000"/>
                <a:gd name="connsiteX84" fmla="*/ 8359 w 10000"/>
                <a:gd name="connsiteY84" fmla="*/ 3175 h 10000"/>
                <a:gd name="connsiteX85" fmla="*/ 8435 w 10000"/>
                <a:gd name="connsiteY85" fmla="*/ 3145 h 10000"/>
                <a:gd name="connsiteX86" fmla="*/ 8506 w 10000"/>
                <a:gd name="connsiteY86" fmla="*/ 3082 h 10000"/>
                <a:gd name="connsiteX87" fmla="*/ 8572 w 10000"/>
                <a:gd name="connsiteY87" fmla="*/ 3041 h 10000"/>
                <a:gd name="connsiteX88" fmla="*/ 8638 w 10000"/>
                <a:gd name="connsiteY88" fmla="*/ 2967 h 10000"/>
                <a:gd name="connsiteX89" fmla="*/ 8709 w 10000"/>
                <a:gd name="connsiteY89" fmla="*/ 2894 h 10000"/>
                <a:gd name="connsiteX90" fmla="*/ 8775 w 10000"/>
                <a:gd name="connsiteY90" fmla="*/ 2810 h 10000"/>
                <a:gd name="connsiteX91" fmla="*/ 8830 w 10000"/>
                <a:gd name="connsiteY91" fmla="*/ 2716 h 10000"/>
                <a:gd name="connsiteX92" fmla="*/ 8896 w 10000"/>
                <a:gd name="connsiteY92" fmla="*/ 2609 h 10000"/>
                <a:gd name="connsiteX93" fmla="*/ 8952 w 10000"/>
                <a:gd name="connsiteY93" fmla="*/ 2504 h 10000"/>
                <a:gd name="connsiteX94" fmla="*/ 9013 w 10000"/>
                <a:gd name="connsiteY94" fmla="*/ 2401 h 10000"/>
                <a:gd name="connsiteX95" fmla="*/ 9200 w 10000"/>
                <a:gd name="connsiteY95" fmla="*/ 2609 h 10000"/>
                <a:gd name="connsiteX96" fmla="*/ 9362 w 10000"/>
                <a:gd name="connsiteY96" fmla="*/ 2884 h 10000"/>
                <a:gd name="connsiteX97" fmla="*/ 9499 w 10000"/>
                <a:gd name="connsiteY97" fmla="*/ 3195 h 10000"/>
                <a:gd name="connsiteX98" fmla="*/ 9625 w 10000"/>
                <a:gd name="connsiteY98" fmla="*/ 3554 h 10000"/>
                <a:gd name="connsiteX99" fmla="*/ 9716 w 10000"/>
                <a:gd name="connsiteY99" fmla="*/ 3942 h 10000"/>
                <a:gd name="connsiteX100" fmla="*/ 9792 w 10000"/>
                <a:gd name="connsiteY100" fmla="*/ 4359 h 10000"/>
                <a:gd name="connsiteX101" fmla="*/ 9833 w 10000"/>
                <a:gd name="connsiteY101" fmla="*/ 4791 h 10000"/>
                <a:gd name="connsiteX102" fmla="*/ 9848 w 10000"/>
                <a:gd name="connsiteY102" fmla="*/ 5230 h 10000"/>
                <a:gd name="connsiteX103" fmla="*/ 9863 w 10000"/>
                <a:gd name="connsiteY103" fmla="*/ 5534 h 10000"/>
                <a:gd name="connsiteX104" fmla="*/ 9878 w 10000"/>
                <a:gd name="connsiteY104" fmla="*/ 5871 h 10000"/>
                <a:gd name="connsiteX105" fmla="*/ 9899 w 10000"/>
                <a:gd name="connsiteY105" fmla="*/ 6132 h 10000"/>
                <a:gd name="connsiteX106" fmla="*/ 9914 w 10000"/>
                <a:gd name="connsiteY106" fmla="*/ 6195 h 10000"/>
                <a:gd name="connsiteX107" fmla="*/ 9980 w 10000"/>
                <a:gd name="connsiteY107" fmla="*/ 5660 h 10000"/>
                <a:gd name="connsiteX108" fmla="*/ 10000 w 10000"/>
                <a:gd name="connsiteY108" fmla="*/ 5084 h 10000"/>
                <a:gd name="connsiteX109" fmla="*/ 9995 w 10000"/>
                <a:gd name="connsiteY109" fmla="*/ 4506 h 10000"/>
                <a:gd name="connsiteX110" fmla="*/ 9949 w 10000"/>
                <a:gd name="connsiteY110" fmla="*/ 3963 h 10000"/>
                <a:gd name="connsiteX111" fmla="*/ 9924 w 10000"/>
                <a:gd name="connsiteY111" fmla="*/ 3784 h 10000"/>
                <a:gd name="connsiteX112" fmla="*/ 9899 w 10000"/>
                <a:gd name="connsiteY112" fmla="*/ 3604 h 10000"/>
                <a:gd name="connsiteX113" fmla="*/ 9863 w 10000"/>
                <a:gd name="connsiteY113" fmla="*/ 3418 h 10000"/>
                <a:gd name="connsiteX114" fmla="*/ 9813 w 10000"/>
                <a:gd name="connsiteY114" fmla="*/ 3249 h 10000"/>
                <a:gd name="connsiteX115" fmla="*/ 9767 w 10000"/>
                <a:gd name="connsiteY115" fmla="*/ 3092 h 10000"/>
                <a:gd name="connsiteX116" fmla="*/ 9716 w 10000"/>
                <a:gd name="connsiteY116" fmla="*/ 2936 h 10000"/>
                <a:gd name="connsiteX117" fmla="*/ 9656 w 10000"/>
                <a:gd name="connsiteY117" fmla="*/ 2777 h 10000"/>
                <a:gd name="connsiteX118" fmla="*/ 9595 w 10000"/>
                <a:gd name="connsiteY118" fmla="*/ 2642 h 10000"/>
                <a:gd name="connsiteX119" fmla="*/ 9529 w 10000"/>
                <a:gd name="connsiteY119" fmla="*/ 2504 h 10000"/>
                <a:gd name="connsiteX120" fmla="*/ 9458 w 10000"/>
                <a:gd name="connsiteY120" fmla="*/ 2368 h 10000"/>
                <a:gd name="connsiteX121" fmla="*/ 9387 w 10000"/>
                <a:gd name="connsiteY121" fmla="*/ 2243 h 10000"/>
                <a:gd name="connsiteX122" fmla="*/ 9316 w 10000"/>
                <a:gd name="connsiteY122" fmla="*/ 2117 h 10000"/>
                <a:gd name="connsiteX123" fmla="*/ 9241 w 10000"/>
                <a:gd name="connsiteY123" fmla="*/ 2003 h 10000"/>
                <a:gd name="connsiteX124" fmla="*/ 9154 w 10000"/>
                <a:gd name="connsiteY124" fmla="*/ 1888 h 10000"/>
                <a:gd name="connsiteX125" fmla="*/ 9078 w 10000"/>
                <a:gd name="connsiteY125" fmla="*/ 1793 h 10000"/>
                <a:gd name="connsiteX126" fmla="*/ 8997 w 10000"/>
                <a:gd name="connsiteY126" fmla="*/ 1699 h 10000"/>
                <a:gd name="connsiteX127" fmla="*/ 8982 w 10000"/>
                <a:gd name="connsiteY127" fmla="*/ 1710 h 10000"/>
                <a:gd name="connsiteX128" fmla="*/ 8972 w 10000"/>
                <a:gd name="connsiteY128" fmla="*/ 1720 h 10000"/>
                <a:gd name="connsiteX129" fmla="*/ 8957 w 10000"/>
                <a:gd name="connsiteY129" fmla="*/ 1730 h 10000"/>
                <a:gd name="connsiteX130" fmla="*/ 8947 w 10000"/>
                <a:gd name="connsiteY130" fmla="*/ 1750 h 10000"/>
                <a:gd name="connsiteX131" fmla="*/ 8932 w 10000"/>
                <a:gd name="connsiteY131" fmla="*/ 1793 h 10000"/>
                <a:gd name="connsiteX132" fmla="*/ 8906 w 10000"/>
                <a:gd name="connsiteY132" fmla="*/ 1856 h 10000"/>
                <a:gd name="connsiteX133" fmla="*/ 8866 w 10000"/>
                <a:gd name="connsiteY133" fmla="*/ 1939 h 10000"/>
                <a:gd name="connsiteX134" fmla="*/ 8820 w 10000"/>
                <a:gd name="connsiteY134" fmla="*/ 2045 h 10000"/>
                <a:gd name="connsiteX135" fmla="*/ 8749 w 10000"/>
                <a:gd name="connsiteY135" fmla="*/ 2180 h 10000"/>
                <a:gd name="connsiteX136" fmla="*/ 8684 w 10000"/>
                <a:gd name="connsiteY136" fmla="*/ 2283 h 10000"/>
                <a:gd name="connsiteX137" fmla="*/ 8628 w 10000"/>
                <a:gd name="connsiteY137" fmla="*/ 2380 h 10000"/>
                <a:gd name="connsiteX138" fmla="*/ 8567 w 10000"/>
                <a:gd name="connsiteY138" fmla="*/ 2463 h 10000"/>
                <a:gd name="connsiteX139" fmla="*/ 8516 w 10000"/>
                <a:gd name="connsiteY139" fmla="*/ 2526 h 10000"/>
                <a:gd name="connsiteX140" fmla="*/ 8466 w 10000"/>
                <a:gd name="connsiteY140" fmla="*/ 2588 h 10000"/>
                <a:gd name="connsiteX141" fmla="*/ 8415 w 10000"/>
                <a:gd name="connsiteY141" fmla="*/ 2622 h 10000"/>
                <a:gd name="connsiteX142" fmla="*/ 8365 w 10000"/>
                <a:gd name="connsiteY142" fmla="*/ 2663 h 10000"/>
                <a:gd name="connsiteX143" fmla="*/ 8314 w 10000"/>
                <a:gd name="connsiteY143" fmla="*/ 2673 h 10000"/>
                <a:gd name="connsiteX144" fmla="*/ 8258 w 10000"/>
                <a:gd name="connsiteY144" fmla="*/ 2684 h 10000"/>
                <a:gd name="connsiteX145" fmla="*/ 8208 w 10000"/>
                <a:gd name="connsiteY145" fmla="*/ 2694 h 10000"/>
                <a:gd name="connsiteX146" fmla="*/ 8147 w 10000"/>
                <a:gd name="connsiteY146" fmla="*/ 2694 h 10000"/>
                <a:gd name="connsiteX147" fmla="*/ 8086 w 10000"/>
                <a:gd name="connsiteY147" fmla="*/ 2684 h 10000"/>
                <a:gd name="connsiteX148" fmla="*/ 8015 w 10000"/>
                <a:gd name="connsiteY148" fmla="*/ 2684 h 10000"/>
                <a:gd name="connsiteX149" fmla="*/ 7939 w 10000"/>
                <a:gd name="connsiteY149" fmla="*/ 2673 h 10000"/>
                <a:gd name="connsiteX150" fmla="*/ 7858 w 10000"/>
                <a:gd name="connsiteY150" fmla="*/ 2663 h 10000"/>
                <a:gd name="connsiteX151" fmla="*/ 7803 w 10000"/>
                <a:gd name="connsiteY151" fmla="*/ 2609 h 10000"/>
                <a:gd name="connsiteX152" fmla="*/ 7747 w 10000"/>
                <a:gd name="connsiteY152" fmla="*/ 2577 h 10000"/>
                <a:gd name="connsiteX153" fmla="*/ 7696 w 10000"/>
                <a:gd name="connsiteY153" fmla="*/ 2526 h 10000"/>
                <a:gd name="connsiteX154" fmla="*/ 7635 w 10000"/>
                <a:gd name="connsiteY154" fmla="*/ 2483 h 10000"/>
                <a:gd name="connsiteX155" fmla="*/ 7585 w 10000"/>
                <a:gd name="connsiteY155" fmla="*/ 2431 h 10000"/>
                <a:gd name="connsiteX156" fmla="*/ 7529 w 10000"/>
                <a:gd name="connsiteY156" fmla="*/ 2358 h 10000"/>
                <a:gd name="connsiteX157" fmla="*/ 7489 w 10000"/>
                <a:gd name="connsiteY157" fmla="*/ 2273 h 10000"/>
                <a:gd name="connsiteX158" fmla="*/ 7448 w 10000"/>
                <a:gd name="connsiteY158" fmla="*/ 2180 h 10000"/>
                <a:gd name="connsiteX159" fmla="*/ 7468 w 10000"/>
                <a:gd name="connsiteY159" fmla="*/ 2138 h 10000"/>
                <a:gd name="connsiteX160" fmla="*/ 7484 w 10000"/>
                <a:gd name="connsiteY160" fmla="*/ 2096 h 10000"/>
                <a:gd name="connsiteX161" fmla="*/ 7499 w 10000"/>
                <a:gd name="connsiteY161" fmla="*/ 2045 h 10000"/>
                <a:gd name="connsiteX162" fmla="*/ 7514 w 10000"/>
                <a:gd name="connsiteY162" fmla="*/ 2003 h 10000"/>
                <a:gd name="connsiteX163" fmla="*/ 7554 w 10000"/>
                <a:gd name="connsiteY163" fmla="*/ 1740 h 10000"/>
                <a:gd name="connsiteX164" fmla="*/ 7570 w 10000"/>
                <a:gd name="connsiteY164" fmla="*/ 1478 h 10000"/>
                <a:gd name="connsiteX165" fmla="*/ 7570 w 10000"/>
                <a:gd name="connsiteY165" fmla="*/ 1216 h 10000"/>
                <a:gd name="connsiteX166" fmla="*/ 7559 w 10000"/>
                <a:gd name="connsiteY166" fmla="*/ 954 h 10000"/>
                <a:gd name="connsiteX167" fmla="*/ 7529 w 10000"/>
                <a:gd name="connsiteY167" fmla="*/ 692 h 10000"/>
                <a:gd name="connsiteX168" fmla="*/ 7484 w 10000"/>
                <a:gd name="connsiteY168" fmla="*/ 450 h 10000"/>
                <a:gd name="connsiteX169" fmla="*/ 7428 w 10000"/>
                <a:gd name="connsiteY169" fmla="*/ 219 h 10000"/>
                <a:gd name="connsiteX170" fmla="*/ 7357 w 10000"/>
                <a:gd name="connsiteY170" fmla="*/ 0 h 10000"/>
                <a:gd name="connsiteX171" fmla="*/ 7352 w 10000"/>
                <a:gd name="connsiteY171" fmla="*/ 63 h 10000"/>
                <a:gd name="connsiteX172" fmla="*/ 7357 w 10000"/>
                <a:gd name="connsiteY172" fmla="*/ 263 h 10000"/>
                <a:gd name="connsiteX173" fmla="*/ 7367 w 10000"/>
                <a:gd name="connsiteY173" fmla="*/ 525 h 10000"/>
                <a:gd name="connsiteX174" fmla="*/ 7372 w 10000"/>
                <a:gd name="connsiteY174" fmla="*/ 839 h 10000"/>
                <a:gd name="connsiteX175" fmla="*/ 7362 w 10000"/>
                <a:gd name="connsiteY175" fmla="*/ 1174 h 10000"/>
                <a:gd name="connsiteX176" fmla="*/ 7332 w 10000"/>
                <a:gd name="connsiteY176" fmla="*/ 1478 h 10000"/>
                <a:gd name="connsiteX177" fmla="*/ 7271 w 10000"/>
                <a:gd name="connsiteY177" fmla="*/ 1720 h 10000"/>
                <a:gd name="connsiteX178" fmla="*/ 7165 w 10000"/>
                <a:gd name="connsiteY178" fmla="*/ 1866 h 10000"/>
                <a:gd name="connsiteX179" fmla="*/ 7048 w 10000"/>
                <a:gd name="connsiteY179" fmla="*/ 1866 h 10000"/>
                <a:gd name="connsiteX180" fmla="*/ 6932 w 10000"/>
                <a:gd name="connsiteY180" fmla="*/ 1888 h 10000"/>
                <a:gd name="connsiteX181" fmla="*/ 6820 w 10000"/>
                <a:gd name="connsiteY181" fmla="*/ 1939 h 10000"/>
                <a:gd name="connsiteX182" fmla="*/ 6709 w 10000"/>
                <a:gd name="connsiteY182" fmla="*/ 2003 h 10000"/>
                <a:gd name="connsiteX183" fmla="*/ 6603 w 10000"/>
                <a:gd name="connsiteY183" fmla="*/ 2065 h 10000"/>
                <a:gd name="connsiteX184" fmla="*/ 6501 w 10000"/>
                <a:gd name="connsiteY184" fmla="*/ 2169 h 10000"/>
                <a:gd name="connsiteX185" fmla="*/ 6400 w 10000"/>
                <a:gd name="connsiteY185" fmla="*/ 2263 h 10000"/>
                <a:gd name="connsiteX186" fmla="*/ 6304 w 10000"/>
                <a:gd name="connsiteY186" fmla="*/ 2380 h 10000"/>
                <a:gd name="connsiteX187" fmla="*/ 6208 w 10000"/>
                <a:gd name="connsiteY187" fmla="*/ 2515 h 10000"/>
                <a:gd name="connsiteX188" fmla="*/ 6116 w 10000"/>
                <a:gd name="connsiteY188" fmla="*/ 2663 h 10000"/>
                <a:gd name="connsiteX189" fmla="*/ 6035 w 10000"/>
                <a:gd name="connsiteY189" fmla="*/ 2820 h 10000"/>
                <a:gd name="connsiteX190" fmla="*/ 5954 w 10000"/>
                <a:gd name="connsiteY190" fmla="*/ 2987 h 10000"/>
                <a:gd name="connsiteX191" fmla="*/ 5878 w 10000"/>
                <a:gd name="connsiteY191" fmla="*/ 3155 h 10000"/>
                <a:gd name="connsiteX192" fmla="*/ 5808 w 10000"/>
                <a:gd name="connsiteY192" fmla="*/ 3353 h 10000"/>
                <a:gd name="connsiteX193" fmla="*/ 5737 w 10000"/>
                <a:gd name="connsiteY193" fmla="*/ 3542 h 10000"/>
                <a:gd name="connsiteX194" fmla="*/ 5676 w 10000"/>
                <a:gd name="connsiteY194" fmla="*/ 3733 h 10000"/>
                <a:gd name="connsiteX195" fmla="*/ 5630 w 10000"/>
                <a:gd name="connsiteY195" fmla="*/ 3922 h 10000"/>
                <a:gd name="connsiteX196" fmla="*/ 5590 w 10000"/>
                <a:gd name="connsiteY196" fmla="*/ 4109 h 10000"/>
                <a:gd name="connsiteX197" fmla="*/ 5559 w 10000"/>
                <a:gd name="connsiteY197" fmla="*/ 4307 h 10000"/>
                <a:gd name="connsiteX198" fmla="*/ 5539 w 10000"/>
                <a:gd name="connsiteY198" fmla="*/ 4496 h 10000"/>
                <a:gd name="connsiteX199" fmla="*/ 5514 w 10000"/>
                <a:gd name="connsiteY199" fmla="*/ 4684 h 10000"/>
                <a:gd name="connsiteX200" fmla="*/ 5494 w 10000"/>
                <a:gd name="connsiteY200" fmla="*/ 4895 h 10000"/>
                <a:gd name="connsiteX201" fmla="*/ 5468 w 10000"/>
                <a:gd name="connsiteY201" fmla="*/ 5084 h 10000"/>
                <a:gd name="connsiteX202" fmla="*/ 5443 w 10000"/>
                <a:gd name="connsiteY202" fmla="*/ 5284 h 10000"/>
                <a:gd name="connsiteX203" fmla="*/ 5397 w 10000"/>
                <a:gd name="connsiteY203" fmla="*/ 5230 h 10000"/>
                <a:gd name="connsiteX204" fmla="*/ 5337 w 10000"/>
                <a:gd name="connsiteY204" fmla="*/ 5188 h 10000"/>
                <a:gd name="connsiteX205" fmla="*/ 5251 w 10000"/>
                <a:gd name="connsiteY205" fmla="*/ 5137 h 10000"/>
                <a:gd name="connsiteX206" fmla="*/ 5170 w 10000"/>
                <a:gd name="connsiteY206" fmla="*/ 5074 h 10000"/>
                <a:gd name="connsiteX207" fmla="*/ 5089 w 10000"/>
                <a:gd name="connsiteY207" fmla="*/ 5001 h 10000"/>
                <a:gd name="connsiteX208" fmla="*/ 5013 w 10000"/>
                <a:gd name="connsiteY208" fmla="*/ 4938 h 10000"/>
                <a:gd name="connsiteX209" fmla="*/ 4962 w 10000"/>
                <a:gd name="connsiteY209" fmla="*/ 4864 h 10000"/>
                <a:gd name="connsiteX210" fmla="*/ 4937 w 10000"/>
                <a:gd name="connsiteY210" fmla="*/ 4780 h 10000"/>
                <a:gd name="connsiteX211" fmla="*/ 4835 w 10000"/>
                <a:gd name="connsiteY211" fmla="*/ 4812 h 10000"/>
                <a:gd name="connsiteX212" fmla="*/ 4668 w 10000"/>
                <a:gd name="connsiteY212" fmla="*/ 4875 h 10000"/>
                <a:gd name="connsiteX213" fmla="*/ 4461 w 10000"/>
                <a:gd name="connsiteY213" fmla="*/ 4938 h 10000"/>
                <a:gd name="connsiteX214" fmla="*/ 4213 w 10000"/>
                <a:gd name="connsiteY214" fmla="*/ 5031 h 10000"/>
                <a:gd name="connsiteX215" fmla="*/ 3929 w 10000"/>
                <a:gd name="connsiteY215" fmla="*/ 5126 h 10000"/>
                <a:gd name="connsiteX216" fmla="*/ 3625 w 10000"/>
                <a:gd name="connsiteY216" fmla="*/ 5220 h 10000"/>
                <a:gd name="connsiteX217" fmla="*/ 3311 w 10000"/>
                <a:gd name="connsiteY217" fmla="*/ 5334 h 10000"/>
                <a:gd name="connsiteX218" fmla="*/ 2992 w 10000"/>
                <a:gd name="connsiteY218" fmla="*/ 5438 h 10000"/>
                <a:gd name="connsiteX219" fmla="*/ 2678 w 10000"/>
                <a:gd name="connsiteY219" fmla="*/ 5545 h 10000"/>
                <a:gd name="connsiteX220" fmla="*/ 2380 w 10000"/>
                <a:gd name="connsiteY220" fmla="*/ 5660 h 10000"/>
                <a:gd name="connsiteX221" fmla="*/ 2101 w 10000"/>
                <a:gd name="connsiteY221" fmla="*/ 5754 h 10000"/>
                <a:gd name="connsiteX222" fmla="*/ 1848 w 10000"/>
                <a:gd name="connsiteY222" fmla="*/ 5839 h 10000"/>
                <a:gd name="connsiteX223" fmla="*/ 1641 w 10000"/>
                <a:gd name="connsiteY223" fmla="*/ 5912 h 10000"/>
                <a:gd name="connsiteX224" fmla="*/ 1484 w 10000"/>
                <a:gd name="connsiteY224" fmla="*/ 5954 h 10000"/>
                <a:gd name="connsiteX225" fmla="*/ 1377 w 10000"/>
                <a:gd name="connsiteY225" fmla="*/ 5996 h 10000"/>
                <a:gd name="connsiteX226" fmla="*/ 1342 w 10000"/>
                <a:gd name="connsiteY226" fmla="*/ 6006 h 10000"/>
                <a:gd name="connsiteX227" fmla="*/ 1261 w 10000"/>
                <a:gd name="connsiteY227" fmla="*/ 5954 h 10000"/>
                <a:gd name="connsiteX228" fmla="*/ 1180 w 10000"/>
                <a:gd name="connsiteY228" fmla="*/ 5902 h 10000"/>
                <a:gd name="connsiteX229" fmla="*/ 1104 w 10000"/>
                <a:gd name="connsiteY229" fmla="*/ 5850 h 10000"/>
                <a:gd name="connsiteX230" fmla="*/ 1023 w 10000"/>
                <a:gd name="connsiteY230" fmla="*/ 5787 h 10000"/>
                <a:gd name="connsiteX231" fmla="*/ 942 w 10000"/>
                <a:gd name="connsiteY231" fmla="*/ 5732 h 10000"/>
                <a:gd name="connsiteX232" fmla="*/ 861 w 10000"/>
                <a:gd name="connsiteY232" fmla="*/ 5670 h 10000"/>
                <a:gd name="connsiteX233" fmla="*/ 785 w 10000"/>
                <a:gd name="connsiteY233" fmla="*/ 5617 h 10000"/>
                <a:gd name="connsiteX234" fmla="*/ 704 w 10000"/>
                <a:gd name="connsiteY234" fmla="*/ 5556 h 10000"/>
                <a:gd name="connsiteX235" fmla="*/ 623 w 10000"/>
                <a:gd name="connsiteY235" fmla="*/ 5503 h 10000"/>
                <a:gd name="connsiteX236" fmla="*/ 542 w 10000"/>
                <a:gd name="connsiteY236" fmla="*/ 5451 h 10000"/>
                <a:gd name="connsiteX237" fmla="*/ 466 w 10000"/>
                <a:gd name="connsiteY237" fmla="*/ 5387 h 10000"/>
                <a:gd name="connsiteX238" fmla="*/ 380 w 10000"/>
                <a:gd name="connsiteY238" fmla="*/ 5346 h 10000"/>
                <a:gd name="connsiteX239" fmla="*/ 299 w 10000"/>
                <a:gd name="connsiteY239" fmla="*/ 5294 h 10000"/>
                <a:gd name="connsiteX240" fmla="*/ 218 w 10000"/>
                <a:gd name="connsiteY240" fmla="*/ 5241 h 10000"/>
                <a:gd name="connsiteX241" fmla="*/ 137 w 10000"/>
                <a:gd name="connsiteY241" fmla="*/ 5199 h 10000"/>
                <a:gd name="connsiteX242" fmla="*/ 56 w 10000"/>
                <a:gd name="connsiteY242" fmla="*/ 5148 h 10000"/>
                <a:gd name="connsiteX243" fmla="*/ 0 w 10000"/>
                <a:gd name="connsiteY243" fmla="*/ 5271 h 10000"/>
                <a:gd name="connsiteX244" fmla="*/ 15 w 10000"/>
                <a:gd name="connsiteY244" fmla="*/ 5294 h 10000"/>
                <a:gd name="connsiteX245" fmla="*/ 51 w 10000"/>
                <a:gd name="connsiteY245" fmla="*/ 5334 h 10000"/>
                <a:gd name="connsiteX246" fmla="*/ 106 w 10000"/>
                <a:gd name="connsiteY246" fmla="*/ 5377 h 10000"/>
                <a:gd name="connsiteX247" fmla="*/ 177 w 10000"/>
                <a:gd name="connsiteY247" fmla="*/ 5438 h 10000"/>
                <a:gd name="connsiteX248" fmla="*/ 263 w 10000"/>
                <a:gd name="connsiteY248" fmla="*/ 5503 h 10000"/>
                <a:gd name="connsiteX249" fmla="*/ 359 w 10000"/>
                <a:gd name="connsiteY249" fmla="*/ 5576 h 10000"/>
                <a:gd name="connsiteX250" fmla="*/ 456 w 10000"/>
                <a:gd name="connsiteY250" fmla="*/ 5660 h 10000"/>
                <a:gd name="connsiteX251" fmla="*/ 557 w 10000"/>
                <a:gd name="connsiteY251" fmla="*/ 5732 h 10000"/>
                <a:gd name="connsiteX252" fmla="*/ 658 w 10000"/>
                <a:gd name="connsiteY252" fmla="*/ 5818 h 10000"/>
                <a:gd name="connsiteX253" fmla="*/ 754 w 10000"/>
                <a:gd name="connsiteY253" fmla="*/ 5891 h 10000"/>
                <a:gd name="connsiteX254" fmla="*/ 851 w 10000"/>
                <a:gd name="connsiteY254" fmla="*/ 5954 h 10000"/>
                <a:gd name="connsiteX255" fmla="*/ 932 w 10000"/>
                <a:gd name="connsiteY255" fmla="*/ 6017 h 10000"/>
                <a:gd name="connsiteX256" fmla="*/ 997 w 10000"/>
                <a:gd name="connsiteY256" fmla="*/ 6080 h 10000"/>
                <a:gd name="connsiteX257" fmla="*/ 1053 w 10000"/>
                <a:gd name="connsiteY257" fmla="*/ 6111 h 10000"/>
                <a:gd name="connsiteX258" fmla="*/ 1089 w 10000"/>
                <a:gd name="connsiteY258" fmla="*/ 6143 h 10000"/>
                <a:gd name="connsiteX259" fmla="*/ 1099 w 10000"/>
                <a:gd name="connsiteY259" fmla="*/ 6154 h 10000"/>
                <a:gd name="connsiteX260" fmla="*/ 1094 w 10000"/>
                <a:gd name="connsiteY260" fmla="*/ 6154 h 10000"/>
                <a:gd name="connsiteX261" fmla="*/ 1073 w 10000"/>
                <a:gd name="connsiteY261" fmla="*/ 6164 h 10000"/>
                <a:gd name="connsiteX262" fmla="*/ 1053 w 10000"/>
                <a:gd name="connsiteY262" fmla="*/ 6185 h 10000"/>
                <a:gd name="connsiteX263" fmla="*/ 1023 w 10000"/>
                <a:gd name="connsiteY263" fmla="*/ 6216 h 10000"/>
                <a:gd name="connsiteX264" fmla="*/ 987 w 10000"/>
                <a:gd name="connsiteY264" fmla="*/ 6236 h 10000"/>
                <a:gd name="connsiteX265" fmla="*/ 957 w 10000"/>
                <a:gd name="connsiteY265" fmla="*/ 6268 h 10000"/>
                <a:gd name="connsiteX266" fmla="*/ 932 w 10000"/>
                <a:gd name="connsiteY266" fmla="*/ 6299 h 10000"/>
                <a:gd name="connsiteX267" fmla="*/ 906 w 10000"/>
                <a:gd name="connsiteY267" fmla="*/ 6331 h 10000"/>
                <a:gd name="connsiteX268" fmla="*/ 2486 w 10000"/>
                <a:gd name="connsiteY268" fmla="*/ 7766 h 10000"/>
                <a:gd name="connsiteX269" fmla="*/ 2516 w 10000"/>
                <a:gd name="connsiteY269" fmla="*/ 7798 h 10000"/>
                <a:gd name="connsiteX270" fmla="*/ 2542 w 10000"/>
                <a:gd name="connsiteY270" fmla="*/ 7808 h 10000"/>
                <a:gd name="connsiteX271" fmla="*/ 2572 w 10000"/>
                <a:gd name="connsiteY271" fmla="*/ 7808 h 10000"/>
                <a:gd name="connsiteX272" fmla="*/ 2603 w 10000"/>
                <a:gd name="connsiteY272" fmla="*/ 7755 h 10000"/>
                <a:gd name="connsiteX273" fmla="*/ 1246 w 10000"/>
                <a:gd name="connsiteY273" fmla="*/ 6414 h 10000"/>
                <a:gd name="connsiteX274" fmla="*/ 1337 w 10000"/>
                <a:gd name="connsiteY274" fmla="*/ 6373 h 10000"/>
                <a:gd name="connsiteX275" fmla="*/ 1494 w 10000"/>
                <a:gd name="connsiteY275" fmla="*/ 6309 h 10000"/>
                <a:gd name="connsiteX276" fmla="*/ 1701 w 10000"/>
                <a:gd name="connsiteY276" fmla="*/ 6216 h 10000"/>
                <a:gd name="connsiteX277" fmla="*/ 1949 w 10000"/>
                <a:gd name="connsiteY277" fmla="*/ 6111 h 10000"/>
                <a:gd name="connsiteX278" fmla="*/ 2233 w 10000"/>
                <a:gd name="connsiteY278" fmla="*/ 6006 h 10000"/>
                <a:gd name="connsiteX279" fmla="*/ 2542 w 10000"/>
                <a:gd name="connsiteY279" fmla="*/ 5891 h 10000"/>
                <a:gd name="connsiteX280" fmla="*/ 2871 w 10000"/>
                <a:gd name="connsiteY280" fmla="*/ 5754 h 10000"/>
                <a:gd name="connsiteX281" fmla="*/ 3195 w 10000"/>
                <a:gd name="connsiteY281" fmla="*/ 5629 h 10000"/>
                <a:gd name="connsiteX282" fmla="*/ 3524 w 10000"/>
                <a:gd name="connsiteY282" fmla="*/ 5513 h 10000"/>
                <a:gd name="connsiteX283" fmla="*/ 3833 w 10000"/>
                <a:gd name="connsiteY283" fmla="*/ 5387 h 10000"/>
                <a:gd name="connsiteX284" fmla="*/ 4122 w 10000"/>
                <a:gd name="connsiteY284" fmla="*/ 5284 h 10000"/>
                <a:gd name="connsiteX285" fmla="*/ 4380 w 10000"/>
                <a:gd name="connsiteY285" fmla="*/ 5178 h 10000"/>
                <a:gd name="connsiteX286" fmla="*/ 4603 w 10000"/>
                <a:gd name="connsiteY286" fmla="*/ 5105 h 10000"/>
                <a:gd name="connsiteX287" fmla="*/ 4765 w 10000"/>
                <a:gd name="connsiteY287" fmla="*/ 5031 h 10000"/>
                <a:gd name="connsiteX288" fmla="*/ 4876 w 10000"/>
                <a:gd name="connsiteY288" fmla="*/ 4990 h 10000"/>
                <a:gd name="connsiteX289" fmla="*/ 4911 w 10000"/>
                <a:gd name="connsiteY289" fmla="*/ 4980 h 10000"/>
                <a:gd name="connsiteX290" fmla="*/ 4972 w 10000"/>
                <a:gd name="connsiteY290" fmla="*/ 5053 h 10000"/>
                <a:gd name="connsiteX291" fmla="*/ 5038 w 10000"/>
                <a:gd name="connsiteY291" fmla="*/ 5126 h 10000"/>
                <a:gd name="connsiteX292" fmla="*/ 5109 w 10000"/>
                <a:gd name="connsiteY292" fmla="*/ 5199 h 10000"/>
                <a:gd name="connsiteX293" fmla="*/ 5180 w 10000"/>
                <a:gd name="connsiteY293" fmla="*/ 5284 h 10000"/>
                <a:gd name="connsiteX294" fmla="*/ 5241 w 10000"/>
                <a:gd name="connsiteY294" fmla="*/ 5367 h 10000"/>
                <a:gd name="connsiteX295" fmla="*/ 5306 w 10000"/>
                <a:gd name="connsiteY295" fmla="*/ 5451 h 10000"/>
                <a:gd name="connsiteX296" fmla="*/ 5367 w 10000"/>
                <a:gd name="connsiteY296" fmla="*/ 5534 h 10000"/>
                <a:gd name="connsiteX297" fmla="*/ 5428 w 10000"/>
                <a:gd name="connsiteY297" fmla="*/ 5629 h 10000"/>
                <a:gd name="connsiteX298" fmla="*/ 5423 w 10000"/>
                <a:gd name="connsiteY298" fmla="*/ 5942 h 10000"/>
                <a:gd name="connsiteX299" fmla="*/ 5397 w 10000"/>
                <a:gd name="connsiteY299" fmla="*/ 6236 h 10000"/>
                <a:gd name="connsiteX300" fmla="*/ 5367 w 10000"/>
                <a:gd name="connsiteY300" fmla="*/ 6541 h 10000"/>
                <a:gd name="connsiteX301" fmla="*/ 5337 w 10000"/>
                <a:gd name="connsiteY301" fmla="*/ 6814 h 10000"/>
                <a:gd name="connsiteX302" fmla="*/ 5296 w 10000"/>
                <a:gd name="connsiteY302" fmla="*/ 6718 h 10000"/>
                <a:gd name="connsiteX303" fmla="*/ 5251 w 10000"/>
                <a:gd name="connsiteY303" fmla="*/ 6624 h 10000"/>
                <a:gd name="connsiteX304" fmla="*/ 5210 w 10000"/>
                <a:gd name="connsiteY304" fmla="*/ 6530 h 10000"/>
                <a:gd name="connsiteX305" fmla="*/ 5170 w 10000"/>
                <a:gd name="connsiteY305" fmla="*/ 6444 h 10000"/>
                <a:gd name="connsiteX306" fmla="*/ 5129 w 10000"/>
                <a:gd name="connsiteY306" fmla="*/ 6351 h 10000"/>
                <a:gd name="connsiteX307" fmla="*/ 5089 w 10000"/>
                <a:gd name="connsiteY307" fmla="*/ 6268 h 10000"/>
                <a:gd name="connsiteX308" fmla="*/ 5043 w 10000"/>
                <a:gd name="connsiteY308" fmla="*/ 6185 h 10000"/>
                <a:gd name="connsiteX309" fmla="*/ 4992 w 10000"/>
                <a:gd name="connsiteY309" fmla="*/ 6111 h 10000"/>
                <a:gd name="connsiteX310" fmla="*/ 5033 w 10000"/>
                <a:gd name="connsiteY310" fmla="*/ 6111 h 10000"/>
                <a:gd name="connsiteX311" fmla="*/ 5073 w 10000"/>
                <a:gd name="connsiteY311" fmla="*/ 6143 h 10000"/>
                <a:gd name="connsiteX312" fmla="*/ 5114 w 10000"/>
                <a:gd name="connsiteY312" fmla="*/ 6195 h 10000"/>
                <a:gd name="connsiteX313" fmla="*/ 5149 w 10000"/>
                <a:gd name="connsiteY313" fmla="*/ 6258 h 10000"/>
                <a:gd name="connsiteX314" fmla="*/ 5190 w 10000"/>
                <a:gd name="connsiteY314" fmla="*/ 6321 h 10000"/>
                <a:gd name="connsiteX315" fmla="*/ 5230 w 10000"/>
                <a:gd name="connsiteY315" fmla="*/ 6341 h 10000"/>
                <a:gd name="connsiteX316" fmla="*/ 5271 w 10000"/>
                <a:gd name="connsiteY316" fmla="*/ 6341 h 10000"/>
                <a:gd name="connsiteX317" fmla="*/ 5316 w 10000"/>
                <a:gd name="connsiteY317" fmla="*/ 6299 h 10000"/>
                <a:gd name="connsiteX318" fmla="*/ 5276 w 10000"/>
                <a:gd name="connsiteY318" fmla="*/ 6154 h 10000"/>
                <a:gd name="connsiteX319" fmla="*/ 5225 w 10000"/>
                <a:gd name="connsiteY319" fmla="*/ 6017 h 10000"/>
                <a:gd name="connsiteX320" fmla="*/ 5170 w 10000"/>
                <a:gd name="connsiteY320" fmla="*/ 5902 h 10000"/>
                <a:gd name="connsiteX321" fmla="*/ 5109 w 10000"/>
                <a:gd name="connsiteY321" fmla="*/ 5776 h 10000"/>
                <a:gd name="connsiteX322" fmla="*/ 5043 w 10000"/>
                <a:gd name="connsiteY322" fmla="*/ 5670 h 10000"/>
                <a:gd name="connsiteX323" fmla="*/ 4972 w 10000"/>
                <a:gd name="connsiteY323" fmla="*/ 5576 h 10000"/>
                <a:gd name="connsiteX324" fmla="*/ 4901 w 10000"/>
                <a:gd name="connsiteY324" fmla="*/ 5493 h 10000"/>
                <a:gd name="connsiteX325" fmla="*/ 4835 w 10000"/>
                <a:gd name="connsiteY325" fmla="*/ 5418 h 10000"/>
                <a:gd name="connsiteX326" fmla="*/ 4881 w 10000"/>
                <a:gd name="connsiteY326" fmla="*/ 5428 h 10000"/>
                <a:gd name="connsiteX327" fmla="*/ 4927 w 10000"/>
                <a:gd name="connsiteY327" fmla="*/ 5438 h 10000"/>
                <a:gd name="connsiteX328" fmla="*/ 4972 w 10000"/>
                <a:gd name="connsiteY328" fmla="*/ 5461 h 10000"/>
                <a:gd name="connsiteX329" fmla="*/ 5018 w 10000"/>
                <a:gd name="connsiteY329" fmla="*/ 5493 h 10000"/>
                <a:gd name="connsiteX330" fmla="*/ 5068 w 10000"/>
                <a:gd name="connsiteY330" fmla="*/ 5513 h 10000"/>
                <a:gd name="connsiteX331" fmla="*/ 5114 w 10000"/>
                <a:gd name="connsiteY331" fmla="*/ 5545 h 10000"/>
                <a:gd name="connsiteX332" fmla="*/ 5154 w 10000"/>
                <a:gd name="connsiteY332" fmla="*/ 5586 h 10000"/>
                <a:gd name="connsiteX333" fmla="*/ 5195 w 10000"/>
                <a:gd name="connsiteY333" fmla="*/ 5629 h 10000"/>
                <a:gd name="connsiteX334" fmla="*/ 5220 w 10000"/>
                <a:gd name="connsiteY334" fmla="*/ 5639 h 10000"/>
                <a:gd name="connsiteX335" fmla="*/ 5241 w 10000"/>
                <a:gd name="connsiteY335" fmla="*/ 5680 h 10000"/>
                <a:gd name="connsiteX336" fmla="*/ 5266 w 10000"/>
                <a:gd name="connsiteY336" fmla="*/ 5732 h 10000"/>
                <a:gd name="connsiteX337" fmla="*/ 5281 w 10000"/>
                <a:gd name="connsiteY337" fmla="*/ 5766 h 10000"/>
                <a:gd name="connsiteX338" fmla="*/ 5306 w 10000"/>
                <a:gd name="connsiteY338" fmla="*/ 5818 h 10000"/>
                <a:gd name="connsiteX339" fmla="*/ 5327 w 10000"/>
                <a:gd name="connsiteY339" fmla="*/ 5829 h 10000"/>
                <a:gd name="connsiteX340" fmla="*/ 5352 w 10000"/>
                <a:gd name="connsiteY340" fmla="*/ 5818 h 10000"/>
                <a:gd name="connsiteX341" fmla="*/ 5382 w 10000"/>
                <a:gd name="connsiteY341" fmla="*/ 5766 h 10000"/>
                <a:gd name="connsiteX342" fmla="*/ 5342 w 10000"/>
                <a:gd name="connsiteY342" fmla="*/ 5660 h 10000"/>
                <a:gd name="connsiteX343" fmla="*/ 5296 w 10000"/>
                <a:gd name="connsiteY343" fmla="*/ 5576 h 10000"/>
                <a:gd name="connsiteX344" fmla="*/ 5241 w 10000"/>
                <a:gd name="connsiteY344" fmla="*/ 5503 h 10000"/>
                <a:gd name="connsiteX345" fmla="*/ 5190 w 10000"/>
                <a:gd name="connsiteY345" fmla="*/ 5438 h 10000"/>
                <a:gd name="connsiteX346" fmla="*/ 5129 w 10000"/>
                <a:gd name="connsiteY346" fmla="*/ 5387 h 10000"/>
                <a:gd name="connsiteX347" fmla="*/ 5073 w 10000"/>
                <a:gd name="connsiteY347" fmla="*/ 5356 h 10000"/>
                <a:gd name="connsiteX348" fmla="*/ 5008 w 10000"/>
                <a:gd name="connsiteY348" fmla="*/ 5304 h 10000"/>
                <a:gd name="connsiteX349" fmla="*/ 4952 w 10000"/>
                <a:gd name="connsiteY349" fmla="*/ 5271 h 10000"/>
                <a:gd name="connsiteX350" fmla="*/ 4916 w 10000"/>
                <a:gd name="connsiteY350" fmla="*/ 5241 h 10000"/>
                <a:gd name="connsiteX351" fmla="*/ 4876 w 10000"/>
                <a:gd name="connsiteY351" fmla="*/ 5230 h 10000"/>
                <a:gd name="connsiteX352" fmla="*/ 4841 w 10000"/>
                <a:gd name="connsiteY352" fmla="*/ 5230 h 10000"/>
                <a:gd name="connsiteX353" fmla="*/ 4810 w 10000"/>
                <a:gd name="connsiteY353" fmla="*/ 5284 h 10000"/>
                <a:gd name="connsiteX354" fmla="*/ 4810 w 10000"/>
                <a:gd name="connsiteY354" fmla="*/ 5314 h 10000"/>
                <a:gd name="connsiteX355" fmla="*/ 4815 w 10000"/>
                <a:gd name="connsiteY355" fmla="*/ 5356 h 10000"/>
                <a:gd name="connsiteX356" fmla="*/ 4820 w 10000"/>
                <a:gd name="connsiteY356" fmla="*/ 5377 h 10000"/>
                <a:gd name="connsiteX357" fmla="*/ 4835 w 10000"/>
                <a:gd name="connsiteY357" fmla="*/ 5397 h 10000"/>
                <a:gd name="connsiteX358" fmla="*/ 4795 w 10000"/>
                <a:gd name="connsiteY358" fmla="*/ 5428 h 10000"/>
                <a:gd name="connsiteX359" fmla="*/ 4744 w 10000"/>
                <a:gd name="connsiteY359" fmla="*/ 5438 h 10000"/>
                <a:gd name="connsiteX360" fmla="*/ 4709 w 10000"/>
                <a:gd name="connsiteY360" fmla="*/ 5461 h 10000"/>
                <a:gd name="connsiteX361" fmla="*/ 4704 w 10000"/>
                <a:gd name="connsiteY361" fmla="*/ 5556 h 10000"/>
                <a:gd name="connsiteX362" fmla="*/ 4754 w 10000"/>
                <a:gd name="connsiteY362" fmla="*/ 5596 h 10000"/>
                <a:gd name="connsiteX363" fmla="*/ 4800 w 10000"/>
                <a:gd name="connsiteY363" fmla="*/ 5629 h 10000"/>
                <a:gd name="connsiteX364" fmla="*/ 4846 w 10000"/>
                <a:gd name="connsiteY364" fmla="*/ 5670 h 10000"/>
                <a:gd name="connsiteX365" fmla="*/ 4896 w 10000"/>
                <a:gd name="connsiteY365" fmla="*/ 5691 h 10000"/>
                <a:gd name="connsiteX366" fmla="*/ 4937 w 10000"/>
                <a:gd name="connsiteY366" fmla="*/ 5732 h 10000"/>
                <a:gd name="connsiteX367" fmla="*/ 4987 w 10000"/>
                <a:gd name="connsiteY367" fmla="*/ 5776 h 10000"/>
                <a:gd name="connsiteX368" fmla="*/ 5028 w 10000"/>
                <a:gd name="connsiteY368" fmla="*/ 5839 h 10000"/>
                <a:gd name="connsiteX369" fmla="*/ 5068 w 10000"/>
                <a:gd name="connsiteY369" fmla="*/ 5902 h 10000"/>
                <a:gd name="connsiteX370" fmla="*/ 5033 w 10000"/>
                <a:gd name="connsiteY370" fmla="*/ 5912 h 10000"/>
                <a:gd name="connsiteX371" fmla="*/ 4992 w 10000"/>
                <a:gd name="connsiteY371" fmla="*/ 5912 h 10000"/>
                <a:gd name="connsiteX372" fmla="*/ 4957 w 10000"/>
                <a:gd name="connsiteY372" fmla="*/ 5902 h 10000"/>
                <a:gd name="connsiteX373" fmla="*/ 4916 w 10000"/>
                <a:gd name="connsiteY373" fmla="*/ 5871 h 10000"/>
                <a:gd name="connsiteX374" fmla="*/ 4876 w 10000"/>
                <a:gd name="connsiteY374" fmla="*/ 5850 h 10000"/>
                <a:gd name="connsiteX375" fmla="*/ 4835 w 10000"/>
                <a:gd name="connsiteY375" fmla="*/ 5839 h 10000"/>
                <a:gd name="connsiteX376" fmla="*/ 4800 w 10000"/>
                <a:gd name="connsiteY376" fmla="*/ 5860 h 10000"/>
                <a:gd name="connsiteX377" fmla="*/ 4759 w 10000"/>
                <a:gd name="connsiteY377" fmla="*/ 5902 h 10000"/>
                <a:gd name="connsiteX378" fmla="*/ 4775 w 10000"/>
                <a:gd name="connsiteY378" fmla="*/ 6027 h 10000"/>
                <a:gd name="connsiteX379" fmla="*/ 4810 w 10000"/>
                <a:gd name="connsiteY379" fmla="*/ 6143 h 10000"/>
                <a:gd name="connsiteX380" fmla="*/ 4851 w 10000"/>
                <a:gd name="connsiteY380" fmla="*/ 6226 h 10000"/>
                <a:gd name="connsiteX381" fmla="*/ 4901 w 10000"/>
                <a:gd name="connsiteY381" fmla="*/ 6309 h 10000"/>
                <a:gd name="connsiteX382" fmla="*/ 4952 w 10000"/>
                <a:gd name="connsiteY382" fmla="*/ 6394 h 10000"/>
                <a:gd name="connsiteX383" fmla="*/ 5003 w 10000"/>
                <a:gd name="connsiteY383" fmla="*/ 6488 h 10000"/>
                <a:gd name="connsiteX384" fmla="*/ 5043 w 10000"/>
                <a:gd name="connsiteY384" fmla="*/ 6614 h 10000"/>
                <a:gd name="connsiteX385" fmla="*/ 5078 w 10000"/>
                <a:gd name="connsiteY385" fmla="*/ 6739 h 10000"/>
                <a:gd name="connsiteX386" fmla="*/ 4987 w 10000"/>
                <a:gd name="connsiteY386" fmla="*/ 6781 h 10000"/>
                <a:gd name="connsiteX387" fmla="*/ 4886 w 10000"/>
                <a:gd name="connsiteY387" fmla="*/ 6824 h 10000"/>
                <a:gd name="connsiteX388" fmla="*/ 4795 w 10000"/>
                <a:gd name="connsiteY388" fmla="*/ 6888 h 10000"/>
                <a:gd name="connsiteX389" fmla="*/ 4699 w 10000"/>
                <a:gd name="connsiteY389" fmla="*/ 6950 h 10000"/>
                <a:gd name="connsiteX390" fmla="*/ 4608 w 10000"/>
                <a:gd name="connsiteY390" fmla="*/ 7013 h 10000"/>
                <a:gd name="connsiteX391" fmla="*/ 4511 w 10000"/>
                <a:gd name="connsiteY391" fmla="*/ 7055 h 10000"/>
                <a:gd name="connsiteX392" fmla="*/ 4415 w 10000"/>
                <a:gd name="connsiteY392" fmla="*/ 7097 h 10000"/>
                <a:gd name="connsiteX393" fmla="*/ 4319 w 10000"/>
                <a:gd name="connsiteY393" fmla="*/ 7107 h 10000"/>
                <a:gd name="connsiteX394" fmla="*/ 4339 w 10000"/>
                <a:gd name="connsiteY394" fmla="*/ 6845 h 10000"/>
                <a:gd name="connsiteX395" fmla="*/ 4349 w 10000"/>
                <a:gd name="connsiteY395" fmla="*/ 6551 h 10000"/>
                <a:gd name="connsiteX396" fmla="*/ 4339 w 10000"/>
                <a:gd name="connsiteY396" fmla="*/ 6268 h 10000"/>
                <a:gd name="connsiteX397" fmla="*/ 4319 w 10000"/>
                <a:gd name="connsiteY397" fmla="*/ 6006 h 10000"/>
                <a:gd name="connsiteX398" fmla="*/ 4294 w 10000"/>
                <a:gd name="connsiteY398" fmla="*/ 5922 h 10000"/>
                <a:gd name="connsiteX399" fmla="*/ 4268 w 10000"/>
                <a:gd name="connsiteY399" fmla="*/ 5829 h 10000"/>
                <a:gd name="connsiteX400" fmla="*/ 4238 w 10000"/>
                <a:gd name="connsiteY400" fmla="*/ 5743 h 10000"/>
                <a:gd name="connsiteX401" fmla="*/ 4192 w 10000"/>
                <a:gd name="connsiteY401" fmla="*/ 5712 h 10000"/>
                <a:gd name="connsiteX402" fmla="*/ 4147 w 10000"/>
                <a:gd name="connsiteY402" fmla="*/ 5891 h 10000"/>
                <a:gd name="connsiteX403" fmla="*/ 4116 w 10000"/>
                <a:gd name="connsiteY403" fmla="*/ 6070 h 10000"/>
                <a:gd name="connsiteX404" fmla="*/ 4086 w 10000"/>
                <a:gd name="connsiteY404" fmla="*/ 6247 h 10000"/>
                <a:gd name="connsiteX405" fmla="*/ 4035 w 10000"/>
                <a:gd name="connsiteY405" fmla="*/ 6414 h 10000"/>
                <a:gd name="connsiteX406" fmla="*/ 3833 w 10000"/>
                <a:gd name="connsiteY406" fmla="*/ 5712 h 10000"/>
                <a:gd name="connsiteX407" fmla="*/ 3772 w 10000"/>
                <a:gd name="connsiteY407" fmla="*/ 5712 h 10000"/>
                <a:gd name="connsiteX408" fmla="*/ 3772 w 10000"/>
                <a:gd name="connsiteY408" fmla="*/ 5829 h 10000"/>
                <a:gd name="connsiteX409" fmla="*/ 3813 w 10000"/>
                <a:gd name="connsiteY409" fmla="*/ 5954 h 10000"/>
                <a:gd name="connsiteX410" fmla="*/ 3848 w 10000"/>
                <a:gd name="connsiteY410" fmla="*/ 6090 h 10000"/>
                <a:gd name="connsiteX411" fmla="*/ 3878 w 10000"/>
                <a:gd name="connsiteY411" fmla="*/ 6226 h 10000"/>
                <a:gd name="connsiteX412" fmla="*/ 3909 w 10000"/>
                <a:gd name="connsiteY412" fmla="*/ 6373 h 10000"/>
                <a:gd name="connsiteX413" fmla="*/ 3934 w 10000"/>
                <a:gd name="connsiteY413" fmla="*/ 6498 h 10000"/>
                <a:gd name="connsiteX414" fmla="*/ 3959 w 10000"/>
                <a:gd name="connsiteY414" fmla="*/ 6644 h 10000"/>
                <a:gd name="connsiteX415" fmla="*/ 3975 w 10000"/>
                <a:gd name="connsiteY415" fmla="*/ 6803 h 10000"/>
                <a:gd name="connsiteX416" fmla="*/ 3995 w 10000"/>
                <a:gd name="connsiteY416" fmla="*/ 6950 h 10000"/>
                <a:gd name="connsiteX417" fmla="*/ 4041 w 10000"/>
                <a:gd name="connsiteY417" fmla="*/ 6928 h 10000"/>
                <a:gd name="connsiteX418" fmla="*/ 4081 w 10000"/>
                <a:gd name="connsiteY418" fmla="*/ 6868 h 10000"/>
                <a:gd name="connsiteX419" fmla="*/ 4111 w 10000"/>
                <a:gd name="connsiteY419" fmla="*/ 6803 h 10000"/>
                <a:gd name="connsiteX420" fmla="*/ 4142 w 10000"/>
                <a:gd name="connsiteY420" fmla="*/ 6729 h 10000"/>
                <a:gd name="connsiteX421" fmla="*/ 4162 w 10000"/>
                <a:gd name="connsiteY421" fmla="*/ 6644 h 10000"/>
                <a:gd name="connsiteX422" fmla="*/ 4182 w 10000"/>
                <a:gd name="connsiteY422" fmla="*/ 6551 h 10000"/>
                <a:gd name="connsiteX423" fmla="*/ 4197 w 10000"/>
                <a:gd name="connsiteY423" fmla="*/ 6467 h 10000"/>
                <a:gd name="connsiteX424" fmla="*/ 4218 w 10000"/>
                <a:gd name="connsiteY424" fmla="*/ 6384 h 10000"/>
                <a:gd name="connsiteX425" fmla="*/ 4238 w 10000"/>
                <a:gd name="connsiteY425" fmla="*/ 6467 h 10000"/>
                <a:gd name="connsiteX426" fmla="*/ 4228 w 10000"/>
                <a:gd name="connsiteY426" fmla="*/ 6654 h 10000"/>
                <a:gd name="connsiteX427" fmla="*/ 4203 w 10000"/>
                <a:gd name="connsiteY427" fmla="*/ 6855 h 10000"/>
                <a:gd name="connsiteX428" fmla="*/ 4182 w 10000"/>
                <a:gd name="connsiteY428" fmla="*/ 7034 h 10000"/>
                <a:gd name="connsiteX429" fmla="*/ 4147 w 10000"/>
                <a:gd name="connsiteY429" fmla="*/ 7223 h 10000"/>
                <a:gd name="connsiteX430" fmla="*/ 4111 w 10000"/>
                <a:gd name="connsiteY430" fmla="*/ 7410 h 10000"/>
                <a:gd name="connsiteX431" fmla="*/ 4076 w 10000"/>
                <a:gd name="connsiteY431" fmla="*/ 7589 h 10000"/>
                <a:gd name="connsiteX432" fmla="*/ 4041 w 10000"/>
                <a:gd name="connsiteY432" fmla="*/ 7766 h 10000"/>
                <a:gd name="connsiteX433" fmla="*/ 4005 w 10000"/>
                <a:gd name="connsiteY433" fmla="*/ 7935 h 10000"/>
                <a:gd name="connsiteX434" fmla="*/ 4223 w 10000"/>
                <a:gd name="connsiteY434" fmla="*/ 7977 h 10000"/>
                <a:gd name="connsiteX435" fmla="*/ 4238 w 10000"/>
                <a:gd name="connsiteY435" fmla="*/ 7862 h 10000"/>
                <a:gd name="connsiteX436" fmla="*/ 4258 w 10000"/>
                <a:gd name="connsiteY436" fmla="*/ 7705 h 10000"/>
                <a:gd name="connsiteX437" fmla="*/ 4273 w 10000"/>
                <a:gd name="connsiteY437" fmla="*/ 7567 h 10000"/>
                <a:gd name="connsiteX438" fmla="*/ 4294 w 10000"/>
                <a:gd name="connsiteY438" fmla="*/ 7452 h 10000"/>
                <a:gd name="connsiteX439" fmla="*/ 4400 w 10000"/>
                <a:gd name="connsiteY439" fmla="*/ 7421 h 10000"/>
                <a:gd name="connsiteX440" fmla="*/ 4511 w 10000"/>
                <a:gd name="connsiteY440" fmla="*/ 7358 h 10000"/>
                <a:gd name="connsiteX441" fmla="*/ 4623 w 10000"/>
                <a:gd name="connsiteY441" fmla="*/ 7296 h 10000"/>
                <a:gd name="connsiteX442" fmla="*/ 4734 w 10000"/>
                <a:gd name="connsiteY442" fmla="*/ 7243 h 10000"/>
                <a:gd name="connsiteX443" fmla="*/ 4846 w 10000"/>
                <a:gd name="connsiteY443" fmla="*/ 7181 h 10000"/>
                <a:gd name="connsiteX444" fmla="*/ 4952 w 10000"/>
                <a:gd name="connsiteY444" fmla="*/ 7118 h 10000"/>
                <a:gd name="connsiteX445" fmla="*/ 5063 w 10000"/>
                <a:gd name="connsiteY445" fmla="*/ 7055 h 10000"/>
                <a:gd name="connsiteX446" fmla="*/ 5170 w 10000"/>
                <a:gd name="connsiteY446" fmla="*/ 7013 h 10000"/>
                <a:gd name="connsiteX447" fmla="*/ 5205 w 10000"/>
                <a:gd name="connsiteY447" fmla="*/ 7107 h 10000"/>
                <a:gd name="connsiteX448" fmla="*/ 5241 w 10000"/>
                <a:gd name="connsiteY448" fmla="*/ 7202 h 10000"/>
                <a:gd name="connsiteX449" fmla="*/ 5266 w 10000"/>
                <a:gd name="connsiteY449" fmla="*/ 7296 h 10000"/>
                <a:gd name="connsiteX450" fmla="*/ 5286 w 10000"/>
                <a:gd name="connsiteY450" fmla="*/ 7410 h 10000"/>
                <a:gd name="connsiteX451" fmla="*/ 4759 w 10000"/>
                <a:gd name="connsiteY451" fmla="*/ 7755 h 10000"/>
                <a:gd name="connsiteX452" fmla="*/ 4800 w 10000"/>
                <a:gd name="connsiteY452" fmla="*/ 8071 h 10000"/>
                <a:gd name="connsiteX453" fmla="*/ 4810 w 10000"/>
                <a:gd name="connsiteY453" fmla="*/ 8061 h 10000"/>
                <a:gd name="connsiteX454" fmla="*/ 4851 w 10000"/>
                <a:gd name="connsiteY454" fmla="*/ 8040 h 10000"/>
                <a:gd name="connsiteX455" fmla="*/ 4901 w 10000"/>
                <a:gd name="connsiteY455" fmla="*/ 7998 h 10000"/>
                <a:gd name="connsiteX456" fmla="*/ 4972 w 10000"/>
                <a:gd name="connsiteY456" fmla="*/ 7956 h 10000"/>
                <a:gd name="connsiteX457" fmla="*/ 5048 w 10000"/>
                <a:gd name="connsiteY457" fmla="*/ 7894 h 10000"/>
                <a:gd name="connsiteX458" fmla="*/ 5124 w 10000"/>
                <a:gd name="connsiteY458" fmla="*/ 7829 h 10000"/>
                <a:gd name="connsiteX459" fmla="*/ 5195 w 10000"/>
                <a:gd name="connsiteY459" fmla="*/ 7766 h 10000"/>
                <a:gd name="connsiteX460" fmla="*/ 5261 w 10000"/>
                <a:gd name="connsiteY460" fmla="*/ 7725 h 10000"/>
                <a:gd name="connsiteX461" fmla="*/ 5235 w 10000"/>
                <a:gd name="connsiteY461" fmla="*/ 8292 h 10000"/>
                <a:gd name="connsiteX462" fmla="*/ 4765 w 10000"/>
                <a:gd name="connsiteY462" fmla="*/ 8616 h 10000"/>
                <a:gd name="connsiteX463" fmla="*/ 4800 w 10000"/>
                <a:gd name="connsiteY463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4116 w 10000"/>
                <a:gd name="connsiteY44" fmla="*/ 9036 h 10000"/>
                <a:gd name="connsiteX45" fmla="*/ 5554 w 10000"/>
                <a:gd name="connsiteY45" fmla="*/ 6593 h 10000"/>
                <a:gd name="connsiteX46" fmla="*/ 5570 w 10000"/>
                <a:gd name="connsiteY46" fmla="*/ 6384 h 10000"/>
                <a:gd name="connsiteX47" fmla="*/ 5585 w 10000"/>
                <a:gd name="connsiteY47" fmla="*/ 6154 h 10000"/>
                <a:gd name="connsiteX48" fmla="*/ 5605 w 10000"/>
                <a:gd name="connsiteY48" fmla="*/ 5932 h 10000"/>
                <a:gd name="connsiteX49" fmla="*/ 5625 w 10000"/>
                <a:gd name="connsiteY49" fmla="*/ 5712 h 10000"/>
                <a:gd name="connsiteX50" fmla="*/ 5651 w 10000"/>
                <a:gd name="connsiteY50" fmla="*/ 5503 h 10000"/>
                <a:gd name="connsiteX51" fmla="*/ 5671 w 10000"/>
                <a:gd name="connsiteY51" fmla="*/ 5294 h 10000"/>
                <a:gd name="connsiteX52" fmla="*/ 5706 w 10000"/>
                <a:gd name="connsiteY52" fmla="*/ 5084 h 10000"/>
                <a:gd name="connsiteX53" fmla="*/ 5742 w 10000"/>
                <a:gd name="connsiteY53" fmla="*/ 4885 h 10000"/>
                <a:gd name="connsiteX54" fmla="*/ 5782 w 10000"/>
                <a:gd name="connsiteY54" fmla="*/ 4643 h 10000"/>
                <a:gd name="connsiteX55" fmla="*/ 5838 w 10000"/>
                <a:gd name="connsiteY55" fmla="*/ 4401 h 10000"/>
                <a:gd name="connsiteX56" fmla="*/ 5894 w 10000"/>
                <a:gd name="connsiteY56" fmla="*/ 4171 h 10000"/>
                <a:gd name="connsiteX57" fmla="*/ 5965 w 10000"/>
                <a:gd name="connsiteY57" fmla="*/ 3942 h 10000"/>
                <a:gd name="connsiteX58" fmla="*/ 6041 w 10000"/>
                <a:gd name="connsiteY58" fmla="*/ 3723 h 10000"/>
                <a:gd name="connsiteX59" fmla="*/ 6116 w 10000"/>
                <a:gd name="connsiteY59" fmla="*/ 3511 h 10000"/>
                <a:gd name="connsiteX60" fmla="*/ 6203 w 10000"/>
                <a:gd name="connsiteY60" fmla="*/ 3312 h 10000"/>
                <a:gd name="connsiteX61" fmla="*/ 6294 w 10000"/>
                <a:gd name="connsiteY61" fmla="*/ 3124 h 10000"/>
                <a:gd name="connsiteX62" fmla="*/ 6395 w 10000"/>
                <a:gd name="connsiteY62" fmla="*/ 2957 h 10000"/>
                <a:gd name="connsiteX63" fmla="*/ 6496 w 10000"/>
                <a:gd name="connsiteY63" fmla="*/ 2777 h 10000"/>
                <a:gd name="connsiteX64" fmla="*/ 6603 w 10000"/>
                <a:gd name="connsiteY64" fmla="*/ 2642 h 10000"/>
                <a:gd name="connsiteX65" fmla="*/ 6714 w 10000"/>
                <a:gd name="connsiteY65" fmla="*/ 2515 h 10000"/>
                <a:gd name="connsiteX66" fmla="*/ 6830 w 10000"/>
                <a:gd name="connsiteY66" fmla="*/ 2411 h 10000"/>
                <a:gd name="connsiteX67" fmla="*/ 6947 w 10000"/>
                <a:gd name="connsiteY67" fmla="*/ 2305 h 10000"/>
                <a:gd name="connsiteX68" fmla="*/ 7073 w 10000"/>
                <a:gd name="connsiteY68" fmla="*/ 2253 h 10000"/>
                <a:gd name="connsiteX69" fmla="*/ 7200 w 10000"/>
                <a:gd name="connsiteY69" fmla="*/ 2201 h 10000"/>
                <a:gd name="connsiteX70" fmla="*/ 7271 w 10000"/>
                <a:gd name="connsiteY70" fmla="*/ 2368 h 10000"/>
                <a:gd name="connsiteX71" fmla="*/ 7332 w 10000"/>
                <a:gd name="connsiteY71" fmla="*/ 2515 h 10000"/>
                <a:gd name="connsiteX72" fmla="*/ 7397 w 10000"/>
                <a:gd name="connsiteY72" fmla="*/ 2663 h 10000"/>
                <a:gd name="connsiteX73" fmla="*/ 7468 w 10000"/>
                <a:gd name="connsiteY73" fmla="*/ 2777 h 10000"/>
                <a:gd name="connsiteX74" fmla="*/ 7549 w 10000"/>
                <a:gd name="connsiteY74" fmla="*/ 2894 h 10000"/>
                <a:gd name="connsiteX75" fmla="*/ 7641 w 10000"/>
                <a:gd name="connsiteY75" fmla="*/ 2987 h 10000"/>
                <a:gd name="connsiteX76" fmla="*/ 7757 w 10000"/>
                <a:gd name="connsiteY76" fmla="*/ 3082 h 10000"/>
                <a:gd name="connsiteX77" fmla="*/ 7899 w 10000"/>
                <a:gd name="connsiteY77" fmla="*/ 3165 h 10000"/>
                <a:gd name="connsiteX78" fmla="*/ 7980 w 10000"/>
                <a:gd name="connsiteY78" fmla="*/ 3209 h 10000"/>
                <a:gd name="connsiteX79" fmla="*/ 8056 w 10000"/>
                <a:gd name="connsiteY79" fmla="*/ 3219 h 10000"/>
                <a:gd name="connsiteX80" fmla="*/ 8137 w 10000"/>
                <a:gd name="connsiteY80" fmla="*/ 3229 h 10000"/>
                <a:gd name="connsiteX81" fmla="*/ 8213 w 10000"/>
                <a:gd name="connsiteY81" fmla="*/ 3229 h 10000"/>
                <a:gd name="connsiteX82" fmla="*/ 8289 w 10000"/>
                <a:gd name="connsiteY82" fmla="*/ 3209 h 10000"/>
                <a:gd name="connsiteX83" fmla="*/ 8359 w 10000"/>
                <a:gd name="connsiteY83" fmla="*/ 3175 h 10000"/>
                <a:gd name="connsiteX84" fmla="*/ 8435 w 10000"/>
                <a:gd name="connsiteY84" fmla="*/ 3145 h 10000"/>
                <a:gd name="connsiteX85" fmla="*/ 8506 w 10000"/>
                <a:gd name="connsiteY85" fmla="*/ 3082 h 10000"/>
                <a:gd name="connsiteX86" fmla="*/ 8572 w 10000"/>
                <a:gd name="connsiteY86" fmla="*/ 3041 h 10000"/>
                <a:gd name="connsiteX87" fmla="*/ 8638 w 10000"/>
                <a:gd name="connsiteY87" fmla="*/ 2967 h 10000"/>
                <a:gd name="connsiteX88" fmla="*/ 8709 w 10000"/>
                <a:gd name="connsiteY88" fmla="*/ 2894 h 10000"/>
                <a:gd name="connsiteX89" fmla="*/ 8775 w 10000"/>
                <a:gd name="connsiteY89" fmla="*/ 2810 h 10000"/>
                <a:gd name="connsiteX90" fmla="*/ 8830 w 10000"/>
                <a:gd name="connsiteY90" fmla="*/ 2716 h 10000"/>
                <a:gd name="connsiteX91" fmla="*/ 8896 w 10000"/>
                <a:gd name="connsiteY91" fmla="*/ 2609 h 10000"/>
                <a:gd name="connsiteX92" fmla="*/ 8952 w 10000"/>
                <a:gd name="connsiteY92" fmla="*/ 2504 h 10000"/>
                <a:gd name="connsiteX93" fmla="*/ 9013 w 10000"/>
                <a:gd name="connsiteY93" fmla="*/ 2401 h 10000"/>
                <a:gd name="connsiteX94" fmla="*/ 9200 w 10000"/>
                <a:gd name="connsiteY94" fmla="*/ 2609 h 10000"/>
                <a:gd name="connsiteX95" fmla="*/ 9362 w 10000"/>
                <a:gd name="connsiteY95" fmla="*/ 2884 h 10000"/>
                <a:gd name="connsiteX96" fmla="*/ 9499 w 10000"/>
                <a:gd name="connsiteY96" fmla="*/ 3195 h 10000"/>
                <a:gd name="connsiteX97" fmla="*/ 9625 w 10000"/>
                <a:gd name="connsiteY97" fmla="*/ 3554 h 10000"/>
                <a:gd name="connsiteX98" fmla="*/ 9716 w 10000"/>
                <a:gd name="connsiteY98" fmla="*/ 3942 h 10000"/>
                <a:gd name="connsiteX99" fmla="*/ 9792 w 10000"/>
                <a:gd name="connsiteY99" fmla="*/ 4359 h 10000"/>
                <a:gd name="connsiteX100" fmla="*/ 9833 w 10000"/>
                <a:gd name="connsiteY100" fmla="*/ 4791 h 10000"/>
                <a:gd name="connsiteX101" fmla="*/ 9848 w 10000"/>
                <a:gd name="connsiteY101" fmla="*/ 5230 h 10000"/>
                <a:gd name="connsiteX102" fmla="*/ 9863 w 10000"/>
                <a:gd name="connsiteY102" fmla="*/ 5534 h 10000"/>
                <a:gd name="connsiteX103" fmla="*/ 9878 w 10000"/>
                <a:gd name="connsiteY103" fmla="*/ 5871 h 10000"/>
                <a:gd name="connsiteX104" fmla="*/ 9899 w 10000"/>
                <a:gd name="connsiteY104" fmla="*/ 6132 h 10000"/>
                <a:gd name="connsiteX105" fmla="*/ 9914 w 10000"/>
                <a:gd name="connsiteY105" fmla="*/ 6195 h 10000"/>
                <a:gd name="connsiteX106" fmla="*/ 9980 w 10000"/>
                <a:gd name="connsiteY106" fmla="*/ 5660 h 10000"/>
                <a:gd name="connsiteX107" fmla="*/ 10000 w 10000"/>
                <a:gd name="connsiteY107" fmla="*/ 5084 h 10000"/>
                <a:gd name="connsiteX108" fmla="*/ 9995 w 10000"/>
                <a:gd name="connsiteY108" fmla="*/ 4506 h 10000"/>
                <a:gd name="connsiteX109" fmla="*/ 9949 w 10000"/>
                <a:gd name="connsiteY109" fmla="*/ 3963 h 10000"/>
                <a:gd name="connsiteX110" fmla="*/ 9924 w 10000"/>
                <a:gd name="connsiteY110" fmla="*/ 3784 h 10000"/>
                <a:gd name="connsiteX111" fmla="*/ 9899 w 10000"/>
                <a:gd name="connsiteY111" fmla="*/ 3604 h 10000"/>
                <a:gd name="connsiteX112" fmla="*/ 9863 w 10000"/>
                <a:gd name="connsiteY112" fmla="*/ 3418 h 10000"/>
                <a:gd name="connsiteX113" fmla="*/ 9813 w 10000"/>
                <a:gd name="connsiteY113" fmla="*/ 3249 h 10000"/>
                <a:gd name="connsiteX114" fmla="*/ 9767 w 10000"/>
                <a:gd name="connsiteY114" fmla="*/ 3092 h 10000"/>
                <a:gd name="connsiteX115" fmla="*/ 9716 w 10000"/>
                <a:gd name="connsiteY115" fmla="*/ 2936 h 10000"/>
                <a:gd name="connsiteX116" fmla="*/ 9656 w 10000"/>
                <a:gd name="connsiteY116" fmla="*/ 2777 h 10000"/>
                <a:gd name="connsiteX117" fmla="*/ 9595 w 10000"/>
                <a:gd name="connsiteY117" fmla="*/ 2642 h 10000"/>
                <a:gd name="connsiteX118" fmla="*/ 9529 w 10000"/>
                <a:gd name="connsiteY118" fmla="*/ 2504 h 10000"/>
                <a:gd name="connsiteX119" fmla="*/ 9458 w 10000"/>
                <a:gd name="connsiteY119" fmla="*/ 2368 h 10000"/>
                <a:gd name="connsiteX120" fmla="*/ 9387 w 10000"/>
                <a:gd name="connsiteY120" fmla="*/ 2243 h 10000"/>
                <a:gd name="connsiteX121" fmla="*/ 9316 w 10000"/>
                <a:gd name="connsiteY121" fmla="*/ 2117 h 10000"/>
                <a:gd name="connsiteX122" fmla="*/ 9241 w 10000"/>
                <a:gd name="connsiteY122" fmla="*/ 2003 h 10000"/>
                <a:gd name="connsiteX123" fmla="*/ 9154 w 10000"/>
                <a:gd name="connsiteY123" fmla="*/ 1888 h 10000"/>
                <a:gd name="connsiteX124" fmla="*/ 9078 w 10000"/>
                <a:gd name="connsiteY124" fmla="*/ 1793 h 10000"/>
                <a:gd name="connsiteX125" fmla="*/ 8997 w 10000"/>
                <a:gd name="connsiteY125" fmla="*/ 1699 h 10000"/>
                <a:gd name="connsiteX126" fmla="*/ 8982 w 10000"/>
                <a:gd name="connsiteY126" fmla="*/ 1710 h 10000"/>
                <a:gd name="connsiteX127" fmla="*/ 8972 w 10000"/>
                <a:gd name="connsiteY127" fmla="*/ 1720 h 10000"/>
                <a:gd name="connsiteX128" fmla="*/ 8957 w 10000"/>
                <a:gd name="connsiteY128" fmla="*/ 1730 h 10000"/>
                <a:gd name="connsiteX129" fmla="*/ 8947 w 10000"/>
                <a:gd name="connsiteY129" fmla="*/ 1750 h 10000"/>
                <a:gd name="connsiteX130" fmla="*/ 8932 w 10000"/>
                <a:gd name="connsiteY130" fmla="*/ 1793 h 10000"/>
                <a:gd name="connsiteX131" fmla="*/ 8906 w 10000"/>
                <a:gd name="connsiteY131" fmla="*/ 1856 h 10000"/>
                <a:gd name="connsiteX132" fmla="*/ 8866 w 10000"/>
                <a:gd name="connsiteY132" fmla="*/ 1939 h 10000"/>
                <a:gd name="connsiteX133" fmla="*/ 8820 w 10000"/>
                <a:gd name="connsiteY133" fmla="*/ 2045 h 10000"/>
                <a:gd name="connsiteX134" fmla="*/ 8749 w 10000"/>
                <a:gd name="connsiteY134" fmla="*/ 2180 h 10000"/>
                <a:gd name="connsiteX135" fmla="*/ 8684 w 10000"/>
                <a:gd name="connsiteY135" fmla="*/ 2283 h 10000"/>
                <a:gd name="connsiteX136" fmla="*/ 8628 w 10000"/>
                <a:gd name="connsiteY136" fmla="*/ 2380 h 10000"/>
                <a:gd name="connsiteX137" fmla="*/ 8567 w 10000"/>
                <a:gd name="connsiteY137" fmla="*/ 2463 h 10000"/>
                <a:gd name="connsiteX138" fmla="*/ 8516 w 10000"/>
                <a:gd name="connsiteY138" fmla="*/ 2526 h 10000"/>
                <a:gd name="connsiteX139" fmla="*/ 8466 w 10000"/>
                <a:gd name="connsiteY139" fmla="*/ 2588 h 10000"/>
                <a:gd name="connsiteX140" fmla="*/ 8415 w 10000"/>
                <a:gd name="connsiteY140" fmla="*/ 2622 h 10000"/>
                <a:gd name="connsiteX141" fmla="*/ 8365 w 10000"/>
                <a:gd name="connsiteY141" fmla="*/ 2663 h 10000"/>
                <a:gd name="connsiteX142" fmla="*/ 8314 w 10000"/>
                <a:gd name="connsiteY142" fmla="*/ 2673 h 10000"/>
                <a:gd name="connsiteX143" fmla="*/ 8258 w 10000"/>
                <a:gd name="connsiteY143" fmla="*/ 2684 h 10000"/>
                <a:gd name="connsiteX144" fmla="*/ 8208 w 10000"/>
                <a:gd name="connsiteY144" fmla="*/ 2694 h 10000"/>
                <a:gd name="connsiteX145" fmla="*/ 8147 w 10000"/>
                <a:gd name="connsiteY145" fmla="*/ 2694 h 10000"/>
                <a:gd name="connsiteX146" fmla="*/ 8086 w 10000"/>
                <a:gd name="connsiteY146" fmla="*/ 2684 h 10000"/>
                <a:gd name="connsiteX147" fmla="*/ 8015 w 10000"/>
                <a:gd name="connsiteY147" fmla="*/ 2684 h 10000"/>
                <a:gd name="connsiteX148" fmla="*/ 7939 w 10000"/>
                <a:gd name="connsiteY148" fmla="*/ 2673 h 10000"/>
                <a:gd name="connsiteX149" fmla="*/ 7858 w 10000"/>
                <a:gd name="connsiteY149" fmla="*/ 2663 h 10000"/>
                <a:gd name="connsiteX150" fmla="*/ 7803 w 10000"/>
                <a:gd name="connsiteY150" fmla="*/ 2609 h 10000"/>
                <a:gd name="connsiteX151" fmla="*/ 7747 w 10000"/>
                <a:gd name="connsiteY151" fmla="*/ 2577 h 10000"/>
                <a:gd name="connsiteX152" fmla="*/ 7696 w 10000"/>
                <a:gd name="connsiteY152" fmla="*/ 2526 h 10000"/>
                <a:gd name="connsiteX153" fmla="*/ 7635 w 10000"/>
                <a:gd name="connsiteY153" fmla="*/ 2483 h 10000"/>
                <a:gd name="connsiteX154" fmla="*/ 7585 w 10000"/>
                <a:gd name="connsiteY154" fmla="*/ 2431 h 10000"/>
                <a:gd name="connsiteX155" fmla="*/ 7529 w 10000"/>
                <a:gd name="connsiteY155" fmla="*/ 2358 h 10000"/>
                <a:gd name="connsiteX156" fmla="*/ 7489 w 10000"/>
                <a:gd name="connsiteY156" fmla="*/ 2273 h 10000"/>
                <a:gd name="connsiteX157" fmla="*/ 7448 w 10000"/>
                <a:gd name="connsiteY157" fmla="*/ 2180 h 10000"/>
                <a:gd name="connsiteX158" fmla="*/ 7468 w 10000"/>
                <a:gd name="connsiteY158" fmla="*/ 2138 h 10000"/>
                <a:gd name="connsiteX159" fmla="*/ 7484 w 10000"/>
                <a:gd name="connsiteY159" fmla="*/ 2096 h 10000"/>
                <a:gd name="connsiteX160" fmla="*/ 7499 w 10000"/>
                <a:gd name="connsiteY160" fmla="*/ 2045 h 10000"/>
                <a:gd name="connsiteX161" fmla="*/ 7514 w 10000"/>
                <a:gd name="connsiteY161" fmla="*/ 2003 h 10000"/>
                <a:gd name="connsiteX162" fmla="*/ 7554 w 10000"/>
                <a:gd name="connsiteY162" fmla="*/ 1740 h 10000"/>
                <a:gd name="connsiteX163" fmla="*/ 7570 w 10000"/>
                <a:gd name="connsiteY163" fmla="*/ 1478 h 10000"/>
                <a:gd name="connsiteX164" fmla="*/ 7570 w 10000"/>
                <a:gd name="connsiteY164" fmla="*/ 1216 h 10000"/>
                <a:gd name="connsiteX165" fmla="*/ 7559 w 10000"/>
                <a:gd name="connsiteY165" fmla="*/ 954 h 10000"/>
                <a:gd name="connsiteX166" fmla="*/ 7529 w 10000"/>
                <a:gd name="connsiteY166" fmla="*/ 692 h 10000"/>
                <a:gd name="connsiteX167" fmla="*/ 7484 w 10000"/>
                <a:gd name="connsiteY167" fmla="*/ 450 h 10000"/>
                <a:gd name="connsiteX168" fmla="*/ 7428 w 10000"/>
                <a:gd name="connsiteY168" fmla="*/ 219 h 10000"/>
                <a:gd name="connsiteX169" fmla="*/ 7357 w 10000"/>
                <a:gd name="connsiteY169" fmla="*/ 0 h 10000"/>
                <a:gd name="connsiteX170" fmla="*/ 7352 w 10000"/>
                <a:gd name="connsiteY170" fmla="*/ 63 h 10000"/>
                <a:gd name="connsiteX171" fmla="*/ 7357 w 10000"/>
                <a:gd name="connsiteY171" fmla="*/ 263 h 10000"/>
                <a:gd name="connsiteX172" fmla="*/ 7367 w 10000"/>
                <a:gd name="connsiteY172" fmla="*/ 525 h 10000"/>
                <a:gd name="connsiteX173" fmla="*/ 7372 w 10000"/>
                <a:gd name="connsiteY173" fmla="*/ 839 h 10000"/>
                <a:gd name="connsiteX174" fmla="*/ 7362 w 10000"/>
                <a:gd name="connsiteY174" fmla="*/ 1174 h 10000"/>
                <a:gd name="connsiteX175" fmla="*/ 7332 w 10000"/>
                <a:gd name="connsiteY175" fmla="*/ 1478 h 10000"/>
                <a:gd name="connsiteX176" fmla="*/ 7271 w 10000"/>
                <a:gd name="connsiteY176" fmla="*/ 1720 h 10000"/>
                <a:gd name="connsiteX177" fmla="*/ 7165 w 10000"/>
                <a:gd name="connsiteY177" fmla="*/ 1866 h 10000"/>
                <a:gd name="connsiteX178" fmla="*/ 7048 w 10000"/>
                <a:gd name="connsiteY178" fmla="*/ 1866 h 10000"/>
                <a:gd name="connsiteX179" fmla="*/ 6932 w 10000"/>
                <a:gd name="connsiteY179" fmla="*/ 1888 h 10000"/>
                <a:gd name="connsiteX180" fmla="*/ 6820 w 10000"/>
                <a:gd name="connsiteY180" fmla="*/ 1939 h 10000"/>
                <a:gd name="connsiteX181" fmla="*/ 6709 w 10000"/>
                <a:gd name="connsiteY181" fmla="*/ 2003 h 10000"/>
                <a:gd name="connsiteX182" fmla="*/ 6603 w 10000"/>
                <a:gd name="connsiteY182" fmla="*/ 2065 h 10000"/>
                <a:gd name="connsiteX183" fmla="*/ 6501 w 10000"/>
                <a:gd name="connsiteY183" fmla="*/ 2169 h 10000"/>
                <a:gd name="connsiteX184" fmla="*/ 6400 w 10000"/>
                <a:gd name="connsiteY184" fmla="*/ 2263 h 10000"/>
                <a:gd name="connsiteX185" fmla="*/ 6304 w 10000"/>
                <a:gd name="connsiteY185" fmla="*/ 2380 h 10000"/>
                <a:gd name="connsiteX186" fmla="*/ 6208 w 10000"/>
                <a:gd name="connsiteY186" fmla="*/ 2515 h 10000"/>
                <a:gd name="connsiteX187" fmla="*/ 6116 w 10000"/>
                <a:gd name="connsiteY187" fmla="*/ 2663 h 10000"/>
                <a:gd name="connsiteX188" fmla="*/ 6035 w 10000"/>
                <a:gd name="connsiteY188" fmla="*/ 2820 h 10000"/>
                <a:gd name="connsiteX189" fmla="*/ 5954 w 10000"/>
                <a:gd name="connsiteY189" fmla="*/ 2987 h 10000"/>
                <a:gd name="connsiteX190" fmla="*/ 5878 w 10000"/>
                <a:gd name="connsiteY190" fmla="*/ 3155 h 10000"/>
                <a:gd name="connsiteX191" fmla="*/ 5808 w 10000"/>
                <a:gd name="connsiteY191" fmla="*/ 3353 h 10000"/>
                <a:gd name="connsiteX192" fmla="*/ 5737 w 10000"/>
                <a:gd name="connsiteY192" fmla="*/ 3542 h 10000"/>
                <a:gd name="connsiteX193" fmla="*/ 5676 w 10000"/>
                <a:gd name="connsiteY193" fmla="*/ 3733 h 10000"/>
                <a:gd name="connsiteX194" fmla="*/ 5630 w 10000"/>
                <a:gd name="connsiteY194" fmla="*/ 3922 h 10000"/>
                <a:gd name="connsiteX195" fmla="*/ 5590 w 10000"/>
                <a:gd name="connsiteY195" fmla="*/ 4109 h 10000"/>
                <a:gd name="connsiteX196" fmla="*/ 5559 w 10000"/>
                <a:gd name="connsiteY196" fmla="*/ 4307 h 10000"/>
                <a:gd name="connsiteX197" fmla="*/ 5539 w 10000"/>
                <a:gd name="connsiteY197" fmla="*/ 4496 h 10000"/>
                <a:gd name="connsiteX198" fmla="*/ 5514 w 10000"/>
                <a:gd name="connsiteY198" fmla="*/ 4684 h 10000"/>
                <a:gd name="connsiteX199" fmla="*/ 5494 w 10000"/>
                <a:gd name="connsiteY199" fmla="*/ 4895 h 10000"/>
                <a:gd name="connsiteX200" fmla="*/ 5468 w 10000"/>
                <a:gd name="connsiteY200" fmla="*/ 5084 h 10000"/>
                <a:gd name="connsiteX201" fmla="*/ 5443 w 10000"/>
                <a:gd name="connsiteY201" fmla="*/ 5284 h 10000"/>
                <a:gd name="connsiteX202" fmla="*/ 5397 w 10000"/>
                <a:gd name="connsiteY202" fmla="*/ 5230 h 10000"/>
                <a:gd name="connsiteX203" fmla="*/ 5337 w 10000"/>
                <a:gd name="connsiteY203" fmla="*/ 5188 h 10000"/>
                <a:gd name="connsiteX204" fmla="*/ 5251 w 10000"/>
                <a:gd name="connsiteY204" fmla="*/ 5137 h 10000"/>
                <a:gd name="connsiteX205" fmla="*/ 5170 w 10000"/>
                <a:gd name="connsiteY205" fmla="*/ 5074 h 10000"/>
                <a:gd name="connsiteX206" fmla="*/ 5089 w 10000"/>
                <a:gd name="connsiteY206" fmla="*/ 5001 h 10000"/>
                <a:gd name="connsiteX207" fmla="*/ 5013 w 10000"/>
                <a:gd name="connsiteY207" fmla="*/ 4938 h 10000"/>
                <a:gd name="connsiteX208" fmla="*/ 4962 w 10000"/>
                <a:gd name="connsiteY208" fmla="*/ 4864 h 10000"/>
                <a:gd name="connsiteX209" fmla="*/ 4937 w 10000"/>
                <a:gd name="connsiteY209" fmla="*/ 4780 h 10000"/>
                <a:gd name="connsiteX210" fmla="*/ 4835 w 10000"/>
                <a:gd name="connsiteY210" fmla="*/ 4812 h 10000"/>
                <a:gd name="connsiteX211" fmla="*/ 4668 w 10000"/>
                <a:gd name="connsiteY211" fmla="*/ 4875 h 10000"/>
                <a:gd name="connsiteX212" fmla="*/ 4461 w 10000"/>
                <a:gd name="connsiteY212" fmla="*/ 4938 h 10000"/>
                <a:gd name="connsiteX213" fmla="*/ 4213 w 10000"/>
                <a:gd name="connsiteY213" fmla="*/ 5031 h 10000"/>
                <a:gd name="connsiteX214" fmla="*/ 3929 w 10000"/>
                <a:gd name="connsiteY214" fmla="*/ 5126 h 10000"/>
                <a:gd name="connsiteX215" fmla="*/ 3625 w 10000"/>
                <a:gd name="connsiteY215" fmla="*/ 5220 h 10000"/>
                <a:gd name="connsiteX216" fmla="*/ 3311 w 10000"/>
                <a:gd name="connsiteY216" fmla="*/ 5334 h 10000"/>
                <a:gd name="connsiteX217" fmla="*/ 2992 w 10000"/>
                <a:gd name="connsiteY217" fmla="*/ 5438 h 10000"/>
                <a:gd name="connsiteX218" fmla="*/ 2678 w 10000"/>
                <a:gd name="connsiteY218" fmla="*/ 5545 h 10000"/>
                <a:gd name="connsiteX219" fmla="*/ 2380 w 10000"/>
                <a:gd name="connsiteY219" fmla="*/ 5660 h 10000"/>
                <a:gd name="connsiteX220" fmla="*/ 2101 w 10000"/>
                <a:gd name="connsiteY220" fmla="*/ 5754 h 10000"/>
                <a:gd name="connsiteX221" fmla="*/ 1848 w 10000"/>
                <a:gd name="connsiteY221" fmla="*/ 5839 h 10000"/>
                <a:gd name="connsiteX222" fmla="*/ 1641 w 10000"/>
                <a:gd name="connsiteY222" fmla="*/ 5912 h 10000"/>
                <a:gd name="connsiteX223" fmla="*/ 1484 w 10000"/>
                <a:gd name="connsiteY223" fmla="*/ 5954 h 10000"/>
                <a:gd name="connsiteX224" fmla="*/ 1377 w 10000"/>
                <a:gd name="connsiteY224" fmla="*/ 5996 h 10000"/>
                <a:gd name="connsiteX225" fmla="*/ 1342 w 10000"/>
                <a:gd name="connsiteY225" fmla="*/ 6006 h 10000"/>
                <a:gd name="connsiteX226" fmla="*/ 1261 w 10000"/>
                <a:gd name="connsiteY226" fmla="*/ 5954 h 10000"/>
                <a:gd name="connsiteX227" fmla="*/ 1180 w 10000"/>
                <a:gd name="connsiteY227" fmla="*/ 5902 h 10000"/>
                <a:gd name="connsiteX228" fmla="*/ 1104 w 10000"/>
                <a:gd name="connsiteY228" fmla="*/ 5850 h 10000"/>
                <a:gd name="connsiteX229" fmla="*/ 1023 w 10000"/>
                <a:gd name="connsiteY229" fmla="*/ 5787 h 10000"/>
                <a:gd name="connsiteX230" fmla="*/ 942 w 10000"/>
                <a:gd name="connsiteY230" fmla="*/ 5732 h 10000"/>
                <a:gd name="connsiteX231" fmla="*/ 861 w 10000"/>
                <a:gd name="connsiteY231" fmla="*/ 5670 h 10000"/>
                <a:gd name="connsiteX232" fmla="*/ 785 w 10000"/>
                <a:gd name="connsiteY232" fmla="*/ 5617 h 10000"/>
                <a:gd name="connsiteX233" fmla="*/ 704 w 10000"/>
                <a:gd name="connsiteY233" fmla="*/ 5556 h 10000"/>
                <a:gd name="connsiteX234" fmla="*/ 623 w 10000"/>
                <a:gd name="connsiteY234" fmla="*/ 5503 h 10000"/>
                <a:gd name="connsiteX235" fmla="*/ 542 w 10000"/>
                <a:gd name="connsiteY235" fmla="*/ 5451 h 10000"/>
                <a:gd name="connsiteX236" fmla="*/ 466 w 10000"/>
                <a:gd name="connsiteY236" fmla="*/ 5387 h 10000"/>
                <a:gd name="connsiteX237" fmla="*/ 380 w 10000"/>
                <a:gd name="connsiteY237" fmla="*/ 5346 h 10000"/>
                <a:gd name="connsiteX238" fmla="*/ 299 w 10000"/>
                <a:gd name="connsiteY238" fmla="*/ 5294 h 10000"/>
                <a:gd name="connsiteX239" fmla="*/ 218 w 10000"/>
                <a:gd name="connsiteY239" fmla="*/ 5241 h 10000"/>
                <a:gd name="connsiteX240" fmla="*/ 137 w 10000"/>
                <a:gd name="connsiteY240" fmla="*/ 5199 h 10000"/>
                <a:gd name="connsiteX241" fmla="*/ 56 w 10000"/>
                <a:gd name="connsiteY241" fmla="*/ 5148 h 10000"/>
                <a:gd name="connsiteX242" fmla="*/ 0 w 10000"/>
                <a:gd name="connsiteY242" fmla="*/ 5271 h 10000"/>
                <a:gd name="connsiteX243" fmla="*/ 15 w 10000"/>
                <a:gd name="connsiteY243" fmla="*/ 5294 h 10000"/>
                <a:gd name="connsiteX244" fmla="*/ 51 w 10000"/>
                <a:gd name="connsiteY244" fmla="*/ 5334 h 10000"/>
                <a:gd name="connsiteX245" fmla="*/ 106 w 10000"/>
                <a:gd name="connsiteY245" fmla="*/ 5377 h 10000"/>
                <a:gd name="connsiteX246" fmla="*/ 177 w 10000"/>
                <a:gd name="connsiteY246" fmla="*/ 5438 h 10000"/>
                <a:gd name="connsiteX247" fmla="*/ 263 w 10000"/>
                <a:gd name="connsiteY247" fmla="*/ 5503 h 10000"/>
                <a:gd name="connsiteX248" fmla="*/ 359 w 10000"/>
                <a:gd name="connsiteY248" fmla="*/ 5576 h 10000"/>
                <a:gd name="connsiteX249" fmla="*/ 456 w 10000"/>
                <a:gd name="connsiteY249" fmla="*/ 5660 h 10000"/>
                <a:gd name="connsiteX250" fmla="*/ 557 w 10000"/>
                <a:gd name="connsiteY250" fmla="*/ 5732 h 10000"/>
                <a:gd name="connsiteX251" fmla="*/ 658 w 10000"/>
                <a:gd name="connsiteY251" fmla="*/ 5818 h 10000"/>
                <a:gd name="connsiteX252" fmla="*/ 754 w 10000"/>
                <a:gd name="connsiteY252" fmla="*/ 5891 h 10000"/>
                <a:gd name="connsiteX253" fmla="*/ 851 w 10000"/>
                <a:gd name="connsiteY253" fmla="*/ 5954 h 10000"/>
                <a:gd name="connsiteX254" fmla="*/ 932 w 10000"/>
                <a:gd name="connsiteY254" fmla="*/ 6017 h 10000"/>
                <a:gd name="connsiteX255" fmla="*/ 997 w 10000"/>
                <a:gd name="connsiteY255" fmla="*/ 6080 h 10000"/>
                <a:gd name="connsiteX256" fmla="*/ 1053 w 10000"/>
                <a:gd name="connsiteY256" fmla="*/ 6111 h 10000"/>
                <a:gd name="connsiteX257" fmla="*/ 1089 w 10000"/>
                <a:gd name="connsiteY257" fmla="*/ 6143 h 10000"/>
                <a:gd name="connsiteX258" fmla="*/ 1099 w 10000"/>
                <a:gd name="connsiteY258" fmla="*/ 6154 h 10000"/>
                <a:gd name="connsiteX259" fmla="*/ 1094 w 10000"/>
                <a:gd name="connsiteY259" fmla="*/ 6154 h 10000"/>
                <a:gd name="connsiteX260" fmla="*/ 1073 w 10000"/>
                <a:gd name="connsiteY260" fmla="*/ 6164 h 10000"/>
                <a:gd name="connsiteX261" fmla="*/ 1053 w 10000"/>
                <a:gd name="connsiteY261" fmla="*/ 6185 h 10000"/>
                <a:gd name="connsiteX262" fmla="*/ 1023 w 10000"/>
                <a:gd name="connsiteY262" fmla="*/ 6216 h 10000"/>
                <a:gd name="connsiteX263" fmla="*/ 987 w 10000"/>
                <a:gd name="connsiteY263" fmla="*/ 6236 h 10000"/>
                <a:gd name="connsiteX264" fmla="*/ 957 w 10000"/>
                <a:gd name="connsiteY264" fmla="*/ 6268 h 10000"/>
                <a:gd name="connsiteX265" fmla="*/ 932 w 10000"/>
                <a:gd name="connsiteY265" fmla="*/ 6299 h 10000"/>
                <a:gd name="connsiteX266" fmla="*/ 906 w 10000"/>
                <a:gd name="connsiteY266" fmla="*/ 6331 h 10000"/>
                <a:gd name="connsiteX267" fmla="*/ 2486 w 10000"/>
                <a:gd name="connsiteY267" fmla="*/ 7766 h 10000"/>
                <a:gd name="connsiteX268" fmla="*/ 2516 w 10000"/>
                <a:gd name="connsiteY268" fmla="*/ 7798 h 10000"/>
                <a:gd name="connsiteX269" fmla="*/ 2542 w 10000"/>
                <a:gd name="connsiteY269" fmla="*/ 7808 h 10000"/>
                <a:gd name="connsiteX270" fmla="*/ 2572 w 10000"/>
                <a:gd name="connsiteY270" fmla="*/ 7808 h 10000"/>
                <a:gd name="connsiteX271" fmla="*/ 2603 w 10000"/>
                <a:gd name="connsiteY271" fmla="*/ 7755 h 10000"/>
                <a:gd name="connsiteX272" fmla="*/ 1246 w 10000"/>
                <a:gd name="connsiteY272" fmla="*/ 6414 h 10000"/>
                <a:gd name="connsiteX273" fmla="*/ 1337 w 10000"/>
                <a:gd name="connsiteY273" fmla="*/ 6373 h 10000"/>
                <a:gd name="connsiteX274" fmla="*/ 1494 w 10000"/>
                <a:gd name="connsiteY274" fmla="*/ 6309 h 10000"/>
                <a:gd name="connsiteX275" fmla="*/ 1701 w 10000"/>
                <a:gd name="connsiteY275" fmla="*/ 6216 h 10000"/>
                <a:gd name="connsiteX276" fmla="*/ 1949 w 10000"/>
                <a:gd name="connsiteY276" fmla="*/ 6111 h 10000"/>
                <a:gd name="connsiteX277" fmla="*/ 2233 w 10000"/>
                <a:gd name="connsiteY277" fmla="*/ 6006 h 10000"/>
                <a:gd name="connsiteX278" fmla="*/ 2542 w 10000"/>
                <a:gd name="connsiteY278" fmla="*/ 5891 h 10000"/>
                <a:gd name="connsiteX279" fmla="*/ 2871 w 10000"/>
                <a:gd name="connsiteY279" fmla="*/ 5754 h 10000"/>
                <a:gd name="connsiteX280" fmla="*/ 3195 w 10000"/>
                <a:gd name="connsiteY280" fmla="*/ 5629 h 10000"/>
                <a:gd name="connsiteX281" fmla="*/ 3524 w 10000"/>
                <a:gd name="connsiteY281" fmla="*/ 5513 h 10000"/>
                <a:gd name="connsiteX282" fmla="*/ 3833 w 10000"/>
                <a:gd name="connsiteY282" fmla="*/ 5387 h 10000"/>
                <a:gd name="connsiteX283" fmla="*/ 4122 w 10000"/>
                <a:gd name="connsiteY283" fmla="*/ 5284 h 10000"/>
                <a:gd name="connsiteX284" fmla="*/ 4380 w 10000"/>
                <a:gd name="connsiteY284" fmla="*/ 5178 h 10000"/>
                <a:gd name="connsiteX285" fmla="*/ 4603 w 10000"/>
                <a:gd name="connsiteY285" fmla="*/ 5105 h 10000"/>
                <a:gd name="connsiteX286" fmla="*/ 4765 w 10000"/>
                <a:gd name="connsiteY286" fmla="*/ 5031 h 10000"/>
                <a:gd name="connsiteX287" fmla="*/ 4876 w 10000"/>
                <a:gd name="connsiteY287" fmla="*/ 4990 h 10000"/>
                <a:gd name="connsiteX288" fmla="*/ 4911 w 10000"/>
                <a:gd name="connsiteY288" fmla="*/ 4980 h 10000"/>
                <a:gd name="connsiteX289" fmla="*/ 4972 w 10000"/>
                <a:gd name="connsiteY289" fmla="*/ 5053 h 10000"/>
                <a:gd name="connsiteX290" fmla="*/ 5038 w 10000"/>
                <a:gd name="connsiteY290" fmla="*/ 5126 h 10000"/>
                <a:gd name="connsiteX291" fmla="*/ 5109 w 10000"/>
                <a:gd name="connsiteY291" fmla="*/ 5199 h 10000"/>
                <a:gd name="connsiteX292" fmla="*/ 5180 w 10000"/>
                <a:gd name="connsiteY292" fmla="*/ 5284 h 10000"/>
                <a:gd name="connsiteX293" fmla="*/ 5241 w 10000"/>
                <a:gd name="connsiteY293" fmla="*/ 5367 h 10000"/>
                <a:gd name="connsiteX294" fmla="*/ 5306 w 10000"/>
                <a:gd name="connsiteY294" fmla="*/ 5451 h 10000"/>
                <a:gd name="connsiteX295" fmla="*/ 5367 w 10000"/>
                <a:gd name="connsiteY295" fmla="*/ 5534 h 10000"/>
                <a:gd name="connsiteX296" fmla="*/ 5428 w 10000"/>
                <a:gd name="connsiteY296" fmla="*/ 5629 h 10000"/>
                <a:gd name="connsiteX297" fmla="*/ 5423 w 10000"/>
                <a:gd name="connsiteY297" fmla="*/ 5942 h 10000"/>
                <a:gd name="connsiteX298" fmla="*/ 5397 w 10000"/>
                <a:gd name="connsiteY298" fmla="*/ 6236 h 10000"/>
                <a:gd name="connsiteX299" fmla="*/ 5367 w 10000"/>
                <a:gd name="connsiteY299" fmla="*/ 6541 h 10000"/>
                <a:gd name="connsiteX300" fmla="*/ 5337 w 10000"/>
                <a:gd name="connsiteY300" fmla="*/ 6814 h 10000"/>
                <a:gd name="connsiteX301" fmla="*/ 5296 w 10000"/>
                <a:gd name="connsiteY301" fmla="*/ 6718 h 10000"/>
                <a:gd name="connsiteX302" fmla="*/ 5251 w 10000"/>
                <a:gd name="connsiteY302" fmla="*/ 6624 h 10000"/>
                <a:gd name="connsiteX303" fmla="*/ 5210 w 10000"/>
                <a:gd name="connsiteY303" fmla="*/ 6530 h 10000"/>
                <a:gd name="connsiteX304" fmla="*/ 5170 w 10000"/>
                <a:gd name="connsiteY304" fmla="*/ 6444 h 10000"/>
                <a:gd name="connsiteX305" fmla="*/ 5129 w 10000"/>
                <a:gd name="connsiteY305" fmla="*/ 6351 h 10000"/>
                <a:gd name="connsiteX306" fmla="*/ 5089 w 10000"/>
                <a:gd name="connsiteY306" fmla="*/ 6268 h 10000"/>
                <a:gd name="connsiteX307" fmla="*/ 5043 w 10000"/>
                <a:gd name="connsiteY307" fmla="*/ 6185 h 10000"/>
                <a:gd name="connsiteX308" fmla="*/ 4992 w 10000"/>
                <a:gd name="connsiteY308" fmla="*/ 6111 h 10000"/>
                <a:gd name="connsiteX309" fmla="*/ 5033 w 10000"/>
                <a:gd name="connsiteY309" fmla="*/ 6111 h 10000"/>
                <a:gd name="connsiteX310" fmla="*/ 5073 w 10000"/>
                <a:gd name="connsiteY310" fmla="*/ 6143 h 10000"/>
                <a:gd name="connsiteX311" fmla="*/ 5114 w 10000"/>
                <a:gd name="connsiteY311" fmla="*/ 6195 h 10000"/>
                <a:gd name="connsiteX312" fmla="*/ 5149 w 10000"/>
                <a:gd name="connsiteY312" fmla="*/ 6258 h 10000"/>
                <a:gd name="connsiteX313" fmla="*/ 5190 w 10000"/>
                <a:gd name="connsiteY313" fmla="*/ 6321 h 10000"/>
                <a:gd name="connsiteX314" fmla="*/ 5230 w 10000"/>
                <a:gd name="connsiteY314" fmla="*/ 6341 h 10000"/>
                <a:gd name="connsiteX315" fmla="*/ 5271 w 10000"/>
                <a:gd name="connsiteY315" fmla="*/ 6341 h 10000"/>
                <a:gd name="connsiteX316" fmla="*/ 5316 w 10000"/>
                <a:gd name="connsiteY316" fmla="*/ 6299 h 10000"/>
                <a:gd name="connsiteX317" fmla="*/ 5276 w 10000"/>
                <a:gd name="connsiteY317" fmla="*/ 6154 h 10000"/>
                <a:gd name="connsiteX318" fmla="*/ 5225 w 10000"/>
                <a:gd name="connsiteY318" fmla="*/ 6017 h 10000"/>
                <a:gd name="connsiteX319" fmla="*/ 5170 w 10000"/>
                <a:gd name="connsiteY319" fmla="*/ 5902 h 10000"/>
                <a:gd name="connsiteX320" fmla="*/ 5109 w 10000"/>
                <a:gd name="connsiteY320" fmla="*/ 5776 h 10000"/>
                <a:gd name="connsiteX321" fmla="*/ 5043 w 10000"/>
                <a:gd name="connsiteY321" fmla="*/ 5670 h 10000"/>
                <a:gd name="connsiteX322" fmla="*/ 4972 w 10000"/>
                <a:gd name="connsiteY322" fmla="*/ 5576 h 10000"/>
                <a:gd name="connsiteX323" fmla="*/ 4901 w 10000"/>
                <a:gd name="connsiteY323" fmla="*/ 5493 h 10000"/>
                <a:gd name="connsiteX324" fmla="*/ 4835 w 10000"/>
                <a:gd name="connsiteY324" fmla="*/ 5418 h 10000"/>
                <a:gd name="connsiteX325" fmla="*/ 4881 w 10000"/>
                <a:gd name="connsiteY325" fmla="*/ 5428 h 10000"/>
                <a:gd name="connsiteX326" fmla="*/ 4927 w 10000"/>
                <a:gd name="connsiteY326" fmla="*/ 5438 h 10000"/>
                <a:gd name="connsiteX327" fmla="*/ 4972 w 10000"/>
                <a:gd name="connsiteY327" fmla="*/ 5461 h 10000"/>
                <a:gd name="connsiteX328" fmla="*/ 5018 w 10000"/>
                <a:gd name="connsiteY328" fmla="*/ 5493 h 10000"/>
                <a:gd name="connsiteX329" fmla="*/ 5068 w 10000"/>
                <a:gd name="connsiteY329" fmla="*/ 5513 h 10000"/>
                <a:gd name="connsiteX330" fmla="*/ 5114 w 10000"/>
                <a:gd name="connsiteY330" fmla="*/ 5545 h 10000"/>
                <a:gd name="connsiteX331" fmla="*/ 5154 w 10000"/>
                <a:gd name="connsiteY331" fmla="*/ 5586 h 10000"/>
                <a:gd name="connsiteX332" fmla="*/ 5195 w 10000"/>
                <a:gd name="connsiteY332" fmla="*/ 5629 h 10000"/>
                <a:gd name="connsiteX333" fmla="*/ 5220 w 10000"/>
                <a:gd name="connsiteY333" fmla="*/ 5639 h 10000"/>
                <a:gd name="connsiteX334" fmla="*/ 5241 w 10000"/>
                <a:gd name="connsiteY334" fmla="*/ 5680 h 10000"/>
                <a:gd name="connsiteX335" fmla="*/ 5266 w 10000"/>
                <a:gd name="connsiteY335" fmla="*/ 5732 h 10000"/>
                <a:gd name="connsiteX336" fmla="*/ 5281 w 10000"/>
                <a:gd name="connsiteY336" fmla="*/ 5766 h 10000"/>
                <a:gd name="connsiteX337" fmla="*/ 5306 w 10000"/>
                <a:gd name="connsiteY337" fmla="*/ 5818 h 10000"/>
                <a:gd name="connsiteX338" fmla="*/ 5327 w 10000"/>
                <a:gd name="connsiteY338" fmla="*/ 5829 h 10000"/>
                <a:gd name="connsiteX339" fmla="*/ 5352 w 10000"/>
                <a:gd name="connsiteY339" fmla="*/ 5818 h 10000"/>
                <a:gd name="connsiteX340" fmla="*/ 5382 w 10000"/>
                <a:gd name="connsiteY340" fmla="*/ 5766 h 10000"/>
                <a:gd name="connsiteX341" fmla="*/ 5342 w 10000"/>
                <a:gd name="connsiteY341" fmla="*/ 5660 h 10000"/>
                <a:gd name="connsiteX342" fmla="*/ 5296 w 10000"/>
                <a:gd name="connsiteY342" fmla="*/ 5576 h 10000"/>
                <a:gd name="connsiteX343" fmla="*/ 5241 w 10000"/>
                <a:gd name="connsiteY343" fmla="*/ 5503 h 10000"/>
                <a:gd name="connsiteX344" fmla="*/ 5190 w 10000"/>
                <a:gd name="connsiteY344" fmla="*/ 5438 h 10000"/>
                <a:gd name="connsiteX345" fmla="*/ 5129 w 10000"/>
                <a:gd name="connsiteY345" fmla="*/ 5387 h 10000"/>
                <a:gd name="connsiteX346" fmla="*/ 5073 w 10000"/>
                <a:gd name="connsiteY346" fmla="*/ 5356 h 10000"/>
                <a:gd name="connsiteX347" fmla="*/ 5008 w 10000"/>
                <a:gd name="connsiteY347" fmla="*/ 5304 h 10000"/>
                <a:gd name="connsiteX348" fmla="*/ 4952 w 10000"/>
                <a:gd name="connsiteY348" fmla="*/ 5271 h 10000"/>
                <a:gd name="connsiteX349" fmla="*/ 4916 w 10000"/>
                <a:gd name="connsiteY349" fmla="*/ 5241 h 10000"/>
                <a:gd name="connsiteX350" fmla="*/ 4876 w 10000"/>
                <a:gd name="connsiteY350" fmla="*/ 5230 h 10000"/>
                <a:gd name="connsiteX351" fmla="*/ 4841 w 10000"/>
                <a:gd name="connsiteY351" fmla="*/ 5230 h 10000"/>
                <a:gd name="connsiteX352" fmla="*/ 4810 w 10000"/>
                <a:gd name="connsiteY352" fmla="*/ 5284 h 10000"/>
                <a:gd name="connsiteX353" fmla="*/ 4810 w 10000"/>
                <a:gd name="connsiteY353" fmla="*/ 5314 h 10000"/>
                <a:gd name="connsiteX354" fmla="*/ 4815 w 10000"/>
                <a:gd name="connsiteY354" fmla="*/ 5356 h 10000"/>
                <a:gd name="connsiteX355" fmla="*/ 4820 w 10000"/>
                <a:gd name="connsiteY355" fmla="*/ 5377 h 10000"/>
                <a:gd name="connsiteX356" fmla="*/ 4835 w 10000"/>
                <a:gd name="connsiteY356" fmla="*/ 5397 h 10000"/>
                <a:gd name="connsiteX357" fmla="*/ 4795 w 10000"/>
                <a:gd name="connsiteY357" fmla="*/ 5428 h 10000"/>
                <a:gd name="connsiteX358" fmla="*/ 4744 w 10000"/>
                <a:gd name="connsiteY358" fmla="*/ 5438 h 10000"/>
                <a:gd name="connsiteX359" fmla="*/ 4709 w 10000"/>
                <a:gd name="connsiteY359" fmla="*/ 5461 h 10000"/>
                <a:gd name="connsiteX360" fmla="*/ 4704 w 10000"/>
                <a:gd name="connsiteY360" fmla="*/ 5556 h 10000"/>
                <a:gd name="connsiteX361" fmla="*/ 4754 w 10000"/>
                <a:gd name="connsiteY361" fmla="*/ 5596 h 10000"/>
                <a:gd name="connsiteX362" fmla="*/ 4800 w 10000"/>
                <a:gd name="connsiteY362" fmla="*/ 5629 h 10000"/>
                <a:gd name="connsiteX363" fmla="*/ 4846 w 10000"/>
                <a:gd name="connsiteY363" fmla="*/ 5670 h 10000"/>
                <a:gd name="connsiteX364" fmla="*/ 4896 w 10000"/>
                <a:gd name="connsiteY364" fmla="*/ 5691 h 10000"/>
                <a:gd name="connsiteX365" fmla="*/ 4937 w 10000"/>
                <a:gd name="connsiteY365" fmla="*/ 5732 h 10000"/>
                <a:gd name="connsiteX366" fmla="*/ 4987 w 10000"/>
                <a:gd name="connsiteY366" fmla="*/ 5776 h 10000"/>
                <a:gd name="connsiteX367" fmla="*/ 5028 w 10000"/>
                <a:gd name="connsiteY367" fmla="*/ 5839 h 10000"/>
                <a:gd name="connsiteX368" fmla="*/ 5068 w 10000"/>
                <a:gd name="connsiteY368" fmla="*/ 5902 h 10000"/>
                <a:gd name="connsiteX369" fmla="*/ 5033 w 10000"/>
                <a:gd name="connsiteY369" fmla="*/ 5912 h 10000"/>
                <a:gd name="connsiteX370" fmla="*/ 4992 w 10000"/>
                <a:gd name="connsiteY370" fmla="*/ 5912 h 10000"/>
                <a:gd name="connsiteX371" fmla="*/ 4957 w 10000"/>
                <a:gd name="connsiteY371" fmla="*/ 5902 h 10000"/>
                <a:gd name="connsiteX372" fmla="*/ 4916 w 10000"/>
                <a:gd name="connsiteY372" fmla="*/ 5871 h 10000"/>
                <a:gd name="connsiteX373" fmla="*/ 4876 w 10000"/>
                <a:gd name="connsiteY373" fmla="*/ 5850 h 10000"/>
                <a:gd name="connsiteX374" fmla="*/ 4835 w 10000"/>
                <a:gd name="connsiteY374" fmla="*/ 5839 h 10000"/>
                <a:gd name="connsiteX375" fmla="*/ 4800 w 10000"/>
                <a:gd name="connsiteY375" fmla="*/ 5860 h 10000"/>
                <a:gd name="connsiteX376" fmla="*/ 4759 w 10000"/>
                <a:gd name="connsiteY376" fmla="*/ 5902 h 10000"/>
                <a:gd name="connsiteX377" fmla="*/ 4775 w 10000"/>
                <a:gd name="connsiteY377" fmla="*/ 6027 h 10000"/>
                <a:gd name="connsiteX378" fmla="*/ 4810 w 10000"/>
                <a:gd name="connsiteY378" fmla="*/ 6143 h 10000"/>
                <a:gd name="connsiteX379" fmla="*/ 4851 w 10000"/>
                <a:gd name="connsiteY379" fmla="*/ 6226 h 10000"/>
                <a:gd name="connsiteX380" fmla="*/ 4901 w 10000"/>
                <a:gd name="connsiteY380" fmla="*/ 6309 h 10000"/>
                <a:gd name="connsiteX381" fmla="*/ 4952 w 10000"/>
                <a:gd name="connsiteY381" fmla="*/ 6394 h 10000"/>
                <a:gd name="connsiteX382" fmla="*/ 5003 w 10000"/>
                <a:gd name="connsiteY382" fmla="*/ 6488 h 10000"/>
                <a:gd name="connsiteX383" fmla="*/ 5043 w 10000"/>
                <a:gd name="connsiteY383" fmla="*/ 6614 h 10000"/>
                <a:gd name="connsiteX384" fmla="*/ 5078 w 10000"/>
                <a:gd name="connsiteY384" fmla="*/ 6739 h 10000"/>
                <a:gd name="connsiteX385" fmla="*/ 4987 w 10000"/>
                <a:gd name="connsiteY385" fmla="*/ 6781 h 10000"/>
                <a:gd name="connsiteX386" fmla="*/ 4886 w 10000"/>
                <a:gd name="connsiteY386" fmla="*/ 6824 h 10000"/>
                <a:gd name="connsiteX387" fmla="*/ 4795 w 10000"/>
                <a:gd name="connsiteY387" fmla="*/ 6888 h 10000"/>
                <a:gd name="connsiteX388" fmla="*/ 4699 w 10000"/>
                <a:gd name="connsiteY388" fmla="*/ 6950 h 10000"/>
                <a:gd name="connsiteX389" fmla="*/ 4608 w 10000"/>
                <a:gd name="connsiteY389" fmla="*/ 7013 h 10000"/>
                <a:gd name="connsiteX390" fmla="*/ 4511 w 10000"/>
                <a:gd name="connsiteY390" fmla="*/ 7055 h 10000"/>
                <a:gd name="connsiteX391" fmla="*/ 4415 w 10000"/>
                <a:gd name="connsiteY391" fmla="*/ 7097 h 10000"/>
                <a:gd name="connsiteX392" fmla="*/ 4319 w 10000"/>
                <a:gd name="connsiteY392" fmla="*/ 7107 h 10000"/>
                <a:gd name="connsiteX393" fmla="*/ 4339 w 10000"/>
                <a:gd name="connsiteY393" fmla="*/ 6845 h 10000"/>
                <a:gd name="connsiteX394" fmla="*/ 4349 w 10000"/>
                <a:gd name="connsiteY394" fmla="*/ 6551 h 10000"/>
                <a:gd name="connsiteX395" fmla="*/ 4339 w 10000"/>
                <a:gd name="connsiteY395" fmla="*/ 6268 h 10000"/>
                <a:gd name="connsiteX396" fmla="*/ 4319 w 10000"/>
                <a:gd name="connsiteY396" fmla="*/ 6006 h 10000"/>
                <a:gd name="connsiteX397" fmla="*/ 4294 w 10000"/>
                <a:gd name="connsiteY397" fmla="*/ 5922 h 10000"/>
                <a:gd name="connsiteX398" fmla="*/ 4268 w 10000"/>
                <a:gd name="connsiteY398" fmla="*/ 5829 h 10000"/>
                <a:gd name="connsiteX399" fmla="*/ 4238 w 10000"/>
                <a:gd name="connsiteY399" fmla="*/ 5743 h 10000"/>
                <a:gd name="connsiteX400" fmla="*/ 4192 w 10000"/>
                <a:gd name="connsiteY400" fmla="*/ 5712 h 10000"/>
                <a:gd name="connsiteX401" fmla="*/ 4147 w 10000"/>
                <a:gd name="connsiteY401" fmla="*/ 5891 h 10000"/>
                <a:gd name="connsiteX402" fmla="*/ 4116 w 10000"/>
                <a:gd name="connsiteY402" fmla="*/ 6070 h 10000"/>
                <a:gd name="connsiteX403" fmla="*/ 4086 w 10000"/>
                <a:gd name="connsiteY403" fmla="*/ 6247 h 10000"/>
                <a:gd name="connsiteX404" fmla="*/ 4035 w 10000"/>
                <a:gd name="connsiteY404" fmla="*/ 6414 h 10000"/>
                <a:gd name="connsiteX405" fmla="*/ 3833 w 10000"/>
                <a:gd name="connsiteY405" fmla="*/ 5712 h 10000"/>
                <a:gd name="connsiteX406" fmla="*/ 3772 w 10000"/>
                <a:gd name="connsiteY406" fmla="*/ 5712 h 10000"/>
                <a:gd name="connsiteX407" fmla="*/ 3772 w 10000"/>
                <a:gd name="connsiteY407" fmla="*/ 5829 h 10000"/>
                <a:gd name="connsiteX408" fmla="*/ 3813 w 10000"/>
                <a:gd name="connsiteY408" fmla="*/ 5954 h 10000"/>
                <a:gd name="connsiteX409" fmla="*/ 3848 w 10000"/>
                <a:gd name="connsiteY409" fmla="*/ 6090 h 10000"/>
                <a:gd name="connsiteX410" fmla="*/ 3878 w 10000"/>
                <a:gd name="connsiteY410" fmla="*/ 6226 h 10000"/>
                <a:gd name="connsiteX411" fmla="*/ 3909 w 10000"/>
                <a:gd name="connsiteY411" fmla="*/ 6373 h 10000"/>
                <a:gd name="connsiteX412" fmla="*/ 3934 w 10000"/>
                <a:gd name="connsiteY412" fmla="*/ 6498 h 10000"/>
                <a:gd name="connsiteX413" fmla="*/ 3959 w 10000"/>
                <a:gd name="connsiteY413" fmla="*/ 6644 h 10000"/>
                <a:gd name="connsiteX414" fmla="*/ 3975 w 10000"/>
                <a:gd name="connsiteY414" fmla="*/ 6803 h 10000"/>
                <a:gd name="connsiteX415" fmla="*/ 3995 w 10000"/>
                <a:gd name="connsiteY415" fmla="*/ 6950 h 10000"/>
                <a:gd name="connsiteX416" fmla="*/ 4041 w 10000"/>
                <a:gd name="connsiteY416" fmla="*/ 6928 h 10000"/>
                <a:gd name="connsiteX417" fmla="*/ 4081 w 10000"/>
                <a:gd name="connsiteY417" fmla="*/ 6868 h 10000"/>
                <a:gd name="connsiteX418" fmla="*/ 4111 w 10000"/>
                <a:gd name="connsiteY418" fmla="*/ 6803 h 10000"/>
                <a:gd name="connsiteX419" fmla="*/ 4142 w 10000"/>
                <a:gd name="connsiteY419" fmla="*/ 6729 h 10000"/>
                <a:gd name="connsiteX420" fmla="*/ 4162 w 10000"/>
                <a:gd name="connsiteY420" fmla="*/ 6644 h 10000"/>
                <a:gd name="connsiteX421" fmla="*/ 4182 w 10000"/>
                <a:gd name="connsiteY421" fmla="*/ 6551 h 10000"/>
                <a:gd name="connsiteX422" fmla="*/ 4197 w 10000"/>
                <a:gd name="connsiteY422" fmla="*/ 6467 h 10000"/>
                <a:gd name="connsiteX423" fmla="*/ 4218 w 10000"/>
                <a:gd name="connsiteY423" fmla="*/ 6384 h 10000"/>
                <a:gd name="connsiteX424" fmla="*/ 4238 w 10000"/>
                <a:gd name="connsiteY424" fmla="*/ 6467 h 10000"/>
                <a:gd name="connsiteX425" fmla="*/ 4228 w 10000"/>
                <a:gd name="connsiteY425" fmla="*/ 6654 h 10000"/>
                <a:gd name="connsiteX426" fmla="*/ 4203 w 10000"/>
                <a:gd name="connsiteY426" fmla="*/ 6855 h 10000"/>
                <a:gd name="connsiteX427" fmla="*/ 4182 w 10000"/>
                <a:gd name="connsiteY427" fmla="*/ 7034 h 10000"/>
                <a:gd name="connsiteX428" fmla="*/ 4147 w 10000"/>
                <a:gd name="connsiteY428" fmla="*/ 7223 h 10000"/>
                <a:gd name="connsiteX429" fmla="*/ 4111 w 10000"/>
                <a:gd name="connsiteY429" fmla="*/ 7410 h 10000"/>
                <a:gd name="connsiteX430" fmla="*/ 4076 w 10000"/>
                <a:gd name="connsiteY430" fmla="*/ 7589 h 10000"/>
                <a:gd name="connsiteX431" fmla="*/ 4041 w 10000"/>
                <a:gd name="connsiteY431" fmla="*/ 7766 h 10000"/>
                <a:gd name="connsiteX432" fmla="*/ 4005 w 10000"/>
                <a:gd name="connsiteY432" fmla="*/ 7935 h 10000"/>
                <a:gd name="connsiteX433" fmla="*/ 4223 w 10000"/>
                <a:gd name="connsiteY433" fmla="*/ 7977 h 10000"/>
                <a:gd name="connsiteX434" fmla="*/ 4238 w 10000"/>
                <a:gd name="connsiteY434" fmla="*/ 7862 h 10000"/>
                <a:gd name="connsiteX435" fmla="*/ 4258 w 10000"/>
                <a:gd name="connsiteY435" fmla="*/ 7705 h 10000"/>
                <a:gd name="connsiteX436" fmla="*/ 4273 w 10000"/>
                <a:gd name="connsiteY436" fmla="*/ 7567 h 10000"/>
                <a:gd name="connsiteX437" fmla="*/ 4294 w 10000"/>
                <a:gd name="connsiteY437" fmla="*/ 7452 h 10000"/>
                <a:gd name="connsiteX438" fmla="*/ 4400 w 10000"/>
                <a:gd name="connsiteY438" fmla="*/ 7421 h 10000"/>
                <a:gd name="connsiteX439" fmla="*/ 4511 w 10000"/>
                <a:gd name="connsiteY439" fmla="*/ 7358 h 10000"/>
                <a:gd name="connsiteX440" fmla="*/ 4623 w 10000"/>
                <a:gd name="connsiteY440" fmla="*/ 7296 h 10000"/>
                <a:gd name="connsiteX441" fmla="*/ 4734 w 10000"/>
                <a:gd name="connsiteY441" fmla="*/ 7243 h 10000"/>
                <a:gd name="connsiteX442" fmla="*/ 4846 w 10000"/>
                <a:gd name="connsiteY442" fmla="*/ 7181 h 10000"/>
                <a:gd name="connsiteX443" fmla="*/ 4952 w 10000"/>
                <a:gd name="connsiteY443" fmla="*/ 7118 h 10000"/>
                <a:gd name="connsiteX444" fmla="*/ 5063 w 10000"/>
                <a:gd name="connsiteY444" fmla="*/ 7055 h 10000"/>
                <a:gd name="connsiteX445" fmla="*/ 5170 w 10000"/>
                <a:gd name="connsiteY445" fmla="*/ 7013 h 10000"/>
                <a:gd name="connsiteX446" fmla="*/ 5205 w 10000"/>
                <a:gd name="connsiteY446" fmla="*/ 7107 h 10000"/>
                <a:gd name="connsiteX447" fmla="*/ 5241 w 10000"/>
                <a:gd name="connsiteY447" fmla="*/ 7202 h 10000"/>
                <a:gd name="connsiteX448" fmla="*/ 5266 w 10000"/>
                <a:gd name="connsiteY448" fmla="*/ 7296 h 10000"/>
                <a:gd name="connsiteX449" fmla="*/ 5286 w 10000"/>
                <a:gd name="connsiteY449" fmla="*/ 7410 h 10000"/>
                <a:gd name="connsiteX450" fmla="*/ 4759 w 10000"/>
                <a:gd name="connsiteY450" fmla="*/ 7755 h 10000"/>
                <a:gd name="connsiteX451" fmla="*/ 4800 w 10000"/>
                <a:gd name="connsiteY451" fmla="*/ 8071 h 10000"/>
                <a:gd name="connsiteX452" fmla="*/ 4810 w 10000"/>
                <a:gd name="connsiteY452" fmla="*/ 8061 h 10000"/>
                <a:gd name="connsiteX453" fmla="*/ 4851 w 10000"/>
                <a:gd name="connsiteY453" fmla="*/ 8040 h 10000"/>
                <a:gd name="connsiteX454" fmla="*/ 4901 w 10000"/>
                <a:gd name="connsiteY454" fmla="*/ 7998 h 10000"/>
                <a:gd name="connsiteX455" fmla="*/ 4972 w 10000"/>
                <a:gd name="connsiteY455" fmla="*/ 7956 h 10000"/>
                <a:gd name="connsiteX456" fmla="*/ 5048 w 10000"/>
                <a:gd name="connsiteY456" fmla="*/ 7894 h 10000"/>
                <a:gd name="connsiteX457" fmla="*/ 5124 w 10000"/>
                <a:gd name="connsiteY457" fmla="*/ 7829 h 10000"/>
                <a:gd name="connsiteX458" fmla="*/ 5195 w 10000"/>
                <a:gd name="connsiteY458" fmla="*/ 7766 h 10000"/>
                <a:gd name="connsiteX459" fmla="*/ 5261 w 10000"/>
                <a:gd name="connsiteY459" fmla="*/ 7725 h 10000"/>
                <a:gd name="connsiteX460" fmla="*/ 5235 w 10000"/>
                <a:gd name="connsiteY460" fmla="*/ 8292 h 10000"/>
                <a:gd name="connsiteX461" fmla="*/ 4765 w 10000"/>
                <a:gd name="connsiteY461" fmla="*/ 8616 h 10000"/>
                <a:gd name="connsiteX462" fmla="*/ 4800 w 10000"/>
                <a:gd name="connsiteY462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4076 w 10000"/>
                <a:gd name="connsiteY43" fmla="*/ 8815 h 10000"/>
                <a:gd name="connsiteX44" fmla="*/ 5554 w 10000"/>
                <a:gd name="connsiteY44" fmla="*/ 6593 h 10000"/>
                <a:gd name="connsiteX45" fmla="*/ 5570 w 10000"/>
                <a:gd name="connsiteY45" fmla="*/ 6384 h 10000"/>
                <a:gd name="connsiteX46" fmla="*/ 5585 w 10000"/>
                <a:gd name="connsiteY46" fmla="*/ 6154 h 10000"/>
                <a:gd name="connsiteX47" fmla="*/ 5605 w 10000"/>
                <a:gd name="connsiteY47" fmla="*/ 5932 h 10000"/>
                <a:gd name="connsiteX48" fmla="*/ 5625 w 10000"/>
                <a:gd name="connsiteY48" fmla="*/ 5712 h 10000"/>
                <a:gd name="connsiteX49" fmla="*/ 5651 w 10000"/>
                <a:gd name="connsiteY49" fmla="*/ 5503 h 10000"/>
                <a:gd name="connsiteX50" fmla="*/ 5671 w 10000"/>
                <a:gd name="connsiteY50" fmla="*/ 5294 h 10000"/>
                <a:gd name="connsiteX51" fmla="*/ 5706 w 10000"/>
                <a:gd name="connsiteY51" fmla="*/ 5084 h 10000"/>
                <a:gd name="connsiteX52" fmla="*/ 5742 w 10000"/>
                <a:gd name="connsiteY52" fmla="*/ 4885 h 10000"/>
                <a:gd name="connsiteX53" fmla="*/ 5782 w 10000"/>
                <a:gd name="connsiteY53" fmla="*/ 4643 h 10000"/>
                <a:gd name="connsiteX54" fmla="*/ 5838 w 10000"/>
                <a:gd name="connsiteY54" fmla="*/ 4401 h 10000"/>
                <a:gd name="connsiteX55" fmla="*/ 5894 w 10000"/>
                <a:gd name="connsiteY55" fmla="*/ 4171 h 10000"/>
                <a:gd name="connsiteX56" fmla="*/ 5965 w 10000"/>
                <a:gd name="connsiteY56" fmla="*/ 3942 h 10000"/>
                <a:gd name="connsiteX57" fmla="*/ 6041 w 10000"/>
                <a:gd name="connsiteY57" fmla="*/ 3723 h 10000"/>
                <a:gd name="connsiteX58" fmla="*/ 6116 w 10000"/>
                <a:gd name="connsiteY58" fmla="*/ 3511 h 10000"/>
                <a:gd name="connsiteX59" fmla="*/ 6203 w 10000"/>
                <a:gd name="connsiteY59" fmla="*/ 3312 h 10000"/>
                <a:gd name="connsiteX60" fmla="*/ 6294 w 10000"/>
                <a:gd name="connsiteY60" fmla="*/ 3124 h 10000"/>
                <a:gd name="connsiteX61" fmla="*/ 6395 w 10000"/>
                <a:gd name="connsiteY61" fmla="*/ 2957 h 10000"/>
                <a:gd name="connsiteX62" fmla="*/ 6496 w 10000"/>
                <a:gd name="connsiteY62" fmla="*/ 2777 h 10000"/>
                <a:gd name="connsiteX63" fmla="*/ 6603 w 10000"/>
                <a:gd name="connsiteY63" fmla="*/ 2642 h 10000"/>
                <a:gd name="connsiteX64" fmla="*/ 6714 w 10000"/>
                <a:gd name="connsiteY64" fmla="*/ 2515 h 10000"/>
                <a:gd name="connsiteX65" fmla="*/ 6830 w 10000"/>
                <a:gd name="connsiteY65" fmla="*/ 2411 h 10000"/>
                <a:gd name="connsiteX66" fmla="*/ 6947 w 10000"/>
                <a:gd name="connsiteY66" fmla="*/ 2305 h 10000"/>
                <a:gd name="connsiteX67" fmla="*/ 7073 w 10000"/>
                <a:gd name="connsiteY67" fmla="*/ 2253 h 10000"/>
                <a:gd name="connsiteX68" fmla="*/ 7200 w 10000"/>
                <a:gd name="connsiteY68" fmla="*/ 2201 h 10000"/>
                <a:gd name="connsiteX69" fmla="*/ 7271 w 10000"/>
                <a:gd name="connsiteY69" fmla="*/ 2368 h 10000"/>
                <a:gd name="connsiteX70" fmla="*/ 7332 w 10000"/>
                <a:gd name="connsiteY70" fmla="*/ 2515 h 10000"/>
                <a:gd name="connsiteX71" fmla="*/ 7397 w 10000"/>
                <a:gd name="connsiteY71" fmla="*/ 2663 h 10000"/>
                <a:gd name="connsiteX72" fmla="*/ 7468 w 10000"/>
                <a:gd name="connsiteY72" fmla="*/ 2777 h 10000"/>
                <a:gd name="connsiteX73" fmla="*/ 7549 w 10000"/>
                <a:gd name="connsiteY73" fmla="*/ 2894 h 10000"/>
                <a:gd name="connsiteX74" fmla="*/ 7641 w 10000"/>
                <a:gd name="connsiteY74" fmla="*/ 2987 h 10000"/>
                <a:gd name="connsiteX75" fmla="*/ 7757 w 10000"/>
                <a:gd name="connsiteY75" fmla="*/ 3082 h 10000"/>
                <a:gd name="connsiteX76" fmla="*/ 7899 w 10000"/>
                <a:gd name="connsiteY76" fmla="*/ 3165 h 10000"/>
                <a:gd name="connsiteX77" fmla="*/ 7980 w 10000"/>
                <a:gd name="connsiteY77" fmla="*/ 3209 h 10000"/>
                <a:gd name="connsiteX78" fmla="*/ 8056 w 10000"/>
                <a:gd name="connsiteY78" fmla="*/ 3219 h 10000"/>
                <a:gd name="connsiteX79" fmla="*/ 8137 w 10000"/>
                <a:gd name="connsiteY79" fmla="*/ 3229 h 10000"/>
                <a:gd name="connsiteX80" fmla="*/ 8213 w 10000"/>
                <a:gd name="connsiteY80" fmla="*/ 3229 h 10000"/>
                <a:gd name="connsiteX81" fmla="*/ 8289 w 10000"/>
                <a:gd name="connsiteY81" fmla="*/ 3209 h 10000"/>
                <a:gd name="connsiteX82" fmla="*/ 8359 w 10000"/>
                <a:gd name="connsiteY82" fmla="*/ 3175 h 10000"/>
                <a:gd name="connsiteX83" fmla="*/ 8435 w 10000"/>
                <a:gd name="connsiteY83" fmla="*/ 3145 h 10000"/>
                <a:gd name="connsiteX84" fmla="*/ 8506 w 10000"/>
                <a:gd name="connsiteY84" fmla="*/ 3082 h 10000"/>
                <a:gd name="connsiteX85" fmla="*/ 8572 w 10000"/>
                <a:gd name="connsiteY85" fmla="*/ 3041 h 10000"/>
                <a:gd name="connsiteX86" fmla="*/ 8638 w 10000"/>
                <a:gd name="connsiteY86" fmla="*/ 2967 h 10000"/>
                <a:gd name="connsiteX87" fmla="*/ 8709 w 10000"/>
                <a:gd name="connsiteY87" fmla="*/ 2894 h 10000"/>
                <a:gd name="connsiteX88" fmla="*/ 8775 w 10000"/>
                <a:gd name="connsiteY88" fmla="*/ 2810 h 10000"/>
                <a:gd name="connsiteX89" fmla="*/ 8830 w 10000"/>
                <a:gd name="connsiteY89" fmla="*/ 2716 h 10000"/>
                <a:gd name="connsiteX90" fmla="*/ 8896 w 10000"/>
                <a:gd name="connsiteY90" fmla="*/ 2609 h 10000"/>
                <a:gd name="connsiteX91" fmla="*/ 8952 w 10000"/>
                <a:gd name="connsiteY91" fmla="*/ 2504 h 10000"/>
                <a:gd name="connsiteX92" fmla="*/ 9013 w 10000"/>
                <a:gd name="connsiteY92" fmla="*/ 2401 h 10000"/>
                <a:gd name="connsiteX93" fmla="*/ 9200 w 10000"/>
                <a:gd name="connsiteY93" fmla="*/ 2609 h 10000"/>
                <a:gd name="connsiteX94" fmla="*/ 9362 w 10000"/>
                <a:gd name="connsiteY94" fmla="*/ 2884 h 10000"/>
                <a:gd name="connsiteX95" fmla="*/ 9499 w 10000"/>
                <a:gd name="connsiteY95" fmla="*/ 3195 h 10000"/>
                <a:gd name="connsiteX96" fmla="*/ 9625 w 10000"/>
                <a:gd name="connsiteY96" fmla="*/ 3554 h 10000"/>
                <a:gd name="connsiteX97" fmla="*/ 9716 w 10000"/>
                <a:gd name="connsiteY97" fmla="*/ 3942 h 10000"/>
                <a:gd name="connsiteX98" fmla="*/ 9792 w 10000"/>
                <a:gd name="connsiteY98" fmla="*/ 4359 h 10000"/>
                <a:gd name="connsiteX99" fmla="*/ 9833 w 10000"/>
                <a:gd name="connsiteY99" fmla="*/ 4791 h 10000"/>
                <a:gd name="connsiteX100" fmla="*/ 9848 w 10000"/>
                <a:gd name="connsiteY100" fmla="*/ 5230 h 10000"/>
                <a:gd name="connsiteX101" fmla="*/ 9863 w 10000"/>
                <a:gd name="connsiteY101" fmla="*/ 5534 h 10000"/>
                <a:gd name="connsiteX102" fmla="*/ 9878 w 10000"/>
                <a:gd name="connsiteY102" fmla="*/ 5871 h 10000"/>
                <a:gd name="connsiteX103" fmla="*/ 9899 w 10000"/>
                <a:gd name="connsiteY103" fmla="*/ 6132 h 10000"/>
                <a:gd name="connsiteX104" fmla="*/ 9914 w 10000"/>
                <a:gd name="connsiteY104" fmla="*/ 6195 h 10000"/>
                <a:gd name="connsiteX105" fmla="*/ 9980 w 10000"/>
                <a:gd name="connsiteY105" fmla="*/ 5660 h 10000"/>
                <a:gd name="connsiteX106" fmla="*/ 10000 w 10000"/>
                <a:gd name="connsiteY106" fmla="*/ 5084 h 10000"/>
                <a:gd name="connsiteX107" fmla="*/ 9995 w 10000"/>
                <a:gd name="connsiteY107" fmla="*/ 4506 h 10000"/>
                <a:gd name="connsiteX108" fmla="*/ 9949 w 10000"/>
                <a:gd name="connsiteY108" fmla="*/ 3963 h 10000"/>
                <a:gd name="connsiteX109" fmla="*/ 9924 w 10000"/>
                <a:gd name="connsiteY109" fmla="*/ 3784 h 10000"/>
                <a:gd name="connsiteX110" fmla="*/ 9899 w 10000"/>
                <a:gd name="connsiteY110" fmla="*/ 3604 h 10000"/>
                <a:gd name="connsiteX111" fmla="*/ 9863 w 10000"/>
                <a:gd name="connsiteY111" fmla="*/ 3418 h 10000"/>
                <a:gd name="connsiteX112" fmla="*/ 9813 w 10000"/>
                <a:gd name="connsiteY112" fmla="*/ 3249 h 10000"/>
                <a:gd name="connsiteX113" fmla="*/ 9767 w 10000"/>
                <a:gd name="connsiteY113" fmla="*/ 3092 h 10000"/>
                <a:gd name="connsiteX114" fmla="*/ 9716 w 10000"/>
                <a:gd name="connsiteY114" fmla="*/ 2936 h 10000"/>
                <a:gd name="connsiteX115" fmla="*/ 9656 w 10000"/>
                <a:gd name="connsiteY115" fmla="*/ 2777 h 10000"/>
                <a:gd name="connsiteX116" fmla="*/ 9595 w 10000"/>
                <a:gd name="connsiteY116" fmla="*/ 2642 h 10000"/>
                <a:gd name="connsiteX117" fmla="*/ 9529 w 10000"/>
                <a:gd name="connsiteY117" fmla="*/ 2504 h 10000"/>
                <a:gd name="connsiteX118" fmla="*/ 9458 w 10000"/>
                <a:gd name="connsiteY118" fmla="*/ 2368 h 10000"/>
                <a:gd name="connsiteX119" fmla="*/ 9387 w 10000"/>
                <a:gd name="connsiteY119" fmla="*/ 2243 h 10000"/>
                <a:gd name="connsiteX120" fmla="*/ 9316 w 10000"/>
                <a:gd name="connsiteY120" fmla="*/ 2117 h 10000"/>
                <a:gd name="connsiteX121" fmla="*/ 9241 w 10000"/>
                <a:gd name="connsiteY121" fmla="*/ 2003 h 10000"/>
                <a:gd name="connsiteX122" fmla="*/ 9154 w 10000"/>
                <a:gd name="connsiteY122" fmla="*/ 1888 h 10000"/>
                <a:gd name="connsiteX123" fmla="*/ 9078 w 10000"/>
                <a:gd name="connsiteY123" fmla="*/ 1793 h 10000"/>
                <a:gd name="connsiteX124" fmla="*/ 8997 w 10000"/>
                <a:gd name="connsiteY124" fmla="*/ 1699 h 10000"/>
                <a:gd name="connsiteX125" fmla="*/ 8982 w 10000"/>
                <a:gd name="connsiteY125" fmla="*/ 1710 h 10000"/>
                <a:gd name="connsiteX126" fmla="*/ 8972 w 10000"/>
                <a:gd name="connsiteY126" fmla="*/ 1720 h 10000"/>
                <a:gd name="connsiteX127" fmla="*/ 8957 w 10000"/>
                <a:gd name="connsiteY127" fmla="*/ 1730 h 10000"/>
                <a:gd name="connsiteX128" fmla="*/ 8947 w 10000"/>
                <a:gd name="connsiteY128" fmla="*/ 1750 h 10000"/>
                <a:gd name="connsiteX129" fmla="*/ 8932 w 10000"/>
                <a:gd name="connsiteY129" fmla="*/ 1793 h 10000"/>
                <a:gd name="connsiteX130" fmla="*/ 8906 w 10000"/>
                <a:gd name="connsiteY130" fmla="*/ 1856 h 10000"/>
                <a:gd name="connsiteX131" fmla="*/ 8866 w 10000"/>
                <a:gd name="connsiteY131" fmla="*/ 1939 h 10000"/>
                <a:gd name="connsiteX132" fmla="*/ 8820 w 10000"/>
                <a:gd name="connsiteY132" fmla="*/ 2045 h 10000"/>
                <a:gd name="connsiteX133" fmla="*/ 8749 w 10000"/>
                <a:gd name="connsiteY133" fmla="*/ 2180 h 10000"/>
                <a:gd name="connsiteX134" fmla="*/ 8684 w 10000"/>
                <a:gd name="connsiteY134" fmla="*/ 2283 h 10000"/>
                <a:gd name="connsiteX135" fmla="*/ 8628 w 10000"/>
                <a:gd name="connsiteY135" fmla="*/ 2380 h 10000"/>
                <a:gd name="connsiteX136" fmla="*/ 8567 w 10000"/>
                <a:gd name="connsiteY136" fmla="*/ 2463 h 10000"/>
                <a:gd name="connsiteX137" fmla="*/ 8516 w 10000"/>
                <a:gd name="connsiteY137" fmla="*/ 2526 h 10000"/>
                <a:gd name="connsiteX138" fmla="*/ 8466 w 10000"/>
                <a:gd name="connsiteY138" fmla="*/ 2588 h 10000"/>
                <a:gd name="connsiteX139" fmla="*/ 8415 w 10000"/>
                <a:gd name="connsiteY139" fmla="*/ 2622 h 10000"/>
                <a:gd name="connsiteX140" fmla="*/ 8365 w 10000"/>
                <a:gd name="connsiteY140" fmla="*/ 2663 h 10000"/>
                <a:gd name="connsiteX141" fmla="*/ 8314 w 10000"/>
                <a:gd name="connsiteY141" fmla="*/ 2673 h 10000"/>
                <a:gd name="connsiteX142" fmla="*/ 8258 w 10000"/>
                <a:gd name="connsiteY142" fmla="*/ 2684 h 10000"/>
                <a:gd name="connsiteX143" fmla="*/ 8208 w 10000"/>
                <a:gd name="connsiteY143" fmla="*/ 2694 h 10000"/>
                <a:gd name="connsiteX144" fmla="*/ 8147 w 10000"/>
                <a:gd name="connsiteY144" fmla="*/ 2694 h 10000"/>
                <a:gd name="connsiteX145" fmla="*/ 8086 w 10000"/>
                <a:gd name="connsiteY145" fmla="*/ 2684 h 10000"/>
                <a:gd name="connsiteX146" fmla="*/ 8015 w 10000"/>
                <a:gd name="connsiteY146" fmla="*/ 2684 h 10000"/>
                <a:gd name="connsiteX147" fmla="*/ 7939 w 10000"/>
                <a:gd name="connsiteY147" fmla="*/ 2673 h 10000"/>
                <a:gd name="connsiteX148" fmla="*/ 7858 w 10000"/>
                <a:gd name="connsiteY148" fmla="*/ 2663 h 10000"/>
                <a:gd name="connsiteX149" fmla="*/ 7803 w 10000"/>
                <a:gd name="connsiteY149" fmla="*/ 2609 h 10000"/>
                <a:gd name="connsiteX150" fmla="*/ 7747 w 10000"/>
                <a:gd name="connsiteY150" fmla="*/ 2577 h 10000"/>
                <a:gd name="connsiteX151" fmla="*/ 7696 w 10000"/>
                <a:gd name="connsiteY151" fmla="*/ 2526 h 10000"/>
                <a:gd name="connsiteX152" fmla="*/ 7635 w 10000"/>
                <a:gd name="connsiteY152" fmla="*/ 2483 h 10000"/>
                <a:gd name="connsiteX153" fmla="*/ 7585 w 10000"/>
                <a:gd name="connsiteY153" fmla="*/ 2431 h 10000"/>
                <a:gd name="connsiteX154" fmla="*/ 7529 w 10000"/>
                <a:gd name="connsiteY154" fmla="*/ 2358 h 10000"/>
                <a:gd name="connsiteX155" fmla="*/ 7489 w 10000"/>
                <a:gd name="connsiteY155" fmla="*/ 2273 h 10000"/>
                <a:gd name="connsiteX156" fmla="*/ 7448 w 10000"/>
                <a:gd name="connsiteY156" fmla="*/ 2180 h 10000"/>
                <a:gd name="connsiteX157" fmla="*/ 7468 w 10000"/>
                <a:gd name="connsiteY157" fmla="*/ 2138 h 10000"/>
                <a:gd name="connsiteX158" fmla="*/ 7484 w 10000"/>
                <a:gd name="connsiteY158" fmla="*/ 2096 h 10000"/>
                <a:gd name="connsiteX159" fmla="*/ 7499 w 10000"/>
                <a:gd name="connsiteY159" fmla="*/ 2045 h 10000"/>
                <a:gd name="connsiteX160" fmla="*/ 7514 w 10000"/>
                <a:gd name="connsiteY160" fmla="*/ 2003 h 10000"/>
                <a:gd name="connsiteX161" fmla="*/ 7554 w 10000"/>
                <a:gd name="connsiteY161" fmla="*/ 1740 h 10000"/>
                <a:gd name="connsiteX162" fmla="*/ 7570 w 10000"/>
                <a:gd name="connsiteY162" fmla="*/ 1478 h 10000"/>
                <a:gd name="connsiteX163" fmla="*/ 7570 w 10000"/>
                <a:gd name="connsiteY163" fmla="*/ 1216 h 10000"/>
                <a:gd name="connsiteX164" fmla="*/ 7559 w 10000"/>
                <a:gd name="connsiteY164" fmla="*/ 954 h 10000"/>
                <a:gd name="connsiteX165" fmla="*/ 7529 w 10000"/>
                <a:gd name="connsiteY165" fmla="*/ 692 h 10000"/>
                <a:gd name="connsiteX166" fmla="*/ 7484 w 10000"/>
                <a:gd name="connsiteY166" fmla="*/ 450 h 10000"/>
                <a:gd name="connsiteX167" fmla="*/ 7428 w 10000"/>
                <a:gd name="connsiteY167" fmla="*/ 219 h 10000"/>
                <a:gd name="connsiteX168" fmla="*/ 7357 w 10000"/>
                <a:gd name="connsiteY168" fmla="*/ 0 h 10000"/>
                <a:gd name="connsiteX169" fmla="*/ 7352 w 10000"/>
                <a:gd name="connsiteY169" fmla="*/ 63 h 10000"/>
                <a:gd name="connsiteX170" fmla="*/ 7357 w 10000"/>
                <a:gd name="connsiteY170" fmla="*/ 263 h 10000"/>
                <a:gd name="connsiteX171" fmla="*/ 7367 w 10000"/>
                <a:gd name="connsiteY171" fmla="*/ 525 h 10000"/>
                <a:gd name="connsiteX172" fmla="*/ 7372 w 10000"/>
                <a:gd name="connsiteY172" fmla="*/ 839 h 10000"/>
                <a:gd name="connsiteX173" fmla="*/ 7362 w 10000"/>
                <a:gd name="connsiteY173" fmla="*/ 1174 h 10000"/>
                <a:gd name="connsiteX174" fmla="*/ 7332 w 10000"/>
                <a:gd name="connsiteY174" fmla="*/ 1478 h 10000"/>
                <a:gd name="connsiteX175" fmla="*/ 7271 w 10000"/>
                <a:gd name="connsiteY175" fmla="*/ 1720 h 10000"/>
                <a:gd name="connsiteX176" fmla="*/ 7165 w 10000"/>
                <a:gd name="connsiteY176" fmla="*/ 1866 h 10000"/>
                <a:gd name="connsiteX177" fmla="*/ 7048 w 10000"/>
                <a:gd name="connsiteY177" fmla="*/ 1866 h 10000"/>
                <a:gd name="connsiteX178" fmla="*/ 6932 w 10000"/>
                <a:gd name="connsiteY178" fmla="*/ 1888 h 10000"/>
                <a:gd name="connsiteX179" fmla="*/ 6820 w 10000"/>
                <a:gd name="connsiteY179" fmla="*/ 1939 h 10000"/>
                <a:gd name="connsiteX180" fmla="*/ 6709 w 10000"/>
                <a:gd name="connsiteY180" fmla="*/ 2003 h 10000"/>
                <a:gd name="connsiteX181" fmla="*/ 6603 w 10000"/>
                <a:gd name="connsiteY181" fmla="*/ 2065 h 10000"/>
                <a:gd name="connsiteX182" fmla="*/ 6501 w 10000"/>
                <a:gd name="connsiteY182" fmla="*/ 2169 h 10000"/>
                <a:gd name="connsiteX183" fmla="*/ 6400 w 10000"/>
                <a:gd name="connsiteY183" fmla="*/ 2263 h 10000"/>
                <a:gd name="connsiteX184" fmla="*/ 6304 w 10000"/>
                <a:gd name="connsiteY184" fmla="*/ 2380 h 10000"/>
                <a:gd name="connsiteX185" fmla="*/ 6208 w 10000"/>
                <a:gd name="connsiteY185" fmla="*/ 2515 h 10000"/>
                <a:gd name="connsiteX186" fmla="*/ 6116 w 10000"/>
                <a:gd name="connsiteY186" fmla="*/ 2663 h 10000"/>
                <a:gd name="connsiteX187" fmla="*/ 6035 w 10000"/>
                <a:gd name="connsiteY187" fmla="*/ 2820 h 10000"/>
                <a:gd name="connsiteX188" fmla="*/ 5954 w 10000"/>
                <a:gd name="connsiteY188" fmla="*/ 2987 h 10000"/>
                <a:gd name="connsiteX189" fmla="*/ 5878 w 10000"/>
                <a:gd name="connsiteY189" fmla="*/ 3155 h 10000"/>
                <a:gd name="connsiteX190" fmla="*/ 5808 w 10000"/>
                <a:gd name="connsiteY190" fmla="*/ 3353 h 10000"/>
                <a:gd name="connsiteX191" fmla="*/ 5737 w 10000"/>
                <a:gd name="connsiteY191" fmla="*/ 3542 h 10000"/>
                <a:gd name="connsiteX192" fmla="*/ 5676 w 10000"/>
                <a:gd name="connsiteY192" fmla="*/ 3733 h 10000"/>
                <a:gd name="connsiteX193" fmla="*/ 5630 w 10000"/>
                <a:gd name="connsiteY193" fmla="*/ 3922 h 10000"/>
                <a:gd name="connsiteX194" fmla="*/ 5590 w 10000"/>
                <a:gd name="connsiteY194" fmla="*/ 4109 h 10000"/>
                <a:gd name="connsiteX195" fmla="*/ 5559 w 10000"/>
                <a:gd name="connsiteY195" fmla="*/ 4307 h 10000"/>
                <a:gd name="connsiteX196" fmla="*/ 5539 w 10000"/>
                <a:gd name="connsiteY196" fmla="*/ 4496 h 10000"/>
                <a:gd name="connsiteX197" fmla="*/ 5514 w 10000"/>
                <a:gd name="connsiteY197" fmla="*/ 4684 h 10000"/>
                <a:gd name="connsiteX198" fmla="*/ 5494 w 10000"/>
                <a:gd name="connsiteY198" fmla="*/ 4895 h 10000"/>
                <a:gd name="connsiteX199" fmla="*/ 5468 w 10000"/>
                <a:gd name="connsiteY199" fmla="*/ 5084 h 10000"/>
                <a:gd name="connsiteX200" fmla="*/ 5443 w 10000"/>
                <a:gd name="connsiteY200" fmla="*/ 5284 h 10000"/>
                <a:gd name="connsiteX201" fmla="*/ 5397 w 10000"/>
                <a:gd name="connsiteY201" fmla="*/ 5230 h 10000"/>
                <a:gd name="connsiteX202" fmla="*/ 5337 w 10000"/>
                <a:gd name="connsiteY202" fmla="*/ 5188 h 10000"/>
                <a:gd name="connsiteX203" fmla="*/ 5251 w 10000"/>
                <a:gd name="connsiteY203" fmla="*/ 5137 h 10000"/>
                <a:gd name="connsiteX204" fmla="*/ 5170 w 10000"/>
                <a:gd name="connsiteY204" fmla="*/ 5074 h 10000"/>
                <a:gd name="connsiteX205" fmla="*/ 5089 w 10000"/>
                <a:gd name="connsiteY205" fmla="*/ 5001 h 10000"/>
                <a:gd name="connsiteX206" fmla="*/ 5013 w 10000"/>
                <a:gd name="connsiteY206" fmla="*/ 4938 h 10000"/>
                <a:gd name="connsiteX207" fmla="*/ 4962 w 10000"/>
                <a:gd name="connsiteY207" fmla="*/ 4864 h 10000"/>
                <a:gd name="connsiteX208" fmla="*/ 4937 w 10000"/>
                <a:gd name="connsiteY208" fmla="*/ 4780 h 10000"/>
                <a:gd name="connsiteX209" fmla="*/ 4835 w 10000"/>
                <a:gd name="connsiteY209" fmla="*/ 4812 h 10000"/>
                <a:gd name="connsiteX210" fmla="*/ 4668 w 10000"/>
                <a:gd name="connsiteY210" fmla="*/ 4875 h 10000"/>
                <a:gd name="connsiteX211" fmla="*/ 4461 w 10000"/>
                <a:gd name="connsiteY211" fmla="*/ 4938 h 10000"/>
                <a:gd name="connsiteX212" fmla="*/ 4213 w 10000"/>
                <a:gd name="connsiteY212" fmla="*/ 5031 h 10000"/>
                <a:gd name="connsiteX213" fmla="*/ 3929 w 10000"/>
                <a:gd name="connsiteY213" fmla="*/ 5126 h 10000"/>
                <a:gd name="connsiteX214" fmla="*/ 3625 w 10000"/>
                <a:gd name="connsiteY214" fmla="*/ 5220 h 10000"/>
                <a:gd name="connsiteX215" fmla="*/ 3311 w 10000"/>
                <a:gd name="connsiteY215" fmla="*/ 5334 h 10000"/>
                <a:gd name="connsiteX216" fmla="*/ 2992 w 10000"/>
                <a:gd name="connsiteY216" fmla="*/ 5438 h 10000"/>
                <a:gd name="connsiteX217" fmla="*/ 2678 w 10000"/>
                <a:gd name="connsiteY217" fmla="*/ 5545 h 10000"/>
                <a:gd name="connsiteX218" fmla="*/ 2380 w 10000"/>
                <a:gd name="connsiteY218" fmla="*/ 5660 h 10000"/>
                <a:gd name="connsiteX219" fmla="*/ 2101 w 10000"/>
                <a:gd name="connsiteY219" fmla="*/ 5754 h 10000"/>
                <a:gd name="connsiteX220" fmla="*/ 1848 w 10000"/>
                <a:gd name="connsiteY220" fmla="*/ 5839 h 10000"/>
                <a:gd name="connsiteX221" fmla="*/ 1641 w 10000"/>
                <a:gd name="connsiteY221" fmla="*/ 5912 h 10000"/>
                <a:gd name="connsiteX222" fmla="*/ 1484 w 10000"/>
                <a:gd name="connsiteY222" fmla="*/ 5954 h 10000"/>
                <a:gd name="connsiteX223" fmla="*/ 1377 w 10000"/>
                <a:gd name="connsiteY223" fmla="*/ 5996 h 10000"/>
                <a:gd name="connsiteX224" fmla="*/ 1342 w 10000"/>
                <a:gd name="connsiteY224" fmla="*/ 6006 h 10000"/>
                <a:gd name="connsiteX225" fmla="*/ 1261 w 10000"/>
                <a:gd name="connsiteY225" fmla="*/ 5954 h 10000"/>
                <a:gd name="connsiteX226" fmla="*/ 1180 w 10000"/>
                <a:gd name="connsiteY226" fmla="*/ 5902 h 10000"/>
                <a:gd name="connsiteX227" fmla="*/ 1104 w 10000"/>
                <a:gd name="connsiteY227" fmla="*/ 5850 h 10000"/>
                <a:gd name="connsiteX228" fmla="*/ 1023 w 10000"/>
                <a:gd name="connsiteY228" fmla="*/ 5787 h 10000"/>
                <a:gd name="connsiteX229" fmla="*/ 942 w 10000"/>
                <a:gd name="connsiteY229" fmla="*/ 5732 h 10000"/>
                <a:gd name="connsiteX230" fmla="*/ 861 w 10000"/>
                <a:gd name="connsiteY230" fmla="*/ 5670 h 10000"/>
                <a:gd name="connsiteX231" fmla="*/ 785 w 10000"/>
                <a:gd name="connsiteY231" fmla="*/ 5617 h 10000"/>
                <a:gd name="connsiteX232" fmla="*/ 704 w 10000"/>
                <a:gd name="connsiteY232" fmla="*/ 5556 h 10000"/>
                <a:gd name="connsiteX233" fmla="*/ 623 w 10000"/>
                <a:gd name="connsiteY233" fmla="*/ 5503 h 10000"/>
                <a:gd name="connsiteX234" fmla="*/ 542 w 10000"/>
                <a:gd name="connsiteY234" fmla="*/ 5451 h 10000"/>
                <a:gd name="connsiteX235" fmla="*/ 466 w 10000"/>
                <a:gd name="connsiteY235" fmla="*/ 5387 h 10000"/>
                <a:gd name="connsiteX236" fmla="*/ 380 w 10000"/>
                <a:gd name="connsiteY236" fmla="*/ 5346 h 10000"/>
                <a:gd name="connsiteX237" fmla="*/ 299 w 10000"/>
                <a:gd name="connsiteY237" fmla="*/ 5294 h 10000"/>
                <a:gd name="connsiteX238" fmla="*/ 218 w 10000"/>
                <a:gd name="connsiteY238" fmla="*/ 5241 h 10000"/>
                <a:gd name="connsiteX239" fmla="*/ 137 w 10000"/>
                <a:gd name="connsiteY239" fmla="*/ 5199 h 10000"/>
                <a:gd name="connsiteX240" fmla="*/ 56 w 10000"/>
                <a:gd name="connsiteY240" fmla="*/ 5148 h 10000"/>
                <a:gd name="connsiteX241" fmla="*/ 0 w 10000"/>
                <a:gd name="connsiteY241" fmla="*/ 5271 h 10000"/>
                <a:gd name="connsiteX242" fmla="*/ 15 w 10000"/>
                <a:gd name="connsiteY242" fmla="*/ 5294 h 10000"/>
                <a:gd name="connsiteX243" fmla="*/ 51 w 10000"/>
                <a:gd name="connsiteY243" fmla="*/ 5334 h 10000"/>
                <a:gd name="connsiteX244" fmla="*/ 106 w 10000"/>
                <a:gd name="connsiteY244" fmla="*/ 5377 h 10000"/>
                <a:gd name="connsiteX245" fmla="*/ 177 w 10000"/>
                <a:gd name="connsiteY245" fmla="*/ 5438 h 10000"/>
                <a:gd name="connsiteX246" fmla="*/ 263 w 10000"/>
                <a:gd name="connsiteY246" fmla="*/ 5503 h 10000"/>
                <a:gd name="connsiteX247" fmla="*/ 359 w 10000"/>
                <a:gd name="connsiteY247" fmla="*/ 5576 h 10000"/>
                <a:gd name="connsiteX248" fmla="*/ 456 w 10000"/>
                <a:gd name="connsiteY248" fmla="*/ 5660 h 10000"/>
                <a:gd name="connsiteX249" fmla="*/ 557 w 10000"/>
                <a:gd name="connsiteY249" fmla="*/ 5732 h 10000"/>
                <a:gd name="connsiteX250" fmla="*/ 658 w 10000"/>
                <a:gd name="connsiteY250" fmla="*/ 5818 h 10000"/>
                <a:gd name="connsiteX251" fmla="*/ 754 w 10000"/>
                <a:gd name="connsiteY251" fmla="*/ 5891 h 10000"/>
                <a:gd name="connsiteX252" fmla="*/ 851 w 10000"/>
                <a:gd name="connsiteY252" fmla="*/ 5954 h 10000"/>
                <a:gd name="connsiteX253" fmla="*/ 932 w 10000"/>
                <a:gd name="connsiteY253" fmla="*/ 6017 h 10000"/>
                <a:gd name="connsiteX254" fmla="*/ 997 w 10000"/>
                <a:gd name="connsiteY254" fmla="*/ 6080 h 10000"/>
                <a:gd name="connsiteX255" fmla="*/ 1053 w 10000"/>
                <a:gd name="connsiteY255" fmla="*/ 6111 h 10000"/>
                <a:gd name="connsiteX256" fmla="*/ 1089 w 10000"/>
                <a:gd name="connsiteY256" fmla="*/ 6143 h 10000"/>
                <a:gd name="connsiteX257" fmla="*/ 1099 w 10000"/>
                <a:gd name="connsiteY257" fmla="*/ 6154 h 10000"/>
                <a:gd name="connsiteX258" fmla="*/ 1094 w 10000"/>
                <a:gd name="connsiteY258" fmla="*/ 6154 h 10000"/>
                <a:gd name="connsiteX259" fmla="*/ 1073 w 10000"/>
                <a:gd name="connsiteY259" fmla="*/ 6164 h 10000"/>
                <a:gd name="connsiteX260" fmla="*/ 1053 w 10000"/>
                <a:gd name="connsiteY260" fmla="*/ 6185 h 10000"/>
                <a:gd name="connsiteX261" fmla="*/ 1023 w 10000"/>
                <a:gd name="connsiteY261" fmla="*/ 6216 h 10000"/>
                <a:gd name="connsiteX262" fmla="*/ 987 w 10000"/>
                <a:gd name="connsiteY262" fmla="*/ 6236 h 10000"/>
                <a:gd name="connsiteX263" fmla="*/ 957 w 10000"/>
                <a:gd name="connsiteY263" fmla="*/ 6268 h 10000"/>
                <a:gd name="connsiteX264" fmla="*/ 932 w 10000"/>
                <a:gd name="connsiteY264" fmla="*/ 6299 h 10000"/>
                <a:gd name="connsiteX265" fmla="*/ 906 w 10000"/>
                <a:gd name="connsiteY265" fmla="*/ 6331 h 10000"/>
                <a:gd name="connsiteX266" fmla="*/ 2486 w 10000"/>
                <a:gd name="connsiteY266" fmla="*/ 7766 h 10000"/>
                <a:gd name="connsiteX267" fmla="*/ 2516 w 10000"/>
                <a:gd name="connsiteY267" fmla="*/ 7798 h 10000"/>
                <a:gd name="connsiteX268" fmla="*/ 2542 w 10000"/>
                <a:gd name="connsiteY268" fmla="*/ 7808 h 10000"/>
                <a:gd name="connsiteX269" fmla="*/ 2572 w 10000"/>
                <a:gd name="connsiteY269" fmla="*/ 7808 h 10000"/>
                <a:gd name="connsiteX270" fmla="*/ 2603 w 10000"/>
                <a:gd name="connsiteY270" fmla="*/ 7755 h 10000"/>
                <a:gd name="connsiteX271" fmla="*/ 1246 w 10000"/>
                <a:gd name="connsiteY271" fmla="*/ 6414 h 10000"/>
                <a:gd name="connsiteX272" fmla="*/ 1337 w 10000"/>
                <a:gd name="connsiteY272" fmla="*/ 6373 h 10000"/>
                <a:gd name="connsiteX273" fmla="*/ 1494 w 10000"/>
                <a:gd name="connsiteY273" fmla="*/ 6309 h 10000"/>
                <a:gd name="connsiteX274" fmla="*/ 1701 w 10000"/>
                <a:gd name="connsiteY274" fmla="*/ 6216 h 10000"/>
                <a:gd name="connsiteX275" fmla="*/ 1949 w 10000"/>
                <a:gd name="connsiteY275" fmla="*/ 6111 h 10000"/>
                <a:gd name="connsiteX276" fmla="*/ 2233 w 10000"/>
                <a:gd name="connsiteY276" fmla="*/ 6006 h 10000"/>
                <a:gd name="connsiteX277" fmla="*/ 2542 w 10000"/>
                <a:gd name="connsiteY277" fmla="*/ 5891 h 10000"/>
                <a:gd name="connsiteX278" fmla="*/ 2871 w 10000"/>
                <a:gd name="connsiteY278" fmla="*/ 5754 h 10000"/>
                <a:gd name="connsiteX279" fmla="*/ 3195 w 10000"/>
                <a:gd name="connsiteY279" fmla="*/ 5629 h 10000"/>
                <a:gd name="connsiteX280" fmla="*/ 3524 w 10000"/>
                <a:gd name="connsiteY280" fmla="*/ 5513 h 10000"/>
                <a:gd name="connsiteX281" fmla="*/ 3833 w 10000"/>
                <a:gd name="connsiteY281" fmla="*/ 5387 h 10000"/>
                <a:gd name="connsiteX282" fmla="*/ 4122 w 10000"/>
                <a:gd name="connsiteY282" fmla="*/ 5284 h 10000"/>
                <a:gd name="connsiteX283" fmla="*/ 4380 w 10000"/>
                <a:gd name="connsiteY283" fmla="*/ 5178 h 10000"/>
                <a:gd name="connsiteX284" fmla="*/ 4603 w 10000"/>
                <a:gd name="connsiteY284" fmla="*/ 5105 h 10000"/>
                <a:gd name="connsiteX285" fmla="*/ 4765 w 10000"/>
                <a:gd name="connsiteY285" fmla="*/ 5031 h 10000"/>
                <a:gd name="connsiteX286" fmla="*/ 4876 w 10000"/>
                <a:gd name="connsiteY286" fmla="*/ 4990 h 10000"/>
                <a:gd name="connsiteX287" fmla="*/ 4911 w 10000"/>
                <a:gd name="connsiteY287" fmla="*/ 4980 h 10000"/>
                <a:gd name="connsiteX288" fmla="*/ 4972 w 10000"/>
                <a:gd name="connsiteY288" fmla="*/ 5053 h 10000"/>
                <a:gd name="connsiteX289" fmla="*/ 5038 w 10000"/>
                <a:gd name="connsiteY289" fmla="*/ 5126 h 10000"/>
                <a:gd name="connsiteX290" fmla="*/ 5109 w 10000"/>
                <a:gd name="connsiteY290" fmla="*/ 5199 h 10000"/>
                <a:gd name="connsiteX291" fmla="*/ 5180 w 10000"/>
                <a:gd name="connsiteY291" fmla="*/ 5284 h 10000"/>
                <a:gd name="connsiteX292" fmla="*/ 5241 w 10000"/>
                <a:gd name="connsiteY292" fmla="*/ 5367 h 10000"/>
                <a:gd name="connsiteX293" fmla="*/ 5306 w 10000"/>
                <a:gd name="connsiteY293" fmla="*/ 5451 h 10000"/>
                <a:gd name="connsiteX294" fmla="*/ 5367 w 10000"/>
                <a:gd name="connsiteY294" fmla="*/ 5534 h 10000"/>
                <a:gd name="connsiteX295" fmla="*/ 5428 w 10000"/>
                <a:gd name="connsiteY295" fmla="*/ 5629 h 10000"/>
                <a:gd name="connsiteX296" fmla="*/ 5423 w 10000"/>
                <a:gd name="connsiteY296" fmla="*/ 5942 h 10000"/>
                <a:gd name="connsiteX297" fmla="*/ 5397 w 10000"/>
                <a:gd name="connsiteY297" fmla="*/ 6236 h 10000"/>
                <a:gd name="connsiteX298" fmla="*/ 5367 w 10000"/>
                <a:gd name="connsiteY298" fmla="*/ 6541 h 10000"/>
                <a:gd name="connsiteX299" fmla="*/ 5337 w 10000"/>
                <a:gd name="connsiteY299" fmla="*/ 6814 h 10000"/>
                <a:gd name="connsiteX300" fmla="*/ 5296 w 10000"/>
                <a:gd name="connsiteY300" fmla="*/ 6718 h 10000"/>
                <a:gd name="connsiteX301" fmla="*/ 5251 w 10000"/>
                <a:gd name="connsiteY301" fmla="*/ 6624 h 10000"/>
                <a:gd name="connsiteX302" fmla="*/ 5210 w 10000"/>
                <a:gd name="connsiteY302" fmla="*/ 6530 h 10000"/>
                <a:gd name="connsiteX303" fmla="*/ 5170 w 10000"/>
                <a:gd name="connsiteY303" fmla="*/ 6444 h 10000"/>
                <a:gd name="connsiteX304" fmla="*/ 5129 w 10000"/>
                <a:gd name="connsiteY304" fmla="*/ 6351 h 10000"/>
                <a:gd name="connsiteX305" fmla="*/ 5089 w 10000"/>
                <a:gd name="connsiteY305" fmla="*/ 6268 h 10000"/>
                <a:gd name="connsiteX306" fmla="*/ 5043 w 10000"/>
                <a:gd name="connsiteY306" fmla="*/ 6185 h 10000"/>
                <a:gd name="connsiteX307" fmla="*/ 4992 w 10000"/>
                <a:gd name="connsiteY307" fmla="*/ 6111 h 10000"/>
                <a:gd name="connsiteX308" fmla="*/ 5033 w 10000"/>
                <a:gd name="connsiteY308" fmla="*/ 6111 h 10000"/>
                <a:gd name="connsiteX309" fmla="*/ 5073 w 10000"/>
                <a:gd name="connsiteY309" fmla="*/ 6143 h 10000"/>
                <a:gd name="connsiteX310" fmla="*/ 5114 w 10000"/>
                <a:gd name="connsiteY310" fmla="*/ 6195 h 10000"/>
                <a:gd name="connsiteX311" fmla="*/ 5149 w 10000"/>
                <a:gd name="connsiteY311" fmla="*/ 6258 h 10000"/>
                <a:gd name="connsiteX312" fmla="*/ 5190 w 10000"/>
                <a:gd name="connsiteY312" fmla="*/ 6321 h 10000"/>
                <a:gd name="connsiteX313" fmla="*/ 5230 w 10000"/>
                <a:gd name="connsiteY313" fmla="*/ 6341 h 10000"/>
                <a:gd name="connsiteX314" fmla="*/ 5271 w 10000"/>
                <a:gd name="connsiteY314" fmla="*/ 6341 h 10000"/>
                <a:gd name="connsiteX315" fmla="*/ 5316 w 10000"/>
                <a:gd name="connsiteY315" fmla="*/ 6299 h 10000"/>
                <a:gd name="connsiteX316" fmla="*/ 5276 w 10000"/>
                <a:gd name="connsiteY316" fmla="*/ 6154 h 10000"/>
                <a:gd name="connsiteX317" fmla="*/ 5225 w 10000"/>
                <a:gd name="connsiteY317" fmla="*/ 6017 h 10000"/>
                <a:gd name="connsiteX318" fmla="*/ 5170 w 10000"/>
                <a:gd name="connsiteY318" fmla="*/ 5902 h 10000"/>
                <a:gd name="connsiteX319" fmla="*/ 5109 w 10000"/>
                <a:gd name="connsiteY319" fmla="*/ 5776 h 10000"/>
                <a:gd name="connsiteX320" fmla="*/ 5043 w 10000"/>
                <a:gd name="connsiteY320" fmla="*/ 5670 h 10000"/>
                <a:gd name="connsiteX321" fmla="*/ 4972 w 10000"/>
                <a:gd name="connsiteY321" fmla="*/ 5576 h 10000"/>
                <a:gd name="connsiteX322" fmla="*/ 4901 w 10000"/>
                <a:gd name="connsiteY322" fmla="*/ 5493 h 10000"/>
                <a:gd name="connsiteX323" fmla="*/ 4835 w 10000"/>
                <a:gd name="connsiteY323" fmla="*/ 5418 h 10000"/>
                <a:gd name="connsiteX324" fmla="*/ 4881 w 10000"/>
                <a:gd name="connsiteY324" fmla="*/ 5428 h 10000"/>
                <a:gd name="connsiteX325" fmla="*/ 4927 w 10000"/>
                <a:gd name="connsiteY325" fmla="*/ 5438 h 10000"/>
                <a:gd name="connsiteX326" fmla="*/ 4972 w 10000"/>
                <a:gd name="connsiteY326" fmla="*/ 5461 h 10000"/>
                <a:gd name="connsiteX327" fmla="*/ 5018 w 10000"/>
                <a:gd name="connsiteY327" fmla="*/ 5493 h 10000"/>
                <a:gd name="connsiteX328" fmla="*/ 5068 w 10000"/>
                <a:gd name="connsiteY328" fmla="*/ 5513 h 10000"/>
                <a:gd name="connsiteX329" fmla="*/ 5114 w 10000"/>
                <a:gd name="connsiteY329" fmla="*/ 5545 h 10000"/>
                <a:gd name="connsiteX330" fmla="*/ 5154 w 10000"/>
                <a:gd name="connsiteY330" fmla="*/ 5586 h 10000"/>
                <a:gd name="connsiteX331" fmla="*/ 5195 w 10000"/>
                <a:gd name="connsiteY331" fmla="*/ 5629 h 10000"/>
                <a:gd name="connsiteX332" fmla="*/ 5220 w 10000"/>
                <a:gd name="connsiteY332" fmla="*/ 5639 h 10000"/>
                <a:gd name="connsiteX333" fmla="*/ 5241 w 10000"/>
                <a:gd name="connsiteY333" fmla="*/ 5680 h 10000"/>
                <a:gd name="connsiteX334" fmla="*/ 5266 w 10000"/>
                <a:gd name="connsiteY334" fmla="*/ 5732 h 10000"/>
                <a:gd name="connsiteX335" fmla="*/ 5281 w 10000"/>
                <a:gd name="connsiteY335" fmla="*/ 5766 h 10000"/>
                <a:gd name="connsiteX336" fmla="*/ 5306 w 10000"/>
                <a:gd name="connsiteY336" fmla="*/ 5818 h 10000"/>
                <a:gd name="connsiteX337" fmla="*/ 5327 w 10000"/>
                <a:gd name="connsiteY337" fmla="*/ 5829 h 10000"/>
                <a:gd name="connsiteX338" fmla="*/ 5352 w 10000"/>
                <a:gd name="connsiteY338" fmla="*/ 5818 h 10000"/>
                <a:gd name="connsiteX339" fmla="*/ 5382 w 10000"/>
                <a:gd name="connsiteY339" fmla="*/ 5766 h 10000"/>
                <a:gd name="connsiteX340" fmla="*/ 5342 w 10000"/>
                <a:gd name="connsiteY340" fmla="*/ 5660 h 10000"/>
                <a:gd name="connsiteX341" fmla="*/ 5296 w 10000"/>
                <a:gd name="connsiteY341" fmla="*/ 5576 h 10000"/>
                <a:gd name="connsiteX342" fmla="*/ 5241 w 10000"/>
                <a:gd name="connsiteY342" fmla="*/ 5503 h 10000"/>
                <a:gd name="connsiteX343" fmla="*/ 5190 w 10000"/>
                <a:gd name="connsiteY343" fmla="*/ 5438 h 10000"/>
                <a:gd name="connsiteX344" fmla="*/ 5129 w 10000"/>
                <a:gd name="connsiteY344" fmla="*/ 5387 h 10000"/>
                <a:gd name="connsiteX345" fmla="*/ 5073 w 10000"/>
                <a:gd name="connsiteY345" fmla="*/ 5356 h 10000"/>
                <a:gd name="connsiteX346" fmla="*/ 5008 w 10000"/>
                <a:gd name="connsiteY346" fmla="*/ 5304 h 10000"/>
                <a:gd name="connsiteX347" fmla="*/ 4952 w 10000"/>
                <a:gd name="connsiteY347" fmla="*/ 5271 h 10000"/>
                <a:gd name="connsiteX348" fmla="*/ 4916 w 10000"/>
                <a:gd name="connsiteY348" fmla="*/ 5241 h 10000"/>
                <a:gd name="connsiteX349" fmla="*/ 4876 w 10000"/>
                <a:gd name="connsiteY349" fmla="*/ 5230 h 10000"/>
                <a:gd name="connsiteX350" fmla="*/ 4841 w 10000"/>
                <a:gd name="connsiteY350" fmla="*/ 5230 h 10000"/>
                <a:gd name="connsiteX351" fmla="*/ 4810 w 10000"/>
                <a:gd name="connsiteY351" fmla="*/ 5284 h 10000"/>
                <a:gd name="connsiteX352" fmla="*/ 4810 w 10000"/>
                <a:gd name="connsiteY352" fmla="*/ 5314 h 10000"/>
                <a:gd name="connsiteX353" fmla="*/ 4815 w 10000"/>
                <a:gd name="connsiteY353" fmla="*/ 5356 h 10000"/>
                <a:gd name="connsiteX354" fmla="*/ 4820 w 10000"/>
                <a:gd name="connsiteY354" fmla="*/ 5377 h 10000"/>
                <a:gd name="connsiteX355" fmla="*/ 4835 w 10000"/>
                <a:gd name="connsiteY355" fmla="*/ 5397 h 10000"/>
                <a:gd name="connsiteX356" fmla="*/ 4795 w 10000"/>
                <a:gd name="connsiteY356" fmla="*/ 5428 h 10000"/>
                <a:gd name="connsiteX357" fmla="*/ 4744 w 10000"/>
                <a:gd name="connsiteY357" fmla="*/ 5438 h 10000"/>
                <a:gd name="connsiteX358" fmla="*/ 4709 w 10000"/>
                <a:gd name="connsiteY358" fmla="*/ 5461 h 10000"/>
                <a:gd name="connsiteX359" fmla="*/ 4704 w 10000"/>
                <a:gd name="connsiteY359" fmla="*/ 5556 h 10000"/>
                <a:gd name="connsiteX360" fmla="*/ 4754 w 10000"/>
                <a:gd name="connsiteY360" fmla="*/ 5596 h 10000"/>
                <a:gd name="connsiteX361" fmla="*/ 4800 w 10000"/>
                <a:gd name="connsiteY361" fmla="*/ 5629 h 10000"/>
                <a:gd name="connsiteX362" fmla="*/ 4846 w 10000"/>
                <a:gd name="connsiteY362" fmla="*/ 5670 h 10000"/>
                <a:gd name="connsiteX363" fmla="*/ 4896 w 10000"/>
                <a:gd name="connsiteY363" fmla="*/ 5691 h 10000"/>
                <a:gd name="connsiteX364" fmla="*/ 4937 w 10000"/>
                <a:gd name="connsiteY364" fmla="*/ 5732 h 10000"/>
                <a:gd name="connsiteX365" fmla="*/ 4987 w 10000"/>
                <a:gd name="connsiteY365" fmla="*/ 5776 h 10000"/>
                <a:gd name="connsiteX366" fmla="*/ 5028 w 10000"/>
                <a:gd name="connsiteY366" fmla="*/ 5839 h 10000"/>
                <a:gd name="connsiteX367" fmla="*/ 5068 w 10000"/>
                <a:gd name="connsiteY367" fmla="*/ 5902 h 10000"/>
                <a:gd name="connsiteX368" fmla="*/ 5033 w 10000"/>
                <a:gd name="connsiteY368" fmla="*/ 5912 h 10000"/>
                <a:gd name="connsiteX369" fmla="*/ 4992 w 10000"/>
                <a:gd name="connsiteY369" fmla="*/ 5912 h 10000"/>
                <a:gd name="connsiteX370" fmla="*/ 4957 w 10000"/>
                <a:gd name="connsiteY370" fmla="*/ 5902 h 10000"/>
                <a:gd name="connsiteX371" fmla="*/ 4916 w 10000"/>
                <a:gd name="connsiteY371" fmla="*/ 5871 h 10000"/>
                <a:gd name="connsiteX372" fmla="*/ 4876 w 10000"/>
                <a:gd name="connsiteY372" fmla="*/ 5850 h 10000"/>
                <a:gd name="connsiteX373" fmla="*/ 4835 w 10000"/>
                <a:gd name="connsiteY373" fmla="*/ 5839 h 10000"/>
                <a:gd name="connsiteX374" fmla="*/ 4800 w 10000"/>
                <a:gd name="connsiteY374" fmla="*/ 5860 h 10000"/>
                <a:gd name="connsiteX375" fmla="*/ 4759 w 10000"/>
                <a:gd name="connsiteY375" fmla="*/ 5902 h 10000"/>
                <a:gd name="connsiteX376" fmla="*/ 4775 w 10000"/>
                <a:gd name="connsiteY376" fmla="*/ 6027 h 10000"/>
                <a:gd name="connsiteX377" fmla="*/ 4810 w 10000"/>
                <a:gd name="connsiteY377" fmla="*/ 6143 h 10000"/>
                <a:gd name="connsiteX378" fmla="*/ 4851 w 10000"/>
                <a:gd name="connsiteY378" fmla="*/ 6226 h 10000"/>
                <a:gd name="connsiteX379" fmla="*/ 4901 w 10000"/>
                <a:gd name="connsiteY379" fmla="*/ 6309 h 10000"/>
                <a:gd name="connsiteX380" fmla="*/ 4952 w 10000"/>
                <a:gd name="connsiteY380" fmla="*/ 6394 h 10000"/>
                <a:gd name="connsiteX381" fmla="*/ 5003 w 10000"/>
                <a:gd name="connsiteY381" fmla="*/ 6488 h 10000"/>
                <a:gd name="connsiteX382" fmla="*/ 5043 w 10000"/>
                <a:gd name="connsiteY382" fmla="*/ 6614 h 10000"/>
                <a:gd name="connsiteX383" fmla="*/ 5078 w 10000"/>
                <a:gd name="connsiteY383" fmla="*/ 6739 h 10000"/>
                <a:gd name="connsiteX384" fmla="*/ 4987 w 10000"/>
                <a:gd name="connsiteY384" fmla="*/ 6781 h 10000"/>
                <a:gd name="connsiteX385" fmla="*/ 4886 w 10000"/>
                <a:gd name="connsiteY385" fmla="*/ 6824 h 10000"/>
                <a:gd name="connsiteX386" fmla="*/ 4795 w 10000"/>
                <a:gd name="connsiteY386" fmla="*/ 6888 h 10000"/>
                <a:gd name="connsiteX387" fmla="*/ 4699 w 10000"/>
                <a:gd name="connsiteY387" fmla="*/ 6950 h 10000"/>
                <a:gd name="connsiteX388" fmla="*/ 4608 w 10000"/>
                <a:gd name="connsiteY388" fmla="*/ 7013 h 10000"/>
                <a:gd name="connsiteX389" fmla="*/ 4511 w 10000"/>
                <a:gd name="connsiteY389" fmla="*/ 7055 h 10000"/>
                <a:gd name="connsiteX390" fmla="*/ 4415 w 10000"/>
                <a:gd name="connsiteY390" fmla="*/ 7097 h 10000"/>
                <a:gd name="connsiteX391" fmla="*/ 4319 w 10000"/>
                <a:gd name="connsiteY391" fmla="*/ 7107 h 10000"/>
                <a:gd name="connsiteX392" fmla="*/ 4339 w 10000"/>
                <a:gd name="connsiteY392" fmla="*/ 6845 h 10000"/>
                <a:gd name="connsiteX393" fmla="*/ 4349 w 10000"/>
                <a:gd name="connsiteY393" fmla="*/ 6551 h 10000"/>
                <a:gd name="connsiteX394" fmla="*/ 4339 w 10000"/>
                <a:gd name="connsiteY394" fmla="*/ 6268 h 10000"/>
                <a:gd name="connsiteX395" fmla="*/ 4319 w 10000"/>
                <a:gd name="connsiteY395" fmla="*/ 6006 h 10000"/>
                <a:gd name="connsiteX396" fmla="*/ 4294 w 10000"/>
                <a:gd name="connsiteY396" fmla="*/ 5922 h 10000"/>
                <a:gd name="connsiteX397" fmla="*/ 4268 w 10000"/>
                <a:gd name="connsiteY397" fmla="*/ 5829 h 10000"/>
                <a:gd name="connsiteX398" fmla="*/ 4238 w 10000"/>
                <a:gd name="connsiteY398" fmla="*/ 5743 h 10000"/>
                <a:gd name="connsiteX399" fmla="*/ 4192 w 10000"/>
                <a:gd name="connsiteY399" fmla="*/ 5712 h 10000"/>
                <a:gd name="connsiteX400" fmla="*/ 4147 w 10000"/>
                <a:gd name="connsiteY400" fmla="*/ 5891 h 10000"/>
                <a:gd name="connsiteX401" fmla="*/ 4116 w 10000"/>
                <a:gd name="connsiteY401" fmla="*/ 6070 h 10000"/>
                <a:gd name="connsiteX402" fmla="*/ 4086 w 10000"/>
                <a:gd name="connsiteY402" fmla="*/ 6247 h 10000"/>
                <a:gd name="connsiteX403" fmla="*/ 4035 w 10000"/>
                <a:gd name="connsiteY403" fmla="*/ 6414 h 10000"/>
                <a:gd name="connsiteX404" fmla="*/ 3833 w 10000"/>
                <a:gd name="connsiteY404" fmla="*/ 5712 h 10000"/>
                <a:gd name="connsiteX405" fmla="*/ 3772 w 10000"/>
                <a:gd name="connsiteY405" fmla="*/ 5712 h 10000"/>
                <a:gd name="connsiteX406" fmla="*/ 3772 w 10000"/>
                <a:gd name="connsiteY406" fmla="*/ 5829 h 10000"/>
                <a:gd name="connsiteX407" fmla="*/ 3813 w 10000"/>
                <a:gd name="connsiteY407" fmla="*/ 5954 h 10000"/>
                <a:gd name="connsiteX408" fmla="*/ 3848 w 10000"/>
                <a:gd name="connsiteY408" fmla="*/ 6090 h 10000"/>
                <a:gd name="connsiteX409" fmla="*/ 3878 w 10000"/>
                <a:gd name="connsiteY409" fmla="*/ 6226 h 10000"/>
                <a:gd name="connsiteX410" fmla="*/ 3909 w 10000"/>
                <a:gd name="connsiteY410" fmla="*/ 6373 h 10000"/>
                <a:gd name="connsiteX411" fmla="*/ 3934 w 10000"/>
                <a:gd name="connsiteY411" fmla="*/ 6498 h 10000"/>
                <a:gd name="connsiteX412" fmla="*/ 3959 w 10000"/>
                <a:gd name="connsiteY412" fmla="*/ 6644 h 10000"/>
                <a:gd name="connsiteX413" fmla="*/ 3975 w 10000"/>
                <a:gd name="connsiteY413" fmla="*/ 6803 h 10000"/>
                <a:gd name="connsiteX414" fmla="*/ 3995 w 10000"/>
                <a:gd name="connsiteY414" fmla="*/ 6950 h 10000"/>
                <a:gd name="connsiteX415" fmla="*/ 4041 w 10000"/>
                <a:gd name="connsiteY415" fmla="*/ 6928 h 10000"/>
                <a:gd name="connsiteX416" fmla="*/ 4081 w 10000"/>
                <a:gd name="connsiteY416" fmla="*/ 6868 h 10000"/>
                <a:gd name="connsiteX417" fmla="*/ 4111 w 10000"/>
                <a:gd name="connsiteY417" fmla="*/ 6803 h 10000"/>
                <a:gd name="connsiteX418" fmla="*/ 4142 w 10000"/>
                <a:gd name="connsiteY418" fmla="*/ 6729 h 10000"/>
                <a:gd name="connsiteX419" fmla="*/ 4162 w 10000"/>
                <a:gd name="connsiteY419" fmla="*/ 6644 h 10000"/>
                <a:gd name="connsiteX420" fmla="*/ 4182 w 10000"/>
                <a:gd name="connsiteY420" fmla="*/ 6551 h 10000"/>
                <a:gd name="connsiteX421" fmla="*/ 4197 w 10000"/>
                <a:gd name="connsiteY421" fmla="*/ 6467 h 10000"/>
                <a:gd name="connsiteX422" fmla="*/ 4218 w 10000"/>
                <a:gd name="connsiteY422" fmla="*/ 6384 h 10000"/>
                <a:gd name="connsiteX423" fmla="*/ 4238 w 10000"/>
                <a:gd name="connsiteY423" fmla="*/ 6467 h 10000"/>
                <a:gd name="connsiteX424" fmla="*/ 4228 w 10000"/>
                <a:gd name="connsiteY424" fmla="*/ 6654 h 10000"/>
                <a:gd name="connsiteX425" fmla="*/ 4203 w 10000"/>
                <a:gd name="connsiteY425" fmla="*/ 6855 h 10000"/>
                <a:gd name="connsiteX426" fmla="*/ 4182 w 10000"/>
                <a:gd name="connsiteY426" fmla="*/ 7034 h 10000"/>
                <a:gd name="connsiteX427" fmla="*/ 4147 w 10000"/>
                <a:gd name="connsiteY427" fmla="*/ 7223 h 10000"/>
                <a:gd name="connsiteX428" fmla="*/ 4111 w 10000"/>
                <a:gd name="connsiteY428" fmla="*/ 7410 h 10000"/>
                <a:gd name="connsiteX429" fmla="*/ 4076 w 10000"/>
                <a:gd name="connsiteY429" fmla="*/ 7589 h 10000"/>
                <a:gd name="connsiteX430" fmla="*/ 4041 w 10000"/>
                <a:gd name="connsiteY430" fmla="*/ 7766 h 10000"/>
                <a:gd name="connsiteX431" fmla="*/ 4005 w 10000"/>
                <a:gd name="connsiteY431" fmla="*/ 7935 h 10000"/>
                <a:gd name="connsiteX432" fmla="*/ 4223 w 10000"/>
                <a:gd name="connsiteY432" fmla="*/ 7977 h 10000"/>
                <a:gd name="connsiteX433" fmla="*/ 4238 w 10000"/>
                <a:gd name="connsiteY433" fmla="*/ 7862 h 10000"/>
                <a:gd name="connsiteX434" fmla="*/ 4258 w 10000"/>
                <a:gd name="connsiteY434" fmla="*/ 7705 h 10000"/>
                <a:gd name="connsiteX435" fmla="*/ 4273 w 10000"/>
                <a:gd name="connsiteY435" fmla="*/ 7567 h 10000"/>
                <a:gd name="connsiteX436" fmla="*/ 4294 w 10000"/>
                <a:gd name="connsiteY436" fmla="*/ 7452 h 10000"/>
                <a:gd name="connsiteX437" fmla="*/ 4400 w 10000"/>
                <a:gd name="connsiteY437" fmla="*/ 7421 h 10000"/>
                <a:gd name="connsiteX438" fmla="*/ 4511 w 10000"/>
                <a:gd name="connsiteY438" fmla="*/ 7358 h 10000"/>
                <a:gd name="connsiteX439" fmla="*/ 4623 w 10000"/>
                <a:gd name="connsiteY439" fmla="*/ 7296 h 10000"/>
                <a:gd name="connsiteX440" fmla="*/ 4734 w 10000"/>
                <a:gd name="connsiteY440" fmla="*/ 7243 h 10000"/>
                <a:gd name="connsiteX441" fmla="*/ 4846 w 10000"/>
                <a:gd name="connsiteY441" fmla="*/ 7181 h 10000"/>
                <a:gd name="connsiteX442" fmla="*/ 4952 w 10000"/>
                <a:gd name="connsiteY442" fmla="*/ 7118 h 10000"/>
                <a:gd name="connsiteX443" fmla="*/ 5063 w 10000"/>
                <a:gd name="connsiteY443" fmla="*/ 7055 h 10000"/>
                <a:gd name="connsiteX444" fmla="*/ 5170 w 10000"/>
                <a:gd name="connsiteY444" fmla="*/ 7013 h 10000"/>
                <a:gd name="connsiteX445" fmla="*/ 5205 w 10000"/>
                <a:gd name="connsiteY445" fmla="*/ 7107 h 10000"/>
                <a:gd name="connsiteX446" fmla="*/ 5241 w 10000"/>
                <a:gd name="connsiteY446" fmla="*/ 7202 h 10000"/>
                <a:gd name="connsiteX447" fmla="*/ 5266 w 10000"/>
                <a:gd name="connsiteY447" fmla="*/ 7296 h 10000"/>
                <a:gd name="connsiteX448" fmla="*/ 5286 w 10000"/>
                <a:gd name="connsiteY448" fmla="*/ 7410 h 10000"/>
                <a:gd name="connsiteX449" fmla="*/ 4759 w 10000"/>
                <a:gd name="connsiteY449" fmla="*/ 7755 h 10000"/>
                <a:gd name="connsiteX450" fmla="*/ 4800 w 10000"/>
                <a:gd name="connsiteY450" fmla="*/ 8071 h 10000"/>
                <a:gd name="connsiteX451" fmla="*/ 4810 w 10000"/>
                <a:gd name="connsiteY451" fmla="*/ 8061 h 10000"/>
                <a:gd name="connsiteX452" fmla="*/ 4851 w 10000"/>
                <a:gd name="connsiteY452" fmla="*/ 8040 h 10000"/>
                <a:gd name="connsiteX453" fmla="*/ 4901 w 10000"/>
                <a:gd name="connsiteY453" fmla="*/ 7998 h 10000"/>
                <a:gd name="connsiteX454" fmla="*/ 4972 w 10000"/>
                <a:gd name="connsiteY454" fmla="*/ 7956 h 10000"/>
                <a:gd name="connsiteX455" fmla="*/ 5048 w 10000"/>
                <a:gd name="connsiteY455" fmla="*/ 7894 h 10000"/>
                <a:gd name="connsiteX456" fmla="*/ 5124 w 10000"/>
                <a:gd name="connsiteY456" fmla="*/ 7829 h 10000"/>
                <a:gd name="connsiteX457" fmla="*/ 5195 w 10000"/>
                <a:gd name="connsiteY457" fmla="*/ 7766 h 10000"/>
                <a:gd name="connsiteX458" fmla="*/ 5261 w 10000"/>
                <a:gd name="connsiteY458" fmla="*/ 7725 h 10000"/>
                <a:gd name="connsiteX459" fmla="*/ 5235 w 10000"/>
                <a:gd name="connsiteY459" fmla="*/ 8292 h 10000"/>
                <a:gd name="connsiteX460" fmla="*/ 4765 w 10000"/>
                <a:gd name="connsiteY460" fmla="*/ 8616 h 10000"/>
                <a:gd name="connsiteX461" fmla="*/ 4800 w 10000"/>
                <a:gd name="connsiteY461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4041 w 10000"/>
                <a:gd name="connsiteY42" fmla="*/ 8616 h 10000"/>
                <a:gd name="connsiteX43" fmla="*/ 5554 w 10000"/>
                <a:gd name="connsiteY43" fmla="*/ 6593 h 10000"/>
                <a:gd name="connsiteX44" fmla="*/ 5570 w 10000"/>
                <a:gd name="connsiteY44" fmla="*/ 6384 h 10000"/>
                <a:gd name="connsiteX45" fmla="*/ 5585 w 10000"/>
                <a:gd name="connsiteY45" fmla="*/ 6154 h 10000"/>
                <a:gd name="connsiteX46" fmla="*/ 5605 w 10000"/>
                <a:gd name="connsiteY46" fmla="*/ 5932 h 10000"/>
                <a:gd name="connsiteX47" fmla="*/ 5625 w 10000"/>
                <a:gd name="connsiteY47" fmla="*/ 5712 h 10000"/>
                <a:gd name="connsiteX48" fmla="*/ 5651 w 10000"/>
                <a:gd name="connsiteY48" fmla="*/ 5503 h 10000"/>
                <a:gd name="connsiteX49" fmla="*/ 5671 w 10000"/>
                <a:gd name="connsiteY49" fmla="*/ 5294 h 10000"/>
                <a:gd name="connsiteX50" fmla="*/ 5706 w 10000"/>
                <a:gd name="connsiteY50" fmla="*/ 5084 h 10000"/>
                <a:gd name="connsiteX51" fmla="*/ 5742 w 10000"/>
                <a:gd name="connsiteY51" fmla="*/ 4885 h 10000"/>
                <a:gd name="connsiteX52" fmla="*/ 5782 w 10000"/>
                <a:gd name="connsiteY52" fmla="*/ 4643 h 10000"/>
                <a:gd name="connsiteX53" fmla="*/ 5838 w 10000"/>
                <a:gd name="connsiteY53" fmla="*/ 4401 h 10000"/>
                <a:gd name="connsiteX54" fmla="*/ 5894 w 10000"/>
                <a:gd name="connsiteY54" fmla="*/ 4171 h 10000"/>
                <a:gd name="connsiteX55" fmla="*/ 5965 w 10000"/>
                <a:gd name="connsiteY55" fmla="*/ 3942 h 10000"/>
                <a:gd name="connsiteX56" fmla="*/ 6041 w 10000"/>
                <a:gd name="connsiteY56" fmla="*/ 3723 h 10000"/>
                <a:gd name="connsiteX57" fmla="*/ 6116 w 10000"/>
                <a:gd name="connsiteY57" fmla="*/ 3511 h 10000"/>
                <a:gd name="connsiteX58" fmla="*/ 6203 w 10000"/>
                <a:gd name="connsiteY58" fmla="*/ 3312 h 10000"/>
                <a:gd name="connsiteX59" fmla="*/ 6294 w 10000"/>
                <a:gd name="connsiteY59" fmla="*/ 3124 h 10000"/>
                <a:gd name="connsiteX60" fmla="*/ 6395 w 10000"/>
                <a:gd name="connsiteY60" fmla="*/ 2957 h 10000"/>
                <a:gd name="connsiteX61" fmla="*/ 6496 w 10000"/>
                <a:gd name="connsiteY61" fmla="*/ 2777 h 10000"/>
                <a:gd name="connsiteX62" fmla="*/ 6603 w 10000"/>
                <a:gd name="connsiteY62" fmla="*/ 2642 h 10000"/>
                <a:gd name="connsiteX63" fmla="*/ 6714 w 10000"/>
                <a:gd name="connsiteY63" fmla="*/ 2515 h 10000"/>
                <a:gd name="connsiteX64" fmla="*/ 6830 w 10000"/>
                <a:gd name="connsiteY64" fmla="*/ 2411 h 10000"/>
                <a:gd name="connsiteX65" fmla="*/ 6947 w 10000"/>
                <a:gd name="connsiteY65" fmla="*/ 2305 h 10000"/>
                <a:gd name="connsiteX66" fmla="*/ 7073 w 10000"/>
                <a:gd name="connsiteY66" fmla="*/ 2253 h 10000"/>
                <a:gd name="connsiteX67" fmla="*/ 7200 w 10000"/>
                <a:gd name="connsiteY67" fmla="*/ 2201 h 10000"/>
                <a:gd name="connsiteX68" fmla="*/ 7271 w 10000"/>
                <a:gd name="connsiteY68" fmla="*/ 2368 h 10000"/>
                <a:gd name="connsiteX69" fmla="*/ 7332 w 10000"/>
                <a:gd name="connsiteY69" fmla="*/ 2515 h 10000"/>
                <a:gd name="connsiteX70" fmla="*/ 7397 w 10000"/>
                <a:gd name="connsiteY70" fmla="*/ 2663 h 10000"/>
                <a:gd name="connsiteX71" fmla="*/ 7468 w 10000"/>
                <a:gd name="connsiteY71" fmla="*/ 2777 h 10000"/>
                <a:gd name="connsiteX72" fmla="*/ 7549 w 10000"/>
                <a:gd name="connsiteY72" fmla="*/ 2894 h 10000"/>
                <a:gd name="connsiteX73" fmla="*/ 7641 w 10000"/>
                <a:gd name="connsiteY73" fmla="*/ 2987 h 10000"/>
                <a:gd name="connsiteX74" fmla="*/ 7757 w 10000"/>
                <a:gd name="connsiteY74" fmla="*/ 3082 h 10000"/>
                <a:gd name="connsiteX75" fmla="*/ 7899 w 10000"/>
                <a:gd name="connsiteY75" fmla="*/ 3165 h 10000"/>
                <a:gd name="connsiteX76" fmla="*/ 7980 w 10000"/>
                <a:gd name="connsiteY76" fmla="*/ 3209 h 10000"/>
                <a:gd name="connsiteX77" fmla="*/ 8056 w 10000"/>
                <a:gd name="connsiteY77" fmla="*/ 3219 h 10000"/>
                <a:gd name="connsiteX78" fmla="*/ 8137 w 10000"/>
                <a:gd name="connsiteY78" fmla="*/ 3229 h 10000"/>
                <a:gd name="connsiteX79" fmla="*/ 8213 w 10000"/>
                <a:gd name="connsiteY79" fmla="*/ 3229 h 10000"/>
                <a:gd name="connsiteX80" fmla="*/ 8289 w 10000"/>
                <a:gd name="connsiteY80" fmla="*/ 3209 h 10000"/>
                <a:gd name="connsiteX81" fmla="*/ 8359 w 10000"/>
                <a:gd name="connsiteY81" fmla="*/ 3175 h 10000"/>
                <a:gd name="connsiteX82" fmla="*/ 8435 w 10000"/>
                <a:gd name="connsiteY82" fmla="*/ 3145 h 10000"/>
                <a:gd name="connsiteX83" fmla="*/ 8506 w 10000"/>
                <a:gd name="connsiteY83" fmla="*/ 3082 h 10000"/>
                <a:gd name="connsiteX84" fmla="*/ 8572 w 10000"/>
                <a:gd name="connsiteY84" fmla="*/ 3041 h 10000"/>
                <a:gd name="connsiteX85" fmla="*/ 8638 w 10000"/>
                <a:gd name="connsiteY85" fmla="*/ 2967 h 10000"/>
                <a:gd name="connsiteX86" fmla="*/ 8709 w 10000"/>
                <a:gd name="connsiteY86" fmla="*/ 2894 h 10000"/>
                <a:gd name="connsiteX87" fmla="*/ 8775 w 10000"/>
                <a:gd name="connsiteY87" fmla="*/ 2810 h 10000"/>
                <a:gd name="connsiteX88" fmla="*/ 8830 w 10000"/>
                <a:gd name="connsiteY88" fmla="*/ 2716 h 10000"/>
                <a:gd name="connsiteX89" fmla="*/ 8896 w 10000"/>
                <a:gd name="connsiteY89" fmla="*/ 2609 h 10000"/>
                <a:gd name="connsiteX90" fmla="*/ 8952 w 10000"/>
                <a:gd name="connsiteY90" fmla="*/ 2504 h 10000"/>
                <a:gd name="connsiteX91" fmla="*/ 9013 w 10000"/>
                <a:gd name="connsiteY91" fmla="*/ 2401 h 10000"/>
                <a:gd name="connsiteX92" fmla="*/ 9200 w 10000"/>
                <a:gd name="connsiteY92" fmla="*/ 2609 h 10000"/>
                <a:gd name="connsiteX93" fmla="*/ 9362 w 10000"/>
                <a:gd name="connsiteY93" fmla="*/ 2884 h 10000"/>
                <a:gd name="connsiteX94" fmla="*/ 9499 w 10000"/>
                <a:gd name="connsiteY94" fmla="*/ 3195 h 10000"/>
                <a:gd name="connsiteX95" fmla="*/ 9625 w 10000"/>
                <a:gd name="connsiteY95" fmla="*/ 3554 h 10000"/>
                <a:gd name="connsiteX96" fmla="*/ 9716 w 10000"/>
                <a:gd name="connsiteY96" fmla="*/ 3942 h 10000"/>
                <a:gd name="connsiteX97" fmla="*/ 9792 w 10000"/>
                <a:gd name="connsiteY97" fmla="*/ 4359 h 10000"/>
                <a:gd name="connsiteX98" fmla="*/ 9833 w 10000"/>
                <a:gd name="connsiteY98" fmla="*/ 4791 h 10000"/>
                <a:gd name="connsiteX99" fmla="*/ 9848 w 10000"/>
                <a:gd name="connsiteY99" fmla="*/ 5230 h 10000"/>
                <a:gd name="connsiteX100" fmla="*/ 9863 w 10000"/>
                <a:gd name="connsiteY100" fmla="*/ 5534 h 10000"/>
                <a:gd name="connsiteX101" fmla="*/ 9878 w 10000"/>
                <a:gd name="connsiteY101" fmla="*/ 5871 h 10000"/>
                <a:gd name="connsiteX102" fmla="*/ 9899 w 10000"/>
                <a:gd name="connsiteY102" fmla="*/ 6132 h 10000"/>
                <a:gd name="connsiteX103" fmla="*/ 9914 w 10000"/>
                <a:gd name="connsiteY103" fmla="*/ 6195 h 10000"/>
                <a:gd name="connsiteX104" fmla="*/ 9980 w 10000"/>
                <a:gd name="connsiteY104" fmla="*/ 5660 h 10000"/>
                <a:gd name="connsiteX105" fmla="*/ 10000 w 10000"/>
                <a:gd name="connsiteY105" fmla="*/ 5084 h 10000"/>
                <a:gd name="connsiteX106" fmla="*/ 9995 w 10000"/>
                <a:gd name="connsiteY106" fmla="*/ 4506 h 10000"/>
                <a:gd name="connsiteX107" fmla="*/ 9949 w 10000"/>
                <a:gd name="connsiteY107" fmla="*/ 3963 h 10000"/>
                <a:gd name="connsiteX108" fmla="*/ 9924 w 10000"/>
                <a:gd name="connsiteY108" fmla="*/ 3784 h 10000"/>
                <a:gd name="connsiteX109" fmla="*/ 9899 w 10000"/>
                <a:gd name="connsiteY109" fmla="*/ 3604 h 10000"/>
                <a:gd name="connsiteX110" fmla="*/ 9863 w 10000"/>
                <a:gd name="connsiteY110" fmla="*/ 3418 h 10000"/>
                <a:gd name="connsiteX111" fmla="*/ 9813 w 10000"/>
                <a:gd name="connsiteY111" fmla="*/ 3249 h 10000"/>
                <a:gd name="connsiteX112" fmla="*/ 9767 w 10000"/>
                <a:gd name="connsiteY112" fmla="*/ 3092 h 10000"/>
                <a:gd name="connsiteX113" fmla="*/ 9716 w 10000"/>
                <a:gd name="connsiteY113" fmla="*/ 2936 h 10000"/>
                <a:gd name="connsiteX114" fmla="*/ 9656 w 10000"/>
                <a:gd name="connsiteY114" fmla="*/ 2777 h 10000"/>
                <a:gd name="connsiteX115" fmla="*/ 9595 w 10000"/>
                <a:gd name="connsiteY115" fmla="*/ 2642 h 10000"/>
                <a:gd name="connsiteX116" fmla="*/ 9529 w 10000"/>
                <a:gd name="connsiteY116" fmla="*/ 2504 h 10000"/>
                <a:gd name="connsiteX117" fmla="*/ 9458 w 10000"/>
                <a:gd name="connsiteY117" fmla="*/ 2368 h 10000"/>
                <a:gd name="connsiteX118" fmla="*/ 9387 w 10000"/>
                <a:gd name="connsiteY118" fmla="*/ 2243 h 10000"/>
                <a:gd name="connsiteX119" fmla="*/ 9316 w 10000"/>
                <a:gd name="connsiteY119" fmla="*/ 2117 h 10000"/>
                <a:gd name="connsiteX120" fmla="*/ 9241 w 10000"/>
                <a:gd name="connsiteY120" fmla="*/ 2003 h 10000"/>
                <a:gd name="connsiteX121" fmla="*/ 9154 w 10000"/>
                <a:gd name="connsiteY121" fmla="*/ 1888 h 10000"/>
                <a:gd name="connsiteX122" fmla="*/ 9078 w 10000"/>
                <a:gd name="connsiteY122" fmla="*/ 1793 h 10000"/>
                <a:gd name="connsiteX123" fmla="*/ 8997 w 10000"/>
                <a:gd name="connsiteY123" fmla="*/ 1699 h 10000"/>
                <a:gd name="connsiteX124" fmla="*/ 8982 w 10000"/>
                <a:gd name="connsiteY124" fmla="*/ 1710 h 10000"/>
                <a:gd name="connsiteX125" fmla="*/ 8972 w 10000"/>
                <a:gd name="connsiteY125" fmla="*/ 1720 h 10000"/>
                <a:gd name="connsiteX126" fmla="*/ 8957 w 10000"/>
                <a:gd name="connsiteY126" fmla="*/ 1730 h 10000"/>
                <a:gd name="connsiteX127" fmla="*/ 8947 w 10000"/>
                <a:gd name="connsiteY127" fmla="*/ 1750 h 10000"/>
                <a:gd name="connsiteX128" fmla="*/ 8932 w 10000"/>
                <a:gd name="connsiteY128" fmla="*/ 1793 h 10000"/>
                <a:gd name="connsiteX129" fmla="*/ 8906 w 10000"/>
                <a:gd name="connsiteY129" fmla="*/ 1856 h 10000"/>
                <a:gd name="connsiteX130" fmla="*/ 8866 w 10000"/>
                <a:gd name="connsiteY130" fmla="*/ 1939 h 10000"/>
                <a:gd name="connsiteX131" fmla="*/ 8820 w 10000"/>
                <a:gd name="connsiteY131" fmla="*/ 2045 h 10000"/>
                <a:gd name="connsiteX132" fmla="*/ 8749 w 10000"/>
                <a:gd name="connsiteY132" fmla="*/ 2180 h 10000"/>
                <a:gd name="connsiteX133" fmla="*/ 8684 w 10000"/>
                <a:gd name="connsiteY133" fmla="*/ 2283 h 10000"/>
                <a:gd name="connsiteX134" fmla="*/ 8628 w 10000"/>
                <a:gd name="connsiteY134" fmla="*/ 2380 h 10000"/>
                <a:gd name="connsiteX135" fmla="*/ 8567 w 10000"/>
                <a:gd name="connsiteY135" fmla="*/ 2463 h 10000"/>
                <a:gd name="connsiteX136" fmla="*/ 8516 w 10000"/>
                <a:gd name="connsiteY136" fmla="*/ 2526 h 10000"/>
                <a:gd name="connsiteX137" fmla="*/ 8466 w 10000"/>
                <a:gd name="connsiteY137" fmla="*/ 2588 h 10000"/>
                <a:gd name="connsiteX138" fmla="*/ 8415 w 10000"/>
                <a:gd name="connsiteY138" fmla="*/ 2622 h 10000"/>
                <a:gd name="connsiteX139" fmla="*/ 8365 w 10000"/>
                <a:gd name="connsiteY139" fmla="*/ 2663 h 10000"/>
                <a:gd name="connsiteX140" fmla="*/ 8314 w 10000"/>
                <a:gd name="connsiteY140" fmla="*/ 2673 h 10000"/>
                <a:gd name="connsiteX141" fmla="*/ 8258 w 10000"/>
                <a:gd name="connsiteY141" fmla="*/ 2684 h 10000"/>
                <a:gd name="connsiteX142" fmla="*/ 8208 w 10000"/>
                <a:gd name="connsiteY142" fmla="*/ 2694 h 10000"/>
                <a:gd name="connsiteX143" fmla="*/ 8147 w 10000"/>
                <a:gd name="connsiteY143" fmla="*/ 2694 h 10000"/>
                <a:gd name="connsiteX144" fmla="*/ 8086 w 10000"/>
                <a:gd name="connsiteY144" fmla="*/ 2684 h 10000"/>
                <a:gd name="connsiteX145" fmla="*/ 8015 w 10000"/>
                <a:gd name="connsiteY145" fmla="*/ 2684 h 10000"/>
                <a:gd name="connsiteX146" fmla="*/ 7939 w 10000"/>
                <a:gd name="connsiteY146" fmla="*/ 2673 h 10000"/>
                <a:gd name="connsiteX147" fmla="*/ 7858 w 10000"/>
                <a:gd name="connsiteY147" fmla="*/ 2663 h 10000"/>
                <a:gd name="connsiteX148" fmla="*/ 7803 w 10000"/>
                <a:gd name="connsiteY148" fmla="*/ 2609 h 10000"/>
                <a:gd name="connsiteX149" fmla="*/ 7747 w 10000"/>
                <a:gd name="connsiteY149" fmla="*/ 2577 h 10000"/>
                <a:gd name="connsiteX150" fmla="*/ 7696 w 10000"/>
                <a:gd name="connsiteY150" fmla="*/ 2526 h 10000"/>
                <a:gd name="connsiteX151" fmla="*/ 7635 w 10000"/>
                <a:gd name="connsiteY151" fmla="*/ 2483 h 10000"/>
                <a:gd name="connsiteX152" fmla="*/ 7585 w 10000"/>
                <a:gd name="connsiteY152" fmla="*/ 2431 h 10000"/>
                <a:gd name="connsiteX153" fmla="*/ 7529 w 10000"/>
                <a:gd name="connsiteY153" fmla="*/ 2358 h 10000"/>
                <a:gd name="connsiteX154" fmla="*/ 7489 w 10000"/>
                <a:gd name="connsiteY154" fmla="*/ 2273 h 10000"/>
                <a:gd name="connsiteX155" fmla="*/ 7448 w 10000"/>
                <a:gd name="connsiteY155" fmla="*/ 2180 h 10000"/>
                <a:gd name="connsiteX156" fmla="*/ 7468 w 10000"/>
                <a:gd name="connsiteY156" fmla="*/ 2138 h 10000"/>
                <a:gd name="connsiteX157" fmla="*/ 7484 w 10000"/>
                <a:gd name="connsiteY157" fmla="*/ 2096 h 10000"/>
                <a:gd name="connsiteX158" fmla="*/ 7499 w 10000"/>
                <a:gd name="connsiteY158" fmla="*/ 2045 h 10000"/>
                <a:gd name="connsiteX159" fmla="*/ 7514 w 10000"/>
                <a:gd name="connsiteY159" fmla="*/ 2003 h 10000"/>
                <a:gd name="connsiteX160" fmla="*/ 7554 w 10000"/>
                <a:gd name="connsiteY160" fmla="*/ 1740 h 10000"/>
                <a:gd name="connsiteX161" fmla="*/ 7570 w 10000"/>
                <a:gd name="connsiteY161" fmla="*/ 1478 h 10000"/>
                <a:gd name="connsiteX162" fmla="*/ 7570 w 10000"/>
                <a:gd name="connsiteY162" fmla="*/ 1216 h 10000"/>
                <a:gd name="connsiteX163" fmla="*/ 7559 w 10000"/>
                <a:gd name="connsiteY163" fmla="*/ 954 h 10000"/>
                <a:gd name="connsiteX164" fmla="*/ 7529 w 10000"/>
                <a:gd name="connsiteY164" fmla="*/ 692 h 10000"/>
                <a:gd name="connsiteX165" fmla="*/ 7484 w 10000"/>
                <a:gd name="connsiteY165" fmla="*/ 450 h 10000"/>
                <a:gd name="connsiteX166" fmla="*/ 7428 w 10000"/>
                <a:gd name="connsiteY166" fmla="*/ 219 h 10000"/>
                <a:gd name="connsiteX167" fmla="*/ 7357 w 10000"/>
                <a:gd name="connsiteY167" fmla="*/ 0 h 10000"/>
                <a:gd name="connsiteX168" fmla="*/ 7352 w 10000"/>
                <a:gd name="connsiteY168" fmla="*/ 63 h 10000"/>
                <a:gd name="connsiteX169" fmla="*/ 7357 w 10000"/>
                <a:gd name="connsiteY169" fmla="*/ 263 h 10000"/>
                <a:gd name="connsiteX170" fmla="*/ 7367 w 10000"/>
                <a:gd name="connsiteY170" fmla="*/ 525 h 10000"/>
                <a:gd name="connsiteX171" fmla="*/ 7372 w 10000"/>
                <a:gd name="connsiteY171" fmla="*/ 839 h 10000"/>
                <a:gd name="connsiteX172" fmla="*/ 7362 w 10000"/>
                <a:gd name="connsiteY172" fmla="*/ 1174 h 10000"/>
                <a:gd name="connsiteX173" fmla="*/ 7332 w 10000"/>
                <a:gd name="connsiteY173" fmla="*/ 1478 h 10000"/>
                <a:gd name="connsiteX174" fmla="*/ 7271 w 10000"/>
                <a:gd name="connsiteY174" fmla="*/ 1720 h 10000"/>
                <a:gd name="connsiteX175" fmla="*/ 7165 w 10000"/>
                <a:gd name="connsiteY175" fmla="*/ 1866 h 10000"/>
                <a:gd name="connsiteX176" fmla="*/ 7048 w 10000"/>
                <a:gd name="connsiteY176" fmla="*/ 1866 h 10000"/>
                <a:gd name="connsiteX177" fmla="*/ 6932 w 10000"/>
                <a:gd name="connsiteY177" fmla="*/ 1888 h 10000"/>
                <a:gd name="connsiteX178" fmla="*/ 6820 w 10000"/>
                <a:gd name="connsiteY178" fmla="*/ 1939 h 10000"/>
                <a:gd name="connsiteX179" fmla="*/ 6709 w 10000"/>
                <a:gd name="connsiteY179" fmla="*/ 2003 h 10000"/>
                <a:gd name="connsiteX180" fmla="*/ 6603 w 10000"/>
                <a:gd name="connsiteY180" fmla="*/ 2065 h 10000"/>
                <a:gd name="connsiteX181" fmla="*/ 6501 w 10000"/>
                <a:gd name="connsiteY181" fmla="*/ 2169 h 10000"/>
                <a:gd name="connsiteX182" fmla="*/ 6400 w 10000"/>
                <a:gd name="connsiteY182" fmla="*/ 2263 h 10000"/>
                <a:gd name="connsiteX183" fmla="*/ 6304 w 10000"/>
                <a:gd name="connsiteY183" fmla="*/ 2380 h 10000"/>
                <a:gd name="connsiteX184" fmla="*/ 6208 w 10000"/>
                <a:gd name="connsiteY184" fmla="*/ 2515 h 10000"/>
                <a:gd name="connsiteX185" fmla="*/ 6116 w 10000"/>
                <a:gd name="connsiteY185" fmla="*/ 2663 h 10000"/>
                <a:gd name="connsiteX186" fmla="*/ 6035 w 10000"/>
                <a:gd name="connsiteY186" fmla="*/ 2820 h 10000"/>
                <a:gd name="connsiteX187" fmla="*/ 5954 w 10000"/>
                <a:gd name="connsiteY187" fmla="*/ 2987 h 10000"/>
                <a:gd name="connsiteX188" fmla="*/ 5878 w 10000"/>
                <a:gd name="connsiteY188" fmla="*/ 3155 h 10000"/>
                <a:gd name="connsiteX189" fmla="*/ 5808 w 10000"/>
                <a:gd name="connsiteY189" fmla="*/ 3353 h 10000"/>
                <a:gd name="connsiteX190" fmla="*/ 5737 w 10000"/>
                <a:gd name="connsiteY190" fmla="*/ 3542 h 10000"/>
                <a:gd name="connsiteX191" fmla="*/ 5676 w 10000"/>
                <a:gd name="connsiteY191" fmla="*/ 3733 h 10000"/>
                <a:gd name="connsiteX192" fmla="*/ 5630 w 10000"/>
                <a:gd name="connsiteY192" fmla="*/ 3922 h 10000"/>
                <a:gd name="connsiteX193" fmla="*/ 5590 w 10000"/>
                <a:gd name="connsiteY193" fmla="*/ 4109 h 10000"/>
                <a:gd name="connsiteX194" fmla="*/ 5559 w 10000"/>
                <a:gd name="connsiteY194" fmla="*/ 4307 h 10000"/>
                <a:gd name="connsiteX195" fmla="*/ 5539 w 10000"/>
                <a:gd name="connsiteY195" fmla="*/ 4496 h 10000"/>
                <a:gd name="connsiteX196" fmla="*/ 5514 w 10000"/>
                <a:gd name="connsiteY196" fmla="*/ 4684 h 10000"/>
                <a:gd name="connsiteX197" fmla="*/ 5494 w 10000"/>
                <a:gd name="connsiteY197" fmla="*/ 4895 h 10000"/>
                <a:gd name="connsiteX198" fmla="*/ 5468 w 10000"/>
                <a:gd name="connsiteY198" fmla="*/ 5084 h 10000"/>
                <a:gd name="connsiteX199" fmla="*/ 5443 w 10000"/>
                <a:gd name="connsiteY199" fmla="*/ 5284 h 10000"/>
                <a:gd name="connsiteX200" fmla="*/ 5397 w 10000"/>
                <a:gd name="connsiteY200" fmla="*/ 5230 h 10000"/>
                <a:gd name="connsiteX201" fmla="*/ 5337 w 10000"/>
                <a:gd name="connsiteY201" fmla="*/ 5188 h 10000"/>
                <a:gd name="connsiteX202" fmla="*/ 5251 w 10000"/>
                <a:gd name="connsiteY202" fmla="*/ 5137 h 10000"/>
                <a:gd name="connsiteX203" fmla="*/ 5170 w 10000"/>
                <a:gd name="connsiteY203" fmla="*/ 5074 h 10000"/>
                <a:gd name="connsiteX204" fmla="*/ 5089 w 10000"/>
                <a:gd name="connsiteY204" fmla="*/ 5001 h 10000"/>
                <a:gd name="connsiteX205" fmla="*/ 5013 w 10000"/>
                <a:gd name="connsiteY205" fmla="*/ 4938 h 10000"/>
                <a:gd name="connsiteX206" fmla="*/ 4962 w 10000"/>
                <a:gd name="connsiteY206" fmla="*/ 4864 h 10000"/>
                <a:gd name="connsiteX207" fmla="*/ 4937 w 10000"/>
                <a:gd name="connsiteY207" fmla="*/ 4780 h 10000"/>
                <a:gd name="connsiteX208" fmla="*/ 4835 w 10000"/>
                <a:gd name="connsiteY208" fmla="*/ 4812 h 10000"/>
                <a:gd name="connsiteX209" fmla="*/ 4668 w 10000"/>
                <a:gd name="connsiteY209" fmla="*/ 4875 h 10000"/>
                <a:gd name="connsiteX210" fmla="*/ 4461 w 10000"/>
                <a:gd name="connsiteY210" fmla="*/ 4938 h 10000"/>
                <a:gd name="connsiteX211" fmla="*/ 4213 w 10000"/>
                <a:gd name="connsiteY211" fmla="*/ 5031 h 10000"/>
                <a:gd name="connsiteX212" fmla="*/ 3929 w 10000"/>
                <a:gd name="connsiteY212" fmla="*/ 5126 h 10000"/>
                <a:gd name="connsiteX213" fmla="*/ 3625 w 10000"/>
                <a:gd name="connsiteY213" fmla="*/ 5220 h 10000"/>
                <a:gd name="connsiteX214" fmla="*/ 3311 w 10000"/>
                <a:gd name="connsiteY214" fmla="*/ 5334 h 10000"/>
                <a:gd name="connsiteX215" fmla="*/ 2992 w 10000"/>
                <a:gd name="connsiteY215" fmla="*/ 5438 h 10000"/>
                <a:gd name="connsiteX216" fmla="*/ 2678 w 10000"/>
                <a:gd name="connsiteY216" fmla="*/ 5545 h 10000"/>
                <a:gd name="connsiteX217" fmla="*/ 2380 w 10000"/>
                <a:gd name="connsiteY217" fmla="*/ 5660 h 10000"/>
                <a:gd name="connsiteX218" fmla="*/ 2101 w 10000"/>
                <a:gd name="connsiteY218" fmla="*/ 5754 h 10000"/>
                <a:gd name="connsiteX219" fmla="*/ 1848 w 10000"/>
                <a:gd name="connsiteY219" fmla="*/ 5839 h 10000"/>
                <a:gd name="connsiteX220" fmla="*/ 1641 w 10000"/>
                <a:gd name="connsiteY220" fmla="*/ 5912 h 10000"/>
                <a:gd name="connsiteX221" fmla="*/ 1484 w 10000"/>
                <a:gd name="connsiteY221" fmla="*/ 5954 h 10000"/>
                <a:gd name="connsiteX222" fmla="*/ 1377 w 10000"/>
                <a:gd name="connsiteY222" fmla="*/ 5996 h 10000"/>
                <a:gd name="connsiteX223" fmla="*/ 1342 w 10000"/>
                <a:gd name="connsiteY223" fmla="*/ 6006 h 10000"/>
                <a:gd name="connsiteX224" fmla="*/ 1261 w 10000"/>
                <a:gd name="connsiteY224" fmla="*/ 5954 h 10000"/>
                <a:gd name="connsiteX225" fmla="*/ 1180 w 10000"/>
                <a:gd name="connsiteY225" fmla="*/ 5902 h 10000"/>
                <a:gd name="connsiteX226" fmla="*/ 1104 w 10000"/>
                <a:gd name="connsiteY226" fmla="*/ 5850 h 10000"/>
                <a:gd name="connsiteX227" fmla="*/ 1023 w 10000"/>
                <a:gd name="connsiteY227" fmla="*/ 5787 h 10000"/>
                <a:gd name="connsiteX228" fmla="*/ 942 w 10000"/>
                <a:gd name="connsiteY228" fmla="*/ 5732 h 10000"/>
                <a:gd name="connsiteX229" fmla="*/ 861 w 10000"/>
                <a:gd name="connsiteY229" fmla="*/ 5670 h 10000"/>
                <a:gd name="connsiteX230" fmla="*/ 785 w 10000"/>
                <a:gd name="connsiteY230" fmla="*/ 5617 h 10000"/>
                <a:gd name="connsiteX231" fmla="*/ 704 w 10000"/>
                <a:gd name="connsiteY231" fmla="*/ 5556 h 10000"/>
                <a:gd name="connsiteX232" fmla="*/ 623 w 10000"/>
                <a:gd name="connsiteY232" fmla="*/ 5503 h 10000"/>
                <a:gd name="connsiteX233" fmla="*/ 542 w 10000"/>
                <a:gd name="connsiteY233" fmla="*/ 5451 h 10000"/>
                <a:gd name="connsiteX234" fmla="*/ 466 w 10000"/>
                <a:gd name="connsiteY234" fmla="*/ 5387 h 10000"/>
                <a:gd name="connsiteX235" fmla="*/ 380 w 10000"/>
                <a:gd name="connsiteY235" fmla="*/ 5346 h 10000"/>
                <a:gd name="connsiteX236" fmla="*/ 299 w 10000"/>
                <a:gd name="connsiteY236" fmla="*/ 5294 h 10000"/>
                <a:gd name="connsiteX237" fmla="*/ 218 w 10000"/>
                <a:gd name="connsiteY237" fmla="*/ 5241 h 10000"/>
                <a:gd name="connsiteX238" fmla="*/ 137 w 10000"/>
                <a:gd name="connsiteY238" fmla="*/ 5199 h 10000"/>
                <a:gd name="connsiteX239" fmla="*/ 56 w 10000"/>
                <a:gd name="connsiteY239" fmla="*/ 5148 h 10000"/>
                <a:gd name="connsiteX240" fmla="*/ 0 w 10000"/>
                <a:gd name="connsiteY240" fmla="*/ 5271 h 10000"/>
                <a:gd name="connsiteX241" fmla="*/ 15 w 10000"/>
                <a:gd name="connsiteY241" fmla="*/ 5294 h 10000"/>
                <a:gd name="connsiteX242" fmla="*/ 51 w 10000"/>
                <a:gd name="connsiteY242" fmla="*/ 5334 h 10000"/>
                <a:gd name="connsiteX243" fmla="*/ 106 w 10000"/>
                <a:gd name="connsiteY243" fmla="*/ 5377 h 10000"/>
                <a:gd name="connsiteX244" fmla="*/ 177 w 10000"/>
                <a:gd name="connsiteY244" fmla="*/ 5438 h 10000"/>
                <a:gd name="connsiteX245" fmla="*/ 263 w 10000"/>
                <a:gd name="connsiteY245" fmla="*/ 5503 h 10000"/>
                <a:gd name="connsiteX246" fmla="*/ 359 w 10000"/>
                <a:gd name="connsiteY246" fmla="*/ 5576 h 10000"/>
                <a:gd name="connsiteX247" fmla="*/ 456 w 10000"/>
                <a:gd name="connsiteY247" fmla="*/ 5660 h 10000"/>
                <a:gd name="connsiteX248" fmla="*/ 557 w 10000"/>
                <a:gd name="connsiteY248" fmla="*/ 5732 h 10000"/>
                <a:gd name="connsiteX249" fmla="*/ 658 w 10000"/>
                <a:gd name="connsiteY249" fmla="*/ 5818 h 10000"/>
                <a:gd name="connsiteX250" fmla="*/ 754 w 10000"/>
                <a:gd name="connsiteY250" fmla="*/ 5891 h 10000"/>
                <a:gd name="connsiteX251" fmla="*/ 851 w 10000"/>
                <a:gd name="connsiteY251" fmla="*/ 5954 h 10000"/>
                <a:gd name="connsiteX252" fmla="*/ 932 w 10000"/>
                <a:gd name="connsiteY252" fmla="*/ 6017 h 10000"/>
                <a:gd name="connsiteX253" fmla="*/ 997 w 10000"/>
                <a:gd name="connsiteY253" fmla="*/ 6080 h 10000"/>
                <a:gd name="connsiteX254" fmla="*/ 1053 w 10000"/>
                <a:gd name="connsiteY254" fmla="*/ 6111 h 10000"/>
                <a:gd name="connsiteX255" fmla="*/ 1089 w 10000"/>
                <a:gd name="connsiteY255" fmla="*/ 6143 h 10000"/>
                <a:gd name="connsiteX256" fmla="*/ 1099 w 10000"/>
                <a:gd name="connsiteY256" fmla="*/ 6154 h 10000"/>
                <a:gd name="connsiteX257" fmla="*/ 1094 w 10000"/>
                <a:gd name="connsiteY257" fmla="*/ 6154 h 10000"/>
                <a:gd name="connsiteX258" fmla="*/ 1073 w 10000"/>
                <a:gd name="connsiteY258" fmla="*/ 6164 h 10000"/>
                <a:gd name="connsiteX259" fmla="*/ 1053 w 10000"/>
                <a:gd name="connsiteY259" fmla="*/ 6185 h 10000"/>
                <a:gd name="connsiteX260" fmla="*/ 1023 w 10000"/>
                <a:gd name="connsiteY260" fmla="*/ 6216 h 10000"/>
                <a:gd name="connsiteX261" fmla="*/ 987 w 10000"/>
                <a:gd name="connsiteY261" fmla="*/ 6236 h 10000"/>
                <a:gd name="connsiteX262" fmla="*/ 957 w 10000"/>
                <a:gd name="connsiteY262" fmla="*/ 6268 h 10000"/>
                <a:gd name="connsiteX263" fmla="*/ 932 w 10000"/>
                <a:gd name="connsiteY263" fmla="*/ 6299 h 10000"/>
                <a:gd name="connsiteX264" fmla="*/ 906 w 10000"/>
                <a:gd name="connsiteY264" fmla="*/ 6331 h 10000"/>
                <a:gd name="connsiteX265" fmla="*/ 2486 w 10000"/>
                <a:gd name="connsiteY265" fmla="*/ 7766 h 10000"/>
                <a:gd name="connsiteX266" fmla="*/ 2516 w 10000"/>
                <a:gd name="connsiteY266" fmla="*/ 7798 h 10000"/>
                <a:gd name="connsiteX267" fmla="*/ 2542 w 10000"/>
                <a:gd name="connsiteY267" fmla="*/ 7808 h 10000"/>
                <a:gd name="connsiteX268" fmla="*/ 2572 w 10000"/>
                <a:gd name="connsiteY268" fmla="*/ 7808 h 10000"/>
                <a:gd name="connsiteX269" fmla="*/ 2603 w 10000"/>
                <a:gd name="connsiteY269" fmla="*/ 7755 h 10000"/>
                <a:gd name="connsiteX270" fmla="*/ 1246 w 10000"/>
                <a:gd name="connsiteY270" fmla="*/ 6414 h 10000"/>
                <a:gd name="connsiteX271" fmla="*/ 1337 w 10000"/>
                <a:gd name="connsiteY271" fmla="*/ 6373 h 10000"/>
                <a:gd name="connsiteX272" fmla="*/ 1494 w 10000"/>
                <a:gd name="connsiteY272" fmla="*/ 6309 h 10000"/>
                <a:gd name="connsiteX273" fmla="*/ 1701 w 10000"/>
                <a:gd name="connsiteY273" fmla="*/ 6216 h 10000"/>
                <a:gd name="connsiteX274" fmla="*/ 1949 w 10000"/>
                <a:gd name="connsiteY274" fmla="*/ 6111 h 10000"/>
                <a:gd name="connsiteX275" fmla="*/ 2233 w 10000"/>
                <a:gd name="connsiteY275" fmla="*/ 6006 h 10000"/>
                <a:gd name="connsiteX276" fmla="*/ 2542 w 10000"/>
                <a:gd name="connsiteY276" fmla="*/ 5891 h 10000"/>
                <a:gd name="connsiteX277" fmla="*/ 2871 w 10000"/>
                <a:gd name="connsiteY277" fmla="*/ 5754 h 10000"/>
                <a:gd name="connsiteX278" fmla="*/ 3195 w 10000"/>
                <a:gd name="connsiteY278" fmla="*/ 5629 h 10000"/>
                <a:gd name="connsiteX279" fmla="*/ 3524 w 10000"/>
                <a:gd name="connsiteY279" fmla="*/ 5513 h 10000"/>
                <a:gd name="connsiteX280" fmla="*/ 3833 w 10000"/>
                <a:gd name="connsiteY280" fmla="*/ 5387 h 10000"/>
                <a:gd name="connsiteX281" fmla="*/ 4122 w 10000"/>
                <a:gd name="connsiteY281" fmla="*/ 5284 h 10000"/>
                <a:gd name="connsiteX282" fmla="*/ 4380 w 10000"/>
                <a:gd name="connsiteY282" fmla="*/ 5178 h 10000"/>
                <a:gd name="connsiteX283" fmla="*/ 4603 w 10000"/>
                <a:gd name="connsiteY283" fmla="*/ 5105 h 10000"/>
                <a:gd name="connsiteX284" fmla="*/ 4765 w 10000"/>
                <a:gd name="connsiteY284" fmla="*/ 5031 h 10000"/>
                <a:gd name="connsiteX285" fmla="*/ 4876 w 10000"/>
                <a:gd name="connsiteY285" fmla="*/ 4990 h 10000"/>
                <a:gd name="connsiteX286" fmla="*/ 4911 w 10000"/>
                <a:gd name="connsiteY286" fmla="*/ 4980 h 10000"/>
                <a:gd name="connsiteX287" fmla="*/ 4972 w 10000"/>
                <a:gd name="connsiteY287" fmla="*/ 5053 h 10000"/>
                <a:gd name="connsiteX288" fmla="*/ 5038 w 10000"/>
                <a:gd name="connsiteY288" fmla="*/ 5126 h 10000"/>
                <a:gd name="connsiteX289" fmla="*/ 5109 w 10000"/>
                <a:gd name="connsiteY289" fmla="*/ 5199 h 10000"/>
                <a:gd name="connsiteX290" fmla="*/ 5180 w 10000"/>
                <a:gd name="connsiteY290" fmla="*/ 5284 h 10000"/>
                <a:gd name="connsiteX291" fmla="*/ 5241 w 10000"/>
                <a:gd name="connsiteY291" fmla="*/ 5367 h 10000"/>
                <a:gd name="connsiteX292" fmla="*/ 5306 w 10000"/>
                <a:gd name="connsiteY292" fmla="*/ 5451 h 10000"/>
                <a:gd name="connsiteX293" fmla="*/ 5367 w 10000"/>
                <a:gd name="connsiteY293" fmla="*/ 5534 h 10000"/>
                <a:gd name="connsiteX294" fmla="*/ 5428 w 10000"/>
                <a:gd name="connsiteY294" fmla="*/ 5629 h 10000"/>
                <a:gd name="connsiteX295" fmla="*/ 5423 w 10000"/>
                <a:gd name="connsiteY295" fmla="*/ 5942 h 10000"/>
                <a:gd name="connsiteX296" fmla="*/ 5397 w 10000"/>
                <a:gd name="connsiteY296" fmla="*/ 6236 h 10000"/>
                <a:gd name="connsiteX297" fmla="*/ 5367 w 10000"/>
                <a:gd name="connsiteY297" fmla="*/ 6541 h 10000"/>
                <a:gd name="connsiteX298" fmla="*/ 5337 w 10000"/>
                <a:gd name="connsiteY298" fmla="*/ 6814 h 10000"/>
                <a:gd name="connsiteX299" fmla="*/ 5296 w 10000"/>
                <a:gd name="connsiteY299" fmla="*/ 6718 h 10000"/>
                <a:gd name="connsiteX300" fmla="*/ 5251 w 10000"/>
                <a:gd name="connsiteY300" fmla="*/ 6624 h 10000"/>
                <a:gd name="connsiteX301" fmla="*/ 5210 w 10000"/>
                <a:gd name="connsiteY301" fmla="*/ 6530 h 10000"/>
                <a:gd name="connsiteX302" fmla="*/ 5170 w 10000"/>
                <a:gd name="connsiteY302" fmla="*/ 6444 h 10000"/>
                <a:gd name="connsiteX303" fmla="*/ 5129 w 10000"/>
                <a:gd name="connsiteY303" fmla="*/ 6351 h 10000"/>
                <a:gd name="connsiteX304" fmla="*/ 5089 w 10000"/>
                <a:gd name="connsiteY304" fmla="*/ 6268 h 10000"/>
                <a:gd name="connsiteX305" fmla="*/ 5043 w 10000"/>
                <a:gd name="connsiteY305" fmla="*/ 6185 h 10000"/>
                <a:gd name="connsiteX306" fmla="*/ 4992 w 10000"/>
                <a:gd name="connsiteY306" fmla="*/ 6111 h 10000"/>
                <a:gd name="connsiteX307" fmla="*/ 5033 w 10000"/>
                <a:gd name="connsiteY307" fmla="*/ 6111 h 10000"/>
                <a:gd name="connsiteX308" fmla="*/ 5073 w 10000"/>
                <a:gd name="connsiteY308" fmla="*/ 6143 h 10000"/>
                <a:gd name="connsiteX309" fmla="*/ 5114 w 10000"/>
                <a:gd name="connsiteY309" fmla="*/ 6195 h 10000"/>
                <a:gd name="connsiteX310" fmla="*/ 5149 w 10000"/>
                <a:gd name="connsiteY310" fmla="*/ 6258 h 10000"/>
                <a:gd name="connsiteX311" fmla="*/ 5190 w 10000"/>
                <a:gd name="connsiteY311" fmla="*/ 6321 h 10000"/>
                <a:gd name="connsiteX312" fmla="*/ 5230 w 10000"/>
                <a:gd name="connsiteY312" fmla="*/ 6341 h 10000"/>
                <a:gd name="connsiteX313" fmla="*/ 5271 w 10000"/>
                <a:gd name="connsiteY313" fmla="*/ 6341 h 10000"/>
                <a:gd name="connsiteX314" fmla="*/ 5316 w 10000"/>
                <a:gd name="connsiteY314" fmla="*/ 6299 h 10000"/>
                <a:gd name="connsiteX315" fmla="*/ 5276 w 10000"/>
                <a:gd name="connsiteY315" fmla="*/ 6154 h 10000"/>
                <a:gd name="connsiteX316" fmla="*/ 5225 w 10000"/>
                <a:gd name="connsiteY316" fmla="*/ 6017 h 10000"/>
                <a:gd name="connsiteX317" fmla="*/ 5170 w 10000"/>
                <a:gd name="connsiteY317" fmla="*/ 5902 h 10000"/>
                <a:gd name="connsiteX318" fmla="*/ 5109 w 10000"/>
                <a:gd name="connsiteY318" fmla="*/ 5776 h 10000"/>
                <a:gd name="connsiteX319" fmla="*/ 5043 w 10000"/>
                <a:gd name="connsiteY319" fmla="*/ 5670 h 10000"/>
                <a:gd name="connsiteX320" fmla="*/ 4972 w 10000"/>
                <a:gd name="connsiteY320" fmla="*/ 5576 h 10000"/>
                <a:gd name="connsiteX321" fmla="*/ 4901 w 10000"/>
                <a:gd name="connsiteY321" fmla="*/ 5493 h 10000"/>
                <a:gd name="connsiteX322" fmla="*/ 4835 w 10000"/>
                <a:gd name="connsiteY322" fmla="*/ 5418 h 10000"/>
                <a:gd name="connsiteX323" fmla="*/ 4881 w 10000"/>
                <a:gd name="connsiteY323" fmla="*/ 5428 h 10000"/>
                <a:gd name="connsiteX324" fmla="*/ 4927 w 10000"/>
                <a:gd name="connsiteY324" fmla="*/ 5438 h 10000"/>
                <a:gd name="connsiteX325" fmla="*/ 4972 w 10000"/>
                <a:gd name="connsiteY325" fmla="*/ 5461 h 10000"/>
                <a:gd name="connsiteX326" fmla="*/ 5018 w 10000"/>
                <a:gd name="connsiteY326" fmla="*/ 5493 h 10000"/>
                <a:gd name="connsiteX327" fmla="*/ 5068 w 10000"/>
                <a:gd name="connsiteY327" fmla="*/ 5513 h 10000"/>
                <a:gd name="connsiteX328" fmla="*/ 5114 w 10000"/>
                <a:gd name="connsiteY328" fmla="*/ 5545 h 10000"/>
                <a:gd name="connsiteX329" fmla="*/ 5154 w 10000"/>
                <a:gd name="connsiteY329" fmla="*/ 5586 h 10000"/>
                <a:gd name="connsiteX330" fmla="*/ 5195 w 10000"/>
                <a:gd name="connsiteY330" fmla="*/ 5629 h 10000"/>
                <a:gd name="connsiteX331" fmla="*/ 5220 w 10000"/>
                <a:gd name="connsiteY331" fmla="*/ 5639 h 10000"/>
                <a:gd name="connsiteX332" fmla="*/ 5241 w 10000"/>
                <a:gd name="connsiteY332" fmla="*/ 5680 h 10000"/>
                <a:gd name="connsiteX333" fmla="*/ 5266 w 10000"/>
                <a:gd name="connsiteY333" fmla="*/ 5732 h 10000"/>
                <a:gd name="connsiteX334" fmla="*/ 5281 w 10000"/>
                <a:gd name="connsiteY334" fmla="*/ 5766 h 10000"/>
                <a:gd name="connsiteX335" fmla="*/ 5306 w 10000"/>
                <a:gd name="connsiteY335" fmla="*/ 5818 h 10000"/>
                <a:gd name="connsiteX336" fmla="*/ 5327 w 10000"/>
                <a:gd name="connsiteY336" fmla="*/ 5829 h 10000"/>
                <a:gd name="connsiteX337" fmla="*/ 5352 w 10000"/>
                <a:gd name="connsiteY337" fmla="*/ 5818 h 10000"/>
                <a:gd name="connsiteX338" fmla="*/ 5382 w 10000"/>
                <a:gd name="connsiteY338" fmla="*/ 5766 h 10000"/>
                <a:gd name="connsiteX339" fmla="*/ 5342 w 10000"/>
                <a:gd name="connsiteY339" fmla="*/ 5660 h 10000"/>
                <a:gd name="connsiteX340" fmla="*/ 5296 w 10000"/>
                <a:gd name="connsiteY340" fmla="*/ 5576 h 10000"/>
                <a:gd name="connsiteX341" fmla="*/ 5241 w 10000"/>
                <a:gd name="connsiteY341" fmla="*/ 5503 h 10000"/>
                <a:gd name="connsiteX342" fmla="*/ 5190 w 10000"/>
                <a:gd name="connsiteY342" fmla="*/ 5438 h 10000"/>
                <a:gd name="connsiteX343" fmla="*/ 5129 w 10000"/>
                <a:gd name="connsiteY343" fmla="*/ 5387 h 10000"/>
                <a:gd name="connsiteX344" fmla="*/ 5073 w 10000"/>
                <a:gd name="connsiteY344" fmla="*/ 5356 h 10000"/>
                <a:gd name="connsiteX345" fmla="*/ 5008 w 10000"/>
                <a:gd name="connsiteY345" fmla="*/ 5304 h 10000"/>
                <a:gd name="connsiteX346" fmla="*/ 4952 w 10000"/>
                <a:gd name="connsiteY346" fmla="*/ 5271 h 10000"/>
                <a:gd name="connsiteX347" fmla="*/ 4916 w 10000"/>
                <a:gd name="connsiteY347" fmla="*/ 5241 h 10000"/>
                <a:gd name="connsiteX348" fmla="*/ 4876 w 10000"/>
                <a:gd name="connsiteY348" fmla="*/ 5230 h 10000"/>
                <a:gd name="connsiteX349" fmla="*/ 4841 w 10000"/>
                <a:gd name="connsiteY349" fmla="*/ 5230 h 10000"/>
                <a:gd name="connsiteX350" fmla="*/ 4810 w 10000"/>
                <a:gd name="connsiteY350" fmla="*/ 5284 h 10000"/>
                <a:gd name="connsiteX351" fmla="*/ 4810 w 10000"/>
                <a:gd name="connsiteY351" fmla="*/ 5314 h 10000"/>
                <a:gd name="connsiteX352" fmla="*/ 4815 w 10000"/>
                <a:gd name="connsiteY352" fmla="*/ 5356 h 10000"/>
                <a:gd name="connsiteX353" fmla="*/ 4820 w 10000"/>
                <a:gd name="connsiteY353" fmla="*/ 5377 h 10000"/>
                <a:gd name="connsiteX354" fmla="*/ 4835 w 10000"/>
                <a:gd name="connsiteY354" fmla="*/ 5397 h 10000"/>
                <a:gd name="connsiteX355" fmla="*/ 4795 w 10000"/>
                <a:gd name="connsiteY355" fmla="*/ 5428 h 10000"/>
                <a:gd name="connsiteX356" fmla="*/ 4744 w 10000"/>
                <a:gd name="connsiteY356" fmla="*/ 5438 h 10000"/>
                <a:gd name="connsiteX357" fmla="*/ 4709 w 10000"/>
                <a:gd name="connsiteY357" fmla="*/ 5461 h 10000"/>
                <a:gd name="connsiteX358" fmla="*/ 4704 w 10000"/>
                <a:gd name="connsiteY358" fmla="*/ 5556 h 10000"/>
                <a:gd name="connsiteX359" fmla="*/ 4754 w 10000"/>
                <a:gd name="connsiteY359" fmla="*/ 5596 h 10000"/>
                <a:gd name="connsiteX360" fmla="*/ 4800 w 10000"/>
                <a:gd name="connsiteY360" fmla="*/ 5629 h 10000"/>
                <a:gd name="connsiteX361" fmla="*/ 4846 w 10000"/>
                <a:gd name="connsiteY361" fmla="*/ 5670 h 10000"/>
                <a:gd name="connsiteX362" fmla="*/ 4896 w 10000"/>
                <a:gd name="connsiteY362" fmla="*/ 5691 h 10000"/>
                <a:gd name="connsiteX363" fmla="*/ 4937 w 10000"/>
                <a:gd name="connsiteY363" fmla="*/ 5732 h 10000"/>
                <a:gd name="connsiteX364" fmla="*/ 4987 w 10000"/>
                <a:gd name="connsiteY364" fmla="*/ 5776 h 10000"/>
                <a:gd name="connsiteX365" fmla="*/ 5028 w 10000"/>
                <a:gd name="connsiteY365" fmla="*/ 5839 h 10000"/>
                <a:gd name="connsiteX366" fmla="*/ 5068 w 10000"/>
                <a:gd name="connsiteY366" fmla="*/ 5902 h 10000"/>
                <a:gd name="connsiteX367" fmla="*/ 5033 w 10000"/>
                <a:gd name="connsiteY367" fmla="*/ 5912 h 10000"/>
                <a:gd name="connsiteX368" fmla="*/ 4992 w 10000"/>
                <a:gd name="connsiteY368" fmla="*/ 5912 h 10000"/>
                <a:gd name="connsiteX369" fmla="*/ 4957 w 10000"/>
                <a:gd name="connsiteY369" fmla="*/ 5902 h 10000"/>
                <a:gd name="connsiteX370" fmla="*/ 4916 w 10000"/>
                <a:gd name="connsiteY370" fmla="*/ 5871 h 10000"/>
                <a:gd name="connsiteX371" fmla="*/ 4876 w 10000"/>
                <a:gd name="connsiteY371" fmla="*/ 5850 h 10000"/>
                <a:gd name="connsiteX372" fmla="*/ 4835 w 10000"/>
                <a:gd name="connsiteY372" fmla="*/ 5839 h 10000"/>
                <a:gd name="connsiteX373" fmla="*/ 4800 w 10000"/>
                <a:gd name="connsiteY373" fmla="*/ 5860 h 10000"/>
                <a:gd name="connsiteX374" fmla="*/ 4759 w 10000"/>
                <a:gd name="connsiteY374" fmla="*/ 5902 h 10000"/>
                <a:gd name="connsiteX375" fmla="*/ 4775 w 10000"/>
                <a:gd name="connsiteY375" fmla="*/ 6027 h 10000"/>
                <a:gd name="connsiteX376" fmla="*/ 4810 w 10000"/>
                <a:gd name="connsiteY376" fmla="*/ 6143 h 10000"/>
                <a:gd name="connsiteX377" fmla="*/ 4851 w 10000"/>
                <a:gd name="connsiteY377" fmla="*/ 6226 h 10000"/>
                <a:gd name="connsiteX378" fmla="*/ 4901 w 10000"/>
                <a:gd name="connsiteY378" fmla="*/ 6309 h 10000"/>
                <a:gd name="connsiteX379" fmla="*/ 4952 w 10000"/>
                <a:gd name="connsiteY379" fmla="*/ 6394 h 10000"/>
                <a:gd name="connsiteX380" fmla="*/ 5003 w 10000"/>
                <a:gd name="connsiteY380" fmla="*/ 6488 h 10000"/>
                <a:gd name="connsiteX381" fmla="*/ 5043 w 10000"/>
                <a:gd name="connsiteY381" fmla="*/ 6614 h 10000"/>
                <a:gd name="connsiteX382" fmla="*/ 5078 w 10000"/>
                <a:gd name="connsiteY382" fmla="*/ 6739 h 10000"/>
                <a:gd name="connsiteX383" fmla="*/ 4987 w 10000"/>
                <a:gd name="connsiteY383" fmla="*/ 6781 h 10000"/>
                <a:gd name="connsiteX384" fmla="*/ 4886 w 10000"/>
                <a:gd name="connsiteY384" fmla="*/ 6824 h 10000"/>
                <a:gd name="connsiteX385" fmla="*/ 4795 w 10000"/>
                <a:gd name="connsiteY385" fmla="*/ 6888 h 10000"/>
                <a:gd name="connsiteX386" fmla="*/ 4699 w 10000"/>
                <a:gd name="connsiteY386" fmla="*/ 6950 h 10000"/>
                <a:gd name="connsiteX387" fmla="*/ 4608 w 10000"/>
                <a:gd name="connsiteY387" fmla="*/ 7013 h 10000"/>
                <a:gd name="connsiteX388" fmla="*/ 4511 w 10000"/>
                <a:gd name="connsiteY388" fmla="*/ 7055 h 10000"/>
                <a:gd name="connsiteX389" fmla="*/ 4415 w 10000"/>
                <a:gd name="connsiteY389" fmla="*/ 7097 h 10000"/>
                <a:gd name="connsiteX390" fmla="*/ 4319 w 10000"/>
                <a:gd name="connsiteY390" fmla="*/ 7107 h 10000"/>
                <a:gd name="connsiteX391" fmla="*/ 4339 w 10000"/>
                <a:gd name="connsiteY391" fmla="*/ 6845 h 10000"/>
                <a:gd name="connsiteX392" fmla="*/ 4349 w 10000"/>
                <a:gd name="connsiteY392" fmla="*/ 6551 h 10000"/>
                <a:gd name="connsiteX393" fmla="*/ 4339 w 10000"/>
                <a:gd name="connsiteY393" fmla="*/ 6268 h 10000"/>
                <a:gd name="connsiteX394" fmla="*/ 4319 w 10000"/>
                <a:gd name="connsiteY394" fmla="*/ 6006 h 10000"/>
                <a:gd name="connsiteX395" fmla="*/ 4294 w 10000"/>
                <a:gd name="connsiteY395" fmla="*/ 5922 h 10000"/>
                <a:gd name="connsiteX396" fmla="*/ 4268 w 10000"/>
                <a:gd name="connsiteY396" fmla="*/ 5829 h 10000"/>
                <a:gd name="connsiteX397" fmla="*/ 4238 w 10000"/>
                <a:gd name="connsiteY397" fmla="*/ 5743 h 10000"/>
                <a:gd name="connsiteX398" fmla="*/ 4192 w 10000"/>
                <a:gd name="connsiteY398" fmla="*/ 5712 h 10000"/>
                <a:gd name="connsiteX399" fmla="*/ 4147 w 10000"/>
                <a:gd name="connsiteY399" fmla="*/ 5891 h 10000"/>
                <a:gd name="connsiteX400" fmla="*/ 4116 w 10000"/>
                <a:gd name="connsiteY400" fmla="*/ 6070 h 10000"/>
                <a:gd name="connsiteX401" fmla="*/ 4086 w 10000"/>
                <a:gd name="connsiteY401" fmla="*/ 6247 h 10000"/>
                <a:gd name="connsiteX402" fmla="*/ 4035 w 10000"/>
                <a:gd name="connsiteY402" fmla="*/ 6414 h 10000"/>
                <a:gd name="connsiteX403" fmla="*/ 3833 w 10000"/>
                <a:gd name="connsiteY403" fmla="*/ 5712 h 10000"/>
                <a:gd name="connsiteX404" fmla="*/ 3772 w 10000"/>
                <a:gd name="connsiteY404" fmla="*/ 5712 h 10000"/>
                <a:gd name="connsiteX405" fmla="*/ 3772 w 10000"/>
                <a:gd name="connsiteY405" fmla="*/ 5829 h 10000"/>
                <a:gd name="connsiteX406" fmla="*/ 3813 w 10000"/>
                <a:gd name="connsiteY406" fmla="*/ 5954 h 10000"/>
                <a:gd name="connsiteX407" fmla="*/ 3848 w 10000"/>
                <a:gd name="connsiteY407" fmla="*/ 6090 h 10000"/>
                <a:gd name="connsiteX408" fmla="*/ 3878 w 10000"/>
                <a:gd name="connsiteY408" fmla="*/ 6226 h 10000"/>
                <a:gd name="connsiteX409" fmla="*/ 3909 w 10000"/>
                <a:gd name="connsiteY409" fmla="*/ 6373 h 10000"/>
                <a:gd name="connsiteX410" fmla="*/ 3934 w 10000"/>
                <a:gd name="connsiteY410" fmla="*/ 6498 h 10000"/>
                <a:gd name="connsiteX411" fmla="*/ 3959 w 10000"/>
                <a:gd name="connsiteY411" fmla="*/ 6644 h 10000"/>
                <a:gd name="connsiteX412" fmla="*/ 3975 w 10000"/>
                <a:gd name="connsiteY412" fmla="*/ 6803 h 10000"/>
                <a:gd name="connsiteX413" fmla="*/ 3995 w 10000"/>
                <a:gd name="connsiteY413" fmla="*/ 6950 h 10000"/>
                <a:gd name="connsiteX414" fmla="*/ 4041 w 10000"/>
                <a:gd name="connsiteY414" fmla="*/ 6928 h 10000"/>
                <a:gd name="connsiteX415" fmla="*/ 4081 w 10000"/>
                <a:gd name="connsiteY415" fmla="*/ 6868 h 10000"/>
                <a:gd name="connsiteX416" fmla="*/ 4111 w 10000"/>
                <a:gd name="connsiteY416" fmla="*/ 6803 h 10000"/>
                <a:gd name="connsiteX417" fmla="*/ 4142 w 10000"/>
                <a:gd name="connsiteY417" fmla="*/ 6729 h 10000"/>
                <a:gd name="connsiteX418" fmla="*/ 4162 w 10000"/>
                <a:gd name="connsiteY418" fmla="*/ 6644 h 10000"/>
                <a:gd name="connsiteX419" fmla="*/ 4182 w 10000"/>
                <a:gd name="connsiteY419" fmla="*/ 6551 h 10000"/>
                <a:gd name="connsiteX420" fmla="*/ 4197 w 10000"/>
                <a:gd name="connsiteY420" fmla="*/ 6467 h 10000"/>
                <a:gd name="connsiteX421" fmla="*/ 4218 w 10000"/>
                <a:gd name="connsiteY421" fmla="*/ 6384 h 10000"/>
                <a:gd name="connsiteX422" fmla="*/ 4238 w 10000"/>
                <a:gd name="connsiteY422" fmla="*/ 6467 h 10000"/>
                <a:gd name="connsiteX423" fmla="*/ 4228 w 10000"/>
                <a:gd name="connsiteY423" fmla="*/ 6654 h 10000"/>
                <a:gd name="connsiteX424" fmla="*/ 4203 w 10000"/>
                <a:gd name="connsiteY424" fmla="*/ 6855 h 10000"/>
                <a:gd name="connsiteX425" fmla="*/ 4182 w 10000"/>
                <a:gd name="connsiteY425" fmla="*/ 7034 h 10000"/>
                <a:gd name="connsiteX426" fmla="*/ 4147 w 10000"/>
                <a:gd name="connsiteY426" fmla="*/ 7223 h 10000"/>
                <a:gd name="connsiteX427" fmla="*/ 4111 w 10000"/>
                <a:gd name="connsiteY427" fmla="*/ 7410 h 10000"/>
                <a:gd name="connsiteX428" fmla="*/ 4076 w 10000"/>
                <a:gd name="connsiteY428" fmla="*/ 7589 h 10000"/>
                <a:gd name="connsiteX429" fmla="*/ 4041 w 10000"/>
                <a:gd name="connsiteY429" fmla="*/ 7766 h 10000"/>
                <a:gd name="connsiteX430" fmla="*/ 4005 w 10000"/>
                <a:gd name="connsiteY430" fmla="*/ 7935 h 10000"/>
                <a:gd name="connsiteX431" fmla="*/ 4223 w 10000"/>
                <a:gd name="connsiteY431" fmla="*/ 7977 h 10000"/>
                <a:gd name="connsiteX432" fmla="*/ 4238 w 10000"/>
                <a:gd name="connsiteY432" fmla="*/ 7862 h 10000"/>
                <a:gd name="connsiteX433" fmla="*/ 4258 w 10000"/>
                <a:gd name="connsiteY433" fmla="*/ 7705 h 10000"/>
                <a:gd name="connsiteX434" fmla="*/ 4273 w 10000"/>
                <a:gd name="connsiteY434" fmla="*/ 7567 h 10000"/>
                <a:gd name="connsiteX435" fmla="*/ 4294 w 10000"/>
                <a:gd name="connsiteY435" fmla="*/ 7452 h 10000"/>
                <a:gd name="connsiteX436" fmla="*/ 4400 w 10000"/>
                <a:gd name="connsiteY436" fmla="*/ 7421 h 10000"/>
                <a:gd name="connsiteX437" fmla="*/ 4511 w 10000"/>
                <a:gd name="connsiteY437" fmla="*/ 7358 h 10000"/>
                <a:gd name="connsiteX438" fmla="*/ 4623 w 10000"/>
                <a:gd name="connsiteY438" fmla="*/ 7296 h 10000"/>
                <a:gd name="connsiteX439" fmla="*/ 4734 w 10000"/>
                <a:gd name="connsiteY439" fmla="*/ 7243 h 10000"/>
                <a:gd name="connsiteX440" fmla="*/ 4846 w 10000"/>
                <a:gd name="connsiteY440" fmla="*/ 7181 h 10000"/>
                <a:gd name="connsiteX441" fmla="*/ 4952 w 10000"/>
                <a:gd name="connsiteY441" fmla="*/ 7118 h 10000"/>
                <a:gd name="connsiteX442" fmla="*/ 5063 w 10000"/>
                <a:gd name="connsiteY442" fmla="*/ 7055 h 10000"/>
                <a:gd name="connsiteX443" fmla="*/ 5170 w 10000"/>
                <a:gd name="connsiteY443" fmla="*/ 7013 h 10000"/>
                <a:gd name="connsiteX444" fmla="*/ 5205 w 10000"/>
                <a:gd name="connsiteY444" fmla="*/ 7107 h 10000"/>
                <a:gd name="connsiteX445" fmla="*/ 5241 w 10000"/>
                <a:gd name="connsiteY445" fmla="*/ 7202 h 10000"/>
                <a:gd name="connsiteX446" fmla="*/ 5266 w 10000"/>
                <a:gd name="connsiteY446" fmla="*/ 7296 h 10000"/>
                <a:gd name="connsiteX447" fmla="*/ 5286 w 10000"/>
                <a:gd name="connsiteY447" fmla="*/ 7410 h 10000"/>
                <a:gd name="connsiteX448" fmla="*/ 4759 w 10000"/>
                <a:gd name="connsiteY448" fmla="*/ 7755 h 10000"/>
                <a:gd name="connsiteX449" fmla="*/ 4800 w 10000"/>
                <a:gd name="connsiteY449" fmla="*/ 8071 h 10000"/>
                <a:gd name="connsiteX450" fmla="*/ 4810 w 10000"/>
                <a:gd name="connsiteY450" fmla="*/ 8061 h 10000"/>
                <a:gd name="connsiteX451" fmla="*/ 4851 w 10000"/>
                <a:gd name="connsiteY451" fmla="*/ 8040 h 10000"/>
                <a:gd name="connsiteX452" fmla="*/ 4901 w 10000"/>
                <a:gd name="connsiteY452" fmla="*/ 7998 h 10000"/>
                <a:gd name="connsiteX453" fmla="*/ 4972 w 10000"/>
                <a:gd name="connsiteY453" fmla="*/ 7956 h 10000"/>
                <a:gd name="connsiteX454" fmla="*/ 5048 w 10000"/>
                <a:gd name="connsiteY454" fmla="*/ 7894 h 10000"/>
                <a:gd name="connsiteX455" fmla="*/ 5124 w 10000"/>
                <a:gd name="connsiteY455" fmla="*/ 7829 h 10000"/>
                <a:gd name="connsiteX456" fmla="*/ 5195 w 10000"/>
                <a:gd name="connsiteY456" fmla="*/ 7766 h 10000"/>
                <a:gd name="connsiteX457" fmla="*/ 5261 w 10000"/>
                <a:gd name="connsiteY457" fmla="*/ 7725 h 10000"/>
                <a:gd name="connsiteX458" fmla="*/ 5235 w 10000"/>
                <a:gd name="connsiteY458" fmla="*/ 8292 h 10000"/>
                <a:gd name="connsiteX459" fmla="*/ 4765 w 10000"/>
                <a:gd name="connsiteY459" fmla="*/ 8616 h 10000"/>
                <a:gd name="connsiteX460" fmla="*/ 4800 w 10000"/>
                <a:gd name="connsiteY460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4020 w 10000"/>
                <a:gd name="connsiteY41" fmla="*/ 8385 h 10000"/>
                <a:gd name="connsiteX42" fmla="*/ 5554 w 10000"/>
                <a:gd name="connsiteY42" fmla="*/ 6593 h 10000"/>
                <a:gd name="connsiteX43" fmla="*/ 5570 w 10000"/>
                <a:gd name="connsiteY43" fmla="*/ 6384 h 10000"/>
                <a:gd name="connsiteX44" fmla="*/ 5585 w 10000"/>
                <a:gd name="connsiteY44" fmla="*/ 6154 h 10000"/>
                <a:gd name="connsiteX45" fmla="*/ 5605 w 10000"/>
                <a:gd name="connsiteY45" fmla="*/ 5932 h 10000"/>
                <a:gd name="connsiteX46" fmla="*/ 5625 w 10000"/>
                <a:gd name="connsiteY46" fmla="*/ 5712 h 10000"/>
                <a:gd name="connsiteX47" fmla="*/ 5651 w 10000"/>
                <a:gd name="connsiteY47" fmla="*/ 5503 h 10000"/>
                <a:gd name="connsiteX48" fmla="*/ 5671 w 10000"/>
                <a:gd name="connsiteY48" fmla="*/ 5294 h 10000"/>
                <a:gd name="connsiteX49" fmla="*/ 5706 w 10000"/>
                <a:gd name="connsiteY49" fmla="*/ 5084 h 10000"/>
                <a:gd name="connsiteX50" fmla="*/ 5742 w 10000"/>
                <a:gd name="connsiteY50" fmla="*/ 4885 h 10000"/>
                <a:gd name="connsiteX51" fmla="*/ 5782 w 10000"/>
                <a:gd name="connsiteY51" fmla="*/ 4643 h 10000"/>
                <a:gd name="connsiteX52" fmla="*/ 5838 w 10000"/>
                <a:gd name="connsiteY52" fmla="*/ 4401 h 10000"/>
                <a:gd name="connsiteX53" fmla="*/ 5894 w 10000"/>
                <a:gd name="connsiteY53" fmla="*/ 4171 h 10000"/>
                <a:gd name="connsiteX54" fmla="*/ 5965 w 10000"/>
                <a:gd name="connsiteY54" fmla="*/ 3942 h 10000"/>
                <a:gd name="connsiteX55" fmla="*/ 6041 w 10000"/>
                <a:gd name="connsiteY55" fmla="*/ 3723 h 10000"/>
                <a:gd name="connsiteX56" fmla="*/ 6116 w 10000"/>
                <a:gd name="connsiteY56" fmla="*/ 3511 h 10000"/>
                <a:gd name="connsiteX57" fmla="*/ 6203 w 10000"/>
                <a:gd name="connsiteY57" fmla="*/ 3312 h 10000"/>
                <a:gd name="connsiteX58" fmla="*/ 6294 w 10000"/>
                <a:gd name="connsiteY58" fmla="*/ 3124 h 10000"/>
                <a:gd name="connsiteX59" fmla="*/ 6395 w 10000"/>
                <a:gd name="connsiteY59" fmla="*/ 2957 h 10000"/>
                <a:gd name="connsiteX60" fmla="*/ 6496 w 10000"/>
                <a:gd name="connsiteY60" fmla="*/ 2777 h 10000"/>
                <a:gd name="connsiteX61" fmla="*/ 6603 w 10000"/>
                <a:gd name="connsiteY61" fmla="*/ 2642 h 10000"/>
                <a:gd name="connsiteX62" fmla="*/ 6714 w 10000"/>
                <a:gd name="connsiteY62" fmla="*/ 2515 h 10000"/>
                <a:gd name="connsiteX63" fmla="*/ 6830 w 10000"/>
                <a:gd name="connsiteY63" fmla="*/ 2411 h 10000"/>
                <a:gd name="connsiteX64" fmla="*/ 6947 w 10000"/>
                <a:gd name="connsiteY64" fmla="*/ 2305 h 10000"/>
                <a:gd name="connsiteX65" fmla="*/ 7073 w 10000"/>
                <a:gd name="connsiteY65" fmla="*/ 2253 h 10000"/>
                <a:gd name="connsiteX66" fmla="*/ 7200 w 10000"/>
                <a:gd name="connsiteY66" fmla="*/ 2201 h 10000"/>
                <a:gd name="connsiteX67" fmla="*/ 7271 w 10000"/>
                <a:gd name="connsiteY67" fmla="*/ 2368 h 10000"/>
                <a:gd name="connsiteX68" fmla="*/ 7332 w 10000"/>
                <a:gd name="connsiteY68" fmla="*/ 2515 h 10000"/>
                <a:gd name="connsiteX69" fmla="*/ 7397 w 10000"/>
                <a:gd name="connsiteY69" fmla="*/ 2663 h 10000"/>
                <a:gd name="connsiteX70" fmla="*/ 7468 w 10000"/>
                <a:gd name="connsiteY70" fmla="*/ 2777 h 10000"/>
                <a:gd name="connsiteX71" fmla="*/ 7549 w 10000"/>
                <a:gd name="connsiteY71" fmla="*/ 2894 h 10000"/>
                <a:gd name="connsiteX72" fmla="*/ 7641 w 10000"/>
                <a:gd name="connsiteY72" fmla="*/ 2987 h 10000"/>
                <a:gd name="connsiteX73" fmla="*/ 7757 w 10000"/>
                <a:gd name="connsiteY73" fmla="*/ 3082 h 10000"/>
                <a:gd name="connsiteX74" fmla="*/ 7899 w 10000"/>
                <a:gd name="connsiteY74" fmla="*/ 3165 h 10000"/>
                <a:gd name="connsiteX75" fmla="*/ 7980 w 10000"/>
                <a:gd name="connsiteY75" fmla="*/ 3209 h 10000"/>
                <a:gd name="connsiteX76" fmla="*/ 8056 w 10000"/>
                <a:gd name="connsiteY76" fmla="*/ 3219 h 10000"/>
                <a:gd name="connsiteX77" fmla="*/ 8137 w 10000"/>
                <a:gd name="connsiteY77" fmla="*/ 3229 h 10000"/>
                <a:gd name="connsiteX78" fmla="*/ 8213 w 10000"/>
                <a:gd name="connsiteY78" fmla="*/ 3229 h 10000"/>
                <a:gd name="connsiteX79" fmla="*/ 8289 w 10000"/>
                <a:gd name="connsiteY79" fmla="*/ 3209 h 10000"/>
                <a:gd name="connsiteX80" fmla="*/ 8359 w 10000"/>
                <a:gd name="connsiteY80" fmla="*/ 3175 h 10000"/>
                <a:gd name="connsiteX81" fmla="*/ 8435 w 10000"/>
                <a:gd name="connsiteY81" fmla="*/ 3145 h 10000"/>
                <a:gd name="connsiteX82" fmla="*/ 8506 w 10000"/>
                <a:gd name="connsiteY82" fmla="*/ 3082 h 10000"/>
                <a:gd name="connsiteX83" fmla="*/ 8572 w 10000"/>
                <a:gd name="connsiteY83" fmla="*/ 3041 h 10000"/>
                <a:gd name="connsiteX84" fmla="*/ 8638 w 10000"/>
                <a:gd name="connsiteY84" fmla="*/ 2967 h 10000"/>
                <a:gd name="connsiteX85" fmla="*/ 8709 w 10000"/>
                <a:gd name="connsiteY85" fmla="*/ 2894 h 10000"/>
                <a:gd name="connsiteX86" fmla="*/ 8775 w 10000"/>
                <a:gd name="connsiteY86" fmla="*/ 2810 h 10000"/>
                <a:gd name="connsiteX87" fmla="*/ 8830 w 10000"/>
                <a:gd name="connsiteY87" fmla="*/ 2716 h 10000"/>
                <a:gd name="connsiteX88" fmla="*/ 8896 w 10000"/>
                <a:gd name="connsiteY88" fmla="*/ 2609 h 10000"/>
                <a:gd name="connsiteX89" fmla="*/ 8952 w 10000"/>
                <a:gd name="connsiteY89" fmla="*/ 2504 h 10000"/>
                <a:gd name="connsiteX90" fmla="*/ 9013 w 10000"/>
                <a:gd name="connsiteY90" fmla="*/ 2401 h 10000"/>
                <a:gd name="connsiteX91" fmla="*/ 9200 w 10000"/>
                <a:gd name="connsiteY91" fmla="*/ 2609 h 10000"/>
                <a:gd name="connsiteX92" fmla="*/ 9362 w 10000"/>
                <a:gd name="connsiteY92" fmla="*/ 2884 h 10000"/>
                <a:gd name="connsiteX93" fmla="*/ 9499 w 10000"/>
                <a:gd name="connsiteY93" fmla="*/ 3195 h 10000"/>
                <a:gd name="connsiteX94" fmla="*/ 9625 w 10000"/>
                <a:gd name="connsiteY94" fmla="*/ 3554 h 10000"/>
                <a:gd name="connsiteX95" fmla="*/ 9716 w 10000"/>
                <a:gd name="connsiteY95" fmla="*/ 3942 h 10000"/>
                <a:gd name="connsiteX96" fmla="*/ 9792 w 10000"/>
                <a:gd name="connsiteY96" fmla="*/ 4359 h 10000"/>
                <a:gd name="connsiteX97" fmla="*/ 9833 w 10000"/>
                <a:gd name="connsiteY97" fmla="*/ 4791 h 10000"/>
                <a:gd name="connsiteX98" fmla="*/ 9848 w 10000"/>
                <a:gd name="connsiteY98" fmla="*/ 5230 h 10000"/>
                <a:gd name="connsiteX99" fmla="*/ 9863 w 10000"/>
                <a:gd name="connsiteY99" fmla="*/ 5534 h 10000"/>
                <a:gd name="connsiteX100" fmla="*/ 9878 w 10000"/>
                <a:gd name="connsiteY100" fmla="*/ 5871 h 10000"/>
                <a:gd name="connsiteX101" fmla="*/ 9899 w 10000"/>
                <a:gd name="connsiteY101" fmla="*/ 6132 h 10000"/>
                <a:gd name="connsiteX102" fmla="*/ 9914 w 10000"/>
                <a:gd name="connsiteY102" fmla="*/ 6195 h 10000"/>
                <a:gd name="connsiteX103" fmla="*/ 9980 w 10000"/>
                <a:gd name="connsiteY103" fmla="*/ 5660 h 10000"/>
                <a:gd name="connsiteX104" fmla="*/ 10000 w 10000"/>
                <a:gd name="connsiteY104" fmla="*/ 5084 h 10000"/>
                <a:gd name="connsiteX105" fmla="*/ 9995 w 10000"/>
                <a:gd name="connsiteY105" fmla="*/ 4506 h 10000"/>
                <a:gd name="connsiteX106" fmla="*/ 9949 w 10000"/>
                <a:gd name="connsiteY106" fmla="*/ 3963 h 10000"/>
                <a:gd name="connsiteX107" fmla="*/ 9924 w 10000"/>
                <a:gd name="connsiteY107" fmla="*/ 3784 h 10000"/>
                <a:gd name="connsiteX108" fmla="*/ 9899 w 10000"/>
                <a:gd name="connsiteY108" fmla="*/ 3604 h 10000"/>
                <a:gd name="connsiteX109" fmla="*/ 9863 w 10000"/>
                <a:gd name="connsiteY109" fmla="*/ 3418 h 10000"/>
                <a:gd name="connsiteX110" fmla="*/ 9813 w 10000"/>
                <a:gd name="connsiteY110" fmla="*/ 3249 h 10000"/>
                <a:gd name="connsiteX111" fmla="*/ 9767 w 10000"/>
                <a:gd name="connsiteY111" fmla="*/ 3092 h 10000"/>
                <a:gd name="connsiteX112" fmla="*/ 9716 w 10000"/>
                <a:gd name="connsiteY112" fmla="*/ 2936 h 10000"/>
                <a:gd name="connsiteX113" fmla="*/ 9656 w 10000"/>
                <a:gd name="connsiteY113" fmla="*/ 2777 h 10000"/>
                <a:gd name="connsiteX114" fmla="*/ 9595 w 10000"/>
                <a:gd name="connsiteY114" fmla="*/ 2642 h 10000"/>
                <a:gd name="connsiteX115" fmla="*/ 9529 w 10000"/>
                <a:gd name="connsiteY115" fmla="*/ 2504 h 10000"/>
                <a:gd name="connsiteX116" fmla="*/ 9458 w 10000"/>
                <a:gd name="connsiteY116" fmla="*/ 2368 h 10000"/>
                <a:gd name="connsiteX117" fmla="*/ 9387 w 10000"/>
                <a:gd name="connsiteY117" fmla="*/ 2243 h 10000"/>
                <a:gd name="connsiteX118" fmla="*/ 9316 w 10000"/>
                <a:gd name="connsiteY118" fmla="*/ 2117 h 10000"/>
                <a:gd name="connsiteX119" fmla="*/ 9241 w 10000"/>
                <a:gd name="connsiteY119" fmla="*/ 2003 h 10000"/>
                <a:gd name="connsiteX120" fmla="*/ 9154 w 10000"/>
                <a:gd name="connsiteY120" fmla="*/ 1888 h 10000"/>
                <a:gd name="connsiteX121" fmla="*/ 9078 w 10000"/>
                <a:gd name="connsiteY121" fmla="*/ 1793 h 10000"/>
                <a:gd name="connsiteX122" fmla="*/ 8997 w 10000"/>
                <a:gd name="connsiteY122" fmla="*/ 1699 h 10000"/>
                <a:gd name="connsiteX123" fmla="*/ 8982 w 10000"/>
                <a:gd name="connsiteY123" fmla="*/ 1710 h 10000"/>
                <a:gd name="connsiteX124" fmla="*/ 8972 w 10000"/>
                <a:gd name="connsiteY124" fmla="*/ 1720 h 10000"/>
                <a:gd name="connsiteX125" fmla="*/ 8957 w 10000"/>
                <a:gd name="connsiteY125" fmla="*/ 1730 h 10000"/>
                <a:gd name="connsiteX126" fmla="*/ 8947 w 10000"/>
                <a:gd name="connsiteY126" fmla="*/ 1750 h 10000"/>
                <a:gd name="connsiteX127" fmla="*/ 8932 w 10000"/>
                <a:gd name="connsiteY127" fmla="*/ 1793 h 10000"/>
                <a:gd name="connsiteX128" fmla="*/ 8906 w 10000"/>
                <a:gd name="connsiteY128" fmla="*/ 1856 h 10000"/>
                <a:gd name="connsiteX129" fmla="*/ 8866 w 10000"/>
                <a:gd name="connsiteY129" fmla="*/ 1939 h 10000"/>
                <a:gd name="connsiteX130" fmla="*/ 8820 w 10000"/>
                <a:gd name="connsiteY130" fmla="*/ 2045 h 10000"/>
                <a:gd name="connsiteX131" fmla="*/ 8749 w 10000"/>
                <a:gd name="connsiteY131" fmla="*/ 2180 h 10000"/>
                <a:gd name="connsiteX132" fmla="*/ 8684 w 10000"/>
                <a:gd name="connsiteY132" fmla="*/ 2283 h 10000"/>
                <a:gd name="connsiteX133" fmla="*/ 8628 w 10000"/>
                <a:gd name="connsiteY133" fmla="*/ 2380 h 10000"/>
                <a:gd name="connsiteX134" fmla="*/ 8567 w 10000"/>
                <a:gd name="connsiteY134" fmla="*/ 2463 h 10000"/>
                <a:gd name="connsiteX135" fmla="*/ 8516 w 10000"/>
                <a:gd name="connsiteY135" fmla="*/ 2526 h 10000"/>
                <a:gd name="connsiteX136" fmla="*/ 8466 w 10000"/>
                <a:gd name="connsiteY136" fmla="*/ 2588 h 10000"/>
                <a:gd name="connsiteX137" fmla="*/ 8415 w 10000"/>
                <a:gd name="connsiteY137" fmla="*/ 2622 h 10000"/>
                <a:gd name="connsiteX138" fmla="*/ 8365 w 10000"/>
                <a:gd name="connsiteY138" fmla="*/ 2663 h 10000"/>
                <a:gd name="connsiteX139" fmla="*/ 8314 w 10000"/>
                <a:gd name="connsiteY139" fmla="*/ 2673 h 10000"/>
                <a:gd name="connsiteX140" fmla="*/ 8258 w 10000"/>
                <a:gd name="connsiteY140" fmla="*/ 2684 h 10000"/>
                <a:gd name="connsiteX141" fmla="*/ 8208 w 10000"/>
                <a:gd name="connsiteY141" fmla="*/ 2694 h 10000"/>
                <a:gd name="connsiteX142" fmla="*/ 8147 w 10000"/>
                <a:gd name="connsiteY142" fmla="*/ 2694 h 10000"/>
                <a:gd name="connsiteX143" fmla="*/ 8086 w 10000"/>
                <a:gd name="connsiteY143" fmla="*/ 2684 h 10000"/>
                <a:gd name="connsiteX144" fmla="*/ 8015 w 10000"/>
                <a:gd name="connsiteY144" fmla="*/ 2684 h 10000"/>
                <a:gd name="connsiteX145" fmla="*/ 7939 w 10000"/>
                <a:gd name="connsiteY145" fmla="*/ 2673 h 10000"/>
                <a:gd name="connsiteX146" fmla="*/ 7858 w 10000"/>
                <a:gd name="connsiteY146" fmla="*/ 2663 h 10000"/>
                <a:gd name="connsiteX147" fmla="*/ 7803 w 10000"/>
                <a:gd name="connsiteY147" fmla="*/ 2609 h 10000"/>
                <a:gd name="connsiteX148" fmla="*/ 7747 w 10000"/>
                <a:gd name="connsiteY148" fmla="*/ 2577 h 10000"/>
                <a:gd name="connsiteX149" fmla="*/ 7696 w 10000"/>
                <a:gd name="connsiteY149" fmla="*/ 2526 h 10000"/>
                <a:gd name="connsiteX150" fmla="*/ 7635 w 10000"/>
                <a:gd name="connsiteY150" fmla="*/ 2483 h 10000"/>
                <a:gd name="connsiteX151" fmla="*/ 7585 w 10000"/>
                <a:gd name="connsiteY151" fmla="*/ 2431 h 10000"/>
                <a:gd name="connsiteX152" fmla="*/ 7529 w 10000"/>
                <a:gd name="connsiteY152" fmla="*/ 2358 h 10000"/>
                <a:gd name="connsiteX153" fmla="*/ 7489 w 10000"/>
                <a:gd name="connsiteY153" fmla="*/ 2273 h 10000"/>
                <a:gd name="connsiteX154" fmla="*/ 7448 w 10000"/>
                <a:gd name="connsiteY154" fmla="*/ 2180 h 10000"/>
                <a:gd name="connsiteX155" fmla="*/ 7468 w 10000"/>
                <a:gd name="connsiteY155" fmla="*/ 2138 h 10000"/>
                <a:gd name="connsiteX156" fmla="*/ 7484 w 10000"/>
                <a:gd name="connsiteY156" fmla="*/ 2096 h 10000"/>
                <a:gd name="connsiteX157" fmla="*/ 7499 w 10000"/>
                <a:gd name="connsiteY157" fmla="*/ 2045 h 10000"/>
                <a:gd name="connsiteX158" fmla="*/ 7514 w 10000"/>
                <a:gd name="connsiteY158" fmla="*/ 2003 h 10000"/>
                <a:gd name="connsiteX159" fmla="*/ 7554 w 10000"/>
                <a:gd name="connsiteY159" fmla="*/ 1740 h 10000"/>
                <a:gd name="connsiteX160" fmla="*/ 7570 w 10000"/>
                <a:gd name="connsiteY160" fmla="*/ 1478 h 10000"/>
                <a:gd name="connsiteX161" fmla="*/ 7570 w 10000"/>
                <a:gd name="connsiteY161" fmla="*/ 1216 h 10000"/>
                <a:gd name="connsiteX162" fmla="*/ 7559 w 10000"/>
                <a:gd name="connsiteY162" fmla="*/ 954 h 10000"/>
                <a:gd name="connsiteX163" fmla="*/ 7529 w 10000"/>
                <a:gd name="connsiteY163" fmla="*/ 692 h 10000"/>
                <a:gd name="connsiteX164" fmla="*/ 7484 w 10000"/>
                <a:gd name="connsiteY164" fmla="*/ 450 h 10000"/>
                <a:gd name="connsiteX165" fmla="*/ 7428 w 10000"/>
                <a:gd name="connsiteY165" fmla="*/ 219 h 10000"/>
                <a:gd name="connsiteX166" fmla="*/ 7357 w 10000"/>
                <a:gd name="connsiteY166" fmla="*/ 0 h 10000"/>
                <a:gd name="connsiteX167" fmla="*/ 7352 w 10000"/>
                <a:gd name="connsiteY167" fmla="*/ 63 h 10000"/>
                <a:gd name="connsiteX168" fmla="*/ 7357 w 10000"/>
                <a:gd name="connsiteY168" fmla="*/ 263 h 10000"/>
                <a:gd name="connsiteX169" fmla="*/ 7367 w 10000"/>
                <a:gd name="connsiteY169" fmla="*/ 525 h 10000"/>
                <a:gd name="connsiteX170" fmla="*/ 7372 w 10000"/>
                <a:gd name="connsiteY170" fmla="*/ 839 h 10000"/>
                <a:gd name="connsiteX171" fmla="*/ 7362 w 10000"/>
                <a:gd name="connsiteY171" fmla="*/ 1174 h 10000"/>
                <a:gd name="connsiteX172" fmla="*/ 7332 w 10000"/>
                <a:gd name="connsiteY172" fmla="*/ 1478 h 10000"/>
                <a:gd name="connsiteX173" fmla="*/ 7271 w 10000"/>
                <a:gd name="connsiteY173" fmla="*/ 1720 h 10000"/>
                <a:gd name="connsiteX174" fmla="*/ 7165 w 10000"/>
                <a:gd name="connsiteY174" fmla="*/ 1866 h 10000"/>
                <a:gd name="connsiteX175" fmla="*/ 7048 w 10000"/>
                <a:gd name="connsiteY175" fmla="*/ 1866 h 10000"/>
                <a:gd name="connsiteX176" fmla="*/ 6932 w 10000"/>
                <a:gd name="connsiteY176" fmla="*/ 1888 h 10000"/>
                <a:gd name="connsiteX177" fmla="*/ 6820 w 10000"/>
                <a:gd name="connsiteY177" fmla="*/ 1939 h 10000"/>
                <a:gd name="connsiteX178" fmla="*/ 6709 w 10000"/>
                <a:gd name="connsiteY178" fmla="*/ 2003 h 10000"/>
                <a:gd name="connsiteX179" fmla="*/ 6603 w 10000"/>
                <a:gd name="connsiteY179" fmla="*/ 2065 h 10000"/>
                <a:gd name="connsiteX180" fmla="*/ 6501 w 10000"/>
                <a:gd name="connsiteY180" fmla="*/ 2169 h 10000"/>
                <a:gd name="connsiteX181" fmla="*/ 6400 w 10000"/>
                <a:gd name="connsiteY181" fmla="*/ 2263 h 10000"/>
                <a:gd name="connsiteX182" fmla="*/ 6304 w 10000"/>
                <a:gd name="connsiteY182" fmla="*/ 2380 h 10000"/>
                <a:gd name="connsiteX183" fmla="*/ 6208 w 10000"/>
                <a:gd name="connsiteY183" fmla="*/ 2515 h 10000"/>
                <a:gd name="connsiteX184" fmla="*/ 6116 w 10000"/>
                <a:gd name="connsiteY184" fmla="*/ 2663 h 10000"/>
                <a:gd name="connsiteX185" fmla="*/ 6035 w 10000"/>
                <a:gd name="connsiteY185" fmla="*/ 2820 h 10000"/>
                <a:gd name="connsiteX186" fmla="*/ 5954 w 10000"/>
                <a:gd name="connsiteY186" fmla="*/ 2987 h 10000"/>
                <a:gd name="connsiteX187" fmla="*/ 5878 w 10000"/>
                <a:gd name="connsiteY187" fmla="*/ 3155 h 10000"/>
                <a:gd name="connsiteX188" fmla="*/ 5808 w 10000"/>
                <a:gd name="connsiteY188" fmla="*/ 3353 h 10000"/>
                <a:gd name="connsiteX189" fmla="*/ 5737 w 10000"/>
                <a:gd name="connsiteY189" fmla="*/ 3542 h 10000"/>
                <a:gd name="connsiteX190" fmla="*/ 5676 w 10000"/>
                <a:gd name="connsiteY190" fmla="*/ 3733 h 10000"/>
                <a:gd name="connsiteX191" fmla="*/ 5630 w 10000"/>
                <a:gd name="connsiteY191" fmla="*/ 3922 h 10000"/>
                <a:gd name="connsiteX192" fmla="*/ 5590 w 10000"/>
                <a:gd name="connsiteY192" fmla="*/ 4109 h 10000"/>
                <a:gd name="connsiteX193" fmla="*/ 5559 w 10000"/>
                <a:gd name="connsiteY193" fmla="*/ 4307 h 10000"/>
                <a:gd name="connsiteX194" fmla="*/ 5539 w 10000"/>
                <a:gd name="connsiteY194" fmla="*/ 4496 h 10000"/>
                <a:gd name="connsiteX195" fmla="*/ 5514 w 10000"/>
                <a:gd name="connsiteY195" fmla="*/ 4684 h 10000"/>
                <a:gd name="connsiteX196" fmla="*/ 5494 w 10000"/>
                <a:gd name="connsiteY196" fmla="*/ 4895 h 10000"/>
                <a:gd name="connsiteX197" fmla="*/ 5468 w 10000"/>
                <a:gd name="connsiteY197" fmla="*/ 5084 h 10000"/>
                <a:gd name="connsiteX198" fmla="*/ 5443 w 10000"/>
                <a:gd name="connsiteY198" fmla="*/ 5284 h 10000"/>
                <a:gd name="connsiteX199" fmla="*/ 5397 w 10000"/>
                <a:gd name="connsiteY199" fmla="*/ 5230 h 10000"/>
                <a:gd name="connsiteX200" fmla="*/ 5337 w 10000"/>
                <a:gd name="connsiteY200" fmla="*/ 5188 h 10000"/>
                <a:gd name="connsiteX201" fmla="*/ 5251 w 10000"/>
                <a:gd name="connsiteY201" fmla="*/ 5137 h 10000"/>
                <a:gd name="connsiteX202" fmla="*/ 5170 w 10000"/>
                <a:gd name="connsiteY202" fmla="*/ 5074 h 10000"/>
                <a:gd name="connsiteX203" fmla="*/ 5089 w 10000"/>
                <a:gd name="connsiteY203" fmla="*/ 5001 h 10000"/>
                <a:gd name="connsiteX204" fmla="*/ 5013 w 10000"/>
                <a:gd name="connsiteY204" fmla="*/ 4938 h 10000"/>
                <a:gd name="connsiteX205" fmla="*/ 4962 w 10000"/>
                <a:gd name="connsiteY205" fmla="*/ 4864 h 10000"/>
                <a:gd name="connsiteX206" fmla="*/ 4937 w 10000"/>
                <a:gd name="connsiteY206" fmla="*/ 4780 h 10000"/>
                <a:gd name="connsiteX207" fmla="*/ 4835 w 10000"/>
                <a:gd name="connsiteY207" fmla="*/ 4812 h 10000"/>
                <a:gd name="connsiteX208" fmla="*/ 4668 w 10000"/>
                <a:gd name="connsiteY208" fmla="*/ 4875 h 10000"/>
                <a:gd name="connsiteX209" fmla="*/ 4461 w 10000"/>
                <a:gd name="connsiteY209" fmla="*/ 4938 h 10000"/>
                <a:gd name="connsiteX210" fmla="*/ 4213 w 10000"/>
                <a:gd name="connsiteY210" fmla="*/ 5031 h 10000"/>
                <a:gd name="connsiteX211" fmla="*/ 3929 w 10000"/>
                <a:gd name="connsiteY211" fmla="*/ 5126 h 10000"/>
                <a:gd name="connsiteX212" fmla="*/ 3625 w 10000"/>
                <a:gd name="connsiteY212" fmla="*/ 5220 h 10000"/>
                <a:gd name="connsiteX213" fmla="*/ 3311 w 10000"/>
                <a:gd name="connsiteY213" fmla="*/ 5334 h 10000"/>
                <a:gd name="connsiteX214" fmla="*/ 2992 w 10000"/>
                <a:gd name="connsiteY214" fmla="*/ 5438 h 10000"/>
                <a:gd name="connsiteX215" fmla="*/ 2678 w 10000"/>
                <a:gd name="connsiteY215" fmla="*/ 5545 h 10000"/>
                <a:gd name="connsiteX216" fmla="*/ 2380 w 10000"/>
                <a:gd name="connsiteY216" fmla="*/ 5660 h 10000"/>
                <a:gd name="connsiteX217" fmla="*/ 2101 w 10000"/>
                <a:gd name="connsiteY217" fmla="*/ 5754 h 10000"/>
                <a:gd name="connsiteX218" fmla="*/ 1848 w 10000"/>
                <a:gd name="connsiteY218" fmla="*/ 5839 h 10000"/>
                <a:gd name="connsiteX219" fmla="*/ 1641 w 10000"/>
                <a:gd name="connsiteY219" fmla="*/ 5912 h 10000"/>
                <a:gd name="connsiteX220" fmla="*/ 1484 w 10000"/>
                <a:gd name="connsiteY220" fmla="*/ 5954 h 10000"/>
                <a:gd name="connsiteX221" fmla="*/ 1377 w 10000"/>
                <a:gd name="connsiteY221" fmla="*/ 5996 h 10000"/>
                <a:gd name="connsiteX222" fmla="*/ 1342 w 10000"/>
                <a:gd name="connsiteY222" fmla="*/ 6006 h 10000"/>
                <a:gd name="connsiteX223" fmla="*/ 1261 w 10000"/>
                <a:gd name="connsiteY223" fmla="*/ 5954 h 10000"/>
                <a:gd name="connsiteX224" fmla="*/ 1180 w 10000"/>
                <a:gd name="connsiteY224" fmla="*/ 5902 h 10000"/>
                <a:gd name="connsiteX225" fmla="*/ 1104 w 10000"/>
                <a:gd name="connsiteY225" fmla="*/ 5850 h 10000"/>
                <a:gd name="connsiteX226" fmla="*/ 1023 w 10000"/>
                <a:gd name="connsiteY226" fmla="*/ 5787 h 10000"/>
                <a:gd name="connsiteX227" fmla="*/ 942 w 10000"/>
                <a:gd name="connsiteY227" fmla="*/ 5732 h 10000"/>
                <a:gd name="connsiteX228" fmla="*/ 861 w 10000"/>
                <a:gd name="connsiteY228" fmla="*/ 5670 h 10000"/>
                <a:gd name="connsiteX229" fmla="*/ 785 w 10000"/>
                <a:gd name="connsiteY229" fmla="*/ 5617 h 10000"/>
                <a:gd name="connsiteX230" fmla="*/ 704 w 10000"/>
                <a:gd name="connsiteY230" fmla="*/ 5556 h 10000"/>
                <a:gd name="connsiteX231" fmla="*/ 623 w 10000"/>
                <a:gd name="connsiteY231" fmla="*/ 5503 h 10000"/>
                <a:gd name="connsiteX232" fmla="*/ 542 w 10000"/>
                <a:gd name="connsiteY232" fmla="*/ 5451 h 10000"/>
                <a:gd name="connsiteX233" fmla="*/ 466 w 10000"/>
                <a:gd name="connsiteY233" fmla="*/ 5387 h 10000"/>
                <a:gd name="connsiteX234" fmla="*/ 380 w 10000"/>
                <a:gd name="connsiteY234" fmla="*/ 5346 h 10000"/>
                <a:gd name="connsiteX235" fmla="*/ 299 w 10000"/>
                <a:gd name="connsiteY235" fmla="*/ 5294 h 10000"/>
                <a:gd name="connsiteX236" fmla="*/ 218 w 10000"/>
                <a:gd name="connsiteY236" fmla="*/ 5241 h 10000"/>
                <a:gd name="connsiteX237" fmla="*/ 137 w 10000"/>
                <a:gd name="connsiteY237" fmla="*/ 5199 h 10000"/>
                <a:gd name="connsiteX238" fmla="*/ 56 w 10000"/>
                <a:gd name="connsiteY238" fmla="*/ 5148 h 10000"/>
                <a:gd name="connsiteX239" fmla="*/ 0 w 10000"/>
                <a:gd name="connsiteY239" fmla="*/ 5271 h 10000"/>
                <a:gd name="connsiteX240" fmla="*/ 15 w 10000"/>
                <a:gd name="connsiteY240" fmla="*/ 5294 h 10000"/>
                <a:gd name="connsiteX241" fmla="*/ 51 w 10000"/>
                <a:gd name="connsiteY241" fmla="*/ 5334 h 10000"/>
                <a:gd name="connsiteX242" fmla="*/ 106 w 10000"/>
                <a:gd name="connsiteY242" fmla="*/ 5377 h 10000"/>
                <a:gd name="connsiteX243" fmla="*/ 177 w 10000"/>
                <a:gd name="connsiteY243" fmla="*/ 5438 h 10000"/>
                <a:gd name="connsiteX244" fmla="*/ 263 w 10000"/>
                <a:gd name="connsiteY244" fmla="*/ 5503 h 10000"/>
                <a:gd name="connsiteX245" fmla="*/ 359 w 10000"/>
                <a:gd name="connsiteY245" fmla="*/ 5576 h 10000"/>
                <a:gd name="connsiteX246" fmla="*/ 456 w 10000"/>
                <a:gd name="connsiteY246" fmla="*/ 5660 h 10000"/>
                <a:gd name="connsiteX247" fmla="*/ 557 w 10000"/>
                <a:gd name="connsiteY247" fmla="*/ 5732 h 10000"/>
                <a:gd name="connsiteX248" fmla="*/ 658 w 10000"/>
                <a:gd name="connsiteY248" fmla="*/ 5818 h 10000"/>
                <a:gd name="connsiteX249" fmla="*/ 754 w 10000"/>
                <a:gd name="connsiteY249" fmla="*/ 5891 h 10000"/>
                <a:gd name="connsiteX250" fmla="*/ 851 w 10000"/>
                <a:gd name="connsiteY250" fmla="*/ 5954 h 10000"/>
                <a:gd name="connsiteX251" fmla="*/ 932 w 10000"/>
                <a:gd name="connsiteY251" fmla="*/ 6017 h 10000"/>
                <a:gd name="connsiteX252" fmla="*/ 997 w 10000"/>
                <a:gd name="connsiteY252" fmla="*/ 6080 h 10000"/>
                <a:gd name="connsiteX253" fmla="*/ 1053 w 10000"/>
                <a:gd name="connsiteY253" fmla="*/ 6111 h 10000"/>
                <a:gd name="connsiteX254" fmla="*/ 1089 w 10000"/>
                <a:gd name="connsiteY254" fmla="*/ 6143 h 10000"/>
                <a:gd name="connsiteX255" fmla="*/ 1099 w 10000"/>
                <a:gd name="connsiteY255" fmla="*/ 6154 h 10000"/>
                <a:gd name="connsiteX256" fmla="*/ 1094 w 10000"/>
                <a:gd name="connsiteY256" fmla="*/ 6154 h 10000"/>
                <a:gd name="connsiteX257" fmla="*/ 1073 w 10000"/>
                <a:gd name="connsiteY257" fmla="*/ 6164 h 10000"/>
                <a:gd name="connsiteX258" fmla="*/ 1053 w 10000"/>
                <a:gd name="connsiteY258" fmla="*/ 6185 h 10000"/>
                <a:gd name="connsiteX259" fmla="*/ 1023 w 10000"/>
                <a:gd name="connsiteY259" fmla="*/ 6216 h 10000"/>
                <a:gd name="connsiteX260" fmla="*/ 987 w 10000"/>
                <a:gd name="connsiteY260" fmla="*/ 6236 h 10000"/>
                <a:gd name="connsiteX261" fmla="*/ 957 w 10000"/>
                <a:gd name="connsiteY261" fmla="*/ 6268 h 10000"/>
                <a:gd name="connsiteX262" fmla="*/ 932 w 10000"/>
                <a:gd name="connsiteY262" fmla="*/ 6299 h 10000"/>
                <a:gd name="connsiteX263" fmla="*/ 906 w 10000"/>
                <a:gd name="connsiteY263" fmla="*/ 6331 h 10000"/>
                <a:gd name="connsiteX264" fmla="*/ 2486 w 10000"/>
                <a:gd name="connsiteY264" fmla="*/ 7766 h 10000"/>
                <a:gd name="connsiteX265" fmla="*/ 2516 w 10000"/>
                <a:gd name="connsiteY265" fmla="*/ 7798 h 10000"/>
                <a:gd name="connsiteX266" fmla="*/ 2542 w 10000"/>
                <a:gd name="connsiteY266" fmla="*/ 7808 h 10000"/>
                <a:gd name="connsiteX267" fmla="*/ 2572 w 10000"/>
                <a:gd name="connsiteY267" fmla="*/ 7808 h 10000"/>
                <a:gd name="connsiteX268" fmla="*/ 2603 w 10000"/>
                <a:gd name="connsiteY268" fmla="*/ 7755 h 10000"/>
                <a:gd name="connsiteX269" fmla="*/ 1246 w 10000"/>
                <a:gd name="connsiteY269" fmla="*/ 6414 h 10000"/>
                <a:gd name="connsiteX270" fmla="*/ 1337 w 10000"/>
                <a:gd name="connsiteY270" fmla="*/ 6373 h 10000"/>
                <a:gd name="connsiteX271" fmla="*/ 1494 w 10000"/>
                <a:gd name="connsiteY271" fmla="*/ 6309 h 10000"/>
                <a:gd name="connsiteX272" fmla="*/ 1701 w 10000"/>
                <a:gd name="connsiteY272" fmla="*/ 6216 h 10000"/>
                <a:gd name="connsiteX273" fmla="*/ 1949 w 10000"/>
                <a:gd name="connsiteY273" fmla="*/ 6111 h 10000"/>
                <a:gd name="connsiteX274" fmla="*/ 2233 w 10000"/>
                <a:gd name="connsiteY274" fmla="*/ 6006 h 10000"/>
                <a:gd name="connsiteX275" fmla="*/ 2542 w 10000"/>
                <a:gd name="connsiteY275" fmla="*/ 5891 h 10000"/>
                <a:gd name="connsiteX276" fmla="*/ 2871 w 10000"/>
                <a:gd name="connsiteY276" fmla="*/ 5754 h 10000"/>
                <a:gd name="connsiteX277" fmla="*/ 3195 w 10000"/>
                <a:gd name="connsiteY277" fmla="*/ 5629 h 10000"/>
                <a:gd name="connsiteX278" fmla="*/ 3524 w 10000"/>
                <a:gd name="connsiteY278" fmla="*/ 5513 h 10000"/>
                <a:gd name="connsiteX279" fmla="*/ 3833 w 10000"/>
                <a:gd name="connsiteY279" fmla="*/ 5387 h 10000"/>
                <a:gd name="connsiteX280" fmla="*/ 4122 w 10000"/>
                <a:gd name="connsiteY280" fmla="*/ 5284 h 10000"/>
                <a:gd name="connsiteX281" fmla="*/ 4380 w 10000"/>
                <a:gd name="connsiteY281" fmla="*/ 5178 h 10000"/>
                <a:gd name="connsiteX282" fmla="*/ 4603 w 10000"/>
                <a:gd name="connsiteY282" fmla="*/ 5105 h 10000"/>
                <a:gd name="connsiteX283" fmla="*/ 4765 w 10000"/>
                <a:gd name="connsiteY283" fmla="*/ 5031 h 10000"/>
                <a:gd name="connsiteX284" fmla="*/ 4876 w 10000"/>
                <a:gd name="connsiteY284" fmla="*/ 4990 h 10000"/>
                <a:gd name="connsiteX285" fmla="*/ 4911 w 10000"/>
                <a:gd name="connsiteY285" fmla="*/ 4980 h 10000"/>
                <a:gd name="connsiteX286" fmla="*/ 4972 w 10000"/>
                <a:gd name="connsiteY286" fmla="*/ 5053 h 10000"/>
                <a:gd name="connsiteX287" fmla="*/ 5038 w 10000"/>
                <a:gd name="connsiteY287" fmla="*/ 5126 h 10000"/>
                <a:gd name="connsiteX288" fmla="*/ 5109 w 10000"/>
                <a:gd name="connsiteY288" fmla="*/ 5199 h 10000"/>
                <a:gd name="connsiteX289" fmla="*/ 5180 w 10000"/>
                <a:gd name="connsiteY289" fmla="*/ 5284 h 10000"/>
                <a:gd name="connsiteX290" fmla="*/ 5241 w 10000"/>
                <a:gd name="connsiteY290" fmla="*/ 5367 h 10000"/>
                <a:gd name="connsiteX291" fmla="*/ 5306 w 10000"/>
                <a:gd name="connsiteY291" fmla="*/ 5451 h 10000"/>
                <a:gd name="connsiteX292" fmla="*/ 5367 w 10000"/>
                <a:gd name="connsiteY292" fmla="*/ 5534 h 10000"/>
                <a:gd name="connsiteX293" fmla="*/ 5428 w 10000"/>
                <a:gd name="connsiteY293" fmla="*/ 5629 h 10000"/>
                <a:gd name="connsiteX294" fmla="*/ 5423 w 10000"/>
                <a:gd name="connsiteY294" fmla="*/ 5942 h 10000"/>
                <a:gd name="connsiteX295" fmla="*/ 5397 w 10000"/>
                <a:gd name="connsiteY295" fmla="*/ 6236 h 10000"/>
                <a:gd name="connsiteX296" fmla="*/ 5367 w 10000"/>
                <a:gd name="connsiteY296" fmla="*/ 6541 h 10000"/>
                <a:gd name="connsiteX297" fmla="*/ 5337 w 10000"/>
                <a:gd name="connsiteY297" fmla="*/ 6814 h 10000"/>
                <a:gd name="connsiteX298" fmla="*/ 5296 w 10000"/>
                <a:gd name="connsiteY298" fmla="*/ 6718 h 10000"/>
                <a:gd name="connsiteX299" fmla="*/ 5251 w 10000"/>
                <a:gd name="connsiteY299" fmla="*/ 6624 h 10000"/>
                <a:gd name="connsiteX300" fmla="*/ 5210 w 10000"/>
                <a:gd name="connsiteY300" fmla="*/ 6530 h 10000"/>
                <a:gd name="connsiteX301" fmla="*/ 5170 w 10000"/>
                <a:gd name="connsiteY301" fmla="*/ 6444 h 10000"/>
                <a:gd name="connsiteX302" fmla="*/ 5129 w 10000"/>
                <a:gd name="connsiteY302" fmla="*/ 6351 h 10000"/>
                <a:gd name="connsiteX303" fmla="*/ 5089 w 10000"/>
                <a:gd name="connsiteY303" fmla="*/ 6268 h 10000"/>
                <a:gd name="connsiteX304" fmla="*/ 5043 w 10000"/>
                <a:gd name="connsiteY304" fmla="*/ 6185 h 10000"/>
                <a:gd name="connsiteX305" fmla="*/ 4992 w 10000"/>
                <a:gd name="connsiteY305" fmla="*/ 6111 h 10000"/>
                <a:gd name="connsiteX306" fmla="*/ 5033 w 10000"/>
                <a:gd name="connsiteY306" fmla="*/ 6111 h 10000"/>
                <a:gd name="connsiteX307" fmla="*/ 5073 w 10000"/>
                <a:gd name="connsiteY307" fmla="*/ 6143 h 10000"/>
                <a:gd name="connsiteX308" fmla="*/ 5114 w 10000"/>
                <a:gd name="connsiteY308" fmla="*/ 6195 h 10000"/>
                <a:gd name="connsiteX309" fmla="*/ 5149 w 10000"/>
                <a:gd name="connsiteY309" fmla="*/ 6258 h 10000"/>
                <a:gd name="connsiteX310" fmla="*/ 5190 w 10000"/>
                <a:gd name="connsiteY310" fmla="*/ 6321 h 10000"/>
                <a:gd name="connsiteX311" fmla="*/ 5230 w 10000"/>
                <a:gd name="connsiteY311" fmla="*/ 6341 h 10000"/>
                <a:gd name="connsiteX312" fmla="*/ 5271 w 10000"/>
                <a:gd name="connsiteY312" fmla="*/ 6341 h 10000"/>
                <a:gd name="connsiteX313" fmla="*/ 5316 w 10000"/>
                <a:gd name="connsiteY313" fmla="*/ 6299 h 10000"/>
                <a:gd name="connsiteX314" fmla="*/ 5276 w 10000"/>
                <a:gd name="connsiteY314" fmla="*/ 6154 h 10000"/>
                <a:gd name="connsiteX315" fmla="*/ 5225 w 10000"/>
                <a:gd name="connsiteY315" fmla="*/ 6017 h 10000"/>
                <a:gd name="connsiteX316" fmla="*/ 5170 w 10000"/>
                <a:gd name="connsiteY316" fmla="*/ 5902 h 10000"/>
                <a:gd name="connsiteX317" fmla="*/ 5109 w 10000"/>
                <a:gd name="connsiteY317" fmla="*/ 5776 h 10000"/>
                <a:gd name="connsiteX318" fmla="*/ 5043 w 10000"/>
                <a:gd name="connsiteY318" fmla="*/ 5670 h 10000"/>
                <a:gd name="connsiteX319" fmla="*/ 4972 w 10000"/>
                <a:gd name="connsiteY319" fmla="*/ 5576 h 10000"/>
                <a:gd name="connsiteX320" fmla="*/ 4901 w 10000"/>
                <a:gd name="connsiteY320" fmla="*/ 5493 h 10000"/>
                <a:gd name="connsiteX321" fmla="*/ 4835 w 10000"/>
                <a:gd name="connsiteY321" fmla="*/ 5418 h 10000"/>
                <a:gd name="connsiteX322" fmla="*/ 4881 w 10000"/>
                <a:gd name="connsiteY322" fmla="*/ 5428 h 10000"/>
                <a:gd name="connsiteX323" fmla="*/ 4927 w 10000"/>
                <a:gd name="connsiteY323" fmla="*/ 5438 h 10000"/>
                <a:gd name="connsiteX324" fmla="*/ 4972 w 10000"/>
                <a:gd name="connsiteY324" fmla="*/ 5461 h 10000"/>
                <a:gd name="connsiteX325" fmla="*/ 5018 w 10000"/>
                <a:gd name="connsiteY325" fmla="*/ 5493 h 10000"/>
                <a:gd name="connsiteX326" fmla="*/ 5068 w 10000"/>
                <a:gd name="connsiteY326" fmla="*/ 5513 h 10000"/>
                <a:gd name="connsiteX327" fmla="*/ 5114 w 10000"/>
                <a:gd name="connsiteY327" fmla="*/ 5545 h 10000"/>
                <a:gd name="connsiteX328" fmla="*/ 5154 w 10000"/>
                <a:gd name="connsiteY328" fmla="*/ 5586 h 10000"/>
                <a:gd name="connsiteX329" fmla="*/ 5195 w 10000"/>
                <a:gd name="connsiteY329" fmla="*/ 5629 h 10000"/>
                <a:gd name="connsiteX330" fmla="*/ 5220 w 10000"/>
                <a:gd name="connsiteY330" fmla="*/ 5639 h 10000"/>
                <a:gd name="connsiteX331" fmla="*/ 5241 w 10000"/>
                <a:gd name="connsiteY331" fmla="*/ 5680 h 10000"/>
                <a:gd name="connsiteX332" fmla="*/ 5266 w 10000"/>
                <a:gd name="connsiteY332" fmla="*/ 5732 h 10000"/>
                <a:gd name="connsiteX333" fmla="*/ 5281 w 10000"/>
                <a:gd name="connsiteY333" fmla="*/ 5766 h 10000"/>
                <a:gd name="connsiteX334" fmla="*/ 5306 w 10000"/>
                <a:gd name="connsiteY334" fmla="*/ 5818 h 10000"/>
                <a:gd name="connsiteX335" fmla="*/ 5327 w 10000"/>
                <a:gd name="connsiteY335" fmla="*/ 5829 h 10000"/>
                <a:gd name="connsiteX336" fmla="*/ 5352 w 10000"/>
                <a:gd name="connsiteY336" fmla="*/ 5818 h 10000"/>
                <a:gd name="connsiteX337" fmla="*/ 5382 w 10000"/>
                <a:gd name="connsiteY337" fmla="*/ 5766 h 10000"/>
                <a:gd name="connsiteX338" fmla="*/ 5342 w 10000"/>
                <a:gd name="connsiteY338" fmla="*/ 5660 h 10000"/>
                <a:gd name="connsiteX339" fmla="*/ 5296 w 10000"/>
                <a:gd name="connsiteY339" fmla="*/ 5576 h 10000"/>
                <a:gd name="connsiteX340" fmla="*/ 5241 w 10000"/>
                <a:gd name="connsiteY340" fmla="*/ 5503 h 10000"/>
                <a:gd name="connsiteX341" fmla="*/ 5190 w 10000"/>
                <a:gd name="connsiteY341" fmla="*/ 5438 h 10000"/>
                <a:gd name="connsiteX342" fmla="*/ 5129 w 10000"/>
                <a:gd name="connsiteY342" fmla="*/ 5387 h 10000"/>
                <a:gd name="connsiteX343" fmla="*/ 5073 w 10000"/>
                <a:gd name="connsiteY343" fmla="*/ 5356 h 10000"/>
                <a:gd name="connsiteX344" fmla="*/ 5008 w 10000"/>
                <a:gd name="connsiteY344" fmla="*/ 5304 h 10000"/>
                <a:gd name="connsiteX345" fmla="*/ 4952 w 10000"/>
                <a:gd name="connsiteY345" fmla="*/ 5271 h 10000"/>
                <a:gd name="connsiteX346" fmla="*/ 4916 w 10000"/>
                <a:gd name="connsiteY346" fmla="*/ 5241 h 10000"/>
                <a:gd name="connsiteX347" fmla="*/ 4876 w 10000"/>
                <a:gd name="connsiteY347" fmla="*/ 5230 h 10000"/>
                <a:gd name="connsiteX348" fmla="*/ 4841 w 10000"/>
                <a:gd name="connsiteY348" fmla="*/ 5230 h 10000"/>
                <a:gd name="connsiteX349" fmla="*/ 4810 w 10000"/>
                <a:gd name="connsiteY349" fmla="*/ 5284 h 10000"/>
                <a:gd name="connsiteX350" fmla="*/ 4810 w 10000"/>
                <a:gd name="connsiteY350" fmla="*/ 5314 h 10000"/>
                <a:gd name="connsiteX351" fmla="*/ 4815 w 10000"/>
                <a:gd name="connsiteY351" fmla="*/ 5356 h 10000"/>
                <a:gd name="connsiteX352" fmla="*/ 4820 w 10000"/>
                <a:gd name="connsiteY352" fmla="*/ 5377 h 10000"/>
                <a:gd name="connsiteX353" fmla="*/ 4835 w 10000"/>
                <a:gd name="connsiteY353" fmla="*/ 5397 h 10000"/>
                <a:gd name="connsiteX354" fmla="*/ 4795 w 10000"/>
                <a:gd name="connsiteY354" fmla="*/ 5428 h 10000"/>
                <a:gd name="connsiteX355" fmla="*/ 4744 w 10000"/>
                <a:gd name="connsiteY355" fmla="*/ 5438 h 10000"/>
                <a:gd name="connsiteX356" fmla="*/ 4709 w 10000"/>
                <a:gd name="connsiteY356" fmla="*/ 5461 h 10000"/>
                <a:gd name="connsiteX357" fmla="*/ 4704 w 10000"/>
                <a:gd name="connsiteY357" fmla="*/ 5556 h 10000"/>
                <a:gd name="connsiteX358" fmla="*/ 4754 w 10000"/>
                <a:gd name="connsiteY358" fmla="*/ 5596 h 10000"/>
                <a:gd name="connsiteX359" fmla="*/ 4800 w 10000"/>
                <a:gd name="connsiteY359" fmla="*/ 5629 h 10000"/>
                <a:gd name="connsiteX360" fmla="*/ 4846 w 10000"/>
                <a:gd name="connsiteY360" fmla="*/ 5670 h 10000"/>
                <a:gd name="connsiteX361" fmla="*/ 4896 w 10000"/>
                <a:gd name="connsiteY361" fmla="*/ 5691 h 10000"/>
                <a:gd name="connsiteX362" fmla="*/ 4937 w 10000"/>
                <a:gd name="connsiteY362" fmla="*/ 5732 h 10000"/>
                <a:gd name="connsiteX363" fmla="*/ 4987 w 10000"/>
                <a:gd name="connsiteY363" fmla="*/ 5776 h 10000"/>
                <a:gd name="connsiteX364" fmla="*/ 5028 w 10000"/>
                <a:gd name="connsiteY364" fmla="*/ 5839 h 10000"/>
                <a:gd name="connsiteX365" fmla="*/ 5068 w 10000"/>
                <a:gd name="connsiteY365" fmla="*/ 5902 h 10000"/>
                <a:gd name="connsiteX366" fmla="*/ 5033 w 10000"/>
                <a:gd name="connsiteY366" fmla="*/ 5912 h 10000"/>
                <a:gd name="connsiteX367" fmla="*/ 4992 w 10000"/>
                <a:gd name="connsiteY367" fmla="*/ 5912 h 10000"/>
                <a:gd name="connsiteX368" fmla="*/ 4957 w 10000"/>
                <a:gd name="connsiteY368" fmla="*/ 5902 h 10000"/>
                <a:gd name="connsiteX369" fmla="*/ 4916 w 10000"/>
                <a:gd name="connsiteY369" fmla="*/ 5871 h 10000"/>
                <a:gd name="connsiteX370" fmla="*/ 4876 w 10000"/>
                <a:gd name="connsiteY370" fmla="*/ 5850 h 10000"/>
                <a:gd name="connsiteX371" fmla="*/ 4835 w 10000"/>
                <a:gd name="connsiteY371" fmla="*/ 5839 h 10000"/>
                <a:gd name="connsiteX372" fmla="*/ 4800 w 10000"/>
                <a:gd name="connsiteY372" fmla="*/ 5860 h 10000"/>
                <a:gd name="connsiteX373" fmla="*/ 4759 w 10000"/>
                <a:gd name="connsiteY373" fmla="*/ 5902 h 10000"/>
                <a:gd name="connsiteX374" fmla="*/ 4775 w 10000"/>
                <a:gd name="connsiteY374" fmla="*/ 6027 h 10000"/>
                <a:gd name="connsiteX375" fmla="*/ 4810 w 10000"/>
                <a:gd name="connsiteY375" fmla="*/ 6143 h 10000"/>
                <a:gd name="connsiteX376" fmla="*/ 4851 w 10000"/>
                <a:gd name="connsiteY376" fmla="*/ 6226 h 10000"/>
                <a:gd name="connsiteX377" fmla="*/ 4901 w 10000"/>
                <a:gd name="connsiteY377" fmla="*/ 6309 h 10000"/>
                <a:gd name="connsiteX378" fmla="*/ 4952 w 10000"/>
                <a:gd name="connsiteY378" fmla="*/ 6394 h 10000"/>
                <a:gd name="connsiteX379" fmla="*/ 5003 w 10000"/>
                <a:gd name="connsiteY379" fmla="*/ 6488 h 10000"/>
                <a:gd name="connsiteX380" fmla="*/ 5043 w 10000"/>
                <a:gd name="connsiteY380" fmla="*/ 6614 h 10000"/>
                <a:gd name="connsiteX381" fmla="*/ 5078 w 10000"/>
                <a:gd name="connsiteY381" fmla="*/ 6739 h 10000"/>
                <a:gd name="connsiteX382" fmla="*/ 4987 w 10000"/>
                <a:gd name="connsiteY382" fmla="*/ 6781 h 10000"/>
                <a:gd name="connsiteX383" fmla="*/ 4886 w 10000"/>
                <a:gd name="connsiteY383" fmla="*/ 6824 h 10000"/>
                <a:gd name="connsiteX384" fmla="*/ 4795 w 10000"/>
                <a:gd name="connsiteY384" fmla="*/ 6888 h 10000"/>
                <a:gd name="connsiteX385" fmla="*/ 4699 w 10000"/>
                <a:gd name="connsiteY385" fmla="*/ 6950 h 10000"/>
                <a:gd name="connsiteX386" fmla="*/ 4608 w 10000"/>
                <a:gd name="connsiteY386" fmla="*/ 7013 h 10000"/>
                <a:gd name="connsiteX387" fmla="*/ 4511 w 10000"/>
                <a:gd name="connsiteY387" fmla="*/ 7055 h 10000"/>
                <a:gd name="connsiteX388" fmla="*/ 4415 w 10000"/>
                <a:gd name="connsiteY388" fmla="*/ 7097 h 10000"/>
                <a:gd name="connsiteX389" fmla="*/ 4319 w 10000"/>
                <a:gd name="connsiteY389" fmla="*/ 7107 h 10000"/>
                <a:gd name="connsiteX390" fmla="*/ 4339 w 10000"/>
                <a:gd name="connsiteY390" fmla="*/ 6845 h 10000"/>
                <a:gd name="connsiteX391" fmla="*/ 4349 w 10000"/>
                <a:gd name="connsiteY391" fmla="*/ 6551 h 10000"/>
                <a:gd name="connsiteX392" fmla="*/ 4339 w 10000"/>
                <a:gd name="connsiteY392" fmla="*/ 6268 h 10000"/>
                <a:gd name="connsiteX393" fmla="*/ 4319 w 10000"/>
                <a:gd name="connsiteY393" fmla="*/ 6006 h 10000"/>
                <a:gd name="connsiteX394" fmla="*/ 4294 w 10000"/>
                <a:gd name="connsiteY394" fmla="*/ 5922 h 10000"/>
                <a:gd name="connsiteX395" fmla="*/ 4268 w 10000"/>
                <a:gd name="connsiteY395" fmla="*/ 5829 h 10000"/>
                <a:gd name="connsiteX396" fmla="*/ 4238 w 10000"/>
                <a:gd name="connsiteY396" fmla="*/ 5743 h 10000"/>
                <a:gd name="connsiteX397" fmla="*/ 4192 w 10000"/>
                <a:gd name="connsiteY397" fmla="*/ 5712 h 10000"/>
                <a:gd name="connsiteX398" fmla="*/ 4147 w 10000"/>
                <a:gd name="connsiteY398" fmla="*/ 5891 h 10000"/>
                <a:gd name="connsiteX399" fmla="*/ 4116 w 10000"/>
                <a:gd name="connsiteY399" fmla="*/ 6070 h 10000"/>
                <a:gd name="connsiteX400" fmla="*/ 4086 w 10000"/>
                <a:gd name="connsiteY400" fmla="*/ 6247 h 10000"/>
                <a:gd name="connsiteX401" fmla="*/ 4035 w 10000"/>
                <a:gd name="connsiteY401" fmla="*/ 6414 h 10000"/>
                <a:gd name="connsiteX402" fmla="*/ 3833 w 10000"/>
                <a:gd name="connsiteY402" fmla="*/ 5712 h 10000"/>
                <a:gd name="connsiteX403" fmla="*/ 3772 w 10000"/>
                <a:gd name="connsiteY403" fmla="*/ 5712 h 10000"/>
                <a:gd name="connsiteX404" fmla="*/ 3772 w 10000"/>
                <a:gd name="connsiteY404" fmla="*/ 5829 h 10000"/>
                <a:gd name="connsiteX405" fmla="*/ 3813 w 10000"/>
                <a:gd name="connsiteY405" fmla="*/ 5954 h 10000"/>
                <a:gd name="connsiteX406" fmla="*/ 3848 w 10000"/>
                <a:gd name="connsiteY406" fmla="*/ 6090 h 10000"/>
                <a:gd name="connsiteX407" fmla="*/ 3878 w 10000"/>
                <a:gd name="connsiteY407" fmla="*/ 6226 h 10000"/>
                <a:gd name="connsiteX408" fmla="*/ 3909 w 10000"/>
                <a:gd name="connsiteY408" fmla="*/ 6373 h 10000"/>
                <a:gd name="connsiteX409" fmla="*/ 3934 w 10000"/>
                <a:gd name="connsiteY409" fmla="*/ 6498 h 10000"/>
                <a:gd name="connsiteX410" fmla="*/ 3959 w 10000"/>
                <a:gd name="connsiteY410" fmla="*/ 6644 h 10000"/>
                <a:gd name="connsiteX411" fmla="*/ 3975 w 10000"/>
                <a:gd name="connsiteY411" fmla="*/ 6803 h 10000"/>
                <a:gd name="connsiteX412" fmla="*/ 3995 w 10000"/>
                <a:gd name="connsiteY412" fmla="*/ 6950 h 10000"/>
                <a:gd name="connsiteX413" fmla="*/ 4041 w 10000"/>
                <a:gd name="connsiteY413" fmla="*/ 6928 h 10000"/>
                <a:gd name="connsiteX414" fmla="*/ 4081 w 10000"/>
                <a:gd name="connsiteY414" fmla="*/ 6868 h 10000"/>
                <a:gd name="connsiteX415" fmla="*/ 4111 w 10000"/>
                <a:gd name="connsiteY415" fmla="*/ 6803 h 10000"/>
                <a:gd name="connsiteX416" fmla="*/ 4142 w 10000"/>
                <a:gd name="connsiteY416" fmla="*/ 6729 h 10000"/>
                <a:gd name="connsiteX417" fmla="*/ 4162 w 10000"/>
                <a:gd name="connsiteY417" fmla="*/ 6644 h 10000"/>
                <a:gd name="connsiteX418" fmla="*/ 4182 w 10000"/>
                <a:gd name="connsiteY418" fmla="*/ 6551 h 10000"/>
                <a:gd name="connsiteX419" fmla="*/ 4197 w 10000"/>
                <a:gd name="connsiteY419" fmla="*/ 6467 h 10000"/>
                <a:gd name="connsiteX420" fmla="*/ 4218 w 10000"/>
                <a:gd name="connsiteY420" fmla="*/ 6384 h 10000"/>
                <a:gd name="connsiteX421" fmla="*/ 4238 w 10000"/>
                <a:gd name="connsiteY421" fmla="*/ 6467 h 10000"/>
                <a:gd name="connsiteX422" fmla="*/ 4228 w 10000"/>
                <a:gd name="connsiteY422" fmla="*/ 6654 h 10000"/>
                <a:gd name="connsiteX423" fmla="*/ 4203 w 10000"/>
                <a:gd name="connsiteY423" fmla="*/ 6855 h 10000"/>
                <a:gd name="connsiteX424" fmla="*/ 4182 w 10000"/>
                <a:gd name="connsiteY424" fmla="*/ 7034 h 10000"/>
                <a:gd name="connsiteX425" fmla="*/ 4147 w 10000"/>
                <a:gd name="connsiteY425" fmla="*/ 7223 h 10000"/>
                <a:gd name="connsiteX426" fmla="*/ 4111 w 10000"/>
                <a:gd name="connsiteY426" fmla="*/ 7410 h 10000"/>
                <a:gd name="connsiteX427" fmla="*/ 4076 w 10000"/>
                <a:gd name="connsiteY427" fmla="*/ 7589 h 10000"/>
                <a:gd name="connsiteX428" fmla="*/ 4041 w 10000"/>
                <a:gd name="connsiteY428" fmla="*/ 7766 h 10000"/>
                <a:gd name="connsiteX429" fmla="*/ 4005 w 10000"/>
                <a:gd name="connsiteY429" fmla="*/ 7935 h 10000"/>
                <a:gd name="connsiteX430" fmla="*/ 4223 w 10000"/>
                <a:gd name="connsiteY430" fmla="*/ 7977 h 10000"/>
                <a:gd name="connsiteX431" fmla="*/ 4238 w 10000"/>
                <a:gd name="connsiteY431" fmla="*/ 7862 h 10000"/>
                <a:gd name="connsiteX432" fmla="*/ 4258 w 10000"/>
                <a:gd name="connsiteY432" fmla="*/ 7705 h 10000"/>
                <a:gd name="connsiteX433" fmla="*/ 4273 w 10000"/>
                <a:gd name="connsiteY433" fmla="*/ 7567 h 10000"/>
                <a:gd name="connsiteX434" fmla="*/ 4294 w 10000"/>
                <a:gd name="connsiteY434" fmla="*/ 7452 h 10000"/>
                <a:gd name="connsiteX435" fmla="*/ 4400 w 10000"/>
                <a:gd name="connsiteY435" fmla="*/ 7421 h 10000"/>
                <a:gd name="connsiteX436" fmla="*/ 4511 w 10000"/>
                <a:gd name="connsiteY436" fmla="*/ 7358 h 10000"/>
                <a:gd name="connsiteX437" fmla="*/ 4623 w 10000"/>
                <a:gd name="connsiteY437" fmla="*/ 7296 h 10000"/>
                <a:gd name="connsiteX438" fmla="*/ 4734 w 10000"/>
                <a:gd name="connsiteY438" fmla="*/ 7243 h 10000"/>
                <a:gd name="connsiteX439" fmla="*/ 4846 w 10000"/>
                <a:gd name="connsiteY439" fmla="*/ 7181 h 10000"/>
                <a:gd name="connsiteX440" fmla="*/ 4952 w 10000"/>
                <a:gd name="connsiteY440" fmla="*/ 7118 h 10000"/>
                <a:gd name="connsiteX441" fmla="*/ 5063 w 10000"/>
                <a:gd name="connsiteY441" fmla="*/ 7055 h 10000"/>
                <a:gd name="connsiteX442" fmla="*/ 5170 w 10000"/>
                <a:gd name="connsiteY442" fmla="*/ 7013 h 10000"/>
                <a:gd name="connsiteX443" fmla="*/ 5205 w 10000"/>
                <a:gd name="connsiteY443" fmla="*/ 7107 h 10000"/>
                <a:gd name="connsiteX444" fmla="*/ 5241 w 10000"/>
                <a:gd name="connsiteY444" fmla="*/ 7202 h 10000"/>
                <a:gd name="connsiteX445" fmla="*/ 5266 w 10000"/>
                <a:gd name="connsiteY445" fmla="*/ 7296 h 10000"/>
                <a:gd name="connsiteX446" fmla="*/ 5286 w 10000"/>
                <a:gd name="connsiteY446" fmla="*/ 7410 h 10000"/>
                <a:gd name="connsiteX447" fmla="*/ 4759 w 10000"/>
                <a:gd name="connsiteY447" fmla="*/ 7755 h 10000"/>
                <a:gd name="connsiteX448" fmla="*/ 4800 w 10000"/>
                <a:gd name="connsiteY448" fmla="*/ 8071 h 10000"/>
                <a:gd name="connsiteX449" fmla="*/ 4810 w 10000"/>
                <a:gd name="connsiteY449" fmla="*/ 8061 h 10000"/>
                <a:gd name="connsiteX450" fmla="*/ 4851 w 10000"/>
                <a:gd name="connsiteY450" fmla="*/ 8040 h 10000"/>
                <a:gd name="connsiteX451" fmla="*/ 4901 w 10000"/>
                <a:gd name="connsiteY451" fmla="*/ 7998 h 10000"/>
                <a:gd name="connsiteX452" fmla="*/ 4972 w 10000"/>
                <a:gd name="connsiteY452" fmla="*/ 7956 h 10000"/>
                <a:gd name="connsiteX453" fmla="*/ 5048 w 10000"/>
                <a:gd name="connsiteY453" fmla="*/ 7894 h 10000"/>
                <a:gd name="connsiteX454" fmla="*/ 5124 w 10000"/>
                <a:gd name="connsiteY454" fmla="*/ 7829 h 10000"/>
                <a:gd name="connsiteX455" fmla="*/ 5195 w 10000"/>
                <a:gd name="connsiteY455" fmla="*/ 7766 h 10000"/>
                <a:gd name="connsiteX456" fmla="*/ 5261 w 10000"/>
                <a:gd name="connsiteY456" fmla="*/ 7725 h 10000"/>
                <a:gd name="connsiteX457" fmla="*/ 5235 w 10000"/>
                <a:gd name="connsiteY457" fmla="*/ 8292 h 10000"/>
                <a:gd name="connsiteX458" fmla="*/ 4765 w 10000"/>
                <a:gd name="connsiteY458" fmla="*/ 8616 h 10000"/>
                <a:gd name="connsiteX459" fmla="*/ 4800 w 10000"/>
                <a:gd name="connsiteY459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4005 w 10000"/>
                <a:gd name="connsiteY40" fmla="*/ 8165 h 10000"/>
                <a:gd name="connsiteX41" fmla="*/ 5554 w 10000"/>
                <a:gd name="connsiteY41" fmla="*/ 6593 h 10000"/>
                <a:gd name="connsiteX42" fmla="*/ 5570 w 10000"/>
                <a:gd name="connsiteY42" fmla="*/ 6384 h 10000"/>
                <a:gd name="connsiteX43" fmla="*/ 5585 w 10000"/>
                <a:gd name="connsiteY43" fmla="*/ 6154 h 10000"/>
                <a:gd name="connsiteX44" fmla="*/ 5605 w 10000"/>
                <a:gd name="connsiteY44" fmla="*/ 5932 h 10000"/>
                <a:gd name="connsiteX45" fmla="*/ 5625 w 10000"/>
                <a:gd name="connsiteY45" fmla="*/ 5712 h 10000"/>
                <a:gd name="connsiteX46" fmla="*/ 5651 w 10000"/>
                <a:gd name="connsiteY46" fmla="*/ 5503 h 10000"/>
                <a:gd name="connsiteX47" fmla="*/ 5671 w 10000"/>
                <a:gd name="connsiteY47" fmla="*/ 5294 h 10000"/>
                <a:gd name="connsiteX48" fmla="*/ 5706 w 10000"/>
                <a:gd name="connsiteY48" fmla="*/ 5084 h 10000"/>
                <a:gd name="connsiteX49" fmla="*/ 5742 w 10000"/>
                <a:gd name="connsiteY49" fmla="*/ 4885 h 10000"/>
                <a:gd name="connsiteX50" fmla="*/ 5782 w 10000"/>
                <a:gd name="connsiteY50" fmla="*/ 4643 h 10000"/>
                <a:gd name="connsiteX51" fmla="*/ 5838 w 10000"/>
                <a:gd name="connsiteY51" fmla="*/ 4401 h 10000"/>
                <a:gd name="connsiteX52" fmla="*/ 5894 w 10000"/>
                <a:gd name="connsiteY52" fmla="*/ 4171 h 10000"/>
                <a:gd name="connsiteX53" fmla="*/ 5965 w 10000"/>
                <a:gd name="connsiteY53" fmla="*/ 3942 h 10000"/>
                <a:gd name="connsiteX54" fmla="*/ 6041 w 10000"/>
                <a:gd name="connsiteY54" fmla="*/ 3723 h 10000"/>
                <a:gd name="connsiteX55" fmla="*/ 6116 w 10000"/>
                <a:gd name="connsiteY55" fmla="*/ 3511 h 10000"/>
                <a:gd name="connsiteX56" fmla="*/ 6203 w 10000"/>
                <a:gd name="connsiteY56" fmla="*/ 3312 h 10000"/>
                <a:gd name="connsiteX57" fmla="*/ 6294 w 10000"/>
                <a:gd name="connsiteY57" fmla="*/ 3124 h 10000"/>
                <a:gd name="connsiteX58" fmla="*/ 6395 w 10000"/>
                <a:gd name="connsiteY58" fmla="*/ 2957 h 10000"/>
                <a:gd name="connsiteX59" fmla="*/ 6496 w 10000"/>
                <a:gd name="connsiteY59" fmla="*/ 2777 h 10000"/>
                <a:gd name="connsiteX60" fmla="*/ 6603 w 10000"/>
                <a:gd name="connsiteY60" fmla="*/ 2642 h 10000"/>
                <a:gd name="connsiteX61" fmla="*/ 6714 w 10000"/>
                <a:gd name="connsiteY61" fmla="*/ 2515 h 10000"/>
                <a:gd name="connsiteX62" fmla="*/ 6830 w 10000"/>
                <a:gd name="connsiteY62" fmla="*/ 2411 h 10000"/>
                <a:gd name="connsiteX63" fmla="*/ 6947 w 10000"/>
                <a:gd name="connsiteY63" fmla="*/ 2305 h 10000"/>
                <a:gd name="connsiteX64" fmla="*/ 7073 w 10000"/>
                <a:gd name="connsiteY64" fmla="*/ 2253 h 10000"/>
                <a:gd name="connsiteX65" fmla="*/ 7200 w 10000"/>
                <a:gd name="connsiteY65" fmla="*/ 2201 h 10000"/>
                <a:gd name="connsiteX66" fmla="*/ 7271 w 10000"/>
                <a:gd name="connsiteY66" fmla="*/ 2368 h 10000"/>
                <a:gd name="connsiteX67" fmla="*/ 7332 w 10000"/>
                <a:gd name="connsiteY67" fmla="*/ 2515 h 10000"/>
                <a:gd name="connsiteX68" fmla="*/ 7397 w 10000"/>
                <a:gd name="connsiteY68" fmla="*/ 2663 h 10000"/>
                <a:gd name="connsiteX69" fmla="*/ 7468 w 10000"/>
                <a:gd name="connsiteY69" fmla="*/ 2777 h 10000"/>
                <a:gd name="connsiteX70" fmla="*/ 7549 w 10000"/>
                <a:gd name="connsiteY70" fmla="*/ 2894 h 10000"/>
                <a:gd name="connsiteX71" fmla="*/ 7641 w 10000"/>
                <a:gd name="connsiteY71" fmla="*/ 2987 h 10000"/>
                <a:gd name="connsiteX72" fmla="*/ 7757 w 10000"/>
                <a:gd name="connsiteY72" fmla="*/ 3082 h 10000"/>
                <a:gd name="connsiteX73" fmla="*/ 7899 w 10000"/>
                <a:gd name="connsiteY73" fmla="*/ 3165 h 10000"/>
                <a:gd name="connsiteX74" fmla="*/ 7980 w 10000"/>
                <a:gd name="connsiteY74" fmla="*/ 3209 h 10000"/>
                <a:gd name="connsiteX75" fmla="*/ 8056 w 10000"/>
                <a:gd name="connsiteY75" fmla="*/ 3219 h 10000"/>
                <a:gd name="connsiteX76" fmla="*/ 8137 w 10000"/>
                <a:gd name="connsiteY76" fmla="*/ 3229 h 10000"/>
                <a:gd name="connsiteX77" fmla="*/ 8213 w 10000"/>
                <a:gd name="connsiteY77" fmla="*/ 3229 h 10000"/>
                <a:gd name="connsiteX78" fmla="*/ 8289 w 10000"/>
                <a:gd name="connsiteY78" fmla="*/ 3209 h 10000"/>
                <a:gd name="connsiteX79" fmla="*/ 8359 w 10000"/>
                <a:gd name="connsiteY79" fmla="*/ 3175 h 10000"/>
                <a:gd name="connsiteX80" fmla="*/ 8435 w 10000"/>
                <a:gd name="connsiteY80" fmla="*/ 3145 h 10000"/>
                <a:gd name="connsiteX81" fmla="*/ 8506 w 10000"/>
                <a:gd name="connsiteY81" fmla="*/ 3082 h 10000"/>
                <a:gd name="connsiteX82" fmla="*/ 8572 w 10000"/>
                <a:gd name="connsiteY82" fmla="*/ 3041 h 10000"/>
                <a:gd name="connsiteX83" fmla="*/ 8638 w 10000"/>
                <a:gd name="connsiteY83" fmla="*/ 2967 h 10000"/>
                <a:gd name="connsiteX84" fmla="*/ 8709 w 10000"/>
                <a:gd name="connsiteY84" fmla="*/ 2894 h 10000"/>
                <a:gd name="connsiteX85" fmla="*/ 8775 w 10000"/>
                <a:gd name="connsiteY85" fmla="*/ 2810 h 10000"/>
                <a:gd name="connsiteX86" fmla="*/ 8830 w 10000"/>
                <a:gd name="connsiteY86" fmla="*/ 2716 h 10000"/>
                <a:gd name="connsiteX87" fmla="*/ 8896 w 10000"/>
                <a:gd name="connsiteY87" fmla="*/ 2609 h 10000"/>
                <a:gd name="connsiteX88" fmla="*/ 8952 w 10000"/>
                <a:gd name="connsiteY88" fmla="*/ 2504 h 10000"/>
                <a:gd name="connsiteX89" fmla="*/ 9013 w 10000"/>
                <a:gd name="connsiteY89" fmla="*/ 2401 h 10000"/>
                <a:gd name="connsiteX90" fmla="*/ 9200 w 10000"/>
                <a:gd name="connsiteY90" fmla="*/ 2609 h 10000"/>
                <a:gd name="connsiteX91" fmla="*/ 9362 w 10000"/>
                <a:gd name="connsiteY91" fmla="*/ 2884 h 10000"/>
                <a:gd name="connsiteX92" fmla="*/ 9499 w 10000"/>
                <a:gd name="connsiteY92" fmla="*/ 3195 h 10000"/>
                <a:gd name="connsiteX93" fmla="*/ 9625 w 10000"/>
                <a:gd name="connsiteY93" fmla="*/ 3554 h 10000"/>
                <a:gd name="connsiteX94" fmla="*/ 9716 w 10000"/>
                <a:gd name="connsiteY94" fmla="*/ 3942 h 10000"/>
                <a:gd name="connsiteX95" fmla="*/ 9792 w 10000"/>
                <a:gd name="connsiteY95" fmla="*/ 4359 h 10000"/>
                <a:gd name="connsiteX96" fmla="*/ 9833 w 10000"/>
                <a:gd name="connsiteY96" fmla="*/ 4791 h 10000"/>
                <a:gd name="connsiteX97" fmla="*/ 9848 w 10000"/>
                <a:gd name="connsiteY97" fmla="*/ 5230 h 10000"/>
                <a:gd name="connsiteX98" fmla="*/ 9863 w 10000"/>
                <a:gd name="connsiteY98" fmla="*/ 5534 h 10000"/>
                <a:gd name="connsiteX99" fmla="*/ 9878 w 10000"/>
                <a:gd name="connsiteY99" fmla="*/ 5871 h 10000"/>
                <a:gd name="connsiteX100" fmla="*/ 9899 w 10000"/>
                <a:gd name="connsiteY100" fmla="*/ 6132 h 10000"/>
                <a:gd name="connsiteX101" fmla="*/ 9914 w 10000"/>
                <a:gd name="connsiteY101" fmla="*/ 6195 h 10000"/>
                <a:gd name="connsiteX102" fmla="*/ 9980 w 10000"/>
                <a:gd name="connsiteY102" fmla="*/ 5660 h 10000"/>
                <a:gd name="connsiteX103" fmla="*/ 10000 w 10000"/>
                <a:gd name="connsiteY103" fmla="*/ 5084 h 10000"/>
                <a:gd name="connsiteX104" fmla="*/ 9995 w 10000"/>
                <a:gd name="connsiteY104" fmla="*/ 4506 h 10000"/>
                <a:gd name="connsiteX105" fmla="*/ 9949 w 10000"/>
                <a:gd name="connsiteY105" fmla="*/ 3963 h 10000"/>
                <a:gd name="connsiteX106" fmla="*/ 9924 w 10000"/>
                <a:gd name="connsiteY106" fmla="*/ 3784 h 10000"/>
                <a:gd name="connsiteX107" fmla="*/ 9899 w 10000"/>
                <a:gd name="connsiteY107" fmla="*/ 3604 h 10000"/>
                <a:gd name="connsiteX108" fmla="*/ 9863 w 10000"/>
                <a:gd name="connsiteY108" fmla="*/ 3418 h 10000"/>
                <a:gd name="connsiteX109" fmla="*/ 9813 w 10000"/>
                <a:gd name="connsiteY109" fmla="*/ 3249 h 10000"/>
                <a:gd name="connsiteX110" fmla="*/ 9767 w 10000"/>
                <a:gd name="connsiteY110" fmla="*/ 3092 h 10000"/>
                <a:gd name="connsiteX111" fmla="*/ 9716 w 10000"/>
                <a:gd name="connsiteY111" fmla="*/ 2936 h 10000"/>
                <a:gd name="connsiteX112" fmla="*/ 9656 w 10000"/>
                <a:gd name="connsiteY112" fmla="*/ 2777 h 10000"/>
                <a:gd name="connsiteX113" fmla="*/ 9595 w 10000"/>
                <a:gd name="connsiteY113" fmla="*/ 2642 h 10000"/>
                <a:gd name="connsiteX114" fmla="*/ 9529 w 10000"/>
                <a:gd name="connsiteY114" fmla="*/ 2504 h 10000"/>
                <a:gd name="connsiteX115" fmla="*/ 9458 w 10000"/>
                <a:gd name="connsiteY115" fmla="*/ 2368 h 10000"/>
                <a:gd name="connsiteX116" fmla="*/ 9387 w 10000"/>
                <a:gd name="connsiteY116" fmla="*/ 2243 h 10000"/>
                <a:gd name="connsiteX117" fmla="*/ 9316 w 10000"/>
                <a:gd name="connsiteY117" fmla="*/ 2117 h 10000"/>
                <a:gd name="connsiteX118" fmla="*/ 9241 w 10000"/>
                <a:gd name="connsiteY118" fmla="*/ 2003 h 10000"/>
                <a:gd name="connsiteX119" fmla="*/ 9154 w 10000"/>
                <a:gd name="connsiteY119" fmla="*/ 1888 h 10000"/>
                <a:gd name="connsiteX120" fmla="*/ 9078 w 10000"/>
                <a:gd name="connsiteY120" fmla="*/ 1793 h 10000"/>
                <a:gd name="connsiteX121" fmla="*/ 8997 w 10000"/>
                <a:gd name="connsiteY121" fmla="*/ 1699 h 10000"/>
                <a:gd name="connsiteX122" fmla="*/ 8982 w 10000"/>
                <a:gd name="connsiteY122" fmla="*/ 1710 h 10000"/>
                <a:gd name="connsiteX123" fmla="*/ 8972 w 10000"/>
                <a:gd name="connsiteY123" fmla="*/ 1720 h 10000"/>
                <a:gd name="connsiteX124" fmla="*/ 8957 w 10000"/>
                <a:gd name="connsiteY124" fmla="*/ 1730 h 10000"/>
                <a:gd name="connsiteX125" fmla="*/ 8947 w 10000"/>
                <a:gd name="connsiteY125" fmla="*/ 1750 h 10000"/>
                <a:gd name="connsiteX126" fmla="*/ 8932 w 10000"/>
                <a:gd name="connsiteY126" fmla="*/ 1793 h 10000"/>
                <a:gd name="connsiteX127" fmla="*/ 8906 w 10000"/>
                <a:gd name="connsiteY127" fmla="*/ 1856 h 10000"/>
                <a:gd name="connsiteX128" fmla="*/ 8866 w 10000"/>
                <a:gd name="connsiteY128" fmla="*/ 1939 h 10000"/>
                <a:gd name="connsiteX129" fmla="*/ 8820 w 10000"/>
                <a:gd name="connsiteY129" fmla="*/ 2045 h 10000"/>
                <a:gd name="connsiteX130" fmla="*/ 8749 w 10000"/>
                <a:gd name="connsiteY130" fmla="*/ 2180 h 10000"/>
                <a:gd name="connsiteX131" fmla="*/ 8684 w 10000"/>
                <a:gd name="connsiteY131" fmla="*/ 2283 h 10000"/>
                <a:gd name="connsiteX132" fmla="*/ 8628 w 10000"/>
                <a:gd name="connsiteY132" fmla="*/ 2380 h 10000"/>
                <a:gd name="connsiteX133" fmla="*/ 8567 w 10000"/>
                <a:gd name="connsiteY133" fmla="*/ 2463 h 10000"/>
                <a:gd name="connsiteX134" fmla="*/ 8516 w 10000"/>
                <a:gd name="connsiteY134" fmla="*/ 2526 h 10000"/>
                <a:gd name="connsiteX135" fmla="*/ 8466 w 10000"/>
                <a:gd name="connsiteY135" fmla="*/ 2588 h 10000"/>
                <a:gd name="connsiteX136" fmla="*/ 8415 w 10000"/>
                <a:gd name="connsiteY136" fmla="*/ 2622 h 10000"/>
                <a:gd name="connsiteX137" fmla="*/ 8365 w 10000"/>
                <a:gd name="connsiteY137" fmla="*/ 2663 h 10000"/>
                <a:gd name="connsiteX138" fmla="*/ 8314 w 10000"/>
                <a:gd name="connsiteY138" fmla="*/ 2673 h 10000"/>
                <a:gd name="connsiteX139" fmla="*/ 8258 w 10000"/>
                <a:gd name="connsiteY139" fmla="*/ 2684 h 10000"/>
                <a:gd name="connsiteX140" fmla="*/ 8208 w 10000"/>
                <a:gd name="connsiteY140" fmla="*/ 2694 h 10000"/>
                <a:gd name="connsiteX141" fmla="*/ 8147 w 10000"/>
                <a:gd name="connsiteY141" fmla="*/ 2694 h 10000"/>
                <a:gd name="connsiteX142" fmla="*/ 8086 w 10000"/>
                <a:gd name="connsiteY142" fmla="*/ 2684 h 10000"/>
                <a:gd name="connsiteX143" fmla="*/ 8015 w 10000"/>
                <a:gd name="connsiteY143" fmla="*/ 2684 h 10000"/>
                <a:gd name="connsiteX144" fmla="*/ 7939 w 10000"/>
                <a:gd name="connsiteY144" fmla="*/ 2673 h 10000"/>
                <a:gd name="connsiteX145" fmla="*/ 7858 w 10000"/>
                <a:gd name="connsiteY145" fmla="*/ 2663 h 10000"/>
                <a:gd name="connsiteX146" fmla="*/ 7803 w 10000"/>
                <a:gd name="connsiteY146" fmla="*/ 2609 h 10000"/>
                <a:gd name="connsiteX147" fmla="*/ 7747 w 10000"/>
                <a:gd name="connsiteY147" fmla="*/ 2577 h 10000"/>
                <a:gd name="connsiteX148" fmla="*/ 7696 w 10000"/>
                <a:gd name="connsiteY148" fmla="*/ 2526 h 10000"/>
                <a:gd name="connsiteX149" fmla="*/ 7635 w 10000"/>
                <a:gd name="connsiteY149" fmla="*/ 2483 h 10000"/>
                <a:gd name="connsiteX150" fmla="*/ 7585 w 10000"/>
                <a:gd name="connsiteY150" fmla="*/ 2431 h 10000"/>
                <a:gd name="connsiteX151" fmla="*/ 7529 w 10000"/>
                <a:gd name="connsiteY151" fmla="*/ 2358 h 10000"/>
                <a:gd name="connsiteX152" fmla="*/ 7489 w 10000"/>
                <a:gd name="connsiteY152" fmla="*/ 2273 h 10000"/>
                <a:gd name="connsiteX153" fmla="*/ 7448 w 10000"/>
                <a:gd name="connsiteY153" fmla="*/ 2180 h 10000"/>
                <a:gd name="connsiteX154" fmla="*/ 7468 w 10000"/>
                <a:gd name="connsiteY154" fmla="*/ 2138 h 10000"/>
                <a:gd name="connsiteX155" fmla="*/ 7484 w 10000"/>
                <a:gd name="connsiteY155" fmla="*/ 2096 h 10000"/>
                <a:gd name="connsiteX156" fmla="*/ 7499 w 10000"/>
                <a:gd name="connsiteY156" fmla="*/ 2045 h 10000"/>
                <a:gd name="connsiteX157" fmla="*/ 7514 w 10000"/>
                <a:gd name="connsiteY157" fmla="*/ 2003 h 10000"/>
                <a:gd name="connsiteX158" fmla="*/ 7554 w 10000"/>
                <a:gd name="connsiteY158" fmla="*/ 1740 h 10000"/>
                <a:gd name="connsiteX159" fmla="*/ 7570 w 10000"/>
                <a:gd name="connsiteY159" fmla="*/ 1478 h 10000"/>
                <a:gd name="connsiteX160" fmla="*/ 7570 w 10000"/>
                <a:gd name="connsiteY160" fmla="*/ 1216 h 10000"/>
                <a:gd name="connsiteX161" fmla="*/ 7559 w 10000"/>
                <a:gd name="connsiteY161" fmla="*/ 954 h 10000"/>
                <a:gd name="connsiteX162" fmla="*/ 7529 w 10000"/>
                <a:gd name="connsiteY162" fmla="*/ 692 h 10000"/>
                <a:gd name="connsiteX163" fmla="*/ 7484 w 10000"/>
                <a:gd name="connsiteY163" fmla="*/ 450 h 10000"/>
                <a:gd name="connsiteX164" fmla="*/ 7428 w 10000"/>
                <a:gd name="connsiteY164" fmla="*/ 219 h 10000"/>
                <a:gd name="connsiteX165" fmla="*/ 7357 w 10000"/>
                <a:gd name="connsiteY165" fmla="*/ 0 h 10000"/>
                <a:gd name="connsiteX166" fmla="*/ 7352 w 10000"/>
                <a:gd name="connsiteY166" fmla="*/ 63 h 10000"/>
                <a:gd name="connsiteX167" fmla="*/ 7357 w 10000"/>
                <a:gd name="connsiteY167" fmla="*/ 263 h 10000"/>
                <a:gd name="connsiteX168" fmla="*/ 7367 w 10000"/>
                <a:gd name="connsiteY168" fmla="*/ 525 h 10000"/>
                <a:gd name="connsiteX169" fmla="*/ 7372 w 10000"/>
                <a:gd name="connsiteY169" fmla="*/ 839 h 10000"/>
                <a:gd name="connsiteX170" fmla="*/ 7362 w 10000"/>
                <a:gd name="connsiteY170" fmla="*/ 1174 h 10000"/>
                <a:gd name="connsiteX171" fmla="*/ 7332 w 10000"/>
                <a:gd name="connsiteY171" fmla="*/ 1478 h 10000"/>
                <a:gd name="connsiteX172" fmla="*/ 7271 w 10000"/>
                <a:gd name="connsiteY172" fmla="*/ 1720 h 10000"/>
                <a:gd name="connsiteX173" fmla="*/ 7165 w 10000"/>
                <a:gd name="connsiteY173" fmla="*/ 1866 h 10000"/>
                <a:gd name="connsiteX174" fmla="*/ 7048 w 10000"/>
                <a:gd name="connsiteY174" fmla="*/ 1866 h 10000"/>
                <a:gd name="connsiteX175" fmla="*/ 6932 w 10000"/>
                <a:gd name="connsiteY175" fmla="*/ 1888 h 10000"/>
                <a:gd name="connsiteX176" fmla="*/ 6820 w 10000"/>
                <a:gd name="connsiteY176" fmla="*/ 1939 h 10000"/>
                <a:gd name="connsiteX177" fmla="*/ 6709 w 10000"/>
                <a:gd name="connsiteY177" fmla="*/ 2003 h 10000"/>
                <a:gd name="connsiteX178" fmla="*/ 6603 w 10000"/>
                <a:gd name="connsiteY178" fmla="*/ 2065 h 10000"/>
                <a:gd name="connsiteX179" fmla="*/ 6501 w 10000"/>
                <a:gd name="connsiteY179" fmla="*/ 2169 h 10000"/>
                <a:gd name="connsiteX180" fmla="*/ 6400 w 10000"/>
                <a:gd name="connsiteY180" fmla="*/ 2263 h 10000"/>
                <a:gd name="connsiteX181" fmla="*/ 6304 w 10000"/>
                <a:gd name="connsiteY181" fmla="*/ 2380 h 10000"/>
                <a:gd name="connsiteX182" fmla="*/ 6208 w 10000"/>
                <a:gd name="connsiteY182" fmla="*/ 2515 h 10000"/>
                <a:gd name="connsiteX183" fmla="*/ 6116 w 10000"/>
                <a:gd name="connsiteY183" fmla="*/ 2663 h 10000"/>
                <a:gd name="connsiteX184" fmla="*/ 6035 w 10000"/>
                <a:gd name="connsiteY184" fmla="*/ 2820 h 10000"/>
                <a:gd name="connsiteX185" fmla="*/ 5954 w 10000"/>
                <a:gd name="connsiteY185" fmla="*/ 2987 h 10000"/>
                <a:gd name="connsiteX186" fmla="*/ 5878 w 10000"/>
                <a:gd name="connsiteY186" fmla="*/ 3155 h 10000"/>
                <a:gd name="connsiteX187" fmla="*/ 5808 w 10000"/>
                <a:gd name="connsiteY187" fmla="*/ 3353 h 10000"/>
                <a:gd name="connsiteX188" fmla="*/ 5737 w 10000"/>
                <a:gd name="connsiteY188" fmla="*/ 3542 h 10000"/>
                <a:gd name="connsiteX189" fmla="*/ 5676 w 10000"/>
                <a:gd name="connsiteY189" fmla="*/ 3733 h 10000"/>
                <a:gd name="connsiteX190" fmla="*/ 5630 w 10000"/>
                <a:gd name="connsiteY190" fmla="*/ 3922 h 10000"/>
                <a:gd name="connsiteX191" fmla="*/ 5590 w 10000"/>
                <a:gd name="connsiteY191" fmla="*/ 4109 h 10000"/>
                <a:gd name="connsiteX192" fmla="*/ 5559 w 10000"/>
                <a:gd name="connsiteY192" fmla="*/ 4307 h 10000"/>
                <a:gd name="connsiteX193" fmla="*/ 5539 w 10000"/>
                <a:gd name="connsiteY193" fmla="*/ 4496 h 10000"/>
                <a:gd name="connsiteX194" fmla="*/ 5514 w 10000"/>
                <a:gd name="connsiteY194" fmla="*/ 4684 h 10000"/>
                <a:gd name="connsiteX195" fmla="*/ 5494 w 10000"/>
                <a:gd name="connsiteY195" fmla="*/ 4895 h 10000"/>
                <a:gd name="connsiteX196" fmla="*/ 5468 w 10000"/>
                <a:gd name="connsiteY196" fmla="*/ 5084 h 10000"/>
                <a:gd name="connsiteX197" fmla="*/ 5443 w 10000"/>
                <a:gd name="connsiteY197" fmla="*/ 5284 h 10000"/>
                <a:gd name="connsiteX198" fmla="*/ 5397 w 10000"/>
                <a:gd name="connsiteY198" fmla="*/ 5230 h 10000"/>
                <a:gd name="connsiteX199" fmla="*/ 5337 w 10000"/>
                <a:gd name="connsiteY199" fmla="*/ 5188 h 10000"/>
                <a:gd name="connsiteX200" fmla="*/ 5251 w 10000"/>
                <a:gd name="connsiteY200" fmla="*/ 5137 h 10000"/>
                <a:gd name="connsiteX201" fmla="*/ 5170 w 10000"/>
                <a:gd name="connsiteY201" fmla="*/ 5074 h 10000"/>
                <a:gd name="connsiteX202" fmla="*/ 5089 w 10000"/>
                <a:gd name="connsiteY202" fmla="*/ 5001 h 10000"/>
                <a:gd name="connsiteX203" fmla="*/ 5013 w 10000"/>
                <a:gd name="connsiteY203" fmla="*/ 4938 h 10000"/>
                <a:gd name="connsiteX204" fmla="*/ 4962 w 10000"/>
                <a:gd name="connsiteY204" fmla="*/ 4864 h 10000"/>
                <a:gd name="connsiteX205" fmla="*/ 4937 w 10000"/>
                <a:gd name="connsiteY205" fmla="*/ 4780 h 10000"/>
                <a:gd name="connsiteX206" fmla="*/ 4835 w 10000"/>
                <a:gd name="connsiteY206" fmla="*/ 4812 h 10000"/>
                <a:gd name="connsiteX207" fmla="*/ 4668 w 10000"/>
                <a:gd name="connsiteY207" fmla="*/ 4875 h 10000"/>
                <a:gd name="connsiteX208" fmla="*/ 4461 w 10000"/>
                <a:gd name="connsiteY208" fmla="*/ 4938 h 10000"/>
                <a:gd name="connsiteX209" fmla="*/ 4213 w 10000"/>
                <a:gd name="connsiteY209" fmla="*/ 5031 h 10000"/>
                <a:gd name="connsiteX210" fmla="*/ 3929 w 10000"/>
                <a:gd name="connsiteY210" fmla="*/ 5126 h 10000"/>
                <a:gd name="connsiteX211" fmla="*/ 3625 w 10000"/>
                <a:gd name="connsiteY211" fmla="*/ 5220 h 10000"/>
                <a:gd name="connsiteX212" fmla="*/ 3311 w 10000"/>
                <a:gd name="connsiteY212" fmla="*/ 5334 h 10000"/>
                <a:gd name="connsiteX213" fmla="*/ 2992 w 10000"/>
                <a:gd name="connsiteY213" fmla="*/ 5438 h 10000"/>
                <a:gd name="connsiteX214" fmla="*/ 2678 w 10000"/>
                <a:gd name="connsiteY214" fmla="*/ 5545 h 10000"/>
                <a:gd name="connsiteX215" fmla="*/ 2380 w 10000"/>
                <a:gd name="connsiteY215" fmla="*/ 5660 h 10000"/>
                <a:gd name="connsiteX216" fmla="*/ 2101 w 10000"/>
                <a:gd name="connsiteY216" fmla="*/ 5754 h 10000"/>
                <a:gd name="connsiteX217" fmla="*/ 1848 w 10000"/>
                <a:gd name="connsiteY217" fmla="*/ 5839 h 10000"/>
                <a:gd name="connsiteX218" fmla="*/ 1641 w 10000"/>
                <a:gd name="connsiteY218" fmla="*/ 5912 h 10000"/>
                <a:gd name="connsiteX219" fmla="*/ 1484 w 10000"/>
                <a:gd name="connsiteY219" fmla="*/ 5954 h 10000"/>
                <a:gd name="connsiteX220" fmla="*/ 1377 w 10000"/>
                <a:gd name="connsiteY220" fmla="*/ 5996 h 10000"/>
                <a:gd name="connsiteX221" fmla="*/ 1342 w 10000"/>
                <a:gd name="connsiteY221" fmla="*/ 6006 h 10000"/>
                <a:gd name="connsiteX222" fmla="*/ 1261 w 10000"/>
                <a:gd name="connsiteY222" fmla="*/ 5954 h 10000"/>
                <a:gd name="connsiteX223" fmla="*/ 1180 w 10000"/>
                <a:gd name="connsiteY223" fmla="*/ 5902 h 10000"/>
                <a:gd name="connsiteX224" fmla="*/ 1104 w 10000"/>
                <a:gd name="connsiteY224" fmla="*/ 5850 h 10000"/>
                <a:gd name="connsiteX225" fmla="*/ 1023 w 10000"/>
                <a:gd name="connsiteY225" fmla="*/ 5787 h 10000"/>
                <a:gd name="connsiteX226" fmla="*/ 942 w 10000"/>
                <a:gd name="connsiteY226" fmla="*/ 5732 h 10000"/>
                <a:gd name="connsiteX227" fmla="*/ 861 w 10000"/>
                <a:gd name="connsiteY227" fmla="*/ 5670 h 10000"/>
                <a:gd name="connsiteX228" fmla="*/ 785 w 10000"/>
                <a:gd name="connsiteY228" fmla="*/ 5617 h 10000"/>
                <a:gd name="connsiteX229" fmla="*/ 704 w 10000"/>
                <a:gd name="connsiteY229" fmla="*/ 5556 h 10000"/>
                <a:gd name="connsiteX230" fmla="*/ 623 w 10000"/>
                <a:gd name="connsiteY230" fmla="*/ 5503 h 10000"/>
                <a:gd name="connsiteX231" fmla="*/ 542 w 10000"/>
                <a:gd name="connsiteY231" fmla="*/ 5451 h 10000"/>
                <a:gd name="connsiteX232" fmla="*/ 466 w 10000"/>
                <a:gd name="connsiteY232" fmla="*/ 5387 h 10000"/>
                <a:gd name="connsiteX233" fmla="*/ 380 w 10000"/>
                <a:gd name="connsiteY233" fmla="*/ 5346 h 10000"/>
                <a:gd name="connsiteX234" fmla="*/ 299 w 10000"/>
                <a:gd name="connsiteY234" fmla="*/ 5294 h 10000"/>
                <a:gd name="connsiteX235" fmla="*/ 218 w 10000"/>
                <a:gd name="connsiteY235" fmla="*/ 5241 h 10000"/>
                <a:gd name="connsiteX236" fmla="*/ 137 w 10000"/>
                <a:gd name="connsiteY236" fmla="*/ 5199 h 10000"/>
                <a:gd name="connsiteX237" fmla="*/ 56 w 10000"/>
                <a:gd name="connsiteY237" fmla="*/ 5148 h 10000"/>
                <a:gd name="connsiteX238" fmla="*/ 0 w 10000"/>
                <a:gd name="connsiteY238" fmla="*/ 5271 h 10000"/>
                <a:gd name="connsiteX239" fmla="*/ 15 w 10000"/>
                <a:gd name="connsiteY239" fmla="*/ 5294 h 10000"/>
                <a:gd name="connsiteX240" fmla="*/ 51 w 10000"/>
                <a:gd name="connsiteY240" fmla="*/ 5334 h 10000"/>
                <a:gd name="connsiteX241" fmla="*/ 106 w 10000"/>
                <a:gd name="connsiteY241" fmla="*/ 5377 h 10000"/>
                <a:gd name="connsiteX242" fmla="*/ 177 w 10000"/>
                <a:gd name="connsiteY242" fmla="*/ 5438 h 10000"/>
                <a:gd name="connsiteX243" fmla="*/ 263 w 10000"/>
                <a:gd name="connsiteY243" fmla="*/ 5503 h 10000"/>
                <a:gd name="connsiteX244" fmla="*/ 359 w 10000"/>
                <a:gd name="connsiteY244" fmla="*/ 5576 h 10000"/>
                <a:gd name="connsiteX245" fmla="*/ 456 w 10000"/>
                <a:gd name="connsiteY245" fmla="*/ 5660 h 10000"/>
                <a:gd name="connsiteX246" fmla="*/ 557 w 10000"/>
                <a:gd name="connsiteY246" fmla="*/ 5732 h 10000"/>
                <a:gd name="connsiteX247" fmla="*/ 658 w 10000"/>
                <a:gd name="connsiteY247" fmla="*/ 5818 h 10000"/>
                <a:gd name="connsiteX248" fmla="*/ 754 w 10000"/>
                <a:gd name="connsiteY248" fmla="*/ 5891 h 10000"/>
                <a:gd name="connsiteX249" fmla="*/ 851 w 10000"/>
                <a:gd name="connsiteY249" fmla="*/ 5954 h 10000"/>
                <a:gd name="connsiteX250" fmla="*/ 932 w 10000"/>
                <a:gd name="connsiteY250" fmla="*/ 6017 h 10000"/>
                <a:gd name="connsiteX251" fmla="*/ 997 w 10000"/>
                <a:gd name="connsiteY251" fmla="*/ 6080 h 10000"/>
                <a:gd name="connsiteX252" fmla="*/ 1053 w 10000"/>
                <a:gd name="connsiteY252" fmla="*/ 6111 h 10000"/>
                <a:gd name="connsiteX253" fmla="*/ 1089 w 10000"/>
                <a:gd name="connsiteY253" fmla="*/ 6143 h 10000"/>
                <a:gd name="connsiteX254" fmla="*/ 1099 w 10000"/>
                <a:gd name="connsiteY254" fmla="*/ 6154 h 10000"/>
                <a:gd name="connsiteX255" fmla="*/ 1094 w 10000"/>
                <a:gd name="connsiteY255" fmla="*/ 6154 h 10000"/>
                <a:gd name="connsiteX256" fmla="*/ 1073 w 10000"/>
                <a:gd name="connsiteY256" fmla="*/ 6164 h 10000"/>
                <a:gd name="connsiteX257" fmla="*/ 1053 w 10000"/>
                <a:gd name="connsiteY257" fmla="*/ 6185 h 10000"/>
                <a:gd name="connsiteX258" fmla="*/ 1023 w 10000"/>
                <a:gd name="connsiteY258" fmla="*/ 6216 h 10000"/>
                <a:gd name="connsiteX259" fmla="*/ 987 w 10000"/>
                <a:gd name="connsiteY259" fmla="*/ 6236 h 10000"/>
                <a:gd name="connsiteX260" fmla="*/ 957 w 10000"/>
                <a:gd name="connsiteY260" fmla="*/ 6268 h 10000"/>
                <a:gd name="connsiteX261" fmla="*/ 932 w 10000"/>
                <a:gd name="connsiteY261" fmla="*/ 6299 h 10000"/>
                <a:gd name="connsiteX262" fmla="*/ 906 w 10000"/>
                <a:gd name="connsiteY262" fmla="*/ 6331 h 10000"/>
                <a:gd name="connsiteX263" fmla="*/ 2486 w 10000"/>
                <a:gd name="connsiteY263" fmla="*/ 7766 h 10000"/>
                <a:gd name="connsiteX264" fmla="*/ 2516 w 10000"/>
                <a:gd name="connsiteY264" fmla="*/ 7798 h 10000"/>
                <a:gd name="connsiteX265" fmla="*/ 2542 w 10000"/>
                <a:gd name="connsiteY265" fmla="*/ 7808 h 10000"/>
                <a:gd name="connsiteX266" fmla="*/ 2572 w 10000"/>
                <a:gd name="connsiteY266" fmla="*/ 7808 h 10000"/>
                <a:gd name="connsiteX267" fmla="*/ 2603 w 10000"/>
                <a:gd name="connsiteY267" fmla="*/ 7755 h 10000"/>
                <a:gd name="connsiteX268" fmla="*/ 1246 w 10000"/>
                <a:gd name="connsiteY268" fmla="*/ 6414 h 10000"/>
                <a:gd name="connsiteX269" fmla="*/ 1337 w 10000"/>
                <a:gd name="connsiteY269" fmla="*/ 6373 h 10000"/>
                <a:gd name="connsiteX270" fmla="*/ 1494 w 10000"/>
                <a:gd name="connsiteY270" fmla="*/ 6309 h 10000"/>
                <a:gd name="connsiteX271" fmla="*/ 1701 w 10000"/>
                <a:gd name="connsiteY271" fmla="*/ 6216 h 10000"/>
                <a:gd name="connsiteX272" fmla="*/ 1949 w 10000"/>
                <a:gd name="connsiteY272" fmla="*/ 6111 h 10000"/>
                <a:gd name="connsiteX273" fmla="*/ 2233 w 10000"/>
                <a:gd name="connsiteY273" fmla="*/ 6006 h 10000"/>
                <a:gd name="connsiteX274" fmla="*/ 2542 w 10000"/>
                <a:gd name="connsiteY274" fmla="*/ 5891 h 10000"/>
                <a:gd name="connsiteX275" fmla="*/ 2871 w 10000"/>
                <a:gd name="connsiteY275" fmla="*/ 5754 h 10000"/>
                <a:gd name="connsiteX276" fmla="*/ 3195 w 10000"/>
                <a:gd name="connsiteY276" fmla="*/ 5629 h 10000"/>
                <a:gd name="connsiteX277" fmla="*/ 3524 w 10000"/>
                <a:gd name="connsiteY277" fmla="*/ 5513 h 10000"/>
                <a:gd name="connsiteX278" fmla="*/ 3833 w 10000"/>
                <a:gd name="connsiteY278" fmla="*/ 5387 h 10000"/>
                <a:gd name="connsiteX279" fmla="*/ 4122 w 10000"/>
                <a:gd name="connsiteY279" fmla="*/ 5284 h 10000"/>
                <a:gd name="connsiteX280" fmla="*/ 4380 w 10000"/>
                <a:gd name="connsiteY280" fmla="*/ 5178 h 10000"/>
                <a:gd name="connsiteX281" fmla="*/ 4603 w 10000"/>
                <a:gd name="connsiteY281" fmla="*/ 5105 h 10000"/>
                <a:gd name="connsiteX282" fmla="*/ 4765 w 10000"/>
                <a:gd name="connsiteY282" fmla="*/ 5031 h 10000"/>
                <a:gd name="connsiteX283" fmla="*/ 4876 w 10000"/>
                <a:gd name="connsiteY283" fmla="*/ 4990 h 10000"/>
                <a:gd name="connsiteX284" fmla="*/ 4911 w 10000"/>
                <a:gd name="connsiteY284" fmla="*/ 4980 h 10000"/>
                <a:gd name="connsiteX285" fmla="*/ 4972 w 10000"/>
                <a:gd name="connsiteY285" fmla="*/ 5053 h 10000"/>
                <a:gd name="connsiteX286" fmla="*/ 5038 w 10000"/>
                <a:gd name="connsiteY286" fmla="*/ 5126 h 10000"/>
                <a:gd name="connsiteX287" fmla="*/ 5109 w 10000"/>
                <a:gd name="connsiteY287" fmla="*/ 5199 h 10000"/>
                <a:gd name="connsiteX288" fmla="*/ 5180 w 10000"/>
                <a:gd name="connsiteY288" fmla="*/ 5284 h 10000"/>
                <a:gd name="connsiteX289" fmla="*/ 5241 w 10000"/>
                <a:gd name="connsiteY289" fmla="*/ 5367 h 10000"/>
                <a:gd name="connsiteX290" fmla="*/ 5306 w 10000"/>
                <a:gd name="connsiteY290" fmla="*/ 5451 h 10000"/>
                <a:gd name="connsiteX291" fmla="*/ 5367 w 10000"/>
                <a:gd name="connsiteY291" fmla="*/ 5534 h 10000"/>
                <a:gd name="connsiteX292" fmla="*/ 5428 w 10000"/>
                <a:gd name="connsiteY292" fmla="*/ 5629 h 10000"/>
                <a:gd name="connsiteX293" fmla="*/ 5423 w 10000"/>
                <a:gd name="connsiteY293" fmla="*/ 5942 h 10000"/>
                <a:gd name="connsiteX294" fmla="*/ 5397 w 10000"/>
                <a:gd name="connsiteY294" fmla="*/ 6236 h 10000"/>
                <a:gd name="connsiteX295" fmla="*/ 5367 w 10000"/>
                <a:gd name="connsiteY295" fmla="*/ 6541 h 10000"/>
                <a:gd name="connsiteX296" fmla="*/ 5337 w 10000"/>
                <a:gd name="connsiteY296" fmla="*/ 6814 h 10000"/>
                <a:gd name="connsiteX297" fmla="*/ 5296 w 10000"/>
                <a:gd name="connsiteY297" fmla="*/ 6718 h 10000"/>
                <a:gd name="connsiteX298" fmla="*/ 5251 w 10000"/>
                <a:gd name="connsiteY298" fmla="*/ 6624 h 10000"/>
                <a:gd name="connsiteX299" fmla="*/ 5210 w 10000"/>
                <a:gd name="connsiteY299" fmla="*/ 6530 h 10000"/>
                <a:gd name="connsiteX300" fmla="*/ 5170 w 10000"/>
                <a:gd name="connsiteY300" fmla="*/ 6444 h 10000"/>
                <a:gd name="connsiteX301" fmla="*/ 5129 w 10000"/>
                <a:gd name="connsiteY301" fmla="*/ 6351 h 10000"/>
                <a:gd name="connsiteX302" fmla="*/ 5089 w 10000"/>
                <a:gd name="connsiteY302" fmla="*/ 6268 h 10000"/>
                <a:gd name="connsiteX303" fmla="*/ 5043 w 10000"/>
                <a:gd name="connsiteY303" fmla="*/ 6185 h 10000"/>
                <a:gd name="connsiteX304" fmla="*/ 4992 w 10000"/>
                <a:gd name="connsiteY304" fmla="*/ 6111 h 10000"/>
                <a:gd name="connsiteX305" fmla="*/ 5033 w 10000"/>
                <a:gd name="connsiteY305" fmla="*/ 6111 h 10000"/>
                <a:gd name="connsiteX306" fmla="*/ 5073 w 10000"/>
                <a:gd name="connsiteY306" fmla="*/ 6143 h 10000"/>
                <a:gd name="connsiteX307" fmla="*/ 5114 w 10000"/>
                <a:gd name="connsiteY307" fmla="*/ 6195 h 10000"/>
                <a:gd name="connsiteX308" fmla="*/ 5149 w 10000"/>
                <a:gd name="connsiteY308" fmla="*/ 6258 h 10000"/>
                <a:gd name="connsiteX309" fmla="*/ 5190 w 10000"/>
                <a:gd name="connsiteY309" fmla="*/ 6321 h 10000"/>
                <a:gd name="connsiteX310" fmla="*/ 5230 w 10000"/>
                <a:gd name="connsiteY310" fmla="*/ 6341 h 10000"/>
                <a:gd name="connsiteX311" fmla="*/ 5271 w 10000"/>
                <a:gd name="connsiteY311" fmla="*/ 6341 h 10000"/>
                <a:gd name="connsiteX312" fmla="*/ 5316 w 10000"/>
                <a:gd name="connsiteY312" fmla="*/ 6299 h 10000"/>
                <a:gd name="connsiteX313" fmla="*/ 5276 w 10000"/>
                <a:gd name="connsiteY313" fmla="*/ 6154 h 10000"/>
                <a:gd name="connsiteX314" fmla="*/ 5225 w 10000"/>
                <a:gd name="connsiteY314" fmla="*/ 6017 h 10000"/>
                <a:gd name="connsiteX315" fmla="*/ 5170 w 10000"/>
                <a:gd name="connsiteY315" fmla="*/ 5902 h 10000"/>
                <a:gd name="connsiteX316" fmla="*/ 5109 w 10000"/>
                <a:gd name="connsiteY316" fmla="*/ 5776 h 10000"/>
                <a:gd name="connsiteX317" fmla="*/ 5043 w 10000"/>
                <a:gd name="connsiteY317" fmla="*/ 5670 h 10000"/>
                <a:gd name="connsiteX318" fmla="*/ 4972 w 10000"/>
                <a:gd name="connsiteY318" fmla="*/ 5576 h 10000"/>
                <a:gd name="connsiteX319" fmla="*/ 4901 w 10000"/>
                <a:gd name="connsiteY319" fmla="*/ 5493 h 10000"/>
                <a:gd name="connsiteX320" fmla="*/ 4835 w 10000"/>
                <a:gd name="connsiteY320" fmla="*/ 5418 h 10000"/>
                <a:gd name="connsiteX321" fmla="*/ 4881 w 10000"/>
                <a:gd name="connsiteY321" fmla="*/ 5428 h 10000"/>
                <a:gd name="connsiteX322" fmla="*/ 4927 w 10000"/>
                <a:gd name="connsiteY322" fmla="*/ 5438 h 10000"/>
                <a:gd name="connsiteX323" fmla="*/ 4972 w 10000"/>
                <a:gd name="connsiteY323" fmla="*/ 5461 h 10000"/>
                <a:gd name="connsiteX324" fmla="*/ 5018 w 10000"/>
                <a:gd name="connsiteY324" fmla="*/ 5493 h 10000"/>
                <a:gd name="connsiteX325" fmla="*/ 5068 w 10000"/>
                <a:gd name="connsiteY325" fmla="*/ 5513 h 10000"/>
                <a:gd name="connsiteX326" fmla="*/ 5114 w 10000"/>
                <a:gd name="connsiteY326" fmla="*/ 5545 h 10000"/>
                <a:gd name="connsiteX327" fmla="*/ 5154 w 10000"/>
                <a:gd name="connsiteY327" fmla="*/ 5586 h 10000"/>
                <a:gd name="connsiteX328" fmla="*/ 5195 w 10000"/>
                <a:gd name="connsiteY328" fmla="*/ 5629 h 10000"/>
                <a:gd name="connsiteX329" fmla="*/ 5220 w 10000"/>
                <a:gd name="connsiteY329" fmla="*/ 5639 h 10000"/>
                <a:gd name="connsiteX330" fmla="*/ 5241 w 10000"/>
                <a:gd name="connsiteY330" fmla="*/ 5680 h 10000"/>
                <a:gd name="connsiteX331" fmla="*/ 5266 w 10000"/>
                <a:gd name="connsiteY331" fmla="*/ 5732 h 10000"/>
                <a:gd name="connsiteX332" fmla="*/ 5281 w 10000"/>
                <a:gd name="connsiteY332" fmla="*/ 5766 h 10000"/>
                <a:gd name="connsiteX333" fmla="*/ 5306 w 10000"/>
                <a:gd name="connsiteY333" fmla="*/ 5818 h 10000"/>
                <a:gd name="connsiteX334" fmla="*/ 5327 w 10000"/>
                <a:gd name="connsiteY334" fmla="*/ 5829 h 10000"/>
                <a:gd name="connsiteX335" fmla="*/ 5352 w 10000"/>
                <a:gd name="connsiteY335" fmla="*/ 5818 h 10000"/>
                <a:gd name="connsiteX336" fmla="*/ 5382 w 10000"/>
                <a:gd name="connsiteY336" fmla="*/ 5766 h 10000"/>
                <a:gd name="connsiteX337" fmla="*/ 5342 w 10000"/>
                <a:gd name="connsiteY337" fmla="*/ 5660 h 10000"/>
                <a:gd name="connsiteX338" fmla="*/ 5296 w 10000"/>
                <a:gd name="connsiteY338" fmla="*/ 5576 h 10000"/>
                <a:gd name="connsiteX339" fmla="*/ 5241 w 10000"/>
                <a:gd name="connsiteY339" fmla="*/ 5503 h 10000"/>
                <a:gd name="connsiteX340" fmla="*/ 5190 w 10000"/>
                <a:gd name="connsiteY340" fmla="*/ 5438 h 10000"/>
                <a:gd name="connsiteX341" fmla="*/ 5129 w 10000"/>
                <a:gd name="connsiteY341" fmla="*/ 5387 h 10000"/>
                <a:gd name="connsiteX342" fmla="*/ 5073 w 10000"/>
                <a:gd name="connsiteY342" fmla="*/ 5356 h 10000"/>
                <a:gd name="connsiteX343" fmla="*/ 5008 w 10000"/>
                <a:gd name="connsiteY343" fmla="*/ 5304 h 10000"/>
                <a:gd name="connsiteX344" fmla="*/ 4952 w 10000"/>
                <a:gd name="connsiteY344" fmla="*/ 5271 h 10000"/>
                <a:gd name="connsiteX345" fmla="*/ 4916 w 10000"/>
                <a:gd name="connsiteY345" fmla="*/ 5241 h 10000"/>
                <a:gd name="connsiteX346" fmla="*/ 4876 w 10000"/>
                <a:gd name="connsiteY346" fmla="*/ 5230 h 10000"/>
                <a:gd name="connsiteX347" fmla="*/ 4841 w 10000"/>
                <a:gd name="connsiteY347" fmla="*/ 5230 h 10000"/>
                <a:gd name="connsiteX348" fmla="*/ 4810 w 10000"/>
                <a:gd name="connsiteY348" fmla="*/ 5284 h 10000"/>
                <a:gd name="connsiteX349" fmla="*/ 4810 w 10000"/>
                <a:gd name="connsiteY349" fmla="*/ 5314 h 10000"/>
                <a:gd name="connsiteX350" fmla="*/ 4815 w 10000"/>
                <a:gd name="connsiteY350" fmla="*/ 5356 h 10000"/>
                <a:gd name="connsiteX351" fmla="*/ 4820 w 10000"/>
                <a:gd name="connsiteY351" fmla="*/ 5377 h 10000"/>
                <a:gd name="connsiteX352" fmla="*/ 4835 w 10000"/>
                <a:gd name="connsiteY352" fmla="*/ 5397 h 10000"/>
                <a:gd name="connsiteX353" fmla="*/ 4795 w 10000"/>
                <a:gd name="connsiteY353" fmla="*/ 5428 h 10000"/>
                <a:gd name="connsiteX354" fmla="*/ 4744 w 10000"/>
                <a:gd name="connsiteY354" fmla="*/ 5438 h 10000"/>
                <a:gd name="connsiteX355" fmla="*/ 4709 w 10000"/>
                <a:gd name="connsiteY355" fmla="*/ 5461 h 10000"/>
                <a:gd name="connsiteX356" fmla="*/ 4704 w 10000"/>
                <a:gd name="connsiteY356" fmla="*/ 5556 h 10000"/>
                <a:gd name="connsiteX357" fmla="*/ 4754 w 10000"/>
                <a:gd name="connsiteY357" fmla="*/ 5596 h 10000"/>
                <a:gd name="connsiteX358" fmla="*/ 4800 w 10000"/>
                <a:gd name="connsiteY358" fmla="*/ 5629 h 10000"/>
                <a:gd name="connsiteX359" fmla="*/ 4846 w 10000"/>
                <a:gd name="connsiteY359" fmla="*/ 5670 h 10000"/>
                <a:gd name="connsiteX360" fmla="*/ 4896 w 10000"/>
                <a:gd name="connsiteY360" fmla="*/ 5691 h 10000"/>
                <a:gd name="connsiteX361" fmla="*/ 4937 w 10000"/>
                <a:gd name="connsiteY361" fmla="*/ 5732 h 10000"/>
                <a:gd name="connsiteX362" fmla="*/ 4987 w 10000"/>
                <a:gd name="connsiteY362" fmla="*/ 5776 h 10000"/>
                <a:gd name="connsiteX363" fmla="*/ 5028 w 10000"/>
                <a:gd name="connsiteY363" fmla="*/ 5839 h 10000"/>
                <a:gd name="connsiteX364" fmla="*/ 5068 w 10000"/>
                <a:gd name="connsiteY364" fmla="*/ 5902 h 10000"/>
                <a:gd name="connsiteX365" fmla="*/ 5033 w 10000"/>
                <a:gd name="connsiteY365" fmla="*/ 5912 h 10000"/>
                <a:gd name="connsiteX366" fmla="*/ 4992 w 10000"/>
                <a:gd name="connsiteY366" fmla="*/ 5912 h 10000"/>
                <a:gd name="connsiteX367" fmla="*/ 4957 w 10000"/>
                <a:gd name="connsiteY367" fmla="*/ 5902 h 10000"/>
                <a:gd name="connsiteX368" fmla="*/ 4916 w 10000"/>
                <a:gd name="connsiteY368" fmla="*/ 5871 h 10000"/>
                <a:gd name="connsiteX369" fmla="*/ 4876 w 10000"/>
                <a:gd name="connsiteY369" fmla="*/ 5850 h 10000"/>
                <a:gd name="connsiteX370" fmla="*/ 4835 w 10000"/>
                <a:gd name="connsiteY370" fmla="*/ 5839 h 10000"/>
                <a:gd name="connsiteX371" fmla="*/ 4800 w 10000"/>
                <a:gd name="connsiteY371" fmla="*/ 5860 h 10000"/>
                <a:gd name="connsiteX372" fmla="*/ 4759 w 10000"/>
                <a:gd name="connsiteY372" fmla="*/ 5902 h 10000"/>
                <a:gd name="connsiteX373" fmla="*/ 4775 w 10000"/>
                <a:gd name="connsiteY373" fmla="*/ 6027 h 10000"/>
                <a:gd name="connsiteX374" fmla="*/ 4810 w 10000"/>
                <a:gd name="connsiteY374" fmla="*/ 6143 h 10000"/>
                <a:gd name="connsiteX375" fmla="*/ 4851 w 10000"/>
                <a:gd name="connsiteY375" fmla="*/ 6226 h 10000"/>
                <a:gd name="connsiteX376" fmla="*/ 4901 w 10000"/>
                <a:gd name="connsiteY376" fmla="*/ 6309 h 10000"/>
                <a:gd name="connsiteX377" fmla="*/ 4952 w 10000"/>
                <a:gd name="connsiteY377" fmla="*/ 6394 h 10000"/>
                <a:gd name="connsiteX378" fmla="*/ 5003 w 10000"/>
                <a:gd name="connsiteY378" fmla="*/ 6488 h 10000"/>
                <a:gd name="connsiteX379" fmla="*/ 5043 w 10000"/>
                <a:gd name="connsiteY379" fmla="*/ 6614 h 10000"/>
                <a:gd name="connsiteX380" fmla="*/ 5078 w 10000"/>
                <a:gd name="connsiteY380" fmla="*/ 6739 h 10000"/>
                <a:gd name="connsiteX381" fmla="*/ 4987 w 10000"/>
                <a:gd name="connsiteY381" fmla="*/ 6781 h 10000"/>
                <a:gd name="connsiteX382" fmla="*/ 4886 w 10000"/>
                <a:gd name="connsiteY382" fmla="*/ 6824 h 10000"/>
                <a:gd name="connsiteX383" fmla="*/ 4795 w 10000"/>
                <a:gd name="connsiteY383" fmla="*/ 6888 h 10000"/>
                <a:gd name="connsiteX384" fmla="*/ 4699 w 10000"/>
                <a:gd name="connsiteY384" fmla="*/ 6950 h 10000"/>
                <a:gd name="connsiteX385" fmla="*/ 4608 w 10000"/>
                <a:gd name="connsiteY385" fmla="*/ 7013 h 10000"/>
                <a:gd name="connsiteX386" fmla="*/ 4511 w 10000"/>
                <a:gd name="connsiteY386" fmla="*/ 7055 h 10000"/>
                <a:gd name="connsiteX387" fmla="*/ 4415 w 10000"/>
                <a:gd name="connsiteY387" fmla="*/ 7097 h 10000"/>
                <a:gd name="connsiteX388" fmla="*/ 4319 w 10000"/>
                <a:gd name="connsiteY388" fmla="*/ 7107 h 10000"/>
                <a:gd name="connsiteX389" fmla="*/ 4339 w 10000"/>
                <a:gd name="connsiteY389" fmla="*/ 6845 h 10000"/>
                <a:gd name="connsiteX390" fmla="*/ 4349 w 10000"/>
                <a:gd name="connsiteY390" fmla="*/ 6551 h 10000"/>
                <a:gd name="connsiteX391" fmla="*/ 4339 w 10000"/>
                <a:gd name="connsiteY391" fmla="*/ 6268 h 10000"/>
                <a:gd name="connsiteX392" fmla="*/ 4319 w 10000"/>
                <a:gd name="connsiteY392" fmla="*/ 6006 h 10000"/>
                <a:gd name="connsiteX393" fmla="*/ 4294 w 10000"/>
                <a:gd name="connsiteY393" fmla="*/ 5922 h 10000"/>
                <a:gd name="connsiteX394" fmla="*/ 4268 w 10000"/>
                <a:gd name="connsiteY394" fmla="*/ 5829 h 10000"/>
                <a:gd name="connsiteX395" fmla="*/ 4238 w 10000"/>
                <a:gd name="connsiteY395" fmla="*/ 5743 h 10000"/>
                <a:gd name="connsiteX396" fmla="*/ 4192 w 10000"/>
                <a:gd name="connsiteY396" fmla="*/ 5712 h 10000"/>
                <a:gd name="connsiteX397" fmla="*/ 4147 w 10000"/>
                <a:gd name="connsiteY397" fmla="*/ 5891 h 10000"/>
                <a:gd name="connsiteX398" fmla="*/ 4116 w 10000"/>
                <a:gd name="connsiteY398" fmla="*/ 6070 h 10000"/>
                <a:gd name="connsiteX399" fmla="*/ 4086 w 10000"/>
                <a:gd name="connsiteY399" fmla="*/ 6247 h 10000"/>
                <a:gd name="connsiteX400" fmla="*/ 4035 w 10000"/>
                <a:gd name="connsiteY400" fmla="*/ 6414 h 10000"/>
                <a:gd name="connsiteX401" fmla="*/ 3833 w 10000"/>
                <a:gd name="connsiteY401" fmla="*/ 5712 h 10000"/>
                <a:gd name="connsiteX402" fmla="*/ 3772 w 10000"/>
                <a:gd name="connsiteY402" fmla="*/ 5712 h 10000"/>
                <a:gd name="connsiteX403" fmla="*/ 3772 w 10000"/>
                <a:gd name="connsiteY403" fmla="*/ 5829 h 10000"/>
                <a:gd name="connsiteX404" fmla="*/ 3813 w 10000"/>
                <a:gd name="connsiteY404" fmla="*/ 5954 h 10000"/>
                <a:gd name="connsiteX405" fmla="*/ 3848 w 10000"/>
                <a:gd name="connsiteY405" fmla="*/ 6090 h 10000"/>
                <a:gd name="connsiteX406" fmla="*/ 3878 w 10000"/>
                <a:gd name="connsiteY406" fmla="*/ 6226 h 10000"/>
                <a:gd name="connsiteX407" fmla="*/ 3909 w 10000"/>
                <a:gd name="connsiteY407" fmla="*/ 6373 h 10000"/>
                <a:gd name="connsiteX408" fmla="*/ 3934 w 10000"/>
                <a:gd name="connsiteY408" fmla="*/ 6498 h 10000"/>
                <a:gd name="connsiteX409" fmla="*/ 3959 w 10000"/>
                <a:gd name="connsiteY409" fmla="*/ 6644 h 10000"/>
                <a:gd name="connsiteX410" fmla="*/ 3975 w 10000"/>
                <a:gd name="connsiteY410" fmla="*/ 6803 h 10000"/>
                <a:gd name="connsiteX411" fmla="*/ 3995 w 10000"/>
                <a:gd name="connsiteY411" fmla="*/ 6950 h 10000"/>
                <a:gd name="connsiteX412" fmla="*/ 4041 w 10000"/>
                <a:gd name="connsiteY412" fmla="*/ 6928 h 10000"/>
                <a:gd name="connsiteX413" fmla="*/ 4081 w 10000"/>
                <a:gd name="connsiteY413" fmla="*/ 6868 h 10000"/>
                <a:gd name="connsiteX414" fmla="*/ 4111 w 10000"/>
                <a:gd name="connsiteY414" fmla="*/ 6803 h 10000"/>
                <a:gd name="connsiteX415" fmla="*/ 4142 w 10000"/>
                <a:gd name="connsiteY415" fmla="*/ 6729 h 10000"/>
                <a:gd name="connsiteX416" fmla="*/ 4162 w 10000"/>
                <a:gd name="connsiteY416" fmla="*/ 6644 h 10000"/>
                <a:gd name="connsiteX417" fmla="*/ 4182 w 10000"/>
                <a:gd name="connsiteY417" fmla="*/ 6551 h 10000"/>
                <a:gd name="connsiteX418" fmla="*/ 4197 w 10000"/>
                <a:gd name="connsiteY418" fmla="*/ 6467 h 10000"/>
                <a:gd name="connsiteX419" fmla="*/ 4218 w 10000"/>
                <a:gd name="connsiteY419" fmla="*/ 6384 h 10000"/>
                <a:gd name="connsiteX420" fmla="*/ 4238 w 10000"/>
                <a:gd name="connsiteY420" fmla="*/ 6467 h 10000"/>
                <a:gd name="connsiteX421" fmla="*/ 4228 w 10000"/>
                <a:gd name="connsiteY421" fmla="*/ 6654 h 10000"/>
                <a:gd name="connsiteX422" fmla="*/ 4203 w 10000"/>
                <a:gd name="connsiteY422" fmla="*/ 6855 h 10000"/>
                <a:gd name="connsiteX423" fmla="*/ 4182 w 10000"/>
                <a:gd name="connsiteY423" fmla="*/ 7034 h 10000"/>
                <a:gd name="connsiteX424" fmla="*/ 4147 w 10000"/>
                <a:gd name="connsiteY424" fmla="*/ 7223 h 10000"/>
                <a:gd name="connsiteX425" fmla="*/ 4111 w 10000"/>
                <a:gd name="connsiteY425" fmla="*/ 7410 h 10000"/>
                <a:gd name="connsiteX426" fmla="*/ 4076 w 10000"/>
                <a:gd name="connsiteY426" fmla="*/ 7589 h 10000"/>
                <a:gd name="connsiteX427" fmla="*/ 4041 w 10000"/>
                <a:gd name="connsiteY427" fmla="*/ 7766 h 10000"/>
                <a:gd name="connsiteX428" fmla="*/ 4005 w 10000"/>
                <a:gd name="connsiteY428" fmla="*/ 7935 h 10000"/>
                <a:gd name="connsiteX429" fmla="*/ 4223 w 10000"/>
                <a:gd name="connsiteY429" fmla="*/ 7977 h 10000"/>
                <a:gd name="connsiteX430" fmla="*/ 4238 w 10000"/>
                <a:gd name="connsiteY430" fmla="*/ 7862 h 10000"/>
                <a:gd name="connsiteX431" fmla="*/ 4258 w 10000"/>
                <a:gd name="connsiteY431" fmla="*/ 7705 h 10000"/>
                <a:gd name="connsiteX432" fmla="*/ 4273 w 10000"/>
                <a:gd name="connsiteY432" fmla="*/ 7567 h 10000"/>
                <a:gd name="connsiteX433" fmla="*/ 4294 w 10000"/>
                <a:gd name="connsiteY433" fmla="*/ 7452 h 10000"/>
                <a:gd name="connsiteX434" fmla="*/ 4400 w 10000"/>
                <a:gd name="connsiteY434" fmla="*/ 7421 h 10000"/>
                <a:gd name="connsiteX435" fmla="*/ 4511 w 10000"/>
                <a:gd name="connsiteY435" fmla="*/ 7358 h 10000"/>
                <a:gd name="connsiteX436" fmla="*/ 4623 w 10000"/>
                <a:gd name="connsiteY436" fmla="*/ 7296 h 10000"/>
                <a:gd name="connsiteX437" fmla="*/ 4734 w 10000"/>
                <a:gd name="connsiteY437" fmla="*/ 7243 h 10000"/>
                <a:gd name="connsiteX438" fmla="*/ 4846 w 10000"/>
                <a:gd name="connsiteY438" fmla="*/ 7181 h 10000"/>
                <a:gd name="connsiteX439" fmla="*/ 4952 w 10000"/>
                <a:gd name="connsiteY439" fmla="*/ 7118 h 10000"/>
                <a:gd name="connsiteX440" fmla="*/ 5063 w 10000"/>
                <a:gd name="connsiteY440" fmla="*/ 7055 h 10000"/>
                <a:gd name="connsiteX441" fmla="*/ 5170 w 10000"/>
                <a:gd name="connsiteY441" fmla="*/ 7013 h 10000"/>
                <a:gd name="connsiteX442" fmla="*/ 5205 w 10000"/>
                <a:gd name="connsiteY442" fmla="*/ 7107 h 10000"/>
                <a:gd name="connsiteX443" fmla="*/ 5241 w 10000"/>
                <a:gd name="connsiteY443" fmla="*/ 7202 h 10000"/>
                <a:gd name="connsiteX444" fmla="*/ 5266 w 10000"/>
                <a:gd name="connsiteY444" fmla="*/ 7296 h 10000"/>
                <a:gd name="connsiteX445" fmla="*/ 5286 w 10000"/>
                <a:gd name="connsiteY445" fmla="*/ 7410 h 10000"/>
                <a:gd name="connsiteX446" fmla="*/ 4759 w 10000"/>
                <a:gd name="connsiteY446" fmla="*/ 7755 h 10000"/>
                <a:gd name="connsiteX447" fmla="*/ 4800 w 10000"/>
                <a:gd name="connsiteY447" fmla="*/ 8071 h 10000"/>
                <a:gd name="connsiteX448" fmla="*/ 4810 w 10000"/>
                <a:gd name="connsiteY448" fmla="*/ 8061 h 10000"/>
                <a:gd name="connsiteX449" fmla="*/ 4851 w 10000"/>
                <a:gd name="connsiteY449" fmla="*/ 8040 h 10000"/>
                <a:gd name="connsiteX450" fmla="*/ 4901 w 10000"/>
                <a:gd name="connsiteY450" fmla="*/ 7998 h 10000"/>
                <a:gd name="connsiteX451" fmla="*/ 4972 w 10000"/>
                <a:gd name="connsiteY451" fmla="*/ 7956 h 10000"/>
                <a:gd name="connsiteX452" fmla="*/ 5048 w 10000"/>
                <a:gd name="connsiteY452" fmla="*/ 7894 h 10000"/>
                <a:gd name="connsiteX453" fmla="*/ 5124 w 10000"/>
                <a:gd name="connsiteY453" fmla="*/ 7829 h 10000"/>
                <a:gd name="connsiteX454" fmla="*/ 5195 w 10000"/>
                <a:gd name="connsiteY454" fmla="*/ 7766 h 10000"/>
                <a:gd name="connsiteX455" fmla="*/ 5261 w 10000"/>
                <a:gd name="connsiteY455" fmla="*/ 7725 h 10000"/>
                <a:gd name="connsiteX456" fmla="*/ 5235 w 10000"/>
                <a:gd name="connsiteY456" fmla="*/ 8292 h 10000"/>
                <a:gd name="connsiteX457" fmla="*/ 4765 w 10000"/>
                <a:gd name="connsiteY457" fmla="*/ 8616 h 10000"/>
                <a:gd name="connsiteX458" fmla="*/ 4800 w 10000"/>
                <a:gd name="connsiteY458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5554 w 10000"/>
                <a:gd name="connsiteY40" fmla="*/ 6593 h 10000"/>
                <a:gd name="connsiteX41" fmla="*/ 5570 w 10000"/>
                <a:gd name="connsiteY41" fmla="*/ 6384 h 10000"/>
                <a:gd name="connsiteX42" fmla="*/ 5585 w 10000"/>
                <a:gd name="connsiteY42" fmla="*/ 6154 h 10000"/>
                <a:gd name="connsiteX43" fmla="*/ 5605 w 10000"/>
                <a:gd name="connsiteY43" fmla="*/ 5932 h 10000"/>
                <a:gd name="connsiteX44" fmla="*/ 5625 w 10000"/>
                <a:gd name="connsiteY44" fmla="*/ 5712 h 10000"/>
                <a:gd name="connsiteX45" fmla="*/ 5651 w 10000"/>
                <a:gd name="connsiteY45" fmla="*/ 5503 h 10000"/>
                <a:gd name="connsiteX46" fmla="*/ 5671 w 10000"/>
                <a:gd name="connsiteY46" fmla="*/ 5294 h 10000"/>
                <a:gd name="connsiteX47" fmla="*/ 5706 w 10000"/>
                <a:gd name="connsiteY47" fmla="*/ 5084 h 10000"/>
                <a:gd name="connsiteX48" fmla="*/ 5742 w 10000"/>
                <a:gd name="connsiteY48" fmla="*/ 4885 h 10000"/>
                <a:gd name="connsiteX49" fmla="*/ 5782 w 10000"/>
                <a:gd name="connsiteY49" fmla="*/ 4643 h 10000"/>
                <a:gd name="connsiteX50" fmla="*/ 5838 w 10000"/>
                <a:gd name="connsiteY50" fmla="*/ 4401 h 10000"/>
                <a:gd name="connsiteX51" fmla="*/ 5894 w 10000"/>
                <a:gd name="connsiteY51" fmla="*/ 4171 h 10000"/>
                <a:gd name="connsiteX52" fmla="*/ 5965 w 10000"/>
                <a:gd name="connsiteY52" fmla="*/ 3942 h 10000"/>
                <a:gd name="connsiteX53" fmla="*/ 6041 w 10000"/>
                <a:gd name="connsiteY53" fmla="*/ 3723 h 10000"/>
                <a:gd name="connsiteX54" fmla="*/ 6116 w 10000"/>
                <a:gd name="connsiteY54" fmla="*/ 3511 h 10000"/>
                <a:gd name="connsiteX55" fmla="*/ 6203 w 10000"/>
                <a:gd name="connsiteY55" fmla="*/ 3312 h 10000"/>
                <a:gd name="connsiteX56" fmla="*/ 6294 w 10000"/>
                <a:gd name="connsiteY56" fmla="*/ 3124 h 10000"/>
                <a:gd name="connsiteX57" fmla="*/ 6395 w 10000"/>
                <a:gd name="connsiteY57" fmla="*/ 2957 h 10000"/>
                <a:gd name="connsiteX58" fmla="*/ 6496 w 10000"/>
                <a:gd name="connsiteY58" fmla="*/ 2777 h 10000"/>
                <a:gd name="connsiteX59" fmla="*/ 6603 w 10000"/>
                <a:gd name="connsiteY59" fmla="*/ 2642 h 10000"/>
                <a:gd name="connsiteX60" fmla="*/ 6714 w 10000"/>
                <a:gd name="connsiteY60" fmla="*/ 2515 h 10000"/>
                <a:gd name="connsiteX61" fmla="*/ 6830 w 10000"/>
                <a:gd name="connsiteY61" fmla="*/ 2411 h 10000"/>
                <a:gd name="connsiteX62" fmla="*/ 6947 w 10000"/>
                <a:gd name="connsiteY62" fmla="*/ 2305 h 10000"/>
                <a:gd name="connsiteX63" fmla="*/ 7073 w 10000"/>
                <a:gd name="connsiteY63" fmla="*/ 2253 h 10000"/>
                <a:gd name="connsiteX64" fmla="*/ 7200 w 10000"/>
                <a:gd name="connsiteY64" fmla="*/ 2201 h 10000"/>
                <a:gd name="connsiteX65" fmla="*/ 7271 w 10000"/>
                <a:gd name="connsiteY65" fmla="*/ 2368 h 10000"/>
                <a:gd name="connsiteX66" fmla="*/ 7332 w 10000"/>
                <a:gd name="connsiteY66" fmla="*/ 2515 h 10000"/>
                <a:gd name="connsiteX67" fmla="*/ 7397 w 10000"/>
                <a:gd name="connsiteY67" fmla="*/ 2663 h 10000"/>
                <a:gd name="connsiteX68" fmla="*/ 7468 w 10000"/>
                <a:gd name="connsiteY68" fmla="*/ 2777 h 10000"/>
                <a:gd name="connsiteX69" fmla="*/ 7549 w 10000"/>
                <a:gd name="connsiteY69" fmla="*/ 2894 h 10000"/>
                <a:gd name="connsiteX70" fmla="*/ 7641 w 10000"/>
                <a:gd name="connsiteY70" fmla="*/ 2987 h 10000"/>
                <a:gd name="connsiteX71" fmla="*/ 7757 w 10000"/>
                <a:gd name="connsiteY71" fmla="*/ 3082 h 10000"/>
                <a:gd name="connsiteX72" fmla="*/ 7899 w 10000"/>
                <a:gd name="connsiteY72" fmla="*/ 3165 h 10000"/>
                <a:gd name="connsiteX73" fmla="*/ 7980 w 10000"/>
                <a:gd name="connsiteY73" fmla="*/ 3209 h 10000"/>
                <a:gd name="connsiteX74" fmla="*/ 8056 w 10000"/>
                <a:gd name="connsiteY74" fmla="*/ 3219 h 10000"/>
                <a:gd name="connsiteX75" fmla="*/ 8137 w 10000"/>
                <a:gd name="connsiteY75" fmla="*/ 3229 h 10000"/>
                <a:gd name="connsiteX76" fmla="*/ 8213 w 10000"/>
                <a:gd name="connsiteY76" fmla="*/ 3229 h 10000"/>
                <a:gd name="connsiteX77" fmla="*/ 8289 w 10000"/>
                <a:gd name="connsiteY77" fmla="*/ 3209 h 10000"/>
                <a:gd name="connsiteX78" fmla="*/ 8359 w 10000"/>
                <a:gd name="connsiteY78" fmla="*/ 3175 h 10000"/>
                <a:gd name="connsiteX79" fmla="*/ 8435 w 10000"/>
                <a:gd name="connsiteY79" fmla="*/ 3145 h 10000"/>
                <a:gd name="connsiteX80" fmla="*/ 8506 w 10000"/>
                <a:gd name="connsiteY80" fmla="*/ 3082 h 10000"/>
                <a:gd name="connsiteX81" fmla="*/ 8572 w 10000"/>
                <a:gd name="connsiteY81" fmla="*/ 3041 h 10000"/>
                <a:gd name="connsiteX82" fmla="*/ 8638 w 10000"/>
                <a:gd name="connsiteY82" fmla="*/ 2967 h 10000"/>
                <a:gd name="connsiteX83" fmla="*/ 8709 w 10000"/>
                <a:gd name="connsiteY83" fmla="*/ 2894 h 10000"/>
                <a:gd name="connsiteX84" fmla="*/ 8775 w 10000"/>
                <a:gd name="connsiteY84" fmla="*/ 2810 h 10000"/>
                <a:gd name="connsiteX85" fmla="*/ 8830 w 10000"/>
                <a:gd name="connsiteY85" fmla="*/ 2716 h 10000"/>
                <a:gd name="connsiteX86" fmla="*/ 8896 w 10000"/>
                <a:gd name="connsiteY86" fmla="*/ 2609 h 10000"/>
                <a:gd name="connsiteX87" fmla="*/ 8952 w 10000"/>
                <a:gd name="connsiteY87" fmla="*/ 2504 h 10000"/>
                <a:gd name="connsiteX88" fmla="*/ 9013 w 10000"/>
                <a:gd name="connsiteY88" fmla="*/ 2401 h 10000"/>
                <a:gd name="connsiteX89" fmla="*/ 9200 w 10000"/>
                <a:gd name="connsiteY89" fmla="*/ 2609 h 10000"/>
                <a:gd name="connsiteX90" fmla="*/ 9362 w 10000"/>
                <a:gd name="connsiteY90" fmla="*/ 2884 h 10000"/>
                <a:gd name="connsiteX91" fmla="*/ 9499 w 10000"/>
                <a:gd name="connsiteY91" fmla="*/ 3195 h 10000"/>
                <a:gd name="connsiteX92" fmla="*/ 9625 w 10000"/>
                <a:gd name="connsiteY92" fmla="*/ 3554 h 10000"/>
                <a:gd name="connsiteX93" fmla="*/ 9716 w 10000"/>
                <a:gd name="connsiteY93" fmla="*/ 3942 h 10000"/>
                <a:gd name="connsiteX94" fmla="*/ 9792 w 10000"/>
                <a:gd name="connsiteY94" fmla="*/ 4359 h 10000"/>
                <a:gd name="connsiteX95" fmla="*/ 9833 w 10000"/>
                <a:gd name="connsiteY95" fmla="*/ 4791 h 10000"/>
                <a:gd name="connsiteX96" fmla="*/ 9848 w 10000"/>
                <a:gd name="connsiteY96" fmla="*/ 5230 h 10000"/>
                <a:gd name="connsiteX97" fmla="*/ 9863 w 10000"/>
                <a:gd name="connsiteY97" fmla="*/ 5534 h 10000"/>
                <a:gd name="connsiteX98" fmla="*/ 9878 w 10000"/>
                <a:gd name="connsiteY98" fmla="*/ 5871 h 10000"/>
                <a:gd name="connsiteX99" fmla="*/ 9899 w 10000"/>
                <a:gd name="connsiteY99" fmla="*/ 6132 h 10000"/>
                <a:gd name="connsiteX100" fmla="*/ 9914 w 10000"/>
                <a:gd name="connsiteY100" fmla="*/ 6195 h 10000"/>
                <a:gd name="connsiteX101" fmla="*/ 9980 w 10000"/>
                <a:gd name="connsiteY101" fmla="*/ 5660 h 10000"/>
                <a:gd name="connsiteX102" fmla="*/ 10000 w 10000"/>
                <a:gd name="connsiteY102" fmla="*/ 5084 h 10000"/>
                <a:gd name="connsiteX103" fmla="*/ 9995 w 10000"/>
                <a:gd name="connsiteY103" fmla="*/ 4506 h 10000"/>
                <a:gd name="connsiteX104" fmla="*/ 9949 w 10000"/>
                <a:gd name="connsiteY104" fmla="*/ 3963 h 10000"/>
                <a:gd name="connsiteX105" fmla="*/ 9924 w 10000"/>
                <a:gd name="connsiteY105" fmla="*/ 3784 h 10000"/>
                <a:gd name="connsiteX106" fmla="*/ 9899 w 10000"/>
                <a:gd name="connsiteY106" fmla="*/ 3604 h 10000"/>
                <a:gd name="connsiteX107" fmla="*/ 9863 w 10000"/>
                <a:gd name="connsiteY107" fmla="*/ 3418 h 10000"/>
                <a:gd name="connsiteX108" fmla="*/ 9813 w 10000"/>
                <a:gd name="connsiteY108" fmla="*/ 3249 h 10000"/>
                <a:gd name="connsiteX109" fmla="*/ 9767 w 10000"/>
                <a:gd name="connsiteY109" fmla="*/ 3092 h 10000"/>
                <a:gd name="connsiteX110" fmla="*/ 9716 w 10000"/>
                <a:gd name="connsiteY110" fmla="*/ 2936 h 10000"/>
                <a:gd name="connsiteX111" fmla="*/ 9656 w 10000"/>
                <a:gd name="connsiteY111" fmla="*/ 2777 h 10000"/>
                <a:gd name="connsiteX112" fmla="*/ 9595 w 10000"/>
                <a:gd name="connsiteY112" fmla="*/ 2642 h 10000"/>
                <a:gd name="connsiteX113" fmla="*/ 9529 w 10000"/>
                <a:gd name="connsiteY113" fmla="*/ 2504 h 10000"/>
                <a:gd name="connsiteX114" fmla="*/ 9458 w 10000"/>
                <a:gd name="connsiteY114" fmla="*/ 2368 h 10000"/>
                <a:gd name="connsiteX115" fmla="*/ 9387 w 10000"/>
                <a:gd name="connsiteY115" fmla="*/ 2243 h 10000"/>
                <a:gd name="connsiteX116" fmla="*/ 9316 w 10000"/>
                <a:gd name="connsiteY116" fmla="*/ 2117 h 10000"/>
                <a:gd name="connsiteX117" fmla="*/ 9241 w 10000"/>
                <a:gd name="connsiteY117" fmla="*/ 2003 h 10000"/>
                <a:gd name="connsiteX118" fmla="*/ 9154 w 10000"/>
                <a:gd name="connsiteY118" fmla="*/ 1888 h 10000"/>
                <a:gd name="connsiteX119" fmla="*/ 9078 w 10000"/>
                <a:gd name="connsiteY119" fmla="*/ 1793 h 10000"/>
                <a:gd name="connsiteX120" fmla="*/ 8997 w 10000"/>
                <a:gd name="connsiteY120" fmla="*/ 1699 h 10000"/>
                <a:gd name="connsiteX121" fmla="*/ 8982 w 10000"/>
                <a:gd name="connsiteY121" fmla="*/ 1710 h 10000"/>
                <a:gd name="connsiteX122" fmla="*/ 8972 w 10000"/>
                <a:gd name="connsiteY122" fmla="*/ 1720 h 10000"/>
                <a:gd name="connsiteX123" fmla="*/ 8957 w 10000"/>
                <a:gd name="connsiteY123" fmla="*/ 1730 h 10000"/>
                <a:gd name="connsiteX124" fmla="*/ 8947 w 10000"/>
                <a:gd name="connsiteY124" fmla="*/ 1750 h 10000"/>
                <a:gd name="connsiteX125" fmla="*/ 8932 w 10000"/>
                <a:gd name="connsiteY125" fmla="*/ 1793 h 10000"/>
                <a:gd name="connsiteX126" fmla="*/ 8906 w 10000"/>
                <a:gd name="connsiteY126" fmla="*/ 1856 h 10000"/>
                <a:gd name="connsiteX127" fmla="*/ 8866 w 10000"/>
                <a:gd name="connsiteY127" fmla="*/ 1939 h 10000"/>
                <a:gd name="connsiteX128" fmla="*/ 8820 w 10000"/>
                <a:gd name="connsiteY128" fmla="*/ 2045 h 10000"/>
                <a:gd name="connsiteX129" fmla="*/ 8749 w 10000"/>
                <a:gd name="connsiteY129" fmla="*/ 2180 h 10000"/>
                <a:gd name="connsiteX130" fmla="*/ 8684 w 10000"/>
                <a:gd name="connsiteY130" fmla="*/ 2283 h 10000"/>
                <a:gd name="connsiteX131" fmla="*/ 8628 w 10000"/>
                <a:gd name="connsiteY131" fmla="*/ 2380 h 10000"/>
                <a:gd name="connsiteX132" fmla="*/ 8567 w 10000"/>
                <a:gd name="connsiteY132" fmla="*/ 2463 h 10000"/>
                <a:gd name="connsiteX133" fmla="*/ 8516 w 10000"/>
                <a:gd name="connsiteY133" fmla="*/ 2526 h 10000"/>
                <a:gd name="connsiteX134" fmla="*/ 8466 w 10000"/>
                <a:gd name="connsiteY134" fmla="*/ 2588 h 10000"/>
                <a:gd name="connsiteX135" fmla="*/ 8415 w 10000"/>
                <a:gd name="connsiteY135" fmla="*/ 2622 h 10000"/>
                <a:gd name="connsiteX136" fmla="*/ 8365 w 10000"/>
                <a:gd name="connsiteY136" fmla="*/ 2663 h 10000"/>
                <a:gd name="connsiteX137" fmla="*/ 8314 w 10000"/>
                <a:gd name="connsiteY137" fmla="*/ 2673 h 10000"/>
                <a:gd name="connsiteX138" fmla="*/ 8258 w 10000"/>
                <a:gd name="connsiteY138" fmla="*/ 2684 h 10000"/>
                <a:gd name="connsiteX139" fmla="*/ 8208 w 10000"/>
                <a:gd name="connsiteY139" fmla="*/ 2694 h 10000"/>
                <a:gd name="connsiteX140" fmla="*/ 8147 w 10000"/>
                <a:gd name="connsiteY140" fmla="*/ 2694 h 10000"/>
                <a:gd name="connsiteX141" fmla="*/ 8086 w 10000"/>
                <a:gd name="connsiteY141" fmla="*/ 2684 h 10000"/>
                <a:gd name="connsiteX142" fmla="*/ 8015 w 10000"/>
                <a:gd name="connsiteY142" fmla="*/ 2684 h 10000"/>
                <a:gd name="connsiteX143" fmla="*/ 7939 w 10000"/>
                <a:gd name="connsiteY143" fmla="*/ 2673 h 10000"/>
                <a:gd name="connsiteX144" fmla="*/ 7858 w 10000"/>
                <a:gd name="connsiteY144" fmla="*/ 2663 h 10000"/>
                <a:gd name="connsiteX145" fmla="*/ 7803 w 10000"/>
                <a:gd name="connsiteY145" fmla="*/ 2609 h 10000"/>
                <a:gd name="connsiteX146" fmla="*/ 7747 w 10000"/>
                <a:gd name="connsiteY146" fmla="*/ 2577 h 10000"/>
                <a:gd name="connsiteX147" fmla="*/ 7696 w 10000"/>
                <a:gd name="connsiteY147" fmla="*/ 2526 h 10000"/>
                <a:gd name="connsiteX148" fmla="*/ 7635 w 10000"/>
                <a:gd name="connsiteY148" fmla="*/ 2483 h 10000"/>
                <a:gd name="connsiteX149" fmla="*/ 7585 w 10000"/>
                <a:gd name="connsiteY149" fmla="*/ 2431 h 10000"/>
                <a:gd name="connsiteX150" fmla="*/ 7529 w 10000"/>
                <a:gd name="connsiteY150" fmla="*/ 2358 h 10000"/>
                <a:gd name="connsiteX151" fmla="*/ 7489 w 10000"/>
                <a:gd name="connsiteY151" fmla="*/ 2273 h 10000"/>
                <a:gd name="connsiteX152" fmla="*/ 7448 w 10000"/>
                <a:gd name="connsiteY152" fmla="*/ 2180 h 10000"/>
                <a:gd name="connsiteX153" fmla="*/ 7468 w 10000"/>
                <a:gd name="connsiteY153" fmla="*/ 2138 h 10000"/>
                <a:gd name="connsiteX154" fmla="*/ 7484 w 10000"/>
                <a:gd name="connsiteY154" fmla="*/ 2096 h 10000"/>
                <a:gd name="connsiteX155" fmla="*/ 7499 w 10000"/>
                <a:gd name="connsiteY155" fmla="*/ 2045 h 10000"/>
                <a:gd name="connsiteX156" fmla="*/ 7514 w 10000"/>
                <a:gd name="connsiteY156" fmla="*/ 2003 h 10000"/>
                <a:gd name="connsiteX157" fmla="*/ 7554 w 10000"/>
                <a:gd name="connsiteY157" fmla="*/ 1740 h 10000"/>
                <a:gd name="connsiteX158" fmla="*/ 7570 w 10000"/>
                <a:gd name="connsiteY158" fmla="*/ 1478 h 10000"/>
                <a:gd name="connsiteX159" fmla="*/ 7570 w 10000"/>
                <a:gd name="connsiteY159" fmla="*/ 1216 h 10000"/>
                <a:gd name="connsiteX160" fmla="*/ 7559 w 10000"/>
                <a:gd name="connsiteY160" fmla="*/ 954 h 10000"/>
                <a:gd name="connsiteX161" fmla="*/ 7529 w 10000"/>
                <a:gd name="connsiteY161" fmla="*/ 692 h 10000"/>
                <a:gd name="connsiteX162" fmla="*/ 7484 w 10000"/>
                <a:gd name="connsiteY162" fmla="*/ 450 h 10000"/>
                <a:gd name="connsiteX163" fmla="*/ 7428 w 10000"/>
                <a:gd name="connsiteY163" fmla="*/ 219 h 10000"/>
                <a:gd name="connsiteX164" fmla="*/ 7357 w 10000"/>
                <a:gd name="connsiteY164" fmla="*/ 0 h 10000"/>
                <a:gd name="connsiteX165" fmla="*/ 7352 w 10000"/>
                <a:gd name="connsiteY165" fmla="*/ 63 h 10000"/>
                <a:gd name="connsiteX166" fmla="*/ 7357 w 10000"/>
                <a:gd name="connsiteY166" fmla="*/ 263 h 10000"/>
                <a:gd name="connsiteX167" fmla="*/ 7367 w 10000"/>
                <a:gd name="connsiteY167" fmla="*/ 525 h 10000"/>
                <a:gd name="connsiteX168" fmla="*/ 7372 w 10000"/>
                <a:gd name="connsiteY168" fmla="*/ 839 h 10000"/>
                <a:gd name="connsiteX169" fmla="*/ 7362 w 10000"/>
                <a:gd name="connsiteY169" fmla="*/ 1174 h 10000"/>
                <a:gd name="connsiteX170" fmla="*/ 7332 w 10000"/>
                <a:gd name="connsiteY170" fmla="*/ 1478 h 10000"/>
                <a:gd name="connsiteX171" fmla="*/ 7271 w 10000"/>
                <a:gd name="connsiteY171" fmla="*/ 1720 h 10000"/>
                <a:gd name="connsiteX172" fmla="*/ 7165 w 10000"/>
                <a:gd name="connsiteY172" fmla="*/ 1866 h 10000"/>
                <a:gd name="connsiteX173" fmla="*/ 7048 w 10000"/>
                <a:gd name="connsiteY173" fmla="*/ 1866 h 10000"/>
                <a:gd name="connsiteX174" fmla="*/ 6932 w 10000"/>
                <a:gd name="connsiteY174" fmla="*/ 1888 h 10000"/>
                <a:gd name="connsiteX175" fmla="*/ 6820 w 10000"/>
                <a:gd name="connsiteY175" fmla="*/ 1939 h 10000"/>
                <a:gd name="connsiteX176" fmla="*/ 6709 w 10000"/>
                <a:gd name="connsiteY176" fmla="*/ 2003 h 10000"/>
                <a:gd name="connsiteX177" fmla="*/ 6603 w 10000"/>
                <a:gd name="connsiteY177" fmla="*/ 2065 h 10000"/>
                <a:gd name="connsiteX178" fmla="*/ 6501 w 10000"/>
                <a:gd name="connsiteY178" fmla="*/ 2169 h 10000"/>
                <a:gd name="connsiteX179" fmla="*/ 6400 w 10000"/>
                <a:gd name="connsiteY179" fmla="*/ 2263 h 10000"/>
                <a:gd name="connsiteX180" fmla="*/ 6304 w 10000"/>
                <a:gd name="connsiteY180" fmla="*/ 2380 h 10000"/>
                <a:gd name="connsiteX181" fmla="*/ 6208 w 10000"/>
                <a:gd name="connsiteY181" fmla="*/ 2515 h 10000"/>
                <a:gd name="connsiteX182" fmla="*/ 6116 w 10000"/>
                <a:gd name="connsiteY182" fmla="*/ 2663 h 10000"/>
                <a:gd name="connsiteX183" fmla="*/ 6035 w 10000"/>
                <a:gd name="connsiteY183" fmla="*/ 2820 h 10000"/>
                <a:gd name="connsiteX184" fmla="*/ 5954 w 10000"/>
                <a:gd name="connsiteY184" fmla="*/ 2987 h 10000"/>
                <a:gd name="connsiteX185" fmla="*/ 5878 w 10000"/>
                <a:gd name="connsiteY185" fmla="*/ 3155 h 10000"/>
                <a:gd name="connsiteX186" fmla="*/ 5808 w 10000"/>
                <a:gd name="connsiteY186" fmla="*/ 3353 h 10000"/>
                <a:gd name="connsiteX187" fmla="*/ 5737 w 10000"/>
                <a:gd name="connsiteY187" fmla="*/ 3542 h 10000"/>
                <a:gd name="connsiteX188" fmla="*/ 5676 w 10000"/>
                <a:gd name="connsiteY188" fmla="*/ 3733 h 10000"/>
                <a:gd name="connsiteX189" fmla="*/ 5630 w 10000"/>
                <a:gd name="connsiteY189" fmla="*/ 3922 h 10000"/>
                <a:gd name="connsiteX190" fmla="*/ 5590 w 10000"/>
                <a:gd name="connsiteY190" fmla="*/ 4109 h 10000"/>
                <a:gd name="connsiteX191" fmla="*/ 5559 w 10000"/>
                <a:gd name="connsiteY191" fmla="*/ 4307 h 10000"/>
                <a:gd name="connsiteX192" fmla="*/ 5539 w 10000"/>
                <a:gd name="connsiteY192" fmla="*/ 4496 h 10000"/>
                <a:gd name="connsiteX193" fmla="*/ 5514 w 10000"/>
                <a:gd name="connsiteY193" fmla="*/ 4684 h 10000"/>
                <a:gd name="connsiteX194" fmla="*/ 5494 w 10000"/>
                <a:gd name="connsiteY194" fmla="*/ 4895 h 10000"/>
                <a:gd name="connsiteX195" fmla="*/ 5468 w 10000"/>
                <a:gd name="connsiteY195" fmla="*/ 5084 h 10000"/>
                <a:gd name="connsiteX196" fmla="*/ 5443 w 10000"/>
                <a:gd name="connsiteY196" fmla="*/ 5284 h 10000"/>
                <a:gd name="connsiteX197" fmla="*/ 5397 w 10000"/>
                <a:gd name="connsiteY197" fmla="*/ 5230 h 10000"/>
                <a:gd name="connsiteX198" fmla="*/ 5337 w 10000"/>
                <a:gd name="connsiteY198" fmla="*/ 5188 h 10000"/>
                <a:gd name="connsiteX199" fmla="*/ 5251 w 10000"/>
                <a:gd name="connsiteY199" fmla="*/ 5137 h 10000"/>
                <a:gd name="connsiteX200" fmla="*/ 5170 w 10000"/>
                <a:gd name="connsiteY200" fmla="*/ 5074 h 10000"/>
                <a:gd name="connsiteX201" fmla="*/ 5089 w 10000"/>
                <a:gd name="connsiteY201" fmla="*/ 5001 h 10000"/>
                <a:gd name="connsiteX202" fmla="*/ 5013 w 10000"/>
                <a:gd name="connsiteY202" fmla="*/ 4938 h 10000"/>
                <a:gd name="connsiteX203" fmla="*/ 4962 w 10000"/>
                <a:gd name="connsiteY203" fmla="*/ 4864 h 10000"/>
                <a:gd name="connsiteX204" fmla="*/ 4937 w 10000"/>
                <a:gd name="connsiteY204" fmla="*/ 4780 h 10000"/>
                <a:gd name="connsiteX205" fmla="*/ 4835 w 10000"/>
                <a:gd name="connsiteY205" fmla="*/ 4812 h 10000"/>
                <a:gd name="connsiteX206" fmla="*/ 4668 w 10000"/>
                <a:gd name="connsiteY206" fmla="*/ 4875 h 10000"/>
                <a:gd name="connsiteX207" fmla="*/ 4461 w 10000"/>
                <a:gd name="connsiteY207" fmla="*/ 4938 h 10000"/>
                <a:gd name="connsiteX208" fmla="*/ 4213 w 10000"/>
                <a:gd name="connsiteY208" fmla="*/ 5031 h 10000"/>
                <a:gd name="connsiteX209" fmla="*/ 3929 w 10000"/>
                <a:gd name="connsiteY209" fmla="*/ 5126 h 10000"/>
                <a:gd name="connsiteX210" fmla="*/ 3625 w 10000"/>
                <a:gd name="connsiteY210" fmla="*/ 5220 h 10000"/>
                <a:gd name="connsiteX211" fmla="*/ 3311 w 10000"/>
                <a:gd name="connsiteY211" fmla="*/ 5334 h 10000"/>
                <a:gd name="connsiteX212" fmla="*/ 2992 w 10000"/>
                <a:gd name="connsiteY212" fmla="*/ 5438 h 10000"/>
                <a:gd name="connsiteX213" fmla="*/ 2678 w 10000"/>
                <a:gd name="connsiteY213" fmla="*/ 5545 h 10000"/>
                <a:gd name="connsiteX214" fmla="*/ 2380 w 10000"/>
                <a:gd name="connsiteY214" fmla="*/ 5660 h 10000"/>
                <a:gd name="connsiteX215" fmla="*/ 2101 w 10000"/>
                <a:gd name="connsiteY215" fmla="*/ 5754 h 10000"/>
                <a:gd name="connsiteX216" fmla="*/ 1848 w 10000"/>
                <a:gd name="connsiteY216" fmla="*/ 5839 h 10000"/>
                <a:gd name="connsiteX217" fmla="*/ 1641 w 10000"/>
                <a:gd name="connsiteY217" fmla="*/ 5912 h 10000"/>
                <a:gd name="connsiteX218" fmla="*/ 1484 w 10000"/>
                <a:gd name="connsiteY218" fmla="*/ 5954 h 10000"/>
                <a:gd name="connsiteX219" fmla="*/ 1377 w 10000"/>
                <a:gd name="connsiteY219" fmla="*/ 5996 h 10000"/>
                <a:gd name="connsiteX220" fmla="*/ 1342 w 10000"/>
                <a:gd name="connsiteY220" fmla="*/ 6006 h 10000"/>
                <a:gd name="connsiteX221" fmla="*/ 1261 w 10000"/>
                <a:gd name="connsiteY221" fmla="*/ 5954 h 10000"/>
                <a:gd name="connsiteX222" fmla="*/ 1180 w 10000"/>
                <a:gd name="connsiteY222" fmla="*/ 5902 h 10000"/>
                <a:gd name="connsiteX223" fmla="*/ 1104 w 10000"/>
                <a:gd name="connsiteY223" fmla="*/ 5850 h 10000"/>
                <a:gd name="connsiteX224" fmla="*/ 1023 w 10000"/>
                <a:gd name="connsiteY224" fmla="*/ 5787 h 10000"/>
                <a:gd name="connsiteX225" fmla="*/ 942 w 10000"/>
                <a:gd name="connsiteY225" fmla="*/ 5732 h 10000"/>
                <a:gd name="connsiteX226" fmla="*/ 861 w 10000"/>
                <a:gd name="connsiteY226" fmla="*/ 5670 h 10000"/>
                <a:gd name="connsiteX227" fmla="*/ 785 w 10000"/>
                <a:gd name="connsiteY227" fmla="*/ 5617 h 10000"/>
                <a:gd name="connsiteX228" fmla="*/ 704 w 10000"/>
                <a:gd name="connsiteY228" fmla="*/ 5556 h 10000"/>
                <a:gd name="connsiteX229" fmla="*/ 623 w 10000"/>
                <a:gd name="connsiteY229" fmla="*/ 5503 h 10000"/>
                <a:gd name="connsiteX230" fmla="*/ 542 w 10000"/>
                <a:gd name="connsiteY230" fmla="*/ 5451 h 10000"/>
                <a:gd name="connsiteX231" fmla="*/ 466 w 10000"/>
                <a:gd name="connsiteY231" fmla="*/ 5387 h 10000"/>
                <a:gd name="connsiteX232" fmla="*/ 380 w 10000"/>
                <a:gd name="connsiteY232" fmla="*/ 5346 h 10000"/>
                <a:gd name="connsiteX233" fmla="*/ 299 w 10000"/>
                <a:gd name="connsiteY233" fmla="*/ 5294 h 10000"/>
                <a:gd name="connsiteX234" fmla="*/ 218 w 10000"/>
                <a:gd name="connsiteY234" fmla="*/ 5241 h 10000"/>
                <a:gd name="connsiteX235" fmla="*/ 137 w 10000"/>
                <a:gd name="connsiteY235" fmla="*/ 5199 h 10000"/>
                <a:gd name="connsiteX236" fmla="*/ 56 w 10000"/>
                <a:gd name="connsiteY236" fmla="*/ 5148 h 10000"/>
                <a:gd name="connsiteX237" fmla="*/ 0 w 10000"/>
                <a:gd name="connsiteY237" fmla="*/ 5271 h 10000"/>
                <a:gd name="connsiteX238" fmla="*/ 15 w 10000"/>
                <a:gd name="connsiteY238" fmla="*/ 5294 h 10000"/>
                <a:gd name="connsiteX239" fmla="*/ 51 w 10000"/>
                <a:gd name="connsiteY239" fmla="*/ 5334 h 10000"/>
                <a:gd name="connsiteX240" fmla="*/ 106 w 10000"/>
                <a:gd name="connsiteY240" fmla="*/ 5377 h 10000"/>
                <a:gd name="connsiteX241" fmla="*/ 177 w 10000"/>
                <a:gd name="connsiteY241" fmla="*/ 5438 h 10000"/>
                <a:gd name="connsiteX242" fmla="*/ 263 w 10000"/>
                <a:gd name="connsiteY242" fmla="*/ 5503 h 10000"/>
                <a:gd name="connsiteX243" fmla="*/ 359 w 10000"/>
                <a:gd name="connsiteY243" fmla="*/ 5576 h 10000"/>
                <a:gd name="connsiteX244" fmla="*/ 456 w 10000"/>
                <a:gd name="connsiteY244" fmla="*/ 5660 h 10000"/>
                <a:gd name="connsiteX245" fmla="*/ 557 w 10000"/>
                <a:gd name="connsiteY245" fmla="*/ 5732 h 10000"/>
                <a:gd name="connsiteX246" fmla="*/ 658 w 10000"/>
                <a:gd name="connsiteY246" fmla="*/ 5818 h 10000"/>
                <a:gd name="connsiteX247" fmla="*/ 754 w 10000"/>
                <a:gd name="connsiteY247" fmla="*/ 5891 h 10000"/>
                <a:gd name="connsiteX248" fmla="*/ 851 w 10000"/>
                <a:gd name="connsiteY248" fmla="*/ 5954 h 10000"/>
                <a:gd name="connsiteX249" fmla="*/ 932 w 10000"/>
                <a:gd name="connsiteY249" fmla="*/ 6017 h 10000"/>
                <a:gd name="connsiteX250" fmla="*/ 997 w 10000"/>
                <a:gd name="connsiteY250" fmla="*/ 6080 h 10000"/>
                <a:gd name="connsiteX251" fmla="*/ 1053 w 10000"/>
                <a:gd name="connsiteY251" fmla="*/ 6111 h 10000"/>
                <a:gd name="connsiteX252" fmla="*/ 1089 w 10000"/>
                <a:gd name="connsiteY252" fmla="*/ 6143 h 10000"/>
                <a:gd name="connsiteX253" fmla="*/ 1099 w 10000"/>
                <a:gd name="connsiteY253" fmla="*/ 6154 h 10000"/>
                <a:gd name="connsiteX254" fmla="*/ 1094 w 10000"/>
                <a:gd name="connsiteY254" fmla="*/ 6154 h 10000"/>
                <a:gd name="connsiteX255" fmla="*/ 1073 w 10000"/>
                <a:gd name="connsiteY255" fmla="*/ 6164 h 10000"/>
                <a:gd name="connsiteX256" fmla="*/ 1053 w 10000"/>
                <a:gd name="connsiteY256" fmla="*/ 6185 h 10000"/>
                <a:gd name="connsiteX257" fmla="*/ 1023 w 10000"/>
                <a:gd name="connsiteY257" fmla="*/ 6216 h 10000"/>
                <a:gd name="connsiteX258" fmla="*/ 987 w 10000"/>
                <a:gd name="connsiteY258" fmla="*/ 6236 h 10000"/>
                <a:gd name="connsiteX259" fmla="*/ 957 w 10000"/>
                <a:gd name="connsiteY259" fmla="*/ 6268 h 10000"/>
                <a:gd name="connsiteX260" fmla="*/ 932 w 10000"/>
                <a:gd name="connsiteY260" fmla="*/ 6299 h 10000"/>
                <a:gd name="connsiteX261" fmla="*/ 906 w 10000"/>
                <a:gd name="connsiteY261" fmla="*/ 6331 h 10000"/>
                <a:gd name="connsiteX262" fmla="*/ 2486 w 10000"/>
                <a:gd name="connsiteY262" fmla="*/ 7766 h 10000"/>
                <a:gd name="connsiteX263" fmla="*/ 2516 w 10000"/>
                <a:gd name="connsiteY263" fmla="*/ 7798 h 10000"/>
                <a:gd name="connsiteX264" fmla="*/ 2542 w 10000"/>
                <a:gd name="connsiteY264" fmla="*/ 7808 h 10000"/>
                <a:gd name="connsiteX265" fmla="*/ 2572 w 10000"/>
                <a:gd name="connsiteY265" fmla="*/ 7808 h 10000"/>
                <a:gd name="connsiteX266" fmla="*/ 2603 w 10000"/>
                <a:gd name="connsiteY266" fmla="*/ 7755 h 10000"/>
                <a:gd name="connsiteX267" fmla="*/ 1246 w 10000"/>
                <a:gd name="connsiteY267" fmla="*/ 6414 h 10000"/>
                <a:gd name="connsiteX268" fmla="*/ 1337 w 10000"/>
                <a:gd name="connsiteY268" fmla="*/ 6373 h 10000"/>
                <a:gd name="connsiteX269" fmla="*/ 1494 w 10000"/>
                <a:gd name="connsiteY269" fmla="*/ 6309 h 10000"/>
                <a:gd name="connsiteX270" fmla="*/ 1701 w 10000"/>
                <a:gd name="connsiteY270" fmla="*/ 6216 h 10000"/>
                <a:gd name="connsiteX271" fmla="*/ 1949 w 10000"/>
                <a:gd name="connsiteY271" fmla="*/ 6111 h 10000"/>
                <a:gd name="connsiteX272" fmla="*/ 2233 w 10000"/>
                <a:gd name="connsiteY272" fmla="*/ 6006 h 10000"/>
                <a:gd name="connsiteX273" fmla="*/ 2542 w 10000"/>
                <a:gd name="connsiteY273" fmla="*/ 5891 h 10000"/>
                <a:gd name="connsiteX274" fmla="*/ 2871 w 10000"/>
                <a:gd name="connsiteY274" fmla="*/ 5754 h 10000"/>
                <a:gd name="connsiteX275" fmla="*/ 3195 w 10000"/>
                <a:gd name="connsiteY275" fmla="*/ 5629 h 10000"/>
                <a:gd name="connsiteX276" fmla="*/ 3524 w 10000"/>
                <a:gd name="connsiteY276" fmla="*/ 5513 h 10000"/>
                <a:gd name="connsiteX277" fmla="*/ 3833 w 10000"/>
                <a:gd name="connsiteY277" fmla="*/ 5387 h 10000"/>
                <a:gd name="connsiteX278" fmla="*/ 4122 w 10000"/>
                <a:gd name="connsiteY278" fmla="*/ 5284 h 10000"/>
                <a:gd name="connsiteX279" fmla="*/ 4380 w 10000"/>
                <a:gd name="connsiteY279" fmla="*/ 5178 h 10000"/>
                <a:gd name="connsiteX280" fmla="*/ 4603 w 10000"/>
                <a:gd name="connsiteY280" fmla="*/ 5105 h 10000"/>
                <a:gd name="connsiteX281" fmla="*/ 4765 w 10000"/>
                <a:gd name="connsiteY281" fmla="*/ 5031 h 10000"/>
                <a:gd name="connsiteX282" fmla="*/ 4876 w 10000"/>
                <a:gd name="connsiteY282" fmla="*/ 4990 h 10000"/>
                <a:gd name="connsiteX283" fmla="*/ 4911 w 10000"/>
                <a:gd name="connsiteY283" fmla="*/ 4980 h 10000"/>
                <a:gd name="connsiteX284" fmla="*/ 4972 w 10000"/>
                <a:gd name="connsiteY284" fmla="*/ 5053 h 10000"/>
                <a:gd name="connsiteX285" fmla="*/ 5038 w 10000"/>
                <a:gd name="connsiteY285" fmla="*/ 5126 h 10000"/>
                <a:gd name="connsiteX286" fmla="*/ 5109 w 10000"/>
                <a:gd name="connsiteY286" fmla="*/ 5199 h 10000"/>
                <a:gd name="connsiteX287" fmla="*/ 5180 w 10000"/>
                <a:gd name="connsiteY287" fmla="*/ 5284 h 10000"/>
                <a:gd name="connsiteX288" fmla="*/ 5241 w 10000"/>
                <a:gd name="connsiteY288" fmla="*/ 5367 h 10000"/>
                <a:gd name="connsiteX289" fmla="*/ 5306 w 10000"/>
                <a:gd name="connsiteY289" fmla="*/ 5451 h 10000"/>
                <a:gd name="connsiteX290" fmla="*/ 5367 w 10000"/>
                <a:gd name="connsiteY290" fmla="*/ 5534 h 10000"/>
                <a:gd name="connsiteX291" fmla="*/ 5428 w 10000"/>
                <a:gd name="connsiteY291" fmla="*/ 5629 h 10000"/>
                <a:gd name="connsiteX292" fmla="*/ 5423 w 10000"/>
                <a:gd name="connsiteY292" fmla="*/ 5942 h 10000"/>
                <a:gd name="connsiteX293" fmla="*/ 5397 w 10000"/>
                <a:gd name="connsiteY293" fmla="*/ 6236 h 10000"/>
                <a:gd name="connsiteX294" fmla="*/ 5367 w 10000"/>
                <a:gd name="connsiteY294" fmla="*/ 6541 h 10000"/>
                <a:gd name="connsiteX295" fmla="*/ 5337 w 10000"/>
                <a:gd name="connsiteY295" fmla="*/ 6814 h 10000"/>
                <a:gd name="connsiteX296" fmla="*/ 5296 w 10000"/>
                <a:gd name="connsiteY296" fmla="*/ 6718 h 10000"/>
                <a:gd name="connsiteX297" fmla="*/ 5251 w 10000"/>
                <a:gd name="connsiteY297" fmla="*/ 6624 h 10000"/>
                <a:gd name="connsiteX298" fmla="*/ 5210 w 10000"/>
                <a:gd name="connsiteY298" fmla="*/ 6530 h 10000"/>
                <a:gd name="connsiteX299" fmla="*/ 5170 w 10000"/>
                <a:gd name="connsiteY299" fmla="*/ 6444 h 10000"/>
                <a:gd name="connsiteX300" fmla="*/ 5129 w 10000"/>
                <a:gd name="connsiteY300" fmla="*/ 6351 h 10000"/>
                <a:gd name="connsiteX301" fmla="*/ 5089 w 10000"/>
                <a:gd name="connsiteY301" fmla="*/ 6268 h 10000"/>
                <a:gd name="connsiteX302" fmla="*/ 5043 w 10000"/>
                <a:gd name="connsiteY302" fmla="*/ 6185 h 10000"/>
                <a:gd name="connsiteX303" fmla="*/ 4992 w 10000"/>
                <a:gd name="connsiteY303" fmla="*/ 6111 h 10000"/>
                <a:gd name="connsiteX304" fmla="*/ 5033 w 10000"/>
                <a:gd name="connsiteY304" fmla="*/ 6111 h 10000"/>
                <a:gd name="connsiteX305" fmla="*/ 5073 w 10000"/>
                <a:gd name="connsiteY305" fmla="*/ 6143 h 10000"/>
                <a:gd name="connsiteX306" fmla="*/ 5114 w 10000"/>
                <a:gd name="connsiteY306" fmla="*/ 6195 h 10000"/>
                <a:gd name="connsiteX307" fmla="*/ 5149 w 10000"/>
                <a:gd name="connsiteY307" fmla="*/ 6258 h 10000"/>
                <a:gd name="connsiteX308" fmla="*/ 5190 w 10000"/>
                <a:gd name="connsiteY308" fmla="*/ 6321 h 10000"/>
                <a:gd name="connsiteX309" fmla="*/ 5230 w 10000"/>
                <a:gd name="connsiteY309" fmla="*/ 6341 h 10000"/>
                <a:gd name="connsiteX310" fmla="*/ 5271 w 10000"/>
                <a:gd name="connsiteY310" fmla="*/ 6341 h 10000"/>
                <a:gd name="connsiteX311" fmla="*/ 5316 w 10000"/>
                <a:gd name="connsiteY311" fmla="*/ 6299 h 10000"/>
                <a:gd name="connsiteX312" fmla="*/ 5276 w 10000"/>
                <a:gd name="connsiteY312" fmla="*/ 6154 h 10000"/>
                <a:gd name="connsiteX313" fmla="*/ 5225 w 10000"/>
                <a:gd name="connsiteY313" fmla="*/ 6017 h 10000"/>
                <a:gd name="connsiteX314" fmla="*/ 5170 w 10000"/>
                <a:gd name="connsiteY314" fmla="*/ 5902 h 10000"/>
                <a:gd name="connsiteX315" fmla="*/ 5109 w 10000"/>
                <a:gd name="connsiteY315" fmla="*/ 5776 h 10000"/>
                <a:gd name="connsiteX316" fmla="*/ 5043 w 10000"/>
                <a:gd name="connsiteY316" fmla="*/ 5670 h 10000"/>
                <a:gd name="connsiteX317" fmla="*/ 4972 w 10000"/>
                <a:gd name="connsiteY317" fmla="*/ 5576 h 10000"/>
                <a:gd name="connsiteX318" fmla="*/ 4901 w 10000"/>
                <a:gd name="connsiteY318" fmla="*/ 5493 h 10000"/>
                <a:gd name="connsiteX319" fmla="*/ 4835 w 10000"/>
                <a:gd name="connsiteY319" fmla="*/ 5418 h 10000"/>
                <a:gd name="connsiteX320" fmla="*/ 4881 w 10000"/>
                <a:gd name="connsiteY320" fmla="*/ 5428 h 10000"/>
                <a:gd name="connsiteX321" fmla="*/ 4927 w 10000"/>
                <a:gd name="connsiteY321" fmla="*/ 5438 h 10000"/>
                <a:gd name="connsiteX322" fmla="*/ 4972 w 10000"/>
                <a:gd name="connsiteY322" fmla="*/ 5461 h 10000"/>
                <a:gd name="connsiteX323" fmla="*/ 5018 w 10000"/>
                <a:gd name="connsiteY323" fmla="*/ 5493 h 10000"/>
                <a:gd name="connsiteX324" fmla="*/ 5068 w 10000"/>
                <a:gd name="connsiteY324" fmla="*/ 5513 h 10000"/>
                <a:gd name="connsiteX325" fmla="*/ 5114 w 10000"/>
                <a:gd name="connsiteY325" fmla="*/ 5545 h 10000"/>
                <a:gd name="connsiteX326" fmla="*/ 5154 w 10000"/>
                <a:gd name="connsiteY326" fmla="*/ 5586 h 10000"/>
                <a:gd name="connsiteX327" fmla="*/ 5195 w 10000"/>
                <a:gd name="connsiteY327" fmla="*/ 5629 h 10000"/>
                <a:gd name="connsiteX328" fmla="*/ 5220 w 10000"/>
                <a:gd name="connsiteY328" fmla="*/ 5639 h 10000"/>
                <a:gd name="connsiteX329" fmla="*/ 5241 w 10000"/>
                <a:gd name="connsiteY329" fmla="*/ 5680 h 10000"/>
                <a:gd name="connsiteX330" fmla="*/ 5266 w 10000"/>
                <a:gd name="connsiteY330" fmla="*/ 5732 h 10000"/>
                <a:gd name="connsiteX331" fmla="*/ 5281 w 10000"/>
                <a:gd name="connsiteY331" fmla="*/ 5766 h 10000"/>
                <a:gd name="connsiteX332" fmla="*/ 5306 w 10000"/>
                <a:gd name="connsiteY332" fmla="*/ 5818 h 10000"/>
                <a:gd name="connsiteX333" fmla="*/ 5327 w 10000"/>
                <a:gd name="connsiteY333" fmla="*/ 5829 h 10000"/>
                <a:gd name="connsiteX334" fmla="*/ 5352 w 10000"/>
                <a:gd name="connsiteY334" fmla="*/ 5818 h 10000"/>
                <a:gd name="connsiteX335" fmla="*/ 5382 w 10000"/>
                <a:gd name="connsiteY335" fmla="*/ 5766 h 10000"/>
                <a:gd name="connsiteX336" fmla="*/ 5342 w 10000"/>
                <a:gd name="connsiteY336" fmla="*/ 5660 h 10000"/>
                <a:gd name="connsiteX337" fmla="*/ 5296 w 10000"/>
                <a:gd name="connsiteY337" fmla="*/ 5576 h 10000"/>
                <a:gd name="connsiteX338" fmla="*/ 5241 w 10000"/>
                <a:gd name="connsiteY338" fmla="*/ 5503 h 10000"/>
                <a:gd name="connsiteX339" fmla="*/ 5190 w 10000"/>
                <a:gd name="connsiteY339" fmla="*/ 5438 h 10000"/>
                <a:gd name="connsiteX340" fmla="*/ 5129 w 10000"/>
                <a:gd name="connsiteY340" fmla="*/ 5387 h 10000"/>
                <a:gd name="connsiteX341" fmla="*/ 5073 w 10000"/>
                <a:gd name="connsiteY341" fmla="*/ 5356 h 10000"/>
                <a:gd name="connsiteX342" fmla="*/ 5008 w 10000"/>
                <a:gd name="connsiteY342" fmla="*/ 5304 h 10000"/>
                <a:gd name="connsiteX343" fmla="*/ 4952 w 10000"/>
                <a:gd name="connsiteY343" fmla="*/ 5271 h 10000"/>
                <a:gd name="connsiteX344" fmla="*/ 4916 w 10000"/>
                <a:gd name="connsiteY344" fmla="*/ 5241 h 10000"/>
                <a:gd name="connsiteX345" fmla="*/ 4876 w 10000"/>
                <a:gd name="connsiteY345" fmla="*/ 5230 h 10000"/>
                <a:gd name="connsiteX346" fmla="*/ 4841 w 10000"/>
                <a:gd name="connsiteY346" fmla="*/ 5230 h 10000"/>
                <a:gd name="connsiteX347" fmla="*/ 4810 w 10000"/>
                <a:gd name="connsiteY347" fmla="*/ 5284 h 10000"/>
                <a:gd name="connsiteX348" fmla="*/ 4810 w 10000"/>
                <a:gd name="connsiteY348" fmla="*/ 5314 h 10000"/>
                <a:gd name="connsiteX349" fmla="*/ 4815 w 10000"/>
                <a:gd name="connsiteY349" fmla="*/ 5356 h 10000"/>
                <a:gd name="connsiteX350" fmla="*/ 4820 w 10000"/>
                <a:gd name="connsiteY350" fmla="*/ 5377 h 10000"/>
                <a:gd name="connsiteX351" fmla="*/ 4835 w 10000"/>
                <a:gd name="connsiteY351" fmla="*/ 5397 h 10000"/>
                <a:gd name="connsiteX352" fmla="*/ 4795 w 10000"/>
                <a:gd name="connsiteY352" fmla="*/ 5428 h 10000"/>
                <a:gd name="connsiteX353" fmla="*/ 4744 w 10000"/>
                <a:gd name="connsiteY353" fmla="*/ 5438 h 10000"/>
                <a:gd name="connsiteX354" fmla="*/ 4709 w 10000"/>
                <a:gd name="connsiteY354" fmla="*/ 5461 h 10000"/>
                <a:gd name="connsiteX355" fmla="*/ 4704 w 10000"/>
                <a:gd name="connsiteY355" fmla="*/ 5556 h 10000"/>
                <a:gd name="connsiteX356" fmla="*/ 4754 w 10000"/>
                <a:gd name="connsiteY356" fmla="*/ 5596 h 10000"/>
                <a:gd name="connsiteX357" fmla="*/ 4800 w 10000"/>
                <a:gd name="connsiteY357" fmla="*/ 5629 h 10000"/>
                <a:gd name="connsiteX358" fmla="*/ 4846 w 10000"/>
                <a:gd name="connsiteY358" fmla="*/ 5670 h 10000"/>
                <a:gd name="connsiteX359" fmla="*/ 4896 w 10000"/>
                <a:gd name="connsiteY359" fmla="*/ 5691 h 10000"/>
                <a:gd name="connsiteX360" fmla="*/ 4937 w 10000"/>
                <a:gd name="connsiteY360" fmla="*/ 5732 h 10000"/>
                <a:gd name="connsiteX361" fmla="*/ 4987 w 10000"/>
                <a:gd name="connsiteY361" fmla="*/ 5776 h 10000"/>
                <a:gd name="connsiteX362" fmla="*/ 5028 w 10000"/>
                <a:gd name="connsiteY362" fmla="*/ 5839 h 10000"/>
                <a:gd name="connsiteX363" fmla="*/ 5068 w 10000"/>
                <a:gd name="connsiteY363" fmla="*/ 5902 h 10000"/>
                <a:gd name="connsiteX364" fmla="*/ 5033 w 10000"/>
                <a:gd name="connsiteY364" fmla="*/ 5912 h 10000"/>
                <a:gd name="connsiteX365" fmla="*/ 4992 w 10000"/>
                <a:gd name="connsiteY365" fmla="*/ 5912 h 10000"/>
                <a:gd name="connsiteX366" fmla="*/ 4957 w 10000"/>
                <a:gd name="connsiteY366" fmla="*/ 5902 h 10000"/>
                <a:gd name="connsiteX367" fmla="*/ 4916 w 10000"/>
                <a:gd name="connsiteY367" fmla="*/ 5871 h 10000"/>
                <a:gd name="connsiteX368" fmla="*/ 4876 w 10000"/>
                <a:gd name="connsiteY368" fmla="*/ 5850 h 10000"/>
                <a:gd name="connsiteX369" fmla="*/ 4835 w 10000"/>
                <a:gd name="connsiteY369" fmla="*/ 5839 h 10000"/>
                <a:gd name="connsiteX370" fmla="*/ 4800 w 10000"/>
                <a:gd name="connsiteY370" fmla="*/ 5860 h 10000"/>
                <a:gd name="connsiteX371" fmla="*/ 4759 w 10000"/>
                <a:gd name="connsiteY371" fmla="*/ 5902 h 10000"/>
                <a:gd name="connsiteX372" fmla="*/ 4775 w 10000"/>
                <a:gd name="connsiteY372" fmla="*/ 6027 h 10000"/>
                <a:gd name="connsiteX373" fmla="*/ 4810 w 10000"/>
                <a:gd name="connsiteY373" fmla="*/ 6143 h 10000"/>
                <a:gd name="connsiteX374" fmla="*/ 4851 w 10000"/>
                <a:gd name="connsiteY374" fmla="*/ 6226 h 10000"/>
                <a:gd name="connsiteX375" fmla="*/ 4901 w 10000"/>
                <a:gd name="connsiteY375" fmla="*/ 6309 h 10000"/>
                <a:gd name="connsiteX376" fmla="*/ 4952 w 10000"/>
                <a:gd name="connsiteY376" fmla="*/ 6394 h 10000"/>
                <a:gd name="connsiteX377" fmla="*/ 5003 w 10000"/>
                <a:gd name="connsiteY377" fmla="*/ 6488 h 10000"/>
                <a:gd name="connsiteX378" fmla="*/ 5043 w 10000"/>
                <a:gd name="connsiteY378" fmla="*/ 6614 h 10000"/>
                <a:gd name="connsiteX379" fmla="*/ 5078 w 10000"/>
                <a:gd name="connsiteY379" fmla="*/ 6739 h 10000"/>
                <a:gd name="connsiteX380" fmla="*/ 4987 w 10000"/>
                <a:gd name="connsiteY380" fmla="*/ 6781 h 10000"/>
                <a:gd name="connsiteX381" fmla="*/ 4886 w 10000"/>
                <a:gd name="connsiteY381" fmla="*/ 6824 h 10000"/>
                <a:gd name="connsiteX382" fmla="*/ 4795 w 10000"/>
                <a:gd name="connsiteY382" fmla="*/ 6888 h 10000"/>
                <a:gd name="connsiteX383" fmla="*/ 4699 w 10000"/>
                <a:gd name="connsiteY383" fmla="*/ 6950 h 10000"/>
                <a:gd name="connsiteX384" fmla="*/ 4608 w 10000"/>
                <a:gd name="connsiteY384" fmla="*/ 7013 h 10000"/>
                <a:gd name="connsiteX385" fmla="*/ 4511 w 10000"/>
                <a:gd name="connsiteY385" fmla="*/ 7055 h 10000"/>
                <a:gd name="connsiteX386" fmla="*/ 4415 w 10000"/>
                <a:gd name="connsiteY386" fmla="*/ 7097 h 10000"/>
                <a:gd name="connsiteX387" fmla="*/ 4319 w 10000"/>
                <a:gd name="connsiteY387" fmla="*/ 7107 h 10000"/>
                <a:gd name="connsiteX388" fmla="*/ 4339 w 10000"/>
                <a:gd name="connsiteY388" fmla="*/ 6845 h 10000"/>
                <a:gd name="connsiteX389" fmla="*/ 4349 w 10000"/>
                <a:gd name="connsiteY389" fmla="*/ 6551 h 10000"/>
                <a:gd name="connsiteX390" fmla="*/ 4339 w 10000"/>
                <a:gd name="connsiteY390" fmla="*/ 6268 h 10000"/>
                <a:gd name="connsiteX391" fmla="*/ 4319 w 10000"/>
                <a:gd name="connsiteY391" fmla="*/ 6006 h 10000"/>
                <a:gd name="connsiteX392" fmla="*/ 4294 w 10000"/>
                <a:gd name="connsiteY392" fmla="*/ 5922 h 10000"/>
                <a:gd name="connsiteX393" fmla="*/ 4268 w 10000"/>
                <a:gd name="connsiteY393" fmla="*/ 5829 h 10000"/>
                <a:gd name="connsiteX394" fmla="*/ 4238 w 10000"/>
                <a:gd name="connsiteY394" fmla="*/ 5743 h 10000"/>
                <a:gd name="connsiteX395" fmla="*/ 4192 w 10000"/>
                <a:gd name="connsiteY395" fmla="*/ 5712 h 10000"/>
                <a:gd name="connsiteX396" fmla="*/ 4147 w 10000"/>
                <a:gd name="connsiteY396" fmla="*/ 5891 h 10000"/>
                <a:gd name="connsiteX397" fmla="*/ 4116 w 10000"/>
                <a:gd name="connsiteY397" fmla="*/ 6070 h 10000"/>
                <a:gd name="connsiteX398" fmla="*/ 4086 w 10000"/>
                <a:gd name="connsiteY398" fmla="*/ 6247 h 10000"/>
                <a:gd name="connsiteX399" fmla="*/ 4035 w 10000"/>
                <a:gd name="connsiteY399" fmla="*/ 6414 h 10000"/>
                <a:gd name="connsiteX400" fmla="*/ 3833 w 10000"/>
                <a:gd name="connsiteY400" fmla="*/ 5712 h 10000"/>
                <a:gd name="connsiteX401" fmla="*/ 3772 w 10000"/>
                <a:gd name="connsiteY401" fmla="*/ 5712 h 10000"/>
                <a:gd name="connsiteX402" fmla="*/ 3772 w 10000"/>
                <a:gd name="connsiteY402" fmla="*/ 5829 h 10000"/>
                <a:gd name="connsiteX403" fmla="*/ 3813 w 10000"/>
                <a:gd name="connsiteY403" fmla="*/ 5954 h 10000"/>
                <a:gd name="connsiteX404" fmla="*/ 3848 w 10000"/>
                <a:gd name="connsiteY404" fmla="*/ 6090 h 10000"/>
                <a:gd name="connsiteX405" fmla="*/ 3878 w 10000"/>
                <a:gd name="connsiteY405" fmla="*/ 6226 h 10000"/>
                <a:gd name="connsiteX406" fmla="*/ 3909 w 10000"/>
                <a:gd name="connsiteY406" fmla="*/ 6373 h 10000"/>
                <a:gd name="connsiteX407" fmla="*/ 3934 w 10000"/>
                <a:gd name="connsiteY407" fmla="*/ 6498 h 10000"/>
                <a:gd name="connsiteX408" fmla="*/ 3959 w 10000"/>
                <a:gd name="connsiteY408" fmla="*/ 6644 h 10000"/>
                <a:gd name="connsiteX409" fmla="*/ 3975 w 10000"/>
                <a:gd name="connsiteY409" fmla="*/ 6803 h 10000"/>
                <a:gd name="connsiteX410" fmla="*/ 3995 w 10000"/>
                <a:gd name="connsiteY410" fmla="*/ 6950 h 10000"/>
                <a:gd name="connsiteX411" fmla="*/ 4041 w 10000"/>
                <a:gd name="connsiteY411" fmla="*/ 6928 h 10000"/>
                <a:gd name="connsiteX412" fmla="*/ 4081 w 10000"/>
                <a:gd name="connsiteY412" fmla="*/ 6868 h 10000"/>
                <a:gd name="connsiteX413" fmla="*/ 4111 w 10000"/>
                <a:gd name="connsiteY413" fmla="*/ 6803 h 10000"/>
                <a:gd name="connsiteX414" fmla="*/ 4142 w 10000"/>
                <a:gd name="connsiteY414" fmla="*/ 6729 h 10000"/>
                <a:gd name="connsiteX415" fmla="*/ 4162 w 10000"/>
                <a:gd name="connsiteY415" fmla="*/ 6644 h 10000"/>
                <a:gd name="connsiteX416" fmla="*/ 4182 w 10000"/>
                <a:gd name="connsiteY416" fmla="*/ 6551 h 10000"/>
                <a:gd name="connsiteX417" fmla="*/ 4197 w 10000"/>
                <a:gd name="connsiteY417" fmla="*/ 6467 h 10000"/>
                <a:gd name="connsiteX418" fmla="*/ 4218 w 10000"/>
                <a:gd name="connsiteY418" fmla="*/ 6384 h 10000"/>
                <a:gd name="connsiteX419" fmla="*/ 4238 w 10000"/>
                <a:gd name="connsiteY419" fmla="*/ 6467 h 10000"/>
                <a:gd name="connsiteX420" fmla="*/ 4228 w 10000"/>
                <a:gd name="connsiteY420" fmla="*/ 6654 h 10000"/>
                <a:gd name="connsiteX421" fmla="*/ 4203 w 10000"/>
                <a:gd name="connsiteY421" fmla="*/ 6855 h 10000"/>
                <a:gd name="connsiteX422" fmla="*/ 4182 w 10000"/>
                <a:gd name="connsiteY422" fmla="*/ 7034 h 10000"/>
                <a:gd name="connsiteX423" fmla="*/ 4147 w 10000"/>
                <a:gd name="connsiteY423" fmla="*/ 7223 h 10000"/>
                <a:gd name="connsiteX424" fmla="*/ 4111 w 10000"/>
                <a:gd name="connsiteY424" fmla="*/ 7410 h 10000"/>
                <a:gd name="connsiteX425" fmla="*/ 4076 w 10000"/>
                <a:gd name="connsiteY425" fmla="*/ 7589 h 10000"/>
                <a:gd name="connsiteX426" fmla="*/ 4041 w 10000"/>
                <a:gd name="connsiteY426" fmla="*/ 7766 h 10000"/>
                <a:gd name="connsiteX427" fmla="*/ 4005 w 10000"/>
                <a:gd name="connsiteY427" fmla="*/ 7935 h 10000"/>
                <a:gd name="connsiteX428" fmla="*/ 4223 w 10000"/>
                <a:gd name="connsiteY428" fmla="*/ 7977 h 10000"/>
                <a:gd name="connsiteX429" fmla="*/ 4238 w 10000"/>
                <a:gd name="connsiteY429" fmla="*/ 7862 h 10000"/>
                <a:gd name="connsiteX430" fmla="*/ 4258 w 10000"/>
                <a:gd name="connsiteY430" fmla="*/ 7705 h 10000"/>
                <a:gd name="connsiteX431" fmla="*/ 4273 w 10000"/>
                <a:gd name="connsiteY431" fmla="*/ 7567 h 10000"/>
                <a:gd name="connsiteX432" fmla="*/ 4294 w 10000"/>
                <a:gd name="connsiteY432" fmla="*/ 7452 h 10000"/>
                <a:gd name="connsiteX433" fmla="*/ 4400 w 10000"/>
                <a:gd name="connsiteY433" fmla="*/ 7421 h 10000"/>
                <a:gd name="connsiteX434" fmla="*/ 4511 w 10000"/>
                <a:gd name="connsiteY434" fmla="*/ 7358 h 10000"/>
                <a:gd name="connsiteX435" fmla="*/ 4623 w 10000"/>
                <a:gd name="connsiteY435" fmla="*/ 7296 h 10000"/>
                <a:gd name="connsiteX436" fmla="*/ 4734 w 10000"/>
                <a:gd name="connsiteY436" fmla="*/ 7243 h 10000"/>
                <a:gd name="connsiteX437" fmla="*/ 4846 w 10000"/>
                <a:gd name="connsiteY437" fmla="*/ 7181 h 10000"/>
                <a:gd name="connsiteX438" fmla="*/ 4952 w 10000"/>
                <a:gd name="connsiteY438" fmla="*/ 7118 h 10000"/>
                <a:gd name="connsiteX439" fmla="*/ 5063 w 10000"/>
                <a:gd name="connsiteY439" fmla="*/ 7055 h 10000"/>
                <a:gd name="connsiteX440" fmla="*/ 5170 w 10000"/>
                <a:gd name="connsiteY440" fmla="*/ 7013 h 10000"/>
                <a:gd name="connsiteX441" fmla="*/ 5205 w 10000"/>
                <a:gd name="connsiteY441" fmla="*/ 7107 h 10000"/>
                <a:gd name="connsiteX442" fmla="*/ 5241 w 10000"/>
                <a:gd name="connsiteY442" fmla="*/ 7202 h 10000"/>
                <a:gd name="connsiteX443" fmla="*/ 5266 w 10000"/>
                <a:gd name="connsiteY443" fmla="*/ 7296 h 10000"/>
                <a:gd name="connsiteX444" fmla="*/ 5286 w 10000"/>
                <a:gd name="connsiteY444" fmla="*/ 7410 h 10000"/>
                <a:gd name="connsiteX445" fmla="*/ 4759 w 10000"/>
                <a:gd name="connsiteY445" fmla="*/ 7755 h 10000"/>
                <a:gd name="connsiteX446" fmla="*/ 4800 w 10000"/>
                <a:gd name="connsiteY446" fmla="*/ 8071 h 10000"/>
                <a:gd name="connsiteX447" fmla="*/ 4810 w 10000"/>
                <a:gd name="connsiteY447" fmla="*/ 8061 h 10000"/>
                <a:gd name="connsiteX448" fmla="*/ 4851 w 10000"/>
                <a:gd name="connsiteY448" fmla="*/ 8040 h 10000"/>
                <a:gd name="connsiteX449" fmla="*/ 4901 w 10000"/>
                <a:gd name="connsiteY449" fmla="*/ 7998 h 10000"/>
                <a:gd name="connsiteX450" fmla="*/ 4972 w 10000"/>
                <a:gd name="connsiteY450" fmla="*/ 7956 h 10000"/>
                <a:gd name="connsiteX451" fmla="*/ 5048 w 10000"/>
                <a:gd name="connsiteY451" fmla="*/ 7894 h 10000"/>
                <a:gd name="connsiteX452" fmla="*/ 5124 w 10000"/>
                <a:gd name="connsiteY452" fmla="*/ 7829 h 10000"/>
                <a:gd name="connsiteX453" fmla="*/ 5195 w 10000"/>
                <a:gd name="connsiteY453" fmla="*/ 7766 h 10000"/>
                <a:gd name="connsiteX454" fmla="*/ 5261 w 10000"/>
                <a:gd name="connsiteY454" fmla="*/ 7725 h 10000"/>
                <a:gd name="connsiteX455" fmla="*/ 5235 w 10000"/>
                <a:gd name="connsiteY455" fmla="*/ 8292 h 10000"/>
                <a:gd name="connsiteX456" fmla="*/ 4765 w 10000"/>
                <a:gd name="connsiteY456" fmla="*/ 8616 h 10000"/>
                <a:gd name="connsiteX457" fmla="*/ 4800 w 10000"/>
                <a:gd name="connsiteY457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5554 w 10000"/>
                <a:gd name="connsiteY40" fmla="*/ 6593 h 10000"/>
                <a:gd name="connsiteX41" fmla="*/ 5570 w 10000"/>
                <a:gd name="connsiteY41" fmla="*/ 6384 h 10000"/>
                <a:gd name="connsiteX42" fmla="*/ 5585 w 10000"/>
                <a:gd name="connsiteY42" fmla="*/ 6154 h 10000"/>
                <a:gd name="connsiteX43" fmla="*/ 5605 w 10000"/>
                <a:gd name="connsiteY43" fmla="*/ 5932 h 10000"/>
                <a:gd name="connsiteX44" fmla="*/ 5625 w 10000"/>
                <a:gd name="connsiteY44" fmla="*/ 5712 h 10000"/>
                <a:gd name="connsiteX45" fmla="*/ 5651 w 10000"/>
                <a:gd name="connsiteY45" fmla="*/ 5503 h 10000"/>
                <a:gd name="connsiteX46" fmla="*/ 5671 w 10000"/>
                <a:gd name="connsiteY46" fmla="*/ 5294 h 10000"/>
                <a:gd name="connsiteX47" fmla="*/ 5706 w 10000"/>
                <a:gd name="connsiteY47" fmla="*/ 5084 h 10000"/>
                <a:gd name="connsiteX48" fmla="*/ 5742 w 10000"/>
                <a:gd name="connsiteY48" fmla="*/ 4885 h 10000"/>
                <a:gd name="connsiteX49" fmla="*/ 5782 w 10000"/>
                <a:gd name="connsiteY49" fmla="*/ 4643 h 10000"/>
                <a:gd name="connsiteX50" fmla="*/ 5838 w 10000"/>
                <a:gd name="connsiteY50" fmla="*/ 4401 h 10000"/>
                <a:gd name="connsiteX51" fmla="*/ 5894 w 10000"/>
                <a:gd name="connsiteY51" fmla="*/ 4171 h 10000"/>
                <a:gd name="connsiteX52" fmla="*/ 5965 w 10000"/>
                <a:gd name="connsiteY52" fmla="*/ 3942 h 10000"/>
                <a:gd name="connsiteX53" fmla="*/ 6041 w 10000"/>
                <a:gd name="connsiteY53" fmla="*/ 3723 h 10000"/>
                <a:gd name="connsiteX54" fmla="*/ 6116 w 10000"/>
                <a:gd name="connsiteY54" fmla="*/ 3511 h 10000"/>
                <a:gd name="connsiteX55" fmla="*/ 6203 w 10000"/>
                <a:gd name="connsiteY55" fmla="*/ 3312 h 10000"/>
                <a:gd name="connsiteX56" fmla="*/ 6294 w 10000"/>
                <a:gd name="connsiteY56" fmla="*/ 3124 h 10000"/>
                <a:gd name="connsiteX57" fmla="*/ 6395 w 10000"/>
                <a:gd name="connsiteY57" fmla="*/ 2957 h 10000"/>
                <a:gd name="connsiteX58" fmla="*/ 6496 w 10000"/>
                <a:gd name="connsiteY58" fmla="*/ 2777 h 10000"/>
                <a:gd name="connsiteX59" fmla="*/ 6603 w 10000"/>
                <a:gd name="connsiteY59" fmla="*/ 2642 h 10000"/>
                <a:gd name="connsiteX60" fmla="*/ 6714 w 10000"/>
                <a:gd name="connsiteY60" fmla="*/ 2515 h 10000"/>
                <a:gd name="connsiteX61" fmla="*/ 6830 w 10000"/>
                <a:gd name="connsiteY61" fmla="*/ 2411 h 10000"/>
                <a:gd name="connsiteX62" fmla="*/ 6947 w 10000"/>
                <a:gd name="connsiteY62" fmla="*/ 2305 h 10000"/>
                <a:gd name="connsiteX63" fmla="*/ 7073 w 10000"/>
                <a:gd name="connsiteY63" fmla="*/ 2253 h 10000"/>
                <a:gd name="connsiteX64" fmla="*/ 7200 w 10000"/>
                <a:gd name="connsiteY64" fmla="*/ 2201 h 10000"/>
                <a:gd name="connsiteX65" fmla="*/ 7271 w 10000"/>
                <a:gd name="connsiteY65" fmla="*/ 2368 h 10000"/>
                <a:gd name="connsiteX66" fmla="*/ 7332 w 10000"/>
                <a:gd name="connsiteY66" fmla="*/ 2515 h 10000"/>
                <a:gd name="connsiteX67" fmla="*/ 7397 w 10000"/>
                <a:gd name="connsiteY67" fmla="*/ 2663 h 10000"/>
                <a:gd name="connsiteX68" fmla="*/ 7468 w 10000"/>
                <a:gd name="connsiteY68" fmla="*/ 2777 h 10000"/>
                <a:gd name="connsiteX69" fmla="*/ 7549 w 10000"/>
                <a:gd name="connsiteY69" fmla="*/ 2894 h 10000"/>
                <a:gd name="connsiteX70" fmla="*/ 7641 w 10000"/>
                <a:gd name="connsiteY70" fmla="*/ 2987 h 10000"/>
                <a:gd name="connsiteX71" fmla="*/ 7757 w 10000"/>
                <a:gd name="connsiteY71" fmla="*/ 3082 h 10000"/>
                <a:gd name="connsiteX72" fmla="*/ 7899 w 10000"/>
                <a:gd name="connsiteY72" fmla="*/ 3165 h 10000"/>
                <a:gd name="connsiteX73" fmla="*/ 7980 w 10000"/>
                <a:gd name="connsiteY73" fmla="*/ 3209 h 10000"/>
                <a:gd name="connsiteX74" fmla="*/ 8056 w 10000"/>
                <a:gd name="connsiteY74" fmla="*/ 3219 h 10000"/>
                <a:gd name="connsiteX75" fmla="*/ 8137 w 10000"/>
                <a:gd name="connsiteY75" fmla="*/ 3229 h 10000"/>
                <a:gd name="connsiteX76" fmla="*/ 8213 w 10000"/>
                <a:gd name="connsiteY76" fmla="*/ 3229 h 10000"/>
                <a:gd name="connsiteX77" fmla="*/ 8289 w 10000"/>
                <a:gd name="connsiteY77" fmla="*/ 3209 h 10000"/>
                <a:gd name="connsiteX78" fmla="*/ 8359 w 10000"/>
                <a:gd name="connsiteY78" fmla="*/ 3175 h 10000"/>
                <a:gd name="connsiteX79" fmla="*/ 8435 w 10000"/>
                <a:gd name="connsiteY79" fmla="*/ 3145 h 10000"/>
                <a:gd name="connsiteX80" fmla="*/ 8506 w 10000"/>
                <a:gd name="connsiteY80" fmla="*/ 3082 h 10000"/>
                <a:gd name="connsiteX81" fmla="*/ 8572 w 10000"/>
                <a:gd name="connsiteY81" fmla="*/ 3041 h 10000"/>
                <a:gd name="connsiteX82" fmla="*/ 8638 w 10000"/>
                <a:gd name="connsiteY82" fmla="*/ 2967 h 10000"/>
                <a:gd name="connsiteX83" fmla="*/ 8709 w 10000"/>
                <a:gd name="connsiteY83" fmla="*/ 2894 h 10000"/>
                <a:gd name="connsiteX84" fmla="*/ 8775 w 10000"/>
                <a:gd name="connsiteY84" fmla="*/ 2810 h 10000"/>
                <a:gd name="connsiteX85" fmla="*/ 8830 w 10000"/>
                <a:gd name="connsiteY85" fmla="*/ 2716 h 10000"/>
                <a:gd name="connsiteX86" fmla="*/ 8896 w 10000"/>
                <a:gd name="connsiteY86" fmla="*/ 2609 h 10000"/>
                <a:gd name="connsiteX87" fmla="*/ 8952 w 10000"/>
                <a:gd name="connsiteY87" fmla="*/ 2504 h 10000"/>
                <a:gd name="connsiteX88" fmla="*/ 9013 w 10000"/>
                <a:gd name="connsiteY88" fmla="*/ 2401 h 10000"/>
                <a:gd name="connsiteX89" fmla="*/ 9200 w 10000"/>
                <a:gd name="connsiteY89" fmla="*/ 2609 h 10000"/>
                <a:gd name="connsiteX90" fmla="*/ 9362 w 10000"/>
                <a:gd name="connsiteY90" fmla="*/ 2884 h 10000"/>
                <a:gd name="connsiteX91" fmla="*/ 9499 w 10000"/>
                <a:gd name="connsiteY91" fmla="*/ 3195 h 10000"/>
                <a:gd name="connsiteX92" fmla="*/ 9625 w 10000"/>
                <a:gd name="connsiteY92" fmla="*/ 3554 h 10000"/>
                <a:gd name="connsiteX93" fmla="*/ 9716 w 10000"/>
                <a:gd name="connsiteY93" fmla="*/ 3942 h 10000"/>
                <a:gd name="connsiteX94" fmla="*/ 9792 w 10000"/>
                <a:gd name="connsiteY94" fmla="*/ 4359 h 10000"/>
                <a:gd name="connsiteX95" fmla="*/ 9833 w 10000"/>
                <a:gd name="connsiteY95" fmla="*/ 4791 h 10000"/>
                <a:gd name="connsiteX96" fmla="*/ 9848 w 10000"/>
                <a:gd name="connsiteY96" fmla="*/ 5230 h 10000"/>
                <a:gd name="connsiteX97" fmla="*/ 9863 w 10000"/>
                <a:gd name="connsiteY97" fmla="*/ 5534 h 10000"/>
                <a:gd name="connsiteX98" fmla="*/ 9878 w 10000"/>
                <a:gd name="connsiteY98" fmla="*/ 5871 h 10000"/>
                <a:gd name="connsiteX99" fmla="*/ 9899 w 10000"/>
                <a:gd name="connsiteY99" fmla="*/ 6132 h 10000"/>
                <a:gd name="connsiteX100" fmla="*/ 9914 w 10000"/>
                <a:gd name="connsiteY100" fmla="*/ 6195 h 10000"/>
                <a:gd name="connsiteX101" fmla="*/ 9980 w 10000"/>
                <a:gd name="connsiteY101" fmla="*/ 5660 h 10000"/>
                <a:gd name="connsiteX102" fmla="*/ 10000 w 10000"/>
                <a:gd name="connsiteY102" fmla="*/ 5084 h 10000"/>
                <a:gd name="connsiteX103" fmla="*/ 9995 w 10000"/>
                <a:gd name="connsiteY103" fmla="*/ 4506 h 10000"/>
                <a:gd name="connsiteX104" fmla="*/ 9949 w 10000"/>
                <a:gd name="connsiteY104" fmla="*/ 3963 h 10000"/>
                <a:gd name="connsiteX105" fmla="*/ 9924 w 10000"/>
                <a:gd name="connsiteY105" fmla="*/ 3784 h 10000"/>
                <a:gd name="connsiteX106" fmla="*/ 9899 w 10000"/>
                <a:gd name="connsiteY106" fmla="*/ 3604 h 10000"/>
                <a:gd name="connsiteX107" fmla="*/ 9863 w 10000"/>
                <a:gd name="connsiteY107" fmla="*/ 3418 h 10000"/>
                <a:gd name="connsiteX108" fmla="*/ 9813 w 10000"/>
                <a:gd name="connsiteY108" fmla="*/ 3249 h 10000"/>
                <a:gd name="connsiteX109" fmla="*/ 9767 w 10000"/>
                <a:gd name="connsiteY109" fmla="*/ 3092 h 10000"/>
                <a:gd name="connsiteX110" fmla="*/ 9716 w 10000"/>
                <a:gd name="connsiteY110" fmla="*/ 2936 h 10000"/>
                <a:gd name="connsiteX111" fmla="*/ 9656 w 10000"/>
                <a:gd name="connsiteY111" fmla="*/ 2777 h 10000"/>
                <a:gd name="connsiteX112" fmla="*/ 9595 w 10000"/>
                <a:gd name="connsiteY112" fmla="*/ 2642 h 10000"/>
                <a:gd name="connsiteX113" fmla="*/ 9529 w 10000"/>
                <a:gd name="connsiteY113" fmla="*/ 2504 h 10000"/>
                <a:gd name="connsiteX114" fmla="*/ 9458 w 10000"/>
                <a:gd name="connsiteY114" fmla="*/ 2368 h 10000"/>
                <a:gd name="connsiteX115" fmla="*/ 9387 w 10000"/>
                <a:gd name="connsiteY115" fmla="*/ 2243 h 10000"/>
                <a:gd name="connsiteX116" fmla="*/ 9316 w 10000"/>
                <a:gd name="connsiteY116" fmla="*/ 2117 h 10000"/>
                <a:gd name="connsiteX117" fmla="*/ 9241 w 10000"/>
                <a:gd name="connsiteY117" fmla="*/ 2003 h 10000"/>
                <a:gd name="connsiteX118" fmla="*/ 9154 w 10000"/>
                <a:gd name="connsiteY118" fmla="*/ 1888 h 10000"/>
                <a:gd name="connsiteX119" fmla="*/ 9078 w 10000"/>
                <a:gd name="connsiteY119" fmla="*/ 1793 h 10000"/>
                <a:gd name="connsiteX120" fmla="*/ 8997 w 10000"/>
                <a:gd name="connsiteY120" fmla="*/ 1699 h 10000"/>
                <a:gd name="connsiteX121" fmla="*/ 8982 w 10000"/>
                <a:gd name="connsiteY121" fmla="*/ 1710 h 10000"/>
                <a:gd name="connsiteX122" fmla="*/ 8972 w 10000"/>
                <a:gd name="connsiteY122" fmla="*/ 1720 h 10000"/>
                <a:gd name="connsiteX123" fmla="*/ 8957 w 10000"/>
                <a:gd name="connsiteY123" fmla="*/ 1730 h 10000"/>
                <a:gd name="connsiteX124" fmla="*/ 8947 w 10000"/>
                <a:gd name="connsiteY124" fmla="*/ 1750 h 10000"/>
                <a:gd name="connsiteX125" fmla="*/ 8932 w 10000"/>
                <a:gd name="connsiteY125" fmla="*/ 1793 h 10000"/>
                <a:gd name="connsiteX126" fmla="*/ 8906 w 10000"/>
                <a:gd name="connsiteY126" fmla="*/ 1856 h 10000"/>
                <a:gd name="connsiteX127" fmla="*/ 8866 w 10000"/>
                <a:gd name="connsiteY127" fmla="*/ 1939 h 10000"/>
                <a:gd name="connsiteX128" fmla="*/ 8820 w 10000"/>
                <a:gd name="connsiteY128" fmla="*/ 2045 h 10000"/>
                <a:gd name="connsiteX129" fmla="*/ 8749 w 10000"/>
                <a:gd name="connsiteY129" fmla="*/ 2180 h 10000"/>
                <a:gd name="connsiteX130" fmla="*/ 8684 w 10000"/>
                <a:gd name="connsiteY130" fmla="*/ 2283 h 10000"/>
                <a:gd name="connsiteX131" fmla="*/ 8628 w 10000"/>
                <a:gd name="connsiteY131" fmla="*/ 2380 h 10000"/>
                <a:gd name="connsiteX132" fmla="*/ 8567 w 10000"/>
                <a:gd name="connsiteY132" fmla="*/ 2463 h 10000"/>
                <a:gd name="connsiteX133" fmla="*/ 8516 w 10000"/>
                <a:gd name="connsiteY133" fmla="*/ 2526 h 10000"/>
                <a:gd name="connsiteX134" fmla="*/ 8466 w 10000"/>
                <a:gd name="connsiteY134" fmla="*/ 2588 h 10000"/>
                <a:gd name="connsiteX135" fmla="*/ 8415 w 10000"/>
                <a:gd name="connsiteY135" fmla="*/ 2622 h 10000"/>
                <a:gd name="connsiteX136" fmla="*/ 8365 w 10000"/>
                <a:gd name="connsiteY136" fmla="*/ 2663 h 10000"/>
                <a:gd name="connsiteX137" fmla="*/ 8314 w 10000"/>
                <a:gd name="connsiteY137" fmla="*/ 2673 h 10000"/>
                <a:gd name="connsiteX138" fmla="*/ 8258 w 10000"/>
                <a:gd name="connsiteY138" fmla="*/ 2684 h 10000"/>
                <a:gd name="connsiteX139" fmla="*/ 8208 w 10000"/>
                <a:gd name="connsiteY139" fmla="*/ 2694 h 10000"/>
                <a:gd name="connsiteX140" fmla="*/ 8147 w 10000"/>
                <a:gd name="connsiteY140" fmla="*/ 2694 h 10000"/>
                <a:gd name="connsiteX141" fmla="*/ 8086 w 10000"/>
                <a:gd name="connsiteY141" fmla="*/ 2684 h 10000"/>
                <a:gd name="connsiteX142" fmla="*/ 8015 w 10000"/>
                <a:gd name="connsiteY142" fmla="*/ 2684 h 10000"/>
                <a:gd name="connsiteX143" fmla="*/ 7939 w 10000"/>
                <a:gd name="connsiteY143" fmla="*/ 2673 h 10000"/>
                <a:gd name="connsiteX144" fmla="*/ 7858 w 10000"/>
                <a:gd name="connsiteY144" fmla="*/ 2663 h 10000"/>
                <a:gd name="connsiteX145" fmla="*/ 7803 w 10000"/>
                <a:gd name="connsiteY145" fmla="*/ 2609 h 10000"/>
                <a:gd name="connsiteX146" fmla="*/ 7747 w 10000"/>
                <a:gd name="connsiteY146" fmla="*/ 2577 h 10000"/>
                <a:gd name="connsiteX147" fmla="*/ 7696 w 10000"/>
                <a:gd name="connsiteY147" fmla="*/ 2526 h 10000"/>
                <a:gd name="connsiteX148" fmla="*/ 7635 w 10000"/>
                <a:gd name="connsiteY148" fmla="*/ 2483 h 10000"/>
                <a:gd name="connsiteX149" fmla="*/ 7585 w 10000"/>
                <a:gd name="connsiteY149" fmla="*/ 2431 h 10000"/>
                <a:gd name="connsiteX150" fmla="*/ 7529 w 10000"/>
                <a:gd name="connsiteY150" fmla="*/ 2358 h 10000"/>
                <a:gd name="connsiteX151" fmla="*/ 7489 w 10000"/>
                <a:gd name="connsiteY151" fmla="*/ 2273 h 10000"/>
                <a:gd name="connsiteX152" fmla="*/ 7448 w 10000"/>
                <a:gd name="connsiteY152" fmla="*/ 2180 h 10000"/>
                <a:gd name="connsiteX153" fmla="*/ 7468 w 10000"/>
                <a:gd name="connsiteY153" fmla="*/ 2138 h 10000"/>
                <a:gd name="connsiteX154" fmla="*/ 7484 w 10000"/>
                <a:gd name="connsiteY154" fmla="*/ 2096 h 10000"/>
                <a:gd name="connsiteX155" fmla="*/ 7499 w 10000"/>
                <a:gd name="connsiteY155" fmla="*/ 2045 h 10000"/>
                <a:gd name="connsiteX156" fmla="*/ 7514 w 10000"/>
                <a:gd name="connsiteY156" fmla="*/ 2003 h 10000"/>
                <a:gd name="connsiteX157" fmla="*/ 7554 w 10000"/>
                <a:gd name="connsiteY157" fmla="*/ 1740 h 10000"/>
                <a:gd name="connsiteX158" fmla="*/ 7570 w 10000"/>
                <a:gd name="connsiteY158" fmla="*/ 1478 h 10000"/>
                <a:gd name="connsiteX159" fmla="*/ 7570 w 10000"/>
                <a:gd name="connsiteY159" fmla="*/ 1216 h 10000"/>
                <a:gd name="connsiteX160" fmla="*/ 7559 w 10000"/>
                <a:gd name="connsiteY160" fmla="*/ 954 h 10000"/>
                <a:gd name="connsiteX161" fmla="*/ 7529 w 10000"/>
                <a:gd name="connsiteY161" fmla="*/ 692 h 10000"/>
                <a:gd name="connsiteX162" fmla="*/ 7484 w 10000"/>
                <a:gd name="connsiteY162" fmla="*/ 450 h 10000"/>
                <a:gd name="connsiteX163" fmla="*/ 7428 w 10000"/>
                <a:gd name="connsiteY163" fmla="*/ 219 h 10000"/>
                <a:gd name="connsiteX164" fmla="*/ 7357 w 10000"/>
                <a:gd name="connsiteY164" fmla="*/ 0 h 10000"/>
                <a:gd name="connsiteX165" fmla="*/ 7352 w 10000"/>
                <a:gd name="connsiteY165" fmla="*/ 63 h 10000"/>
                <a:gd name="connsiteX166" fmla="*/ 7357 w 10000"/>
                <a:gd name="connsiteY166" fmla="*/ 263 h 10000"/>
                <a:gd name="connsiteX167" fmla="*/ 7367 w 10000"/>
                <a:gd name="connsiteY167" fmla="*/ 525 h 10000"/>
                <a:gd name="connsiteX168" fmla="*/ 7372 w 10000"/>
                <a:gd name="connsiteY168" fmla="*/ 839 h 10000"/>
                <a:gd name="connsiteX169" fmla="*/ 7362 w 10000"/>
                <a:gd name="connsiteY169" fmla="*/ 1174 h 10000"/>
                <a:gd name="connsiteX170" fmla="*/ 7332 w 10000"/>
                <a:gd name="connsiteY170" fmla="*/ 1478 h 10000"/>
                <a:gd name="connsiteX171" fmla="*/ 7271 w 10000"/>
                <a:gd name="connsiteY171" fmla="*/ 1720 h 10000"/>
                <a:gd name="connsiteX172" fmla="*/ 7165 w 10000"/>
                <a:gd name="connsiteY172" fmla="*/ 1866 h 10000"/>
                <a:gd name="connsiteX173" fmla="*/ 7048 w 10000"/>
                <a:gd name="connsiteY173" fmla="*/ 1866 h 10000"/>
                <a:gd name="connsiteX174" fmla="*/ 6932 w 10000"/>
                <a:gd name="connsiteY174" fmla="*/ 1888 h 10000"/>
                <a:gd name="connsiteX175" fmla="*/ 6820 w 10000"/>
                <a:gd name="connsiteY175" fmla="*/ 1939 h 10000"/>
                <a:gd name="connsiteX176" fmla="*/ 6709 w 10000"/>
                <a:gd name="connsiteY176" fmla="*/ 2003 h 10000"/>
                <a:gd name="connsiteX177" fmla="*/ 6603 w 10000"/>
                <a:gd name="connsiteY177" fmla="*/ 2065 h 10000"/>
                <a:gd name="connsiteX178" fmla="*/ 6501 w 10000"/>
                <a:gd name="connsiteY178" fmla="*/ 2169 h 10000"/>
                <a:gd name="connsiteX179" fmla="*/ 6400 w 10000"/>
                <a:gd name="connsiteY179" fmla="*/ 2263 h 10000"/>
                <a:gd name="connsiteX180" fmla="*/ 6304 w 10000"/>
                <a:gd name="connsiteY180" fmla="*/ 2380 h 10000"/>
                <a:gd name="connsiteX181" fmla="*/ 6208 w 10000"/>
                <a:gd name="connsiteY181" fmla="*/ 2515 h 10000"/>
                <a:gd name="connsiteX182" fmla="*/ 6116 w 10000"/>
                <a:gd name="connsiteY182" fmla="*/ 2663 h 10000"/>
                <a:gd name="connsiteX183" fmla="*/ 6035 w 10000"/>
                <a:gd name="connsiteY183" fmla="*/ 2820 h 10000"/>
                <a:gd name="connsiteX184" fmla="*/ 5954 w 10000"/>
                <a:gd name="connsiteY184" fmla="*/ 2987 h 10000"/>
                <a:gd name="connsiteX185" fmla="*/ 5878 w 10000"/>
                <a:gd name="connsiteY185" fmla="*/ 3155 h 10000"/>
                <a:gd name="connsiteX186" fmla="*/ 5808 w 10000"/>
                <a:gd name="connsiteY186" fmla="*/ 3353 h 10000"/>
                <a:gd name="connsiteX187" fmla="*/ 5737 w 10000"/>
                <a:gd name="connsiteY187" fmla="*/ 3542 h 10000"/>
                <a:gd name="connsiteX188" fmla="*/ 5676 w 10000"/>
                <a:gd name="connsiteY188" fmla="*/ 3733 h 10000"/>
                <a:gd name="connsiteX189" fmla="*/ 5630 w 10000"/>
                <a:gd name="connsiteY189" fmla="*/ 3922 h 10000"/>
                <a:gd name="connsiteX190" fmla="*/ 5590 w 10000"/>
                <a:gd name="connsiteY190" fmla="*/ 4109 h 10000"/>
                <a:gd name="connsiteX191" fmla="*/ 5559 w 10000"/>
                <a:gd name="connsiteY191" fmla="*/ 4307 h 10000"/>
                <a:gd name="connsiteX192" fmla="*/ 5539 w 10000"/>
                <a:gd name="connsiteY192" fmla="*/ 4496 h 10000"/>
                <a:gd name="connsiteX193" fmla="*/ 5514 w 10000"/>
                <a:gd name="connsiteY193" fmla="*/ 4684 h 10000"/>
                <a:gd name="connsiteX194" fmla="*/ 5494 w 10000"/>
                <a:gd name="connsiteY194" fmla="*/ 4895 h 10000"/>
                <a:gd name="connsiteX195" fmla="*/ 5468 w 10000"/>
                <a:gd name="connsiteY195" fmla="*/ 5084 h 10000"/>
                <a:gd name="connsiteX196" fmla="*/ 5443 w 10000"/>
                <a:gd name="connsiteY196" fmla="*/ 5284 h 10000"/>
                <a:gd name="connsiteX197" fmla="*/ 5397 w 10000"/>
                <a:gd name="connsiteY197" fmla="*/ 5230 h 10000"/>
                <a:gd name="connsiteX198" fmla="*/ 5337 w 10000"/>
                <a:gd name="connsiteY198" fmla="*/ 5188 h 10000"/>
                <a:gd name="connsiteX199" fmla="*/ 5251 w 10000"/>
                <a:gd name="connsiteY199" fmla="*/ 5137 h 10000"/>
                <a:gd name="connsiteX200" fmla="*/ 5170 w 10000"/>
                <a:gd name="connsiteY200" fmla="*/ 5074 h 10000"/>
                <a:gd name="connsiteX201" fmla="*/ 5089 w 10000"/>
                <a:gd name="connsiteY201" fmla="*/ 5001 h 10000"/>
                <a:gd name="connsiteX202" fmla="*/ 5013 w 10000"/>
                <a:gd name="connsiteY202" fmla="*/ 4938 h 10000"/>
                <a:gd name="connsiteX203" fmla="*/ 4962 w 10000"/>
                <a:gd name="connsiteY203" fmla="*/ 4864 h 10000"/>
                <a:gd name="connsiteX204" fmla="*/ 4937 w 10000"/>
                <a:gd name="connsiteY204" fmla="*/ 4780 h 10000"/>
                <a:gd name="connsiteX205" fmla="*/ 4835 w 10000"/>
                <a:gd name="connsiteY205" fmla="*/ 4812 h 10000"/>
                <a:gd name="connsiteX206" fmla="*/ 4668 w 10000"/>
                <a:gd name="connsiteY206" fmla="*/ 4875 h 10000"/>
                <a:gd name="connsiteX207" fmla="*/ 4461 w 10000"/>
                <a:gd name="connsiteY207" fmla="*/ 4938 h 10000"/>
                <a:gd name="connsiteX208" fmla="*/ 4213 w 10000"/>
                <a:gd name="connsiteY208" fmla="*/ 5031 h 10000"/>
                <a:gd name="connsiteX209" fmla="*/ 3929 w 10000"/>
                <a:gd name="connsiteY209" fmla="*/ 5126 h 10000"/>
                <a:gd name="connsiteX210" fmla="*/ 3625 w 10000"/>
                <a:gd name="connsiteY210" fmla="*/ 5220 h 10000"/>
                <a:gd name="connsiteX211" fmla="*/ 3311 w 10000"/>
                <a:gd name="connsiteY211" fmla="*/ 5334 h 10000"/>
                <a:gd name="connsiteX212" fmla="*/ 2992 w 10000"/>
                <a:gd name="connsiteY212" fmla="*/ 5438 h 10000"/>
                <a:gd name="connsiteX213" fmla="*/ 2678 w 10000"/>
                <a:gd name="connsiteY213" fmla="*/ 5545 h 10000"/>
                <a:gd name="connsiteX214" fmla="*/ 2380 w 10000"/>
                <a:gd name="connsiteY214" fmla="*/ 5660 h 10000"/>
                <a:gd name="connsiteX215" fmla="*/ 2101 w 10000"/>
                <a:gd name="connsiteY215" fmla="*/ 5754 h 10000"/>
                <a:gd name="connsiteX216" fmla="*/ 1848 w 10000"/>
                <a:gd name="connsiteY216" fmla="*/ 5839 h 10000"/>
                <a:gd name="connsiteX217" fmla="*/ 1641 w 10000"/>
                <a:gd name="connsiteY217" fmla="*/ 5912 h 10000"/>
                <a:gd name="connsiteX218" fmla="*/ 1484 w 10000"/>
                <a:gd name="connsiteY218" fmla="*/ 5954 h 10000"/>
                <a:gd name="connsiteX219" fmla="*/ 1377 w 10000"/>
                <a:gd name="connsiteY219" fmla="*/ 5996 h 10000"/>
                <a:gd name="connsiteX220" fmla="*/ 1342 w 10000"/>
                <a:gd name="connsiteY220" fmla="*/ 6006 h 10000"/>
                <a:gd name="connsiteX221" fmla="*/ 1261 w 10000"/>
                <a:gd name="connsiteY221" fmla="*/ 5954 h 10000"/>
                <a:gd name="connsiteX222" fmla="*/ 1180 w 10000"/>
                <a:gd name="connsiteY222" fmla="*/ 5902 h 10000"/>
                <a:gd name="connsiteX223" fmla="*/ 1104 w 10000"/>
                <a:gd name="connsiteY223" fmla="*/ 5850 h 10000"/>
                <a:gd name="connsiteX224" fmla="*/ 1023 w 10000"/>
                <a:gd name="connsiteY224" fmla="*/ 5787 h 10000"/>
                <a:gd name="connsiteX225" fmla="*/ 942 w 10000"/>
                <a:gd name="connsiteY225" fmla="*/ 5732 h 10000"/>
                <a:gd name="connsiteX226" fmla="*/ 861 w 10000"/>
                <a:gd name="connsiteY226" fmla="*/ 5670 h 10000"/>
                <a:gd name="connsiteX227" fmla="*/ 785 w 10000"/>
                <a:gd name="connsiteY227" fmla="*/ 5617 h 10000"/>
                <a:gd name="connsiteX228" fmla="*/ 704 w 10000"/>
                <a:gd name="connsiteY228" fmla="*/ 5556 h 10000"/>
                <a:gd name="connsiteX229" fmla="*/ 623 w 10000"/>
                <a:gd name="connsiteY229" fmla="*/ 5503 h 10000"/>
                <a:gd name="connsiteX230" fmla="*/ 542 w 10000"/>
                <a:gd name="connsiteY230" fmla="*/ 5451 h 10000"/>
                <a:gd name="connsiteX231" fmla="*/ 466 w 10000"/>
                <a:gd name="connsiteY231" fmla="*/ 5387 h 10000"/>
                <a:gd name="connsiteX232" fmla="*/ 380 w 10000"/>
                <a:gd name="connsiteY232" fmla="*/ 5346 h 10000"/>
                <a:gd name="connsiteX233" fmla="*/ 299 w 10000"/>
                <a:gd name="connsiteY233" fmla="*/ 5294 h 10000"/>
                <a:gd name="connsiteX234" fmla="*/ 218 w 10000"/>
                <a:gd name="connsiteY234" fmla="*/ 5241 h 10000"/>
                <a:gd name="connsiteX235" fmla="*/ 137 w 10000"/>
                <a:gd name="connsiteY235" fmla="*/ 5199 h 10000"/>
                <a:gd name="connsiteX236" fmla="*/ 56 w 10000"/>
                <a:gd name="connsiteY236" fmla="*/ 5148 h 10000"/>
                <a:gd name="connsiteX237" fmla="*/ 0 w 10000"/>
                <a:gd name="connsiteY237" fmla="*/ 5271 h 10000"/>
                <a:gd name="connsiteX238" fmla="*/ 15 w 10000"/>
                <a:gd name="connsiteY238" fmla="*/ 5294 h 10000"/>
                <a:gd name="connsiteX239" fmla="*/ 51 w 10000"/>
                <a:gd name="connsiteY239" fmla="*/ 5334 h 10000"/>
                <a:gd name="connsiteX240" fmla="*/ 106 w 10000"/>
                <a:gd name="connsiteY240" fmla="*/ 5377 h 10000"/>
                <a:gd name="connsiteX241" fmla="*/ 177 w 10000"/>
                <a:gd name="connsiteY241" fmla="*/ 5438 h 10000"/>
                <a:gd name="connsiteX242" fmla="*/ 263 w 10000"/>
                <a:gd name="connsiteY242" fmla="*/ 5503 h 10000"/>
                <a:gd name="connsiteX243" fmla="*/ 359 w 10000"/>
                <a:gd name="connsiteY243" fmla="*/ 5576 h 10000"/>
                <a:gd name="connsiteX244" fmla="*/ 456 w 10000"/>
                <a:gd name="connsiteY244" fmla="*/ 5660 h 10000"/>
                <a:gd name="connsiteX245" fmla="*/ 557 w 10000"/>
                <a:gd name="connsiteY245" fmla="*/ 5732 h 10000"/>
                <a:gd name="connsiteX246" fmla="*/ 658 w 10000"/>
                <a:gd name="connsiteY246" fmla="*/ 5818 h 10000"/>
                <a:gd name="connsiteX247" fmla="*/ 754 w 10000"/>
                <a:gd name="connsiteY247" fmla="*/ 5891 h 10000"/>
                <a:gd name="connsiteX248" fmla="*/ 851 w 10000"/>
                <a:gd name="connsiteY248" fmla="*/ 5954 h 10000"/>
                <a:gd name="connsiteX249" fmla="*/ 932 w 10000"/>
                <a:gd name="connsiteY249" fmla="*/ 6017 h 10000"/>
                <a:gd name="connsiteX250" fmla="*/ 997 w 10000"/>
                <a:gd name="connsiteY250" fmla="*/ 6080 h 10000"/>
                <a:gd name="connsiteX251" fmla="*/ 1053 w 10000"/>
                <a:gd name="connsiteY251" fmla="*/ 6111 h 10000"/>
                <a:gd name="connsiteX252" fmla="*/ 1089 w 10000"/>
                <a:gd name="connsiteY252" fmla="*/ 6143 h 10000"/>
                <a:gd name="connsiteX253" fmla="*/ 1099 w 10000"/>
                <a:gd name="connsiteY253" fmla="*/ 6154 h 10000"/>
                <a:gd name="connsiteX254" fmla="*/ 1094 w 10000"/>
                <a:gd name="connsiteY254" fmla="*/ 6154 h 10000"/>
                <a:gd name="connsiteX255" fmla="*/ 1073 w 10000"/>
                <a:gd name="connsiteY255" fmla="*/ 6164 h 10000"/>
                <a:gd name="connsiteX256" fmla="*/ 1053 w 10000"/>
                <a:gd name="connsiteY256" fmla="*/ 6185 h 10000"/>
                <a:gd name="connsiteX257" fmla="*/ 1023 w 10000"/>
                <a:gd name="connsiteY257" fmla="*/ 6216 h 10000"/>
                <a:gd name="connsiteX258" fmla="*/ 987 w 10000"/>
                <a:gd name="connsiteY258" fmla="*/ 6236 h 10000"/>
                <a:gd name="connsiteX259" fmla="*/ 957 w 10000"/>
                <a:gd name="connsiteY259" fmla="*/ 6268 h 10000"/>
                <a:gd name="connsiteX260" fmla="*/ 932 w 10000"/>
                <a:gd name="connsiteY260" fmla="*/ 6299 h 10000"/>
                <a:gd name="connsiteX261" fmla="*/ 906 w 10000"/>
                <a:gd name="connsiteY261" fmla="*/ 6331 h 10000"/>
                <a:gd name="connsiteX262" fmla="*/ 2486 w 10000"/>
                <a:gd name="connsiteY262" fmla="*/ 7766 h 10000"/>
                <a:gd name="connsiteX263" fmla="*/ 2516 w 10000"/>
                <a:gd name="connsiteY263" fmla="*/ 7798 h 10000"/>
                <a:gd name="connsiteX264" fmla="*/ 2542 w 10000"/>
                <a:gd name="connsiteY264" fmla="*/ 7808 h 10000"/>
                <a:gd name="connsiteX265" fmla="*/ 2572 w 10000"/>
                <a:gd name="connsiteY265" fmla="*/ 7808 h 10000"/>
                <a:gd name="connsiteX266" fmla="*/ 2603 w 10000"/>
                <a:gd name="connsiteY266" fmla="*/ 7755 h 10000"/>
                <a:gd name="connsiteX267" fmla="*/ 1246 w 10000"/>
                <a:gd name="connsiteY267" fmla="*/ 6414 h 10000"/>
                <a:gd name="connsiteX268" fmla="*/ 1337 w 10000"/>
                <a:gd name="connsiteY268" fmla="*/ 6373 h 10000"/>
                <a:gd name="connsiteX269" fmla="*/ 1494 w 10000"/>
                <a:gd name="connsiteY269" fmla="*/ 6309 h 10000"/>
                <a:gd name="connsiteX270" fmla="*/ 1701 w 10000"/>
                <a:gd name="connsiteY270" fmla="*/ 6216 h 10000"/>
                <a:gd name="connsiteX271" fmla="*/ 1949 w 10000"/>
                <a:gd name="connsiteY271" fmla="*/ 6111 h 10000"/>
                <a:gd name="connsiteX272" fmla="*/ 2233 w 10000"/>
                <a:gd name="connsiteY272" fmla="*/ 6006 h 10000"/>
                <a:gd name="connsiteX273" fmla="*/ 2542 w 10000"/>
                <a:gd name="connsiteY273" fmla="*/ 5891 h 10000"/>
                <a:gd name="connsiteX274" fmla="*/ 2871 w 10000"/>
                <a:gd name="connsiteY274" fmla="*/ 5754 h 10000"/>
                <a:gd name="connsiteX275" fmla="*/ 3195 w 10000"/>
                <a:gd name="connsiteY275" fmla="*/ 5629 h 10000"/>
                <a:gd name="connsiteX276" fmla="*/ 3524 w 10000"/>
                <a:gd name="connsiteY276" fmla="*/ 5513 h 10000"/>
                <a:gd name="connsiteX277" fmla="*/ 3833 w 10000"/>
                <a:gd name="connsiteY277" fmla="*/ 5387 h 10000"/>
                <a:gd name="connsiteX278" fmla="*/ 4122 w 10000"/>
                <a:gd name="connsiteY278" fmla="*/ 5284 h 10000"/>
                <a:gd name="connsiteX279" fmla="*/ 4380 w 10000"/>
                <a:gd name="connsiteY279" fmla="*/ 5178 h 10000"/>
                <a:gd name="connsiteX280" fmla="*/ 4603 w 10000"/>
                <a:gd name="connsiteY280" fmla="*/ 5105 h 10000"/>
                <a:gd name="connsiteX281" fmla="*/ 4765 w 10000"/>
                <a:gd name="connsiteY281" fmla="*/ 5031 h 10000"/>
                <a:gd name="connsiteX282" fmla="*/ 4876 w 10000"/>
                <a:gd name="connsiteY282" fmla="*/ 4990 h 10000"/>
                <a:gd name="connsiteX283" fmla="*/ 4911 w 10000"/>
                <a:gd name="connsiteY283" fmla="*/ 4980 h 10000"/>
                <a:gd name="connsiteX284" fmla="*/ 4972 w 10000"/>
                <a:gd name="connsiteY284" fmla="*/ 5053 h 10000"/>
                <a:gd name="connsiteX285" fmla="*/ 5038 w 10000"/>
                <a:gd name="connsiteY285" fmla="*/ 5126 h 10000"/>
                <a:gd name="connsiteX286" fmla="*/ 5109 w 10000"/>
                <a:gd name="connsiteY286" fmla="*/ 5199 h 10000"/>
                <a:gd name="connsiteX287" fmla="*/ 5180 w 10000"/>
                <a:gd name="connsiteY287" fmla="*/ 5284 h 10000"/>
                <a:gd name="connsiteX288" fmla="*/ 5241 w 10000"/>
                <a:gd name="connsiteY288" fmla="*/ 5367 h 10000"/>
                <a:gd name="connsiteX289" fmla="*/ 5306 w 10000"/>
                <a:gd name="connsiteY289" fmla="*/ 5451 h 10000"/>
                <a:gd name="connsiteX290" fmla="*/ 5367 w 10000"/>
                <a:gd name="connsiteY290" fmla="*/ 5534 h 10000"/>
                <a:gd name="connsiteX291" fmla="*/ 5428 w 10000"/>
                <a:gd name="connsiteY291" fmla="*/ 5629 h 10000"/>
                <a:gd name="connsiteX292" fmla="*/ 5423 w 10000"/>
                <a:gd name="connsiteY292" fmla="*/ 5942 h 10000"/>
                <a:gd name="connsiteX293" fmla="*/ 5397 w 10000"/>
                <a:gd name="connsiteY293" fmla="*/ 6236 h 10000"/>
                <a:gd name="connsiteX294" fmla="*/ 5367 w 10000"/>
                <a:gd name="connsiteY294" fmla="*/ 6541 h 10000"/>
                <a:gd name="connsiteX295" fmla="*/ 5337 w 10000"/>
                <a:gd name="connsiteY295" fmla="*/ 6814 h 10000"/>
                <a:gd name="connsiteX296" fmla="*/ 5296 w 10000"/>
                <a:gd name="connsiteY296" fmla="*/ 6718 h 10000"/>
                <a:gd name="connsiteX297" fmla="*/ 5251 w 10000"/>
                <a:gd name="connsiteY297" fmla="*/ 6624 h 10000"/>
                <a:gd name="connsiteX298" fmla="*/ 5210 w 10000"/>
                <a:gd name="connsiteY298" fmla="*/ 6530 h 10000"/>
                <a:gd name="connsiteX299" fmla="*/ 5170 w 10000"/>
                <a:gd name="connsiteY299" fmla="*/ 6444 h 10000"/>
                <a:gd name="connsiteX300" fmla="*/ 5129 w 10000"/>
                <a:gd name="connsiteY300" fmla="*/ 6351 h 10000"/>
                <a:gd name="connsiteX301" fmla="*/ 5089 w 10000"/>
                <a:gd name="connsiteY301" fmla="*/ 6268 h 10000"/>
                <a:gd name="connsiteX302" fmla="*/ 5043 w 10000"/>
                <a:gd name="connsiteY302" fmla="*/ 6185 h 10000"/>
                <a:gd name="connsiteX303" fmla="*/ 4992 w 10000"/>
                <a:gd name="connsiteY303" fmla="*/ 6111 h 10000"/>
                <a:gd name="connsiteX304" fmla="*/ 5033 w 10000"/>
                <a:gd name="connsiteY304" fmla="*/ 6111 h 10000"/>
                <a:gd name="connsiteX305" fmla="*/ 5073 w 10000"/>
                <a:gd name="connsiteY305" fmla="*/ 6143 h 10000"/>
                <a:gd name="connsiteX306" fmla="*/ 5114 w 10000"/>
                <a:gd name="connsiteY306" fmla="*/ 6195 h 10000"/>
                <a:gd name="connsiteX307" fmla="*/ 5149 w 10000"/>
                <a:gd name="connsiteY307" fmla="*/ 6258 h 10000"/>
                <a:gd name="connsiteX308" fmla="*/ 5190 w 10000"/>
                <a:gd name="connsiteY308" fmla="*/ 6321 h 10000"/>
                <a:gd name="connsiteX309" fmla="*/ 5230 w 10000"/>
                <a:gd name="connsiteY309" fmla="*/ 6341 h 10000"/>
                <a:gd name="connsiteX310" fmla="*/ 5271 w 10000"/>
                <a:gd name="connsiteY310" fmla="*/ 6341 h 10000"/>
                <a:gd name="connsiteX311" fmla="*/ 5316 w 10000"/>
                <a:gd name="connsiteY311" fmla="*/ 6299 h 10000"/>
                <a:gd name="connsiteX312" fmla="*/ 5276 w 10000"/>
                <a:gd name="connsiteY312" fmla="*/ 6154 h 10000"/>
                <a:gd name="connsiteX313" fmla="*/ 5225 w 10000"/>
                <a:gd name="connsiteY313" fmla="*/ 6017 h 10000"/>
                <a:gd name="connsiteX314" fmla="*/ 5170 w 10000"/>
                <a:gd name="connsiteY314" fmla="*/ 5902 h 10000"/>
                <a:gd name="connsiteX315" fmla="*/ 5109 w 10000"/>
                <a:gd name="connsiteY315" fmla="*/ 5776 h 10000"/>
                <a:gd name="connsiteX316" fmla="*/ 5043 w 10000"/>
                <a:gd name="connsiteY316" fmla="*/ 5670 h 10000"/>
                <a:gd name="connsiteX317" fmla="*/ 4972 w 10000"/>
                <a:gd name="connsiteY317" fmla="*/ 5576 h 10000"/>
                <a:gd name="connsiteX318" fmla="*/ 4901 w 10000"/>
                <a:gd name="connsiteY318" fmla="*/ 5493 h 10000"/>
                <a:gd name="connsiteX319" fmla="*/ 4835 w 10000"/>
                <a:gd name="connsiteY319" fmla="*/ 5418 h 10000"/>
                <a:gd name="connsiteX320" fmla="*/ 4881 w 10000"/>
                <a:gd name="connsiteY320" fmla="*/ 5428 h 10000"/>
                <a:gd name="connsiteX321" fmla="*/ 4927 w 10000"/>
                <a:gd name="connsiteY321" fmla="*/ 5438 h 10000"/>
                <a:gd name="connsiteX322" fmla="*/ 4972 w 10000"/>
                <a:gd name="connsiteY322" fmla="*/ 5461 h 10000"/>
                <a:gd name="connsiteX323" fmla="*/ 5018 w 10000"/>
                <a:gd name="connsiteY323" fmla="*/ 5493 h 10000"/>
                <a:gd name="connsiteX324" fmla="*/ 5068 w 10000"/>
                <a:gd name="connsiteY324" fmla="*/ 5513 h 10000"/>
                <a:gd name="connsiteX325" fmla="*/ 5114 w 10000"/>
                <a:gd name="connsiteY325" fmla="*/ 5545 h 10000"/>
                <a:gd name="connsiteX326" fmla="*/ 5154 w 10000"/>
                <a:gd name="connsiteY326" fmla="*/ 5586 h 10000"/>
                <a:gd name="connsiteX327" fmla="*/ 5195 w 10000"/>
                <a:gd name="connsiteY327" fmla="*/ 5629 h 10000"/>
                <a:gd name="connsiteX328" fmla="*/ 5220 w 10000"/>
                <a:gd name="connsiteY328" fmla="*/ 5639 h 10000"/>
                <a:gd name="connsiteX329" fmla="*/ 5241 w 10000"/>
                <a:gd name="connsiteY329" fmla="*/ 5680 h 10000"/>
                <a:gd name="connsiteX330" fmla="*/ 5266 w 10000"/>
                <a:gd name="connsiteY330" fmla="*/ 5732 h 10000"/>
                <a:gd name="connsiteX331" fmla="*/ 5281 w 10000"/>
                <a:gd name="connsiteY331" fmla="*/ 5766 h 10000"/>
                <a:gd name="connsiteX332" fmla="*/ 5306 w 10000"/>
                <a:gd name="connsiteY332" fmla="*/ 5818 h 10000"/>
                <a:gd name="connsiteX333" fmla="*/ 5327 w 10000"/>
                <a:gd name="connsiteY333" fmla="*/ 5829 h 10000"/>
                <a:gd name="connsiteX334" fmla="*/ 5352 w 10000"/>
                <a:gd name="connsiteY334" fmla="*/ 5818 h 10000"/>
                <a:gd name="connsiteX335" fmla="*/ 5382 w 10000"/>
                <a:gd name="connsiteY335" fmla="*/ 5766 h 10000"/>
                <a:gd name="connsiteX336" fmla="*/ 5342 w 10000"/>
                <a:gd name="connsiteY336" fmla="*/ 5660 h 10000"/>
                <a:gd name="connsiteX337" fmla="*/ 5296 w 10000"/>
                <a:gd name="connsiteY337" fmla="*/ 5576 h 10000"/>
                <a:gd name="connsiteX338" fmla="*/ 5241 w 10000"/>
                <a:gd name="connsiteY338" fmla="*/ 5503 h 10000"/>
                <a:gd name="connsiteX339" fmla="*/ 5190 w 10000"/>
                <a:gd name="connsiteY339" fmla="*/ 5438 h 10000"/>
                <a:gd name="connsiteX340" fmla="*/ 5129 w 10000"/>
                <a:gd name="connsiteY340" fmla="*/ 5387 h 10000"/>
                <a:gd name="connsiteX341" fmla="*/ 5073 w 10000"/>
                <a:gd name="connsiteY341" fmla="*/ 5356 h 10000"/>
                <a:gd name="connsiteX342" fmla="*/ 5008 w 10000"/>
                <a:gd name="connsiteY342" fmla="*/ 5304 h 10000"/>
                <a:gd name="connsiteX343" fmla="*/ 4952 w 10000"/>
                <a:gd name="connsiteY343" fmla="*/ 5271 h 10000"/>
                <a:gd name="connsiteX344" fmla="*/ 4916 w 10000"/>
                <a:gd name="connsiteY344" fmla="*/ 5241 h 10000"/>
                <a:gd name="connsiteX345" fmla="*/ 4876 w 10000"/>
                <a:gd name="connsiteY345" fmla="*/ 5230 h 10000"/>
                <a:gd name="connsiteX346" fmla="*/ 4841 w 10000"/>
                <a:gd name="connsiteY346" fmla="*/ 5230 h 10000"/>
                <a:gd name="connsiteX347" fmla="*/ 4810 w 10000"/>
                <a:gd name="connsiteY347" fmla="*/ 5284 h 10000"/>
                <a:gd name="connsiteX348" fmla="*/ 4810 w 10000"/>
                <a:gd name="connsiteY348" fmla="*/ 5314 h 10000"/>
                <a:gd name="connsiteX349" fmla="*/ 4815 w 10000"/>
                <a:gd name="connsiteY349" fmla="*/ 5356 h 10000"/>
                <a:gd name="connsiteX350" fmla="*/ 4820 w 10000"/>
                <a:gd name="connsiteY350" fmla="*/ 5377 h 10000"/>
                <a:gd name="connsiteX351" fmla="*/ 4835 w 10000"/>
                <a:gd name="connsiteY351" fmla="*/ 5397 h 10000"/>
                <a:gd name="connsiteX352" fmla="*/ 4795 w 10000"/>
                <a:gd name="connsiteY352" fmla="*/ 5428 h 10000"/>
                <a:gd name="connsiteX353" fmla="*/ 4744 w 10000"/>
                <a:gd name="connsiteY353" fmla="*/ 5438 h 10000"/>
                <a:gd name="connsiteX354" fmla="*/ 4709 w 10000"/>
                <a:gd name="connsiteY354" fmla="*/ 5461 h 10000"/>
                <a:gd name="connsiteX355" fmla="*/ 4704 w 10000"/>
                <a:gd name="connsiteY355" fmla="*/ 5556 h 10000"/>
                <a:gd name="connsiteX356" fmla="*/ 4754 w 10000"/>
                <a:gd name="connsiteY356" fmla="*/ 5596 h 10000"/>
                <a:gd name="connsiteX357" fmla="*/ 4800 w 10000"/>
                <a:gd name="connsiteY357" fmla="*/ 5629 h 10000"/>
                <a:gd name="connsiteX358" fmla="*/ 4846 w 10000"/>
                <a:gd name="connsiteY358" fmla="*/ 5670 h 10000"/>
                <a:gd name="connsiteX359" fmla="*/ 4896 w 10000"/>
                <a:gd name="connsiteY359" fmla="*/ 5691 h 10000"/>
                <a:gd name="connsiteX360" fmla="*/ 4937 w 10000"/>
                <a:gd name="connsiteY360" fmla="*/ 5732 h 10000"/>
                <a:gd name="connsiteX361" fmla="*/ 4987 w 10000"/>
                <a:gd name="connsiteY361" fmla="*/ 5776 h 10000"/>
                <a:gd name="connsiteX362" fmla="*/ 5028 w 10000"/>
                <a:gd name="connsiteY362" fmla="*/ 5839 h 10000"/>
                <a:gd name="connsiteX363" fmla="*/ 5068 w 10000"/>
                <a:gd name="connsiteY363" fmla="*/ 5902 h 10000"/>
                <a:gd name="connsiteX364" fmla="*/ 5033 w 10000"/>
                <a:gd name="connsiteY364" fmla="*/ 5912 h 10000"/>
                <a:gd name="connsiteX365" fmla="*/ 4992 w 10000"/>
                <a:gd name="connsiteY365" fmla="*/ 5912 h 10000"/>
                <a:gd name="connsiteX366" fmla="*/ 4957 w 10000"/>
                <a:gd name="connsiteY366" fmla="*/ 5902 h 10000"/>
                <a:gd name="connsiteX367" fmla="*/ 4916 w 10000"/>
                <a:gd name="connsiteY367" fmla="*/ 5871 h 10000"/>
                <a:gd name="connsiteX368" fmla="*/ 4876 w 10000"/>
                <a:gd name="connsiteY368" fmla="*/ 5850 h 10000"/>
                <a:gd name="connsiteX369" fmla="*/ 4835 w 10000"/>
                <a:gd name="connsiteY369" fmla="*/ 5839 h 10000"/>
                <a:gd name="connsiteX370" fmla="*/ 4800 w 10000"/>
                <a:gd name="connsiteY370" fmla="*/ 5860 h 10000"/>
                <a:gd name="connsiteX371" fmla="*/ 4759 w 10000"/>
                <a:gd name="connsiteY371" fmla="*/ 5902 h 10000"/>
                <a:gd name="connsiteX372" fmla="*/ 4775 w 10000"/>
                <a:gd name="connsiteY372" fmla="*/ 6027 h 10000"/>
                <a:gd name="connsiteX373" fmla="*/ 4810 w 10000"/>
                <a:gd name="connsiteY373" fmla="*/ 6143 h 10000"/>
                <a:gd name="connsiteX374" fmla="*/ 4851 w 10000"/>
                <a:gd name="connsiteY374" fmla="*/ 6226 h 10000"/>
                <a:gd name="connsiteX375" fmla="*/ 4901 w 10000"/>
                <a:gd name="connsiteY375" fmla="*/ 6309 h 10000"/>
                <a:gd name="connsiteX376" fmla="*/ 4952 w 10000"/>
                <a:gd name="connsiteY376" fmla="*/ 6394 h 10000"/>
                <a:gd name="connsiteX377" fmla="*/ 5003 w 10000"/>
                <a:gd name="connsiteY377" fmla="*/ 6488 h 10000"/>
                <a:gd name="connsiteX378" fmla="*/ 5043 w 10000"/>
                <a:gd name="connsiteY378" fmla="*/ 6614 h 10000"/>
                <a:gd name="connsiteX379" fmla="*/ 5078 w 10000"/>
                <a:gd name="connsiteY379" fmla="*/ 6739 h 10000"/>
                <a:gd name="connsiteX380" fmla="*/ 4987 w 10000"/>
                <a:gd name="connsiteY380" fmla="*/ 6781 h 10000"/>
                <a:gd name="connsiteX381" fmla="*/ 4886 w 10000"/>
                <a:gd name="connsiteY381" fmla="*/ 6824 h 10000"/>
                <a:gd name="connsiteX382" fmla="*/ 4795 w 10000"/>
                <a:gd name="connsiteY382" fmla="*/ 6888 h 10000"/>
                <a:gd name="connsiteX383" fmla="*/ 4699 w 10000"/>
                <a:gd name="connsiteY383" fmla="*/ 6950 h 10000"/>
                <a:gd name="connsiteX384" fmla="*/ 4608 w 10000"/>
                <a:gd name="connsiteY384" fmla="*/ 7013 h 10000"/>
                <a:gd name="connsiteX385" fmla="*/ 4511 w 10000"/>
                <a:gd name="connsiteY385" fmla="*/ 7055 h 10000"/>
                <a:gd name="connsiteX386" fmla="*/ 4415 w 10000"/>
                <a:gd name="connsiteY386" fmla="*/ 7097 h 10000"/>
                <a:gd name="connsiteX387" fmla="*/ 4319 w 10000"/>
                <a:gd name="connsiteY387" fmla="*/ 7107 h 10000"/>
                <a:gd name="connsiteX388" fmla="*/ 4339 w 10000"/>
                <a:gd name="connsiteY388" fmla="*/ 6845 h 10000"/>
                <a:gd name="connsiteX389" fmla="*/ 4349 w 10000"/>
                <a:gd name="connsiteY389" fmla="*/ 6551 h 10000"/>
                <a:gd name="connsiteX390" fmla="*/ 4339 w 10000"/>
                <a:gd name="connsiteY390" fmla="*/ 6268 h 10000"/>
                <a:gd name="connsiteX391" fmla="*/ 4319 w 10000"/>
                <a:gd name="connsiteY391" fmla="*/ 6006 h 10000"/>
                <a:gd name="connsiteX392" fmla="*/ 4294 w 10000"/>
                <a:gd name="connsiteY392" fmla="*/ 5922 h 10000"/>
                <a:gd name="connsiteX393" fmla="*/ 4268 w 10000"/>
                <a:gd name="connsiteY393" fmla="*/ 5829 h 10000"/>
                <a:gd name="connsiteX394" fmla="*/ 4238 w 10000"/>
                <a:gd name="connsiteY394" fmla="*/ 5743 h 10000"/>
                <a:gd name="connsiteX395" fmla="*/ 4192 w 10000"/>
                <a:gd name="connsiteY395" fmla="*/ 5712 h 10000"/>
                <a:gd name="connsiteX396" fmla="*/ 4147 w 10000"/>
                <a:gd name="connsiteY396" fmla="*/ 5891 h 10000"/>
                <a:gd name="connsiteX397" fmla="*/ 4116 w 10000"/>
                <a:gd name="connsiteY397" fmla="*/ 6070 h 10000"/>
                <a:gd name="connsiteX398" fmla="*/ 4086 w 10000"/>
                <a:gd name="connsiteY398" fmla="*/ 6247 h 10000"/>
                <a:gd name="connsiteX399" fmla="*/ 4035 w 10000"/>
                <a:gd name="connsiteY399" fmla="*/ 6414 h 10000"/>
                <a:gd name="connsiteX400" fmla="*/ 3833 w 10000"/>
                <a:gd name="connsiteY400" fmla="*/ 5712 h 10000"/>
                <a:gd name="connsiteX401" fmla="*/ 3772 w 10000"/>
                <a:gd name="connsiteY401" fmla="*/ 5712 h 10000"/>
                <a:gd name="connsiteX402" fmla="*/ 3772 w 10000"/>
                <a:gd name="connsiteY402" fmla="*/ 5829 h 10000"/>
                <a:gd name="connsiteX403" fmla="*/ 3813 w 10000"/>
                <a:gd name="connsiteY403" fmla="*/ 5954 h 10000"/>
                <a:gd name="connsiteX404" fmla="*/ 3848 w 10000"/>
                <a:gd name="connsiteY404" fmla="*/ 6090 h 10000"/>
                <a:gd name="connsiteX405" fmla="*/ 3878 w 10000"/>
                <a:gd name="connsiteY405" fmla="*/ 6226 h 10000"/>
                <a:gd name="connsiteX406" fmla="*/ 3909 w 10000"/>
                <a:gd name="connsiteY406" fmla="*/ 6373 h 10000"/>
                <a:gd name="connsiteX407" fmla="*/ 3934 w 10000"/>
                <a:gd name="connsiteY407" fmla="*/ 6498 h 10000"/>
                <a:gd name="connsiteX408" fmla="*/ 3959 w 10000"/>
                <a:gd name="connsiteY408" fmla="*/ 6644 h 10000"/>
                <a:gd name="connsiteX409" fmla="*/ 3975 w 10000"/>
                <a:gd name="connsiteY409" fmla="*/ 6803 h 10000"/>
                <a:gd name="connsiteX410" fmla="*/ 3995 w 10000"/>
                <a:gd name="connsiteY410" fmla="*/ 6950 h 10000"/>
                <a:gd name="connsiteX411" fmla="*/ 4041 w 10000"/>
                <a:gd name="connsiteY411" fmla="*/ 6928 h 10000"/>
                <a:gd name="connsiteX412" fmla="*/ 4081 w 10000"/>
                <a:gd name="connsiteY412" fmla="*/ 6868 h 10000"/>
                <a:gd name="connsiteX413" fmla="*/ 4111 w 10000"/>
                <a:gd name="connsiteY413" fmla="*/ 6803 h 10000"/>
                <a:gd name="connsiteX414" fmla="*/ 4142 w 10000"/>
                <a:gd name="connsiteY414" fmla="*/ 6729 h 10000"/>
                <a:gd name="connsiteX415" fmla="*/ 4162 w 10000"/>
                <a:gd name="connsiteY415" fmla="*/ 6644 h 10000"/>
                <a:gd name="connsiteX416" fmla="*/ 4182 w 10000"/>
                <a:gd name="connsiteY416" fmla="*/ 6551 h 10000"/>
                <a:gd name="connsiteX417" fmla="*/ 4197 w 10000"/>
                <a:gd name="connsiteY417" fmla="*/ 6467 h 10000"/>
                <a:gd name="connsiteX418" fmla="*/ 4218 w 10000"/>
                <a:gd name="connsiteY418" fmla="*/ 6384 h 10000"/>
                <a:gd name="connsiteX419" fmla="*/ 4238 w 10000"/>
                <a:gd name="connsiteY419" fmla="*/ 6467 h 10000"/>
                <a:gd name="connsiteX420" fmla="*/ 4228 w 10000"/>
                <a:gd name="connsiteY420" fmla="*/ 6654 h 10000"/>
                <a:gd name="connsiteX421" fmla="*/ 4203 w 10000"/>
                <a:gd name="connsiteY421" fmla="*/ 6855 h 10000"/>
                <a:gd name="connsiteX422" fmla="*/ 4182 w 10000"/>
                <a:gd name="connsiteY422" fmla="*/ 7034 h 10000"/>
                <a:gd name="connsiteX423" fmla="*/ 4147 w 10000"/>
                <a:gd name="connsiteY423" fmla="*/ 7223 h 10000"/>
                <a:gd name="connsiteX424" fmla="*/ 4111 w 10000"/>
                <a:gd name="connsiteY424" fmla="*/ 7410 h 10000"/>
                <a:gd name="connsiteX425" fmla="*/ 4076 w 10000"/>
                <a:gd name="connsiteY425" fmla="*/ 7589 h 10000"/>
                <a:gd name="connsiteX426" fmla="*/ 4041 w 10000"/>
                <a:gd name="connsiteY426" fmla="*/ 7766 h 10000"/>
                <a:gd name="connsiteX427" fmla="*/ 4223 w 10000"/>
                <a:gd name="connsiteY427" fmla="*/ 7977 h 10000"/>
                <a:gd name="connsiteX428" fmla="*/ 4238 w 10000"/>
                <a:gd name="connsiteY428" fmla="*/ 7862 h 10000"/>
                <a:gd name="connsiteX429" fmla="*/ 4258 w 10000"/>
                <a:gd name="connsiteY429" fmla="*/ 7705 h 10000"/>
                <a:gd name="connsiteX430" fmla="*/ 4273 w 10000"/>
                <a:gd name="connsiteY430" fmla="*/ 7567 h 10000"/>
                <a:gd name="connsiteX431" fmla="*/ 4294 w 10000"/>
                <a:gd name="connsiteY431" fmla="*/ 7452 h 10000"/>
                <a:gd name="connsiteX432" fmla="*/ 4400 w 10000"/>
                <a:gd name="connsiteY432" fmla="*/ 7421 h 10000"/>
                <a:gd name="connsiteX433" fmla="*/ 4511 w 10000"/>
                <a:gd name="connsiteY433" fmla="*/ 7358 h 10000"/>
                <a:gd name="connsiteX434" fmla="*/ 4623 w 10000"/>
                <a:gd name="connsiteY434" fmla="*/ 7296 h 10000"/>
                <a:gd name="connsiteX435" fmla="*/ 4734 w 10000"/>
                <a:gd name="connsiteY435" fmla="*/ 7243 h 10000"/>
                <a:gd name="connsiteX436" fmla="*/ 4846 w 10000"/>
                <a:gd name="connsiteY436" fmla="*/ 7181 h 10000"/>
                <a:gd name="connsiteX437" fmla="*/ 4952 w 10000"/>
                <a:gd name="connsiteY437" fmla="*/ 7118 h 10000"/>
                <a:gd name="connsiteX438" fmla="*/ 5063 w 10000"/>
                <a:gd name="connsiteY438" fmla="*/ 7055 h 10000"/>
                <a:gd name="connsiteX439" fmla="*/ 5170 w 10000"/>
                <a:gd name="connsiteY439" fmla="*/ 7013 h 10000"/>
                <a:gd name="connsiteX440" fmla="*/ 5205 w 10000"/>
                <a:gd name="connsiteY440" fmla="*/ 7107 h 10000"/>
                <a:gd name="connsiteX441" fmla="*/ 5241 w 10000"/>
                <a:gd name="connsiteY441" fmla="*/ 7202 h 10000"/>
                <a:gd name="connsiteX442" fmla="*/ 5266 w 10000"/>
                <a:gd name="connsiteY442" fmla="*/ 7296 h 10000"/>
                <a:gd name="connsiteX443" fmla="*/ 5286 w 10000"/>
                <a:gd name="connsiteY443" fmla="*/ 7410 h 10000"/>
                <a:gd name="connsiteX444" fmla="*/ 4759 w 10000"/>
                <a:gd name="connsiteY444" fmla="*/ 7755 h 10000"/>
                <a:gd name="connsiteX445" fmla="*/ 4800 w 10000"/>
                <a:gd name="connsiteY445" fmla="*/ 8071 h 10000"/>
                <a:gd name="connsiteX446" fmla="*/ 4810 w 10000"/>
                <a:gd name="connsiteY446" fmla="*/ 8061 h 10000"/>
                <a:gd name="connsiteX447" fmla="*/ 4851 w 10000"/>
                <a:gd name="connsiteY447" fmla="*/ 8040 h 10000"/>
                <a:gd name="connsiteX448" fmla="*/ 4901 w 10000"/>
                <a:gd name="connsiteY448" fmla="*/ 7998 h 10000"/>
                <a:gd name="connsiteX449" fmla="*/ 4972 w 10000"/>
                <a:gd name="connsiteY449" fmla="*/ 7956 h 10000"/>
                <a:gd name="connsiteX450" fmla="*/ 5048 w 10000"/>
                <a:gd name="connsiteY450" fmla="*/ 7894 h 10000"/>
                <a:gd name="connsiteX451" fmla="*/ 5124 w 10000"/>
                <a:gd name="connsiteY451" fmla="*/ 7829 h 10000"/>
                <a:gd name="connsiteX452" fmla="*/ 5195 w 10000"/>
                <a:gd name="connsiteY452" fmla="*/ 7766 h 10000"/>
                <a:gd name="connsiteX453" fmla="*/ 5261 w 10000"/>
                <a:gd name="connsiteY453" fmla="*/ 7725 h 10000"/>
                <a:gd name="connsiteX454" fmla="*/ 5235 w 10000"/>
                <a:gd name="connsiteY454" fmla="*/ 8292 h 10000"/>
                <a:gd name="connsiteX455" fmla="*/ 4765 w 10000"/>
                <a:gd name="connsiteY455" fmla="*/ 8616 h 10000"/>
                <a:gd name="connsiteX456" fmla="*/ 4800 w 10000"/>
                <a:gd name="connsiteY456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4005 w 10000"/>
                <a:gd name="connsiteY39" fmla="*/ 7935 h 10000"/>
                <a:gd name="connsiteX40" fmla="*/ 5554 w 10000"/>
                <a:gd name="connsiteY40" fmla="*/ 6593 h 10000"/>
                <a:gd name="connsiteX41" fmla="*/ 5570 w 10000"/>
                <a:gd name="connsiteY41" fmla="*/ 6384 h 10000"/>
                <a:gd name="connsiteX42" fmla="*/ 5585 w 10000"/>
                <a:gd name="connsiteY42" fmla="*/ 6154 h 10000"/>
                <a:gd name="connsiteX43" fmla="*/ 5605 w 10000"/>
                <a:gd name="connsiteY43" fmla="*/ 5932 h 10000"/>
                <a:gd name="connsiteX44" fmla="*/ 5625 w 10000"/>
                <a:gd name="connsiteY44" fmla="*/ 5712 h 10000"/>
                <a:gd name="connsiteX45" fmla="*/ 5651 w 10000"/>
                <a:gd name="connsiteY45" fmla="*/ 5503 h 10000"/>
                <a:gd name="connsiteX46" fmla="*/ 5671 w 10000"/>
                <a:gd name="connsiteY46" fmla="*/ 5294 h 10000"/>
                <a:gd name="connsiteX47" fmla="*/ 5706 w 10000"/>
                <a:gd name="connsiteY47" fmla="*/ 5084 h 10000"/>
                <a:gd name="connsiteX48" fmla="*/ 5742 w 10000"/>
                <a:gd name="connsiteY48" fmla="*/ 4885 h 10000"/>
                <a:gd name="connsiteX49" fmla="*/ 5782 w 10000"/>
                <a:gd name="connsiteY49" fmla="*/ 4643 h 10000"/>
                <a:gd name="connsiteX50" fmla="*/ 5838 w 10000"/>
                <a:gd name="connsiteY50" fmla="*/ 4401 h 10000"/>
                <a:gd name="connsiteX51" fmla="*/ 5894 w 10000"/>
                <a:gd name="connsiteY51" fmla="*/ 4171 h 10000"/>
                <a:gd name="connsiteX52" fmla="*/ 5965 w 10000"/>
                <a:gd name="connsiteY52" fmla="*/ 3942 h 10000"/>
                <a:gd name="connsiteX53" fmla="*/ 6041 w 10000"/>
                <a:gd name="connsiteY53" fmla="*/ 3723 h 10000"/>
                <a:gd name="connsiteX54" fmla="*/ 6116 w 10000"/>
                <a:gd name="connsiteY54" fmla="*/ 3511 h 10000"/>
                <a:gd name="connsiteX55" fmla="*/ 6203 w 10000"/>
                <a:gd name="connsiteY55" fmla="*/ 3312 h 10000"/>
                <a:gd name="connsiteX56" fmla="*/ 6294 w 10000"/>
                <a:gd name="connsiteY56" fmla="*/ 3124 h 10000"/>
                <a:gd name="connsiteX57" fmla="*/ 6395 w 10000"/>
                <a:gd name="connsiteY57" fmla="*/ 2957 h 10000"/>
                <a:gd name="connsiteX58" fmla="*/ 6496 w 10000"/>
                <a:gd name="connsiteY58" fmla="*/ 2777 h 10000"/>
                <a:gd name="connsiteX59" fmla="*/ 6603 w 10000"/>
                <a:gd name="connsiteY59" fmla="*/ 2642 h 10000"/>
                <a:gd name="connsiteX60" fmla="*/ 6714 w 10000"/>
                <a:gd name="connsiteY60" fmla="*/ 2515 h 10000"/>
                <a:gd name="connsiteX61" fmla="*/ 6830 w 10000"/>
                <a:gd name="connsiteY61" fmla="*/ 2411 h 10000"/>
                <a:gd name="connsiteX62" fmla="*/ 6947 w 10000"/>
                <a:gd name="connsiteY62" fmla="*/ 2305 h 10000"/>
                <a:gd name="connsiteX63" fmla="*/ 7073 w 10000"/>
                <a:gd name="connsiteY63" fmla="*/ 2253 h 10000"/>
                <a:gd name="connsiteX64" fmla="*/ 7200 w 10000"/>
                <a:gd name="connsiteY64" fmla="*/ 2201 h 10000"/>
                <a:gd name="connsiteX65" fmla="*/ 7271 w 10000"/>
                <a:gd name="connsiteY65" fmla="*/ 2368 h 10000"/>
                <a:gd name="connsiteX66" fmla="*/ 7332 w 10000"/>
                <a:gd name="connsiteY66" fmla="*/ 2515 h 10000"/>
                <a:gd name="connsiteX67" fmla="*/ 7397 w 10000"/>
                <a:gd name="connsiteY67" fmla="*/ 2663 h 10000"/>
                <a:gd name="connsiteX68" fmla="*/ 7468 w 10000"/>
                <a:gd name="connsiteY68" fmla="*/ 2777 h 10000"/>
                <a:gd name="connsiteX69" fmla="*/ 7549 w 10000"/>
                <a:gd name="connsiteY69" fmla="*/ 2894 h 10000"/>
                <a:gd name="connsiteX70" fmla="*/ 7641 w 10000"/>
                <a:gd name="connsiteY70" fmla="*/ 2987 h 10000"/>
                <a:gd name="connsiteX71" fmla="*/ 7757 w 10000"/>
                <a:gd name="connsiteY71" fmla="*/ 3082 h 10000"/>
                <a:gd name="connsiteX72" fmla="*/ 7899 w 10000"/>
                <a:gd name="connsiteY72" fmla="*/ 3165 h 10000"/>
                <a:gd name="connsiteX73" fmla="*/ 7980 w 10000"/>
                <a:gd name="connsiteY73" fmla="*/ 3209 h 10000"/>
                <a:gd name="connsiteX74" fmla="*/ 8056 w 10000"/>
                <a:gd name="connsiteY74" fmla="*/ 3219 h 10000"/>
                <a:gd name="connsiteX75" fmla="*/ 8137 w 10000"/>
                <a:gd name="connsiteY75" fmla="*/ 3229 h 10000"/>
                <a:gd name="connsiteX76" fmla="*/ 8213 w 10000"/>
                <a:gd name="connsiteY76" fmla="*/ 3229 h 10000"/>
                <a:gd name="connsiteX77" fmla="*/ 8289 w 10000"/>
                <a:gd name="connsiteY77" fmla="*/ 3209 h 10000"/>
                <a:gd name="connsiteX78" fmla="*/ 8359 w 10000"/>
                <a:gd name="connsiteY78" fmla="*/ 3175 h 10000"/>
                <a:gd name="connsiteX79" fmla="*/ 8435 w 10000"/>
                <a:gd name="connsiteY79" fmla="*/ 3145 h 10000"/>
                <a:gd name="connsiteX80" fmla="*/ 8506 w 10000"/>
                <a:gd name="connsiteY80" fmla="*/ 3082 h 10000"/>
                <a:gd name="connsiteX81" fmla="*/ 8572 w 10000"/>
                <a:gd name="connsiteY81" fmla="*/ 3041 h 10000"/>
                <a:gd name="connsiteX82" fmla="*/ 8638 w 10000"/>
                <a:gd name="connsiteY82" fmla="*/ 2967 h 10000"/>
                <a:gd name="connsiteX83" fmla="*/ 8709 w 10000"/>
                <a:gd name="connsiteY83" fmla="*/ 2894 h 10000"/>
                <a:gd name="connsiteX84" fmla="*/ 8775 w 10000"/>
                <a:gd name="connsiteY84" fmla="*/ 2810 h 10000"/>
                <a:gd name="connsiteX85" fmla="*/ 8830 w 10000"/>
                <a:gd name="connsiteY85" fmla="*/ 2716 h 10000"/>
                <a:gd name="connsiteX86" fmla="*/ 8896 w 10000"/>
                <a:gd name="connsiteY86" fmla="*/ 2609 h 10000"/>
                <a:gd name="connsiteX87" fmla="*/ 8952 w 10000"/>
                <a:gd name="connsiteY87" fmla="*/ 2504 h 10000"/>
                <a:gd name="connsiteX88" fmla="*/ 9013 w 10000"/>
                <a:gd name="connsiteY88" fmla="*/ 2401 h 10000"/>
                <a:gd name="connsiteX89" fmla="*/ 9200 w 10000"/>
                <a:gd name="connsiteY89" fmla="*/ 2609 h 10000"/>
                <a:gd name="connsiteX90" fmla="*/ 9362 w 10000"/>
                <a:gd name="connsiteY90" fmla="*/ 2884 h 10000"/>
                <a:gd name="connsiteX91" fmla="*/ 9499 w 10000"/>
                <a:gd name="connsiteY91" fmla="*/ 3195 h 10000"/>
                <a:gd name="connsiteX92" fmla="*/ 9625 w 10000"/>
                <a:gd name="connsiteY92" fmla="*/ 3554 h 10000"/>
                <a:gd name="connsiteX93" fmla="*/ 9716 w 10000"/>
                <a:gd name="connsiteY93" fmla="*/ 3942 h 10000"/>
                <a:gd name="connsiteX94" fmla="*/ 9792 w 10000"/>
                <a:gd name="connsiteY94" fmla="*/ 4359 h 10000"/>
                <a:gd name="connsiteX95" fmla="*/ 9833 w 10000"/>
                <a:gd name="connsiteY95" fmla="*/ 4791 h 10000"/>
                <a:gd name="connsiteX96" fmla="*/ 9848 w 10000"/>
                <a:gd name="connsiteY96" fmla="*/ 5230 h 10000"/>
                <a:gd name="connsiteX97" fmla="*/ 9863 w 10000"/>
                <a:gd name="connsiteY97" fmla="*/ 5534 h 10000"/>
                <a:gd name="connsiteX98" fmla="*/ 9878 w 10000"/>
                <a:gd name="connsiteY98" fmla="*/ 5871 h 10000"/>
                <a:gd name="connsiteX99" fmla="*/ 9899 w 10000"/>
                <a:gd name="connsiteY99" fmla="*/ 6132 h 10000"/>
                <a:gd name="connsiteX100" fmla="*/ 9914 w 10000"/>
                <a:gd name="connsiteY100" fmla="*/ 6195 h 10000"/>
                <a:gd name="connsiteX101" fmla="*/ 9980 w 10000"/>
                <a:gd name="connsiteY101" fmla="*/ 5660 h 10000"/>
                <a:gd name="connsiteX102" fmla="*/ 10000 w 10000"/>
                <a:gd name="connsiteY102" fmla="*/ 5084 h 10000"/>
                <a:gd name="connsiteX103" fmla="*/ 9995 w 10000"/>
                <a:gd name="connsiteY103" fmla="*/ 4506 h 10000"/>
                <a:gd name="connsiteX104" fmla="*/ 9949 w 10000"/>
                <a:gd name="connsiteY104" fmla="*/ 3963 h 10000"/>
                <a:gd name="connsiteX105" fmla="*/ 9924 w 10000"/>
                <a:gd name="connsiteY105" fmla="*/ 3784 h 10000"/>
                <a:gd name="connsiteX106" fmla="*/ 9899 w 10000"/>
                <a:gd name="connsiteY106" fmla="*/ 3604 h 10000"/>
                <a:gd name="connsiteX107" fmla="*/ 9863 w 10000"/>
                <a:gd name="connsiteY107" fmla="*/ 3418 h 10000"/>
                <a:gd name="connsiteX108" fmla="*/ 9813 w 10000"/>
                <a:gd name="connsiteY108" fmla="*/ 3249 h 10000"/>
                <a:gd name="connsiteX109" fmla="*/ 9767 w 10000"/>
                <a:gd name="connsiteY109" fmla="*/ 3092 h 10000"/>
                <a:gd name="connsiteX110" fmla="*/ 9716 w 10000"/>
                <a:gd name="connsiteY110" fmla="*/ 2936 h 10000"/>
                <a:gd name="connsiteX111" fmla="*/ 9656 w 10000"/>
                <a:gd name="connsiteY111" fmla="*/ 2777 h 10000"/>
                <a:gd name="connsiteX112" fmla="*/ 9595 w 10000"/>
                <a:gd name="connsiteY112" fmla="*/ 2642 h 10000"/>
                <a:gd name="connsiteX113" fmla="*/ 9529 w 10000"/>
                <a:gd name="connsiteY113" fmla="*/ 2504 h 10000"/>
                <a:gd name="connsiteX114" fmla="*/ 9458 w 10000"/>
                <a:gd name="connsiteY114" fmla="*/ 2368 h 10000"/>
                <a:gd name="connsiteX115" fmla="*/ 9387 w 10000"/>
                <a:gd name="connsiteY115" fmla="*/ 2243 h 10000"/>
                <a:gd name="connsiteX116" fmla="*/ 9316 w 10000"/>
                <a:gd name="connsiteY116" fmla="*/ 2117 h 10000"/>
                <a:gd name="connsiteX117" fmla="*/ 9241 w 10000"/>
                <a:gd name="connsiteY117" fmla="*/ 2003 h 10000"/>
                <a:gd name="connsiteX118" fmla="*/ 9154 w 10000"/>
                <a:gd name="connsiteY118" fmla="*/ 1888 h 10000"/>
                <a:gd name="connsiteX119" fmla="*/ 9078 w 10000"/>
                <a:gd name="connsiteY119" fmla="*/ 1793 h 10000"/>
                <a:gd name="connsiteX120" fmla="*/ 8997 w 10000"/>
                <a:gd name="connsiteY120" fmla="*/ 1699 h 10000"/>
                <a:gd name="connsiteX121" fmla="*/ 8982 w 10000"/>
                <a:gd name="connsiteY121" fmla="*/ 1710 h 10000"/>
                <a:gd name="connsiteX122" fmla="*/ 8972 w 10000"/>
                <a:gd name="connsiteY122" fmla="*/ 1720 h 10000"/>
                <a:gd name="connsiteX123" fmla="*/ 8957 w 10000"/>
                <a:gd name="connsiteY123" fmla="*/ 1730 h 10000"/>
                <a:gd name="connsiteX124" fmla="*/ 8947 w 10000"/>
                <a:gd name="connsiteY124" fmla="*/ 1750 h 10000"/>
                <a:gd name="connsiteX125" fmla="*/ 8932 w 10000"/>
                <a:gd name="connsiteY125" fmla="*/ 1793 h 10000"/>
                <a:gd name="connsiteX126" fmla="*/ 8906 w 10000"/>
                <a:gd name="connsiteY126" fmla="*/ 1856 h 10000"/>
                <a:gd name="connsiteX127" fmla="*/ 8866 w 10000"/>
                <a:gd name="connsiteY127" fmla="*/ 1939 h 10000"/>
                <a:gd name="connsiteX128" fmla="*/ 8820 w 10000"/>
                <a:gd name="connsiteY128" fmla="*/ 2045 h 10000"/>
                <a:gd name="connsiteX129" fmla="*/ 8749 w 10000"/>
                <a:gd name="connsiteY129" fmla="*/ 2180 h 10000"/>
                <a:gd name="connsiteX130" fmla="*/ 8684 w 10000"/>
                <a:gd name="connsiteY130" fmla="*/ 2283 h 10000"/>
                <a:gd name="connsiteX131" fmla="*/ 8628 w 10000"/>
                <a:gd name="connsiteY131" fmla="*/ 2380 h 10000"/>
                <a:gd name="connsiteX132" fmla="*/ 8567 w 10000"/>
                <a:gd name="connsiteY132" fmla="*/ 2463 h 10000"/>
                <a:gd name="connsiteX133" fmla="*/ 8516 w 10000"/>
                <a:gd name="connsiteY133" fmla="*/ 2526 h 10000"/>
                <a:gd name="connsiteX134" fmla="*/ 8466 w 10000"/>
                <a:gd name="connsiteY134" fmla="*/ 2588 h 10000"/>
                <a:gd name="connsiteX135" fmla="*/ 8415 w 10000"/>
                <a:gd name="connsiteY135" fmla="*/ 2622 h 10000"/>
                <a:gd name="connsiteX136" fmla="*/ 8365 w 10000"/>
                <a:gd name="connsiteY136" fmla="*/ 2663 h 10000"/>
                <a:gd name="connsiteX137" fmla="*/ 8314 w 10000"/>
                <a:gd name="connsiteY137" fmla="*/ 2673 h 10000"/>
                <a:gd name="connsiteX138" fmla="*/ 8258 w 10000"/>
                <a:gd name="connsiteY138" fmla="*/ 2684 h 10000"/>
                <a:gd name="connsiteX139" fmla="*/ 8208 w 10000"/>
                <a:gd name="connsiteY139" fmla="*/ 2694 h 10000"/>
                <a:gd name="connsiteX140" fmla="*/ 8147 w 10000"/>
                <a:gd name="connsiteY140" fmla="*/ 2694 h 10000"/>
                <a:gd name="connsiteX141" fmla="*/ 8086 w 10000"/>
                <a:gd name="connsiteY141" fmla="*/ 2684 h 10000"/>
                <a:gd name="connsiteX142" fmla="*/ 8015 w 10000"/>
                <a:gd name="connsiteY142" fmla="*/ 2684 h 10000"/>
                <a:gd name="connsiteX143" fmla="*/ 7939 w 10000"/>
                <a:gd name="connsiteY143" fmla="*/ 2673 h 10000"/>
                <a:gd name="connsiteX144" fmla="*/ 7858 w 10000"/>
                <a:gd name="connsiteY144" fmla="*/ 2663 h 10000"/>
                <a:gd name="connsiteX145" fmla="*/ 7803 w 10000"/>
                <a:gd name="connsiteY145" fmla="*/ 2609 h 10000"/>
                <a:gd name="connsiteX146" fmla="*/ 7747 w 10000"/>
                <a:gd name="connsiteY146" fmla="*/ 2577 h 10000"/>
                <a:gd name="connsiteX147" fmla="*/ 7696 w 10000"/>
                <a:gd name="connsiteY147" fmla="*/ 2526 h 10000"/>
                <a:gd name="connsiteX148" fmla="*/ 7635 w 10000"/>
                <a:gd name="connsiteY148" fmla="*/ 2483 h 10000"/>
                <a:gd name="connsiteX149" fmla="*/ 7585 w 10000"/>
                <a:gd name="connsiteY149" fmla="*/ 2431 h 10000"/>
                <a:gd name="connsiteX150" fmla="*/ 7529 w 10000"/>
                <a:gd name="connsiteY150" fmla="*/ 2358 h 10000"/>
                <a:gd name="connsiteX151" fmla="*/ 7489 w 10000"/>
                <a:gd name="connsiteY151" fmla="*/ 2273 h 10000"/>
                <a:gd name="connsiteX152" fmla="*/ 7448 w 10000"/>
                <a:gd name="connsiteY152" fmla="*/ 2180 h 10000"/>
                <a:gd name="connsiteX153" fmla="*/ 7468 w 10000"/>
                <a:gd name="connsiteY153" fmla="*/ 2138 h 10000"/>
                <a:gd name="connsiteX154" fmla="*/ 7484 w 10000"/>
                <a:gd name="connsiteY154" fmla="*/ 2096 h 10000"/>
                <a:gd name="connsiteX155" fmla="*/ 7499 w 10000"/>
                <a:gd name="connsiteY155" fmla="*/ 2045 h 10000"/>
                <a:gd name="connsiteX156" fmla="*/ 7514 w 10000"/>
                <a:gd name="connsiteY156" fmla="*/ 2003 h 10000"/>
                <a:gd name="connsiteX157" fmla="*/ 7554 w 10000"/>
                <a:gd name="connsiteY157" fmla="*/ 1740 h 10000"/>
                <a:gd name="connsiteX158" fmla="*/ 7570 w 10000"/>
                <a:gd name="connsiteY158" fmla="*/ 1478 h 10000"/>
                <a:gd name="connsiteX159" fmla="*/ 7570 w 10000"/>
                <a:gd name="connsiteY159" fmla="*/ 1216 h 10000"/>
                <a:gd name="connsiteX160" fmla="*/ 7559 w 10000"/>
                <a:gd name="connsiteY160" fmla="*/ 954 h 10000"/>
                <a:gd name="connsiteX161" fmla="*/ 7529 w 10000"/>
                <a:gd name="connsiteY161" fmla="*/ 692 h 10000"/>
                <a:gd name="connsiteX162" fmla="*/ 7484 w 10000"/>
                <a:gd name="connsiteY162" fmla="*/ 450 h 10000"/>
                <a:gd name="connsiteX163" fmla="*/ 7428 w 10000"/>
                <a:gd name="connsiteY163" fmla="*/ 219 h 10000"/>
                <a:gd name="connsiteX164" fmla="*/ 7357 w 10000"/>
                <a:gd name="connsiteY164" fmla="*/ 0 h 10000"/>
                <a:gd name="connsiteX165" fmla="*/ 7352 w 10000"/>
                <a:gd name="connsiteY165" fmla="*/ 63 h 10000"/>
                <a:gd name="connsiteX166" fmla="*/ 7357 w 10000"/>
                <a:gd name="connsiteY166" fmla="*/ 263 h 10000"/>
                <a:gd name="connsiteX167" fmla="*/ 7367 w 10000"/>
                <a:gd name="connsiteY167" fmla="*/ 525 h 10000"/>
                <a:gd name="connsiteX168" fmla="*/ 7372 w 10000"/>
                <a:gd name="connsiteY168" fmla="*/ 839 h 10000"/>
                <a:gd name="connsiteX169" fmla="*/ 7362 w 10000"/>
                <a:gd name="connsiteY169" fmla="*/ 1174 h 10000"/>
                <a:gd name="connsiteX170" fmla="*/ 7332 w 10000"/>
                <a:gd name="connsiteY170" fmla="*/ 1478 h 10000"/>
                <a:gd name="connsiteX171" fmla="*/ 7271 w 10000"/>
                <a:gd name="connsiteY171" fmla="*/ 1720 h 10000"/>
                <a:gd name="connsiteX172" fmla="*/ 7165 w 10000"/>
                <a:gd name="connsiteY172" fmla="*/ 1866 h 10000"/>
                <a:gd name="connsiteX173" fmla="*/ 7048 w 10000"/>
                <a:gd name="connsiteY173" fmla="*/ 1866 h 10000"/>
                <a:gd name="connsiteX174" fmla="*/ 6932 w 10000"/>
                <a:gd name="connsiteY174" fmla="*/ 1888 h 10000"/>
                <a:gd name="connsiteX175" fmla="*/ 6820 w 10000"/>
                <a:gd name="connsiteY175" fmla="*/ 1939 h 10000"/>
                <a:gd name="connsiteX176" fmla="*/ 6709 w 10000"/>
                <a:gd name="connsiteY176" fmla="*/ 2003 h 10000"/>
                <a:gd name="connsiteX177" fmla="*/ 6603 w 10000"/>
                <a:gd name="connsiteY177" fmla="*/ 2065 h 10000"/>
                <a:gd name="connsiteX178" fmla="*/ 6501 w 10000"/>
                <a:gd name="connsiteY178" fmla="*/ 2169 h 10000"/>
                <a:gd name="connsiteX179" fmla="*/ 6400 w 10000"/>
                <a:gd name="connsiteY179" fmla="*/ 2263 h 10000"/>
                <a:gd name="connsiteX180" fmla="*/ 6304 w 10000"/>
                <a:gd name="connsiteY180" fmla="*/ 2380 h 10000"/>
                <a:gd name="connsiteX181" fmla="*/ 6208 w 10000"/>
                <a:gd name="connsiteY181" fmla="*/ 2515 h 10000"/>
                <a:gd name="connsiteX182" fmla="*/ 6116 w 10000"/>
                <a:gd name="connsiteY182" fmla="*/ 2663 h 10000"/>
                <a:gd name="connsiteX183" fmla="*/ 6035 w 10000"/>
                <a:gd name="connsiteY183" fmla="*/ 2820 h 10000"/>
                <a:gd name="connsiteX184" fmla="*/ 5954 w 10000"/>
                <a:gd name="connsiteY184" fmla="*/ 2987 h 10000"/>
                <a:gd name="connsiteX185" fmla="*/ 5878 w 10000"/>
                <a:gd name="connsiteY185" fmla="*/ 3155 h 10000"/>
                <a:gd name="connsiteX186" fmla="*/ 5808 w 10000"/>
                <a:gd name="connsiteY186" fmla="*/ 3353 h 10000"/>
                <a:gd name="connsiteX187" fmla="*/ 5737 w 10000"/>
                <a:gd name="connsiteY187" fmla="*/ 3542 h 10000"/>
                <a:gd name="connsiteX188" fmla="*/ 5676 w 10000"/>
                <a:gd name="connsiteY188" fmla="*/ 3733 h 10000"/>
                <a:gd name="connsiteX189" fmla="*/ 5630 w 10000"/>
                <a:gd name="connsiteY189" fmla="*/ 3922 h 10000"/>
                <a:gd name="connsiteX190" fmla="*/ 5590 w 10000"/>
                <a:gd name="connsiteY190" fmla="*/ 4109 h 10000"/>
                <a:gd name="connsiteX191" fmla="*/ 5559 w 10000"/>
                <a:gd name="connsiteY191" fmla="*/ 4307 h 10000"/>
                <a:gd name="connsiteX192" fmla="*/ 5539 w 10000"/>
                <a:gd name="connsiteY192" fmla="*/ 4496 h 10000"/>
                <a:gd name="connsiteX193" fmla="*/ 5514 w 10000"/>
                <a:gd name="connsiteY193" fmla="*/ 4684 h 10000"/>
                <a:gd name="connsiteX194" fmla="*/ 5494 w 10000"/>
                <a:gd name="connsiteY194" fmla="*/ 4895 h 10000"/>
                <a:gd name="connsiteX195" fmla="*/ 5468 w 10000"/>
                <a:gd name="connsiteY195" fmla="*/ 5084 h 10000"/>
                <a:gd name="connsiteX196" fmla="*/ 5443 w 10000"/>
                <a:gd name="connsiteY196" fmla="*/ 5284 h 10000"/>
                <a:gd name="connsiteX197" fmla="*/ 5397 w 10000"/>
                <a:gd name="connsiteY197" fmla="*/ 5230 h 10000"/>
                <a:gd name="connsiteX198" fmla="*/ 5337 w 10000"/>
                <a:gd name="connsiteY198" fmla="*/ 5188 h 10000"/>
                <a:gd name="connsiteX199" fmla="*/ 5251 w 10000"/>
                <a:gd name="connsiteY199" fmla="*/ 5137 h 10000"/>
                <a:gd name="connsiteX200" fmla="*/ 5170 w 10000"/>
                <a:gd name="connsiteY200" fmla="*/ 5074 h 10000"/>
                <a:gd name="connsiteX201" fmla="*/ 5089 w 10000"/>
                <a:gd name="connsiteY201" fmla="*/ 5001 h 10000"/>
                <a:gd name="connsiteX202" fmla="*/ 5013 w 10000"/>
                <a:gd name="connsiteY202" fmla="*/ 4938 h 10000"/>
                <a:gd name="connsiteX203" fmla="*/ 4962 w 10000"/>
                <a:gd name="connsiteY203" fmla="*/ 4864 h 10000"/>
                <a:gd name="connsiteX204" fmla="*/ 4937 w 10000"/>
                <a:gd name="connsiteY204" fmla="*/ 4780 h 10000"/>
                <a:gd name="connsiteX205" fmla="*/ 4835 w 10000"/>
                <a:gd name="connsiteY205" fmla="*/ 4812 h 10000"/>
                <a:gd name="connsiteX206" fmla="*/ 4668 w 10000"/>
                <a:gd name="connsiteY206" fmla="*/ 4875 h 10000"/>
                <a:gd name="connsiteX207" fmla="*/ 4461 w 10000"/>
                <a:gd name="connsiteY207" fmla="*/ 4938 h 10000"/>
                <a:gd name="connsiteX208" fmla="*/ 4213 w 10000"/>
                <a:gd name="connsiteY208" fmla="*/ 5031 h 10000"/>
                <a:gd name="connsiteX209" fmla="*/ 3929 w 10000"/>
                <a:gd name="connsiteY209" fmla="*/ 5126 h 10000"/>
                <a:gd name="connsiteX210" fmla="*/ 3625 w 10000"/>
                <a:gd name="connsiteY210" fmla="*/ 5220 h 10000"/>
                <a:gd name="connsiteX211" fmla="*/ 3311 w 10000"/>
                <a:gd name="connsiteY211" fmla="*/ 5334 h 10000"/>
                <a:gd name="connsiteX212" fmla="*/ 2992 w 10000"/>
                <a:gd name="connsiteY212" fmla="*/ 5438 h 10000"/>
                <a:gd name="connsiteX213" fmla="*/ 2678 w 10000"/>
                <a:gd name="connsiteY213" fmla="*/ 5545 h 10000"/>
                <a:gd name="connsiteX214" fmla="*/ 2380 w 10000"/>
                <a:gd name="connsiteY214" fmla="*/ 5660 h 10000"/>
                <a:gd name="connsiteX215" fmla="*/ 2101 w 10000"/>
                <a:gd name="connsiteY215" fmla="*/ 5754 h 10000"/>
                <a:gd name="connsiteX216" fmla="*/ 1848 w 10000"/>
                <a:gd name="connsiteY216" fmla="*/ 5839 h 10000"/>
                <a:gd name="connsiteX217" fmla="*/ 1641 w 10000"/>
                <a:gd name="connsiteY217" fmla="*/ 5912 h 10000"/>
                <a:gd name="connsiteX218" fmla="*/ 1484 w 10000"/>
                <a:gd name="connsiteY218" fmla="*/ 5954 h 10000"/>
                <a:gd name="connsiteX219" fmla="*/ 1377 w 10000"/>
                <a:gd name="connsiteY219" fmla="*/ 5996 h 10000"/>
                <a:gd name="connsiteX220" fmla="*/ 1342 w 10000"/>
                <a:gd name="connsiteY220" fmla="*/ 6006 h 10000"/>
                <a:gd name="connsiteX221" fmla="*/ 1261 w 10000"/>
                <a:gd name="connsiteY221" fmla="*/ 5954 h 10000"/>
                <a:gd name="connsiteX222" fmla="*/ 1180 w 10000"/>
                <a:gd name="connsiteY222" fmla="*/ 5902 h 10000"/>
                <a:gd name="connsiteX223" fmla="*/ 1104 w 10000"/>
                <a:gd name="connsiteY223" fmla="*/ 5850 h 10000"/>
                <a:gd name="connsiteX224" fmla="*/ 1023 w 10000"/>
                <a:gd name="connsiteY224" fmla="*/ 5787 h 10000"/>
                <a:gd name="connsiteX225" fmla="*/ 942 w 10000"/>
                <a:gd name="connsiteY225" fmla="*/ 5732 h 10000"/>
                <a:gd name="connsiteX226" fmla="*/ 861 w 10000"/>
                <a:gd name="connsiteY226" fmla="*/ 5670 h 10000"/>
                <a:gd name="connsiteX227" fmla="*/ 785 w 10000"/>
                <a:gd name="connsiteY227" fmla="*/ 5617 h 10000"/>
                <a:gd name="connsiteX228" fmla="*/ 704 w 10000"/>
                <a:gd name="connsiteY228" fmla="*/ 5556 h 10000"/>
                <a:gd name="connsiteX229" fmla="*/ 623 w 10000"/>
                <a:gd name="connsiteY229" fmla="*/ 5503 h 10000"/>
                <a:gd name="connsiteX230" fmla="*/ 542 w 10000"/>
                <a:gd name="connsiteY230" fmla="*/ 5451 h 10000"/>
                <a:gd name="connsiteX231" fmla="*/ 466 w 10000"/>
                <a:gd name="connsiteY231" fmla="*/ 5387 h 10000"/>
                <a:gd name="connsiteX232" fmla="*/ 380 w 10000"/>
                <a:gd name="connsiteY232" fmla="*/ 5346 h 10000"/>
                <a:gd name="connsiteX233" fmla="*/ 299 w 10000"/>
                <a:gd name="connsiteY233" fmla="*/ 5294 h 10000"/>
                <a:gd name="connsiteX234" fmla="*/ 218 w 10000"/>
                <a:gd name="connsiteY234" fmla="*/ 5241 h 10000"/>
                <a:gd name="connsiteX235" fmla="*/ 137 w 10000"/>
                <a:gd name="connsiteY235" fmla="*/ 5199 h 10000"/>
                <a:gd name="connsiteX236" fmla="*/ 56 w 10000"/>
                <a:gd name="connsiteY236" fmla="*/ 5148 h 10000"/>
                <a:gd name="connsiteX237" fmla="*/ 0 w 10000"/>
                <a:gd name="connsiteY237" fmla="*/ 5271 h 10000"/>
                <a:gd name="connsiteX238" fmla="*/ 15 w 10000"/>
                <a:gd name="connsiteY238" fmla="*/ 5294 h 10000"/>
                <a:gd name="connsiteX239" fmla="*/ 51 w 10000"/>
                <a:gd name="connsiteY239" fmla="*/ 5334 h 10000"/>
                <a:gd name="connsiteX240" fmla="*/ 106 w 10000"/>
                <a:gd name="connsiteY240" fmla="*/ 5377 h 10000"/>
                <a:gd name="connsiteX241" fmla="*/ 177 w 10000"/>
                <a:gd name="connsiteY241" fmla="*/ 5438 h 10000"/>
                <a:gd name="connsiteX242" fmla="*/ 263 w 10000"/>
                <a:gd name="connsiteY242" fmla="*/ 5503 h 10000"/>
                <a:gd name="connsiteX243" fmla="*/ 359 w 10000"/>
                <a:gd name="connsiteY243" fmla="*/ 5576 h 10000"/>
                <a:gd name="connsiteX244" fmla="*/ 456 w 10000"/>
                <a:gd name="connsiteY244" fmla="*/ 5660 h 10000"/>
                <a:gd name="connsiteX245" fmla="*/ 557 w 10000"/>
                <a:gd name="connsiteY245" fmla="*/ 5732 h 10000"/>
                <a:gd name="connsiteX246" fmla="*/ 658 w 10000"/>
                <a:gd name="connsiteY246" fmla="*/ 5818 h 10000"/>
                <a:gd name="connsiteX247" fmla="*/ 754 w 10000"/>
                <a:gd name="connsiteY247" fmla="*/ 5891 h 10000"/>
                <a:gd name="connsiteX248" fmla="*/ 851 w 10000"/>
                <a:gd name="connsiteY248" fmla="*/ 5954 h 10000"/>
                <a:gd name="connsiteX249" fmla="*/ 932 w 10000"/>
                <a:gd name="connsiteY249" fmla="*/ 6017 h 10000"/>
                <a:gd name="connsiteX250" fmla="*/ 997 w 10000"/>
                <a:gd name="connsiteY250" fmla="*/ 6080 h 10000"/>
                <a:gd name="connsiteX251" fmla="*/ 1053 w 10000"/>
                <a:gd name="connsiteY251" fmla="*/ 6111 h 10000"/>
                <a:gd name="connsiteX252" fmla="*/ 1089 w 10000"/>
                <a:gd name="connsiteY252" fmla="*/ 6143 h 10000"/>
                <a:gd name="connsiteX253" fmla="*/ 1099 w 10000"/>
                <a:gd name="connsiteY253" fmla="*/ 6154 h 10000"/>
                <a:gd name="connsiteX254" fmla="*/ 1094 w 10000"/>
                <a:gd name="connsiteY254" fmla="*/ 6154 h 10000"/>
                <a:gd name="connsiteX255" fmla="*/ 1073 w 10000"/>
                <a:gd name="connsiteY255" fmla="*/ 6164 h 10000"/>
                <a:gd name="connsiteX256" fmla="*/ 1053 w 10000"/>
                <a:gd name="connsiteY256" fmla="*/ 6185 h 10000"/>
                <a:gd name="connsiteX257" fmla="*/ 1023 w 10000"/>
                <a:gd name="connsiteY257" fmla="*/ 6216 h 10000"/>
                <a:gd name="connsiteX258" fmla="*/ 987 w 10000"/>
                <a:gd name="connsiteY258" fmla="*/ 6236 h 10000"/>
                <a:gd name="connsiteX259" fmla="*/ 957 w 10000"/>
                <a:gd name="connsiteY259" fmla="*/ 6268 h 10000"/>
                <a:gd name="connsiteX260" fmla="*/ 932 w 10000"/>
                <a:gd name="connsiteY260" fmla="*/ 6299 h 10000"/>
                <a:gd name="connsiteX261" fmla="*/ 906 w 10000"/>
                <a:gd name="connsiteY261" fmla="*/ 6331 h 10000"/>
                <a:gd name="connsiteX262" fmla="*/ 2486 w 10000"/>
                <a:gd name="connsiteY262" fmla="*/ 7766 h 10000"/>
                <a:gd name="connsiteX263" fmla="*/ 2516 w 10000"/>
                <a:gd name="connsiteY263" fmla="*/ 7798 h 10000"/>
                <a:gd name="connsiteX264" fmla="*/ 2542 w 10000"/>
                <a:gd name="connsiteY264" fmla="*/ 7808 h 10000"/>
                <a:gd name="connsiteX265" fmla="*/ 2572 w 10000"/>
                <a:gd name="connsiteY265" fmla="*/ 7808 h 10000"/>
                <a:gd name="connsiteX266" fmla="*/ 2603 w 10000"/>
                <a:gd name="connsiteY266" fmla="*/ 7755 h 10000"/>
                <a:gd name="connsiteX267" fmla="*/ 1246 w 10000"/>
                <a:gd name="connsiteY267" fmla="*/ 6414 h 10000"/>
                <a:gd name="connsiteX268" fmla="*/ 1337 w 10000"/>
                <a:gd name="connsiteY268" fmla="*/ 6373 h 10000"/>
                <a:gd name="connsiteX269" fmla="*/ 1494 w 10000"/>
                <a:gd name="connsiteY269" fmla="*/ 6309 h 10000"/>
                <a:gd name="connsiteX270" fmla="*/ 1701 w 10000"/>
                <a:gd name="connsiteY270" fmla="*/ 6216 h 10000"/>
                <a:gd name="connsiteX271" fmla="*/ 1949 w 10000"/>
                <a:gd name="connsiteY271" fmla="*/ 6111 h 10000"/>
                <a:gd name="connsiteX272" fmla="*/ 2233 w 10000"/>
                <a:gd name="connsiteY272" fmla="*/ 6006 h 10000"/>
                <a:gd name="connsiteX273" fmla="*/ 2542 w 10000"/>
                <a:gd name="connsiteY273" fmla="*/ 5891 h 10000"/>
                <a:gd name="connsiteX274" fmla="*/ 2871 w 10000"/>
                <a:gd name="connsiteY274" fmla="*/ 5754 h 10000"/>
                <a:gd name="connsiteX275" fmla="*/ 3195 w 10000"/>
                <a:gd name="connsiteY275" fmla="*/ 5629 h 10000"/>
                <a:gd name="connsiteX276" fmla="*/ 3524 w 10000"/>
                <a:gd name="connsiteY276" fmla="*/ 5513 h 10000"/>
                <a:gd name="connsiteX277" fmla="*/ 3833 w 10000"/>
                <a:gd name="connsiteY277" fmla="*/ 5387 h 10000"/>
                <a:gd name="connsiteX278" fmla="*/ 4122 w 10000"/>
                <a:gd name="connsiteY278" fmla="*/ 5284 h 10000"/>
                <a:gd name="connsiteX279" fmla="*/ 4380 w 10000"/>
                <a:gd name="connsiteY279" fmla="*/ 5178 h 10000"/>
                <a:gd name="connsiteX280" fmla="*/ 4603 w 10000"/>
                <a:gd name="connsiteY280" fmla="*/ 5105 h 10000"/>
                <a:gd name="connsiteX281" fmla="*/ 4765 w 10000"/>
                <a:gd name="connsiteY281" fmla="*/ 5031 h 10000"/>
                <a:gd name="connsiteX282" fmla="*/ 4876 w 10000"/>
                <a:gd name="connsiteY282" fmla="*/ 4990 h 10000"/>
                <a:gd name="connsiteX283" fmla="*/ 4911 w 10000"/>
                <a:gd name="connsiteY283" fmla="*/ 4980 h 10000"/>
                <a:gd name="connsiteX284" fmla="*/ 4972 w 10000"/>
                <a:gd name="connsiteY284" fmla="*/ 5053 h 10000"/>
                <a:gd name="connsiteX285" fmla="*/ 5038 w 10000"/>
                <a:gd name="connsiteY285" fmla="*/ 5126 h 10000"/>
                <a:gd name="connsiteX286" fmla="*/ 5109 w 10000"/>
                <a:gd name="connsiteY286" fmla="*/ 5199 h 10000"/>
                <a:gd name="connsiteX287" fmla="*/ 5180 w 10000"/>
                <a:gd name="connsiteY287" fmla="*/ 5284 h 10000"/>
                <a:gd name="connsiteX288" fmla="*/ 5241 w 10000"/>
                <a:gd name="connsiteY288" fmla="*/ 5367 h 10000"/>
                <a:gd name="connsiteX289" fmla="*/ 5306 w 10000"/>
                <a:gd name="connsiteY289" fmla="*/ 5451 h 10000"/>
                <a:gd name="connsiteX290" fmla="*/ 5367 w 10000"/>
                <a:gd name="connsiteY290" fmla="*/ 5534 h 10000"/>
                <a:gd name="connsiteX291" fmla="*/ 5428 w 10000"/>
                <a:gd name="connsiteY291" fmla="*/ 5629 h 10000"/>
                <a:gd name="connsiteX292" fmla="*/ 5423 w 10000"/>
                <a:gd name="connsiteY292" fmla="*/ 5942 h 10000"/>
                <a:gd name="connsiteX293" fmla="*/ 5397 w 10000"/>
                <a:gd name="connsiteY293" fmla="*/ 6236 h 10000"/>
                <a:gd name="connsiteX294" fmla="*/ 5367 w 10000"/>
                <a:gd name="connsiteY294" fmla="*/ 6541 h 10000"/>
                <a:gd name="connsiteX295" fmla="*/ 5337 w 10000"/>
                <a:gd name="connsiteY295" fmla="*/ 6814 h 10000"/>
                <a:gd name="connsiteX296" fmla="*/ 5296 w 10000"/>
                <a:gd name="connsiteY296" fmla="*/ 6718 h 10000"/>
                <a:gd name="connsiteX297" fmla="*/ 5251 w 10000"/>
                <a:gd name="connsiteY297" fmla="*/ 6624 h 10000"/>
                <a:gd name="connsiteX298" fmla="*/ 5210 w 10000"/>
                <a:gd name="connsiteY298" fmla="*/ 6530 h 10000"/>
                <a:gd name="connsiteX299" fmla="*/ 5170 w 10000"/>
                <a:gd name="connsiteY299" fmla="*/ 6444 h 10000"/>
                <a:gd name="connsiteX300" fmla="*/ 5129 w 10000"/>
                <a:gd name="connsiteY300" fmla="*/ 6351 h 10000"/>
                <a:gd name="connsiteX301" fmla="*/ 5089 w 10000"/>
                <a:gd name="connsiteY301" fmla="*/ 6268 h 10000"/>
                <a:gd name="connsiteX302" fmla="*/ 5043 w 10000"/>
                <a:gd name="connsiteY302" fmla="*/ 6185 h 10000"/>
                <a:gd name="connsiteX303" fmla="*/ 4992 w 10000"/>
                <a:gd name="connsiteY303" fmla="*/ 6111 h 10000"/>
                <a:gd name="connsiteX304" fmla="*/ 5033 w 10000"/>
                <a:gd name="connsiteY304" fmla="*/ 6111 h 10000"/>
                <a:gd name="connsiteX305" fmla="*/ 5073 w 10000"/>
                <a:gd name="connsiteY305" fmla="*/ 6143 h 10000"/>
                <a:gd name="connsiteX306" fmla="*/ 5114 w 10000"/>
                <a:gd name="connsiteY306" fmla="*/ 6195 h 10000"/>
                <a:gd name="connsiteX307" fmla="*/ 5149 w 10000"/>
                <a:gd name="connsiteY307" fmla="*/ 6258 h 10000"/>
                <a:gd name="connsiteX308" fmla="*/ 5190 w 10000"/>
                <a:gd name="connsiteY308" fmla="*/ 6321 h 10000"/>
                <a:gd name="connsiteX309" fmla="*/ 5230 w 10000"/>
                <a:gd name="connsiteY309" fmla="*/ 6341 h 10000"/>
                <a:gd name="connsiteX310" fmla="*/ 5271 w 10000"/>
                <a:gd name="connsiteY310" fmla="*/ 6341 h 10000"/>
                <a:gd name="connsiteX311" fmla="*/ 5316 w 10000"/>
                <a:gd name="connsiteY311" fmla="*/ 6299 h 10000"/>
                <a:gd name="connsiteX312" fmla="*/ 5276 w 10000"/>
                <a:gd name="connsiteY312" fmla="*/ 6154 h 10000"/>
                <a:gd name="connsiteX313" fmla="*/ 5225 w 10000"/>
                <a:gd name="connsiteY313" fmla="*/ 6017 h 10000"/>
                <a:gd name="connsiteX314" fmla="*/ 5170 w 10000"/>
                <a:gd name="connsiteY314" fmla="*/ 5902 h 10000"/>
                <a:gd name="connsiteX315" fmla="*/ 5109 w 10000"/>
                <a:gd name="connsiteY315" fmla="*/ 5776 h 10000"/>
                <a:gd name="connsiteX316" fmla="*/ 5043 w 10000"/>
                <a:gd name="connsiteY316" fmla="*/ 5670 h 10000"/>
                <a:gd name="connsiteX317" fmla="*/ 4972 w 10000"/>
                <a:gd name="connsiteY317" fmla="*/ 5576 h 10000"/>
                <a:gd name="connsiteX318" fmla="*/ 4901 w 10000"/>
                <a:gd name="connsiteY318" fmla="*/ 5493 h 10000"/>
                <a:gd name="connsiteX319" fmla="*/ 4835 w 10000"/>
                <a:gd name="connsiteY319" fmla="*/ 5418 h 10000"/>
                <a:gd name="connsiteX320" fmla="*/ 4881 w 10000"/>
                <a:gd name="connsiteY320" fmla="*/ 5428 h 10000"/>
                <a:gd name="connsiteX321" fmla="*/ 4927 w 10000"/>
                <a:gd name="connsiteY321" fmla="*/ 5438 h 10000"/>
                <a:gd name="connsiteX322" fmla="*/ 4972 w 10000"/>
                <a:gd name="connsiteY322" fmla="*/ 5461 h 10000"/>
                <a:gd name="connsiteX323" fmla="*/ 5018 w 10000"/>
                <a:gd name="connsiteY323" fmla="*/ 5493 h 10000"/>
                <a:gd name="connsiteX324" fmla="*/ 5068 w 10000"/>
                <a:gd name="connsiteY324" fmla="*/ 5513 h 10000"/>
                <a:gd name="connsiteX325" fmla="*/ 5114 w 10000"/>
                <a:gd name="connsiteY325" fmla="*/ 5545 h 10000"/>
                <a:gd name="connsiteX326" fmla="*/ 5154 w 10000"/>
                <a:gd name="connsiteY326" fmla="*/ 5586 h 10000"/>
                <a:gd name="connsiteX327" fmla="*/ 5195 w 10000"/>
                <a:gd name="connsiteY327" fmla="*/ 5629 h 10000"/>
                <a:gd name="connsiteX328" fmla="*/ 5220 w 10000"/>
                <a:gd name="connsiteY328" fmla="*/ 5639 h 10000"/>
                <a:gd name="connsiteX329" fmla="*/ 5241 w 10000"/>
                <a:gd name="connsiteY329" fmla="*/ 5680 h 10000"/>
                <a:gd name="connsiteX330" fmla="*/ 5266 w 10000"/>
                <a:gd name="connsiteY330" fmla="*/ 5732 h 10000"/>
                <a:gd name="connsiteX331" fmla="*/ 5281 w 10000"/>
                <a:gd name="connsiteY331" fmla="*/ 5766 h 10000"/>
                <a:gd name="connsiteX332" fmla="*/ 5306 w 10000"/>
                <a:gd name="connsiteY332" fmla="*/ 5818 h 10000"/>
                <a:gd name="connsiteX333" fmla="*/ 5327 w 10000"/>
                <a:gd name="connsiteY333" fmla="*/ 5829 h 10000"/>
                <a:gd name="connsiteX334" fmla="*/ 5352 w 10000"/>
                <a:gd name="connsiteY334" fmla="*/ 5818 h 10000"/>
                <a:gd name="connsiteX335" fmla="*/ 5382 w 10000"/>
                <a:gd name="connsiteY335" fmla="*/ 5766 h 10000"/>
                <a:gd name="connsiteX336" fmla="*/ 5342 w 10000"/>
                <a:gd name="connsiteY336" fmla="*/ 5660 h 10000"/>
                <a:gd name="connsiteX337" fmla="*/ 5296 w 10000"/>
                <a:gd name="connsiteY337" fmla="*/ 5576 h 10000"/>
                <a:gd name="connsiteX338" fmla="*/ 5241 w 10000"/>
                <a:gd name="connsiteY338" fmla="*/ 5503 h 10000"/>
                <a:gd name="connsiteX339" fmla="*/ 5190 w 10000"/>
                <a:gd name="connsiteY339" fmla="*/ 5438 h 10000"/>
                <a:gd name="connsiteX340" fmla="*/ 5129 w 10000"/>
                <a:gd name="connsiteY340" fmla="*/ 5387 h 10000"/>
                <a:gd name="connsiteX341" fmla="*/ 5073 w 10000"/>
                <a:gd name="connsiteY341" fmla="*/ 5356 h 10000"/>
                <a:gd name="connsiteX342" fmla="*/ 5008 w 10000"/>
                <a:gd name="connsiteY342" fmla="*/ 5304 h 10000"/>
                <a:gd name="connsiteX343" fmla="*/ 4952 w 10000"/>
                <a:gd name="connsiteY343" fmla="*/ 5271 h 10000"/>
                <a:gd name="connsiteX344" fmla="*/ 4916 w 10000"/>
                <a:gd name="connsiteY344" fmla="*/ 5241 h 10000"/>
                <a:gd name="connsiteX345" fmla="*/ 4876 w 10000"/>
                <a:gd name="connsiteY345" fmla="*/ 5230 h 10000"/>
                <a:gd name="connsiteX346" fmla="*/ 4841 w 10000"/>
                <a:gd name="connsiteY346" fmla="*/ 5230 h 10000"/>
                <a:gd name="connsiteX347" fmla="*/ 4810 w 10000"/>
                <a:gd name="connsiteY347" fmla="*/ 5284 h 10000"/>
                <a:gd name="connsiteX348" fmla="*/ 4810 w 10000"/>
                <a:gd name="connsiteY348" fmla="*/ 5314 h 10000"/>
                <a:gd name="connsiteX349" fmla="*/ 4815 w 10000"/>
                <a:gd name="connsiteY349" fmla="*/ 5356 h 10000"/>
                <a:gd name="connsiteX350" fmla="*/ 4820 w 10000"/>
                <a:gd name="connsiteY350" fmla="*/ 5377 h 10000"/>
                <a:gd name="connsiteX351" fmla="*/ 4835 w 10000"/>
                <a:gd name="connsiteY351" fmla="*/ 5397 h 10000"/>
                <a:gd name="connsiteX352" fmla="*/ 4795 w 10000"/>
                <a:gd name="connsiteY352" fmla="*/ 5428 h 10000"/>
                <a:gd name="connsiteX353" fmla="*/ 4744 w 10000"/>
                <a:gd name="connsiteY353" fmla="*/ 5438 h 10000"/>
                <a:gd name="connsiteX354" fmla="*/ 4709 w 10000"/>
                <a:gd name="connsiteY354" fmla="*/ 5461 h 10000"/>
                <a:gd name="connsiteX355" fmla="*/ 4704 w 10000"/>
                <a:gd name="connsiteY355" fmla="*/ 5556 h 10000"/>
                <a:gd name="connsiteX356" fmla="*/ 4754 w 10000"/>
                <a:gd name="connsiteY356" fmla="*/ 5596 h 10000"/>
                <a:gd name="connsiteX357" fmla="*/ 4800 w 10000"/>
                <a:gd name="connsiteY357" fmla="*/ 5629 h 10000"/>
                <a:gd name="connsiteX358" fmla="*/ 4846 w 10000"/>
                <a:gd name="connsiteY358" fmla="*/ 5670 h 10000"/>
                <a:gd name="connsiteX359" fmla="*/ 4896 w 10000"/>
                <a:gd name="connsiteY359" fmla="*/ 5691 h 10000"/>
                <a:gd name="connsiteX360" fmla="*/ 4937 w 10000"/>
                <a:gd name="connsiteY360" fmla="*/ 5732 h 10000"/>
                <a:gd name="connsiteX361" fmla="*/ 4987 w 10000"/>
                <a:gd name="connsiteY361" fmla="*/ 5776 h 10000"/>
                <a:gd name="connsiteX362" fmla="*/ 5028 w 10000"/>
                <a:gd name="connsiteY362" fmla="*/ 5839 h 10000"/>
                <a:gd name="connsiteX363" fmla="*/ 5068 w 10000"/>
                <a:gd name="connsiteY363" fmla="*/ 5902 h 10000"/>
                <a:gd name="connsiteX364" fmla="*/ 5033 w 10000"/>
                <a:gd name="connsiteY364" fmla="*/ 5912 h 10000"/>
                <a:gd name="connsiteX365" fmla="*/ 4992 w 10000"/>
                <a:gd name="connsiteY365" fmla="*/ 5912 h 10000"/>
                <a:gd name="connsiteX366" fmla="*/ 4957 w 10000"/>
                <a:gd name="connsiteY366" fmla="*/ 5902 h 10000"/>
                <a:gd name="connsiteX367" fmla="*/ 4916 w 10000"/>
                <a:gd name="connsiteY367" fmla="*/ 5871 h 10000"/>
                <a:gd name="connsiteX368" fmla="*/ 4876 w 10000"/>
                <a:gd name="connsiteY368" fmla="*/ 5850 h 10000"/>
                <a:gd name="connsiteX369" fmla="*/ 4835 w 10000"/>
                <a:gd name="connsiteY369" fmla="*/ 5839 h 10000"/>
                <a:gd name="connsiteX370" fmla="*/ 4800 w 10000"/>
                <a:gd name="connsiteY370" fmla="*/ 5860 h 10000"/>
                <a:gd name="connsiteX371" fmla="*/ 4759 w 10000"/>
                <a:gd name="connsiteY371" fmla="*/ 5902 h 10000"/>
                <a:gd name="connsiteX372" fmla="*/ 4775 w 10000"/>
                <a:gd name="connsiteY372" fmla="*/ 6027 h 10000"/>
                <a:gd name="connsiteX373" fmla="*/ 4810 w 10000"/>
                <a:gd name="connsiteY373" fmla="*/ 6143 h 10000"/>
                <a:gd name="connsiteX374" fmla="*/ 4851 w 10000"/>
                <a:gd name="connsiteY374" fmla="*/ 6226 h 10000"/>
                <a:gd name="connsiteX375" fmla="*/ 4901 w 10000"/>
                <a:gd name="connsiteY375" fmla="*/ 6309 h 10000"/>
                <a:gd name="connsiteX376" fmla="*/ 4952 w 10000"/>
                <a:gd name="connsiteY376" fmla="*/ 6394 h 10000"/>
                <a:gd name="connsiteX377" fmla="*/ 5003 w 10000"/>
                <a:gd name="connsiteY377" fmla="*/ 6488 h 10000"/>
                <a:gd name="connsiteX378" fmla="*/ 5043 w 10000"/>
                <a:gd name="connsiteY378" fmla="*/ 6614 h 10000"/>
                <a:gd name="connsiteX379" fmla="*/ 5078 w 10000"/>
                <a:gd name="connsiteY379" fmla="*/ 6739 h 10000"/>
                <a:gd name="connsiteX380" fmla="*/ 4987 w 10000"/>
                <a:gd name="connsiteY380" fmla="*/ 6781 h 10000"/>
                <a:gd name="connsiteX381" fmla="*/ 4886 w 10000"/>
                <a:gd name="connsiteY381" fmla="*/ 6824 h 10000"/>
                <a:gd name="connsiteX382" fmla="*/ 4795 w 10000"/>
                <a:gd name="connsiteY382" fmla="*/ 6888 h 10000"/>
                <a:gd name="connsiteX383" fmla="*/ 4699 w 10000"/>
                <a:gd name="connsiteY383" fmla="*/ 6950 h 10000"/>
                <a:gd name="connsiteX384" fmla="*/ 4608 w 10000"/>
                <a:gd name="connsiteY384" fmla="*/ 7013 h 10000"/>
                <a:gd name="connsiteX385" fmla="*/ 4511 w 10000"/>
                <a:gd name="connsiteY385" fmla="*/ 7055 h 10000"/>
                <a:gd name="connsiteX386" fmla="*/ 4415 w 10000"/>
                <a:gd name="connsiteY386" fmla="*/ 7097 h 10000"/>
                <a:gd name="connsiteX387" fmla="*/ 4319 w 10000"/>
                <a:gd name="connsiteY387" fmla="*/ 7107 h 10000"/>
                <a:gd name="connsiteX388" fmla="*/ 4339 w 10000"/>
                <a:gd name="connsiteY388" fmla="*/ 6845 h 10000"/>
                <a:gd name="connsiteX389" fmla="*/ 4349 w 10000"/>
                <a:gd name="connsiteY389" fmla="*/ 6551 h 10000"/>
                <a:gd name="connsiteX390" fmla="*/ 4339 w 10000"/>
                <a:gd name="connsiteY390" fmla="*/ 6268 h 10000"/>
                <a:gd name="connsiteX391" fmla="*/ 4319 w 10000"/>
                <a:gd name="connsiteY391" fmla="*/ 6006 h 10000"/>
                <a:gd name="connsiteX392" fmla="*/ 4294 w 10000"/>
                <a:gd name="connsiteY392" fmla="*/ 5922 h 10000"/>
                <a:gd name="connsiteX393" fmla="*/ 4268 w 10000"/>
                <a:gd name="connsiteY393" fmla="*/ 5829 h 10000"/>
                <a:gd name="connsiteX394" fmla="*/ 4238 w 10000"/>
                <a:gd name="connsiteY394" fmla="*/ 5743 h 10000"/>
                <a:gd name="connsiteX395" fmla="*/ 4192 w 10000"/>
                <a:gd name="connsiteY395" fmla="*/ 5712 h 10000"/>
                <a:gd name="connsiteX396" fmla="*/ 4147 w 10000"/>
                <a:gd name="connsiteY396" fmla="*/ 5891 h 10000"/>
                <a:gd name="connsiteX397" fmla="*/ 4116 w 10000"/>
                <a:gd name="connsiteY397" fmla="*/ 6070 h 10000"/>
                <a:gd name="connsiteX398" fmla="*/ 4086 w 10000"/>
                <a:gd name="connsiteY398" fmla="*/ 6247 h 10000"/>
                <a:gd name="connsiteX399" fmla="*/ 4035 w 10000"/>
                <a:gd name="connsiteY399" fmla="*/ 6414 h 10000"/>
                <a:gd name="connsiteX400" fmla="*/ 3833 w 10000"/>
                <a:gd name="connsiteY400" fmla="*/ 5712 h 10000"/>
                <a:gd name="connsiteX401" fmla="*/ 3772 w 10000"/>
                <a:gd name="connsiteY401" fmla="*/ 5712 h 10000"/>
                <a:gd name="connsiteX402" fmla="*/ 3772 w 10000"/>
                <a:gd name="connsiteY402" fmla="*/ 5829 h 10000"/>
                <a:gd name="connsiteX403" fmla="*/ 3813 w 10000"/>
                <a:gd name="connsiteY403" fmla="*/ 5954 h 10000"/>
                <a:gd name="connsiteX404" fmla="*/ 3848 w 10000"/>
                <a:gd name="connsiteY404" fmla="*/ 6090 h 10000"/>
                <a:gd name="connsiteX405" fmla="*/ 3878 w 10000"/>
                <a:gd name="connsiteY405" fmla="*/ 6226 h 10000"/>
                <a:gd name="connsiteX406" fmla="*/ 3909 w 10000"/>
                <a:gd name="connsiteY406" fmla="*/ 6373 h 10000"/>
                <a:gd name="connsiteX407" fmla="*/ 3934 w 10000"/>
                <a:gd name="connsiteY407" fmla="*/ 6498 h 10000"/>
                <a:gd name="connsiteX408" fmla="*/ 3959 w 10000"/>
                <a:gd name="connsiteY408" fmla="*/ 6644 h 10000"/>
                <a:gd name="connsiteX409" fmla="*/ 3975 w 10000"/>
                <a:gd name="connsiteY409" fmla="*/ 6803 h 10000"/>
                <a:gd name="connsiteX410" fmla="*/ 3995 w 10000"/>
                <a:gd name="connsiteY410" fmla="*/ 6950 h 10000"/>
                <a:gd name="connsiteX411" fmla="*/ 4041 w 10000"/>
                <a:gd name="connsiteY411" fmla="*/ 6928 h 10000"/>
                <a:gd name="connsiteX412" fmla="*/ 4081 w 10000"/>
                <a:gd name="connsiteY412" fmla="*/ 6868 h 10000"/>
                <a:gd name="connsiteX413" fmla="*/ 4111 w 10000"/>
                <a:gd name="connsiteY413" fmla="*/ 6803 h 10000"/>
                <a:gd name="connsiteX414" fmla="*/ 4142 w 10000"/>
                <a:gd name="connsiteY414" fmla="*/ 6729 h 10000"/>
                <a:gd name="connsiteX415" fmla="*/ 4162 w 10000"/>
                <a:gd name="connsiteY415" fmla="*/ 6644 h 10000"/>
                <a:gd name="connsiteX416" fmla="*/ 4182 w 10000"/>
                <a:gd name="connsiteY416" fmla="*/ 6551 h 10000"/>
                <a:gd name="connsiteX417" fmla="*/ 4197 w 10000"/>
                <a:gd name="connsiteY417" fmla="*/ 6467 h 10000"/>
                <a:gd name="connsiteX418" fmla="*/ 4218 w 10000"/>
                <a:gd name="connsiteY418" fmla="*/ 6384 h 10000"/>
                <a:gd name="connsiteX419" fmla="*/ 4238 w 10000"/>
                <a:gd name="connsiteY419" fmla="*/ 6467 h 10000"/>
                <a:gd name="connsiteX420" fmla="*/ 4228 w 10000"/>
                <a:gd name="connsiteY420" fmla="*/ 6654 h 10000"/>
                <a:gd name="connsiteX421" fmla="*/ 4203 w 10000"/>
                <a:gd name="connsiteY421" fmla="*/ 6855 h 10000"/>
                <a:gd name="connsiteX422" fmla="*/ 4182 w 10000"/>
                <a:gd name="connsiteY422" fmla="*/ 7034 h 10000"/>
                <a:gd name="connsiteX423" fmla="*/ 4147 w 10000"/>
                <a:gd name="connsiteY423" fmla="*/ 7223 h 10000"/>
                <a:gd name="connsiteX424" fmla="*/ 4111 w 10000"/>
                <a:gd name="connsiteY424" fmla="*/ 7410 h 10000"/>
                <a:gd name="connsiteX425" fmla="*/ 4076 w 10000"/>
                <a:gd name="connsiteY425" fmla="*/ 7589 h 10000"/>
                <a:gd name="connsiteX426" fmla="*/ 4223 w 10000"/>
                <a:gd name="connsiteY426" fmla="*/ 7977 h 10000"/>
                <a:gd name="connsiteX427" fmla="*/ 4238 w 10000"/>
                <a:gd name="connsiteY427" fmla="*/ 7862 h 10000"/>
                <a:gd name="connsiteX428" fmla="*/ 4258 w 10000"/>
                <a:gd name="connsiteY428" fmla="*/ 7705 h 10000"/>
                <a:gd name="connsiteX429" fmla="*/ 4273 w 10000"/>
                <a:gd name="connsiteY429" fmla="*/ 7567 h 10000"/>
                <a:gd name="connsiteX430" fmla="*/ 4294 w 10000"/>
                <a:gd name="connsiteY430" fmla="*/ 7452 h 10000"/>
                <a:gd name="connsiteX431" fmla="*/ 4400 w 10000"/>
                <a:gd name="connsiteY431" fmla="*/ 7421 h 10000"/>
                <a:gd name="connsiteX432" fmla="*/ 4511 w 10000"/>
                <a:gd name="connsiteY432" fmla="*/ 7358 h 10000"/>
                <a:gd name="connsiteX433" fmla="*/ 4623 w 10000"/>
                <a:gd name="connsiteY433" fmla="*/ 7296 h 10000"/>
                <a:gd name="connsiteX434" fmla="*/ 4734 w 10000"/>
                <a:gd name="connsiteY434" fmla="*/ 7243 h 10000"/>
                <a:gd name="connsiteX435" fmla="*/ 4846 w 10000"/>
                <a:gd name="connsiteY435" fmla="*/ 7181 h 10000"/>
                <a:gd name="connsiteX436" fmla="*/ 4952 w 10000"/>
                <a:gd name="connsiteY436" fmla="*/ 7118 h 10000"/>
                <a:gd name="connsiteX437" fmla="*/ 5063 w 10000"/>
                <a:gd name="connsiteY437" fmla="*/ 7055 h 10000"/>
                <a:gd name="connsiteX438" fmla="*/ 5170 w 10000"/>
                <a:gd name="connsiteY438" fmla="*/ 7013 h 10000"/>
                <a:gd name="connsiteX439" fmla="*/ 5205 w 10000"/>
                <a:gd name="connsiteY439" fmla="*/ 7107 h 10000"/>
                <a:gd name="connsiteX440" fmla="*/ 5241 w 10000"/>
                <a:gd name="connsiteY440" fmla="*/ 7202 h 10000"/>
                <a:gd name="connsiteX441" fmla="*/ 5266 w 10000"/>
                <a:gd name="connsiteY441" fmla="*/ 7296 h 10000"/>
                <a:gd name="connsiteX442" fmla="*/ 5286 w 10000"/>
                <a:gd name="connsiteY442" fmla="*/ 7410 h 10000"/>
                <a:gd name="connsiteX443" fmla="*/ 4759 w 10000"/>
                <a:gd name="connsiteY443" fmla="*/ 7755 h 10000"/>
                <a:gd name="connsiteX444" fmla="*/ 4800 w 10000"/>
                <a:gd name="connsiteY444" fmla="*/ 8071 h 10000"/>
                <a:gd name="connsiteX445" fmla="*/ 4810 w 10000"/>
                <a:gd name="connsiteY445" fmla="*/ 8061 h 10000"/>
                <a:gd name="connsiteX446" fmla="*/ 4851 w 10000"/>
                <a:gd name="connsiteY446" fmla="*/ 8040 h 10000"/>
                <a:gd name="connsiteX447" fmla="*/ 4901 w 10000"/>
                <a:gd name="connsiteY447" fmla="*/ 7998 h 10000"/>
                <a:gd name="connsiteX448" fmla="*/ 4972 w 10000"/>
                <a:gd name="connsiteY448" fmla="*/ 7956 h 10000"/>
                <a:gd name="connsiteX449" fmla="*/ 5048 w 10000"/>
                <a:gd name="connsiteY449" fmla="*/ 7894 h 10000"/>
                <a:gd name="connsiteX450" fmla="*/ 5124 w 10000"/>
                <a:gd name="connsiteY450" fmla="*/ 7829 h 10000"/>
                <a:gd name="connsiteX451" fmla="*/ 5195 w 10000"/>
                <a:gd name="connsiteY451" fmla="*/ 7766 h 10000"/>
                <a:gd name="connsiteX452" fmla="*/ 5261 w 10000"/>
                <a:gd name="connsiteY452" fmla="*/ 7725 h 10000"/>
                <a:gd name="connsiteX453" fmla="*/ 5235 w 10000"/>
                <a:gd name="connsiteY453" fmla="*/ 8292 h 10000"/>
                <a:gd name="connsiteX454" fmla="*/ 4765 w 10000"/>
                <a:gd name="connsiteY454" fmla="*/ 8616 h 10000"/>
                <a:gd name="connsiteX455" fmla="*/ 4800 w 10000"/>
                <a:gd name="connsiteY455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263 w 10000"/>
                <a:gd name="connsiteY25" fmla="*/ 8449 h 10000"/>
                <a:gd name="connsiteX26" fmla="*/ 4339 w 10000"/>
                <a:gd name="connsiteY26" fmla="*/ 8397 h 10000"/>
                <a:gd name="connsiteX27" fmla="*/ 4415 w 10000"/>
                <a:gd name="connsiteY27" fmla="*/ 8333 h 10000"/>
                <a:gd name="connsiteX28" fmla="*/ 4496 w 10000"/>
                <a:gd name="connsiteY28" fmla="*/ 8281 h 10000"/>
                <a:gd name="connsiteX29" fmla="*/ 4577 w 10000"/>
                <a:gd name="connsiteY29" fmla="*/ 8219 h 10000"/>
                <a:gd name="connsiteX30" fmla="*/ 4658 w 10000"/>
                <a:gd name="connsiteY30" fmla="*/ 8165 h 10000"/>
                <a:gd name="connsiteX31" fmla="*/ 4729 w 10000"/>
                <a:gd name="connsiteY31" fmla="*/ 8125 h 10000"/>
                <a:gd name="connsiteX32" fmla="*/ 4800 w 10000"/>
                <a:gd name="connsiteY32" fmla="*/ 8071 h 10000"/>
                <a:gd name="connsiteX33" fmla="*/ 4759 w 10000"/>
                <a:gd name="connsiteY33" fmla="*/ 7755 h 10000"/>
                <a:gd name="connsiteX34" fmla="*/ 4228 w 10000"/>
                <a:gd name="connsiteY34" fmla="*/ 8125 h 10000"/>
                <a:gd name="connsiteX35" fmla="*/ 4223 w 10000"/>
                <a:gd name="connsiteY35" fmla="*/ 8092 h 10000"/>
                <a:gd name="connsiteX36" fmla="*/ 4223 w 10000"/>
                <a:gd name="connsiteY36" fmla="*/ 8061 h 10000"/>
                <a:gd name="connsiteX37" fmla="*/ 4223 w 10000"/>
                <a:gd name="connsiteY37" fmla="*/ 8018 h 10000"/>
                <a:gd name="connsiteX38" fmla="*/ 4223 w 10000"/>
                <a:gd name="connsiteY38" fmla="*/ 7977 h 10000"/>
                <a:gd name="connsiteX39" fmla="*/ 5554 w 10000"/>
                <a:gd name="connsiteY39" fmla="*/ 6593 h 10000"/>
                <a:gd name="connsiteX40" fmla="*/ 5570 w 10000"/>
                <a:gd name="connsiteY40" fmla="*/ 6384 h 10000"/>
                <a:gd name="connsiteX41" fmla="*/ 5585 w 10000"/>
                <a:gd name="connsiteY41" fmla="*/ 6154 h 10000"/>
                <a:gd name="connsiteX42" fmla="*/ 5605 w 10000"/>
                <a:gd name="connsiteY42" fmla="*/ 5932 h 10000"/>
                <a:gd name="connsiteX43" fmla="*/ 5625 w 10000"/>
                <a:gd name="connsiteY43" fmla="*/ 5712 h 10000"/>
                <a:gd name="connsiteX44" fmla="*/ 5651 w 10000"/>
                <a:gd name="connsiteY44" fmla="*/ 5503 h 10000"/>
                <a:gd name="connsiteX45" fmla="*/ 5671 w 10000"/>
                <a:gd name="connsiteY45" fmla="*/ 5294 h 10000"/>
                <a:gd name="connsiteX46" fmla="*/ 5706 w 10000"/>
                <a:gd name="connsiteY46" fmla="*/ 5084 h 10000"/>
                <a:gd name="connsiteX47" fmla="*/ 5742 w 10000"/>
                <a:gd name="connsiteY47" fmla="*/ 4885 h 10000"/>
                <a:gd name="connsiteX48" fmla="*/ 5782 w 10000"/>
                <a:gd name="connsiteY48" fmla="*/ 4643 h 10000"/>
                <a:gd name="connsiteX49" fmla="*/ 5838 w 10000"/>
                <a:gd name="connsiteY49" fmla="*/ 4401 h 10000"/>
                <a:gd name="connsiteX50" fmla="*/ 5894 w 10000"/>
                <a:gd name="connsiteY50" fmla="*/ 4171 h 10000"/>
                <a:gd name="connsiteX51" fmla="*/ 5965 w 10000"/>
                <a:gd name="connsiteY51" fmla="*/ 3942 h 10000"/>
                <a:gd name="connsiteX52" fmla="*/ 6041 w 10000"/>
                <a:gd name="connsiteY52" fmla="*/ 3723 h 10000"/>
                <a:gd name="connsiteX53" fmla="*/ 6116 w 10000"/>
                <a:gd name="connsiteY53" fmla="*/ 3511 h 10000"/>
                <a:gd name="connsiteX54" fmla="*/ 6203 w 10000"/>
                <a:gd name="connsiteY54" fmla="*/ 3312 h 10000"/>
                <a:gd name="connsiteX55" fmla="*/ 6294 w 10000"/>
                <a:gd name="connsiteY55" fmla="*/ 3124 h 10000"/>
                <a:gd name="connsiteX56" fmla="*/ 6395 w 10000"/>
                <a:gd name="connsiteY56" fmla="*/ 2957 h 10000"/>
                <a:gd name="connsiteX57" fmla="*/ 6496 w 10000"/>
                <a:gd name="connsiteY57" fmla="*/ 2777 h 10000"/>
                <a:gd name="connsiteX58" fmla="*/ 6603 w 10000"/>
                <a:gd name="connsiteY58" fmla="*/ 2642 h 10000"/>
                <a:gd name="connsiteX59" fmla="*/ 6714 w 10000"/>
                <a:gd name="connsiteY59" fmla="*/ 2515 h 10000"/>
                <a:gd name="connsiteX60" fmla="*/ 6830 w 10000"/>
                <a:gd name="connsiteY60" fmla="*/ 2411 h 10000"/>
                <a:gd name="connsiteX61" fmla="*/ 6947 w 10000"/>
                <a:gd name="connsiteY61" fmla="*/ 2305 h 10000"/>
                <a:gd name="connsiteX62" fmla="*/ 7073 w 10000"/>
                <a:gd name="connsiteY62" fmla="*/ 2253 h 10000"/>
                <a:gd name="connsiteX63" fmla="*/ 7200 w 10000"/>
                <a:gd name="connsiteY63" fmla="*/ 2201 h 10000"/>
                <a:gd name="connsiteX64" fmla="*/ 7271 w 10000"/>
                <a:gd name="connsiteY64" fmla="*/ 2368 h 10000"/>
                <a:gd name="connsiteX65" fmla="*/ 7332 w 10000"/>
                <a:gd name="connsiteY65" fmla="*/ 2515 h 10000"/>
                <a:gd name="connsiteX66" fmla="*/ 7397 w 10000"/>
                <a:gd name="connsiteY66" fmla="*/ 2663 h 10000"/>
                <a:gd name="connsiteX67" fmla="*/ 7468 w 10000"/>
                <a:gd name="connsiteY67" fmla="*/ 2777 h 10000"/>
                <a:gd name="connsiteX68" fmla="*/ 7549 w 10000"/>
                <a:gd name="connsiteY68" fmla="*/ 2894 h 10000"/>
                <a:gd name="connsiteX69" fmla="*/ 7641 w 10000"/>
                <a:gd name="connsiteY69" fmla="*/ 2987 h 10000"/>
                <a:gd name="connsiteX70" fmla="*/ 7757 w 10000"/>
                <a:gd name="connsiteY70" fmla="*/ 3082 h 10000"/>
                <a:gd name="connsiteX71" fmla="*/ 7899 w 10000"/>
                <a:gd name="connsiteY71" fmla="*/ 3165 h 10000"/>
                <a:gd name="connsiteX72" fmla="*/ 7980 w 10000"/>
                <a:gd name="connsiteY72" fmla="*/ 3209 h 10000"/>
                <a:gd name="connsiteX73" fmla="*/ 8056 w 10000"/>
                <a:gd name="connsiteY73" fmla="*/ 3219 h 10000"/>
                <a:gd name="connsiteX74" fmla="*/ 8137 w 10000"/>
                <a:gd name="connsiteY74" fmla="*/ 3229 h 10000"/>
                <a:gd name="connsiteX75" fmla="*/ 8213 w 10000"/>
                <a:gd name="connsiteY75" fmla="*/ 3229 h 10000"/>
                <a:gd name="connsiteX76" fmla="*/ 8289 w 10000"/>
                <a:gd name="connsiteY76" fmla="*/ 3209 h 10000"/>
                <a:gd name="connsiteX77" fmla="*/ 8359 w 10000"/>
                <a:gd name="connsiteY77" fmla="*/ 3175 h 10000"/>
                <a:gd name="connsiteX78" fmla="*/ 8435 w 10000"/>
                <a:gd name="connsiteY78" fmla="*/ 3145 h 10000"/>
                <a:gd name="connsiteX79" fmla="*/ 8506 w 10000"/>
                <a:gd name="connsiteY79" fmla="*/ 3082 h 10000"/>
                <a:gd name="connsiteX80" fmla="*/ 8572 w 10000"/>
                <a:gd name="connsiteY80" fmla="*/ 3041 h 10000"/>
                <a:gd name="connsiteX81" fmla="*/ 8638 w 10000"/>
                <a:gd name="connsiteY81" fmla="*/ 2967 h 10000"/>
                <a:gd name="connsiteX82" fmla="*/ 8709 w 10000"/>
                <a:gd name="connsiteY82" fmla="*/ 2894 h 10000"/>
                <a:gd name="connsiteX83" fmla="*/ 8775 w 10000"/>
                <a:gd name="connsiteY83" fmla="*/ 2810 h 10000"/>
                <a:gd name="connsiteX84" fmla="*/ 8830 w 10000"/>
                <a:gd name="connsiteY84" fmla="*/ 2716 h 10000"/>
                <a:gd name="connsiteX85" fmla="*/ 8896 w 10000"/>
                <a:gd name="connsiteY85" fmla="*/ 2609 h 10000"/>
                <a:gd name="connsiteX86" fmla="*/ 8952 w 10000"/>
                <a:gd name="connsiteY86" fmla="*/ 2504 h 10000"/>
                <a:gd name="connsiteX87" fmla="*/ 9013 w 10000"/>
                <a:gd name="connsiteY87" fmla="*/ 2401 h 10000"/>
                <a:gd name="connsiteX88" fmla="*/ 9200 w 10000"/>
                <a:gd name="connsiteY88" fmla="*/ 2609 h 10000"/>
                <a:gd name="connsiteX89" fmla="*/ 9362 w 10000"/>
                <a:gd name="connsiteY89" fmla="*/ 2884 h 10000"/>
                <a:gd name="connsiteX90" fmla="*/ 9499 w 10000"/>
                <a:gd name="connsiteY90" fmla="*/ 3195 h 10000"/>
                <a:gd name="connsiteX91" fmla="*/ 9625 w 10000"/>
                <a:gd name="connsiteY91" fmla="*/ 3554 h 10000"/>
                <a:gd name="connsiteX92" fmla="*/ 9716 w 10000"/>
                <a:gd name="connsiteY92" fmla="*/ 3942 h 10000"/>
                <a:gd name="connsiteX93" fmla="*/ 9792 w 10000"/>
                <a:gd name="connsiteY93" fmla="*/ 4359 h 10000"/>
                <a:gd name="connsiteX94" fmla="*/ 9833 w 10000"/>
                <a:gd name="connsiteY94" fmla="*/ 4791 h 10000"/>
                <a:gd name="connsiteX95" fmla="*/ 9848 w 10000"/>
                <a:gd name="connsiteY95" fmla="*/ 5230 h 10000"/>
                <a:gd name="connsiteX96" fmla="*/ 9863 w 10000"/>
                <a:gd name="connsiteY96" fmla="*/ 5534 h 10000"/>
                <a:gd name="connsiteX97" fmla="*/ 9878 w 10000"/>
                <a:gd name="connsiteY97" fmla="*/ 5871 h 10000"/>
                <a:gd name="connsiteX98" fmla="*/ 9899 w 10000"/>
                <a:gd name="connsiteY98" fmla="*/ 6132 h 10000"/>
                <a:gd name="connsiteX99" fmla="*/ 9914 w 10000"/>
                <a:gd name="connsiteY99" fmla="*/ 6195 h 10000"/>
                <a:gd name="connsiteX100" fmla="*/ 9980 w 10000"/>
                <a:gd name="connsiteY100" fmla="*/ 5660 h 10000"/>
                <a:gd name="connsiteX101" fmla="*/ 10000 w 10000"/>
                <a:gd name="connsiteY101" fmla="*/ 5084 h 10000"/>
                <a:gd name="connsiteX102" fmla="*/ 9995 w 10000"/>
                <a:gd name="connsiteY102" fmla="*/ 4506 h 10000"/>
                <a:gd name="connsiteX103" fmla="*/ 9949 w 10000"/>
                <a:gd name="connsiteY103" fmla="*/ 3963 h 10000"/>
                <a:gd name="connsiteX104" fmla="*/ 9924 w 10000"/>
                <a:gd name="connsiteY104" fmla="*/ 3784 h 10000"/>
                <a:gd name="connsiteX105" fmla="*/ 9899 w 10000"/>
                <a:gd name="connsiteY105" fmla="*/ 3604 h 10000"/>
                <a:gd name="connsiteX106" fmla="*/ 9863 w 10000"/>
                <a:gd name="connsiteY106" fmla="*/ 3418 h 10000"/>
                <a:gd name="connsiteX107" fmla="*/ 9813 w 10000"/>
                <a:gd name="connsiteY107" fmla="*/ 3249 h 10000"/>
                <a:gd name="connsiteX108" fmla="*/ 9767 w 10000"/>
                <a:gd name="connsiteY108" fmla="*/ 3092 h 10000"/>
                <a:gd name="connsiteX109" fmla="*/ 9716 w 10000"/>
                <a:gd name="connsiteY109" fmla="*/ 2936 h 10000"/>
                <a:gd name="connsiteX110" fmla="*/ 9656 w 10000"/>
                <a:gd name="connsiteY110" fmla="*/ 2777 h 10000"/>
                <a:gd name="connsiteX111" fmla="*/ 9595 w 10000"/>
                <a:gd name="connsiteY111" fmla="*/ 2642 h 10000"/>
                <a:gd name="connsiteX112" fmla="*/ 9529 w 10000"/>
                <a:gd name="connsiteY112" fmla="*/ 2504 h 10000"/>
                <a:gd name="connsiteX113" fmla="*/ 9458 w 10000"/>
                <a:gd name="connsiteY113" fmla="*/ 2368 h 10000"/>
                <a:gd name="connsiteX114" fmla="*/ 9387 w 10000"/>
                <a:gd name="connsiteY114" fmla="*/ 2243 h 10000"/>
                <a:gd name="connsiteX115" fmla="*/ 9316 w 10000"/>
                <a:gd name="connsiteY115" fmla="*/ 2117 h 10000"/>
                <a:gd name="connsiteX116" fmla="*/ 9241 w 10000"/>
                <a:gd name="connsiteY116" fmla="*/ 2003 h 10000"/>
                <a:gd name="connsiteX117" fmla="*/ 9154 w 10000"/>
                <a:gd name="connsiteY117" fmla="*/ 1888 h 10000"/>
                <a:gd name="connsiteX118" fmla="*/ 9078 w 10000"/>
                <a:gd name="connsiteY118" fmla="*/ 1793 h 10000"/>
                <a:gd name="connsiteX119" fmla="*/ 8997 w 10000"/>
                <a:gd name="connsiteY119" fmla="*/ 1699 h 10000"/>
                <a:gd name="connsiteX120" fmla="*/ 8982 w 10000"/>
                <a:gd name="connsiteY120" fmla="*/ 1710 h 10000"/>
                <a:gd name="connsiteX121" fmla="*/ 8972 w 10000"/>
                <a:gd name="connsiteY121" fmla="*/ 1720 h 10000"/>
                <a:gd name="connsiteX122" fmla="*/ 8957 w 10000"/>
                <a:gd name="connsiteY122" fmla="*/ 1730 h 10000"/>
                <a:gd name="connsiteX123" fmla="*/ 8947 w 10000"/>
                <a:gd name="connsiteY123" fmla="*/ 1750 h 10000"/>
                <a:gd name="connsiteX124" fmla="*/ 8932 w 10000"/>
                <a:gd name="connsiteY124" fmla="*/ 1793 h 10000"/>
                <a:gd name="connsiteX125" fmla="*/ 8906 w 10000"/>
                <a:gd name="connsiteY125" fmla="*/ 1856 h 10000"/>
                <a:gd name="connsiteX126" fmla="*/ 8866 w 10000"/>
                <a:gd name="connsiteY126" fmla="*/ 1939 h 10000"/>
                <a:gd name="connsiteX127" fmla="*/ 8820 w 10000"/>
                <a:gd name="connsiteY127" fmla="*/ 2045 h 10000"/>
                <a:gd name="connsiteX128" fmla="*/ 8749 w 10000"/>
                <a:gd name="connsiteY128" fmla="*/ 2180 h 10000"/>
                <a:gd name="connsiteX129" fmla="*/ 8684 w 10000"/>
                <a:gd name="connsiteY129" fmla="*/ 2283 h 10000"/>
                <a:gd name="connsiteX130" fmla="*/ 8628 w 10000"/>
                <a:gd name="connsiteY130" fmla="*/ 2380 h 10000"/>
                <a:gd name="connsiteX131" fmla="*/ 8567 w 10000"/>
                <a:gd name="connsiteY131" fmla="*/ 2463 h 10000"/>
                <a:gd name="connsiteX132" fmla="*/ 8516 w 10000"/>
                <a:gd name="connsiteY132" fmla="*/ 2526 h 10000"/>
                <a:gd name="connsiteX133" fmla="*/ 8466 w 10000"/>
                <a:gd name="connsiteY133" fmla="*/ 2588 h 10000"/>
                <a:gd name="connsiteX134" fmla="*/ 8415 w 10000"/>
                <a:gd name="connsiteY134" fmla="*/ 2622 h 10000"/>
                <a:gd name="connsiteX135" fmla="*/ 8365 w 10000"/>
                <a:gd name="connsiteY135" fmla="*/ 2663 h 10000"/>
                <a:gd name="connsiteX136" fmla="*/ 8314 w 10000"/>
                <a:gd name="connsiteY136" fmla="*/ 2673 h 10000"/>
                <a:gd name="connsiteX137" fmla="*/ 8258 w 10000"/>
                <a:gd name="connsiteY137" fmla="*/ 2684 h 10000"/>
                <a:gd name="connsiteX138" fmla="*/ 8208 w 10000"/>
                <a:gd name="connsiteY138" fmla="*/ 2694 h 10000"/>
                <a:gd name="connsiteX139" fmla="*/ 8147 w 10000"/>
                <a:gd name="connsiteY139" fmla="*/ 2694 h 10000"/>
                <a:gd name="connsiteX140" fmla="*/ 8086 w 10000"/>
                <a:gd name="connsiteY140" fmla="*/ 2684 h 10000"/>
                <a:gd name="connsiteX141" fmla="*/ 8015 w 10000"/>
                <a:gd name="connsiteY141" fmla="*/ 2684 h 10000"/>
                <a:gd name="connsiteX142" fmla="*/ 7939 w 10000"/>
                <a:gd name="connsiteY142" fmla="*/ 2673 h 10000"/>
                <a:gd name="connsiteX143" fmla="*/ 7858 w 10000"/>
                <a:gd name="connsiteY143" fmla="*/ 2663 h 10000"/>
                <a:gd name="connsiteX144" fmla="*/ 7803 w 10000"/>
                <a:gd name="connsiteY144" fmla="*/ 2609 h 10000"/>
                <a:gd name="connsiteX145" fmla="*/ 7747 w 10000"/>
                <a:gd name="connsiteY145" fmla="*/ 2577 h 10000"/>
                <a:gd name="connsiteX146" fmla="*/ 7696 w 10000"/>
                <a:gd name="connsiteY146" fmla="*/ 2526 h 10000"/>
                <a:gd name="connsiteX147" fmla="*/ 7635 w 10000"/>
                <a:gd name="connsiteY147" fmla="*/ 2483 h 10000"/>
                <a:gd name="connsiteX148" fmla="*/ 7585 w 10000"/>
                <a:gd name="connsiteY148" fmla="*/ 2431 h 10000"/>
                <a:gd name="connsiteX149" fmla="*/ 7529 w 10000"/>
                <a:gd name="connsiteY149" fmla="*/ 2358 h 10000"/>
                <a:gd name="connsiteX150" fmla="*/ 7489 w 10000"/>
                <a:gd name="connsiteY150" fmla="*/ 2273 h 10000"/>
                <a:gd name="connsiteX151" fmla="*/ 7448 w 10000"/>
                <a:gd name="connsiteY151" fmla="*/ 2180 h 10000"/>
                <a:gd name="connsiteX152" fmla="*/ 7468 w 10000"/>
                <a:gd name="connsiteY152" fmla="*/ 2138 h 10000"/>
                <a:gd name="connsiteX153" fmla="*/ 7484 w 10000"/>
                <a:gd name="connsiteY153" fmla="*/ 2096 h 10000"/>
                <a:gd name="connsiteX154" fmla="*/ 7499 w 10000"/>
                <a:gd name="connsiteY154" fmla="*/ 2045 h 10000"/>
                <a:gd name="connsiteX155" fmla="*/ 7514 w 10000"/>
                <a:gd name="connsiteY155" fmla="*/ 2003 h 10000"/>
                <a:gd name="connsiteX156" fmla="*/ 7554 w 10000"/>
                <a:gd name="connsiteY156" fmla="*/ 1740 h 10000"/>
                <a:gd name="connsiteX157" fmla="*/ 7570 w 10000"/>
                <a:gd name="connsiteY157" fmla="*/ 1478 h 10000"/>
                <a:gd name="connsiteX158" fmla="*/ 7570 w 10000"/>
                <a:gd name="connsiteY158" fmla="*/ 1216 h 10000"/>
                <a:gd name="connsiteX159" fmla="*/ 7559 w 10000"/>
                <a:gd name="connsiteY159" fmla="*/ 954 h 10000"/>
                <a:gd name="connsiteX160" fmla="*/ 7529 w 10000"/>
                <a:gd name="connsiteY160" fmla="*/ 692 h 10000"/>
                <a:gd name="connsiteX161" fmla="*/ 7484 w 10000"/>
                <a:gd name="connsiteY161" fmla="*/ 450 h 10000"/>
                <a:gd name="connsiteX162" fmla="*/ 7428 w 10000"/>
                <a:gd name="connsiteY162" fmla="*/ 219 h 10000"/>
                <a:gd name="connsiteX163" fmla="*/ 7357 w 10000"/>
                <a:gd name="connsiteY163" fmla="*/ 0 h 10000"/>
                <a:gd name="connsiteX164" fmla="*/ 7352 w 10000"/>
                <a:gd name="connsiteY164" fmla="*/ 63 h 10000"/>
                <a:gd name="connsiteX165" fmla="*/ 7357 w 10000"/>
                <a:gd name="connsiteY165" fmla="*/ 263 h 10000"/>
                <a:gd name="connsiteX166" fmla="*/ 7367 w 10000"/>
                <a:gd name="connsiteY166" fmla="*/ 525 h 10000"/>
                <a:gd name="connsiteX167" fmla="*/ 7372 w 10000"/>
                <a:gd name="connsiteY167" fmla="*/ 839 h 10000"/>
                <a:gd name="connsiteX168" fmla="*/ 7362 w 10000"/>
                <a:gd name="connsiteY168" fmla="*/ 1174 h 10000"/>
                <a:gd name="connsiteX169" fmla="*/ 7332 w 10000"/>
                <a:gd name="connsiteY169" fmla="*/ 1478 h 10000"/>
                <a:gd name="connsiteX170" fmla="*/ 7271 w 10000"/>
                <a:gd name="connsiteY170" fmla="*/ 1720 h 10000"/>
                <a:gd name="connsiteX171" fmla="*/ 7165 w 10000"/>
                <a:gd name="connsiteY171" fmla="*/ 1866 h 10000"/>
                <a:gd name="connsiteX172" fmla="*/ 7048 w 10000"/>
                <a:gd name="connsiteY172" fmla="*/ 1866 h 10000"/>
                <a:gd name="connsiteX173" fmla="*/ 6932 w 10000"/>
                <a:gd name="connsiteY173" fmla="*/ 1888 h 10000"/>
                <a:gd name="connsiteX174" fmla="*/ 6820 w 10000"/>
                <a:gd name="connsiteY174" fmla="*/ 1939 h 10000"/>
                <a:gd name="connsiteX175" fmla="*/ 6709 w 10000"/>
                <a:gd name="connsiteY175" fmla="*/ 2003 h 10000"/>
                <a:gd name="connsiteX176" fmla="*/ 6603 w 10000"/>
                <a:gd name="connsiteY176" fmla="*/ 2065 h 10000"/>
                <a:gd name="connsiteX177" fmla="*/ 6501 w 10000"/>
                <a:gd name="connsiteY177" fmla="*/ 2169 h 10000"/>
                <a:gd name="connsiteX178" fmla="*/ 6400 w 10000"/>
                <a:gd name="connsiteY178" fmla="*/ 2263 h 10000"/>
                <a:gd name="connsiteX179" fmla="*/ 6304 w 10000"/>
                <a:gd name="connsiteY179" fmla="*/ 2380 h 10000"/>
                <a:gd name="connsiteX180" fmla="*/ 6208 w 10000"/>
                <a:gd name="connsiteY180" fmla="*/ 2515 h 10000"/>
                <a:gd name="connsiteX181" fmla="*/ 6116 w 10000"/>
                <a:gd name="connsiteY181" fmla="*/ 2663 h 10000"/>
                <a:gd name="connsiteX182" fmla="*/ 6035 w 10000"/>
                <a:gd name="connsiteY182" fmla="*/ 2820 h 10000"/>
                <a:gd name="connsiteX183" fmla="*/ 5954 w 10000"/>
                <a:gd name="connsiteY183" fmla="*/ 2987 h 10000"/>
                <a:gd name="connsiteX184" fmla="*/ 5878 w 10000"/>
                <a:gd name="connsiteY184" fmla="*/ 3155 h 10000"/>
                <a:gd name="connsiteX185" fmla="*/ 5808 w 10000"/>
                <a:gd name="connsiteY185" fmla="*/ 3353 h 10000"/>
                <a:gd name="connsiteX186" fmla="*/ 5737 w 10000"/>
                <a:gd name="connsiteY186" fmla="*/ 3542 h 10000"/>
                <a:gd name="connsiteX187" fmla="*/ 5676 w 10000"/>
                <a:gd name="connsiteY187" fmla="*/ 3733 h 10000"/>
                <a:gd name="connsiteX188" fmla="*/ 5630 w 10000"/>
                <a:gd name="connsiteY188" fmla="*/ 3922 h 10000"/>
                <a:gd name="connsiteX189" fmla="*/ 5590 w 10000"/>
                <a:gd name="connsiteY189" fmla="*/ 4109 h 10000"/>
                <a:gd name="connsiteX190" fmla="*/ 5559 w 10000"/>
                <a:gd name="connsiteY190" fmla="*/ 4307 h 10000"/>
                <a:gd name="connsiteX191" fmla="*/ 5539 w 10000"/>
                <a:gd name="connsiteY191" fmla="*/ 4496 h 10000"/>
                <a:gd name="connsiteX192" fmla="*/ 5514 w 10000"/>
                <a:gd name="connsiteY192" fmla="*/ 4684 h 10000"/>
                <a:gd name="connsiteX193" fmla="*/ 5494 w 10000"/>
                <a:gd name="connsiteY193" fmla="*/ 4895 h 10000"/>
                <a:gd name="connsiteX194" fmla="*/ 5468 w 10000"/>
                <a:gd name="connsiteY194" fmla="*/ 5084 h 10000"/>
                <a:gd name="connsiteX195" fmla="*/ 5443 w 10000"/>
                <a:gd name="connsiteY195" fmla="*/ 5284 h 10000"/>
                <a:gd name="connsiteX196" fmla="*/ 5397 w 10000"/>
                <a:gd name="connsiteY196" fmla="*/ 5230 h 10000"/>
                <a:gd name="connsiteX197" fmla="*/ 5337 w 10000"/>
                <a:gd name="connsiteY197" fmla="*/ 5188 h 10000"/>
                <a:gd name="connsiteX198" fmla="*/ 5251 w 10000"/>
                <a:gd name="connsiteY198" fmla="*/ 5137 h 10000"/>
                <a:gd name="connsiteX199" fmla="*/ 5170 w 10000"/>
                <a:gd name="connsiteY199" fmla="*/ 5074 h 10000"/>
                <a:gd name="connsiteX200" fmla="*/ 5089 w 10000"/>
                <a:gd name="connsiteY200" fmla="*/ 5001 h 10000"/>
                <a:gd name="connsiteX201" fmla="*/ 5013 w 10000"/>
                <a:gd name="connsiteY201" fmla="*/ 4938 h 10000"/>
                <a:gd name="connsiteX202" fmla="*/ 4962 w 10000"/>
                <a:gd name="connsiteY202" fmla="*/ 4864 h 10000"/>
                <a:gd name="connsiteX203" fmla="*/ 4937 w 10000"/>
                <a:gd name="connsiteY203" fmla="*/ 4780 h 10000"/>
                <a:gd name="connsiteX204" fmla="*/ 4835 w 10000"/>
                <a:gd name="connsiteY204" fmla="*/ 4812 h 10000"/>
                <a:gd name="connsiteX205" fmla="*/ 4668 w 10000"/>
                <a:gd name="connsiteY205" fmla="*/ 4875 h 10000"/>
                <a:gd name="connsiteX206" fmla="*/ 4461 w 10000"/>
                <a:gd name="connsiteY206" fmla="*/ 4938 h 10000"/>
                <a:gd name="connsiteX207" fmla="*/ 4213 w 10000"/>
                <a:gd name="connsiteY207" fmla="*/ 5031 h 10000"/>
                <a:gd name="connsiteX208" fmla="*/ 3929 w 10000"/>
                <a:gd name="connsiteY208" fmla="*/ 5126 h 10000"/>
                <a:gd name="connsiteX209" fmla="*/ 3625 w 10000"/>
                <a:gd name="connsiteY209" fmla="*/ 5220 h 10000"/>
                <a:gd name="connsiteX210" fmla="*/ 3311 w 10000"/>
                <a:gd name="connsiteY210" fmla="*/ 5334 h 10000"/>
                <a:gd name="connsiteX211" fmla="*/ 2992 w 10000"/>
                <a:gd name="connsiteY211" fmla="*/ 5438 h 10000"/>
                <a:gd name="connsiteX212" fmla="*/ 2678 w 10000"/>
                <a:gd name="connsiteY212" fmla="*/ 5545 h 10000"/>
                <a:gd name="connsiteX213" fmla="*/ 2380 w 10000"/>
                <a:gd name="connsiteY213" fmla="*/ 5660 h 10000"/>
                <a:gd name="connsiteX214" fmla="*/ 2101 w 10000"/>
                <a:gd name="connsiteY214" fmla="*/ 5754 h 10000"/>
                <a:gd name="connsiteX215" fmla="*/ 1848 w 10000"/>
                <a:gd name="connsiteY215" fmla="*/ 5839 h 10000"/>
                <a:gd name="connsiteX216" fmla="*/ 1641 w 10000"/>
                <a:gd name="connsiteY216" fmla="*/ 5912 h 10000"/>
                <a:gd name="connsiteX217" fmla="*/ 1484 w 10000"/>
                <a:gd name="connsiteY217" fmla="*/ 5954 h 10000"/>
                <a:gd name="connsiteX218" fmla="*/ 1377 w 10000"/>
                <a:gd name="connsiteY218" fmla="*/ 5996 h 10000"/>
                <a:gd name="connsiteX219" fmla="*/ 1342 w 10000"/>
                <a:gd name="connsiteY219" fmla="*/ 6006 h 10000"/>
                <a:gd name="connsiteX220" fmla="*/ 1261 w 10000"/>
                <a:gd name="connsiteY220" fmla="*/ 5954 h 10000"/>
                <a:gd name="connsiteX221" fmla="*/ 1180 w 10000"/>
                <a:gd name="connsiteY221" fmla="*/ 5902 h 10000"/>
                <a:gd name="connsiteX222" fmla="*/ 1104 w 10000"/>
                <a:gd name="connsiteY222" fmla="*/ 5850 h 10000"/>
                <a:gd name="connsiteX223" fmla="*/ 1023 w 10000"/>
                <a:gd name="connsiteY223" fmla="*/ 5787 h 10000"/>
                <a:gd name="connsiteX224" fmla="*/ 942 w 10000"/>
                <a:gd name="connsiteY224" fmla="*/ 5732 h 10000"/>
                <a:gd name="connsiteX225" fmla="*/ 861 w 10000"/>
                <a:gd name="connsiteY225" fmla="*/ 5670 h 10000"/>
                <a:gd name="connsiteX226" fmla="*/ 785 w 10000"/>
                <a:gd name="connsiteY226" fmla="*/ 5617 h 10000"/>
                <a:gd name="connsiteX227" fmla="*/ 704 w 10000"/>
                <a:gd name="connsiteY227" fmla="*/ 5556 h 10000"/>
                <a:gd name="connsiteX228" fmla="*/ 623 w 10000"/>
                <a:gd name="connsiteY228" fmla="*/ 5503 h 10000"/>
                <a:gd name="connsiteX229" fmla="*/ 542 w 10000"/>
                <a:gd name="connsiteY229" fmla="*/ 5451 h 10000"/>
                <a:gd name="connsiteX230" fmla="*/ 466 w 10000"/>
                <a:gd name="connsiteY230" fmla="*/ 5387 h 10000"/>
                <a:gd name="connsiteX231" fmla="*/ 380 w 10000"/>
                <a:gd name="connsiteY231" fmla="*/ 5346 h 10000"/>
                <a:gd name="connsiteX232" fmla="*/ 299 w 10000"/>
                <a:gd name="connsiteY232" fmla="*/ 5294 h 10000"/>
                <a:gd name="connsiteX233" fmla="*/ 218 w 10000"/>
                <a:gd name="connsiteY233" fmla="*/ 5241 h 10000"/>
                <a:gd name="connsiteX234" fmla="*/ 137 w 10000"/>
                <a:gd name="connsiteY234" fmla="*/ 5199 h 10000"/>
                <a:gd name="connsiteX235" fmla="*/ 56 w 10000"/>
                <a:gd name="connsiteY235" fmla="*/ 5148 h 10000"/>
                <a:gd name="connsiteX236" fmla="*/ 0 w 10000"/>
                <a:gd name="connsiteY236" fmla="*/ 5271 h 10000"/>
                <a:gd name="connsiteX237" fmla="*/ 15 w 10000"/>
                <a:gd name="connsiteY237" fmla="*/ 5294 h 10000"/>
                <a:gd name="connsiteX238" fmla="*/ 51 w 10000"/>
                <a:gd name="connsiteY238" fmla="*/ 5334 h 10000"/>
                <a:gd name="connsiteX239" fmla="*/ 106 w 10000"/>
                <a:gd name="connsiteY239" fmla="*/ 5377 h 10000"/>
                <a:gd name="connsiteX240" fmla="*/ 177 w 10000"/>
                <a:gd name="connsiteY240" fmla="*/ 5438 h 10000"/>
                <a:gd name="connsiteX241" fmla="*/ 263 w 10000"/>
                <a:gd name="connsiteY241" fmla="*/ 5503 h 10000"/>
                <a:gd name="connsiteX242" fmla="*/ 359 w 10000"/>
                <a:gd name="connsiteY242" fmla="*/ 5576 h 10000"/>
                <a:gd name="connsiteX243" fmla="*/ 456 w 10000"/>
                <a:gd name="connsiteY243" fmla="*/ 5660 h 10000"/>
                <a:gd name="connsiteX244" fmla="*/ 557 w 10000"/>
                <a:gd name="connsiteY244" fmla="*/ 5732 h 10000"/>
                <a:gd name="connsiteX245" fmla="*/ 658 w 10000"/>
                <a:gd name="connsiteY245" fmla="*/ 5818 h 10000"/>
                <a:gd name="connsiteX246" fmla="*/ 754 w 10000"/>
                <a:gd name="connsiteY246" fmla="*/ 5891 h 10000"/>
                <a:gd name="connsiteX247" fmla="*/ 851 w 10000"/>
                <a:gd name="connsiteY247" fmla="*/ 5954 h 10000"/>
                <a:gd name="connsiteX248" fmla="*/ 932 w 10000"/>
                <a:gd name="connsiteY248" fmla="*/ 6017 h 10000"/>
                <a:gd name="connsiteX249" fmla="*/ 997 w 10000"/>
                <a:gd name="connsiteY249" fmla="*/ 6080 h 10000"/>
                <a:gd name="connsiteX250" fmla="*/ 1053 w 10000"/>
                <a:gd name="connsiteY250" fmla="*/ 6111 h 10000"/>
                <a:gd name="connsiteX251" fmla="*/ 1089 w 10000"/>
                <a:gd name="connsiteY251" fmla="*/ 6143 h 10000"/>
                <a:gd name="connsiteX252" fmla="*/ 1099 w 10000"/>
                <a:gd name="connsiteY252" fmla="*/ 6154 h 10000"/>
                <a:gd name="connsiteX253" fmla="*/ 1094 w 10000"/>
                <a:gd name="connsiteY253" fmla="*/ 6154 h 10000"/>
                <a:gd name="connsiteX254" fmla="*/ 1073 w 10000"/>
                <a:gd name="connsiteY254" fmla="*/ 6164 h 10000"/>
                <a:gd name="connsiteX255" fmla="*/ 1053 w 10000"/>
                <a:gd name="connsiteY255" fmla="*/ 6185 h 10000"/>
                <a:gd name="connsiteX256" fmla="*/ 1023 w 10000"/>
                <a:gd name="connsiteY256" fmla="*/ 6216 h 10000"/>
                <a:gd name="connsiteX257" fmla="*/ 987 w 10000"/>
                <a:gd name="connsiteY257" fmla="*/ 6236 h 10000"/>
                <a:gd name="connsiteX258" fmla="*/ 957 w 10000"/>
                <a:gd name="connsiteY258" fmla="*/ 6268 h 10000"/>
                <a:gd name="connsiteX259" fmla="*/ 932 w 10000"/>
                <a:gd name="connsiteY259" fmla="*/ 6299 h 10000"/>
                <a:gd name="connsiteX260" fmla="*/ 906 w 10000"/>
                <a:gd name="connsiteY260" fmla="*/ 6331 h 10000"/>
                <a:gd name="connsiteX261" fmla="*/ 2486 w 10000"/>
                <a:gd name="connsiteY261" fmla="*/ 7766 h 10000"/>
                <a:gd name="connsiteX262" fmla="*/ 2516 w 10000"/>
                <a:gd name="connsiteY262" fmla="*/ 7798 h 10000"/>
                <a:gd name="connsiteX263" fmla="*/ 2542 w 10000"/>
                <a:gd name="connsiteY263" fmla="*/ 7808 h 10000"/>
                <a:gd name="connsiteX264" fmla="*/ 2572 w 10000"/>
                <a:gd name="connsiteY264" fmla="*/ 7808 h 10000"/>
                <a:gd name="connsiteX265" fmla="*/ 2603 w 10000"/>
                <a:gd name="connsiteY265" fmla="*/ 7755 h 10000"/>
                <a:gd name="connsiteX266" fmla="*/ 1246 w 10000"/>
                <a:gd name="connsiteY266" fmla="*/ 6414 h 10000"/>
                <a:gd name="connsiteX267" fmla="*/ 1337 w 10000"/>
                <a:gd name="connsiteY267" fmla="*/ 6373 h 10000"/>
                <a:gd name="connsiteX268" fmla="*/ 1494 w 10000"/>
                <a:gd name="connsiteY268" fmla="*/ 6309 h 10000"/>
                <a:gd name="connsiteX269" fmla="*/ 1701 w 10000"/>
                <a:gd name="connsiteY269" fmla="*/ 6216 h 10000"/>
                <a:gd name="connsiteX270" fmla="*/ 1949 w 10000"/>
                <a:gd name="connsiteY270" fmla="*/ 6111 h 10000"/>
                <a:gd name="connsiteX271" fmla="*/ 2233 w 10000"/>
                <a:gd name="connsiteY271" fmla="*/ 6006 h 10000"/>
                <a:gd name="connsiteX272" fmla="*/ 2542 w 10000"/>
                <a:gd name="connsiteY272" fmla="*/ 5891 h 10000"/>
                <a:gd name="connsiteX273" fmla="*/ 2871 w 10000"/>
                <a:gd name="connsiteY273" fmla="*/ 5754 h 10000"/>
                <a:gd name="connsiteX274" fmla="*/ 3195 w 10000"/>
                <a:gd name="connsiteY274" fmla="*/ 5629 h 10000"/>
                <a:gd name="connsiteX275" fmla="*/ 3524 w 10000"/>
                <a:gd name="connsiteY275" fmla="*/ 5513 h 10000"/>
                <a:gd name="connsiteX276" fmla="*/ 3833 w 10000"/>
                <a:gd name="connsiteY276" fmla="*/ 5387 h 10000"/>
                <a:gd name="connsiteX277" fmla="*/ 4122 w 10000"/>
                <a:gd name="connsiteY277" fmla="*/ 5284 h 10000"/>
                <a:gd name="connsiteX278" fmla="*/ 4380 w 10000"/>
                <a:gd name="connsiteY278" fmla="*/ 5178 h 10000"/>
                <a:gd name="connsiteX279" fmla="*/ 4603 w 10000"/>
                <a:gd name="connsiteY279" fmla="*/ 5105 h 10000"/>
                <a:gd name="connsiteX280" fmla="*/ 4765 w 10000"/>
                <a:gd name="connsiteY280" fmla="*/ 5031 h 10000"/>
                <a:gd name="connsiteX281" fmla="*/ 4876 w 10000"/>
                <a:gd name="connsiteY281" fmla="*/ 4990 h 10000"/>
                <a:gd name="connsiteX282" fmla="*/ 4911 w 10000"/>
                <a:gd name="connsiteY282" fmla="*/ 4980 h 10000"/>
                <a:gd name="connsiteX283" fmla="*/ 4972 w 10000"/>
                <a:gd name="connsiteY283" fmla="*/ 5053 h 10000"/>
                <a:gd name="connsiteX284" fmla="*/ 5038 w 10000"/>
                <a:gd name="connsiteY284" fmla="*/ 5126 h 10000"/>
                <a:gd name="connsiteX285" fmla="*/ 5109 w 10000"/>
                <a:gd name="connsiteY285" fmla="*/ 5199 h 10000"/>
                <a:gd name="connsiteX286" fmla="*/ 5180 w 10000"/>
                <a:gd name="connsiteY286" fmla="*/ 5284 h 10000"/>
                <a:gd name="connsiteX287" fmla="*/ 5241 w 10000"/>
                <a:gd name="connsiteY287" fmla="*/ 5367 h 10000"/>
                <a:gd name="connsiteX288" fmla="*/ 5306 w 10000"/>
                <a:gd name="connsiteY288" fmla="*/ 5451 h 10000"/>
                <a:gd name="connsiteX289" fmla="*/ 5367 w 10000"/>
                <a:gd name="connsiteY289" fmla="*/ 5534 h 10000"/>
                <a:gd name="connsiteX290" fmla="*/ 5428 w 10000"/>
                <a:gd name="connsiteY290" fmla="*/ 5629 h 10000"/>
                <a:gd name="connsiteX291" fmla="*/ 5423 w 10000"/>
                <a:gd name="connsiteY291" fmla="*/ 5942 h 10000"/>
                <a:gd name="connsiteX292" fmla="*/ 5397 w 10000"/>
                <a:gd name="connsiteY292" fmla="*/ 6236 h 10000"/>
                <a:gd name="connsiteX293" fmla="*/ 5367 w 10000"/>
                <a:gd name="connsiteY293" fmla="*/ 6541 h 10000"/>
                <a:gd name="connsiteX294" fmla="*/ 5337 w 10000"/>
                <a:gd name="connsiteY294" fmla="*/ 6814 h 10000"/>
                <a:gd name="connsiteX295" fmla="*/ 5296 w 10000"/>
                <a:gd name="connsiteY295" fmla="*/ 6718 h 10000"/>
                <a:gd name="connsiteX296" fmla="*/ 5251 w 10000"/>
                <a:gd name="connsiteY296" fmla="*/ 6624 h 10000"/>
                <a:gd name="connsiteX297" fmla="*/ 5210 w 10000"/>
                <a:gd name="connsiteY297" fmla="*/ 6530 h 10000"/>
                <a:gd name="connsiteX298" fmla="*/ 5170 w 10000"/>
                <a:gd name="connsiteY298" fmla="*/ 6444 h 10000"/>
                <a:gd name="connsiteX299" fmla="*/ 5129 w 10000"/>
                <a:gd name="connsiteY299" fmla="*/ 6351 h 10000"/>
                <a:gd name="connsiteX300" fmla="*/ 5089 w 10000"/>
                <a:gd name="connsiteY300" fmla="*/ 6268 h 10000"/>
                <a:gd name="connsiteX301" fmla="*/ 5043 w 10000"/>
                <a:gd name="connsiteY301" fmla="*/ 6185 h 10000"/>
                <a:gd name="connsiteX302" fmla="*/ 4992 w 10000"/>
                <a:gd name="connsiteY302" fmla="*/ 6111 h 10000"/>
                <a:gd name="connsiteX303" fmla="*/ 5033 w 10000"/>
                <a:gd name="connsiteY303" fmla="*/ 6111 h 10000"/>
                <a:gd name="connsiteX304" fmla="*/ 5073 w 10000"/>
                <a:gd name="connsiteY304" fmla="*/ 6143 h 10000"/>
                <a:gd name="connsiteX305" fmla="*/ 5114 w 10000"/>
                <a:gd name="connsiteY305" fmla="*/ 6195 h 10000"/>
                <a:gd name="connsiteX306" fmla="*/ 5149 w 10000"/>
                <a:gd name="connsiteY306" fmla="*/ 6258 h 10000"/>
                <a:gd name="connsiteX307" fmla="*/ 5190 w 10000"/>
                <a:gd name="connsiteY307" fmla="*/ 6321 h 10000"/>
                <a:gd name="connsiteX308" fmla="*/ 5230 w 10000"/>
                <a:gd name="connsiteY308" fmla="*/ 6341 h 10000"/>
                <a:gd name="connsiteX309" fmla="*/ 5271 w 10000"/>
                <a:gd name="connsiteY309" fmla="*/ 6341 h 10000"/>
                <a:gd name="connsiteX310" fmla="*/ 5316 w 10000"/>
                <a:gd name="connsiteY310" fmla="*/ 6299 h 10000"/>
                <a:gd name="connsiteX311" fmla="*/ 5276 w 10000"/>
                <a:gd name="connsiteY311" fmla="*/ 6154 h 10000"/>
                <a:gd name="connsiteX312" fmla="*/ 5225 w 10000"/>
                <a:gd name="connsiteY312" fmla="*/ 6017 h 10000"/>
                <a:gd name="connsiteX313" fmla="*/ 5170 w 10000"/>
                <a:gd name="connsiteY313" fmla="*/ 5902 h 10000"/>
                <a:gd name="connsiteX314" fmla="*/ 5109 w 10000"/>
                <a:gd name="connsiteY314" fmla="*/ 5776 h 10000"/>
                <a:gd name="connsiteX315" fmla="*/ 5043 w 10000"/>
                <a:gd name="connsiteY315" fmla="*/ 5670 h 10000"/>
                <a:gd name="connsiteX316" fmla="*/ 4972 w 10000"/>
                <a:gd name="connsiteY316" fmla="*/ 5576 h 10000"/>
                <a:gd name="connsiteX317" fmla="*/ 4901 w 10000"/>
                <a:gd name="connsiteY317" fmla="*/ 5493 h 10000"/>
                <a:gd name="connsiteX318" fmla="*/ 4835 w 10000"/>
                <a:gd name="connsiteY318" fmla="*/ 5418 h 10000"/>
                <a:gd name="connsiteX319" fmla="*/ 4881 w 10000"/>
                <a:gd name="connsiteY319" fmla="*/ 5428 h 10000"/>
                <a:gd name="connsiteX320" fmla="*/ 4927 w 10000"/>
                <a:gd name="connsiteY320" fmla="*/ 5438 h 10000"/>
                <a:gd name="connsiteX321" fmla="*/ 4972 w 10000"/>
                <a:gd name="connsiteY321" fmla="*/ 5461 h 10000"/>
                <a:gd name="connsiteX322" fmla="*/ 5018 w 10000"/>
                <a:gd name="connsiteY322" fmla="*/ 5493 h 10000"/>
                <a:gd name="connsiteX323" fmla="*/ 5068 w 10000"/>
                <a:gd name="connsiteY323" fmla="*/ 5513 h 10000"/>
                <a:gd name="connsiteX324" fmla="*/ 5114 w 10000"/>
                <a:gd name="connsiteY324" fmla="*/ 5545 h 10000"/>
                <a:gd name="connsiteX325" fmla="*/ 5154 w 10000"/>
                <a:gd name="connsiteY325" fmla="*/ 5586 h 10000"/>
                <a:gd name="connsiteX326" fmla="*/ 5195 w 10000"/>
                <a:gd name="connsiteY326" fmla="*/ 5629 h 10000"/>
                <a:gd name="connsiteX327" fmla="*/ 5220 w 10000"/>
                <a:gd name="connsiteY327" fmla="*/ 5639 h 10000"/>
                <a:gd name="connsiteX328" fmla="*/ 5241 w 10000"/>
                <a:gd name="connsiteY328" fmla="*/ 5680 h 10000"/>
                <a:gd name="connsiteX329" fmla="*/ 5266 w 10000"/>
                <a:gd name="connsiteY329" fmla="*/ 5732 h 10000"/>
                <a:gd name="connsiteX330" fmla="*/ 5281 w 10000"/>
                <a:gd name="connsiteY330" fmla="*/ 5766 h 10000"/>
                <a:gd name="connsiteX331" fmla="*/ 5306 w 10000"/>
                <a:gd name="connsiteY331" fmla="*/ 5818 h 10000"/>
                <a:gd name="connsiteX332" fmla="*/ 5327 w 10000"/>
                <a:gd name="connsiteY332" fmla="*/ 5829 h 10000"/>
                <a:gd name="connsiteX333" fmla="*/ 5352 w 10000"/>
                <a:gd name="connsiteY333" fmla="*/ 5818 h 10000"/>
                <a:gd name="connsiteX334" fmla="*/ 5382 w 10000"/>
                <a:gd name="connsiteY334" fmla="*/ 5766 h 10000"/>
                <a:gd name="connsiteX335" fmla="*/ 5342 w 10000"/>
                <a:gd name="connsiteY335" fmla="*/ 5660 h 10000"/>
                <a:gd name="connsiteX336" fmla="*/ 5296 w 10000"/>
                <a:gd name="connsiteY336" fmla="*/ 5576 h 10000"/>
                <a:gd name="connsiteX337" fmla="*/ 5241 w 10000"/>
                <a:gd name="connsiteY337" fmla="*/ 5503 h 10000"/>
                <a:gd name="connsiteX338" fmla="*/ 5190 w 10000"/>
                <a:gd name="connsiteY338" fmla="*/ 5438 h 10000"/>
                <a:gd name="connsiteX339" fmla="*/ 5129 w 10000"/>
                <a:gd name="connsiteY339" fmla="*/ 5387 h 10000"/>
                <a:gd name="connsiteX340" fmla="*/ 5073 w 10000"/>
                <a:gd name="connsiteY340" fmla="*/ 5356 h 10000"/>
                <a:gd name="connsiteX341" fmla="*/ 5008 w 10000"/>
                <a:gd name="connsiteY341" fmla="*/ 5304 h 10000"/>
                <a:gd name="connsiteX342" fmla="*/ 4952 w 10000"/>
                <a:gd name="connsiteY342" fmla="*/ 5271 h 10000"/>
                <a:gd name="connsiteX343" fmla="*/ 4916 w 10000"/>
                <a:gd name="connsiteY343" fmla="*/ 5241 h 10000"/>
                <a:gd name="connsiteX344" fmla="*/ 4876 w 10000"/>
                <a:gd name="connsiteY344" fmla="*/ 5230 h 10000"/>
                <a:gd name="connsiteX345" fmla="*/ 4841 w 10000"/>
                <a:gd name="connsiteY345" fmla="*/ 5230 h 10000"/>
                <a:gd name="connsiteX346" fmla="*/ 4810 w 10000"/>
                <a:gd name="connsiteY346" fmla="*/ 5284 h 10000"/>
                <a:gd name="connsiteX347" fmla="*/ 4810 w 10000"/>
                <a:gd name="connsiteY347" fmla="*/ 5314 h 10000"/>
                <a:gd name="connsiteX348" fmla="*/ 4815 w 10000"/>
                <a:gd name="connsiteY348" fmla="*/ 5356 h 10000"/>
                <a:gd name="connsiteX349" fmla="*/ 4820 w 10000"/>
                <a:gd name="connsiteY349" fmla="*/ 5377 h 10000"/>
                <a:gd name="connsiteX350" fmla="*/ 4835 w 10000"/>
                <a:gd name="connsiteY350" fmla="*/ 5397 h 10000"/>
                <a:gd name="connsiteX351" fmla="*/ 4795 w 10000"/>
                <a:gd name="connsiteY351" fmla="*/ 5428 h 10000"/>
                <a:gd name="connsiteX352" fmla="*/ 4744 w 10000"/>
                <a:gd name="connsiteY352" fmla="*/ 5438 h 10000"/>
                <a:gd name="connsiteX353" fmla="*/ 4709 w 10000"/>
                <a:gd name="connsiteY353" fmla="*/ 5461 h 10000"/>
                <a:gd name="connsiteX354" fmla="*/ 4704 w 10000"/>
                <a:gd name="connsiteY354" fmla="*/ 5556 h 10000"/>
                <a:gd name="connsiteX355" fmla="*/ 4754 w 10000"/>
                <a:gd name="connsiteY355" fmla="*/ 5596 h 10000"/>
                <a:gd name="connsiteX356" fmla="*/ 4800 w 10000"/>
                <a:gd name="connsiteY356" fmla="*/ 5629 h 10000"/>
                <a:gd name="connsiteX357" fmla="*/ 4846 w 10000"/>
                <a:gd name="connsiteY357" fmla="*/ 5670 h 10000"/>
                <a:gd name="connsiteX358" fmla="*/ 4896 w 10000"/>
                <a:gd name="connsiteY358" fmla="*/ 5691 h 10000"/>
                <a:gd name="connsiteX359" fmla="*/ 4937 w 10000"/>
                <a:gd name="connsiteY359" fmla="*/ 5732 h 10000"/>
                <a:gd name="connsiteX360" fmla="*/ 4987 w 10000"/>
                <a:gd name="connsiteY360" fmla="*/ 5776 h 10000"/>
                <a:gd name="connsiteX361" fmla="*/ 5028 w 10000"/>
                <a:gd name="connsiteY361" fmla="*/ 5839 h 10000"/>
                <a:gd name="connsiteX362" fmla="*/ 5068 w 10000"/>
                <a:gd name="connsiteY362" fmla="*/ 5902 h 10000"/>
                <a:gd name="connsiteX363" fmla="*/ 5033 w 10000"/>
                <a:gd name="connsiteY363" fmla="*/ 5912 h 10000"/>
                <a:gd name="connsiteX364" fmla="*/ 4992 w 10000"/>
                <a:gd name="connsiteY364" fmla="*/ 5912 h 10000"/>
                <a:gd name="connsiteX365" fmla="*/ 4957 w 10000"/>
                <a:gd name="connsiteY365" fmla="*/ 5902 h 10000"/>
                <a:gd name="connsiteX366" fmla="*/ 4916 w 10000"/>
                <a:gd name="connsiteY366" fmla="*/ 5871 h 10000"/>
                <a:gd name="connsiteX367" fmla="*/ 4876 w 10000"/>
                <a:gd name="connsiteY367" fmla="*/ 5850 h 10000"/>
                <a:gd name="connsiteX368" fmla="*/ 4835 w 10000"/>
                <a:gd name="connsiteY368" fmla="*/ 5839 h 10000"/>
                <a:gd name="connsiteX369" fmla="*/ 4800 w 10000"/>
                <a:gd name="connsiteY369" fmla="*/ 5860 h 10000"/>
                <a:gd name="connsiteX370" fmla="*/ 4759 w 10000"/>
                <a:gd name="connsiteY370" fmla="*/ 5902 h 10000"/>
                <a:gd name="connsiteX371" fmla="*/ 4775 w 10000"/>
                <a:gd name="connsiteY371" fmla="*/ 6027 h 10000"/>
                <a:gd name="connsiteX372" fmla="*/ 4810 w 10000"/>
                <a:gd name="connsiteY372" fmla="*/ 6143 h 10000"/>
                <a:gd name="connsiteX373" fmla="*/ 4851 w 10000"/>
                <a:gd name="connsiteY373" fmla="*/ 6226 h 10000"/>
                <a:gd name="connsiteX374" fmla="*/ 4901 w 10000"/>
                <a:gd name="connsiteY374" fmla="*/ 6309 h 10000"/>
                <a:gd name="connsiteX375" fmla="*/ 4952 w 10000"/>
                <a:gd name="connsiteY375" fmla="*/ 6394 h 10000"/>
                <a:gd name="connsiteX376" fmla="*/ 5003 w 10000"/>
                <a:gd name="connsiteY376" fmla="*/ 6488 h 10000"/>
                <a:gd name="connsiteX377" fmla="*/ 5043 w 10000"/>
                <a:gd name="connsiteY377" fmla="*/ 6614 h 10000"/>
                <a:gd name="connsiteX378" fmla="*/ 5078 w 10000"/>
                <a:gd name="connsiteY378" fmla="*/ 6739 h 10000"/>
                <a:gd name="connsiteX379" fmla="*/ 4987 w 10000"/>
                <a:gd name="connsiteY379" fmla="*/ 6781 h 10000"/>
                <a:gd name="connsiteX380" fmla="*/ 4886 w 10000"/>
                <a:gd name="connsiteY380" fmla="*/ 6824 h 10000"/>
                <a:gd name="connsiteX381" fmla="*/ 4795 w 10000"/>
                <a:gd name="connsiteY381" fmla="*/ 6888 h 10000"/>
                <a:gd name="connsiteX382" fmla="*/ 4699 w 10000"/>
                <a:gd name="connsiteY382" fmla="*/ 6950 h 10000"/>
                <a:gd name="connsiteX383" fmla="*/ 4608 w 10000"/>
                <a:gd name="connsiteY383" fmla="*/ 7013 h 10000"/>
                <a:gd name="connsiteX384" fmla="*/ 4511 w 10000"/>
                <a:gd name="connsiteY384" fmla="*/ 7055 h 10000"/>
                <a:gd name="connsiteX385" fmla="*/ 4415 w 10000"/>
                <a:gd name="connsiteY385" fmla="*/ 7097 h 10000"/>
                <a:gd name="connsiteX386" fmla="*/ 4319 w 10000"/>
                <a:gd name="connsiteY386" fmla="*/ 7107 h 10000"/>
                <a:gd name="connsiteX387" fmla="*/ 4339 w 10000"/>
                <a:gd name="connsiteY387" fmla="*/ 6845 h 10000"/>
                <a:gd name="connsiteX388" fmla="*/ 4349 w 10000"/>
                <a:gd name="connsiteY388" fmla="*/ 6551 h 10000"/>
                <a:gd name="connsiteX389" fmla="*/ 4339 w 10000"/>
                <a:gd name="connsiteY389" fmla="*/ 6268 h 10000"/>
                <a:gd name="connsiteX390" fmla="*/ 4319 w 10000"/>
                <a:gd name="connsiteY390" fmla="*/ 6006 h 10000"/>
                <a:gd name="connsiteX391" fmla="*/ 4294 w 10000"/>
                <a:gd name="connsiteY391" fmla="*/ 5922 h 10000"/>
                <a:gd name="connsiteX392" fmla="*/ 4268 w 10000"/>
                <a:gd name="connsiteY392" fmla="*/ 5829 h 10000"/>
                <a:gd name="connsiteX393" fmla="*/ 4238 w 10000"/>
                <a:gd name="connsiteY393" fmla="*/ 5743 h 10000"/>
                <a:gd name="connsiteX394" fmla="*/ 4192 w 10000"/>
                <a:gd name="connsiteY394" fmla="*/ 5712 h 10000"/>
                <a:gd name="connsiteX395" fmla="*/ 4147 w 10000"/>
                <a:gd name="connsiteY395" fmla="*/ 5891 h 10000"/>
                <a:gd name="connsiteX396" fmla="*/ 4116 w 10000"/>
                <a:gd name="connsiteY396" fmla="*/ 6070 h 10000"/>
                <a:gd name="connsiteX397" fmla="*/ 4086 w 10000"/>
                <a:gd name="connsiteY397" fmla="*/ 6247 h 10000"/>
                <a:gd name="connsiteX398" fmla="*/ 4035 w 10000"/>
                <a:gd name="connsiteY398" fmla="*/ 6414 h 10000"/>
                <a:gd name="connsiteX399" fmla="*/ 3833 w 10000"/>
                <a:gd name="connsiteY399" fmla="*/ 5712 h 10000"/>
                <a:gd name="connsiteX400" fmla="*/ 3772 w 10000"/>
                <a:gd name="connsiteY400" fmla="*/ 5712 h 10000"/>
                <a:gd name="connsiteX401" fmla="*/ 3772 w 10000"/>
                <a:gd name="connsiteY401" fmla="*/ 5829 h 10000"/>
                <a:gd name="connsiteX402" fmla="*/ 3813 w 10000"/>
                <a:gd name="connsiteY402" fmla="*/ 5954 h 10000"/>
                <a:gd name="connsiteX403" fmla="*/ 3848 w 10000"/>
                <a:gd name="connsiteY403" fmla="*/ 6090 h 10000"/>
                <a:gd name="connsiteX404" fmla="*/ 3878 w 10000"/>
                <a:gd name="connsiteY404" fmla="*/ 6226 h 10000"/>
                <a:gd name="connsiteX405" fmla="*/ 3909 w 10000"/>
                <a:gd name="connsiteY405" fmla="*/ 6373 h 10000"/>
                <a:gd name="connsiteX406" fmla="*/ 3934 w 10000"/>
                <a:gd name="connsiteY406" fmla="*/ 6498 h 10000"/>
                <a:gd name="connsiteX407" fmla="*/ 3959 w 10000"/>
                <a:gd name="connsiteY407" fmla="*/ 6644 h 10000"/>
                <a:gd name="connsiteX408" fmla="*/ 3975 w 10000"/>
                <a:gd name="connsiteY408" fmla="*/ 6803 h 10000"/>
                <a:gd name="connsiteX409" fmla="*/ 3995 w 10000"/>
                <a:gd name="connsiteY409" fmla="*/ 6950 h 10000"/>
                <a:gd name="connsiteX410" fmla="*/ 4041 w 10000"/>
                <a:gd name="connsiteY410" fmla="*/ 6928 h 10000"/>
                <a:gd name="connsiteX411" fmla="*/ 4081 w 10000"/>
                <a:gd name="connsiteY411" fmla="*/ 6868 h 10000"/>
                <a:gd name="connsiteX412" fmla="*/ 4111 w 10000"/>
                <a:gd name="connsiteY412" fmla="*/ 6803 h 10000"/>
                <a:gd name="connsiteX413" fmla="*/ 4142 w 10000"/>
                <a:gd name="connsiteY413" fmla="*/ 6729 h 10000"/>
                <a:gd name="connsiteX414" fmla="*/ 4162 w 10000"/>
                <a:gd name="connsiteY414" fmla="*/ 6644 h 10000"/>
                <a:gd name="connsiteX415" fmla="*/ 4182 w 10000"/>
                <a:gd name="connsiteY415" fmla="*/ 6551 h 10000"/>
                <a:gd name="connsiteX416" fmla="*/ 4197 w 10000"/>
                <a:gd name="connsiteY416" fmla="*/ 6467 h 10000"/>
                <a:gd name="connsiteX417" fmla="*/ 4218 w 10000"/>
                <a:gd name="connsiteY417" fmla="*/ 6384 h 10000"/>
                <a:gd name="connsiteX418" fmla="*/ 4238 w 10000"/>
                <a:gd name="connsiteY418" fmla="*/ 6467 h 10000"/>
                <a:gd name="connsiteX419" fmla="*/ 4228 w 10000"/>
                <a:gd name="connsiteY419" fmla="*/ 6654 h 10000"/>
                <a:gd name="connsiteX420" fmla="*/ 4203 w 10000"/>
                <a:gd name="connsiteY420" fmla="*/ 6855 h 10000"/>
                <a:gd name="connsiteX421" fmla="*/ 4182 w 10000"/>
                <a:gd name="connsiteY421" fmla="*/ 7034 h 10000"/>
                <a:gd name="connsiteX422" fmla="*/ 4147 w 10000"/>
                <a:gd name="connsiteY422" fmla="*/ 7223 h 10000"/>
                <a:gd name="connsiteX423" fmla="*/ 4111 w 10000"/>
                <a:gd name="connsiteY423" fmla="*/ 7410 h 10000"/>
                <a:gd name="connsiteX424" fmla="*/ 4076 w 10000"/>
                <a:gd name="connsiteY424" fmla="*/ 7589 h 10000"/>
                <a:gd name="connsiteX425" fmla="*/ 4223 w 10000"/>
                <a:gd name="connsiteY425" fmla="*/ 7977 h 10000"/>
                <a:gd name="connsiteX426" fmla="*/ 4238 w 10000"/>
                <a:gd name="connsiteY426" fmla="*/ 7862 h 10000"/>
                <a:gd name="connsiteX427" fmla="*/ 4258 w 10000"/>
                <a:gd name="connsiteY427" fmla="*/ 7705 h 10000"/>
                <a:gd name="connsiteX428" fmla="*/ 4273 w 10000"/>
                <a:gd name="connsiteY428" fmla="*/ 7567 h 10000"/>
                <a:gd name="connsiteX429" fmla="*/ 4294 w 10000"/>
                <a:gd name="connsiteY429" fmla="*/ 7452 h 10000"/>
                <a:gd name="connsiteX430" fmla="*/ 4400 w 10000"/>
                <a:gd name="connsiteY430" fmla="*/ 7421 h 10000"/>
                <a:gd name="connsiteX431" fmla="*/ 4511 w 10000"/>
                <a:gd name="connsiteY431" fmla="*/ 7358 h 10000"/>
                <a:gd name="connsiteX432" fmla="*/ 4623 w 10000"/>
                <a:gd name="connsiteY432" fmla="*/ 7296 h 10000"/>
                <a:gd name="connsiteX433" fmla="*/ 4734 w 10000"/>
                <a:gd name="connsiteY433" fmla="*/ 7243 h 10000"/>
                <a:gd name="connsiteX434" fmla="*/ 4846 w 10000"/>
                <a:gd name="connsiteY434" fmla="*/ 7181 h 10000"/>
                <a:gd name="connsiteX435" fmla="*/ 4952 w 10000"/>
                <a:gd name="connsiteY435" fmla="*/ 7118 h 10000"/>
                <a:gd name="connsiteX436" fmla="*/ 5063 w 10000"/>
                <a:gd name="connsiteY436" fmla="*/ 7055 h 10000"/>
                <a:gd name="connsiteX437" fmla="*/ 5170 w 10000"/>
                <a:gd name="connsiteY437" fmla="*/ 7013 h 10000"/>
                <a:gd name="connsiteX438" fmla="*/ 5205 w 10000"/>
                <a:gd name="connsiteY438" fmla="*/ 7107 h 10000"/>
                <a:gd name="connsiteX439" fmla="*/ 5241 w 10000"/>
                <a:gd name="connsiteY439" fmla="*/ 7202 h 10000"/>
                <a:gd name="connsiteX440" fmla="*/ 5266 w 10000"/>
                <a:gd name="connsiteY440" fmla="*/ 7296 h 10000"/>
                <a:gd name="connsiteX441" fmla="*/ 5286 w 10000"/>
                <a:gd name="connsiteY441" fmla="*/ 7410 h 10000"/>
                <a:gd name="connsiteX442" fmla="*/ 4759 w 10000"/>
                <a:gd name="connsiteY442" fmla="*/ 7755 h 10000"/>
                <a:gd name="connsiteX443" fmla="*/ 4800 w 10000"/>
                <a:gd name="connsiteY443" fmla="*/ 8071 h 10000"/>
                <a:gd name="connsiteX444" fmla="*/ 4810 w 10000"/>
                <a:gd name="connsiteY444" fmla="*/ 8061 h 10000"/>
                <a:gd name="connsiteX445" fmla="*/ 4851 w 10000"/>
                <a:gd name="connsiteY445" fmla="*/ 8040 h 10000"/>
                <a:gd name="connsiteX446" fmla="*/ 4901 w 10000"/>
                <a:gd name="connsiteY446" fmla="*/ 7998 h 10000"/>
                <a:gd name="connsiteX447" fmla="*/ 4972 w 10000"/>
                <a:gd name="connsiteY447" fmla="*/ 7956 h 10000"/>
                <a:gd name="connsiteX448" fmla="*/ 5048 w 10000"/>
                <a:gd name="connsiteY448" fmla="*/ 7894 h 10000"/>
                <a:gd name="connsiteX449" fmla="*/ 5124 w 10000"/>
                <a:gd name="connsiteY449" fmla="*/ 7829 h 10000"/>
                <a:gd name="connsiteX450" fmla="*/ 5195 w 10000"/>
                <a:gd name="connsiteY450" fmla="*/ 7766 h 10000"/>
                <a:gd name="connsiteX451" fmla="*/ 5261 w 10000"/>
                <a:gd name="connsiteY451" fmla="*/ 7725 h 10000"/>
                <a:gd name="connsiteX452" fmla="*/ 5235 w 10000"/>
                <a:gd name="connsiteY452" fmla="*/ 8292 h 10000"/>
                <a:gd name="connsiteX453" fmla="*/ 4765 w 10000"/>
                <a:gd name="connsiteY453" fmla="*/ 8616 h 10000"/>
                <a:gd name="connsiteX454" fmla="*/ 4800 w 10000"/>
                <a:gd name="connsiteY454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233 w 10000"/>
                <a:gd name="connsiteY23" fmla="*/ 8627 h 10000"/>
                <a:gd name="connsiteX24" fmla="*/ 4197 w 10000"/>
                <a:gd name="connsiteY24" fmla="*/ 8510 h 10000"/>
                <a:gd name="connsiteX25" fmla="*/ 4339 w 10000"/>
                <a:gd name="connsiteY25" fmla="*/ 8397 h 10000"/>
                <a:gd name="connsiteX26" fmla="*/ 4415 w 10000"/>
                <a:gd name="connsiteY26" fmla="*/ 8333 h 10000"/>
                <a:gd name="connsiteX27" fmla="*/ 4496 w 10000"/>
                <a:gd name="connsiteY27" fmla="*/ 8281 h 10000"/>
                <a:gd name="connsiteX28" fmla="*/ 4577 w 10000"/>
                <a:gd name="connsiteY28" fmla="*/ 8219 h 10000"/>
                <a:gd name="connsiteX29" fmla="*/ 4658 w 10000"/>
                <a:gd name="connsiteY29" fmla="*/ 8165 h 10000"/>
                <a:gd name="connsiteX30" fmla="*/ 4729 w 10000"/>
                <a:gd name="connsiteY30" fmla="*/ 8125 h 10000"/>
                <a:gd name="connsiteX31" fmla="*/ 4800 w 10000"/>
                <a:gd name="connsiteY31" fmla="*/ 8071 h 10000"/>
                <a:gd name="connsiteX32" fmla="*/ 4759 w 10000"/>
                <a:gd name="connsiteY32" fmla="*/ 7755 h 10000"/>
                <a:gd name="connsiteX33" fmla="*/ 4228 w 10000"/>
                <a:gd name="connsiteY33" fmla="*/ 8125 h 10000"/>
                <a:gd name="connsiteX34" fmla="*/ 4223 w 10000"/>
                <a:gd name="connsiteY34" fmla="*/ 8092 h 10000"/>
                <a:gd name="connsiteX35" fmla="*/ 4223 w 10000"/>
                <a:gd name="connsiteY35" fmla="*/ 8061 h 10000"/>
                <a:gd name="connsiteX36" fmla="*/ 4223 w 10000"/>
                <a:gd name="connsiteY36" fmla="*/ 8018 h 10000"/>
                <a:gd name="connsiteX37" fmla="*/ 4223 w 10000"/>
                <a:gd name="connsiteY37" fmla="*/ 7977 h 10000"/>
                <a:gd name="connsiteX38" fmla="*/ 5554 w 10000"/>
                <a:gd name="connsiteY38" fmla="*/ 6593 h 10000"/>
                <a:gd name="connsiteX39" fmla="*/ 5570 w 10000"/>
                <a:gd name="connsiteY39" fmla="*/ 6384 h 10000"/>
                <a:gd name="connsiteX40" fmla="*/ 5585 w 10000"/>
                <a:gd name="connsiteY40" fmla="*/ 6154 h 10000"/>
                <a:gd name="connsiteX41" fmla="*/ 5605 w 10000"/>
                <a:gd name="connsiteY41" fmla="*/ 5932 h 10000"/>
                <a:gd name="connsiteX42" fmla="*/ 5625 w 10000"/>
                <a:gd name="connsiteY42" fmla="*/ 5712 h 10000"/>
                <a:gd name="connsiteX43" fmla="*/ 5651 w 10000"/>
                <a:gd name="connsiteY43" fmla="*/ 5503 h 10000"/>
                <a:gd name="connsiteX44" fmla="*/ 5671 w 10000"/>
                <a:gd name="connsiteY44" fmla="*/ 5294 h 10000"/>
                <a:gd name="connsiteX45" fmla="*/ 5706 w 10000"/>
                <a:gd name="connsiteY45" fmla="*/ 5084 h 10000"/>
                <a:gd name="connsiteX46" fmla="*/ 5742 w 10000"/>
                <a:gd name="connsiteY46" fmla="*/ 4885 h 10000"/>
                <a:gd name="connsiteX47" fmla="*/ 5782 w 10000"/>
                <a:gd name="connsiteY47" fmla="*/ 4643 h 10000"/>
                <a:gd name="connsiteX48" fmla="*/ 5838 w 10000"/>
                <a:gd name="connsiteY48" fmla="*/ 4401 h 10000"/>
                <a:gd name="connsiteX49" fmla="*/ 5894 w 10000"/>
                <a:gd name="connsiteY49" fmla="*/ 4171 h 10000"/>
                <a:gd name="connsiteX50" fmla="*/ 5965 w 10000"/>
                <a:gd name="connsiteY50" fmla="*/ 3942 h 10000"/>
                <a:gd name="connsiteX51" fmla="*/ 6041 w 10000"/>
                <a:gd name="connsiteY51" fmla="*/ 3723 h 10000"/>
                <a:gd name="connsiteX52" fmla="*/ 6116 w 10000"/>
                <a:gd name="connsiteY52" fmla="*/ 3511 h 10000"/>
                <a:gd name="connsiteX53" fmla="*/ 6203 w 10000"/>
                <a:gd name="connsiteY53" fmla="*/ 3312 h 10000"/>
                <a:gd name="connsiteX54" fmla="*/ 6294 w 10000"/>
                <a:gd name="connsiteY54" fmla="*/ 3124 h 10000"/>
                <a:gd name="connsiteX55" fmla="*/ 6395 w 10000"/>
                <a:gd name="connsiteY55" fmla="*/ 2957 h 10000"/>
                <a:gd name="connsiteX56" fmla="*/ 6496 w 10000"/>
                <a:gd name="connsiteY56" fmla="*/ 2777 h 10000"/>
                <a:gd name="connsiteX57" fmla="*/ 6603 w 10000"/>
                <a:gd name="connsiteY57" fmla="*/ 2642 h 10000"/>
                <a:gd name="connsiteX58" fmla="*/ 6714 w 10000"/>
                <a:gd name="connsiteY58" fmla="*/ 2515 h 10000"/>
                <a:gd name="connsiteX59" fmla="*/ 6830 w 10000"/>
                <a:gd name="connsiteY59" fmla="*/ 2411 h 10000"/>
                <a:gd name="connsiteX60" fmla="*/ 6947 w 10000"/>
                <a:gd name="connsiteY60" fmla="*/ 2305 h 10000"/>
                <a:gd name="connsiteX61" fmla="*/ 7073 w 10000"/>
                <a:gd name="connsiteY61" fmla="*/ 2253 h 10000"/>
                <a:gd name="connsiteX62" fmla="*/ 7200 w 10000"/>
                <a:gd name="connsiteY62" fmla="*/ 2201 h 10000"/>
                <a:gd name="connsiteX63" fmla="*/ 7271 w 10000"/>
                <a:gd name="connsiteY63" fmla="*/ 2368 h 10000"/>
                <a:gd name="connsiteX64" fmla="*/ 7332 w 10000"/>
                <a:gd name="connsiteY64" fmla="*/ 2515 h 10000"/>
                <a:gd name="connsiteX65" fmla="*/ 7397 w 10000"/>
                <a:gd name="connsiteY65" fmla="*/ 2663 h 10000"/>
                <a:gd name="connsiteX66" fmla="*/ 7468 w 10000"/>
                <a:gd name="connsiteY66" fmla="*/ 2777 h 10000"/>
                <a:gd name="connsiteX67" fmla="*/ 7549 w 10000"/>
                <a:gd name="connsiteY67" fmla="*/ 2894 h 10000"/>
                <a:gd name="connsiteX68" fmla="*/ 7641 w 10000"/>
                <a:gd name="connsiteY68" fmla="*/ 2987 h 10000"/>
                <a:gd name="connsiteX69" fmla="*/ 7757 w 10000"/>
                <a:gd name="connsiteY69" fmla="*/ 3082 h 10000"/>
                <a:gd name="connsiteX70" fmla="*/ 7899 w 10000"/>
                <a:gd name="connsiteY70" fmla="*/ 3165 h 10000"/>
                <a:gd name="connsiteX71" fmla="*/ 7980 w 10000"/>
                <a:gd name="connsiteY71" fmla="*/ 3209 h 10000"/>
                <a:gd name="connsiteX72" fmla="*/ 8056 w 10000"/>
                <a:gd name="connsiteY72" fmla="*/ 3219 h 10000"/>
                <a:gd name="connsiteX73" fmla="*/ 8137 w 10000"/>
                <a:gd name="connsiteY73" fmla="*/ 3229 h 10000"/>
                <a:gd name="connsiteX74" fmla="*/ 8213 w 10000"/>
                <a:gd name="connsiteY74" fmla="*/ 3229 h 10000"/>
                <a:gd name="connsiteX75" fmla="*/ 8289 w 10000"/>
                <a:gd name="connsiteY75" fmla="*/ 3209 h 10000"/>
                <a:gd name="connsiteX76" fmla="*/ 8359 w 10000"/>
                <a:gd name="connsiteY76" fmla="*/ 3175 h 10000"/>
                <a:gd name="connsiteX77" fmla="*/ 8435 w 10000"/>
                <a:gd name="connsiteY77" fmla="*/ 3145 h 10000"/>
                <a:gd name="connsiteX78" fmla="*/ 8506 w 10000"/>
                <a:gd name="connsiteY78" fmla="*/ 3082 h 10000"/>
                <a:gd name="connsiteX79" fmla="*/ 8572 w 10000"/>
                <a:gd name="connsiteY79" fmla="*/ 3041 h 10000"/>
                <a:gd name="connsiteX80" fmla="*/ 8638 w 10000"/>
                <a:gd name="connsiteY80" fmla="*/ 2967 h 10000"/>
                <a:gd name="connsiteX81" fmla="*/ 8709 w 10000"/>
                <a:gd name="connsiteY81" fmla="*/ 2894 h 10000"/>
                <a:gd name="connsiteX82" fmla="*/ 8775 w 10000"/>
                <a:gd name="connsiteY82" fmla="*/ 2810 h 10000"/>
                <a:gd name="connsiteX83" fmla="*/ 8830 w 10000"/>
                <a:gd name="connsiteY83" fmla="*/ 2716 h 10000"/>
                <a:gd name="connsiteX84" fmla="*/ 8896 w 10000"/>
                <a:gd name="connsiteY84" fmla="*/ 2609 h 10000"/>
                <a:gd name="connsiteX85" fmla="*/ 8952 w 10000"/>
                <a:gd name="connsiteY85" fmla="*/ 2504 h 10000"/>
                <a:gd name="connsiteX86" fmla="*/ 9013 w 10000"/>
                <a:gd name="connsiteY86" fmla="*/ 2401 h 10000"/>
                <a:gd name="connsiteX87" fmla="*/ 9200 w 10000"/>
                <a:gd name="connsiteY87" fmla="*/ 2609 h 10000"/>
                <a:gd name="connsiteX88" fmla="*/ 9362 w 10000"/>
                <a:gd name="connsiteY88" fmla="*/ 2884 h 10000"/>
                <a:gd name="connsiteX89" fmla="*/ 9499 w 10000"/>
                <a:gd name="connsiteY89" fmla="*/ 3195 h 10000"/>
                <a:gd name="connsiteX90" fmla="*/ 9625 w 10000"/>
                <a:gd name="connsiteY90" fmla="*/ 3554 h 10000"/>
                <a:gd name="connsiteX91" fmla="*/ 9716 w 10000"/>
                <a:gd name="connsiteY91" fmla="*/ 3942 h 10000"/>
                <a:gd name="connsiteX92" fmla="*/ 9792 w 10000"/>
                <a:gd name="connsiteY92" fmla="*/ 4359 h 10000"/>
                <a:gd name="connsiteX93" fmla="*/ 9833 w 10000"/>
                <a:gd name="connsiteY93" fmla="*/ 4791 h 10000"/>
                <a:gd name="connsiteX94" fmla="*/ 9848 w 10000"/>
                <a:gd name="connsiteY94" fmla="*/ 5230 h 10000"/>
                <a:gd name="connsiteX95" fmla="*/ 9863 w 10000"/>
                <a:gd name="connsiteY95" fmla="*/ 5534 h 10000"/>
                <a:gd name="connsiteX96" fmla="*/ 9878 w 10000"/>
                <a:gd name="connsiteY96" fmla="*/ 5871 h 10000"/>
                <a:gd name="connsiteX97" fmla="*/ 9899 w 10000"/>
                <a:gd name="connsiteY97" fmla="*/ 6132 h 10000"/>
                <a:gd name="connsiteX98" fmla="*/ 9914 w 10000"/>
                <a:gd name="connsiteY98" fmla="*/ 6195 h 10000"/>
                <a:gd name="connsiteX99" fmla="*/ 9980 w 10000"/>
                <a:gd name="connsiteY99" fmla="*/ 5660 h 10000"/>
                <a:gd name="connsiteX100" fmla="*/ 10000 w 10000"/>
                <a:gd name="connsiteY100" fmla="*/ 5084 h 10000"/>
                <a:gd name="connsiteX101" fmla="*/ 9995 w 10000"/>
                <a:gd name="connsiteY101" fmla="*/ 4506 h 10000"/>
                <a:gd name="connsiteX102" fmla="*/ 9949 w 10000"/>
                <a:gd name="connsiteY102" fmla="*/ 3963 h 10000"/>
                <a:gd name="connsiteX103" fmla="*/ 9924 w 10000"/>
                <a:gd name="connsiteY103" fmla="*/ 3784 h 10000"/>
                <a:gd name="connsiteX104" fmla="*/ 9899 w 10000"/>
                <a:gd name="connsiteY104" fmla="*/ 3604 h 10000"/>
                <a:gd name="connsiteX105" fmla="*/ 9863 w 10000"/>
                <a:gd name="connsiteY105" fmla="*/ 3418 h 10000"/>
                <a:gd name="connsiteX106" fmla="*/ 9813 w 10000"/>
                <a:gd name="connsiteY106" fmla="*/ 3249 h 10000"/>
                <a:gd name="connsiteX107" fmla="*/ 9767 w 10000"/>
                <a:gd name="connsiteY107" fmla="*/ 3092 h 10000"/>
                <a:gd name="connsiteX108" fmla="*/ 9716 w 10000"/>
                <a:gd name="connsiteY108" fmla="*/ 2936 h 10000"/>
                <a:gd name="connsiteX109" fmla="*/ 9656 w 10000"/>
                <a:gd name="connsiteY109" fmla="*/ 2777 h 10000"/>
                <a:gd name="connsiteX110" fmla="*/ 9595 w 10000"/>
                <a:gd name="connsiteY110" fmla="*/ 2642 h 10000"/>
                <a:gd name="connsiteX111" fmla="*/ 9529 w 10000"/>
                <a:gd name="connsiteY111" fmla="*/ 2504 h 10000"/>
                <a:gd name="connsiteX112" fmla="*/ 9458 w 10000"/>
                <a:gd name="connsiteY112" fmla="*/ 2368 h 10000"/>
                <a:gd name="connsiteX113" fmla="*/ 9387 w 10000"/>
                <a:gd name="connsiteY113" fmla="*/ 2243 h 10000"/>
                <a:gd name="connsiteX114" fmla="*/ 9316 w 10000"/>
                <a:gd name="connsiteY114" fmla="*/ 2117 h 10000"/>
                <a:gd name="connsiteX115" fmla="*/ 9241 w 10000"/>
                <a:gd name="connsiteY115" fmla="*/ 2003 h 10000"/>
                <a:gd name="connsiteX116" fmla="*/ 9154 w 10000"/>
                <a:gd name="connsiteY116" fmla="*/ 1888 h 10000"/>
                <a:gd name="connsiteX117" fmla="*/ 9078 w 10000"/>
                <a:gd name="connsiteY117" fmla="*/ 1793 h 10000"/>
                <a:gd name="connsiteX118" fmla="*/ 8997 w 10000"/>
                <a:gd name="connsiteY118" fmla="*/ 1699 h 10000"/>
                <a:gd name="connsiteX119" fmla="*/ 8982 w 10000"/>
                <a:gd name="connsiteY119" fmla="*/ 1710 h 10000"/>
                <a:gd name="connsiteX120" fmla="*/ 8972 w 10000"/>
                <a:gd name="connsiteY120" fmla="*/ 1720 h 10000"/>
                <a:gd name="connsiteX121" fmla="*/ 8957 w 10000"/>
                <a:gd name="connsiteY121" fmla="*/ 1730 h 10000"/>
                <a:gd name="connsiteX122" fmla="*/ 8947 w 10000"/>
                <a:gd name="connsiteY122" fmla="*/ 1750 h 10000"/>
                <a:gd name="connsiteX123" fmla="*/ 8932 w 10000"/>
                <a:gd name="connsiteY123" fmla="*/ 1793 h 10000"/>
                <a:gd name="connsiteX124" fmla="*/ 8906 w 10000"/>
                <a:gd name="connsiteY124" fmla="*/ 1856 h 10000"/>
                <a:gd name="connsiteX125" fmla="*/ 8866 w 10000"/>
                <a:gd name="connsiteY125" fmla="*/ 1939 h 10000"/>
                <a:gd name="connsiteX126" fmla="*/ 8820 w 10000"/>
                <a:gd name="connsiteY126" fmla="*/ 2045 h 10000"/>
                <a:gd name="connsiteX127" fmla="*/ 8749 w 10000"/>
                <a:gd name="connsiteY127" fmla="*/ 2180 h 10000"/>
                <a:gd name="connsiteX128" fmla="*/ 8684 w 10000"/>
                <a:gd name="connsiteY128" fmla="*/ 2283 h 10000"/>
                <a:gd name="connsiteX129" fmla="*/ 8628 w 10000"/>
                <a:gd name="connsiteY129" fmla="*/ 2380 h 10000"/>
                <a:gd name="connsiteX130" fmla="*/ 8567 w 10000"/>
                <a:gd name="connsiteY130" fmla="*/ 2463 h 10000"/>
                <a:gd name="connsiteX131" fmla="*/ 8516 w 10000"/>
                <a:gd name="connsiteY131" fmla="*/ 2526 h 10000"/>
                <a:gd name="connsiteX132" fmla="*/ 8466 w 10000"/>
                <a:gd name="connsiteY132" fmla="*/ 2588 h 10000"/>
                <a:gd name="connsiteX133" fmla="*/ 8415 w 10000"/>
                <a:gd name="connsiteY133" fmla="*/ 2622 h 10000"/>
                <a:gd name="connsiteX134" fmla="*/ 8365 w 10000"/>
                <a:gd name="connsiteY134" fmla="*/ 2663 h 10000"/>
                <a:gd name="connsiteX135" fmla="*/ 8314 w 10000"/>
                <a:gd name="connsiteY135" fmla="*/ 2673 h 10000"/>
                <a:gd name="connsiteX136" fmla="*/ 8258 w 10000"/>
                <a:gd name="connsiteY136" fmla="*/ 2684 h 10000"/>
                <a:gd name="connsiteX137" fmla="*/ 8208 w 10000"/>
                <a:gd name="connsiteY137" fmla="*/ 2694 h 10000"/>
                <a:gd name="connsiteX138" fmla="*/ 8147 w 10000"/>
                <a:gd name="connsiteY138" fmla="*/ 2694 h 10000"/>
                <a:gd name="connsiteX139" fmla="*/ 8086 w 10000"/>
                <a:gd name="connsiteY139" fmla="*/ 2684 h 10000"/>
                <a:gd name="connsiteX140" fmla="*/ 8015 w 10000"/>
                <a:gd name="connsiteY140" fmla="*/ 2684 h 10000"/>
                <a:gd name="connsiteX141" fmla="*/ 7939 w 10000"/>
                <a:gd name="connsiteY141" fmla="*/ 2673 h 10000"/>
                <a:gd name="connsiteX142" fmla="*/ 7858 w 10000"/>
                <a:gd name="connsiteY142" fmla="*/ 2663 h 10000"/>
                <a:gd name="connsiteX143" fmla="*/ 7803 w 10000"/>
                <a:gd name="connsiteY143" fmla="*/ 2609 h 10000"/>
                <a:gd name="connsiteX144" fmla="*/ 7747 w 10000"/>
                <a:gd name="connsiteY144" fmla="*/ 2577 h 10000"/>
                <a:gd name="connsiteX145" fmla="*/ 7696 w 10000"/>
                <a:gd name="connsiteY145" fmla="*/ 2526 h 10000"/>
                <a:gd name="connsiteX146" fmla="*/ 7635 w 10000"/>
                <a:gd name="connsiteY146" fmla="*/ 2483 h 10000"/>
                <a:gd name="connsiteX147" fmla="*/ 7585 w 10000"/>
                <a:gd name="connsiteY147" fmla="*/ 2431 h 10000"/>
                <a:gd name="connsiteX148" fmla="*/ 7529 w 10000"/>
                <a:gd name="connsiteY148" fmla="*/ 2358 h 10000"/>
                <a:gd name="connsiteX149" fmla="*/ 7489 w 10000"/>
                <a:gd name="connsiteY149" fmla="*/ 2273 h 10000"/>
                <a:gd name="connsiteX150" fmla="*/ 7448 w 10000"/>
                <a:gd name="connsiteY150" fmla="*/ 2180 h 10000"/>
                <a:gd name="connsiteX151" fmla="*/ 7468 w 10000"/>
                <a:gd name="connsiteY151" fmla="*/ 2138 h 10000"/>
                <a:gd name="connsiteX152" fmla="*/ 7484 w 10000"/>
                <a:gd name="connsiteY152" fmla="*/ 2096 h 10000"/>
                <a:gd name="connsiteX153" fmla="*/ 7499 w 10000"/>
                <a:gd name="connsiteY153" fmla="*/ 2045 h 10000"/>
                <a:gd name="connsiteX154" fmla="*/ 7514 w 10000"/>
                <a:gd name="connsiteY154" fmla="*/ 2003 h 10000"/>
                <a:gd name="connsiteX155" fmla="*/ 7554 w 10000"/>
                <a:gd name="connsiteY155" fmla="*/ 1740 h 10000"/>
                <a:gd name="connsiteX156" fmla="*/ 7570 w 10000"/>
                <a:gd name="connsiteY156" fmla="*/ 1478 h 10000"/>
                <a:gd name="connsiteX157" fmla="*/ 7570 w 10000"/>
                <a:gd name="connsiteY157" fmla="*/ 1216 h 10000"/>
                <a:gd name="connsiteX158" fmla="*/ 7559 w 10000"/>
                <a:gd name="connsiteY158" fmla="*/ 954 h 10000"/>
                <a:gd name="connsiteX159" fmla="*/ 7529 w 10000"/>
                <a:gd name="connsiteY159" fmla="*/ 692 h 10000"/>
                <a:gd name="connsiteX160" fmla="*/ 7484 w 10000"/>
                <a:gd name="connsiteY160" fmla="*/ 450 h 10000"/>
                <a:gd name="connsiteX161" fmla="*/ 7428 w 10000"/>
                <a:gd name="connsiteY161" fmla="*/ 219 h 10000"/>
                <a:gd name="connsiteX162" fmla="*/ 7357 w 10000"/>
                <a:gd name="connsiteY162" fmla="*/ 0 h 10000"/>
                <a:gd name="connsiteX163" fmla="*/ 7352 w 10000"/>
                <a:gd name="connsiteY163" fmla="*/ 63 h 10000"/>
                <a:gd name="connsiteX164" fmla="*/ 7357 w 10000"/>
                <a:gd name="connsiteY164" fmla="*/ 263 h 10000"/>
                <a:gd name="connsiteX165" fmla="*/ 7367 w 10000"/>
                <a:gd name="connsiteY165" fmla="*/ 525 h 10000"/>
                <a:gd name="connsiteX166" fmla="*/ 7372 w 10000"/>
                <a:gd name="connsiteY166" fmla="*/ 839 h 10000"/>
                <a:gd name="connsiteX167" fmla="*/ 7362 w 10000"/>
                <a:gd name="connsiteY167" fmla="*/ 1174 h 10000"/>
                <a:gd name="connsiteX168" fmla="*/ 7332 w 10000"/>
                <a:gd name="connsiteY168" fmla="*/ 1478 h 10000"/>
                <a:gd name="connsiteX169" fmla="*/ 7271 w 10000"/>
                <a:gd name="connsiteY169" fmla="*/ 1720 h 10000"/>
                <a:gd name="connsiteX170" fmla="*/ 7165 w 10000"/>
                <a:gd name="connsiteY170" fmla="*/ 1866 h 10000"/>
                <a:gd name="connsiteX171" fmla="*/ 7048 w 10000"/>
                <a:gd name="connsiteY171" fmla="*/ 1866 h 10000"/>
                <a:gd name="connsiteX172" fmla="*/ 6932 w 10000"/>
                <a:gd name="connsiteY172" fmla="*/ 1888 h 10000"/>
                <a:gd name="connsiteX173" fmla="*/ 6820 w 10000"/>
                <a:gd name="connsiteY173" fmla="*/ 1939 h 10000"/>
                <a:gd name="connsiteX174" fmla="*/ 6709 w 10000"/>
                <a:gd name="connsiteY174" fmla="*/ 2003 h 10000"/>
                <a:gd name="connsiteX175" fmla="*/ 6603 w 10000"/>
                <a:gd name="connsiteY175" fmla="*/ 2065 h 10000"/>
                <a:gd name="connsiteX176" fmla="*/ 6501 w 10000"/>
                <a:gd name="connsiteY176" fmla="*/ 2169 h 10000"/>
                <a:gd name="connsiteX177" fmla="*/ 6400 w 10000"/>
                <a:gd name="connsiteY177" fmla="*/ 2263 h 10000"/>
                <a:gd name="connsiteX178" fmla="*/ 6304 w 10000"/>
                <a:gd name="connsiteY178" fmla="*/ 2380 h 10000"/>
                <a:gd name="connsiteX179" fmla="*/ 6208 w 10000"/>
                <a:gd name="connsiteY179" fmla="*/ 2515 h 10000"/>
                <a:gd name="connsiteX180" fmla="*/ 6116 w 10000"/>
                <a:gd name="connsiteY180" fmla="*/ 2663 h 10000"/>
                <a:gd name="connsiteX181" fmla="*/ 6035 w 10000"/>
                <a:gd name="connsiteY181" fmla="*/ 2820 h 10000"/>
                <a:gd name="connsiteX182" fmla="*/ 5954 w 10000"/>
                <a:gd name="connsiteY182" fmla="*/ 2987 h 10000"/>
                <a:gd name="connsiteX183" fmla="*/ 5878 w 10000"/>
                <a:gd name="connsiteY183" fmla="*/ 3155 h 10000"/>
                <a:gd name="connsiteX184" fmla="*/ 5808 w 10000"/>
                <a:gd name="connsiteY184" fmla="*/ 3353 h 10000"/>
                <a:gd name="connsiteX185" fmla="*/ 5737 w 10000"/>
                <a:gd name="connsiteY185" fmla="*/ 3542 h 10000"/>
                <a:gd name="connsiteX186" fmla="*/ 5676 w 10000"/>
                <a:gd name="connsiteY186" fmla="*/ 3733 h 10000"/>
                <a:gd name="connsiteX187" fmla="*/ 5630 w 10000"/>
                <a:gd name="connsiteY187" fmla="*/ 3922 h 10000"/>
                <a:gd name="connsiteX188" fmla="*/ 5590 w 10000"/>
                <a:gd name="connsiteY188" fmla="*/ 4109 h 10000"/>
                <a:gd name="connsiteX189" fmla="*/ 5559 w 10000"/>
                <a:gd name="connsiteY189" fmla="*/ 4307 h 10000"/>
                <a:gd name="connsiteX190" fmla="*/ 5539 w 10000"/>
                <a:gd name="connsiteY190" fmla="*/ 4496 h 10000"/>
                <a:gd name="connsiteX191" fmla="*/ 5514 w 10000"/>
                <a:gd name="connsiteY191" fmla="*/ 4684 h 10000"/>
                <a:gd name="connsiteX192" fmla="*/ 5494 w 10000"/>
                <a:gd name="connsiteY192" fmla="*/ 4895 h 10000"/>
                <a:gd name="connsiteX193" fmla="*/ 5468 w 10000"/>
                <a:gd name="connsiteY193" fmla="*/ 5084 h 10000"/>
                <a:gd name="connsiteX194" fmla="*/ 5443 w 10000"/>
                <a:gd name="connsiteY194" fmla="*/ 5284 h 10000"/>
                <a:gd name="connsiteX195" fmla="*/ 5397 w 10000"/>
                <a:gd name="connsiteY195" fmla="*/ 5230 h 10000"/>
                <a:gd name="connsiteX196" fmla="*/ 5337 w 10000"/>
                <a:gd name="connsiteY196" fmla="*/ 5188 h 10000"/>
                <a:gd name="connsiteX197" fmla="*/ 5251 w 10000"/>
                <a:gd name="connsiteY197" fmla="*/ 5137 h 10000"/>
                <a:gd name="connsiteX198" fmla="*/ 5170 w 10000"/>
                <a:gd name="connsiteY198" fmla="*/ 5074 h 10000"/>
                <a:gd name="connsiteX199" fmla="*/ 5089 w 10000"/>
                <a:gd name="connsiteY199" fmla="*/ 5001 h 10000"/>
                <a:gd name="connsiteX200" fmla="*/ 5013 w 10000"/>
                <a:gd name="connsiteY200" fmla="*/ 4938 h 10000"/>
                <a:gd name="connsiteX201" fmla="*/ 4962 w 10000"/>
                <a:gd name="connsiteY201" fmla="*/ 4864 h 10000"/>
                <a:gd name="connsiteX202" fmla="*/ 4937 w 10000"/>
                <a:gd name="connsiteY202" fmla="*/ 4780 h 10000"/>
                <a:gd name="connsiteX203" fmla="*/ 4835 w 10000"/>
                <a:gd name="connsiteY203" fmla="*/ 4812 h 10000"/>
                <a:gd name="connsiteX204" fmla="*/ 4668 w 10000"/>
                <a:gd name="connsiteY204" fmla="*/ 4875 h 10000"/>
                <a:gd name="connsiteX205" fmla="*/ 4461 w 10000"/>
                <a:gd name="connsiteY205" fmla="*/ 4938 h 10000"/>
                <a:gd name="connsiteX206" fmla="*/ 4213 w 10000"/>
                <a:gd name="connsiteY206" fmla="*/ 5031 h 10000"/>
                <a:gd name="connsiteX207" fmla="*/ 3929 w 10000"/>
                <a:gd name="connsiteY207" fmla="*/ 5126 h 10000"/>
                <a:gd name="connsiteX208" fmla="*/ 3625 w 10000"/>
                <a:gd name="connsiteY208" fmla="*/ 5220 h 10000"/>
                <a:gd name="connsiteX209" fmla="*/ 3311 w 10000"/>
                <a:gd name="connsiteY209" fmla="*/ 5334 h 10000"/>
                <a:gd name="connsiteX210" fmla="*/ 2992 w 10000"/>
                <a:gd name="connsiteY210" fmla="*/ 5438 h 10000"/>
                <a:gd name="connsiteX211" fmla="*/ 2678 w 10000"/>
                <a:gd name="connsiteY211" fmla="*/ 5545 h 10000"/>
                <a:gd name="connsiteX212" fmla="*/ 2380 w 10000"/>
                <a:gd name="connsiteY212" fmla="*/ 5660 h 10000"/>
                <a:gd name="connsiteX213" fmla="*/ 2101 w 10000"/>
                <a:gd name="connsiteY213" fmla="*/ 5754 h 10000"/>
                <a:gd name="connsiteX214" fmla="*/ 1848 w 10000"/>
                <a:gd name="connsiteY214" fmla="*/ 5839 h 10000"/>
                <a:gd name="connsiteX215" fmla="*/ 1641 w 10000"/>
                <a:gd name="connsiteY215" fmla="*/ 5912 h 10000"/>
                <a:gd name="connsiteX216" fmla="*/ 1484 w 10000"/>
                <a:gd name="connsiteY216" fmla="*/ 5954 h 10000"/>
                <a:gd name="connsiteX217" fmla="*/ 1377 w 10000"/>
                <a:gd name="connsiteY217" fmla="*/ 5996 h 10000"/>
                <a:gd name="connsiteX218" fmla="*/ 1342 w 10000"/>
                <a:gd name="connsiteY218" fmla="*/ 6006 h 10000"/>
                <a:gd name="connsiteX219" fmla="*/ 1261 w 10000"/>
                <a:gd name="connsiteY219" fmla="*/ 5954 h 10000"/>
                <a:gd name="connsiteX220" fmla="*/ 1180 w 10000"/>
                <a:gd name="connsiteY220" fmla="*/ 5902 h 10000"/>
                <a:gd name="connsiteX221" fmla="*/ 1104 w 10000"/>
                <a:gd name="connsiteY221" fmla="*/ 5850 h 10000"/>
                <a:gd name="connsiteX222" fmla="*/ 1023 w 10000"/>
                <a:gd name="connsiteY222" fmla="*/ 5787 h 10000"/>
                <a:gd name="connsiteX223" fmla="*/ 942 w 10000"/>
                <a:gd name="connsiteY223" fmla="*/ 5732 h 10000"/>
                <a:gd name="connsiteX224" fmla="*/ 861 w 10000"/>
                <a:gd name="connsiteY224" fmla="*/ 5670 h 10000"/>
                <a:gd name="connsiteX225" fmla="*/ 785 w 10000"/>
                <a:gd name="connsiteY225" fmla="*/ 5617 h 10000"/>
                <a:gd name="connsiteX226" fmla="*/ 704 w 10000"/>
                <a:gd name="connsiteY226" fmla="*/ 5556 h 10000"/>
                <a:gd name="connsiteX227" fmla="*/ 623 w 10000"/>
                <a:gd name="connsiteY227" fmla="*/ 5503 h 10000"/>
                <a:gd name="connsiteX228" fmla="*/ 542 w 10000"/>
                <a:gd name="connsiteY228" fmla="*/ 5451 h 10000"/>
                <a:gd name="connsiteX229" fmla="*/ 466 w 10000"/>
                <a:gd name="connsiteY229" fmla="*/ 5387 h 10000"/>
                <a:gd name="connsiteX230" fmla="*/ 380 w 10000"/>
                <a:gd name="connsiteY230" fmla="*/ 5346 h 10000"/>
                <a:gd name="connsiteX231" fmla="*/ 299 w 10000"/>
                <a:gd name="connsiteY231" fmla="*/ 5294 h 10000"/>
                <a:gd name="connsiteX232" fmla="*/ 218 w 10000"/>
                <a:gd name="connsiteY232" fmla="*/ 5241 h 10000"/>
                <a:gd name="connsiteX233" fmla="*/ 137 w 10000"/>
                <a:gd name="connsiteY233" fmla="*/ 5199 h 10000"/>
                <a:gd name="connsiteX234" fmla="*/ 56 w 10000"/>
                <a:gd name="connsiteY234" fmla="*/ 5148 h 10000"/>
                <a:gd name="connsiteX235" fmla="*/ 0 w 10000"/>
                <a:gd name="connsiteY235" fmla="*/ 5271 h 10000"/>
                <a:gd name="connsiteX236" fmla="*/ 15 w 10000"/>
                <a:gd name="connsiteY236" fmla="*/ 5294 h 10000"/>
                <a:gd name="connsiteX237" fmla="*/ 51 w 10000"/>
                <a:gd name="connsiteY237" fmla="*/ 5334 h 10000"/>
                <a:gd name="connsiteX238" fmla="*/ 106 w 10000"/>
                <a:gd name="connsiteY238" fmla="*/ 5377 h 10000"/>
                <a:gd name="connsiteX239" fmla="*/ 177 w 10000"/>
                <a:gd name="connsiteY239" fmla="*/ 5438 h 10000"/>
                <a:gd name="connsiteX240" fmla="*/ 263 w 10000"/>
                <a:gd name="connsiteY240" fmla="*/ 5503 h 10000"/>
                <a:gd name="connsiteX241" fmla="*/ 359 w 10000"/>
                <a:gd name="connsiteY241" fmla="*/ 5576 h 10000"/>
                <a:gd name="connsiteX242" fmla="*/ 456 w 10000"/>
                <a:gd name="connsiteY242" fmla="*/ 5660 h 10000"/>
                <a:gd name="connsiteX243" fmla="*/ 557 w 10000"/>
                <a:gd name="connsiteY243" fmla="*/ 5732 h 10000"/>
                <a:gd name="connsiteX244" fmla="*/ 658 w 10000"/>
                <a:gd name="connsiteY244" fmla="*/ 5818 h 10000"/>
                <a:gd name="connsiteX245" fmla="*/ 754 w 10000"/>
                <a:gd name="connsiteY245" fmla="*/ 5891 h 10000"/>
                <a:gd name="connsiteX246" fmla="*/ 851 w 10000"/>
                <a:gd name="connsiteY246" fmla="*/ 5954 h 10000"/>
                <a:gd name="connsiteX247" fmla="*/ 932 w 10000"/>
                <a:gd name="connsiteY247" fmla="*/ 6017 h 10000"/>
                <a:gd name="connsiteX248" fmla="*/ 997 w 10000"/>
                <a:gd name="connsiteY248" fmla="*/ 6080 h 10000"/>
                <a:gd name="connsiteX249" fmla="*/ 1053 w 10000"/>
                <a:gd name="connsiteY249" fmla="*/ 6111 h 10000"/>
                <a:gd name="connsiteX250" fmla="*/ 1089 w 10000"/>
                <a:gd name="connsiteY250" fmla="*/ 6143 h 10000"/>
                <a:gd name="connsiteX251" fmla="*/ 1099 w 10000"/>
                <a:gd name="connsiteY251" fmla="*/ 6154 h 10000"/>
                <a:gd name="connsiteX252" fmla="*/ 1094 w 10000"/>
                <a:gd name="connsiteY252" fmla="*/ 6154 h 10000"/>
                <a:gd name="connsiteX253" fmla="*/ 1073 w 10000"/>
                <a:gd name="connsiteY253" fmla="*/ 6164 h 10000"/>
                <a:gd name="connsiteX254" fmla="*/ 1053 w 10000"/>
                <a:gd name="connsiteY254" fmla="*/ 6185 h 10000"/>
                <a:gd name="connsiteX255" fmla="*/ 1023 w 10000"/>
                <a:gd name="connsiteY255" fmla="*/ 6216 h 10000"/>
                <a:gd name="connsiteX256" fmla="*/ 987 w 10000"/>
                <a:gd name="connsiteY256" fmla="*/ 6236 h 10000"/>
                <a:gd name="connsiteX257" fmla="*/ 957 w 10000"/>
                <a:gd name="connsiteY257" fmla="*/ 6268 h 10000"/>
                <a:gd name="connsiteX258" fmla="*/ 932 w 10000"/>
                <a:gd name="connsiteY258" fmla="*/ 6299 h 10000"/>
                <a:gd name="connsiteX259" fmla="*/ 906 w 10000"/>
                <a:gd name="connsiteY259" fmla="*/ 6331 h 10000"/>
                <a:gd name="connsiteX260" fmla="*/ 2486 w 10000"/>
                <a:gd name="connsiteY260" fmla="*/ 7766 h 10000"/>
                <a:gd name="connsiteX261" fmla="*/ 2516 w 10000"/>
                <a:gd name="connsiteY261" fmla="*/ 7798 h 10000"/>
                <a:gd name="connsiteX262" fmla="*/ 2542 w 10000"/>
                <a:gd name="connsiteY262" fmla="*/ 7808 h 10000"/>
                <a:gd name="connsiteX263" fmla="*/ 2572 w 10000"/>
                <a:gd name="connsiteY263" fmla="*/ 7808 h 10000"/>
                <a:gd name="connsiteX264" fmla="*/ 2603 w 10000"/>
                <a:gd name="connsiteY264" fmla="*/ 7755 h 10000"/>
                <a:gd name="connsiteX265" fmla="*/ 1246 w 10000"/>
                <a:gd name="connsiteY265" fmla="*/ 6414 h 10000"/>
                <a:gd name="connsiteX266" fmla="*/ 1337 w 10000"/>
                <a:gd name="connsiteY266" fmla="*/ 6373 h 10000"/>
                <a:gd name="connsiteX267" fmla="*/ 1494 w 10000"/>
                <a:gd name="connsiteY267" fmla="*/ 6309 h 10000"/>
                <a:gd name="connsiteX268" fmla="*/ 1701 w 10000"/>
                <a:gd name="connsiteY268" fmla="*/ 6216 h 10000"/>
                <a:gd name="connsiteX269" fmla="*/ 1949 w 10000"/>
                <a:gd name="connsiteY269" fmla="*/ 6111 h 10000"/>
                <a:gd name="connsiteX270" fmla="*/ 2233 w 10000"/>
                <a:gd name="connsiteY270" fmla="*/ 6006 h 10000"/>
                <a:gd name="connsiteX271" fmla="*/ 2542 w 10000"/>
                <a:gd name="connsiteY271" fmla="*/ 5891 h 10000"/>
                <a:gd name="connsiteX272" fmla="*/ 2871 w 10000"/>
                <a:gd name="connsiteY272" fmla="*/ 5754 h 10000"/>
                <a:gd name="connsiteX273" fmla="*/ 3195 w 10000"/>
                <a:gd name="connsiteY273" fmla="*/ 5629 h 10000"/>
                <a:gd name="connsiteX274" fmla="*/ 3524 w 10000"/>
                <a:gd name="connsiteY274" fmla="*/ 5513 h 10000"/>
                <a:gd name="connsiteX275" fmla="*/ 3833 w 10000"/>
                <a:gd name="connsiteY275" fmla="*/ 5387 h 10000"/>
                <a:gd name="connsiteX276" fmla="*/ 4122 w 10000"/>
                <a:gd name="connsiteY276" fmla="*/ 5284 h 10000"/>
                <a:gd name="connsiteX277" fmla="*/ 4380 w 10000"/>
                <a:gd name="connsiteY277" fmla="*/ 5178 h 10000"/>
                <a:gd name="connsiteX278" fmla="*/ 4603 w 10000"/>
                <a:gd name="connsiteY278" fmla="*/ 5105 h 10000"/>
                <a:gd name="connsiteX279" fmla="*/ 4765 w 10000"/>
                <a:gd name="connsiteY279" fmla="*/ 5031 h 10000"/>
                <a:gd name="connsiteX280" fmla="*/ 4876 w 10000"/>
                <a:gd name="connsiteY280" fmla="*/ 4990 h 10000"/>
                <a:gd name="connsiteX281" fmla="*/ 4911 w 10000"/>
                <a:gd name="connsiteY281" fmla="*/ 4980 h 10000"/>
                <a:gd name="connsiteX282" fmla="*/ 4972 w 10000"/>
                <a:gd name="connsiteY282" fmla="*/ 5053 h 10000"/>
                <a:gd name="connsiteX283" fmla="*/ 5038 w 10000"/>
                <a:gd name="connsiteY283" fmla="*/ 5126 h 10000"/>
                <a:gd name="connsiteX284" fmla="*/ 5109 w 10000"/>
                <a:gd name="connsiteY284" fmla="*/ 5199 h 10000"/>
                <a:gd name="connsiteX285" fmla="*/ 5180 w 10000"/>
                <a:gd name="connsiteY285" fmla="*/ 5284 h 10000"/>
                <a:gd name="connsiteX286" fmla="*/ 5241 w 10000"/>
                <a:gd name="connsiteY286" fmla="*/ 5367 h 10000"/>
                <a:gd name="connsiteX287" fmla="*/ 5306 w 10000"/>
                <a:gd name="connsiteY287" fmla="*/ 5451 h 10000"/>
                <a:gd name="connsiteX288" fmla="*/ 5367 w 10000"/>
                <a:gd name="connsiteY288" fmla="*/ 5534 h 10000"/>
                <a:gd name="connsiteX289" fmla="*/ 5428 w 10000"/>
                <a:gd name="connsiteY289" fmla="*/ 5629 h 10000"/>
                <a:gd name="connsiteX290" fmla="*/ 5423 w 10000"/>
                <a:gd name="connsiteY290" fmla="*/ 5942 h 10000"/>
                <a:gd name="connsiteX291" fmla="*/ 5397 w 10000"/>
                <a:gd name="connsiteY291" fmla="*/ 6236 h 10000"/>
                <a:gd name="connsiteX292" fmla="*/ 5367 w 10000"/>
                <a:gd name="connsiteY292" fmla="*/ 6541 h 10000"/>
                <a:gd name="connsiteX293" fmla="*/ 5337 w 10000"/>
                <a:gd name="connsiteY293" fmla="*/ 6814 h 10000"/>
                <a:gd name="connsiteX294" fmla="*/ 5296 w 10000"/>
                <a:gd name="connsiteY294" fmla="*/ 6718 h 10000"/>
                <a:gd name="connsiteX295" fmla="*/ 5251 w 10000"/>
                <a:gd name="connsiteY295" fmla="*/ 6624 h 10000"/>
                <a:gd name="connsiteX296" fmla="*/ 5210 w 10000"/>
                <a:gd name="connsiteY296" fmla="*/ 6530 h 10000"/>
                <a:gd name="connsiteX297" fmla="*/ 5170 w 10000"/>
                <a:gd name="connsiteY297" fmla="*/ 6444 h 10000"/>
                <a:gd name="connsiteX298" fmla="*/ 5129 w 10000"/>
                <a:gd name="connsiteY298" fmla="*/ 6351 h 10000"/>
                <a:gd name="connsiteX299" fmla="*/ 5089 w 10000"/>
                <a:gd name="connsiteY299" fmla="*/ 6268 h 10000"/>
                <a:gd name="connsiteX300" fmla="*/ 5043 w 10000"/>
                <a:gd name="connsiteY300" fmla="*/ 6185 h 10000"/>
                <a:gd name="connsiteX301" fmla="*/ 4992 w 10000"/>
                <a:gd name="connsiteY301" fmla="*/ 6111 h 10000"/>
                <a:gd name="connsiteX302" fmla="*/ 5033 w 10000"/>
                <a:gd name="connsiteY302" fmla="*/ 6111 h 10000"/>
                <a:gd name="connsiteX303" fmla="*/ 5073 w 10000"/>
                <a:gd name="connsiteY303" fmla="*/ 6143 h 10000"/>
                <a:gd name="connsiteX304" fmla="*/ 5114 w 10000"/>
                <a:gd name="connsiteY304" fmla="*/ 6195 h 10000"/>
                <a:gd name="connsiteX305" fmla="*/ 5149 w 10000"/>
                <a:gd name="connsiteY305" fmla="*/ 6258 h 10000"/>
                <a:gd name="connsiteX306" fmla="*/ 5190 w 10000"/>
                <a:gd name="connsiteY306" fmla="*/ 6321 h 10000"/>
                <a:gd name="connsiteX307" fmla="*/ 5230 w 10000"/>
                <a:gd name="connsiteY307" fmla="*/ 6341 h 10000"/>
                <a:gd name="connsiteX308" fmla="*/ 5271 w 10000"/>
                <a:gd name="connsiteY308" fmla="*/ 6341 h 10000"/>
                <a:gd name="connsiteX309" fmla="*/ 5316 w 10000"/>
                <a:gd name="connsiteY309" fmla="*/ 6299 h 10000"/>
                <a:gd name="connsiteX310" fmla="*/ 5276 w 10000"/>
                <a:gd name="connsiteY310" fmla="*/ 6154 h 10000"/>
                <a:gd name="connsiteX311" fmla="*/ 5225 w 10000"/>
                <a:gd name="connsiteY311" fmla="*/ 6017 h 10000"/>
                <a:gd name="connsiteX312" fmla="*/ 5170 w 10000"/>
                <a:gd name="connsiteY312" fmla="*/ 5902 h 10000"/>
                <a:gd name="connsiteX313" fmla="*/ 5109 w 10000"/>
                <a:gd name="connsiteY313" fmla="*/ 5776 h 10000"/>
                <a:gd name="connsiteX314" fmla="*/ 5043 w 10000"/>
                <a:gd name="connsiteY314" fmla="*/ 5670 h 10000"/>
                <a:gd name="connsiteX315" fmla="*/ 4972 w 10000"/>
                <a:gd name="connsiteY315" fmla="*/ 5576 h 10000"/>
                <a:gd name="connsiteX316" fmla="*/ 4901 w 10000"/>
                <a:gd name="connsiteY316" fmla="*/ 5493 h 10000"/>
                <a:gd name="connsiteX317" fmla="*/ 4835 w 10000"/>
                <a:gd name="connsiteY317" fmla="*/ 5418 h 10000"/>
                <a:gd name="connsiteX318" fmla="*/ 4881 w 10000"/>
                <a:gd name="connsiteY318" fmla="*/ 5428 h 10000"/>
                <a:gd name="connsiteX319" fmla="*/ 4927 w 10000"/>
                <a:gd name="connsiteY319" fmla="*/ 5438 h 10000"/>
                <a:gd name="connsiteX320" fmla="*/ 4972 w 10000"/>
                <a:gd name="connsiteY320" fmla="*/ 5461 h 10000"/>
                <a:gd name="connsiteX321" fmla="*/ 5018 w 10000"/>
                <a:gd name="connsiteY321" fmla="*/ 5493 h 10000"/>
                <a:gd name="connsiteX322" fmla="*/ 5068 w 10000"/>
                <a:gd name="connsiteY322" fmla="*/ 5513 h 10000"/>
                <a:gd name="connsiteX323" fmla="*/ 5114 w 10000"/>
                <a:gd name="connsiteY323" fmla="*/ 5545 h 10000"/>
                <a:gd name="connsiteX324" fmla="*/ 5154 w 10000"/>
                <a:gd name="connsiteY324" fmla="*/ 5586 h 10000"/>
                <a:gd name="connsiteX325" fmla="*/ 5195 w 10000"/>
                <a:gd name="connsiteY325" fmla="*/ 5629 h 10000"/>
                <a:gd name="connsiteX326" fmla="*/ 5220 w 10000"/>
                <a:gd name="connsiteY326" fmla="*/ 5639 h 10000"/>
                <a:gd name="connsiteX327" fmla="*/ 5241 w 10000"/>
                <a:gd name="connsiteY327" fmla="*/ 5680 h 10000"/>
                <a:gd name="connsiteX328" fmla="*/ 5266 w 10000"/>
                <a:gd name="connsiteY328" fmla="*/ 5732 h 10000"/>
                <a:gd name="connsiteX329" fmla="*/ 5281 w 10000"/>
                <a:gd name="connsiteY329" fmla="*/ 5766 h 10000"/>
                <a:gd name="connsiteX330" fmla="*/ 5306 w 10000"/>
                <a:gd name="connsiteY330" fmla="*/ 5818 h 10000"/>
                <a:gd name="connsiteX331" fmla="*/ 5327 w 10000"/>
                <a:gd name="connsiteY331" fmla="*/ 5829 h 10000"/>
                <a:gd name="connsiteX332" fmla="*/ 5352 w 10000"/>
                <a:gd name="connsiteY332" fmla="*/ 5818 h 10000"/>
                <a:gd name="connsiteX333" fmla="*/ 5382 w 10000"/>
                <a:gd name="connsiteY333" fmla="*/ 5766 h 10000"/>
                <a:gd name="connsiteX334" fmla="*/ 5342 w 10000"/>
                <a:gd name="connsiteY334" fmla="*/ 5660 h 10000"/>
                <a:gd name="connsiteX335" fmla="*/ 5296 w 10000"/>
                <a:gd name="connsiteY335" fmla="*/ 5576 h 10000"/>
                <a:gd name="connsiteX336" fmla="*/ 5241 w 10000"/>
                <a:gd name="connsiteY336" fmla="*/ 5503 h 10000"/>
                <a:gd name="connsiteX337" fmla="*/ 5190 w 10000"/>
                <a:gd name="connsiteY337" fmla="*/ 5438 h 10000"/>
                <a:gd name="connsiteX338" fmla="*/ 5129 w 10000"/>
                <a:gd name="connsiteY338" fmla="*/ 5387 h 10000"/>
                <a:gd name="connsiteX339" fmla="*/ 5073 w 10000"/>
                <a:gd name="connsiteY339" fmla="*/ 5356 h 10000"/>
                <a:gd name="connsiteX340" fmla="*/ 5008 w 10000"/>
                <a:gd name="connsiteY340" fmla="*/ 5304 h 10000"/>
                <a:gd name="connsiteX341" fmla="*/ 4952 w 10000"/>
                <a:gd name="connsiteY341" fmla="*/ 5271 h 10000"/>
                <a:gd name="connsiteX342" fmla="*/ 4916 w 10000"/>
                <a:gd name="connsiteY342" fmla="*/ 5241 h 10000"/>
                <a:gd name="connsiteX343" fmla="*/ 4876 w 10000"/>
                <a:gd name="connsiteY343" fmla="*/ 5230 h 10000"/>
                <a:gd name="connsiteX344" fmla="*/ 4841 w 10000"/>
                <a:gd name="connsiteY344" fmla="*/ 5230 h 10000"/>
                <a:gd name="connsiteX345" fmla="*/ 4810 w 10000"/>
                <a:gd name="connsiteY345" fmla="*/ 5284 h 10000"/>
                <a:gd name="connsiteX346" fmla="*/ 4810 w 10000"/>
                <a:gd name="connsiteY346" fmla="*/ 5314 h 10000"/>
                <a:gd name="connsiteX347" fmla="*/ 4815 w 10000"/>
                <a:gd name="connsiteY347" fmla="*/ 5356 h 10000"/>
                <a:gd name="connsiteX348" fmla="*/ 4820 w 10000"/>
                <a:gd name="connsiteY348" fmla="*/ 5377 h 10000"/>
                <a:gd name="connsiteX349" fmla="*/ 4835 w 10000"/>
                <a:gd name="connsiteY349" fmla="*/ 5397 h 10000"/>
                <a:gd name="connsiteX350" fmla="*/ 4795 w 10000"/>
                <a:gd name="connsiteY350" fmla="*/ 5428 h 10000"/>
                <a:gd name="connsiteX351" fmla="*/ 4744 w 10000"/>
                <a:gd name="connsiteY351" fmla="*/ 5438 h 10000"/>
                <a:gd name="connsiteX352" fmla="*/ 4709 w 10000"/>
                <a:gd name="connsiteY352" fmla="*/ 5461 h 10000"/>
                <a:gd name="connsiteX353" fmla="*/ 4704 w 10000"/>
                <a:gd name="connsiteY353" fmla="*/ 5556 h 10000"/>
                <a:gd name="connsiteX354" fmla="*/ 4754 w 10000"/>
                <a:gd name="connsiteY354" fmla="*/ 5596 h 10000"/>
                <a:gd name="connsiteX355" fmla="*/ 4800 w 10000"/>
                <a:gd name="connsiteY355" fmla="*/ 5629 h 10000"/>
                <a:gd name="connsiteX356" fmla="*/ 4846 w 10000"/>
                <a:gd name="connsiteY356" fmla="*/ 5670 h 10000"/>
                <a:gd name="connsiteX357" fmla="*/ 4896 w 10000"/>
                <a:gd name="connsiteY357" fmla="*/ 5691 h 10000"/>
                <a:gd name="connsiteX358" fmla="*/ 4937 w 10000"/>
                <a:gd name="connsiteY358" fmla="*/ 5732 h 10000"/>
                <a:gd name="connsiteX359" fmla="*/ 4987 w 10000"/>
                <a:gd name="connsiteY359" fmla="*/ 5776 h 10000"/>
                <a:gd name="connsiteX360" fmla="*/ 5028 w 10000"/>
                <a:gd name="connsiteY360" fmla="*/ 5839 h 10000"/>
                <a:gd name="connsiteX361" fmla="*/ 5068 w 10000"/>
                <a:gd name="connsiteY361" fmla="*/ 5902 h 10000"/>
                <a:gd name="connsiteX362" fmla="*/ 5033 w 10000"/>
                <a:gd name="connsiteY362" fmla="*/ 5912 h 10000"/>
                <a:gd name="connsiteX363" fmla="*/ 4992 w 10000"/>
                <a:gd name="connsiteY363" fmla="*/ 5912 h 10000"/>
                <a:gd name="connsiteX364" fmla="*/ 4957 w 10000"/>
                <a:gd name="connsiteY364" fmla="*/ 5902 h 10000"/>
                <a:gd name="connsiteX365" fmla="*/ 4916 w 10000"/>
                <a:gd name="connsiteY365" fmla="*/ 5871 h 10000"/>
                <a:gd name="connsiteX366" fmla="*/ 4876 w 10000"/>
                <a:gd name="connsiteY366" fmla="*/ 5850 h 10000"/>
                <a:gd name="connsiteX367" fmla="*/ 4835 w 10000"/>
                <a:gd name="connsiteY367" fmla="*/ 5839 h 10000"/>
                <a:gd name="connsiteX368" fmla="*/ 4800 w 10000"/>
                <a:gd name="connsiteY368" fmla="*/ 5860 h 10000"/>
                <a:gd name="connsiteX369" fmla="*/ 4759 w 10000"/>
                <a:gd name="connsiteY369" fmla="*/ 5902 h 10000"/>
                <a:gd name="connsiteX370" fmla="*/ 4775 w 10000"/>
                <a:gd name="connsiteY370" fmla="*/ 6027 h 10000"/>
                <a:gd name="connsiteX371" fmla="*/ 4810 w 10000"/>
                <a:gd name="connsiteY371" fmla="*/ 6143 h 10000"/>
                <a:gd name="connsiteX372" fmla="*/ 4851 w 10000"/>
                <a:gd name="connsiteY372" fmla="*/ 6226 h 10000"/>
                <a:gd name="connsiteX373" fmla="*/ 4901 w 10000"/>
                <a:gd name="connsiteY373" fmla="*/ 6309 h 10000"/>
                <a:gd name="connsiteX374" fmla="*/ 4952 w 10000"/>
                <a:gd name="connsiteY374" fmla="*/ 6394 h 10000"/>
                <a:gd name="connsiteX375" fmla="*/ 5003 w 10000"/>
                <a:gd name="connsiteY375" fmla="*/ 6488 h 10000"/>
                <a:gd name="connsiteX376" fmla="*/ 5043 w 10000"/>
                <a:gd name="connsiteY376" fmla="*/ 6614 h 10000"/>
                <a:gd name="connsiteX377" fmla="*/ 5078 w 10000"/>
                <a:gd name="connsiteY377" fmla="*/ 6739 h 10000"/>
                <a:gd name="connsiteX378" fmla="*/ 4987 w 10000"/>
                <a:gd name="connsiteY378" fmla="*/ 6781 h 10000"/>
                <a:gd name="connsiteX379" fmla="*/ 4886 w 10000"/>
                <a:gd name="connsiteY379" fmla="*/ 6824 h 10000"/>
                <a:gd name="connsiteX380" fmla="*/ 4795 w 10000"/>
                <a:gd name="connsiteY380" fmla="*/ 6888 h 10000"/>
                <a:gd name="connsiteX381" fmla="*/ 4699 w 10000"/>
                <a:gd name="connsiteY381" fmla="*/ 6950 h 10000"/>
                <a:gd name="connsiteX382" fmla="*/ 4608 w 10000"/>
                <a:gd name="connsiteY382" fmla="*/ 7013 h 10000"/>
                <a:gd name="connsiteX383" fmla="*/ 4511 w 10000"/>
                <a:gd name="connsiteY383" fmla="*/ 7055 h 10000"/>
                <a:gd name="connsiteX384" fmla="*/ 4415 w 10000"/>
                <a:gd name="connsiteY384" fmla="*/ 7097 h 10000"/>
                <a:gd name="connsiteX385" fmla="*/ 4319 w 10000"/>
                <a:gd name="connsiteY385" fmla="*/ 7107 h 10000"/>
                <a:gd name="connsiteX386" fmla="*/ 4339 w 10000"/>
                <a:gd name="connsiteY386" fmla="*/ 6845 h 10000"/>
                <a:gd name="connsiteX387" fmla="*/ 4349 w 10000"/>
                <a:gd name="connsiteY387" fmla="*/ 6551 h 10000"/>
                <a:gd name="connsiteX388" fmla="*/ 4339 w 10000"/>
                <a:gd name="connsiteY388" fmla="*/ 6268 h 10000"/>
                <a:gd name="connsiteX389" fmla="*/ 4319 w 10000"/>
                <a:gd name="connsiteY389" fmla="*/ 6006 h 10000"/>
                <a:gd name="connsiteX390" fmla="*/ 4294 w 10000"/>
                <a:gd name="connsiteY390" fmla="*/ 5922 h 10000"/>
                <a:gd name="connsiteX391" fmla="*/ 4268 w 10000"/>
                <a:gd name="connsiteY391" fmla="*/ 5829 h 10000"/>
                <a:gd name="connsiteX392" fmla="*/ 4238 w 10000"/>
                <a:gd name="connsiteY392" fmla="*/ 5743 h 10000"/>
                <a:gd name="connsiteX393" fmla="*/ 4192 w 10000"/>
                <a:gd name="connsiteY393" fmla="*/ 5712 h 10000"/>
                <a:gd name="connsiteX394" fmla="*/ 4147 w 10000"/>
                <a:gd name="connsiteY394" fmla="*/ 5891 h 10000"/>
                <a:gd name="connsiteX395" fmla="*/ 4116 w 10000"/>
                <a:gd name="connsiteY395" fmla="*/ 6070 h 10000"/>
                <a:gd name="connsiteX396" fmla="*/ 4086 w 10000"/>
                <a:gd name="connsiteY396" fmla="*/ 6247 h 10000"/>
                <a:gd name="connsiteX397" fmla="*/ 4035 w 10000"/>
                <a:gd name="connsiteY397" fmla="*/ 6414 h 10000"/>
                <a:gd name="connsiteX398" fmla="*/ 3833 w 10000"/>
                <a:gd name="connsiteY398" fmla="*/ 5712 h 10000"/>
                <a:gd name="connsiteX399" fmla="*/ 3772 w 10000"/>
                <a:gd name="connsiteY399" fmla="*/ 5712 h 10000"/>
                <a:gd name="connsiteX400" fmla="*/ 3772 w 10000"/>
                <a:gd name="connsiteY400" fmla="*/ 5829 h 10000"/>
                <a:gd name="connsiteX401" fmla="*/ 3813 w 10000"/>
                <a:gd name="connsiteY401" fmla="*/ 5954 h 10000"/>
                <a:gd name="connsiteX402" fmla="*/ 3848 w 10000"/>
                <a:gd name="connsiteY402" fmla="*/ 6090 h 10000"/>
                <a:gd name="connsiteX403" fmla="*/ 3878 w 10000"/>
                <a:gd name="connsiteY403" fmla="*/ 6226 h 10000"/>
                <a:gd name="connsiteX404" fmla="*/ 3909 w 10000"/>
                <a:gd name="connsiteY404" fmla="*/ 6373 h 10000"/>
                <a:gd name="connsiteX405" fmla="*/ 3934 w 10000"/>
                <a:gd name="connsiteY405" fmla="*/ 6498 h 10000"/>
                <a:gd name="connsiteX406" fmla="*/ 3959 w 10000"/>
                <a:gd name="connsiteY406" fmla="*/ 6644 h 10000"/>
                <a:gd name="connsiteX407" fmla="*/ 3975 w 10000"/>
                <a:gd name="connsiteY407" fmla="*/ 6803 h 10000"/>
                <a:gd name="connsiteX408" fmla="*/ 3995 w 10000"/>
                <a:gd name="connsiteY408" fmla="*/ 6950 h 10000"/>
                <a:gd name="connsiteX409" fmla="*/ 4041 w 10000"/>
                <a:gd name="connsiteY409" fmla="*/ 6928 h 10000"/>
                <a:gd name="connsiteX410" fmla="*/ 4081 w 10000"/>
                <a:gd name="connsiteY410" fmla="*/ 6868 h 10000"/>
                <a:gd name="connsiteX411" fmla="*/ 4111 w 10000"/>
                <a:gd name="connsiteY411" fmla="*/ 6803 h 10000"/>
                <a:gd name="connsiteX412" fmla="*/ 4142 w 10000"/>
                <a:gd name="connsiteY412" fmla="*/ 6729 h 10000"/>
                <a:gd name="connsiteX413" fmla="*/ 4162 w 10000"/>
                <a:gd name="connsiteY413" fmla="*/ 6644 h 10000"/>
                <a:gd name="connsiteX414" fmla="*/ 4182 w 10000"/>
                <a:gd name="connsiteY414" fmla="*/ 6551 h 10000"/>
                <a:gd name="connsiteX415" fmla="*/ 4197 w 10000"/>
                <a:gd name="connsiteY415" fmla="*/ 6467 h 10000"/>
                <a:gd name="connsiteX416" fmla="*/ 4218 w 10000"/>
                <a:gd name="connsiteY416" fmla="*/ 6384 h 10000"/>
                <a:gd name="connsiteX417" fmla="*/ 4238 w 10000"/>
                <a:gd name="connsiteY417" fmla="*/ 6467 h 10000"/>
                <a:gd name="connsiteX418" fmla="*/ 4228 w 10000"/>
                <a:gd name="connsiteY418" fmla="*/ 6654 h 10000"/>
                <a:gd name="connsiteX419" fmla="*/ 4203 w 10000"/>
                <a:gd name="connsiteY419" fmla="*/ 6855 h 10000"/>
                <a:gd name="connsiteX420" fmla="*/ 4182 w 10000"/>
                <a:gd name="connsiteY420" fmla="*/ 7034 h 10000"/>
                <a:gd name="connsiteX421" fmla="*/ 4147 w 10000"/>
                <a:gd name="connsiteY421" fmla="*/ 7223 h 10000"/>
                <a:gd name="connsiteX422" fmla="*/ 4111 w 10000"/>
                <a:gd name="connsiteY422" fmla="*/ 7410 h 10000"/>
                <a:gd name="connsiteX423" fmla="*/ 4076 w 10000"/>
                <a:gd name="connsiteY423" fmla="*/ 7589 h 10000"/>
                <a:gd name="connsiteX424" fmla="*/ 4223 w 10000"/>
                <a:gd name="connsiteY424" fmla="*/ 7977 h 10000"/>
                <a:gd name="connsiteX425" fmla="*/ 4238 w 10000"/>
                <a:gd name="connsiteY425" fmla="*/ 7862 h 10000"/>
                <a:gd name="connsiteX426" fmla="*/ 4258 w 10000"/>
                <a:gd name="connsiteY426" fmla="*/ 7705 h 10000"/>
                <a:gd name="connsiteX427" fmla="*/ 4273 w 10000"/>
                <a:gd name="connsiteY427" fmla="*/ 7567 h 10000"/>
                <a:gd name="connsiteX428" fmla="*/ 4294 w 10000"/>
                <a:gd name="connsiteY428" fmla="*/ 7452 h 10000"/>
                <a:gd name="connsiteX429" fmla="*/ 4400 w 10000"/>
                <a:gd name="connsiteY429" fmla="*/ 7421 h 10000"/>
                <a:gd name="connsiteX430" fmla="*/ 4511 w 10000"/>
                <a:gd name="connsiteY430" fmla="*/ 7358 h 10000"/>
                <a:gd name="connsiteX431" fmla="*/ 4623 w 10000"/>
                <a:gd name="connsiteY431" fmla="*/ 7296 h 10000"/>
                <a:gd name="connsiteX432" fmla="*/ 4734 w 10000"/>
                <a:gd name="connsiteY432" fmla="*/ 7243 h 10000"/>
                <a:gd name="connsiteX433" fmla="*/ 4846 w 10000"/>
                <a:gd name="connsiteY433" fmla="*/ 7181 h 10000"/>
                <a:gd name="connsiteX434" fmla="*/ 4952 w 10000"/>
                <a:gd name="connsiteY434" fmla="*/ 7118 h 10000"/>
                <a:gd name="connsiteX435" fmla="*/ 5063 w 10000"/>
                <a:gd name="connsiteY435" fmla="*/ 7055 h 10000"/>
                <a:gd name="connsiteX436" fmla="*/ 5170 w 10000"/>
                <a:gd name="connsiteY436" fmla="*/ 7013 h 10000"/>
                <a:gd name="connsiteX437" fmla="*/ 5205 w 10000"/>
                <a:gd name="connsiteY437" fmla="*/ 7107 h 10000"/>
                <a:gd name="connsiteX438" fmla="*/ 5241 w 10000"/>
                <a:gd name="connsiteY438" fmla="*/ 7202 h 10000"/>
                <a:gd name="connsiteX439" fmla="*/ 5266 w 10000"/>
                <a:gd name="connsiteY439" fmla="*/ 7296 h 10000"/>
                <a:gd name="connsiteX440" fmla="*/ 5286 w 10000"/>
                <a:gd name="connsiteY440" fmla="*/ 7410 h 10000"/>
                <a:gd name="connsiteX441" fmla="*/ 4759 w 10000"/>
                <a:gd name="connsiteY441" fmla="*/ 7755 h 10000"/>
                <a:gd name="connsiteX442" fmla="*/ 4800 w 10000"/>
                <a:gd name="connsiteY442" fmla="*/ 8071 h 10000"/>
                <a:gd name="connsiteX443" fmla="*/ 4810 w 10000"/>
                <a:gd name="connsiteY443" fmla="*/ 8061 h 10000"/>
                <a:gd name="connsiteX444" fmla="*/ 4851 w 10000"/>
                <a:gd name="connsiteY444" fmla="*/ 8040 h 10000"/>
                <a:gd name="connsiteX445" fmla="*/ 4901 w 10000"/>
                <a:gd name="connsiteY445" fmla="*/ 7998 h 10000"/>
                <a:gd name="connsiteX446" fmla="*/ 4972 w 10000"/>
                <a:gd name="connsiteY446" fmla="*/ 7956 h 10000"/>
                <a:gd name="connsiteX447" fmla="*/ 5048 w 10000"/>
                <a:gd name="connsiteY447" fmla="*/ 7894 h 10000"/>
                <a:gd name="connsiteX448" fmla="*/ 5124 w 10000"/>
                <a:gd name="connsiteY448" fmla="*/ 7829 h 10000"/>
                <a:gd name="connsiteX449" fmla="*/ 5195 w 10000"/>
                <a:gd name="connsiteY449" fmla="*/ 7766 h 10000"/>
                <a:gd name="connsiteX450" fmla="*/ 5261 w 10000"/>
                <a:gd name="connsiteY450" fmla="*/ 7725 h 10000"/>
                <a:gd name="connsiteX451" fmla="*/ 5235 w 10000"/>
                <a:gd name="connsiteY451" fmla="*/ 8292 h 10000"/>
                <a:gd name="connsiteX452" fmla="*/ 4765 w 10000"/>
                <a:gd name="connsiteY452" fmla="*/ 8616 h 10000"/>
                <a:gd name="connsiteX453" fmla="*/ 4800 w 10000"/>
                <a:gd name="connsiteY453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258 w 10000"/>
                <a:gd name="connsiteY22" fmla="*/ 8752 h 10000"/>
                <a:gd name="connsiteX23" fmla="*/ 4197 w 10000"/>
                <a:gd name="connsiteY23" fmla="*/ 8510 h 10000"/>
                <a:gd name="connsiteX24" fmla="*/ 4339 w 10000"/>
                <a:gd name="connsiteY24" fmla="*/ 8397 h 10000"/>
                <a:gd name="connsiteX25" fmla="*/ 4415 w 10000"/>
                <a:gd name="connsiteY25" fmla="*/ 8333 h 10000"/>
                <a:gd name="connsiteX26" fmla="*/ 4496 w 10000"/>
                <a:gd name="connsiteY26" fmla="*/ 8281 h 10000"/>
                <a:gd name="connsiteX27" fmla="*/ 4577 w 10000"/>
                <a:gd name="connsiteY27" fmla="*/ 8219 h 10000"/>
                <a:gd name="connsiteX28" fmla="*/ 4658 w 10000"/>
                <a:gd name="connsiteY28" fmla="*/ 8165 h 10000"/>
                <a:gd name="connsiteX29" fmla="*/ 4729 w 10000"/>
                <a:gd name="connsiteY29" fmla="*/ 8125 h 10000"/>
                <a:gd name="connsiteX30" fmla="*/ 4800 w 10000"/>
                <a:gd name="connsiteY30" fmla="*/ 8071 h 10000"/>
                <a:gd name="connsiteX31" fmla="*/ 4759 w 10000"/>
                <a:gd name="connsiteY31" fmla="*/ 7755 h 10000"/>
                <a:gd name="connsiteX32" fmla="*/ 4228 w 10000"/>
                <a:gd name="connsiteY32" fmla="*/ 8125 h 10000"/>
                <a:gd name="connsiteX33" fmla="*/ 4223 w 10000"/>
                <a:gd name="connsiteY33" fmla="*/ 8092 h 10000"/>
                <a:gd name="connsiteX34" fmla="*/ 4223 w 10000"/>
                <a:gd name="connsiteY34" fmla="*/ 8061 h 10000"/>
                <a:gd name="connsiteX35" fmla="*/ 4223 w 10000"/>
                <a:gd name="connsiteY35" fmla="*/ 8018 h 10000"/>
                <a:gd name="connsiteX36" fmla="*/ 4223 w 10000"/>
                <a:gd name="connsiteY36" fmla="*/ 7977 h 10000"/>
                <a:gd name="connsiteX37" fmla="*/ 5554 w 10000"/>
                <a:gd name="connsiteY37" fmla="*/ 6593 h 10000"/>
                <a:gd name="connsiteX38" fmla="*/ 5570 w 10000"/>
                <a:gd name="connsiteY38" fmla="*/ 6384 h 10000"/>
                <a:gd name="connsiteX39" fmla="*/ 5585 w 10000"/>
                <a:gd name="connsiteY39" fmla="*/ 6154 h 10000"/>
                <a:gd name="connsiteX40" fmla="*/ 5605 w 10000"/>
                <a:gd name="connsiteY40" fmla="*/ 5932 h 10000"/>
                <a:gd name="connsiteX41" fmla="*/ 5625 w 10000"/>
                <a:gd name="connsiteY41" fmla="*/ 5712 h 10000"/>
                <a:gd name="connsiteX42" fmla="*/ 5651 w 10000"/>
                <a:gd name="connsiteY42" fmla="*/ 5503 h 10000"/>
                <a:gd name="connsiteX43" fmla="*/ 5671 w 10000"/>
                <a:gd name="connsiteY43" fmla="*/ 5294 h 10000"/>
                <a:gd name="connsiteX44" fmla="*/ 5706 w 10000"/>
                <a:gd name="connsiteY44" fmla="*/ 5084 h 10000"/>
                <a:gd name="connsiteX45" fmla="*/ 5742 w 10000"/>
                <a:gd name="connsiteY45" fmla="*/ 4885 h 10000"/>
                <a:gd name="connsiteX46" fmla="*/ 5782 w 10000"/>
                <a:gd name="connsiteY46" fmla="*/ 4643 h 10000"/>
                <a:gd name="connsiteX47" fmla="*/ 5838 w 10000"/>
                <a:gd name="connsiteY47" fmla="*/ 4401 h 10000"/>
                <a:gd name="connsiteX48" fmla="*/ 5894 w 10000"/>
                <a:gd name="connsiteY48" fmla="*/ 4171 h 10000"/>
                <a:gd name="connsiteX49" fmla="*/ 5965 w 10000"/>
                <a:gd name="connsiteY49" fmla="*/ 3942 h 10000"/>
                <a:gd name="connsiteX50" fmla="*/ 6041 w 10000"/>
                <a:gd name="connsiteY50" fmla="*/ 3723 h 10000"/>
                <a:gd name="connsiteX51" fmla="*/ 6116 w 10000"/>
                <a:gd name="connsiteY51" fmla="*/ 3511 h 10000"/>
                <a:gd name="connsiteX52" fmla="*/ 6203 w 10000"/>
                <a:gd name="connsiteY52" fmla="*/ 3312 h 10000"/>
                <a:gd name="connsiteX53" fmla="*/ 6294 w 10000"/>
                <a:gd name="connsiteY53" fmla="*/ 3124 h 10000"/>
                <a:gd name="connsiteX54" fmla="*/ 6395 w 10000"/>
                <a:gd name="connsiteY54" fmla="*/ 2957 h 10000"/>
                <a:gd name="connsiteX55" fmla="*/ 6496 w 10000"/>
                <a:gd name="connsiteY55" fmla="*/ 2777 h 10000"/>
                <a:gd name="connsiteX56" fmla="*/ 6603 w 10000"/>
                <a:gd name="connsiteY56" fmla="*/ 2642 h 10000"/>
                <a:gd name="connsiteX57" fmla="*/ 6714 w 10000"/>
                <a:gd name="connsiteY57" fmla="*/ 2515 h 10000"/>
                <a:gd name="connsiteX58" fmla="*/ 6830 w 10000"/>
                <a:gd name="connsiteY58" fmla="*/ 2411 h 10000"/>
                <a:gd name="connsiteX59" fmla="*/ 6947 w 10000"/>
                <a:gd name="connsiteY59" fmla="*/ 2305 h 10000"/>
                <a:gd name="connsiteX60" fmla="*/ 7073 w 10000"/>
                <a:gd name="connsiteY60" fmla="*/ 2253 h 10000"/>
                <a:gd name="connsiteX61" fmla="*/ 7200 w 10000"/>
                <a:gd name="connsiteY61" fmla="*/ 2201 h 10000"/>
                <a:gd name="connsiteX62" fmla="*/ 7271 w 10000"/>
                <a:gd name="connsiteY62" fmla="*/ 2368 h 10000"/>
                <a:gd name="connsiteX63" fmla="*/ 7332 w 10000"/>
                <a:gd name="connsiteY63" fmla="*/ 2515 h 10000"/>
                <a:gd name="connsiteX64" fmla="*/ 7397 w 10000"/>
                <a:gd name="connsiteY64" fmla="*/ 2663 h 10000"/>
                <a:gd name="connsiteX65" fmla="*/ 7468 w 10000"/>
                <a:gd name="connsiteY65" fmla="*/ 2777 h 10000"/>
                <a:gd name="connsiteX66" fmla="*/ 7549 w 10000"/>
                <a:gd name="connsiteY66" fmla="*/ 2894 h 10000"/>
                <a:gd name="connsiteX67" fmla="*/ 7641 w 10000"/>
                <a:gd name="connsiteY67" fmla="*/ 2987 h 10000"/>
                <a:gd name="connsiteX68" fmla="*/ 7757 w 10000"/>
                <a:gd name="connsiteY68" fmla="*/ 3082 h 10000"/>
                <a:gd name="connsiteX69" fmla="*/ 7899 w 10000"/>
                <a:gd name="connsiteY69" fmla="*/ 3165 h 10000"/>
                <a:gd name="connsiteX70" fmla="*/ 7980 w 10000"/>
                <a:gd name="connsiteY70" fmla="*/ 3209 h 10000"/>
                <a:gd name="connsiteX71" fmla="*/ 8056 w 10000"/>
                <a:gd name="connsiteY71" fmla="*/ 3219 h 10000"/>
                <a:gd name="connsiteX72" fmla="*/ 8137 w 10000"/>
                <a:gd name="connsiteY72" fmla="*/ 3229 h 10000"/>
                <a:gd name="connsiteX73" fmla="*/ 8213 w 10000"/>
                <a:gd name="connsiteY73" fmla="*/ 3229 h 10000"/>
                <a:gd name="connsiteX74" fmla="*/ 8289 w 10000"/>
                <a:gd name="connsiteY74" fmla="*/ 3209 h 10000"/>
                <a:gd name="connsiteX75" fmla="*/ 8359 w 10000"/>
                <a:gd name="connsiteY75" fmla="*/ 3175 h 10000"/>
                <a:gd name="connsiteX76" fmla="*/ 8435 w 10000"/>
                <a:gd name="connsiteY76" fmla="*/ 3145 h 10000"/>
                <a:gd name="connsiteX77" fmla="*/ 8506 w 10000"/>
                <a:gd name="connsiteY77" fmla="*/ 3082 h 10000"/>
                <a:gd name="connsiteX78" fmla="*/ 8572 w 10000"/>
                <a:gd name="connsiteY78" fmla="*/ 3041 h 10000"/>
                <a:gd name="connsiteX79" fmla="*/ 8638 w 10000"/>
                <a:gd name="connsiteY79" fmla="*/ 2967 h 10000"/>
                <a:gd name="connsiteX80" fmla="*/ 8709 w 10000"/>
                <a:gd name="connsiteY80" fmla="*/ 2894 h 10000"/>
                <a:gd name="connsiteX81" fmla="*/ 8775 w 10000"/>
                <a:gd name="connsiteY81" fmla="*/ 2810 h 10000"/>
                <a:gd name="connsiteX82" fmla="*/ 8830 w 10000"/>
                <a:gd name="connsiteY82" fmla="*/ 2716 h 10000"/>
                <a:gd name="connsiteX83" fmla="*/ 8896 w 10000"/>
                <a:gd name="connsiteY83" fmla="*/ 2609 h 10000"/>
                <a:gd name="connsiteX84" fmla="*/ 8952 w 10000"/>
                <a:gd name="connsiteY84" fmla="*/ 2504 h 10000"/>
                <a:gd name="connsiteX85" fmla="*/ 9013 w 10000"/>
                <a:gd name="connsiteY85" fmla="*/ 2401 h 10000"/>
                <a:gd name="connsiteX86" fmla="*/ 9200 w 10000"/>
                <a:gd name="connsiteY86" fmla="*/ 2609 h 10000"/>
                <a:gd name="connsiteX87" fmla="*/ 9362 w 10000"/>
                <a:gd name="connsiteY87" fmla="*/ 2884 h 10000"/>
                <a:gd name="connsiteX88" fmla="*/ 9499 w 10000"/>
                <a:gd name="connsiteY88" fmla="*/ 3195 h 10000"/>
                <a:gd name="connsiteX89" fmla="*/ 9625 w 10000"/>
                <a:gd name="connsiteY89" fmla="*/ 3554 h 10000"/>
                <a:gd name="connsiteX90" fmla="*/ 9716 w 10000"/>
                <a:gd name="connsiteY90" fmla="*/ 3942 h 10000"/>
                <a:gd name="connsiteX91" fmla="*/ 9792 w 10000"/>
                <a:gd name="connsiteY91" fmla="*/ 4359 h 10000"/>
                <a:gd name="connsiteX92" fmla="*/ 9833 w 10000"/>
                <a:gd name="connsiteY92" fmla="*/ 4791 h 10000"/>
                <a:gd name="connsiteX93" fmla="*/ 9848 w 10000"/>
                <a:gd name="connsiteY93" fmla="*/ 5230 h 10000"/>
                <a:gd name="connsiteX94" fmla="*/ 9863 w 10000"/>
                <a:gd name="connsiteY94" fmla="*/ 5534 h 10000"/>
                <a:gd name="connsiteX95" fmla="*/ 9878 w 10000"/>
                <a:gd name="connsiteY95" fmla="*/ 5871 h 10000"/>
                <a:gd name="connsiteX96" fmla="*/ 9899 w 10000"/>
                <a:gd name="connsiteY96" fmla="*/ 6132 h 10000"/>
                <a:gd name="connsiteX97" fmla="*/ 9914 w 10000"/>
                <a:gd name="connsiteY97" fmla="*/ 6195 h 10000"/>
                <a:gd name="connsiteX98" fmla="*/ 9980 w 10000"/>
                <a:gd name="connsiteY98" fmla="*/ 5660 h 10000"/>
                <a:gd name="connsiteX99" fmla="*/ 10000 w 10000"/>
                <a:gd name="connsiteY99" fmla="*/ 5084 h 10000"/>
                <a:gd name="connsiteX100" fmla="*/ 9995 w 10000"/>
                <a:gd name="connsiteY100" fmla="*/ 4506 h 10000"/>
                <a:gd name="connsiteX101" fmla="*/ 9949 w 10000"/>
                <a:gd name="connsiteY101" fmla="*/ 3963 h 10000"/>
                <a:gd name="connsiteX102" fmla="*/ 9924 w 10000"/>
                <a:gd name="connsiteY102" fmla="*/ 3784 h 10000"/>
                <a:gd name="connsiteX103" fmla="*/ 9899 w 10000"/>
                <a:gd name="connsiteY103" fmla="*/ 3604 h 10000"/>
                <a:gd name="connsiteX104" fmla="*/ 9863 w 10000"/>
                <a:gd name="connsiteY104" fmla="*/ 3418 h 10000"/>
                <a:gd name="connsiteX105" fmla="*/ 9813 w 10000"/>
                <a:gd name="connsiteY105" fmla="*/ 3249 h 10000"/>
                <a:gd name="connsiteX106" fmla="*/ 9767 w 10000"/>
                <a:gd name="connsiteY106" fmla="*/ 3092 h 10000"/>
                <a:gd name="connsiteX107" fmla="*/ 9716 w 10000"/>
                <a:gd name="connsiteY107" fmla="*/ 2936 h 10000"/>
                <a:gd name="connsiteX108" fmla="*/ 9656 w 10000"/>
                <a:gd name="connsiteY108" fmla="*/ 2777 h 10000"/>
                <a:gd name="connsiteX109" fmla="*/ 9595 w 10000"/>
                <a:gd name="connsiteY109" fmla="*/ 2642 h 10000"/>
                <a:gd name="connsiteX110" fmla="*/ 9529 w 10000"/>
                <a:gd name="connsiteY110" fmla="*/ 2504 h 10000"/>
                <a:gd name="connsiteX111" fmla="*/ 9458 w 10000"/>
                <a:gd name="connsiteY111" fmla="*/ 2368 h 10000"/>
                <a:gd name="connsiteX112" fmla="*/ 9387 w 10000"/>
                <a:gd name="connsiteY112" fmla="*/ 2243 h 10000"/>
                <a:gd name="connsiteX113" fmla="*/ 9316 w 10000"/>
                <a:gd name="connsiteY113" fmla="*/ 2117 h 10000"/>
                <a:gd name="connsiteX114" fmla="*/ 9241 w 10000"/>
                <a:gd name="connsiteY114" fmla="*/ 2003 h 10000"/>
                <a:gd name="connsiteX115" fmla="*/ 9154 w 10000"/>
                <a:gd name="connsiteY115" fmla="*/ 1888 h 10000"/>
                <a:gd name="connsiteX116" fmla="*/ 9078 w 10000"/>
                <a:gd name="connsiteY116" fmla="*/ 1793 h 10000"/>
                <a:gd name="connsiteX117" fmla="*/ 8997 w 10000"/>
                <a:gd name="connsiteY117" fmla="*/ 1699 h 10000"/>
                <a:gd name="connsiteX118" fmla="*/ 8982 w 10000"/>
                <a:gd name="connsiteY118" fmla="*/ 1710 h 10000"/>
                <a:gd name="connsiteX119" fmla="*/ 8972 w 10000"/>
                <a:gd name="connsiteY119" fmla="*/ 1720 h 10000"/>
                <a:gd name="connsiteX120" fmla="*/ 8957 w 10000"/>
                <a:gd name="connsiteY120" fmla="*/ 1730 h 10000"/>
                <a:gd name="connsiteX121" fmla="*/ 8947 w 10000"/>
                <a:gd name="connsiteY121" fmla="*/ 1750 h 10000"/>
                <a:gd name="connsiteX122" fmla="*/ 8932 w 10000"/>
                <a:gd name="connsiteY122" fmla="*/ 1793 h 10000"/>
                <a:gd name="connsiteX123" fmla="*/ 8906 w 10000"/>
                <a:gd name="connsiteY123" fmla="*/ 1856 h 10000"/>
                <a:gd name="connsiteX124" fmla="*/ 8866 w 10000"/>
                <a:gd name="connsiteY124" fmla="*/ 1939 h 10000"/>
                <a:gd name="connsiteX125" fmla="*/ 8820 w 10000"/>
                <a:gd name="connsiteY125" fmla="*/ 2045 h 10000"/>
                <a:gd name="connsiteX126" fmla="*/ 8749 w 10000"/>
                <a:gd name="connsiteY126" fmla="*/ 2180 h 10000"/>
                <a:gd name="connsiteX127" fmla="*/ 8684 w 10000"/>
                <a:gd name="connsiteY127" fmla="*/ 2283 h 10000"/>
                <a:gd name="connsiteX128" fmla="*/ 8628 w 10000"/>
                <a:gd name="connsiteY128" fmla="*/ 2380 h 10000"/>
                <a:gd name="connsiteX129" fmla="*/ 8567 w 10000"/>
                <a:gd name="connsiteY129" fmla="*/ 2463 h 10000"/>
                <a:gd name="connsiteX130" fmla="*/ 8516 w 10000"/>
                <a:gd name="connsiteY130" fmla="*/ 2526 h 10000"/>
                <a:gd name="connsiteX131" fmla="*/ 8466 w 10000"/>
                <a:gd name="connsiteY131" fmla="*/ 2588 h 10000"/>
                <a:gd name="connsiteX132" fmla="*/ 8415 w 10000"/>
                <a:gd name="connsiteY132" fmla="*/ 2622 h 10000"/>
                <a:gd name="connsiteX133" fmla="*/ 8365 w 10000"/>
                <a:gd name="connsiteY133" fmla="*/ 2663 h 10000"/>
                <a:gd name="connsiteX134" fmla="*/ 8314 w 10000"/>
                <a:gd name="connsiteY134" fmla="*/ 2673 h 10000"/>
                <a:gd name="connsiteX135" fmla="*/ 8258 w 10000"/>
                <a:gd name="connsiteY135" fmla="*/ 2684 h 10000"/>
                <a:gd name="connsiteX136" fmla="*/ 8208 w 10000"/>
                <a:gd name="connsiteY136" fmla="*/ 2694 h 10000"/>
                <a:gd name="connsiteX137" fmla="*/ 8147 w 10000"/>
                <a:gd name="connsiteY137" fmla="*/ 2694 h 10000"/>
                <a:gd name="connsiteX138" fmla="*/ 8086 w 10000"/>
                <a:gd name="connsiteY138" fmla="*/ 2684 h 10000"/>
                <a:gd name="connsiteX139" fmla="*/ 8015 w 10000"/>
                <a:gd name="connsiteY139" fmla="*/ 2684 h 10000"/>
                <a:gd name="connsiteX140" fmla="*/ 7939 w 10000"/>
                <a:gd name="connsiteY140" fmla="*/ 2673 h 10000"/>
                <a:gd name="connsiteX141" fmla="*/ 7858 w 10000"/>
                <a:gd name="connsiteY141" fmla="*/ 2663 h 10000"/>
                <a:gd name="connsiteX142" fmla="*/ 7803 w 10000"/>
                <a:gd name="connsiteY142" fmla="*/ 2609 h 10000"/>
                <a:gd name="connsiteX143" fmla="*/ 7747 w 10000"/>
                <a:gd name="connsiteY143" fmla="*/ 2577 h 10000"/>
                <a:gd name="connsiteX144" fmla="*/ 7696 w 10000"/>
                <a:gd name="connsiteY144" fmla="*/ 2526 h 10000"/>
                <a:gd name="connsiteX145" fmla="*/ 7635 w 10000"/>
                <a:gd name="connsiteY145" fmla="*/ 2483 h 10000"/>
                <a:gd name="connsiteX146" fmla="*/ 7585 w 10000"/>
                <a:gd name="connsiteY146" fmla="*/ 2431 h 10000"/>
                <a:gd name="connsiteX147" fmla="*/ 7529 w 10000"/>
                <a:gd name="connsiteY147" fmla="*/ 2358 h 10000"/>
                <a:gd name="connsiteX148" fmla="*/ 7489 w 10000"/>
                <a:gd name="connsiteY148" fmla="*/ 2273 h 10000"/>
                <a:gd name="connsiteX149" fmla="*/ 7448 w 10000"/>
                <a:gd name="connsiteY149" fmla="*/ 2180 h 10000"/>
                <a:gd name="connsiteX150" fmla="*/ 7468 w 10000"/>
                <a:gd name="connsiteY150" fmla="*/ 2138 h 10000"/>
                <a:gd name="connsiteX151" fmla="*/ 7484 w 10000"/>
                <a:gd name="connsiteY151" fmla="*/ 2096 h 10000"/>
                <a:gd name="connsiteX152" fmla="*/ 7499 w 10000"/>
                <a:gd name="connsiteY152" fmla="*/ 2045 h 10000"/>
                <a:gd name="connsiteX153" fmla="*/ 7514 w 10000"/>
                <a:gd name="connsiteY153" fmla="*/ 2003 h 10000"/>
                <a:gd name="connsiteX154" fmla="*/ 7554 w 10000"/>
                <a:gd name="connsiteY154" fmla="*/ 1740 h 10000"/>
                <a:gd name="connsiteX155" fmla="*/ 7570 w 10000"/>
                <a:gd name="connsiteY155" fmla="*/ 1478 h 10000"/>
                <a:gd name="connsiteX156" fmla="*/ 7570 w 10000"/>
                <a:gd name="connsiteY156" fmla="*/ 1216 h 10000"/>
                <a:gd name="connsiteX157" fmla="*/ 7559 w 10000"/>
                <a:gd name="connsiteY157" fmla="*/ 954 h 10000"/>
                <a:gd name="connsiteX158" fmla="*/ 7529 w 10000"/>
                <a:gd name="connsiteY158" fmla="*/ 692 h 10000"/>
                <a:gd name="connsiteX159" fmla="*/ 7484 w 10000"/>
                <a:gd name="connsiteY159" fmla="*/ 450 h 10000"/>
                <a:gd name="connsiteX160" fmla="*/ 7428 w 10000"/>
                <a:gd name="connsiteY160" fmla="*/ 219 h 10000"/>
                <a:gd name="connsiteX161" fmla="*/ 7357 w 10000"/>
                <a:gd name="connsiteY161" fmla="*/ 0 h 10000"/>
                <a:gd name="connsiteX162" fmla="*/ 7352 w 10000"/>
                <a:gd name="connsiteY162" fmla="*/ 63 h 10000"/>
                <a:gd name="connsiteX163" fmla="*/ 7357 w 10000"/>
                <a:gd name="connsiteY163" fmla="*/ 263 h 10000"/>
                <a:gd name="connsiteX164" fmla="*/ 7367 w 10000"/>
                <a:gd name="connsiteY164" fmla="*/ 525 h 10000"/>
                <a:gd name="connsiteX165" fmla="*/ 7372 w 10000"/>
                <a:gd name="connsiteY165" fmla="*/ 839 h 10000"/>
                <a:gd name="connsiteX166" fmla="*/ 7362 w 10000"/>
                <a:gd name="connsiteY166" fmla="*/ 1174 h 10000"/>
                <a:gd name="connsiteX167" fmla="*/ 7332 w 10000"/>
                <a:gd name="connsiteY167" fmla="*/ 1478 h 10000"/>
                <a:gd name="connsiteX168" fmla="*/ 7271 w 10000"/>
                <a:gd name="connsiteY168" fmla="*/ 1720 h 10000"/>
                <a:gd name="connsiteX169" fmla="*/ 7165 w 10000"/>
                <a:gd name="connsiteY169" fmla="*/ 1866 h 10000"/>
                <a:gd name="connsiteX170" fmla="*/ 7048 w 10000"/>
                <a:gd name="connsiteY170" fmla="*/ 1866 h 10000"/>
                <a:gd name="connsiteX171" fmla="*/ 6932 w 10000"/>
                <a:gd name="connsiteY171" fmla="*/ 1888 h 10000"/>
                <a:gd name="connsiteX172" fmla="*/ 6820 w 10000"/>
                <a:gd name="connsiteY172" fmla="*/ 1939 h 10000"/>
                <a:gd name="connsiteX173" fmla="*/ 6709 w 10000"/>
                <a:gd name="connsiteY173" fmla="*/ 2003 h 10000"/>
                <a:gd name="connsiteX174" fmla="*/ 6603 w 10000"/>
                <a:gd name="connsiteY174" fmla="*/ 2065 h 10000"/>
                <a:gd name="connsiteX175" fmla="*/ 6501 w 10000"/>
                <a:gd name="connsiteY175" fmla="*/ 2169 h 10000"/>
                <a:gd name="connsiteX176" fmla="*/ 6400 w 10000"/>
                <a:gd name="connsiteY176" fmla="*/ 2263 h 10000"/>
                <a:gd name="connsiteX177" fmla="*/ 6304 w 10000"/>
                <a:gd name="connsiteY177" fmla="*/ 2380 h 10000"/>
                <a:gd name="connsiteX178" fmla="*/ 6208 w 10000"/>
                <a:gd name="connsiteY178" fmla="*/ 2515 h 10000"/>
                <a:gd name="connsiteX179" fmla="*/ 6116 w 10000"/>
                <a:gd name="connsiteY179" fmla="*/ 2663 h 10000"/>
                <a:gd name="connsiteX180" fmla="*/ 6035 w 10000"/>
                <a:gd name="connsiteY180" fmla="*/ 2820 h 10000"/>
                <a:gd name="connsiteX181" fmla="*/ 5954 w 10000"/>
                <a:gd name="connsiteY181" fmla="*/ 2987 h 10000"/>
                <a:gd name="connsiteX182" fmla="*/ 5878 w 10000"/>
                <a:gd name="connsiteY182" fmla="*/ 3155 h 10000"/>
                <a:gd name="connsiteX183" fmla="*/ 5808 w 10000"/>
                <a:gd name="connsiteY183" fmla="*/ 3353 h 10000"/>
                <a:gd name="connsiteX184" fmla="*/ 5737 w 10000"/>
                <a:gd name="connsiteY184" fmla="*/ 3542 h 10000"/>
                <a:gd name="connsiteX185" fmla="*/ 5676 w 10000"/>
                <a:gd name="connsiteY185" fmla="*/ 3733 h 10000"/>
                <a:gd name="connsiteX186" fmla="*/ 5630 w 10000"/>
                <a:gd name="connsiteY186" fmla="*/ 3922 h 10000"/>
                <a:gd name="connsiteX187" fmla="*/ 5590 w 10000"/>
                <a:gd name="connsiteY187" fmla="*/ 4109 h 10000"/>
                <a:gd name="connsiteX188" fmla="*/ 5559 w 10000"/>
                <a:gd name="connsiteY188" fmla="*/ 4307 h 10000"/>
                <a:gd name="connsiteX189" fmla="*/ 5539 w 10000"/>
                <a:gd name="connsiteY189" fmla="*/ 4496 h 10000"/>
                <a:gd name="connsiteX190" fmla="*/ 5514 w 10000"/>
                <a:gd name="connsiteY190" fmla="*/ 4684 h 10000"/>
                <a:gd name="connsiteX191" fmla="*/ 5494 w 10000"/>
                <a:gd name="connsiteY191" fmla="*/ 4895 h 10000"/>
                <a:gd name="connsiteX192" fmla="*/ 5468 w 10000"/>
                <a:gd name="connsiteY192" fmla="*/ 5084 h 10000"/>
                <a:gd name="connsiteX193" fmla="*/ 5443 w 10000"/>
                <a:gd name="connsiteY193" fmla="*/ 5284 h 10000"/>
                <a:gd name="connsiteX194" fmla="*/ 5397 w 10000"/>
                <a:gd name="connsiteY194" fmla="*/ 5230 h 10000"/>
                <a:gd name="connsiteX195" fmla="*/ 5337 w 10000"/>
                <a:gd name="connsiteY195" fmla="*/ 5188 h 10000"/>
                <a:gd name="connsiteX196" fmla="*/ 5251 w 10000"/>
                <a:gd name="connsiteY196" fmla="*/ 5137 h 10000"/>
                <a:gd name="connsiteX197" fmla="*/ 5170 w 10000"/>
                <a:gd name="connsiteY197" fmla="*/ 5074 h 10000"/>
                <a:gd name="connsiteX198" fmla="*/ 5089 w 10000"/>
                <a:gd name="connsiteY198" fmla="*/ 5001 h 10000"/>
                <a:gd name="connsiteX199" fmla="*/ 5013 w 10000"/>
                <a:gd name="connsiteY199" fmla="*/ 4938 h 10000"/>
                <a:gd name="connsiteX200" fmla="*/ 4962 w 10000"/>
                <a:gd name="connsiteY200" fmla="*/ 4864 h 10000"/>
                <a:gd name="connsiteX201" fmla="*/ 4937 w 10000"/>
                <a:gd name="connsiteY201" fmla="*/ 4780 h 10000"/>
                <a:gd name="connsiteX202" fmla="*/ 4835 w 10000"/>
                <a:gd name="connsiteY202" fmla="*/ 4812 h 10000"/>
                <a:gd name="connsiteX203" fmla="*/ 4668 w 10000"/>
                <a:gd name="connsiteY203" fmla="*/ 4875 h 10000"/>
                <a:gd name="connsiteX204" fmla="*/ 4461 w 10000"/>
                <a:gd name="connsiteY204" fmla="*/ 4938 h 10000"/>
                <a:gd name="connsiteX205" fmla="*/ 4213 w 10000"/>
                <a:gd name="connsiteY205" fmla="*/ 5031 h 10000"/>
                <a:gd name="connsiteX206" fmla="*/ 3929 w 10000"/>
                <a:gd name="connsiteY206" fmla="*/ 5126 h 10000"/>
                <a:gd name="connsiteX207" fmla="*/ 3625 w 10000"/>
                <a:gd name="connsiteY207" fmla="*/ 5220 h 10000"/>
                <a:gd name="connsiteX208" fmla="*/ 3311 w 10000"/>
                <a:gd name="connsiteY208" fmla="*/ 5334 h 10000"/>
                <a:gd name="connsiteX209" fmla="*/ 2992 w 10000"/>
                <a:gd name="connsiteY209" fmla="*/ 5438 h 10000"/>
                <a:gd name="connsiteX210" fmla="*/ 2678 w 10000"/>
                <a:gd name="connsiteY210" fmla="*/ 5545 h 10000"/>
                <a:gd name="connsiteX211" fmla="*/ 2380 w 10000"/>
                <a:gd name="connsiteY211" fmla="*/ 5660 h 10000"/>
                <a:gd name="connsiteX212" fmla="*/ 2101 w 10000"/>
                <a:gd name="connsiteY212" fmla="*/ 5754 h 10000"/>
                <a:gd name="connsiteX213" fmla="*/ 1848 w 10000"/>
                <a:gd name="connsiteY213" fmla="*/ 5839 h 10000"/>
                <a:gd name="connsiteX214" fmla="*/ 1641 w 10000"/>
                <a:gd name="connsiteY214" fmla="*/ 5912 h 10000"/>
                <a:gd name="connsiteX215" fmla="*/ 1484 w 10000"/>
                <a:gd name="connsiteY215" fmla="*/ 5954 h 10000"/>
                <a:gd name="connsiteX216" fmla="*/ 1377 w 10000"/>
                <a:gd name="connsiteY216" fmla="*/ 5996 h 10000"/>
                <a:gd name="connsiteX217" fmla="*/ 1342 w 10000"/>
                <a:gd name="connsiteY217" fmla="*/ 6006 h 10000"/>
                <a:gd name="connsiteX218" fmla="*/ 1261 w 10000"/>
                <a:gd name="connsiteY218" fmla="*/ 5954 h 10000"/>
                <a:gd name="connsiteX219" fmla="*/ 1180 w 10000"/>
                <a:gd name="connsiteY219" fmla="*/ 5902 h 10000"/>
                <a:gd name="connsiteX220" fmla="*/ 1104 w 10000"/>
                <a:gd name="connsiteY220" fmla="*/ 5850 h 10000"/>
                <a:gd name="connsiteX221" fmla="*/ 1023 w 10000"/>
                <a:gd name="connsiteY221" fmla="*/ 5787 h 10000"/>
                <a:gd name="connsiteX222" fmla="*/ 942 w 10000"/>
                <a:gd name="connsiteY222" fmla="*/ 5732 h 10000"/>
                <a:gd name="connsiteX223" fmla="*/ 861 w 10000"/>
                <a:gd name="connsiteY223" fmla="*/ 5670 h 10000"/>
                <a:gd name="connsiteX224" fmla="*/ 785 w 10000"/>
                <a:gd name="connsiteY224" fmla="*/ 5617 h 10000"/>
                <a:gd name="connsiteX225" fmla="*/ 704 w 10000"/>
                <a:gd name="connsiteY225" fmla="*/ 5556 h 10000"/>
                <a:gd name="connsiteX226" fmla="*/ 623 w 10000"/>
                <a:gd name="connsiteY226" fmla="*/ 5503 h 10000"/>
                <a:gd name="connsiteX227" fmla="*/ 542 w 10000"/>
                <a:gd name="connsiteY227" fmla="*/ 5451 h 10000"/>
                <a:gd name="connsiteX228" fmla="*/ 466 w 10000"/>
                <a:gd name="connsiteY228" fmla="*/ 5387 h 10000"/>
                <a:gd name="connsiteX229" fmla="*/ 380 w 10000"/>
                <a:gd name="connsiteY229" fmla="*/ 5346 h 10000"/>
                <a:gd name="connsiteX230" fmla="*/ 299 w 10000"/>
                <a:gd name="connsiteY230" fmla="*/ 5294 h 10000"/>
                <a:gd name="connsiteX231" fmla="*/ 218 w 10000"/>
                <a:gd name="connsiteY231" fmla="*/ 5241 h 10000"/>
                <a:gd name="connsiteX232" fmla="*/ 137 w 10000"/>
                <a:gd name="connsiteY232" fmla="*/ 5199 h 10000"/>
                <a:gd name="connsiteX233" fmla="*/ 56 w 10000"/>
                <a:gd name="connsiteY233" fmla="*/ 5148 h 10000"/>
                <a:gd name="connsiteX234" fmla="*/ 0 w 10000"/>
                <a:gd name="connsiteY234" fmla="*/ 5271 h 10000"/>
                <a:gd name="connsiteX235" fmla="*/ 15 w 10000"/>
                <a:gd name="connsiteY235" fmla="*/ 5294 h 10000"/>
                <a:gd name="connsiteX236" fmla="*/ 51 w 10000"/>
                <a:gd name="connsiteY236" fmla="*/ 5334 h 10000"/>
                <a:gd name="connsiteX237" fmla="*/ 106 w 10000"/>
                <a:gd name="connsiteY237" fmla="*/ 5377 h 10000"/>
                <a:gd name="connsiteX238" fmla="*/ 177 w 10000"/>
                <a:gd name="connsiteY238" fmla="*/ 5438 h 10000"/>
                <a:gd name="connsiteX239" fmla="*/ 263 w 10000"/>
                <a:gd name="connsiteY239" fmla="*/ 5503 h 10000"/>
                <a:gd name="connsiteX240" fmla="*/ 359 w 10000"/>
                <a:gd name="connsiteY240" fmla="*/ 5576 h 10000"/>
                <a:gd name="connsiteX241" fmla="*/ 456 w 10000"/>
                <a:gd name="connsiteY241" fmla="*/ 5660 h 10000"/>
                <a:gd name="connsiteX242" fmla="*/ 557 w 10000"/>
                <a:gd name="connsiteY242" fmla="*/ 5732 h 10000"/>
                <a:gd name="connsiteX243" fmla="*/ 658 w 10000"/>
                <a:gd name="connsiteY243" fmla="*/ 5818 h 10000"/>
                <a:gd name="connsiteX244" fmla="*/ 754 w 10000"/>
                <a:gd name="connsiteY244" fmla="*/ 5891 h 10000"/>
                <a:gd name="connsiteX245" fmla="*/ 851 w 10000"/>
                <a:gd name="connsiteY245" fmla="*/ 5954 h 10000"/>
                <a:gd name="connsiteX246" fmla="*/ 932 w 10000"/>
                <a:gd name="connsiteY246" fmla="*/ 6017 h 10000"/>
                <a:gd name="connsiteX247" fmla="*/ 997 w 10000"/>
                <a:gd name="connsiteY247" fmla="*/ 6080 h 10000"/>
                <a:gd name="connsiteX248" fmla="*/ 1053 w 10000"/>
                <a:gd name="connsiteY248" fmla="*/ 6111 h 10000"/>
                <a:gd name="connsiteX249" fmla="*/ 1089 w 10000"/>
                <a:gd name="connsiteY249" fmla="*/ 6143 h 10000"/>
                <a:gd name="connsiteX250" fmla="*/ 1099 w 10000"/>
                <a:gd name="connsiteY250" fmla="*/ 6154 h 10000"/>
                <a:gd name="connsiteX251" fmla="*/ 1094 w 10000"/>
                <a:gd name="connsiteY251" fmla="*/ 6154 h 10000"/>
                <a:gd name="connsiteX252" fmla="*/ 1073 w 10000"/>
                <a:gd name="connsiteY252" fmla="*/ 6164 h 10000"/>
                <a:gd name="connsiteX253" fmla="*/ 1053 w 10000"/>
                <a:gd name="connsiteY253" fmla="*/ 6185 h 10000"/>
                <a:gd name="connsiteX254" fmla="*/ 1023 w 10000"/>
                <a:gd name="connsiteY254" fmla="*/ 6216 h 10000"/>
                <a:gd name="connsiteX255" fmla="*/ 987 w 10000"/>
                <a:gd name="connsiteY255" fmla="*/ 6236 h 10000"/>
                <a:gd name="connsiteX256" fmla="*/ 957 w 10000"/>
                <a:gd name="connsiteY256" fmla="*/ 6268 h 10000"/>
                <a:gd name="connsiteX257" fmla="*/ 932 w 10000"/>
                <a:gd name="connsiteY257" fmla="*/ 6299 h 10000"/>
                <a:gd name="connsiteX258" fmla="*/ 906 w 10000"/>
                <a:gd name="connsiteY258" fmla="*/ 6331 h 10000"/>
                <a:gd name="connsiteX259" fmla="*/ 2486 w 10000"/>
                <a:gd name="connsiteY259" fmla="*/ 7766 h 10000"/>
                <a:gd name="connsiteX260" fmla="*/ 2516 w 10000"/>
                <a:gd name="connsiteY260" fmla="*/ 7798 h 10000"/>
                <a:gd name="connsiteX261" fmla="*/ 2542 w 10000"/>
                <a:gd name="connsiteY261" fmla="*/ 7808 h 10000"/>
                <a:gd name="connsiteX262" fmla="*/ 2572 w 10000"/>
                <a:gd name="connsiteY262" fmla="*/ 7808 h 10000"/>
                <a:gd name="connsiteX263" fmla="*/ 2603 w 10000"/>
                <a:gd name="connsiteY263" fmla="*/ 7755 h 10000"/>
                <a:gd name="connsiteX264" fmla="*/ 1246 w 10000"/>
                <a:gd name="connsiteY264" fmla="*/ 6414 h 10000"/>
                <a:gd name="connsiteX265" fmla="*/ 1337 w 10000"/>
                <a:gd name="connsiteY265" fmla="*/ 6373 h 10000"/>
                <a:gd name="connsiteX266" fmla="*/ 1494 w 10000"/>
                <a:gd name="connsiteY266" fmla="*/ 6309 h 10000"/>
                <a:gd name="connsiteX267" fmla="*/ 1701 w 10000"/>
                <a:gd name="connsiteY267" fmla="*/ 6216 h 10000"/>
                <a:gd name="connsiteX268" fmla="*/ 1949 w 10000"/>
                <a:gd name="connsiteY268" fmla="*/ 6111 h 10000"/>
                <a:gd name="connsiteX269" fmla="*/ 2233 w 10000"/>
                <a:gd name="connsiteY269" fmla="*/ 6006 h 10000"/>
                <a:gd name="connsiteX270" fmla="*/ 2542 w 10000"/>
                <a:gd name="connsiteY270" fmla="*/ 5891 h 10000"/>
                <a:gd name="connsiteX271" fmla="*/ 2871 w 10000"/>
                <a:gd name="connsiteY271" fmla="*/ 5754 h 10000"/>
                <a:gd name="connsiteX272" fmla="*/ 3195 w 10000"/>
                <a:gd name="connsiteY272" fmla="*/ 5629 h 10000"/>
                <a:gd name="connsiteX273" fmla="*/ 3524 w 10000"/>
                <a:gd name="connsiteY273" fmla="*/ 5513 h 10000"/>
                <a:gd name="connsiteX274" fmla="*/ 3833 w 10000"/>
                <a:gd name="connsiteY274" fmla="*/ 5387 h 10000"/>
                <a:gd name="connsiteX275" fmla="*/ 4122 w 10000"/>
                <a:gd name="connsiteY275" fmla="*/ 5284 h 10000"/>
                <a:gd name="connsiteX276" fmla="*/ 4380 w 10000"/>
                <a:gd name="connsiteY276" fmla="*/ 5178 h 10000"/>
                <a:gd name="connsiteX277" fmla="*/ 4603 w 10000"/>
                <a:gd name="connsiteY277" fmla="*/ 5105 h 10000"/>
                <a:gd name="connsiteX278" fmla="*/ 4765 w 10000"/>
                <a:gd name="connsiteY278" fmla="*/ 5031 h 10000"/>
                <a:gd name="connsiteX279" fmla="*/ 4876 w 10000"/>
                <a:gd name="connsiteY279" fmla="*/ 4990 h 10000"/>
                <a:gd name="connsiteX280" fmla="*/ 4911 w 10000"/>
                <a:gd name="connsiteY280" fmla="*/ 4980 h 10000"/>
                <a:gd name="connsiteX281" fmla="*/ 4972 w 10000"/>
                <a:gd name="connsiteY281" fmla="*/ 5053 h 10000"/>
                <a:gd name="connsiteX282" fmla="*/ 5038 w 10000"/>
                <a:gd name="connsiteY282" fmla="*/ 5126 h 10000"/>
                <a:gd name="connsiteX283" fmla="*/ 5109 w 10000"/>
                <a:gd name="connsiteY283" fmla="*/ 5199 h 10000"/>
                <a:gd name="connsiteX284" fmla="*/ 5180 w 10000"/>
                <a:gd name="connsiteY284" fmla="*/ 5284 h 10000"/>
                <a:gd name="connsiteX285" fmla="*/ 5241 w 10000"/>
                <a:gd name="connsiteY285" fmla="*/ 5367 h 10000"/>
                <a:gd name="connsiteX286" fmla="*/ 5306 w 10000"/>
                <a:gd name="connsiteY286" fmla="*/ 5451 h 10000"/>
                <a:gd name="connsiteX287" fmla="*/ 5367 w 10000"/>
                <a:gd name="connsiteY287" fmla="*/ 5534 h 10000"/>
                <a:gd name="connsiteX288" fmla="*/ 5428 w 10000"/>
                <a:gd name="connsiteY288" fmla="*/ 5629 h 10000"/>
                <a:gd name="connsiteX289" fmla="*/ 5423 w 10000"/>
                <a:gd name="connsiteY289" fmla="*/ 5942 h 10000"/>
                <a:gd name="connsiteX290" fmla="*/ 5397 w 10000"/>
                <a:gd name="connsiteY290" fmla="*/ 6236 h 10000"/>
                <a:gd name="connsiteX291" fmla="*/ 5367 w 10000"/>
                <a:gd name="connsiteY291" fmla="*/ 6541 h 10000"/>
                <a:gd name="connsiteX292" fmla="*/ 5337 w 10000"/>
                <a:gd name="connsiteY292" fmla="*/ 6814 h 10000"/>
                <a:gd name="connsiteX293" fmla="*/ 5296 w 10000"/>
                <a:gd name="connsiteY293" fmla="*/ 6718 h 10000"/>
                <a:gd name="connsiteX294" fmla="*/ 5251 w 10000"/>
                <a:gd name="connsiteY294" fmla="*/ 6624 h 10000"/>
                <a:gd name="connsiteX295" fmla="*/ 5210 w 10000"/>
                <a:gd name="connsiteY295" fmla="*/ 6530 h 10000"/>
                <a:gd name="connsiteX296" fmla="*/ 5170 w 10000"/>
                <a:gd name="connsiteY296" fmla="*/ 6444 h 10000"/>
                <a:gd name="connsiteX297" fmla="*/ 5129 w 10000"/>
                <a:gd name="connsiteY297" fmla="*/ 6351 h 10000"/>
                <a:gd name="connsiteX298" fmla="*/ 5089 w 10000"/>
                <a:gd name="connsiteY298" fmla="*/ 6268 h 10000"/>
                <a:gd name="connsiteX299" fmla="*/ 5043 w 10000"/>
                <a:gd name="connsiteY299" fmla="*/ 6185 h 10000"/>
                <a:gd name="connsiteX300" fmla="*/ 4992 w 10000"/>
                <a:gd name="connsiteY300" fmla="*/ 6111 h 10000"/>
                <a:gd name="connsiteX301" fmla="*/ 5033 w 10000"/>
                <a:gd name="connsiteY301" fmla="*/ 6111 h 10000"/>
                <a:gd name="connsiteX302" fmla="*/ 5073 w 10000"/>
                <a:gd name="connsiteY302" fmla="*/ 6143 h 10000"/>
                <a:gd name="connsiteX303" fmla="*/ 5114 w 10000"/>
                <a:gd name="connsiteY303" fmla="*/ 6195 h 10000"/>
                <a:gd name="connsiteX304" fmla="*/ 5149 w 10000"/>
                <a:gd name="connsiteY304" fmla="*/ 6258 h 10000"/>
                <a:gd name="connsiteX305" fmla="*/ 5190 w 10000"/>
                <a:gd name="connsiteY305" fmla="*/ 6321 h 10000"/>
                <a:gd name="connsiteX306" fmla="*/ 5230 w 10000"/>
                <a:gd name="connsiteY306" fmla="*/ 6341 h 10000"/>
                <a:gd name="connsiteX307" fmla="*/ 5271 w 10000"/>
                <a:gd name="connsiteY307" fmla="*/ 6341 h 10000"/>
                <a:gd name="connsiteX308" fmla="*/ 5316 w 10000"/>
                <a:gd name="connsiteY308" fmla="*/ 6299 h 10000"/>
                <a:gd name="connsiteX309" fmla="*/ 5276 w 10000"/>
                <a:gd name="connsiteY309" fmla="*/ 6154 h 10000"/>
                <a:gd name="connsiteX310" fmla="*/ 5225 w 10000"/>
                <a:gd name="connsiteY310" fmla="*/ 6017 h 10000"/>
                <a:gd name="connsiteX311" fmla="*/ 5170 w 10000"/>
                <a:gd name="connsiteY311" fmla="*/ 5902 h 10000"/>
                <a:gd name="connsiteX312" fmla="*/ 5109 w 10000"/>
                <a:gd name="connsiteY312" fmla="*/ 5776 h 10000"/>
                <a:gd name="connsiteX313" fmla="*/ 5043 w 10000"/>
                <a:gd name="connsiteY313" fmla="*/ 5670 h 10000"/>
                <a:gd name="connsiteX314" fmla="*/ 4972 w 10000"/>
                <a:gd name="connsiteY314" fmla="*/ 5576 h 10000"/>
                <a:gd name="connsiteX315" fmla="*/ 4901 w 10000"/>
                <a:gd name="connsiteY315" fmla="*/ 5493 h 10000"/>
                <a:gd name="connsiteX316" fmla="*/ 4835 w 10000"/>
                <a:gd name="connsiteY316" fmla="*/ 5418 h 10000"/>
                <a:gd name="connsiteX317" fmla="*/ 4881 w 10000"/>
                <a:gd name="connsiteY317" fmla="*/ 5428 h 10000"/>
                <a:gd name="connsiteX318" fmla="*/ 4927 w 10000"/>
                <a:gd name="connsiteY318" fmla="*/ 5438 h 10000"/>
                <a:gd name="connsiteX319" fmla="*/ 4972 w 10000"/>
                <a:gd name="connsiteY319" fmla="*/ 5461 h 10000"/>
                <a:gd name="connsiteX320" fmla="*/ 5018 w 10000"/>
                <a:gd name="connsiteY320" fmla="*/ 5493 h 10000"/>
                <a:gd name="connsiteX321" fmla="*/ 5068 w 10000"/>
                <a:gd name="connsiteY321" fmla="*/ 5513 h 10000"/>
                <a:gd name="connsiteX322" fmla="*/ 5114 w 10000"/>
                <a:gd name="connsiteY322" fmla="*/ 5545 h 10000"/>
                <a:gd name="connsiteX323" fmla="*/ 5154 w 10000"/>
                <a:gd name="connsiteY323" fmla="*/ 5586 h 10000"/>
                <a:gd name="connsiteX324" fmla="*/ 5195 w 10000"/>
                <a:gd name="connsiteY324" fmla="*/ 5629 h 10000"/>
                <a:gd name="connsiteX325" fmla="*/ 5220 w 10000"/>
                <a:gd name="connsiteY325" fmla="*/ 5639 h 10000"/>
                <a:gd name="connsiteX326" fmla="*/ 5241 w 10000"/>
                <a:gd name="connsiteY326" fmla="*/ 5680 h 10000"/>
                <a:gd name="connsiteX327" fmla="*/ 5266 w 10000"/>
                <a:gd name="connsiteY327" fmla="*/ 5732 h 10000"/>
                <a:gd name="connsiteX328" fmla="*/ 5281 w 10000"/>
                <a:gd name="connsiteY328" fmla="*/ 5766 h 10000"/>
                <a:gd name="connsiteX329" fmla="*/ 5306 w 10000"/>
                <a:gd name="connsiteY329" fmla="*/ 5818 h 10000"/>
                <a:gd name="connsiteX330" fmla="*/ 5327 w 10000"/>
                <a:gd name="connsiteY330" fmla="*/ 5829 h 10000"/>
                <a:gd name="connsiteX331" fmla="*/ 5352 w 10000"/>
                <a:gd name="connsiteY331" fmla="*/ 5818 h 10000"/>
                <a:gd name="connsiteX332" fmla="*/ 5382 w 10000"/>
                <a:gd name="connsiteY332" fmla="*/ 5766 h 10000"/>
                <a:gd name="connsiteX333" fmla="*/ 5342 w 10000"/>
                <a:gd name="connsiteY333" fmla="*/ 5660 h 10000"/>
                <a:gd name="connsiteX334" fmla="*/ 5296 w 10000"/>
                <a:gd name="connsiteY334" fmla="*/ 5576 h 10000"/>
                <a:gd name="connsiteX335" fmla="*/ 5241 w 10000"/>
                <a:gd name="connsiteY335" fmla="*/ 5503 h 10000"/>
                <a:gd name="connsiteX336" fmla="*/ 5190 w 10000"/>
                <a:gd name="connsiteY336" fmla="*/ 5438 h 10000"/>
                <a:gd name="connsiteX337" fmla="*/ 5129 w 10000"/>
                <a:gd name="connsiteY337" fmla="*/ 5387 h 10000"/>
                <a:gd name="connsiteX338" fmla="*/ 5073 w 10000"/>
                <a:gd name="connsiteY338" fmla="*/ 5356 h 10000"/>
                <a:gd name="connsiteX339" fmla="*/ 5008 w 10000"/>
                <a:gd name="connsiteY339" fmla="*/ 5304 h 10000"/>
                <a:gd name="connsiteX340" fmla="*/ 4952 w 10000"/>
                <a:gd name="connsiteY340" fmla="*/ 5271 h 10000"/>
                <a:gd name="connsiteX341" fmla="*/ 4916 w 10000"/>
                <a:gd name="connsiteY341" fmla="*/ 5241 h 10000"/>
                <a:gd name="connsiteX342" fmla="*/ 4876 w 10000"/>
                <a:gd name="connsiteY342" fmla="*/ 5230 h 10000"/>
                <a:gd name="connsiteX343" fmla="*/ 4841 w 10000"/>
                <a:gd name="connsiteY343" fmla="*/ 5230 h 10000"/>
                <a:gd name="connsiteX344" fmla="*/ 4810 w 10000"/>
                <a:gd name="connsiteY344" fmla="*/ 5284 h 10000"/>
                <a:gd name="connsiteX345" fmla="*/ 4810 w 10000"/>
                <a:gd name="connsiteY345" fmla="*/ 5314 h 10000"/>
                <a:gd name="connsiteX346" fmla="*/ 4815 w 10000"/>
                <a:gd name="connsiteY346" fmla="*/ 5356 h 10000"/>
                <a:gd name="connsiteX347" fmla="*/ 4820 w 10000"/>
                <a:gd name="connsiteY347" fmla="*/ 5377 h 10000"/>
                <a:gd name="connsiteX348" fmla="*/ 4835 w 10000"/>
                <a:gd name="connsiteY348" fmla="*/ 5397 h 10000"/>
                <a:gd name="connsiteX349" fmla="*/ 4795 w 10000"/>
                <a:gd name="connsiteY349" fmla="*/ 5428 h 10000"/>
                <a:gd name="connsiteX350" fmla="*/ 4744 w 10000"/>
                <a:gd name="connsiteY350" fmla="*/ 5438 h 10000"/>
                <a:gd name="connsiteX351" fmla="*/ 4709 w 10000"/>
                <a:gd name="connsiteY351" fmla="*/ 5461 h 10000"/>
                <a:gd name="connsiteX352" fmla="*/ 4704 w 10000"/>
                <a:gd name="connsiteY352" fmla="*/ 5556 h 10000"/>
                <a:gd name="connsiteX353" fmla="*/ 4754 w 10000"/>
                <a:gd name="connsiteY353" fmla="*/ 5596 h 10000"/>
                <a:gd name="connsiteX354" fmla="*/ 4800 w 10000"/>
                <a:gd name="connsiteY354" fmla="*/ 5629 h 10000"/>
                <a:gd name="connsiteX355" fmla="*/ 4846 w 10000"/>
                <a:gd name="connsiteY355" fmla="*/ 5670 h 10000"/>
                <a:gd name="connsiteX356" fmla="*/ 4896 w 10000"/>
                <a:gd name="connsiteY356" fmla="*/ 5691 h 10000"/>
                <a:gd name="connsiteX357" fmla="*/ 4937 w 10000"/>
                <a:gd name="connsiteY357" fmla="*/ 5732 h 10000"/>
                <a:gd name="connsiteX358" fmla="*/ 4987 w 10000"/>
                <a:gd name="connsiteY358" fmla="*/ 5776 h 10000"/>
                <a:gd name="connsiteX359" fmla="*/ 5028 w 10000"/>
                <a:gd name="connsiteY359" fmla="*/ 5839 h 10000"/>
                <a:gd name="connsiteX360" fmla="*/ 5068 w 10000"/>
                <a:gd name="connsiteY360" fmla="*/ 5902 h 10000"/>
                <a:gd name="connsiteX361" fmla="*/ 5033 w 10000"/>
                <a:gd name="connsiteY361" fmla="*/ 5912 h 10000"/>
                <a:gd name="connsiteX362" fmla="*/ 4992 w 10000"/>
                <a:gd name="connsiteY362" fmla="*/ 5912 h 10000"/>
                <a:gd name="connsiteX363" fmla="*/ 4957 w 10000"/>
                <a:gd name="connsiteY363" fmla="*/ 5902 h 10000"/>
                <a:gd name="connsiteX364" fmla="*/ 4916 w 10000"/>
                <a:gd name="connsiteY364" fmla="*/ 5871 h 10000"/>
                <a:gd name="connsiteX365" fmla="*/ 4876 w 10000"/>
                <a:gd name="connsiteY365" fmla="*/ 5850 h 10000"/>
                <a:gd name="connsiteX366" fmla="*/ 4835 w 10000"/>
                <a:gd name="connsiteY366" fmla="*/ 5839 h 10000"/>
                <a:gd name="connsiteX367" fmla="*/ 4800 w 10000"/>
                <a:gd name="connsiteY367" fmla="*/ 5860 h 10000"/>
                <a:gd name="connsiteX368" fmla="*/ 4759 w 10000"/>
                <a:gd name="connsiteY368" fmla="*/ 5902 h 10000"/>
                <a:gd name="connsiteX369" fmla="*/ 4775 w 10000"/>
                <a:gd name="connsiteY369" fmla="*/ 6027 h 10000"/>
                <a:gd name="connsiteX370" fmla="*/ 4810 w 10000"/>
                <a:gd name="connsiteY370" fmla="*/ 6143 h 10000"/>
                <a:gd name="connsiteX371" fmla="*/ 4851 w 10000"/>
                <a:gd name="connsiteY371" fmla="*/ 6226 h 10000"/>
                <a:gd name="connsiteX372" fmla="*/ 4901 w 10000"/>
                <a:gd name="connsiteY372" fmla="*/ 6309 h 10000"/>
                <a:gd name="connsiteX373" fmla="*/ 4952 w 10000"/>
                <a:gd name="connsiteY373" fmla="*/ 6394 h 10000"/>
                <a:gd name="connsiteX374" fmla="*/ 5003 w 10000"/>
                <a:gd name="connsiteY374" fmla="*/ 6488 h 10000"/>
                <a:gd name="connsiteX375" fmla="*/ 5043 w 10000"/>
                <a:gd name="connsiteY375" fmla="*/ 6614 h 10000"/>
                <a:gd name="connsiteX376" fmla="*/ 5078 w 10000"/>
                <a:gd name="connsiteY376" fmla="*/ 6739 h 10000"/>
                <a:gd name="connsiteX377" fmla="*/ 4987 w 10000"/>
                <a:gd name="connsiteY377" fmla="*/ 6781 h 10000"/>
                <a:gd name="connsiteX378" fmla="*/ 4886 w 10000"/>
                <a:gd name="connsiteY378" fmla="*/ 6824 h 10000"/>
                <a:gd name="connsiteX379" fmla="*/ 4795 w 10000"/>
                <a:gd name="connsiteY379" fmla="*/ 6888 h 10000"/>
                <a:gd name="connsiteX380" fmla="*/ 4699 w 10000"/>
                <a:gd name="connsiteY380" fmla="*/ 6950 h 10000"/>
                <a:gd name="connsiteX381" fmla="*/ 4608 w 10000"/>
                <a:gd name="connsiteY381" fmla="*/ 7013 h 10000"/>
                <a:gd name="connsiteX382" fmla="*/ 4511 w 10000"/>
                <a:gd name="connsiteY382" fmla="*/ 7055 h 10000"/>
                <a:gd name="connsiteX383" fmla="*/ 4415 w 10000"/>
                <a:gd name="connsiteY383" fmla="*/ 7097 h 10000"/>
                <a:gd name="connsiteX384" fmla="*/ 4319 w 10000"/>
                <a:gd name="connsiteY384" fmla="*/ 7107 h 10000"/>
                <a:gd name="connsiteX385" fmla="*/ 4339 w 10000"/>
                <a:gd name="connsiteY385" fmla="*/ 6845 h 10000"/>
                <a:gd name="connsiteX386" fmla="*/ 4349 w 10000"/>
                <a:gd name="connsiteY386" fmla="*/ 6551 h 10000"/>
                <a:gd name="connsiteX387" fmla="*/ 4339 w 10000"/>
                <a:gd name="connsiteY387" fmla="*/ 6268 h 10000"/>
                <a:gd name="connsiteX388" fmla="*/ 4319 w 10000"/>
                <a:gd name="connsiteY388" fmla="*/ 6006 h 10000"/>
                <a:gd name="connsiteX389" fmla="*/ 4294 w 10000"/>
                <a:gd name="connsiteY389" fmla="*/ 5922 h 10000"/>
                <a:gd name="connsiteX390" fmla="*/ 4268 w 10000"/>
                <a:gd name="connsiteY390" fmla="*/ 5829 h 10000"/>
                <a:gd name="connsiteX391" fmla="*/ 4238 w 10000"/>
                <a:gd name="connsiteY391" fmla="*/ 5743 h 10000"/>
                <a:gd name="connsiteX392" fmla="*/ 4192 w 10000"/>
                <a:gd name="connsiteY392" fmla="*/ 5712 h 10000"/>
                <a:gd name="connsiteX393" fmla="*/ 4147 w 10000"/>
                <a:gd name="connsiteY393" fmla="*/ 5891 h 10000"/>
                <a:gd name="connsiteX394" fmla="*/ 4116 w 10000"/>
                <a:gd name="connsiteY394" fmla="*/ 6070 h 10000"/>
                <a:gd name="connsiteX395" fmla="*/ 4086 w 10000"/>
                <a:gd name="connsiteY395" fmla="*/ 6247 h 10000"/>
                <a:gd name="connsiteX396" fmla="*/ 4035 w 10000"/>
                <a:gd name="connsiteY396" fmla="*/ 6414 h 10000"/>
                <a:gd name="connsiteX397" fmla="*/ 3833 w 10000"/>
                <a:gd name="connsiteY397" fmla="*/ 5712 h 10000"/>
                <a:gd name="connsiteX398" fmla="*/ 3772 w 10000"/>
                <a:gd name="connsiteY398" fmla="*/ 5712 h 10000"/>
                <a:gd name="connsiteX399" fmla="*/ 3772 w 10000"/>
                <a:gd name="connsiteY399" fmla="*/ 5829 h 10000"/>
                <a:gd name="connsiteX400" fmla="*/ 3813 w 10000"/>
                <a:gd name="connsiteY400" fmla="*/ 5954 h 10000"/>
                <a:gd name="connsiteX401" fmla="*/ 3848 w 10000"/>
                <a:gd name="connsiteY401" fmla="*/ 6090 h 10000"/>
                <a:gd name="connsiteX402" fmla="*/ 3878 w 10000"/>
                <a:gd name="connsiteY402" fmla="*/ 6226 h 10000"/>
                <a:gd name="connsiteX403" fmla="*/ 3909 w 10000"/>
                <a:gd name="connsiteY403" fmla="*/ 6373 h 10000"/>
                <a:gd name="connsiteX404" fmla="*/ 3934 w 10000"/>
                <a:gd name="connsiteY404" fmla="*/ 6498 h 10000"/>
                <a:gd name="connsiteX405" fmla="*/ 3959 w 10000"/>
                <a:gd name="connsiteY405" fmla="*/ 6644 h 10000"/>
                <a:gd name="connsiteX406" fmla="*/ 3975 w 10000"/>
                <a:gd name="connsiteY406" fmla="*/ 6803 h 10000"/>
                <a:gd name="connsiteX407" fmla="*/ 3995 w 10000"/>
                <a:gd name="connsiteY407" fmla="*/ 6950 h 10000"/>
                <a:gd name="connsiteX408" fmla="*/ 4041 w 10000"/>
                <a:gd name="connsiteY408" fmla="*/ 6928 h 10000"/>
                <a:gd name="connsiteX409" fmla="*/ 4081 w 10000"/>
                <a:gd name="connsiteY409" fmla="*/ 6868 h 10000"/>
                <a:gd name="connsiteX410" fmla="*/ 4111 w 10000"/>
                <a:gd name="connsiteY410" fmla="*/ 6803 h 10000"/>
                <a:gd name="connsiteX411" fmla="*/ 4142 w 10000"/>
                <a:gd name="connsiteY411" fmla="*/ 6729 h 10000"/>
                <a:gd name="connsiteX412" fmla="*/ 4162 w 10000"/>
                <a:gd name="connsiteY412" fmla="*/ 6644 h 10000"/>
                <a:gd name="connsiteX413" fmla="*/ 4182 w 10000"/>
                <a:gd name="connsiteY413" fmla="*/ 6551 h 10000"/>
                <a:gd name="connsiteX414" fmla="*/ 4197 w 10000"/>
                <a:gd name="connsiteY414" fmla="*/ 6467 h 10000"/>
                <a:gd name="connsiteX415" fmla="*/ 4218 w 10000"/>
                <a:gd name="connsiteY415" fmla="*/ 6384 h 10000"/>
                <a:gd name="connsiteX416" fmla="*/ 4238 w 10000"/>
                <a:gd name="connsiteY416" fmla="*/ 6467 h 10000"/>
                <a:gd name="connsiteX417" fmla="*/ 4228 w 10000"/>
                <a:gd name="connsiteY417" fmla="*/ 6654 h 10000"/>
                <a:gd name="connsiteX418" fmla="*/ 4203 w 10000"/>
                <a:gd name="connsiteY418" fmla="*/ 6855 h 10000"/>
                <a:gd name="connsiteX419" fmla="*/ 4182 w 10000"/>
                <a:gd name="connsiteY419" fmla="*/ 7034 h 10000"/>
                <a:gd name="connsiteX420" fmla="*/ 4147 w 10000"/>
                <a:gd name="connsiteY420" fmla="*/ 7223 h 10000"/>
                <a:gd name="connsiteX421" fmla="*/ 4111 w 10000"/>
                <a:gd name="connsiteY421" fmla="*/ 7410 h 10000"/>
                <a:gd name="connsiteX422" fmla="*/ 4076 w 10000"/>
                <a:gd name="connsiteY422" fmla="*/ 7589 h 10000"/>
                <a:gd name="connsiteX423" fmla="*/ 4223 w 10000"/>
                <a:gd name="connsiteY423" fmla="*/ 7977 h 10000"/>
                <a:gd name="connsiteX424" fmla="*/ 4238 w 10000"/>
                <a:gd name="connsiteY424" fmla="*/ 7862 h 10000"/>
                <a:gd name="connsiteX425" fmla="*/ 4258 w 10000"/>
                <a:gd name="connsiteY425" fmla="*/ 7705 h 10000"/>
                <a:gd name="connsiteX426" fmla="*/ 4273 w 10000"/>
                <a:gd name="connsiteY426" fmla="*/ 7567 h 10000"/>
                <a:gd name="connsiteX427" fmla="*/ 4294 w 10000"/>
                <a:gd name="connsiteY427" fmla="*/ 7452 h 10000"/>
                <a:gd name="connsiteX428" fmla="*/ 4400 w 10000"/>
                <a:gd name="connsiteY428" fmla="*/ 7421 h 10000"/>
                <a:gd name="connsiteX429" fmla="*/ 4511 w 10000"/>
                <a:gd name="connsiteY429" fmla="*/ 7358 h 10000"/>
                <a:gd name="connsiteX430" fmla="*/ 4623 w 10000"/>
                <a:gd name="connsiteY430" fmla="*/ 7296 h 10000"/>
                <a:gd name="connsiteX431" fmla="*/ 4734 w 10000"/>
                <a:gd name="connsiteY431" fmla="*/ 7243 h 10000"/>
                <a:gd name="connsiteX432" fmla="*/ 4846 w 10000"/>
                <a:gd name="connsiteY432" fmla="*/ 7181 h 10000"/>
                <a:gd name="connsiteX433" fmla="*/ 4952 w 10000"/>
                <a:gd name="connsiteY433" fmla="*/ 7118 h 10000"/>
                <a:gd name="connsiteX434" fmla="*/ 5063 w 10000"/>
                <a:gd name="connsiteY434" fmla="*/ 7055 h 10000"/>
                <a:gd name="connsiteX435" fmla="*/ 5170 w 10000"/>
                <a:gd name="connsiteY435" fmla="*/ 7013 h 10000"/>
                <a:gd name="connsiteX436" fmla="*/ 5205 w 10000"/>
                <a:gd name="connsiteY436" fmla="*/ 7107 h 10000"/>
                <a:gd name="connsiteX437" fmla="*/ 5241 w 10000"/>
                <a:gd name="connsiteY437" fmla="*/ 7202 h 10000"/>
                <a:gd name="connsiteX438" fmla="*/ 5266 w 10000"/>
                <a:gd name="connsiteY438" fmla="*/ 7296 h 10000"/>
                <a:gd name="connsiteX439" fmla="*/ 5286 w 10000"/>
                <a:gd name="connsiteY439" fmla="*/ 7410 h 10000"/>
                <a:gd name="connsiteX440" fmla="*/ 4759 w 10000"/>
                <a:gd name="connsiteY440" fmla="*/ 7755 h 10000"/>
                <a:gd name="connsiteX441" fmla="*/ 4800 w 10000"/>
                <a:gd name="connsiteY441" fmla="*/ 8071 h 10000"/>
                <a:gd name="connsiteX442" fmla="*/ 4810 w 10000"/>
                <a:gd name="connsiteY442" fmla="*/ 8061 h 10000"/>
                <a:gd name="connsiteX443" fmla="*/ 4851 w 10000"/>
                <a:gd name="connsiteY443" fmla="*/ 8040 h 10000"/>
                <a:gd name="connsiteX444" fmla="*/ 4901 w 10000"/>
                <a:gd name="connsiteY444" fmla="*/ 7998 h 10000"/>
                <a:gd name="connsiteX445" fmla="*/ 4972 w 10000"/>
                <a:gd name="connsiteY445" fmla="*/ 7956 h 10000"/>
                <a:gd name="connsiteX446" fmla="*/ 5048 w 10000"/>
                <a:gd name="connsiteY446" fmla="*/ 7894 h 10000"/>
                <a:gd name="connsiteX447" fmla="*/ 5124 w 10000"/>
                <a:gd name="connsiteY447" fmla="*/ 7829 h 10000"/>
                <a:gd name="connsiteX448" fmla="*/ 5195 w 10000"/>
                <a:gd name="connsiteY448" fmla="*/ 7766 h 10000"/>
                <a:gd name="connsiteX449" fmla="*/ 5261 w 10000"/>
                <a:gd name="connsiteY449" fmla="*/ 7725 h 10000"/>
                <a:gd name="connsiteX450" fmla="*/ 5235 w 10000"/>
                <a:gd name="connsiteY450" fmla="*/ 8292 h 10000"/>
                <a:gd name="connsiteX451" fmla="*/ 4765 w 10000"/>
                <a:gd name="connsiteY451" fmla="*/ 8616 h 10000"/>
                <a:gd name="connsiteX452" fmla="*/ 4800 w 10000"/>
                <a:gd name="connsiteY452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294 w 10000"/>
                <a:gd name="connsiteY21" fmla="*/ 8855 h 10000"/>
                <a:gd name="connsiteX22" fmla="*/ 4197 w 10000"/>
                <a:gd name="connsiteY22" fmla="*/ 8510 h 10000"/>
                <a:gd name="connsiteX23" fmla="*/ 4339 w 10000"/>
                <a:gd name="connsiteY23" fmla="*/ 8397 h 10000"/>
                <a:gd name="connsiteX24" fmla="*/ 4415 w 10000"/>
                <a:gd name="connsiteY24" fmla="*/ 8333 h 10000"/>
                <a:gd name="connsiteX25" fmla="*/ 4496 w 10000"/>
                <a:gd name="connsiteY25" fmla="*/ 8281 h 10000"/>
                <a:gd name="connsiteX26" fmla="*/ 4577 w 10000"/>
                <a:gd name="connsiteY26" fmla="*/ 8219 h 10000"/>
                <a:gd name="connsiteX27" fmla="*/ 4658 w 10000"/>
                <a:gd name="connsiteY27" fmla="*/ 8165 h 10000"/>
                <a:gd name="connsiteX28" fmla="*/ 4729 w 10000"/>
                <a:gd name="connsiteY28" fmla="*/ 8125 h 10000"/>
                <a:gd name="connsiteX29" fmla="*/ 4800 w 10000"/>
                <a:gd name="connsiteY29" fmla="*/ 8071 h 10000"/>
                <a:gd name="connsiteX30" fmla="*/ 4759 w 10000"/>
                <a:gd name="connsiteY30" fmla="*/ 7755 h 10000"/>
                <a:gd name="connsiteX31" fmla="*/ 4228 w 10000"/>
                <a:gd name="connsiteY31" fmla="*/ 8125 h 10000"/>
                <a:gd name="connsiteX32" fmla="*/ 4223 w 10000"/>
                <a:gd name="connsiteY32" fmla="*/ 8092 h 10000"/>
                <a:gd name="connsiteX33" fmla="*/ 4223 w 10000"/>
                <a:gd name="connsiteY33" fmla="*/ 8061 h 10000"/>
                <a:gd name="connsiteX34" fmla="*/ 4223 w 10000"/>
                <a:gd name="connsiteY34" fmla="*/ 8018 h 10000"/>
                <a:gd name="connsiteX35" fmla="*/ 4223 w 10000"/>
                <a:gd name="connsiteY35" fmla="*/ 7977 h 10000"/>
                <a:gd name="connsiteX36" fmla="*/ 5554 w 10000"/>
                <a:gd name="connsiteY36" fmla="*/ 6593 h 10000"/>
                <a:gd name="connsiteX37" fmla="*/ 5570 w 10000"/>
                <a:gd name="connsiteY37" fmla="*/ 6384 h 10000"/>
                <a:gd name="connsiteX38" fmla="*/ 5585 w 10000"/>
                <a:gd name="connsiteY38" fmla="*/ 6154 h 10000"/>
                <a:gd name="connsiteX39" fmla="*/ 5605 w 10000"/>
                <a:gd name="connsiteY39" fmla="*/ 5932 h 10000"/>
                <a:gd name="connsiteX40" fmla="*/ 5625 w 10000"/>
                <a:gd name="connsiteY40" fmla="*/ 5712 h 10000"/>
                <a:gd name="connsiteX41" fmla="*/ 5651 w 10000"/>
                <a:gd name="connsiteY41" fmla="*/ 5503 h 10000"/>
                <a:gd name="connsiteX42" fmla="*/ 5671 w 10000"/>
                <a:gd name="connsiteY42" fmla="*/ 5294 h 10000"/>
                <a:gd name="connsiteX43" fmla="*/ 5706 w 10000"/>
                <a:gd name="connsiteY43" fmla="*/ 5084 h 10000"/>
                <a:gd name="connsiteX44" fmla="*/ 5742 w 10000"/>
                <a:gd name="connsiteY44" fmla="*/ 4885 h 10000"/>
                <a:gd name="connsiteX45" fmla="*/ 5782 w 10000"/>
                <a:gd name="connsiteY45" fmla="*/ 4643 h 10000"/>
                <a:gd name="connsiteX46" fmla="*/ 5838 w 10000"/>
                <a:gd name="connsiteY46" fmla="*/ 4401 h 10000"/>
                <a:gd name="connsiteX47" fmla="*/ 5894 w 10000"/>
                <a:gd name="connsiteY47" fmla="*/ 4171 h 10000"/>
                <a:gd name="connsiteX48" fmla="*/ 5965 w 10000"/>
                <a:gd name="connsiteY48" fmla="*/ 3942 h 10000"/>
                <a:gd name="connsiteX49" fmla="*/ 6041 w 10000"/>
                <a:gd name="connsiteY49" fmla="*/ 3723 h 10000"/>
                <a:gd name="connsiteX50" fmla="*/ 6116 w 10000"/>
                <a:gd name="connsiteY50" fmla="*/ 3511 h 10000"/>
                <a:gd name="connsiteX51" fmla="*/ 6203 w 10000"/>
                <a:gd name="connsiteY51" fmla="*/ 3312 h 10000"/>
                <a:gd name="connsiteX52" fmla="*/ 6294 w 10000"/>
                <a:gd name="connsiteY52" fmla="*/ 3124 h 10000"/>
                <a:gd name="connsiteX53" fmla="*/ 6395 w 10000"/>
                <a:gd name="connsiteY53" fmla="*/ 2957 h 10000"/>
                <a:gd name="connsiteX54" fmla="*/ 6496 w 10000"/>
                <a:gd name="connsiteY54" fmla="*/ 2777 h 10000"/>
                <a:gd name="connsiteX55" fmla="*/ 6603 w 10000"/>
                <a:gd name="connsiteY55" fmla="*/ 2642 h 10000"/>
                <a:gd name="connsiteX56" fmla="*/ 6714 w 10000"/>
                <a:gd name="connsiteY56" fmla="*/ 2515 h 10000"/>
                <a:gd name="connsiteX57" fmla="*/ 6830 w 10000"/>
                <a:gd name="connsiteY57" fmla="*/ 2411 h 10000"/>
                <a:gd name="connsiteX58" fmla="*/ 6947 w 10000"/>
                <a:gd name="connsiteY58" fmla="*/ 2305 h 10000"/>
                <a:gd name="connsiteX59" fmla="*/ 7073 w 10000"/>
                <a:gd name="connsiteY59" fmla="*/ 2253 h 10000"/>
                <a:gd name="connsiteX60" fmla="*/ 7200 w 10000"/>
                <a:gd name="connsiteY60" fmla="*/ 2201 h 10000"/>
                <a:gd name="connsiteX61" fmla="*/ 7271 w 10000"/>
                <a:gd name="connsiteY61" fmla="*/ 2368 h 10000"/>
                <a:gd name="connsiteX62" fmla="*/ 7332 w 10000"/>
                <a:gd name="connsiteY62" fmla="*/ 2515 h 10000"/>
                <a:gd name="connsiteX63" fmla="*/ 7397 w 10000"/>
                <a:gd name="connsiteY63" fmla="*/ 2663 h 10000"/>
                <a:gd name="connsiteX64" fmla="*/ 7468 w 10000"/>
                <a:gd name="connsiteY64" fmla="*/ 2777 h 10000"/>
                <a:gd name="connsiteX65" fmla="*/ 7549 w 10000"/>
                <a:gd name="connsiteY65" fmla="*/ 2894 h 10000"/>
                <a:gd name="connsiteX66" fmla="*/ 7641 w 10000"/>
                <a:gd name="connsiteY66" fmla="*/ 2987 h 10000"/>
                <a:gd name="connsiteX67" fmla="*/ 7757 w 10000"/>
                <a:gd name="connsiteY67" fmla="*/ 3082 h 10000"/>
                <a:gd name="connsiteX68" fmla="*/ 7899 w 10000"/>
                <a:gd name="connsiteY68" fmla="*/ 3165 h 10000"/>
                <a:gd name="connsiteX69" fmla="*/ 7980 w 10000"/>
                <a:gd name="connsiteY69" fmla="*/ 3209 h 10000"/>
                <a:gd name="connsiteX70" fmla="*/ 8056 w 10000"/>
                <a:gd name="connsiteY70" fmla="*/ 3219 h 10000"/>
                <a:gd name="connsiteX71" fmla="*/ 8137 w 10000"/>
                <a:gd name="connsiteY71" fmla="*/ 3229 h 10000"/>
                <a:gd name="connsiteX72" fmla="*/ 8213 w 10000"/>
                <a:gd name="connsiteY72" fmla="*/ 3229 h 10000"/>
                <a:gd name="connsiteX73" fmla="*/ 8289 w 10000"/>
                <a:gd name="connsiteY73" fmla="*/ 3209 h 10000"/>
                <a:gd name="connsiteX74" fmla="*/ 8359 w 10000"/>
                <a:gd name="connsiteY74" fmla="*/ 3175 h 10000"/>
                <a:gd name="connsiteX75" fmla="*/ 8435 w 10000"/>
                <a:gd name="connsiteY75" fmla="*/ 3145 h 10000"/>
                <a:gd name="connsiteX76" fmla="*/ 8506 w 10000"/>
                <a:gd name="connsiteY76" fmla="*/ 3082 h 10000"/>
                <a:gd name="connsiteX77" fmla="*/ 8572 w 10000"/>
                <a:gd name="connsiteY77" fmla="*/ 3041 h 10000"/>
                <a:gd name="connsiteX78" fmla="*/ 8638 w 10000"/>
                <a:gd name="connsiteY78" fmla="*/ 2967 h 10000"/>
                <a:gd name="connsiteX79" fmla="*/ 8709 w 10000"/>
                <a:gd name="connsiteY79" fmla="*/ 2894 h 10000"/>
                <a:gd name="connsiteX80" fmla="*/ 8775 w 10000"/>
                <a:gd name="connsiteY80" fmla="*/ 2810 h 10000"/>
                <a:gd name="connsiteX81" fmla="*/ 8830 w 10000"/>
                <a:gd name="connsiteY81" fmla="*/ 2716 h 10000"/>
                <a:gd name="connsiteX82" fmla="*/ 8896 w 10000"/>
                <a:gd name="connsiteY82" fmla="*/ 2609 h 10000"/>
                <a:gd name="connsiteX83" fmla="*/ 8952 w 10000"/>
                <a:gd name="connsiteY83" fmla="*/ 2504 h 10000"/>
                <a:gd name="connsiteX84" fmla="*/ 9013 w 10000"/>
                <a:gd name="connsiteY84" fmla="*/ 2401 h 10000"/>
                <a:gd name="connsiteX85" fmla="*/ 9200 w 10000"/>
                <a:gd name="connsiteY85" fmla="*/ 2609 h 10000"/>
                <a:gd name="connsiteX86" fmla="*/ 9362 w 10000"/>
                <a:gd name="connsiteY86" fmla="*/ 2884 h 10000"/>
                <a:gd name="connsiteX87" fmla="*/ 9499 w 10000"/>
                <a:gd name="connsiteY87" fmla="*/ 3195 h 10000"/>
                <a:gd name="connsiteX88" fmla="*/ 9625 w 10000"/>
                <a:gd name="connsiteY88" fmla="*/ 3554 h 10000"/>
                <a:gd name="connsiteX89" fmla="*/ 9716 w 10000"/>
                <a:gd name="connsiteY89" fmla="*/ 3942 h 10000"/>
                <a:gd name="connsiteX90" fmla="*/ 9792 w 10000"/>
                <a:gd name="connsiteY90" fmla="*/ 4359 h 10000"/>
                <a:gd name="connsiteX91" fmla="*/ 9833 w 10000"/>
                <a:gd name="connsiteY91" fmla="*/ 4791 h 10000"/>
                <a:gd name="connsiteX92" fmla="*/ 9848 w 10000"/>
                <a:gd name="connsiteY92" fmla="*/ 5230 h 10000"/>
                <a:gd name="connsiteX93" fmla="*/ 9863 w 10000"/>
                <a:gd name="connsiteY93" fmla="*/ 5534 h 10000"/>
                <a:gd name="connsiteX94" fmla="*/ 9878 w 10000"/>
                <a:gd name="connsiteY94" fmla="*/ 5871 h 10000"/>
                <a:gd name="connsiteX95" fmla="*/ 9899 w 10000"/>
                <a:gd name="connsiteY95" fmla="*/ 6132 h 10000"/>
                <a:gd name="connsiteX96" fmla="*/ 9914 w 10000"/>
                <a:gd name="connsiteY96" fmla="*/ 6195 h 10000"/>
                <a:gd name="connsiteX97" fmla="*/ 9980 w 10000"/>
                <a:gd name="connsiteY97" fmla="*/ 5660 h 10000"/>
                <a:gd name="connsiteX98" fmla="*/ 10000 w 10000"/>
                <a:gd name="connsiteY98" fmla="*/ 5084 h 10000"/>
                <a:gd name="connsiteX99" fmla="*/ 9995 w 10000"/>
                <a:gd name="connsiteY99" fmla="*/ 4506 h 10000"/>
                <a:gd name="connsiteX100" fmla="*/ 9949 w 10000"/>
                <a:gd name="connsiteY100" fmla="*/ 3963 h 10000"/>
                <a:gd name="connsiteX101" fmla="*/ 9924 w 10000"/>
                <a:gd name="connsiteY101" fmla="*/ 3784 h 10000"/>
                <a:gd name="connsiteX102" fmla="*/ 9899 w 10000"/>
                <a:gd name="connsiteY102" fmla="*/ 3604 h 10000"/>
                <a:gd name="connsiteX103" fmla="*/ 9863 w 10000"/>
                <a:gd name="connsiteY103" fmla="*/ 3418 h 10000"/>
                <a:gd name="connsiteX104" fmla="*/ 9813 w 10000"/>
                <a:gd name="connsiteY104" fmla="*/ 3249 h 10000"/>
                <a:gd name="connsiteX105" fmla="*/ 9767 w 10000"/>
                <a:gd name="connsiteY105" fmla="*/ 3092 h 10000"/>
                <a:gd name="connsiteX106" fmla="*/ 9716 w 10000"/>
                <a:gd name="connsiteY106" fmla="*/ 2936 h 10000"/>
                <a:gd name="connsiteX107" fmla="*/ 9656 w 10000"/>
                <a:gd name="connsiteY107" fmla="*/ 2777 h 10000"/>
                <a:gd name="connsiteX108" fmla="*/ 9595 w 10000"/>
                <a:gd name="connsiteY108" fmla="*/ 2642 h 10000"/>
                <a:gd name="connsiteX109" fmla="*/ 9529 w 10000"/>
                <a:gd name="connsiteY109" fmla="*/ 2504 h 10000"/>
                <a:gd name="connsiteX110" fmla="*/ 9458 w 10000"/>
                <a:gd name="connsiteY110" fmla="*/ 2368 h 10000"/>
                <a:gd name="connsiteX111" fmla="*/ 9387 w 10000"/>
                <a:gd name="connsiteY111" fmla="*/ 2243 h 10000"/>
                <a:gd name="connsiteX112" fmla="*/ 9316 w 10000"/>
                <a:gd name="connsiteY112" fmla="*/ 2117 h 10000"/>
                <a:gd name="connsiteX113" fmla="*/ 9241 w 10000"/>
                <a:gd name="connsiteY113" fmla="*/ 2003 h 10000"/>
                <a:gd name="connsiteX114" fmla="*/ 9154 w 10000"/>
                <a:gd name="connsiteY114" fmla="*/ 1888 h 10000"/>
                <a:gd name="connsiteX115" fmla="*/ 9078 w 10000"/>
                <a:gd name="connsiteY115" fmla="*/ 1793 h 10000"/>
                <a:gd name="connsiteX116" fmla="*/ 8997 w 10000"/>
                <a:gd name="connsiteY116" fmla="*/ 1699 h 10000"/>
                <a:gd name="connsiteX117" fmla="*/ 8982 w 10000"/>
                <a:gd name="connsiteY117" fmla="*/ 1710 h 10000"/>
                <a:gd name="connsiteX118" fmla="*/ 8972 w 10000"/>
                <a:gd name="connsiteY118" fmla="*/ 1720 h 10000"/>
                <a:gd name="connsiteX119" fmla="*/ 8957 w 10000"/>
                <a:gd name="connsiteY119" fmla="*/ 1730 h 10000"/>
                <a:gd name="connsiteX120" fmla="*/ 8947 w 10000"/>
                <a:gd name="connsiteY120" fmla="*/ 1750 h 10000"/>
                <a:gd name="connsiteX121" fmla="*/ 8932 w 10000"/>
                <a:gd name="connsiteY121" fmla="*/ 1793 h 10000"/>
                <a:gd name="connsiteX122" fmla="*/ 8906 w 10000"/>
                <a:gd name="connsiteY122" fmla="*/ 1856 h 10000"/>
                <a:gd name="connsiteX123" fmla="*/ 8866 w 10000"/>
                <a:gd name="connsiteY123" fmla="*/ 1939 h 10000"/>
                <a:gd name="connsiteX124" fmla="*/ 8820 w 10000"/>
                <a:gd name="connsiteY124" fmla="*/ 2045 h 10000"/>
                <a:gd name="connsiteX125" fmla="*/ 8749 w 10000"/>
                <a:gd name="connsiteY125" fmla="*/ 2180 h 10000"/>
                <a:gd name="connsiteX126" fmla="*/ 8684 w 10000"/>
                <a:gd name="connsiteY126" fmla="*/ 2283 h 10000"/>
                <a:gd name="connsiteX127" fmla="*/ 8628 w 10000"/>
                <a:gd name="connsiteY127" fmla="*/ 2380 h 10000"/>
                <a:gd name="connsiteX128" fmla="*/ 8567 w 10000"/>
                <a:gd name="connsiteY128" fmla="*/ 2463 h 10000"/>
                <a:gd name="connsiteX129" fmla="*/ 8516 w 10000"/>
                <a:gd name="connsiteY129" fmla="*/ 2526 h 10000"/>
                <a:gd name="connsiteX130" fmla="*/ 8466 w 10000"/>
                <a:gd name="connsiteY130" fmla="*/ 2588 h 10000"/>
                <a:gd name="connsiteX131" fmla="*/ 8415 w 10000"/>
                <a:gd name="connsiteY131" fmla="*/ 2622 h 10000"/>
                <a:gd name="connsiteX132" fmla="*/ 8365 w 10000"/>
                <a:gd name="connsiteY132" fmla="*/ 2663 h 10000"/>
                <a:gd name="connsiteX133" fmla="*/ 8314 w 10000"/>
                <a:gd name="connsiteY133" fmla="*/ 2673 h 10000"/>
                <a:gd name="connsiteX134" fmla="*/ 8258 w 10000"/>
                <a:gd name="connsiteY134" fmla="*/ 2684 h 10000"/>
                <a:gd name="connsiteX135" fmla="*/ 8208 w 10000"/>
                <a:gd name="connsiteY135" fmla="*/ 2694 h 10000"/>
                <a:gd name="connsiteX136" fmla="*/ 8147 w 10000"/>
                <a:gd name="connsiteY136" fmla="*/ 2694 h 10000"/>
                <a:gd name="connsiteX137" fmla="*/ 8086 w 10000"/>
                <a:gd name="connsiteY137" fmla="*/ 2684 h 10000"/>
                <a:gd name="connsiteX138" fmla="*/ 8015 w 10000"/>
                <a:gd name="connsiteY138" fmla="*/ 2684 h 10000"/>
                <a:gd name="connsiteX139" fmla="*/ 7939 w 10000"/>
                <a:gd name="connsiteY139" fmla="*/ 2673 h 10000"/>
                <a:gd name="connsiteX140" fmla="*/ 7858 w 10000"/>
                <a:gd name="connsiteY140" fmla="*/ 2663 h 10000"/>
                <a:gd name="connsiteX141" fmla="*/ 7803 w 10000"/>
                <a:gd name="connsiteY141" fmla="*/ 2609 h 10000"/>
                <a:gd name="connsiteX142" fmla="*/ 7747 w 10000"/>
                <a:gd name="connsiteY142" fmla="*/ 2577 h 10000"/>
                <a:gd name="connsiteX143" fmla="*/ 7696 w 10000"/>
                <a:gd name="connsiteY143" fmla="*/ 2526 h 10000"/>
                <a:gd name="connsiteX144" fmla="*/ 7635 w 10000"/>
                <a:gd name="connsiteY144" fmla="*/ 2483 h 10000"/>
                <a:gd name="connsiteX145" fmla="*/ 7585 w 10000"/>
                <a:gd name="connsiteY145" fmla="*/ 2431 h 10000"/>
                <a:gd name="connsiteX146" fmla="*/ 7529 w 10000"/>
                <a:gd name="connsiteY146" fmla="*/ 2358 h 10000"/>
                <a:gd name="connsiteX147" fmla="*/ 7489 w 10000"/>
                <a:gd name="connsiteY147" fmla="*/ 2273 h 10000"/>
                <a:gd name="connsiteX148" fmla="*/ 7448 w 10000"/>
                <a:gd name="connsiteY148" fmla="*/ 2180 h 10000"/>
                <a:gd name="connsiteX149" fmla="*/ 7468 w 10000"/>
                <a:gd name="connsiteY149" fmla="*/ 2138 h 10000"/>
                <a:gd name="connsiteX150" fmla="*/ 7484 w 10000"/>
                <a:gd name="connsiteY150" fmla="*/ 2096 h 10000"/>
                <a:gd name="connsiteX151" fmla="*/ 7499 w 10000"/>
                <a:gd name="connsiteY151" fmla="*/ 2045 h 10000"/>
                <a:gd name="connsiteX152" fmla="*/ 7514 w 10000"/>
                <a:gd name="connsiteY152" fmla="*/ 2003 h 10000"/>
                <a:gd name="connsiteX153" fmla="*/ 7554 w 10000"/>
                <a:gd name="connsiteY153" fmla="*/ 1740 h 10000"/>
                <a:gd name="connsiteX154" fmla="*/ 7570 w 10000"/>
                <a:gd name="connsiteY154" fmla="*/ 1478 h 10000"/>
                <a:gd name="connsiteX155" fmla="*/ 7570 w 10000"/>
                <a:gd name="connsiteY155" fmla="*/ 1216 h 10000"/>
                <a:gd name="connsiteX156" fmla="*/ 7559 w 10000"/>
                <a:gd name="connsiteY156" fmla="*/ 954 h 10000"/>
                <a:gd name="connsiteX157" fmla="*/ 7529 w 10000"/>
                <a:gd name="connsiteY157" fmla="*/ 692 h 10000"/>
                <a:gd name="connsiteX158" fmla="*/ 7484 w 10000"/>
                <a:gd name="connsiteY158" fmla="*/ 450 h 10000"/>
                <a:gd name="connsiteX159" fmla="*/ 7428 w 10000"/>
                <a:gd name="connsiteY159" fmla="*/ 219 h 10000"/>
                <a:gd name="connsiteX160" fmla="*/ 7357 w 10000"/>
                <a:gd name="connsiteY160" fmla="*/ 0 h 10000"/>
                <a:gd name="connsiteX161" fmla="*/ 7352 w 10000"/>
                <a:gd name="connsiteY161" fmla="*/ 63 h 10000"/>
                <a:gd name="connsiteX162" fmla="*/ 7357 w 10000"/>
                <a:gd name="connsiteY162" fmla="*/ 263 h 10000"/>
                <a:gd name="connsiteX163" fmla="*/ 7367 w 10000"/>
                <a:gd name="connsiteY163" fmla="*/ 525 h 10000"/>
                <a:gd name="connsiteX164" fmla="*/ 7372 w 10000"/>
                <a:gd name="connsiteY164" fmla="*/ 839 h 10000"/>
                <a:gd name="connsiteX165" fmla="*/ 7362 w 10000"/>
                <a:gd name="connsiteY165" fmla="*/ 1174 h 10000"/>
                <a:gd name="connsiteX166" fmla="*/ 7332 w 10000"/>
                <a:gd name="connsiteY166" fmla="*/ 1478 h 10000"/>
                <a:gd name="connsiteX167" fmla="*/ 7271 w 10000"/>
                <a:gd name="connsiteY167" fmla="*/ 1720 h 10000"/>
                <a:gd name="connsiteX168" fmla="*/ 7165 w 10000"/>
                <a:gd name="connsiteY168" fmla="*/ 1866 h 10000"/>
                <a:gd name="connsiteX169" fmla="*/ 7048 w 10000"/>
                <a:gd name="connsiteY169" fmla="*/ 1866 h 10000"/>
                <a:gd name="connsiteX170" fmla="*/ 6932 w 10000"/>
                <a:gd name="connsiteY170" fmla="*/ 1888 h 10000"/>
                <a:gd name="connsiteX171" fmla="*/ 6820 w 10000"/>
                <a:gd name="connsiteY171" fmla="*/ 1939 h 10000"/>
                <a:gd name="connsiteX172" fmla="*/ 6709 w 10000"/>
                <a:gd name="connsiteY172" fmla="*/ 2003 h 10000"/>
                <a:gd name="connsiteX173" fmla="*/ 6603 w 10000"/>
                <a:gd name="connsiteY173" fmla="*/ 2065 h 10000"/>
                <a:gd name="connsiteX174" fmla="*/ 6501 w 10000"/>
                <a:gd name="connsiteY174" fmla="*/ 2169 h 10000"/>
                <a:gd name="connsiteX175" fmla="*/ 6400 w 10000"/>
                <a:gd name="connsiteY175" fmla="*/ 2263 h 10000"/>
                <a:gd name="connsiteX176" fmla="*/ 6304 w 10000"/>
                <a:gd name="connsiteY176" fmla="*/ 2380 h 10000"/>
                <a:gd name="connsiteX177" fmla="*/ 6208 w 10000"/>
                <a:gd name="connsiteY177" fmla="*/ 2515 h 10000"/>
                <a:gd name="connsiteX178" fmla="*/ 6116 w 10000"/>
                <a:gd name="connsiteY178" fmla="*/ 2663 h 10000"/>
                <a:gd name="connsiteX179" fmla="*/ 6035 w 10000"/>
                <a:gd name="connsiteY179" fmla="*/ 2820 h 10000"/>
                <a:gd name="connsiteX180" fmla="*/ 5954 w 10000"/>
                <a:gd name="connsiteY180" fmla="*/ 2987 h 10000"/>
                <a:gd name="connsiteX181" fmla="*/ 5878 w 10000"/>
                <a:gd name="connsiteY181" fmla="*/ 3155 h 10000"/>
                <a:gd name="connsiteX182" fmla="*/ 5808 w 10000"/>
                <a:gd name="connsiteY182" fmla="*/ 3353 h 10000"/>
                <a:gd name="connsiteX183" fmla="*/ 5737 w 10000"/>
                <a:gd name="connsiteY183" fmla="*/ 3542 h 10000"/>
                <a:gd name="connsiteX184" fmla="*/ 5676 w 10000"/>
                <a:gd name="connsiteY184" fmla="*/ 3733 h 10000"/>
                <a:gd name="connsiteX185" fmla="*/ 5630 w 10000"/>
                <a:gd name="connsiteY185" fmla="*/ 3922 h 10000"/>
                <a:gd name="connsiteX186" fmla="*/ 5590 w 10000"/>
                <a:gd name="connsiteY186" fmla="*/ 4109 h 10000"/>
                <a:gd name="connsiteX187" fmla="*/ 5559 w 10000"/>
                <a:gd name="connsiteY187" fmla="*/ 4307 h 10000"/>
                <a:gd name="connsiteX188" fmla="*/ 5539 w 10000"/>
                <a:gd name="connsiteY188" fmla="*/ 4496 h 10000"/>
                <a:gd name="connsiteX189" fmla="*/ 5514 w 10000"/>
                <a:gd name="connsiteY189" fmla="*/ 4684 h 10000"/>
                <a:gd name="connsiteX190" fmla="*/ 5494 w 10000"/>
                <a:gd name="connsiteY190" fmla="*/ 4895 h 10000"/>
                <a:gd name="connsiteX191" fmla="*/ 5468 w 10000"/>
                <a:gd name="connsiteY191" fmla="*/ 5084 h 10000"/>
                <a:gd name="connsiteX192" fmla="*/ 5443 w 10000"/>
                <a:gd name="connsiteY192" fmla="*/ 5284 h 10000"/>
                <a:gd name="connsiteX193" fmla="*/ 5397 w 10000"/>
                <a:gd name="connsiteY193" fmla="*/ 5230 h 10000"/>
                <a:gd name="connsiteX194" fmla="*/ 5337 w 10000"/>
                <a:gd name="connsiteY194" fmla="*/ 5188 h 10000"/>
                <a:gd name="connsiteX195" fmla="*/ 5251 w 10000"/>
                <a:gd name="connsiteY195" fmla="*/ 5137 h 10000"/>
                <a:gd name="connsiteX196" fmla="*/ 5170 w 10000"/>
                <a:gd name="connsiteY196" fmla="*/ 5074 h 10000"/>
                <a:gd name="connsiteX197" fmla="*/ 5089 w 10000"/>
                <a:gd name="connsiteY197" fmla="*/ 5001 h 10000"/>
                <a:gd name="connsiteX198" fmla="*/ 5013 w 10000"/>
                <a:gd name="connsiteY198" fmla="*/ 4938 h 10000"/>
                <a:gd name="connsiteX199" fmla="*/ 4962 w 10000"/>
                <a:gd name="connsiteY199" fmla="*/ 4864 h 10000"/>
                <a:gd name="connsiteX200" fmla="*/ 4937 w 10000"/>
                <a:gd name="connsiteY200" fmla="*/ 4780 h 10000"/>
                <a:gd name="connsiteX201" fmla="*/ 4835 w 10000"/>
                <a:gd name="connsiteY201" fmla="*/ 4812 h 10000"/>
                <a:gd name="connsiteX202" fmla="*/ 4668 w 10000"/>
                <a:gd name="connsiteY202" fmla="*/ 4875 h 10000"/>
                <a:gd name="connsiteX203" fmla="*/ 4461 w 10000"/>
                <a:gd name="connsiteY203" fmla="*/ 4938 h 10000"/>
                <a:gd name="connsiteX204" fmla="*/ 4213 w 10000"/>
                <a:gd name="connsiteY204" fmla="*/ 5031 h 10000"/>
                <a:gd name="connsiteX205" fmla="*/ 3929 w 10000"/>
                <a:gd name="connsiteY205" fmla="*/ 5126 h 10000"/>
                <a:gd name="connsiteX206" fmla="*/ 3625 w 10000"/>
                <a:gd name="connsiteY206" fmla="*/ 5220 h 10000"/>
                <a:gd name="connsiteX207" fmla="*/ 3311 w 10000"/>
                <a:gd name="connsiteY207" fmla="*/ 5334 h 10000"/>
                <a:gd name="connsiteX208" fmla="*/ 2992 w 10000"/>
                <a:gd name="connsiteY208" fmla="*/ 5438 h 10000"/>
                <a:gd name="connsiteX209" fmla="*/ 2678 w 10000"/>
                <a:gd name="connsiteY209" fmla="*/ 5545 h 10000"/>
                <a:gd name="connsiteX210" fmla="*/ 2380 w 10000"/>
                <a:gd name="connsiteY210" fmla="*/ 5660 h 10000"/>
                <a:gd name="connsiteX211" fmla="*/ 2101 w 10000"/>
                <a:gd name="connsiteY211" fmla="*/ 5754 h 10000"/>
                <a:gd name="connsiteX212" fmla="*/ 1848 w 10000"/>
                <a:gd name="connsiteY212" fmla="*/ 5839 h 10000"/>
                <a:gd name="connsiteX213" fmla="*/ 1641 w 10000"/>
                <a:gd name="connsiteY213" fmla="*/ 5912 h 10000"/>
                <a:gd name="connsiteX214" fmla="*/ 1484 w 10000"/>
                <a:gd name="connsiteY214" fmla="*/ 5954 h 10000"/>
                <a:gd name="connsiteX215" fmla="*/ 1377 w 10000"/>
                <a:gd name="connsiteY215" fmla="*/ 5996 h 10000"/>
                <a:gd name="connsiteX216" fmla="*/ 1342 w 10000"/>
                <a:gd name="connsiteY216" fmla="*/ 6006 h 10000"/>
                <a:gd name="connsiteX217" fmla="*/ 1261 w 10000"/>
                <a:gd name="connsiteY217" fmla="*/ 5954 h 10000"/>
                <a:gd name="connsiteX218" fmla="*/ 1180 w 10000"/>
                <a:gd name="connsiteY218" fmla="*/ 5902 h 10000"/>
                <a:gd name="connsiteX219" fmla="*/ 1104 w 10000"/>
                <a:gd name="connsiteY219" fmla="*/ 5850 h 10000"/>
                <a:gd name="connsiteX220" fmla="*/ 1023 w 10000"/>
                <a:gd name="connsiteY220" fmla="*/ 5787 h 10000"/>
                <a:gd name="connsiteX221" fmla="*/ 942 w 10000"/>
                <a:gd name="connsiteY221" fmla="*/ 5732 h 10000"/>
                <a:gd name="connsiteX222" fmla="*/ 861 w 10000"/>
                <a:gd name="connsiteY222" fmla="*/ 5670 h 10000"/>
                <a:gd name="connsiteX223" fmla="*/ 785 w 10000"/>
                <a:gd name="connsiteY223" fmla="*/ 5617 h 10000"/>
                <a:gd name="connsiteX224" fmla="*/ 704 w 10000"/>
                <a:gd name="connsiteY224" fmla="*/ 5556 h 10000"/>
                <a:gd name="connsiteX225" fmla="*/ 623 w 10000"/>
                <a:gd name="connsiteY225" fmla="*/ 5503 h 10000"/>
                <a:gd name="connsiteX226" fmla="*/ 542 w 10000"/>
                <a:gd name="connsiteY226" fmla="*/ 5451 h 10000"/>
                <a:gd name="connsiteX227" fmla="*/ 466 w 10000"/>
                <a:gd name="connsiteY227" fmla="*/ 5387 h 10000"/>
                <a:gd name="connsiteX228" fmla="*/ 380 w 10000"/>
                <a:gd name="connsiteY228" fmla="*/ 5346 h 10000"/>
                <a:gd name="connsiteX229" fmla="*/ 299 w 10000"/>
                <a:gd name="connsiteY229" fmla="*/ 5294 h 10000"/>
                <a:gd name="connsiteX230" fmla="*/ 218 w 10000"/>
                <a:gd name="connsiteY230" fmla="*/ 5241 h 10000"/>
                <a:gd name="connsiteX231" fmla="*/ 137 w 10000"/>
                <a:gd name="connsiteY231" fmla="*/ 5199 h 10000"/>
                <a:gd name="connsiteX232" fmla="*/ 56 w 10000"/>
                <a:gd name="connsiteY232" fmla="*/ 5148 h 10000"/>
                <a:gd name="connsiteX233" fmla="*/ 0 w 10000"/>
                <a:gd name="connsiteY233" fmla="*/ 5271 h 10000"/>
                <a:gd name="connsiteX234" fmla="*/ 15 w 10000"/>
                <a:gd name="connsiteY234" fmla="*/ 5294 h 10000"/>
                <a:gd name="connsiteX235" fmla="*/ 51 w 10000"/>
                <a:gd name="connsiteY235" fmla="*/ 5334 h 10000"/>
                <a:gd name="connsiteX236" fmla="*/ 106 w 10000"/>
                <a:gd name="connsiteY236" fmla="*/ 5377 h 10000"/>
                <a:gd name="connsiteX237" fmla="*/ 177 w 10000"/>
                <a:gd name="connsiteY237" fmla="*/ 5438 h 10000"/>
                <a:gd name="connsiteX238" fmla="*/ 263 w 10000"/>
                <a:gd name="connsiteY238" fmla="*/ 5503 h 10000"/>
                <a:gd name="connsiteX239" fmla="*/ 359 w 10000"/>
                <a:gd name="connsiteY239" fmla="*/ 5576 h 10000"/>
                <a:gd name="connsiteX240" fmla="*/ 456 w 10000"/>
                <a:gd name="connsiteY240" fmla="*/ 5660 h 10000"/>
                <a:gd name="connsiteX241" fmla="*/ 557 w 10000"/>
                <a:gd name="connsiteY241" fmla="*/ 5732 h 10000"/>
                <a:gd name="connsiteX242" fmla="*/ 658 w 10000"/>
                <a:gd name="connsiteY242" fmla="*/ 5818 h 10000"/>
                <a:gd name="connsiteX243" fmla="*/ 754 w 10000"/>
                <a:gd name="connsiteY243" fmla="*/ 5891 h 10000"/>
                <a:gd name="connsiteX244" fmla="*/ 851 w 10000"/>
                <a:gd name="connsiteY244" fmla="*/ 5954 h 10000"/>
                <a:gd name="connsiteX245" fmla="*/ 932 w 10000"/>
                <a:gd name="connsiteY245" fmla="*/ 6017 h 10000"/>
                <a:gd name="connsiteX246" fmla="*/ 997 w 10000"/>
                <a:gd name="connsiteY246" fmla="*/ 6080 h 10000"/>
                <a:gd name="connsiteX247" fmla="*/ 1053 w 10000"/>
                <a:gd name="connsiteY247" fmla="*/ 6111 h 10000"/>
                <a:gd name="connsiteX248" fmla="*/ 1089 w 10000"/>
                <a:gd name="connsiteY248" fmla="*/ 6143 h 10000"/>
                <a:gd name="connsiteX249" fmla="*/ 1099 w 10000"/>
                <a:gd name="connsiteY249" fmla="*/ 6154 h 10000"/>
                <a:gd name="connsiteX250" fmla="*/ 1094 w 10000"/>
                <a:gd name="connsiteY250" fmla="*/ 6154 h 10000"/>
                <a:gd name="connsiteX251" fmla="*/ 1073 w 10000"/>
                <a:gd name="connsiteY251" fmla="*/ 6164 h 10000"/>
                <a:gd name="connsiteX252" fmla="*/ 1053 w 10000"/>
                <a:gd name="connsiteY252" fmla="*/ 6185 h 10000"/>
                <a:gd name="connsiteX253" fmla="*/ 1023 w 10000"/>
                <a:gd name="connsiteY253" fmla="*/ 6216 h 10000"/>
                <a:gd name="connsiteX254" fmla="*/ 987 w 10000"/>
                <a:gd name="connsiteY254" fmla="*/ 6236 h 10000"/>
                <a:gd name="connsiteX255" fmla="*/ 957 w 10000"/>
                <a:gd name="connsiteY255" fmla="*/ 6268 h 10000"/>
                <a:gd name="connsiteX256" fmla="*/ 932 w 10000"/>
                <a:gd name="connsiteY256" fmla="*/ 6299 h 10000"/>
                <a:gd name="connsiteX257" fmla="*/ 906 w 10000"/>
                <a:gd name="connsiteY257" fmla="*/ 6331 h 10000"/>
                <a:gd name="connsiteX258" fmla="*/ 2486 w 10000"/>
                <a:gd name="connsiteY258" fmla="*/ 7766 h 10000"/>
                <a:gd name="connsiteX259" fmla="*/ 2516 w 10000"/>
                <a:gd name="connsiteY259" fmla="*/ 7798 h 10000"/>
                <a:gd name="connsiteX260" fmla="*/ 2542 w 10000"/>
                <a:gd name="connsiteY260" fmla="*/ 7808 h 10000"/>
                <a:gd name="connsiteX261" fmla="*/ 2572 w 10000"/>
                <a:gd name="connsiteY261" fmla="*/ 7808 h 10000"/>
                <a:gd name="connsiteX262" fmla="*/ 2603 w 10000"/>
                <a:gd name="connsiteY262" fmla="*/ 7755 h 10000"/>
                <a:gd name="connsiteX263" fmla="*/ 1246 w 10000"/>
                <a:gd name="connsiteY263" fmla="*/ 6414 h 10000"/>
                <a:gd name="connsiteX264" fmla="*/ 1337 w 10000"/>
                <a:gd name="connsiteY264" fmla="*/ 6373 h 10000"/>
                <a:gd name="connsiteX265" fmla="*/ 1494 w 10000"/>
                <a:gd name="connsiteY265" fmla="*/ 6309 h 10000"/>
                <a:gd name="connsiteX266" fmla="*/ 1701 w 10000"/>
                <a:gd name="connsiteY266" fmla="*/ 6216 h 10000"/>
                <a:gd name="connsiteX267" fmla="*/ 1949 w 10000"/>
                <a:gd name="connsiteY267" fmla="*/ 6111 h 10000"/>
                <a:gd name="connsiteX268" fmla="*/ 2233 w 10000"/>
                <a:gd name="connsiteY268" fmla="*/ 6006 h 10000"/>
                <a:gd name="connsiteX269" fmla="*/ 2542 w 10000"/>
                <a:gd name="connsiteY269" fmla="*/ 5891 h 10000"/>
                <a:gd name="connsiteX270" fmla="*/ 2871 w 10000"/>
                <a:gd name="connsiteY270" fmla="*/ 5754 h 10000"/>
                <a:gd name="connsiteX271" fmla="*/ 3195 w 10000"/>
                <a:gd name="connsiteY271" fmla="*/ 5629 h 10000"/>
                <a:gd name="connsiteX272" fmla="*/ 3524 w 10000"/>
                <a:gd name="connsiteY272" fmla="*/ 5513 h 10000"/>
                <a:gd name="connsiteX273" fmla="*/ 3833 w 10000"/>
                <a:gd name="connsiteY273" fmla="*/ 5387 h 10000"/>
                <a:gd name="connsiteX274" fmla="*/ 4122 w 10000"/>
                <a:gd name="connsiteY274" fmla="*/ 5284 h 10000"/>
                <a:gd name="connsiteX275" fmla="*/ 4380 w 10000"/>
                <a:gd name="connsiteY275" fmla="*/ 5178 h 10000"/>
                <a:gd name="connsiteX276" fmla="*/ 4603 w 10000"/>
                <a:gd name="connsiteY276" fmla="*/ 5105 h 10000"/>
                <a:gd name="connsiteX277" fmla="*/ 4765 w 10000"/>
                <a:gd name="connsiteY277" fmla="*/ 5031 h 10000"/>
                <a:gd name="connsiteX278" fmla="*/ 4876 w 10000"/>
                <a:gd name="connsiteY278" fmla="*/ 4990 h 10000"/>
                <a:gd name="connsiteX279" fmla="*/ 4911 w 10000"/>
                <a:gd name="connsiteY279" fmla="*/ 4980 h 10000"/>
                <a:gd name="connsiteX280" fmla="*/ 4972 w 10000"/>
                <a:gd name="connsiteY280" fmla="*/ 5053 h 10000"/>
                <a:gd name="connsiteX281" fmla="*/ 5038 w 10000"/>
                <a:gd name="connsiteY281" fmla="*/ 5126 h 10000"/>
                <a:gd name="connsiteX282" fmla="*/ 5109 w 10000"/>
                <a:gd name="connsiteY282" fmla="*/ 5199 h 10000"/>
                <a:gd name="connsiteX283" fmla="*/ 5180 w 10000"/>
                <a:gd name="connsiteY283" fmla="*/ 5284 h 10000"/>
                <a:gd name="connsiteX284" fmla="*/ 5241 w 10000"/>
                <a:gd name="connsiteY284" fmla="*/ 5367 h 10000"/>
                <a:gd name="connsiteX285" fmla="*/ 5306 w 10000"/>
                <a:gd name="connsiteY285" fmla="*/ 5451 h 10000"/>
                <a:gd name="connsiteX286" fmla="*/ 5367 w 10000"/>
                <a:gd name="connsiteY286" fmla="*/ 5534 h 10000"/>
                <a:gd name="connsiteX287" fmla="*/ 5428 w 10000"/>
                <a:gd name="connsiteY287" fmla="*/ 5629 h 10000"/>
                <a:gd name="connsiteX288" fmla="*/ 5423 w 10000"/>
                <a:gd name="connsiteY288" fmla="*/ 5942 h 10000"/>
                <a:gd name="connsiteX289" fmla="*/ 5397 w 10000"/>
                <a:gd name="connsiteY289" fmla="*/ 6236 h 10000"/>
                <a:gd name="connsiteX290" fmla="*/ 5367 w 10000"/>
                <a:gd name="connsiteY290" fmla="*/ 6541 h 10000"/>
                <a:gd name="connsiteX291" fmla="*/ 5337 w 10000"/>
                <a:gd name="connsiteY291" fmla="*/ 6814 h 10000"/>
                <a:gd name="connsiteX292" fmla="*/ 5296 w 10000"/>
                <a:gd name="connsiteY292" fmla="*/ 6718 h 10000"/>
                <a:gd name="connsiteX293" fmla="*/ 5251 w 10000"/>
                <a:gd name="connsiteY293" fmla="*/ 6624 h 10000"/>
                <a:gd name="connsiteX294" fmla="*/ 5210 w 10000"/>
                <a:gd name="connsiteY294" fmla="*/ 6530 h 10000"/>
                <a:gd name="connsiteX295" fmla="*/ 5170 w 10000"/>
                <a:gd name="connsiteY295" fmla="*/ 6444 h 10000"/>
                <a:gd name="connsiteX296" fmla="*/ 5129 w 10000"/>
                <a:gd name="connsiteY296" fmla="*/ 6351 h 10000"/>
                <a:gd name="connsiteX297" fmla="*/ 5089 w 10000"/>
                <a:gd name="connsiteY297" fmla="*/ 6268 h 10000"/>
                <a:gd name="connsiteX298" fmla="*/ 5043 w 10000"/>
                <a:gd name="connsiteY298" fmla="*/ 6185 h 10000"/>
                <a:gd name="connsiteX299" fmla="*/ 4992 w 10000"/>
                <a:gd name="connsiteY299" fmla="*/ 6111 h 10000"/>
                <a:gd name="connsiteX300" fmla="*/ 5033 w 10000"/>
                <a:gd name="connsiteY300" fmla="*/ 6111 h 10000"/>
                <a:gd name="connsiteX301" fmla="*/ 5073 w 10000"/>
                <a:gd name="connsiteY301" fmla="*/ 6143 h 10000"/>
                <a:gd name="connsiteX302" fmla="*/ 5114 w 10000"/>
                <a:gd name="connsiteY302" fmla="*/ 6195 h 10000"/>
                <a:gd name="connsiteX303" fmla="*/ 5149 w 10000"/>
                <a:gd name="connsiteY303" fmla="*/ 6258 h 10000"/>
                <a:gd name="connsiteX304" fmla="*/ 5190 w 10000"/>
                <a:gd name="connsiteY304" fmla="*/ 6321 h 10000"/>
                <a:gd name="connsiteX305" fmla="*/ 5230 w 10000"/>
                <a:gd name="connsiteY305" fmla="*/ 6341 h 10000"/>
                <a:gd name="connsiteX306" fmla="*/ 5271 w 10000"/>
                <a:gd name="connsiteY306" fmla="*/ 6341 h 10000"/>
                <a:gd name="connsiteX307" fmla="*/ 5316 w 10000"/>
                <a:gd name="connsiteY307" fmla="*/ 6299 h 10000"/>
                <a:gd name="connsiteX308" fmla="*/ 5276 w 10000"/>
                <a:gd name="connsiteY308" fmla="*/ 6154 h 10000"/>
                <a:gd name="connsiteX309" fmla="*/ 5225 w 10000"/>
                <a:gd name="connsiteY309" fmla="*/ 6017 h 10000"/>
                <a:gd name="connsiteX310" fmla="*/ 5170 w 10000"/>
                <a:gd name="connsiteY310" fmla="*/ 5902 h 10000"/>
                <a:gd name="connsiteX311" fmla="*/ 5109 w 10000"/>
                <a:gd name="connsiteY311" fmla="*/ 5776 h 10000"/>
                <a:gd name="connsiteX312" fmla="*/ 5043 w 10000"/>
                <a:gd name="connsiteY312" fmla="*/ 5670 h 10000"/>
                <a:gd name="connsiteX313" fmla="*/ 4972 w 10000"/>
                <a:gd name="connsiteY313" fmla="*/ 5576 h 10000"/>
                <a:gd name="connsiteX314" fmla="*/ 4901 w 10000"/>
                <a:gd name="connsiteY314" fmla="*/ 5493 h 10000"/>
                <a:gd name="connsiteX315" fmla="*/ 4835 w 10000"/>
                <a:gd name="connsiteY315" fmla="*/ 5418 h 10000"/>
                <a:gd name="connsiteX316" fmla="*/ 4881 w 10000"/>
                <a:gd name="connsiteY316" fmla="*/ 5428 h 10000"/>
                <a:gd name="connsiteX317" fmla="*/ 4927 w 10000"/>
                <a:gd name="connsiteY317" fmla="*/ 5438 h 10000"/>
                <a:gd name="connsiteX318" fmla="*/ 4972 w 10000"/>
                <a:gd name="connsiteY318" fmla="*/ 5461 h 10000"/>
                <a:gd name="connsiteX319" fmla="*/ 5018 w 10000"/>
                <a:gd name="connsiteY319" fmla="*/ 5493 h 10000"/>
                <a:gd name="connsiteX320" fmla="*/ 5068 w 10000"/>
                <a:gd name="connsiteY320" fmla="*/ 5513 h 10000"/>
                <a:gd name="connsiteX321" fmla="*/ 5114 w 10000"/>
                <a:gd name="connsiteY321" fmla="*/ 5545 h 10000"/>
                <a:gd name="connsiteX322" fmla="*/ 5154 w 10000"/>
                <a:gd name="connsiteY322" fmla="*/ 5586 h 10000"/>
                <a:gd name="connsiteX323" fmla="*/ 5195 w 10000"/>
                <a:gd name="connsiteY323" fmla="*/ 5629 h 10000"/>
                <a:gd name="connsiteX324" fmla="*/ 5220 w 10000"/>
                <a:gd name="connsiteY324" fmla="*/ 5639 h 10000"/>
                <a:gd name="connsiteX325" fmla="*/ 5241 w 10000"/>
                <a:gd name="connsiteY325" fmla="*/ 5680 h 10000"/>
                <a:gd name="connsiteX326" fmla="*/ 5266 w 10000"/>
                <a:gd name="connsiteY326" fmla="*/ 5732 h 10000"/>
                <a:gd name="connsiteX327" fmla="*/ 5281 w 10000"/>
                <a:gd name="connsiteY327" fmla="*/ 5766 h 10000"/>
                <a:gd name="connsiteX328" fmla="*/ 5306 w 10000"/>
                <a:gd name="connsiteY328" fmla="*/ 5818 h 10000"/>
                <a:gd name="connsiteX329" fmla="*/ 5327 w 10000"/>
                <a:gd name="connsiteY329" fmla="*/ 5829 h 10000"/>
                <a:gd name="connsiteX330" fmla="*/ 5352 w 10000"/>
                <a:gd name="connsiteY330" fmla="*/ 5818 h 10000"/>
                <a:gd name="connsiteX331" fmla="*/ 5382 w 10000"/>
                <a:gd name="connsiteY331" fmla="*/ 5766 h 10000"/>
                <a:gd name="connsiteX332" fmla="*/ 5342 w 10000"/>
                <a:gd name="connsiteY332" fmla="*/ 5660 h 10000"/>
                <a:gd name="connsiteX333" fmla="*/ 5296 w 10000"/>
                <a:gd name="connsiteY333" fmla="*/ 5576 h 10000"/>
                <a:gd name="connsiteX334" fmla="*/ 5241 w 10000"/>
                <a:gd name="connsiteY334" fmla="*/ 5503 h 10000"/>
                <a:gd name="connsiteX335" fmla="*/ 5190 w 10000"/>
                <a:gd name="connsiteY335" fmla="*/ 5438 h 10000"/>
                <a:gd name="connsiteX336" fmla="*/ 5129 w 10000"/>
                <a:gd name="connsiteY336" fmla="*/ 5387 h 10000"/>
                <a:gd name="connsiteX337" fmla="*/ 5073 w 10000"/>
                <a:gd name="connsiteY337" fmla="*/ 5356 h 10000"/>
                <a:gd name="connsiteX338" fmla="*/ 5008 w 10000"/>
                <a:gd name="connsiteY338" fmla="*/ 5304 h 10000"/>
                <a:gd name="connsiteX339" fmla="*/ 4952 w 10000"/>
                <a:gd name="connsiteY339" fmla="*/ 5271 h 10000"/>
                <a:gd name="connsiteX340" fmla="*/ 4916 w 10000"/>
                <a:gd name="connsiteY340" fmla="*/ 5241 h 10000"/>
                <a:gd name="connsiteX341" fmla="*/ 4876 w 10000"/>
                <a:gd name="connsiteY341" fmla="*/ 5230 h 10000"/>
                <a:gd name="connsiteX342" fmla="*/ 4841 w 10000"/>
                <a:gd name="connsiteY342" fmla="*/ 5230 h 10000"/>
                <a:gd name="connsiteX343" fmla="*/ 4810 w 10000"/>
                <a:gd name="connsiteY343" fmla="*/ 5284 h 10000"/>
                <a:gd name="connsiteX344" fmla="*/ 4810 w 10000"/>
                <a:gd name="connsiteY344" fmla="*/ 5314 h 10000"/>
                <a:gd name="connsiteX345" fmla="*/ 4815 w 10000"/>
                <a:gd name="connsiteY345" fmla="*/ 5356 h 10000"/>
                <a:gd name="connsiteX346" fmla="*/ 4820 w 10000"/>
                <a:gd name="connsiteY346" fmla="*/ 5377 h 10000"/>
                <a:gd name="connsiteX347" fmla="*/ 4835 w 10000"/>
                <a:gd name="connsiteY347" fmla="*/ 5397 h 10000"/>
                <a:gd name="connsiteX348" fmla="*/ 4795 w 10000"/>
                <a:gd name="connsiteY348" fmla="*/ 5428 h 10000"/>
                <a:gd name="connsiteX349" fmla="*/ 4744 w 10000"/>
                <a:gd name="connsiteY349" fmla="*/ 5438 h 10000"/>
                <a:gd name="connsiteX350" fmla="*/ 4709 w 10000"/>
                <a:gd name="connsiteY350" fmla="*/ 5461 h 10000"/>
                <a:gd name="connsiteX351" fmla="*/ 4704 w 10000"/>
                <a:gd name="connsiteY351" fmla="*/ 5556 h 10000"/>
                <a:gd name="connsiteX352" fmla="*/ 4754 w 10000"/>
                <a:gd name="connsiteY352" fmla="*/ 5596 h 10000"/>
                <a:gd name="connsiteX353" fmla="*/ 4800 w 10000"/>
                <a:gd name="connsiteY353" fmla="*/ 5629 h 10000"/>
                <a:gd name="connsiteX354" fmla="*/ 4846 w 10000"/>
                <a:gd name="connsiteY354" fmla="*/ 5670 h 10000"/>
                <a:gd name="connsiteX355" fmla="*/ 4896 w 10000"/>
                <a:gd name="connsiteY355" fmla="*/ 5691 h 10000"/>
                <a:gd name="connsiteX356" fmla="*/ 4937 w 10000"/>
                <a:gd name="connsiteY356" fmla="*/ 5732 h 10000"/>
                <a:gd name="connsiteX357" fmla="*/ 4987 w 10000"/>
                <a:gd name="connsiteY357" fmla="*/ 5776 h 10000"/>
                <a:gd name="connsiteX358" fmla="*/ 5028 w 10000"/>
                <a:gd name="connsiteY358" fmla="*/ 5839 h 10000"/>
                <a:gd name="connsiteX359" fmla="*/ 5068 w 10000"/>
                <a:gd name="connsiteY359" fmla="*/ 5902 h 10000"/>
                <a:gd name="connsiteX360" fmla="*/ 5033 w 10000"/>
                <a:gd name="connsiteY360" fmla="*/ 5912 h 10000"/>
                <a:gd name="connsiteX361" fmla="*/ 4992 w 10000"/>
                <a:gd name="connsiteY361" fmla="*/ 5912 h 10000"/>
                <a:gd name="connsiteX362" fmla="*/ 4957 w 10000"/>
                <a:gd name="connsiteY362" fmla="*/ 5902 h 10000"/>
                <a:gd name="connsiteX363" fmla="*/ 4916 w 10000"/>
                <a:gd name="connsiteY363" fmla="*/ 5871 h 10000"/>
                <a:gd name="connsiteX364" fmla="*/ 4876 w 10000"/>
                <a:gd name="connsiteY364" fmla="*/ 5850 h 10000"/>
                <a:gd name="connsiteX365" fmla="*/ 4835 w 10000"/>
                <a:gd name="connsiteY365" fmla="*/ 5839 h 10000"/>
                <a:gd name="connsiteX366" fmla="*/ 4800 w 10000"/>
                <a:gd name="connsiteY366" fmla="*/ 5860 h 10000"/>
                <a:gd name="connsiteX367" fmla="*/ 4759 w 10000"/>
                <a:gd name="connsiteY367" fmla="*/ 5902 h 10000"/>
                <a:gd name="connsiteX368" fmla="*/ 4775 w 10000"/>
                <a:gd name="connsiteY368" fmla="*/ 6027 h 10000"/>
                <a:gd name="connsiteX369" fmla="*/ 4810 w 10000"/>
                <a:gd name="connsiteY369" fmla="*/ 6143 h 10000"/>
                <a:gd name="connsiteX370" fmla="*/ 4851 w 10000"/>
                <a:gd name="connsiteY370" fmla="*/ 6226 h 10000"/>
                <a:gd name="connsiteX371" fmla="*/ 4901 w 10000"/>
                <a:gd name="connsiteY371" fmla="*/ 6309 h 10000"/>
                <a:gd name="connsiteX372" fmla="*/ 4952 w 10000"/>
                <a:gd name="connsiteY372" fmla="*/ 6394 h 10000"/>
                <a:gd name="connsiteX373" fmla="*/ 5003 w 10000"/>
                <a:gd name="connsiteY373" fmla="*/ 6488 h 10000"/>
                <a:gd name="connsiteX374" fmla="*/ 5043 w 10000"/>
                <a:gd name="connsiteY374" fmla="*/ 6614 h 10000"/>
                <a:gd name="connsiteX375" fmla="*/ 5078 w 10000"/>
                <a:gd name="connsiteY375" fmla="*/ 6739 h 10000"/>
                <a:gd name="connsiteX376" fmla="*/ 4987 w 10000"/>
                <a:gd name="connsiteY376" fmla="*/ 6781 h 10000"/>
                <a:gd name="connsiteX377" fmla="*/ 4886 w 10000"/>
                <a:gd name="connsiteY377" fmla="*/ 6824 h 10000"/>
                <a:gd name="connsiteX378" fmla="*/ 4795 w 10000"/>
                <a:gd name="connsiteY378" fmla="*/ 6888 h 10000"/>
                <a:gd name="connsiteX379" fmla="*/ 4699 w 10000"/>
                <a:gd name="connsiteY379" fmla="*/ 6950 h 10000"/>
                <a:gd name="connsiteX380" fmla="*/ 4608 w 10000"/>
                <a:gd name="connsiteY380" fmla="*/ 7013 h 10000"/>
                <a:gd name="connsiteX381" fmla="*/ 4511 w 10000"/>
                <a:gd name="connsiteY381" fmla="*/ 7055 h 10000"/>
                <a:gd name="connsiteX382" fmla="*/ 4415 w 10000"/>
                <a:gd name="connsiteY382" fmla="*/ 7097 h 10000"/>
                <a:gd name="connsiteX383" fmla="*/ 4319 w 10000"/>
                <a:gd name="connsiteY383" fmla="*/ 7107 h 10000"/>
                <a:gd name="connsiteX384" fmla="*/ 4339 w 10000"/>
                <a:gd name="connsiteY384" fmla="*/ 6845 h 10000"/>
                <a:gd name="connsiteX385" fmla="*/ 4349 w 10000"/>
                <a:gd name="connsiteY385" fmla="*/ 6551 h 10000"/>
                <a:gd name="connsiteX386" fmla="*/ 4339 w 10000"/>
                <a:gd name="connsiteY386" fmla="*/ 6268 h 10000"/>
                <a:gd name="connsiteX387" fmla="*/ 4319 w 10000"/>
                <a:gd name="connsiteY387" fmla="*/ 6006 h 10000"/>
                <a:gd name="connsiteX388" fmla="*/ 4294 w 10000"/>
                <a:gd name="connsiteY388" fmla="*/ 5922 h 10000"/>
                <a:gd name="connsiteX389" fmla="*/ 4268 w 10000"/>
                <a:gd name="connsiteY389" fmla="*/ 5829 h 10000"/>
                <a:gd name="connsiteX390" fmla="*/ 4238 w 10000"/>
                <a:gd name="connsiteY390" fmla="*/ 5743 h 10000"/>
                <a:gd name="connsiteX391" fmla="*/ 4192 w 10000"/>
                <a:gd name="connsiteY391" fmla="*/ 5712 h 10000"/>
                <a:gd name="connsiteX392" fmla="*/ 4147 w 10000"/>
                <a:gd name="connsiteY392" fmla="*/ 5891 h 10000"/>
                <a:gd name="connsiteX393" fmla="*/ 4116 w 10000"/>
                <a:gd name="connsiteY393" fmla="*/ 6070 h 10000"/>
                <a:gd name="connsiteX394" fmla="*/ 4086 w 10000"/>
                <a:gd name="connsiteY394" fmla="*/ 6247 h 10000"/>
                <a:gd name="connsiteX395" fmla="*/ 4035 w 10000"/>
                <a:gd name="connsiteY395" fmla="*/ 6414 h 10000"/>
                <a:gd name="connsiteX396" fmla="*/ 3833 w 10000"/>
                <a:gd name="connsiteY396" fmla="*/ 5712 h 10000"/>
                <a:gd name="connsiteX397" fmla="*/ 3772 w 10000"/>
                <a:gd name="connsiteY397" fmla="*/ 5712 h 10000"/>
                <a:gd name="connsiteX398" fmla="*/ 3772 w 10000"/>
                <a:gd name="connsiteY398" fmla="*/ 5829 h 10000"/>
                <a:gd name="connsiteX399" fmla="*/ 3813 w 10000"/>
                <a:gd name="connsiteY399" fmla="*/ 5954 h 10000"/>
                <a:gd name="connsiteX400" fmla="*/ 3848 w 10000"/>
                <a:gd name="connsiteY400" fmla="*/ 6090 h 10000"/>
                <a:gd name="connsiteX401" fmla="*/ 3878 w 10000"/>
                <a:gd name="connsiteY401" fmla="*/ 6226 h 10000"/>
                <a:gd name="connsiteX402" fmla="*/ 3909 w 10000"/>
                <a:gd name="connsiteY402" fmla="*/ 6373 h 10000"/>
                <a:gd name="connsiteX403" fmla="*/ 3934 w 10000"/>
                <a:gd name="connsiteY403" fmla="*/ 6498 h 10000"/>
                <a:gd name="connsiteX404" fmla="*/ 3959 w 10000"/>
                <a:gd name="connsiteY404" fmla="*/ 6644 h 10000"/>
                <a:gd name="connsiteX405" fmla="*/ 3975 w 10000"/>
                <a:gd name="connsiteY405" fmla="*/ 6803 h 10000"/>
                <a:gd name="connsiteX406" fmla="*/ 3995 w 10000"/>
                <a:gd name="connsiteY406" fmla="*/ 6950 h 10000"/>
                <a:gd name="connsiteX407" fmla="*/ 4041 w 10000"/>
                <a:gd name="connsiteY407" fmla="*/ 6928 h 10000"/>
                <a:gd name="connsiteX408" fmla="*/ 4081 w 10000"/>
                <a:gd name="connsiteY408" fmla="*/ 6868 h 10000"/>
                <a:gd name="connsiteX409" fmla="*/ 4111 w 10000"/>
                <a:gd name="connsiteY409" fmla="*/ 6803 h 10000"/>
                <a:gd name="connsiteX410" fmla="*/ 4142 w 10000"/>
                <a:gd name="connsiteY410" fmla="*/ 6729 h 10000"/>
                <a:gd name="connsiteX411" fmla="*/ 4162 w 10000"/>
                <a:gd name="connsiteY411" fmla="*/ 6644 h 10000"/>
                <a:gd name="connsiteX412" fmla="*/ 4182 w 10000"/>
                <a:gd name="connsiteY412" fmla="*/ 6551 h 10000"/>
                <a:gd name="connsiteX413" fmla="*/ 4197 w 10000"/>
                <a:gd name="connsiteY413" fmla="*/ 6467 h 10000"/>
                <a:gd name="connsiteX414" fmla="*/ 4218 w 10000"/>
                <a:gd name="connsiteY414" fmla="*/ 6384 h 10000"/>
                <a:gd name="connsiteX415" fmla="*/ 4238 w 10000"/>
                <a:gd name="connsiteY415" fmla="*/ 6467 h 10000"/>
                <a:gd name="connsiteX416" fmla="*/ 4228 w 10000"/>
                <a:gd name="connsiteY416" fmla="*/ 6654 h 10000"/>
                <a:gd name="connsiteX417" fmla="*/ 4203 w 10000"/>
                <a:gd name="connsiteY417" fmla="*/ 6855 h 10000"/>
                <a:gd name="connsiteX418" fmla="*/ 4182 w 10000"/>
                <a:gd name="connsiteY418" fmla="*/ 7034 h 10000"/>
                <a:gd name="connsiteX419" fmla="*/ 4147 w 10000"/>
                <a:gd name="connsiteY419" fmla="*/ 7223 h 10000"/>
                <a:gd name="connsiteX420" fmla="*/ 4111 w 10000"/>
                <a:gd name="connsiteY420" fmla="*/ 7410 h 10000"/>
                <a:gd name="connsiteX421" fmla="*/ 4076 w 10000"/>
                <a:gd name="connsiteY421" fmla="*/ 7589 h 10000"/>
                <a:gd name="connsiteX422" fmla="*/ 4223 w 10000"/>
                <a:gd name="connsiteY422" fmla="*/ 7977 h 10000"/>
                <a:gd name="connsiteX423" fmla="*/ 4238 w 10000"/>
                <a:gd name="connsiteY423" fmla="*/ 7862 h 10000"/>
                <a:gd name="connsiteX424" fmla="*/ 4258 w 10000"/>
                <a:gd name="connsiteY424" fmla="*/ 7705 h 10000"/>
                <a:gd name="connsiteX425" fmla="*/ 4273 w 10000"/>
                <a:gd name="connsiteY425" fmla="*/ 7567 h 10000"/>
                <a:gd name="connsiteX426" fmla="*/ 4294 w 10000"/>
                <a:gd name="connsiteY426" fmla="*/ 7452 h 10000"/>
                <a:gd name="connsiteX427" fmla="*/ 4400 w 10000"/>
                <a:gd name="connsiteY427" fmla="*/ 7421 h 10000"/>
                <a:gd name="connsiteX428" fmla="*/ 4511 w 10000"/>
                <a:gd name="connsiteY428" fmla="*/ 7358 h 10000"/>
                <a:gd name="connsiteX429" fmla="*/ 4623 w 10000"/>
                <a:gd name="connsiteY429" fmla="*/ 7296 h 10000"/>
                <a:gd name="connsiteX430" fmla="*/ 4734 w 10000"/>
                <a:gd name="connsiteY430" fmla="*/ 7243 h 10000"/>
                <a:gd name="connsiteX431" fmla="*/ 4846 w 10000"/>
                <a:gd name="connsiteY431" fmla="*/ 7181 h 10000"/>
                <a:gd name="connsiteX432" fmla="*/ 4952 w 10000"/>
                <a:gd name="connsiteY432" fmla="*/ 7118 h 10000"/>
                <a:gd name="connsiteX433" fmla="*/ 5063 w 10000"/>
                <a:gd name="connsiteY433" fmla="*/ 7055 h 10000"/>
                <a:gd name="connsiteX434" fmla="*/ 5170 w 10000"/>
                <a:gd name="connsiteY434" fmla="*/ 7013 h 10000"/>
                <a:gd name="connsiteX435" fmla="*/ 5205 w 10000"/>
                <a:gd name="connsiteY435" fmla="*/ 7107 h 10000"/>
                <a:gd name="connsiteX436" fmla="*/ 5241 w 10000"/>
                <a:gd name="connsiteY436" fmla="*/ 7202 h 10000"/>
                <a:gd name="connsiteX437" fmla="*/ 5266 w 10000"/>
                <a:gd name="connsiteY437" fmla="*/ 7296 h 10000"/>
                <a:gd name="connsiteX438" fmla="*/ 5286 w 10000"/>
                <a:gd name="connsiteY438" fmla="*/ 7410 h 10000"/>
                <a:gd name="connsiteX439" fmla="*/ 4759 w 10000"/>
                <a:gd name="connsiteY439" fmla="*/ 7755 h 10000"/>
                <a:gd name="connsiteX440" fmla="*/ 4800 w 10000"/>
                <a:gd name="connsiteY440" fmla="*/ 8071 h 10000"/>
                <a:gd name="connsiteX441" fmla="*/ 4810 w 10000"/>
                <a:gd name="connsiteY441" fmla="*/ 8061 h 10000"/>
                <a:gd name="connsiteX442" fmla="*/ 4851 w 10000"/>
                <a:gd name="connsiteY442" fmla="*/ 8040 h 10000"/>
                <a:gd name="connsiteX443" fmla="*/ 4901 w 10000"/>
                <a:gd name="connsiteY443" fmla="*/ 7998 h 10000"/>
                <a:gd name="connsiteX444" fmla="*/ 4972 w 10000"/>
                <a:gd name="connsiteY444" fmla="*/ 7956 h 10000"/>
                <a:gd name="connsiteX445" fmla="*/ 5048 w 10000"/>
                <a:gd name="connsiteY445" fmla="*/ 7894 h 10000"/>
                <a:gd name="connsiteX446" fmla="*/ 5124 w 10000"/>
                <a:gd name="connsiteY446" fmla="*/ 7829 h 10000"/>
                <a:gd name="connsiteX447" fmla="*/ 5195 w 10000"/>
                <a:gd name="connsiteY447" fmla="*/ 7766 h 10000"/>
                <a:gd name="connsiteX448" fmla="*/ 5261 w 10000"/>
                <a:gd name="connsiteY448" fmla="*/ 7725 h 10000"/>
                <a:gd name="connsiteX449" fmla="*/ 5235 w 10000"/>
                <a:gd name="connsiteY449" fmla="*/ 8292 h 10000"/>
                <a:gd name="connsiteX450" fmla="*/ 4765 w 10000"/>
                <a:gd name="connsiteY450" fmla="*/ 8616 h 10000"/>
                <a:gd name="connsiteX451" fmla="*/ 4800 w 10000"/>
                <a:gd name="connsiteY451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4 w 10000"/>
                <a:gd name="connsiteY20" fmla="*/ 8932 h 10000"/>
                <a:gd name="connsiteX21" fmla="*/ 4197 w 10000"/>
                <a:gd name="connsiteY21" fmla="*/ 8510 h 10000"/>
                <a:gd name="connsiteX22" fmla="*/ 4339 w 10000"/>
                <a:gd name="connsiteY22" fmla="*/ 8397 h 10000"/>
                <a:gd name="connsiteX23" fmla="*/ 4415 w 10000"/>
                <a:gd name="connsiteY23" fmla="*/ 8333 h 10000"/>
                <a:gd name="connsiteX24" fmla="*/ 4496 w 10000"/>
                <a:gd name="connsiteY24" fmla="*/ 8281 h 10000"/>
                <a:gd name="connsiteX25" fmla="*/ 4577 w 10000"/>
                <a:gd name="connsiteY25" fmla="*/ 8219 h 10000"/>
                <a:gd name="connsiteX26" fmla="*/ 4658 w 10000"/>
                <a:gd name="connsiteY26" fmla="*/ 8165 h 10000"/>
                <a:gd name="connsiteX27" fmla="*/ 4729 w 10000"/>
                <a:gd name="connsiteY27" fmla="*/ 8125 h 10000"/>
                <a:gd name="connsiteX28" fmla="*/ 4800 w 10000"/>
                <a:gd name="connsiteY28" fmla="*/ 8071 h 10000"/>
                <a:gd name="connsiteX29" fmla="*/ 4759 w 10000"/>
                <a:gd name="connsiteY29" fmla="*/ 7755 h 10000"/>
                <a:gd name="connsiteX30" fmla="*/ 4228 w 10000"/>
                <a:gd name="connsiteY30" fmla="*/ 8125 h 10000"/>
                <a:gd name="connsiteX31" fmla="*/ 4223 w 10000"/>
                <a:gd name="connsiteY31" fmla="*/ 8092 h 10000"/>
                <a:gd name="connsiteX32" fmla="*/ 4223 w 10000"/>
                <a:gd name="connsiteY32" fmla="*/ 8061 h 10000"/>
                <a:gd name="connsiteX33" fmla="*/ 4223 w 10000"/>
                <a:gd name="connsiteY33" fmla="*/ 8018 h 10000"/>
                <a:gd name="connsiteX34" fmla="*/ 4223 w 10000"/>
                <a:gd name="connsiteY34" fmla="*/ 7977 h 10000"/>
                <a:gd name="connsiteX35" fmla="*/ 5554 w 10000"/>
                <a:gd name="connsiteY35" fmla="*/ 6593 h 10000"/>
                <a:gd name="connsiteX36" fmla="*/ 5570 w 10000"/>
                <a:gd name="connsiteY36" fmla="*/ 6384 h 10000"/>
                <a:gd name="connsiteX37" fmla="*/ 5585 w 10000"/>
                <a:gd name="connsiteY37" fmla="*/ 6154 h 10000"/>
                <a:gd name="connsiteX38" fmla="*/ 5605 w 10000"/>
                <a:gd name="connsiteY38" fmla="*/ 5932 h 10000"/>
                <a:gd name="connsiteX39" fmla="*/ 5625 w 10000"/>
                <a:gd name="connsiteY39" fmla="*/ 5712 h 10000"/>
                <a:gd name="connsiteX40" fmla="*/ 5651 w 10000"/>
                <a:gd name="connsiteY40" fmla="*/ 5503 h 10000"/>
                <a:gd name="connsiteX41" fmla="*/ 5671 w 10000"/>
                <a:gd name="connsiteY41" fmla="*/ 5294 h 10000"/>
                <a:gd name="connsiteX42" fmla="*/ 5706 w 10000"/>
                <a:gd name="connsiteY42" fmla="*/ 5084 h 10000"/>
                <a:gd name="connsiteX43" fmla="*/ 5742 w 10000"/>
                <a:gd name="connsiteY43" fmla="*/ 4885 h 10000"/>
                <a:gd name="connsiteX44" fmla="*/ 5782 w 10000"/>
                <a:gd name="connsiteY44" fmla="*/ 4643 h 10000"/>
                <a:gd name="connsiteX45" fmla="*/ 5838 w 10000"/>
                <a:gd name="connsiteY45" fmla="*/ 4401 h 10000"/>
                <a:gd name="connsiteX46" fmla="*/ 5894 w 10000"/>
                <a:gd name="connsiteY46" fmla="*/ 4171 h 10000"/>
                <a:gd name="connsiteX47" fmla="*/ 5965 w 10000"/>
                <a:gd name="connsiteY47" fmla="*/ 3942 h 10000"/>
                <a:gd name="connsiteX48" fmla="*/ 6041 w 10000"/>
                <a:gd name="connsiteY48" fmla="*/ 3723 h 10000"/>
                <a:gd name="connsiteX49" fmla="*/ 6116 w 10000"/>
                <a:gd name="connsiteY49" fmla="*/ 3511 h 10000"/>
                <a:gd name="connsiteX50" fmla="*/ 6203 w 10000"/>
                <a:gd name="connsiteY50" fmla="*/ 3312 h 10000"/>
                <a:gd name="connsiteX51" fmla="*/ 6294 w 10000"/>
                <a:gd name="connsiteY51" fmla="*/ 3124 h 10000"/>
                <a:gd name="connsiteX52" fmla="*/ 6395 w 10000"/>
                <a:gd name="connsiteY52" fmla="*/ 2957 h 10000"/>
                <a:gd name="connsiteX53" fmla="*/ 6496 w 10000"/>
                <a:gd name="connsiteY53" fmla="*/ 2777 h 10000"/>
                <a:gd name="connsiteX54" fmla="*/ 6603 w 10000"/>
                <a:gd name="connsiteY54" fmla="*/ 2642 h 10000"/>
                <a:gd name="connsiteX55" fmla="*/ 6714 w 10000"/>
                <a:gd name="connsiteY55" fmla="*/ 2515 h 10000"/>
                <a:gd name="connsiteX56" fmla="*/ 6830 w 10000"/>
                <a:gd name="connsiteY56" fmla="*/ 2411 h 10000"/>
                <a:gd name="connsiteX57" fmla="*/ 6947 w 10000"/>
                <a:gd name="connsiteY57" fmla="*/ 2305 h 10000"/>
                <a:gd name="connsiteX58" fmla="*/ 7073 w 10000"/>
                <a:gd name="connsiteY58" fmla="*/ 2253 h 10000"/>
                <a:gd name="connsiteX59" fmla="*/ 7200 w 10000"/>
                <a:gd name="connsiteY59" fmla="*/ 2201 h 10000"/>
                <a:gd name="connsiteX60" fmla="*/ 7271 w 10000"/>
                <a:gd name="connsiteY60" fmla="*/ 2368 h 10000"/>
                <a:gd name="connsiteX61" fmla="*/ 7332 w 10000"/>
                <a:gd name="connsiteY61" fmla="*/ 2515 h 10000"/>
                <a:gd name="connsiteX62" fmla="*/ 7397 w 10000"/>
                <a:gd name="connsiteY62" fmla="*/ 2663 h 10000"/>
                <a:gd name="connsiteX63" fmla="*/ 7468 w 10000"/>
                <a:gd name="connsiteY63" fmla="*/ 2777 h 10000"/>
                <a:gd name="connsiteX64" fmla="*/ 7549 w 10000"/>
                <a:gd name="connsiteY64" fmla="*/ 2894 h 10000"/>
                <a:gd name="connsiteX65" fmla="*/ 7641 w 10000"/>
                <a:gd name="connsiteY65" fmla="*/ 2987 h 10000"/>
                <a:gd name="connsiteX66" fmla="*/ 7757 w 10000"/>
                <a:gd name="connsiteY66" fmla="*/ 3082 h 10000"/>
                <a:gd name="connsiteX67" fmla="*/ 7899 w 10000"/>
                <a:gd name="connsiteY67" fmla="*/ 3165 h 10000"/>
                <a:gd name="connsiteX68" fmla="*/ 7980 w 10000"/>
                <a:gd name="connsiteY68" fmla="*/ 3209 h 10000"/>
                <a:gd name="connsiteX69" fmla="*/ 8056 w 10000"/>
                <a:gd name="connsiteY69" fmla="*/ 3219 h 10000"/>
                <a:gd name="connsiteX70" fmla="*/ 8137 w 10000"/>
                <a:gd name="connsiteY70" fmla="*/ 3229 h 10000"/>
                <a:gd name="connsiteX71" fmla="*/ 8213 w 10000"/>
                <a:gd name="connsiteY71" fmla="*/ 3229 h 10000"/>
                <a:gd name="connsiteX72" fmla="*/ 8289 w 10000"/>
                <a:gd name="connsiteY72" fmla="*/ 3209 h 10000"/>
                <a:gd name="connsiteX73" fmla="*/ 8359 w 10000"/>
                <a:gd name="connsiteY73" fmla="*/ 3175 h 10000"/>
                <a:gd name="connsiteX74" fmla="*/ 8435 w 10000"/>
                <a:gd name="connsiteY74" fmla="*/ 3145 h 10000"/>
                <a:gd name="connsiteX75" fmla="*/ 8506 w 10000"/>
                <a:gd name="connsiteY75" fmla="*/ 3082 h 10000"/>
                <a:gd name="connsiteX76" fmla="*/ 8572 w 10000"/>
                <a:gd name="connsiteY76" fmla="*/ 3041 h 10000"/>
                <a:gd name="connsiteX77" fmla="*/ 8638 w 10000"/>
                <a:gd name="connsiteY77" fmla="*/ 2967 h 10000"/>
                <a:gd name="connsiteX78" fmla="*/ 8709 w 10000"/>
                <a:gd name="connsiteY78" fmla="*/ 2894 h 10000"/>
                <a:gd name="connsiteX79" fmla="*/ 8775 w 10000"/>
                <a:gd name="connsiteY79" fmla="*/ 2810 h 10000"/>
                <a:gd name="connsiteX80" fmla="*/ 8830 w 10000"/>
                <a:gd name="connsiteY80" fmla="*/ 2716 h 10000"/>
                <a:gd name="connsiteX81" fmla="*/ 8896 w 10000"/>
                <a:gd name="connsiteY81" fmla="*/ 2609 h 10000"/>
                <a:gd name="connsiteX82" fmla="*/ 8952 w 10000"/>
                <a:gd name="connsiteY82" fmla="*/ 2504 h 10000"/>
                <a:gd name="connsiteX83" fmla="*/ 9013 w 10000"/>
                <a:gd name="connsiteY83" fmla="*/ 2401 h 10000"/>
                <a:gd name="connsiteX84" fmla="*/ 9200 w 10000"/>
                <a:gd name="connsiteY84" fmla="*/ 2609 h 10000"/>
                <a:gd name="connsiteX85" fmla="*/ 9362 w 10000"/>
                <a:gd name="connsiteY85" fmla="*/ 2884 h 10000"/>
                <a:gd name="connsiteX86" fmla="*/ 9499 w 10000"/>
                <a:gd name="connsiteY86" fmla="*/ 3195 h 10000"/>
                <a:gd name="connsiteX87" fmla="*/ 9625 w 10000"/>
                <a:gd name="connsiteY87" fmla="*/ 3554 h 10000"/>
                <a:gd name="connsiteX88" fmla="*/ 9716 w 10000"/>
                <a:gd name="connsiteY88" fmla="*/ 3942 h 10000"/>
                <a:gd name="connsiteX89" fmla="*/ 9792 w 10000"/>
                <a:gd name="connsiteY89" fmla="*/ 4359 h 10000"/>
                <a:gd name="connsiteX90" fmla="*/ 9833 w 10000"/>
                <a:gd name="connsiteY90" fmla="*/ 4791 h 10000"/>
                <a:gd name="connsiteX91" fmla="*/ 9848 w 10000"/>
                <a:gd name="connsiteY91" fmla="*/ 5230 h 10000"/>
                <a:gd name="connsiteX92" fmla="*/ 9863 w 10000"/>
                <a:gd name="connsiteY92" fmla="*/ 5534 h 10000"/>
                <a:gd name="connsiteX93" fmla="*/ 9878 w 10000"/>
                <a:gd name="connsiteY93" fmla="*/ 5871 h 10000"/>
                <a:gd name="connsiteX94" fmla="*/ 9899 w 10000"/>
                <a:gd name="connsiteY94" fmla="*/ 6132 h 10000"/>
                <a:gd name="connsiteX95" fmla="*/ 9914 w 10000"/>
                <a:gd name="connsiteY95" fmla="*/ 6195 h 10000"/>
                <a:gd name="connsiteX96" fmla="*/ 9980 w 10000"/>
                <a:gd name="connsiteY96" fmla="*/ 5660 h 10000"/>
                <a:gd name="connsiteX97" fmla="*/ 10000 w 10000"/>
                <a:gd name="connsiteY97" fmla="*/ 5084 h 10000"/>
                <a:gd name="connsiteX98" fmla="*/ 9995 w 10000"/>
                <a:gd name="connsiteY98" fmla="*/ 4506 h 10000"/>
                <a:gd name="connsiteX99" fmla="*/ 9949 w 10000"/>
                <a:gd name="connsiteY99" fmla="*/ 3963 h 10000"/>
                <a:gd name="connsiteX100" fmla="*/ 9924 w 10000"/>
                <a:gd name="connsiteY100" fmla="*/ 3784 h 10000"/>
                <a:gd name="connsiteX101" fmla="*/ 9899 w 10000"/>
                <a:gd name="connsiteY101" fmla="*/ 3604 h 10000"/>
                <a:gd name="connsiteX102" fmla="*/ 9863 w 10000"/>
                <a:gd name="connsiteY102" fmla="*/ 3418 h 10000"/>
                <a:gd name="connsiteX103" fmla="*/ 9813 w 10000"/>
                <a:gd name="connsiteY103" fmla="*/ 3249 h 10000"/>
                <a:gd name="connsiteX104" fmla="*/ 9767 w 10000"/>
                <a:gd name="connsiteY104" fmla="*/ 3092 h 10000"/>
                <a:gd name="connsiteX105" fmla="*/ 9716 w 10000"/>
                <a:gd name="connsiteY105" fmla="*/ 2936 h 10000"/>
                <a:gd name="connsiteX106" fmla="*/ 9656 w 10000"/>
                <a:gd name="connsiteY106" fmla="*/ 2777 h 10000"/>
                <a:gd name="connsiteX107" fmla="*/ 9595 w 10000"/>
                <a:gd name="connsiteY107" fmla="*/ 2642 h 10000"/>
                <a:gd name="connsiteX108" fmla="*/ 9529 w 10000"/>
                <a:gd name="connsiteY108" fmla="*/ 2504 h 10000"/>
                <a:gd name="connsiteX109" fmla="*/ 9458 w 10000"/>
                <a:gd name="connsiteY109" fmla="*/ 2368 h 10000"/>
                <a:gd name="connsiteX110" fmla="*/ 9387 w 10000"/>
                <a:gd name="connsiteY110" fmla="*/ 2243 h 10000"/>
                <a:gd name="connsiteX111" fmla="*/ 9316 w 10000"/>
                <a:gd name="connsiteY111" fmla="*/ 2117 h 10000"/>
                <a:gd name="connsiteX112" fmla="*/ 9241 w 10000"/>
                <a:gd name="connsiteY112" fmla="*/ 2003 h 10000"/>
                <a:gd name="connsiteX113" fmla="*/ 9154 w 10000"/>
                <a:gd name="connsiteY113" fmla="*/ 1888 h 10000"/>
                <a:gd name="connsiteX114" fmla="*/ 9078 w 10000"/>
                <a:gd name="connsiteY114" fmla="*/ 1793 h 10000"/>
                <a:gd name="connsiteX115" fmla="*/ 8997 w 10000"/>
                <a:gd name="connsiteY115" fmla="*/ 1699 h 10000"/>
                <a:gd name="connsiteX116" fmla="*/ 8982 w 10000"/>
                <a:gd name="connsiteY116" fmla="*/ 1710 h 10000"/>
                <a:gd name="connsiteX117" fmla="*/ 8972 w 10000"/>
                <a:gd name="connsiteY117" fmla="*/ 1720 h 10000"/>
                <a:gd name="connsiteX118" fmla="*/ 8957 w 10000"/>
                <a:gd name="connsiteY118" fmla="*/ 1730 h 10000"/>
                <a:gd name="connsiteX119" fmla="*/ 8947 w 10000"/>
                <a:gd name="connsiteY119" fmla="*/ 1750 h 10000"/>
                <a:gd name="connsiteX120" fmla="*/ 8932 w 10000"/>
                <a:gd name="connsiteY120" fmla="*/ 1793 h 10000"/>
                <a:gd name="connsiteX121" fmla="*/ 8906 w 10000"/>
                <a:gd name="connsiteY121" fmla="*/ 1856 h 10000"/>
                <a:gd name="connsiteX122" fmla="*/ 8866 w 10000"/>
                <a:gd name="connsiteY122" fmla="*/ 1939 h 10000"/>
                <a:gd name="connsiteX123" fmla="*/ 8820 w 10000"/>
                <a:gd name="connsiteY123" fmla="*/ 2045 h 10000"/>
                <a:gd name="connsiteX124" fmla="*/ 8749 w 10000"/>
                <a:gd name="connsiteY124" fmla="*/ 2180 h 10000"/>
                <a:gd name="connsiteX125" fmla="*/ 8684 w 10000"/>
                <a:gd name="connsiteY125" fmla="*/ 2283 h 10000"/>
                <a:gd name="connsiteX126" fmla="*/ 8628 w 10000"/>
                <a:gd name="connsiteY126" fmla="*/ 2380 h 10000"/>
                <a:gd name="connsiteX127" fmla="*/ 8567 w 10000"/>
                <a:gd name="connsiteY127" fmla="*/ 2463 h 10000"/>
                <a:gd name="connsiteX128" fmla="*/ 8516 w 10000"/>
                <a:gd name="connsiteY128" fmla="*/ 2526 h 10000"/>
                <a:gd name="connsiteX129" fmla="*/ 8466 w 10000"/>
                <a:gd name="connsiteY129" fmla="*/ 2588 h 10000"/>
                <a:gd name="connsiteX130" fmla="*/ 8415 w 10000"/>
                <a:gd name="connsiteY130" fmla="*/ 2622 h 10000"/>
                <a:gd name="connsiteX131" fmla="*/ 8365 w 10000"/>
                <a:gd name="connsiteY131" fmla="*/ 2663 h 10000"/>
                <a:gd name="connsiteX132" fmla="*/ 8314 w 10000"/>
                <a:gd name="connsiteY132" fmla="*/ 2673 h 10000"/>
                <a:gd name="connsiteX133" fmla="*/ 8258 w 10000"/>
                <a:gd name="connsiteY133" fmla="*/ 2684 h 10000"/>
                <a:gd name="connsiteX134" fmla="*/ 8208 w 10000"/>
                <a:gd name="connsiteY134" fmla="*/ 2694 h 10000"/>
                <a:gd name="connsiteX135" fmla="*/ 8147 w 10000"/>
                <a:gd name="connsiteY135" fmla="*/ 2694 h 10000"/>
                <a:gd name="connsiteX136" fmla="*/ 8086 w 10000"/>
                <a:gd name="connsiteY136" fmla="*/ 2684 h 10000"/>
                <a:gd name="connsiteX137" fmla="*/ 8015 w 10000"/>
                <a:gd name="connsiteY137" fmla="*/ 2684 h 10000"/>
                <a:gd name="connsiteX138" fmla="*/ 7939 w 10000"/>
                <a:gd name="connsiteY138" fmla="*/ 2673 h 10000"/>
                <a:gd name="connsiteX139" fmla="*/ 7858 w 10000"/>
                <a:gd name="connsiteY139" fmla="*/ 2663 h 10000"/>
                <a:gd name="connsiteX140" fmla="*/ 7803 w 10000"/>
                <a:gd name="connsiteY140" fmla="*/ 2609 h 10000"/>
                <a:gd name="connsiteX141" fmla="*/ 7747 w 10000"/>
                <a:gd name="connsiteY141" fmla="*/ 2577 h 10000"/>
                <a:gd name="connsiteX142" fmla="*/ 7696 w 10000"/>
                <a:gd name="connsiteY142" fmla="*/ 2526 h 10000"/>
                <a:gd name="connsiteX143" fmla="*/ 7635 w 10000"/>
                <a:gd name="connsiteY143" fmla="*/ 2483 h 10000"/>
                <a:gd name="connsiteX144" fmla="*/ 7585 w 10000"/>
                <a:gd name="connsiteY144" fmla="*/ 2431 h 10000"/>
                <a:gd name="connsiteX145" fmla="*/ 7529 w 10000"/>
                <a:gd name="connsiteY145" fmla="*/ 2358 h 10000"/>
                <a:gd name="connsiteX146" fmla="*/ 7489 w 10000"/>
                <a:gd name="connsiteY146" fmla="*/ 2273 h 10000"/>
                <a:gd name="connsiteX147" fmla="*/ 7448 w 10000"/>
                <a:gd name="connsiteY147" fmla="*/ 2180 h 10000"/>
                <a:gd name="connsiteX148" fmla="*/ 7468 w 10000"/>
                <a:gd name="connsiteY148" fmla="*/ 2138 h 10000"/>
                <a:gd name="connsiteX149" fmla="*/ 7484 w 10000"/>
                <a:gd name="connsiteY149" fmla="*/ 2096 h 10000"/>
                <a:gd name="connsiteX150" fmla="*/ 7499 w 10000"/>
                <a:gd name="connsiteY150" fmla="*/ 2045 h 10000"/>
                <a:gd name="connsiteX151" fmla="*/ 7514 w 10000"/>
                <a:gd name="connsiteY151" fmla="*/ 2003 h 10000"/>
                <a:gd name="connsiteX152" fmla="*/ 7554 w 10000"/>
                <a:gd name="connsiteY152" fmla="*/ 1740 h 10000"/>
                <a:gd name="connsiteX153" fmla="*/ 7570 w 10000"/>
                <a:gd name="connsiteY153" fmla="*/ 1478 h 10000"/>
                <a:gd name="connsiteX154" fmla="*/ 7570 w 10000"/>
                <a:gd name="connsiteY154" fmla="*/ 1216 h 10000"/>
                <a:gd name="connsiteX155" fmla="*/ 7559 w 10000"/>
                <a:gd name="connsiteY155" fmla="*/ 954 h 10000"/>
                <a:gd name="connsiteX156" fmla="*/ 7529 w 10000"/>
                <a:gd name="connsiteY156" fmla="*/ 692 h 10000"/>
                <a:gd name="connsiteX157" fmla="*/ 7484 w 10000"/>
                <a:gd name="connsiteY157" fmla="*/ 450 h 10000"/>
                <a:gd name="connsiteX158" fmla="*/ 7428 w 10000"/>
                <a:gd name="connsiteY158" fmla="*/ 219 h 10000"/>
                <a:gd name="connsiteX159" fmla="*/ 7357 w 10000"/>
                <a:gd name="connsiteY159" fmla="*/ 0 h 10000"/>
                <a:gd name="connsiteX160" fmla="*/ 7352 w 10000"/>
                <a:gd name="connsiteY160" fmla="*/ 63 h 10000"/>
                <a:gd name="connsiteX161" fmla="*/ 7357 w 10000"/>
                <a:gd name="connsiteY161" fmla="*/ 263 h 10000"/>
                <a:gd name="connsiteX162" fmla="*/ 7367 w 10000"/>
                <a:gd name="connsiteY162" fmla="*/ 525 h 10000"/>
                <a:gd name="connsiteX163" fmla="*/ 7372 w 10000"/>
                <a:gd name="connsiteY163" fmla="*/ 839 h 10000"/>
                <a:gd name="connsiteX164" fmla="*/ 7362 w 10000"/>
                <a:gd name="connsiteY164" fmla="*/ 1174 h 10000"/>
                <a:gd name="connsiteX165" fmla="*/ 7332 w 10000"/>
                <a:gd name="connsiteY165" fmla="*/ 1478 h 10000"/>
                <a:gd name="connsiteX166" fmla="*/ 7271 w 10000"/>
                <a:gd name="connsiteY166" fmla="*/ 1720 h 10000"/>
                <a:gd name="connsiteX167" fmla="*/ 7165 w 10000"/>
                <a:gd name="connsiteY167" fmla="*/ 1866 h 10000"/>
                <a:gd name="connsiteX168" fmla="*/ 7048 w 10000"/>
                <a:gd name="connsiteY168" fmla="*/ 1866 h 10000"/>
                <a:gd name="connsiteX169" fmla="*/ 6932 w 10000"/>
                <a:gd name="connsiteY169" fmla="*/ 1888 h 10000"/>
                <a:gd name="connsiteX170" fmla="*/ 6820 w 10000"/>
                <a:gd name="connsiteY170" fmla="*/ 1939 h 10000"/>
                <a:gd name="connsiteX171" fmla="*/ 6709 w 10000"/>
                <a:gd name="connsiteY171" fmla="*/ 2003 h 10000"/>
                <a:gd name="connsiteX172" fmla="*/ 6603 w 10000"/>
                <a:gd name="connsiteY172" fmla="*/ 2065 h 10000"/>
                <a:gd name="connsiteX173" fmla="*/ 6501 w 10000"/>
                <a:gd name="connsiteY173" fmla="*/ 2169 h 10000"/>
                <a:gd name="connsiteX174" fmla="*/ 6400 w 10000"/>
                <a:gd name="connsiteY174" fmla="*/ 2263 h 10000"/>
                <a:gd name="connsiteX175" fmla="*/ 6304 w 10000"/>
                <a:gd name="connsiteY175" fmla="*/ 2380 h 10000"/>
                <a:gd name="connsiteX176" fmla="*/ 6208 w 10000"/>
                <a:gd name="connsiteY176" fmla="*/ 2515 h 10000"/>
                <a:gd name="connsiteX177" fmla="*/ 6116 w 10000"/>
                <a:gd name="connsiteY177" fmla="*/ 2663 h 10000"/>
                <a:gd name="connsiteX178" fmla="*/ 6035 w 10000"/>
                <a:gd name="connsiteY178" fmla="*/ 2820 h 10000"/>
                <a:gd name="connsiteX179" fmla="*/ 5954 w 10000"/>
                <a:gd name="connsiteY179" fmla="*/ 2987 h 10000"/>
                <a:gd name="connsiteX180" fmla="*/ 5878 w 10000"/>
                <a:gd name="connsiteY180" fmla="*/ 3155 h 10000"/>
                <a:gd name="connsiteX181" fmla="*/ 5808 w 10000"/>
                <a:gd name="connsiteY181" fmla="*/ 3353 h 10000"/>
                <a:gd name="connsiteX182" fmla="*/ 5737 w 10000"/>
                <a:gd name="connsiteY182" fmla="*/ 3542 h 10000"/>
                <a:gd name="connsiteX183" fmla="*/ 5676 w 10000"/>
                <a:gd name="connsiteY183" fmla="*/ 3733 h 10000"/>
                <a:gd name="connsiteX184" fmla="*/ 5630 w 10000"/>
                <a:gd name="connsiteY184" fmla="*/ 3922 h 10000"/>
                <a:gd name="connsiteX185" fmla="*/ 5590 w 10000"/>
                <a:gd name="connsiteY185" fmla="*/ 4109 h 10000"/>
                <a:gd name="connsiteX186" fmla="*/ 5559 w 10000"/>
                <a:gd name="connsiteY186" fmla="*/ 4307 h 10000"/>
                <a:gd name="connsiteX187" fmla="*/ 5539 w 10000"/>
                <a:gd name="connsiteY187" fmla="*/ 4496 h 10000"/>
                <a:gd name="connsiteX188" fmla="*/ 5514 w 10000"/>
                <a:gd name="connsiteY188" fmla="*/ 4684 h 10000"/>
                <a:gd name="connsiteX189" fmla="*/ 5494 w 10000"/>
                <a:gd name="connsiteY189" fmla="*/ 4895 h 10000"/>
                <a:gd name="connsiteX190" fmla="*/ 5468 w 10000"/>
                <a:gd name="connsiteY190" fmla="*/ 5084 h 10000"/>
                <a:gd name="connsiteX191" fmla="*/ 5443 w 10000"/>
                <a:gd name="connsiteY191" fmla="*/ 5284 h 10000"/>
                <a:gd name="connsiteX192" fmla="*/ 5397 w 10000"/>
                <a:gd name="connsiteY192" fmla="*/ 5230 h 10000"/>
                <a:gd name="connsiteX193" fmla="*/ 5337 w 10000"/>
                <a:gd name="connsiteY193" fmla="*/ 5188 h 10000"/>
                <a:gd name="connsiteX194" fmla="*/ 5251 w 10000"/>
                <a:gd name="connsiteY194" fmla="*/ 5137 h 10000"/>
                <a:gd name="connsiteX195" fmla="*/ 5170 w 10000"/>
                <a:gd name="connsiteY195" fmla="*/ 5074 h 10000"/>
                <a:gd name="connsiteX196" fmla="*/ 5089 w 10000"/>
                <a:gd name="connsiteY196" fmla="*/ 5001 h 10000"/>
                <a:gd name="connsiteX197" fmla="*/ 5013 w 10000"/>
                <a:gd name="connsiteY197" fmla="*/ 4938 h 10000"/>
                <a:gd name="connsiteX198" fmla="*/ 4962 w 10000"/>
                <a:gd name="connsiteY198" fmla="*/ 4864 h 10000"/>
                <a:gd name="connsiteX199" fmla="*/ 4937 w 10000"/>
                <a:gd name="connsiteY199" fmla="*/ 4780 h 10000"/>
                <a:gd name="connsiteX200" fmla="*/ 4835 w 10000"/>
                <a:gd name="connsiteY200" fmla="*/ 4812 h 10000"/>
                <a:gd name="connsiteX201" fmla="*/ 4668 w 10000"/>
                <a:gd name="connsiteY201" fmla="*/ 4875 h 10000"/>
                <a:gd name="connsiteX202" fmla="*/ 4461 w 10000"/>
                <a:gd name="connsiteY202" fmla="*/ 4938 h 10000"/>
                <a:gd name="connsiteX203" fmla="*/ 4213 w 10000"/>
                <a:gd name="connsiteY203" fmla="*/ 5031 h 10000"/>
                <a:gd name="connsiteX204" fmla="*/ 3929 w 10000"/>
                <a:gd name="connsiteY204" fmla="*/ 5126 h 10000"/>
                <a:gd name="connsiteX205" fmla="*/ 3625 w 10000"/>
                <a:gd name="connsiteY205" fmla="*/ 5220 h 10000"/>
                <a:gd name="connsiteX206" fmla="*/ 3311 w 10000"/>
                <a:gd name="connsiteY206" fmla="*/ 5334 h 10000"/>
                <a:gd name="connsiteX207" fmla="*/ 2992 w 10000"/>
                <a:gd name="connsiteY207" fmla="*/ 5438 h 10000"/>
                <a:gd name="connsiteX208" fmla="*/ 2678 w 10000"/>
                <a:gd name="connsiteY208" fmla="*/ 5545 h 10000"/>
                <a:gd name="connsiteX209" fmla="*/ 2380 w 10000"/>
                <a:gd name="connsiteY209" fmla="*/ 5660 h 10000"/>
                <a:gd name="connsiteX210" fmla="*/ 2101 w 10000"/>
                <a:gd name="connsiteY210" fmla="*/ 5754 h 10000"/>
                <a:gd name="connsiteX211" fmla="*/ 1848 w 10000"/>
                <a:gd name="connsiteY211" fmla="*/ 5839 h 10000"/>
                <a:gd name="connsiteX212" fmla="*/ 1641 w 10000"/>
                <a:gd name="connsiteY212" fmla="*/ 5912 h 10000"/>
                <a:gd name="connsiteX213" fmla="*/ 1484 w 10000"/>
                <a:gd name="connsiteY213" fmla="*/ 5954 h 10000"/>
                <a:gd name="connsiteX214" fmla="*/ 1377 w 10000"/>
                <a:gd name="connsiteY214" fmla="*/ 5996 h 10000"/>
                <a:gd name="connsiteX215" fmla="*/ 1342 w 10000"/>
                <a:gd name="connsiteY215" fmla="*/ 6006 h 10000"/>
                <a:gd name="connsiteX216" fmla="*/ 1261 w 10000"/>
                <a:gd name="connsiteY216" fmla="*/ 5954 h 10000"/>
                <a:gd name="connsiteX217" fmla="*/ 1180 w 10000"/>
                <a:gd name="connsiteY217" fmla="*/ 5902 h 10000"/>
                <a:gd name="connsiteX218" fmla="*/ 1104 w 10000"/>
                <a:gd name="connsiteY218" fmla="*/ 5850 h 10000"/>
                <a:gd name="connsiteX219" fmla="*/ 1023 w 10000"/>
                <a:gd name="connsiteY219" fmla="*/ 5787 h 10000"/>
                <a:gd name="connsiteX220" fmla="*/ 942 w 10000"/>
                <a:gd name="connsiteY220" fmla="*/ 5732 h 10000"/>
                <a:gd name="connsiteX221" fmla="*/ 861 w 10000"/>
                <a:gd name="connsiteY221" fmla="*/ 5670 h 10000"/>
                <a:gd name="connsiteX222" fmla="*/ 785 w 10000"/>
                <a:gd name="connsiteY222" fmla="*/ 5617 h 10000"/>
                <a:gd name="connsiteX223" fmla="*/ 704 w 10000"/>
                <a:gd name="connsiteY223" fmla="*/ 5556 h 10000"/>
                <a:gd name="connsiteX224" fmla="*/ 623 w 10000"/>
                <a:gd name="connsiteY224" fmla="*/ 5503 h 10000"/>
                <a:gd name="connsiteX225" fmla="*/ 542 w 10000"/>
                <a:gd name="connsiteY225" fmla="*/ 5451 h 10000"/>
                <a:gd name="connsiteX226" fmla="*/ 466 w 10000"/>
                <a:gd name="connsiteY226" fmla="*/ 5387 h 10000"/>
                <a:gd name="connsiteX227" fmla="*/ 380 w 10000"/>
                <a:gd name="connsiteY227" fmla="*/ 5346 h 10000"/>
                <a:gd name="connsiteX228" fmla="*/ 299 w 10000"/>
                <a:gd name="connsiteY228" fmla="*/ 5294 h 10000"/>
                <a:gd name="connsiteX229" fmla="*/ 218 w 10000"/>
                <a:gd name="connsiteY229" fmla="*/ 5241 h 10000"/>
                <a:gd name="connsiteX230" fmla="*/ 137 w 10000"/>
                <a:gd name="connsiteY230" fmla="*/ 5199 h 10000"/>
                <a:gd name="connsiteX231" fmla="*/ 56 w 10000"/>
                <a:gd name="connsiteY231" fmla="*/ 5148 h 10000"/>
                <a:gd name="connsiteX232" fmla="*/ 0 w 10000"/>
                <a:gd name="connsiteY232" fmla="*/ 5271 h 10000"/>
                <a:gd name="connsiteX233" fmla="*/ 15 w 10000"/>
                <a:gd name="connsiteY233" fmla="*/ 5294 h 10000"/>
                <a:gd name="connsiteX234" fmla="*/ 51 w 10000"/>
                <a:gd name="connsiteY234" fmla="*/ 5334 h 10000"/>
                <a:gd name="connsiteX235" fmla="*/ 106 w 10000"/>
                <a:gd name="connsiteY235" fmla="*/ 5377 h 10000"/>
                <a:gd name="connsiteX236" fmla="*/ 177 w 10000"/>
                <a:gd name="connsiteY236" fmla="*/ 5438 h 10000"/>
                <a:gd name="connsiteX237" fmla="*/ 263 w 10000"/>
                <a:gd name="connsiteY237" fmla="*/ 5503 h 10000"/>
                <a:gd name="connsiteX238" fmla="*/ 359 w 10000"/>
                <a:gd name="connsiteY238" fmla="*/ 5576 h 10000"/>
                <a:gd name="connsiteX239" fmla="*/ 456 w 10000"/>
                <a:gd name="connsiteY239" fmla="*/ 5660 h 10000"/>
                <a:gd name="connsiteX240" fmla="*/ 557 w 10000"/>
                <a:gd name="connsiteY240" fmla="*/ 5732 h 10000"/>
                <a:gd name="connsiteX241" fmla="*/ 658 w 10000"/>
                <a:gd name="connsiteY241" fmla="*/ 5818 h 10000"/>
                <a:gd name="connsiteX242" fmla="*/ 754 w 10000"/>
                <a:gd name="connsiteY242" fmla="*/ 5891 h 10000"/>
                <a:gd name="connsiteX243" fmla="*/ 851 w 10000"/>
                <a:gd name="connsiteY243" fmla="*/ 5954 h 10000"/>
                <a:gd name="connsiteX244" fmla="*/ 932 w 10000"/>
                <a:gd name="connsiteY244" fmla="*/ 6017 h 10000"/>
                <a:gd name="connsiteX245" fmla="*/ 997 w 10000"/>
                <a:gd name="connsiteY245" fmla="*/ 6080 h 10000"/>
                <a:gd name="connsiteX246" fmla="*/ 1053 w 10000"/>
                <a:gd name="connsiteY246" fmla="*/ 6111 h 10000"/>
                <a:gd name="connsiteX247" fmla="*/ 1089 w 10000"/>
                <a:gd name="connsiteY247" fmla="*/ 6143 h 10000"/>
                <a:gd name="connsiteX248" fmla="*/ 1099 w 10000"/>
                <a:gd name="connsiteY248" fmla="*/ 6154 h 10000"/>
                <a:gd name="connsiteX249" fmla="*/ 1094 w 10000"/>
                <a:gd name="connsiteY249" fmla="*/ 6154 h 10000"/>
                <a:gd name="connsiteX250" fmla="*/ 1073 w 10000"/>
                <a:gd name="connsiteY250" fmla="*/ 6164 h 10000"/>
                <a:gd name="connsiteX251" fmla="*/ 1053 w 10000"/>
                <a:gd name="connsiteY251" fmla="*/ 6185 h 10000"/>
                <a:gd name="connsiteX252" fmla="*/ 1023 w 10000"/>
                <a:gd name="connsiteY252" fmla="*/ 6216 h 10000"/>
                <a:gd name="connsiteX253" fmla="*/ 987 w 10000"/>
                <a:gd name="connsiteY253" fmla="*/ 6236 h 10000"/>
                <a:gd name="connsiteX254" fmla="*/ 957 w 10000"/>
                <a:gd name="connsiteY254" fmla="*/ 6268 h 10000"/>
                <a:gd name="connsiteX255" fmla="*/ 932 w 10000"/>
                <a:gd name="connsiteY255" fmla="*/ 6299 h 10000"/>
                <a:gd name="connsiteX256" fmla="*/ 906 w 10000"/>
                <a:gd name="connsiteY256" fmla="*/ 6331 h 10000"/>
                <a:gd name="connsiteX257" fmla="*/ 2486 w 10000"/>
                <a:gd name="connsiteY257" fmla="*/ 7766 h 10000"/>
                <a:gd name="connsiteX258" fmla="*/ 2516 w 10000"/>
                <a:gd name="connsiteY258" fmla="*/ 7798 h 10000"/>
                <a:gd name="connsiteX259" fmla="*/ 2542 w 10000"/>
                <a:gd name="connsiteY259" fmla="*/ 7808 h 10000"/>
                <a:gd name="connsiteX260" fmla="*/ 2572 w 10000"/>
                <a:gd name="connsiteY260" fmla="*/ 7808 h 10000"/>
                <a:gd name="connsiteX261" fmla="*/ 2603 w 10000"/>
                <a:gd name="connsiteY261" fmla="*/ 7755 h 10000"/>
                <a:gd name="connsiteX262" fmla="*/ 1246 w 10000"/>
                <a:gd name="connsiteY262" fmla="*/ 6414 h 10000"/>
                <a:gd name="connsiteX263" fmla="*/ 1337 w 10000"/>
                <a:gd name="connsiteY263" fmla="*/ 6373 h 10000"/>
                <a:gd name="connsiteX264" fmla="*/ 1494 w 10000"/>
                <a:gd name="connsiteY264" fmla="*/ 6309 h 10000"/>
                <a:gd name="connsiteX265" fmla="*/ 1701 w 10000"/>
                <a:gd name="connsiteY265" fmla="*/ 6216 h 10000"/>
                <a:gd name="connsiteX266" fmla="*/ 1949 w 10000"/>
                <a:gd name="connsiteY266" fmla="*/ 6111 h 10000"/>
                <a:gd name="connsiteX267" fmla="*/ 2233 w 10000"/>
                <a:gd name="connsiteY267" fmla="*/ 6006 h 10000"/>
                <a:gd name="connsiteX268" fmla="*/ 2542 w 10000"/>
                <a:gd name="connsiteY268" fmla="*/ 5891 h 10000"/>
                <a:gd name="connsiteX269" fmla="*/ 2871 w 10000"/>
                <a:gd name="connsiteY269" fmla="*/ 5754 h 10000"/>
                <a:gd name="connsiteX270" fmla="*/ 3195 w 10000"/>
                <a:gd name="connsiteY270" fmla="*/ 5629 h 10000"/>
                <a:gd name="connsiteX271" fmla="*/ 3524 w 10000"/>
                <a:gd name="connsiteY271" fmla="*/ 5513 h 10000"/>
                <a:gd name="connsiteX272" fmla="*/ 3833 w 10000"/>
                <a:gd name="connsiteY272" fmla="*/ 5387 h 10000"/>
                <a:gd name="connsiteX273" fmla="*/ 4122 w 10000"/>
                <a:gd name="connsiteY273" fmla="*/ 5284 h 10000"/>
                <a:gd name="connsiteX274" fmla="*/ 4380 w 10000"/>
                <a:gd name="connsiteY274" fmla="*/ 5178 h 10000"/>
                <a:gd name="connsiteX275" fmla="*/ 4603 w 10000"/>
                <a:gd name="connsiteY275" fmla="*/ 5105 h 10000"/>
                <a:gd name="connsiteX276" fmla="*/ 4765 w 10000"/>
                <a:gd name="connsiteY276" fmla="*/ 5031 h 10000"/>
                <a:gd name="connsiteX277" fmla="*/ 4876 w 10000"/>
                <a:gd name="connsiteY277" fmla="*/ 4990 h 10000"/>
                <a:gd name="connsiteX278" fmla="*/ 4911 w 10000"/>
                <a:gd name="connsiteY278" fmla="*/ 4980 h 10000"/>
                <a:gd name="connsiteX279" fmla="*/ 4972 w 10000"/>
                <a:gd name="connsiteY279" fmla="*/ 5053 h 10000"/>
                <a:gd name="connsiteX280" fmla="*/ 5038 w 10000"/>
                <a:gd name="connsiteY280" fmla="*/ 5126 h 10000"/>
                <a:gd name="connsiteX281" fmla="*/ 5109 w 10000"/>
                <a:gd name="connsiteY281" fmla="*/ 5199 h 10000"/>
                <a:gd name="connsiteX282" fmla="*/ 5180 w 10000"/>
                <a:gd name="connsiteY282" fmla="*/ 5284 h 10000"/>
                <a:gd name="connsiteX283" fmla="*/ 5241 w 10000"/>
                <a:gd name="connsiteY283" fmla="*/ 5367 h 10000"/>
                <a:gd name="connsiteX284" fmla="*/ 5306 w 10000"/>
                <a:gd name="connsiteY284" fmla="*/ 5451 h 10000"/>
                <a:gd name="connsiteX285" fmla="*/ 5367 w 10000"/>
                <a:gd name="connsiteY285" fmla="*/ 5534 h 10000"/>
                <a:gd name="connsiteX286" fmla="*/ 5428 w 10000"/>
                <a:gd name="connsiteY286" fmla="*/ 5629 h 10000"/>
                <a:gd name="connsiteX287" fmla="*/ 5423 w 10000"/>
                <a:gd name="connsiteY287" fmla="*/ 5942 h 10000"/>
                <a:gd name="connsiteX288" fmla="*/ 5397 w 10000"/>
                <a:gd name="connsiteY288" fmla="*/ 6236 h 10000"/>
                <a:gd name="connsiteX289" fmla="*/ 5367 w 10000"/>
                <a:gd name="connsiteY289" fmla="*/ 6541 h 10000"/>
                <a:gd name="connsiteX290" fmla="*/ 5337 w 10000"/>
                <a:gd name="connsiteY290" fmla="*/ 6814 h 10000"/>
                <a:gd name="connsiteX291" fmla="*/ 5296 w 10000"/>
                <a:gd name="connsiteY291" fmla="*/ 6718 h 10000"/>
                <a:gd name="connsiteX292" fmla="*/ 5251 w 10000"/>
                <a:gd name="connsiteY292" fmla="*/ 6624 h 10000"/>
                <a:gd name="connsiteX293" fmla="*/ 5210 w 10000"/>
                <a:gd name="connsiteY293" fmla="*/ 6530 h 10000"/>
                <a:gd name="connsiteX294" fmla="*/ 5170 w 10000"/>
                <a:gd name="connsiteY294" fmla="*/ 6444 h 10000"/>
                <a:gd name="connsiteX295" fmla="*/ 5129 w 10000"/>
                <a:gd name="connsiteY295" fmla="*/ 6351 h 10000"/>
                <a:gd name="connsiteX296" fmla="*/ 5089 w 10000"/>
                <a:gd name="connsiteY296" fmla="*/ 6268 h 10000"/>
                <a:gd name="connsiteX297" fmla="*/ 5043 w 10000"/>
                <a:gd name="connsiteY297" fmla="*/ 6185 h 10000"/>
                <a:gd name="connsiteX298" fmla="*/ 4992 w 10000"/>
                <a:gd name="connsiteY298" fmla="*/ 6111 h 10000"/>
                <a:gd name="connsiteX299" fmla="*/ 5033 w 10000"/>
                <a:gd name="connsiteY299" fmla="*/ 6111 h 10000"/>
                <a:gd name="connsiteX300" fmla="*/ 5073 w 10000"/>
                <a:gd name="connsiteY300" fmla="*/ 6143 h 10000"/>
                <a:gd name="connsiteX301" fmla="*/ 5114 w 10000"/>
                <a:gd name="connsiteY301" fmla="*/ 6195 h 10000"/>
                <a:gd name="connsiteX302" fmla="*/ 5149 w 10000"/>
                <a:gd name="connsiteY302" fmla="*/ 6258 h 10000"/>
                <a:gd name="connsiteX303" fmla="*/ 5190 w 10000"/>
                <a:gd name="connsiteY303" fmla="*/ 6321 h 10000"/>
                <a:gd name="connsiteX304" fmla="*/ 5230 w 10000"/>
                <a:gd name="connsiteY304" fmla="*/ 6341 h 10000"/>
                <a:gd name="connsiteX305" fmla="*/ 5271 w 10000"/>
                <a:gd name="connsiteY305" fmla="*/ 6341 h 10000"/>
                <a:gd name="connsiteX306" fmla="*/ 5316 w 10000"/>
                <a:gd name="connsiteY306" fmla="*/ 6299 h 10000"/>
                <a:gd name="connsiteX307" fmla="*/ 5276 w 10000"/>
                <a:gd name="connsiteY307" fmla="*/ 6154 h 10000"/>
                <a:gd name="connsiteX308" fmla="*/ 5225 w 10000"/>
                <a:gd name="connsiteY308" fmla="*/ 6017 h 10000"/>
                <a:gd name="connsiteX309" fmla="*/ 5170 w 10000"/>
                <a:gd name="connsiteY309" fmla="*/ 5902 h 10000"/>
                <a:gd name="connsiteX310" fmla="*/ 5109 w 10000"/>
                <a:gd name="connsiteY310" fmla="*/ 5776 h 10000"/>
                <a:gd name="connsiteX311" fmla="*/ 5043 w 10000"/>
                <a:gd name="connsiteY311" fmla="*/ 5670 h 10000"/>
                <a:gd name="connsiteX312" fmla="*/ 4972 w 10000"/>
                <a:gd name="connsiteY312" fmla="*/ 5576 h 10000"/>
                <a:gd name="connsiteX313" fmla="*/ 4901 w 10000"/>
                <a:gd name="connsiteY313" fmla="*/ 5493 h 10000"/>
                <a:gd name="connsiteX314" fmla="*/ 4835 w 10000"/>
                <a:gd name="connsiteY314" fmla="*/ 5418 h 10000"/>
                <a:gd name="connsiteX315" fmla="*/ 4881 w 10000"/>
                <a:gd name="connsiteY315" fmla="*/ 5428 h 10000"/>
                <a:gd name="connsiteX316" fmla="*/ 4927 w 10000"/>
                <a:gd name="connsiteY316" fmla="*/ 5438 h 10000"/>
                <a:gd name="connsiteX317" fmla="*/ 4972 w 10000"/>
                <a:gd name="connsiteY317" fmla="*/ 5461 h 10000"/>
                <a:gd name="connsiteX318" fmla="*/ 5018 w 10000"/>
                <a:gd name="connsiteY318" fmla="*/ 5493 h 10000"/>
                <a:gd name="connsiteX319" fmla="*/ 5068 w 10000"/>
                <a:gd name="connsiteY319" fmla="*/ 5513 h 10000"/>
                <a:gd name="connsiteX320" fmla="*/ 5114 w 10000"/>
                <a:gd name="connsiteY320" fmla="*/ 5545 h 10000"/>
                <a:gd name="connsiteX321" fmla="*/ 5154 w 10000"/>
                <a:gd name="connsiteY321" fmla="*/ 5586 h 10000"/>
                <a:gd name="connsiteX322" fmla="*/ 5195 w 10000"/>
                <a:gd name="connsiteY322" fmla="*/ 5629 h 10000"/>
                <a:gd name="connsiteX323" fmla="*/ 5220 w 10000"/>
                <a:gd name="connsiteY323" fmla="*/ 5639 h 10000"/>
                <a:gd name="connsiteX324" fmla="*/ 5241 w 10000"/>
                <a:gd name="connsiteY324" fmla="*/ 5680 h 10000"/>
                <a:gd name="connsiteX325" fmla="*/ 5266 w 10000"/>
                <a:gd name="connsiteY325" fmla="*/ 5732 h 10000"/>
                <a:gd name="connsiteX326" fmla="*/ 5281 w 10000"/>
                <a:gd name="connsiteY326" fmla="*/ 5766 h 10000"/>
                <a:gd name="connsiteX327" fmla="*/ 5306 w 10000"/>
                <a:gd name="connsiteY327" fmla="*/ 5818 h 10000"/>
                <a:gd name="connsiteX328" fmla="*/ 5327 w 10000"/>
                <a:gd name="connsiteY328" fmla="*/ 5829 h 10000"/>
                <a:gd name="connsiteX329" fmla="*/ 5352 w 10000"/>
                <a:gd name="connsiteY329" fmla="*/ 5818 h 10000"/>
                <a:gd name="connsiteX330" fmla="*/ 5382 w 10000"/>
                <a:gd name="connsiteY330" fmla="*/ 5766 h 10000"/>
                <a:gd name="connsiteX331" fmla="*/ 5342 w 10000"/>
                <a:gd name="connsiteY331" fmla="*/ 5660 h 10000"/>
                <a:gd name="connsiteX332" fmla="*/ 5296 w 10000"/>
                <a:gd name="connsiteY332" fmla="*/ 5576 h 10000"/>
                <a:gd name="connsiteX333" fmla="*/ 5241 w 10000"/>
                <a:gd name="connsiteY333" fmla="*/ 5503 h 10000"/>
                <a:gd name="connsiteX334" fmla="*/ 5190 w 10000"/>
                <a:gd name="connsiteY334" fmla="*/ 5438 h 10000"/>
                <a:gd name="connsiteX335" fmla="*/ 5129 w 10000"/>
                <a:gd name="connsiteY335" fmla="*/ 5387 h 10000"/>
                <a:gd name="connsiteX336" fmla="*/ 5073 w 10000"/>
                <a:gd name="connsiteY336" fmla="*/ 5356 h 10000"/>
                <a:gd name="connsiteX337" fmla="*/ 5008 w 10000"/>
                <a:gd name="connsiteY337" fmla="*/ 5304 h 10000"/>
                <a:gd name="connsiteX338" fmla="*/ 4952 w 10000"/>
                <a:gd name="connsiteY338" fmla="*/ 5271 h 10000"/>
                <a:gd name="connsiteX339" fmla="*/ 4916 w 10000"/>
                <a:gd name="connsiteY339" fmla="*/ 5241 h 10000"/>
                <a:gd name="connsiteX340" fmla="*/ 4876 w 10000"/>
                <a:gd name="connsiteY340" fmla="*/ 5230 h 10000"/>
                <a:gd name="connsiteX341" fmla="*/ 4841 w 10000"/>
                <a:gd name="connsiteY341" fmla="*/ 5230 h 10000"/>
                <a:gd name="connsiteX342" fmla="*/ 4810 w 10000"/>
                <a:gd name="connsiteY342" fmla="*/ 5284 h 10000"/>
                <a:gd name="connsiteX343" fmla="*/ 4810 w 10000"/>
                <a:gd name="connsiteY343" fmla="*/ 5314 h 10000"/>
                <a:gd name="connsiteX344" fmla="*/ 4815 w 10000"/>
                <a:gd name="connsiteY344" fmla="*/ 5356 h 10000"/>
                <a:gd name="connsiteX345" fmla="*/ 4820 w 10000"/>
                <a:gd name="connsiteY345" fmla="*/ 5377 h 10000"/>
                <a:gd name="connsiteX346" fmla="*/ 4835 w 10000"/>
                <a:gd name="connsiteY346" fmla="*/ 5397 h 10000"/>
                <a:gd name="connsiteX347" fmla="*/ 4795 w 10000"/>
                <a:gd name="connsiteY347" fmla="*/ 5428 h 10000"/>
                <a:gd name="connsiteX348" fmla="*/ 4744 w 10000"/>
                <a:gd name="connsiteY348" fmla="*/ 5438 h 10000"/>
                <a:gd name="connsiteX349" fmla="*/ 4709 w 10000"/>
                <a:gd name="connsiteY349" fmla="*/ 5461 h 10000"/>
                <a:gd name="connsiteX350" fmla="*/ 4704 w 10000"/>
                <a:gd name="connsiteY350" fmla="*/ 5556 h 10000"/>
                <a:gd name="connsiteX351" fmla="*/ 4754 w 10000"/>
                <a:gd name="connsiteY351" fmla="*/ 5596 h 10000"/>
                <a:gd name="connsiteX352" fmla="*/ 4800 w 10000"/>
                <a:gd name="connsiteY352" fmla="*/ 5629 h 10000"/>
                <a:gd name="connsiteX353" fmla="*/ 4846 w 10000"/>
                <a:gd name="connsiteY353" fmla="*/ 5670 h 10000"/>
                <a:gd name="connsiteX354" fmla="*/ 4896 w 10000"/>
                <a:gd name="connsiteY354" fmla="*/ 5691 h 10000"/>
                <a:gd name="connsiteX355" fmla="*/ 4937 w 10000"/>
                <a:gd name="connsiteY355" fmla="*/ 5732 h 10000"/>
                <a:gd name="connsiteX356" fmla="*/ 4987 w 10000"/>
                <a:gd name="connsiteY356" fmla="*/ 5776 h 10000"/>
                <a:gd name="connsiteX357" fmla="*/ 5028 w 10000"/>
                <a:gd name="connsiteY357" fmla="*/ 5839 h 10000"/>
                <a:gd name="connsiteX358" fmla="*/ 5068 w 10000"/>
                <a:gd name="connsiteY358" fmla="*/ 5902 h 10000"/>
                <a:gd name="connsiteX359" fmla="*/ 5033 w 10000"/>
                <a:gd name="connsiteY359" fmla="*/ 5912 h 10000"/>
                <a:gd name="connsiteX360" fmla="*/ 4992 w 10000"/>
                <a:gd name="connsiteY360" fmla="*/ 5912 h 10000"/>
                <a:gd name="connsiteX361" fmla="*/ 4957 w 10000"/>
                <a:gd name="connsiteY361" fmla="*/ 5902 h 10000"/>
                <a:gd name="connsiteX362" fmla="*/ 4916 w 10000"/>
                <a:gd name="connsiteY362" fmla="*/ 5871 h 10000"/>
                <a:gd name="connsiteX363" fmla="*/ 4876 w 10000"/>
                <a:gd name="connsiteY363" fmla="*/ 5850 h 10000"/>
                <a:gd name="connsiteX364" fmla="*/ 4835 w 10000"/>
                <a:gd name="connsiteY364" fmla="*/ 5839 h 10000"/>
                <a:gd name="connsiteX365" fmla="*/ 4800 w 10000"/>
                <a:gd name="connsiteY365" fmla="*/ 5860 h 10000"/>
                <a:gd name="connsiteX366" fmla="*/ 4759 w 10000"/>
                <a:gd name="connsiteY366" fmla="*/ 5902 h 10000"/>
                <a:gd name="connsiteX367" fmla="*/ 4775 w 10000"/>
                <a:gd name="connsiteY367" fmla="*/ 6027 h 10000"/>
                <a:gd name="connsiteX368" fmla="*/ 4810 w 10000"/>
                <a:gd name="connsiteY368" fmla="*/ 6143 h 10000"/>
                <a:gd name="connsiteX369" fmla="*/ 4851 w 10000"/>
                <a:gd name="connsiteY369" fmla="*/ 6226 h 10000"/>
                <a:gd name="connsiteX370" fmla="*/ 4901 w 10000"/>
                <a:gd name="connsiteY370" fmla="*/ 6309 h 10000"/>
                <a:gd name="connsiteX371" fmla="*/ 4952 w 10000"/>
                <a:gd name="connsiteY371" fmla="*/ 6394 h 10000"/>
                <a:gd name="connsiteX372" fmla="*/ 5003 w 10000"/>
                <a:gd name="connsiteY372" fmla="*/ 6488 h 10000"/>
                <a:gd name="connsiteX373" fmla="*/ 5043 w 10000"/>
                <a:gd name="connsiteY373" fmla="*/ 6614 h 10000"/>
                <a:gd name="connsiteX374" fmla="*/ 5078 w 10000"/>
                <a:gd name="connsiteY374" fmla="*/ 6739 h 10000"/>
                <a:gd name="connsiteX375" fmla="*/ 4987 w 10000"/>
                <a:gd name="connsiteY375" fmla="*/ 6781 h 10000"/>
                <a:gd name="connsiteX376" fmla="*/ 4886 w 10000"/>
                <a:gd name="connsiteY376" fmla="*/ 6824 h 10000"/>
                <a:gd name="connsiteX377" fmla="*/ 4795 w 10000"/>
                <a:gd name="connsiteY377" fmla="*/ 6888 h 10000"/>
                <a:gd name="connsiteX378" fmla="*/ 4699 w 10000"/>
                <a:gd name="connsiteY378" fmla="*/ 6950 h 10000"/>
                <a:gd name="connsiteX379" fmla="*/ 4608 w 10000"/>
                <a:gd name="connsiteY379" fmla="*/ 7013 h 10000"/>
                <a:gd name="connsiteX380" fmla="*/ 4511 w 10000"/>
                <a:gd name="connsiteY380" fmla="*/ 7055 h 10000"/>
                <a:gd name="connsiteX381" fmla="*/ 4415 w 10000"/>
                <a:gd name="connsiteY381" fmla="*/ 7097 h 10000"/>
                <a:gd name="connsiteX382" fmla="*/ 4319 w 10000"/>
                <a:gd name="connsiteY382" fmla="*/ 7107 h 10000"/>
                <a:gd name="connsiteX383" fmla="*/ 4339 w 10000"/>
                <a:gd name="connsiteY383" fmla="*/ 6845 h 10000"/>
                <a:gd name="connsiteX384" fmla="*/ 4349 w 10000"/>
                <a:gd name="connsiteY384" fmla="*/ 6551 h 10000"/>
                <a:gd name="connsiteX385" fmla="*/ 4339 w 10000"/>
                <a:gd name="connsiteY385" fmla="*/ 6268 h 10000"/>
                <a:gd name="connsiteX386" fmla="*/ 4319 w 10000"/>
                <a:gd name="connsiteY386" fmla="*/ 6006 h 10000"/>
                <a:gd name="connsiteX387" fmla="*/ 4294 w 10000"/>
                <a:gd name="connsiteY387" fmla="*/ 5922 h 10000"/>
                <a:gd name="connsiteX388" fmla="*/ 4268 w 10000"/>
                <a:gd name="connsiteY388" fmla="*/ 5829 h 10000"/>
                <a:gd name="connsiteX389" fmla="*/ 4238 w 10000"/>
                <a:gd name="connsiteY389" fmla="*/ 5743 h 10000"/>
                <a:gd name="connsiteX390" fmla="*/ 4192 w 10000"/>
                <a:gd name="connsiteY390" fmla="*/ 5712 h 10000"/>
                <a:gd name="connsiteX391" fmla="*/ 4147 w 10000"/>
                <a:gd name="connsiteY391" fmla="*/ 5891 h 10000"/>
                <a:gd name="connsiteX392" fmla="*/ 4116 w 10000"/>
                <a:gd name="connsiteY392" fmla="*/ 6070 h 10000"/>
                <a:gd name="connsiteX393" fmla="*/ 4086 w 10000"/>
                <a:gd name="connsiteY393" fmla="*/ 6247 h 10000"/>
                <a:gd name="connsiteX394" fmla="*/ 4035 w 10000"/>
                <a:gd name="connsiteY394" fmla="*/ 6414 h 10000"/>
                <a:gd name="connsiteX395" fmla="*/ 3833 w 10000"/>
                <a:gd name="connsiteY395" fmla="*/ 5712 h 10000"/>
                <a:gd name="connsiteX396" fmla="*/ 3772 w 10000"/>
                <a:gd name="connsiteY396" fmla="*/ 5712 h 10000"/>
                <a:gd name="connsiteX397" fmla="*/ 3772 w 10000"/>
                <a:gd name="connsiteY397" fmla="*/ 5829 h 10000"/>
                <a:gd name="connsiteX398" fmla="*/ 3813 w 10000"/>
                <a:gd name="connsiteY398" fmla="*/ 5954 h 10000"/>
                <a:gd name="connsiteX399" fmla="*/ 3848 w 10000"/>
                <a:gd name="connsiteY399" fmla="*/ 6090 h 10000"/>
                <a:gd name="connsiteX400" fmla="*/ 3878 w 10000"/>
                <a:gd name="connsiteY400" fmla="*/ 6226 h 10000"/>
                <a:gd name="connsiteX401" fmla="*/ 3909 w 10000"/>
                <a:gd name="connsiteY401" fmla="*/ 6373 h 10000"/>
                <a:gd name="connsiteX402" fmla="*/ 3934 w 10000"/>
                <a:gd name="connsiteY402" fmla="*/ 6498 h 10000"/>
                <a:gd name="connsiteX403" fmla="*/ 3959 w 10000"/>
                <a:gd name="connsiteY403" fmla="*/ 6644 h 10000"/>
                <a:gd name="connsiteX404" fmla="*/ 3975 w 10000"/>
                <a:gd name="connsiteY404" fmla="*/ 6803 h 10000"/>
                <a:gd name="connsiteX405" fmla="*/ 3995 w 10000"/>
                <a:gd name="connsiteY405" fmla="*/ 6950 h 10000"/>
                <a:gd name="connsiteX406" fmla="*/ 4041 w 10000"/>
                <a:gd name="connsiteY406" fmla="*/ 6928 h 10000"/>
                <a:gd name="connsiteX407" fmla="*/ 4081 w 10000"/>
                <a:gd name="connsiteY407" fmla="*/ 6868 h 10000"/>
                <a:gd name="connsiteX408" fmla="*/ 4111 w 10000"/>
                <a:gd name="connsiteY408" fmla="*/ 6803 h 10000"/>
                <a:gd name="connsiteX409" fmla="*/ 4142 w 10000"/>
                <a:gd name="connsiteY409" fmla="*/ 6729 h 10000"/>
                <a:gd name="connsiteX410" fmla="*/ 4162 w 10000"/>
                <a:gd name="connsiteY410" fmla="*/ 6644 h 10000"/>
                <a:gd name="connsiteX411" fmla="*/ 4182 w 10000"/>
                <a:gd name="connsiteY411" fmla="*/ 6551 h 10000"/>
                <a:gd name="connsiteX412" fmla="*/ 4197 w 10000"/>
                <a:gd name="connsiteY412" fmla="*/ 6467 h 10000"/>
                <a:gd name="connsiteX413" fmla="*/ 4218 w 10000"/>
                <a:gd name="connsiteY413" fmla="*/ 6384 h 10000"/>
                <a:gd name="connsiteX414" fmla="*/ 4238 w 10000"/>
                <a:gd name="connsiteY414" fmla="*/ 6467 h 10000"/>
                <a:gd name="connsiteX415" fmla="*/ 4228 w 10000"/>
                <a:gd name="connsiteY415" fmla="*/ 6654 h 10000"/>
                <a:gd name="connsiteX416" fmla="*/ 4203 w 10000"/>
                <a:gd name="connsiteY416" fmla="*/ 6855 h 10000"/>
                <a:gd name="connsiteX417" fmla="*/ 4182 w 10000"/>
                <a:gd name="connsiteY417" fmla="*/ 7034 h 10000"/>
                <a:gd name="connsiteX418" fmla="*/ 4147 w 10000"/>
                <a:gd name="connsiteY418" fmla="*/ 7223 h 10000"/>
                <a:gd name="connsiteX419" fmla="*/ 4111 w 10000"/>
                <a:gd name="connsiteY419" fmla="*/ 7410 h 10000"/>
                <a:gd name="connsiteX420" fmla="*/ 4076 w 10000"/>
                <a:gd name="connsiteY420" fmla="*/ 7589 h 10000"/>
                <a:gd name="connsiteX421" fmla="*/ 4223 w 10000"/>
                <a:gd name="connsiteY421" fmla="*/ 7977 h 10000"/>
                <a:gd name="connsiteX422" fmla="*/ 4238 w 10000"/>
                <a:gd name="connsiteY422" fmla="*/ 7862 h 10000"/>
                <a:gd name="connsiteX423" fmla="*/ 4258 w 10000"/>
                <a:gd name="connsiteY423" fmla="*/ 7705 h 10000"/>
                <a:gd name="connsiteX424" fmla="*/ 4273 w 10000"/>
                <a:gd name="connsiteY424" fmla="*/ 7567 h 10000"/>
                <a:gd name="connsiteX425" fmla="*/ 4294 w 10000"/>
                <a:gd name="connsiteY425" fmla="*/ 7452 h 10000"/>
                <a:gd name="connsiteX426" fmla="*/ 4400 w 10000"/>
                <a:gd name="connsiteY426" fmla="*/ 7421 h 10000"/>
                <a:gd name="connsiteX427" fmla="*/ 4511 w 10000"/>
                <a:gd name="connsiteY427" fmla="*/ 7358 h 10000"/>
                <a:gd name="connsiteX428" fmla="*/ 4623 w 10000"/>
                <a:gd name="connsiteY428" fmla="*/ 7296 h 10000"/>
                <a:gd name="connsiteX429" fmla="*/ 4734 w 10000"/>
                <a:gd name="connsiteY429" fmla="*/ 7243 h 10000"/>
                <a:gd name="connsiteX430" fmla="*/ 4846 w 10000"/>
                <a:gd name="connsiteY430" fmla="*/ 7181 h 10000"/>
                <a:gd name="connsiteX431" fmla="*/ 4952 w 10000"/>
                <a:gd name="connsiteY431" fmla="*/ 7118 h 10000"/>
                <a:gd name="connsiteX432" fmla="*/ 5063 w 10000"/>
                <a:gd name="connsiteY432" fmla="*/ 7055 h 10000"/>
                <a:gd name="connsiteX433" fmla="*/ 5170 w 10000"/>
                <a:gd name="connsiteY433" fmla="*/ 7013 h 10000"/>
                <a:gd name="connsiteX434" fmla="*/ 5205 w 10000"/>
                <a:gd name="connsiteY434" fmla="*/ 7107 h 10000"/>
                <a:gd name="connsiteX435" fmla="*/ 5241 w 10000"/>
                <a:gd name="connsiteY435" fmla="*/ 7202 h 10000"/>
                <a:gd name="connsiteX436" fmla="*/ 5266 w 10000"/>
                <a:gd name="connsiteY436" fmla="*/ 7296 h 10000"/>
                <a:gd name="connsiteX437" fmla="*/ 5286 w 10000"/>
                <a:gd name="connsiteY437" fmla="*/ 7410 h 10000"/>
                <a:gd name="connsiteX438" fmla="*/ 4759 w 10000"/>
                <a:gd name="connsiteY438" fmla="*/ 7755 h 10000"/>
                <a:gd name="connsiteX439" fmla="*/ 4800 w 10000"/>
                <a:gd name="connsiteY439" fmla="*/ 8071 h 10000"/>
                <a:gd name="connsiteX440" fmla="*/ 4810 w 10000"/>
                <a:gd name="connsiteY440" fmla="*/ 8061 h 10000"/>
                <a:gd name="connsiteX441" fmla="*/ 4851 w 10000"/>
                <a:gd name="connsiteY441" fmla="*/ 8040 h 10000"/>
                <a:gd name="connsiteX442" fmla="*/ 4901 w 10000"/>
                <a:gd name="connsiteY442" fmla="*/ 7998 h 10000"/>
                <a:gd name="connsiteX443" fmla="*/ 4972 w 10000"/>
                <a:gd name="connsiteY443" fmla="*/ 7956 h 10000"/>
                <a:gd name="connsiteX444" fmla="*/ 5048 w 10000"/>
                <a:gd name="connsiteY444" fmla="*/ 7894 h 10000"/>
                <a:gd name="connsiteX445" fmla="*/ 5124 w 10000"/>
                <a:gd name="connsiteY445" fmla="*/ 7829 h 10000"/>
                <a:gd name="connsiteX446" fmla="*/ 5195 w 10000"/>
                <a:gd name="connsiteY446" fmla="*/ 7766 h 10000"/>
                <a:gd name="connsiteX447" fmla="*/ 5261 w 10000"/>
                <a:gd name="connsiteY447" fmla="*/ 7725 h 10000"/>
                <a:gd name="connsiteX448" fmla="*/ 5235 w 10000"/>
                <a:gd name="connsiteY448" fmla="*/ 8292 h 10000"/>
                <a:gd name="connsiteX449" fmla="*/ 4765 w 10000"/>
                <a:gd name="connsiteY449" fmla="*/ 8616 h 10000"/>
                <a:gd name="connsiteX450" fmla="*/ 4800 w 10000"/>
                <a:gd name="connsiteY450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197 w 10000"/>
                <a:gd name="connsiteY20" fmla="*/ 8510 h 10000"/>
                <a:gd name="connsiteX21" fmla="*/ 4339 w 10000"/>
                <a:gd name="connsiteY21" fmla="*/ 8397 h 10000"/>
                <a:gd name="connsiteX22" fmla="*/ 4415 w 10000"/>
                <a:gd name="connsiteY22" fmla="*/ 8333 h 10000"/>
                <a:gd name="connsiteX23" fmla="*/ 4496 w 10000"/>
                <a:gd name="connsiteY23" fmla="*/ 8281 h 10000"/>
                <a:gd name="connsiteX24" fmla="*/ 4577 w 10000"/>
                <a:gd name="connsiteY24" fmla="*/ 8219 h 10000"/>
                <a:gd name="connsiteX25" fmla="*/ 4658 w 10000"/>
                <a:gd name="connsiteY25" fmla="*/ 8165 h 10000"/>
                <a:gd name="connsiteX26" fmla="*/ 4729 w 10000"/>
                <a:gd name="connsiteY26" fmla="*/ 8125 h 10000"/>
                <a:gd name="connsiteX27" fmla="*/ 4800 w 10000"/>
                <a:gd name="connsiteY27" fmla="*/ 8071 h 10000"/>
                <a:gd name="connsiteX28" fmla="*/ 4759 w 10000"/>
                <a:gd name="connsiteY28" fmla="*/ 7755 h 10000"/>
                <a:gd name="connsiteX29" fmla="*/ 4228 w 10000"/>
                <a:gd name="connsiteY29" fmla="*/ 8125 h 10000"/>
                <a:gd name="connsiteX30" fmla="*/ 4223 w 10000"/>
                <a:gd name="connsiteY30" fmla="*/ 8092 h 10000"/>
                <a:gd name="connsiteX31" fmla="*/ 4223 w 10000"/>
                <a:gd name="connsiteY31" fmla="*/ 8061 h 10000"/>
                <a:gd name="connsiteX32" fmla="*/ 4223 w 10000"/>
                <a:gd name="connsiteY32" fmla="*/ 8018 h 10000"/>
                <a:gd name="connsiteX33" fmla="*/ 4223 w 10000"/>
                <a:gd name="connsiteY33" fmla="*/ 7977 h 10000"/>
                <a:gd name="connsiteX34" fmla="*/ 5554 w 10000"/>
                <a:gd name="connsiteY34" fmla="*/ 6593 h 10000"/>
                <a:gd name="connsiteX35" fmla="*/ 5570 w 10000"/>
                <a:gd name="connsiteY35" fmla="*/ 6384 h 10000"/>
                <a:gd name="connsiteX36" fmla="*/ 5585 w 10000"/>
                <a:gd name="connsiteY36" fmla="*/ 6154 h 10000"/>
                <a:gd name="connsiteX37" fmla="*/ 5605 w 10000"/>
                <a:gd name="connsiteY37" fmla="*/ 5932 h 10000"/>
                <a:gd name="connsiteX38" fmla="*/ 5625 w 10000"/>
                <a:gd name="connsiteY38" fmla="*/ 5712 h 10000"/>
                <a:gd name="connsiteX39" fmla="*/ 5651 w 10000"/>
                <a:gd name="connsiteY39" fmla="*/ 5503 h 10000"/>
                <a:gd name="connsiteX40" fmla="*/ 5671 w 10000"/>
                <a:gd name="connsiteY40" fmla="*/ 5294 h 10000"/>
                <a:gd name="connsiteX41" fmla="*/ 5706 w 10000"/>
                <a:gd name="connsiteY41" fmla="*/ 5084 h 10000"/>
                <a:gd name="connsiteX42" fmla="*/ 5742 w 10000"/>
                <a:gd name="connsiteY42" fmla="*/ 4885 h 10000"/>
                <a:gd name="connsiteX43" fmla="*/ 5782 w 10000"/>
                <a:gd name="connsiteY43" fmla="*/ 4643 h 10000"/>
                <a:gd name="connsiteX44" fmla="*/ 5838 w 10000"/>
                <a:gd name="connsiteY44" fmla="*/ 4401 h 10000"/>
                <a:gd name="connsiteX45" fmla="*/ 5894 w 10000"/>
                <a:gd name="connsiteY45" fmla="*/ 4171 h 10000"/>
                <a:gd name="connsiteX46" fmla="*/ 5965 w 10000"/>
                <a:gd name="connsiteY46" fmla="*/ 3942 h 10000"/>
                <a:gd name="connsiteX47" fmla="*/ 6041 w 10000"/>
                <a:gd name="connsiteY47" fmla="*/ 3723 h 10000"/>
                <a:gd name="connsiteX48" fmla="*/ 6116 w 10000"/>
                <a:gd name="connsiteY48" fmla="*/ 3511 h 10000"/>
                <a:gd name="connsiteX49" fmla="*/ 6203 w 10000"/>
                <a:gd name="connsiteY49" fmla="*/ 3312 h 10000"/>
                <a:gd name="connsiteX50" fmla="*/ 6294 w 10000"/>
                <a:gd name="connsiteY50" fmla="*/ 3124 h 10000"/>
                <a:gd name="connsiteX51" fmla="*/ 6395 w 10000"/>
                <a:gd name="connsiteY51" fmla="*/ 2957 h 10000"/>
                <a:gd name="connsiteX52" fmla="*/ 6496 w 10000"/>
                <a:gd name="connsiteY52" fmla="*/ 2777 h 10000"/>
                <a:gd name="connsiteX53" fmla="*/ 6603 w 10000"/>
                <a:gd name="connsiteY53" fmla="*/ 2642 h 10000"/>
                <a:gd name="connsiteX54" fmla="*/ 6714 w 10000"/>
                <a:gd name="connsiteY54" fmla="*/ 2515 h 10000"/>
                <a:gd name="connsiteX55" fmla="*/ 6830 w 10000"/>
                <a:gd name="connsiteY55" fmla="*/ 2411 h 10000"/>
                <a:gd name="connsiteX56" fmla="*/ 6947 w 10000"/>
                <a:gd name="connsiteY56" fmla="*/ 2305 h 10000"/>
                <a:gd name="connsiteX57" fmla="*/ 7073 w 10000"/>
                <a:gd name="connsiteY57" fmla="*/ 2253 h 10000"/>
                <a:gd name="connsiteX58" fmla="*/ 7200 w 10000"/>
                <a:gd name="connsiteY58" fmla="*/ 2201 h 10000"/>
                <a:gd name="connsiteX59" fmla="*/ 7271 w 10000"/>
                <a:gd name="connsiteY59" fmla="*/ 2368 h 10000"/>
                <a:gd name="connsiteX60" fmla="*/ 7332 w 10000"/>
                <a:gd name="connsiteY60" fmla="*/ 2515 h 10000"/>
                <a:gd name="connsiteX61" fmla="*/ 7397 w 10000"/>
                <a:gd name="connsiteY61" fmla="*/ 2663 h 10000"/>
                <a:gd name="connsiteX62" fmla="*/ 7468 w 10000"/>
                <a:gd name="connsiteY62" fmla="*/ 2777 h 10000"/>
                <a:gd name="connsiteX63" fmla="*/ 7549 w 10000"/>
                <a:gd name="connsiteY63" fmla="*/ 2894 h 10000"/>
                <a:gd name="connsiteX64" fmla="*/ 7641 w 10000"/>
                <a:gd name="connsiteY64" fmla="*/ 2987 h 10000"/>
                <a:gd name="connsiteX65" fmla="*/ 7757 w 10000"/>
                <a:gd name="connsiteY65" fmla="*/ 3082 h 10000"/>
                <a:gd name="connsiteX66" fmla="*/ 7899 w 10000"/>
                <a:gd name="connsiteY66" fmla="*/ 3165 h 10000"/>
                <a:gd name="connsiteX67" fmla="*/ 7980 w 10000"/>
                <a:gd name="connsiteY67" fmla="*/ 3209 h 10000"/>
                <a:gd name="connsiteX68" fmla="*/ 8056 w 10000"/>
                <a:gd name="connsiteY68" fmla="*/ 3219 h 10000"/>
                <a:gd name="connsiteX69" fmla="*/ 8137 w 10000"/>
                <a:gd name="connsiteY69" fmla="*/ 3229 h 10000"/>
                <a:gd name="connsiteX70" fmla="*/ 8213 w 10000"/>
                <a:gd name="connsiteY70" fmla="*/ 3229 h 10000"/>
                <a:gd name="connsiteX71" fmla="*/ 8289 w 10000"/>
                <a:gd name="connsiteY71" fmla="*/ 3209 h 10000"/>
                <a:gd name="connsiteX72" fmla="*/ 8359 w 10000"/>
                <a:gd name="connsiteY72" fmla="*/ 3175 h 10000"/>
                <a:gd name="connsiteX73" fmla="*/ 8435 w 10000"/>
                <a:gd name="connsiteY73" fmla="*/ 3145 h 10000"/>
                <a:gd name="connsiteX74" fmla="*/ 8506 w 10000"/>
                <a:gd name="connsiteY74" fmla="*/ 3082 h 10000"/>
                <a:gd name="connsiteX75" fmla="*/ 8572 w 10000"/>
                <a:gd name="connsiteY75" fmla="*/ 3041 h 10000"/>
                <a:gd name="connsiteX76" fmla="*/ 8638 w 10000"/>
                <a:gd name="connsiteY76" fmla="*/ 2967 h 10000"/>
                <a:gd name="connsiteX77" fmla="*/ 8709 w 10000"/>
                <a:gd name="connsiteY77" fmla="*/ 2894 h 10000"/>
                <a:gd name="connsiteX78" fmla="*/ 8775 w 10000"/>
                <a:gd name="connsiteY78" fmla="*/ 2810 h 10000"/>
                <a:gd name="connsiteX79" fmla="*/ 8830 w 10000"/>
                <a:gd name="connsiteY79" fmla="*/ 2716 h 10000"/>
                <a:gd name="connsiteX80" fmla="*/ 8896 w 10000"/>
                <a:gd name="connsiteY80" fmla="*/ 2609 h 10000"/>
                <a:gd name="connsiteX81" fmla="*/ 8952 w 10000"/>
                <a:gd name="connsiteY81" fmla="*/ 2504 h 10000"/>
                <a:gd name="connsiteX82" fmla="*/ 9013 w 10000"/>
                <a:gd name="connsiteY82" fmla="*/ 2401 h 10000"/>
                <a:gd name="connsiteX83" fmla="*/ 9200 w 10000"/>
                <a:gd name="connsiteY83" fmla="*/ 2609 h 10000"/>
                <a:gd name="connsiteX84" fmla="*/ 9362 w 10000"/>
                <a:gd name="connsiteY84" fmla="*/ 2884 h 10000"/>
                <a:gd name="connsiteX85" fmla="*/ 9499 w 10000"/>
                <a:gd name="connsiteY85" fmla="*/ 3195 h 10000"/>
                <a:gd name="connsiteX86" fmla="*/ 9625 w 10000"/>
                <a:gd name="connsiteY86" fmla="*/ 3554 h 10000"/>
                <a:gd name="connsiteX87" fmla="*/ 9716 w 10000"/>
                <a:gd name="connsiteY87" fmla="*/ 3942 h 10000"/>
                <a:gd name="connsiteX88" fmla="*/ 9792 w 10000"/>
                <a:gd name="connsiteY88" fmla="*/ 4359 h 10000"/>
                <a:gd name="connsiteX89" fmla="*/ 9833 w 10000"/>
                <a:gd name="connsiteY89" fmla="*/ 4791 h 10000"/>
                <a:gd name="connsiteX90" fmla="*/ 9848 w 10000"/>
                <a:gd name="connsiteY90" fmla="*/ 5230 h 10000"/>
                <a:gd name="connsiteX91" fmla="*/ 9863 w 10000"/>
                <a:gd name="connsiteY91" fmla="*/ 5534 h 10000"/>
                <a:gd name="connsiteX92" fmla="*/ 9878 w 10000"/>
                <a:gd name="connsiteY92" fmla="*/ 5871 h 10000"/>
                <a:gd name="connsiteX93" fmla="*/ 9899 w 10000"/>
                <a:gd name="connsiteY93" fmla="*/ 6132 h 10000"/>
                <a:gd name="connsiteX94" fmla="*/ 9914 w 10000"/>
                <a:gd name="connsiteY94" fmla="*/ 6195 h 10000"/>
                <a:gd name="connsiteX95" fmla="*/ 9980 w 10000"/>
                <a:gd name="connsiteY95" fmla="*/ 5660 h 10000"/>
                <a:gd name="connsiteX96" fmla="*/ 10000 w 10000"/>
                <a:gd name="connsiteY96" fmla="*/ 5084 h 10000"/>
                <a:gd name="connsiteX97" fmla="*/ 9995 w 10000"/>
                <a:gd name="connsiteY97" fmla="*/ 4506 h 10000"/>
                <a:gd name="connsiteX98" fmla="*/ 9949 w 10000"/>
                <a:gd name="connsiteY98" fmla="*/ 3963 h 10000"/>
                <a:gd name="connsiteX99" fmla="*/ 9924 w 10000"/>
                <a:gd name="connsiteY99" fmla="*/ 3784 h 10000"/>
                <a:gd name="connsiteX100" fmla="*/ 9899 w 10000"/>
                <a:gd name="connsiteY100" fmla="*/ 3604 h 10000"/>
                <a:gd name="connsiteX101" fmla="*/ 9863 w 10000"/>
                <a:gd name="connsiteY101" fmla="*/ 3418 h 10000"/>
                <a:gd name="connsiteX102" fmla="*/ 9813 w 10000"/>
                <a:gd name="connsiteY102" fmla="*/ 3249 h 10000"/>
                <a:gd name="connsiteX103" fmla="*/ 9767 w 10000"/>
                <a:gd name="connsiteY103" fmla="*/ 3092 h 10000"/>
                <a:gd name="connsiteX104" fmla="*/ 9716 w 10000"/>
                <a:gd name="connsiteY104" fmla="*/ 2936 h 10000"/>
                <a:gd name="connsiteX105" fmla="*/ 9656 w 10000"/>
                <a:gd name="connsiteY105" fmla="*/ 2777 h 10000"/>
                <a:gd name="connsiteX106" fmla="*/ 9595 w 10000"/>
                <a:gd name="connsiteY106" fmla="*/ 2642 h 10000"/>
                <a:gd name="connsiteX107" fmla="*/ 9529 w 10000"/>
                <a:gd name="connsiteY107" fmla="*/ 2504 h 10000"/>
                <a:gd name="connsiteX108" fmla="*/ 9458 w 10000"/>
                <a:gd name="connsiteY108" fmla="*/ 2368 h 10000"/>
                <a:gd name="connsiteX109" fmla="*/ 9387 w 10000"/>
                <a:gd name="connsiteY109" fmla="*/ 2243 h 10000"/>
                <a:gd name="connsiteX110" fmla="*/ 9316 w 10000"/>
                <a:gd name="connsiteY110" fmla="*/ 2117 h 10000"/>
                <a:gd name="connsiteX111" fmla="*/ 9241 w 10000"/>
                <a:gd name="connsiteY111" fmla="*/ 2003 h 10000"/>
                <a:gd name="connsiteX112" fmla="*/ 9154 w 10000"/>
                <a:gd name="connsiteY112" fmla="*/ 1888 h 10000"/>
                <a:gd name="connsiteX113" fmla="*/ 9078 w 10000"/>
                <a:gd name="connsiteY113" fmla="*/ 1793 h 10000"/>
                <a:gd name="connsiteX114" fmla="*/ 8997 w 10000"/>
                <a:gd name="connsiteY114" fmla="*/ 1699 h 10000"/>
                <a:gd name="connsiteX115" fmla="*/ 8982 w 10000"/>
                <a:gd name="connsiteY115" fmla="*/ 1710 h 10000"/>
                <a:gd name="connsiteX116" fmla="*/ 8972 w 10000"/>
                <a:gd name="connsiteY116" fmla="*/ 1720 h 10000"/>
                <a:gd name="connsiteX117" fmla="*/ 8957 w 10000"/>
                <a:gd name="connsiteY117" fmla="*/ 1730 h 10000"/>
                <a:gd name="connsiteX118" fmla="*/ 8947 w 10000"/>
                <a:gd name="connsiteY118" fmla="*/ 1750 h 10000"/>
                <a:gd name="connsiteX119" fmla="*/ 8932 w 10000"/>
                <a:gd name="connsiteY119" fmla="*/ 1793 h 10000"/>
                <a:gd name="connsiteX120" fmla="*/ 8906 w 10000"/>
                <a:gd name="connsiteY120" fmla="*/ 1856 h 10000"/>
                <a:gd name="connsiteX121" fmla="*/ 8866 w 10000"/>
                <a:gd name="connsiteY121" fmla="*/ 1939 h 10000"/>
                <a:gd name="connsiteX122" fmla="*/ 8820 w 10000"/>
                <a:gd name="connsiteY122" fmla="*/ 2045 h 10000"/>
                <a:gd name="connsiteX123" fmla="*/ 8749 w 10000"/>
                <a:gd name="connsiteY123" fmla="*/ 2180 h 10000"/>
                <a:gd name="connsiteX124" fmla="*/ 8684 w 10000"/>
                <a:gd name="connsiteY124" fmla="*/ 2283 h 10000"/>
                <a:gd name="connsiteX125" fmla="*/ 8628 w 10000"/>
                <a:gd name="connsiteY125" fmla="*/ 2380 h 10000"/>
                <a:gd name="connsiteX126" fmla="*/ 8567 w 10000"/>
                <a:gd name="connsiteY126" fmla="*/ 2463 h 10000"/>
                <a:gd name="connsiteX127" fmla="*/ 8516 w 10000"/>
                <a:gd name="connsiteY127" fmla="*/ 2526 h 10000"/>
                <a:gd name="connsiteX128" fmla="*/ 8466 w 10000"/>
                <a:gd name="connsiteY128" fmla="*/ 2588 h 10000"/>
                <a:gd name="connsiteX129" fmla="*/ 8415 w 10000"/>
                <a:gd name="connsiteY129" fmla="*/ 2622 h 10000"/>
                <a:gd name="connsiteX130" fmla="*/ 8365 w 10000"/>
                <a:gd name="connsiteY130" fmla="*/ 2663 h 10000"/>
                <a:gd name="connsiteX131" fmla="*/ 8314 w 10000"/>
                <a:gd name="connsiteY131" fmla="*/ 2673 h 10000"/>
                <a:gd name="connsiteX132" fmla="*/ 8258 w 10000"/>
                <a:gd name="connsiteY132" fmla="*/ 2684 h 10000"/>
                <a:gd name="connsiteX133" fmla="*/ 8208 w 10000"/>
                <a:gd name="connsiteY133" fmla="*/ 2694 h 10000"/>
                <a:gd name="connsiteX134" fmla="*/ 8147 w 10000"/>
                <a:gd name="connsiteY134" fmla="*/ 2694 h 10000"/>
                <a:gd name="connsiteX135" fmla="*/ 8086 w 10000"/>
                <a:gd name="connsiteY135" fmla="*/ 2684 h 10000"/>
                <a:gd name="connsiteX136" fmla="*/ 8015 w 10000"/>
                <a:gd name="connsiteY136" fmla="*/ 2684 h 10000"/>
                <a:gd name="connsiteX137" fmla="*/ 7939 w 10000"/>
                <a:gd name="connsiteY137" fmla="*/ 2673 h 10000"/>
                <a:gd name="connsiteX138" fmla="*/ 7858 w 10000"/>
                <a:gd name="connsiteY138" fmla="*/ 2663 h 10000"/>
                <a:gd name="connsiteX139" fmla="*/ 7803 w 10000"/>
                <a:gd name="connsiteY139" fmla="*/ 2609 h 10000"/>
                <a:gd name="connsiteX140" fmla="*/ 7747 w 10000"/>
                <a:gd name="connsiteY140" fmla="*/ 2577 h 10000"/>
                <a:gd name="connsiteX141" fmla="*/ 7696 w 10000"/>
                <a:gd name="connsiteY141" fmla="*/ 2526 h 10000"/>
                <a:gd name="connsiteX142" fmla="*/ 7635 w 10000"/>
                <a:gd name="connsiteY142" fmla="*/ 2483 h 10000"/>
                <a:gd name="connsiteX143" fmla="*/ 7585 w 10000"/>
                <a:gd name="connsiteY143" fmla="*/ 2431 h 10000"/>
                <a:gd name="connsiteX144" fmla="*/ 7529 w 10000"/>
                <a:gd name="connsiteY144" fmla="*/ 2358 h 10000"/>
                <a:gd name="connsiteX145" fmla="*/ 7489 w 10000"/>
                <a:gd name="connsiteY145" fmla="*/ 2273 h 10000"/>
                <a:gd name="connsiteX146" fmla="*/ 7448 w 10000"/>
                <a:gd name="connsiteY146" fmla="*/ 2180 h 10000"/>
                <a:gd name="connsiteX147" fmla="*/ 7468 w 10000"/>
                <a:gd name="connsiteY147" fmla="*/ 2138 h 10000"/>
                <a:gd name="connsiteX148" fmla="*/ 7484 w 10000"/>
                <a:gd name="connsiteY148" fmla="*/ 2096 h 10000"/>
                <a:gd name="connsiteX149" fmla="*/ 7499 w 10000"/>
                <a:gd name="connsiteY149" fmla="*/ 2045 h 10000"/>
                <a:gd name="connsiteX150" fmla="*/ 7514 w 10000"/>
                <a:gd name="connsiteY150" fmla="*/ 2003 h 10000"/>
                <a:gd name="connsiteX151" fmla="*/ 7554 w 10000"/>
                <a:gd name="connsiteY151" fmla="*/ 1740 h 10000"/>
                <a:gd name="connsiteX152" fmla="*/ 7570 w 10000"/>
                <a:gd name="connsiteY152" fmla="*/ 1478 h 10000"/>
                <a:gd name="connsiteX153" fmla="*/ 7570 w 10000"/>
                <a:gd name="connsiteY153" fmla="*/ 1216 h 10000"/>
                <a:gd name="connsiteX154" fmla="*/ 7559 w 10000"/>
                <a:gd name="connsiteY154" fmla="*/ 954 h 10000"/>
                <a:gd name="connsiteX155" fmla="*/ 7529 w 10000"/>
                <a:gd name="connsiteY155" fmla="*/ 692 h 10000"/>
                <a:gd name="connsiteX156" fmla="*/ 7484 w 10000"/>
                <a:gd name="connsiteY156" fmla="*/ 450 h 10000"/>
                <a:gd name="connsiteX157" fmla="*/ 7428 w 10000"/>
                <a:gd name="connsiteY157" fmla="*/ 219 h 10000"/>
                <a:gd name="connsiteX158" fmla="*/ 7357 w 10000"/>
                <a:gd name="connsiteY158" fmla="*/ 0 h 10000"/>
                <a:gd name="connsiteX159" fmla="*/ 7352 w 10000"/>
                <a:gd name="connsiteY159" fmla="*/ 63 h 10000"/>
                <a:gd name="connsiteX160" fmla="*/ 7357 w 10000"/>
                <a:gd name="connsiteY160" fmla="*/ 263 h 10000"/>
                <a:gd name="connsiteX161" fmla="*/ 7367 w 10000"/>
                <a:gd name="connsiteY161" fmla="*/ 525 h 10000"/>
                <a:gd name="connsiteX162" fmla="*/ 7372 w 10000"/>
                <a:gd name="connsiteY162" fmla="*/ 839 h 10000"/>
                <a:gd name="connsiteX163" fmla="*/ 7362 w 10000"/>
                <a:gd name="connsiteY163" fmla="*/ 1174 h 10000"/>
                <a:gd name="connsiteX164" fmla="*/ 7332 w 10000"/>
                <a:gd name="connsiteY164" fmla="*/ 1478 h 10000"/>
                <a:gd name="connsiteX165" fmla="*/ 7271 w 10000"/>
                <a:gd name="connsiteY165" fmla="*/ 1720 h 10000"/>
                <a:gd name="connsiteX166" fmla="*/ 7165 w 10000"/>
                <a:gd name="connsiteY166" fmla="*/ 1866 h 10000"/>
                <a:gd name="connsiteX167" fmla="*/ 7048 w 10000"/>
                <a:gd name="connsiteY167" fmla="*/ 1866 h 10000"/>
                <a:gd name="connsiteX168" fmla="*/ 6932 w 10000"/>
                <a:gd name="connsiteY168" fmla="*/ 1888 h 10000"/>
                <a:gd name="connsiteX169" fmla="*/ 6820 w 10000"/>
                <a:gd name="connsiteY169" fmla="*/ 1939 h 10000"/>
                <a:gd name="connsiteX170" fmla="*/ 6709 w 10000"/>
                <a:gd name="connsiteY170" fmla="*/ 2003 h 10000"/>
                <a:gd name="connsiteX171" fmla="*/ 6603 w 10000"/>
                <a:gd name="connsiteY171" fmla="*/ 2065 h 10000"/>
                <a:gd name="connsiteX172" fmla="*/ 6501 w 10000"/>
                <a:gd name="connsiteY172" fmla="*/ 2169 h 10000"/>
                <a:gd name="connsiteX173" fmla="*/ 6400 w 10000"/>
                <a:gd name="connsiteY173" fmla="*/ 2263 h 10000"/>
                <a:gd name="connsiteX174" fmla="*/ 6304 w 10000"/>
                <a:gd name="connsiteY174" fmla="*/ 2380 h 10000"/>
                <a:gd name="connsiteX175" fmla="*/ 6208 w 10000"/>
                <a:gd name="connsiteY175" fmla="*/ 2515 h 10000"/>
                <a:gd name="connsiteX176" fmla="*/ 6116 w 10000"/>
                <a:gd name="connsiteY176" fmla="*/ 2663 h 10000"/>
                <a:gd name="connsiteX177" fmla="*/ 6035 w 10000"/>
                <a:gd name="connsiteY177" fmla="*/ 2820 h 10000"/>
                <a:gd name="connsiteX178" fmla="*/ 5954 w 10000"/>
                <a:gd name="connsiteY178" fmla="*/ 2987 h 10000"/>
                <a:gd name="connsiteX179" fmla="*/ 5878 w 10000"/>
                <a:gd name="connsiteY179" fmla="*/ 3155 h 10000"/>
                <a:gd name="connsiteX180" fmla="*/ 5808 w 10000"/>
                <a:gd name="connsiteY180" fmla="*/ 3353 h 10000"/>
                <a:gd name="connsiteX181" fmla="*/ 5737 w 10000"/>
                <a:gd name="connsiteY181" fmla="*/ 3542 h 10000"/>
                <a:gd name="connsiteX182" fmla="*/ 5676 w 10000"/>
                <a:gd name="connsiteY182" fmla="*/ 3733 h 10000"/>
                <a:gd name="connsiteX183" fmla="*/ 5630 w 10000"/>
                <a:gd name="connsiteY183" fmla="*/ 3922 h 10000"/>
                <a:gd name="connsiteX184" fmla="*/ 5590 w 10000"/>
                <a:gd name="connsiteY184" fmla="*/ 4109 h 10000"/>
                <a:gd name="connsiteX185" fmla="*/ 5559 w 10000"/>
                <a:gd name="connsiteY185" fmla="*/ 4307 h 10000"/>
                <a:gd name="connsiteX186" fmla="*/ 5539 w 10000"/>
                <a:gd name="connsiteY186" fmla="*/ 4496 h 10000"/>
                <a:gd name="connsiteX187" fmla="*/ 5514 w 10000"/>
                <a:gd name="connsiteY187" fmla="*/ 4684 h 10000"/>
                <a:gd name="connsiteX188" fmla="*/ 5494 w 10000"/>
                <a:gd name="connsiteY188" fmla="*/ 4895 h 10000"/>
                <a:gd name="connsiteX189" fmla="*/ 5468 w 10000"/>
                <a:gd name="connsiteY189" fmla="*/ 5084 h 10000"/>
                <a:gd name="connsiteX190" fmla="*/ 5443 w 10000"/>
                <a:gd name="connsiteY190" fmla="*/ 5284 h 10000"/>
                <a:gd name="connsiteX191" fmla="*/ 5397 w 10000"/>
                <a:gd name="connsiteY191" fmla="*/ 5230 h 10000"/>
                <a:gd name="connsiteX192" fmla="*/ 5337 w 10000"/>
                <a:gd name="connsiteY192" fmla="*/ 5188 h 10000"/>
                <a:gd name="connsiteX193" fmla="*/ 5251 w 10000"/>
                <a:gd name="connsiteY193" fmla="*/ 5137 h 10000"/>
                <a:gd name="connsiteX194" fmla="*/ 5170 w 10000"/>
                <a:gd name="connsiteY194" fmla="*/ 5074 h 10000"/>
                <a:gd name="connsiteX195" fmla="*/ 5089 w 10000"/>
                <a:gd name="connsiteY195" fmla="*/ 5001 h 10000"/>
                <a:gd name="connsiteX196" fmla="*/ 5013 w 10000"/>
                <a:gd name="connsiteY196" fmla="*/ 4938 h 10000"/>
                <a:gd name="connsiteX197" fmla="*/ 4962 w 10000"/>
                <a:gd name="connsiteY197" fmla="*/ 4864 h 10000"/>
                <a:gd name="connsiteX198" fmla="*/ 4937 w 10000"/>
                <a:gd name="connsiteY198" fmla="*/ 4780 h 10000"/>
                <a:gd name="connsiteX199" fmla="*/ 4835 w 10000"/>
                <a:gd name="connsiteY199" fmla="*/ 4812 h 10000"/>
                <a:gd name="connsiteX200" fmla="*/ 4668 w 10000"/>
                <a:gd name="connsiteY200" fmla="*/ 4875 h 10000"/>
                <a:gd name="connsiteX201" fmla="*/ 4461 w 10000"/>
                <a:gd name="connsiteY201" fmla="*/ 4938 h 10000"/>
                <a:gd name="connsiteX202" fmla="*/ 4213 w 10000"/>
                <a:gd name="connsiteY202" fmla="*/ 5031 h 10000"/>
                <a:gd name="connsiteX203" fmla="*/ 3929 w 10000"/>
                <a:gd name="connsiteY203" fmla="*/ 5126 h 10000"/>
                <a:gd name="connsiteX204" fmla="*/ 3625 w 10000"/>
                <a:gd name="connsiteY204" fmla="*/ 5220 h 10000"/>
                <a:gd name="connsiteX205" fmla="*/ 3311 w 10000"/>
                <a:gd name="connsiteY205" fmla="*/ 5334 h 10000"/>
                <a:gd name="connsiteX206" fmla="*/ 2992 w 10000"/>
                <a:gd name="connsiteY206" fmla="*/ 5438 h 10000"/>
                <a:gd name="connsiteX207" fmla="*/ 2678 w 10000"/>
                <a:gd name="connsiteY207" fmla="*/ 5545 h 10000"/>
                <a:gd name="connsiteX208" fmla="*/ 2380 w 10000"/>
                <a:gd name="connsiteY208" fmla="*/ 5660 h 10000"/>
                <a:gd name="connsiteX209" fmla="*/ 2101 w 10000"/>
                <a:gd name="connsiteY209" fmla="*/ 5754 h 10000"/>
                <a:gd name="connsiteX210" fmla="*/ 1848 w 10000"/>
                <a:gd name="connsiteY210" fmla="*/ 5839 h 10000"/>
                <a:gd name="connsiteX211" fmla="*/ 1641 w 10000"/>
                <a:gd name="connsiteY211" fmla="*/ 5912 h 10000"/>
                <a:gd name="connsiteX212" fmla="*/ 1484 w 10000"/>
                <a:gd name="connsiteY212" fmla="*/ 5954 h 10000"/>
                <a:gd name="connsiteX213" fmla="*/ 1377 w 10000"/>
                <a:gd name="connsiteY213" fmla="*/ 5996 h 10000"/>
                <a:gd name="connsiteX214" fmla="*/ 1342 w 10000"/>
                <a:gd name="connsiteY214" fmla="*/ 6006 h 10000"/>
                <a:gd name="connsiteX215" fmla="*/ 1261 w 10000"/>
                <a:gd name="connsiteY215" fmla="*/ 5954 h 10000"/>
                <a:gd name="connsiteX216" fmla="*/ 1180 w 10000"/>
                <a:gd name="connsiteY216" fmla="*/ 5902 h 10000"/>
                <a:gd name="connsiteX217" fmla="*/ 1104 w 10000"/>
                <a:gd name="connsiteY217" fmla="*/ 5850 h 10000"/>
                <a:gd name="connsiteX218" fmla="*/ 1023 w 10000"/>
                <a:gd name="connsiteY218" fmla="*/ 5787 h 10000"/>
                <a:gd name="connsiteX219" fmla="*/ 942 w 10000"/>
                <a:gd name="connsiteY219" fmla="*/ 5732 h 10000"/>
                <a:gd name="connsiteX220" fmla="*/ 861 w 10000"/>
                <a:gd name="connsiteY220" fmla="*/ 5670 h 10000"/>
                <a:gd name="connsiteX221" fmla="*/ 785 w 10000"/>
                <a:gd name="connsiteY221" fmla="*/ 5617 h 10000"/>
                <a:gd name="connsiteX222" fmla="*/ 704 w 10000"/>
                <a:gd name="connsiteY222" fmla="*/ 5556 h 10000"/>
                <a:gd name="connsiteX223" fmla="*/ 623 w 10000"/>
                <a:gd name="connsiteY223" fmla="*/ 5503 h 10000"/>
                <a:gd name="connsiteX224" fmla="*/ 542 w 10000"/>
                <a:gd name="connsiteY224" fmla="*/ 5451 h 10000"/>
                <a:gd name="connsiteX225" fmla="*/ 466 w 10000"/>
                <a:gd name="connsiteY225" fmla="*/ 5387 h 10000"/>
                <a:gd name="connsiteX226" fmla="*/ 380 w 10000"/>
                <a:gd name="connsiteY226" fmla="*/ 5346 h 10000"/>
                <a:gd name="connsiteX227" fmla="*/ 299 w 10000"/>
                <a:gd name="connsiteY227" fmla="*/ 5294 h 10000"/>
                <a:gd name="connsiteX228" fmla="*/ 218 w 10000"/>
                <a:gd name="connsiteY228" fmla="*/ 5241 h 10000"/>
                <a:gd name="connsiteX229" fmla="*/ 137 w 10000"/>
                <a:gd name="connsiteY229" fmla="*/ 5199 h 10000"/>
                <a:gd name="connsiteX230" fmla="*/ 56 w 10000"/>
                <a:gd name="connsiteY230" fmla="*/ 5148 h 10000"/>
                <a:gd name="connsiteX231" fmla="*/ 0 w 10000"/>
                <a:gd name="connsiteY231" fmla="*/ 5271 h 10000"/>
                <a:gd name="connsiteX232" fmla="*/ 15 w 10000"/>
                <a:gd name="connsiteY232" fmla="*/ 5294 h 10000"/>
                <a:gd name="connsiteX233" fmla="*/ 51 w 10000"/>
                <a:gd name="connsiteY233" fmla="*/ 5334 h 10000"/>
                <a:gd name="connsiteX234" fmla="*/ 106 w 10000"/>
                <a:gd name="connsiteY234" fmla="*/ 5377 h 10000"/>
                <a:gd name="connsiteX235" fmla="*/ 177 w 10000"/>
                <a:gd name="connsiteY235" fmla="*/ 5438 h 10000"/>
                <a:gd name="connsiteX236" fmla="*/ 263 w 10000"/>
                <a:gd name="connsiteY236" fmla="*/ 5503 h 10000"/>
                <a:gd name="connsiteX237" fmla="*/ 359 w 10000"/>
                <a:gd name="connsiteY237" fmla="*/ 5576 h 10000"/>
                <a:gd name="connsiteX238" fmla="*/ 456 w 10000"/>
                <a:gd name="connsiteY238" fmla="*/ 5660 h 10000"/>
                <a:gd name="connsiteX239" fmla="*/ 557 w 10000"/>
                <a:gd name="connsiteY239" fmla="*/ 5732 h 10000"/>
                <a:gd name="connsiteX240" fmla="*/ 658 w 10000"/>
                <a:gd name="connsiteY240" fmla="*/ 5818 h 10000"/>
                <a:gd name="connsiteX241" fmla="*/ 754 w 10000"/>
                <a:gd name="connsiteY241" fmla="*/ 5891 h 10000"/>
                <a:gd name="connsiteX242" fmla="*/ 851 w 10000"/>
                <a:gd name="connsiteY242" fmla="*/ 5954 h 10000"/>
                <a:gd name="connsiteX243" fmla="*/ 932 w 10000"/>
                <a:gd name="connsiteY243" fmla="*/ 6017 h 10000"/>
                <a:gd name="connsiteX244" fmla="*/ 997 w 10000"/>
                <a:gd name="connsiteY244" fmla="*/ 6080 h 10000"/>
                <a:gd name="connsiteX245" fmla="*/ 1053 w 10000"/>
                <a:gd name="connsiteY245" fmla="*/ 6111 h 10000"/>
                <a:gd name="connsiteX246" fmla="*/ 1089 w 10000"/>
                <a:gd name="connsiteY246" fmla="*/ 6143 h 10000"/>
                <a:gd name="connsiteX247" fmla="*/ 1099 w 10000"/>
                <a:gd name="connsiteY247" fmla="*/ 6154 h 10000"/>
                <a:gd name="connsiteX248" fmla="*/ 1094 w 10000"/>
                <a:gd name="connsiteY248" fmla="*/ 6154 h 10000"/>
                <a:gd name="connsiteX249" fmla="*/ 1073 w 10000"/>
                <a:gd name="connsiteY249" fmla="*/ 6164 h 10000"/>
                <a:gd name="connsiteX250" fmla="*/ 1053 w 10000"/>
                <a:gd name="connsiteY250" fmla="*/ 6185 h 10000"/>
                <a:gd name="connsiteX251" fmla="*/ 1023 w 10000"/>
                <a:gd name="connsiteY251" fmla="*/ 6216 h 10000"/>
                <a:gd name="connsiteX252" fmla="*/ 987 w 10000"/>
                <a:gd name="connsiteY252" fmla="*/ 6236 h 10000"/>
                <a:gd name="connsiteX253" fmla="*/ 957 w 10000"/>
                <a:gd name="connsiteY253" fmla="*/ 6268 h 10000"/>
                <a:gd name="connsiteX254" fmla="*/ 932 w 10000"/>
                <a:gd name="connsiteY254" fmla="*/ 6299 h 10000"/>
                <a:gd name="connsiteX255" fmla="*/ 906 w 10000"/>
                <a:gd name="connsiteY255" fmla="*/ 6331 h 10000"/>
                <a:gd name="connsiteX256" fmla="*/ 2486 w 10000"/>
                <a:gd name="connsiteY256" fmla="*/ 7766 h 10000"/>
                <a:gd name="connsiteX257" fmla="*/ 2516 w 10000"/>
                <a:gd name="connsiteY257" fmla="*/ 7798 h 10000"/>
                <a:gd name="connsiteX258" fmla="*/ 2542 w 10000"/>
                <a:gd name="connsiteY258" fmla="*/ 7808 h 10000"/>
                <a:gd name="connsiteX259" fmla="*/ 2572 w 10000"/>
                <a:gd name="connsiteY259" fmla="*/ 7808 h 10000"/>
                <a:gd name="connsiteX260" fmla="*/ 2603 w 10000"/>
                <a:gd name="connsiteY260" fmla="*/ 7755 h 10000"/>
                <a:gd name="connsiteX261" fmla="*/ 1246 w 10000"/>
                <a:gd name="connsiteY261" fmla="*/ 6414 h 10000"/>
                <a:gd name="connsiteX262" fmla="*/ 1337 w 10000"/>
                <a:gd name="connsiteY262" fmla="*/ 6373 h 10000"/>
                <a:gd name="connsiteX263" fmla="*/ 1494 w 10000"/>
                <a:gd name="connsiteY263" fmla="*/ 6309 h 10000"/>
                <a:gd name="connsiteX264" fmla="*/ 1701 w 10000"/>
                <a:gd name="connsiteY264" fmla="*/ 6216 h 10000"/>
                <a:gd name="connsiteX265" fmla="*/ 1949 w 10000"/>
                <a:gd name="connsiteY265" fmla="*/ 6111 h 10000"/>
                <a:gd name="connsiteX266" fmla="*/ 2233 w 10000"/>
                <a:gd name="connsiteY266" fmla="*/ 6006 h 10000"/>
                <a:gd name="connsiteX267" fmla="*/ 2542 w 10000"/>
                <a:gd name="connsiteY267" fmla="*/ 5891 h 10000"/>
                <a:gd name="connsiteX268" fmla="*/ 2871 w 10000"/>
                <a:gd name="connsiteY268" fmla="*/ 5754 h 10000"/>
                <a:gd name="connsiteX269" fmla="*/ 3195 w 10000"/>
                <a:gd name="connsiteY269" fmla="*/ 5629 h 10000"/>
                <a:gd name="connsiteX270" fmla="*/ 3524 w 10000"/>
                <a:gd name="connsiteY270" fmla="*/ 5513 h 10000"/>
                <a:gd name="connsiteX271" fmla="*/ 3833 w 10000"/>
                <a:gd name="connsiteY271" fmla="*/ 5387 h 10000"/>
                <a:gd name="connsiteX272" fmla="*/ 4122 w 10000"/>
                <a:gd name="connsiteY272" fmla="*/ 5284 h 10000"/>
                <a:gd name="connsiteX273" fmla="*/ 4380 w 10000"/>
                <a:gd name="connsiteY273" fmla="*/ 5178 h 10000"/>
                <a:gd name="connsiteX274" fmla="*/ 4603 w 10000"/>
                <a:gd name="connsiteY274" fmla="*/ 5105 h 10000"/>
                <a:gd name="connsiteX275" fmla="*/ 4765 w 10000"/>
                <a:gd name="connsiteY275" fmla="*/ 5031 h 10000"/>
                <a:gd name="connsiteX276" fmla="*/ 4876 w 10000"/>
                <a:gd name="connsiteY276" fmla="*/ 4990 h 10000"/>
                <a:gd name="connsiteX277" fmla="*/ 4911 w 10000"/>
                <a:gd name="connsiteY277" fmla="*/ 4980 h 10000"/>
                <a:gd name="connsiteX278" fmla="*/ 4972 w 10000"/>
                <a:gd name="connsiteY278" fmla="*/ 5053 h 10000"/>
                <a:gd name="connsiteX279" fmla="*/ 5038 w 10000"/>
                <a:gd name="connsiteY279" fmla="*/ 5126 h 10000"/>
                <a:gd name="connsiteX280" fmla="*/ 5109 w 10000"/>
                <a:gd name="connsiteY280" fmla="*/ 5199 h 10000"/>
                <a:gd name="connsiteX281" fmla="*/ 5180 w 10000"/>
                <a:gd name="connsiteY281" fmla="*/ 5284 h 10000"/>
                <a:gd name="connsiteX282" fmla="*/ 5241 w 10000"/>
                <a:gd name="connsiteY282" fmla="*/ 5367 h 10000"/>
                <a:gd name="connsiteX283" fmla="*/ 5306 w 10000"/>
                <a:gd name="connsiteY283" fmla="*/ 5451 h 10000"/>
                <a:gd name="connsiteX284" fmla="*/ 5367 w 10000"/>
                <a:gd name="connsiteY284" fmla="*/ 5534 h 10000"/>
                <a:gd name="connsiteX285" fmla="*/ 5428 w 10000"/>
                <a:gd name="connsiteY285" fmla="*/ 5629 h 10000"/>
                <a:gd name="connsiteX286" fmla="*/ 5423 w 10000"/>
                <a:gd name="connsiteY286" fmla="*/ 5942 h 10000"/>
                <a:gd name="connsiteX287" fmla="*/ 5397 w 10000"/>
                <a:gd name="connsiteY287" fmla="*/ 6236 h 10000"/>
                <a:gd name="connsiteX288" fmla="*/ 5367 w 10000"/>
                <a:gd name="connsiteY288" fmla="*/ 6541 h 10000"/>
                <a:gd name="connsiteX289" fmla="*/ 5337 w 10000"/>
                <a:gd name="connsiteY289" fmla="*/ 6814 h 10000"/>
                <a:gd name="connsiteX290" fmla="*/ 5296 w 10000"/>
                <a:gd name="connsiteY290" fmla="*/ 6718 h 10000"/>
                <a:gd name="connsiteX291" fmla="*/ 5251 w 10000"/>
                <a:gd name="connsiteY291" fmla="*/ 6624 h 10000"/>
                <a:gd name="connsiteX292" fmla="*/ 5210 w 10000"/>
                <a:gd name="connsiteY292" fmla="*/ 6530 h 10000"/>
                <a:gd name="connsiteX293" fmla="*/ 5170 w 10000"/>
                <a:gd name="connsiteY293" fmla="*/ 6444 h 10000"/>
                <a:gd name="connsiteX294" fmla="*/ 5129 w 10000"/>
                <a:gd name="connsiteY294" fmla="*/ 6351 h 10000"/>
                <a:gd name="connsiteX295" fmla="*/ 5089 w 10000"/>
                <a:gd name="connsiteY295" fmla="*/ 6268 h 10000"/>
                <a:gd name="connsiteX296" fmla="*/ 5043 w 10000"/>
                <a:gd name="connsiteY296" fmla="*/ 6185 h 10000"/>
                <a:gd name="connsiteX297" fmla="*/ 4992 w 10000"/>
                <a:gd name="connsiteY297" fmla="*/ 6111 h 10000"/>
                <a:gd name="connsiteX298" fmla="*/ 5033 w 10000"/>
                <a:gd name="connsiteY298" fmla="*/ 6111 h 10000"/>
                <a:gd name="connsiteX299" fmla="*/ 5073 w 10000"/>
                <a:gd name="connsiteY299" fmla="*/ 6143 h 10000"/>
                <a:gd name="connsiteX300" fmla="*/ 5114 w 10000"/>
                <a:gd name="connsiteY300" fmla="*/ 6195 h 10000"/>
                <a:gd name="connsiteX301" fmla="*/ 5149 w 10000"/>
                <a:gd name="connsiteY301" fmla="*/ 6258 h 10000"/>
                <a:gd name="connsiteX302" fmla="*/ 5190 w 10000"/>
                <a:gd name="connsiteY302" fmla="*/ 6321 h 10000"/>
                <a:gd name="connsiteX303" fmla="*/ 5230 w 10000"/>
                <a:gd name="connsiteY303" fmla="*/ 6341 h 10000"/>
                <a:gd name="connsiteX304" fmla="*/ 5271 w 10000"/>
                <a:gd name="connsiteY304" fmla="*/ 6341 h 10000"/>
                <a:gd name="connsiteX305" fmla="*/ 5316 w 10000"/>
                <a:gd name="connsiteY305" fmla="*/ 6299 h 10000"/>
                <a:gd name="connsiteX306" fmla="*/ 5276 w 10000"/>
                <a:gd name="connsiteY306" fmla="*/ 6154 h 10000"/>
                <a:gd name="connsiteX307" fmla="*/ 5225 w 10000"/>
                <a:gd name="connsiteY307" fmla="*/ 6017 h 10000"/>
                <a:gd name="connsiteX308" fmla="*/ 5170 w 10000"/>
                <a:gd name="connsiteY308" fmla="*/ 5902 h 10000"/>
                <a:gd name="connsiteX309" fmla="*/ 5109 w 10000"/>
                <a:gd name="connsiteY309" fmla="*/ 5776 h 10000"/>
                <a:gd name="connsiteX310" fmla="*/ 5043 w 10000"/>
                <a:gd name="connsiteY310" fmla="*/ 5670 h 10000"/>
                <a:gd name="connsiteX311" fmla="*/ 4972 w 10000"/>
                <a:gd name="connsiteY311" fmla="*/ 5576 h 10000"/>
                <a:gd name="connsiteX312" fmla="*/ 4901 w 10000"/>
                <a:gd name="connsiteY312" fmla="*/ 5493 h 10000"/>
                <a:gd name="connsiteX313" fmla="*/ 4835 w 10000"/>
                <a:gd name="connsiteY313" fmla="*/ 5418 h 10000"/>
                <a:gd name="connsiteX314" fmla="*/ 4881 w 10000"/>
                <a:gd name="connsiteY314" fmla="*/ 5428 h 10000"/>
                <a:gd name="connsiteX315" fmla="*/ 4927 w 10000"/>
                <a:gd name="connsiteY315" fmla="*/ 5438 h 10000"/>
                <a:gd name="connsiteX316" fmla="*/ 4972 w 10000"/>
                <a:gd name="connsiteY316" fmla="*/ 5461 h 10000"/>
                <a:gd name="connsiteX317" fmla="*/ 5018 w 10000"/>
                <a:gd name="connsiteY317" fmla="*/ 5493 h 10000"/>
                <a:gd name="connsiteX318" fmla="*/ 5068 w 10000"/>
                <a:gd name="connsiteY318" fmla="*/ 5513 h 10000"/>
                <a:gd name="connsiteX319" fmla="*/ 5114 w 10000"/>
                <a:gd name="connsiteY319" fmla="*/ 5545 h 10000"/>
                <a:gd name="connsiteX320" fmla="*/ 5154 w 10000"/>
                <a:gd name="connsiteY320" fmla="*/ 5586 h 10000"/>
                <a:gd name="connsiteX321" fmla="*/ 5195 w 10000"/>
                <a:gd name="connsiteY321" fmla="*/ 5629 h 10000"/>
                <a:gd name="connsiteX322" fmla="*/ 5220 w 10000"/>
                <a:gd name="connsiteY322" fmla="*/ 5639 h 10000"/>
                <a:gd name="connsiteX323" fmla="*/ 5241 w 10000"/>
                <a:gd name="connsiteY323" fmla="*/ 5680 h 10000"/>
                <a:gd name="connsiteX324" fmla="*/ 5266 w 10000"/>
                <a:gd name="connsiteY324" fmla="*/ 5732 h 10000"/>
                <a:gd name="connsiteX325" fmla="*/ 5281 w 10000"/>
                <a:gd name="connsiteY325" fmla="*/ 5766 h 10000"/>
                <a:gd name="connsiteX326" fmla="*/ 5306 w 10000"/>
                <a:gd name="connsiteY326" fmla="*/ 5818 h 10000"/>
                <a:gd name="connsiteX327" fmla="*/ 5327 w 10000"/>
                <a:gd name="connsiteY327" fmla="*/ 5829 h 10000"/>
                <a:gd name="connsiteX328" fmla="*/ 5352 w 10000"/>
                <a:gd name="connsiteY328" fmla="*/ 5818 h 10000"/>
                <a:gd name="connsiteX329" fmla="*/ 5382 w 10000"/>
                <a:gd name="connsiteY329" fmla="*/ 5766 h 10000"/>
                <a:gd name="connsiteX330" fmla="*/ 5342 w 10000"/>
                <a:gd name="connsiteY330" fmla="*/ 5660 h 10000"/>
                <a:gd name="connsiteX331" fmla="*/ 5296 w 10000"/>
                <a:gd name="connsiteY331" fmla="*/ 5576 h 10000"/>
                <a:gd name="connsiteX332" fmla="*/ 5241 w 10000"/>
                <a:gd name="connsiteY332" fmla="*/ 5503 h 10000"/>
                <a:gd name="connsiteX333" fmla="*/ 5190 w 10000"/>
                <a:gd name="connsiteY333" fmla="*/ 5438 h 10000"/>
                <a:gd name="connsiteX334" fmla="*/ 5129 w 10000"/>
                <a:gd name="connsiteY334" fmla="*/ 5387 h 10000"/>
                <a:gd name="connsiteX335" fmla="*/ 5073 w 10000"/>
                <a:gd name="connsiteY335" fmla="*/ 5356 h 10000"/>
                <a:gd name="connsiteX336" fmla="*/ 5008 w 10000"/>
                <a:gd name="connsiteY336" fmla="*/ 5304 h 10000"/>
                <a:gd name="connsiteX337" fmla="*/ 4952 w 10000"/>
                <a:gd name="connsiteY337" fmla="*/ 5271 h 10000"/>
                <a:gd name="connsiteX338" fmla="*/ 4916 w 10000"/>
                <a:gd name="connsiteY338" fmla="*/ 5241 h 10000"/>
                <a:gd name="connsiteX339" fmla="*/ 4876 w 10000"/>
                <a:gd name="connsiteY339" fmla="*/ 5230 h 10000"/>
                <a:gd name="connsiteX340" fmla="*/ 4841 w 10000"/>
                <a:gd name="connsiteY340" fmla="*/ 5230 h 10000"/>
                <a:gd name="connsiteX341" fmla="*/ 4810 w 10000"/>
                <a:gd name="connsiteY341" fmla="*/ 5284 h 10000"/>
                <a:gd name="connsiteX342" fmla="*/ 4810 w 10000"/>
                <a:gd name="connsiteY342" fmla="*/ 5314 h 10000"/>
                <a:gd name="connsiteX343" fmla="*/ 4815 w 10000"/>
                <a:gd name="connsiteY343" fmla="*/ 5356 h 10000"/>
                <a:gd name="connsiteX344" fmla="*/ 4820 w 10000"/>
                <a:gd name="connsiteY344" fmla="*/ 5377 h 10000"/>
                <a:gd name="connsiteX345" fmla="*/ 4835 w 10000"/>
                <a:gd name="connsiteY345" fmla="*/ 5397 h 10000"/>
                <a:gd name="connsiteX346" fmla="*/ 4795 w 10000"/>
                <a:gd name="connsiteY346" fmla="*/ 5428 h 10000"/>
                <a:gd name="connsiteX347" fmla="*/ 4744 w 10000"/>
                <a:gd name="connsiteY347" fmla="*/ 5438 h 10000"/>
                <a:gd name="connsiteX348" fmla="*/ 4709 w 10000"/>
                <a:gd name="connsiteY348" fmla="*/ 5461 h 10000"/>
                <a:gd name="connsiteX349" fmla="*/ 4704 w 10000"/>
                <a:gd name="connsiteY349" fmla="*/ 5556 h 10000"/>
                <a:gd name="connsiteX350" fmla="*/ 4754 w 10000"/>
                <a:gd name="connsiteY350" fmla="*/ 5596 h 10000"/>
                <a:gd name="connsiteX351" fmla="*/ 4800 w 10000"/>
                <a:gd name="connsiteY351" fmla="*/ 5629 h 10000"/>
                <a:gd name="connsiteX352" fmla="*/ 4846 w 10000"/>
                <a:gd name="connsiteY352" fmla="*/ 5670 h 10000"/>
                <a:gd name="connsiteX353" fmla="*/ 4896 w 10000"/>
                <a:gd name="connsiteY353" fmla="*/ 5691 h 10000"/>
                <a:gd name="connsiteX354" fmla="*/ 4937 w 10000"/>
                <a:gd name="connsiteY354" fmla="*/ 5732 h 10000"/>
                <a:gd name="connsiteX355" fmla="*/ 4987 w 10000"/>
                <a:gd name="connsiteY355" fmla="*/ 5776 h 10000"/>
                <a:gd name="connsiteX356" fmla="*/ 5028 w 10000"/>
                <a:gd name="connsiteY356" fmla="*/ 5839 h 10000"/>
                <a:gd name="connsiteX357" fmla="*/ 5068 w 10000"/>
                <a:gd name="connsiteY357" fmla="*/ 5902 h 10000"/>
                <a:gd name="connsiteX358" fmla="*/ 5033 w 10000"/>
                <a:gd name="connsiteY358" fmla="*/ 5912 h 10000"/>
                <a:gd name="connsiteX359" fmla="*/ 4992 w 10000"/>
                <a:gd name="connsiteY359" fmla="*/ 5912 h 10000"/>
                <a:gd name="connsiteX360" fmla="*/ 4957 w 10000"/>
                <a:gd name="connsiteY360" fmla="*/ 5902 h 10000"/>
                <a:gd name="connsiteX361" fmla="*/ 4916 w 10000"/>
                <a:gd name="connsiteY361" fmla="*/ 5871 h 10000"/>
                <a:gd name="connsiteX362" fmla="*/ 4876 w 10000"/>
                <a:gd name="connsiteY362" fmla="*/ 5850 h 10000"/>
                <a:gd name="connsiteX363" fmla="*/ 4835 w 10000"/>
                <a:gd name="connsiteY363" fmla="*/ 5839 h 10000"/>
                <a:gd name="connsiteX364" fmla="*/ 4800 w 10000"/>
                <a:gd name="connsiteY364" fmla="*/ 5860 h 10000"/>
                <a:gd name="connsiteX365" fmla="*/ 4759 w 10000"/>
                <a:gd name="connsiteY365" fmla="*/ 5902 h 10000"/>
                <a:gd name="connsiteX366" fmla="*/ 4775 w 10000"/>
                <a:gd name="connsiteY366" fmla="*/ 6027 h 10000"/>
                <a:gd name="connsiteX367" fmla="*/ 4810 w 10000"/>
                <a:gd name="connsiteY367" fmla="*/ 6143 h 10000"/>
                <a:gd name="connsiteX368" fmla="*/ 4851 w 10000"/>
                <a:gd name="connsiteY368" fmla="*/ 6226 h 10000"/>
                <a:gd name="connsiteX369" fmla="*/ 4901 w 10000"/>
                <a:gd name="connsiteY369" fmla="*/ 6309 h 10000"/>
                <a:gd name="connsiteX370" fmla="*/ 4952 w 10000"/>
                <a:gd name="connsiteY370" fmla="*/ 6394 h 10000"/>
                <a:gd name="connsiteX371" fmla="*/ 5003 w 10000"/>
                <a:gd name="connsiteY371" fmla="*/ 6488 h 10000"/>
                <a:gd name="connsiteX372" fmla="*/ 5043 w 10000"/>
                <a:gd name="connsiteY372" fmla="*/ 6614 h 10000"/>
                <a:gd name="connsiteX373" fmla="*/ 5078 w 10000"/>
                <a:gd name="connsiteY373" fmla="*/ 6739 h 10000"/>
                <a:gd name="connsiteX374" fmla="*/ 4987 w 10000"/>
                <a:gd name="connsiteY374" fmla="*/ 6781 h 10000"/>
                <a:gd name="connsiteX375" fmla="*/ 4886 w 10000"/>
                <a:gd name="connsiteY375" fmla="*/ 6824 h 10000"/>
                <a:gd name="connsiteX376" fmla="*/ 4795 w 10000"/>
                <a:gd name="connsiteY376" fmla="*/ 6888 h 10000"/>
                <a:gd name="connsiteX377" fmla="*/ 4699 w 10000"/>
                <a:gd name="connsiteY377" fmla="*/ 6950 h 10000"/>
                <a:gd name="connsiteX378" fmla="*/ 4608 w 10000"/>
                <a:gd name="connsiteY378" fmla="*/ 7013 h 10000"/>
                <a:gd name="connsiteX379" fmla="*/ 4511 w 10000"/>
                <a:gd name="connsiteY379" fmla="*/ 7055 h 10000"/>
                <a:gd name="connsiteX380" fmla="*/ 4415 w 10000"/>
                <a:gd name="connsiteY380" fmla="*/ 7097 h 10000"/>
                <a:gd name="connsiteX381" fmla="*/ 4319 w 10000"/>
                <a:gd name="connsiteY381" fmla="*/ 7107 h 10000"/>
                <a:gd name="connsiteX382" fmla="*/ 4339 w 10000"/>
                <a:gd name="connsiteY382" fmla="*/ 6845 h 10000"/>
                <a:gd name="connsiteX383" fmla="*/ 4349 w 10000"/>
                <a:gd name="connsiteY383" fmla="*/ 6551 h 10000"/>
                <a:gd name="connsiteX384" fmla="*/ 4339 w 10000"/>
                <a:gd name="connsiteY384" fmla="*/ 6268 h 10000"/>
                <a:gd name="connsiteX385" fmla="*/ 4319 w 10000"/>
                <a:gd name="connsiteY385" fmla="*/ 6006 h 10000"/>
                <a:gd name="connsiteX386" fmla="*/ 4294 w 10000"/>
                <a:gd name="connsiteY386" fmla="*/ 5922 h 10000"/>
                <a:gd name="connsiteX387" fmla="*/ 4268 w 10000"/>
                <a:gd name="connsiteY387" fmla="*/ 5829 h 10000"/>
                <a:gd name="connsiteX388" fmla="*/ 4238 w 10000"/>
                <a:gd name="connsiteY388" fmla="*/ 5743 h 10000"/>
                <a:gd name="connsiteX389" fmla="*/ 4192 w 10000"/>
                <a:gd name="connsiteY389" fmla="*/ 5712 h 10000"/>
                <a:gd name="connsiteX390" fmla="*/ 4147 w 10000"/>
                <a:gd name="connsiteY390" fmla="*/ 5891 h 10000"/>
                <a:gd name="connsiteX391" fmla="*/ 4116 w 10000"/>
                <a:gd name="connsiteY391" fmla="*/ 6070 h 10000"/>
                <a:gd name="connsiteX392" fmla="*/ 4086 w 10000"/>
                <a:gd name="connsiteY392" fmla="*/ 6247 h 10000"/>
                <a:gd name="connsiteX393" fmla="*/ 4035 w 10000"/>
                <a:gd name="connsiteY393" fmla="*/ 6414 h 10000"/>
                <a:gd name="connsiteX394" fmla="*/ 3833 w 10000"/>
                <a:gd name="connsiteY394" fmla="*/ 5712 h 10000"/>
                <a:gd name="connsiteX395" fmla="*/ 3772 w 10000"/>
                <a:gd name="connsiteY395" fmla="*/ 5712 h 10000"/>
                <a:gd name="connsiteX396" fmla="*/ 3772 w 10000"/>
                <a:gd name="connsiteY396" fmla="*/ 5829 h 10000"/>
                <a:gd name="connsiteX397" fmla="*/ 3813 w 10000"/>
                <a:gd name="connsiteY397" fmla="*/ 5954 h 10000"/>
                <a:gd name="connsiteX398" fmla="*/ 3848 w 10000"/>
                <a:gd name="connsiteY398" fmla="*/ 6090 h 10000"/>
                <a:gd name="connsiteX399" fmla="*/ 3878 w 10000"/>
                <a:gd name="connsiteY399" fmla="*/ 6226 h 10000"/>
                <a:gd name="connsiteX400" fmla="*/ 3909 w 10000"/>
                <a:gd name="connsiteY400" fmla="*/ 6373 h 10000"/>
                <a:gd name="connsiteX401" fmla="*/ 3934 w 10000"/>
                <a:gd name="connsiteY401" fmla="*/ 6498 h 10000"/>
                <a:gd name="connsiteX402" fmla="*/ 3959 w 10000"/>
                <a:gd name="connsiteY402" fmla="*/ 6644 h 10000"/>
                <a:gd name="connsiteX403" fmla="*/ 3975 w 10000"/>
                <a:gd name="connsiteY403" fmla="*/ 6803 h 10000"/>
                <a:gd name="connsiteX404" fmla="*/ 3995 w 10000"/>
                <a:gd name="connsiteY404" fmla="*/ 6950 h 10000"/>
                <a:gd name="connsiteX405" fmla="*/ 4041 w 10000"/>
                <a:gd name="connsiteY405" fmla="*/ 6928 h 10000"/>
                <a:gd name="connsiteX406" fmla="*/ 4081 w 10000"/>
                <a:gd name="connsiteY406" fmla="*/ 6868 h 10000"/>
                <a:gd name="connsiteX407" fmla="*/ 4111 w 10000"/>
                <a:gd name="connsiteY407" fmla="*/ 6803 h 10000"/>
                <a:gd name="connsiteX408" fmla="*/ 4142 w 10000"/>
                <a:gd name="connsiteY408" fmla="*/ 6729 h 10000"/>
                <a:gd name="connsiteX409" fmla="*/ 4162 w 10000"/>
                <a:gd name="connsiteY409" fmla="*/ 6644 h 10000"/>
                <a:gd name="connsiteX410" fmla="*/ 4182 w 10000"/>
                <a:gd name="connsiteY410" fmla="*/ 6551 h 10000"/>
                <a:gd name="connsiteX411" fmla="*/ 4197 w 10000"/>
                <a:gd name="connsiteY411" fmla="*/ 6467 h 10000"/>
                <a:gd name="connsiteX412" fmla="*/ 4218 w 10000"/>
                <a:gd name="connsiteY412" fmla="*/ 6384 h 10000"/>
                <a:gd name="connsiteX413" fmla="*/ 4238 w 10000"/>
                <a:gd name="connsiteY413" fmla="*/ 6467 h 10000"/>
                <a:gd name="connsiteX414" fmla="*/ 4228 w 10000"/>
                <a:gd name="connsiteY414" fmla="*/ 6654 h 10000"/>
                <a:gd name="connsiteX415" fmla="*/ 4203 w 10000"/>
                <a:gd name="connsiteY415" fmla="*/ 6855 h 10000"/>
                <a:gd name="connsiteX416" fmla="*/ 4182 w 10000"/>
                <a:gd name="connsiteY416" fmla="*/ 7034 h 10000"/>
                <a:gd name="connsiteX417" fmla="*/ 4147 w 10000"/>
                <a:gd name="connsiteY417" fmla="*/ 7223 h 10000"/>
                <a:gd name="connsiteX418" fmla="*/ 4111 w 10000"/>
                <a:gd name="connsiteY418" fmla="*/ 7410 h 10000"/>
                <a:gd name="connsiteX419" fmla="*/ 4076 w 10000"/>
                <a:gd name="connsiteY419" fmla="*/ 7589 h 10000"/>
                <a:gd name="connsiteX420" fmla="*/ 4223 w 10000"/>
                <a:gd name="connsiteY420" fmla="*/ 7977 h 10000"/>
                <a:gd name="connsiteX421" fmla="*/ 4238 w 10000"/>
                <a:gd name="connsiteY421" fmla="*/ 7862 h 10000"/>
                <a:gd name="connsiteX422" fmla="*/ 4258 w 10000"/>
                <a:gd name="connsiteY422" fmla="*/ 7705 h 10000"/>
                <a:gd name="connsiteX423" fmla="*/ 4273 w 10000"/>
                <a:gd name="connsiteY423" fmla="*/ 7567 h 10000"/>
                <a:gd name="connsiteX424" fmla="*/ 4294 w 10000"/>
                <a:gd name="connsiteY424" fmla="*/ 7452 h 10000"/>
                <a:gd name="connsiteX425" fmla="*/ 4400 w 10000"/>
                <a:gd name="connsiteY425" fmla="*/ 7421 h 10000"/>
                <a:gd name="connsiteX426" fmla="*/ 4511 w 10000"/>
                <a:gd name="connsiteY426" fmla="*/ 7358 h 10000"/>
                <a:gd name="connsiteX427" fmla="*/ 4623 w 10000"/>
                <a:gd name="connsiteY427" fmla="*/ 7296 h 10000"/>
                <a:gd name="connsiteX428" fmla="*/ 4734 w 10000"/>
                <a:gd name="connsiteY428" fmla="*/ 7243 h 10000"/>
                <a:gd name="connsiteX429" fmla="*/ 4846 w 10000"/>
                <a:gd name="connsiteY429" fmla="*/ 7181 h 10000"/>
                <a:gd name="connsiteX430" fmla="*/ 4952 w 10000"/>
                <a:gd name="connsiteY430" fmla="*/ 7118 h 10000"/>
                <a:gd name="connsiteX431" fmla="*/ 5063 w 10000"/>
                <a:gd name="connsiteY431" fmla="*/ 7055 h 10000"/>
                <a:gd name="connsiteX432" fmla="*/ 5170 w 10000"/>
                <a:gd name="connsiteY432" fmla="*/ 7013 h 10000"/>
                <a:gd name="connsiteX433" fmla="*/ 5205 w 10000"/>
                <a:gd name="connsiteY433" fmla="*/ 7107 h 10000"/>
                <a:gd name="connsiteX434" fmla="*/ 5241 w 10000"/>
                <a:gd name="connsiteY434" fmla="*/ 7202 h 10000"/>
                <a:gd name="connsiteX435" fmla="*/ 5266 w 10000"/>
                <a:gd name="connsiteY435" fmla="*/ 7296 h 10000"/>
                <a:gd name="connsiteX436" fmla="*/ 5286 w 10000"/>
                <a:gd name="connsiteY436" fmla="*/ 7410 h 10000"/>
                <a:gd name="connsiteX437" fmla="*/ 4759 w 10000"/>
                <a:gd name="connsiteY437" fmla="*/ 7755 h 10000"/>
                <a:gd name="connsiteX438" fmla="*/ 4800 w 10000"/>
                <a:gd name="connsiteY438" fmla="*/ 8071 h 10000"/>
                <a:gd name="connsiteX439" fmla="*/ 4810 w 10000"/>
                <a:gd name="connsiteY439" fmla="*/ 8061 h 10000"/>
                <a:gd name="connsiteX440" fmla="*/ 4851 w 10000"/>
                <a:gd name="connsiteY440" fmla="*/ 8040 h 10000"/>
                <a:gd name="connsiteX441" fmla="*/ 4901 w 10000"/>
                <a:gd name="connsiteY441" fmla="*/ 7998 h 10000"/>
                <a:gd name="connsiteX442" fmla="*/ 4972 w 10000"/>
                <a:gd name="connsiteY442" fmla="*/ 7956 h 10000"/>
                <a:gd name="connsiteX443" fmla="*/ 5048 w 10000"/>
                <a:gd name="connsiteY443" fmla="*/ 7894 h 10000"/>
                <a:gd name="connsiteX444" fmla="*/ 5124 w 10000"/>
                <a:gd name="connsiteY444" fmla="*/ 7829 h 10000"/>
                <a:gd name="connsiteX445" fmla="*/ 5195 w 10000"/>
                <a:gd name="connsiteY445" fmla="*/ 7766 h 10000"/>
                <a:gd name="connsiteX446" fmla="*/ 5261 w 10000"/>
                <a:gd name="connsiteY446" fmla="*/ 7725 h 10000"/>
                <a:gd name="connsiteX447" fmla="*/ 5235 w 10000"/>
                <a:gd name="connsiteY447" fmla="*/ 8292 h 10000"/>
                <a:gd name="connsiteX448" fmla="*/ 4765 w 10000"/>
                <a:gd name="connsiteY448" fmla="*/ 8616 h 10000"/>
                <a:gd name="connsiteX449" fmla="*/ 4800 w 10000"/>
                <a:gd name="connsiteY449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339 w 10000"/>
                <a:gd name="connsiteY20" fmla="*/ 8397 h 10000"/>
                <a:gd name="connsiteX21" fmla="*/ 4415 w 10000"/>
                <a:gd name="connsiteY21" fmla="*/ 8333 h 10000"/>
                <a:gd name="connsiteX22" fmla="*/ 4496 w 10000"/>
                <a:gd name="connsiteY22" fmla="*/ 8281 h 10000"/>
                <a:gd name="connsiteX23" fmla="*/ 4577 w 10000"/>
                <a:gd name="connsiteY23" fmla="*/ 8219 h 10000"/>
                <a:gd name="connsiteX24" fmla="*/ 4658 w 10000"/>
                <a:gd name="connsiteY24" fmla="*/ 8165 h 10000"/>
                <a:gd name="connsiteX25" fmla="*/ 4729 w 10000"/>
                <a:gd name="connsiteY25" fmla="*/ 8125 h 10000"/>
                <a:gd name="connsiteX26" fmla="*/ 4800 w 10000"/>
                <a:gd name="connsiteY26" fmla="*/ 8071 h 10000"/>
                <a:gd name="connsiteX27" fmla="*/ 4759 w 10000"/>
                <a:gd name="connsiteY27" fmla="*/ 7755 h 10000"/>
                <a:gd name="connsiteX28" fmla="*/ 4228 w 10000"/>
                <a:gd name="connsiteY28" fmla="*/ 8125 h 10000"/>
                <a:gd name="connsiteX29" fmla="*/ 4223 w 10000"/>
                <a:gd name="connsiteY29" fmla="*/ 8092 h 10000"/>
                <a:gd name="connsiteX30" fmla="*/ 4223 w 10000"/>
                <a:gd name="connsiteY30" fmla="*/ 8061 h 10000"/>
                <a:gd name="connsiteX31" fmla="*/ 4223 w 10000"/>
                <a:gd name="connsiteY31" fmla="*/ 8018 h 10000"/>
                <a:gd name="connsiteX32" fmla="*/ 4223 w 10000"/>
                <a:gd name="connsiteY32" fmla="*/ 7977 h 10000"/>
                <a:gd name="connsiteX33" fmla="*/ 5554 w 10000"/>
                <a:gd name="connsiteY33" fmla="*/ 6593 h 10000"/>
                <a:gd name="connsiteX34" fmla="*/ 5570 w 10000"/>
                <a:gd name="connsiteY34" fmla="*/ 6384 h 10000"/>
                <a:gd name="connsiteX35" fmla="*/ 5585 w 10000"/>
                <a:gd name="connsiteY35" fmla="*/ 6154 h 10000"/>
                <a:gd name="connsiteX36" fmla="*/ 5605 w 10000"/>
                <a:gd name="connsiteY36" fmla="*/ 5932 h 10000"/>
                <a:gd name="connsiteX37" fmla="*/ 5625 w 10000"/>
                <a:gd name="connsiteY37" fmla="*/ 5712 h 10000"/>
                <a:gd name="connsiteX38" fmla="*/ 5651 w 10000"/>
                <a:gd name="connsiteY38" fmla="*/ 5503 h 10000"/>
                <a:gd name="connsiteX39" fmla="*/ 5671 w 10000"/>
                <a:gd name="connsiteY39" fmla="*/ 5294 h 10000"/>
                <a:gd name="connsiteX40" fmla="*/ 5706 w 10000"/>
                <a:gd name="connsiteY40" fmla="*/ 5084 h 10000"/>
                <a:gd name="connsiteX41" fmla="*/ 5742 w 10000"/>
                <a:gd name="connsiteY41" fmla="*/ 4885 h 10000"/>
                <a:gd name="connsiteX42" fmla="*/ 5782 w 10000"/>
                <a:gd name="connsiteY42" fmla="*/ 4643 h 10000"/>
                <a:gd name="connsiteX43" fmla="*/ 5838 w 10000"/>
                <a:gd name="connsiteY43" fmla="*/ 4401 h 10000"/>
                <a:gd name="connsiteX44" fmla="*/ 5894 w 10000"/>
                <a:gd name="connsiteY44" fmla="*/ 4171 h 10000"/>
                <a:gd name="connsiteX45" fmla="*/ 5965 w 10000"/>
                <a:gd name="connsiteY45" fmla="*/ 3942 h 10000"/>
                <a:gd name="connsiteX46" fmla="*/ 6041 w 10000"/>
                <a:gd name="connsiteY46" fmla="*/ 3723 h 10000"/>
                <a:gd name="connsiteX47" fmla="*/ 6116 w 10000"/>
                <a:gd name="connsiteY47" fmla="*/ 3511 h 10000"/>
                <a:gd name="connsiteX48" fmla="*/ 6203 w 10000"/>
                <a:gd name="connsiteY48" fmla="*/ 3312 h 10000"/>
                <a:gd name="connsiteX49" fmla="*/ 6294 w 10000"/>
                <a:gd name="connsiteY49" fmla="*/ 3124 h 10000"/>
                <a:gd name="connsiteX50" fmla="*/ 6395 w 10000"/>
                <a:gd name="connsiteY50" fmla="*/ 2957 h 10000"/>
                <a:gd name="connsiteX51" fmla="*/ 6496 w 10000"/>
                <a:gd name="connsiteY51" fmla="*/ 2777 h 10000"/>
                <a:gd name="connsiteX52" fmla="*/ 6603 w 10000"/>
                <a:gd name="connsiteY52" fmla="*/ 2642 h 10000"/>
                <a:gd name="connsiteX53" fmla="*/ 6714 w 10000"/>
                <a:gd name="connsiteY53" fmla="*/ 2515 h 10000"/>
                <a:gd name="connsiteX54" fmla="*/ 6830 w 10000"/>
                <a:gd name="connsiteY54" fmla="*/ 2411 h 10000"/>
                <a:gd name="connsiteX55" fmla="*/ 6947 w 10000"/>
                <a:gd name="connsiteY55" fmla="*/ 2305 h 10000"/>
                <a:gd name="connsiteX56" fmla="*/ 7073 w 10000"/>
                <a:gd name="connsiteY56" fmla="*/ 2253 h 10000"/>
                <a:gd name="connsiteX57" fmla="*/ 7200 w 10000"/>
                <a:gd name="connsiteY57" fmla="*/ 2201 h 10000"/>
                <a:gd name="connsiteX58" fmla="*/ 7271 w 10000"/>
                <a:gd name="connsiteY58" fmla="*/ 2368 h 10000"/>
                <a:gd name="connsiteX59" fmla="*/ 7332 w 10000"/>
                <a:gd name="connsiteY59" fmla="*/ 2515 h 10000"/>
                <a:gd name="connsiteX60" fmla="*/ 7397 w 10000"/>
                <a:gd name="connsiteY60" fmla="*/ 2663 h 10000"/>
                <a:gd name="connsiteX61" fmla="*/ 7468 w 10000"/>
                <a:gd name="connsiteY61" fmla="*/ 2777 h 10000"/>
                <a:gd name="connsiteX62" fmla="*/ 7549 w 10000"/>
                <a:gd name="connsiteY62" fmla="*/ 2894 h 10000"/>
                <a:gd name="connsiteX63" fmla="*/ 7641 w 10000"/>
                <a:gd name="connsiteY63" fmla="*/ 2987 h 10000"/>
                <a:gd name="connsiteX64" fmla="*/ 7757 w 10000"/>
                <a:gd name="connsiteY64" fmla="*/ 3082 h 10000"/>
                <a:gd name="connsiteX65" fmla="*/ 7899 w 10000"/>
                <a:gd name="connsiteY65" fmla="*/ 3165 h 10000"/>
                <a:gd name="connsiteX66" fmla="*/ 7980 w 10000"/>
                <a:gd name="connsiteY66" fmla="*/ 3209 h 10000"/>
                <a:gd name="connsiteX67" fmla="*/ 8056 w 10000"/>
                <a:gd name="connsiteY67" fmla="*/ 3219 h 10000"/>
                <a:gd name="connsiteX68" fmla="*/ 8137 w 10000"/>
                <a:gd name="connsiteY68" fmla="*/ 3229 h 10000"/>
                <a:gd name="connsiteX69" fmla="*/ 8213 w 10000"/>
                <a:gd name="connsiteY69" fmla="*/ 3229 h 10000"/>
                <a:gd name="connsiteX70" fmla="*/ 8289 w 10000"/>
                <a:gd name="connsiteY70" fmla="*/ 3209 h 10000"/>
                <a:gd name="connsiteX71" fmla="*/ 8359 w 10000"/>
                <a:gd name="connsiteY71" fmla="*/ 3175 h 10000"/>
                <a:gd name="connsiteX72" fmla="*/ 8435 w 10000"/>
                <a:gd name="connsiteY72" fmla="*/ 3145 h 10000"/>
                <a:gd name="connsiteX73" fmla="*/ 8506 w 10000"/>
                <a:gd name="connsiteY73" fmla="*/ 3082 h 10000"/>
                <a:gd name="connsiteX74" fmla="*/ 8572 w 10000"/>
                <a:gd name="connsiteY74" fmla="*/ 3041 h 10000"/>
                <a:gd name="connsiteX75" fmla="*/ 8638 w 10000"/>
                <a:gd name="connsiteY75" fmla="*/ 2967 h 10000"/>
                <a:gd name="connsiteX76" fmla="*/ 8709 w 10000"/>
                <a:gd name="connsiteY76" fmla="*/ 2894 h 10000"/>
                <a:gd name="connsiteX77" fmla="*/ 8775 w 10000"/>
                <a:gd name="connsiteY77" fmla="*/ 2810 h 10000"/>
                <a:gd name="connsiteX78" fmla="*/ 8830 w 10000"/>
                <a:gd name="connsiteY78" fmla="*/ 2716 h 10000"/>
                <a:gd name="connsiteX79" fmla="*/ 8896 w 10000"/>
                <a:gd name="connsiteY79" fmla="*/ 2609 h 10000"/>
                <a:gd name="connsiteX80" fmla="*/ 8952 w 10000"/>
                <a:gd name="connsiteY80" fmla="*/ 2504 h 10000"/>
                <a:gd name="connsiteX81" fmla="*/ 9013 w 10000"/>
                <a:gd name="connsiteY81" fmla="*/ 2401 h 10000"/>
                <a:gd name="connsiteX82" fmla="*/ 9200 w 10000"/>
                <a:gd name="connsiteY82" fmla="*/ 2609 h 10000"/>
                <a:gd name="connsiteX83" fmla="*/ 9362 w 10000"/>
                <a:gd name="connsiteY83" fmla="*/ 2884 h 10000"/>
                <a:gd name="connsiteX84" fmla="*/ 9499 w 10000"/>
                <a:gd name="connsiteY84" fmla="*/ 3195 h 10000"/>
                <a:gd name="connsiteX85" fmla="*/ 9625 w 10000"/>
                <a:gd name="connsiteY85" fmla="*/ 3554 h 10000"/>
                <a:gd name="connsiteX86" fmla="*/ 9716 w 10000"/>
                <a:gd name="connsiteY86" fmla="*/ 3942 h 10000"/>
                <a:gd name="connsiteX87" fmla="*/ 9792 w 10000"/>
                <a:gd name="connsiteY87" fmla="*/ 4359 h 10000"/>
                <a:gd name="connsiteX88" fmla="*/ 9833 w 10000"/>
                <a:gd name="connsiteY88" fmla="*/ 4791 h 10000"/>
                <a:gd name="connsiteX89" fmla="*/ 9848 w 10000"/>
                <a:gd name="connsiteY89" fmla="*/ 5230 h 10000"/>
                <a:gd name="connsiteX90" fmla="*/ 9863 w 10000"/>
                <a:gd name="connsiteY90" fmla="*/ 5534 h 10000"/>
                <a:gd name="connsiteX91" fmla="*/ 9878 w 10000"/>
                <a:gd name="connsiteY91" fmla="*/ 5871 h 10000"/>
                <a:gd name="connsiteX92" fmla="*/ 9899 w 10000"/>
                <a:gd name="connsiteY92" fmla="*/ 6132 h 10000"/>
                <a:gd name="connsiteX93" fmla="*/ 9914 w 10000"/>
                <a:gd name="connsiteY93" fmla="*/ 6195 h 10000"/>
                <a:gd name="connsiteX94" fmla="*/ 9980 w 10000"/>
                <a:gd name="connsiteY94" fmla="*/ 5660 h 10000"/>
                <a:gd name="connsiteX95" fmla="*/ 10000 w 10000"/>
                <a:gd name="connsiteY95" fmla="*/ 5084 h 10000"/>
                <a:gd name="connsiteX96" fmla="*/ 9995 w 10000"/>
                <a:gd name="connsiteY96" fmla="*/ 4506 h 10000"/>
                <a:gd name="connsiteX97" fmla="*/ 9949 w 10000"/>
                <a:gd name="connsiteY97" fmla="*/ 3963 h 10000"/>
                <a:gd name="connsiteX98" fmla="*/ 9924 w 10000"/>
                <a:gd name="connsiteY98" fmla="*/ 3784 h 10000"/>
                <a:gd name="connsiteX99" fmla="*/ 9899 w 10000"/>
                <a:gd name="connsiteY99" fmla="*/ 3604 h 10000"/>
                <a:gd name="connsiteX100" fmla="*/ 9863 w 10000"/>
                <a:gd name="connsiteY100" fmla="*/ 3418 h 10000"/>
                <a:gd name="connsiteX101" fmla="*/ 9813 w 10000"/>
                <a:gd name="connsiteY101" fmla="*/ 3249 h 10000"/>
                <a:gd name="connsiteX102" fmla="*/ 9767 w 10000"/>
                <a:gd name="connsiteY102" fmla="*/ 3092 h 10000"/>
                <a:gd name="connsiteX103" fmla="*/ 9716 w 10000"/>
                <a:gd name="connsiteY103" fmla="*/ 2936 h 10000"/>
                <a:gd name="connsiteX104" fmla="*/ 9656 w 10000"/>
                <a:gd name="connsiteY104" fmla="*/ 2777 h 10000"/>
                <a:gd name="connsiteX105" fmla="*/ 9595 w 10000"/>
                <a:gd name="connsiteY105" fmla="*/ 2642 h 10000"/>
                <a:gd name="connsiteX106" fmla="*/ 9529 w 10000"/>
                <a:gd name="connsiteY106" fmla="*/ 2504 h 10000"/>
                <a:gd name="connsiteX107" fmla="*/ 9458 w 10000"/>
                <a:gd name="connsiteY107" fmla="*/ 2368 h 10000"/>
                <a:gd name="connsiteX108" fmla="*/ 9387 w 10000"/>
                <a:gd name="connsiteY108" fmla="*/ 2243 h 10000"/>
                <a:gd name="connsiteX109" fmla="*/ 9316 w 10000"/>
                <a:gd name="connsiteY109" fmla="*/ 2117 h 10000"/>
                <a:gd name="connsiteX110" fmla="*/ 9241 w 10000"/>
                <a:gd name="connsiteY110" fmla="*/ 2003 h 10000"/>
                <a:gd name="connsiteX111" fmla="*/ 9154 w 10000"/>
                <a:gd name="connsiteY111" fmla="*/ 1888 h 10000"/>
                <a:gd name="connsiteX112" fmla="*/ 9078 w 10000"/>
                <a:gd name="connsiteY112" fmla="*/ 1793 h 10000"/>
                <a:gd name="connsiteX113" fmla="*/ 8997 w 10000"/>
                <a:gd name="connsiteY113" fmla="*/ 1699 h 10000"/>
                <a:gd name="connsiteX114" fmla="*/ 8982 w 10000"/>
                <a:gd name="connsiteY114" fmla="*/ 1710 h 10000"/>
                <a:gd name="connsiteX115" fmla="*/ 8972 w 10000"/>
                <a:gd name="connsiteY115" fmla="*/ 1720 h 10000"/>
                <a:gd name="connsiteX116" fmla="*/ 8957 w 10000"/>
                <a:gd name="connsiteY116" fmla="*/ 1730 h 10000"/>
                <a:gd name="connsiteX117" fmla="*/ 8947 w 10000"/>
                <a:gd name="connsiteY117" fmla="*/ 1750 h 10000"/>
                <a:gd name="connsiteX118" fmla="*/ 8932 w 10000"/>
                <a:gd name="connsiteY118" fmla="*/ 1793 h 10000"/>
                <a:gd name="connsiteX119" fmla="*/ 8906 w 10000"/>
                <a:gd name="connsiteY119" fmla="*/ 1856 h 10000"/>
                <a:gd name="connsiteX120" fmla="*/ 8866 w 10000"/>
                <a:gd name="connsiteY120" fmla="*/ 1939 h 10000"/>
                <a:gd name="connsiteX121" fmla="*/ 8820 w 10000"/>
                <a:gd name="connsiteY121" fmla="*/ 2045 h 10000"/>
                <a:gd name="connsiteX122" fmla="*/ 8749 w 10000"/>
                <a:gd name="connsiteY122" fmla="*/ 2180 h 10000"/>
                <a:gd name="connsiteX123" fmla="*/ 8684 w 10000"/>
                <a:gd name="connsiteY123" fmla="*/ 2283 h 10000"/>
                <a:gd name="connsiteX124" fmla="*/ 8628 w 10000"/>
                <a:gd name="connsiteY124" fmla="*/ 2380 h 10000"/>
                <a:gd name="connsiteX125" fmla="*/ 8567 w 10000"/>
                <a:gd name="connsiteY125" fmla="*/ 2463 h 10000"/>
                <a:gd name="connsiteX126" fmla="*/ 8516 w 10000"/>
                <a:gd name="connsiteY126" fmla="*/ 2526 h 10000"/>
                <a:gd name="connsiteX127" fmla="*/ 8466 w 10000"/>
                <a:gd name="connsiteY127" fmla="*/ 2588 h 10000"/>
                <a:gd name="connsiteX128" fmla="*/ 8415 w 10000"/>
                <a:gd name="connsiteY128" fmla="*/ 2622 h 10000"/>
                <a:gd name="connsiteX129" fmla="*/ 8365 w 10000"/>
                <a:gd name="connsiteY129" fmla="*/ 2663 h 10000"/>
                <a:gd name="connsiteX130" fmla="*/ 8314 w 10000"/>
                <a:gd name="connsiteY130" fmla="*/ 2673 h 10000"/>
                <a:gd name="connsiteX131" fmla="*/ 8258 w 10000"/>
                <a:gd name="connsiteY131" fmla="*/ 2684 h 10000"/>
                <a:gd name="connsiteX132" fmla="*/ 8208 w 10000"/>
                <a:gd name="connsiteY132" fmla="*/ 2694 h 10000"/>
                <a:gd name="connsiteX133" fmla="*/ 8147 w 10000"/>
                <a:gd name="connsiteY133" fmla="*/ 2694 h 10000"/>
                <a:gd name="connsiteX134" fmla="*/ 8086 w 10000"/>
                <a:gd name="connsiteY134" fmla="*/ 2684 h 10000"/>
                <a:gd name="connsiteX135" fmla="*/ 8015 w 10000"/>
                <a:gd name="connsiteY135" fmla="*/ 2684 h 10000"/>
                <a:gd name="connsiteX136" fmla="*/ 7939 w 10000"/>
                <a:gd name="connsiteY136" fmla="*/ 2673 h 10000"/>
                <a:gd name="connsiteX137" fmla="*/ 7858 w 10000"/>
                <a:gd name="connsiteY137" fmla="*/ 2663 h 10000"/>
                <a:gd name="connsiteX138" fmla="*/ 7803 w 10000"/>
                <a:gd name="connsiteY138" fmla="*/ 2609 h 10000"/>
                <a:gd name="connsiteX139" fmla="*/ 7747 w 10000"/>
                <a:gd name="connsiteY139" fmla="*/ 2577 h 10000"/>
                <a:gd name="connsiteX140" fmla="*/ 7696 w 10000"/>
                <a:gd name="connsiteY140" fmla="*/ 2526 h 10000"/>
                <a:gd name="connsiteX141" fmla="*/ 7635 w 10000"/>
                <a:gd name="connsiteY141" fmla="*/ 2483 h 10000"/>
                <a:gd name="connsiteX142" fmla="*/ 7585 w 10000"/>
                <a:gd name="connsiteY142" fmla="*/ 2431 h 10000"/>
                <a:gd name="connsiteX143" fmla="*/ 7529 w 10000"/>
                <a:gd name="connsiteY143" fmla="*/ 2358 h 10000"/>
                <a:gd name="connsiteX144" fmla="*/ 7489 w 10000"/>
                <a:gd name="connsiteY144" fmla="*/ 2273 h 10000"/>
                <a:gd name="connsiteX145" fmla="*/ 7448 w 10000"/>
                <a:gd name="connsiteY145" fmla="*/ 2180 h 10000"/>
                <a:gd name="connsiteX146" fmla="*/ 7468 w 10000"/>
                <a:gd name="connsiteY146" fmla="*/ 2138 h 10000"/>
                <a:gd name="connsiteX147" fmla="*/ 7484 w 10000"/>
                <a:gd name="connsiteY147" fmla="*/ 2096 h 10000"/>
                <a:gd name="connsiteX148" fmla="*/ 7499 w 10000"/>
                <a:gd name="connsiteY148" fmla="*/ 2045 h 10000"/>
                <a:gd name="connsiteX149" fmla="*/ 7514 w 10000"/>
                <a:gd name="connsiteY149" fmla="*/ 2003 h 10000"/>
                <a:gd name="connsiteX150" fmla="*/ 7554 w 10000"/>
                <a:gd name="connsiteY150" fmla="*/ 1740 h 10000"/>
                <a:gd name="connsiteX151" fmla="*/ 7570 w 10000"/>
                <a:gd name="connsiteY151" fmla="*/ 1478 h 10000"/>
                <a:gd name="connsiteX152" fmla="*/ 7570 w 10000"/>
                <a:gd name="connsiteY152" fmla="*/ 1216 h 10000"/>
                <a:gd name="connsiteX153" fmla="*/ 7559 w 10000"/>
                <a:gd name="connsiteY153" fmla="*/ 954 h 10000"/>
                <a:gd name="connsiteX154" fmla="*/ 7529 w 10000"/>
                <a:gd name="connsiteY154" fmla="*/ 692 h 10000"/>
                <a:gd name="connsiteX155" fmla="*/ 7484 w 10000"/>
                <a:gd name="connsiteY155" fmla="*/ 450 h 10000"/>
                <a:gd name="connsiteX156" fmla="*/ 7428 w 10000"/>
                <a:gd name="connsiteY156" fmla="*/ 219 h 10000"/>
                <a:gd name="connsiteX157" fmla="*/ 7357 w 10000"/>
                <a:gd name="connsiteY157" fmla="*/ 0 h 10000"/>
                <a:gd name="connsiteX158" fmla="*/ 7352 w 10000"/>
                <a:gd name="connsiteY158" fmla="*/ 63 h 10000"/>
                <a:gd name="connsiteX159" fmla="*/ 7357 w 10000"/>
                <a:gd name="connsiteY159" fmla="*/ 263 h 10000"/>
                <a:gd name="connsiteX160" fmla="*/ 7367 w 10000"/>
                <a:gd name="connsiteY160" fmla="*/ 525 h 10000"/>
                <a:gd name="connsiteX161" fmla="*/ 7372 w 10000"/>
                <a:gd name="connsiteY161" fmla="*/ 839 h 10000"/>
                <a:gd name="connsiteX162" fmla="*/ 7362 w 10000"/>
                <a:gd name="connsiteY162" fmla="*/ 1174 h 10000"/>
                <a:gd name="connsiteX163" fmla="*/ 7332 w 10000"/>
                <a:gd name="connsiteY163" fmla="*/ 1478 h 10000"/>
                <a:gd name="connsiteX164" fmla="*/ 7271 w 10000"/>
                <a:gd name="connsiteY164" fmla="*/ 1720 h 10000"/>
                <a:gd name="connsiteX165" fmla="*/ 7165 w 10000"/>
                <a:gd name="connsiteY165" fmla="*/ 1866 h 10000"/>
                <a:gd name="connsiteX166" fmla="*/ 7048 w 10000"/>
                <a:gd name="connsiteY166" fmla="*/ 1866 h 10000"/>
                <a:gd name="connsiteX167" fmla="*/ 6932 w 10000"/>
                <a:gd name="connsiteY167" fmla="*/ 1888 h 10000"/>
                <a:gd name="connsiteX168" fmla="*/ 6820 w 10000"/>
                <a:gd name="connsiteY168" fmla="*/ 1939 h 10000"/>
                <a:gd name="connsiteX169" fmla="*/ 6709 w 10000"/>
                <a:gd name="connsiteY169" fmla="*/ 2003 h 10000"/>
                <a:gd name="connsiteX170" fmla="*/ 6603 w 10000"/>
                <a:gd name="connsiteY170" fmla="*/ 2065 h 10000"/>
                <a:gd name="connsiteX171" fmla="*/ 6501 w 10000"/>
                <a:gd name="connsiteY171" fmla="*/ 2169 h 10000"/>
                <a:gd name="connsiteX172" fmla="*/ 6400 w 10000"/>
                <a:gd name="connsiteY172" fmla="*/ 2263 h 10000"/>
                <a:gd name="connsiteX173" fmla="*/ 6304 w 10000"/>
                <a:gd name="connsiteY173" fmla="*/ 2380 h 10000"/>
                <a:gd name="connsiteX174" fmla="*/ 6208 w 10000"/>
                <a:gd name="connsiteY174" fmla="*/ 2515 h 10000"/>
                <a:gd name="connsiteX175" fmla="*/ 6116 w 10000"/>
                <a:gd name="connsiteY175" fmla="*/ 2663 h 10000"/>
                <a:gd name="connsiteX176" fmla="*/ 6035 w 10000"/>
                <a:gd name="connsiteY176" fmla="*/ 2820 h 10000"/>
                <a:gd name="connsiteX177" fmla="*/ 5954 w 10000"/>
                <a:gd name="connsiteY177" fmla="*/ 2987 h 10000"/>
                <a:gd name="connsiteX178" fmla="*/ 5878 w 10000"/>
                <a:gd name="connsiteY178" fmla="*/ 3155 h 10000"/>
                <a:gd name="connsiteX179" fmla="*/ 5808 w 10000"/>
                <a:gd name="connsiteY179" fmla="*/ 3353 h 10000"/>
                <a:gd name="connsiteX180" fmla="*/ 5737 w 10000"/>
                <a:gd name="connsiteY180" fmla="*/ 3542 h 10000"/>
                <a:gd name="connsiteX181" fmla="*/ 5676 w 10000"/>
                <a:gd name="connsiteY181" fmla="*/ 3733 h 10000"/>
                <a:gd name="connsiteX182" fmla="*/ 5630 w 10000"/>
                <a:gd name="connsiteY182" fmla="*/ 3922 h 10000"/>
                <a:gd name="connsiteX183" fmla="*/ 5590 w 10000"/>
                <a:gd name="connsiteY183" fmla="*/ 4109 h 10000"/>
                <a:gd name="connsiteX184" fmla="*/ 5559 w 10000"/>
                <a:gd name="connsiteY184" fmla="*/ 4307 h 10000"/>
                <a:gd name="connsiteX185" fmla="*/ 5539 w 10000"/>
                <a:gd name="connsiteY185" fmla="*/ 4496 h 10000"/>
                <a:gd name="connsiteX186" fmla="*/ 5514 w 10000"/>
                <a:gd name="connsiteY186" fmla="*/ 4684 h 10000"/>
                <a:gd name="connsiteX187" fmla="*/ 5494 w 10000"/>
                <a:gd name="connsiteY187" fmla="*/ 4895 h 10000"/>
                <a:gd name="connsiteX188" fmla="*/ 5468 w 10000"/>
                <a:gd name="connsiteY188" fmla="*/ 5084 h 10000"/>
                <a:gd name="connsiteX189" fmla="*/ 5443 w 10000"/>
                <a:gd name="connsiteY189" fmla="*/ 5284 h 10000"/>
                <a:gd name="connsiteX190" fmla="*/ 5397 w 10000"/>
                <a:gd name="connsiteY190" fmla="*/ 5230 h 10000"/>
                <a:gd name="connsiteX191" fmla="*/ 5337 w 10000"/>
                <a:gd name="connsiteY191" fmla="*/ 5188 h 10000"/>
                <a:gd name="connsiteX192" fmla="*/ 5251 w 10000"/>
                <a:gd name="connsiteY192" fmla="*/ 5137 h 10000"/>
                <a:gd name="connsiteX193" fmla="*/ 5170 w 10000"/>
                <a:gd name="connsiteY193" fmla="*/ 5074 h 10000"/>
                <a:gd name="connsiteX194" fmla="*/ 5089 w 10000"/>
                <a:gd name="connsiteY194" fmla="*/ 5001 h 10000"/>
                <a:gd name="connsiteX195" fmla="*/ 5013 w 10000"/>
                <a:gd name="connsiteY195" fmla="*/ 4938 h 10000"/>
                <a:gd name="connsiteX196" fmla="*/ 4962 w 10000"/>
                <a:gd name="connsiteY196" fmla="*/ 4864 h 10000"/>
                <a:gd name="connsiteX197" fmla="*/ 4937 w 10000"/>
                <a:gd name="connsiteY197" fmla="*/ 4780 h 10000"/>
                <a:gd name="connsiteX198" fmla="*/ 4835 w 10000"/>
                <a:gd name="connsiteY198" fmla="*/ 4812 h 10000"/>
                <a:gd name="connsiteX199" fmla="*/ 4668 w 10000"/>
                <a:gd name="connsiteY199" fmla="*/ 4875 h 10000"/>
                <a:gd name="connsiteX200" fmla="*/ 4461 w 10000"/>
                <a:gd name="connsiteY200" fmla="*/ 4938 h 10000"/>
                <a:gd name="connsiteX201" fmla="*/ 4213 w 10000"/>
                <a:gd name="connsiteY201" fmla="*/ 5031 h 10000"/>
                <a:gd name="connsiteX202" fmla="*/ 3929 w 10000"/>
                <a:gd name="connsiteY202" fmla="*/ 5126 h 10000"/>
                <a:gd name="connsiteX203" fmla="*/ 3625 w 10000"/>
                <a:gd name="connsiteY203" fmla="*/ 5220 h 10000"/>
                <a:gd name="connsiteX204" fmla="*/ 3311 w 10000"/>
                <a:gd name="connsiteY204" fmla="*/ 5334 h 10000"/>
                <a:gd name="connsiteX205" fmla="*/ 2992 w 10000"/>
                <a:gd name="connsiteY205" fmla="*/ 5438 h 10000"/>
                <a:gd name="connsiteX206" fmla="*/ 2678 w 10000"/>
                <a:gd name="connsiteY206" fmla="*/ 5545 h 10000"/>
                <a:gd name="connsiteX207" fmla="*/ 2380 w 10000"/>
                <a:gd name="connsiteY207" fmla="*/ 5660 h 10000"/>
                <a:gd name="connsiteX208" fmla="*/ 2101 w 10000"/>
                <a:gd name="connsiteY208" fmla="*/ 5754 h 10000"/>
                <a:gd name="connsiteX209" fmla="*/ 1848 w 10000"/>
                <a:gd name="connsiteY209" fmla="*/ 5839 h 10000"/>
                <a:gd name="connsiteX210" fmla="*/ 1641 w 10000"/>
                <a:gd name="connsiteY210" fmla="*/ 5912 h 10000"/>
                <a:gd name="connsiteX211" fmla="*/ 1484 w 10000"/>
                <a:gd name="connsiteY211" fmla="*/ 5954 h 10000"/>
                <a:gd name="connsiteX212" fmla="*/ 1377 w 10000"/>
                <a:gd name="connsiteY212" fmla="*/ 5996 h 10000"/>
                <a:gd name="connsiteX213" fmla="*/ 1342 w 10000"/>
                <a:gd name="connsiteY213" fmla="*/ 6006 h 10000"/>
                <a:gd name="connsiteX214" fmla="*/ 1261 w 10000"/>
                <a:gd name="connsiteY214" fmla="*/ 5954 h 10000"/>
                <a:gd name="connsiteX215" fmla="*/ 1180 w 10000"/>
                <a:gd name="connsiteY215" fmla="*/ 5902 h 10000"/>
                <a:gd name="connsiteX216" fmla="*/ 1104 w 10000"/>
                <a:gd name="connsiteY216" fmla="*/ 5850 h 10000"/>
                <a:gd name="connsiteX217" fmla="*/ 1023 w 10000"/>
                <a:gd name="connsiteY217" fmla="*/ 5787 h 10000"/>
                <a:gd name="connsiteX218" fmla="*/ 942 w 10000"/>
                <a:gd name="connsiteY218" fmla="*/ 5732 h 10000"/>
                <a:gd name="connsiteX219" fmla="*/ 861 w 10000"/>
                <a:gd name="connsiteY219" fmla="*/ 5670 h 10000"/>
                <a:gd name="connsiteX220" fmla="*/ 785 w 10000"/>
                <a:gd name="connsiteY220" fmla="*/ 5617 h 10000"/>
                <a:gd name="connsiteX221" fmla="*/ 704 w 10000"/>
                <a:gd name="connsiteY221" fmla="*/ 5556 h 10000"/>
                <a:gd name="connsiteX222" fmla="*/ 623 w 10000"/>
                <a:gd name="connsiteY222" fmla="*/ 5503 h 10000"/>
                <a:gd name="connsiteX223" fmla="*/ 542 w 10000"/>
                <a:gd name="connsiteY223" fmla="*/ 5451 h 10000"/>
                <a:gd name="connsiteX224" fmla="*/ 466 w 10000"/>
                <a:gd name="connsiteY224" fmla="*/ 5387 h 10000"/>
                <a:gd name="connsiteX225" fmla="*/ 380 w 10000"/>
                <a:gd name="connsiteY225" fmla="*/ 5346 h 10000"/>
                <a:gd name="connsiteX226" fmla="*/ 299 w 10000"/>
                <a:gd name="connsiteY226" fmla="*/ 5294 h 10000"/>
                <a:gd name="connsiteX227" fmla="*/ 218 w 10000"/>
                <a:gd name="connsiteY227" fmla="*/ 5241 h 10000"/>
                <a:gd name="connsiteX228" fmla="*/ 137 w 10000"/>
                <a:gd name="connsiteY228" fmla="*/ 5199 h 10000"/>
                <a:gd name="connsiteX229" fmla="*/ 56 w 10000"/>
                <a:gd name="connsiteY229" fmla="*/ 5148 h 10000"/>
                <a:gd name="connsiteX230" fmla="*/ 0 w 10000"/>
                <a:gd name="connsiteY230" fmla="*/ 5271 h 10000"/>
                <a:gd name="connsiteX231" fmla="*/ 15 w 10000"/>
                <a:gd name="connsiteY231" fmla="*/ 5294 h 10000"/>
                <a:gd name="connsiteX232" fmla="*/ 51 w 10000"/>
                <a:gd name="connsiteY232" fmla="*/ 5334 h 10000"/>
                <a:gd name="connsiteX233" fmla="*/ 106 w 10000"/>
                <a:gd name="connsiteY233" fmla="*/ 5377 h 10000"/>
                <a:gd name="connsiteX234" fmla="*/ 177 w 10000"/>
                <a:gd name="connsiteY234" fmla="*/ 5438 h 10000"/>
                <a:gd name="connsiteX235" fmla="*/ 263 w 10000"/>
                <a:gd name="connsiteY235" fmla="*/ 5503 h 10000"/>
                <a:gd name="connsiteX236" fmla="*/ 359 w 10000"/>
                <a:gd name="connsiteY236" fmla="*/ 5576 h 10000"/>
                <a:gd name="connsiteX237" fmla="*/ 456 w 10000"/>
                <a:gd name="connsiteY237" fmla="*/ 5660 h 10000"/>
                <a:gd name="connsiteX238" fmla="*/ 557 w 10000"/>
                <a:gd name="connsiteY238" fmla="*/ 5732 h 10000"/>
                <a:gd name="connsiteX239" fmla="*/ 658 w 10000"/>
                <a:gd name="connsiteY239" fmla="*/ 5818 h 10000"/>
                <a:gd name="connsiteX240" fmla="*/ 754 w 10000"/>
                <a:gd name="connsiteY240" fmla="*/ 5891 h 10000"/>
                <a:gd name="connsiteX241" fmla="*/ 851 w 10000"/>
                <a:gd name="connsiteY241" fmla="*/ 5954 h 10000"/>
                <a:gd name="connsiteX242" fmla="*/ 932 w 10000"/>
                <a:gd name="connsiteY242" fmla="*/ 6017 h 10000"/>
                <a:gd name="connsiteX243" fmla="*/ 997 w 10000"/>
                <a:gd name="connsiteY243" fmla="*/ 6080 h 10000"/>
                <a:gd name="connsiteX244" fmla="*/ 1053 w 10000"/>
                <a:gd name="connsiteY244" fmla="*/ 6111 h 10000"/>
                <a:gd name="connsiteX245" fmla="*/ 1089 w 10000"/>
                <a:gd name="connsiteY245" fmla="*/ 6143 h 10000"/>
                <a:gd name="connsiteX246" fmla="*/ 1099 w 10000"/>
                <a:gd name="connsiteY246" fmla="*/ 6154 h 10000"/>
                <a:gd name="connsiteX247" fmla="*/ 1094 w 10000"/>
                <a:gd name="connsiteY247" fmla="*/ 6154 h 10000"/>
                <a:gd name="connsiteX248" fmla="*/ 1073 w 10000"/>
                <a:gd name="connsiteY248" fmla="*/ 6164 h 10000"/>
                <a:gd name="connsiteX249" fmla="*/ 1053 w 10000"/>
                <a:gd name="connsiteY249" fmla="*/ 6185 h 10000"/>
                <a:gd name="connsiteX250" fmla="*/ 1023 w 10000"/>
                <a:gd name="connsiteY250" fmla="*/ 6216 h 10000"/>
                <a:gd name="connsiteX251" fmla="*/ 987 w 10000"/>
                <a:gd name="connsiteY251" fmla="*/ 6236 h 10000"/>
                <a:gd name="connsiteX252" fmla="*/ 957 w 10000"/>
                <a:gd name="connsiteY252" fmla="*/ 6268 h 10000"/>
                <a:gd name="connsiteX253" fmla="*/ 932 w 10000"/>
                <a:gd name="connsiteY253" fmla="*/ 6299 h 10000"/>
                <a:gd name="connsiteX254" fmla="*/ 906 w 10000"/>
                <a:gd name="connsiteY254" fmla="*/ 6331 h 10000"/>
                <a:gd name="connsiteX255" fmla="*/ 2486 w 10000"/>
                <a:gd name="connsiteY255" fmla="*/ 7766 h 10000"/>
                <a:gd name="connsiteX256" fmla="*/ 2516 w 10000"/>
                <a:gd name="connsiteY256" fmla="*/ 7798 h 10000"/>
                <a:gd name="connsiteX257" fmla="*/ 2542 w 10000"/>
                <a:gd name="connsiteY257" fmla="*/ 7808 h 10000"/>
                <a:gd name="connsiteX258" fmla="*/ 2572 w 10000"/>
                <a:gd name="connsiteY258" fmla="*/ 7808 h 10000"/>
                <a:gd name="connsiteX259" fmla="*/ 2603 w 10000"/>
                <a:gd name="connsiteY259" fmla="*/ 7755 h 10000"/>
                <a:gd name="connsiteX260" fmla="*/ 1246 w 10000"/>
                <a:gd name="connsiteY260" fmla="*/ 6414 h 10000"/>
                <a:gd name="connsiteX261" fmla="*/ 1337 w 10000"/>
                <a:gd name="connsiteY261" fmla="*/ 6373 h 10000"/>
                <a:gd name="connsiteX262" fmla="*/ 1494 w 10000"/>
                <a:gd name="connsiteY262" fmla="*/ 6309 h 10000"/>
                <a:gd name="connsiteX263" fmla="*/ 1701 w 10000"/>
                <a:gd name="connsiteY263" fmla="*/ 6216 h 10000"/>
                <a:gd name="connsiteX264" fmla="*/ 1949 w 10000"/>
                <a:gd name="connsiteY264" fmla="*/ 6111 h 10000"/>
                <a:gd name="connsiteX265" fmla="*/ 2233 w 10000"/>
                <a:gd name="connsiteY265" fmla="*/ 6006 h 10000"/>
                <a:gd name="connsiteX266" fmla="*/ 2542 w 10000"/>
                <a:gd name="connsiteY266" fmla="*/ 5891 h 10000"/>
                <a:gd name="connsiteX267" fmla="*/ 2871 w 10000"/>
                <a:gd name="connsiteY267" fmla="*/ 5754 h 10000"/>
                <a:gd name="connsiteX268" fmla="*/ 3195 w 10000"/>
                <a:gd name="connsiteY268" fmla="*/ 5629 h 10000"/>
                <a:gd name="connsiteX269" fmla="*/ 3524 w 10000"/>
                <a:gd name="connsiteY269" fmla="*/ 5513 h 10000"/>
                <a:gd name="connsiteX270" fmla="*/ 3833 w 10000"/>
                <a:gd name="connsiteY270" fmla="*/ 5387 h 10000"/>
                <a:gd name="connsiteX271" fmla="*/ 4122 w 10000"/>
                <a:gd name="connsiteY271" fmla="*/ 5284 h 10000"/>
                <a:gd name="connsiteX272" fmla="*/ 4380 w 10000"/>
                <a:gd name="connsiteY272" fmla="*/ 5178 h 10000"/>
                <a:gd name="connsiteX273" fmla="*/ 4603 w 10000"/>
                <a:gd name="connsiteY273" fmla="*/ 5105 h 10000"/>
                <a:gd name="connsiteX274" fmla="*/ 4765 w 10000"/>
                <a:gd name="connsiteY274" fmla="*/ 5031 h 10000"/>
                <a:gd name="connsiteX275" fmla="*/ 4876 w 10000"/>
                <a:gd name="connsiteY275" fmla="*/ 4990 h 10000"/>
                <a:gd name="connsiteX276" fmla="*/ 4911 w 10000"/>
                <a:gd name="connsiteY276" fmla="*/ 4980 h 10000"/>
                <a:gd name="connsiteX277" fmla="*/ 4972 w 10000"/>
                <a:gd name="connsiteY277" fmla="*/ 5053 h 10000"/>
                <a:gd name="connsiteX278" fmla="*/ 5038 w 10000"/>
                <a:gd name="connsiteY278" fmla="*/ 5126 h 10000"/>
                <a:gd name="connsiteX279" fmla="*/ 5109 w 10000"/>
                <a:gd name="connsiteY279" fmla="*/ 5199 h 10000"/>
                <a:gd name="connsiteX280" fmla="*/ 5180 w 10000"/>
                <a:gd name="connsiteY280" fmla="*/ 5284 h 10000"/>
                <a:gd name="connsiteX281" fmla="*/ 5241 w 10000"/>
                <a:gd name="connsiteY281" fmla="*/ 5367 h 10000"/>
                <a:gd name="connsiteX282" fmla="*/ 5306 w 10000"/>
                <a:gd name="connsiteY282" fmla="*/ 5451 h 10000"/>
                <a:gd name="connsiteX283" fmla="*/ 5367 w 10000"/>
                <a:gd name="connsiteY283" fmla="*/ 5534 h 10000"/>
                <a:gd name="connsiteX284" fmla="*/ 5428 w 10000"/>
                <a:gd name="connsiteY284" fmla="*/ 5629 h 10000"/>
                <a:gd name="connsiteX285" fmla="*/ 5423 w 10000"/>
                <a:gd name="connsiteY285" fmla="*/ 5942 h 10000"/>
                <a:gd name="connsiteX286" fmla="*/ 5397 w 10000"/>
                <a:gd name="connsiteY286" fmla="*/ 6236 h 10000"/>
                <a:gd name="connsiteX287" fmla="*/ 5367 w 10000"/>
                <a:gd name="connsiteY287" fmla="*/ 6541 h 10000"/>
                <a:gd name="connsiteX288" fmla="*/ 5337 w 10000"/>
                <a:gd name="connsiteY288" fmla="*/ 6814 h 10000"/>
                <a:gd name="connsiteX289" fmla="*/ 5296 w 10000"/>
                <a:gd name="connsiteY289" fmla="*/ 6718 h 10000"/>
                <a:gd name="connsiteX290" fmla="*/ 5251 w 10000"/>
                <a:gd name="connsiteY290" fmla="*/ 6624 h 10000"/>
                <a:gd name="connsiteX291" fmla="*/ 5210 w 10000"/>
                <a:gd name="connsiteY291" fmla="*/ 6530 h 10000"/>
                <a:gd name="connsiteX292" fmla="*/ 5170 w 10000"/>
                <a:gd name="connsiteY292" fmla="*/ 6444 h 10000"/>
                <a:gd name="connsiteX293" fmla="*/ 5129 w 10000"/>
                <a:gd name="connsiteY293" fmla="*/ 6351 h 10000"/>
                <a:gd name="connsiteX294" fmla="*/ 5089 w 10000"/>
                <a:gd name="connsiteY294" fmla="*/ 6268 h 10000"/>
                <a:gd name="connsiteX295" fmla="*/ 5043 w 10000"/>
                <a:gd name="connsiteY295" fmla="*/ 6185 h 10000"/>
                <a:gd name="connsiteX296" fmla="*/ 4992 w 10000"/>
                <a:gd name="connsiteY296" fmla="*/ 6111 h 10000"/>
                <a:gd name="connsiteX297" fmla="*/ 5033 w 10000"/>
                <a:gd name="connsiteY297" fmla="*/ 6111 h 10000"/>
                <a:gd name="connsiteX298" fmla="*/ 5073 w 10000"/>
                <a:gd name="connsiteY298" fmla="*/ 6143 h 10000"/>
                <a:gd name="connsiteX299" fmla="*/ 5114 w 10000"/>
                <a:gd name="connsiteY299" fmla="*/ 6195 h 10000"/>
                <a:gd name="connsiteX300" fmla="*/ 5149 w 10000"/>
                <a:gd name="connsiteY300" fmla="*/ 6258 h 10000"/>
                <a:gd name="connsiteX301" fmla="*/ 5190 w 10000"/>
                <a:gd name="connsiteY301" fmla="*/ 6321 h 10000"/>
                <a:gd name="connsiteX302" fmla="*/ 5230 w 10000"/>
                <a:gd name="connsiteY302" fmla="*/ 6341 h 10000"/>
                <a:gd name="connsiteX303" fmla="*/ 5271 w 10000"/>
                <a:gd name="connsiteY303" fmla="*/ 6341 h 10000"/>
                <a:gd name="connsiteX304" fmla="*/ 5316 w 10000"/>
                <a:gd name="connsiteY304" fmla="*/ 6299 h 10000"/>
                <a:gd name="connsiteX305" fmla="*/ 5276 w 10000"/>
                <a:gd name="connsiteY305" fmla="*/ 6154 h 10000"/>
                <a:gd name="connsiteX306" fmla="*/ 5225 w 10000"/>
                <a:gd name="connsiteY306" fmla="*/ 6017 h 10000"/>
                <a:gd name="connsiteX307" fmla="*/ 5170 w 10000"/>
                <a:gd name="connsiteY307" fmla="*/ 5902 h 10000"/>
                <a:gd name="connsiteX308" fmla="*/ 5109 w 10000"/>
                <a:gd name="connsiteY308" fmla="*/ 5776 h 10000"/>
                <a:gd name="connsiteX309" fmla="*/ 5043 w 10000"/>
                <a:gd name="connsiteY309" fmla="*/ 5670 h 10000"/>
                <a:gd name="connsiteX310" fmla="*/ 4972 w 10000"/>
                <a:gd name="connsiteY310" fmla="*/ 5576 h 10000"/>
                <a:gd name="connsiteX311" fmla="*/ 4901 w 10000"/>
                <a:gd name="connsiteY311" fmla="*/ 5493 h 10000"/>
                <a:gd name="connsiteX312" fmla="*/ 4835 w 10000"/>
                <a:gd name="connsiteY312" fmla="*/ 5418 h 10000"/>
                <a:gd name="connsiteX313" fmla="*/ 4881 w 10000"/>
                <a:gd name="connsiteY313" fmla="*/ 5428 h 10000"/>
                <a:gd name="connsiteX314" fmla="*/ 4927 w 10000"/>
                <a:gd name="connsiteY314" fmla="*/ 5438 h 10000"/>
                <a:gd name="connsiteX315" fmla="*/ 4972 w 10000"/>
                <a:gd name="connsiteY315" fmla="*/ 5461 h 10000"/>
                <a:gd name="connsiteX316" fmla="*/ 5018 w 10000"/>
                <a:gd name="connsiteY316" fmla="*/ 5493 h 10000"/>
                <a:gd name="connsiteX317" fmla="*/ 5068 w 10000"/>
                <a:gd name="connsiteY317" fmla="*/ 5513 h 10000"/>
                <a:gd name="connsiteX318" fmla="*/ 5114 w 10000"/>
                <a:gd name="connsiteY318" fmla="*/ 5545 h 10000"/>
                <a:gd name="connsiteX319" fmla="*/ 5154 w 10000"/>
                <a:gd name="connsiteY319" fmla="*/ 5586 h 10000"/>
                <a:gd name="connsiteX320" fmla="*/ 5195 w 10000"/>
                <a:gd name="connsiteY320" fmla="*/ 5629 h 10000"/>
                <a:gd name="connsiteX321" fmla="*/ 5220 w 10000"/>
                <a:gd name="connsiteY321" fmla="*/ 5639 h 10000"/>
                <a:gd name="connsiteX322" fmla="*/ 5241 w 10000"/>
                <a:gd name="connsiteY322" fmla="*/ 5680 h 10000"/>
                <a:gd name="connsiteX323" fmla="*/ 5266 w 10000"/>
                <a:gd name="connsiteY323" fmla="*/ 5732 h 10000"/>
                <a:gd name="connsiteX324" fmla="*/ 5281 w 10000"/>
                <a:gd name="connsiteY324" fmla="*/ 5766 h 10000"/>
                <a:gd name="connsiteX325" fmla="*/ 5306 w 10000"/>
                <a:gd name="connsiteY325" fmla="*/ 5818 h 10000"/>
                <a:gd name="connsiteX326" fmla="*/ 5327 w 10000"/>
                <a:gd name="connsiteY326" fmla="*/ 5829 h 10000"/>
                <a:gd name="connsiteX327" fmla="*/ 5352 w 10000"/>
                <a:gd name="connsiteY327" fmla="*/ 5818 h 10000"/>
                <a:gd name="connsiteX328" fmla="*/ 5382 w 10000"/>
                <a:gd name="connsiteY328" fmla="*/ 5766 h 10000"/>
                <a:gd name="connsiteX329" fmla="*/ 5342 w 10000"/>
                <a:gd name="connsiteY329" fmla="*/ 5660 h 10000"/>
                <a:gd name="connsiteX330" fmla="*/ 5296 w 10000"/>
                <a:gd name="connsiteY330" fmla="*/ 5576 h 10000"/>
                <a:gd name="connsiteX331" fmla="*/ 5241 w 10000"/>
                <a:gd name="connsiteY331" fmla="*/ 5503 h 10000"/>
                <a:gd name="connsiteX332" fmla="*/ 5190 w 10000"/>
                <a:gd name="connsiteY332" fmla="*/ 5438 h 10000"/>
                <a:gd name="connsiteX333" fmla="*/ 5129 w 10000"/>
                <a:gd name="connsiteY333" fmla="*/ 5387 h 10000"/>
                <a:gd name="connsiteX334" fmla="*/ 5073 w 10000"/>
                <a:gd name="connsiteY334" fmla="*/ 5356 h 10000"/>
                <a:gd name="connsiteX335" fmla="*/ 5008 w 10000"/>
                <a:gd name="connsiteY335" fmla="*/ 5304 h 10000"/>
                <a:gd name="connsiteX336" fmla="*/ 4952 w 10000"/>
                <a:gd name="connsiteY336" fmla="*/ 5271 h 10000"/>
                <a:gd name="connsiteX337" fmla="*/ 4916 w 10000"/>
                <a:gd name="connsiteY337" fmla="*/ 5241 h 10000"/>
                <a:gd name="connsiteX338" fmla="*/ 4876 w 10000"/>
                <a:gd name="connsiteY338" fmla="*/ 5230 h 10000"/>
                <a:gd name="connsiteX339" fmla="*/ 4841 w 10000"/>
                <a:gd name="connsiteY339" fmla="*/ 5230 h 10000"/>
                <a:gd name="connsiteX340" fmla="*/ 4810 w 10000"/>
                <a:gd name="connsiteY340" fmla="*/ 5284 h 10000"/>
                <a:gd name="connsiteX341" fmla="*/ 4810 w 10000"/>
                <a:gd name="connsiteY341" fmla="*/ 5314 h 10000"/>
                <a:gd name="connsiteX342" fmla="*/ 4815 w 10000"/>
                <a:gd name="connsiteY342" fmla="*/ 5356 h 10000"/>
                <a:gd name="connsiteX343" fmla="*/ 4820 w 10000"/>
                <a:gd name="connsiteY343" fmla="*/ 5377 h 10000"/>
                <a:gd name="connsiteX344" fmla="*/ 4835 w 10000"/>
                <a:gd name="connsiteY344" fmla="*/ 5397 h 10000"/>
                <a:gd name="connsiteX345" fmla="*/ 4795 w 10000"/>
                <a:gd name="connsiteY345" fmla="*/ 5428 h 10000"/>
                <a:gd name="connsiteX346" fmla="*/ 4744 w 10000"/>
                <a:gd name="connsiteY346" fmla="*/ 5438 h 10000"/>
                <a:gd name="connsiteX347" fmla="*/ 4709 w 10000"/>
                <a:gd name="connsiteY347" fmla="*/ 5461 h 10000"/>
                <a:gd name="connsiteX348" fmla="*/ 4704 w 10000"/>
                <a:gd name="connsiteY348" fmla="*/ 5556 h 10000"/>
                <a:gd name="connsiteX349" fmla="*/ 4754 w 10000"/>
                <a:gd name="connsiteY349" fmla="*/ 5596 h 10000"/>
                <a:gd name="connsiteX350" fmla="*/ 4800 w 10000"/>
                <a:gd name="connsiteY350" fmla="*/ 5629 h 10000"/>
                <a:gd name="connsiteX351" fmla="*/ 4846 w 10000"/>
                <a:gd name="connsiteY351" fmla="*/ 5670 h 10000"/>
                <a:gd name="connsiteX352" fmla="*/ 4896 w 10000"/>
                <a:gd name="connsiteY352" fmla="*/ 5691 h 10000"/>
                <a:gd name="connsiteX353" fmla="*/ 4937 w 10000"/>
                <a:gd name="connsiteY353" fmla="*/ 5732 h 10000"/>
                <a:gd name="connsiteX354" fmla="*/ 4987 w 10000"/>
                <a:gd name="connsiteY354" fmla="*/ 5776 h 10000"/>
                <a:gd name="connsiteX355" fmla="*/ 5028 w 10000"/>
                <a:gd name="connsiteY355" fmla="*/ 5839 h 10000"/>
                <a:gd name="connsiteX356" fmla="*/ 5068 w 10000"/>
                <a:gd name="connsiteY356" fmla="*/ 5902 h 10000"/>
                <a:gd name="connsiteX357" fmla="*/ 5033 w 10000"/>
                <a:gd name="connsiteY357" fmla="*/ 5912 h 10000"/>
                <a:gd name="connsiteX358" fmla="*/ 4992 w 10000"/>
                <a:gd name="connsiteY358" fmla="*/ 5912 h 10000"/>
                <a:gd name="connsiteX359" fmla="*/ 4957 w 10000"/>
                <a:gd name="connsiteY359" fmla="*/ 5902 h 10000"/>
                <a:gd name="connsiteX360" fmla="*/ 4916 w 10000"/>
                <a:gd name="connsiteY360" fmla="*/ 5871 h 10000"/>
                <a:gd name="connsiteX361" fmla="*/ 4876 w 10000"/>
                <a:gd name="connsiteY361" fmla="*/ 5850 h 10000"/>
                <a:gd name="connsiteX362" fmla="*/ 4835 w 10000"/>
                <a:gd name="connsiteY362" fmla="*/ 5839 h 10000"/>
                <a:gd name="connsiteX363" fmla="*/ 4800 w 10000"/>
                <a:gd name="connsiteY363" fmla="*/ 5860 h 10000"/>
                <a:gd name="connsiteX364" fmla="*/ 4759 w 10000"/>
                <a:gd name="connsiteY364" fmla="*/ 5902 h 10000"/>
                <a:gd name="connsiteX365" fmla="*/ 4775 w 10000"/>
                <a:gd name="connsiteY365" fmla="*/ 6027 h 10000"/>
                <a:gd name="connsiteX366" fmla="*/ 4810 w 10000"/>
                <a:gd name="connsiteY366" fmla="*/ 6143 h 10000"/>
                <a:gd name="connsiteX367" fmla="*/ 4851 w 10000"/>
                <a:gd name="connsiteY367" fmla="*/ 6226 h 10000"/>
                <a:gd name="connsiteX368" fmla="*/ 4901 w 10000"/>
                <a:gd name="connsiteY368" fmla="*/ 6309 h 10000"/>
                <a:gd name="connsiteX369" fmla="*/ 4952 w 10000"/>
                <a:gd name="connsiteY369" fmla="*/ 6394 h 10000"/>
                <a:gd name="connsiteX370" fmla="*/ 5003 w 10000"/>
                <a:gd name="connsiteY370" fmla="*/ 6488 h 10000"/>
                <a:gd name="connsiteX371" fmla="*/ 5043 w 10000"/>
                <a:gd name="connsiteY371" fmla="*/ 6614 h 10000"/>
                <a:gd name="connsiteX372" fmla="*/ 5078 w 10000"/>
                <a:gd name="connsiteY372" fmla="*/ 6739 h 10000"/>
                <a:gd name="connsiteX373" fmla="*/ 4987 w 10000"/>
                <a:gd name="connsiteY373" fmla="*/ 6781 h 10000"/>
                <a:gd name="connsiteX374" fmla="*/ 4886 w 10000"/>
                <a:gd name="connsiteY374" fmla="*/ 6824 h 10000"/>
                <a:gd name="connsiteX375" fmla="*/ 4795 w 10000"/>
                <a:gd name="connsiteY375" fmla="*/ 6888 h 10000"/>
                <a:gd name="connsiteX376" fmla="*/ 4699 w 10000"/>
                <a:gd name="connsiteY376" fmla="*/ 6950 h 10000"/>
                <a:gd name="connsiteX377" fmla="*/ 4608 w 10000"/>
                <a:gd name="connsiteY377" fmla="*/ 7013 h 10000"/>
                <a:gd name="connsiteX378" fmla="*/ 4511 w 10000"/>
                <a:gd name="connsiteY378" fmla="*/ 7055 h 10000"/>
                <a:gd name="connsiteX379" fmla="*/ 4415 w 10000"/>
                <a:gd name="connsiteY379" fmla="*/ 7097 h 10000"/>
                <a:gd name="connsiteX380" fmla="*/ 4319 w 10000"/>
                <a:gd name="connsiteY380" fmla="*/ 7107 h 10000"/>
                <a:gd name="connsiteX381" fmla="*/ 4339 w 10000"/>
                <a:gd name="connsiteY381" fmla="*/ 6845 h 10000"/>
                <a:gd name="connsiteX382" fmla="*/ 4349 w 10000"/>
                <a:gd name="connsiteY382" fmla="*/ 6551 h 10000"/>
                <a:gd name="connsiteX383" fmla="*/ 4339 w 10000"/>
                <a:gd name="connsiteY383" fmla="*/ 6268 h 10000"/>
                <a:gd name="connsiteX384" fmla="*/ 4319 w 10000"/>
                <a:gd name="connsiteY384" fmla="*/ 6006 h 10000"/>
                <a:gd name="connsiteX385" fmla="*/ 4294 w 10000"/>
                <a:gd name="connsiteY385" fmla="*/ 5922 h 10000"/>
                <a:gd name="connsiteX386" fmla="*/ 4268 w 10000"/>
                <a:gd name="connsiteY386" fmla="*/ 5829 h 10000"/>
                <a:gd name="connsiteX387" fmla="*/ 4238 w 10000"/>
                <a:gd name="connsiteY387" fmla="*/ 5743 h 10000"/>
                <a:gd name="connsiteX388" fmla="*/ 4192 w 10000"/>
                <a:gd name="connsiteY388" fmla="*/ 5712 h 10000"/>
                <a:gd name="connsiteX389" fmla="*/ 4147 w 10000"/>
                <a:gd name="connsiteY389" fmla="*/ 5891 h 10000"/>
                <a:gd name="connsiteX390" fmla="*/ 4116 w 10000"/>
                <a:gd name="connsiteY390" fmla="*/ 6070 h 10000"/>
                <a:gd name="connsiteX391" fmla="*/ 4086 w 10000"/>
                <a:gd name="connsiteY391" fmla="*/ 6247 h 10000"/>
                <a:gd name="connsiteX392" fmla="*/ 4035 w 10000"/>
                <a:gd name="connsiteY392" fmla="*/ 6414 h 10000"/>
                <a:gd name="connsiteX393" fmla="*/ 3833 w 10000"/>
                <a:gd name="connsiteY393" fmla="*/ 5712 h 10000"/>
                <a:gd name="connsiteX394" fmla="*/ 3772 w 10000"/>
                <a:gd name="connsiteY394" fmla="*/ 5712 h 10000"/>
                <a:gd name="connsiteX395" fmla="*/ 3772 w 10000"/>
                <a:gd name="connsiteY395" fmla="*/ 5829 h 10000"/>
                <a:gd name="connsiteX396" fmla="*/ 3813 w 10000"/>
                <a:gd name="connsiteY396" fmla="*/ 5954 h 10000"/>
                <a:gd name="connsiteX397" fmla="*/ 3848 w 10000"/>
                <a:gd name="connsiteY397" fmla="*/ 6090 h 10000"/>
                <a:gd name="connsiteX398" fmla="*/ 3878 w 10000"/>
                <a:gd name="connsiteY398" fmla="*/ 6226 h 10000"/>
                <a:gd name="connsiteX399" fmla="*/ 3909 w 10000"/>
                <a:gd name="connsiteY399" fmla="*/ 6373 h 10000"/>
                <a:gd name="connsiteX400" fmla="*/ 3934 w 10000"/>
                <a:gd name="connsiteY400" fmla="*/ 6498 h 10000"/>
                <a:gd name="connsiteX401" fmla="*/ 3959 w 10000"/>
                <a:gd name="connsiteY401" fmla="*/ 6644 h 10000"/>
                <a:gd name="connsiteX402" fmla="*/ 3975 w 10000"/>
                <a:gd name="connsiteY402" fmla="*/ 6803 h 10000"/>
                <a:gd name="connsiteX403" fmla="*/ 3995 w 10000"/>
                <a:gd name="connsiteY403" fmla="*/ 6950 h 10000"/>
                <a:gd name="connsiteX404" fmla="*/ 4041 w 10000"/>
                <a:gd name="connsiteY404" fmla="*/ 6928 h 10000"/>
                <a:gd name="connsiteX405" fmla="*/ 4081 w 10000"/>
                <a:gd name="connsiteY405" fmla="*/ 6868 h 10000"/>
                <a:gd name="connsiteX406" fmla="*/ 4111 w 10000"/>
                <a:gd name="connsiteY406" fmla="*/ 6803 h 10000"/>
                <a:gd name="connsiteX407" fmla="*/ 4142 w 10000"/>
                <a:gd name="connsiteY407" fmla="*/ 6729 h 10000"/>
                <a:gd name="connsiteX408" fmla="*/ 4162 w 10000"/>
                <a:gd name="connsiteY408" fmla="*/ 6644 h 10000"/>
                <a:gd name="connsiteX409" fmla="*/ 4182 w 10000"/>
                <a:gd name="connsiteY409" fmla="*/ 6551 h 10000"/>
                <a:gd name="connsiteX410" fmla="*/ 4197 w 10000"/>
                <a:gd name="connsiteY410" fmla="*/ 6467 h 10000"/>
                <a:gd name="connsiteX411" fmla="*/ 4218 w 10000"/>
                <a:gd name="connsiteY411" fmla="*/ 6384 h 10000"/>
                <a:gd name="connsiteX412" fmla="*/ 4238 w 10000"/>
                <a:gd name="connsiteY412" fmla="*/ 6467 h 10000"/>
                <a:gd name="connsiteX413" fmla="*/ 4228 w 10000"/>
                <a:gd name="connsiteY413" fmla="*/ 6654 h 10000"/>
                <a:gd name="connsiteX414" fmla="*/ 4203 w 10000"/>
                <a:gd name="connsiteY414" fmla="*/ 6855 h 10000"/>
                <a:gd name="connsiteX415" fmla="*/ 4182 w 10000"/>
                <a:gd name="connsiteY415" fmla="*/ 7034 h 10000"/>
                <a:gd name="connsiteX416" fmla="*/ 4147 w 10000"/>
                <a:gd name="connsiteY416" fmla="*/ 7223 h 10000"/>
                <a:gd name="connsiteX417" fmla="*/ 4111 w 10000"/>
                <a:gd name="connsiteY417" fmla="*/ 7410 h 10000"/>
                <a:gd name="connsiteX418" fmla="*/ 4076 w 10000"/>
                <a:gd name="connsiteY418" fmla="*/ 7589 h 10000"/>
                <a:gd name="connsiteX419" fmla="*/ 4223 w 10000"/>
                <a:gd name="connsiteY419" fmla="*/ 7977 h 10000"/>
                <a:gd name="connsiteX420" fmla="*/ 4238 w 10000"/>
                <a:gd name="connsiteY420" fmla="*/ 7862 h 10000"/>
                <a:gd name="connsiteX421" fmla="*/ 4258 w 10000"/>
                <a:gd name="connsiteY421" fmla="*/ 7705 h 10000"/>
                <a:gd name="connsiteX422" fmla="*/ 4273 w 10000"/>
                <a:gd name="connsiteY422" fmla="*/ 7567 h 10000"/>
                <a:gd name="connsiteX423" fmla="*/ 4294 w 10000"/>
                <a:gd name="connsiteY423" fmla="*/ 7452 h 10000"/>
                <a:gd name="connsiteX424" fmla="*/ 4400 w 10000"/>
                <a:gd name="connsiteY424" fmla="*/ 7421 h 10000"/>
                <a:gd name="connsiteX425" fmla="*/ 4511 w 10000"/>
                <a:gd name="connsiteY425" fmla="*/ 7358 h 10000"/>
                <a:gd name="connsiteX426" fmla="*/ 4623 w 10000"/>
                <a:gd name="connsiteY426" fmla="*/ 7296 h 10000"/>
                <a:gd name="connsiteX427" fmla="*/ 4734 w 10000"/>
                <a:gd name="connsiteY427" fmla="*/ 7243 h 10000"/>
                <a:gd name="connsiteX428" fmla="*/ 4846 w 10000"/>
                <a:gd name="connsiteY428" fmla="*/ 7181 h 10000"/>
                <a:gd name="connsiteX429" fmla="*/ 4952 w 10000"/>
                <a:gd name="connsiteY429" fmla="*/ 7118 h 10000"/>
                <a:gd name="connsiteX430" fmla="*/ 5063 w 10000"/>
                <a:gd name="connsiteY430" fmla="*/ 7055 h 10000"/>
                <a:gd name="connsiteX431" fmla="*/ 5170 w 10000"/>
                <a:gd name="connsiteY431" fmla="*/ 7013 h 10000"/>
                <a:gd name="connsiteX432" fmla="*/ 5205 w 10000"/>
                <a:gd name="connsiteY432" fmla="*/ 7107 h 10000"/>
                <a:gd name="connsiteX433" fmla="*/ 5241 w 10000"/>
                <a:gd name="connsiteY433" fmla="*/ 7202 h 10000"/>
                <a:gd name="connsiteX434" fmla="*/ 5266 w 10000"/>
                <a:gd name="connsiteY434" fmla="*/ 7296 h 10000"/>
                <a:gd name="connsiteX435" fmla="*/ 5286 w 10000"/>
                <a:gd name="connsiteY435" fmla="*/ 7410 h 10000"/>
                <a:gd name="connsiteX436" fmla="*/ 4759 w 10000"/>
                <a:gd name="connsiteY436" fmla="*/ 7755 h 10000"/>
                <a:gd name="connsiteX437" fmla="*/ 4800 w 10000"/>
                <a:gd name="connsiteY437" fmla="*/ 8071 h 10000"/>
                <a:gd name="connsiteX438" fmla="*/ 4810 w 10000"/>
                <a:gd name="connsiteY438" fmla="*/ 8061 h 10000"/>
                <a:gd name="connsiteX439" fmla="*/ 4851 w 10000"/>
                <a:gd name="connsiteY439" fmla="*/ 8040 h 10000"/>
                <a:gd name="connsiteX440" fmla="*/ 4901 w 10000"/>
                <a:gd name="connsiteY440" fmla="*/ 7998 h 10000"/>
                <a:gd name="connsiteX441" fmla="*/ 4972 w 10000"/>
                <a:gd name="connsiteY441" fmla="*/ 7956 h 10000"/>
                <a:gd name="connsiteX442" fmla="*/ 5048 w 10000"/>
                <a:gd name="connsiteY442" fmla="*/ 7894 h 10000"/>
                <a:gd name="connsiteX443" fmla="*/ 5124 w 10000"/>
                <a:gd name="connsiteY443" fmla="*/ 7829 h 10000"/>
                <a:gd name="connsiteX444" fmla="*/ 5195 w 10000"/>
                <a:gd name="connsiteY444" fmla="*/ 7766 h 10000"/>
                <a:gd name="connsiteX445" fmla="*/ 5261 w 10000"/>
                <a:gd name="connsiteY445" fmla="*/ 7725 h 10000"/>
                <a:gd name="connsiteX446" fmla="*/ 5235 w 10000"/>
                <a:gd name="connsiteY446" fmla="*/ 8292 h 10000"/>
                <a:gd name="connsiteX447" fmla="*/ 4765 w 10000"/>
                <a:gd name="connsiteY447" fmla="*/ 8616 h 10000"/>
                <a:gd name="connsiteX448" fmla="*/ 4800 w 10000"/>
                <a:gd name="connsiteY448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15 w 10000"/>
                <a:gd name="connsiteY20" fmla="*/ 8333 h 10000"/>
                <a:gd name="connsiteX21" fmla="*/ 4496 w 10000"/>
                <a:gd name="connsiteY21" fmla="*/ 8281 h 10000"/>
                <a:gd name="connsiteX22" fmla="*/ 4577 w 10000"/>
                <a:gd name="connsiteY22" fmla="*/ 8219 h 10000"/>
                <a:gd name="connsiteX23" fmla="*/ 4658 w 10000"/>
                <a:gd name="connsiteY23" fmla="*/ 8165 h 10000"/>
                <a:gd name="connsiteX24" fmla="*/ 4729 w 10000"/>
                <a:gd name="connsiteY24" fmla="*/ 8125 h 10000"/>
                <a:gd name="connsiteX25" fmla="*/ 4800 w 10000"/>
                <a:gd name="connsiteY25" fmla="*/ 8071 h 10000"/>
                <a:gd name="connsiteX26" fmla="*/ 4759 w 10000"/>
                <a:gd name="connsiteY26" fmla="*/ 7755 h 10000"/>
                <a:gd name="connsiteX27" fmla="*/ 4228 w 10000"/>
                <a:gd name="connsiteY27" fmla="*/ 8125 h 10000"/>
                <a:gd name="connsiteX28" fmla="*/ 4223 w 10000"/>
                <a:gd name="connsiteY28" fmla="*/ 8092 h 10000"/>
                <a:gd name="connsiteX29" fmla="*/ 4223 w 10000"/>
                <a:gd name="connsiteY29" fmla="*/ 8061 h 10000"/>
                <a:gd name="connsiteX30" fmla="*/ 4223 w 10000"/>
                <a:gd name="connsiteY30" fmla="*/ 8018 h 10000"/>
                <a:gd name="connsiteX31" fmla="*/ 4223 w 10000"/>
                <a:gd name="connsiteY31" fmla="*/ 7977 h 10000"/>
                <a:gd name="connsiteX32" fmla="*/ 5554 w 10000"/>
                <a:gd name="connsiteY32" fmla="*/ 6593 h 10000"/>
                <a:gd name="connsiteX33" fmla="*/ 5570 w 10000"/>
                <a:gd name="connsiteY33" fmla="*/ 6384 h 10000"/>
                <a:gd name="connsiteX34" fmla="*/ 5585 w 10000"/>
                <a:gd name="connsiteY34" fmla="*/ 6154 h 10000"/>
                <a:gd name="connsiteX35" fmla="*/ 5605 w 10000"/>
                <a:gd name="connsiteY35" fmla="*/ 5932 h 10000"/>
                <a:gd name="connsiteX36" fmla="*/ 5625 w 10000"/>
                <a:gd name="connsiteY36" fmla="*/ 5712 h 10000"/>
                <a:gd name="connsiteX37" fmla="*/ 5651 w 10000"/>
                <a:gd name="connsiteY37" fmla="*/ 5503 h 10000"/>
                <a:gd name="connsiteX38" fmla="*/ 5671 w 10000"/>
                <a:gd name="connsiteY38" fmla="*/ 5294 h 10000"/>
                <a:gd name="connsiteX39" fmla="*/ 5706 w 10000"/>
                <a:gd name="connsiteY39" fmla="*/ 5084 h 10000"/>
                <a:gd name="connsiteX40" fmla="*/ 5742 w 10000"/>
                <a:gd name="connsiteY40" fmla="*/ 4885 h 10000"/>
                <a:gd name="connsiteX41" fmla="*/ 5782 w 10000"/>
                <a:gd name="connsiteY41" fmla="*/ 4643 h 10000"/>
                <a:gd name="connsiteX42" fmla="*/ 5838 w 10000"/>
                <a:gd name="connsiteY42" fmla="*/ 4401 h 10000"/>
                <a:gd name="connsiteX43" fmla="*/ 5894 w 10000"/>
                <a:gd name="connsiteY43" fmla="*/ 4171 h 10000"/>
                <a:gd name="connsiteX44" fmla="*/ 5965 w 10000"/>
                <a:gd name="connsiteY44" fmla="*/ 3942 h 10000"/>
                <a:gd name="connsiteX45" fmla="*/ 6041 w 10000"/>
                <a:gd name="connsiteY45" fmla="*/ 3723 h 10000"/>
                <a:gd name="connsiteX46" fmla="*/ 6116 w 10000"/>
                <a:gd name="connsiteY46" fmla="*/ 3511 h 10000"/>
                <a:gd name="connsiteX47" fmla="*/ 6203 w 10000"/>
                <a:gd name="connsiteY47" fmla="*/ 3312 h 10000"/>
                <a:gd name="connsiteX48" fmla="*/ 6294 w 10000"/>
                <a:gd name="connsiteY48" fmla="*/ 3124 h 10000"/>
                <a:gd name="connsiteX49" fmla="*/ 6395 w 10000"/>
                <a:gd name="connsiteY49" fmla="*/ 2957 h 10000"/>
                <a:gd name="connsiteX50" fmla="*/ 6496 w 10000"/>
                <a:gd name="connsiteY50" fmla="*/ 2777 h 10000"/>
                <a:gd name="connsiteX51" fmla="*/ 6603 w 10000"/>
                <a:gd name="connsiteY51" fmla="*/ 2642 h 10000"/>
                <a:gd name="connsiteX52" fmla="*/ 6714 w 10000"/>
                <a:gd name="connsiteY52" fmla="*/ 2515 h 10000"/>
                <a:gd name="connsiteX53" fmla="*/ 6830 w 10000"/>
                <a:gd name="connsiteY53" fmla="*/ 2411 h 10000"/>
                <a:gd name="connsiteX54" fmla="*/ 6947 w 10000"/>
                <a:gd name="connsiteY54" fmla="*/ 2305 h 10000"/>
                <a:gd name="connsiteX55" fmla="*/ 7073 w 10000"/>
                <a:gd name="connsiteY55" fmla="*/ 2253 h 10000"/>
                <a:gd name="connsiteX56" fmla="*/ 7200 w 10000"/>
                <a:gd name="connsiteY56" fmla="*/ 2201 h 10000"/>
                <a:gd name="connsiteX57" fmla="*/ 7271 w 10000"/>
                <a:gd name="connsiteY57" fmla="*/ 2368 h 10000"/>
                <a:gd name="connsiteX58" fmla="*/ 7332 w 10000"/>
                <a:gd name="connsiteY58" fmla="*/ 2515 h 10000"/>
                <a:gd name="connsiteX59" fmla="*/ 7397 w 10000"/>
                <a:gd name="connsiteY59" fmla="*/ 2663 h 10000"/>
                <a:gd name="connsiteX60" fmla="*/ 7468 w 10000"/>
                <a:gd name="connsiteY60" fmla="*/ 2777 h 10000"/>
                <a:gd name="connsiteX61" fmla="*/ 7549 w 10000"/>
                <a:gd name="connsiteY61" fmla="*/ 2894 h 10000"/>
                <a:gd name="connsiteX62" fmla="*/ 7641 w 10000"/>
                <a:gd name="connsiteY62" fmla="*/ 2987 h 10000"/>
                <a:gd name="connsiteX63" fmla="*/ 7757 w 10000"/>
                <a:gd name="connsiteY63" fmla="*/ 3082 h 10000"/>
                <a:gd name="connsiteX64" fmla="*/ 7899 w 10000"/>
                <a:gd name="connsiteY64" fmla="*/ 3165 h 10000"/>
                <a:gd name="connsiteX65" fmla="*/ 7980 w 10000"/>
                <a:gd name="connsiteY65" fmla="*/ 3209 h 10000"/>
                <a:gd name="connsiteX66" fmla="*/ 8056 w 10000"/>
                <a:gd name="connsiteY66" fmla="*/ 3219 h 10000"/>
                <a:gd name="connsiteX67" fmla="*/ 8137 w 10000"/>
                <a:gd name="connsiteY67" fmla="*/ 3229 h 10000"/>
                <a:gd name="connsiteX68" fmla="*/ 8213 w 10000"/>
                <a:gd name="connsiteY68" fmla="*/ 3229 h 10000"/>
                <a:gd name="connsiteX69" fmla="*/ 8289 w 10000"/>
                <a:gd name="connsiteY69" fmla="*/ 3209 h 10000"/>
                <a:gd name="connsiteX70" fmla="*/ 8359 w 10000"/>
                <a:gd name="connsiteY70" fmla="*/ 3175 h 10000"/>
                <a:gd name="connsiteX71" fmla="*/ 8435 w 10000"/>
                <a:gd name="connsiteY71" fmla="*/ 3145 h 10000"/>
                <a:gd name="connsiteX72" fmla="*/ 8506 w 10000"/>
                <a:gd name="connsiteY72" fmla="*/ 3082 h 10000"/>
                <a:gd name="connsiteX73" fmla="*/ 8572 w 10000"/>
                <a:gd name="connsiteY73" fmla="*/ 3041 h 10000"/>
                <a:gd name="connsiteX74" fmla="*/ 8638 w 10000"/>
                <a:gd name="connsiteY74" fmla="*/ 2967 h 10000"/>
                <a:gd name="connsiteX75" fmla="*/ 8709 w 10000"/>
                <a:gd name="connsiteY75" fmla="*/ 2894 h 10000"/>
                <a:gd name="connsiteX76" fmla="*/ 8775 w 10000"/>
                <a:gd name="connsiteY76" fmla="*/ 2810 h 10000"/>
                <a:gd name="connsiteX77" fmla="*/ 8830 w 10000"/>
                <a:gd name="connsiteY77" fmla="*/ 2716 h 10000"/>
                <a:gd name="connsiteX78" fmla="*/ 8896 w 10000"/>
                <a:gd name="connsiteY78" fmla="*/ 2609 h 10000"/>
                <a:gd name="connsiteX79" fmla="*/ 8952 w 10000"/>
                <a:gd name="connsiteY79" fmla="*/ 2504 h 10000"/>
                <a:gd name="connsiteX80" fmla="*/ 9013 w 10000"/>
                <a:gd name="connsiteY80" fmla="*/ 2401 h 10000"/>
                <a:gd name="connsiteX81" fmla="*/ 9200 w 10000"/>
                <a:gd name="connsiteY81" fmla="*/ 2609 h 10000"/>
                <a:gd name="connsiteX82" fmla="*/ 9362 w 10000"/>
                <a:gd name="connsiteY82" fmla="*/ 2884 h 10000"/>
                <a:gd name="connsiteX83" fmla="*/ 9499 w 10000"/>
                <a:gd name="connsiteY83" fmla="*/ 3195 h 10000"/>
                <a:gd name="connsiteX84" fmla="*/ 9625 w 10000"/>
                <a:gd name="connsiteY84" fmla="*/ 3554 h 10000"/>
                <a:gd name="connsiteX85" fmla="*/ 9716 w 10000"/>
                <a:gd name="connsiteY85" fmla="*/ 3942 h 10000"/>
                <a:gd name="connsiteX86" fmla="*/ 9792 w 10000"/>
                <a:gd name="connsiteY86" fmla="*/ 4359 h 10000"/>
                <a:gd name="connsiteX87" fmla="*/ 9833 w 10000"/>
                <a:gd name="connsiteY87" fmla="*/ 4791 h 10000"/>
                <a:gd name="connsiteX88" fmla="*/ 9848 w 10000"/>
                <a:gd name="connsiteY88" fmla="*/ 5230 h 10000"/>
                <a:gd name="connsiteX89" fmla="*/ 9863 w 10000"/>
                <a:gd name="connsiteY89" fmla="*/ 5534 h 10000"/>
                <a:gd name="connsiteX90" fmla="*/ 9878 w 10000"/>
                <a:gd name="connsiteY90" fmla="*/ 5871 h 10000"/>
                <a:gd name="connsiteX91" fmla="*/ 9899 w 10000"/>
                <a:gd name="connsiteY91" fmla="*/ 6132 h 10000"/>
                <a:gd name="connsiteX92" fmla="*/ 9914 w 10000"/>
                <a:gd name="connsiteY92" fmla="*/ 6195 h 10000"/>
                <a:gd name="connsiteX93" fmla="*/ 9980 w 10000"/>
                <a:gd name="connsiteY93" fmla="*/ 5660 h 10000"/>
                <a:gd name="connsiteX94" fmla="*/ 10000 w 10000"/>
                <a:gd name="connsiteY94" fmla="*/ 5084 h 10000"/>
                <a:gd name="connsiteX95" fmla="*/ 9995 w 10000"/>
                <a:gd name="connsiteY95" fmla="*/ 4506 h 10000"/>
                <a:gd name="connsiteX96" fmla="*/ 9949 w 10000"/>
                <a:gd name="connsiteY96" fmla="*/ 3963 h 10000"/>
                <a:gd name="connsiteX97" fmla="*/ 9924 w 10000"/>
                <a:gd name="connsiteY97" fmla="*/ 3784 h 10000"/>
                <a:gd name="connsiteX98" fmla="*/ 9899 w 10000"/>
                <a:gd name="connsiteY98" fmla="*/ 3604 h 10000"/>
                <a:gd name="connsiteX99" fmla="*/ 9863 w 10000"/>
                <a:gd name="connsiteY99" fmla="*/ 3418 h 10000"/>
                <a:gd name="connsiteX100" fmla="*/ 9813 w 10000"/>
                <a:gd name="connsiteY100" fmla="*/ 3249 h 10000"/>
                <a:gd name="connsiteX101" fmla="*/ 9767 w 10000"/>
                <a:gd name="connsiteY101" fmla="*/ 3092 h 10000"/>
                <a:gd name="connsiteX102" fmla="*/ 9716 w 10000"/>
                <a:gd name="connsiteY102" fmla="*/ 2936 h 10000"/>
                <a:gd name="connsiteX103" fmla="*/ 9656 w 10000"/>
                <a:gd name="connsiteY103" fmla="*/ 2777 h 10000"/>
                <a:gd name="connsiteX104" fmla="*/ 9595 w 10000"/>
                <a:gd name="connsiteY104" fmla="*/ 2642 h 10000"/>
                <a:gd name="connsiteX105" fmla="*/ 9529 w 10000"/>
                <a:gd name="connsiteY105" fmla="*/ 2504 h 10000"/>
                <a:gd name="connsiteX106" fmla="*/ 9458 w 10000"/>
                <a:gd name="connsiteY106" fmla="*/ 2368 h 10000"/>
                <a:gd name="connsiteX107" fmla="*/ 9387 w 10000"/>
                <a:gd name="connsiteY107" fmla="*/ 2243 h 10000"/>
                <a:gd name="connsiteX108" fmla="*/ 9316 w 10000"/>
                <a:gd name="connsiteY108" fmla="*/ 2117 h 10000"/>
                <a:gd name="connsiteX109" fmla="*/ 9241 w 10000"/>
                <a:gd name="connsiteY109" fmla="*/ 2003 h 10000"/>
                <a:gd name="connsiteX110" fmla="*/ 9154 w 10000"/>
                <a:gd name="connsiteY110" fmla="*/ 1888 h 10000"/>
                <a:gd name="connsiteX111" fmla="*/ 9078 w 10000"/>
                <a:gd name="connsiteY111" fmla="*/ 1793 h 10000"/>
                <a:gd name="connsiteX112" fmla="*/ 8997 w 10000"/>
                <a:gd name="connsiteY112" fmla="*/ 1699 h 10000"/>
                <a:gd name="connsiteX113" fmla="*/ 8982 w 10000"/>
                <a:gd name="connsiteY113" fmla="*/ 1710 h 10000"/>
                <a:gd name="connsiteX114" fmla="*/ 8972 w 10000"/>
                <a:gd name="connsiteY114" fmla="*/ 1720 h 10000"/>
                <a:gd name="connsiteX115" fmla="*/ 8957 w 10000"/>
                <a:gd name="connsiteY115" fmla="*/ 1730 h 10000"/>
                <a:gd name="connsiteX116" fmla="*/ 8947 w 10000"/>
                <a:gd name="connsiteY116" fmla="*/ 1750 h 10000"/>
                <a:gd name="connsiteX117" fmla="*/ 8932 w 10000"/>
                <a:gd name="connsiteY117" fmla="*/ 1793 h 10000"/>
                <a:gd name="connsiteX118" fmla="*/ 8906 w 10000"/>
                <a:gd name="connsiteY118" fmla="*/ 1856 h 10000"/>
                <a:gd name="connsiteX119" fmla="*/ 8866 w 10000"/>
                <a:gd name="connsiteY119" fmla="*/ 1939 h 10000"/>
                <a:gd name="connsiteX120" fmla="*/ 8820 w 10000"/>
                <a:gd name="connsiteY120" fmla="*/ 2045 h 10000"/>
                <a:gd name="connsiteX121" fmla="*/ 8749 w 10000"/>
                <a:gd name="connsiteY121" fmla="*/ 2180 h 10000"/>
                <a:gd name="connsiteX122" fmla="*/ 8684 w 10000"/>
                <a:gd name="connsiteY122" fmla="*/ 2283 h 10000"/>
                <a:gd name="connsiteX123" fmla="*/ 8628 w 10000"/>
                <a:gd name="connsiteY123" fmla="*/ 2380 h 10000"/>
                <a:gd name="connsiteX124" fmla="*/ 8567 w 10000"/>
                <a:gd name="connsiteY124" fmla="*/ 2463 h 10000"/>
                <a:gd name="connsiteX125" fmla="*/ 8516 w 10000"/>
                <a:gd name="connsiteY125" fmla="*/ 2526 h 10000"/>
                <a:gd name="connsiteX126" fmla="*/ 8466 w 10000"/>
                <a:gd name="connsiteY126" fmla="*/ 2588 h 10000"/>
                <a:gd name="connsiteX127" fmla="*/ 8415 w 10000"/>
                <a:gd name="connsiteY127" fmla="*/ 2622 h 10000"/>
                <a:gd name="connsiteX128" fmla="*/ 8365 w 10000"/>
                <a:gd name="connsiteY128" fmla="*/ 2663 h 10000"/>
                <a:gd name="connsiteX129" fmla="*/ 8314 w 10000"/>
                <a:gd name="connsiteY129" fmla="*/ 2673 h 10000"/>
                <a:gd name="connsiteX130" fmla="*/ 8258 w 10000"/>
                <a:gd name="connsiteY130" fmla="*/ 2684 h 10000"/>
                <a:gd name="connsiteX131" fmla="*/ 8208 w 10000"/>
                <a:gd name="connsiteY131" fmla="*/ 2694 h 10000"/>
                <a:gd name="connsiteX132" fmla="*/ 8147 w 10000"/>
                <a:gd name="connsiteY132" fmla="*/ 2694 h 10000"/>
                <a:gd name="connsiteX133" fmla="*/ 8086 w 10000"/>
                <a:gd name="connsiteY133" fmla="*/ 2684 h 10000"/>
                <a:gd name="connsiteX134" fmla="*/ 8015 w 10000"/>
                <a:gd name="connsiteY134" fmla="*/ 2684 h 10000"/>
                <a:gd name="connsiteX135" fmla="*/ 7939 w 10000"/>
                <a:gd name="connsiteY135" fmla="*/ 2673 h 10000"/>
                <a:gd name="connsiteX136" fmla="*/ 7858 w 10000"/>
                <a:gd name="connsiteY136" fmla="*/ 2663 h 10000"/>
                <a:gd name="connsiteX137" fmla="*/ 7803 w 10000"/>
                <a:gd name="connsiteY137" fmla="*/ 2609 h 10000"/>
                <a:gd name="connsiteX138" fmla="*/ 7747 w 10000"/>
                <a:gd name="connsiteY138" fmla="*/ 2577 h 10000"/>
                <a:gd name="connsiteX139" fmla="*/ 7696 w 10000"/>
                <a:gd name="connsiteY139" fmla="*/ 2526 h 10000"/>
                <a:gd name="connsiteX140" fmla="*/ 7635 w 10000"/>
                <a:gd name="connsiteY140" fmla="*/ 2483 h 10000"/>
                <a:gd name="connsiteX141" fmla="*/ 7585 w 10000"/>
                <a:gd name="connsiteY141" fmla="*/ 2431 h 10000"/>
                <a:gd name="connsiteX142" fmla="*/ 7529 w 10000"/>
                <a:gd name="connsiteY142" fmla="*/ 2358 h 10000"/>
                <a:gd name="connsiteX143" fmla="*/ 7489 w 10000"/>
                <a:gd name="connsiteY143" fmla="*/ 2273 h 10000"/>
                <a:gd name="connsiteX144" fmla="*/ 7448 w 10000"/>
                <a:gd name="connsiteY144" fmla="*/ 2180 h 10000"/>
                <a:gd name="connsiteX145" fmla="*/ 7468 w 10000"/>
                <a:gd name="connsiteY145" fmla="*/ 2138 h 10000"/>
                <a:gd name="connsiteX146" fmla="*/ 7484 w 10000"/>
                <a:gd name="connsiteY146" fmla="*/ 2096 h 10000"/>
                <a:gd name="connsiteX147" fmla="*/ 7499 w 10000"/>
                <a:gd name="connsiteY147" fmla="*/ 2045 h 10000"/>
                <a:gd name="connsiteX148" fmla="*/ 7514 w 10000"/>
                <a:gd name="connsiteY148" fmla="*/ 2003 h 10000"/>
                <a:gd name="connsiteX149" fmla="*/ 7554 w 10000"/>
                <a:gd name="connsiteY149" fmla="*/ 1740 h 10000"/>
                <a:gd name="connsiteX150" fmla="*/ 7570 w 10000"/>
                <a:gd name="connsiteY150" fmla="*/ 1478 h 10000"/>
                <a:gd name="connsiteX151" fmla="*/ 7570 w 10000"/>
                <a:gd name="connsiteY151" fmla="*/ 1216 h 10000"/>
                <a:gd name="connsiteX152" fmla="*/ 7559 w 10000"/>
                <a:gd name="connsiteY152" fmla="*/ 954 h 10000"/>
                <a:gd name="connsiteX153" fmla="*/ 7529 w 10000"/>
                <a:gd name="connsiteY153" fmla="*/ 692 h 10000"/>
                <a:gd name="connsiteX154" fmla="*/ 7484 w 10000"/>
                <a:gd name="connsiteY154" fmla="*/ 450 h 10000"/>
                <a:gd name="connsiteX155" fmla="*/ 7428 w 10000"/>
                <a:gd name="connsiteY155" fmla="*/ 219 h 10000"/>
                <a:gd name="connsiteX156" fmla="*/ 7357 w 10000"/>
                <a:gd name="connsiteY156" fmla="*/ 0 h 10000"/>
                <a:gd name="connsiteX157" fmla="*/ 7352 w 10000"/>
                <a:gd name="connsiteY157" fmla="*/ 63 h 10000"/>
                <a:gd name="connsiteX158" fmla="*/ 7357 w 10000"/>
                <a:gd name="connsiteY158" fmla="*/ 263 h 10000"/>
                <a:gd name="connsiteX159" fmla="*/ 7367 w 10000"/>
                <a:gd name="connsiteY159" fmla="*/ 525 h 10000"/>
                <a:gd name="connsiteX160" fmla="*/ 7372 w 10000"/>
                <a:gd name="connsiteY160" fmla="*/ 839 h 10000"/>
                <a:gd name="connsiteX161" fmla="*/ 7362 w 10000"/>
                <a:gd name="connsiteY161" fmla="*/ 1174 h 10000"/>
                <a:gd name="connsiteX162" fmla="*/ 7332 w 10000"/>
                <a:gd name="connsiteY162" fmla="*/ 1478 h 10000"/>
                <a:gd name="connsiteX163" fmla="*/ 7271 w 10000"/>
                <a:gd name="connsiteY163" fmla="*/ 1720 h 10000"/>
                <a:gd name="connsiteX164" fmla="*/ 7165 w 10000"/>
                <a:gd name="connsiteY164" fmla="*/ 1866 h 10000"/>
                <a:gd name="connsiteX165" fmla="*/ 7048 w 10000"/>
                <a:gd name="connsiteY165" fmla="*/ 1866 h 10000"/>
                <a:gd name="connsiteX166" fmla="*/ 6932 w 10000"/>
                <a:gd name="connsiteY166" fmla="*/ 1888 h 10000"/>
                <a:gd name="connsiteX167" fmla="*/ 6820 w 10000"/>
                <a:gd name="connsiteY167" fmla="*/ 1939 h 10000"/>
                <a:gd name="connsiteX168" fmla="*/ 6709 w 10000"/>
                <a:gd name="connsiteY168" fmla="*/ 2003 h 10000"/>
                <a:gd name="connsiteX169" fmla="*/ 6603 w 10000"/>
                <a:gd name="connsiteY169" fmla="*/ 2065 h 10000"/>
                <a:gd name="connsiteX170" fmla="*/ 6501 w 10000"/>
                <a:gd name="connsiteY170" fmla="*/ 2169 h 10000"/>
                <a:gd name="connsiteX171" fmla="*/ 6400 w 10000"/>
                <a:gd name="connsiteY171" fmla="*/ 2263 h 10000"/>
                <a:gd name="connsiteX172" fmla="*/ 6304 w 10000"/>
                <a:gd name="connsiteY172" fmla="*/ 2380 h 10000"/>
                <a:gd name="connsiteX173" fmla="*/ 6208 w 10000"/>
                <a:gd name="connsiteY173" fmla="*/ 2515 h 10000"/>
                <a:gd name="connsiteX174" fmla="*/ 6116 w 10000"/>
                <a:gd name="connsiteY174" fmla="*/ 2663 h 10000"/>
                <a:gd name="connsiteX175" fmla="*/ 6035 w 10000"/>
                <a:gd name="connsiteY175" fmla="*/ 2820 h 10000"/>
                <a:gd name="connsiteX176" fmla="*/ 5954 w 10000"/>
                <a:gd name="connsiteY176" fmla="*/ 2987 h 10000"/>
                <a:gd name="connsiteX177" fmla="*/ 5878 w 10000"/>
                <a:gd name="connsiteY177" fmla="*/ 3155 h 10000"/>
                <a:gd name="connsiteX178" fmla="*/ 5808 w 10000"/>
                <a:gd name="connsiteY178" fmla="*/ 3353 h 10000"/>
                <a:gd name="connsiteX179" fmla="*/ 5737 w 10000"/>
                <a:gd name="connsiteY179" fmla="*/ 3542 h 10000"/>
                <a:gd name="connsiteX180" fmla="*/ 5676 w 10000"/>
                <a:gd name="connsiteY180" fmla="*/ 3733 h 10000"/>
                <a:gd name="connsiteX181" fmla="*/ 5630 w 10000"/>
                <a:gd name="connsiteY181" fmla="*/ 3922 h 10000"/>
                <a:gd name="connsiteX182" fmla="*/ 5590 w 10000"/>
                <a:gd name="connsiteY182" fmla="*/ 4109 h 10000"/>
                <a:gd name="connsiteX183" fmla="*/ 5559 w 10000"/>
                <a:gd name="connsiteY183" fmla="*/ 4307 h 10000"/>
                <a:gd name="connsiteX184" fmla="*/ 5539 w 10000"/>
                <a:gd name="connsiteY184" fmla="*/ 4496 h 10000"/>
                <a:gd name="connsiteX185" fmla="*/ 5514 w 10000"/>
                <a:gd name="connsiteY185" fmla="*/ 4684 h 10000"/>
                <a:gd name="connsiteX186" fmla="*/ 5494 w 10000"/>
                <a:gd name="connsiteY186" fmla="*/ 4895 h 10000"/>
                <a:gd name="connsiteX187" fmla="*/ 5468 w 10000"/>
                <a:gd name="connsiteY187" fmla="*/ 5084 h 10000"/>
                <a:gd name="connsiteX188" fmla="*/ 5443 w 10000"/>
                <a:gd name="connsiteY188" fmla="*/ 5284 h 10000"/>
                <a:gd name="connsiteX189" fmla="*/ 5397 w 10000"/>
                <a:gd name="connsiteY189" fmla="*/ 5230 h 10000"/>
                <a:gd name="connsiteX190" fmla="*/ 5337 w 10000"/>
                <a:gd name="connsiteY190" fmla="*/ 5188 h 10000"/>
                <a:gd name="connsiteX191" fmla="*/ 5251 w 10000"/>
                <a:gd name="connsiteY191" fmla="*/ 5137 h 10000"/>
                <a:gd name="connsiteX192" fmla="*/ 5170 w 10000"/>
                <a:gd name="connsiteY192" fmla="*/ 5074 h 10000"/>
                <a:gd name="connsiteX193" fmla="*/ 5089 w 10000"/>
                <a:gd name="connsiteY193" fmla="*/ 5001 h 10000"/>
                <a:gd name="connsiteX194" fmla="*/ 5013 w 10000"/>
                <a:gd name="connsiteY194" fmla="*/ 4938 h 10000"/>
                <a:gd name="connsiteX195" fmla="*/ 4962 w 10000"/>
                <a:gd name="connsiteY195" fmla="*/ 4864 h 10000"/>
                <a:gd name="connsiteX196" fmla="*/ 4937 w 10000"/>
                <a:gd name="connsiteY196" fmla="*/ 4780 h 10000"/>
                <a:gd name="connsiteX197" fmla="*/ 4835 w 10000"/>
                <a:gd name="connsiteY197" fmla="*/ 4812 h 10000"/>
                <a:gd name="connsiteX198" fmla="*/ 4668 w 10000"/>
                <a:gd name="connsiteY198" fmla="*/ 4875 h 10000"/>
                <a:gd name="connsiteX199" fmla="*/ 4461 w 10000"/>
                <a:gd name="connsiteY199" fmla="*/ 4938 h 10000"/>
                <a:gd name="connsiteX200" fmla="*/ 4213 w 10000"/>
                <a:gd name="connsiteY200" fmla="*/ 5031 h 10000"/>
                <a:gd name="connsiteX201" fmla="*/ 3929 w 10000"/>
                <a:gd name="connsiteY201" fmla="*/ 5126 h 10000"/>
                <a:gd name="connsiteX202" fmla="*/ 3625 w 10000"/>
                <a:gd name="connsiteY202" fmla="*/ 5220 h 10000"/>
                <a:gd name="connsiteX203" fmla="*/ 3311 w 10000"/>
                <a:gd name="connsiteY203" fmla="*/ 5334 h 10000"/>
                <a:gd name="connsiteX204" fmla="*/ 2992 w 10000"/>
                <a:gd name="connsiteY204" fmla="*/ 5438 h 10000"/>
                <a:gd name="connsiteX205" fmla="*/ 2678 w 10000"/>
                <a:gd name="connsiteY205" fmla="*/ 5545 h 10000"/>
                <a:gd name="connsiteX206" fmla="*/ 2380 w 10000"/>
                <a:gd name="connsiteY206" fmla="*/ 5660 h 10000"/>
                <a:gd name="connsiteX207" fmla="*/ 2101 w 10000"/>
                <a:gd name="connsiteY207" fmla="*/ 5754 h 10000"/>
                <a:gd name="connsiteX208" fmla="*/ 1848 w 10000"/>
                <a:gd name="connsiteY208" fmla="*/ 5839 h 10000"/>
                <a:gd name="connsiteX209" fmla="*/ 1641 w 10000"/>
                <a:gd name="connsiteY209" fmla="*/ 5912 h 10000"/>
                <a:gd name="connsiteX210" fmla="*/ 1484 w 10000"/>
                <a:gd name="connsiteY210" fmla="*/ 5954 h 10000"/>
                <a:gd name="connsiteX211" fmla="*/ 1377 w 10000"/>
                <a:gd name="connsiteY211" fmla="*/ 5996 h 10000"/>
                <a:gd name="connsiteX212" fmla="*/ 1342 w 10000"/>
                <a:gd name="connsiteY212" fmla="*/ 6006 h 10000"/>
                <a:gd name="connsiteX213" fmla="*/ 1261 w 10000"/>
                <a:gd name="connsiteY213" fmla="*/ 5954 h 10000"/>
                <a:gd name="connsiteX214" fmla="*/ 1180 w 10000"/>
                <a:gd name="connsiteY214" fmla="*/ 5902 h 10000"/>
                <a:gd name="connsiteX215" fmla="*/ 1104 w 10000"/>
                <a:gd name="connsiteY215" fmla="*/ 5850 h 10000"/>
                <a:gd name="connsiteX216" fmla="*/ 1023 w 10000"/>
                <a:gd name="connsiteY216" fmla="*/ 5787 h 10000"/>
                <a:gd name="connsiteX217" fmla="*/ 942 w 10000"/>
                <a:gd name="connsiteY217" fmla="*/ 5732 h 10000"/>
                <a:gd name="connsiteX218" fmla="*/ 861 w 10000"/>
                <a:gd name="connsiteY218" fmla="*/ 5670 h 10000"/>
                <a:gd name="connsiteX219" fmla="*/ 785 w 10000"/>
                <a:gd name="connsiteY219" fmla="*/ 5617 h 10000"/>
                <a:gd name="connsiteX220" fmla="*/ 704 w 10000"/>
                <a:gd name="connsiteY220" fmla="*/ 5556 h 10000"/>
                <a:gd name="connsiteX221" fmla="*/ 623 w 10000"/>
                <a:gd name="connsiteY221" fmla="*/ 5503 h 10000"/>
                <a:gd name="connsiteX222" fmla="*/ 542 w 10000"/>
                <a:gd name="connsiteY222" fmla="*/ 5451 h 10000"/>
                <a:gd name="connsiteX223" fmla="*/ 466 w 10000"/>
                <a:gd name="connsiteY223" fmla="*/ 5387 h 10000"/>
                <a:gd name="connsiteX224" fmla="*/ 380 w 10000"/>
                <a:gd name="connsiteY224" fmla="*/ 5346 h 10000"/>
                <a:gd name="connsiteX225" fmla="*/ 299 w 10000"/>
                <a:gd name="connsiteY225" fmla="*/ 5294 h 10000"/>
                <a:gd name="connsiteX226" fmla="*/ 218 w 10000"/>
                <a:gd name="connsiteY226" fmla="*/ 5241 h 10000"/>
                <a:gd name="connsiteX227" fmla="*/ 137 w 10000"/>
                <a:gd name="connsiteY227" fmla="*/ 5199 h 10000"/>
                <a:gd name="connsiteX228" fmla="*/ 56 w 10000"/>
                <a:gd name="connsiteY228" fmla="*/ 5148 h 10000"/>
                <a:gd name="connsiteX229" fmla="*/ 0 w 10000"/>
                <a:gd name="connsiteY229" fmla="*/ 5271 h 10000"/>
                <a:gd name="connsiteX230" fmla="*/ 15 w 10000"/>
                <a:gd name="connsiteY230" fmla="*/ 5294 h 10000"/>
                <a:gd name="connsiteX231" fmla="*/ 51 w 10000"/>
                <a:gd name="connsiteY231" fmla="*/ 5334 h 10000"/>
                <a:gd name="connsiteX232" fmla="*/ 106 w 10000"/>
                <a:gd name="connsiteY232" fmla="*/ 5377 h 10000"/>
                <a:gd name="connsiteX233" fmla="*/ 177 w 10000"/>
                <a:gd name="connsiteY233" fmla="*/ 5438 h 10000"/>
                <a:gd name="connsiteX234" fmla="*/ 263 w 10000"/>
                <a:gd name="connsiteY234" fmla="*/ 5503 h 10000"/>
                <a:gd name="connsiteX235" fmla="*/ 359 w 10000"/>
                <a:gd name="connsiteY235" fmla="*/ 5576 h 10000"/>
                <a:gd name="connsiteX236" fmla="*/ 456 w 10000"/>
                <a:gd name="connsiteY236" fmla="*/ 5660 h 10000"/>
                <a:gd name="connsiteX237" fmla="*/ 557 w 10000"/>
                <a:gd name="connsiteY237" fmla="*/ 5732 h 10000"/>
                <a:gd name="connsiteX238" fmla="*/ 658 w 10000"/>
                <a:gd name="connsiteY238" fmla="*/ 5818 h 10000"/>
                <a:gd name="connsiteX239" fmla="*/ 754 w 10000"/>
                <a:gd name="connsiteY239" fmla="*/ 5891 h 10000"/>
                <a:gd name="connsiteX240" fmla="*/ 851 w 10000"/>
                <a:gd name="connsiteY240" fmla="*/ 5954 h 10000"/>
                <a:gd name="connsiteX241" fmla="*/ 932 w 10000"/>
                <a:gd name="connsiteY241" fmla="*/ 6017 h 10000"/>
                <a:gd name="connsiteX242" fmla="*/ 997 w 10000"/>
                <a:gd name="connsiteY242" fmla="*/ 6080 h 10000"/>
                <a:gd name="connsiteX243" fmla="*/ 1053 w 10000"/>
                <a:gd name="connsiteY243" fmla="*/ 6111 h 10000"/>
                <a:gd name="connsiteX244" fmla="*/ 1089 w 10000"/>
                <a:gd name="connsiteY244" fmla="*/ 6143 h 10000"/>
                <a:gd name="connsiteX245" fmla="*/ 1099 w 10000"/>
                <a:gd name="connsiteY245" fmla="*/ 6154 h 10000"/>
                <a:gd name="connsiteX246" fmla="*/ 1094 w 10000"/>
                <a:gd name="connsiteY246" fmla="*/ 6154 h 10000"/>
                <a:gd name="connsiteX247" fmla="*/ 1073 w 10000"/>
                <a:gd name="connsiteY247" fmla="*/ 6164 h 10000"/>
                <a:gd name="connsiteX248" fmla="*/ 1053 w 10000"/>
                <a:gd name="connsiteY248" fmla="*/ 6185 h 10000"/>
                <a:gd name="connsiteX249" fmla="*/ 1023 w 10000"/>
                <a:gd name="connsiteY249" fmla="*/ 6216 h 10000"/>
                <a:gd name="connsiteX250" fmla="*/ 987 w 10000"/>
                <a:gd name="connsiteY250" fmla="*/ 6236 h 10000"/>
                <a:gd name="connsiteX251" fmla="*/ 957 w 10000"/>
                <a:gd name="connsiteY251" fmla="*/ 6268 h 10000"/>
                <a:gd name="connsiteX252" fmla="*/ 932 w 10000"/>
                <a:gd name="connsiteY252" fmla="*/ 6299 h 10000"/>
                <a:gd name="connsiteX253" fmla="*/ 906 w 10000"/>
                <a:gd name="connsiteY253" fmla="*/ 6331 h 10000"/>
                <a:gd name="connsiteX254" fmla="*/ 2486 w 10000"/>
                <a:gd name="connsiteY254" fmla="*/ 7766 h 10000"/>
                <a:gd name="connsiteX255" fmla="*/ 2516 w 10000"/>
                <a:gd name="connsiteY255" fmla="*/ 7798 h 10000"/>
                <a:gd name="connsiteX256" fmla="*/ 2542 w 10000"/>
                <a:gd name="connsiteY256" fmla="*/ 7808 h 10000"/>
                <a:gd name="connsiteX257" fmla="*/ 2572 w 10000"/>
                <a:gd name="connsiteY257" fmla="*/ 7808 h 10000"/>
                <a:gd name="connsiteX258" fmla="*/ 2603 w 10000"/>
                <a:gd name="connsiteY258" fmla="*/ 7755 h 10000"/>
                <a:gd name="connsiteX259" fmla="*/ 1246 w 10000"/>
                <a:gd name="connsiteY259" fmla="*/ 6414 h 10000"/>
                <a:gd name="connsiteX260" fmla="*/ 1337 w 10000"/>
                <a:gd name="connsiteY260" fmla="*/ 6373 h 10000"/>
                <a:gd name="connsiteX261" fmla="*/ 1494 w 10000"/>
                <a:gd name="connsiteY261" fmla="*/ 6309 h 10000"/>
                <a:gd name="connsiteX262" fmla="*/ 1701 w 10000"/>
                <a:gd name="connsiteY262" fmla="*/ 6216 h 10000"/>
                <a:gd name="connsiteX263" fmla="*/ 1949 w 10000"/>
                <a:gd name="connsiteY263" fmla="*/ 6111 h 10000"/>
                <a:gd name="connsiteX264" fmla="*/ 2233 w 10000"/>
                <a:gd name="connsiteY264" fmla="*/ 6006 h 10000"/>
                <a:gd name="connsiteX265" fmla="*/ 2542 w 10000"/>
                <a:gd name="connsiteY265" fmla="*/ 5891 h 10000"/>
                <a:gd name="connsiteX266" fmla="*/ 2871 w 10000"/>
                <a:gd name="connsiteY266" fmla="*/ 5754 h 10000"/>
                <a:gd name="connsiteX267" fmla="*/ 3195 w 10000"/>
                <a:gd name="connsiteY267" fmla="*/ 5629 h 10000"/>
                <a:gd name="connsiteX268" fmla="*/ 3524 w 10000"/>
                <a:gd name="connsiteY268" fmla="*/ 5513 h 10000"/>
                <a:gd name="connsiteX269" fmla="*/ 3833 w 10000"/>
                <a:gd name="connsiteY269" fmla="*/ 5387 h 10000"/>
                <a:gd name="connsiteX270" fmla="*/ 4122 w 10000"/>
                <a:gd name="connsiteY270" fmla="*/ 5284 h 10000"/>
                <a:gd name="connsiteX271" fmla="*/ 4380 w 10000"/>
                <a:gd name="connsiteY271" fmla="*/ 5178 h 10000"/>
                <a:gd name="connsiteX272" fmla="*/ 4603 w 10000"/>
                <a:gd name="connsiteY272" fmla="*/ 5105 h 10000"/>
                <a:gd name="connsiteX273" fmla="*/ 4765 w 10000"/>
                <a:gd name="connsiteY273" fmla="*/ 5031 h 10000"/>
                <a:gd name="connsiteX274" fmla="*/ 4876 w 10000"/>
                <a:gd name="connsiteY274" fmla="*/ 4990 h 10000"/>
                <a:gd name="connsiteX275" fmla="*/ 4911 w 10000"/>
                <a:gd name="connsiteY275" fmla="*/ 4980 h 10000"/>
                <a:gd name="connsiteX276" fmla="*/ 4972 w 10000"/>
                <a:gd name="connsiteY276" fmla="*/ 5053 h 10000"/>
                <a:gd name="connsiteX277" fmla="*/ 5038 w 10000"/>
                <a:gd name="connsiteY277" fmla="*/ 5126 h 10000"/>
                <a:gd name="connsiteX278" fmla="*/ 5109 w 10000"/>
                <a:gd name="connsiteY278" fmla="*/ 5199 h 10000"/>
                <a:gd name="connsiteX279" fmla="*/ 5180 w 10000"/>
                <a:gd name="connsiteY279" fmla="*/ 5284 h 10000"/>
                <a:gd name="connsiteX280" fmla="*/ 5241 w 10000"/>
                <a:gd name="connsiteY280" fmla="*/ 5367 h 10000"/>
                <a:gd name="connsiteX281" fmla="*/ 5306 w 10000"/>
                <a:gd name="connsiteY281" fmla="*/ 5451 h 10000"/>
                <a:gd name="connsiteX282" fmla="*/ 5367 w 10000"/>
                <a:gd name="connsiteY282" fmla="*/ 5534 h 10000"/>
                <a:gd name="connsiteX283" fmla="*/ 5428 w 10000"/>
                <a:gd name="connsiteY283" fmla="*/ 5629 h 10000"/>
                <a:gd name="connsiteX284" fmla="*/ 5423 w 10000"/>
                <a:gd name="connsiteY284" fmla="*/ 5942 h 10000"/>
                <a:gd name="connsiteX285" fmla="*/ 5397 w 10000"/>
                <a:gd name="connsiteY285" fmla="*/ 6236 h 10000"/>
                <a:gd name="connsiteX286" fmla="*/ 5367 w 10000"/>
                <a:gd name="connsiteY286" fmla="*/ 6541 h 10000"/>
                <a:gd name="connsiteX287" fmla="*/ 5337 w 10000"/>
                <a:gd name="connsiteY287" fmla="*/ 6814 h 10000"/>
                <a:gd name="connsiteX288" fmla="*/ 5296 w 10000"/>
                <a:gd name="connsiteY288" fmla="*/ 6718 h 10000"/>
                <a:gd name="connsiteX289" fmla="*/ 5251 w 10000"/>
                <a:gd name="connsiteY289" fmla="*/ 6624 h 10000"/>
                <a:gd name="connsiteX290" fmla="*/ 5210 w 10000"/>
                <a:gd name="connsiteY290" fmla="*/ 6530 h 10000"/>
                <a:gd name="connsiteX291" fmla="*/ 5170 w 10000"/>
                <a:gd name="connsiteY291" fmla="*/ 6444 h 10000"/>
                <a:gd name="connsiteX292" fmla="*/ 5129 w 10000"/>
                <a:gd name="connsiteY292" fmla="*/ 6351 h 10000"/>
                <a:gd name="connsiteX293" fmla="*/ 5089 w 10000"/>
                <a:gd name="connsiteY293" fmla="*/ 6268 h 10000"/>
                <a:gd name="connsiteX294" fmla="*/ 5043 w 10000"/>
                <a:gd name="connsiteY294" fmla="*/ 6185 h 10000"/>
                <a:gd name="connsiteX295" fmla="*/ 4992 w 10000"/>
                <a:gd name="connsiteY295" fmla="*/ 6111 h 10000"/>
                <a:gd name="connsiteX296" fmla="*/ 5033 w 10000"/>
                <a:gd name="connsiteY296" fmla="*/ 6111 h 10000"/>
                <a:gd name="connsiteX297" fmla="*/ 5073 w 10000"/>
                <a:gd name="connsiteY297" fmla="*/ 6143 h 10000"/>
                <a:gd name="connsiteX298" fmla="*/ 5114 w 10000"/>
                <a:gd name="connsiteY298" fmla="*/ 6195 h 10000"/>
                <a:gd name="connsiteX299" fmla="*/ 5149 w 10000"/>
                <a:gd name="connsiteY299" fmla="*/ 6258 h 10000"/>
                <a:gd name="connsiteX300" fmla="*/ 5190 w 10000"/>
                <a:gd name="connsiteY300" fmla="*/ 6321 h 10000"/>
                <a:gd name="connsiteX301" fmla="*/ 5230 w 10000"/>
                <a:gd name="connsiteY301" fmla="*/ 6341 h 10000"/>
                <a:gd name="connsiteX302" fmla="*/ 5271 w 10000"/>
                <a:gd name="connsiteY302" fmla="*/ 6341 h 10000"/>
                <a:gd name="connsiteX303" fmla="*/ 5316 w 10000"/>
                <a:gd name="connsiteY303" fmla="*/ 6299 h 10000"/>
                <a:gd name="connsiteX304" fmla="*/ 5276 w 10000"/>
                <a:gd name="connsiteY304" fmla="*/ 6154 h 10000"/>
                <a:gd name="connsiteX305" fmla="*/ 5225 w 10000"/>
                <a:gd name="connsiteY305" fmla="*/ 6017 h 10000"/>
                <a:gd name="connsiteX306" fmla="*/ 5170 w 10000"/>
                <a:gd name="connsiteY306" fmla="*/ 5902 h 10000"/>
                <a:gd name="connsiteX307" fmla="*/ 5109 w 10000"/>
                <a:gd name="connsiteY307" fmla="*/ 5776 h 10000"/>
                <a:gd name="connsiteX308" fmla="*/ 5043 w 10000"/>
                <a:gd name="connsiteY308" fmla="*/ 5670 h 10000"/>
                <a:gd name="connsiteX309" fmla="*/ 4972 w 10000"/>
                <a:gd name="connsiteY309" fmla="*/ 5576 h 10000"/>
                <a:gd name="connsiteX310" fmla="*/ 4901 w 10000"/>
                <a:gd name="connsiteY310" fmla="*/ 5493 h 10000"/>
                <a:gd name="connsiteX311" fmla="*/ 4835 w 10000"/>
                <a:gd name="connsiteY311" fmla="*/ 5418 h 10000"/>
                <a:gd name="connsiteX312" fmla="*/ 4881 w 10000"/>
                <a:gd name="connsiteY312" fmla="*/ 5428 h 10000"/>
                <a:gd name="connsiteX313" fmla="*/ 4927 w 10000"/>
                <a:gd name="connsiteY313" fmla="*/ 5438 h 10000"/>
                <a:gd name="connsiteX314" fmla="*/ 4972 w 10000"/>
                <a:gd name="connsiteY314" fmla="*/ 5461 h 10000"/>
                <a:gd name="connsiteX315" fmla="*/ 5018 w 10000"/>
                <a:gd name="connsiteY315" fmla="*/ 5493 h 10000"/>
                <a:gd name="connsiteX316" fmla="*/ 5068 w 10000"/>
                <a:gd name="connsiteY316" fmla="*/ 5513 h 10000"/>
                <a:gd name="connsiteX317" fmla="*/ 5114 w 10000"/>
                <a:gd name="connsiteY317" fmla="*/ 5545 h 10000"/>
                <a:gd name="connsiteX318" fmla="*/ 5154 w 10000"/>
                <a:gd name="connsiteY318" fmla="*/ 5586 h 10000"/>
                <a:gd name="connsiteX319" fmla="*/ 5195 w 10000"/>
                <a:gd name="connsiteY319" fmla="*/ 5629 h 10000"/>
                <a:gd name="connsiteX320" fmla="*/ 5220 w 10000"/>
                <a:gd name="connsiteY320" fmla="*/ 5639 h 10000"/>
                <a:gd name="connsiteX321" fmla="*/ 5241 w 10000"/>
                <a:gd name="connsiteY321" fmla="*/ 5680 h 10000"/>
                <a:gd name="connsiteX322" fmla="*/ 5266 w 10000"/>
                <a:gd name="connsiteY322" fmla="*/ 5732 h 10000"/>
                <a:gd name="connsiteX323" fmla="*/ 5281 w 10000"/>
                <a:gd name="connsiteY323" fmla="*/ 5766 h 10000"/>
                <a:gd name="connsiteX324" fmla="*/ 5306 w 10000"/>
                <a:gd name="connsiteY324" fmla="*/ 5818 h 10000"/>
                <a:gd name="connsiteX325" fmla="*/ 5327 w 10000"/>
                <a:gd name="connsiteY325" fmla="*/ 5829 h 10000"/>
                <a:gd name="connsiteX326" fmla="*/ 5352 w 10000"/>
                <a:gd name="connsiteY326" fmla="*/ 5818 h 10000"/>
                <a:gd name="connsiteX327" fmla="*/ 5382 w 10000"/>
                <a:gd name="connsiteY327" fmla="*/ 5766 h 10000"/>
                <a:gd name="connsiteX328" fmla="*/ 5342 w 10000"/>
                <a:gd name="connsiteY328" fmla="*/ 5660 h 10000"/>
                <a:gd name="connsiteX329" fmla="*/ 5296 w 10000"/>
                <a:gd name="connsiteY329" fmla="*/ 5576 h 10000"/>
                <a:gd name="connsiteX330" fmla="*/ 5241 w 10000"/>
                <a:gd name="connsiteY330" fmla="*/ 5503 h 10000"/>
                <a:gd name="connsiteX331" fmla="*/ 5190 w 10000"/>
                <a:gd name="connsiteY331" fmla="*/ 5438 h 10000"/>
                <a:gd name="connsiteX332" fmla="*/ 5129 w 10000"/>
                <a:gd name="connsiteY332" fmla="*/ 5387 h 10000"/>
                <a:gd name="connsiteX333" fmla="*/ 5073 w 10000"/>
                <a:gd name="connsiteY333" fmla="*/ 5356 h 10000"/>
                <a:gd name="connsiteX334" fmla="*/ 5008 w 10000"/>
                <a:gd name="connsiteY334" fmla="*/ 5304 h 10000"/>
                <a:gd name="connsiteX335" fmla="*/ 4952 w 10000"/>
                <a:gd name="connsiteY335" fmla="*/ 5271 h 10000"/>
                <a:gd name="connsiteX336" fmla="*/ 4916 w 10000"/>
                <a:gd name="connsiteY336" fmla="*/ 5241 h 10000"/>
                <a:gd name="connsiteX337" fmla="*/ 4876 w 10000"/>
                <a:gd name="connsiteY337" fmla="*/ 5230 h 10000"/>
                <a:gd name="connsiteX338" fmla="*/ 4841 w 10000"/>
                <a:gd name="connsiteY338" fmla="*/ 5230 h 10000"/>
                <a:gd name="connsiteX339" fmla="*/ 4810 w 10000"/>
                <a:gd name="connsiteY339" fmla="*/ 5284 h 10000"/>
                <a:gd name="connsiteX340" fmla="*/ 4810 w 10000"/>
                <a:gd name="connsiteY340" fmla="*/ 5314 h 10000"/>
                <a:gd name="connsiteX341" fmla="*/ 4815 w 10000"/>
                <a:gd name="connsiteY341" fmla="*/ 5356 h 10000"/>
                <a:gd name="connsiteX342" fmla="*/ 4820 w 10000"/>
                <a:gd name="connsiteY342" fmla="*/ 5377 h 10000"/>
                <a:gd name="connsiteX343" fmla="*/ 4835 w 10000"/>
                <a:gd name="connsiteY343" fmla="*/ 5397 h 10000"/>
                <a:gd name="connsiteX344" fmla="*/ 4795 w 10000"/>
                <a:gd name="connsiteY344" fmla="*/ 5428 h 10000"/>
                <a:gd name="connsiteX345" fmla="*/ 4744 w 10000"/>
                <a:gd name="connsiteY345" fmla="*/ 5438 h 10000"/>
                <a:gd name="connsiteX346" fmla="*/ 4709 w 10000"/>
                <a:gd name="connsiteY346" fmla="*/ 5461 h 10000"/>
                <a:gd name="connsiteX347" fmla="*/ 4704 w 10000"/>
                <a:gd name="connsiteY347" fmla="*/ 5556 h 10000"/>
                <a:gd name="connsiteX348" fmla="*/ 4754 w 10000"/>
                <a:gd name="connsiteY348" fmla="*/ 5596 h 10000"/>
                <a:gd name="connsiteX349" fmla="*/ 4800 w 10000"/>
                <a:gd name="connsiteY349" fmla="*/ 5629 h 10000"/>
                <a:gd name="connsiteX350" fmla="*/ 4846 w 10000"/>
                <a:gd name="connsiteY350" fmla="*/ 5670 h 10000"/>
                <a:gd name="connsiteX351" fmla="*/ 4896 w 10000"/>
                <a:gd name="connsiteY351" fmla="*/ 5691 h 10000"/>
                <a:gd name="connsiteX352" fmla="*/ 4937 w 10000"/>
                <a:gd name="connsiteY352" fmla="*/ 5732 h 10000"/>
                <a:gd name="connsiteX353" fmla="*/ 4987 w 10000"/>
                <a:gd name="connsiteY353" fmla="*/ 5776 h 10000"/>
                <a:gd name="connsiteX354" fmla="*/ 5028 w 10000"/>
                <a:gd name="connsiteY354" fmla="*/ 5839 h 10000"/>
                <a:gd name="connsiteX355" fmla="*/ 5068 w 10000"/>
                <a:gd name="connsiteY355" fmla="*/ 5902 h 10000"/>
                <a:gd name="connsiteX356" fmla="*/ 5033 w 10000"/>
                <a:gd name="connsiteY356" fmla="*/ 5912 h 10000"/>
                <a:gd name="connsiteX357" fmla="*/ 4992 w 10000"/>
                <a:gd name="connsiteY357" fmla="*/ 5912 h 10000"/>
                <a:gd name="connsiteX358" fmla="*/ 4957 w 10000"/>
                <a:gd name="connsiteY358" fmla="*/ 5902 h 10000"/>
                <a:gd name="connsiteX359" fmla="*/ 4916 w 10000"/>
                <a:gd name="connsiteY359" fmla="*/ 5871 h 10000"/>
                <a:gd name="connsiteX360" fmla="*/ 4876 w 10000"/>
                <a:gd name="connsiteY360" fmla="*/ 5850 h 10000"/>
                <a:gd name="connsiteX361" fmla="*/ 4835 w 10000"/>
                <a:gd name="connsiteY361" fmla="*/ 5839 h 10000"/>
                <a:gd name="connsiteX362" fmla="*/ 4800 w 10000"/>
                <a:gd name="connsiteY362" fmla="*/ 5860 h 10000"/>
                <a:gd name="connsiteX363" fmla="*/ 4759 w 10000"/>
                <a:gd name="connsiteY363" fmla="*/ 5902 h 10000"/>
                <a:gd name="connsiteX364" fmla="*/ 4775 w 10000"/>
                <a:gd name="connsiteY364" fmla="*/ 6027 h 10000"/>
                <a:gd name="connsiteX365" fmla="*/ 4810 w 10000"/>
                <a:gd name="connsiteY365" fmla="*/ 6143 h 10000"/>
                <a:gd name="connsiteX366" fmla="*/ 4851 w 10000"/>
                <a:gd name="connsiteY366" fmla="*/ 6226 h 10000"/>
                <a:gd name="connsiteX367" fmla="*/ 4901 w 10000"/>
                <a:gd name="connsiteY367" fmla="*/ 6309 h 10000"/>
                <a:gd name="connsiteX368" fmla="*/ 4952 w 10000"/>
                <a:gd name="connsiteY368" fmla="*/ 6394 h 10000"/>
                <a:gd name="connsiteX369" fmla="*/ 5003 w 10000"/>
                <a:gd name="connsiteY369" fmla="*/ 6488 h 10000"/>
                <a:gd name="connsiteX370" fmla="*/ 5043 w 10000"/>
                <a:gd name="connsiteY370" fmla="*/ 6614 h 10000"/>
                <a:gd name="connsiteX371" fmla="*/ 5078 w 10000"/>
                <a:gd name="connsiteY371" fmla="*/ 6739 h 10000"/>
                <a:gd name="connsiteX372" fmla="*/ 4987 w 10000"/>
                <a:gd name="connsiteY372" fmla="*/ 6781 h 10000"/>
                <a:gd name="connsiteX373" fmla="*/ 4886 w 10000"/>
                <a:gd name="connsiteY373" fmla="*/ 6824 h 10000"/>
                <a:gd name="connsiteX374" fmla="*/ 4795 w 10000"/>
                <a:gd name="connsiteY374" fmla="*/ 6888 h 10000"/>
                <a:gd name="connsiteX375" fmla="*/ 4699 w 10000"/>
                <a:gd name="connsiteY375" fmla="*/ 6950 h 10000"/>
                <a:gd name="connsiteX376" fmla="*/ 4608 w 10000"/>
                <a:gd name="connsiteY376" fmla="*/ 7013 h 10000"/>
                <a:gd name="connsiteX377" fmla="*/ 4511 w 10000"/>
                <a:gd name="connsiteY377" fmla="*/ 7055 h 10000"/>
                <a:gd name="connsiteX378" fmla="*/ 4415 w 10000"/>
                <a:gd name="connsiteY378" fmla="*/ 7097 h 10000"/>
                <a:gd name="connsiteX379" fmla="*/ 4319 w 10000"/>
                <a:gd name="connsiteY379" fmla="*/ 7107 h 10000"/>
                <a:gd name="connsiteX380" fmla="*/ 4339 w 10000"/>
                <a:gd name="connsiteY380" fmla="*/ 6845 h 10000"/>
                <a:gd name="connsiteX381" fmla="*/ 4349 w 10000"/>
                <a:gd name="connsiteY381" fmla="*/ 6551 h 10000"/>
                <a:gd name="connsiteX382" fmla="*/ 4339 w 10000"/>
                <a:gd name="connsiteY382" fmla="*/ 6268 h 10000"/>
                <a:gd name="connsiteX383" fmla="*/ 4319 w 10000"/>
                <a:gd name="connsiteY383" fmla="*/ 6006 h 10000"/>
                <a:gd name="connsiteX384" fmla="*/ 4294 w 10000"/>
                <a:gd name="connsiteY384" fmla="*/ 5922 h 10000"/>
                <a:gd name="connsiteX385" fmla="*/ 4268 w 10000"/>
                <a:gd name="connsiteY385" fmla="*/ 5829 h 10000"/>
                <a:gd name="connsiteX386" fmla="*/ 4238 w 10000"/>
                <a:gd name="connsiteY386" fmla="*/ 5743 h 10000"/>
                <a:gd name="connsiteX387" fmla="*/ 4192 w 10000"/>
                <a:gd name="connsiteY387" fmla="*/ 5712 h 10000"/>
                <a:gd name="connsiteX388" fmla="*/ 4147 w 10000"/>
                <a:gd name="connsiteY388" fmla="*/ 5891 h 10000"/>
                <a:gd name="connsiteX389" fmla="*/ 4116 w 10000"/>
                <a:gd name="connsiteY389" fmla="*/ 6070 h 10000"/>
                <a:gd name="connsiteX390" fmla="*/ 4086 w 10000"/>
                <a:gd name="connsiteY390" fmla="*/ 6247 h 10000"/>
                <a:gd name="connsiteX391" fmla="*/ 4035 w 10000"/>
                <a:gd name="connsiteY391" fmla="*/ 6414 h 10000"/>
                <a:gd name="connsiteX392" fmla="*/ 3833 w 10000"/>
                <a:gd name="connsiteY392" fmla="*/ 5712 h 10000"/>
                <a:gd name="connsiteX393" fmla="*/ 3772 w 10000"/>
                <a:gd name="connsiteY393" fmla="*/ 5712 h 10000"/>
                <a:gd name="connsiteX394" fmla="*/ 3772 w 10000"/>
                <a:gd name="connsiteY394" fmla="*/ 5829 h 10000"/>
                <a:gd name="connsiteX395" fmla="*/ 3813 w 10000"/>
                <a:gd name="connsiteY395" fmla="*/ 5954 h 10000"/>
                <a:gd name="connsiteX396" fmla="*/ 3848 w 10000"/>
                <a:gd name="connsiteY396" fmla="*/ 6090 h 10000"/>
                <a:gd name="connsiteX397" fmla="*/ 3878 w 10000"/>
                <a:gd name="connsiteY397" fmla="*/ 6226 h 10000"/>
                <a:gd name="connsiteX398" fmla="*/ 3909 w 10000"/>
                <a:gd name="connsiteY398" fmla="*/ 6373 h 10000"/>
                <a:gd name="connsiteX399" fmla="*/ 3934 w 10000"/>
                <a:gd name="connsiteY399" fmla="*/ 6498 h 10000"/>
                <a:gd name="connsiteX400" fmla="*/ 3959 w 10000"/>
                <a:gd name="connsiteY400" fmla="*/ 6644 h 10000"/>
                <a:gd name="connsiteX401" fmla="*/ 3975 w 10000"/>
                <a:gd name="connsiteY401" fmla="*/ 6803 h 10000"/>
                <a:gd name="connsiteX402" fmla="*/ 3995 w 10000"/>
                <a:gd name="connsiteY402" fmla="*/ 6950 h 10000"/>
                <a:gd name="connsiteX403" fmla="*/ 4041 w 10000"/>
                <a:gd name="connsiteY403" fmla="*/ 6928 h 10000"/>
                <a:gd name="connsiteX404" fmla="*/ 4081 w 10000"/>
                <a:gd name="connsiteY404" fmla="*/ 6868 h 10000"/>
                <a:gd name="connsiteX405" fmla="*/ 4111 w 10000"/>
                <a:gd name="connsiteY405" fmla="*/ 6803 h 10000"/>
                <a:gd name="connsiteX406" fmla="*/ 4142 w 10000"/>
                <a:gd name="connsiteY406" fmla="*/ 6729 h 10000"/>
                <a:gd name="connsiteX407" fmla="*/ 4162 w 10000"/>
                <a:gd name="connsiteY407" fmla="*/ 6644 h 10000"/>
                <a:gd name="connsiteX408" fmla="*/ 4182 w 10000"/>
                <a:gd name="connsiteY408" fmla="*/ 6551 h 10000"/>
                <a:gd name="connsiteX409" fmla="*/ 4197 w 10000"/>
                <a:gd name="connsiteY409" fmla="*/ 6467 h 10000"/>
                <a:gd name="connsiteX410" fmla="*/ 4218 w 10000"/>
                <a:gd name="connsiteY410" fmla="*/ 6384 h 10000"/>
                <a:gd name="connsiteX411" fmla="*/ 4238 w 10000"/>
                <a:gd name="connsiteY411" fmla="*/ 6467 h 10000"/>
                <a:gd name="connsiteX412" fmla="*/ 4228 w 10000"/>
                <a:gd name="connsiteY412" fmla="*/ 6654 h 10000"/>
                <a:gd name="connsiteX413" fmla="*/ 4203 w 10000"/>
                <a:gd name="connsiteY413" fmla="*/ 6855 h 10000"/>
                <a:gd name="connsiteX414" fmla="*/ 4182 w 10000"/>
                <a:gd name="connsiteY414" fmla="*/ 7034 h 10000"/>
                <a:gd name="connsiteX415" fmla="*/ 4147 w 10000"/>
                <a:gd name="connsiteY415" fmla="*/ 7223 h 10000"/>
                <a:gd name="connsiteX416" fmla="*/ 4111 w 10000"/>
                <a:gd name="connsiteY416" fmla="*/ 7410 h 10000"/>
                <a:gd name="connsiteX417" fmla="*/ 4076 w 10000"/>
                <a:gd name="connsiteY417" fmla="*/ 7589 h 10000"/>
                <a:gd name="connsiteX418" fmla="*/ 4223 w 10000"/>
                <a:gd name="connsiteY418" fmla="*/ 7977 h 10000"/>
                <a:gd name="connsiteX419" fmla="*/ 4238 w 10000"/>
                <a:gd name="connsiteY419" fmla="*/ 7862 h 10000"/>
                <a:gd name="connsiteX420" fmla="*/ 4258 w 10000"/>
                <a:gd name="connsiteY420" fmla="*/ 7705 h 10000"/>
                <a:gd name="connsiteX421" fmla="*/ 4273 w 10000"/>
                <a:gd name="connsiteY421" fmla="*/ 7567 h 10000"/>
                <a:gd name="connsiteX422" fmla="*/ 4294 w 10000"/>
                <a:gd name="connsiteY422" fmla="*/ 7452 h 10000"/>
                <a:gd name="connsiteX423" fmla="*/ 4400 w 10000"/>
                <a:gd name="connsiteY423" fmla="*/ 7421 h 10000"/>
                <a:gd name="connsiteX424" fmla="*/ 4511 w 10000"/>
                <a:gd name="connsiteY424" fmla="*/ 7358 h 10000"/>
                <a:gd name="connsiteX425" fmla="*/ 4623 w 10000"/>
                <a:gd name="connsiteY425" fmla="*/ 7296 h 10000"/>
                <a:gd name="connsiteX426" fmla="*/ 4734 w 10000"/>
                <a:gd name="connsiteY426" fmla="*/ 7243 h 10000"/>
                <a:gd name="connsiteX427" fmla="*/ 4846 w 10000"/>
                <a:gd name="connsiteY427" fmla="*/ 7181 h 10000"/>
                <a:gd name="connsiteX428" fmla="*/ 4952 w 10000"/>
                <a:gd name="connsiteY428" fmla="*/ 7118 h 10000"/>
                <a:gd name="connsiteX429" fmla="*/ 5063 w 10000"/>
                <a:gd name="connsiteY429" fmla="*/ 7055 h 10000"/>
                <a:gd name="connsiteX430" fmla="*/ 5170 w 10000"/>
                <a:gd name="connsiteY430" fmla="*/ 7013 h 10000"/>
                <a:gd name="connsiteX431" fmla="*/ 5205 w 10000"/>
                <a:gd name="connsiteY431" fmla="*/ 7107 h 10000"/>
                <a:gd name="connsiteX432" fmla="*/ 5241 w 10000"/>
                <a:gd name="connsiteY432" fmla="*/ 7202 h 10000"/>
                <a:gd name="connsiteX433" fmla="*/ 5266 w 10000"/>
                <a:gd name="connsiteY433" fmla="*/ 7296 h 10000"/>
                <a:gd name="connsiteX434" fmla="*/ 5286 w 10000"/>
                <a:gd name="connsiteY434" fmla="*/ 7410 h 10000"/>
                <a:gd name="connsiteX435" fmla="*/ 4759 w 10000"/>
                <a:gd name="connsiteY435" fmla="*/ 7755 h 10000"/>
                <a:gd name="connsiteX436" fmla="*/ 4800 w 10000"/>
                <a:gd name="connsiteY436" fmla="*/ 8071 h 10000"/>
                <a:gd name="connsiteX437" fmla="*/ 4810 w 10000"/>
                <a:gd name="connsiteY437" fmla="*/ 8061 h 10000"/>
                <a:gd name="connsiteX438" fmla="*/ 4851 w 10000"/>
                <a:gd name="connsiteY438" fmla="*/ 8040 h 10000"/>
                <a:gd name="connsiteX439" fmla="*/ 4901 w 10000"/>
                <a:gd name="connsiteY439" fmla="*/ 7998 h 10000"/>
                <a:gd name="connsiteX440" fmla="*/ 4972 w 10000"/>
                <a:gd name="connsiteY440" fmla="*/ 7956 h 10000"/>
                <a:gd name="connsiteX441" fmla="*/ 5048 w 10000"/>
                <a:gd name="connsiteY441" fmla="*/ 7894 h 10000"/>
                <a:gd name="connsiteX442" fmla="*/ 5124 w 10000"/>
                <a:gd name="connsiteY442" fmla="*/ 7829 h 10000"/>
                <a:gd name="connsiteX443" fmla="*/ 5195 w 10000"/>
                <a:gd name="connsiteY443" fmla="*/ 7766 h 10000"/>
                <a:gd name="connsiteX444" fmla="*/ 5261 w 10000"/>
                <a:gd name="connsiteY444" fmla="*/ 7725 h 10000"/>
                <a:gd name="connsiteX445" fmla="*/ 5235 w 10000"/>
                <a:gd name="connsiteY445" fmla="*/ 8292 h 10000"/>
                <a:gd name="connsiteX446" fmla="*/ 4765 w 10000"/>
                <a:gd name="connsiteY446" fmla="*/ 8616 h 10000"/>
                <a:gd name="connsiteX447" fmla="*/ 4800 w 10000"/>
                <a:gd name="connsiteY447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577 w 10000"/>
                <a:gd name="connsiteY21" fmla="*/ 8219 h 10000"/>
                <a:gd name="connsiteX22" fmla="*/ 4658 w 10000"/>
                <a:gd name="connsiteY22" fmla="*/ 8165 h 10000"/>
                <a:gd name="connsiteX23" fmla="*/ 4729 w 10000"/>
                <a:gd name="connsiteY23" fmla="*/ 8125 h 10000"/>
                <a:gd name="connsiteX24" fmla="*/ 4800 w 10000"/>
                <a:gd name="connsiteY24" fmla="*/ 8071 h 10000"/>
                <a:gd name="connsiteX25" fmla="*/ 4759 w 10000"/>
                <a:gd name="connsiteY25" fmla="*/ 7755 h 10000"/>
                <a:gd name="connsiteX26" fmla="*/ 4228 w 10000"/>
                <a:gd name="connsiteY26" fmla="*/ 8125 h 10000"/>
                <a:gd name="connsiteX27" fmla="*/ 4223 w 10000"/>
                <a:gd name="connsiteY27" fmla="*/ 8092 h 10000"/>
                <a:gd name="connsiteX28" fmla="*/ 4223 w 10000"/>
                <a:gd name="connsiteY28" fmla="*/ 8061 h 10000"/>
                <a:gd name="connsiteX29" fmla="*/ 4223 w 10000"/>
                <a:gd name="connsiteY29" fmla="*/ 8018 h 10000"/>
                <a:gd name="connsiteX30" fmla="*/ 4223 w 10000"/>
                <a:gd name="connsiteY30" fmla="*/ 7977 h 10000"/>
                <a:gd name="connsiteX31" fmla="*/ 5554 w 10000"/>
                <a:gd name="connsiteY31" fmla="*/ 6593 h 10000"/>
                <a:gd name="connsiteX32" fmla="*/ 5570 w 10000"/>
                <a:gd name="connsiteY32" fmla="*/ 6384 h 10000"/>
                <a:gd name="connsiteX33" fmla="*/ 5585 w 10000"/>
                <a:gd name="connsiteY33" fmla="*/ 6154 h 10000"/>
                <a:gd name="connsiteX34" fmla="*/ 5605 w 10000"/>
                <a:gd name="connsiteY34" fmla="*/ 5932 h 10000"/>
                <a:gd name="connsiteX35" fmla="*/ 5625 w 10000"/>
                <a:gd name="connsiteY35" fmla="*/ 5712 h 10000"/>
                <a:gd name="connsiteX36" fmla="*/ 5651 w 10000"/>
                <a:gd name="connsiteY36" fmla="*/ 5503 h 10000"/>
                <a:gd name="connsiteX37" fmla="*/ 5671 w 10000"/>
                <a:gd name="connsiteY37" fmla="*/ 5294 h 10000"/>
                <a:gd name="connsiteX38" fmla="*/ 5706 w 10000"/>
                <a:gd name="connsiteY38" fmla="*/ 5084 h 10000"/>
                <a:gd name="connsiteX39" fmla="*/ 5742 w 10000"/>
                <a:gd name="connsiteY39" fmla="*/ 4885 h 10000"/>
                <a:gd name="connsiteX40" fmla="*/ 5782 w 10000"/>
                <a:gd name="connsiteY40" fmla="*/ 4643 h 10000"/>
                <a:gd name="connsiteX41" fmla="*/ 5838 w 10000"/>
                <a:gd name="connsiteY41" fmla="*/ 4401 h 10000"/>
                <a:gd name="connsiteX42" fmla="*/ 5894 w 10000"/>
                <a:gd name="connsiteY42" fmla="*/ 4171 h 10000"/>
                <a:gd name="connsiteX43" fmla="*/ 5965 w 10000"/>
                <a:gd name="connsiteY43" fmla="*/ 3942 h 10000"/>
                <a:gd name="connsiteX44" fmla="*/ 6041 w 10000"/>
                <a:gd name="connsiteY44" fmla="*/ 3723 h 10000"/>
                <a:gd name="connsiteX45" fmla="*/ 6116 w 10000"/>
                <a:gd name="connsiteY45" fmla="*/ 3511 h 10000"/>
                <a:gd name="connsiteX46" fmla="*/ 6203 w 10000"/>
                <a:gd name="connsiteY46" fmla="*/ 3312 h 10000"/>
                <a:gd name="connsiteX47" fmla="*/ 6294 w 10000"/>
                <a:gd name="connsiteY47" fmla="*/ 3124 h 10000"/>
                <a:gd name="connsiteX48" fmla="*/ 6395 w 10000"/>
                <a:gd name="connsiteY48" fmla="*/ 2957 h 10000"/>
                <a:gd name="connsiteX49" fmla="*/ 6496 w 10000"/>
                <a:gd name="connsiteY49" fmla="*/ 2777 h 10000"/>
                <a:gd name="connsiteX50" fmla="*/ 6603 w 10000"/>
                <a:gd name="connsiteY50" fmla="*/ 2642 h 10000"/>
                <a:gd name="connsiteX51" fmla="*/ 6714 w 10000"/>
                <a:gd name="connsiteY51" fmla="*/ 2515 h 10000"/>
                <a:gd name="connsiteX52" fmla="*/ 6830 w 10000"/>
                <a:gd name="connsiteY52" fmla="*/ 2411 h 10000"/>
                <a:gd name="connsiteX53" fmla="*/ 6947 w 10000"/>
                <a:gd name="connsiteY53" fmla="*/ 2305 h 10000"/>
                <a:gd name="connsiteX54" fmla="*/ 7073 w 10000"/>
                <a:gd name="connsiteY54" fmla="*/ 2253 h 10000"/>
                <a:gd name="connsiteX55" fmla="*/ 7200 w 10000"/>
                <a:gd name="connsiteY55" fmla="*/ 2201 h 10000"/>
                <a:gd name="connsiteX56" fmla="*/ 7271 w 10000"/>
                <a:gd name="connsiteY56" fmla="*/ 2368 h 10000"/>
                <a:gd name="connsiteX57" fmla="*/ 7332 w 10000"/>
                <a:gd name="connsiteY57" fmla="*/ 2515 h 10000"/>
                <a:gd name="connsiteX58" fmla="*/ 7397 w 10000"/>
                <a:gd name="connsiteY58" fmla="*/ 2663 h 10000"/>
                <a:gd name="connsiteX59" fmla="*/ 7468 w 10000"/>
                <a:gd name="connsiteY59" fmla="*/ 2777 h 10000"/>
                <a:gd name="connsiteX60" fmla="*/ 7549 w 10000"/>
                <a:gd name="connsiteY60" fmla="*/ 2894 h 10000"/>
                <a:gd name="connsiteX61" fmla="*/ 7641 w 10000"/>
                <a:gd name="connsiteY61" fmla="*/ 2987 h 10000"/>
                <a:gd name="connsiteX62" fmla="*/ 7757 w 10000"/>
                <a:gd name="connsiteY62" fmla="*/ 3082 h 10000"/>
                <a:gd name="connsiteX63" fmla="*/ 7899 w 10000"/>
                <a:gd name="connsiteY63" fmla="*/ 3165 h 10000"/>
                <a:gd name="connsiteX64" fmla="*/ 7980 w 10000"/>
                <a:gd name="connsiteY64" fmla="*/ 3209 h 10000"/>
                <a:gd name="connsiteX65" fmla="*/ 8056 w 10000"/>
                <a:gd name="connsiteY65" fmla="*/ 3219 h 10000"/>
                <a:gd name="connsiteX66" fmla="*/ 8137 w 10000"/>
                <a:gd name="connsiteY66" fmla="*/ 3229 h 10000"/>
                <a:gd name="connsiteX67" fmla="*/ 8213 w 10000"/>
                <a:gd name="connsiteY67" fmla="*/ 3229 h 10000"/>
                <a:gd name="connsiteX68" fmla="*/ 8289 w 10000"/>
                <a:gd name="connsiteY68" fmla="*/ 3209 h 10000"/>
                <a:gd name="connsiteX69" fmla="*/ 8359 w 10000"/>
                <a:gd name="connsiteY69" fmla="*/ 3175 h 10000"/>
                <a:gd name="connsiteX70" fmla="*/ 8435 w 10000"/>
                <a:gd name="connsiteY70" fmla="*/ 3145 h 10000"/>
                <a:gd name="connsiteX71" fmla="*/ 8506 w 10000"/>
                <a:gd name="connsiteY71" fmla="*/ 3082 h 10000"/>
                <a:gd name="connsiteX72" fmla="*/ 8572 w 10000"/>
                <a:gd name="connsiteY72" fmla="*/ 3041 h 10000"/>
                <a:gd name="connsiteX73" fmla="*/ 8638 w 10000"/>
                <a:gd name="connsiteY73" fmla="*/ 2967 h 10000"/>
                <a:gd name="connsiteX74" fmla="*/ 8709 w 10000"/>
                <a:gd name="connsiteY74" fmla="*/ 2894 h 10000"/>
                <a:gd name="connsiteX75" fmla="*/ 8775 w 10000"/>
                <a:gd name="connsiteY75" fmla="*/ 2810 h 10000"/>
                <a:gd name="connsiteX76" fmla="*/ 8830 w 10000"/>
                <a:gd name="connsiteY76" fmla="*/ 2716 h 10000"/>
                <a:gd name="connsiteX77" fmla="*/ 8896 w 10000"/>
                <a:gd name="connsiteY77" fmla="*/ 2609 h 10000"/>
                <a:gd name="connsiteX78" fmla="*/ 8952 w 10000"/>
                <a:gd name="connsiteY78" fmla="*/ 2504 h 10000"/>
                <a:gd name="connsiteX79" fmla="*/ 9013 w 10000"/>
                <a:gd name="connsiteY79" fmla="*/ 2401 h 10000"/>
                <a:gd name="connsiteX80" fmla="*/ 9200 w 10000"/>
                <a:gd name="connsiteY80" fmla="*/ 2609 h 10000"/>
                <a:gd name="connsiteX81" fmla="*/ 9362 w 10000"/>
                <a:gd name="connsiteY81" fmla="*/ 2884 h 10000"/>
                <a:gd name="connsiteX82" fmla="*/ 9499 w 10000"/>
                <a:gd name="connsiteY82" fmla="*/ 3195 h 10000"/>
                <a:gd name="connsiteX83" fmla="*/ 9625 w 10000"/>
                <a:gd name="connsiteY83" fmla="*/ 3554 h 10000"/>
                <a:gd name="connsiteX84" fmla="*/ 9716 w 10000"/>
                <a:gd name="connsiteY84" fmla="*/ 3942 h 10000"/>
                <a:gd name="connsiteX85" fmla="*/ 9792 w 10000"/>
                <a:gd name="connsiteY85" fmla="*/ 4359 h 10000"/>
                <a:gd name="connsiteX86" fmla="*/ 9833 w 10000"/>
                <a:gd name="connsiteY86" fmla="*/ 4791 h 10000"/>
                <a:gd name="connsiteX87" fmla="*/ 9848 w 10000"/>
                <a:gd name="connsiteY87" fmla="*/ 5230 h 10000"/>
                <a:gd name="connsiteX88" fmla="*/ 9863 w 10000"/>
                <a:gd name="connsiteY88" fmla="*/ 5534 h 10000"/>
                <a:gd name="connsiteX89" fmla="*/ 9878 w 10000"/>
                <a:gd name="connsiteY89" fmla="*/ 5871 h 10000"/>
                <a:gd name="connsiteX90" fmla="*/ 9899 w 10000"/>
                <a:gd name="connsiteY90" fmla="*/ 6132 h 10000"/>
                <a:gd name="connsiteX91" fmla="*/ 9914 w 10000"/>
                <a:gd name="connsiteY91" fmla="*/ 6195 h 10000"/>
                <a:gd name="connsiteX92" fmla="*/ 9980 w 10000"/>
                <a:gd name="connsiteY92" fmla="*/ 5660 h 10000"/>
                <a:gd name="connsiteX93" fmla="*/ 10000 w 10000"/>
                <a:gd name="connsiteY93" fmla="*/ 5084 h 10000"/>
                <a:gd name="connsiteX94" fmla="*/ 9995 w 10000"/>
                <a:gd name="connsiteY94" fmla="*/ 4506 h 10000"/>
                <a:gd name="connsiteX95" fmla="*/ 9949 w 10000"/>
                <a:gd name="connsiteY95" fmla="*/ 3963 h 10000"/>
                <a:gd name="connsiteX96" fmla="*/ 9924 w 10000"/>
                <a:gd name="connsiteY96" fmla="*/ 3784 h 10000"/>
                <a:gd name="connsiteX97" fmla="*/ 9899 w 10000"/>
                <a:gd name="connsiteY97" fmla="*/ 3604 h 10000"/>
                <a:gd name="connsiteX98" fmla="*/ 9863 w 10000"/>
                <a:gd name="connsiteY98" fmla="*/ 3418 h 10000"/>
                <a:gd name="connsiteX99" fmla="*/ 9813 w 10000"/>
                <a:gd name="connsiteY99" fmla="*/ 3249 h 10000"/>
                <a:gd name="connsiteX100" fmla="*/ 9767 w 10000"/>
                <a:gd name="connsiteY100" fmla="*/ 3092 h 10000"/>
                <a:gd name="connsiteX101" fmla="*/ 9716 w 10000"/>
                <a:gd name="connsiteY101" fmla="*/ 2936 h 10000"/>
                <a:gd name="connsiteX102" fmla="*/ 9656 w 10000"/>
                <a:gd name="connsiteY102" fmla="*/ 2777 h 10000"/>
                <a:gd name="connsiteX103" fmla="*/ 9595 w 10000"/>
                <a:gd name="connsiteY103" fmla="*/ 2642 h 10000"/>
                <a:gd name="connsiteX104" fmla="*/ 9529 w 10000"/>
                <a:gd name="connsiteY104" fmla="*/ 2504 h 10000"/>
                <a:gd name="connsiteX105" fmla="*/ 9458 w 10000"/>
                <a:gd name="connsiteY105" fmla="*/ 2368 h 10000"/>
                <a:gd name="connsiteX106" fmla="*/ 9387 w 10000"/>
                <a:gd name="connsiteY106" fmla="*/ 2243 h 10000"/>
                <a:gd name="connsiteX107" fmla="*/ 9316 w 10000"/>
                <a:gd name="connsiteY107" fmla="*/ 2117 h 10000"/>
                <a:gd name="connsiteX108" fmla="*/ 9241 w 10000"/>
                <a:gd name="connsiteY108" fmla="*/ 2003 h 10000"/>
                <a:gd name="connsiteX109" fmla="*/ 9154 w 10000"/>
                <a:gd name="connsiteY109" fmla="*/ 1888 h 10000"/>
                <a:gd name="connsiteX110" fmla="*/ 9078 w 10000"/>
                <a:gd name="connsiteY110" fmla="*/ 1793 h 10000"/>
                <a:gd name="connsiteX111" fmla="*/ 8997 w 10000"/>
                <a:gd name="connsiteY111" fmla="*/ 1699 h 10000"/>
                <a:gd name="connsiteX112" fmla="*/ 8982 w 10000"/>
                <a:gd name="connsiteY112" fmla="*/ 1710 h 10000"/>
                <a:gd name="connsiteX113" fmla="*/ 8972 w 10000"/>
                <a:gd name="connsiteY113" fmla="*/ 1720 h 10000"/>
                <a:gd name="connsiteX114" fmla="*/ 8957 w 10000"/>
                <a:gd name="connsiteY114" fmla="*/ 1730 h 10000"/>
                <a:gd name="connsiteX115" fmla="*/ 8947 w 10000"/>
                <a:gd name="connsiteY115" fmla="*/ 1750 h 10000"/>
                <a:gd name="connsiteX116" fmla="*/ 8932 w 10000"/>
                <a:gd name="connsiteY116" fmla="*/ 1793 h 10000"/>
                <a:gd name="connsiteX117" fmla="*/ 8906 w 10000"/>
                <a:gd name="connsiteY117" fmla="*/ 1856 h 10000"/>
                <a:gd name="connsiteX118" fmla="*/ 8866 w 10000"/>
                <a:gd name="connsiteY118" fmla="*/ 1939 h 10000"/>
                <a:gd name="connsiteX119" fmla="*/ 8820 w 10000"/>
                <a:gd name="connsiteY119" fmla="*/ 2045 h 10000"/>
                <a:gd name="connsiteX120" fmla="*/ 8749 w 10000"/>
                <a:gd name="connsiteY120" fmla="*/ 2180 h 10000"/>
                <a:gd name="connsiteX121" fmla="*/ 8684 w 10000"/>
                <a:gd name="connsiteY121" fmla="*/ 2283 h 10000"/>
                <a:gd name="connsiteX122" fmla="*/ 8628 w 10000"/>
                <a:gd name="connsiteY122" fmla="*/ 2380 h 10000"/>
                <a:gd name="connsiteX123" fmla="*/ 8567 w 10000"/>
                <a:gd name="connsiteY123" fmla="*/ 2463 h 10000"/>
                <a:gd name="connsiteX124" fmla="*/ 8516 w 10000"/>
                <a:gd name="connsiteY124" fmla="*/ 2526 h 10000"/>
                <a:gd name="connsiteX125" fmla="*/ 8466 w 10000"/>
                <a:gd name="connsiteY125" fmla="*/ 2588 h 10000"/>
                <a:gd name="connsiteX126" fmla="*/ 8415 w 10000"/>
                <a:gd name="connsiteY126" fmla="*/ 2622 h 10000"/>
                <a:gd name="connsiteX127" fmla="*/ 8365 w 10000"/>
                <a:gd name="connsiteY127" fmla="*/ 2663 h 10000"/>
                <a:gd name="connsiteX128" fmla="*/ 8314 w 10000"/>
                <a:gd name="connsiteY128" fmla="*/ 2673 h 10000"/>
                <a:gd name="connsiteX129" fmla="*/ 8258 w 10000"/>
                <a:gd name="connsiteY129" fmla="*/ 2684 h 10000"/>
                <a:gd name="connsiteX130" fmla="*/ 8208 w 10000"/>
                <a:gd name="connsiteY130" fmla="*/ 2694 h 10000"/>
                <a:gd name="connsiteX131" fmla="*/ 8147 w 10000"/>
                <a:gd name="connsiteY131" fmla="*/ 2694 h 10000"/>
                <a:gd name="connsiteX132" fmla="*/ 8086 w 10000"/>
                <a:gd name="connsiteY132" fmla="*/ 2684 h 10000"/>
                <a:gd name="connsiteX133" fmla="*/ 8015 w 10000"/>
                <a:gd name="connsiteY133" fmla="*/ 2684 h 10000"/>
                <a:gd name="connsiteX134" fmla="*/ 7939 w 10000"/>
                <a:gd name="connsiteY134" fmla="*/ 2673 h 10000"/>
                <a:gd name="connsiteX135" fmla="*/ 7858 w 10000"/>
                <a:gd name="connsiteY135" fmla="*/ 2663 h 10000"/>
                <a:gd name="connsiteX136" fmla="*/ 7803 w 10000"/>
                <a:gd name="connsiteY136" fmla="*/ 2609 h 10000"/>
                <a:gd name="connsiteX137" fmla="*/ 7747 w 10000"/>
                <a:gd name="connsiteY137" fmla="*/ 2577 h 10000"/>
                <a:gd name="connsiteX138" fmla="*/ 7696 w 10000"/>
                <a:gd name="connsiteY138" fmla="*/ 2526 h 10000"/>
                <a:gd name="connsiteX139" fmla="*/ 7635 w 10000"/>
                <a:gd name="connsiteY139" fmla="*/ 2483 h 10000"/>
                <a:gd name="connsiteX140" fmla="*/ 7585 w 10000"/>
                <a:gd name="connsiteY140" fmla="*/ 2431 h 10000"/>
                <a:gd name="connsiteX141" fmla="*/ 7529 w 10000"/>
                <a:gd name="connsiteY141" fmla="*/ 2358 h 10000"/>
                <a:gd name="connsiteX142" fmla="*/ 7489 w 10000"/>
                <a:gd name="connsiteY142" fmla="*/ 2273 h 10000"/>
                <a:gd name="connsiteX143" fmla="*/ 7448 w 10000"/>
                <a:gd name="connsiteY143" fmla="*/ 2180 h 10000"/>
                <a:gd name="connsiteX144" fmla="*/ 7468 w 10000"/>
                <a:gd name="connsiteY144" fmla="*/ 2138 h 10000"/>
                <a:gd name="connsiteX145" fmla="*/ 7484 w 10000"/>
                <a:gd name="connsiteY145" fmla="*/ 2096 h 10000"/>
                <a:gd name="connsiteX146" fmla="*/ 7499 w 10000"/>
                <a:gd name="connsiteY146" fmla="*/ 2045 h 10000"/>
                <a:gd name="connsiteX147" fmla="*/ 7514 w 10000"/>
                <a:gd name="connsiteY147" fmla="*/ 2003 h 10000"/>
                <a:gd name="connsiteX148" fmla="*/ 7554 w 10000"/>
                <a:gd name="connsiteY148" fmla="*/ 1740 h 10000"/>
                <a:gd name="connsiteX149" fmla="*/ 7570 w 10000"/>
                <a:gd name="connsiteY149" fmla="*/ 1478 h 10000"/>
                <a:gd name="connsiteX150" fmla="*/ 7570 w 10000"/>
                <a:gd name="connsiteY150" fmla="*/ 1216 h 10000"/>
                <a:gd name="connsiteX151" fmla="*/ 7559 w 10000"/>
                <a:gd name="connsiteY151" fmla="*/ 954 h 10000"/>
                <a:gd name="connsiteX152" fmla="*/ 7529 w 10000"/>
                <a:gd name="connsiteY152" fmla="*/ 692 h 10000"/>
                <a:gd name="connsiteX153" fmla="*/ 7484 w 10000"/>
                <a:gd name="connsiteY153" fmla="*/ 450 h 10000"/>
                <a:gd name="connsiteX154" fmla="*/ 7428 w 10000"/>
                <a:gd name="connsiteY154" fmla="*/ 219 h 10000"/>
                <a:gd name="connsiteX155" fmla="*/ 7357 w 10000"/>
                <a:gd name="connsiteY155" fmla="*/ 0 h 10000"/>
                <a:gd name="connsiteX156" fmla="*/ 7352 w 10000"/>
                <a:gd name="connsiteY156" fmla="*/ 63 h 10000"/>
                <a:gd name="connsiteX157" fmla="*/ 7357 w 10000"/>
                <a:gd name="connsiteY157" fmla="*/ 263 h 10000"/>
                <a:gd name="connsiteX158" fmla="*/ 7367 w 10000"/>
                <a:gd name="connsiteY158" fmla="*/ 525 h 10000"/>
                <a:gd name="connsiteX159" fmla="*/ 7372 w 10000"/>
                <a:gd name="connsiteY159" fmla="*/ 839 h 10000"/>
                <a:gd name="connsiteX160" fmla="*/ 7362 w 10000"/>
                <a:gd name="connsiteY160" fmla="*/ 1174 h 10000"/>
                <a:gd name="connsiteX161" fmla="*/ 7332 w 10000"/>
                <a:gd name="connsiteY161" fmla="*/ 1478 h 10000"/>
                <a:gd name="connsiteX162" fmla="*/ 7271 w 10000"/>
                <a:gd name="connsiteY162" fmla="*/ 1720 h 10000"/>
                <a:gd name="connsiteX163" fmla="*/ 7165 w 10000"/>
                <a:gd name="connsiteY163" fmla="*/ 1866 h 10000"/>
                <a:gd name="connsiteX164" fmla="*/ 7048 w 10000"/>
                <a:gd name="connsiteY164" fmla="*/ 1866 h 10000"/>
                <a:gd name="connsiteX165" fmla="*/ 6932 w 10000"/>
                <a:gd name="connsiteY165" fmla="*/ 1888 h 10000"/>
                <a:gd name="connsiteX166" fmla="*/ 6820 w 10000"/>
                <a:gd name="connsiteY166" fmla="*/ 1939 h 10000"/>
                <a:gd name="connsiteX167" fmla="*/ 6709 w 10000"/>
                <a:gd name="connsiteY167" fmla="*/ 2003 h 10000"/>
                <a:gd name="connsiteX168" fmla="*/ 6603 w 10000"/>
                <a:gd name="connsiteY168" fmla="*/ 2065 h 10000"/>
                <a:gd name="connsiteX169" fmla="*/ 6501 w 10000"/>
                <a:gd name="connsiteY169" fmla="*/ 2169 h 10000"/>
                <a:gd name="connsiteX170" fmla="*/ 6400 w 10000"/>
                <a:gd name="connsiteY170" fmla="*/ 2263 h 10000"/>
                <a:gd name="connsiteX171" fmla="*/ 6304 w 10000"/>
                <a:gd name="connsiteY171" fmla="*/ 2380 h 10000"/>
                <a:gd name="connsiteX172" fmla="*/ 6208 w 10000"/>
                <a:gd name="connsiteY172" fmla="*/ 2515 h 10000"/>
                <a:gd name="connsiteX173" fmla="*/ 6116 w 10000"/>
                <a:gd name="connsiteY173" fmla="*/ 2663 h 10000"/>
                <a:gd name="connsiteX174" fmla="*/ 6035 w 10000"/>
                <a:gd name="connsiteY174" fmla="*/ 2820 h 10000"/>
                <a:gd name="connsiteX175" fmla="*/ 5954 w 10000"/>
                <a:gd name="connsiteY175" fmla="*/ 2987 h 10000"/>
                <a:gd name="connsiteX176" fmla="*/ 5878 w 10000"/>
                <a:gd name="connsiteY176" fmla="*/ 3155 h 10000"/>
                <a:gd name="connsiteX177" fmla="*/ 5808 w 10000"/>
                <a:gd name="connsiteY177" fmla="*/ 3353 h 10000"/>
                <a:gd name="connsiteX178" fmla="*/ 5737 w 10000"/>
                <a:gd name="connsiteY178" fmla="*/ 3542 h 10000"/>
                <a:gd name="connsiteX179" fmla="*/ 5676 w 10000"/>
                <a:gd name="connsiteY179" fmla="*/ 3733 h 10000"/>
                <a:gd name="connsiteX180" fmla="*/ 5630 w 10000"/>
                <a:gd name="connsiteY180" fmla="*/ 3922 h 10000"/>
                <a:gd name="connsiteX181" fmla="*/ 5590 w 10000"/>
                <a:gd name="connsiteY181" fmla="*/ 4109 h 10000"/>
                <a:gd name="connsiteX182" fmla="*/ 5559 w 10000"/>
                <a:gd name="connsiteY182" fmla="*/ 4307 h 10000"/>
                <a:gd name="connsiteX183" fmla="*/ 5539 w 10000"/>
                <a:gd name="connsiteY183" fmla="*/ 4496 h 10000"/>
                <a:gd name="connsiteX184" fmla="*/ 5514 w 10000"/>
                <a:gd name="connsiteY184" fmla="*/ 4684 h 10000"/>
                <a:gd name="connsiteX185" fmla="*/ 5494 w 10000"/>
                <a:gd name="connsiteY185" fmla="*/ 4895 h 10000"/>
                <a:gd name="connsiteX186" fmla="*/ 5468 w 10000"/>
                <a:gd name="connsiteY186" fmla="*/ 5084 h 10000"/>
                <a:gd name="connsiteX187" fmla="*/ 5443 w 10000"/>
                <a:gd name="connsiteY187" fmla="*/ 5284 h 10000"/>
                <a:gd name="connsiteX188" fmla="*/ 5397 w 10000"/>
                <a:gd name="connsiteY188" fmla="*/ 5230 h 10000"/>
                <a:gd name="connsiteX189" fmla="*/ 5337 w 10000"/>
                <a:gd name="connsiteY189" fmla="*/ 5188 h 10000"/>
                <a:gd name="connsiteX190" fmla="*/ 5251 w 10000"/>
                <a:gd name="connsiteY190" fmla="*/ 5137 h 10000"/>
                <a:gd name="connsiteX191" fmla="*/ 5170 w 10000"/>
                <a:gd name="connsiteY191" fmla="*/ 5074 h 10000"/>
                <a:gd name="connsiteX192" fmla="*/ 5089 w 10000"/>
                <a:gd name="connsiteY192" fmla="*/ 5001 h 10000"/>
                <a:gd name="connsiteX193" fmla="*/ 5013 w 10000"/>
                <a:gd name="connsiteY193" fmla="*/ 4938 h 10000"/>
                <a:gd name="connsiteX194" fmla="*/ 4962 w 10000"/>
                <a:gd name="connsiteY194" fmla="*/ 4864 h 10000"/>
                <a:gd name="connsiteX195" fmla="*/ 4937 w 10000"/>
                <a:gd name="connsiteY195" fmla="*/ 4780 h 10000"/>
                <a:gd name="connsiteX196" fmla="*/ 4835 w 10000"/>
                <a:gd name="connsiteY196" fmla="*/ 4812 h 10000"/>
                <a:gd name="connsiteX197" fmla="*/ 4668 w 10000"/>
                <a:gd name="connsiteY197" fmla="*/ 4875 h 10000"/>
                <a:gd name="connsiteX198" fmla="*/ 4461 w 10000"/>
                <a:gd name="connsiteY198" fmla="*/ 4938 h 10000"/>
                <a:gd name="connsiteX199" fmla="*/ 4213 w 10000"/>
                <a:gd name="connsiteY199" fmla="*/ 5031 h 10000"/>
                <a:gd name="connsiteX200" fmla="*/ 3929 w 10000"/>
                <a:gd name="connsiteY200" fmla="*/ 5126 h 10000"/>
                <a:gd name="connsiteX201" fmla="*/ 3625 w 10000"/>
                <a:gd name="connsiteY201" fmla="*/ 5220 h 10000"/>
                <a:gd name="connsiteX202" fmla="*/ 3311 w 10000"/>
                <a:gd name="connsiteY202" fmla="*/ 5334 h 10000"/>
                <a:gd name="connsiteX203" fmla="*/ 2992 w 10000"/>
                <a:gd name="connsiteY203" fmla="*/ 5438 h 10000"/>
                <a:gd name="connsiteX204" fmla="*/ 2678 w 10000"/>
                <a:gd name="connsiteY204" fmla="*/ 5545 h 10000"/>
                <a:gd name="connsiteX205" fmla="*/ 2380 w 10000"/>
                <a:gd name="connsiteY205" fmla="*/ 5660 h 10000"/>
                <a:gd name="connsiteX206" fmla="*/ 2101 w 10000"/>
                <a:gd name="connsiteY206" fmla="*/ 5754 h 10000"/>
                <a:gd name="connsiteX207" fmla="*/ 1848 w 10000"/>
                <a:gd name="connsiteY207" fmla="*/ 5839 h 10000"/>
                <a:gd name="connsiteX208" fmla="*/ 1641 w 10000"/>
                <a:gd name="connsiteY208" fmla="*/ 5912 h 10000"/>
                <a:gd name="connsiteX209" fmla="*/ 1484 w 10000"/>
                <a:gd name="connsiteY209" fmla="*/ 5954 h 10000"/>
                <a:gd name="connsiteX210" fmla="*/ 1377 w 10000"/>
                <a:gd name="connsiteY210" fmla="*/ 5996 h 10000"/>
                <a:gd name="connsiteX211" fmla="*/ 1342 w 10000"/>
                <a:gd name="connsiteY211" fmla="*/ 6006 h 10000"/>
                <a:gd name="connsiteX212" fmla="*/ 1261 w 10000"/>
                <a:gd name="connsiteY212" fmla="*/ 5954 h 10000"/>
                <a:gd name="connsiteX213" fmla="*/ 1180 w 10000"/>
                <a:gd name="connsiteY213" fmla="*/ 5902 h 10000"/>
                <a:gd name="connsiteX214" fmla="*/ 1104 w 10000"/>
                <a:gd name="connsiteY214" fmla="*/ 5850 h 10000"/>
                <a:gd name="connsiteX215" fmla="*/ 1023 w 10000"/>
                <a:gd name="connsiteY215" fmla="*/ 5787 h 10000"/>
                <a:gd name="connsiteX216" fmla="*/ 942 w 10000"/>
                <a:gd name="connsiteY216" fmla="*/ 5732 h 10000"/>
                <a:gd name="connsiteX217" fmla="*/ 861 w 10000"/>
                <a:gd name="connsiteY217" fmla="*/ 5670 h 10000"/>
                <a:gd name="connsiteX218" fmla="*/ 785 w 10000"/>
                <a:gd name="connsiteY218" fmla="*/ 5617 h 10000"/>
                <a:gd name="connsiteX219" fmla="*/ 704 w 10000"/>
                <a:gd name="connsiteY219" fmla="*/ 5556 h 10000"/>
                <a:gd name="connsiteX220" fmla="*/ 623 w 10000"/>
                <a:gd name="connsiteY220" fmla="*/ 5503 h 10000"/>
                <a:gd name="connsiteX221" fmla="*/ 542 w 10000"/>
                <a:gd name="connsiteY221" fmla="*/ 5451 h 10000"/>
                <a:gd name="connsiteX222" fmla="*/ 466 w 10000"/>
                <a:gd name="connsiteY222" fmla="*/ 5387 h 10000"/>
                <a:gd name="connsiteX223" fmla="*/ 380 w 10000"/>
                <a:gd name="connsiteY223" fmla="*/ 5346 h 10000"/>
                <a:gd name="connsiteX224" fmla="*/ 299 w 10000"/>
                <a:gd name="connsiteY224" fmla="*/ 5294 h 10000"/>
                <a:gd name="connsiteX225" fmla="*/ 218 w 10000"/>
                <a:gd name="connsiteY225" fmla="*/ 5241 h 10000"/>
                <a:gd name="connsiteX226" fmla="*/ 137 w 10000"/>
                <a:gd name="connsiteY226" fmla="*/ 5199 h 10000"/>
                <a:gd name="connsiteX227" fmla="*/ 56 w 10000"/>
                <a:gd name="connsiteY227" fmla="*/ 5148 h 10000"/>
                <a:gd name="connsiteX228" fmla="*/ 0 w 10000"/>
                <a:gd name="connsiteY228" fmla="*/ 5271 h 10000"/>
                <a:gd name="connsiteX229" fmla="*/ 15 w 10000"/>
                <a:gd name="connsiteY229" fmla="*/ 5294 h 10000"/>
                <a:gd name="connsiteX230" fmla="*/ 51 w 10000"/>
                <a:gd name="connsiteY230" fmla="*/ 5334 h 10000"/>
                <a:gd name="connsiteX231" fmla="*/ 106 w 10000"/>
                <a:gd name="connsiteY231" fmla="*/ 5377 h 10000"/>
                <a:gd name="connsiteX232" fmla="*/ 177 w 10000"/>
                <a:gd name="connsiteY232" fmla="*/ 5438 h 10000"/>
                <a:gd name="connsiteX233" fmla="*/ 263 w 10000"/>
                <a:gd name="connsiteY233" fmla="*/ 5503 h 10000"/>
                <a:gd name="connsiteX234" fmla="*/ 359 w 10000"/>
                <a:gd name="connsiteY234" fmla="*/ 5576 h 10000"/>
                <a:gd name="connsiteX235" fmla="*/ 456 w 10000"/>
                <a:gd name="connsiteY235" fmla="*/ 5660 h 10000"/>
                <a:gd name="connsiteX236" fmla="*/ 557 w 10000"/>
                <a:gd name="connsiteY236" fmla="*/ 5732 h 10000"/>
                <a:gd name="connsiteX237" fmla="*/ 658 w 10000"/>
                <a:gd name="connsiteY237" fmla="*/ 5818 h 10000"/>
                <a:gd name="connsiteX238" fmla="*/ 754 w 10000"/>
                <a:gd name="connsiteY238" fmla="*/ 5891 h 10000"/>
                <a:gd name="connsiteX239" fmla="*/ 851 w 10000"/>
                <a:gd name="connsiteY239" fmla="*/ 5954 h 10000"/>
                <a:gd name="connsiteX240" fmla="*/ 932 w 10000"/>
                <a:gd name="connsiteY240" fmla="*/ 6017 h 10000"/>
                <a:gd name="connsiteX241" fmla="*/ 997 w 10000"/>
                <a:gd name="connsiteY241" fmla="*/ 6080 h 10000"/>
                <a:gd name="connsiteX242" fmla="*/ 1053 w 10000"/>
                <a:gd name="connsiteY242" fmla="*/ 6111 h 10000"/>
                <a:gd name="connsiteX243" fmla="*/ 1089 w 10000"/>
                <a:gd name="connsiteY243" fmla="*/ 6143 h 10000"/>
                <a:gd name="connsiteX244" fmla="*/ 1099 w 10000"/>
                <a:gd name="connsiteY244" fmla="*/ 6154 h 10000"/>
                <a:gd name="connsiteX245" fmla="*/ 1094 w 10000"/>
                <a:gd name="connsiteY245" fmla="*/ 6154 h 10000"/>
                <a:gd name="connsiteX246" fmla="*/ 1073 w 10000"/>
                <a:gd name="connsiteY246" fmla="*/ 6164 h 10000"/>
                <a:gd name="connsiteX247" fmla="*/ 1053 w 10000"/>
                <a:gd name="connsiteY247" fmla="*/ 6185 h 10000"/>
                <a:gd name="connsiteX248" fmla="*/ 1023 w 10000"/>
                <a:gd name="connsiteY248" fmla="*/ 6216 h 10000"/>
                <a:gd name="connsiteX249" fmla="*/ 987 w 10000"/>
                <a:gd name="connsiteY249" fmla="*/ 6236 h 10000"/>
                <a:gd name="connsiteX250" fmla="*/ 957 w 10000"/>
                <a:gd name="connsiteY250" fmla="*/ 6268 h 10000"/>
                <a:gd name="connsiteX251" fmla="*/ 932 w 10000"/>
                <a:gd name="connsiteY251" fmla="*/ 6299 h 10000"/>
                <a:gd name="connsiteX252" fmla="*/ 906 w 10000"/>
                <a:gd name="connsiteY252" fmla="*/ 6331 h 10000"/>
                <a:gd name="connsiteX253" fmla="*/ 2486 w 10000"/>
                <a:gd name="connsiteY253" fmla="*/ 7766 h 10000"/>
                <a:gd name="connsiteX254" fmla="*/ 2516 w 10000"/>
                <a:gd name="connsiteY254" fmla="*/ 7798 h 10000"/>
                <a:gd name="connsiteX255" fmla="*/ 2542 w 10000"/>
                <a:gd name="connsiteY255" fmla="*/ 7808 h 10000"/>
                <a:gd name="connsiteX256" fmla="*/ 2572 w 10000"/>
                <a:gd name="connsiteY256" fmla="*/ 7808 h 10000"/>
                <a:gd name="connsiteX257" fmla="*/ 2603 w 10000"/>
                <a:gd name="connsiteY257" fmla="*/ 7755 h 10000"/>
                <a:gd name="connsiteX258" fmla="*/ 1246 w 10000"/>
                <a:gd name="connsiteY258" fmla="*/ 6414 h 10000"/>
                <a:gd name="connsiteX259" fmla="*/ 1337 w 10000"/>
                <a:gd name="connsiteY259" fmla="*/ 6373 h 10000"/>
                <a:gd name="connsiteX260" fmla="*/ 1494 w 10000"/>
                <a:gd name="connsiteY260" fmla="*/ 6309 h 10000"/>
                <a:gd name="connsiteX261" fmla="*/ 1701 w 10000"/>
                <a:gd name="connsiteY261" fmla="*/ 6216 h 10000"/>
                <a:gd name="connsiteX262" fmla="*/ 1949 w 10000"/>
                <a:gd name="connsiteY262" fmla="*/ 6111 h 10000"/>
                <a:gd name="connsiteX263" fmla="*/ 2233 w 10000"/>
                <a:gd name="connsiteY263" fmla="*/ 6006 h 10000"/>
                <a:gd name="connsiteX264" fmla="*/ 2542 w 10000"/>
                <a:gd name="connsiteY264" fmla="*/ 5891 h 10000"/>
                <a:gd name="connsiteX265" fmla="*/ 2871 w 10000"/>
                <a:gd name="connsiteY265" fmla="*/ 5754 h 10000"/>
                <a:gd name="connsiteX266" fmla="*/ 3195 w 10000"/>
                <a:gd name="connsiteY266" fmla="*/ 5629 h 10000"/>
                <a:gd name="connsiteX267" fmla="*/ 3524 w 10000"/>
                <a:gd name="connsiteY267" fmla="*/ 5513 h 10000"/>
                <a:gd name="connsiteX268" fmla="*/ 3833 w 10000"/>
                <a:gd name="connsiteY268" fmla="*/ 5387 h 10000"/>
                <a:gd name="connsiteX269" fmla="*/ 4122 w 10000"/>
                <a:gd name="connsiteY269" fmla="*/ 5284 h 10000"/>
                <a:gd name="connsiteX270" fmla="*/ 4380 w 10000"/>
                <a:gd name="connsiteY270" fmla="*/ 5178 h 10000"/>
                <a:gd name="connsiteX271" fmla="*/ 4603 w 10000"/>
                <a:gd name="connsiteY271" fmla="*/ 5105 h 10000"/>
                <a:gd name="connsiteX272" fmla="*/ 4765 w 10000"/>
                <a:gd name="connsiteY272" fmla="*/ 5031 h 10000"/>
                <a:gd name="connsiteX273" fmla="*/ 4876 w 10000"/>
                <a:gd name="connsiteY273" fmla="*/ 4990 h 10000"/>
                <a:gd name="connsiteX274" fmla="*/ 4911 w 10000"/>
                <a:gd name="connsiteY274" fmla="*/ 4980 h 10000"/>
                <a:gd name="connsiteX275" fmla="*/ 4972 w 10000"/>
                <a:gd name="connsiteY275" fmla="*/ 5053 h 10000"/>
                <a:gd name="connsiteX276" fmla="*/ 5038 w 10000"/>
                <a:gd name="connsiteY276" fmla="*/ 5126 h 10000"/>
                <a:gd name="connsiteX277" fmla="*/ 5109 w 10000"/>
                <a:gd name="connsiteY277" fmla="*/ 5199 h 10000"/>
                <a:gd name="connsiteX278" fmla="*/ 5180 w 10000"/>
                <a:gd name="connsiteY278" fmla="*/ 5284 h 10000"/>
                <a:gd name="connsiteX279" fmla="*/ 5241 w 10000"/>
                <a:gd name="connsiteY279" fmla="*/ 5367 h 10000"/>
                <a:gd name="connsiteX280" fmla="*/ 5306 w 10000"/>
                <a:gd name="connsiteY280" fmla="*/ 5451 h 10000"/>
                <a:gd name="connsiteX281" fmla="*/ 5367 w 10000"/>
                <a:gd name="connsiteY281" fmla="*/ 5534 h 10000"/>
                <a:gd name="connsiteX282" fmla="*/ 5428 w 10000"/>
                <a:gd name="connsiteY282" fmla="*/ 5629 h 10000"/>
                <a:gd name="connsiteX283" fmla="*/ 5423 w 10000"/>
                <a:gd name="connsiteY283" fmla="*/ 5942 h 10000"/>
                <a:gd name="connsiteX284" fmla="*/ 5397 w 10000"/>
                <a:gd name="connsiteY284" fmla="*/ 6236 h 10000"/>
                <a:gd name="connsiteX285" fmla="*/ 5367 w 10000"/>
                <a:gd name="connsiteY285" fmla="*/ 6541 h 10000"/>
                <a:gd name="connsiteX286" fmla="*/ 5337 w 10000"/>
                <a:gd name="connsiteY286" fmla="*/ 6814 h 10000"/>
                <a:gd name="connsiteX287" fmla="*/ 5296 w 10000"/>
                <a:gd name="connsiteY287" fmla="*/ 6718 h 10000"/>
                <a:gd name="connsiteX288" fmla="*/ 5251 w 10000"/>
                <a:gd name="connsiteY288" fmla="*/ 6624 h 10000"/>
                <a:gd name="connsiteX289" fmla="*/ 5210 w 10000"/>
                <a:gd name="connsiteY289" fmla="*/ 6530 h 10000"/>
                <a:gd name="connsiteX290" fmla="*/ 5170 w 10000"/>
                <a:gd name="connsiteY290" fmla="*/ 6444 h 10000"/>
                <a:gd name="connsiteX291" fmla="*/ 5129 w 10000"/>
                <a:gd name="connsiteY291" fmla="*/ 6351 h 10000"/>
                <a:gd name="connsiteX292" fmla="*/ 5089 w 10000"/>
                <a:gd name="connsiteY292" fmla="*/ 6268 h 10000"/>
                <a:gd name="connsiteX293" fmla="*/ 5043 w 10000"/>
                <a:gd name="connsiteY293" fmla="*/ 6185 h 10000"/>
                <a:gd name="connsiteX294" fmla="*/ 4992 w 10000"/>
                <a:gd name="connsiteY294" fmla="*/ 6111 h 10000"/>
                <a:gd name="connsiteX295" fmla="*/ 5033 w 10000"/>
                <a:gd name="connsiteY295" fmla="*/ 6111 h 10000"/>
                <a:gd name="connsiteX296" fmla="*/ 5073 w 10000"/>
                <a:gd name="connsiteY296" fmla="*/ 6143 h 10000"/>
                <a:gd name="connsiteX297" fmla="*/ 5114 w 10000"/>
                <a:gd name="connsiteY297" fmla="*/ 6195 h 10000"/>
                <a:gd name="connsiteX298" fmla="*/ 5149 w 10000"/>
                <a:gd name="connsiteY298" fmla="*/ 6258 h 10000"/>
                <a:gd name="connsiteX299" fmla="*/ 5190 w 10000"/>
                <a:gd name="connsiteY299" fmla="*/ 6321 h 10000"/>
                <a:gd name="connsiteX300" fmla="*/ 5230 w 10000"/>
                <a:gd name="connsiteY300" fmla="*/ 6341 h 10000"/>
                <a:gd name="connsiteX301" fmla="*/ 5271 w 10000"/>
                <a:gd name="connsiteY301" fmla="*/ 6341 h 10000"/>
                <a:gd name="connsiteX302" fmla="*/ 5316 w 10000"/>
                <a:gd name="connsiteY302" fmla="*/ 6299 h 10000"/>
                <a:gd name="connsiteX303" fmla="*/ 5276 w 10000"/>
                <a:gd name="connsiteY303" fmla="*/ 6154 h 10000"/>
                <a:gd name="connsiteX304" fmla="*/ 5225 w 10000"/>
                <a:gd name="connsiteY304" fmla="*/ 6017 h 10000"/>
                <a:gd name="connsiteX305" fmla="*/ 5170 w 10000"/>
                <a:gd name="connsiteY305" fmla="*/ 5902 h 10000"/>
                <a:gd name="connsiteX306" fmla="*/ 5109 w 10000"/>
                <a:gd name="connsiteY306" fmla="*/ 5776 h 10000"/>
                <a:gd name="connsiteX307" fmla="*/ 5043 w 10000"/>
                <a:gd name="connsiteY307" fmla="*/ 5670 h 10000"/>
                <a:gd name="connsiteX308" fmla="*/ 4972 w 10000"/>
                <a:gd name="connsiteY308" fmla="*/ 5576 h 10000"/>
                <a:gd name="connsiteX309" fmla="*/ 4901 w 10000"/>
                <a:gd name="connsiteY309" fmla="*/ 5493 h 10000"/>
                <a:gd name="connsiteX310" fmla="*/ 4835 w 10000"/>
                <a:gd name="connsiteY310" fmla="*/ 5418 h 10000"/>
                <a:gd name="connsiteX311" fmla="*/ 4881 w 10000"/>
                <a:gd name="connsiteY311" fmla="*/ 5428 h 10000"/>
                <a:gd name="connsiteX312" fmla="*/ 4927 w 10000"/>
                <a:gd name="connsiteY312" fmla="*/ 5438 h 10000"/>
                <a:gd name="connsiteX313" fmla="*/ 4972 w 10000"/>
                <a:gd name="connsiteY313" fmla="*/ 5461 h 10000"/>
                <a:gd name="connsiteX314" fmla="*/ 5018 w 10000"/>
                <a:gd name="connsiteY314" fmla="*/ 5493 h 10000"/>
                <a:gd name="connsiteX315" fmla="*/ 5068 w 10000"/>
                <a:gd name="connsiteY315" fmla="*/ 5513 h 10000"/>
                <a:gd name="connsiteX316" fmla="*/ 5114 w 10000"/>
                <a:gd name="connsiteY316" fmla="*/ 5545 h 10000"/>
                <a:gd name="connsiteX317" fmla="*/ 5154 w 10000"/>
                <a:gd name="connsiteY317" fmla="*/ 5586 h 10000"/>
                <a:gd name="connsiteX318" fmla="*/ 5195 w 10000"/>
                <a:gd name="connsiteY318" fmla="*/ 5629 h 10000"/>
                <a:gd name="connsiteX319" fmla="*/ 5220 w 10000"/>
                <a:gd name="connsiteY319" fmla="*/ 5639 h 10000"/>
                <a:gd name="connsiteX320" fmla="*/ 5241 w 10000"/>
                <a:gd name="connsiteY320" fmla="*/ 5680 h 10000"/>
                <a:gd name="connsiteX321" fmla="*/ 5266 w 10000"/>
                <a:gd name="connsiteY321" fmla="*/ 5732 h 10000"/>
                <a:gd name="connsiteX322" fmla="*/ 5281 w 10000"/>
                <a:gd name="connsiteY322" fmla="*/ 5766 h 10000"/>
                <a:gd name="connsiteX323" fmla="*/ 5306 w 10000"/>
                <a:gd name="connsiteY323" fmla="*/ 5818 h 10000"/>
                <a:gd name="connsiteX324" fmla="*/ 5327 w 10000"/>
                <a:gd name="connsiteY324" fmla="*/ 5829 h 10000"/>
                <a:gd name="connsiteX325" fmla="*/ 5352 w 10000"/>
                <a:gd name="connsiteY325" fmla="*/ 5818 h 10000"/>
                <a:gd name="connsiteX326" fmla="*/ 5382 w 10000"/>
                <a:gd name="connsiteY326" fmla="*/ 5766 h 10000"/>
                <a:gd name="connsiteX327" fmla="*/ 5342 w 10000"/>
                <a:gd name="connsiteY327" fmla="*/ 5660 h 10000"/>
                <a:gd name="connsiteX328" fmla="*/ 5296 w 10000"/>
                <a:gd name="connsiteY328" fmla="*/ 5576 h 10000"/>
                <a:gd name="connsiteX329" fmla="*/ 5241 w 10000"/>
                <a:gd name="connsiteY329" fmla="*/ 5503 h 10000"/>
                <a:gd name="connsiteX330" fmla="*/ 5190 w 10000"/>
                <a:gd name="connsiteY330" fmla="*/ 5438 h 10000"/>
                <a:gd name="connsiteX331" fmla="*/ 5129 w 10000"/>
                <a:gd name="connsiteY331" fmla="*/ 5387 h 10000"/>
                <a:gd name="connsiteX332" fmla="*/ 5073 w 10000"/>
                <a:gd name="connsiteY332" fmla="*/ 5356 h 10000"/>
                <a:gd name="connsiteX333" fmla="*/ 5008 w 10000"/>
                <a:gd name="connsiteY333" fmla="*/ 5304 h 10000"/>
                <a:gd name="connsiteX334" fmla="*/ 4952 w 10000"/>
                <a:gd name="connsiteY334" fmla="*/ 5271 h 10000"/>
                <a:gd name="connsiteX335" fmla="*/ 4916 w 10000"/>
                <a:gd name="connsiteY335" fmla="*/ 5241 h 10000"/>
                <a:gd name="connsiteX336" fmla="*/ 4876 w 10000"/>
                <a:gd name="connsiteY336" fmla="*/ 5230 h 10000"/>
                <a:gd name="connsiteX337" fmla="*/ 4841 w 10000"/>
                <a:gd name="connsiteY337" fmla="*/ 5230 h 10000"/>
                <a:gd name="connsiteX338" fmla="*/ 4810 w 10000"/>
                <a:gd name="connsiteY338" fmla="*/ 5284 h 10000"/>
                <a:gd name="connsiteX339" fmla="*/ 4810 w 10000"/>
                <a:gd name="connsiteY339" fmla="*/ 5314 h 10000"/>
                <a:gd name="connsiteX340" fmla="*/ 4815 w 10000"/>
                <a:gd name="connsiteY340" fmla="*/ 5356 h 10000"/>
                <a:gd name="connsiteX341" fmla="*/ 4820 w 10000"/>
                <a:gd name="connsiteY341" fmla="*/ 5377 h 10000"/>
                <a:gd name="connsiteX342" fmla="*/ 4835 w 10000"/>
                <a:gd name="connsiteY342" fmla="*/ 5397 h 10000"/>
                <a:gd name="connsiteX343" fmla="*/ 4795 w 10000"/>
                <a:gd name="connsiteY343" fmla="*/ 5428 h 10000"/>
                <a:gd name="connsiteX344" fmla="*/ 4744 w 10000"/>
                <a:gd name="connsiteY344" fmla="*/ 5438 h 10000"/>
                <a:gd name="connsiteX345" fmla="*/ 4709 w 10000"/>
                <a:gd name="connsiteY345" fmla="*/ 5461 h 10000"/>
                <a:gd name="connsiteX346" fmla="*/ 4704 w 10000"/>
                <a:gd name="connsiteY346" fmla="*/ 5556 h 10000"/>
                <a:gd name="connsiteX347" fmla="*/ 4754 w 10000"/>
                <a:gd name="connsiteY347" fmla="*/ 5596 h 10000"/>
                <a:gd name="connsiteX348" fmla="*/ 4800 w 10000"/>
                <a:gd name="connsiteY348" fmla="*/ 5629 h 10000"/>
                <a:gd name="connsiteX349" fmla="*/ 4846 w 10000"/>
                <a:gd name="connsiteY349" fmla="*/ 5670 h 10000"/>
                <a:gd name="connsiteX350" fmla="*/ 4896 w 10000"/>
                <a:gd name="connsiteY350" fmla="*/ 5691 h 10000"/>
                <a:gd name="connsiteX351" fmla="*/ 4937 w 10000"/>
                <a:gd name="connsiteY351" fmla="*/ 5732 h 10000"/>
                <a:gd name="connsiteX352" fmla="*/ 4987 w 10000"/>
                <a:gd name="connsiteY352" fmla="*/ 5776 h 10000"/>
                <a:gd name="connsiteX353" fmla="*/ 5028 w 10000"/>
                <a:gd name="connsiteY353" fmla="*/ 5839 h 10000"/>
                <a:gd name="connsiteX354" fmla="*/ 5068 w 10000"/>
                <a:gd name="connsiteY354" fmla="*/ 5902 h 10000"/>
                <a:gd name="connsiteX355" fmla="*/ 5033 w 10000"/>
                <a:gd name="connsiteY355" fmla="*/ 5912 h 10000"/>
                <a:gd name="connsiteX356" fmla="*/ 4992 w 10000"/>
                <a:gd name="connsiteY356" fmla="*/ 5912 h 10000"/>
                <a:gd name="connsiteX357" fmla="*/ 4957 w 10000"/>
                <a:gd name="connsiteY357" fmla="*/ 5902 h 10000"/>
                <a:gd name="connsiteX358" fmla="*/ 4916 w 10000"/>
                <a:gd name="connsiteY358" fmla="*/ 5871 h 10000"/>
                <a:gd name="connsiteX359" fmla="*/ 4876 w 10000"/>
                <a:gd name="connsiteY359" fmla="*/ 5850 h 10000"/>
                <a:gd name="connsiteX360" fmla="*/ 4835 w 10000"/>
                <a:gd name="connsiteY360" fmla="*/ 5839 h 10000"/>
                <a:gd name="connsiteX361" fmla="*/ 4800 w 10000"/>
                <a:gd name="connsiteY361" fmla="*/ 5860 h 10000"/>
                <a:gd name="connsiteX362" fmla="*/ 4759 w 10000"/>
                <a:gd name="connsiteY362" fmla="*/ 5902 h 10000"/>
                <a:gd name="connsiteX363" fmla="*/ 4775 w 10000"/>
                <a:gd name="connsiteY363" fmla="*/ 6027 h 10000"/>
                <a:gd name="connsiteX364" fmla="*/ 4810 w 10000"/>
                <a:gd name="connsiteY364" fmla="*/ 6143 h 10000"/>
                <a:gd name="connsiteX365" fmla="*/ 4851 w 10000"/>
                <a:gd name="connsiteY365" fmla="*/ 6226 h 10000"/>
                <a:gd name="connsiteX366" fmla="*/ 4901 w 10000"/>
                <a:gd name="connsiteY366" fmla="*/ 6309 h 10000"/>
                <a:gd name="connsiteX367" fmla="*/ 4952 w 10000"/>
                <a:gd name="connsiteY367" fmla="*/ 6394 h 10000"/>
                <a:gd name="connsiteX368" fmla="*/ 5003 w 10000"/>
                <a:gd name="connsiteY368" fmla="*/ 6488 h 10000"/>
                <a:gd name="connsiteX369" fmla="*/ 5043 w 10000"/>
                <a:gd name="connsiteY369" fmla="*/ 6614 h 10000"/>
                <a:gd name="connsiteX370" fmla="*/ 5078 w 10000"/>
                <a:gd name="connsiteY370" fmla="*/ 6739 h 10000"/>
                <a:gd name="connsiteX371" fmla="*/ 4987 w 10000"/>
                <a:gd name="connsiteY371" fmla="*/ 6781 h 10000"/>
                <a:gd name="connsiteX372" fmla="*/ 4886 w 10000"/>
                <a:gd name="connsiteY372" fmla="*/ 6824 h 10000"/>
                <a:gd name="connsiteX373" fmla="*/ 4795 w 10000"/>
                <a:gd name="connsiteY373" fmla="*/ 6888 h 10000"/>
                <a:gd name="connsiteX374" fmla="*/ 4699 w 10000"/>
                <a:gd name="connsiteY374" fmla="*/ 6950 h 10000"/>
                <a:gd name="connsiteX375" fmla="*/ 4608 w 10000"/>
                <a:gd name="connsiteY375" fmla="*/ 7013 h 10000"/>
                <a:gd name="connsiteX376" fmla="*/ 4511 w 10000"/>
                <a:gd name="connsiteY376" fmla="*/ 7055 h 10000"/>
                <a:gd name="connsiteX377" fmla="*/ 4415 w 10000"/>
                <a:gd name="connsiteY377" fmla="*/ 7097 h 10000"/>
                <a:gd name="connsiteX378" fmla="*/ 4319 w 10000"/>
                <a:gd name="connsiteY378" fmla="*/ 7107 h 10000"/>
                <a:gd name="connsiteX379" fmla="*/ 4339 w 10000"/>
                <a:gd name="connsiteY379" fmla="*/ 6845 h 10000"/>
                <a:gd name="connsiteX380" fmla="*/ 4349 w 10000"/>
                <a:gd name="connsiteY380" fmla="*/ 6551 h 10000"/>
                <a:gd name="connsiteX381" fmla="*/ 4339 w 10000"/>
                <a:gd name="connsiteY381" fmla="*/ 6268 h 10000"/>
                <a:gd name="connsiteX382" fmla="*/ 4319 w 10000"/>
                <a:gd name="connsiteY382" fmla="*/ 6006 h 10000"/>
                <a:gd name="connsiteX383" fmla="*/ 4294 w 10000"/>
                <a:gd name="connsiteY383" fmla="*/ 5922 h 10000"/>
                <a:gd name="connsiteX384" fmla="*/ 4268 w 10000"/>
                <a:gd name="connsiteY384" fmla="*/ 5829 h 10000"/>
                <a:gd name="connsiteX385" fmla="*/ 4238 w 10000"/>
                <a:gd name="connsiteY385" fmla="*/ 5743 h 10000"/>
                <a:gd name="connsiteX386" fmla="*/ 4192 w 10000"/>
                <a:gd name="connsiteY386" fmla="*/ 5712 h 10000"/>
                <a:gd name="connsiteX387" fmla="*/ 4147 w 10000"/>
                <a:gd name="connsiteY387" fmla="*/ 5891 h 10000"/>
                <a:gd name="connsiteX388" fmla="*/ 4116 w 10000"/>
                <a:gd name="connsiteY388" fmla="*/ 6070 h 10000"/>
                <a:gd name="connsiteX389" fmla="*/ 4086 w 10000"/>
                <a:gd name="connsiteY389" fmla="*/ 6247 h 10000"/>
                <a:gd name="connsiteX390" fmla="*/ 4035 w 10000"/>
                <a:gd name="connsiteY390" fmla="*/ 6414 h 10000"/>
                <a:gd name="connsiteX391" fmla="*/ 3833 w 10000"/>
                <a:gd name="connsiteY391" fmla="*/ 5712 h 10000"/>
                <a:gd name="connsiteX392" fmla="*/ 3772 w 10000"/>
                <a:gd name="connsiteY392" fmla="*/ 5712 h 10000"/>
                <a:gd name="connsiteX393" fmla="*/ 3772 w 10000"/>
                <a:gd name="connsiteY393" fmla="*/ 5829 h 10000"/>
                <a:gd name="connsiteX394" fmla="*/ 3813 w 10000"/>
                <a:gd name="connsiteY394" fmla="*/ 5954 h 10000"/>
                <a:gd name="connsiteX395" fmla="*/ 3848 w 10000"/>
                <a:gd name="connsiteY395" fmla="*/ 6090 h 10000"/>
                <a:gd name="connsiteX396" fmla="*/ 3878 w 10000"/>
                <a:gd name="connsiteY396" fmla="*/ 6226 h 10000"/>
                <a:gd name="connsiteX397" fmla="*/ 3909 w 10000"/>
                <a:gd name="connsiteY397" fmla="*/ 6373 h 10000"/>
                <a:gd name="connsiteX398" fmla="*/ 3934 w 10000"/>
                <a:gd name="connsiteY398" fmla="*/ 6498 h 10000"/>
                <a:gd name="connsiteX399" fmla="*/ 3959 w 10000"/>
                <a:gd name="connsiteY399" fmla="*/ 6644 h 10000"/>
                <a:gd name="connsiteX400" fmla="*/ 3975 w 10000"/>
                <a:gd name="connsiteY400" fmla="*/ 6803 h 10000"/>
                <a:gd name="connsiteX401" fmla="*/ 3995 w 10000"/>
                <a:gd name="connsiteY401" fmla="*/ 6950 h 10000"/>
                <a:gd name="connsiteX402" fmla="*/ 4041 w 10000"/>
                <a:gd name="connsiteY402" fmla="*/ 6928 h 10000"/>
                <a:gd name="connsiteX403" fmla="*/ 4081 w 10000"/>
                <a:gd name="connsiteY403" fmla="*/ 6868 h 10000"/>
                <a:gd name="connsiteX404" fmla="*/ 4111 w 10000"/>
                <a:gd name="connsiteY404" fmla="*/ 6803 h 10000"/>
                <a:gd name="connsiteX405" fmla="*/ 4142 w 10000"/>
                <a:gd name="connsiteY405" fmla="*/ 6729 h 10000"/>
                <a:gd name="connsiteX406" fmla="*/ 4162 w 10000"/>
                <a:gd name="connsiteY406" fmla="*/ 6644 h 10000"/>
                <a:gd name="connsiteX407" fmla="*/ 4182 w 10000"/>
                <a:gd name="connsiteY407" fmla="*/ 6551 h 10000"/>
                <a:gd name="connsiteX408" fmla="*/ 4197 w 10000"/>
                <a:gd name="connsiteY408" fmla="*/ 6467 h 10000"/>
                <a:gd name="connsiteX409" fmla="*/ 4218 w 10000"/>
                <a:gd name="connsiteY409" fmla="*/ 6384 h 10000"/>
                <a:gd name="connsiteX410" fmla="*/ 4238 w 10000"/>
                <a:gd name="connsiteY410" fmla="*/ 6467 h 10000"/>
                <a:gd name="connsiteX411" fmla="*/ 4228 w 10000"/>
                <a:gd name="connsiteY411" fmla="*/ 6654 h 10000"/>
                <a:gd name="connsiteX412" fmla="*/ 4203 w 10000"/>
                <a:gd name="connsiteY412" fmla="*/ 6855 h 10000"/>
                <a:gd name="connsiteX413" fmla="*/ 4182 w 10000"/>
                <a:gd name="connsiteY413" fmla="*/ 7034 h 10000"/>
                <a:gd name="connsiteX414" fmla="*/ 4147 w 10000"/>
                <a:gd name="connsiteY414" fmla="*/ 7223 h 10000"/>
                <a:gd name="connsiteX415" fmla="*/ 4111 w 10000"/>
                <a:gd name="connsiteY415" fmla="*/ 7410 h 10000"/>
                <a:gd name="connsiteX416" fmla="*/ 4076 w 10000"/>
                <a:gd name="connsiteY416" fmla="*/ 7589 h 10000"/>
                <a:gd name="connsiteX417" fmla="*/ 4223 w 10000"/>
                <a:gd name="connsiteY417" fmla="*/ 7977 h 10000"/>
                <a:gd name="connsiteX418" fmla="*/ 4238 w 10000"/>
                <a:gd name="connsiteY418" fmla="*/ 7862 h 10000"/>
                <a:gd name="connsiteX419" fmla="*/ 4258 w 10000"/>
                <a:gd name="connsiteY419" fmla="*/ 7705 h 10000"/>
                <a:gd name="connsiteX420" fmla="*/ 4273 w 10000"/>
                <a:gd name="connsiteY420" fmla="*/ 7567 h 10000"/>
                <a:gd name="connsiteX421" fmla="*/ 4294 w 10000"/>
                <a:gd name="connsiteY421" fmla="*/ 7452 h 10000"/>
                <a:gd name="connsiteX422" fmla="*/ 4400 w 10000"/>
                <a:gd name="connsiteY422" fmla="*/ 7421 h 10000"/>
                <a:gd name="connsiteX423" fmla="*/ 4511 w 10000"/>
                <a:gd name="connsiteY423" fmla="*/ 7358 h 10000"/>
                <a:gd name="connsiteX424" fmla="*/ 4623 w 10000"/>
                <a:gd name="connsiteY424" fmla="*/ 7296 h 10000"/>
                <a:gd name="connsiteX425" fmla="*/ 4734 w 10000"/>
                <a:gd name="connsiteY425" fmla="*/ 7243 h 10000"/>
                <a:gd name="connsiteX426" fmla="*/ 4846 w 10000"/>
                <a:gd name="connsiteY426" fmla="*/ 7181 h 10000"/>
                <a:gd name="connsiteX427" fmla="*/ 4952 w 10000"/>
                <a:gd name="connsiteY427" fmla="*/ 7118 h 10000"/>
                <a:gd name="connsiteX428" fmla="*/ 5063 w 10000"/>
                <a:gd name="connsiteY428" fmla="*/ 7055 h 10000"/>
                <a:gd name="connsiteX429" fmla="*/ 5170 w 10000"/>
                <a:gd name="connsiteY429" fmla="*/ 7013 h 10000"/>
                <a:gd name="connsiteX430" fmla="*/ 5205 w 10000"/>
                <a:gd name="connsiteY430" fmla="*/ 7107 h 10000"/>
                <a:gd name="connsiteX431" fmla="*/ 5241 w 10000"/>
                <a:gd name="connsiteY431" fmla="*/ 7202 h 10000"/>
                <a:gd name="connsiteX432" fmla="*/ 5266 w 10000"/>
                <a:gd name="connsiteY432" fmla="*/ 7296 h 10000"/>
                <a:gd name="connsiteX433" fmla="*/ 5286 w 10000"/>
                <a:gd name="connsiteY433" fmla="*/ 7410 h 10000"/>
                <a:gd name="connsiteX434" fmla="*/ 4759 w 10000"/>
                <a:gd name="connsiteY434" fmla="*/ 7755 h 10000"/>
                <a:gd name="connsiteX435" fmla="*/ 4800 w 10000"/>
                <a:gd name="connsiteY435" fmla="*/ 8071 h 10000"/>
                <a:gd name="connsiteX436" fmla="*/ 4810 w 10000"/>
                <a:gd name="connsiteY436" fmla="*/ 8061 h 10000"/>
                <a:gd name="connsiteX437" fmla="*/ 4851 w 10000"/>
                <a:gd name="connsiteY437" fmla="*/ 8040 h 10000"/>
                <a:gd name="connsiteX438" fmla="*/ 4901 w 10000"/>
                <a:gd name="connsiteY438" fmla="*/ 7998 h 10000"/>
                <a:gd name="connsiteX439" fmla="*/ 4972 w 10000"/>
                <a:gd name="connsiteY439" fmla="*/ 7956 h 10000"/>
                <a:gd name="connsiteX440" fmla="*/ 5048 w 10000"/>
                <a:gd name="connsiteY440" fmla="*/ 7894 h 10000"/>
                <a:gd name="connsiteX441" fmla="*/ 5124 w 10000"/>
                <a:gd name="connsiteY441" fmla="*/ 7829 h 10000"/>
                <a:gd name="connsiteX442" fmla="*/ 5195 w 10000"/>
                <a:gd name="connsiteY442" fmla="*/ 7766 h 10000"/>
                <a:gd name="connsiteX443" fmla="*/ 5261 w 10000"/>
                <a:gd name="connsiteY443" fmla="*/ 7725 h 10000"/>
                <a:gd name="connsiteX444" fmla="*/ 5235 w 10000"/>
                <a:gd name="connsiteY444" fmla="*/ 8292 h 10000"/>
                <a:gd name="connsiteX445" fmla="*/ 4765 w 10000"/>
                <a:gd name="connsiteY445" fmla="*/ 8616 h 10000"/>
                <a:gd name="connsiteX446" fmla="*/ 4800 w 10000"/>
                <a:gd name="connsiteY446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658 w 10000"/>
                <a:gd name="connsiteY21" fmla="*/ 8165 h 10000"/>
                <a:gd name="connsiteX22" fmla="*/ 4729 w 10000"/>
                <a:gd name="connsiteY22" fmla="*/ 8125 h 10000"/>
                <a:gd name="connsiteX23" fmla="*/ 4800 w 10000"/>
                <a:gd name="connsiteY23" fmla="*/ 8071 h 10000"/>
                <a:gd name="connsiteX24" fmla="*/ 4759 w 10000"/>
                <a:gd name="connsiteY24" fmla="*/ 7755 h 10000"/>
                <a:gd name="connsiteX25" fmla="*/ 4228 w 10000"/>
                <a:gd name="connsiteY25" fmla="*/ 8125 h 10000"/>
                <a:gd name="connsiteX26" fmla="*/ 4223 w 10000"/>
                <a:gd name="connsiteY26" fmla="*/ 8092 h 10000"/>
                <a:gd name="connsiteX27" fmla="*/ 4223 w 10000"/>
                <a:gd name="connsiteY27" fmla="*/ 8061 h 10000"/>
                <a:gd name="connsiteX28" fmla="*/ 4223 w 10000"/>
                <a:gd name="connsiteY28" fmla="*/ 8018 h 10000"/>
                <a:gd name="connsiteX29" fmla="*/ 4223 w 10000"/>
                <a:gd name="connsiteY29" fmla="*/ 7977 h 10000"/>
                <a:gd name="connsiteX30" fmla="*/ 5554 w 10000"/>
                <a:gd name="connsiteY30" fmla="*/ 6593 h 10000"/>
                <a:gd name="connsiteX31" fmla="*/ 5570 w 10000"/>
                <a:gd name="connsiteY31" fmla="*/ 6384 h 10000"/>
                <a:gd name="connsiteX32" fmla="*/ 5585 w 10000"/>
                <a:gd name="connsiteY32" fmla="*/ 6154 h 10000"/>
                <a:gd name="connsiteX33" fmla="*/ 5605 w 10000"/>
                <a:gd name="connsiteY33" fmla="*/ 5932 h 10000"/>
                <a:gd name="connsiteX34" fmla="*/ 5625 w 10000"/>
                <a:gd name="connsiteY34" fmla="*/ 5712 h 10000"/>
                <a:gd name="connsiteX35" fmla="*/ 5651 w 10000"/>
                <a:gd name="connsiteY35" fmla="*/ 5503 h 10000"/>
                <a:gd name="connsiteX36" fmla="*/ 5671 w 10000"/>
                <a:gd name="connsiteY36" fmla="*/ 5294 h 10000"/>
                <a:gd name="connsiteX37" fmla="*/ 5706 w 10000"/>
                <a:gd name="connsiteY37" fmla="*/ 5084 h 10000"/>
                <a:gd name="connsiteX38" fmla="*/ 5742 w 10000"/>
                <a:gd name="connsiteY38" fmla="*/ 4885 h 10000"/>
                <a:gd name="connsiteX39" fmla="*/ 5782 w 10000"/>
                <a:gd name="connsiteY39" fmla="*/ 4643 h 10000"/>
                <a:gd name="connsiteX40" fmla="*/ 5838 w 10000"/>
                <a:gd name="connsiteY40" fmla="*/ 4401 h 10000"/>
                <a:gd name="connsiteX41" fmla="*/ 5894 w 10000"/>
                <a:gd name="connsiteY41" fmla="*/ 4171 h 10000"/>
                <a:gd name="connsiteX42" fmla="*/ 5965 w 10000"/>
                <a:gd name="connsiteY42" fmla="*/ 3942 h 10000"/>
                <a:gd name="connsiteX43" fmla="*/ 6041 w 10000"/>
                <a:gd name="connsiteY43" fmla="*/ 3723 h 10000"/>
                <a:gd name="connsiteX44" fmla="*/ 6116 w 10000"/>
                <a:gd name="connsiteY44" fmla="*/ 3511 h 10000"/>
                <a:gd name="connsiteX45" fmla="*/ 6203 w 10000"/>
                <a:gd name="connsiteY45" fmla="*/ 3312 h 10000"/>
                <a:gd name="connsiteX46" fmla="*/ 6294 w 10000"/>
                <a:gd name="connsiteY46" fmla="*/ 3124 h 10000"/>
                <a:gd name="connsiteX47" fmla="*/ 6395 w 10000"/>
                <a:gd name="connsiteY47" fmla="*/ 2957 h 10000"/>
                <a:gd name="connsiteX48" fmla="*/ 6496 w 10000"/>
                <a:gd name="connsiteY48" fmla="*/ 2777 h 10000"/>
                <a:gd name="connsiteX49" fmla="*/ 6603 w 10000"/>
                <a:gd name="connsiteY49" fmla="*/ 2642 h 10000"/>
                <a:gd name="connsiteX50" fmla="*/ 6714 w 10000"/>
                <a:gd name="connsiteY50" fmla="*/ 2515 h 10000"/>
                <a:gd name="connsiteX51" fmla="*/ 6830 w 10000"/>
                <a:gd name="connsiteY51" fmla="*/ 2411 h 10000"/>
                <a:gd name="connsiteX52" fmla="*/ 6947 w 10000"/>
                <a:gd name="connsiteY52" fmla="*/ 2305 h 10000"/>
                <a:gd name="connsiteX53" fmla="*/ 7073 w 10000"/>
                <a:gd name="connsiteY53" fmla="*/ 2253 h 10000"/>
                <a:gd name="connsiteX54" fmla="*/ 7200 w 10000"/>
                <a:gd name="connsiteY54" fmla="*/ 2201 h 10000"/>
                <a:gd name="connsiteX55" fmla="*/ 7271 w 10000"/>
                <a:gd name="connsiteY55" fmla="*/ 2368 h 10000"/>
                <a:gd name="connsiteX56" fmla="*/ 7332 w 10000"/>
                <a:gd name="connsiteY56" fmla="*/ 2515 h 10000"/>
                <a:gd name="connsiteX57" fmla="*/ 7397 w 10000"/>
                <a:gd name="connsiteY57" fmla="*/ 2663 h 10000"/>
                <a:gd name="connsiteX58" fmla="*/ 7468 w 10000"/>
                <a:gd name="connsiteY58" fmla="*/ 2777 h 10000"/>
                <a:gd name="connsiteX59" fmla="*/ 7549 w 10000"/>
                <a:gd name="connsiteY59" fmla="*/ 2894 h 10000"/>
                <a:gd name="connsiteX60" fmla="*/ 7641 w 10000"/>
                <a:gd name="connsiteY60" fmla="*/ 2987 h 10000"/>
                <a:gd name="connsiteX61" fmla="*/ 7757 w 10000"/>
                <a:gd name="connsiteY61" fmla="*/ 3082 h 10000"/>
                <a:gd name="connsiteX62" fmla="*/ 7899 w 10000"/>
                <a:gd name="connsiteY62" fmla="*/ 3165 h 10000"/>
                <a:gd name="connsiteX63" fmla="*/ 7980 w 10000"/>
                <a:gd name="connsiteY63" fmla="*/ 3209 h 10000"/>
                <a:gd name="connsiteX64" fmla="*/ 8056 w 10000"/>
                <a:gd name="connsiteY64" fmla="*/ 3219 h 10000"/>
                <a:gd name="connsiteX65" fmla="*/ 8137 w 10000"/>
                <a:gd name="connsiteY65" fmla="*/ 3229 h 10000"/>
                <a:gd name="connsiteX66" fmla="*/ 8213 w 10000"/>
                <a:gd name="connsiteY66" fmla="*/ 3229 h 10000"/>
                <a:gd name="connsiteX67" fmla="*/ 8289 w 10000"/>
                <a:gd name="connsiteY67" fmla="*/ 3209 h 10000"/>
                <a:gd name="connsiteX68" fmla="*/ 8359 w 10000"/>
                <a:gd name="connsiteY68" fmla="*/ 3175 h 10000"/>
                <a:gd name="connsiteX69" fmla="*/ 8435 w 10000"/>
                <a:gd name="connsiteY69" fmla="*/ 3145 h 10000"/>
                <a:gd name="connsiteX70" fmla="*/ 8506 w 10000"/>
                <a:gd name="connsiteY70" fmla="*/ 3082 h 10000"/>
                <a:gd name="connsiteX71" fmla="*/ 8572 w 10000"/>
                <a:gd name="connsiteY71" fmla="*/ 3041 h 10000"/>
                <a:gd name="connsiteX72" fmla="*/ 8638 w 10000"/>
                <a:gd name="connsiteY72" fmla="*/ 2967 h 10000"/>
                <a:gd name="connsiteX73" fmla="*/ 8709 w 10000"/>
                <a:gd name="connsiteY73" fmla="*/ 2894 h 10000"/>
                <a:gd name="connsiteX74" fmla="*/ 8775 w 10000"/>
                <a:gd name="connsiteY74" fmla="*/ 2810 h 10000"/>
                <a:gd name="connsiteX75" fmla="*/ 8830 w 10000"/>
                <a:gd name="connsiteY75" fmla="*/ 2716 h 10000"/>
                <a:gd name="connsiteX76" fmla="*/ 8896 w 10000"/>
                <a:gd name="connsiteY76" fmla="*/ 2609 h 10000"/>
                <a:gd name="connsiteX77" fmla="*/ 8952 w 10000"/>
                <a:gd name="connsiteY77" fmla="*/ 2504 h 10000"/>
                <a:gd name="connsiteX78" fmla="*/ 9013 w 10000"/>
                <a:gd name="connsiteY78" fmla="*/ 2401 h 10000"/>
                <a:gd name="connsiteX79" fmla="*/ 9200 w 10000"/>
                <a:gd name="connsiteY79" fmla="*/ 2609 h 10000"/>
                <a:gd name="connsiteX80" fmla="*/ 9362 w 10000"/>
                <a:gd name="connsiteY80" fmla="*/ 2884 h 10000"/>
                <a:gd name="connsiteX81" fmla="*/ 9499 w 10000"/>
                <a:gd name="connsiteY81" fmla="*/ 3195 h 10000"/>
                <a:gd name="connsiteX82" fmla="*/ 9625 w 10000"/>
                <a:gd name="connsiteY82" fmla="*/ 3554 h 10000"/>
                <a:gd name="connsiteX83" fmla="*/ 9716 w 10000"/>
                <a:gd name="connsiteY83" fmla="*/ 3942 h 10000"/>
                <a:gd name="connsiteX84" fmla="*/ 9792 w 10000"/>
                <a:gd name="connsiteY84" fmla="*/ 4359 h 10000"/>
                <a:gd name="connsiteX85" fmla="*/ 9833 w 10000"/>
                <a:gd name="connsiteY85" fmla="*/ 4791 h 10000"/>
                <a:gd name="connsiteX86" fmla="*/ 9848 w 10000"/>
                <a:gd name="connsiteY86" fmla="*/ 5230 h 10000"/>
                <a:gd name="connsiteX87" fmla="*/ 9863 w 10000"/>
                <a:gd name="connsiteY87" fmla="*/ 5534 h 10000"/>
                <a:gd name="connsiteX88" fmla="*/ 9878 w 10000"/>
                <a:gd name="connsiteY88" fmla="*/ 5871 h 10000"/>
                <a:gd name="connsiteX89" fmla="*/ 9899 w 10000"/>
                <a:gd name="connsiteY89" fmla="*/ 6132 h 10000"/>
                <a:gd name="connsiteX90" fmla="*/ 9914 w 10000"/>
                <a:gd name="connsiteY90" fmla="*/ 6195 h 10000"/>
                <a:gd name="connsiteX91" fmla="*/ 9980 w 10000"/>
                <a:gd name="connsiteY91" fmla="*/ 5660 h 10000"/>
                <a:gd name="connsiteX92" fmla="*/ 10000 w 10000"/>
                <a:gd name="connsiteY92" fmla="*/ 5084 h 10000"/>
                <a:gd name="connsiteX93" fmla="*/ 9995 w 10000"/>
                <a:gd name="connsiteY93" fmla="*/ 4506 h 10000"/>
                <a:gd name="connsiteX94" fmla="*/ 9949 w 10000"/>
                <a:gd name="connsiteY94" fmla="*/ 3963 h 10000"/>
                <a:gd name="connsiteX95" fmla="*/ 9924 w 10000"/>
                <a:gd name="connsiteY95" fmla="*/ 3784 h 10000"/>
                <a:gd name="connsiteX96" fmla="*/ 9899 w 10000"/>
                <a:gd name="connsiteY96" fmla="*/ 3604 h 10000"/>
                <a:gd name="connsiteX97" fmla="*/ 9863 w 10000"/>
                <a:gd name="connsiteY97" fmla="*/ 3418 h 10000"/>
                <a:gd name="connsiteX98" fmla="*/ 9813 w 10000"/>
                <a:gd name="connsiteY98" fmla="*/ 3249 h 10000"/>
                <a:gd name="connsiteX99" fmla="*/ 9767 w 10000"/>
                <a:gd name="connsiteY99" fmla="*/ 3092 h 10000"/>
                <a:gd name="connsiteX100" fmla="*/ 9716 w 10000"/>
                <a:gd name="connsiteY100" fmla="*/ 2936 h 10000"/>
                <a:gd name="connsiteX101" fmla="*/ 9656 w 10000"/>
                <a:gd name="connsiteY101" fmla="*/ 2777 h 10000"/>
                <a:gd name="connsiteX102" fmla="*/ 9595 w 10000"/>
                <a:gd name="connsiteY102" fmla="*/ 2642 h 10000"/>
                <a:gd name="connsiteX103" fmla="*/ 9529 w 10000"/>
                <a:gd name="connsiteY103" fmla="*/ 2504 h 10000"/>
                <a:gd name="connsiteX104" fmla="*/ 9458 w 10000"/>
                <a:gd name="connsiteY104" fmla="*/ 2368 h 10000"/>
                <a:gd name="connsiteX105" fmla="*/ 9387 w 10000"/>
                <a:gd name="connsiteY105" fmla="*/ 2243 h 10000"/>
                <a:gd name="connsiteX106" fmla="*/ 9316 w 10000"/>
                <a:gd name="connsiteY106" fmla="*/ 2117 h 10000"/>
                <a:gd name="connsiteX107" fmla="*/ 9241 w 10000"/>
                <a:gd name="connsiteY107" fmla="*/ 2003 h 10000"/>
                <a:gd name="connsiteX108" fmla="*/ 9154 w 10000"/>
                <a:gd name="connsiteY108" fmla="*/ 1888 h 10000"/>
                <a:gd name="connsiteX109" fmla="*/ 9078 w 10000"/>
                <a:gd name="connsiteY109" fmla="*/ 1793 h 10000"/>
                <a:gd name="connsiteX110" fmla="*/ 8997 w 10000"/>
                <a:gd name="connsiteY110" fmla="*/ 1699 h 10000"/>
                <a:gd name="connsiteX111" fmla="*/ 8982 w 10000"/>
                <a:gd name="connsiteY111" fmla="*/ 1710 h 10000"/>
                <a:gd name="connsiteX112" fmla="*/ 8972 w 10000"/>
                <a:gd name="connsiteY112" fmla="*/ 1720 h 10000"/>
                <a:gd name="connsiteX113" fmla="*/ 8957 w 10000"/>
                <a:gd name="connsiteY113" fmla="*/ 1730 h 10000"/>
                <a:gd name="connsiteX114" fmla="*/ 8947 w 10000"/>
                <a:gd name="connsiteY114" fmla="*/ 1750 h 10000"/>
                <a:gd name="connsiteX115" fmla="*/ 8932 w 10000"/>
                <a:gd name="connsiteY115" fmla="*/ 1793 h 10000"/>
                <a:gd name="connsiteX116" fmla="*/ 8906 w 10000"/>
                <a:gd name="connsiteY116" fmla="*/ 1856 h 10000"/>
                <a:gd name="connsiteX117" fmla="*/ 8866 w 10000"/>
                <a:gd name="connsiteY117" fmla="*/ 1939 h 10000"/>
                <a:gd name="connsiteX118" fmla="*/ 8820 w 10000"/>
                <a:gd name="connsiteY118" fmla="*/ 2045 h 10000"/>
                <a:gd name="connsiteX119" fmla="*/ 8749 w 10000"/>
                <a:gd name="connsiteY119" fmla="*/ 2180 h 10000"/>
                <a:gd name="connsiteX120" fmla="*/ 8684 w 10000"/>
                <a:gd name="connsiteY120" fmla="*/ 2283 h 10000"/>
                <a:gd name="connsiteX121" fmla="*/ 8628 w 10000"/>
                <a:gd name="connsiteY121" fmla="*/ 2380 h 10000"/>
                <a:gd name="connsiteX122" fmla="*/ 8567 w 10000"/>
                <a:gd name="connsiteY122" fmla="*/ 2463 h 10000"/>
                <a:gd name="connsiteX123" fmla="*/ 8516 w 10000"/>
                <a:gd name="connsiteY123" fmla="*/ 2526 h 10000"/>
                <a:gd name="connsiteX124" fmla="*/ 8466 w 10000"/>
                <a:gd name="connsiteY124" fmla="*/ 2588 h 10000"/>
                <a:gd name="connsiteX125" fmla="*/ 8415 w 10000"/>
                <a:gd name="connsiteY125" fmla="*/ 2622 h 10000"/>
                <a:gd name="connsiteX126" fmla="*/ 8365 w 10000"/>
                <a:gd name="connsiteY126" fmla="*/ 2663 h 10000"/>
                <a:gd name="connsiteX127" fmla="*/ 8314 w 10000"/>
                <a:gd name="connsiteY127" fmla="*/ 2673 h 10000"/>
                <a:gd name="connsiteX128" fmla="*/ 8258 w 10000"/>
                <a:gd name="connsiteY128" fmla="*/ 2684 h 10000"/>
                <a:gd name="connsiteX129" fmla="*/ 8208 w 10000"/>
                <a:gd name="connsiteY129" fmla="*/ 2694 h 10000"/>
                <a:gd name="connsiteX130" fmla="*/ 8147 w 10000"/>
                <a:gd name="connsiteY130" fmla="*/ 2694 h 10000"/>
                <a:gd name="connsiteX131" fmla="*/ 8086 w 10000"/>
                <a:gd name="connsiteY131" fmla="*/ 2684 h 10000"/>
                <a:gd name="connsiteX132" fmla="*/ 8015 w 10000"/>
                <a:gd name="connsiteY132" fmla="*/ 2684 h 10000"/>
                <a:gd name="connsiteX133" fmla="*/ 7939 w 10000"/>
                <a:gd name="connsiteY133" fmla="*/ 2673 h 10000"/>
                <a:gd name="connsiteX134" fmla="*/ 7858 w 10000"/>
                <a:gd name="connsiteY134" fmla="*/ 2663 h 10000"/>
                <a:gd name="connsiteX135" fmla="*/ 7803 w 10000"/>
                <a:gd name="connsiteY135" fmla="*/ 2609 h 10000"/>
                <a:gd name="connsiteX136" fmla="*/ 7747 w 10000"/>
                <a:gd name="connsiteY136" fmla="*/ 2577 h 10000"/>
                <a:gd name="connsiteX137" fmla="*/ 7696 w 10000"/>
                <a:gd name="connsiteY137" fmla="*/ 2526 h 10000"/>
                <a:gd name="connsiteX138" fmla="*/ 7635 w 10000"/>
                <a:gd name="connsiteY138" fmla="*/ 2483 h 10000"/>
                <a:gd name="connsiteX139" fmla="*/ 7585 w 10000"/>
                <a:gd name="connsiteY139" fmla="*/ 2431 h 10000"/>
                <a:gd name="connsiteX140" fmla="*/ 7529 w 10000"/>
                <a:gd name="connsiteY140" fmla="*/ 2358 h 10000"/>
                <a:gd name="connsiteX141" fmla="*/ 7489 w 10000"/>
                <a:gd name="connsiteY141" fmla="*/ 2273 h 10000"/>
                <a:gd name="connsiteX142" fmla="*/ 7448 w 10000"/>
                <a:gd name="connsiteY142" fmla="*/ 2180 h 10000"/>
                <a:gd name="connsiteX143" fmla="*/ 7468 w 10000"/>
                <a:gd name="connsiteY143" fmla="*/ 2138 h 10000"/>
                <a:gd name="connsiteX144" fmla="*/ 7484 w 10000"/>
                <a:gd name="connsiteY144" fmla="*/ 2096 h 10000"/>
                <a:gd name="connsiteX145" fmla="*/ 7499 w 10000"/>
                <a:gd name="connsiteY145" fmla="*/ 2045 h 10000"/>
                <a:gd name="connsiteX146" fmla="*/ 7514 w 10000"/>
                <a:gd name="connsiteY146" fmla="*/ 2003 h 10000"/>
                <a:gd name="connsiteX147" fmla="*/ 7554 w 10000"/>
                <a:gd name="connsiteY147" fmla="*/ 1740 h 10000"/>
                <a:gd name="connsiteX148" fmla="*/ 7570 w 10000"/>
                <a:gd name="connsiteY148" fmla="*/ 1478 h 10000"/>
                <a:gd name="connsiteX149" fmla="*/ 7570 w 10000"/>
                <a:gd name="connsiteY149" fmla="*/ 1216 h 10000"/>
                <a:gd name="connsiteX150" fmla="*/ 7559 w 10000"/>
                <a:gd name="connsiteY150" fmla="*/ 954 h 10000"/>
                <a:gd name="connsiteX151" fmla="*/ 7529 w 10000"/>
                <a:gd name="connsiteY151" fmla="*/ 692 h 10000"/>
                <a:gd name="connsiteX152" fmla="*/ 7484 w 10000"/>
                <a:gd name="connsiteY152" fmla="*/ 450 h 10000"/>
                <a:gd name="connsiteX153" fmla="*/ 7428 w 10000"/>
                <a:gd name="connsiteY153" fmla="*/ 219 h 10000"/>
                <a:gd name="connsiteX154" fmla="*/ 7357 w 10000"/>
                <a:gd name="connsiteY154" fmla="*/ 0 h 10000"/>
                <a:gd name="connsiteX155" fmla="*/ 7352 w 10000"/>
                <a:gd name="connsiteY155" fmla="*/ 63 h 10000"/>
                <a:gd name="connsiteX156" fmla="*/ 7357 w 10000"/>
                <a:gd name="connsiteY156" fmla="*/ 263 h 10000"/>
                <a:gd name="connsiteX157" fmla="*/ 7367 w 10000"/>
                <a:gd name="connsiteY157" fmla="*/ 525 h 10000"/>
                <a:gd name="connsiteX158" fmla="*/ 7372 w 10000"/>
                <a:gd name="connsiteY158" fmla="*/ 839 h 10000"/>
                <a:gd name="connsiteX159" fmla="*/ 7362 w 10000"/>
                <a:gd name="connsiteY159" fmla="*/ 1174 h 10000"/>
                <a:gd name="connsiteX160" fmla="*/ 7332 w 10000"/>
                <a:gd name="connsiteY160" fmla="*/ 1478 h 10000"/>
                <a:gd name="connsiteX161" fmla="*/ 7271 w 10000"/>
                <a:gd name="connsiteY161" fmla="*/ 1720 h 10000"/>
                <a:gd name="connsiteX162" fmla="*/ 7165 w 10000"/>
                <a:gd name="connsiteY162" fmla="*/ 1866 h 10000"/>
                <a:gd name="connsiteX163" fmla="*/ 7048 w 10000"/>
                <a:gd name="connsiteY163" fmla="*/ 1866 h 10000"/>
                <a:gd name="connsiteX164" fmla="*/ 6932 w 10000"/>
                <a:gd name="connsiteY164" fmla="*/ 1888 h 10000"/>
                <a:gd name="connsiteX165" fmla="*/ 6820 w 10000"/>
                <a:gd name="connsiteY165" fmla="*/ 1939 h 10000"/>
                <a:gd name="connsiteX166" fmla="*/ 6709 w 10000"/>
                <a:gd name="connsiteY166" fmla="*/ 2003 h 10000"/>
                <a:gd name="connsiteX167" fmla="*/ 6603 w 10000"/>
                <a:gd name="connsiteY167" fmla="*/ 2065 h 10000"/>
                <a:gd name="connsiteX168" fmla="*/ 6501 w 10000"/>
                <a:gd name="connsiteY168" fmla="*/ 2169 h 10000"/>
                <a:gd name="connsiteX169" fmla="*/ 6400 w 10000"/>
                <a:gd name="connsiteY169" fmla="*/ 2263 h 10000"/>
                <a:gd name="connsiteX170" fmla="*/ 6304 w 10000"/>
                <a:gd name="connsiteY170" fmla="*/ 2380 h 10000"/>
                <a:gd name="connsiteX171" fmla="*/ 6208 w 10000"/>
                <a:gd name="connsiteY171" fmla="*/ 2515 h 10000"/>
                <a:gd name="connsiteX172" fmla="*/ 6116 w 10000"/>
                <a:gd name="connsiteY172" fmla="*/ 2663 h 10000"/>
                <a:gd name="connsiteX173" fmla="*/ 6035 w 10000"/>
                <a:gd name="connsiteY173" fmla="*/ 2820 h 10000"/>
                <a:gd name="connsiteX174" fmla="*/ 5954 w 10000"/>
                <a:gd name="connsiteY174" fmla="*/ 2987 h 10000"/>
                <a:gd name="connsiteX175" fmla="*/ 5878 w 10000"/>
                <a:gd name="connsiteY175" fmla="*/ 3155 h 10000"/>
                <a:gd name="connsiteX176" fmla="*/ 5808 w 10000"/>
                <a:gd name="connsiteY176" fmla="*/ 3353 h 10000"/>
                <a:gd name="connsiteX177" fmla="*/ 5737 w 10000"/>
                <a:gd name="connsiteY177" fmla="*/ 3542 h 10000"/>
                <a:gd name="connsiteX178" fmla="*/ 5676 w 10000"/>
                <a:gd name="connsiteY178" fmla="*/ 3733 h 10000"/>
                <a:gd name="connsiteX179" fmla="*/ 5630 w 10000"/>
                <a:gd name="connsiteY179" fmla="*/ 3922 h 10000"/>
                <a:gd name="connsiteX180" fmla="*/ 5590 w 10000"/>
                <a:gd name="connsiteY180" fmla="*/ 4109 h 10000"/>
                <a:gd name="connsiteX181" fmla="*/ 5559 w 10000"/>
                <a:gd name="connsiteY181" fmla="*/ 4307 h 10000"/>
                <a:gd name="connsiteX182" fmla="*/ 5539 w 10000"/>
                <a:gd name="connsiteY182" fmla="*/ 4496 h 10000"/>
                <a:gd name="connsiteX183" fmla="*/ 5514 w 10000"/>
                <a:gd name="connsiteY183" fmla="*/ 4684 h 10000"/>
                <a:gd name="connsiteX184" fmla="*/ 5494 w 10000"/>
                <a:gd name="connsiteY184" fmla="*/ 4895 h 10000"/>
                <a:gd name="connsiteX185" fmla="*/ 5468 w 10000"/>
                <a:gd name="connsiteY185" fmla="*/ 5084 h 10000"/>
                <a:gd name="connsiteX186" fmla="*/ 5443 w 10000"/>
                <a:gd name="connsiteY186" fmla="*/ 5284 h 10000"/>
                <a:gd name="connsiteX187" fmla="*/ 5397 w 10000"/>
                <a:gd name="connsiteY187" fmla="*/ 5230 h 10000"/>
                <a:gd name="connsiteX188" fmla="*/ 5337 w 10000"/>
                <a:gd name="connsiteY188" fmla="*/ 5188 h 10000"/>
                <a:gd name="connsiteX189" fmla="*/ 5251 w 10000"/>
                <a:gd name="connsiteY189" fmla="*/ 5137 h 10000"/>
                <a:gd name="connsiteX190" fmla="*/ 5170 w 10000"/>
                <a:gd name="connsiteY190" fmla="*/ 5074 h 10000"/>
                <a:gd name="connsiteX191" fmla="*/ 5089 w 10000"/>
                <a:gd name="connsiteY191" fmla="*/ 5001 h 10000"/>
                <a:gd name="connsiteX192" fmla="*/ 5013 w 10000"/>
                <a:gd name="connsiteY192" fmla="*/ 4938 h 10000"/>
                <a:gd name="connsiteX193" fmla="*/ 4962 w 10000"/>
                <a:gd name="connsiteY193" fmla="*/ 4864 h 10000"/>
                <a:gd name="connsiteX194" fmla="*/ 4937 w 10000"/>
                <a:gd name="connsiteY194" fmla="*/ 4780 h 10000"/>
                <a:gd name="connsiteX195" fmla="*/ 4835 w 10000"/>
                <a:gd name="connsiteY195" fmla="*/ 4812 h 10000"/>
                <a:gd name="connsiteX196" fmla="*/ 4668 w 10000"/>
                <a:gd name="connsiteY196" fmla="*/ 4875 h 10000"/>
                <a:gd name="connsiteX197" fmla="*/ 4461 w 10000"/>
                <a:gd name="connsiteY197" fmla="*/ 4938 h 10000"/>
                <a:gd name="connsiteX198" fmla="*/ 4213 w 10000"/>
                <a:gd name="connsiteY198" fmla="*/ 5031 h 10000"/>
                <a:gd name="connsiteX199" fmla="*/ 3929 w 10000"/>
                <a:gd name="connsiteY199" fmla="*/ 5126 h 10000"/>
                <a:gd name="connsiteX200" fmla="*/ 3625 w 10000"/>
                <a:gd name="connsiteY200" fmla="*/ 5220 h 10000"/>
                <a:gd name="connsiteX201" fmla="*/ 3311 w 10000"/>
                <a:gd name="connsiteY201" fmla="*/ 5334 h 10000"/>
                <a:gd name="connsiteX202" fmla="*/ 2992 w 10000"/>
                <a:gd name="connsiteY202" fmla="*/ 5438 h 10000"/>
                <a:gd name="connsiteX203" fmla="*/ 2678 w 10000"/>
                <a:gd name="connsiteY203" fmla="*/ 5545 h 10000"/>
                <a:gd name="connsiteX204" fmla="*/ 2380 w 10000"/>
                <a:gd name="connsiteY204" fmla="*/ 5660 h 10000"/>
                <a:gd name="connsiteX205" fmla="*/ 2101 w 10000"/>
                <a:gd name="connsiteY205" fmla="*/ 5754 h 10000"/>
                <a:gd name="connsiteX206" fmla="*/ 1848 w 10000"/>
                <a:gd name="connsiteY206" fmla="*/ 5839 h 10000"/>
                <a:gd name="connsiteX207" fmla="*/ 1641 w 10000"/>
                <a:gd name="connsiteY207" fmla="*/ 5912 h 10000"/>
                <a:gd name="connsiteX208" fmla="*/ 1484 w 10000"/>
                <a:gd name="connsiteY208" fmla="*/ 5954 h 10000"/>
                <a:gd name="connsiteX209" fmla="*/ 1377 w 10000"/>
                <a:gd name="connsiteY209" fmla="*/ 5996 h 10000"/>
                <a:gd name="connsiteX210" fmla="*/ 1342 w 10000"/>
                <a:gd name="connsiteY210" fmla="*/ 6006 h 10000"/>
                <a:gd name="connsiteX211" fmla="*/ 1261 w 10000"/>
                <a:gd name="connsiteY211" fmla="*/ 5954 h 10000"/>
                <a:gd name="connsiteX212" fmla="*/ 1180 w 10000"/>
                <a:gd name="connsiteY212" fmla="*/ 5902 h 10000"/>
                <a:gd name="connsiteX213" fmla="*/ 1104 w 10000"/>
                <a:gd name="connsiteY213" fmla="*/ 5850 h 10000"/>
                <a:gd name="connsiteX214" fmla="*/ 1023 w 10000"/>
                <a:gd name="connsiteY214" fmla="*/ 5787 h 10000"/>
                <a:gd name="connsiteX215" fmla="*/ 942 w 10000"/>
                <a:gd name="connsiteY215" fmla="*/ 5732 h 10000"/>
                <a:gd name="connsiteX216" fmla="*/ 861 w 10000"/>
                <a:gd name="connsiteY216" fmla="*/ 5670 h 10000"/>
                <a:gd name="connsiteX217" fmla="*/ 785 w 10000"/>
                <a:gd name="connsiteY217" fmla="*/ 5617 h 10000"/>
                <a:gd name="connsiteX218" fmla="*/ 704 w 10000"/>
                <a:gd name="connsiteY218" fmla="*/ 5556 h 10000"/>
                <a:gd name="connsiteX219" fmla="*/ 623 w 10000"/>
                <a:gd name="connsiteY219" fmla="*/ 5503 h 10000"/>
                <a:gd name="connsiteX220" fmla="*/ 542 w 10000"/>
                <a:gd name="connsiteY220" fmla="*/ 5451 h 10000"/>
                <a:gd name="connsiteX221" fmla="*/ 466 w 10000"/>
                <a:gd name="connsiteY221" fmla="*/ 5387 h 10000"/>
                <a:gd name="connsiteX222" fmla="*/ 380 w 10000"/>
                <a:gd name="connsiteY222" fmla="*/ 5346 h 10000"/>
                <a:gd name="connsiteX223" fmla="*/ 299 w 10000"/>
                <a:gd name="connsiteY223" fmla="*/ 5294 h 10000"/>
                <a:gd name="connsiteX224" fmla="*/ 218 w 10000"/>
                <a:gd name="connsiteY224" fmla="*/ 5241 h 10000"/>
                <a:gd name="connsiteX225" fmla="*/ 137 w 10000"/>
                <a:gd name="connsiteY225" fmla="*/ 5199 h 10000"/>
                <a:gd name="connsiteX226" fmla="*/ 56 w 10000"/>
                <a:gd name="connsiteY226" fmla="*/ 5148 h 10000"/>
                <a:gd name="connsiteX227" fmla="*/ 0 w 10000"/>
                <a:gd name="connsiteY227" fmla="*/ 5271 h 10000"/>
                <a:gd name="connsiteX228" fmla="*/ 15 w 10000"/>
                <a:gd name="connsiteY228" fmla="*/ 5294 h 10000"/>
                <a:gd name="connsiteX229" fmla="*/ 51 w 10000"/>
                <a:gd name="connsiteY229" fmla="*/ 5334 h 10000"/>
                <a:gd name="connsiteX230" fmla="*/ 106 w 10000"/>
                <a:gd name="connsiteY230" fmla="*/ 5377 h 10000"/>
                <a:gd name="connsiteX231" fmla="*/ 177 w 10000"/>
                <a:gd name="connsiteY231" fmla="*/ 5438 h 10000"/>
                <a:gd name="connsiteX232" fmla="*/ 263 w 10000"/>
                <a:gd name="connsiteY232" fmla="*/ 5503 h 10000"/>
                <a:gd name="connsiteX233" fmla="*/ 359 w 10000"/>
                <a:gd name="connsiteY233" fmla="*/ 5576 h 10000"/>
                <a:gd name="connsiteX234" fmla="*/ 456 w 10000"/>
                <a:gd name="connsiteY234" fmla="*/ 5660 h 10000"/>
                <a:gd name="connsiteX235" fmla="*/ 557 w 10000"/>
                <a:gd name="connsiteY235" fmla="*/ 5732 h 10000"/>
                <a:gd name="connsiteX236" fmla="*/ 658 w 10000"/>
                <a:gd name="connsiteY236" fmla="*/ 5818 h 10000"/>
                <a:gd name="connsiteX237" fmla="*/ 754 w 10000"/>
                <a:gd name="connsiteY237" fmla="*/ 5891 h 10000"/>
                <a:gd name="connsiteX238" fmla="*/ 851 w 10000"/>
                <a:gd name="connsiteY238" fmla="*/ 5954 h 10000"/>
                <a:gd name="connsiteX239" fmla="*/ 932 w 10000"/>
                <a:gd name="connsiteY239" fmla="*/ 6017 h 10000"/>
                <a:gd name="connsiteX240" fmla="*/ 997 w 10000"/>
                <a:gd name="connsiteY240" fmla="*/ 6080 h 10000"/>
                <a:gd name="connsiteX241" fmla="*/ 1053 w 10000"/>
                <a:gd name="connsiteY241" fmla="*/ 6111 h 10000"/>
                <a:gd name="connsiteX242" fmla="*/ 1089 w 10000"/>
                <a:gd name="connsiteY242" fmla="*/ 6143 h 10000"/>
                <a:gd name="connsiteX243" fmla="*/ 1099 w 10000"/>
                <a:gd name="connsiteY243" fmla="*/ 6154 h 10000"/>
                <a:gd name="connsiteX244" fmla="*/ 1094 w 10000"/>
                <a:gd name="connsiteY244" fmla="*/ 6154 h 10000"/>
                <a:gd name="connsiteX245" fmla="*/ 1073 w 10000"/>
                <a:gd name="connsiteY245" fmla="*/ 6164 h 10000"/>
                <a:gd name="connsiteX246" fmla="*/ 1053 w 10000"/>
                <a:gd name="connsiteY246" fmla="*/ 6185 h 10000"/>
                <a:gd name="connsiteX247" fmla="*/ 1023 w 10000"/>
                <a:gd name="connsiteY247" fmla="*/ 6216 h 10000"/>
                <a:gd name="connsiteX248" fmla="*/ 987 w 10000"/>
                <a:gd name="connsiteY248" fmla="*/ 6236 h 10000"/>
                <a:gd name="connsiteX249" fmla="*/ 957 w 10000"/>
                <a:gd name="connsiteY249" fmla="*/ 6268 h 10000"/>
                <a:gd name="connsiteX250" fmla="*/ 932 w 10000"/>
                <a:gd name="connsiteY250" fmla="*/ 6299 h 10000"/>
                <a:gd name="connsiteX251" fmla="*/ 906 w 10000"/>
                <a:gd name="connsiteY251" fmla="*/ 6331 h 10000"/>
                <a:gd name="connsiteX252" fmla="*/ 2486 w 10000"/>
                <a:gd name="connsiteY252" fmla="*/ 7766 h 10000"/>
                <a:gd name="connsiteX253" fmla="*/ 2516 w 10000"/>
                <a:gd name="connsiteY253" fmla="*/ 7798 h 10000"/>
                <a:gd name="connsiteX254" fmla="*/ 2542 w 10000"/>
                <a:gd name="connsiteY254" fmla="*/ 7808 h 10000"/>
                <a:gd name="connsiteX255" fmla="*/ 2572 w 10000"/>
                <a:gd name="connsiteY255" fmla="*/ 7808 h 10000"/>
                <a:gd name="connsiteX256" fmla="*/ 2603 w 10000"/>
                <a:gd name="connsiteY256" fmla="*/ 7755 h 10000"/>
                <a:gd name="connsiteX257" fmla="*/ 1246 w 10000"/>
                <a:gd name="connsiteY257" fmla="*/ 6414 h 10000"/>
                <a:gd name="connsiteX258" fmla="*/ 1337 w 10000"/>
                <a:gd name="connsiteY258" fmla="*/ 6373 h 10000"/>
                <a:gd name="connsiteX259" fmla="*/ 1494 w 10000"/>
                <a:gd name="connsiteY259" fmla="*/ 6309 h 10000"/>
                <a:gd name="connsiteX260" fmla="*/ 1701 w 10000"/>
                <a:gd name="connsiteY260" fmla="*/ 6216 h 10000"/>
                <a:gd name="connsiteX261" fmla="*/ 1949 w 10000"/>
                <a:gd name="connsiteY261" fmla="*/ 6111 h 10000"/>
                <a:gd name="connsiteX262" fmla="*/ 2233 w 10000"/>
                <a:gd name="connsiteY262" fmla="*/ 6006 h 10000"/>
                <a:gd name="connsiteX263" fmla="*/ 2542 w 10000"/>
                <a:gd name="connsiteY263" fmla="*/ 5891 h 10000"/>
                <a:gd name="connsiteX264" fmla="*/ 2871 w 10000"/>
                <a:gd name="connsiteY264" fmla="*/ 5754 h 10000"/>
                <a:gd name="connsiteX265" fmla="*/ 3195 w 10000"/>
                <a:gd name="connsiteY265" fmla="*/ 5629 h 10000"/>
                <a:gd name="connsiteX266" fmla="*/ 3524 w 10000"/>
                <a:gd name="connsiteY266" fmla="*/ 5513 h 10000"/>
                <a:gd name="connsiteX267" fmla="*/ 3833 w 10000"/>
                <a:gd name="connsiteY267" fmla="*/ 5387 h 10000"/>
                <a:gd name="connsiteX268" fmla="*/ 4122 w 10000"/>
                <a:gd name="connsiteY268" fmla="*/ 5284 h 10000"/>
                <a:gd name="connsiteX269" fmla="*/ 4380 w 10000"/>
                <a:gd name="connsiteY269" fmla="*/ 5178 h 10000"/>
                <a:gd name="connsiteX270" fmla="*/ 4603 w 10000"/>
                <a:gd name="connsiteY270" fmla="*/ 5105 h 10000"/>
                <a:gd name="connsiteX271" fmla="*/ 4765 w 10000"/>
                <a:gd name="connsiteY271" fmla="*/ 5031 h 10000"/>
                <a:gd name="connsiteX272" fmla="*/ 4876 w 10000"/>
                <a:gd name="connsiteY272" fmla="*/ 4990 h 10000"/>
                <a:gd name="connsiteX273" fmla="*/ 4911 w 10000"/>
                <a:gd name="connsiteY273" fmla="*/ 4980 h 10000"/>
                <a:gd name="connsiteX274" fmla="*/ 4972 w 10000"/>
                <a:gd name="connsiteY274" fmla="*/ 5053 h 10000"/>
                <a:gd name="connsiteX275" fmla="*/ 5038 w 10000"/>
                <a:gd name="connsiteY275" fmla="*/ 5126 h 10000"/>
                <a:gd name="connsiteX276" fmla="*/ 5109 w 10000"/>
                <a:gd name="connsiteY276" fmla="*/ 5199 h 10000"/>
                <a:gd name="connsiteX277" fmla="*/ 5180 w 10000"/>
                <a:gd name="connsiteY277" fmla="*/ 5284 h 10000"/>
                <a:gd name="connsiteX278" fmla="*/ 5241 w 10000"/>
                <a:gd name="connsiteY278" fmla="*/ 5367 h 10000"/>
                <a:gd name="connsiteX279" fmla="*/ 5306 w 10000"/>
                <a:gd name="connsiteY279" fmla="*/ 5451 h 10000"/>
                <a:gd name="connsiteX280" fmla="*/ 5367 w 10000"/>
                <a:gd name="connsiteY280" fmla="*/ 5534 h 10000"/>
                <a:gd name="connsiteX281" fmla="*/ 5428 w 10000"/>
                <a:gd name="connsiteY281" fmla="*/ 5629 h 10000"/>
                <a:gd name="connsiteX282" fmla="*/ 5423 w 10000"/>
                <a:gd name="connsiteY282" fmla="*/ 5942 h 10000"/>
                <a:gd name="connsiteX283" fmla="*/ 5397 w 10000"/>
                <a:gd name="connsiteY283" fmla="*/ 6236 h 10000"/>
                <a:gd name="connsiteX284" fmla="*/ 5367 w 10000"/>
                <a:gd name="connsiteY284" fmla="*/ 6541 h 10000"/>
                <a:gd name="connsiteX285" fmla="*/ 5337 w 10000"/>
                <a:gd name="connsiteY285" fmla="*/ 6814 h 10000"/>
                <a:gd name="connsiteX286" fmla="*/ 5296 w 10000"/>
                <a:gd name="connsiteY286" fmla="*/ 6718 h 10000"/>
                <a:gd name="connsiteX287" fmla="*/ 5251 w 10000"/>
                <a:gd name="connsiteY287" fmla="*/ 6624 h 10000"/>
                <a:gd name="connsiteX288" fmla="*/ 5210 w 10000"/>
                <a:gd name="connsiteY288" fmla="*/ 6530 h 10000"/>
                <a:gd name="connsiteX289" fmla="*/ 5170 w 10000"/>
                <a:gd name="connsiteY289" fmla="*/ 6444 h 10000"/>
                <a:gd name="connsiteX290" fmla="*/ 5129 w 10000"/>
                <a:gd name="connsiteY290" fmla="*/ 6351 h 10000"/>
                <a:gd name="connsiteX291" fmla="*/ 5089 w 10000"/>
                <a:gd name="connsiteY291" fmla="*/ 6268 h 10000"/>
                <a:gd name="connsiteX292" fmla="*/ 5043 w 10000"/>
                <a:gd name="connsiteY292" fmla="*/ 6185 h 10000"/>
                <a:gd name="connsiteX293" fmla="*/ 4992 w 10000"/>
                <a:gd name="connsiteY293" fmla="*/ 6111 h 10000"/>
                <a:gd name="connsiteX294" fmla="*/ 5033 w 10000"/>
                <a:gd name="connsiteY294" fmla="*/ 6111 h 10000"/>
                <a:gd name="connsiteX295" fmla="*/ 5073 w 10000"/>
                <a:gd name="connsiteY295" fmla="*/ 6143 h 10000"/>
                <a:gd name="connsiteX296" fmla="*/ 5114 w 10000"/>
                <a:gd name="connsiteY296" fmla="*/ 6195 h 10000"/>
                <a:gd name="connsiteX297" fmla="*/ 5149 w 10000"/>
                <a:gd name="connsiteY297" fmla="*/ 6258 h 10000"/>
                <a:gd name="connsiteX298" fmla="*/ 5190 w 10000"/>
                <a:gd name="connsiteY298" fmla="*/ 6321 h 10000"/>
                <a:gd name="connsiteX299" fmla="*/ 5230 w 10000"/>
                <a:gd name="connsiteY299" fmla="*/ 6341 h 10000"/>
                <a:gd name="connsiteX300" fmla="*/ 5271 w 10000"/>
                <a:gd name="connsiteY300" fmla="*/ 6341 h 10000"/>
                <a:gd name="connsiteX301" fmla="*/ 5316 w 10000"/>
                <a:gd name="connsiteY301" fmla="*/ 6299 h 10000"/>
                <a:gd name="connsiteX302" fmla="*/ 5276 w 10000"/>
                <a:gd name="connsiteY302" fmla="*/ 6154 h 10000"/>
                <a:gd name="connsiteX303" fmla="*/ 5225 w 10000"/>
                <a:gd name="connsiteY303" fmla="*/ 6017 h 10000"/>
                <a:gd name="connsiteX304" fmla="*/ 5170 w 10000"/>
                <a:gd name="connsiteY304" fmla="*/ 5902 h 10000"/>
                <a:gd name="connsiteX305" fmla="*/ 5109 w 10000"/>
                <a:gd name="connsiteY305" fmla="*/ 5776 h 10000"/>
                <a:gd name="connsiteX306" fmla="*/ 5043 w 10000"/>
                <a:gd name="connsiteY306" fmla="*/ 5670 h 10000"/>
                <a:gd name="connsiteX307" fmla="*/ 4972 w 10000"/>
                <a:gd name="connsiteY307" fmla="*/ 5576 h 10000"/>
                <a:gd name="connsiteX308" fmla="*/ 4901 w 10000"/>
                <a:gd name="connsiteY308" fmla="*/ 5493 h 10000"/>
                <a:gd name="connsiteX309" fmla="*/ 4835 w 10000"/>
                <a:gd name="connsiteY309" fmla="*/ 5418 h 10000"/>
                <a:gd name="connsiteX310" fmla="*/ 4881 w 10000"/>
                <a:gd name="connsiteY310" fmla="*/ 5428 h 10000"/>
                <a:gd name="connsiteX311" fmla="*/ 4927 w 10000"/>
                <a:gd name="connsiteY311" fmla="*/ 5438 h 10000"/>
                <a:gd name="connsiteX312" fmla="*/ 4972 w 10000"/>
                <a:gd name="connsiteY312" fmla="*/ 5461 h 10000"/>
                <a:gd name="connsiteX313" fmla="*/ 5018 w 10000"/>
                <a:gd name="connsiteY313" fmla="*/ 5493 h 10000"/>
                <a:gd name="connsiteX314" fmla="*/ 5068 w 10000"/>
                <a:gd name="connsiteY314" fmla="*/ 5513 h 10000"/>
                <a:gd name="connsiteX315" fmla="*/ 5114 w 10000"/>
                <a:gd name="connsiteY315" fmla="*/ 5545 h 10000"/>
                <a:gd name="connsiteX316" fmla="*/ 5154 w 10000"/>
                <a:gd name="connsiteY316" fmla="*/ 5586 h 10000"/>
                <a:gd name="connsiteX317" fmla="*/ 5195 w 10000"/>
                <a:gd name="connsiteY317" fmla="*/ 5629 h 10000"/>
                <a:gd name="connsiteX318" fmla="*/ 5220 w 10000"/>
                <a:gd name="connsiteY318" fmla="*/ 5639 h 10000"/>
                <a:gd name="connsiteX319" fmla="*/ 5241 w 10000"/>
                <a:gd name="connsiteY319" fmla="*/ 5680 h 10000"/>
                <a:gd name="connsiteX320" fmla="*/ 5266 w 10000"/>
                <a:gd name="connsiteY320" fmla="*/ 5732 h 10000"/>
                <a:gd name="connsiteX321" fmla="*/ 5281 w 10000"/>
                <a:gd name="connsiteY321" fmla="*/ 5766 h 10000"/>
                <a:gd name="connsiteX322" fmla="*/ 5306 w 10000"/>
                <a:gd name="connsiteY322" fmla="*/ 5818 h 10000"/>
                <a:gd name="connsiteX323" fmla="*/ 5327 w 10000"/>
                <a:gd name="connsiteY323" fmla="*/ 5829 h 10000"/>
                <a:gd name="connsiteX324" fmla="*/ 5352 w 10000"/>
                <a:gd name="connsiteY324" fmla="*/ 5818 h 10000"/>
                <a:gd name="connsiteX325" fmla="*/ 5382 w 10000"/>
                <a:gd name="connsiteY325" fmla="*/ 5766 h 10000"/>
                <a:gd name="connsiteX326" fmla="*/ 5342 w 10000"/>
                <a:gd name="connsiteY326" fmla="*/ 5660 h 10000"/>
                <a:gd name="connsiteX327" fmla="*/ 5296 w 10000"/>
                <a:gd name="connsiteY327" fmla="*/ 5576 h 10000"/>
                <a:gd name="connsiteX328" fmla="*/ 5241 w 10000"/>
                <a:gd name="connsiteY328" fmla="*/ 5503 h 10000"/>
                <a:gd name="connsiteX329" fmla="*/ 5190 w 10000"/>
                <a:gd name="connsiteY329" fmla="*/ 5438 h 10000"/>
                <a:gd name="connsiteX330" fmla="*/ 5129 w 10000"/>
                <a:gd name="connsiteY330" fmla="*/ 5387 h 10000"/>
                <a:gd name="connsiteX331" fmla="*/ 5073 w 10000"/>
                <a:gd name="connsiteY331" fmla="*/ 5356 h 10000"/>
                <a:gd name="connsiteX332" fmla="*/ 5008 w 10000"/>
                <a:gd name="connsiteY332" fmla="*/ 5304 h 10000"/>
                <a:gd name="connsiteX333" fmla="*/ 4952 w 10000"/>
                <a:gd name="connsiteY333" fmla="*/ 5271 h 10000"/>
                <a:gd name="connsiteX334" fmla="*/ 4916 w 10000"/>
                <a:gd name="connsiteY334" fmla="*/ 5241 h 10000"/>
                <a:gd name="connsiteX335" fmla="*/ 4876 w 10000"/>
                <a:gd name="connsiteY335" fmla="*/ 5230 h 10000"/>
                <a:gd name="connsiteX336" fmla="*/ 4841 w 10000"/>
                <a:gd name="connsiteY336" fmla="*/ 5230 h 10000"/>
                <a:gd name="connsiteX337" fmla="*/ 4810 w 10000"/>
                <a:gd name="connsiteY337" fmla="*/ 5284 h 10000"/>
                <a:gd name="connsiteX338" fmla="*/ 4810 w 10000"/>
                <a:gd name="connsiteY338" fmla="*/ 5314 h 10000"/>
                <a:gd name="connsiteX339" fmla="*/ 4815 w 10000"/>
                <a:gd name="connsiteY339" fmla="*/ 5356 h 10000"/>
                <a:gd name="connsiteX340" fmla="*/ 4820 w 10000"/>
                <a:gd name="connsiteY340" fmla="*/ 5377 h 10000"/>
                <a:gd name="connsiteX341" fmla="*/ 4835 w 10000"/>
                <a:gd name="connsiteY341" fmla="*/ 5397 h 10000"/>
                <a:gd name="connsiteX342" fmla="*/ 4795 w 10000"/>
                <a:gd name="connsiteY342" fmla="*/ 5428 h 10000"/>
                <a:gd name="connsiteX343" fmla="*/ 4744 w 10000"/>
                <a:gd name="connsiteY343" fmla="*/ 5438 h 10000"/>
                <a:gd name="connsiteX344" fmla="*/ 4709 w 10000"/>
                <a:gd name="connsiteY344" fmla="*/ 5461 h 10000"/>
                <a:gd name="connsiteX345" fmla="*/ 4704 w 10000"/>
                <a:gd name="connsiteY345" fmla="*/ 5556 h 10000"/>
                <a:gd name="connsiteX346" fmla="*/ 4754 w 10000"/>
                <a:gd name="connsiteY346" fmla="*/ 5596 h 10000"/>
                <a:gd name="connsiteX347" fmla="*/ 4800 w 10000"/>
                <a:gd name="connsiteY347" fmla="*/ 5629 h 10000"/>
                <a:gd name="connsiteX348" fmla="*/ 4846 w 10000"/>
                <a:gd name="connsiteY348" fmla="*/ 5670 h 10000"/>
                <a:gd name="connsiteX349" fmla="*/ 4896 w 10000"/>
                <a:gd name="connsiteY349" fmla="*/ 5691 h 10000"/>
                <a:gd name="connsiteX350" fmla="*/ 4937 w 10000"/>
                <a:gd name="connsiteY350" fmla="*/ 5732 h 10000"/>
                <a:gd name="connsiteX351" fmla="*/ 4987 w 10000"/>
                <a:gd name="connsiteY351" fmla="*/ 5776 h 10000"/>
                <a:gd name="connsiteX352" fmla="*/ 5028 w 10000"/>
                <a:gd name="connsiteY352" fmla="*/ 5839 h 10000"/>
                <a:gd name="connsiteX353" fmla="*/ 5068 w 10000"/>
                <a:gd name="connsiteY353" fmla="*/ 5902 h 10000"/>
                <a:gd name="connsiteX354" fmla="*/ 5033 w 10000"/>
                <a:gd name="connsiteY354" fmla="*/ 5912 h 10000"/>
                <a:gd name="connsiteX355" fmla="*/ 4992 w 10000"/>
                <a:gd name="connsiteY355" fmla="*/ 5912 h 10000"/>
                <a:gd name="connsiteX356" fmla="*/ 4957 w 10000"/>
                <a:gd name="connsiteY356" fmla="*/ 5902 h 10000"/>
                <a:gd name="connsiteX357" fmla="*/ 4916 w 10000"/>
                <a:gd name="connsiteY357" fmla="*/ 5871 h 10000"/>
                <a:gd name="connsiteX358" fmla="*/ 4876 w 10000"/>
                <a:gd name="connsiteY358" fmla="*/ 5850 h 10000"/>
                <a:gd name="connsiteX359" fmla="*/ 4835 w 10000"/>
                <a:gd name="connsiteY359" fmla="*/ 5839 h 10000"/>
                <a:gd name="connsiteX360" fmla="*/ 4800 w 10000"/>
                <a:gd name="connsiteY360" fmla="*/ 5860 h 10000"/>
                <a:gd name="connsiteX361" fmla="*/ 4759 w 10000"/>
                <a:gd name="connsiteY361" fmla="*/ 5902 h 10000"/>
                <a:gd name="connsiteX362" fmla="*/ 4775 w 10000"/>
                <a:gd name="connsiteY362" fmla="*/ 6027 h 10000"/>
                <a:gd name="connsiteX363" fmla="*/ 4810 w 10000"/>
                <a:gd name="connsiteY363" fmla="*/ 6143 h 10000"/>
                <a:gd name="connsiteX364" fmla="*/ 4851 w 10000"/>
                <a:gd name="connsiteY364" fmla="*/ 6226 h 10000"/>
                <a:gd name="connsiteX365" fmla="*/ 4901 w 10000"/>
                <a:gd name="connsiteY365" fmla="*/ 6309 h 10000"/>
                <a:gd name="connsiteX366" fmla="*/ 4952 w 10000"/>
                <a:gd name="connsiteY366" fmla="*/ 6394 h 10000"/>
                <a:gd name="connsiteX367" fmla="*/ 5003 w 10000"/>
                <a:gd name="connsiteY367" fmla="*/ 6488 h 10000"/>
                <a:gd name="connsiteX368" fmla="*/ 5043 w 10000"/>
                <a:gd name="connsiteY368" fmla="*/ 6614 h 10000"/>
                <a:gd name="connsiteX369" fmla="*/ 5078 w 10000"/>
                <a:gd name="connsiteY369" fmla="*/ 6739 h 10000"/>
                <a:gd name="connsiteX370" fmla="*/ 4987 w 10000"/>
                <a:gd name="connsiteY370" fmla="*/ 6781 h 10000"/>
                <a:gd name="connsiteX371" fmla="*/ 4886 w 10000"/>
                <a:gd name="connsiteY371" fmla="*/ 6824 h 10000"/>
                <a:gd name="connsiteX372" fmla="*/ 4795 w 10000"/>
                <a:gd name="connsiteY372" fmla="*/ 6888 h 10000"/>
                <a:gd name="connsiteX373" fmla="*/ 4699 w 10000"/>
                <a:gd name="connsiteY373" fmla="*/ 6950 h 10000"/>
                <a:gd name="connsiteX374" fmla="*/ 4608 w 10000"/>
                <a:gd name="connsiteY374" fmla="*/ 7013 h 10000"/>
                <a:gd name="connsiteX375" fmla="*/ 4511 w 10000"/>
                <a:gd name="connsiteY375" fmla="*/ 7055 h 10000"/>
                <a:gd name="connsiteX376" fmla="*/ 4415 w 10000"/>
                <a:gd name="connsiteY376" fmla="*/ 7097 h 10000"/>
                <a:gd name="connsiteX377" fmla="*/ 4319 w 10000"/>
                <a:gd name="connsiteY377" fmla="*/ 7107 h 10000"/>
                <a:gd name="connsiteX378" fmla="*/ 4339 w 10000"/>
                <a:gd name="connsiteY378" fmla="*/ 6845 h 10000"/>
                <a:gd name="connsiteX379" fmla="*/ 4349 w 10000"/>
                <a:gd name="connsiteY379" fmla="*/ 6551 h 10000"/>
                <a:gd name="connsiteX380" fmla="*/ 4339 w 10000"/>
                <a:gd name="connsiteY380" fmla="*/ 6268 h 10000"/>
                <a:gd name="connsiteX381" fmla="*/ 4319 w 10000"/>
                <a:gd name="connsiteY381" fmla="*/ 6006 h 10000"/>
                <a:gd name="connsiteX382" fmla="*/ 4294 w 10000"/>
                <a:gd name="connsiteY382" fmla="*/ 5922 h 10000"/>
                <a:gd name="connsiteX383" fmla="*/ 4268 w 10000"/>
                <a:gd name="connsiteY383" fmla="*/ 5829 h 10000"/>
                <a:gd name="connsiteX384" fmla="*/ 4238 w 10000"/>
                <a:gd name="connsiteY384" fmla="*/ 5743 h 10000"/>
                <a:gd name="connsiteX385" fmla="*/ 4192 w 10000"/>
                <a:gd name="connsiteY385" fmla="*/ 5712 h 10000"/>
                <a:gd name="connsiteX386" fmla="*/ 4147 w 10000"/>
                <a:gd name="connsiteY386" fmla="*/ 5891 h 10000"/>
                <a:gd name="connsiteX387" fmla="*/ 4116 w 10000"/>
                <a:gd name="connsiteY387" fmla="*/ 6070 h 10000"/>
                <a:gd name="connsiteX388" fmla="*/ 4086 w 10000"/>
                <a:gd name="connsiteY388" fmla="*/ 6247 h 10000"/>
                <a:gd name="connsiteX389" fmla="*/ 4035 w 10000"/>
                <a:gd name="connsiteY389" fmla="*/ 6414 h 10000"/>
                <a:gd name="connsiteX390" fmla="*/ 3833 w 10000"/>
                <a:gd name="connsiteY390" fmla="*/ 5712 h 10000"/>
                <a:gd name="connsiteX391" fmla="*/ 3772 w 10000"/>
                <a:gd name="connsiteY391" fmla="*/ 5712 h 10000"/>
                <a:gd name="connsiteX392" fmla="*/ 3772 w 10000"/>
                <a:gd name="connsiteY392" fmla="*/ 5829 h 10000"/>
                <a:gd name="connsiteX393" fmla="*/ 3813 w 10000"/>
                <a:gd name="connsiteY393" fmla="*/ 5954 h 10000"/>
                <a:gd name="connsiteX394" fmla="*/ 3848 w 10000"/>
                <a:gd name="connsiteY394" fmla="*/ 6090 h 10000"/>
                <a:gd name="connsiteX395" fmla="*/ 3878 w 10000"/>
                <a:gd name="connsiteY395" fmla="*/ 6226 h 10000"/>
                <a:gd name="connsiteX396" fmla="*/ 3909 w 10000"/>
                <a:gd name="connsiteY396" fmla="*/ 6373 h 10000"/>
                <a:gd name="connsiteX397" fmla="*/ 3934 w 10000"/>
                <a:gd name="connsiteY397" fmla="*/ 6498 h 10000"/>
                <a:gd name="connsiteX398" fmla="*/ 3959 w 10000"/>
                <a:gd name="connsiteY398" fmla="*/ 6644 h 10000"/>
                <a:gd name="connsiteX399" fmla="*/ 3975 w 10000"/>
                <a:gd name="connsiteY399" fmla="*/ 6803 h 10000"/>
                <a:gd name="connsiteX400" fmla="*/ 3995 w 10000"/>
                <a:gd name="connsiteY400" fmla="*/ 6950 h 10000"/>
                <a:gd name="connsiteX401" fmla="*/ 4041 w 10000"/>
                <a:gd name="connsiteY401" fmla="*/ 6928 h 10000"/>
                <a:gd name="connsiteX402" fmla="*/ 4081 w 10000"/>
                <a:gd name="connsiteY402" fmla="*/ 6868 h 10000"/>
                <a:gd name="connsiteX403" fmla="*/ 4111 w 10000"/>
                <a:gd name="connsiteY403" fmla="*/ 6803 h 10000"/>
                <a:gd name="connsiteX404" fmla="*/ 4142 w 10000"/>
                <a:gd name="connsiteY404" fmla="*/ 6729 h 10000"/>
                <a:gd name="connsiteX405" fmla="*/ 4162 w 10000"/>
                <a:gd name="connsiteY405" fmla="*/ 6644 h 10000"/>
                <a:gd name="connsiteX406" fmla="*/ 4182 w 10000"/>
                <a:gd name="connsiteY406" fmla="*/ 6551 h 10000"/>
                <a:gd name="connsiteX407" fmla="*/ 4197 w 10000"/>
                <a:gd name="connsiteY407" fmla="*/ 6467 h 10000"/>
                <a:gd name="connsiteX408" fmla="*/ 4218 w 10000"/>
                <a:gd name="connsiteY408" fmla="*/ 6384 h 10000"/>
                <a:gd name="connsiteX409" fmla="*/ 4238 w 10000"/>
                <a:gd name="connsiteY409" fmla="*/ 6467 h 10000"/>
                <a:gd name="connsiteX410" fmla="*/ 4228 w 10000"/>
                <a:gd name="connsiteY410" fmla="*/ 6654 h 10000"/>
                <a:gd name="connsiteX411" fmla="*/ 4203 w 10000"/>
                <a:gd name="connsiteY411" fmla="*/ 6855 h 10000"/>
                <a:gd name="connsiteX412" fmla="*/ 4182 w 10000"/>
                <a:gd name="connsiteY412" fmla="*/ 7034 h 10000"/>
                <a:gd name="connsiteX413" fmla="*/ 4147 w 10000"/>
                <a:gd name="connsiteY413" fmla="*/ 7223 h 10000"/>
                <a:gd name="connsiteX414" fmla="*/ 4111 w 10000"/>
                <a:gd name="connsiteY414" fmla="*/ 7410 h 10000"/>
                <a:gd name="connsiteX415" fmla="*/ 4076 w 10000"/>
                <a:gd name="connsiteY415" fmla="*/ 7589 h 10000"/>
                <a:gd name="connsiteX416" fmla="*/ 4223 w 10000"/>
                <a:gd name="connsiteY416" fmla="*/ 7977 h 10000"/>
                <a:gd name="connsiteX417" fmla="*/ 4238 w 10000"/>
                <a:gd name="connsiteY417" fmla="*/ 7862 h 10000"/>
                <a:gd name="connsiteX418" fmla="*/ 4258 w 10000"/>
                <a:gd name="connsiteY418" fmla="*/ 7705 h 10000"/>
                <a:gd name="connsiteX419" fmla="*/ 4273 w 10000"/>
                <a:gd name="connsiteY419" fmla="*/ 7567 h 10000"/>
                <a:gd name="connsiteX420" fmla="*/ 4294 w 10000"/>
                <a:gd name="connsiteY420" fmla="*/ 7452 h 10000"/>
                <a:gd name="connsiteX421" fmla="*/ 4400 w 10000"/>
                <a:gd name="connsiteY421" fmla="*/ 7421 h 10000"/>
                <a:gd name="connsiteX422" fmla="*/ 4511 w 10000"/>
                <a:gd name="connsiteY422" fmla="*/ 7358 h 10000"/>
                <a:gd name="connsiteX423" fmla="*/ 4623 w 10000"/>
                <a:gd name="connsiteY423" fmla="*/ 7296 h 10000"/>
                <a:gd name="connsiteX424" fmla="*/ 4734 w 10000"/>
                <a:gd name="connsiteY424" fmla="*/ 7243 h 10000"/>
                <a:gd name="connsiteX425" fmla="*/ 4846 w 10000"/>
                <a:gd name="connsiteY425" fmla="*/ 7181 h 10000"/>
                <a:gd name="connsiteX426" fmla="*/ 4952 w 10000"/>
                <a:gd name="connsiteY426" fmla="*/ 7118 h 10000"/>
                <a:gd name="connsiteX427" fmla="*/ 5063 w 10000"/>
                <a:gd name="connsiteY427" fmla="*/ 7055 h 10000"/>
                <a:gd name="connsiteX428" fmla="*/ 5170 w 10000"/>
                <a:gd name="connsiteY428" fmla="*/ 7013 h 10000"/>
                <a:gd name="connsiteX429" fmla="*/ 5205 w 10000"/>
                <a:gd name="connsiteY429" fmla="*/ 7107 h 10000"/>
                <a:gd name="connsiteX430" fmla="*/ 5241 w 10000"/>
                <a:gd name="connsiteY430" fmla="*/ 7202 h 10000"/>
                <a:gd name="connsiteX431" fmla="*/ 5266 w 10000"/>
                <a:gd name="connsiteY431" fmla="*/ 7296 h 10000"/>
                <a:gd name="connsiteX432" fmla="*/ 5286 w 10000"/>
                <a:gd name="connsiteY432" fmla="*/ 7410 h 10000"/>
                <a:gd name="connsiteX433" fmla="*/ 4759 w 10000"/>
                <a:gd name="connsiteY433" fmla="*/ 7755 h 10000"/>
                <a:gd name="connsiteX434" fmla="*/ 4800 w 10000"/>
                <a:gd name="connsiteY434" fmla="*/ 8071 h 10000"/>
                <a:gd name="connsiteX435" fmla="*/ 4810 w 10000"/>
                <a:gd name="connsiteY435" fmla="*/ 8061 h 10000"/>
                <a:gd name="connsiteX436" fmla="*/ 4851 w 10000"/>
                <a:gd name="connsiteY436" fmla="*/ 8040 h 10000"/>
                <a:gd name="connsiteX437" fmla="*/ 4901 w 10000"/>
                <a:gd name="connsiteY437" fmla="*/ 7998 h 10000"/>
                <a:gd name="connsiteX438" fmla="*/ 4972 w 10000"/>
                <a:gd name="connsiteY438" fmla="*/ 7956 h 10000"/>
                <a:gd name="connsiteX439" fmla="*/ 5048 w 10000"/>
                <a:gd name="connsiteY439" fmla="*/ 7894 h 10000"/>
                <a:gd name="connsiteX440" fmla="*/ 5124 w 10000"/>
                <a:gd name="connsiteY440" fmla="*/ 7829 h 10000"/>
                <a:gd name="connsiteX441" fmla="*/ 5195 w 10000"/>
                <a:gd name="connsiteY441" fmla="*/ 7766 h 10000"/>
                <a:gd name="connsiteX442" fmla="*/ 5261 w 10000"/>
                <a:gd name="connsiteY442" fmla="*/ 7725 h 10000"/>
                <a:gd name="connsiteX443" fmla="*/ 5235 w 10000"/>
                <a:gd name="connsiteY443" fmla="*/ 8292 h 10000"/>
                <a:gd name="connsiteX444" fmla="*/ 4765 w 10000"/>
                <a:gd name="connsiteY444" fmla="*/ 8616 h 10000"/>
                <a:gd name="connsiteX445" fmla="*/ 4800 w 10000"/>
                <a:gd name="connsiteY445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729 w 10000"/>
                <a:gd name="connsiteY21" fmla="*/ 8125 h 10000"/>
                <a:gd name="connsiteX22" fmla="*/ 4800 w 10000"/>
                <a:gd name="connsiteY22" fmla="*/ 8071 h 10000"/>
                <a:gd name="connsiteX23" fmla="*/ 4759 w 10000"/>
                <a:gd name="connsiteY23" fmla="*/ 7755 h 10000"/>
                <a:gd name="connsiteX24" fmla="*/ 4228 w 10000"/>
                <a:gd name="connsiteY24" fmla="*/ 8125 h 10000"/>
                <a:gd name="connsiteX25" fmla="*/ 4223 w 10000"/>
                <a:gd name="connsiteY25" fmla="*/ 8092 h 10000"/>
                <a:gd name="connsiteX26" fmla="*/ 4223 w 10000"/>
                <a:gd name="connsiteY26" fmla="*/ 8061 h 10000"/>
                <a:gd name="connsiteX27" fmla="*/ 4223 w 10000"/>
                <a:gd name="connsiteY27" fmla="*/ 8018 h 10000"/>
                <a:gd name="connsiteX28" fmla="*/ 4223 w 10000"/>
                <a:gd name="connsiteY28" fmla="*/ 7977 h 10000"/>
                <a:gd name="connsiteX29" fmla="*/ 5554 w 10000"/>
                <a:gd name="connsiteY29" fmla="*/ 6593 h 10000"/>
                <a:gd name="connsiteX30" fmla="*/ 5570 w 10000"/>
                <a:gd name="connsiteY30" fmla="*/ 6384 h 10000"/>
                <a:gd name="connsiteX31" fmla="*/ 5585 w 10000"/>
                <a:gd name="connsiteY31" fmla="*/ 6154 h 10000"/>
                <a:gd name="connsiteX32" fmla="*/ 5605 w 10000"/>
                <a:gd name="connsiteY32" fmla="*/ 5932 h 10000"/>
                <a:gd name="connsiteX33" fmla="*/ 5625 w 10000"/>
                <a:gd name="connsiteY33" fmla="*/ 5712 h 10000"/>
                <a:gd name="connsiteX34" fmla="*/ 5651 w 10000"/>
                <a:gd name="connsiteY34" fmla="*/ 5503 h 10000"/>
                <a:gd name="connsiteX35" fmla="*/ 5671 w 10000"/>
                <a:gd name="connsiteY35" fmla="*/ 5294 h 10000"/>
                <a:gd name="connsiteX36" fmla="*/ 5706 w 10000"/>
                <a:gd name="connsiteY36" fmla="*/ 5084 h 10000"/>
                <a:gd name="connsiteX37" fmla="*/ 5742 w 10000"/>
                <a:gd name="connsiteY37" fmla="*/ 4885 h 10000"/>
                <a:gd name="connsiteX38" fmla="*/ 5782 w 10000"/>
                <a:gd name="connsiteY38" fmla="*/ 4643 h 10000"/>
                <a:gd name="connsiteX39" fmla="*/ 5838 w 10000"/>
                <a:gd name="connsiteY39" fmla="*/ 4401 h 10000"/>
                <a:gd name="connsiteX40" fmla="*/ 5894 w 10000"/>
                <a:gd name="connsiteY40" fmla="*/ 4171 h 10000"/>
                <a:gd name="connsiteX41" fmla="*/ 5965 w 10000"/>
                <a:gd name="connsiteY41" fmla="*/ 3942 h 10000"/>
                <a:gd name="connsiteX42" fmla="*/ 6041 w 10000"/>
                <a:gd name="connsiteY42" fmla="*/ 3723 h 10000"/>
                <a:gd name="connsiteX43" fmla="*/ 6116 w 10000"/>
                <a:gd name="connsiteY43" fmla="*/ 3511 h 10000"/>
                <a:gd name="connsiteX44" fmla="*/ 6203 w 10000"/>
                <a:gd name="connsiteY44" fmla="*/ 3312 h 10000"/>
                <a:gd name="connsiteX45" fmla="*/ 6294 w 10000"/>
                <a:gd name="connsiteY45" fmla="*/ 3124 h 10000"/>
                <a:gd name="connsiteX46" fmla="*/ 6395 w 10000"/>
                <a:gd name="connsiteY46" fmla="*/ 2957 h 10000"/>
                <a:gd name="connsiteX47" fmla="*/ 6496 w 10000"/>
                <a:gd name="connsiteY47" fmla="*/ 2777 h 10000"/>
                <a:gd name="connsiteX48" fmla="*/ 6603 w 10000"/>
                <a:gd name="connsiteY48" fmla="*/ 2642 h 10000"/>
                <a:gd name="connsiteX49" fmla="*/ 6714 w 10000"/>
                <a:gd name="connsiteY49" fmla="*/ 2515 h 10000"/>
                <a:gd name="connsiteX50" fmla="*/ 6830 w 10000"/>
                <a:gd name="connsiteY50" fmla="*/ 2411 h 10000"/>
                <a:gd name="connsiteX51" fmla="*/ 6947 w 10000"/>
                <a:gd name="connsiteY51" fmla="*/ 2305 h 10000"/>
                <a:gd name="connsiteX52" fmla="*/ 7073 w 10000"/>
                <a:gd name="connsiteY52" fmla="*/ 2253 h 10000"/>
                <a:gd name="connsiteX53" fmla="*/ 7200 w 10000"/>
                <a:gd name="connsiteY53" fmla="*/ 2201 h 10000"/>
                <a:gd name="connsiteX54" fmla="*/ 7271 w 10000"/>
                <a:gd name="connsiteY54" fmla="*/ 2368 h 10000"/>
                <a:gd name="connsiteX55" fmla="*/ 7332 w 10000"/>
                <a:gd name="connsiteY55" fmla="*/ 2515 h 10000"/>
                <a:gd name="connsiteX56" fmla="*/ 7397 w 10000"/>
                <a:gd name="connsiteY56" fmla="*/ 2663 h 10000"/>
                <a:gd name="connsiteX57" fmla="*/ 7468 w 10000"/>
                <a:gd name="connsiteY57" fmla="*/ 2777 h 10000"/>
                <a:gd name="connsiteX58" fmla="*/ 7549 w 10000"/>
                <a:gd name="connsiteY58" fmla="*/ 2894 h 10000"/>
                <a:gd name="connsiteX59" fmla="*/ 7641 w 10000"/>
                <a:gd name="connsiteY59" fmla="*/ 2987 h 10000"/>
                <a:gd name="connsiteX60" fmla="*/ 7757 w 10000"/>
                <a:gd name="connsiteY60" fmla="*/ 3082 h 10000"/>
                <a:gd name="connsiteX61" fmla="*/ 7899 w 10000"/>
                <a:gd name="connsiteY61" fmla="*/ 3165 h 10000"/>
                <a:gd name="connsiteX62" fmla="*/ 7980 w 10000"/>
                <a:gd name="connsiteY62" fmla="*/ 3209 h 10000"/>
                <a:gd name="connsiteX63" fmla="*/ 8056 w 10000"/>
                <a:gd name="connsiteY63" fmla="*/ 3219 h 10000"/>
                <a:gd name="connsiteX64" fmla="*/ 8137 w 10000"/>
                <a:gd name="connsiteY64" fmla="*/ 3229 h 10000"/>
                <a:gd name="connsiteX65" fmla="*/ 8213 w 10000"/>
                <a:gd name="connsiteY65" fmla="*/ 3229 h 10000"/>
                <a:gd name="connsiteX66" fmla="*/ 8289 w 10000"/>
                <a:gd name="connsiteY66" fmla="*/ 3209 h 10000"/>
                <a:gd name="connsiteX67" fmla="*/ 8359 w 10000"/>
                <a:gd name="connsiteY67" fmla="*/ 3175 h 10000"/>
                <a:gd name="connsiteX68" fmla="*/ 8435 w 10000"/>
                <a:gd name="connsiteY68" fmla="*/ 3145 h 10000"/>
                <a:gd name="connsiteX69" fmla="*/ 8506 w 10000"/>
                <a:gd name="connsiteY69" fmla="*/ 3082 h 10000"/>
                <a:gd name="connsiteX70" fmla="*/ 8572 w 10000"/>
                <a:gd name="connsiteY70" fmla="*/ 3041 h 10000"/>
                <a:gd name="connsiteX71" fmla="*/ 8638 w 10000"/>
                <a:gd name="connsiteY71" fmla="*/ 2967 h 10000"/>
                <a:gd name="connsiteX72" fmla="*/ 8709 w 10000"/>
                <a:gd name="connsiteY72" fmla="*/ 2894 h 10000"/>
                <a:gd name="connsiteX73" fmla="*/ 8775 w 10000"/>
                <a:gd name="connsiteY73" fmla="*/ 2810 h 10000"/>
                <a:gd name="connsiteX74" fmla="*/ 8830 w 10000"/>
                <a:gd name="connsiteY74" fmla="*/ 2716 h 10000"/>
                <a:gd name="connsiteX75" fmla="*/ 8896 w 10000"/>
                <a:gd name="connsiteY75" fmla="*/ 2609 h 10000"/>
                <a:gd name="connsiteX76" fmla="*/ 8952 w 10000"/>
                <a:gd name="connsiteY76" fmla="*/ 2504 h 10000"/>
                <a:gd name="connsiteX77" fmla="*/ 9013 w 10000"/>
                <a:gd name="connsiteY77" fmla="*/ 2401 h 10000"/>
                <a:gd name="connsiteX78" fmla="*/ 9200 w 10000"/>
                <a:gd name="connsiteY78" fmla="*/ 2609 h 10000"/>
                <a:gd name="connsiteX79" fmla="*/ 9362 w 10000"/>
                <a:gd name="connsiteY79" fmla="*/ 2884 h 10000"/>
                <a:gd name="connsiteX80" fmla="*/ 9499 w 10000"/>
                <a:gd name="connsiteY80" fmla="*/ 3195 h 10000"/>
                <a:gd name="connsiteX81" fmla="*/ 9625 w 10000"/>
                <a:gd name="connsiteY81" fmla="*/ 3554 h 10000"/>
                <a:gd name="connsiteX82" fmla="*/ 9716 w 10000"/>
                <a:gd name="connsiteY82" fmla="*/ 3942 h 10000"/>
                <a:gd name="connsiteX83" fmla="*/ 9792 w 10000"/>
                <a:gd name="connsiteY83" fmla="*/ 4359 h 10000"/>
                <a:gd name="connsiteX84" fmla="*/ 9833 w 10000"/>
                <a:gd name="connsiteY84" fmla="*/ 4791 h 10000"/>
                <a:gd name="connsiteX85" fmla="*/ 9848 w 10000"/>
                <a:gd name="connsiteY85" fmla="*/ 5230 h 10000"/>
                <a:gd name="connsiteX86" fmla="*/ 9863 w 10000"/>
                <a:gd name="connsiteY86" fmla="*/ 5534 h 10000"/>
                <a:gd name="connsiteX87" fmla="*/ 9878 w 10000"/>
                <a:gd name="connsiteY87" fmla="*/ 5871 h 10000"/>
                <a:gd name="connsiteX88" fmla="*/ 9899 w 10000"/>
                <a:gd name="connsiteY88" fmla="*/ 6132 h 10000"/>
                <a:gd name="connsiteX89" fmla="*/ 9914 w 10000"/>
                <a:gd name="connsiteY89" fmla="*/ 6195 h 10000"/>
                <a:gd name="connsiteX90" fmla="*/ 9980 w 10000"/>
                <a:gd name="connsiteY90" fmla="*/ 5660 h 10000"/>
                <a:gd name="connsiteX91" fmla="*/ 10000 w 10000"/>
                <a:gd name="connsiteY91" fmla="*/ 5084 h 10000"/>
                <a:gd name="connsiteX92" fmla="*/ 9995 w 10000"/>
                <a:gd name="connsiteY92" fmla="*/ 4506 h 10000"/>
                <a:gd name="connsiteX93" fmla="*/ 9949 w 10000"/>
                <a:gd name="connsiteY93" fmla="*/ 3963 h 10000"/>
                <a:gd name="connsiteX94" fmla="*/ 9924 w 10000"/>
                <a:gd name="connsiteY94" fmla="*/ 3784 h 10000"/>
                <a:gd name="connsiteX95" fmla="*/ 9899 w 10000"/>
                <a:gd name="connsiteY95" fmla="*/ 3604 h 10000"/>
                <a:gd name="connsiteX96" fmla="*/ 9863 w 10000"/>
                <a:gd name="connsiteY96" fmla="*/ 3418 h 10000"/>
                <a:gd name="connsiteX97" fmla="*/ 9813 w 10000"/>
                <a:gd name="connsiteY97" fmla="*/ 3249 h 10000"/>
                <a:gd name="connsiteX98" fmla="*/ 9767 w 10000"/>
                <a:gd name="connsiteY98" fmla="*/ 3092 h 10000"/>
                <a:gd name="connsiteX99" fmla="*/ 9716 w 10000"/>
                <a:gd name="connsiteY99" fmla="*/ 2936 h 10000"/>
                <a:gd name="connsiteX100" fmla="*/ 9656 w 10000"/>
                <a:gd name="connsiteY100" fmla="*/ 2777 h 10000"/>
                <a:gd name="connsiteX101" fmla="*/ 9595 w 10000"/>
                <a:gd name="connsiteY101" fmla="*/ 2642 h 10000"/>
                <a:gd name="connsiteX102" fmla="*/ 9529 w 10000"/>
                <a:gd name="connsiteY102" fmla="*/ 2504 h 10000"/>
                <a:gd name="connsiteX103" fmla="*/ 9458 w 10000"/>
                <a:gd name="connsiteY103" fmla="*/ 2368 h 10000"/>
                <a:gd name="connsiteX104" fmla="*/ 9387 w 10000"/>
                <a:gd name="connsiteY104" fmla="*/ 2243 h 10000"/>
                <a:gd name="connsiteX105" fmla="*/ 9316 w 10000"/>
                <a:gd name="connsiteY105" fmla="*/ 2117 h 10000"/>
                <a:gd name="connsiteX106" fmla="*/ 9241 w 10000"/>
                <a:gd name="connsiteY106" fmla="*/ 2003 h 10000"/>
                <a:gd name="connsiteX107" fmla="*/ 9154 w 10000"/>
                <a:gd name="connsiteY107" fmla="*/ 1888 h 10000"/>
                <a:gd name="connsiteX108" fmla="*/ 9078 w 10000"/>
                <a:gd name="connsiteY108" fmla="*/ 1793 h 10000"/>
                <a:gd name="connsiteX109" fmla="*/ 8997 w 10000"/>
                <a:gd name="connsiteY109" fmla="*/ 1699 h 10000"/>
                <a:gd name="connsiteX110" fmla="*/ 8982 w 10000"/>
                <a:gd name="connsiteY110" fmla="*/ 1710 h 10000"/>
                <a:gd name="connsiteX111" fmla="*/ 8972 w 10000"/>
                <a:gd name="connsiteY111" fmla="*/ 1720 h 10000"/>
                <a:gd name="connsiteX112" fmla="*/ 8957 w 10000"/>
                <a:gd name="connsiteY112" fmla="*/ 1730 h 10000"/>
                <a:gd name="connsiteX113" fmla="*/ 8947 w 10000"/>
                <a:gd name="connsiteY113" fmla="*/ 1750 h 10000"/>
                <a:gd name="connsiteX114" fmla="*/ 8932 w 10000"/>
                <a:gd name="connsiteY114" fmla="*/ 1793 h 10000"/>
                <a:gd name="connsiteX115" fmla="*/ 8906 w 10000"/>
                <a:gd name="connsiteY115" fmla="*/ 1856 h 10000"/>
                <a:gd name="connsiteX116" fmla="*/ 8866 w 10000"/>
                <a:gd name="connsiteY116" fmla="*/ 1939 h 10000"/>
                <a:gd name="connsiteX117" fmla="*/ 8820 w 10000"/>
                <a:gd name="connsiteY117" fmla="*/ 2045 h 10000"/>
                <a:gd name="connsiteX118" fmla="*/ 8749 w 10000"/>
                <a:gd name="connsiteY118" fmla="*/ 2180 h 10000"/>
                <a:gd name="connsiteX119" fmla="*/ 8684 w 10000"/>
                <a:gd name="connsiteY119" fmla="*/ 2283 h 10000"/>
                <a:gd name="connsiteX120" fmla="*/ 8628 w 10000"/>
                <a:gd name="connsiteY120" fmla="*/ 2380 h 10000"/>
                <a:gd name="connsiteX121" fmla="*/ 8567 w 10000"/>
                <a:gd name="connsiteY121" fmla="*/ 2463 h 10000"/>
                <a:gd name="connsiteX122" fmla="*/ 8516 w 10000"/>
                <a:gd name="connsiteY122" fmla="*/ 2526 h 10000"/>
                <a:gd name="connsiteX123" fmla="*/ 8466 w 10000"/>
                <a:gd name="connsiteY123" fmla="*/ 2588 h 10000"/>
                <a:gd name="connsiteX124" fmla="*/ 8415 w 10000"/>
                <a:gd name="connsiteY124" fmla="*/ 2622 h 10000"/>
                <a:gd name="connsiteX125" fmla="*/ 8365 w 10000"/>
                <a:gd name="connsiteY125" fmla="*/ 2663 h 10000"/>
                <a:gd name="connsiteX126" fmla="*/ 8314 w 10000"/>
                <a:gd name="connsiteY126" fmla="*/ 2673 h 10000"/>
                <a:gd name="connsiteX127" fmla="*/ 8258 w 10000"/>
                <a:gd name="connsiteY127" fmla="*/ 2684 h 10000"/>
                <a:gd name="connsiteX128" fmla="*/ 8208 w 10000"/>
                <a:gd name="connsiteY128" fmla="*/ 2694 h 10000"/>
                <a:gd name="connsiteX129" fmla="*/ 8147 w 10000"/>
                <a:gd name="connsiteY129" fmla="*/ 2694 h 10000"/>
                <a:gd name="connsiteX130" fmla="*/ 8086 w 10000"/>
                <a:gd name="connsiteY130" fmla="*/ 2684 h 10000"/>
                <a:gd name="connsiteX131" fmla="*/ 8015 w 10000"/>
                <a:gd name="connsiteY131" fmla="*/ 2684 h 10000"/>
                <a:gd name="connsiteX132" fmla="*/ 7939 w 10000"/>
                <a:gd name="connsiteY132" fmla="*/ 2673 h 10000"/>
                <a:gd name="connsiteX133" fmla="*/ 7858 w 10000"/>
                <a:gd name="connsiteY133" fmla="*/ 2663 h 10000"/>
                <a:gd name="connsiteX134" fmla="*/ 7803 w 10000"/>
                <a:gd name="connsiteY134" fmla="*/ 2609 h 10000"/>
                <a:gd name="connsiteX135" fmla="*/ 7747 w 10000"/>
                <a:gd name="connsiteY135" fmla="*/ 2577 h 10000"/>
                <a:gd name="connsiteX136" fmla="*/ 7696 w 10000"/>
                <a:gd name="connsiteY136" fmla="*/ 2526 h 10000"/>
                <a:gd name="connsiteX137" fmla="*/ 7635 w 10000"/>
                <a:gd name="connsiteY137" fmla="*/ 2483 h 10000"/>
                <a:gd name="connsiteX138" fmla="*/ 7585 w 10000"/>
                <a:gd name="connsiteY138" fmla="*/ 2431 h 10000"/>
                <a:gd name="connsiteX139" fmla="*/ 7529 w 10000"/>
                <a:gd name="connsiteY139" fmla="*/ 2358 h 10000"/>
                <a:gd name="connsiteX140" fmla="*/ 7489 w 10000"/>
                <a:gd name="connsiteY140" fmla="*/ 2273 h 10000"/>
                <a:gd name="connsiteX141" fmla="*/ 7448 w 10000"/>
                <a:gd name="connsiteY141" fmla="*/ 2180 h 10000"/>
                <a:gd name="connsiteX142" fmla="*/ 7468 w 10000"/>
                <a:gd name="connsiteY142" fmla="*/ 2138 h 10000"/>
                <a:gd name="connsiteX143" fmla="*/ 7484 w 10000"/>
                <a:gd name="connsiteY143" fmla="*/ 2096 h 10000"/>
                <a:gd name="connsiteX144" fmla="*/ 7499 w 10000"/>
                <a:gd name="connsiteY144" fmla="*/ 2045 h 10000"/>
                <a:gd name="connsiteX145" fmla="*/ 7514 w 10000"/>
                <a:gd name="connsiteY145" fmla="*/ 2003 h 10000"/>
                <a:gd name="connsiteX146" fmla="*/ 7554 w 10000"/>
                <a:gd name="connsiteY146" fmla="*/ 1740 h 10000"/>
                <a:gd name="connsiteX147" fmla="*/ 7570 w 10000"/>
                <a:gd name="connsiteY147" fmla="*/ 1478 h 10000"/>
                <a:gd name="connsiteX148" fmla="*/ 7570 w 10000"/>
                <a:gd name="connsiteY148" fmla="*/ 1216 h 10000"/>
                <a:gd name="connsiteX149" fmla="*/ 7559 w 10000"/>
                <a:gd name="connsiteY149" fmla="*/ 954 h 10000"/>
                <a:gd name="connsiteX150" fmla="*/ 7529 w 10000"/>
                <a:gd name="connsiteY150" fmla="*/ 692 h 10000"/>
                <a:gd name="connsiteX151" fmla="*/ 7484 w 10000"/>
                <a:gd name="connsiteY151" fmla="*/ 450 h 10000"/>
                <a:gd name="connsiteX152" fmla="*/ 7428 w 10000"/>
                <a:gd name="connsiteY152" fmla="*/ 219 h 10000"/>
                <a:gd name="connsiteX153" fmla="*/ 7357 w 10000"/>
                <a:gd name="connsiteY153" fmla="*/ 0 h 10000"/>
                <a:gd name="connsiteX154" fmla="*/ 7352 w 10000"/>
                <a:gd name="connsiteY154" fmla="*/ 63 h 10000"/>
                <a:gd name="connsiteX155" fmla="*/ 7357 w 10000"/>
                <a:gd name="connsiteY155" fmla="*/ 263 h 10000"/>
                <a:gd name="connsiteX156" fmla="*/ 7367 w 10000"/>
                <a:gd name="connsiteY156" fmla="*/ 525 h 10000"/>
                <a:gd name="connsiteX157" fmla="*/ 7372 w 10000"/>
                <a:gd name="connsiteY157" fmla="*/ 839 h 10000"/>
                <a:gd name="connsiteX158" fmla="*/ 7362 w 10000"/>
                <a:gd name="connsiteY158" fmla="*/ 1174 h 10000"/>
                <a:gd name="connsiteX159" fmla="*/ 7332 w 10000"/>
                <a:gd name="connsiteY159" fmla="*/ 1478 h 10000"/>
                <a:gd name="connsiteX160" fmla="*/ 7271 w 10000"/>
                <a:gd name="connsiteY160" fmla="*/ 1720 h 10000"/>
                <a:gd name="connsiteX161" fmla="*/ 7165 w 10000"/>
                <a:gd name="connsiteY161" fmla="*/ 1866 h 10000"/>
                <a:gd name="connsiteX162" fmla="*/ 7048 w 10000"/>
                <a:gd name="connsiteY162" fmla="*/ 1866 h 10000"/>
                <a:gd name="connsiteX163" fmla="*/ 6932 w 10000"/>
                <a:gd name="connsiteY163" fmla="*/ 1888 h 10000"/>
                <a:gd name="connsiteX164" fmla="*/ 6820 w 10000"/>
                <a:gd name="connsiteY164" fmla="*/ 1939 h 10000"/>
                <a:gd name="connsiteX165" fmla="*/ 6709 w 10000"/>
                <a:gd name="connsiteY165" fmla="*/ 2003 h 10000"/>
                <a:gd name="connsiteX166" fmla="*/ 6603 w 10000"/>
                <a:gd name="connsiteY166" fmla="*/ 2065 h 10000"/>
                <a:gd name="connsiteX167" fmla="*/ 6501 w 10000"/>
                <a:gd name="connsiteY167" fmla="*/ 2169 h 10000"/>
                <a:gd name="connsiteX168" fmla="*/ 6400 w 10000"/>
                <a:gd name="connsiteY168" fmla="*/ 2263 h 10000"/>
                <a:gd name="connsiteX169" fmla="*/ 6304 w 10000"/>
                <a:gd name="connsiteY169" fmla="*/ 2380 h 10000"/>
                <a:gd name="connsiteX170" fmla="*/ 6208 w 10000"/>
                <a:gd name="connsiteY170" fmla="*/ 2515 h 10000"/>
                <a:gd name="connsiteX171" fmla="*/ 6116 w 10000"/>
                <a:gd name="connsiteY171" fmla="*/ 2663 h 10000"/>
                <a:gd name="connsiteX172" fmla="*/ 6035 w 10000"/>
                <a:gd name="connsiteY172" fmla="*/ 2820 h 10000"/>
                <a:gd name="connsiteX173" fmla="*/ 5954 w 10000"/>
                <a:gd name="connsiteY173" fmla="*/ 2987 h 10000"/>
                <a:gd name="connsiteX174" fmla="*/ 5878 w 10000"/>
                <a:gd name="connsiteY174" fmla="*/ 3155 h 10000"/>
                <a:gd name="connsiteX175" fmla="*/ 5808 w 10000"/>
                <a:gd name="connsiteY175" fmla="*/ 3353 h 10000"/>
                <a:gd name="connsiteX176" fmla="*/ 5737 w 10000"/>
                <a:gd name="connsiteY176" fmla="*/ 3542 h 10000"/>
                <a:gd name="connsiteX177" fmla="*/ 5676 w 10000"/>
                <a:gd name="connsiteY177" fmla="*/ 3733 h 10000"/>
                <a:gd name="connsiteX178" fmla="*/ 5630 w 10000"/>
                <a:gd name="connsiteY178" fmla="*/ 3922 h 10000"/>
                <a:gd name="connsiteX179" fmla="*/ 5590 w 10000"/>
                <a:gd name="connsiteY179" fmla="*/ 4109 h 10000"/>
                <a:gd name="connsiteX180" fmla="*/ 5559 w 10000"/>
                <a:gd name="connsiteY180" fmla="*/ 4307 h 10000"/>
                <a:gd name="connsiteX181" fmla="*/ 5539 w 10000"/>
                <a:gd name="connsiteY181" fmla="*/ 4496 h 10000"/>
                <a:gd name="connsiteX182" fmla="*/ 5514 w 10000"/>
                <a:gd name="connsiteY182" fmla="*/ 4684 h 10000"/>
                <a:gd name="connsiteX183" fmla="*/ 5494 w 10000"/>
                <a:gd name="connsiteY183" fmla="*/ 4895 h 10000"/>
                <a:gd name="connsiteX184" fmla="*/ 5468 w 10000"/>
                <a:gd name="connsiteY184" fmla="*/ 5084 h 10000"/>
                <a:gd name="connsiteX185" fmla="*/ 5443 w 10000"/>
                <a:gd name="connsiteY185" fmla="*/ 5284 h 10000"/>
                <a:gd name="connsiteX186" fmla="*/ 5397 w 10000"/>
                <a:gd name="connsiteY186" fmla="*/ 5230 h 10000"/>
                <a:gd name="connsiteX187" fmla="*/ 5337 w 10000"/>
                <a:gd name="connsiteY187" fmla="*/ 5188 h 10000"/>
                <a:gd name="connsiteX188" fmla="*/ 5251 w 10000"/>
                <a:gd name="connsiteY188" fmla="*/ 5137 h 10000"/>
                <a:gd name="connsiteX189" fmla="*/ 5170 w 10000"/>
                <a:gd name="connsiteY189" fmla="*/ 5074 h 10000"/>
                <a:gd name="connsiteX190" fmla="*/ 5089 w 10000"/>
                <a:gd name="connsiteY190" fmla="*/ 5001 h 10000"/>
                <a:gd name="connsiteX191" fmla="*/ 5013 w 10000"/>
                <a:gd name="connsiteY191" fmla="*/ 4938 h 10000"/>
                <a:gd name="connsiteX192" fmla="*/ 4962 w 10000"/>
                <a:gd name="connsiteY192" fmla="*/ 4864 h 10000"/>
                <a:gd name="connsiteX193" fmla="*/ 4937 w 10000"/>
                <a:gd name="connsiteY193" fmla="*/ 4780 h 10000"/>
                <a:gd name="connsiteX194" fmla="*/ 4835 w 10000"/>
                <a:gd name="connsiteY194" fmla="*/ 4812 h 10000"/>
                <a:gd name="connsiteX195" fmla="*/ 4668 w 10000"/>
                <a:gd name="connsiteY195" fmla="*/ 4875 h 10000"/>
                <a:gd name="connsiteX196" fmla="*/ 4461 w 10000"/>
                <a:gd name="connsiteY196" fmla="*/ 4938 h 10000"/>
                <a:gd name="connsiteX197" fmla="*/ 4213 w 10000"/>
                <a:gd name="connsiteY197" fmla="*/ 5031 h 10000"/>
                <a:gd name="connsiteX198" fmla="*/ 3929 w 10000"/>
                <a:gd name="connsiteY198" fmla="*/ 5126 h 10000"/>
                <a:gd name="connsiteX199" fmla="*/ 3625 w 10000"/>
                <a:gd name="connsiteY199" fmla="*/ 5220 h 10000"/>
                <a:gd name="connsiteX200" fmla="*/ 3311 w 10000"/>
                <a:gd name="connsiteY200" fmla="*/ 5334 h 10000"/>
                <a:gd name="connsiteX201" fmla="*/ 2992 w 10000"/>
                <a:gd name="connsiteY201" fmla="*/ 5438 h 10000"/>
                <a:gd name="connsiteX202" fmla="*/ 2678 w 10000"/>
                <a:gd name="connsiteY202" fmla="*/ 5545 h 10000"/>
                <a:gd name="connsiteX203" fmla="*/ 2380 w 10000"/>
                <a:gd name="connsiteY203" fmla="*/ 5660 h 10000"/>
                <a:gd name="connsiteX204" fmla="*/ 2101 w 10000"/>
                <a:gd name="connsiteY204" fmla="*/ 5754 h 10000"/>
                <a:gd name="connsiteX205" fmla="*/ 1848 w 10000"/>
                <a:gd name="connsiteY205" fmla="*/ 5839 h 10000"/>
                <a:gd name="connsiteX206" fmla="*/ 1641 w 10000"/>
                <a:gd name="connsiteY206" fmla="*/ 5912 h 10000"/>
                <a:gd name="connsiteX207" fmla="*/ 1484 w 10000"/>
                <a:gd name="connsiteY207" fmla="*/ 5954 h 10000"/>
                <a:gd name="connsiteX208" fmla="*/ 1377 w 10000"/>
                <a:gd name="connsiteY208" fmla="*/ 5996 h 10000"/>
                <a:gd name="connsiteX209" fmla="*/ 1342 w 10000"/>
                <a:gd name="connsiteY209" fmla="*/ 6006 h 10000"/>
                <a:gd name="connsiteX210" fmla="*/ 1261 w 10000"/>
                <a:gd name="connsiteY210" fmla="*/ 5954 h 10000"/>
                <a:gd name="connsiteX211" fmla="*/ 1180 w 10000"/>
                <a:gd name="connsiteY211" fmla="*/ 5902 h 10000"/>
                <a:gd name="connsiteX212" fmla="*/ 1104 w 10000"/>
                <a:gd name="connsiteY212" fmla="*/ 5850 h 10000"/>
                <a:gd name="connsiteX213" fmla="*/ 1023 w 10000"/>
                <a:gd name="connsiteY213" fmla="*/ 5787 h 10000"/>
                <a:gd name="connsiteX214" fmla="*/ 942 w 10000"/>
                <a:gd name="connsiteY214" fmla="*/ 5732 h 10000"/>
                <a:gd name="connsiteX215" fmla="*/ 861 w 10000"/>
                <a:gd name="connsiteY215" fmla="*/ 5670 h 10000"/>
                <a:gd name="connsiteX216" fmla="*/ 785 w 10000"/>
                <a:gd name="connsiteY216" fmla="*/ 5617 h 10000"/>
                <a:gd name="connsiteX217" fmla="*/ 704 w 10000"/>
                <a:gd name="connsiteY217" fmla="*/ 5556 h 10000"/>
                <a:gd name="connsiteX218" fmla="*/ 623 w 10000"/>
                <a:gd name="connsiteY218" fmla="*/ 5503 h 10000"/>
                <a:gd name="connsiteX219" fmla="*/ 542 w 10000"/>
                <a:gd name="connsiteY219" fmla="*/ 5451 h 10000"/>
                <a:gd name="connsiteX220" fmla="*/ 466 w 10000"/>
                <a:gd name="connsiteY220" fmla="*/ 5387 h 10000"/>
                <a:gd name="connsiteX221" fmla="*/ 380 w 10000"/>
                <a:gd name="connsiteY221" fmla="*/ 5346 h 10000"/>
                <a:gd name="connsiteX222" fmla="*/ 299 w 10000"/>
                <a:gd name="connsiteY222" fmla="*/ 5294 h 10000"/>
                <a:gd name="connsiteX223" fmla="*/ 218 w 10000"/>
                <a:gd name="connsiteY223" fmla="*/ 5241 h 10000"/>
                <a:gd name="connsiteX224" fmla="*/ 137 w 10000"/>
                <a:gd name="connsiteY224" fmla="*/ 5199 h 10000"/>
                <a:gd name="connsiteX225" fmla="*/ 56 w 10000"/>
                <a:gd name="connsiteY225" fmla="*/ 5148 h 10000"/>
                <a:gd name="connsiteX226" fmla="*/ 0 w 10000"/>
                <a:gd name="connsiteY226" fmla="*/ 5271 h 10000"/>
                <a:gd name="connsiteX227" fmla="*/ 15 w 10000"/>
                <a:gd name="connsiteY227" fmla="*/ 5294 h 10000"/>
                <a:gd name="connsiteX228" fmla="*/ 51 w 10000"/>
                <a:gd name="connsiteY228" fmla="*/ 5334 h 10000"/>
                <a:gd name="connsiteX229" fmla="*/ 106 w 10000"/>
                <a:gd name="connsiteY229" fmla="*/ 5377 h 10000"/>
                <a:gd name="connsiteX230" fmla="*/ 177 w 10000"/>
                <a:gd name="connsiteY230" fmla="*/ 5438 h 10000"/>
                <a:gd name="connsiteX231" fmla="*/ 263 w 10000"/>
                <a:gd name="connsiteY231" fmla="*/ 5503 h 10000"/>
                <a:gd name="connsiteX232" fmla="*/ 359 w 10000"/>
                <a:gd name="connsiteY232" fmla="*/ 5576 h 10000"/>
                <a:gd name="connsiteX233" fmla="*/ 456 w 10000"/>
                <a:gd name="connsiteY233" fmla="*/ 5660 h 10000"/>
                <a:gd name="connsiteX234" fmla="*/ 557 w 10000"/>
                <a:gd name="connsiteY234" fmla="*/ 5732 h 10000"/>
                <a:gd name="connsiteX235" fmla="*/ 658 w 10000"/>
                <a:gd name="connsiteY235" fmla="*/ 5818 h 10000"/>
                <a:gd name="connsiteX236" fmla="*/ 754 w 10000"/>
                <a:gd name="connsiteY236" fmla="*/ 5891 h 10000"/>
                <a:gd name="connsiteX237" fmla="*/ 851 w 10000"/>
                <a:gd name="connsiteY237" fmla="*/ 5954 h 10000"/>
                <a:gd name="connsiteX238" fmla="*/ 932 w 10000"/>
                <a:gd name="connsiteY238" fmla="*/ 6017 h 10000"/>
                <a:gd name="connsiteX239" fmla="*/ 997 w 10000"/>
                <a:gd name="connsiteY239" fmla="*/ 6080 h 10000"/>
                <a:gd name="connsiteX240" fmla="*/ 1053 w 10000"/>
                <a:gd name="connsiteY240" fmla="*/ 6111 h 10000"/>
                <a:gd name="connsiteX241" fmla="*/ 1089 w 10000"/>
                <a:gd name="connsiteY241" fmla="*/ 6143 h 10000"/>
                <a:gd name="connsiteX242" fmla="*/ 1099 w 10000"/>
                <a:gd name="connsiteY242" fmla="*/ 6154 h 10000"/>
                <a:gd name="connsiteX243" fmla="*/ 1094 w 10000"/>
                <a:gd name="connsiteY243" fmla="*/ 6154 h 10000"/>
                <a:gd name="connsiteX244" fmla="*/ 1073 w 10000"/>
                <a:gd name="connsiteY244" fmla="*/ 6164 h 10000"/>
                <a:gd name="connsiteX245" fmla="*/ 1053 w 10000"/>
                <a:gd name="connsiteY245" fmla="*/ 6185 h 10000"/>
                <a:gd name="connsiteX246" fmla="*/ 1023 w 10000"/>
                <a:gd name="connsiteY246" fmla="*/ 6216 h 10000"/>
                <a:gd name="connsiteX247" fmla="*/ 987 w 10000"/>
                <a:gd name="connsiteY247" fmla="*/ 6236 h 10000"/>
                <a:gd name="connsiteX248" fmla="*/ 957 w 10000"/>
                <a:gd name="connsiteY248" fmla="*/ 6268 h 10000"/>
                <a:gd name="connsiteX249" fmla="*/ 932 w 10000"/>
                <a:gd name="connsiteY249" fmla="*/ 6299 h 10000"/>
                <a:gd name="connsiteX250" fmla="*/ 906 w 10000"/>
                <a:gd name="connsiteY250" fmla="*/ 6331 h 10000"/>
                <a:gd name="connsiteX251" fmla="*/ 2486 w 10000"/>
                <a:gd name="connsiteY251" fmla="*/ 7766 h 10000"/>
                <a:gd name="connsiteX252" fmla="*/ 2516 w 10000"/>
                <a:gd name="connsiteY252" fmla="*/ 7798 h 10000"/>
                <a:gd name="connsiteX253" fmla="*/ 2542 w 10000"/>
                <a:gd name="connsiteY253" fmla="*/ 7808 h 10000"/>
                <a:gd name="connsiteX254" fmla="*/ 2572 w 10000"/>
                <a:gd name="connsiteY254" fmla="*/ 7808 h 10000"/>
                <a:gd name="connsiteX255" fmla="*/ 2603 w 10000"/>
                <a:gd name="connsiteY255" fmla="*/ 7755 h 10000"/>
                <a:gd name="connsiteX256" fmla="*/ 1246 w 10000"/>
                <a:gd name="connsiteY256" fmla="*/ 6414 h 10000"/>
                <a:gd name="connsiteX257" fmla="*/ 1337 w 10000"/>
                <a:gd name="connsiteY257" fmla="*/ 6373 h 10000"/>
                <a:gd name="connsiteX258" fmla="*/ 1494 w 10000"/>
                <a:gd name="connsiteY258" fmla="*/ 6309 h 10000"/>
                <a:gd name="connsiteX259" fmla="*/ 1701 w 10000"/>
                <a:gd name="connsiteY259" fmla="*/ 6216 h 10000"/>
                <a:gd name="connsiteX260" fmla="*/ 1949 w 10000"/>
                <a:gd name="connsiteY260" fmla="*/ 6111 h 10000"/>
                <a:gd name="connsiteX261" fmla="*/ 2233 w 10000"/>
                <a:gd name="connsiteY261" fmla="*/ 6006 h 10000"/>
                <a:gd name="connsiteX262" fmla="*/ 2542 w 10000"/>
                <a:gd name="connsiteY262" fmla="*/ 5891 h 10000"/>
                <a:gd name="connsiteX263" fmla="*/ 2871 w 10000"/>
                <a:gd name="connsiteY263" fmla="*/ 5754 h 10000"/>
                <a:gd name="connsiteX264" fmla="*/ 3195 w 10000"/>
                <a:gd name="connsiteY264" fmla="*/ 5629 h 10000"/>
                <a:gd name="connsiteX265" fmla="*/ 3524 w 10000"/>
                <a:gd name="connsiteY265" fmla="*/ 5513 h 10000"/>
                <a:gd name="connsiteX266" fmla="*/ 3833 w 10000"/>
                <a:gd name="connsiteY266" fmla="*/ 5387 h 10000"/>
                <a:gd name="connsiteX267" fmla="*/ 4122 w 10000"/>
                <a:gd name="connsiteY267" fmla="*/ 5284 h 10000"/>
                <a:gd name="connsiteX268" fmla="*/ 4380 w 10000"/>
                <a:gd name="connsiteY268" fmla="*/ 5178 h 10000"/>
                <a:gd name="connsiteX269" fmla="*/ 4603 w 10000"/>
                <a:gd name="connsiteY269" fmla="*/ 5105 h 10000"/>
                <a:gd name="connsiteX270" fmla="*/ 4765 w 10000"/>
                <a:gd name="connsiteY270" fmla="*/ 5031 h 10000"/>
                <a:gd name="connsiteX271" fmla="*/ 4876 w 10000"/>
                <a:gd name="connsiteY271" fmla="*/ 4990 h 10000"/>
                <a:gd name="connsiteX272" fmla="*/ 4911 w 10000"/>
                <a:gd name="connsiteY272" fmla="*/ 4980 h 10000"/>
                <a:gd name="connsiteX273" fmla="*/ 4972 w 10000"/>
                <a:gd name="connsiteY273" fmla="*/ 5053 h 10000"/>
                <a:gd name="connsiteX274" fmla="*/ 5038 w 10000"/>
                <a:gd name="connsiteY274" fmla="*/ 5126 h 10000"/>
                <a:gd name="connsiteX275" fmla="*/ 5109 w 10000"/>
                <a:gd name="connsiteY275" fmla="*/ 5199 h 10000"/>
                <a:gd name="connsiteX276" fmla="*/ 5180 w 10000"/>
                <a:gd name="connsiteY276" fmla="*/ 5284 h 10000"/>
                <a:gd name="connsiteX277" fmla="*/ 5241 w 10000"/>
                <a:gd name="connsiteY277" fmla="*/ 5367 h 10000"/>
                <a:gd name="connsiteX278" fmla="*/ 5306 w 10000"/>
                <a:gd name="connsiteY278" fmla="*/ 5451 h 10000"/>
                <a:gd name="connsiteX279" fmla="*/ 5367 w 10000"/>
                <a:gd name="connsiteY279" fmla="*/ 5534 h 10000"/>
                <a:gd name="connsiteX280" fmla="*/ 5428 w 10000"/>
                <a:gd name="connsiteY280" fmla="*/ 5629 h 10000"/>
                <a:gd name="connsiteX281" fmla="*/ 5423 w 10000"/>
                <a:gd name="connsiteY281" fmla="*/ 5942 h 10000"/>
                <a:gd name="connsiteX282" fmla="*/ 5397 w 10000"/>
                <a:gd name="connsiteY282" fmla="*/ 6236 h 10000"/>
                <a:gd name="connsiteX283" fmla="*/ 5367 w 10000"/>
                <a:gd name="connsiteY283" fmla="*/ 6541 h 10000"/>
                <a:gd name="connsiteX284" fmla="*/ 5337 w 10000"/>
                <a:gd name="connsiteY284" fmla="*/ 6814 h 10000"/>
                <a:gd name="connsiteX285" fmla="*/ 5296 w 10000"/>
                <a:gd name="connsiteY285" fmla="*/ 6718 h 10000"/>
                <a:gd name="connsiteX286" fmla="*/ 5251 w 10000"/>
                <a:gd name="connsiteY286" fmla="*/ 6624 h 10000"/>
                <a:gd name="connsiteX287" fmla="*/ 5210 w 10000"/>
                <a:gd name="connsiteY287" fmla="*/ 6530 h 10000"/>
                <a:gd name="connsiteX288" fmla="*/ 5170 w 10000"/>
                <a:gd name="connsiteY288" fmla="*/ 6444 h 10000"/>
                <a:gd name="connsiteX289" fmla="*/ 5129 w 10000"/>
                <a:gd name="connsiteY289" fmla="*/ 6351 h 10000"/>
                <a:gd name="connsiteX290" fmla="*/ 5089 w 10000"/>
                <a:gd name="connsiteY290" fmla="*/ 6268 h 10000"/>
                <a:gd name="connsiteX291" fmla="*/ 5043 w 10000"/>
                <a:gd name="connsiteY291" fmla="*/ 6185 h 10000"/>
                <a:gd name="connsiteX292" fmla="*/ 4992 w 10000"/>
                <a:gd name="connsiteY292" fmla="*/ 6111 h 10000"/>
                <a:gd name="connsiteX293" fmla="*/ 5033 w 10000"/>
                <a:gd name="connsiteY293" fmla="*/ 6111 h 10000"/>
                <a:gd name="connsiteX294" fmla="*/ 5073 w 10000"/>
                <a:gd name="connsiteY294" fmla="*/ 6143 h 10000"/>
                <a:gd name="connsiteX295" fmla="*/ 5114 w 10000"/>
                <a:gd name="connsiteY295" fmla="*/ 6195 h 10000"/>
                <a:gd name="connsiteX296" fmla="*/ 5149 w 10000"/>
                <a:gd name="connsiteY296" fmla="*/ 6258 h 10000"/>
                <a:gd name="connsiteX297" fmla="*/ 5190 w 10000"/>
                <a:gd name="connsiteY297" fmla="*/ 6321 h 10000"/>
                <a:gd name="connsiteX298" fmla="*/ 5230 w 10000"/>
                <a:gd name="connsiteY298" fmla="*/ 6341 h 10000"/>
                <a:gd name="connsiteX299" fmla="*/ 5271 w 10000"/>
                <a:gd name="connsiteY299" fmla="*/ 6341 h 10000"/>
                <a:gd name="connsiteX300" fmla="*/ 5316 w 10000"/>
                <a:gd name="connsiteY300" fmla="*/ 6299 h 10000"/>
                <a:gd name="connsiteX301" fmla="*/ 5276 w 10000"/>
                <a:gd name="connsiteY301" fmla="*/ 6154 h 10000"/>
                <a:gd name="connsiteX302" fmla="*/ 5225 w 10000"/>
                <a:gd name="connsiteY302" fmla="*/ 6017 h 10000"/>
                <a:gd name="connsiteX303" fmla="*/ 5170 w 10000"/>
                <a:gd name="connsiteY303" fmla="*/ 5902 h 10000"/>
                <a:gd name="connsiteX304" fmla="*/ 5109 w 10000"/>
                <a:gd name="connsiteY304" fmla="*/ 5776 h 10000"/>
                <a:gd name="connsiteX305" fmla="*/ 5043 w 10000"/>
                <a:gd name="connsiteY305" fmla="*/ 5670 h 10000"/>
                <a:gd name="connsiteX306" fmla="*/ 4972 w 10000"/>
                <a:gd name="connsiteY306" fmla="*/ 5576 h 10000"/>
                <a:gd name="connsiteX307" fmla="*/ 4901 w 10000"/>
                <a:gd name="connsiteY307" fmla="*/ 5493 h 10000"/>
                <a:gd name="connsiteX308" fmla="*/ 4835 w 10000"/>
                <a:gd name="connsiteY308" fmla="*/ 5418 h 10000"/>
                <a:gd name="connsiteX309" fmla="*/ 4881 w 10000"/>
                <a:gd name="connsiteY309" fmla="*/ 5428 h 10000"/>
                <a:gd name="connsiteX310" fmla="*/ 4927 w 10000"/>
                <a:gd name="connsiteY310" fmla="*/ 5438 h 10000"/>
                <a:gd name="connsiteX311" fmla="*/ 4972 w 10000"/>
                <a:gd name="connsiteY311" fmla="*/ 5461 h 10000"/>
                <a:gd name="connsiteX312" fmla="*/ 5018 w 10000"/>
                <a:gd name="connsiteY312" fmla="*/ 5493 h 10000"/>
                <a:gd name="connsiteX313" fmla="*/ 5068 w 10000"/>
                <a:gd name="connsiteY313" fmla="*/ 5513 h 10000"/>
                <a:gd name="connsiteX314" fmla="*/ 5114 w 10000"/>
                <a:gd name="connsiteY314" fmla="*/ 5545 h 10000"/>
                <a:gd name="connsiteX315" fmla="*/ 5154 w 10000"/>
                <a:gd name="connsiteY315" fmla="*/ 5586 h 10000"/>
                <a:gd name="connsiteX316" fmla="*/ 5195 w 10000"/>
                <a:gd name="connsiteY316" fmla="*/ 5629 h 10000"/>
                <a:gd name="connsiteX317" fmla="*/ 5220 w 10000"/>
                <a:gd name="connsiteY317" fmla="*/ 5639 h 10000"/>
                <a:gd name="connsiteX318" fmla="*/ 5241 w 10000"/>
                <a:gd name="connsiteY318" fmla="*/ 5680 h 10000"/>
                <a:gd name="connsiteX319" fmla="*/ 5266 w 10000"/>
                <a:gd name="connsiteY319" fmla="*/ 5732 h 10000"/>
                <a:gd name="connsiteX320" fmla="*/ 5281 w 10000"/>
                <a:gd name="connsiteY320" fmla="*/ 5766 h 10000"/>
                <a:gd name="connsiteX321" fmla="*/ 5306 w 10000"/>
                <a:gd name="connsiteY321" fmla="*/ 5818 h 10000"/>
                <a:gd name="connsiteX322" fmla="*/ 5327 w 10000"/>
                <a:gd name="connsiteY322" fmla="*/ 5829 h 10000"/>
                <a:gd name="connsiteX323" fmla="*/ 5352 w 10000"/>
                <a:gd name="connsiteY323" fmla="*/ 5818 h 10000"/>
                <a:gd name="connsiteX324" fmla="*/ 5382 w 10000"/>
                <a:gd name="connsiteY324" fmla="*/ 5766 h 10000"/>
                <a:gd name="connsiteX325" fmla="*/ 5342 w 10000"/>
                <a:gd name="connsiteY325" fmla="*/ 5660 h 10000"/>
                <a:gd name="connsiteX326" fmla="*/ 5296 w 10000"/>
                <a:gd name="connsiteY326" fmla="*/ 5576 h 10000"/>
                <a:gd name="connsiteX327" fmla="*/ 5241 w 10000"/>
                <a:gd name="connsiteY327" fmla="*/ 5503 h 10000"/>
                <a:gd name="connsiteX328" fmla="*/ 5190 w 10000"/>
                <a:gd name="connsiteY328" fmla="*/ 5438 h 10000"/>
                <a:gd name="connsiteX329" fmla="*/ 5129 w 10000"/>
                <a:gd name="connsiteY329" fmla="*/ 5387 h 10000"/>
                <a:gd name="connsiteX330" fmla="*/ 5073 w 10000"/>
                <a:gd name="connsiteY330" fmla="*/ 5356 h 10000"/>
                <a:gd name="connsiteX331" fmla="*/ 5008 w 10000"/>
                <a:gd name="connsiteY331" fmla="*/ 5304 h 10000"/>
                <a:gd name="connsiteX332" fmla="*/ 4952 w 10000"/>
                <a:gd name="connsiteY332" fmla="*/ 5271 h 10000"/>
                <a:gd name="connsiteX333" fmla="*/ 4916 w 10000"/>
                <a:gd name="connsiteY333" fmla="*/ 5241 h 10000"/>
                <a:gd name="connsiteX334" fmla="*/ 4876 w 10000"/>
                <a:gd name="connsiteY334" fmla="*/ 5230 h 10000"/>
                <a:gd name="connsiteX335" fmla="*/ 4841 w 10000"/>
                <a:gd name="connsiteY335" fmla="*/ 5230 h 10000"/>
                <a:gd name="connsiteX336" fmla="*/ 4810 w 10000"/>
                <a:gd name="connsiteY336" fmla="*/ 5284 h 10000"/>
                <a:gd name="connsiteX337" fmla="*/ 4810 w 10000"/>
                <a:gd name="connsiteY337" fmla="*/ 5314 h 10000"/>
                <a:gd name="connsiteX338" fmla="*/ 4815 w 10000"/>
                <a:gd name="connsiteY338" fmla="*/ 5356 h 10000"/>
                <a:gd name="connsiteX339" fmla="*/ 4820 w 10000"/>
                <a:gd name="connsiteY339" fmla="*/ 5377 h 10000"/>
                <a:gd name="connsiteX340" fmla="*/ 4835 w 10000"/>
                <a:gd name="connsiteY340" fmla="*/ 5397 h 10000"/>
                <a:gd name="connsiteX341" fmla="*/ 4795 w 10000"/>
                <a:gd name="connsiteY341" fmla="*/ 5428 h 10000"/>
                <a:gd name="connsiteX342" fmla="*/ 4744 w 10000"/>
                <a:gd name="connsiteY342" fmla="*/ 5438 h 10000"/>
                <a:gd name="connsiteX343" fmla="*/ 4709 w 10000"/>
                <a:gd name="connsiteY343" fmla="*/ 5461 h 10000"/>
                <a:gd name="connsiteX344" fmla="*/ 4704 w 10000"/>
                <a:gd name="connsiteY344" fmla="*/ 5556 h 10000"/>
                <a:gd name="connsiteX345" fmla="*/ 4754 w 10000"/>
                <a:gd name="connsiteY345" fmla="*/ 5596 h 10000"/>
                <a:gd name="connsiteX346" fmla="*/ 4800 w 10000"/>
                <a:gd name="connsiteY346" fmla="*/ 5629 h 10000"/>
                <a:gd name="connsiteX347" fmla="*/ 4846 w 10000"/>
                <a:gd name="connsiteY347" fmla="*/ 5670 h 10000"/>
                <a:gd name="connsiteX348" fmla="*/ 4896 w 10000"/>
                <a:gd name="connsiteY348" fmla="*/ 5691 h 10000"/>
                <a:gd name="connsiteX349" fmla="*/ 4937 w 10000"/>
                <a:gd name="connsiteY349" fmla="*/ 5732 h 10000"/>
                <a:gd name="connsiteX350" fmla="*/ 4987 w 10000"/>
                <a:gd name="connsiteY350" fmla="*/ 5776 h 10000"/>
                <a:gd name="connsiteX351" fmla="*/ 5028 w 10000"/>
                <a:gd name="connsiteY351" fmla="*/ 5839 h 10000"/>
                <a:gd name="connsiteX352" fmla="*/ 5068 w 10000"/>
                <a:gd name="connsiteY352" fmla="*/ 5902 h 10000"/>
                <a:gd name="connsiteX353" fmla="*/ 5033 w 10000"/>
                <a:gd name="connsiteY353" fmla="*/ 5912 h 10000"/>
                <a:gd name="connsiteX354" fmla="*/ 4992 w 10000"/>
                <a:gd name="connsiteY354" fmla="*/ 5912 h 10000"/>
                <a:gd name="connsiteX355" fmla="*/ 4957 w 10000"/>
                <a:gd name="connsiteY355" fmla="*/ 5902 h 10000"/>
                <a:gd name="connsiteX356" fmla="*/ 4916 w 10000"/>
                <a:gd name="connsiteY356" fmla="*/ 5871 h 10000"/>
                <a:gd name="connsiteX357" fmla="*/ 4876 w 10000"/>
                <a:gd name="connsiteY357" fmla="*/ 5850 h 10000"/>
                <a:gd name="connsiteX358" fmla="*/ 4835 w 10000"/>
                <a:gd name="connsiteY358" fmla="*/ 5839 h 10000"/>
                <a:gd name="connsiteX359" fmla="*/ 4800 w 10000"/>
                <a:gd name="connsiteY359" fmla="*/ 5860 h 10000"/>
                <a:gd name="connsiteX360" fmla="*/ 4759 w 10000"/>
                <a:gd name="connsiteY360" fmla="*/ 5902 h 10000"/>
                <a:gd name="connsiteX361" fmla="*/ 4775 w 10000"/>
                <a:gd name="connsiteY361" fmla="*/ 6027 h 10000"/>
                <a:gd name="connsiteX362" fmla="*/ 4810 w 10000"/>
                <a:gd name="connsiteY362" fmla="*/ 6143 h 10000"/>
                <a:gd name="connsiteX363" fmla="*/ 4851 w 10000"/>
                <a:gd name="connsiteY363" fmla="*/ 6226 h 10000"/>
                <a:gd name="connsiteX364" fmla="*/ 4901 w 10000"/>
                <a:gd name="connsiteY364" fmla="*/ 6309 h 10000"/>
                <a:gd name="connsiteX365" fmla="*/ 4952 w 10000"/>
                <a:gd name="connsiteY365" fmla="*/ 6394 h 10000"/>
                <a:gd name="connsiteX366" fmla="*/ 5003 w 10000"/>
                <a:gd name="connsiteY366" fmla="*/ 6488 h 10000"/>
                <a:gd name="connsiteX367" fmla="*/ 5043 w 10000"/>
                <a:gd name="connsiteY367" fmla="*/ 6614 h 10000"/>
                <a:gd name="connsiteX368" fmla="*/ 5078 w 10000"/>
                <a:gd name="connsiteY368" fmla="*/ 6739 h 10000"/>
                <a:gd name="connsiteX369" fmla="*/ 4987 w 10000"/>
                <a:gd name="connsiteY369" fmla="*/ 6781 h 10000"/>
                <a:gd name="connsiteX370" fmla="*/ 4886 w 10000"/>
                <a:gd name="connsiteY370" fmla="*/ 6824 h 10000"/>
                <a:gd name="connsiteX371" fmla="*/ 4795 w 10000"/>
                <a:gd name="connsiteY371" fmla="*/ 6888 h 10000"/>
                <a:gd name="connsiteX372" fmla="*/ 4699 w 10000"/>
                <a:gd name="connsiteY372" fmla="*/ 6950 h 10000"/>
                <a:gd name="connsiteX373" fmla="*/ 4608 w 10000"/>
                <a:gd name="connsiteY373" fmla="*/ 7013 h 10000"/>
                <a:gd name="connsiteX374" fmla="*/ 4511 w 10000"/>
                <a:gd name="connsiteY374" fmla="*/ 7055 h 10000"/>
                <a:gd name="connsiteX375" fmla="*/ 4415 w 10000"/>
                <a:gd name="connsiteY375" fmla="*/ 7097 h 10000"/>
                <a:gd name="connsiteX376" fmla="*/ 4319 w 10000"/>
                <a:gd name="connsiteY376" fmla="*/ 7107 h 10000"/>
                <a:gd name="connsiteX377" fmla="*/ 4339 w 10000"/>
                <a:gd name="connsiteY377" fmla="*/ 6845 h 10000"/>
                <a:gd name="connsiteX378" fmla="*/ 4349 w 10000"/>
                <a:gd name="connsiteY378" fmla="*/ 6551 h 10000"/>
                <a:gd name="connsiteX379" fmla="*/ 4339 w 10000"/>
                <a:gd name="connsiteY379" fmla="*/ 6268 h 10000"/>
                <a:gd name="connsiteX380" fmla="*/ 4319 w 10000"/>
                <a:gd name="connsiteY380" fmla="*/ 6006 h 10000"/>
                <a:gd name="connsiteX381" fmla="*/ 4294 w 10000"/>
                <a:gd name="connsiteY381" fmla="*/ 5922 h 10000"/>
                <a:gd name="connsiteX382" fmla="*/ 4268 w 10000"/>
                <a:gd name="connsiteY382" fmla="*/ 5829 h 10000"/>
                <a:gd name="connsiteX383" fmla="*/ 4238 w 10000"/>
                <a:gd name="connsiteY383" fmla="*/ 5743 h 10000"/>
                <a:gd name="connsiteX384" fmla="*/ 4192 w 10000"/>
                <a:gd name="connsiteY384" fmla="*/ 5712 h 10000"/>
                <a:gd name="connsiteX385" fmla="*/ 4147 w 10000"/>
                <a:gd name="connsiteY385" fmla="*/ 5891 h 10000"/>
                <a:gd name="connsiteX386" fmla="*/ 4116 w 10000"/>
                <a:gd name="connsiteY386" fmla="*/ 6070 h 10000"/>
                <a:gd name="connsiteX387" fmla="*/ 4086 w 10000"/>
                <a:gd name="connsiteY387" fmla="*/ 6247 h 10000"/>
                <a:gd name="connsiteX388" fmla="*/ 4035 w 10000"/>
                <a:gd name="connsiteY388" fmla="*/ 6414 h 10000"/>
                <a:gd name="connsiteX389" fmla="*/ 3833 w 10000"/>
                <a:gd name="connsiteY389" fmla="*/ 5712 h 10000"/>
                <a:gd name="connsiteX390" fmla="*/ 3772 w 10000"/>
                <a:gd name="connsiteY390" fmla="*/ 5712 h 10000"/>
                <a:gd name="connsiteX391" fmla="*/ 3772 w 10000"/>
                <a:gd name="connsiteY391" fmla="*/ 5829 h 10000"/>
                <a:gd name="connsiteX392" fmla="*/ 3813 w 10000"/>
                <a:gd name="connsiteY392" fmla="*/ 5954 h 10000"/>
                <a:gd name="connsiteX393" fmla="*/ 3848 w 10000"/>
                <a:gd name="connsiteY393" fmla="*/ 6090 h 10000"/>
                <a:gd name="connsiteX394" fmla="*/ 3878 w 10000"/>
                <a:gd name="connsiteY394" fmla="*/ 6226 h 10000"/>
                <a:gd name="connsiteX395" fmla="*/ 3909 w 10000"/>
                <a:gd name="connsiteY395" fmla="*/ 6373 h 10000"/>
                <a:gd name="connsiteX396" fmla="*/ 3934 w 10000"/>
                <a:gd name="connsiteY396" fmla="*/ 6498 h 10000"/>
                <a:gd name="connsiteX397" fmla="*/ 3959 w 10000"/>
                <a:gd name="connsiteY397" fmla="*/ 6644 h 10000"/>
                <a:gd name="connsiteX398" fmla="*/ 3975 w 10000"/>
                <a:gd name="connsiteY398" fmla="*/ 6803 h 10000"/>
                <a:gd name="connsiteX399" fmla="*/ 3995 w 10000"/>
                <a:gd name="connsiteY399" fmla="*/ 6950 h 10000"/>
                <a:gd name="connsiteX400" fmla="*/ 4041 w 10000"/>
                <a:gd name="connsiteY400" fmla="*/ 6928 h 10000"/>
                <a:gd name="connsiteX401" fmla="*/ 4081 w 10000"/>
                <a:gd name="connsiteY401" fmla="*/ 6868 h 10000"/>
                <a:gd name="connsiteX402" fmla="*/ 4111 w 10000"/>
                <a:gd name="connsiteY402" fmla="*/ 6803 h 10000"/>
                <a:gd name="connsiteX403" fmla="*/ 4142 w 10000"/>
                <a:gd name="connsiteY403" fmla="*/ 6729 h 10000"/>
                <a:gd name="connsiteX404" fmla="*/ 4162 w 10000"/>
                <a:gd name="connsiteY404" fmla="*/ 6644 h 10000"/>
                <a:gd name="connsiteX405" fmla="*/ 4182 w 10000"/>
                <a:gd name="connsiteY405" fmla="*/ 6551 h 10000"/>
                <a:gd name="connsiteX406" fmla="*/ 4197 w 10000"/>
                <a:gd name="connsiteY406" fmla="*/ 6467 h 10000"/>
                <a:gd name="connsiteX407" fmla="*/ 4218 w 10000"/>
                <a:gd name="connsiteY407" fmla="*/ 6384 h 10000"/>
                <a:gd name="connsiteX408" fmla="*/ 4238 w 10000"/>
                <a:gd name="connsiteY408" fmla="*/ 6467 h 10000"/>
                <a:gd name="connsiteX409" fmla="*/ 4228 w 10000"/>
                <a:gd name="connsiteY409" fmla="*/ 6654 h 10000"/>
                <a:gd name="connsiteX410" fmla="*/ 4203 w 10000"/>
                <a:gd name="connsiteY410" fmla="*/ 6855 h 10000"/>
                <a:gd name="connsiteX411" fmla="*/ 4182 w 10000"/>
                <a:gd name="connsiteY411" fmla="*/ 7034 h 10000"/>
                <a:gd name="connsiteX412" fmla="*/ 4147 w 10000"/>
                <a:gd name="connsiteY412" fmla="*/ 7223 h 10000"/>
                <a:gd name="connsiteX413" fmla="*/ 4111 w 10000"/>
                <a:gd name="connsiteY413" fmla="*/ 7410 h 10000"/>
                <a:gd name="connsiteX414" fmla="*/ 4076 w 10000"/>
                <a:gd name="connsiteY414" fmla="*/ 7589 h 10000"/>
                <a:gd name="connsiteX415" fmla="*/ 4223 w 10000"/>
                <a:gd name="connsiteY415" fmla="*/ 7977 h 10000"/>
                <a:gd name="connsiteX416" fmla="*/ 4238 w 10000"/>
                <a:gd name="connsiteY416" fmla="*/ 7862 h 10000"/>
                <a:gd name="connsiteX417" fmla="*/ 4258 w 10000"/>
                <a:gd name="connsiteY417" fmla="*/ 7705 h 10000"/>
                <a:gd name="connsiteX418" fmla="*/ 4273 w 10000"/>
                <a:gd name="connsiteY418" fmla="*/ 7567 h 10000"/>
                <a:gd name="connsiteX419" fmla="*/ 4294 w 10000"/>
                <a:gd name="connsiteY419" fmla="*/ 7452 h 10000"/>
                <a:gd name="connsiteX420" fmla="*/ 4400 w 10000"/>
                <a:gd name="connsiteY420" fmla="*/ 7421 h 10000"/>
                <a:gd name="connsiteX421" fmla="*/ 4511 w 10000"/>
                <a:gd name="connsiteY421" fmla="*/ 7358 h 10000"/>
                <a:gd name="connsiteX422" fmla="*/ 4623 w 10000"/>
                <a:gd name="connsiteY422" fmla="*/ 7296 h 10000"/>
                <a:gd name="connsiteX423" fmla="*/ 4734 w 10000"/>
                <a:gd name="connsiteY423" fmla="*/ 7243 h 10000"/>
                <a:gd name="connsiteX424" fmla="*/ 4846 w 10000"/>
                <a:gd name="connsiteY424" fmla="*/ 7181 h 10000"/>
                <a:gd name="connsiteX425" fmla="*/ 4952 w 10000"/>
                <a:gd name="connsiteY425" fmla="*/ 7118 h 10000"/>
                <a:gd name="connsiteX426" fmla="*/ 5063 w 10000"/>
                <a:gd name="connsiteY426" fmla="*/ 7055 h 10000"/>
                <a:gd name="connsiteX427" fmla="*/ 5170 w 10000"/>
                <a:gd name="connsiteY427" fmla="*/ 7013 h 10000"/>
                <a:gd name="connsiteX428" fmla="*/ 5205 w 10000"/>
                <a:gd name="connsiteY428" fmla="*/ 7107 h 10000"/>
                <a:gd name="connsiteX429" fmla="*/ 5241 w 10000"/>
                <a:gd name="connsiteY429" fmla="*/ 7202 h 10000"/>
                <a:gd name="connsiteX430" fmla="*/ 5266 w 10000"/>
                <a:gd name="connsiteY430" fmla="*/ 7296 h 10000"/>
                <a:gd name="connsiteX431" fmla="*/ 5286 w 10000"/>
                <a:gd name="connsiteY431" fmla="*/ 7410 h 10000"/>
                <a:gd name="connsiteX432" fmla="*/ 4759 w 10000"/>
                <a:gd name="connsiteY432" fmla="*/ 7755 h 10000"/>
                <a:gd name="connsiteX433" fmla="*/ 4800 w 10000"/>
                <a:gd name="connsiteY433" fmla="*/ 8071 h 10000"/>
                <a:gd name="connsiteX434" fmla="*/ 4810 w 10000"/>
                <a:gd name="connsiteY434" fmla="*/ 8061 h 10000"/>
                <a:gd name="connsiteX435" fmla="*/ 4851 w 10000"/>
                <a:gd name="connsiteY435" fmla="*/ 8040 h 10000"/>
                <a:gd name="connsiteX436" fmla="*/ 4901 w 10000"/>
                <a:gd name="connsiteY436" fmla="*/ 7998 h 10000"/>
                <a:gd name="connsiteX437" fmla="*/ 4972 w 10000"/>
                <a:gd name="connsiteY437" fmla="*/ 7956 h 10000"/>
                <a:gd name="connsiteX438" fmla="*/ 5048 w 10000"/>
                <a:gd name="connsiteY438" fmla="*/ 7894 h 10000"/>
                <a:gd name="connsiteX439" fmla="*/ 5124 w 10000"/>
                <a:gd name="connsiteY439" fmla="*/ 7829 h 10000"/>
                <a:gd name="connsiteX440" fmla="*/ 5195 w 10000"/>
                <a:gd name="connsiteY440" fmla="*/ 7766 h 10000"/>
                <a:gd name="connsiteX441" fmla="*/ 5261 w 10000"/>
                <a:gd name="connsiteY441" fmla="*/ 7725 h 10000"/>
                <a:gd name="connsiteX442" fmla="*/ 5235 w 10000"/>
                <a:gd name="connsiteY442" fmla="*/ 8292 h 10000"/>
                <a:gd name="connsiteX443" fmla="*/ 4765 w 10000"/>
                <a:gd name="connsiteY443" fmla="*/ 8616 h 10000"/>
                <a:gd name="connsiteX444" fmla="*/ 4800 w 10000"/>
                <a:gd name="connsiteY444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4972 w 10000"/>
                <a:gd name="connsiteY436" fmla="*/ 7956 h 10000"/>
                <a:gd name="connsiteX437" fmla="*/ 5048 w 10000"/>
                <a:gd name="connsiteY437" fmla="*/ 7894 h 10000"/>
                <a:gd name="connsiteX438" fmla="*/ 5124 w 10000"/>
                <a:gd name="connsiteY438" fmla="*/ 7829 h 10000"/>
                <a:gd name="connsiteX439" fmla="*/ 5195 w 10000"/>
                <a:gd name="connsiteY439" fmla="*/ 7766 h 10000"/>
                <a:gd name="connsiteX440" fmla="*/ 5261 w 10000"/>
                <a:gd name="connsiteY440" fmla="*/ 7725 h 10000"/>
                <a:gd name="connsiteX441" fmla="*/ 5235 w 10000"/>
                <a:gd name="connsiteY441" fmla="*/ 8292 h 10000"/>
                <a:gd name="connsiteX442" fmla="*/ 4765 w 10000"/>
                <a:gd name="connsiteY442" fmla="*/ 8616 h 10000"/>
                <a:gd name="connsiteX443" fmla="*/ 4800 w 10000"/>
                <a:gd name="connsiteY443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5048 w 10000"/>
                <a:gd name="connsiteY436" fmla="*/ 7894 h 10000"/>
                <a:gd name="connsiteX437" fmla="*/ 5124 w 10000"/>
                <a:gd name="connsiteY437" fmla="*/ 7829 h 10000"/>
                <a:gd name="connsiteX438" fmla="*/ 5195 w 10000"/>
                <a:gd name="connsiteY438" fmla="*/ 7766 h 10000"/>
                <a:gd name="connsiteX439" fmla="*/ 5261 w 10000"/>
                <a:gd name="connsiteY439" fmla="*/ 7725 h 10000"/>
                <a:gd name="connsiteX440" fmla="*/ 5235 w 10000"/>
                <a:gd name="connsiteY440" fmla="*/ 8292 h 10000"/>
                <a:gd name="connsiteX441" fmla="*/ 4765 w 10000"/>
                <a:gd name="connsiteY441" fmla="*/ 8616 h 10000"/>
                <a:gd name="connsiteX442" fmla="*/ 4800 w 10000"/>
                <a:gd name="connsiteY442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5124 w 10000"/>
                <a:gd name="connsiteY436" fmla="*/ 7829 h 10000"/>
                <a:gd name="connsiteX437" fmla="*/ 5195 w 10000"/>
                <a:gd name="connsiteY437" fmla="*/ 7766 h 10000"/>
                <a:gd name="connsiteX438" fmla="*/ 5261 w 10000"/>
                <a:gd name="connsiteY438" fmla="*/ 7725 h 10000"/>
                <a:gd name="connsiteX439" fmla="*/ 5235 w 10000"/>
                <a:gd name="connsiteY439" fmla="*/ 8292 h 10000"/>
                <a:gd name="connsiteX440" fmla="*/ 4765 w 10000"/>
                <a:gd name="connsiteY440" fmla="*/ 8616 h 10000"/>
                <a:gd name="connsiteX441" fmla="*/ 4800 w 10000"/>
                <a:gd name="connsiteY441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5124 w 10000"/>
                <a:gd name="connsiteY436" fmla="*/ 7829 h 10000"/>
                <a:gd name="connsiteX437" fmla="*/ 5261 w 10000"/>
                <a:gd name="connsiteY437" fmla="*/ 7725 h 10000"/>
                <a:gd name="connsiteX438" fmla="*/ 5235 w 10000"/>
                <a:gd name="connsiteY438" fmla="*/ 8292 h 10000"/>
                <a:gd name="connsiteX439" fmla="*/ 4765 w 10000"/>
                <a:gd name="connsiteY439" fmla="*/ 8616 h 10000"/>
                <a:gd name="connsiteX440" fmla="*/ 4800 w 10000"/>
                <a:gd name="connsiteY440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5124 w 10000"/>
                <a:gd name="connsiteY436" fmla="*/ 7829 h 10000"/>
                <a:gd name="connsiteX437" fmla="*/ 5235 w 10000"/>
                <a:gd name="connsiteY437" fmla="*/ 8292 h 10000"/>
                <a:gd name="connsiteX438" fmla="*/ 4765 w 10000"/>
                <a:gd name="connsiteY438" fmla="*/ 8616 h 10000"/>
                <a:gd name="connsiteX439" fmla="*/ 4800 w 10000"/>
                <a:gd name="connsiteY439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5124 w 10000"/>
                <a:gd name="connsiteY436" fmla="*/ 7829 h 10000"/>
                <a:gd name="connsiteX437" fmla="*/ 4765 w 10000"/>
                <a:gd name="connsiteY437" fmla="*/ 8616 h 10000"/>
                <a:gd name="connsiteX438" fmla="*/ 4800 w 10000"/>
                <a:gd name="connsiteY438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901 w 10000"/>
                <a:gd name="connsiteY435" fmla="*/ 7998 h 10000"/>
                <a:gd name="connsiteX436" fmla="*/ 4765 w 10000"/>
                <a:gd name="connsiteY436" fmla="*/ 8616 h 10000"/>
                <a:gd name="connsiteX437" fmla="*/ 4800 w 10000"/>
                <a:gd name="connsiteY437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851 w 10000"/>
                <a:gd name="connsiteY434" fmla="*/ 8040 h 10000"/>
                <a:gd name="connsiteX435" fmla="*/ 4765 w 10000"/>
                <a:gd name="connsiteY435" fmla="*/ 8616 h 10000"/>
                <a:gd name="connsiteX436" fmla="*/ 4800 w 10000"/>
                <a:gd name="connsiteY436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810 w 10000"/>
                <a:gd name="connsiteY433" fmla="*/ 8061 h 10000"/>
                <a:gd name="connsiteX434" fmla="*/ 4765 w 10000"/>
                <a:gd name="connsiteY434" fmla="*/ 8616 h 10000"/>
                <a:gd name="connsiteX435" fmla="*/ 4800 w 10000"/>
                <a:gd name="connsiteY435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496 w 10000"/>
                <a:gd name="connsiteY20" fmla="*/ 8281 h 10000"/>
                <a:gd name="connsiteX21" fmla="*/ 4800 w 10000"/>
                <a:gd name="connsiteY21" fmla="*/ 8071 h 10000"/>
                <a:gd name="connsiteX22" fmla="*/ 4759 w 10000"/>
                <a:gd name="connsiteY22" fmla="*/ 7755 h 10000"/>
                <a:gd name="connsiteX23" fmla="*/ 4228 w 10000"/>
                <a:gd name="connsiteY23" fmla="*/ 8125 h 10000"/>
                <a:gd name="connsiteX24" fmla="*/ 4223 w 10000"/>
                <a:gd name="connsiteY24" fmla="*/ 8092 h 10000"/>
                <a:gd name="connsiteX25" fmla="*/ 4223 w 10000"/>
                <a:gd name="connsiteY25" fmla="*/ 8061 h 10000"/>
                <a:gd name="connsiteX26" fmla="*/ 4223 w 10000"/>
                <a:gd name="connsiteY26" fmla="*/ 8018 h 10000"/>
                <a:gd name="connsiteX27" fmla="*/ 4223 w 10000"/>
                <a:gd name="connsiteY27" fmla="*/ 7977 h 10000"/>
                <a:gd name="connsiteX28" fmla="*/ 5554 w 10000"/>
                <a:gd name="connsiteY28" fmla="*/ 6593 h 10000"/>
                <a:gd name="connsiteX29" fmla="*/ 5570 w 10000"/>
                <a:gd name="connsiteY29" fmla="*/ 6384 h 10000"/>
                <a:gd name="connsiteX30" fmla="*/ 5585 w 10000"/>
                <a:gd name="connsiteY30" fmla="*/ 6154 h 10000"/>
                <a:gd name="connsiteX31" fmla="*/ 5605 w 10000"/>
                <a:gd name="connsiteY31" fmla="*/ 5932 h 10000"/>
                <a:gd name="connsiteX32" fmla="*/ 5625 w 10000"/>
                <a:gd name="connsiteY32" fmla="*/ 5712 h 10000"/>
                <a:gd name="connsiteX33" fmla="*/ 5651 w 10000"/>
                <a:gd name="connsiteY33" fmla="*/ 5503 h 10000"/>
                <a:gd name="connsiteX34" fmla="*/ 5671 w 10000"/>
                <a:gd name="connsiteY34" fmla="*/ 5294 h 10000"/>
                <a:gd name="connsiteX35" fmla="*/ 5706 w 10000"/>
                <a:gd name="connsiteY35" fmla="*/ 5084 h 10000"/>
                <a:gd name="connsiteX36" fmla="*/ 5742 w 10000"/>
                <a:gd name="connsiteY36" fmla="*/ 4885 h 10000"/>
                <a:gd name="connsiteX37" fmla="*/ 5782 w 10000"/>
                <a:gd name="connsiteY37" fmla="*/ 4643 h 10000"/>
                <a:gd name="connsiteX38" fmla="*/ 5838 w 10000"/>
                <a:gd name="connsiteY38" fmla="*/ 4401 h 10000"/>
                <a:gd name="connsiteX39" fmla="*/ 5894 w 10000"/>
                <a:gd name="connsiteY39" fmla="*/ 4171 h 10000"/>
                <a:gd name="connsiteX40" fmla="*/ 5965 w 10000"/>
                <a:gd name="connsiteY40" fmla="*/ 3942 h 10000"/>
                <a:gd name="connsiteX41" fmla="*/ 6041 w 10000"/>
                <a:gd name="connsiteY41" fmla="*/ 3723 h 10000"/>
                <a:gd name="connsiteX42" fmla="*/ 6116 w 10000"/>
                <a:gd name="connsiteY42" fmla="*/ 3511 h 10000"/>
                <a:gd name="connsiteX43" fmla="*/ 6203 w 10000"/>
                <a:gd name="connsiteY43" fmla="*/ 3312 h 10000"/>
                <a:gd name="connsiteX44" fmla="*/ 6294 w 10000"/>
                <a:gd name="connsiteY44" fmla="*/ 3124 h 10000"/>
                <a:gd name="connsiteX45" fmla="*/ 6395 w 10000"/>
                <a:gd name="connsiteY45" fmla="*/ 2957 h 10000"/>
                <a:gd name="connsiteX46" fmla="*/ 6496 w 10000"/>
                <a:gd name="connsiteY46" fmla="*/ 2777 h 10000"/>
                <a:gd name="connsiteX47" fmla="*/ 6603 w 10000"/>
                <a:gd name="connsiteY47" fmla="*/ 2642 h 10000"/>
                <a:gd name="connsiteX48" fmla="*/ 6714 w 10000"/>
                <a:gd name="connsiteY48" fmla="*/ 2515 h 10000"/>
                <a:gd name="connsiteX49" fmla="*/ 6830 w 10000"/>
                <a:gd name="connsiteY49" fmla="*/ 2411 h 10000"/>
                <a:gd name="connsiteX50" fmla="*/ 6947 w 10000"/>
                <a:gd name="connsiteY50" fmla="*/ 2305 h 10000"/>
                <a:gd name="connsiteX51" fmla="*/ 7073 w 10000"/>
                <a:gd name="connsiteY51" fmla="*/ 2253 h 10000"/>
                <a:gd name="connsiteX52" fmla="*/ 7200 w 10000"/>
                <a:gd name="connsiteY52" fmla="*/ 2201 h 10000"/>
                <a:gd name="connsiteX53" fmla="*/ 7271 w 10000"/>
                <a:gd name="connsiteY53" fmla="*/ 2368 h 10000"/>
                <a:gd name="connsiteX54" fmla="*/ 7332 w 10000"/>
                <a:gd name="connsiteY54" fmla="*/ 2515 h 10000"/>
                <a:gd name="connsiteX55" fmla="*/ 7397 w 10000"/>
                <a:gd name="connsiteY55" fmla="*/ 2663 h 10000"/>
                <a:gd name="connsiteX56" fmla="*/ 7468 w 10000"/>
                <a:gd name="connsiteY56" fmla="*/ 2777 h 10000"/>
                <a:gd name="connsiteX57" fmla="*/ 7549 w 10000"/>
                <a:gd name="connsiteY57" fmla="*/ 2894 h 10000"/>
                <a:gd name="connsiteX58" fmla="*/ 7641 w 10000"/>
                <a:gd name="connsiteY58" fmla="*/ 2987 h 10000"/>
                <a:gd name="connsiteX59" fmla="*/ 7757 w 10000"/>
                <a:gd name="connsiteY59" fmla="*/ 3082 h 10000"/>
                <a:gd name="connsiteX60" fmla="*/ 7899 w 10000"/>
                <a:gd name="connsiteY60" fmla="*/ 3165 h 10000"/>
                <a:gd name="connsiteX61" fmla="*/ 7980 w 10000"/>
                <a:gd name="connsiteY61" fmla="*/ 3209 h 10000"/>
                <a:gd name="connsiteX62" fmla="*/ 8056 w 10000"/>
                <a:gd name="connsiteY62" fmla="*/ 3219 h 10000"/>
                <a:gd name="connsiteX63" fmla="*/ 8137 w 10000"/>
                <a:gd name="connsiteY63" fmla="*/ 3229 h 10000"/>
                <a:gd name="connsiteX64" fmla="*/ 8213 w 10000"/>
                <a:gd name="connsiteY64" fmla="*/ 3229 h 10000"/>
                <a:gd name="connsiteX65" fmla="*/ 8289 w 10000"/>
                <a:gd name="connsiteY65" fmla="*/ 3209 h 10000"/>
                <a:gd name="connsiteX66" fmla="*/ 8359 w 10000"/>
                <a:gd name="connsiteY66" fmla="*/ 3175 h 10000"/>
                <a:gd name="connsiteX67" fmla="*/ 8435 w 10000"/>
                <a:gd name="connsiteY67" fmla="*/ 3145 h 10000"/>
                <a:gd name="connsiteX68" fmla="*/ 8506 w 10000"/>
                <a:gd name="connsiteY68" fmla="*/ 3082 h 10000"/>
                <a:gd name="connsiteX69" fmla="*/ 8572 w 10000"/>
                <a:gd name="connsiteY69" fmla="*/ 3041 h 10000"/>
                <a:gd name="connsiteX70" fmla="*/ 8638 w 10000"/>
                <a:gd name="connsiteY70" fmla="*/ 2967 h 10000"/>
                <a:gd name="connsiteX71" fmla="*/ 8709 w 10000"/>
                <a:gd name="connsiteY71" fmla="*/ 2894 h 10000"/>
                <a:gd name="connsiteX72" fmla="*/ 8775 w 10000"/>
                <a:gd name="connsiteY72" fmla="*/ 2810 h 10000"/>
                <a:gd name="connsiteX73" fmla="*/ 8830 w 10000"/>
                <a:gd name="connsiteY73" fmla="*/ 2716 h 10000"/>
                <a:gd name="connsiteX74" fmla="*/ 8896 w 10000"/>
                <a:gd name="connsiteY74" fmla="*/ 2609 h 10000"/>
                <a:gd name="connsiteX75" fmla="*/ 8952 w 10000"/>
                <a:gd name="connsiteY75" fmla="*/ 2504 h 10000"/>
                <a:gd name="connsiteX76" fmla="*/ 9013 w 10000"/>
                <a:gd name="connsiteY76" fmla="*/ 2401 h 10000"/>
                <a:gd name="connsiteX77" fmla="*/ 9200 w 10000"/>
                <a:gd name="connsiteY77" fmla="*/ 2609 h 10000"/>
                <a:gd name="connsiteX78" fmla="*/ 9362 w 10000"/>
                <a:gd name="connsiteY78" fmla="*/ 2884 h 10000"/>
                <a:gd name="connsiteX79" fmla="*/ 9499 w 10000"/>
                <a:gd name="connsiteY79" fmla="*/ 3195 h 10000"/>
                <a:gd name="connsiteX80" fmla="*/ 9625 w 10000"/>
                <a:gd name="connsiteY80" fmla="*/ 3554 h 10000"/>
                <a:gd name="connsiteX81" fmla="*/ 9716 w 10000"/>
                <a:gd name="connsiteY81" fmla="*/ 3942 h 10000"/>
                <a:gd name="connsiteX82" fmla="*/ 9792 w 10000"/>
                <a:gd name="connsiteY82" fmla="*/ 4359 h 10000"/>
                <a:gd name="connsiteX83" fmla="*/ 9833 w 10000"/>
                <a:gd name="connsiteY83" fmla="*/ 4791 h 10000"/>
                <a:gd name="connsiteX84" fmla="*/ 9848 w 10000"/>
                <a:gd name="connsiteY84" fmla="*/ 5230 h 10000"/>
                <a:gd name="connsiteX85" fmla="*/ 9863 w 10000"/>
                <a:gd name="connsiteY85" fmla="*/ 5534 h 10000"/>
                <a:gd name="connsiteX86" fmla="*/ 9878 w 10000"/>
                <a:gd name="connsiteY86" fmla="*/ 5871 h 10000"/>
                <a:gd name="connsiteX87" fmla="*/ 9899 w 10000"/>
                <a:gd name="connsiteY87" fmla="*/ 6132 h 10000"/>
                <a:gd name="connsiteX88" fmla="*/ 9914 w 10000"/>
                <a:gd name="connsiteY88" fmla="*/ 6195 h 10000"/>
                <a:gd name="connsiteX89" fmla="*/ 9980 w 10000"/>
                <a:gd name="connsiteY89" fmla="*/ 5660 h 10000"/>
                <a:gd name="connsiteX90" fmla="*/ 10000 w 10000"/>
                <a:gd name="connsiteY90" fmla="*/ 5084 h 10000"/>
                <a:gd name="connsiteX91" fmla="*/ 9995 w 10000"/>
                <a:gd name="connsiteY91" fmla="*/ 4506 h 10000"/>
                <a:gd name="connsiteX92" fmla="*/ 9949 w 10000"/>
                <a:gd name="connsiteY92" fmla="*/ 3963 h 10000"/>
                <a:gd name="connsiteX93" fmla="*/ 9924 w 10000"/>
                <a:gd name="connsiteY93" fmla="*/ 3784 h 10000"/>
                <a:gd name="connsiteX94" fmla="*/ 9899 w 10000"/>
                <a:gd name="connsiteY94" fmla="*/ 3604 h 10000"/>
                <a:gd name="connsiteX95" fmla="*/ 9863 w 10000"/>
                <a:gd name="connsiteY95" fmla="*/ 3418 h 10000"/>
                <a:gd name="connsiteX96" fmla="*/ 9813 w 10000"/>
                <a:gd name="connsiteY96" fmla="*/ 3249 h 10000"/>
                <a:gd name="connsiteX97" fmla="*/ 9767 w 10000"/>
                <a:gd name="connsiteY97" fmla="*/ 3092 h 10000"/>
                <a:gd name="connsiteX98" fmla="*/ 9716 w 10000"/>
                <a:gd name="connsiteY98" fmla="*/ 2936 h 10000"/>
                <a:gd name="connsiteX99" fmla="*/ 9656 w 10000"/>
                <a:gd name="connsiteY99" fmla="*/ 2777 h 10000"/>
                <a:gd name="connsiteX100" fmla="*/ 9595 w 10000"/>
                <a:gd name="connsiteY100" fmla="*/ 2642 h 10000"/>
                <a:gd name="connsiteX101" fmla="*/ 9529 w 10000"/>
                <a:gd name="connsiteY101" fmla="*/ 2504 h 10000"/>
                <a:gd name="connsiteX102" fmla="*/ 9458 w 10000"/>
                <a:gd name="connsiteY102" fmla="*/ 2368 h 10000"/>
                <a:gd name="connsiteX103" fmla="*/ 9387 w 10000"/>
                <a:gd name="connsiteY103" fmla="*/ 2243 h 10000"/>
                <a:gd name="connsiteX104" fmla="*/ 9316 w 10000"/>
                <a:gd name="connsiteY104" fmla="*/ 2117 h 10000"/>
                <a:gd name="connsiteX105" fmla="*/ 9241 w 10000"/>
                <a:gd name="connsiteY105" fmla="*/ 2003 h 10000"/>
                <a:gd name="connsiteX106" fmla="*/ 9154 w 10000"/>
                <a:gd name="connsiteY106" fmla="*/ 1888 h 10000"/>
                <a:gd name="connsiteX107" fmla="*/ 9078 w 10000"/>
                <a:gd name="connsiteY107" fmla="*/ 1793 h 10000"/>
                <a:gd name="connsiteX108" fmla="*/ 8997 w 10000"/>
                <a:gd name="connsiteY108" fmla="*/ 1699 h 10000"/>
                <a:gd name="connsiteX109" fmla="*/ 8982 w 10000"/>
                <a:gd name="connsiteY109" fmla="*/ 1710 h 10000"/>
                <a:gd name="connsiteX110" fmla="*/ 8972 w 10000"/>
                <a:gd name="connsiteY110" fmla="*/ 1720 h 10000"/>
                <a:gd name="connsiteX111" fmla="*/ 8957 w 10000"/>
                <a:gd name="connsiteY111" fmla="*/ 1730 h 10000"/>
                <a:gd name="connsiteX112" fmla="*/ 8947 w 10000"/>
                <a:gd name="connsiteY112" fmla="*/ 1750 h 10000"/>
                <a:gd name="connsiteX113" fmla="*/ 8932 w 10000"/>
                <a:gd name="connsiteY113" fmla="*/ 1793 h 10000"/>
                <a:gd name="connsiteX114" fmla="*/ 8906 w 10000"/>
                <a:gd name="connsiteY114" fmla="*/ 1856 h 10000"/>
                <a:gd name="connsiteX115" fmla="*/ 8866 w 10000"/>
                <a:gd name="connsiteY115" fmla="*/ 1939 h 10000"/>
                <a:gd name="connsiteX116" fmla="*/ 8820 w 10000"/>
                <a:gd name="connsiteY116" fmla="*/ 2045 h 10000"/>
                <a:gd name="connsiteX117" fmla="*/ 8749 w 10000"/>
                <a:gd name="connsiteY117" fmla="*/ 2180 h 10000"/>
                <a:gd name="connsiteX118" fmla="*/ 8684 w 10000"/>
                <a:gd name="connsiteY118" fmla="*/ 2283 h 10000"/>
                <a:gd name="connsiteX119" fmla="*/ 8628 w 10000"/>
                <a:gd name="connsiteY119" fmla="*/ 2380 h 10000"/>
                <a:gd name="connsiteX120" fmla="*/ 8567 w 10000"/>
                <a:gd name="connsiteY120" fmla="*/ 2463 h 10000"/>
                <a:gd name="connsiteX121" fmla="*/ 8516 w 10000"/>
                <a:gd name="connsiteY121" fmla="*/ 2526 h 10000"/>
                <a:gd name="connsiteX122" fmla="*/ 8466 w 10000"/>
                <a:gd name="connsiteY122" fmla="*/ 2588 h 10000"/>
                <a:gd name="connsiteX123" fmla="*/ 8415 w 10000"/>
                <a:gd name="connsiteY123" fmla="*/ 2622 h 10000"/>
                <a:gd name="connsiteX124" fmla="*/ 8365 w 10000"/>
                <a:gd name="connsiteY124" fmla="*/ 2663 h 10000"/>
                <a:gd name="connsiteX125" fmla="*/ 8314 w 10000"/>
                <a:gd name="connsiteY125" fmla="*/ 2673 h 10000"/>
                <a:gd name="connsiteX126" fmla="*/ 8258 w 10000"/>
                <a:gd name="connsiteY126" fmla="*/ 2684 h 10000"/>
                <a:gd name="connsiteX127" fmla="*/ 8208 w 10000"/>
                <a:gd name="connsiteY127" fmla="*/ 2694 h 10000"/>
                <a:gd name="connsiteX128" fmla="*/ 8147 w 10000"/>
                <a:gd name="connsiteY128" fmla="*/ 2694 h 10000"/>
                <a:gd name="connsiteX129" fmla="*/ 8086 w 10000"/>
                <a:gd name="connsiteY129" fmla="*/ 2684 h 10000"/>
                <a:gd name="connsiteX130" fmla="*/ 8015 w 10000"/>
                <a:gd name="connsiteY130" fmla="*/ 2684 h 10000"/>
                <a:gd name="connsiteX131" fmla="*/ 7939 w 10000"/>
                <a:gd name="connsiteY131" fmla="*/ 2673 h 10000"/>
                <a:gd name="connsiteX132" fmla="*/ 7858 w 10000"/>
                <a:gd name="connsiteY132" fmla="*/ 2663 h 10000"/>
                <a:gd name="connsiteX133" fmla="*/ 7803 w 10000"/>
                <a:gd name="connsiteY133" fmla="*/ 2609 h 10000"/>
                <a:gd name="connsiteX134" fmla="*/ 7747 w 10000"/>
                <a:gd name="connsiteY134" fmla="*/ 2577 h 10000"/>
                <a:gd name="connsiteX135" fmla="*/ 7696 w 10000"/>
                <a:gd name="connsiteY135" fmla="*/ 2526 h 10000"/>
                <a:gd name="connsiteX136" fmla="*/ 7635 w 10000"/>
                <a:gd name="connsiteY136" fmla="*/ 2483 h 10000"/>
                <a:gd name="connsiteX137" fmla="*/ 7585 w 10000"/>
                <a:gd name="connsiteY137" fmla="*/ 2431 h 10000"/>
                <a:gd name="connsiteX138" fmla="*/ 7529 w 10000"/>
                <a:gd name="connsiteY138" fmla="*/ 2358 h 10000"/>
                <a:gd name="connsiteX139" fmla="*/ 7489 w 10000"/>
                <a:gd name="connsiteY139" fmla="*/ 2273 h 10000"/>
                <a:gd name="connsiteX140" fmla="*/ 7448 w 10000"/>
                <a:gd name="connsiteY140" fmla="*/ 2180 h 10000"/>
                <a:gd name="connsiteX141" fmla="*/ 7468 w 10000"/>
                <a:gd name="connsiteY141" fmla="*/ 2138 h 10000"/>
                <a:gd name="connsiteX142" fmla="*/ 7484 w 10000"/>
                <a:gd name="connsiteY142" fmla="*/ 2096 h 10000"/>
                <a:gd name="connsiteX143" fmla="*/ 7499 w 10000"/>
                <a:gd name="connsiteY143" fmla="*/ 2045 h 10000"/>
                <a:gd name="connsiteX144" fmla="*/ 7514 w 10000"/>
                <a:gd name="connsiteY144" fmla="*/ 2003 h 10000"/>
                <a:gd name="connsiteX145" fmla="*/ 7554 w 10000"/>
                <a:gd name="connsiteY145" fmla="*/ 1740 h 10000"/>
                <a:gd name="connsiteX146" fmla="*/ 7570 w 10000"/>
                <a:gd name="connsiteY146" fmla="*/ 1478 h 10000"/>
                <a:gd name="connsiteX147" fmla="*/ 7570 w 10000"/>
                <a:gd name="connsiteY147" fmla="*/ 1216 h 10000"/>
                <a:gd name="connsiteX148" fmla="*/ 7559 w 10000"/>
                <a:gd name="connsiteY148" fmla="*/ 954 h 10000"/>
                <a:gd name="connsiteX149" fmla="*/ 7529 w 10000"/>
                <a:gd name="connsiteY149" fmla="*/ 692 h 10000"/>
                <a:gd name="connsiteX150" fmla="*/ 7484 w 10000"/>
                <a:gd name="connsiteY150" fmla="*/ 450 h 10000"/>
                <a:gd name="connsiteX151" fmla="*/ 7428 w 10000"/>
                <a:gd name="connsiteY151" fmla="*/ 219 h 10000"/>
                <a:gd name="connsiteX152" fmla="*/ 7357 w 10000"/>
                <a:gd name="connsiteY152" fmla="*/ 0 h 10000"/>
                <a:gd name="connsiteX153" fmla="*/ 7352 w 10000"/>
                <a:gd name="connsiteY153" fmla="*/ 63 h 10000"/>
                <a:gd name="connsiteX154" fmla="*/ 7357 w 10000"/>
                <a:gd name="connsiteY154" fmla="*/ 263 h 10000"/>
                <a:gd name="connsiteX155" fmla="*/ 7367 w 10000"/>
                <a:gd name="connsiteY155" fmla="*/ 525 h 10000"/>
                <a:gd name="connsiteX156" fmla="*/ 7372 w 10000"/>
                <a:gd name="connsiteY156" fmla="*/ 839 h 10000"/>
                <a:gd name="connsiteX157" fmla="*/ 7362 w 10000"/>
                <a:gd name="connsiteY157" fmla="*/ 1174 h 10000"/>
                <a:gd name="connsiteX158" fmla="*/ 7332 w 10000"/>
                <a:gd name="connsiteY158" fmla="*/ 1478 h 10000"/>
                <a:gd name="connsiteX159" fmla="*/ 7271 w 10000"/>
                <a:gd name="connsiteY159" fmla="*/ 1720 h 10000"/>
                <a:gd name="connsiteX160" fmla="*/ 7165 w 10000"/>
                <a:gd name="connsiteY160" fmla="*/ 1866 h 10000"/>
                <a:gd name="connsiteX161" fmla="*/ 7048 w 10000"/>
                <a:gd name="connsiteY161" fmla="*/ 1866 h 10000"/>
                <a:gd name="connsiteX162" fmla="*/ 6932 w 10000"/>
                <a:gd name="connsiteY162" fmla="*/ 1888 h 10000"/>
                <a:gd name="connsiteX163" fmla="*/ 6820 w 10000"/>
                <a:gd name="connsiteY163" fmla="*/ 1939 h 10000"/>
                <a:gd name="connsiteX164" fmla="*/ 6709 w 10000"/>
                <a:gd name="connsiteY164" fmla="*/ 2003 h 10000"/>
                <a:gd name="connsiteX165" fmla="*/ 6603 w 10000"/>
                <a:gd name="connsiteY165" fmla="*/ 2065 h 10000"/>
                <a:gd name="connsiteX166" fmla="*/ 6501 w 10000"/>
                <a:gd name="connsiteY166" fmla="*/ 2169 h 10000"/>
                <a:gd name="connsiteX167" fmla="*/ 6400 w 10000"/>
                <a:gd name="connsiteY167" fmla="*/ 2263 h 10000"/>
                <a:gd name="connsiteX168" fmla="*/ 6304 w 10000"/>
                <a:gd name="connsiteY168" fmla="*/ 2380 h 10000"/>
                <a:gd name="connsiteX169" fmla="*/ 6208 w 10000"/>
                <a:gd name="connsiteY169" fmla="*/ 2515 h 10000"/>
                <a:gd name="connsiteX170" fmla="*/ 6116 w 10000"/>
                <a:gd name="connsiteY170" fmla="*/ 2663 h 10000"/>
                <a:gd name="connsiteX171" fmla="*/ 6035 w 10000"/>
                <a:gd name="connsiteY171" fmla="*/ 2820 h 10000"/>
                <a:gd name="connsiteX172" fmla="*/ 5954 w 10000"/>
                <a:gd name="connsiteY172" fmla="*/ 2987 h 10000"/>
                <a:gd name="connsiteX173" fmla="*/ 5878 w 10000"/>
                <a:gd name="connsiteY173" fmla="*/ 3155 h 10000"/>
                <a:gd name="connsiteX174" fmla="*/ 5808 w 10000"/>
                <a:gd name="connsiteY174" fmla="*/ 3353 h 10000"/>
                <a:gd name="connsiteX175" fmla="*/ 5737 w 10000"/>
                <a:gd name="connsiteY175" fmla="*/ 3542 h 10000"/>
                <a:gd name="connsiteX176" fmla="*/ 5676 w 10000"/>
                <a:gd name="connsiteY176" fmla="*/ 3733 h 10000"/>
                <a:gd name="connsiteX177" fmla="*/ 5630 w 10000"/>
                <a:gd name="connsiteY177" fmla="*/ 3922 h 10000"/>
                <a:gd name="connsiteX178" fmla="*/ 5590 w 10000"/>
                <a:gd name="connsiteY178" fmla="*/ 4109 h 10000"/>
                <a:gd name="connsiteX179" fmla="*/ 5559 w 10000"/>
                <a:gd name="connsiteY179" fmla="*/ 4307 h 10000"/>
                <a:gd name="connsiteX180" fmla="*/ 5539 w 10000"/>
                <a:gd name="connsiteY180" fmla="*/ 4496 h 10000"/>
                <a:gd name="connsiteX181" fmla="*/ 5514 w 10000"/>
                <a:gd name="connsiteY181" fmla="*/ 4684 h 10000"/>
                <a:gd name="connsiteX182" fmla="*/ 5494 w 10000"/>
                <a:gd name="connsiteY182" fmla="*/ 4895 h 10000"/>
                <a:gd name="connsiteX183" fmla="*/ 5468 w 10000"/>
                <a:gd name="connsiteY183" fmla="*/ 5084 h 10000"/>
                <a:gd name="connsiteX184" fmla="*/ 5443 w 10000"/>
                <a:gd name="connsiteY184" fmla="*/ 5284 h 10000"/>
                <a:gd name="connsiteX185" fmla="*/ 5397 w 10000"/>
                <a:gd name="connsiteY185" fmla="*/ 5230 h 10000"/>
                <a:gd name="connsiteX186" fmla="*/ 5337 w 10000"/>
                <a:gd name="connsiteY186" fmla="*/ 5188 h 10000"/>
                <a:gd name="connsiteX187" fmla="*/ 5251 w 10000"/>
                <a:gd name="connsiteY187" fmla="*/ 5137 h 10000"/>
                <a:gd name="connsiteX188" fmla="*/ 5170 w 10000"/>
                <a:gd name="connsiteY188" fmla="*/ 5074 h 10000"/>
                <a:gd name="connsiteX189" fmla="*/ 5089 w 10000"/>
                <a:gd name="connsiteY189" fmla="*/ 5001 h 10000"/>
                <a:gd name="connsiteX190" fmla="*/ 5013 w 10000"/>
                <a:gd name="connsiteY190" fmla="*/ 4938 h 10000"/>
                <a:gd name="connsiteX191" fmla="*/ 4962 w 10000"/>
                <a:gd name="connsiteY191" fmla="*/ 4864 h 10000"/>
                <a:gd name="connsiteX192" fmla="*/ 4937 w 10000"/>
                <a:gd name="connsiteY192" fmla="*/ 4780 h 10000"/>
                <a:gd name="connsiteX193" fmla="*/ 4835 w 10000"/>
                <a:gd name="connsiteY193" fmla="*/ 4812 h 10000"/>
                <a:gd name="connsiteX194" fmla="*/ 4668 w 10000"/>
                <a:gd name="connsiteY194" fmla="*/ 4875 h 10000"/>
                <a:gd name="connsiteX195" fmla="*/ 4461 w 10000"/>
                <a:gd name="connsiteY195" fmla="*/ 4938 h 10000"/>
                <a:gd name="connsiteX196" fmla="*/ 4213 w 10000"/>
                <a:gd name="connsiteY196" fmla="*/ 5031 h 10000"/>
                <a:gd name="connsiteX197" fmla="*/ 3929 w 10000"/>
                <a:gd name="connsiteY197" fmla="*/ 5126 h 10000"/>
                <a:gd name="connsiteX198" fmla="*/ 3625 w 10000"/>
                <a:gd name="connsiteY198" fmla="*/ 5220 h 10000"/>
                <a:gd name="connsiteX199" fmla="*/ 3311 w 10000"/>
                <a:gd name="connsiteY199" fmla="*/ 5334 h 10000"/>
                <a:gd name="connsiteX200" fmla="*/ 2992 w 10000"/>
                <a:gd name="connsiteY200" fmla="*/ 5438 h 10000"/>
                <a:gd name="connsiteX201" fmla="*/ 2678 w 10000"/>
                <a:gd name="connsiteY201" fmla="*/ 5545 h 10000"/>
                <a:gd name="connsiteX202" fmla="*/ 2380 w 10000"/>
                <a:gd name="connsiteY202" fmla="*/ 5660 h 10000"/>
                <a:gd name="connsiteX203" fmla="*/ 2101 w 10000"/>
                <a:gd name="connsiteY203" fmla="*/ 5754 h 10000"/>
                <a:gd name="connsiteX204" fmla="*/ 1848 w 10000"/>
                <a:gd name="connsiteY204" fmla="*/ 5839 h 10000"/>
                <a:gd name="connsiteX205" fmla="*/ 1641 w 10000"/>
                <a:gd name="connsiteY205" fmla="*/ 5912 h 10000"/>
                <a:gd name="connsiteX206" fmla="*/ 1484 w 10000"/>
                <a:gd name="connsiteY206" fmla="*/ 5954 h 10000"/>
                <a:gd name="connsiteX207" fmla="*/ 1377 w 10000"/>
                <a:gd name="connsiteY207" fmla="*/ 5996 h 10000"/>
                <a:gd name="connsiteX208" fmla="*/ 1342 w 10000"/>
                <a:gd name="connsiteY208" fmla="*/ 6006 h 10000"/>
                <a:gd name="connsiteX209" fmla="*/ 1261 w 10000"/>
                <a:gd name="connsiteY209" fmla="*/ 5954 h 10000"/>
                <a:gd name="connsiteX210" fmla="*/ 1180 w 10000"/>
                <a:gd name="connsiteY210" fmla="*/ 5902 h 10000"/>
                <a:gd name="connsiteX211" fmla="*/ 1104 w 10000"/>
                <a:gd name="connsiteY211" fmla="*/ 5850 h 10000"/>
                <a:gd name="connsiteX212" fmla="*/ 1023 w 10000"/>
                <a:gd name="connsiteY212" fmla="*/ 5787 h 10000"/>
                <a:gd name="connsiteX213" fmla="*/ 942 w 10000"/>
                <a:gd name="connsiteY213" fmla="*/ 5732 h 10000"/>
                <a:gd name="connsiteX214" fmla="*/ 861 w 10000"/>
                <a:gd name="connsiteY214" fmla="*/ 5670 h 10000"/>
                <a:gd name="connsiteX215" fmla="*/ 785 w 10000"/>
                <a:gd name="connsiteY215" fmla="*/ 5617 h 10000"/>
                <a:gd name="connsiteX216" fmla="*/ 704 w 10000"/>
                <a:gd name="connsiteY216" fmla="*/ 5556 h 10000"/>
                <a:gd name="connsiteX217" fmla="*/ 623 w 10000"/>
                <a:gd name="connsiteY217" fmla="*/ 5503 h 10000"/>
                <a:gd name="connsiteX218" fmla="*/ 542 w 10000"/>
                <a:gd name="connsiteY218" fmla="*/ 5451 h 10000"/>
                <a:gd name="connsiteX219" fmla="*/ 466 w 10000"/>
                <a:gd name="connsiteY219" fmla="*/ 5387 h 10000"/>
                <a:gd name="connsiteX220" fmla="*/ 380 w 10000"/>
                <a:gd name="connsiteY220" fmla="*/ 5346 h 10000"/>
                <a:gd name="connsiteX221" fmla="*/ 299 w 10000"/>
                <a:gd name="connsiteY221" fmla="*/ 5294 h 10000"/>
                <a:gd name="connsiteX222" fmla="*/ 218 w 10000"/>
                <a:gd name="connsiteY222" fmla="*/ 5241 h 10000"/>
                <a:gd name="connsiteX223" fmla="*/ 137 w 10000"/>
                <a:gd name="connsiteY223" fmla="*/ 5199 h 10000"/>
                <a:gd name="connsiteX224" fmla="*/ 56 w 10000"/>
                <a:gd name="connsiteY224" fmla="*/ 5148 h 10000"/>
                <a:gd name="connsiteX225" fmla="*/ 0 w 10000"/>
                <a:gd name="connsiteY225" fmla="*/ 5271 h 10000"/>
                <a:gd name="connsiteX226" fmla="*/ 15 w 10000"/>
                <a:gd name="connsiteY226" fmla="*/ 5294 h 10000"/>
                <a:gd name="connsiteX227" fmla="*/ 51 w 10000"/>
                <a:gd name="connsiteY227" fmla="*/ 5334 h 10000"/>
                <a:gd name="connsiteX228" fmla="*/ 106 w 10000"/>
                <a:gd name="connsiteY228" fmla="*/ 5377 h 10000"/>
                <a:gd name="connsiteX229" fmla="*/ 177 w 10000"/>
                <a:gd name="connsiteY229" fmla="*/ 5438 h 10000"/>
                <a:gd name="connsiteX230" fmla="*/ 263 w 10000"/>
                <a:gd name="connsiteY230" fmla="*/ 5503 h 10000"/>
                <a:gd name="connsiteX231" fmla="*/ 359 w 10000"/>
                <a:gd name="connsiteY231" fmla="*/ 5576 h 10000"/>
                <a:gd name="connsiteX232" fmla="*/ 456 w 10000"/>
                <a:gd name="connsiteY232" fmla="*/ 5660 h 10000"/>
                <a:gd name="connsiteX233" fmla="*/ 557 w 10000"/>
                <a:gd name="connsiteY233" fmla="*/ 5732 h 10000"/>
                <a:gd name="connsiteX234" fmla="*/ 658 w 10000"/>
                <a:gd name="connsiteY234" fmla="*/ 5818 h 10000"/>
                <a:gd name="connsiteX235" fmla="*/ 754 w 10000"/>
                <a:gd name="connsiteY235" fmla="*/ 5891 h 10000"/>
                <a:gd name="connsiteX236" fmla="*/ 851 w 10000"/>
                <a:gd name="connsiteY236" fmla="*/ 5954 h 10000"/>
                <a:gd name="connsiteX237" fmla="*/ 932 w 10000"/>
                <a:gd name="connsiteY237" fmla="*/ 6017 h 10000"/>
                <a:gd name="connsiteX238" fmla="*/ 997 w 10000"/>
                <a:gd name="connsiteY238" fmla="*/ 6080 h 10000"/>
                <a:gd name="connsiteX239" fmla="*/ 1053 w 10000"/>
                <a:gd name="connsiteY239" fmla="*/ 6111 h 10000"/>
                <a:gd name="connsiteX240" fmla="*/ 1089 w 10000"/>
                <a:gd name="connsiteY240" fmla="*/ 6143 h 10000"/>
                <a:gd name="connsiteX241" fmla="*/ 1099 w 10000"/>
                <a:gd name="connsiteY241" fmla="*/ 6154 h 10000"/>
                <a:gd name="connsiteX242" fmla="*/ 1094 w 10000"/>
                <a:gd name="connsiteY242" fmla="*/ 6154 h 10000"/>
                <a:gd name="connsiteX243" fmla="*/ 1073 w 10000"/>
                <a:gd name="connsiteY243" fmla="*/ 6164 h 10000"/>
                <a:gd name="connsiteX244" fmla="*/ 1053 w 10000"/>
                <a:gd name="connsiteY244" fmla="*/ 6185 h 10000"/>
                <a:gd name="connsiteX245" fmla="*/ 1023 w 10000"/>
                <a:gd name="connsiteY245" fmla="*/ 6216 h 10000"/>
                <a:gd name="connsiteX246" fmla="*/ 987 w 10000"/>
                <a:gd name="connsiteY246" fmla="*/ 6236 h 10000"/>
                <a:gd name="connsiteX247" fmla="*/ 957 w 10000"/>
                <a:gd name="connsiteY247" fmla="*/ 6268 h 10000"/>
                <a:gd name="connsiteX248" fmla="*/ 932 w 10000"/>
                <a:gd name="connsiteY248" fmla="*/ 6299 h 10000"/>
                <a:gd name="connsiteX249" fmla="*/ 906 w 10000"/>
                <a:gd name="connsiteY249" fmla="*/ 6331 h 10000"/>
                <a:gd name="connsiteX250" fmla="*/ 2486 w 10000"/>
                <a:gd name="connsiteY250" fmla="*/ 7766 h 10000"/>
                <a:gd name="connsiteX251" fmla="*/ 2516 w 10000"/>
                <a:gd name="connsiteY251" fmla="*/ 7798 h 10000"/>
                <a:gd name="connsiteX252" fmla="*/ 2542 w 10000"/>
                <a:gd name="connsiteY252" fmla="*/ 7808 h 10000"/>
                <a:gd name="connsiteX253" fmla="*/ 2572 w 10000"/>
                <a:gd name="connsiteY253" fmla="*/ 7808 h 10000"/>
                <a:gd name="connsiteX254" fmla="*/ 2603 w 10000"/>
                <a:gd name="connsiteY254" fmla="*/ 7755 h 10000"/>
                <a:gd name="connsiteX255" fmla="*/ 1246 w 10000"/>
                <a:gd name="connsiteY255" fmla="*/ 6414 h 10000"/>
                <a:gd name="connsiteX256" fmla="*/ 1337 w 10000"/>
                <a:gd name="connsiteY256" fmla="*/ 6373 h 10000"/>
                <a:gd name="connsiteX257" fmla="*/ 1494 w 10000"/>
                <a:gd name="connsiteY257" fmla="*/ 6309 h 10000"/>
                <a:gd name="connsiteX258" fmla="*/ 1701 w 10000"/>
                <a:gd name="connsiteY258" fmla="*/ 6216 h 10000"/>
                <a:gd name="connsiteX259" fmla="*/ 1949 w 10000"/>
                <a:gd name="connsiteY259" fmla="*/ 6111 h 10000"/>
                <a:gd name="connsiteX260" fmla="*/ 2233 w 10000"/>
                <a:gd name="connsiteY260" fmla="*/ 6006 h 10000"/>
                <a:gd name="connsiteX261" fmla="*/ 2542 w 10000"/>
                <a:gd name="connsiteY261" fmla="*/ 5891 h 10000"/>
                <a:gd name="connsiteX262" fmla="*/ 2871 w 10000"/>
                <a:gd name="connsiteY262" fmla="*/ 5754 h 10000"/>
                <a:gd name="connsiteX263" fmla="*/ 3195 w 10000"/>
                <a:gd name="connsiteY263" fmla="*/ 5629 h 10000"/>
                <a:gd name="connsiteX264" fmla="*/ 3524 w 10000"/>
                <a:gd name="connsiteY264" fmla="*/ 5513 h 10000"/>
                <a:gd name="connsiteX265" fmla="*/ 3833 w 10000"/>
                <a:gd name="connsiteY265" fmla="*/ 5387 h 10000"/>
                <a:gd name="connsiteX266" fmla="*/ 4122 w 10000"/>
                <a:gd name="connsiteY266" fmla="*/ 5284 h 10000"/>
                <a:gd name="connsiteX267" fmla="*/ 4380 w 10000"/>
                <a:gd name="connsiteY267" fmla="*/ 5178 h 10000"/>
                <a:gd name="connsiteX268" fmla="*/ 4603 w 10000"/>
                <a:gd name="connsiteY268" fmla="*/ 5105 h 10000"/>
                <a:gd name="connsiteX269" fmla="*/ 4765 w 10000"/>
                <a:gd name="connsiteY269" fmla="*/ 5031 h 10000"/>
                <a:gd name="connsiteX270" fmla="*/ 4876 w 10000"/>
                <a:gd name="connsiteY270" fmla="*/ 4990 h 10000"/>
                <a:gd name="connsiteX271" fmla="*/ 4911 w 10000"/>
                <a:gd name="connsiteY271" fmla="*/ 4980 h 10000"/>
                <a:gd name="connsiteX272" fmla="*/ 4972 w 10000"/>
                <a:gd name="connsiteY272" fmla="*/ 5053 h 10000"/>
                <a:gd name="connsiteX273" fmla="*/ 5038 w 10000"/>
                <a:gd name="connsiteY273" fmla="*/ 5126 h 10000"/>
                <a:gd name="connsiteX274" fmla="*/ 5109 w 10000"/>
                <a:gd name="connsiteY274" fmla="*/ 5199 h 10000"/>
                <a:gd name="connsiteX275" fmla="*/ 5180 w 10000"/>
                <a:gd name="connsiteY275" fmla="*/ 5284 h 10000"/>
                <a:gd name="connsiteX276" fmla="*/ 5241 w 10000"/>
                <a:gd name="connsiteY276" fmla="*/ 5367 h 10000"/>
                <a:gd name="connsiteX277" fmla="*/ 5306 w 10000"/>
                <a:gd name="connsiteY277" fmla="*/ 5451 h 10000"/>
                <a:gd name="connsiteX278" fmla="*/ 5367 w 10000"/>
                <a:gd name="connsiteY278" fmla="*/ 5534 h 10000"/>
                <a:gd name="connsiteX279" fmla="*/ 5428 w 10000"/>
                <a:gd name="connsiteY279" fmla="*/ 5629 h 10000"/>
                <a:gd name="connsiteX280" fmla="*/ 5423 w 10000"/>
                <a:gd name="connsiteY280" fmla="*/ 5942 h 10000"/>
                <a:gd name="connsiteX281" fmla="*/ 5397 w 10000"/>
                <a:gd name="connsiteY281" fmla="*/ 6236 h 10000"/>
                <a:gd name="connsiteX282" fmla="*/ 5367 w 10000"/>
                <a:gd name="connsiteY282" fmla="*/ 6541 h 10000"/>
                <a:gd name="connsiteX283" fmla="*/ 5337 w 10000"/>
                <a:gd name="connsiteY283" fmla="*/ 6814 h 10000"/>
                <a:gd name="connsiteX284" fmla="*/ 5296 w 10000"/>
                <a:gd name="connsiteY284" fmla="*/ 6718 h 10000"/>
                <a:gd name="connsiteX285" fmla="*/ 5251 w 10000"/>
                <a:gd name="connsiteY285" fmla="*/ 6624 h 10000"/>
                <a:gd name="connsiteX286" fmla="*/ 5210 w 10000"/>
                <a:gd name="connsiteY286" fmla="*/ 6530 h 10000"/>
                <a:gd name="connsiteX287" fmla="*/ 5170 w 10000"/>
                <a:gd name="connsiteY287" fmla="*/ 6444 h 10000"/>
                <a:gd name="connsiteX288" fmla="*/ 5129 w 10000"/>
                <a:gd name="connsiteY288" fmla="*/ 6351 h 10000"/>
                <a:gd name="connsiteX289" fmla="*/ 5089 w 10000"/>
                <a:gd name="connsiteY289" fmla="*/ 6268 h 10000"/>
                <a:gd name="connsiteX290" fmla="*/ 5043 w 10000"/>
                <a:gd name="connsiteY290" fmla="*/ 6185 h 10000"/>
                <a:gd name="connsiteX291" fmla="*/ 4992 w 10000"/>
                <a:gd name="connsiteY291" fmla="*/ 6111 h 10000"/>
                <a:gd name="connsiteX292" fmla="*/ 5033 w 10000"/>
                <a:gd name="connsiteY292" fmla="*/ 6111 h 10000"/>
                <a:gd name="connsiteX293" fmla="*/ 5073 w 10000"/>
                <a:gd name="connsiteY293" fmla="*/ 6143 h 10000"/>
                <a:gd name="connsiteX294" fmla="*/ 5114 w 10000"/>
                <a:gd name="connsiteY294" fmla="*/ 6195 h 10000"/>
                <a:gd name="connsiteX295" fmla="*/ 5149 w 10000"/>
                <a:gd name="connsiteY295" fmla="*/ 6258 h 10000"/>
                <a:gd name="connsiteX296" fmla="*/ 5190 w 10000"/>
                <a:gd name="connsiteY296" fmla="*/ 6321 h 10000"/>
                <a:gd name="connsiteX297" fmla="*/ 5230 w 10000"/>
                <a:gd name="connsiteY297" fmla="*/ 6341 h 10000"/>
                <a:gd name="connsiteX298" fmla="*/ 5271 w 10000"/>
                <a:gd name="connsiteY298" fmla="*/ 6341 h 10000"/>
                <a:gd name="connsiteX299" fmla="*/ 5316 w 10000"/>
                <a:gd name="connsiteY299" fmla="*/ 6299 h 10000"/>
                <a:gd name="connsiteX300" fmla="*/ 5276 w 10000"/>
                <a:gd name="connsiteY300" fmla="*/ 6154 h 10000"/>
                <a:gd name="connsiteX301" fmla="*/ 5225 w 10000"/>
                <a:gd name="connsiteY301" fmla="*/ 6017 h 10000"/>
                <a:gd name="connsiteX302" fmla="*/ 5170 w 10000"/>
                <a:gd name="connsiteY302" fmla="*/ 5902 h 10000"/>
                <a:gd name="connsiteX303" fmla="*/ 5109 w 10000"/>
                <a:gd name="connsiteY303" fmla="*/ 5776 h 10000"/>
                <a:gd name="connsiteX304" fmla="*/ 5043 w 10000"/>
                <a:gd name="connsiteY304" fmla="*/ 5670 h 10000"/>
                <a:gd name="connsiteX305" fmla="*/ 4972 w 10000"/>
                <a:gd name="connsiteY305" fmla="*/ 5576 h 10000"/>
                <a:gd name="connsiteX306" fmla="*/ 4901 w 10000"/>
                <a:gd name="connsiteY306" fmla="*/ 5493 h 10000"/>
                <a:gd name="connsiteX307" fmla="*/ 4835 w 10000"/>
                <a:gd name="connsiteY307" fmla="*/ 5418 h 10000"/>
                <a:gd name="connsiteX308" fmla="*/ 4881 w 10000"/>
                <a:gd name="connsiteY308" fmla="*/ 5428 h 10000"/>
                <a:gd name="connsiteX309" fmla="*/ 4927 w 10000"/>
                <a:gd name="connsiteY309" fmla="*/ 5438 h 10000"/>
                <a:gd name="connsiteX310" fmla="*/ 4972 w 10000"/>
                <a:gd name="connsiteY310" fmla="*/ 5461 h 10000"/>
                <a:gd name="connsiteX311" fmla="*/ 5018 w 10000"/>
                <a:gd name="connsiteY311" fmla="*/ 5493 h 10000"/>
                <a:gd name="connsiteX312" fmla="*/ 5068 w 10000"/>
                <a:gd name="connsiteY312" fmla="*/ 5513 h 10000"/>
                <a:gd name="connsiteX313" fmla="*/ 5114 w 10000"/>
                <a:gd name="connsiteY313" fmla="*/ 5545 h 10000"/>
                <a:gd name="connsiteX314" fmla="*/ 5154 w 10000"/>
                <a:gd name="connsiteY314" fmla="*/ 5586 h 10000"/>
                <a:gd name="connsiteX315" fmla="*/ 5195 w 10000"/>
                <a:gd name="connsiteY315" fmla="*/ 5629 h 10000"/>
                <a:gd name="connsiteX316" fmla="*/ 5220 w 10000"/>
                <a:gd name="connsiteY316" fmla="*/ 5639 h 10000"/>
                <a:gd name="connsiteX317" fmla="*/ 5241 w 10000"/>
                <a:gd name="connsiteY317" fmla="*/ 5680 h 10000"/>
                <a:gd name="connsiteX318" fmla="*/ 5266 w 10000"/>
                <a:gd name="connsiteY318" fmla="*/ 5732 h 10000"/>
                <a:gd name="connsiteX319" fmla="*/ 5281 w 10000"/>
                <a:gd name="connsiteY319" fmla="*/ 5766 h 10000"/>
                <a:gd name="connsiteX320" fmla="*/ 5306 w 10000"/>
                <a:gd name="connsiteY320" fmla="*/ 5818 h 10000"/>
                <a:gd name="connsiteX321" fmla="*/ 5327 w 10000"/>
                <a:gd name="connsiteY321" fmla="*/ 5829 h 10000"/>
                <a:gd name="connsiteX322" fmla="*/ 5352 w 10000"/>
                <a:gd name="connsiteY322" fmla="*/ 5818 h 10000"/>
                <a:gd name="connsiteX323" fmla="*/ 5382 w 10000"/>
                <a:gd name="connsiteY323" fmla="*/ 5766 h 10000"/>
                <a:gd name="connsiteX324" fmla="*/ 5342 w 10000"/>
                <a:gd name="connsiteY324" fmla="*/ 5660 h 10000"/>
                <a:gd name="connsiteX325" fmla="*/ 5296 w 10000"/>
                <a:gd name="connsiteY325" fmla="*/ 5576 h 10000"/>
                <a:gd name="connsiteX326" fmla="*/ 5241 w 10000"/>
                <a:gd name="connsiteY326" fmla="*/ 5503 h 10000"/>
                <a:gd name="connsiteX327" fmla="*/ 5190 w 10000"/>
                <a:gd name="connsiteY327" fmla="*/ 5438 h 10000"/>
                <a:gd name="connsiteX328" fmla="*/ 5129 w 10000"/>
                <a:gd name="connsiteY328" fmla="*/ 5387 h 10000"/>
                <a:gd name="connsiteX329" fmla="*/ 5073 w 10000"/>
                <a:gd name="connsiteY329" fmla="*/ 5356 h 10000"/>
                <a:gd name="connsiteX330" fmla="*/ 5008 w 10000"/>
                <a:gd name="connsiteY330" fmla="*/ 5304 h 10000"/>
                <a:gd name="connsiteX331" fmla="*/ 4952 w 10000"/>
                <a:gd name="connsiteY331" fmla="*/ 5271 h 10000"/>
                <a:gd name="connsiteX332" fmla="*/ 4916 w 10000"/>
                <a:gd name="connsiteY332" fmla="*/ 5241 h 10000"/>
                <a:gd name="connsiteX333" fmla="*/ 4876 w 10000"/>
                <a:gd name="connsiteY333" fmla="*/ 5230 h 10000"/>
                <a:gd name="connsiteX334" fmla="*/ 4841 w 10000"/>
                <a:gd name="connsiteY334" fmla="*/ 5230 h 10000"/>
                <a:gd name="connsiteX335" fmla="*/ 4810 w 10000"/>
                <a:gd name="connsiteY335" fmla="*/ 5284 h 10000"/>
                <a:gd name="connsiteX336" fmla="*/ 4810 w 10000"/>
                <a:gd name="connsiteY336" fmla="*/ 5314 h 10000"/>
                <a:gd name="connsiteX337" fmla="*/ 4815 w 10000"/>
                <a:gd name="connsiteY337" fmla="*/ 5356 h 10000"/>
                <a:gd name="connsiteX338" fmla="*/ 4820 w 10000"/>
                <a:gd name="connsiteY338" fmla="*/ 5377 h 10000"/>
                <a:gd name="connsiteX339" fmla="*/ 4835 w 10000"/>
                <a:gd name="connsiteY339" fmla="*/ 5397 h 10000"/>
                <a:gd name="connsiteX340" fmla="*/ 4795 w 10000"/>
                <a:gd name="connsiteY340" fmla="*/ 5428 h 10000"/>
                <a:gd name="connsiteX341" fmla="*/ 4744 w 10000"/>
                <a:gd name="connsiteY341" fmla="*/ 5438 h 10000"/>
                <a:gd name="connsiteX342" fmla="*/ 4709 w 10000"/>
                <a:gd name="connsiteY342" fmla="*/ 5461 h 10000"/>
                <a:gd name="connsiteX343" fmla="*/ 4704 w 10000"/>
                <a:gd name="connsiteY343" fmla="*/ 5556 h 10000"/>
                <a:gd name="connsiteX344" fmla="*/ 4754 w 10000"/>
                <a:gd name="connsiteY344" fmla="*/ 5596 h 10000"/>
                <a:gd name="connsiteX345" fmla="*/ 4800 w 10000"/>
                <a:gd name="connsiteY345" fmla="*/ 5629 h 10000"/>
                <a:gd name="connsiteX346" fmla="*/ 4846 w 10000"/>
                <a:gd name="connsiteY346" fmla="*/ 5670 h 10000"/>
                <a:gd name="connsiteX347" fmla="*/ 4896 w 10000"/>
                <a:gd name="connsiteY347" fmla="*/ 5691 h 10000"/>
                <a:gd name="connsiteX348" fmla="*/ 4937 w 10000"/>
                <a:gd name="connsiteY348" fmla="*/ 5732 h 10000"/>
                <a:gd name="connsiteX349" fmla="*/ 4987 w 10000"/>
                <a:gd name="connsiteY349" fmla="*/ 5776 h 10000"/>
                <a:gd name="connsiteX350" fmla="*/ 5028 w 10000"/>
                <a:gd name="connsiteY350" fmla="*/ 5839 h 10000"/>
                <a:gd name="connsiteX351" fmla="*/ 5068 w 10000"/>
                <a:gd name="connsiteY351" fmla="*/ 5902 h 10000"/>
                <a:gd name="connsiteX352" fmla="*/ 5033 w 10000"/>
                <a:gd name="connsiteY352" fmla="*/ 5912 h 10000"/>
                <a:gd name="connsiteX353" fmla="*/ 4992 w 10000"/>
                <a:gd name="connsiteY353" fmla="*/ 5912 h 10000"/>
                <a:gd name="connsiteX354" fmla="*/ 4957 w 10000"/>
                <a:gd name="connsiteY354" fmla="*/ 5902 h 10000"/>
                <a:gd name="connsiteX355" fmla="*/ 4916 w 10000"/>
                <a:gd name="connsiteY355" fmla="*/ 5871 h 10000"/>
                <a:gd name="connsiteX356" fmla="*/ 4876 w 10000"/>
                <a:gd name="connsiteY356" fmla="*/ 5850 h 10000"/>
                <a:gd name="connsiteX357" fmla="*/ 4835 w 10000"/>
                <a:gd name="connsiteY357" fmla="*/ 5839 h 10000"/>
                <a:gd name="connsiteX358" fmla="*/ 4800 w 10000"/>
                <a:gd name="connsiteY358" fmla="*/ 5860 h 10000"/>
                <a:gd name="connsiteX359" fmla="*/ 4759 w 10000"/>
                <a:gd name="connsiteY359" fmla="*/ 5902 h 10000"/>
                <a:gd name="connsiteX360" fmla="*/ 4775 w 10000"/>
                <a:gd name="connsiteY360" fmla="*/ 6027 h 10000"/>
                <a:gd name="connsiteX361" fmla="*/ 4810 w 10000"/>
                <a:gd name="connsiteY361" fmla="*/ 6143 h 10000"/>
                <a:gd name="connsiteX362" fmla="*/ 4851 w 10000"/>
                <a:gd name="connsiteY362" fmla="*/ 6226 h 10000"/>
                <a:gd name="connsiteX363" fmla="*/ 4901 w 10000"/>
                <a:gd name="connsiteY363" fmla="*/ 6309 h 10000"/>
                <a:gd name="connsiteX364" fmla="*/ 4952 w 10000"/>
                <a:gd name="connsiteY364" fmla="*/ 6394 h 10000"/>
                <a:gd name="connsiteX365" fmla="*/ 5003 w 10000"/>
                <a:gd name="connsiteY365" fmla="*/ 6488 h 10000"/>
                <a:gd name="connsiteX366" fmla="*/ 5043 w 10000"/>
                <a:gd name="connsiteY366" fmla="*/ 6614 h 10000"/>
                <a:gd name="connsiteX367" fmla="*/ 5078 w 10000"/>
                <a:gd name="connsiteY367" fmla="*/ 6739 h 10000"/>
                <a:gd name="connsiteX368" fmla="*/ 4987 w 10000"/>
                <a:gd name="connsiteY368" fmla="*/ 6781 h 10000"/>
                <a:gd name="connsiteX369" fmla="*/ 4886 w 10000"/>
                <a:gd name="connsiteY369" fmla="*/ 6824 h 10000"/>
                <a:gd name="connsiteX370" fmla="*/ 4795 w 10000"/>
                <a:gd name="connsiteY370" fmla="*/ 6888 h 10000"/>
                <a:gd name="connsiteX371" fmla="*/ 4699 w 10000"/>
                <a:gd name="connsiteY371" fmla="*/ 6950 h 10000"/>
                <a:gd name="connsiteX372" fmla="*/ 4608 w 10000"/>
                <a:gd name="connsiteY372" fmla="*/ 7013 h 10000"/>
                <a:gd name="connsiteX373" fmla="*/ 4511 w 10000"/>
                <a:gd name="connsiteY373" fmla="*/ 7055 h 10000"/>
                <a:gd name="connsiteX374" fmla="*/ 4415 w 10000"/>
                <a:gd name="connsiteY374" fmla="*/ 7097 h 10000"/>
                <a:gd name="connsiteX375" fmla="*/ 4319 w 10000"/>
                <a:gd name="connsiteY375" fmla="*/ 7107 h 10000"/>
                <a:gd name="connsiteX376" fmla="*/ 4339 w 10000"/>
                <a:gd name="connsiteY376" fmla="*/ 6845 h 10000"/>
                <a:gd name="connsiteX377" fmla="*/ 4349 w 10000"/>
                <a:gd name="connsiteY377" fmla="*/ 6551 h 10000"/>
                <a:gd name="connsiteX378" fmla="*/ 4339 w 10000"/>
                <a:gd name="connsiteY378" fmla="*/ 6268 h 10000"/>
                <a:gd name="connsiteX379" fmla="*/ 4319 w 10000"/>
                <a:gd name="connsiteY379" fmla="*/ 6006 h 10000"/>
                <a:gd name="connsiteX380" fmla="*/ 4294 w 10000"/>
                <a:gd name="connsiteY380" fmla="*/ 5922 h 10000"/>
                <a:gd name="connsiteX381" fmla="*/ 4268 w 10000"/>
                <a:gd name="connsiteY381" fmla="*/ 5829 h 10000"/>
                <a:gd name="connsiteX382" fmla="*/ 4238 w 10000"/>
                <a:gd name="connsiteY382" fmla="*/ 5743 h 10000"/>
                <a:gd name="connsiteX383" fmla="*/ 4192 w 10000"/>
                <a:gd name="connsiteY383" fmla="*/ 5712 h 10000"/>
                <a:gd name="connsiteX384" fmla="*/ 4147 w 10000"/>
                <a:gd name="connsiteY384" fmla="*/ 5891 h 10000"/>
                <a:gd name="connsiteX385" fmla="*/ 4116 w 10000"/>
                <a:gd name="connsiteY385" fmla="*/ 6070 h 10000"/>
                <a:gd name="connsiteX386" fmla="*/ 4086 w 10000"/>
                <a:gd name="connsiteY386" fmla="*/ 6247 h 10000"/>
                <a:gd name="connsiteX387" fmla="*/ 4035 w 10000"/>
                <a:gd name="connsiteY387" fmla="*/ 6414 h 10000"/>
                <a:gd name="connsiteX388" fmla="*/ 3833 w 10000"/>
                <a:gd name="connsiteY388" fmla="*/ 5712 h 10000"/>
                <a:gd name="connsiteX389" fmla="*/ 3772 w 10000"/>
                <a:gd name="connsiteY389" fmla="*/ 5712 h 10000"/>
                <a:gd name="connsiteX390" fmla="*/ 3772 w 10000"/>
                <a:gd name="connsiteY390" fmla="*/ 5829 h 10000"/>
                <a:gd name="connsiteX391" fmla="*/ 3813 w 10000"/>
                <a:gd name="connsiteY391" fmla="*/ 5954 h 10000"/>
                <a:gd name="connsiteX392" fmla="*/ 3848 w 10000"/>
                <a:gd name="connsiteY392" fmla="*/ 6090 h 10000"/>
                <a:gd name="connsiteX393" fmla="*/ 3878 w 10000"/>
                <a:gd name="connsiteY393" fmla="*/ 6226 h 10000"/>
                <a:gd name="connsiteX394" fmla="*/ 3909 w 10000"/>
                <a:gd name="connsiteY394" fmla="*/ 6373 h 10000"/>
                <a:gd name="connsiteX395" fmla="*/ 3934 w 10000"/>
                <a:gd name="connsiteY395" fmla="*/ 6498 h 10000"/>
                <a:gd name="connsiteX396" fmla="*/ 3959 w 10000"/>
                <a:gd name="connsiteY396" fmla="*/ 6644 h 10000"/>
                <a:gd name="connsiteX397" fmla="*/ 3975 w 10000"/>
                <a:gd name="connsiteY397" fmla="*/ 6803 h 10000"/>
                <a:gd name="connsiteX398" fmla="*/ 3995 w 10000"/>
                <a:gd name="connsiteY398" fmla="*/ 6950 h 10000"/>
                <a:gd name="connsiteX399" fmla="*/ 4041 w 10000"/>
                <a:gd name="connsiteY399" fmla="*/ 6928 h 10000"/>
                <a:gd name="connsiteX400" fmla="*/ 4081 w 10000"/>
                <a:gd name="connsiteY400" fmla="*/ 6868 h 10000"/>
                <a:gd name="connsiteX401" fmla="*/ 4111 w 10000"/>
                <a:gd name="connsiteY401" fmla="*/ 6803 h 10000"/>
                <a:gd name="connsiteX402" fmla="*/ 4142 w 10000"/>
                <a:gd name="connsiteY402" fmla="*/ 6729 h 10000"/>
                <a:gd name="connsiteX403" fmla="*/ 4162 w 10000"/>
                <a:gd name="connsiteY403" fmla="*/ 6644 h 10000"/>
                <a:gd name="connsiteX404" fmla="*/ 4182 w 10000"/>
                <a:gd name="connsiteY404" fmla="*/ 6551 h 10000"/>
                <a:gd name="connsiteX405" fmla="*/ 4197 w 10000"/>
                <a:gd name="connsiteY405" fmla="*/ 6467 h 10000"/>
                <a:gd name="connsiteX406" fmla="*/ 4218 w 10000"/>
                <a:gd name="connsiteY406" fmla="*/ 6384 h 10000"/>
                <a:gd name="connsiteX407" fmla="*/ 4238 w 10000"/>
                <a:gd name="connsiteY407" fmla="*/ 6467 h 10000"/>
                <a:gd name="connsiteX408" fmla="*/ 4228 w 10000"/>
                <a:gd name="connsiteY408" fmla="*/ 6654 h 10000"/>
                <a:gd name="connsiteX409" fmla="*/ 4203 w 10000"/>
                <a:gd name="connsiteY409" fmla="*/ 6855 h 10000"/>
                <a:gd name="connsiteX410" fmla="*/ 4182 w 10000"/>
                <a:gd name="connsiteY410" fmla="*/ 7034 h 10000"/>
                <a:gd name="connsiteX411" fmla="*/ 4147 w 10000"/>
                <a:gd name="connsiteY411" fmla="*/ 7223 h 10000"/>
                <a:gd name="connsiteX412" fmla="*/ 4111 w 10000"/>
                <a:gd name="connsiteY412" fmla="*/ 7410 h 10000"/>
                <a:gd name="connsiteX413" fmla="*/ 4076 w 10000"/>
                <a:gd name="connsiteY413" fmla="*/ 7589 h 10000"/>
                <a:gd name="connsiteX414" fmla="*/ 4223 w 10000"/>
                <a:gd name="connsiteY414" fmla="*/ 7977 h 10000"/>
                <a:gd name="connsiteX415" fmla="*/ 4238 w 10000"/>
                <a:gd name="connsiteY415" fmla="*/ 7862 h 10000"/>
                <a:gd name="connsiteX416" fmla="*/ 4258 w 10000"/>
                <a:gd name="connsiteY416" fmla="*/ 7705 h 10000"/>
                <a:gd name="connsiteX417" fmla="*/ 4273 w 10000"/>
                <a:gd name="connsiteY417" fmla="*/ 7567 h 10000"/>
                <a:gd name="connsiteX418" fmla="*/ 4294 w 10000"/>
                <a:gd name="connsiteY418" fmla="*/ 7452 h 10000"/>
                <a:gd name="connsiteX419" fmla="*/ 4400 w 10000"/>
                <a:gd name="connsiteY419" fmla="*/ 7421 h 10000"/>
                <a:gd name="connsiteX420" fmla="*/ 4511 w 10000"/>
                <a:gd name="connsiteY420" fmla="*/ 7358 h 10000"/>
                <a:gd name="connsiteX421" fmla="*/ 4623 w 10000"/>
                <a:gd name="connsiteY421" fmla="*/ 7296 h 10000"/>
                <a:gd name="connsiteX422" fmla="*/ 4734 w 10000"/>
                <a:gd name="connsiteY422" fmla="*/ 7243 h 10000"/>
                <a:gd name="connsiteX423" fmla="*/ 4846 w 10000"/>
                <a:gd name="connsiteY423" fmla="*/ 7181 h 10000"/>
                <a:gd name="connsiteX424" fmla="*/ 4952 w 10000"/>
                <a:gd name="connsiteY424" fmla="*/ 7118 h 10000"/>
                <a:gd name="connsiteX425" fmla="*/ 5063 w 10000"/>
                <a:gd name="connsiteY425" fmla="*/ 7055 h 10000"/>
                <a:gd name="connsiteX426" fmla="*/ 5170 w 10000"/>
                <a:gd name="connsiteY426" fmla="*/ 7013 h 10000"/>
                <a:gd name="connsiteX427" fmla="*/ 5205 w 10000"/>
                <a:gd name="connsiteY427" fmla="*/ 7107 h 10000"/>
                <a:gd name="connsiteX428" fmla="*/ 5241 w 10000"/>
                <a:gd name="connsiteY428" fmla="*/ 7202 h 10000"/>
                <a:gd name="connsiteX429" fmla="*/ 5266 w 10000"/>
                <a:gd name="connsiteY429" fmla="*/ 7296 h 10000"/>
                <a:gd name="connsiteX430" fmla="*/ 5286 w 10000"/>
                <a:gd name="connsiteY430" fmla="*/ 7410 h 10000"/>
                <a:gd name="connsiteX431" fmla="*/ 4759 w 10000"/>
                <a:gd name="connsiteY431" fmla="*/ 7755 h 10000"/>
                <a:gd name="connsiteX432" fmla="*/ 4800 w 10000"/>
                <a:gd name="connsiteY432" fmla="*/ 8071 h 10000"/>
                <a:gd name="connsiteX433" fmla="*/ 4765 w 10000"/>
                <a:gd name="connsiteY433" fmla="*/ 8616 h 10000"/>
                <a:gd name="connsiteX434" fmla="*/ 4800 w 10000"/>
                <a:gd name="connsiteY434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800 w 10000"/>
                <a:gd name="connsiteY20" fmla="*/ 8071 h 10000"/>
                <a:gd name="connsiteX21" fmla="*/ 4759 w 10000"/>
                <a:gd name="connsiteY21" fmla="*/ 7755 h 10000"/>
                <a:gd name="connsiteX22" fmla="*/ 4228 w 10000"/>
                <a:gd name="connsiteY22" fmla="*/ 8125 h 10000"/>
                <a:gd name="connsiteX23" fmla="*/ 4223 w 10000"/>
                <a:gd name="connsiteY23" fmla="*/ 8092 h 10000"/>
                <a:gd name="connsiteX24" fmla="*/ 4223 w 10000"/>
                <a:gd name="connsiteY24" fmla="*/ 8061 h 10000"/>
                <a:gd name="connsiteX25" fmla="*/ 4223 w 10000"/>
                <a:gd name="connsiteY25" fmla="*/ 8018 h 10000"/>
                <a:gd name="connsiteX26" fmla="*/ 4223 w 10000"/>
                <a:gd name="connsiteY26" fmla="*/ 7977 h 10000"/>
                <a:gd name="connsiteX27" fmla="*/ 5554 w 10000"/>
                <a:gd name="connsiteY27" fmla="*/ 6593 h 10000"/>
                <a:gd name="connsiteX28" fmla="*/ 5570 w 10000"/>
                <a:gd name="connsiteY28" fmla="*/ 6384 h 10000"/>
                <a:gd name="connsiteX29" fmla="*/ 5585 w 10000"/>
                <a:gd name="connsiteY29" fmla="*/ 6154 h 10000"/>
                <a:gd name="connsiteX30" fmla="*/ 5605 w 10000"/>
                <a:gd name="connsiteY30" fmla="*/ 5932 h 10000"/>
                <a:gd name="connsiteX31" fmla="*/ 5625 w 10000"/>
                <a:gd name="connsiteY31" fmla="*/ 5712 h 10000"/>
                <a:gd name="connsiteX32" fmla="*/ 5651 w 10000"/>
                <a:gd name="connsiteY32" fmla="*/ 5503 h 10000"/>
                <a:gd name="connsiteX33" fmla="*/ 5671 w 10000"/>
                <a:gd name="connsiteY33" fmla="*/ 5294 h 10000"/>
                <a:gd name="connsiteX34" fmla="*/ 5706 w 10000"/>
                <a:gd name="connsiteY34" fmla="*/ 5084 h 10000"/>
                <a:gd name="connsiteX35" fmla="*/ 5742 w 10000"/>
                <a:gd name="connsiteY35" fmla="*/ 4885 h 10000"/>
                <a:gd name="connsiteX36" fmla="*/ 5782 w 10000"/>
                <a:gd name="connsiteY36" fmla="*/ 4643 h 10000"/>
                <a:gd name="connsiteX37" fmla="*/ 5838 w 10000"/>
                <a:gd name="connsiteY37" fmla="*/ 4401 h 10000"/>
                <a:gd name="connsiteX38" fmla="*/ 5894 w 10000"/>
                <a:gd name="connsiteY38" fmla="*/ 4171 h 10000"/>
                <a:gd name="connsiteX39" fmla="*/ 5965 w 10000"/>
                <a:gd name="connsiteY39" fmla="*/ 3942 h 10000"/>
                <a:gd name="connsiteX40" fmla="*/ 6041 w 10000"/>
                <a:gd name="connsiteY40" fmla="*/ 3723 h 10000"/>
                <a:gd name="connsiteX41" fmla="*/ 6116 w 10000"/>
                <a:gd name="connsiteY41" fmla="*/ 3511 h 10000"/>
                <a:gd name="connsiteX42" fmla="*/ 6203 w 10000"/>
                <a:gd name="connsiteY42" fmla="*/ 3312 h 10000"/>
                <a:gd name="connsiteX43" fmla="*/ 6294 w 10000"/>
                <a:gd name="connsiteY43" fmla="*/ 3124 h 10000"/>
                <a:gd name="connsiteX44" fmla="*/ 6395 w 10000"/>
                <a:gd name="connsiteY44" fmla="*/ 2957 h 10000"/>
                <a:gd name="connsiteX45" fmla="*/ 6496 w 10000"/>
                <a:gd name="connsiteY45" fmla="*/ 2777 h 10000"/>
                <a:gd name="connsiteX46" fmla="*/ 6603 w 10000"/>
                <a:gd name="connsiteY46" fmla="*/ 2642 h 10000"/>
                <a:gd name="connsiteX47" fmla="*/ 6714 w 10000"/>
                <a:gd name="connsiteY47" fmla="*/ 2515 h 10000"/>
                <a:gd name="connsiteX48" fmla="*/ 6830 w 10000"/>
                <a:gd name="connsiteY48" fmla="*/ 2411 h 10000"/>
                <a:gd name="connsiteX49" fmla="*/ 6947 w 10000"/>
                <a:gd name="connsiteY49" fmla="*/ 2305 h 10000"/>
                <a:gd name="connsiteX50" fmla="*/ 7073 w 10000"/>
                <a:gd name="connsiteY50" fmla="*/ 2253 h 10000"/>
                <a:gd name="connsiteX51" fmla="*/ 7200 w 10000"/>
                <a:gd name="connsiteY51" fmla="*/ 2201 h 10000"/>
                <a:gd name="connsiteX52" fmla="*/ 7271 w 10000"/>
                <a:gd name="connsiteY52" fmla="*/ 2368 h 10000"/>
                <a:gd name="connsiteX53" fmla="*/ 7332 w 10000"/>
                <a:gd name="connsiteY53" fmla="*/ 2515 h 10000"/>
                <a:gd name="connsiteX54" fmla="*/ 7397 w 10000"/>
                <a:gd name="connsiteY54" fmla="*/ 2663 h 10000"/>
                <a:gd name="connsiteX55" fmla="*/ 7468 w 10000"/>
                <a:gd name="connsiteY55" fmla="*/ 2777 h 10000"/>
                <a:gd name="connsiteX56" fmla="*/ 7549 w 10000"/>
                <a:gd name="connsiteY56" fmla="*/ 2894 h 10000"/>
                <a:gd name="connsiteX57" fmla="*/ 7641 w 10000"/>
                <a:gd name="connsiteY57" fmla="*/ 2987 h 10000"/>
                <a:gd name="connsiteX58" fmla="*/ 7757 w 10000"/>
                <a:gd name="connsiteY58" fmla="*/ 3082 h 10000"/>
                <a:gd name="connsiteX59" fmla="*/ 7899 w 10000"/>
                <a:gd name="connsiteY59" fmla="*/ 3165 h 10000"/>
                <a:gd name="connsiteX60" fmla="*/ 7980 w 10000"/>
                <a:gd name="connsiteY60" fmla="*/ 3209 h 10000"/>
                <a:gd name="connsiteX61" fmla="*/ 8056 w 10000"/>
                <a:gd name="connsiteY61" fmla="*/ 3219 h 10000"/>
                <a:gd name="connsiteX62" fmla="*/ 8137 w 10000"/>
                <a:gd name="connsiteY62" fmla="*/ 3229 h 10000"/>
                <a:gd name="connsiteX63" fmla="*/ 8213 w 10000"/>
                <a:gd name="connsiteY63" fmla="*/ 3229 h 10000"/>
                <a:gd name="connsiteX64" fmla="*/ 8289 w 10000"/>
                <a:gd name="connsiteY64" fmla="*/ 3209 h 10000"/>
                <a:gd name="connsiteX65" fmla="*/ 8359 w 10000"/>
                <a:gd name="connsiteY65" fmla="*/ 3175 h 10000"/>
                <a:gd name="connsiteX66" fmla="*/ 8435 w 10000"/>
                <a:gd name="connsiteY66" fmla="*/ 3145 h 10000"/>
                <a:gd name="connsiteX67" fmla="*/ 8506 w 10000"/>
                <a:gd name="connsiteY67" fmla="*/ 3082 h 10000"/>
                <a:gd name="connsiteX68" fmla="*/ 8572 w 10000"/>
                <a:gd name="connsiteY68" fmla="*/ 3041 h 10000"/>
                <a:gd name="connsiteX69" fmla="*/ 8638 w 10000"/>
                <a:gd name="connsiteY69" fmla="*/ 2967 h 10000"/>
                <a:gd name="connsiteX70" fmla="*/ 8709 w 10000"/>
                <a:gd name="connsiteY70" fmla="*/ 2894 h 10000"/>
                <a:gd name="connsiteX71" fmla="*/ 8775 w 10000"/>
                <a:gd name="connsiteY71" fmla="*/ 2810 h 10000"/>
                <a:gd name="connsiteX72" fmla="*/ 8830 w 10000"/>
                <a:gd name="connsiteY72" fmla="*/ 2716 h 10000"/>
                <a:gd name="connsiteX73" fmla="*/ 8896 w 10000"/>
                <a:gd name="connsiteY73" fmla="*/ 2609 h 10000"/>
                <a:gd name="connsiteX74" fmla="*/ 8952 w 10000"/>
                <a:gd name="connsiteY74" fmla="*/ 2504 h 10000"/>
                <a:gd name="connsiteX75" fmla="*/ 9013 w 10000"/>
                <a:gd name="connsiteY75" fmla="*/ 2401 h 10000"/>
                <a:gd name="connsiteX76" fmla="*/ 9200 w 10000"/>
                <a:gd name="connsiteY76" fmla="*/ 2609 h 10000"/>
                <a:gd name="connsiteX77" fmla="*/ 9362 w 10000"/>
                <a:gd name="connsiteY77" fmla="*/ 2884 h 10000"/>
                <a:gd name="connsiteX78" fmla="*/ 9499 w 10000"/>
                <a:gd name="connsiteY78" fmla="*/ 3195 h 10000"/>
                <a:gd name="connsiteX79" fmla="*/ 9625 w 10000"/>
                <a:gd name="connsiteY79" fmla="*/ 3554 h 10000"/>
                <a:gd name="connsiteX80" fmla="*/ 9716 w 10000"/>
                <a:gd name="connsiteY80" fmla="*/ 3942 h 10000"/>
                <a:gd name="connsiteX81" fmla="*/ 9792 w 10000"/>
                <a:gd name="connsiteY81" fmla="*/ 4359 h 10000"/>
                <a:gd name="connsiteX82" fmla="*/ 9833 w 10000"/>
                <a:gd name="connsiteY82" fmla="*/ 4791 h 10000"/>
                <a:gd name="connsiteX83" fmla="*/ 9848 w 10000"/>
                <a:gd name="connsiteY83" fmla="*/ 5230 h 10000"/>
                <a:gd name="connsiteX84" fmla="*/ 9863 w 10000"/>
                <a:gd name="connsiteY84" fmla="*/ 5534 h 10000"/>
                <a:gd name="connsiteX85" fmla="*/ 9878 w 10000"/>
                <a:gd name="connsiteY85" fmla="*/ 5871 h 10000"/>
                <a:gd name="connsiteX86" fmla="*/ 9899 w 10000"/>
                <a:gd name="connsiteY86" fmla="*/ 6132 h 10000"/>
                <a:gd name="connsiteX87" fmla="*/ 9914 w 10000"/>
                <a:gd name="connsiteY87" fmla="*/ 6195 h 10000"/>
                <a:gd name="connsiteX88" fmla="*/ 9980 w 10000"/>
                <a:gd name="connsiteY88" fmla="*/ 5660 h 10000"/>
                <a:gd name="connsiteX89" fmla="*/ 10000 w 10000"/>
                <a:gd name="connsiteY89" fmla="*/ 5084 h 10000"/>
                <a:gd name="connsiteX90" fmla="*/ 9995 w 10000"/>
                <a:gd name="connsiteY90" fmla="*/ 4506 h 10000"/>
                <a:gd name="connsiteX91" fmla="*/ 9949 w 10000"/>
                <a:gd name="connsiteY91" fmla="*/ 3963 h 10000"/>
                <a:gd name="connsiteX92" fmla="*/ 9924 w 10000"/>
                <a:gd name="connsiteY92" fmla="*/ 3784 h 10000"/>
                <a:gd name="connsiteX93" fmla="*/ 9899 w 10000"/>
                <a:gd name="connsiteY93" fmla="*/ 3604 h 10000"/>
                <a:gd name="connsiteX94" fmla="*/ 9863 w 10000"/>
                <a:gd name="connsiteY94" fmla="*/ 3418 h 10000"/>
                <a:gd name="connsiteX95" fmla="*/ 9813 w 10000"/>
                <a:gd name="connsiteY95" fmla="*/ 3249 h 10000"/>
                <a:gd name="connsiteX96" fmla="*/ 9767 w 10000"/>
                <a:gd name="connsiteY96" fmla="*/ 3092 h 10000"/>
                <a:gd name="connsiteX97" fmla="*/ 9716 w 10000"/>
                <a:gd name="connsiteY97" fmla="*/ 2936 h 10000"/>
                <a:gd name="connsiteX98" fmla="*/ 9656 w 10000"/>
                <a:gd name="connsiteY98" fmla="*/ 2777 h 10000"/>
                <a:gd name="connsiteX99" fmla="*/ 9595 w 10000"/>
                <a:gd name="connsiteY99" fmla="*/ 2642 h 10000"/>
                <a:gd name="connsiteX100" fmla="*/ 9529 w 10000"/>
                <a:gd name="connsiteY100" fmla="*/ 2504 h 10000"/>
                <a:gd name="connsiteX101" fmla="*/ 9458 w 10000"/>
                <a:gd name="connsiteY101" fmla="*/ 2368 h 10000"/>
                <a:gd name="connsiteX102" fmla="*/ 9387 w 10000"/>
                <a:gd name="connsiteY102" fmla="*/ 2243 h 10000"/>
                <a:gd name="connsiteX103" fmla="*/ 9316 w 10000"/>
                <a:gd name="connsiteY103" fmla="*/ 2117 h 10000"/>
                <a:gd name="connsiteX104" fmla="*/ 9241 w 10000"/>
                <a:gd name="connsiteY104" fmla="*/ 2003 h 10000"/>
                <a:gd name="connsiteX105" fmla="*/ 9154 w 10000"/>
                <a:gd name="connsiteY105" fmla="*/ 1888 h 10000"/>
                <a:gd name="connsiteX106" fmla="*/ 9078 w 10000"/>
                <a:gd name="connsiteY106" fmla="*/ 1793 h 10000"/>
                <a:gd name="connsiteX107" fmla="*/ 8997 w 10000"/>
                <a:gd name="connsiteY107" fmla="*/ 1699 h 10000"/>
                <a:gd name="connsiteX108" fmla="*/ 8982 w 10000"/>
                <a:gd name="connsiteY108" fmla="*/ 1710 h 10000"/>
                <a:gd name="connsiteX109" fmla="*/ 8972 w 10000"/>
                <a:gd name="connsiteY109" fmla="*/ 1720 h 10000"/>
                <a:gd name="connsiteX110" fmla="*/ 8957 w 10000"/>
                <a:gd name="connsiteY110" fmla="*/ 1730 h 10000"/>
                <a:gd name="connsiteX111" fmla="*/ 8947 w 10000"/>
                <a:gd name="connsiteY111" fmla="*/ 1750 h 10000"/>
                <a:gd name="connsiteX112" fmla="*/ 8932 w 10000"/>
                <a:gd name="connsiteY112" fmla="*/ 1793 h 10000"/>
                <a:gd name="connsiteX113" fmla="*/ 8906 w 10000"/>
                <a:gd name="connsiteY113" fmla="*/ 1856 h 10000"/>
                <a:gd name="connsiteX114" fmla="*/ 8866 w 10000"/>
                <a:gd name="connsiteY114" fmla="*/ 1939 h 10000"/>
                <a:gd name="connsiteX115" fmla="*/ 8820 w 10000"/>
                <a:gd name="connsiteY115" fmla="*/ 2045 h 10000"/>
                <a:gd name="connsiteX116" fmla="*/ 8749 w 10000"/>
                <a:gd name="connsiteY116" fmla="*/ 2180 h 10000"/>
                <a:gd name="connsiteX117" fmla="*/ 8684 w 10000"/>
                <a:gd name="connsiteY117" fmla="*/ 2283 h 10000"/>
                <a:gd name="connsiteX118" fmla="*/ 8628 w 10000"/>
                <a:gd name="connsiteY118" fmla="*/ 2380 h 10000"/>
                <a:gd name="connsiteX119" fmla="*/ 8567 w 10000"/>
                <a:gd name="connsiteY119" fmla="*/ 2463 h 10000"/>
                <a:gd name="connsiteX120" fmla="*/ 8516 w 10000"/>
                <a:gd name="connsiteY120" fmla="*/ 2526 h 10000"/>
                <a:gd name="connsiteX121" fmla="*/ 8466 w 10000"/>
                <a:gd name="connsiteY121" fmla="*/ 2588 h 10000"/>
                <a:gd name="connsiteX122" fmla="*/ 8415 w 10000"/>
                <a:gd name="connsiteY122" fmla="*/ 2622 h 10000"/>
                <a:gd name="connsiteX123" fmla="*/ 8365 w 10000"/>
                <a:gd name="connsiteY123" fmla="*/ 2663 h 10000"/>
                <a:gd name="connsiteX124" fmla="*/ 8314 w 10000"/>
                <a:gd name="connsiteY124" fmla="*/ 2673 h 10000"/>
                <a:gd name="connsiteX125" fmla="*/ 8258 w 10000"/>
                <a:gd name="connsiteY125" fmla="*/ 2684 h 10000"/>
                <a:gd name="connsiteX126" fmla="*/ 8208 w 10000"/>
                <a:gd name="connsiteY126" fmla="*/ 2694 h 10000"/>
                <a:gd name="connsiteX127" fmla="*/ 8147 w 10000"/>
                <a:gd name="connsiteY127" fmla="*/ 2694 h 10000"/>
                <a:gd name="connsiteX128" fmla="*/ 8086 w 10000"/>
                <a:gd name="connsiteY128" fmla="*/ 2684 h 10000"/>
                <a:gd name="connsiteX129" fmla="*/ 8015 w 10000"/>
                <a:gd name="connsiteY129" fmla="*/ 2684 h 10000"/>
                <a:gd name="connsiteX130" fmla="*/ 7939 w 10000"/>
                <a:gd name="connsiteY130" fmla="*/ 2673 h 10000"/>
                <a:gd name="connsiteX131" fmla="*/ 7858 w 10000"/>
                <a:gd name="connsiteY131" fmla="*/ 2663 h 10000"/>
                <a:gd name="connsiteX132" fmla="*/ 7803 w 10000"/>
                <a:gd name="connsiteY132" fmla="*/ 2609 h 10000"/>
                <a:gd name="connsiteX133" fmla="*/ 7747 w 10000"/>
                <a:gd name="connsiteY133" fmla="*/ 2577 h 10000"/>
                <a:gd name="connsiteX134" fmla="*/ 7696 w 10000"/>
                <a:gd name="connsiteY134" fmla="*/ 2526 h 10000"/>
                <a:gd name="connsiteX135" fmla="*/ 7635 w 10000"/>
                <a:gd name="connsiteY135" fmla="*/ 2483 h 10000"/>
                <a:gd name="connsiteX136" fmla="*/ 7585 w 10000"/>
                <a:gd name="connsiteY136" fmla="*/ 2431 h 10000"/>
                <a:gd name="connsiteX137" fmla="*/ 7529 w 10000"/>
                <a:gd name="connsiteY137" fmla="*/ 2358 h 10000"/>
                <a:gd name="connsiteX138" fmla="*/ 7489 w 10000"/>
                <a:gd name="connsiteY138" fmla="*/ 2273 h 10000"/>
                <a:gd name="connsiteX139" fmla="*/ 7448 w 10000"/>
                <a:gd name="connsiteY139" fmla="*/ 2180 h 10000"/>
                <a:gd name="connsiteX140" fmla="*/ 7468 w 10000"/>
                <a:gd name="connsiteY140" fmla="*/ 2138 h 10000"/>
                <a:gd name="connsiteX141" fmla="*/ 7484 w 10000"/>
                <a:gd name="connsiteY141" fmla="*/ 2096 h 10000"/>
                <a:gd name="connsiteX142" fmla="*/ 7499 w 10000"/>
                <a:gd name="connsiteY142" fmla="*/ 2045 h 10000"/>
                <a:gd name="connsiteX143" fmla="*/ 7514 w 10000"/>
                <a:gd name="connsiteY143" fmla="*/ 2003 h 10000"/>
                <a:gd name="connsiteX144" fmla="*/ 7554 w 10000"/>
                <a:gd name="connsiteY144" fmla="*/ 1740 h 10000"/>
                <a:gd name="connsiteX145" fmla="*/ 7570 w 10000"/>
                <a:gd name="connsiteY145" fmla="*/ 1478 h 10000"/>
                <a:gd name="connsiteX146" fmla="*/ 7570 w 10000"/>
                <a:gd name="connsiteY146" fmla="*/ 1216 h 10000"/>
                <a:gd name="connsiteX147" fmla="*/ 7559 w 10000"/>
                <a:gd name="connsiteY147" fmla="*/ 954 h 10000"/>
                <a:gd name="connsiteX148" fmla="*/ 7529 w 10000"/>
                <a:gd name="connsiteY148" fmla="*/ 692 h 10000"/>
                <a:gd name="connsiteX149" fmla="*/ 7484 w 10000"/>
                <a:gd name="connsiteY149" fmla="*/ 450 h 10000"/>
                <a:gd name="connsiteX150" fmla="*/ 7428 w 10000"/>
                <a:gd name="connsiteY150" fmla="*/ 219 h 10000"/>
                <a:gd name="connsiteX151" fmla="*/ 7357 w 10000"/>
                <a:gd name="connsiteY151" fmla="*/ 0 h 10000"/>
                <a:gd name="connsiteX152" fmla="*/ 7352 w 10000"/>
                <a:gd name="connsiteY152" fmla="*/ 63 h 10000"/>
                <a:gd name="connsiteX153" fmla="*/ 7357 w 10000"/>
                <a:gd name="connsiteY153" fmla="*/ 263 h 10000"/>
                <a:gd name="connsiteX154" fmla="*/ 7367 w 10000"/>
                <a:gd name="connsiteY154" fmla="*/ 525 h 10000"/>
                <a:gd name="connsiteX155" fmla="*/ 7372 w 10000"/>
                <a:gd name="connsiteY155" fmla="*/ 839 h 10000"/>
                <a:gd name="connsiteX156" fmla="*/ 7362 w 10000"/>
                <a:gd name="connsiteY156" fmla="*/ 1174 h 10000"/>
                <a:gd name="connsiteX157" fmla="*/ 7332 w 10000"/>
                <a:gd name="connsiteY157" fmla="*/ 1478 h 10000"/>
                <a:gd name="connsiteX158" fmla="*/ 7271 w 10000"/>
                <a:gd name="connsiteY158" fmla="*/ 1720 h 10000"/>
                <a:gd name="connsiteX159" fmla="*/ 7165 w 10000"/>
                <a:gd name="connsiteY159" fmla="*/ 1866 h 10000"/>
                <a:gd name="connsiteX160" fmla="*/ 7048 w 10000"/>
                <a:gd name="connsiteY160" fmla="*/ 1866 h 10000"/>
                <a:gd name="connsiteX161" fmla="*/ 6932 w 10000"/>
                <a:gd name="connsiteY161" fmla="*/ 1888 h 10000"/>
                <a:gd name="connsiteX162" fmla="*/ 6820 w 10000"/>
                <a:gd name="connsiteY162" fmla="*/ 1939 h 10000"/>
                <a:gd name="connsiteX163" fmla="*/ 6709 w 10000"/>
                <a:gd name="connsiteY163" fmla="*/ 2003 h 10000"/>
                <a:gd name="connsiteX164" fmla="*/ 6603 w 10000"/>
                <a:gd name="connsiteY164" fmla="*/ 2065 h 10000"/>
                <a:gd name="connsiteX165" fmla="*/ 6501 w 10000"/>
                <a:gd name="connsiteY165" fmla="*/ 2169 h 10000"/>
                <a:gd name="connsiteX166" fmla="*/ 6400 w 10000"/>
                <a:gd name="connsiteY166" fmla="*/ 2263 h 10000"/>
                <a:gd name="connsiteX167" fmla="*/ 6304 w 10000"/>
                <a:gd name="connsiteY167" fmla="*/ 2380 h 10000"/>
                <a:gd name="connsiteX168" fmla="*/ 6208 w 10000"/>
                <a:gd name="connsiteY168" fmla="*/ 2515 h 10000"/>
                <a:gd name="connsiteX169" fmla="*/ 6116 w 10000"/>
                <a:gd name="connsiteY169" fmla="*/ 2663 h 10000"/>
                <a:gd name="connsiteX170" fmla="*/ 6035 w 10000"/>
                <a:gd name="connsiteY170" fmla="*/ 2820 h 10000"/>
                <a:gd name="connsiteX171" fmla="*/ 5954 w 10000"/>
                <a:gd name="connsiteY171" fmla="*/ 2987 h 10000"/>
                <a:gd name="connsiteX172" fmla="*/ 5878 w 10000"/>
                <a:gd name="connsiteY172" fmla="*/ 3155 h 10000"/>
                <a:gd name="connsiteX173" fmla="*/ 5808 w 10000"/>
                <a:gd name="connsiteY173" fmla="*/ 3353 h 10000"/>
                <a:gd name="connsiteX174" fmla="*/ 5737 w 10000"/>
                <a:gd name="connsiteY174" fmla="*/ 3542 h 10000"/>
                <a:gd name="connsiteX175" fmla="*/ 5676 w 10000"/>
                <a:gd name="connsiteY175" fmla="*/ 3733 h 10000"/>
                <a:gd name="connsiteX176" fmla="*/ 5630 w 10000"/>
                <a:gd name="connsiteY176" fmla="*/ 3922 h 10000"/>
                <a:gd name="connsiteX177" fmla="*/ 5590 w 10000"/>
                <a:gd name="connsiteY177" fmla="*/ 4109 h 10000"/>
                <a:gd name="connsiteX178" fmla="*/ 5559 w 10000"/>
                <a:gd name="connsiteY178" fmla="*/ 4307 h 10000"/>
                <a:gd name="connsiteX179" fmla="*/ 5539 w 10000"/>
                <a:gd name="connsiteY179" fmla="*/ 4496 h 10000"/>
                <a:gd name="connsiteX180" fmla="*/ 5514 w 10000"/>
                <a:gd name="connsiteY180" fmla="*/ 4684 h 10000"/>
                <a:gd name="connsiteX181" fmla="*/ 5494 w 10000"/>
                <a:gd name="connsiteY181" fmla="*/ 4895 h 10000"/>
                <a:gd name="connsiteX182" fmla="*/ 5468 w 10000"/>
                <a:gd name="connsiteY182" fmla="*/ 5084 h 10000"/>
                <a:gd name="connsiteX183" fmla="*/ 5443 w 10000"/>
                <a:gd name="connsiteY183" fmla="*/ 5284 h 10000"/>
                <a:gd name="connsiteX184" fmla="*/ 5397 w 10000"/>
                <a:gd name="connsiteY184" fmla="*/ 5230 h 10000"/>
                <a:gd name="connsiteX185" fmla="*/ 5337 w 10000"/>
                <a:gd name="connsiteY185" fmla="*/ 5188 h 10000"/>
                <a:gd name="connsiteX186" fmla="*/ 5251 w 10000"/>
                <a:gd name="connsiteY186" fmla="*/ 5137 h 10000"/>
                <a:gd name="connsiteX187" fmla="*/ 5170 w 10000"/>
                <a:gd name="connsiteY187" fmla="*/ 5074 h 10000"/>
                <a:gd name="connsiteX188" fmla="*/ 5089 w 10000"/>
                <a:gd name="connsiteY188" fmla="*/ 5001 h 10000"/>
                <a:gd name="connsiteX189" fmla="*/ 5013 w 10000"/>
                <a:gd name="connsiteY189" fmla="*/ 4938 h 10000"/>
                <a:gd name="connsiteX190" fmla="*/ 4962 w 10000"/>
                <a:gd name="connsiteY190" fmla="*/ 4864 h 10000"/>
                <a:gd name="connsiteX191" fmla="*/ 4937 w 10000"/>
                <a:gd name="connsiteY191" fmla="*/ 4780 h 10000"/>
                <a:gd name="connsiteX192" fmla="*/ 4835 w 10000"/>
                <a:gd name="connsiteY192" fmla="*/ 4812 h 10000"/>
                <a:gd name="connsiteX193" fmla="*/ 4668 w 10000"/>
                <a:gd name="connsiteY193" fmla="*/ 4875 h 10000"/>
                <a:gd name="connsiteX194" fmla="*/ 4461 w 10000"/>
                <a:gd name="connsiteY194" fmla="*/ 4938 h 10000"/>
                <a:gd name="connsiteX195" fmla="*/ 4213 w 10000"/>
                <a:gd name="connsiteY195" fmla="*/ 5031 h 10000"/>
                <a:gd name="connsiteX196" fmla="*/ 3929 w 10000"/>
                <a:gd name="connsiteY196" fmla="*/ 5126 h 10000"/>
                <a:gd name="connsiteX197" fmla="*/ 3625 w 10000"/>
                <a:gd name="connsiteY197" fmla="*/ 5220 h 10000"/>
                <a:gd name="connsiteX198" fmla="*/ 3311 w 10000"/>
                <a:gd name="connsiteY198" fmla="*/ 5334 h 10000"/>
                <a:gd name="connsiteX199" fmla="*/ 2992 w 10000"/>
                <a:gd name="connsiteY199" fmla="*/ 5438 h 10000"/>
                <a:gd name="connsiteX200" fmla="*/ 2678 w 10000"/>
                <a:gd name="connsiteY200" fmla="*/ 5545 h 10000"/>
                <a:gd name="connsiteX201" fmla="*/ 2380 w 10000"/>
                <a:gd name="connsiteY201" fmla="*/ 5660 h 10000"/>
                <a:gd name="connsiteX202" fmla="*/ 2101 w 10000"/>
                <a:gd name="connsiteY202" fmla="*/ 5754 h 10000"/>
                <a:gd name="connsiteX203" fmla="*/ 1848 w 10000"/>
                <a:gd name="connsiteY203" fmla="*/ 5839 h 10000"/>
                <a:gd name="connsiteX204" fmla="*/ 1641 w 10000"/>
                <a:gd name="connsiteY204" fmla="*/ 5912 h 10000"/>
                <a:gd name="connsiteX205" fmla="*/ 1484 w 10000"/>
                <a:gd name="connsiteY205" fmla="*/ 5954 h 10000"/>
                <a:gd name="connsiteX206" fmla="*/ 1377 w 10000"/>
                <a:gd name="connsiteY206" fmla="*/ 5996 h 10000"/>
                <a:gd name="connsiteX207" fmla="*/ 1342 w 10000"/>
                <a:gd name="connsiteY207" fmla="*/ 6006 h 10000"/>
                <a:gd name="connsiteX208" fmla="*/ 1261 w 10000"/>
                <a:gd name="connsiteY208" fmla="*/ 5954 h 10000"/>
                <a:gd name="connsiteX209" fmla="*/ 1180 w 10000"/>
                <a:gd name="connsiteY209" fmla="*/ 5902 h 10000"/>
                <a:gd name="connsiteX210" fmla="*/ 1104 w 10000"/>
                <a:gd name="connsiteY210" fmla="*/ 5850 h 10000"/>
                <a:gd name="connsiteX211" fmla="*/ 1023 w 10000"/>
                <a:gd name="connsiteY211" fmla="*/ 5787 h 10000"/>
                <a:gd name="connsiteX212" fmla="*/ 942 w 10000"/>
                <a:gd name="connsiteY212" fmla="*/ 5732 h 10000"/>
                <a:gd name="connsiteX213" fmla="*/ 861 w 10000"/>
                <a:gd name="connsiteY213" fmla="*/ 5670 h 10000"/>
                <a:gd name="connsiteX214" fmla="*/ 785 w 10000"/>
                <a:gd name="connsiteY214" fmla="*/ 5617 h 10000"/>
                <a:gd name="connsiteX215" fmla="*/ 704 w 10000"/>
                <a:gd name="connsiteY215" fmla="*/ 5556 h 10000"/>
                <a:gd name="connsiteX216" fmla="*/ 623 w 10000"/>
                <a:gd name="connsiteY216" fmla="*/ 5503 h 10000"/>
                <a:gd name="connsiteX217" fmla="*/ 542 w 10000"/>
                <a:gd name="connsiteY217" fmla="*/ 5451 h 10000"/>
                <a:gd name="connsiteX218" fmla="*/ 466 w 10000"/>
                <a:gd name="connsiteY218" fmla="*/ 5387 h 10000"/>
                <a:gd name="connsiteX219" fmla="*/ 380 w 10000"/>
                <a:gd name="connsiteY219" fmla="*/ 5346 h 10000"/>
                <a:gd name="connsiteX220" fmla="*/ 299 w 10000"/>
                <a:gd name="connsiteY220" fmla="*/ 5294 h 10000"/>
                <a:gd name="connsiteX221" fmla="*/ 218 w 10000"/>
                <a:gd name="connsiteY221" fmla="*/ 5241 h 10000"/>
                <a:gd name="connsiteX222" fmla="*/ 137 w 10000"/>
                <a:gd name="connsiteY222" fmla="*/ 5199 h 10000"/>
                <a:gd name="connsiteX223" fmla="*/ 56 w 10000"/>
                <a:gd name="connsiteY223" fmla="*/ 5148 h 10000"/>
                <a:gd name="connsiteX224" fmla="*/ 0 w 10000"/>
                <a:gd name="connsiteY224" fmla="*/ 5271 h 10000"/>
                <a:gd name="connsiteX225" fmla="*/ 15 w 10000"/>
                <a:gd name="connsiteY225" fmla="*/ 5294 h 10000"/>
                <a:gd name="connsiteX226" fmla="*/ 51 w 10000"/>
                <a:gd name="connsiteY226" fmla="*/ 5334 h 10000"/>
                <a:gd name="connsiteX227" fmla="*/ 106 w 10000"/>
                <a:gd name="connsiteY227" fmla="*/ 5377 h 10000"/>
                <a:gd name="connsiteX228" fmla="*/ 177 w 10000"/>
                <a:gd name="connsiteY228" fmla="*/ 5438 h 10000"/>
                <a:gd name="connsiteX229" fmla="*/ 263 w 10000"/>
                <a:gd name="connsiteY229" fmla="*/ 5503 h 10000"/>
                <a:gd name="connsiteX230" fmla="*/ 359 w 10000"/>
                <a:gd name="connsiteY230" fmla="*/ 5576 h 10000"/>
                <a:gd name="connsiteX231" fmla="*/ 456 w 10000"/>
                <a:gd name="connsiteY231" fmla="*/ 5660 h 10000"/>
                <a:gd name="connsiteX232" fmla="*/ 557 w 10000"/>
                <a:gd name="connsiteY232" fmla="*/ 5732 h 10000"/>
                <a:gd name="connsiteX233" fmla="*/ 658 w 10000"/>
                <a:gd name="connsiteY233" fmla="*/ 5818 h 10000"/>
                <a:gd name="connsiteX234" fmla="*/ 754 w 10000"/>
                <a:gd name="connsiteY234" fmla="*/ 5891 h 10000"/>
                <a:gd name="connsiteX235" fmla="*/ 851 w 10000"/>
                <a:gd name="connsiteY235" fmla="*/ 5954 h 10000"/>
                <a:gd name="connsiteX236" fmla="*/ 932 w 10000"/>
                <a:gd name="connsiteY236" fmla="*/ 6017 h 10000"/>
                <a:gd name="connsiteX237" fmla="*/ 997 w 10000"/>
                <a:gd name="connsiteY237" fmla="*/ 6080 h 10000"/>
                <a:gd name="connsiteX238" fmla="*/ 1053 w 10000"/>
                <a:gd name="connsiteY238" fmla="*/ 6111 h 10000"/>
                <a:gd name="connsiteX239" fmla="*/ 1089 w 10000"/>
                <a:gd name="connsiteY239" fmla="*/ 6143 h 10000"/>
                <a:gd name="connsiteX240" fmla="*/ 1099 w 10000"/>
                <a:gd name="connsiteY240" fmla="*/ 6154 h 10000"/>
                <a:gd name="connsiteX241" fmla="*/ 1094 w 10000"/>
                <a:gd name="connsiteY241" fmla="*/ 6154 h 10000"/>
                <a:gd name="connsiteX242" fmla="*/ 1073 w 10000"/>
                <a:gd name="connsiteY242" fmla="*/ 6164 h 10000"/>
                <a:gd name="connsiteX243" fmla="*/ 1053 w 10000"/>
                <a:gd name="connsiteY243" fmla="*/ 6185 h 10000"/>
                <a:gd name="connsiteX244" fmla="*/ 1023 w 10000"/>
                <a:gd name="connsiteY244" fmla="*/ 6216 h 10000"/>
                <a:gd name="connsiteX245" fmla="*/ 987 w 10000"/>
                <a:gd name="connsiteY245" fmla="*/ 6236 h 10000"/>
                <a:gd name="connsiteX246" fmla="*/ 957 w 10000"/>
                <a:gd name="connsiteY246" fmla="*/ 6268 h 10000"/>
                <a:gd name="connsiteX247" fmla="*/ 932 w 10000"/>
                <a:gd name="connsiteY247" fmla="*/ 6299 h 10000"/>
                <a:gd name="connsiteX248" fmla="*/ 906 w 10000"/>
                <a:gd name="connsiteY248" fmla="*/ 6331 h 10000"/>
                <a:gd name="connsiteX249" fmla="*/ 2486 w 10000"/>
                <a:gd name="connsiteY249" fmla="*/ 7766 h 10000"/>
                <a:gd name="connsiteX250" fmla="*/ 2516 w 10000"/>
                <a:gd name="connsiteY250" fmla="*/ 7798 h 10000"/>
                <a:gd name="connsiteX251" fmla="*/ 2542 w 10000"/>
                <a:gd name="connsiteY251" fmla="*/ 7808 h 10000"/>
                <a:gd name="connsiteX252" fmla="*/ 2572 w 10000"/>
                <a:gd name="connsiteY252" fmla="*/ 7808 h 10000"/>
                <a:gd name="connsiteX253" fmla="*/ 2603 w 10000"/>
                <a:gd name="connsiteY253" fmla="*/ 7755 h 10000"/>
                <a:gd name="connsiteX254" fmla="*/ 1246 w 10000"/>
                <a:gd name="connsiteY254" fmla="*/ 6414 h 10000"/>
                <a:gd name="connsiteX255" fmla="*/ 1337 w 10000"/>
                <a:gd name="connsiteY255" fmla="*/ 6373 h 10000"/>
                <a:gd name="connsiteX256" fmla="*/ 1494 w 10000"/>
                <a:gd name="connsiteY256" fmla="*/ 6309 h 10000"/>
                <a:gd name="connsiteX257" fmla="*/ 1701 w 10000"/>
                <a:gd name="connsiteY257" fmla="*/ 6216 h 10000"/>
                <a:gd name="connsiteX258" fmla="*/ 1949 w 10000"/>
                <a:gd name="connsiteY258" fmla="*/ 6111 h 10000"/>
                <a:gd name="connsiteX259" fmla="*/ 2233 w 10000"/>
                <a:gd name="connsiteY259" fmla="*/ 6006 h 10000"/>
                <a:gd name="connsiteX260" fmla="*/ 2542 w 10000"/>
                <a:gd name="connsiteY260" fmla="*/ 5891 h 10000"/>
                <a:gd name="connsiteX261" fmla="*/ 2871 w 10000"/>
                <a:gd name="connsiteY261" fmla="*/ 5754 h 10000"/>
                <a:gd name="connsiteX262" fmla="*/ 3195 w 10000"/>
                <a:gd name="connsiteY262" fmla="*/ 5629 h 10000"/>
                <a:gd name="connsiteX263" fmla="*/ 3524 w 10000"/>
                <a:gd name="connsiteY263" fmla="*/ 5513 h 10000"/>
                <a:gd name="connsiteX264" fmla="*/ 3833 w 10000"/>
                <a:gd name="connsiteY264" fmla="*/ 5387 h 10000"/>
                <a:gd name="connsiteX265" fmla="*/ 4122 w 10000"/>
                <a:gd name="connsiteY265" fmla="*/ 5284 h 10000"/>
                <a:gd name="connsiteX266" fmla="*/ 4380 w 10000"/>
                <a:gd name="connsiteY266" fmla="*/ 5178 h 10000"/>
                <a:gd name="connsiteX267" fmla="*/ 4603 w 10000"/>
                <a:gd name="connsiteY267" fmla="*/ 5105 h 10000"/>
                <a:gd name="connsiteX268" fmla="*/ 4765 w 10000"/>
                <a:gd name="connsiteY268" fmla="*/ 5031 h 10000"/>
                <a:gd name="connsiteX269" fmla="*/ 4876 w 10000"/>
                <a:gd name="connsiteY269" fmla="*/ 4990 h 10000"/>
                <a:gd name="connsiteX270" fmla="*/ 4911 w 10000"/>
                <a:gd name="connsiteY270" fmla="*/ 4980 h 10000"/>
                <a:gd name="connsiteX271" fmla="*/ 4972 w 10000"/>
                <a:gd name="connsiteY271" fmla="*/ 5053 h 10000"/>
                <a:gd name="connsiteX272" fmla="*/ 5038 w 10000"/>
                <a:gd name="connsiteY272" fmla="*/ 5126 h 10000"/>
                <a:gd name="connsiteX273" fmla="*/ 5109 w 10000"/>
                <a:gd name="connsiteY273" fmla="*/ 5199 h 10000"/>
                <a:gd name="connsiteX274" fmla="*/ 5180 w 10000"/>
                <a:gd name="connsiteY274" fmla="*/ 5284 h 10000"/>
                <a:gd name="connsiteX275" fmla="*/ 5241 w 10000"/>
                <a:gd name="connsiteY275" fmla="*/ 5367 h 10000"/>
                <a:gd name="connsiteX276" fmla="*/ 5306 w 10000"/>
                <a:gd name="connsiteY276" fmla="*/ 5451 h 10000"/>
                <a:gd name="connsiteX277" fmla="*/ 5367 w 10000"/>
                <a:gd name="connsiteY277" fmla="*/ 5534 h 10000"/>
                <a:gd name="connsiteX278" fmla="*/ 5428 w 10000"/>
                <a:gd name="connsiteY278" fmla="*/ 5629 h 10000"/>
                <a:gd name="connsiteX279" fmla="*/ 5423 w 10000"/>
                <a:gd name="connsiteY279" fmla="*/ 5942 h 10000"/>
                <a:gd name="connsiteX280" fmla="*/ 5397 w 10000"/>
                <a:gd name="connsiteY280" fmla="*/ 6236 h 10000"/>
                <a:gd name="connsiteX281" fmla="*/ 5367 w 10000"/>
                <a:gd name="connsiteY281" fmla="*/ 6541 h 10000"/>
                <a:gd name="connsiteX282" fmla="*/ 5337 w 10000"/>
                <a:gd name="connsiteY282" fmla="*/ 6814 h 10000"/>
                <a:gd name="connsiteX283" fmla="*/ 5296 w 10000"/>
                <a:gd name="connsiteY283" fmla="*/ 6718 h 10000"/>
                <a:gd name="connsiteX284" fmla="*/ 5251 w 10000"/>
                <a:gd name="connsiteY284" fmla="*/ 6624 h 10000"/>
                <a:gd name="connsiteX285" fmla="*/ 5210 w 10000"/>
                <a:gd name="connsiteY285" fmla="*/ 6530 h 10000"/>
                <a:gd name="connsiteX286" fmla="*/ 5170 w 10000"/>
                <a:gd name="connsiteY286" fmla="*/ 6444 h 10000"/>
                <a:gd name="connsiteX287" fmla="*/ 5129 w 10000"/>
                <a:gd name="connsiteY287" fmla="*/ 6351 h 10000"/>
                <a:gd name="connsiteX288" fmla="*/ 5089 w 10000"/>
                <a:gd name="connsiteY288" fmla="*/ 6268 h 10000"/>
                <a:gd name="connsiteX289" fmla="*/ 5043 w 10000"/>
                <a:gd name="connsiteY289" fmla="*/ 6185 h 10000"/>
                <a:gd name="connsiteX290" fmla="*/ 4992 w 10000"/>
                <a:gd name="connsiteY290" fmla="*/ 6111 h 10000"/>
                <a:gd name="connsiteX291" fmla="*/ 5033 w 10000"/>
                <a:gd name="connsiteY291" fmla="*/ 6111 h 10000"/>
                <a:gd name="connsiteX292" fmla="*/ 5073 w 10000"/>
                <a:gd name="connsiteY292" fmla="*/ 6143 h 10000"/>
                <a:gd name="connsiteX293" fmla="*/ 5114 w 10000"/>
                <a:gd name="connsiteY293" fmla="*/ 6195 h 10000"/>
                <a:gd name="connsiteX294" fmla="*/ 5149 w 10000"/>
                <a:gd name="connsiteY294" fmla="*/ 6258 h 10000"/>
                <a:gd name="connsiteX295" fmla="*/ 5190 w 10000"/>
                <a:gd name="connsiteY295" fmla="*/ 6321 h 10000"/>
                <a:gd name="connsiteX296" fmla="*/ 5230 w 10000"/>
                <a:gd name="connsiteY296" fmla="*/ 6341 h 10000"/>
                <a:gd name="connsiteX297" fmla="*/ 5271 w 10000"/>
                <a:gd name="connsiteY297" fmla="*/ 6341 h 10000"/>
                <a:gd name="connsiteX298" fmla="*/ 5316 w 10000"/>
                <a:gd name="connsiteY298" fmla="*/ 6299 h 10000"/>
                <a:gd name="connsiteX299" fmla="*/ 5276 w 10000"/>
                <a:gd name="connsiteY299" fmla="*/ 6154 h 10000"/>
                <a:gd name="connsiteX300" fmla="*/ 5225 w 10000"/>
                <a:gd name="connsiteY300" fmla="*/ 6017 h 10000"/>
                <a:gd name="connsiteX301" fmla="*/ 5170 w 10000"/>
                <a:gd name="connsiteY301" fmla="*/ 5902 h 10000"/>
                <a:gd name="connsiteX302" fmla="*/ 5109 w 10000"/>
                <a:gd name="connsiteY302" fmla="*/ 5776 h 10000"/>
                <a:gd name="connsiteX303" fmla="*/ 5043 w 10000"/>
                <a:gd name="connsiteY303" fmla="*/ 5670 h 10000"/>
                <a:gd name="connsiteX304" fmla="*/ 4972 w 10000"/>
                <a:gd name="connsiteY304" fmla="*/ 5576 h 10000"/>
                <a:gd name="connsiteX305" fmla="*/ 4901 w 10000"/>
                <a:gd name="connsiteY305" fmla="*/ 5493 h 10000"/>
                <a:gd name="connsiteX306" fmla="*/ 4835 w 10000"/>
                <a:gd name="connsiteY306" fmla="*/ 5418 h 10000"/>
                <a:gd name="connsiteX307" fmla="*/ 4881 w 10000"/>
                <a:gd name="connsiteY307" fmla="*/ 5428 h 10000"/>
                <a:gd name="connsiteX308" fmla="*/ 4927 w 10000"/>
                <a:gd name="connsiteY308" fmla="*/ 5438 h 10000"/>
                <a:gd name="connsiteX309" fmla="*/ 4972 w 10000"/>
                <a:gd name="connsiteY309" fmla="*/ 5461 h 10000"/>
                <a:gd name="connsiteX310" fmla="*/ 5018 w 10000"/>
                <a:gd name="connsiteY310" fmla="*/ 5493 h 10000"/>
                <a:gd name="connsiteX311" fmla="*/ 5068 w 10000"/>
                <a:gd name="connsiteY311" fmla="*/ 5513 h 10000"/>
                <a:gd name="connsiteX312" fmla="*/ 5114 w 10000"/>
                <a:gd name="connsiteY312" fmla="*/ 5545 h 10000"/>
                <a:gd name="connsiteX313" fmla="*/ 5154 w 10000"/>
                <a:gd name="connsiteY313" fmla="*/ 5586 h 10000"/>
                <a:gd name="connsiteX314" fmla="*/ 5195 w 10000"/>
                <a:gd name="connsiteY314" fmla="*/ 5629 h 10000"/>
                <a:gd name="connsiteX315" fmla="*/ 5220 w 10000"/>
                <a:gd name="connsiteY315" fmla="*/ 5639 h 10000"/>
                <a:gd name="connsiteX316" fmla="*/ 5241 w 10000"/>
                <a:gd name="connsiteY316" fmla="*/ 5680 h 10000"/>
                <a:gd name="connsiteX317" fmla="*/ 5266 w 10000"/>
                <a:gd name="connsiteY317" fmla="*/ 5732 h 10000"/>
                <a:gd name="connsiteX318" fmla="*/ 5281 w 10000"/>
                <a:gd name="connsiteY318" fmla="*/ 5766 h 10000"/>
                <a:gd name="connsiteX319" fmla="*/ 5306 w 10000"/>
                <a:gd name="connsiteY319" fmla="*/ 5818 h 10000"/>
                <a:gd name="connsiteX320" fmla="*/ 5327 w 10000"/>
                <a:gd name="connsiteY320" fmla="*/ 5829 h 10000"/>
                <a:gd name="connsiteX321" fmla="*/ 5352 w 10000"/>
                <a:gd name="connsiteY321" fmla="*/ 5818 h 10000"/>
                <a:gd name="connsiteX322" fmla="*/ 5382 w 10000"/>
                <a:gd name="connsiteY322" fmla="*/ 5766 h 10000"/>
                <a:gd name="connsiteX323" fmla="*/ 5342 w 10000"/>
                <a:gd name="connsiteY323" fmla="*/ 5660 h 10000"/>
                <a:gd name="connsiteX324" fmla="*/ 5296 w 10000"/>
                <a:gd name="connsiteY324" fmla="*/ 5576 h 10000"/>
                <a:gd name="connsiteX325" fmla="*/ 5241 w 10000"/>
                <a:gd name="connsiteY325" fmla="*/ 5503 h 10000"/>
                <a:gd name="connsiteX326" fmla="*/ 5190 w 10000"/>
                <a:gd name="connsiteY326" fmla="*/ 5438 h 10000"/>
                <a:gd name="connsiteX327" fmla="*/ 5129 w 10000"/>
                <a:gd name="connsiteY327" fmla="*/ 5387 h 10000"/>
                <a:gd name="connsiteX328" fmla="*/ 5073 w 10000"/>
                <a:gd name="connsiteY328" fmla="*/ 5356 h 10000"/>
                <a:gd name="connsiteX329" fmla="*/ 5008 w 10000"/>
                <a:gd name="connsiteY329" fmla="*/ 5304 h 10000"/>
                <a:gd name="connsiteX330" fmla="*/ 4952 w 10000"/>
                <a:gd name="connsiteY330" fmla="*/ 5271 h 10000"/>
                <a:gd name="connsiteX331" fmla="*/ 4916 w 10000"/>
                <a:gd name="connsiteY331" fmla="*/ 5241 h 10000"/>
                <a:gd name="connsiteX332" fmla="*/ 4876 w 10000"/>
                <a:gd name="connsiteY332" fmla="*/ 5230 h 10000"/>
                <a:gd name="connsiteX333" fmla="*/ 4841 w 10000"/>
                <a:gd name="connsiteY333" fmla="*/ 5230 h 10000"/>
                <a:gd name="connsiteX334" fmla="*/ 4810 w 10000"/>
                <a:gd name="connsiteY334" fmla="*/ 5284 h 10000"/>
                <a:gd name="connsiteX335" fmla="*/ 4810 w 10000"/>
                <a:gd name="connsiteY335" fmla="*/ 5314 h 10000"/>
                <a:gd name="connsiteX336" fmla="*/ 4815 w 10000"/>
                <a:gd name="connsiteY336" fmla="*/ 5356 h 10000"/>
                <a:gd name="connsiteX337" fmla="*/ 4820 w 10000"/>
                <a:gd name="connsiteY337" fmla="*/ 5377 h 10000"/>
                <a:gd name="connsiteX338" fmla="*/ 4835 w 10000"/>
                <a:gd name="connsiteY338" fmla="*/ 5397 h 10000"/>
                <a:gd name="connsiteX339" fmla="*/ 4795 w 10000"/>
                <a:gd name="connsiteY339" fmla="*/ 5428 h 10000"/>
                <a:gd name="connsiteX340" fmla="*/ 4744 w 10000"/>
                <a:gd name="connsiteY340" fmla="*/ 5438 h 10000"/>
                <a:gd name="connsiteX341" fmla="*/ 4709 w 10000"/>
                <a:gd name="connsiteY341" fmla="*/ 5461 h 10000"/>
                <a:gd name="connsiteX342" fmla="*/ 4704 w 10000"/>
                <a:gd name="connsiteY342" fmla="*/ 5556 h 10000"/>
                <a:gd name="connsiteX343" fmla="*/ 4754 w 10000"/>
                <a:gd name="connsiteY343" fmla="*/ 5596 h 10000"/>
                <a:gd name="connsiteX344" fmla="*/ 4800 w 10000"/>
                <a:gd name="connsiteY344" fmla="*/ 5629 h 10000"/>
                <a:gd name="connsiteX345" fmla="*/ 4846 w 10000"/>
                <a:gd name="connsiteY345" fmla="*/ 5670 h 10000"/>
                <a:gd name="connsiteX346" fmla="*/ 4896 w 10000"/>
                <a:gd name="connsiteY346" fmla="*/ 5691 h 10000"/>
                <a:gd name="connsiteX347" fmla="*/ 4937 w 10000"/>
                <a:gd name="connsiteY347" fmla="*/ 5732 h 10000"/>
                <a:gd name="connsiteX348" fmla="*/ 4987 w 10000"/>
                <a:gd name="connsiteY348" fmla="*/ 5776 h 10000"/>
                <a:gd name="connsiteX349" fmla="*/ 5028 w 10000"/>
                <a:gd name="connsiteY349" fmla="*/ 5839 h 10000"/>
                <a:gd name="connsiteX350" fmla="*/ 5068 w 10000"/>
                <a:gd name="connsiteY350" fmla="*/ 5902 h 10000"/>
                <a:gd name="connsiteX351" fmla="*/ 5033 w 10000"/>
                <a:gd name="connsiteY351" fmla="*/ 5912 h 10000"/>
                <a:gd name="connsiteX352" fmla="*/ 4992 w 10000"/>
                <a:gd name="connsiteY352" fmla="*/ 5912 h 10000"/>
                <a:gd name="connsiteX353" fmla="*/ 4957 w 10000"/>
                <a:gd name="connsiteY353" fmla="*/ 5902 h 10000"/>
                <a:gd name="connsiteX354" fmla="*/ 4916 w 10000"/>
                <a:gd name="connsiteY354" fmla="*/ 5871 h 10000"/>
                <a:gd name="connsiteX355" fmla="*/ 4876 w 10000"/>
                <a:gd name="connsiteY355" fmla="*/ 5850 h 10000"/>
                <a:gd name="connsiteX356" fmla="*/ 4835 w 10000"/>
                <a:gd name="connsiteY356" fmla="*/ 5839 h 10000"/>
                <a:gd name="connsiteX357" fmla="*/ 4800 w 10000"/>
                <a:gd name="connsiteY357" fmla="*/ 5860 h 10000"/>
                <a:gd name="connsiteX358" fmla="*/ 4759 w 10000"/>
                <a:gd name="connsiteY358" fmla="*/ 5902 h 10000"/>
                <a:gd name="connsiteX359" fmla="*/ 4775 w 10000"/>
                <a:gd name="connsiteY359" fmla="*/ 6027 h 10000"/>
                <a:gd name="connsiteX360" fmla="*/ 4810 w 10000"/>
                <a:gd name="connsiteY360" fmla="*/ 6143 h 10000"/>
                <a:gd name="connsiteX361" fmla="*/ 4851 w 10000"/>
                <a:gd name="connsiteY361" fmla="*/ 6226 h 10000"/>
                <a:gd name="connsiteX362" fmla="*/ 4901 w 10000"/>
                <a:gd name="connsiteY362" fmla="*/ 6309 h 10000"/>
                <a:gd name="connsiteX363" fmla="*/ 4952 w 10000"/>
                <a:gd name="connsiteY363" fmla="*/ 6394 h 10000"/>
                <a:gd name="connsiteX364" fmla="*/ 5003 w 10000"/>
                <a:gd name="connsiteY364" fmla="*/ 6488 h 10000"/>
                <a:gd name="connsiteX365" fmla="*/ 5043 w 10000"/>
                <a:gd name="connsiteY365" fmla="*/ 6614 h 10000"/>
                <a:gd name="connsiteX366" fmla="*/ 5078 w 10000"/>
                <a:gd name="connsiteY366" fmla="*/ 6739 h 10000"/>
                <a:gd name="connsiteX367" fmla="*/ 4987 w 10000"/>
                <a:gd name="connsiteY367" fmla="*/ 6781 h 10000"/>
                <a:gd name="connsiteX368" fmla="*/ 4886 w 10000"/>
                <a:gd name="connsiteY368" fmla="*/ 6824 h 10000"/>
                <a:gd name="connsiteX369" fmla="*/ 4795 w 10000"/>
                <a:gd name="connsiteY369" fmla="*/ 6888 h 10000"/>
                <a:gd name="connsiteX370" fmla="*/ 4699 w 10000"/>
                <a:gd name="connsiteY370" fmla="*/ 6950 h 10000"/>
                <a:gd name="connsiteX371" fmla="*/ 4608 w 10000"/>
                <a:gd name="connsiteY371" fmla="*/ 7013 h 10000"/>
                <a:gd name="connsiteX372" fmla="*/ 4511 w 10000"/>
                <a:gd name="connsiteY372" fmla="*/ 7055 h 10000"/>
                <a:gd name="connsiteX373" fmla="*/ 4415 w 10000"/>
                <a:gd name="connsiteY373" fmla="*/ 7097 h 10000"/>
                <a:gd name="connsiteX374" fmla="*/ 4319 w 10000"/>
                <a:gd name="connsiteY374" fmla="*/ 7107 h 10000"/>
                <a:gd name="connsiteX375" fmla="*/ 4339 w 10000"/>
                <a:gd name="connsiteY375" fmla="*/ 6845 h 10000"/>
                <a:gd name="connsiteX376" fmla="*/ 4349 w 10000"/>
                <a:gd name="connsiteY376" fmla="*/ 6551 h 10000"/>
                <a:gd name="connsiteX377" fmla="*/ 4339 w 10000"/>
                <a:gd name="connsiteY377" fmla="*/ 6268 h 10000"/>
                <a:gd name="connsiteX378" fmla="*/ 4319 w 10000"/>
                <a:gd name="connsiteY378" fmla="*/ 6006 h 10000"/>
                <a:gd name="connsiteX379" fmla="*/ 4294 w 10000"/>
                <a:gd name="connsiteY379" fmla="*/ 5922 h 10000"/>
                <a:gd name="connsiteX380" fmla="*/ 4268 w 10000"/>
                <a:gd name="connsiteY380" fmla="*/ 5829 h 10000"/>
                <a:gd name="connsiteX381" fmla="*/ 4238 w 10000"/>
                <a:gd name="connsiteY381" fmla="*/ 5743 h 10000"/>
                <a:gd name="connsiteX382" fmla="*/ 4192 w 10000"/>
                <a:gd name="connsiteY382" fmla="*/ 5712 h 10000"/>
                <a:gd name="connsiteX383" fmla="*/ 4147 w 10000"/>
                <a:gd name="connsiteY383" fmla="*/ 5891 h 10000"/>
                <a:gd name="connsiteX384" fmla="*/ 4116 w 10000"/>
                <a:gd name="connsiteY384" fmla="*/ 6070 h 10000"/>
                <a:gd name="connsiteX385" fmla="*/ 4086 w 10000"/>
                <a:gd name="connsiteY385" fmla="*/ 6247 h 10000"/>
                <a:gd name="connsiteX386" fmla="*/ 4035 w 10000"/>
                <a:gd name="connsiteY386" fmla="*/ 6414 h 10000"/>
                <a:gd name="connsiteX387" fmla="*/ 3833 w 10000"/>
                <a:gd name="connsiteY387" fmla="*/ 5712 h 10000"/>
                <a:gd name="connsiteX388" fmla="*/ 3772 w 10000"/>
                <a:gd name="connsiteY388" fmla="*/ 5712 h 10000"/>
                <a:gd name="connsiteX389" fmla="*/ 3772 w 10000"/>
                <a:gd name="connsiteY389" fmla="*/ 5829 h 10000"/>
                <a:gd name="connsiteX390" fmla="*/ 3813 w 10000"/>
                <a:gd name="connsiteY390" fmla="*/ 5954 h 10000"/>
                <a:gd name="connsiteX391" fmla="*/ 3848 w 10000"/>
                <a:gd name="connsiteY391" fmla="*/ 6090 h 10000"/>
                <a:gd name="connsiteX392" fmla="*/ 3878 w 10000"/>
                <a:gd name="connsiteY392" fmla="*/ 6226 h 10000"/>
                <a:gd name="connsiteX393" fmla="*/ 3909 w 10000"/>
                <a:gd name="connsiteY393" fmla="*/ 6373 h 10000"/>
                <a:gd name="connsiteX394" fmla="*/ 3934 w 10000"/>
                <a:gd name="connsiteY394" fmla="*/ 6498 h 10000"/>
                <a:gd name="connsiteX395" fmla="*/ 3959 w 10000"/>
                <a:gd name="connsiteY395" fmla="*/ 6644 h 10000"/>
                <a:gd name="connsiteX396" fmla="*/ 3975 w 10000"/>
                <a:gd name="connsiteY396" fmla="*/ 6803 h 10000"/>
                <a:gd name="connsiteX397" fmla="*/ 3995 w 10000"/>
                <a:gd name="connsiteY397" fmla="*/ 6950 h 10000"/>
                <a:gd name="connsiteX398" fmla="*/ 4041 w 10000"/>
                <a:gd name="connsiteY398" fmla="*/ 6928 h 10000"/>
                <a:gd name="connsiteX399" fmla="*/ 4081 w 10000"/>
                <a:gd name="connsiteY399" fmla="*/ 6868 h 10000"/>
                <a:gd name="connsiteX400" fmla="*/ 4111 w 10000"/>
                <a:gd name="connsiteY400" fmla="*/ 6803 h 10000"/>
                <a:gd name="connsiteX401" fmla="*/ 4142 w 10000"/>
                <a:gd name="connsiteY401" fmla="*/ 6729 h 10000"/>
                <a:gd name="connsiteX402" fmla="*/ 4162 w 10000"/>
                <a:gd name="connsiteY402" fmla="*/ 6644 h 10000"/>
                <a:gd name="connsiteX403" fmla="*/ 4182 w 10000"/>
                <a:gd name="connsiteY403" fmla="*/ 6551 h 10000"/>
                <a:gd name="connsiteX404" fmla="*/ 4197 w 10000"/>
                <a:gd name="connsiteY404" fmla="*/ 6467 h 10000"/>
                <a:gd name="connsiteX405" fmla="*/ 4218 w 10000"/>
                <a:gd name="connsiteY405" fmla="*/ 6384 h 10000"/>
                <a:gd name="connsiteX406" fmla="*/ 4238 w 10000"/>
                <a:gd name="connsiteY406" fmla="*/ 6467 h 10000"/>
                <a:gd name="connsiteX407" fmla="*/ 4228 w 10000"/>
                <a:gd name="connsiteY407" fmla="*/ 6654 h 10000"/>
                <a:gd name="connsiteX408" fmla="*/ 4203 w 10000"/>
                <a:gd name="connsiteY408" fmla="*/ 6855 h 10000"/>
                <a:gd name="connsiteX409" fmla="*/ 4182 w 10000"/>
                <a:gd name="connsiteY409" fmla="*/ 7034 h 10000"/>
                <a:gd name="connsiteX410" fmla="*/ 4147 w 10000"/>
                <a:gd name="connsiteY410" fmla="*/ 7223 h 10000"/>
                <a:gd name="connsiteX411" fmla="*/ 4111 w 10000"/>
                <a:gd name="connsiteY411" fmla="*/ 7410 h 10000"/>
                <a:gd name="connsiteX412" fmla="*/ 4076 w 10000"/>
                <a:gd name="connsiteY412" fmla="*/ 7589 h 10000"/>
                <a:gd name="connsiteX413" fmla="*/ 4223 w 10000"/>
                <a:gd name="connsiteY413" fmla="*/ 7977 h 10000"/>
                <a:gd name="connsiteX414" fmla="*/ 4238 w 10000"/>
                <a:gd name="connsiteY414" fmla="*/ 7862 h 10000"/>
                <a:gd name="connsiteX415" fmla="*/ 4258 w 10000"/>
                <a:gd name="connsiteY415" fmla="*/ 7705 h 10000"/>
                <a:gd name="connsiteX416" fmla="*/ 4273 w 10000"/>
                <a:gd name="connsiteY416" fmla="*/ 7567 h 10000"/>
                <a:gd name="connsiteX417" fmla="*/ 4294 w 10000"/>
                <a:gd name="connsiteY417" fmla="*/ 7452 h 10000"/>
                <a:gd name="connsiteX418" fmla="*/ 4400 w 10000"/>
                <a:gd name="connsiteY418" fmla="*/ 7421 h 10000"/>
                <a:gd name="connsiteX419" fmla="*/ 4511 w 10000"/>
                <a:gd name="connsiteY419" fmla="*/ 7358 h 10000"/>
                <a:gd name="connsiteX420" fmla="*/ 4623 w 10000"/>
                <a:gd name="connsiteY420" fmla="*/ 7296 h 10000"/>
                <a:gd name="connsiteX421" fmla="*/ 4734 w 10000"/>
                <a:gd name="connsiteY421" fmla="*/ 7243 h 10000"/>
                <a:gd name="connsiteX422" fmla="*/ 4846 w 10000"/>
                <a:gd name="connsiteY422" fmla="*/ 7181 h 10000"/>
                <a:gd name="connsiteX423" fmla="*/ 4952 w 10000"/>
                <a:gd name="connsiteY423" fmla="*/ 7118 h 10000"/>
                <a:gd name="connsiteX424" fmla="*/ 5063 w 10000"/>
                <a:gd name="connsiteY424" fmla="*/ 7055 h 10000"/>
                <a:gd name="connsiteX425" fmla="*/ 5170 w 10000"/>
                <a:gd name="connsiteY425" fmla="*/ 7013 h 10000"/>
                <a:gd name="connsiteX426" fmla="*/ 5205 w 10000"/>
                <a:gd name="connsiteY426" fmla="*/ 7107 h 10000"/>
                <a:gd name="connsiteX427" fmla="*/ 5241 w 10000"/>
                <a:gd name="connsiteY427" fmla="*/ 7202 h 10000"/>
                <a:gd name="connsiteX428" fmla="*/ 5266 w 10000"/>
                <a:gd name="connsiteY428" fmla="*/ 7296 h 10000"/>
                <a:gd name="connsiteX429" fmla="*/ 5286 w 10000"/>
                <a:gd name="connsiteY429" fmla="*/ 7410 h 10000"/>
                <a:gd name="connsiteX430" fmla="*/ 4759 w 10000"/>
                <a:gd name="connsiteY430" fmla="*/ 7755 h 10000"/>
                <a:gd name="connsiteX431" fmla="*/ 4800 w 10000"/>
                <a:gd name="connsiteY431" fmla="*/ 8071 h 10000"/>
                <a:gd name="connsiteX432" fmla="*/ 4765 w 10000"/>
                <a:gd name="connsiteY432" fmla="*/ 8616 h 10000"/>
                <a:gd name="connsiteX433" fmla="*/ 4800 w 10000"/>
                <a:gd name="connsiteY433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800 w 10000"/>
                <a:gd name="connsiteY20" fmla="*/ 8071 h 10000"/>
                <a:gd name="connsiteX21" fmla="*/ 4759 w 10000"/>
                <a:gd name="connsiteY21" fmla="*/ 7755 h 10000"/>
                <a:gd name="connsiteX22" fmla="*/ 4228 w 10000"/>
                <a:gd name="connsiteY22" fmla="*/ 8125 h 10000"/>
                <a:gd name="connsiteX23" fmla="*/ 4223 w 10000"/>
                <a:gd name="connsiteY23" fmla="*/ 8092 h 10000"/>
                <a:gd name="connsiteX24" fmla="*/ 4223 w 10000"/>
                <a:gd name="connsiteY24" fmla="*/ 8061 h 10000"/>
                <a:gd name="connsiteX25" fmla="*/ 4223 w 10000"/>
                <a:gd name="connsiteY25" fmla="*/ 8018 h 10000"/>
                <a:gd name="connsiteX26" fmla="*/ 4223 w 10000"/>
                <a:gd name="connsiteY26" fmla="*/ 7977 h 10000"/>
                <a:gd name="connsiteX27" fmla="*/ 5554 w 10000"/>
                <a:gd name="connsiteY27" fmla="*/ 6593 h 10000"/>
                <a:gd name="connsiteX28" fmla="*/ 5570 w 10000"/>
                <a:gd name="connsiteY28" fmla="*/ 6384 h 10000"/>
                <a:gd name="connsiteX29" fmla="*/ 5585 w 10000"/>
                <a:gd name="connsiteY29" fmla="*/ 6154 h 10000"/>
                <a:gd name="connsiteX30" fmla="*/ 5605 w 10000"/>
                <a:gd name="connsiteY30" fmla="*/ 5932 h 10000"/>
                <a:gd name="connsiteX31" fmla="*/ 5625 w 10000"/>
                <a:gd name="connsiteY31" fmla="*/ 5712 h 10000"/>
                <a:gd name="connsiteX32" fmla="*/ 5651 w 10000"/>
                <a:gd name="connsiteY32" fmla="*/ 5503 h 10000"/>
                <a:gd name="connsiteX33" fmla="*/ 5671 w 10000"/>
                <a:gd name="connsiteY33" fmla="*/ 5294 h 10000"/>
                <a:gd name="connsiteX34" fmla="*/ 5706 w 10000"/>
                <a:gd name="connsiteY34" fmla="*/ 5084 h 10000"/>
                <a:gd name="connsiteX35" fmla="*/ 5742 w 10000"/>
                <a:gd name="connsiteY35" fmla="*/ 4885 h 10000"/>
                <a:gd name="connsiteX36" fmla="*/ 5782 w 10000"/>
                <a:gd name="connsiteY36" fmla="*/ 4643 h 10000"/>
                <a:gd name="connsiteX37" fmla="*/ 5838 w 10000"/>
                <a:gd name="connsiteY37" fmla="*/ 4401 h 10000"/>
                <a:gd name="connsiteX38" fmla="*/ 5894 w 10000"/>
                <a:gd name="connsiteY38" fmla="*/ 4171 h 10000"/>
                <a:gd name="connsiteX39" fmla="*/ 5965 w 10000"/>
                <a:gd name="connsiteY39" fmla="*/ 3942 h 10000"/>
                <a:gd name="connsiteX40" fmla="*/ 6041 w 10000"/>
                <a:gd name="connsiteY40" fmla="*/ 3723 h 10000"/>
                <a:gd name="connsiteX41" fmla="*/ 6116 w 10000"/>
                <a:gd name="connsiteY41" fmla="*/ 3511 h 10000"/>
                <a:gd name="connsiteX42" fmla="*/ 6203 w 10000"/>
                <a:gd name="connsiteY42" fmla="*/ 3312 h 10000"/>
                <a:gd name="connsiteX43" fmla="*/ 6294 w 10000"/>
                <a:gd name="connsiteY43" fmla="*/ 3124 h 10000"/>
                <a:gd name="connsiteX44" fmla="*/ 6395 w 10000"/>
                <a:gd name="connsiteY44" fmla="*/ 2957 h 10000"/>
                <a:gd name="connsiteX45" fmla="*/ 6496 w 10000"/>
                <a:gd name="connsiteY45" fmla="*/ 2777 h 10000"/>
                <a:gd name="connsiteX46" fmla="*/ 6603 w 10000"/>
                <a:gd name="connsiteY46" fmla="*/ 2642 h 10000"/>
                <a:gd name="connsiteX47" fmla="*/ 6714 w 10000"/>
                <a:gd name="connsiteY47" fmla="*/ 2515 h 10000"/>
                <a:gd name="connsiteX48" fmla="*/ 6830 w 10000"/>
                <a:gd name="connsiteY48" fmla="*/ 2411 h 10000"/>
                <a:gd name="connsiteX49" fmla="*/ 6947 w 10000"/>
                <a:gd name="connsiteY49" fmla="*/ 2305 h 10000"/>
                <a:gd name="connsiteX50" fmla="*/ 7073 w 10000"/>
                <a:gd name="connsiteY50" fmla="*/ 2253 h 10000"/>
                <a:gd name="connsiteX51" fmla="*/ 7200 w 10000"/>
                <a:gd name="connsiteY51" fmla="*/ 2201 h 10000"/>
                <a:gd name="connsiteX52" fmla="*/ 7271 w 10000"/>
                <a:gd name="connsiteY52" fmla="*/ 2368 h 10000"/>
                <a:gd name="connsiteX53" fmla="*/ 7332 w 10000"/>
                <a:gd name="connsiteY53" fmla="*/ 2515 h 10000"/>
                <a:gd name="connsiteX54" fmla="*/ 7397 w 10000"/>
                <a:gd name="connsiteY54" fmla="*/ 2663 h 10000"/>
                <a:gd name="connsiteX55" fmla="*/ 7468 w 10000"/>
                <a:gd name="connsiteY55" fmla="*/ 2777 h 10000"/>
                <a:gd name="connsiteX56" fmla="*/ 7549 w 10000"/>
                <a:gd name="connsiteY56" fmla="*/ 2894 h 10000"/>
                <a:gd name="connsiteX57" fmla="*/ 7641 w 10000"/>
                <a:gd name="connsiteY57" fmla="*/ 2987 h 10000"/>
                <a:gd name="connsiteX58" fmla="*/ 7757 w 10000"/>
                <a:gd name="connsiteY58" fmla="*/ 3082 h 10000"/>
                <a:gd name="connsiteX59" fmla="*/ 7899 w 10000"/>
                <a:gd name="connsiteY59" fmla="*/ 3165 h 10000"/>
                <a:gd name="connsiteX60" fmla="*/ 7980 w 10000"/>
                <a:gd name="connsiteY60" fmla="*/ 3209 h 10000"/>
                <a:gd name="connsiteX61" fmla="*/ 8056 w 10000"/>
                <a:gd name="connsiteY61" fmla="*/ 3219 h 10000"/>
                <a:gd name="connsiteX62" fmla="*/ 8137 w 10000"/>
                <a:gd name="connsiteY62" fmla="*/ 3229 h 10000"/>
                <a:gd name="connsiteX63" fmla="*/ 8213 w 10000"/>
                <a:gd name="connsiteY63" fmla="*/ 3229 h 10000"/>
                <a:gd name="connsiteX64" fmla="*/ 8289 w 10000"/>
                <a:gd name="connsiteY64" fmla="*/ 3209 h 10000"/>
                <a:gd name="connsiteX65" fmla="*/ 8359 w 10000"/>
                <a:gd name="connsiteY65" fmla="*/ 3175 h 10000"/>
                <a:gd name="connsiteX66" fmla="*/ 8435 w 10000"/>
                <a:gd name="connsiteY66" fmla="*/ 3145 h 10000"/>
                <a:gd name="connsiteX67" fmla="*/ 8506 w 10000"/>
                <a:gd name="connsiteY67" fmla="*/ 3082 h 10000"/>
                <a:gd name="connsiteX68" fmla="*/ 8572 w 10000"/>
                <a:gd name="connsiteY68" fmla="*/ 3041 h 10000"/>
                <a:gd name="connsiteX69" fmla="*/ 8638 w 10000"/>
                <a:gd name="connsiteY69" fmla="*/ 2967 h 10000"/>
                <a:gd name="connsiteX70" fmla="*/ 8709 w 10000"/>
                <a:gd name="connsiteY70" fmla="*/ 2894 h 10000"/>
                <a:gd name="connsiteX71" fmla="*/ 8775 w 10000"/>
                <a:gd name="connsiteY71" fmla="*/ 2810 h 10000"/>
                <a:gd name="connsiteX72" fmla="*/ 8830 w 10000"/>
                <a:gd name="connsiteY72" fmla="*/ 2716 h 10000"/>
                <a:gd name="connsiteX73" fmla="*/ 8896 w 10000"/>
                <a:gd name="connsiteY73" fmla="*/ 2609 h 10000"/>
                <a:gd name="connsiteX74" fmla="*/ 8952 w 10000"/>
                <a:gd name="connsiteY74" fmla="*/ 2504 h 10000"/>
                <a:gd name="connsiteX75" fmla="*/ 9013 w 10000"/>
                <a:gd name="connsiteY75" fmla="*/ 2401 h 10000"/>
                <a:gd name="connsiteX76" fmla="*/ 9200 w 10000"/>
                <a:gd name="connsiteY76" fmla="*/ 2609 h 10000"/>
                <a:gd name="connsiteX77" fmla="*/ 9362 w 10000"/>
                <a:gd name="connsiteY77" fmla="*/ 2884 h 10000"/>
                <a:gd name="connsiteX78" fmla="*/ 9499 w 10000"/>
                <a:gd name="connsiteY78" fmla="*/ 3195 h 10000"/>
                <a:gd name="connsiteX79" fmla="*/ 9625 w 10000"/>
                <a:gd name="connsiteY79" fmla="*/ 3554 h 10000"/>
                <a:gd name="connsiteX80" fmla="*/ 9716 w 10000"/>
                <a:gd name="connsiteY80" fmla="*/ 3942 h 10000"/>
                <a:gd name="connsiteX81" fmla="*/ 9792 w 10000"/>
                <a:gd name="connsiteY81" fmla="*/ 4359 h 10000"/>
                <a:gd name="connsiteX82" fmla="*/ 9833 w 10000"/>
                <a:gd name="connsiteY82" fmla="*/ 4791 h 10000"/>
                <a:gd name="connsiteX83" fmla="*/ 9848 w 10000"/>
                <a:gd name="connsiteY83" fmla="*/ 5230 h 10000"/>
                <a:gd name="connsiteX84" fmla="*/ 9863 w 10000"/>
                <a:gd name="connsiteY84" fmla="*/ 5534 h 10000"/>
                <a:gd name="connsiteX85" fmla="*/ 9878 w 10000"/>
                <a:gd name="connsiteY85" fmla="*/ 5871 h 10000"/>
                <a:gd name="connsiteX86" fmla="*/ 9899 w 10000"/>
                <a:gd name="connsiteY86" fmla="*/ 6132 h 10000"/>
                <a:gd name="connsiteX87" fmla="*/ 9914 w 10000"/>
                <a:gd name="connsiteY87" fmla="*/ 6195 h 10000"/>
                <a:gd name="connsiteX88" fmla="*/ 9980 w 10000"/>
                <a:gd name="connsiteY88" fmla="*/ 5660 h 10000"/>
                <a:gd name="connsiteX89" fmla="*/ 10000 w 10000"/>
                <a:gd name="connsiteY89" fmla="*/ 5084 h 10000"/>
                <a:gd name="connsiteX90" fmla="*/ 9995 w 10000"/>
                <a:gd name="connsiteY90" fmla="*/ 4506 h 10000"/>
                <a:gd name="connsiteX91" fmla="*/ 9949 w 10000"/>
                <a:gd name="connsiteY91" fmla="*/ 3963 h 10000"/>
                <a:gd name="connsiteX92" fmla="*/ 9924 w 10000"/>
                <a:gd name="connsiteY92" fmla="*/ 3784 h 10000"/>
                <a:gd name="connsiteX93" fmla="*/ 9899 w 10000"/>
                <a:gd name="connsiteY93" fmla="*/ 3604 h 10000"/>
                <a:gd name="connsiteX94" fmla="*/ 9863 w 10000"/>
                <a:gd name="connsiteY94" fmla="*/ 3418 h 10000"/>
                <a:gd name="connsiteX95" fmla="*/ 9813 w 10000"/>
                <a:gd name="connsiteY95" fmla="*/ 3249 h 10000"/>
                <a:gd name="connsiteX96" fmla="*/ 9767 w 10000"/>
                <a:gd name="connsiteY96" fmla="*/ 3092 h 10000"/>
                <a:gd name="connsiteX97" fmla="*/ 9716 w 10000"/>
                <a:gd name="connsiteY97" fmla="*/ 2936 h 10000"/>
                <a:gd name="connsiteX98" fmla="*/ 9656 w 10000"/>
                <a:gd name="connsiteY98" fmla="*/ 2777 h 10000"/>
                <a:gd name="connsiteX99" fmla="*/ 9595 w 10000"/>
                <a:gd name="connsiteY99" fmla="*/ 2642 h 10000"/>
                <a:gd name="connsiteX100" fmla="*/ 9529 w 10000"/>
                <a:gd name="connsiteY100" fmla="*/ 2504 h 10000"/>
                <a:gd name="connsiteX101" fmla="*/ 9458 w 10000"/>
                <a:gd name="connsiteY101" fmla="*/ 2368 h 10000"/>
                <a:gd name="connsiteX102" fmla="*/ 9387 w 10000"/>
                <a:gd name="connsiteY102" fmla="*/ 2243 h 10000"/>
                <a:gd name="connsiteX103" fmla="*/ 9316 w 10000"/>
                <a:gd name="connsiteY103" fmla="*/ 2117 h 10000"/>
                <a:gd name="connsiteX104" fmla="*/ 9241 w 10000"/>
                <a:gd name="connsiteY104" fmla="*/ 2003 h 10000"/>
                <a:gd name="connsiteX105" fmla="*/ 9154 w 10000"/>
                <a:gd name="connsiteY105" fmla="*/ 1888 h 10000"/>
                <a:gd name="connsiteX106" fmla="*/ 9078 w 10000"/>
                <a:gd name="connsiteY106" fmla="*/ 1793 h 10000"/>
                <a:gd name="connsiteX107" fmla="*/ 8997 w 10000"/>
                <a:gd name="connsiteY107" fmla="*/ 1699 h 10000"/>
                <a:gd name="connsiteX108" fmla="*/ 8982 w 10000"/>
                <a:gd name="connsiteY108" fmla="*/ 1710 h 10000"/>
                <a:gd name="connsiteX109" fmla="*/ 8972 w 10000"/>
                <a:gd name="connsiteY109" fmla="*/ 1720 h 10000"/>
                <a:gd name="connsiteX110" fmla="*/ 8957 w 10000"/>
                <a:gd name="connsiteY110" fmla="*/ 1730 h 10000"/>
                <a:gd name="connsiteX111" fmla="*/ 8947 w 10000"/>
                <a:gd name="connsiteY111" fmla="*/ 1750 h 10000"/>
                <a:gd name="connsiteX112" fmla="*/ 8932 w 10000"/>
                <a:gd name="connsiteY112" fmla="*/ 1793 h 10000"/>
                <a:gd name="connsiteX113" fmla="*/ 8906 w 10000"/>
                <a:gd name="connsiteY113" fmla="*/ 1856 h 10000"/>
                <a:gd name="connsiteX114" fmla="*/ 8866 w 10000"/>
                <a:gd name="connsiteY114" fmla="*/ 1939 h 10000"/>
                <a:gd name="connsiteX115" fmla="*/ 8820 w 10000"/>
                <a:gd name="connsiteY115" fmla="*/ 2045 h 10000"/>
                <a:gd name="connsiteX116" fmla="*/ 8749 w 10000"/>
                <a:gd name="connsiteY116" fmla="*/ 2180 h 10000"/>
                <a:gd name="connsiteX117" fmla="*/ 8684 w 10000"/>
                <a:gd name="connsiteY117" fmla="*/ 2283 h 10000"/>
                <a:gd name="connsiteX118" fmla="*/ 8628 w 10000"/>
                <a:gd name="connsiteY118" fmla="*/ 2380 h 10000"/>
                <a:gd name="connsiteX119" fmla="*/ 8567 w 10000"/>
                <a:gd name="connsiteY119" fmla="*/ 2463 h 10000"/>
                <a:gd name="connsiteX120" fmla="*/ 8516 w 10000"/>
                <a:gd name="connsiteY120" fmla="*/ 2526 h 10000"/>
                <a:gd name="connsiteX121" fmla="*/ 8466 w 10000"/>
                <a:gd name="connsiteY121" fmla="*/ 2588 h 10000"/>
                <a:gd name="connsiteX122" fmla="*/ 8415 w 10000"/>
                <a:gd name="connsiteY122" fmla="*/ 2622 h 10000"/>
                <a:gd name="connsiteX123" fmla="*/ 8365 w 10000"/>
                <a:gd name="connsiteY123" fmla="*/ 2663 h 10000"/>
                <a:gd name="connsiteX124" fmla="*/ 8314 w 10000"/>
                <a:gd name="connsiteY124" fmla="*/ 2673 h 10000"/>
                <a:gd name="connsiteX125" fmla="*/ 8258 w 10000"/>
                <a:gd name="connsiteY125" fmla="*/ 2684 h 10000"/>
                <a:gd name="connsiteX126" fmla="*/ 8208 w 10000"/>
                <a:gd name="connsiteY126" fmla="*/ 2694 h 10000"/>
                <a:gd name="connsiteX127" fmla="*/ 8147 w 10000"/>
                <a:gd name="connsiteY127" fmla="*/ 2694 h 10000"/>
                <a:gd name="connsiteX128" fmla="*/ 8086 w 10000"/>
                <a:gd name="connsiteY128" fmla="*/ 2684 h 10000"/>
                <a:gd name="connsiteX129" fmla="*/ 8015 w 10000"/>
                <a:gd name="connsiteY129" fmla="*/ 2684 h 10000"/>
                <a:gd name="connsiteX130" fmla="*/ 7939 w 10000"/>
                <a:gd name="connsiteY130" fmla="*/ 2673 h 10000"/>
                <a:gd name="connsiteX131" fmla="*/ 7858 w 10000"/>
                <a:gd name="connsiteY131" fmla="*/ 2663 h 10000"/>
                <a:gd name="connsiteX132" fmla="*/ 7803 w 10000"/>
                <a:gd name="connsiteY132" fmla="*/ 2609 h 10000"/>
                <a:gd name="connsiteX133" fmla="*/ 7747 w 10000"/>
                <a:gd name="connsiteY133" fmla="*/ 2577 h 10000"/>
                <a:gd name="connsiteX134" fmla="*/ 7696 w 10000"/>
                <a:gd name="connsiteY134" fmla="*/ 2526 h 10000"/>
                <a:gd name="connsiteX135" fmla="*/ 7635 w 10000"/>
                <a:gd name="connsiteY135" fmla="*/ 2483 h 10000"/>
                <a:gd name="connsiteX136" fmla="*/ 7585 w 10000"/>
                <a:gd name="connsiteY136" fmla="*/ 2431 h 10000"/>
                <a:gd name="connsiteX137" fmla="*/ 7529 w 10000"/>
                <a:gd name="connsiteY137" fmla="*/ 2358 h 10000"/>
                <a:gd name="connsiteX138" fmla="*/ 7489 w 10000"/>
                <a:gd name="connsiteY138" fmla="*/ 2273 h 10000"/>
                <a:gd name="connsiteX139" fmla="*/ 7448 w 10000"/>
                <a:gd name="connsiteY139" fmla="*/ 2180 h 10000"/>
                <a:gd name="connsiteX140" fmla="*/ 7468 w 10000"/>
                <a:gd name="connsiteY140" fmla="*/ 2138 h 10000"/>
                <a:gd name="connsiteX141" fmla="*/ 7484 w 10000"/>
                <a:gd name="connsiteY141" fmla="*/ 2096 h 10000"/>
                <a:gd name="connsiteX142" fmla="*/ 7499 w 10000"/>
                <a:gd name="connsiteY142" fmla="*/ 2045 h 10000"/>
                <a:gd name="connsiteX143" fmla="*/ 7514 w 10000"/>
                <a:gd name="connsiteY143" fmla="*/ 2003 h 10000"/>
                <a:gd name="connsiteX144" fmla="*/ 7554 w 10000"/>
                <a:gd name="connsiteY144" fmla="*/ 1740 h 10000"/>
                <a:gd name="connsiteX145" fmla="*/ 7570 w 10000"/>
                <a:gd name="connsiteY145" fmla="*/ 1478 h 10000"/>
                <a:gd name="connsiteX146" fmla="*/ 7570 w 10000"/>
                <a:gd name="connsiteY146" fmla="*/ 1216 h 10000"/>
                <a:gd name="connsiteX147" fmla="*/ 7559 w 10000"/>
                <a:gd name="connsiteY147" fmla="*/ 954 h 10000"/>
                <a:gd name="connsiteX148" fmla="*/ 7529 w 10000"/>
                <a:gd name="connsiteY148" fmla="*/ 692 h 10000"/>
                <a:gd name="connsiteX149" fmla="*/ 7484 w 10000"/>
                <a:gd name="connsiteY149" fmla="*/ 450 h 10000"/>
                <a:gd name="connsiteX150" fmla="*/ 7428 w 10000"/>
                <a:gd name="connsiteY150" fmla="*/ 219 h 10000"/>
                <a:gd name="connsiteX151" fmla="*/ 7357 w 10000"/>
                <a:gd name="connsiteY151" fmla="*/ 0 h 10000"/>
                <a:gd name="connsiteX152" fmla="*/ 7352 w 10000"/>
                <a:gd name="connsiteY152" fmla="*/ 63 h 10000"/>
                <a:gd name="connsiteX153" fmla="*/ 7357 w 10000"/>
                <a:gd name="connsiteY153" fmla="*/ 263 h 10000"/>
                <a:gd name="connsiteX154" fmla="*/ 7367 w 10000"/>
                <a:gd name="connsiteY154" fmla="*/ 525 h 10000"/>
                <a:gd name="connsiteX155" fmla="*/ 7372 w 10000"/>
                <a:gd name="connsiteY155" fmla="*/ 839 h 10000"/>
                <a:gd name="connsiteX156" fmla="*/ 7362 w 10000"/>
                <a:gd name="connsiteY156" fmla="*/ 1174 h 10000"/>
                <a:gd name="connsiteX157" fmla="*/ 7332 w 10000"/>
                <a:gd name="connsiteY157" fmla="*/ 1478 h 10000"/>
                <a:gd name="connsiteX158" fmla="*/ 7271 w 10000"/>
                <a:gd name="connsiteY158" fmla="*/ 1720 h 10000"/>
                <a:gd name="connsiteX159" fmla="*/ 7165 w 10000"/>
                <a:gd name="connsiteY159" fmla="*/ 1866 h 10000"/>
                <a:gd name="connsiteX160" fmla="*/ 7048 w 10000"/>
                <a:gd name="connsiteY160" fmla="*/ 1866 h 10000"/>
                <a:gd name="connsiteX161" fmla="*/ 6932 w 10000"/>
                <a:gd name="connsiteY161" fmla="*/ 1888 h 10000"/>
                <a:gd name="connsiteX162" fmla="*/ 6820 w 10000"/>
                <a:gd name="connsiteY162" fmla="*/ 1939 h 10000"/>
                <a:gd name="connsiteX163" fmla="*/ 6709 w 10000"/>
                <a:gd name="connsiteY163" fmla="*/ 2003 h 10000"/>
                <a:gd name="connsiteX164" fmla="*/ 6603 w 10000"/>
                <a:gd name="connsiteY164" fmla="*/ 2065 h 10000"/>
                <a:gd name="connsiteX165" fmla="*/ 6501 w 10000"/>
                <a:gd name="connsiteY165" fmla="*/ 2169 h 10000"/>
                <a:gd name="connsiteX166" fmla="*/ 6400 w 10000"/>
                <a:gd name="connsiteY166" fmla="*/ 2263 h 10000"/>
                <a:gd name="connsiteX167" fmla="*/ 6304 w 10000"/>
                <a:gd name="connsiteY167" fmla="*/ 2380 h 10000"/>
                <a:gd name="connsiteX168" fmla="*/ 6208 w 10000"/>
                <a:gd name="connsiteY168" fmla="*/ 2515 h 10000"/>
                <a:gd name="connsiteX169" fmla="*/ 6116 w 10000"/>
                <a:gd name="connsiteY169" fmla="*/ 2663 h 10000"/>
                <a:gd name="connsiteX170" fmla="*/ 6035 w 10000"/>
                <a:gd name="connsiteY170" fmla="*/ 2820 h 10000"/>
                <a:gd name="connsiteX171" fmla="*/ 5954 w 10000"/>
                <a:gd name="connsiteY171" fmla="*/ 2987 h 10000"/>
                <a:gd name="connsiteX172" fmla="*/ 5878 w 10000"/>
                <a:gd name="connsiteY172" fmla="*/ 3155 h 10000"/>
                <a:gd name="connsiteX173" fmla="*/ 5808 w 10000"/>
                <a:gd name="connsiteY173" fmla="*/ 3353 h 10000"/>
                <a:gd name="connsiteX174" fmla="*/ 5737 w 10000"/>
                <a:gd name="connsiteY174" fmla="*/ 3542 h 10000"/>
                <a:gd name="connsiteX175" fmla="*/ 5676 w 10000"/>
                <a:gd name="connsiteY175" fmla="*/ 3733 h 10000"/>
                <a:gd name="connsiteX176" fmla="*/ 5630 w 10000"/>
                <a:gd name="connsiteY176" fmla="*/ 3922 h 10000"/>
                <a:gd name="connsiteX177" fmla="*/ 5590 w 10000"/>
                <a:gd name="connsiteY177" fmla="*/ 4109 h 10000"/>
                <a:gd name="connsiteX178" fmla="*/ 5559 w 10000"/>
                <a:gd name="connsiteY178" fmla="*/ 4307 h 10000"/>
                <a:gd name="connsiteX179" fmla="*/ 5539 w 10000"/>
                <a:gd name="connsiteY179" fmla="*/ 4496 h 10000"/>
                <a:gd name="connsiteX180" fmla="*/ 5514 w 10000"/>
                <a:gd name="connsiteY180" fmla="*/ 4684 h 10000"/>
                <a:gd name="connsiteX181" fmla="*/ 5494 w 10000"/>
                <a:gd name="connsiteY181" fmla="*/ 4895 h 10000"/>
                <a:gd name="connsiteX182" fmla="*/ 5468 w 10000"/>
                <a:gd name="connsiteY182" fmla="*/ 5084 h 10000"/>
                <a:gd name="connsiteX183" fmla="*/ 5443 w 10000"/>
                <a:gd name="connsiteY183" fmla="*/ 5284 h 10000"/>
                <a:gd name="connsiteX184" fmla="*/ 5397 w 10000"/>
                <a:gd name="connsiteY184" fmla="*/ 5230 h 10000"/>
                <a:gd name="connsiteX185" fmla="*/ 5337 w 10000"/>
                <a:gd name="connsiteY185" fmla="*/ 5188 h 10000"/>
                <a:gd name="connsiteX186" fmla="*/ 5251 w 10000"/>
                <a:gd name="connsiteY186" fmla="*/ 5137 h 10000"/>
                <a:gd name="connsiteX187" fmla="*/ 5170 w 10000"/>
                <a:gd name="connsiteY187" fmla="*/ 5074 h 10000"/>
                <a:gd name="connsiteX188" fmla="*/ 5089 w 10000"/>
                <a:gd name="connsiteY188" fmla="*/ 5001 h 10000"/>
                <a:gd name="connsiteX189" fmla="*/ 5013 w 10000"/>
                <a:gd name="connsiteY189" fmla="*/ 4938 h 10000"/>
                <a:gd name="connsiteX190" fmla="*/ 4962 w 10000"/>
                <a:gd name="connsiteY190" fmla="*/ 4864 h 10000"/>
                <a:gd name="connsiteX191" fmla="*/ 4937 w 10000"/>
                <a:gd name="connsiteY191" fmla="*/ 4780 h 10000"/>
                <a:gd name="connsiteX192" fmla="*/ 4835 w 10000"/>
                <a:gd name="connsiteY192" fmla="*/ 4812 h 10000"/>
                <a:gd name="connsiteX193" fmla="*/ 4668 w 10000"/>
                <a:gd name="connsiteY193" fmla="*/ 4875 h 10000"/>
                <a:gd name="connsiteX194" fmla="*/ 4461 w 10000"/>
                <a:gd name="connsiteY194" fmla="*/ 4938 h 10000"/>
                <a:gd name="connsiteX195" fmla="*/ 4213 w 10000"/>
                <a:gd name="connsiteY195" fmla="*/ 5031 h 10000"/>
                <a:gd name="connsiteX196" fmla="*/ 3929 w 10000"/>
                <a:gd name="connsiteY196" fmla="*/ 5126 h 10000"/>
                <a:gd name="connsiteX197" fmla="*/ 3625 w 10000"/>
                <a:gd name="connsiteY197" fmla="*/ 5220 h 10000"/>
                <a:gd name="connsiteX198" fmla="*/ 3311 w 10000"/>
                <a:gd name="connsiteY198" fmla="*/ 5334 h 10000"/>
                <a:gd name="connsiteX199" fmla="*/ 2992 w 10000"/>
                <a:gd name="connsiteY199" fmla="*/ 5438 h 10000"/>
                <a:gd name="connsiteX200" fmla="*/ 2678 w 10000"/>
                <a:gd name="connsiteY200" fmla="*/ 5545 h 10000"/>
                <a:gd name="connsiteX201" fmla="*/ 2380 w 10000"/>
                <a:gd name="connsiteY201" fmla="*/ 5660 h 10000"/>
                <a:gd name="connsiteX202" fmla="*/ 2101 w 10000"/>
                <a:gd name="connsiteY202" fmla="*/ 5754 h 10000"/>
                <a:gd name="connsiteX203" fmla="*/ 1848 w 10000"/>
                <a:gd name="connsiteY203" fmla="*/ 5839 h 10000"/>
                <a:gd name="connsiteX204" fmla="*/ 1641 w 10000"/>
                <a:gd name="connsiteY204" fmla="*/ 5912 h 10000"/>
                <a:gd name="connsiteX205" fmla="*/ 1484 w 10000"/>
                <a:gd name="connsiteY205" fmla="*/ 5954 h 10000"/>
                <a:gd name="connsiteX206" fmla="*/ 1377 w 10000"/>
                <a:gd name="connsiteY206" fmla="*/ 5996 h 10000"/>
                <a:gd name="connsiteX207" fmla="*/ 1342 w 10000"/>
                <a:gd name="connsiteY207" fmla="*/ 6006 h 10000"/>
                <a:gd name="connsiteX208" fmla="*/ 1261 w 10000"/>
                <a:gd name="connsiteY208" fmla="*/ 5954 h 10000"/>
                <a:gd name="connsiteX209" fmla="*/ 1180 w 10000"/>
                <a:gd name="connsiteY209" fmla="*/ 5902 h 10000"/>
                <a:gd name="connsiteX210" fmla="*/ 1104 w 10000"/>
                <a:gd name="connsiteY210" fmla="*/ 5850 h 10000"/>
                <a:gd name="connsiteX211" fmla="*/ 1023 w 10000"/>
                <a:gd name="connsiteY211" fmla="*/ 5787 h 10000"/>
                <a:gd name="connsiteX212" fmla="*/ 942 w 10000"/>
                <a:gd name="connsiteY212" fmla="*/ 5732 h 10000"/>
                <a:gd name="connsiteX213" fmla="*/ 861 w 10000"/>
                <a:gd name="connsiteY213" fmla="*/ 5670 h 10000"/>
                <a:gd name="connsiteX214" fmla="*/ 785 w 10000"/>
                <a:gd name="connsiteY214" fmla="*/ 5617 h 10000"/>
                <a:gd name="connsiteX215" fmla="*/ 704 w 10000"/>
                <a:gd name="connsiteY215" fmla="*/ 5556 h 10000"/>
                <a:gd name="connsiteX216" fmla="*/ 623 w 10000"/>
                <a:gd name="connsiteY216" fmla="*/ 5503 h 10000"/>
                <a:gd name="connsiteX217" fmla="*/ 542 w 10000"/>
                <a:gd name="connsiteY217" fmla="*/ 5451 h 10000"/>
                <a:gd name="connsiteX218" fmla="*/ 466 w 10000"/>
                <a:gd name="connsiteY218" fmla="*/ 5387 h 10000"/>
                <a:gd name="connsiteX219" fmla="*/ 380 w 10000"/>
                <a:gd name="connsiteY219" fmla="*/ 5346 h 10000"/>
                <a:gd name="connsiteX220" fmla="*/ 299 w 10000"/>
                <a:gd name="connsiteY220" fmla="*/ 5294 h 10000"/>
                <a:gd name="connsiteX221" fmla="*/ 218 w 10000"/>
                <a:gd name="connsiteY221" fmla="*/ 5241 h 10000"/>
                <a:gd name="connsiteX222" fmla="*/ 137 w 10000"/>
                <a:gd name="connsiteY222" fmla="*/ 5199 h 10000"/>
                <a:gd name="connsiteX223" fmla="*/ 56 w 10000"/>
                <a:gd name="connsiteY223" fmla="*/ 5148 h 10000"/>
                <a:gd name="connsiteX224" fmla="*/ 0 w 10000"/>
                <a:gd name="connsiteY224" fmla="*/ 5271 h 10000"/>
                <a:gd name="connsiteX225" fmla="*/ 15 w 10000"/>
                <a:gd name="connsiteY225" fmla="*/ 5294 h 10000"/>
                <a:gd name="connsiteX226" fmla="*/ 51 w 10000"/>
                <a:gd name="connsiteY226" fmla="*/ 5334 h 10000"/>
                <a:gd name="connsiteX227" fmla="*/ 106 w 10000"/>
                <a:gd name="connsiteY227" fmla="*/ 5377 h 10000"/>
                <a:gd name="connsiteX228" fmla="*/ 177 w 10000"/>
                <a:gd name="connsiteY228" fmla="*/ 5438 h 10000"/>
                <a:gd name="connsiteX229" fmla="*/ 263 w 10000"/>
                <a:gd name="connsiteY229" fmla="*/ 5503 h 10000"/>
                <a:gd name="connsiteX230" fmla="*/ 359 w 10000"/>
                <a:gd name="connsiteY230" fmla="*/ 5576 h 10000"/>
                <a:gd name="connsiteX231" fmla="*/ 456 w 10000"/>
                <a:gd name="connsiteY231" fmla="*/ 5660 h 10000"/>
                <a:gd name="connsiteX232" fmla="*/ 557 w 10000"/>
                <a:gd name="connsiteY232" fmla="*/ 5732 h 10000"/>
                <a:gd name="connsiteX233" fmla="*/ 658 w 10000"/>
                <a:gd name="connsiteY233" fmla="*/ 5818 h 10000"/>
                <a:gd name="connsiteX234" fmla="*/ 754 w 10000"/>
                <a:gd name="connsiteY234" fmla="*/ 5891 h 10000"/>
                <a:gd name="connsiteX235" fmla="*/ 851 w 10000"/>
                <a:gd name="connsiteY235" fmla="*/ 5954 h 10000"/>
                <a:gd name="connsiteX236" fmla="*/ 932 w 10000"/>
                <a:gd name="connsiteY236" fmla="*/ 6017 h 10000"/>
                <a:gd name="connsiteX237" fmla="*/ 997 w 10000"/>
                <a:gd name="connsiteY237" fmla="*/ 6080 h 10000"/>
                <a:gd name="connsiteX238" fmla="*/ 1053 w 10000"/>
                <a:gd name="connsiteY238" fmla="*/ 6111 h 10000"/>
                <a:gd name="connsiteX239" fmla="*/ 1089 w 10000"/>
                <a:gd name="connsiteY239" fmla="*/ 6143 h 10000"/>
                <a:gd name="connsiteX240" fmla="*/ 1099 w 10000"/>
                <a:gd name="connsiteY240" fmla="*/ 6154 h 10000"/>
                <a:gd name="connsiteX241" fmla="*/ 1094 w 10000"/>
                <a:gd name="connsiteY241" fmla="*/ 6154 h 10000"/>
                <a:gd name="connsiteX242" fmla="*/ 1073 w 10000"/>
                <a:gd name="connsiteY242" fmla="*/ 6164 h 10000"/>
                <a:gd name="connsiteX243" fmla="*/ 1053 w 10000"/>
                <a:gd name="connsiteY243" fmla="*/ 6185 h 10000"/>
                <a:gd name="connsiteX244" fmla="*/ 1023 w 10000"/>
                <a:gd name="connsiteY244" fmla="*/ 6216 h 10000"/>
                <a:gd name="connsiteX245" fmla="*/ 987 w 10000"/>
                <a:gd name="connsiteY245" fmla="*/ 6236 h 10000"/>
                <a:gd name="connsiteX246" fmla="*/ 957 w 10000"/>
                <a:gd name="connsiteY246" fmla="*/ 6268 h 10000"/>
                <a:gd name="connsiteX247" fmla="*/ 932 w 10000"/>
                <a:gd name="connsiteY247" fmla="*/ 6299 h 10000"/>
                <a:gd name="connsiteX248" fmla="*/ 906 w 10000"/>
                <a:gd name="connsiteY248" fmla="*/ 6331 h 10000"/>
                <a:gd name="connsiteX249" fmla="*/ 2486 w 10000"/>
                <a:gd name="connsiteY249" fmla="*/ 7766 h 10000"/>
                <a:gd name="connsiteX250" fmla="*/ 2516 w 10000"/>
                <a:gd name="connsiteY250" fmla="*/ 7798 h 10000"/>
                <a:gd name="connsiteX251" fmla="*/ 2542 w 10000"/>
                <a:gd name="connsiteY251" fmla="*/ 7808 h 10000"/>
                <a:gd name="connsiteX252" fmla="*/ 2572 w 10000"/>
                <a:gd name="connsiteY252" fmla="*/ 7808 h 10000"/>
                <a:gd name="connsiteX253" fmla="*/ 2603 w 10000"/>
                <a:gd name="connsiteY253" fmla="*/ 7755 h 10000"/>
                <a:gd name="connsiteX254" fmla="*/ 1246 w 10000"/>
                <a:gd name="connsiteY254" fmla="*/ 6414 h 10000"/>
                <a:gd name="connsiteX255" fmla="*/ 1337 w 10000"/>
                <a:gd name="connsiteY255" fmla="*/ 6373 h 10000"/>
                <a:gd name="connsiteX256" fmla="*/ 1494 w 10000"/>
                <a:gd name="connsiteY256" fmla="*/ 6309 h 10000"/>
                <a:gd name="connsiteX257" fmla="*/ 1701 w 10000"/>
                <a:gd name="connsiteY257" fmla="*/ 6216 h 10000"/>
                <a:gd name="connsiteX258" fmla="*/ 1949 w 10000"/>
                <a:gd name="connsiteY258" fmla="*/ 6111 h 10000"/>
                <a:gd name="connsiteX259" fmla="*/ 2233 w 10000"/>
                <a:gd name="connsiteY259" fmla="*/ 6006 h 10000"/>
                <a:gd name="connsiteX260" fmla="*/ 2542 w 10000"/>
                <a:gd name="connsiteY260" fmla="*/ 5891 h 10000"/>
                <a:gd name="connsiteX261" fmla="*/ 2871 w 10000"/>
                <a:gd name="connsiteY261" fmla="*/ 5754 h 10000"/>
                <a:gd name="connsiteX262" fmla="*/ 3195 w 10000"/>
                <a:gd name="connsiteY262" fmla="*/ 5629 h 10000"/>
                <a:gd name="connsiteX263" fmla="*/ 3524 w 10000"/>
                <a:gd name="connsiteY263" fmla="*/ 5513 h 10000"/>
                <a:gd name="connsiteX264" fmla="*/ 3833 w 10000"/>
                <a:gd name="connsiteY264" fmla="*/ 5387 h 10000"/>
                <a:gd name="connsiteX265" fmla="*/ 4122 w 10000"/>
                <a:gd name="connsiteY265" fmla="*/ 5284 h 10000"/>
                <a:gd name="connsiteX266" fmla="*/ 4380 w 10000"/>
                <a:gd name="connsiteY266" fmla="*/ 5178 h 10000"/>
                <a:gd name="connsiteX267" fmla="*/ 4603 w 10000"/>
                <a:gd name="connsiteY267" fmla="*/ 5105 h 10000"/>
                <a:gd name="connsiteX268" fmla="*/ 4765 w 10000"/>
                <a:gd name="connsiteY268" fmla="*/ 5031 h 10000"/>
                <a:gd name="connsiteX269" fmla="*/ 4876 w 10000"/>
                <a:gd name="connsiteY269" fmla="*/ 4990 h 10000"/>
                <a:gd name="connsiteX270" fmla="*/ 4911 w 10000"/>
                <a:gd name="connsiteY270" fmla="*/ 4980 h 10000"/>
                <a:gd name="connsiteX271" fmla="*/ 4972 w 10000"/>
                <a:gd name="connsiteY271" fmla="*/ 5053 h 10000"/>
                <a:gd name="connsiteX272" fmla="*/ 5038 w 10000"/>
                <a:gd name="connsiteY272" fmla="*/ 5126 h 10000"/>
                <a:gd name="connsiteX273" fmla="*/ 5109 w 10000"/>
                <a:gd name="connsiteY273" fmla="*/ 5199 h 10000"/>
                <a:gd name="connsiteX274" fmla="*/ 5180 w 10000"/>
                <a:gd name="connsiteY274" fmla="*/ 5284 h 10000"/>
                <a:gd name="connsiteX275" fmla="*/ 5241 w 10000"/>
                <a:gd name="connsiteY275" fmla="*/ 5367 h 10000"/>
                <a:gd name="connsiteX276" fmla="*/ 5306 w 10000"/>
                <a:gd name="connsiteY276" fmla="*/ 5451 h 10000"/>
                <a:gd name="connsiteX277" fmla="*/ 5367 w 10000"/>
                <a:gd name="connsiteY277" fmla="*/ 5534 h 10000"/>
                <a:gd name="connsiteX278" fmla="*/ 5428 w 10000"/>
                <a:gd name="connsiteY278" fmla="*/ 5629 h 10000"/>
                <a:gd name="connsiteX279" fmla="*/ 5423 w 10000"/>
                <a:gd name="connsiteY279" fmla="*/ 5942 h 10000"/>
                <a:gd name="connsiteX280" fmla="*/ 5397 w 10000"/>
                <a:gd name="connsiteY280" fmla="*/ 6236 h 10000"/>
                <a:gd name="connsiteX281" fmla="*/ 5367 w 10000"/>
                <a:gd name="connsiteY281" fmla="*/ 6541 h 10000"/>
                <a:gd name="connsiteX282" fmla="*/ 5337 w 10000"/>
                <a:gd name="connsiteY282" fmla="*/ 6814 h 10000"/>
                <a:gd name="connsiteX283" fmla="*/ 5296 w 10000"/>
                <a:gd name="connsiteY283" fmla="*/ 6718 h 10000"/>
                <a:gd name="connsiteX284" fmla="*/ 5251 w 10000"/>
                <a:gd name="connsiteY284" fmla="*/ 6624 h 10000"/>
                <a:gd name="connsiteX285" fmla="*/ 5210 w 10000"/>
                <a:gd name="connsiteY285" fmla="*/ 6530 h 10000"/>
                <a:gd name="connsiteX286" fmla="*/ 5170 w 10000"/>
                <a:gd name="connsiteY286" fmla="*/ 6444 h 10000"/>
                <a:gd name="connsiteX287" fmla="*/ 5129 w 10000"/>
                <a:gd name="connsiteY287" fmla="*/ 6351 h 10000"/>
                <a:gd name="connsiteX288" fmla="*/ 5089 w 10000"/>
                <a:gd name="connsiteY288" fmla="*/ 6268 h 10000"/>
                <a:gd name="connsiteX289" fmla="*/ 5043 w 10000"/>
                <a:gd name="connsiteY289" fmla="*/ 6185 h 10000"/>
                <a:gd name="connsiteX290" fmla="*/ 4992 w 10000"/>
                <a:gd name="connsiteY290" fmla="*/ 6111 h 10000"/>
                <a:gd name="connsiteX291" fmla="*/ 5033 w 10000"/>
                <a:gd name="connsiteY291" fmla="*/ 6111 h 10000"/>
                <a:gd name="connsiteX292" fmla="*/ 5073 w 10000"/>
                <a:gd name="connsiteY292" fmla="*/ 6143 h 10000"/>
                <a:gd name="connsiteX293" fmla="*/ 5114 w 10000"/>
                <a:gd name="connsiteY293" fmla="*/ 6195 h 10000"/>
                <a:gd name="connsiteX294" fmla="*/ 5149 w 10000"/>
                <a:gd name="connsiteY294" fmla="*/ 6258 h 10000"/>
                <a:gd name="connsiteX295" fmla="*/ 5190 w 10000"/>
                <a:gd name="connsiteY295" fmla="*/ 6321 h 10000"/>
                <a:gd name="connsiteX296" fmla="*/ 5230 w 10000"/>
                <a:gd name="connsiteY296" fmla="*/ 6341 h 10000"/>
                <a:gd name="connsiteX297" fmla="*/ 5271 w 10000"/>
                <a:gd name="connsiteY297" fmla="*/ 6341 h 10000"/>
                <a:gd name="connsiteX298" fmla="*/ 5316 w 10000"/>
                <a:gd name="connsiteY298" fmla="*/ 6299 h 10000"/>
                <a:gd name="connsiteX299" fmla="*/ 5276 w 10000"/>
                <a:gd name="connsiteY299" fmla="*/ 6154 h 10000"/>
                <a:gd name="connsiteX300" fmla="*/ 5225 w 10000"/>
                <a:gd name="connsiteY300" fmla="*/ 6017 h 10000"/>
                <a:gd name="connsiteX301" fmla="*/ 5170 w 10000"/>
                <a:gd name="connsiteY301" fmla="*/ 5902 h 10000"/>
                <a:gd name="connsiteX302" fmla="*/ 5109 w 10000"/>
                <a:gd name="connsiteY302" fmla="*/ 5776 h 10000"/>
                <a:gd name="connsiteX303" fmla="*/ 5043 w 10000"/>
                <a:gd name="connsiteY303" fmla="*/ 5670 h 10000"/>
                <a:gd name="connsiteX304" fmla="*/ 4972 w 10000"/>
                <a:gd name="connsiteY304" fmla="*/ 5576 h 10000"/>
                <a:gd name="connsiteX305" fmla="*/ 4901 w 10000"/>
                <a:gd name="connsiteY305" fmla="*/ 5493 h 10000"/>
                <a:gd name="connsiteX306" fmla="*/ 4835 w 10000"/>
                <a:gd name="connsiteY306" fmla="*/ 5418 h 10000"/>
                <a:gd name="connsiteX307" fmla="*/ 4881 w 10000"/>
                <a:gd name="connsiteY307" fmla="*/ 5428 h 10000"/>
                <a:gd name="connsiteX308" fmla="*/ 4927 w 10000"/>
                <a:gd name="connsiteY308" fmla="*/ 5438 h 10000"/>
                <a:gd name="connsiteX309" fmla="*/ 4972 w 10000"/>
                <a:gd name="connsiteY309" fmla="*/ 5461 h 10000"/>
                <a:gd name="connsiteX310" fmla="*/ 5018 w 10000"/>
                <a:gd name="connsiteY310" fmla="*/ 5493 h 10000"/>
                <a:gd name="connsiteX311" fmla="*/ 5068 w 10000"/>
                <a:gd name="connsiteY311" fmla="*/ 5513 h 10000"/>
                <a:gd name="connsiteX312" fmla="*/ 5114 w 10000"/>
                <a:gd name="connsiteY312" fmla="*/ 5545 h 10000"/>
                <a:gd name="connsiteX313" fmla="*/ 5154 w 10000"/>
                <a:gd name="connsiteY313" fmla="*/ 5586 h 10000"/>
                <a:gd name="connsiteX314" fmla="*/ 5195 w 10000"/>
                <a:gd name="connsiteY314" fmla="*/ 5629 h 10000"/>
                <a:gd name="connsiteX315" fmla="*/ 5220 w 10000"/>
                <a:gd name="connsiteY315" fmla="*/ 5639 h 10000"/>
                <a:gd name="connsiteX316" fmla="*/ 5241 w 10000"/>
                <a:gd name="connsiteY316" fmla="*/ 5680 h 10000"/>
                <a:gd name="connsiteX317" fmla="*/ 5266 w 10000"/>
                <a:gd name="connsiteY317" fmla="*/ 5732 h 10000"/>
                <a:gd name="connsiteX318" fmla="*/ 5281 w 10000"/>
                <a:gd name="connsiteY318" fmla="*/ 5766 h 10000"/>
                <a:gd name="connsiteX319" fmla="*/ 5306 w 10000"/>
                <a:gd name="connsiteY319" fmla="*/ 5818 h 10000"/>
                <a:gd name="connsiteX320" fmla="*/ 5327 w 10000"/>
                <a:gd name="connsiteY320" fmla="*/ 5829 h 10000"/>
                <a:gd name="connsiteX321" fmla="*/ 5352 w 10000"/>
                <a:gd name="connsiteY321" fmla="*/ 5818 h 10000"/>
                <a:gd name="connsiteX322" fmla="*/ 5382 w 10000"/>
                <a:gd name="connsiteY322" fmla="*/ 5766 h 10000"/>
                <a:gd name="connsiteX323" fmla="*/ 5342 w 10000"/>
                <a:gd name="connsiteY323" fmla="*/ 5660 h 10000"/>
                <a:gd name="connsiteX324" fmla="*/ 5296 w 10000"/>
                <a:gd name="connsiteY324" fmla="*/ 5576 h 10000"/>
                <a:gd name="connsiteX325" fmla="*/ 5241 w 10000"/>
                <a:gd name="connsiteY325" fmla="*/ 5503 h 10000"/>
                <a:gd name="connsiteX326" fmla="*/ 5190 w 10000"/>
                <a:gd name="connsiteY326" fmla="*/ 5438 h 10000"/>
                <a:gd name="connsiteX327" fmla="*/ 5129 w 10000"/>
                <a:gd name="connsiteY327" fmla="*/ 5387 h 10000"/>
                <a:gd name="connsiteX328" fmla="*/ 5073 w 10000"/>
                <a:gd name="connsiteY328" fmla="*/ 5356 h 10000"/>
                <a:gd name="connsiteX329" fmla="*/ 5008 w 10000"/>
                <a:gd name="connsiteY329" fmla="*/ 5304 h 10000"/>
                <a:gd name="connsiteX330" fmla="*/ 4952 w 10000"/>
                <a:gd name="connsiteY330" fmla="*/ 5271 h 10000"/>
                <a:gd name="connsiteX331" fmla="*/ 4916 w 10000"/>
                <a:gd name="connsiteY331" fmla="*/ 5241 h 10000"/>
                <a:gd name="connsiteX332" fmla="*/ 4876 w 10000"/>
                <a:gd name="connsiteY332" fmla="*/ 5230 h 10000"/>
                <a:gd name="connsiteX333" fmla="*/ 4841 w 10000"/>
                <a:gd name="connsiteY333" fmla="*/ 5230 h 10000"/>
                <a:gd name="connsiteX334" fmla="*/ 4810 w 10000"/>
                <a:gd name="connsiteY334" fmla="*/ 5284 h 10000"/>
                <a:gd name="connsiteX335" fmla="*/ 4810 w 10000"/>
                <a:gd name="connsiteY335" fmla="*/ 5314 h 10000"/>
                <a:gd name="connsiteX336" fmla="*/ 4815 w 10000"/>
                <a:gd name="connsiteY336" fmla="*/ 5356 h 10000"/>
                <a:gd name="connsiteX337" fmla="*/ 4820 w 10000"/>
                <a:gd name="connsiteY337" fmla="*/ 5377 h 10000"/>
                <a:gd name="connsiteX338" fmla="*/ 4835 w 10000"/>
                <a:gd name="connsiteY338" fmla="*/ 5397 h 10000"/>
                <a:gd name="connsiteX339" fmla="*/ 4795 w 10000"/>
                <a:gd name="connsiteY339" fmla="*/ 5428 h 10000"/>
                <a:gd name="connsiteX340" fmla="*/ 4744 w 10000"/>
                <a:gd name="connsiteY340" fmla="*/ 5438 h 10000"/>
                <a:gd name="connsiteX341" fmla="*/ 4709 w 10000"/>
                <a:gd name="connsiteY341" fmla="*/ 5461 h 10000"/>
                <a:gd name="connsiteX342" fmla="*/ 4704 w 10000"/>
                <a:gd name="connsiteY342" fmla="*/ 5556 h 10000"/>
                <a:gd name="connsiteX343" fmla="*/ 4754 w 10000"/>
                <a:gd name="connsiteY343" fmla="*/ 5596 h 10000"/>
                <a:gd name="connsiteX344" fmla="*/ 4800 w 10000"/>
                <a:gd name="connsiteY344" fmla="*/ 5629 h 10000"/>
                <a:gd name="connsiteX345" fmla="*/ 4846 w 10000"/>
                <a:gd name="connsiteY345" fmla="*/ 5670 h 10000"/>
                <a:gd name="connsiteX346" fmla="*/ 4896 w 10000"/>
                <a:gd name="connsiteY346" fmla="*/ 5691 h 10000"/>
                <a:gd name="connsiteX347" fmla="*/ 4937 w 10000"/>
                <a:gd name="connsiteY347" fmla="*/ 5732 h 10000"/>
                <a:gd name="connsiteX348" fmla="*/ 4987 w 10000"/>
                <a:gd name="connsiteY348" fmla="*/ 5776 h 10000"/>
                <a:gd name="connsiteX349" fmla="*/ 5028 w 10000"/>
                <a:gd name="connsiteY349" fmla="*/ 5839 h 10000"/>
                <a:gd name="connsiteX350" fmla="*/ 5068 w 10000"/>
                <a:gd name="connsiteY350" fmla="*/ 5902 h 10000"/>
                <a:gd name="connsiteX351" fmla="*/ 5033 w 10000"/>
                <a:gd name="connsiteY351" fmla="*/ 5912 h 10000"/>
                <a:gd name="connsiteX352" fmla="*/ 4992 w 10000"/>
                <a:gd name="connsiteY352" fmla="*/ 5912 h 10000"/>
                <a:gd name="connsiteX353" fmla="*/ 4957 w 10000"/>
                <a:gd name="connsiteY353" fmla="*/ 5902 h 10000"/>
                <a:gd name="connsiteX354" fmla="*/ 4916 w 10000"/>
                <a:gd name="connsiteY354" fmla="*/ 5871 h 10000"/>
                <a:gd name="connsiteX355" fmla="*/ 4876 w 10000"/>
                <a:gd name="connsiteY355" fmla="*/ 5850 h 10000"/>
                <a:gd name="connsiteX356" fmla="*/ 4835 w 10000"/>
                <a:gd name="connsiteY356" fmla="*/ 5839 h 10000"/>
                <a:gd name="connsiteX357" fmla="*/ 4800 w 10000"/>
                <a:gd name="connsiteY357" fmla="*/ 5860 h 10000"/>
                <a:gd name="connsiteX358" fmla="*/ 4759 w 10000"/>
                <a:gd name="connsiteY358" fmla="*/ 5902 h 10000"/>
                <a:gd name="connsiteX359" fmla="*/ 4775 w 10000"/>
                <a:gd name="connsiteY359" fmla="*/ 6027 h 10000"/>
                <a:gd name="connsiteX360" fmla="*/ 4810 w 10000"/>
                <a:gd name="connsiteY360" fmla="*/ 6143 h 10000"/>
                <a:gd name="connsiteX361" fmla="*/ 4851 w 10000"/>
                <a:gd name="connsiteY361" fmla="*/ 6226 h 10000"/>
                <a:gd name="connsiteX362" fmla="*/ 4901 w 10000"/>
                <a:gd name="connsiteY362" fmla="*/ 6309 h 10000"/>
                <a:gd name="connsiteX363" fmla="*/ 4952 w 10000"/>
                <a:gd name="connsiteY363" fmla="*/ 6394 h 10000"/>
                <a:gd name="connsiteX364" fmla="*/ 5003 w 10000"/>
                <a:gd name="connsiteY364" fmla="*/ 6488 h 10000"/>
                <a:gd name="connsiteX365" fmla="*/ 5043 w 10000"/>
                <a:gd name="connsiteY365" fmla="*/ 6614 h 10000"/>
                <a:gd name="connsiteX366" fmla="*/ 5078 w 10000"/>
                <a:gd name="connsiteY366" fmla="*/ 6739 h 10000"/>
                <a:gd name="connsiteX367" fmla="*/ 4987 w 10000"/>
                <a:gd name="connsiteY367" fmla="*/ 6781 h 10000"/>
                <a:gd name="connsiteX368" fmla="*/ 4886 w 10000"/>
                <a:gd name="connsiteY368" fmla="*/ 6824 h 10000"/>
                <a:gd name="connsiteX369" fmla="*/ 4795 w 10000"/>
                <a:gd name="connsiteY369" fmla="*/ 6888 h 10000"/>
                <a:gd name="connsiteX370" fmla="*/ 4699 w 10000"/>
                <a:gd name="connsiteY370" fmla="*/ 6950 h 10000"/>
                <a:gd name="connsiteX371" fmla="*/ 4608 w 10000"/>
                <a:gd name="connsiteY371" fmla="*/ 7013 h 10000"/>
                <a:gd name="connsiteX372" fmla="*/ 4511 w 10000"/>
                <a:gd name="connsiteY372" fmla="*/ 7055 h 10000"/>
                <a:gd name="connsiteX373" fmla="*/ 4415 w 10000"/>
                <a:gd name="connsiteY373" fmla="*/ 7097 h 10000"/>
                <a:gd name="connsiteX374" fmla="*/ 4319 w 10000"/>
                <a:gd name="connsiteY374" fmla="*/ 7107 h 10000"/>
                <a:gd name="connsiteX375" fmla="*/ 4339 w 10000"/>
                <a:gd name="connsiteY375" fmla="*/ 6845 h 10000"/>
                <a:gd name="connsiteX376" fmla="*/ 4349 w 10000"/>
                <a:gd name="connsiteY376" fmla="*/ 6551 h 10000"/>
                <a:gd name="connsiteX377" fmla="*/ 4339 w 10000"/>
                <a:gd name="connsiteY377" fmla="*/ 6268 h 10000"/>
                <a:gd name="connsiteX378" fmla="*/ 4319 w 10000"/>
                <a:gd name="connsiteY378" fmla="*/ 6006 h 10000"/>
                <a:gd name="connsiteX379" fmla="*/ 4294 w 10000"/>
                <a:gd name="connsiteY379" fmla="*/ 5922 h 10000"/>
                <a:gd name="connsiteX380" fmla="*/ 4268 w 10000"/>
                <a:gd name="connsiteY380" fmla="*/ 5829 h 10000"/>
                <a:gd name="connsiteX381" fmla="*/ 4238 w 10000"/>
                <a:gd name="connsiteY381" fmla="*/ 5743 h 10000"/>
                <a:gd name="connsiteX382" fmla="*/ 4192 w 10000"/>
                <a:gd name="connsiteY382" fmla="*/ 5712 h 10000"/>
                <a:gd name="connsiteX383" fmla="*/ 4147 w 10000"/>
                <a:gd name="connsiteY383" fmla="*/ 5891 h 10000"/>
                <a:gd name="connsiteX384" fmla="*/ 4116 w 10000"/>
                <a:gd name="connsiteY384" fmla="*/ 6070 h 10000"/>
                <a:gd name="connsiteX385" fmla="*/ 4086 w 10000"/>
                <a:gd name="connsiteY385" fmla="*/ 6247 h 10000"/>
                <a:gd name="connsiteX386" fmla="*/ 4035 w 10000"/>
                <a:gd name="connsiteY386" fmla="*/ 6414 h 10000"/>
                <a:gd name="connsiteX387" fmla="*/ 3833 w 10000"/>
                <a:gd name="connsiteY387" fmla="*/ 5712 h 10000"/>
                <a:gd name="connsiteX388" fmla="*/ 3772 w 10000"/>
                <a:gd name="connsiteY388" fmla="*/ 5712 h 10000"/>
                <a:gd name="connsiteX389" fmla="*/ 3772 w 10000"/>
                <a:gd name="connsiteY389" fmla="*/ 5829 h 10000"/>
                <a:gd name="connsiteX390" fmla="*/ 3813 w 10000"/>
                <a:gd name="connsiteY390" fmla="*/ 5954 h 10000"/>
                <a:gd name="connsiteX391" fmla="*/ 3848 w 10000"/>
                <a:gd name="connsiteY391" fmla="*/ 6090 h 10000"/>
                <a:gd name="connsiteX392" fmla="*/ 3878 w 10000"/>
                <a:gd name="connsiteY392" fmla="*/ 6226 h 10000"/>
                <a:gd name="connsiteX393" fmla="*/ 3909 w 10000"/>
                <a:gd name="connsiteY393" fmla="*/ 6373 h 10000"/>
                <a:gd name="connsiteX394" fmla="*/ 3934 w 10000"/>
                <a:gd name="connsiteY394" fmla="*/ 6498 h 10000"/>
                <a:gd name="connsiteX395" fmla="*/ 3959 w 10000"/>
                <a:gd name="connsiteY395" fmla="*/ 6644 h 10000"/>
                <a:gd name="connsiteX396" fmla="*/ 3975 w 10000"/>
                <a:gd name="connsiteY396" fmla="*/ 6803 h 10000"/>
                <a:gd name="connsiteX397" fmla="*/ 3995 w 10000"/>
                <a:gd name="connsiteY397" fmla="*/ 6950 h 10000"/>
                <a:gd name="connsiteX398" fmla="*/ 4041 w 10000"/>
                <a:gd name="connsiteY398" fmla="*/ 6928 h 10000"/>
                <a:gd name="connsiteX399" fmla="*/ 4081 w 10000"/>
                <a:gd name="connsiteY399" fmla="*/ 6868 h 10000"/>
                <a:gd name="connsiteX400" fmla="*/ 4111 w 10000"/>
                <a:gd name="connsiteY400" fmla="*/ 6803 h 10000"/>
                <a:gd name="connsiteX401" fmla="*/ 4142 w 10000"/>
                <a:gd name="connsiteY401" fmla="*/ 6729 h 10000"/>
                <a:gd name="connsiteX402" fmla="*/ 4162 w 10000"/>
                <a:gd name="connsiteY402" fmla="*/ 6644 h 10000"/>
                <a:gd name="connsiteX403" fmla="*/ 4182 w 10000"/>
                <a:gd name="connsiteY403" fmla="*/ 6551 h 10000"/>
                <a:gd name="connsiteX404" fmla="*/ 4197 w 10000"/>
                <a:gd name="connsiteY404" fmla="*/ 6467 h 10000"/>
                <a:gd name="connsiteX405" fmla="*/ 4218 w 10000"/>
                <a:gd name="connsiteY405" fmla="*/ 6384 h 10000"/>
                <a:gd name="connsiteX406" fmla="*/ 4238 w 10000"/>
                <a:gd name="connsiteY406" fmla="*/ 6467 h 10000"/>
                <a:gd name="connsiteX407" fmla="*/ 4228 w 10000"/>
                <a:gd name="connsiteY407" fmla="*/ 6654 h 10000"/>
                <a:gd name="connsiteX408" fmla="*/ 4203 w 10000"/>
                <a:gd name="connsiteY408" fmla="*/ 6855 h 10000"/>
                <a:gd name="connsiteX409" fmla="*/ 4182 w 10000"/>
                <a:gd name="connsiteY409" fmla="*/ 7034 h 10000"/>
                <a:gd name="connsiteX410" fmla="*/ 4147 w 10000"/>
                <a:gd name="connsiteY410" fmla="*/ 7223 h 10000"/>
                <a:gd name="connsiteX411" fmla="*/ 4111 w 10000"/>
                <a:gd name="connsiteY411" fmla="*/ 7410 h 10000"/>
                <a:gd name="connsiteX412" fmla="*/ 4076 w 10000"/>
                <a:gd name="connsiteY412" fmla="*/ 7589 h 10000"/>
                <a:gd name="connsiteX413" fmla="*/ 4223 w 10000"/>
                <a:gd name="connsiteY413" fmla="*/ 7977 h 10000"/>
                <a:gd name="connsiteX414" fmla="*/ 4238 w 10000"/>
                <a:gd name="connsiteY414" fmla="*/ 7862 h 10000"/>
                <a:gd name="connsiteX415" fmla="*/ 4258 w 10000"/>
                <a:gd name="connsiteY415" fmla="*/ 7705 h 10000"/>
                <a:gd name="connsiteX416" fmla="*/ 4273 w 10000"/>
                <a:gd name="connsiteY416" fmla="*/ 7567 h 10000"/>
                <a:gd name="connsiteX417" fmla="*/ 4294 w 10000"/>
                <a:gd name="connsiteY417" fmla="*/ 7452 h 10000"/>
                <a:gd name="connsiteX418" fmla="*/ 4400 w 10000"/>
                <a:gd name="connsiteY418" fmla="*/ 7421 h 10000"/>
                <a:gd name="connsiteX419" fmla="*/ 4511 w 10000"/>
                <a:gd name="connsiteY419" fmla="*/ 7358 h 10000"/>
                <a:gd name="connsiteX420" fmla="*/ 4623 w 10000"/>
                <a:gd name="connsiteY420" fmla="*/ 7296 h 10000"/>
                <a:gd name="connsiteX421" fmla="*/ 4734 w 10000"/>
                <a:gd name="connsiteY421" fmla="*/ 7243 h 10000"/>
                <a:gd name="connsiteX422" fmla="*/ 4846 w 10000"/>
                <a:gd name="connsiteY422" fmla="*/ 7181 h 10000"/>
                <a:gd name="connsiteX423" fmla="*/ 4952 w 10000"/>
                <a:gd name="connsiteY423" fmla="*/ 7118 h 10000"/>
                <a:gd name="connsiteX424" fmla="*/ 5063 w 10000"/>
                <a:gd name="connsiteY424" fmla="*/ 7055 h 10000"/>
                <a:gd name="connsiteX425" fmla="*/ 5170 w 10000"/>
                <a:gd name="connsiteY425" fmla="*/ 7013 h 10000"/>
                <a:gd name="connsiteX426" fmla="*/ 5205 w 10000"/>
                <a:gd name="connsiteY426" fmla="*/ 7107 h 10000"/>
                <a:gd name="connsiteX427" fmla="*/ 5241 w 10000"/>
                <a:gd name="connsiteY427" fmla="*/ 7202 h 10000"/>
                <a:gd name="connsiteX428" fmla="*/ 5266 w 10000"/>
                <a:gd name="connsiteY428" fmla="*/ 7296 h 10000"/>
                <a:gd name="connsiteX429" fmla="*/ 5286 w 10000"/>
                <a:gd name="connsiteY429" fmla="*/ 7410 h 10000"/>
                <a:gd name="connsiteX430" fmla="*/ 4759 w 10000"/>
                <a:gd name="connsiteY430" fmla="*/ 7755 h 10000"/>
                <a:gd name="connsiteX431" fmla="*/ 4765 w 10000"/>
                <a:gd name="connsiteY431" fmla="*/ 8616 h 10000"/>
                <a:gd name="connsiteX432" fmla="*/ 4800 w 10000"/>
                <a:gd name="connsiteY432" fmla="*/ 8943 h 10000"/>
                <a:gd name="connsiteX0" fmla="*/ 4800 w 10000"/>
                <a:gd name="connsiteY0" fmla="*/ 8943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800 w 10000"/>
                <a:gd name="connsiteY20" fmla="*/ 8071 h 10000"/>
                <a:gd name="connsiteX21" fmla="*/ 4759 w 10000"/>
                <a:gd name="connsiteY21" fmla="*/ 7755 h 10000"/>
                <a:gd name="connsiteX22" fmla="*/ 4228 w 10000"/>
                <a:gd name="connsiteY22" fmla="*/ 8125 h 10000"/>
                <a:gd name="connsiteX23" fmla="*/ 4223 w 10000"/>
                <a:gd name="connsiteY23" fmla="*/ 8092 h 10000"/>
                <a:gd name="connsiteX24" fmla="*/ 4223 w 10000"/>
                <a:gd name="connsiteY24" fmla="*/ 8061 h 10000"/>
                <a:gd name="connsiteX25" fmla="*/ 4223 w 10000"/>
                <a:gd name="connsiteY25" fmla="*/ 8018 h 10000"/>
                <a:gd name="connsiteX26" fmla="*/ 4223 w 10000"/>
                <a:gd name="connsiteY26" fmla="*/ 7977 h 10000"/>
                <a:gd name="connsiteX27" fmla="*/ 5554 w 10000"/>
                <a:gd name="connsiteY27" fmla="*/ 6593 h 10000"/>
                <a:gd name="connsiteX28" fmla="*/ 5570 w 10000"/>
                <a:gd name="connsiteY28" fmla="*/ 6384 h 10000"/>
                <a:gd name="connsiteX29" fmla="*/ 5585 w 10000"/>
                <a:gd name="connsiteY29" fmla="*/ 6154 h 10000"/>
                <a:gd name="connsiteX30" fmla="*/ 5605 w 10000"/>
                <a:gd name="connsiteY30" fmla="*/ 5932 h 10000"/>
                <a:gd name="connsiteX31" fmla="*/ 5625 w 10000"/>
                <a:gd name="connsiteY31" fmla="*/ 5712 h 10000"/>
                <a:gd name="connsiteX32" fmla="*/ 5651 w 10000"/>
                <a:gd name="connsiteY32" fmla="*/ 5503 h 10000"/>
                <a:gd name="connsiteX33" fmla="*/ 5671 w 10000"/>
                <a:gd name="connsiteY33" fmla="*/ 5294 h 10000"/>
                <a:gd name="connsiteX34" fmla="*/ 5706 w 10000"/>
                <a:gd name="connsiteY34" fmla="*/ 5084 h 10000"/>
                <a:gd name="connsiteX35" fmla="*/ 5742 w 10000"/>
                <a:gd name="connsiteY35" fmla="*/ 4885 h 10000"/>
                <a:gd name="connsiteX36" fmla="*/ 5782 w 10000"/>
                <a:gd name="connsiteY36" fmla="*/ 4643 h 10000"/>
                <a:gd name="connsiteX37" fmla="*/ 5838 w 10000"/>
                <a:gd name="connsiteY37" fmla="*/ 4401 h 10000"/>
                <a:gd name="connsiteX38" fmla="*/ 5894 w 10000"/>
                <a:gd name="connsiteY38" fmla="*/ 4171 h 10000"/>
                <a:gd name="connsiteX39" fmla="*/ 5965 w 10000"/>
                <a:gd name="connsiteY39" fmla="*/ 3942 h 10000"/>
                <a:gd name="connsiteX40" fmla="*/ 6041 w 10000"/>
                <a:gd name="connsiteY40" fmla="*/ 3723 h 10000"/>
                <a:gd name="connsiteX41" fmla="*/ 6116 w 10000"/>
                <a:gd name="connsiteY41" fmla="*/ 3511 h 10000"/>
                <a:gd name="connsiteX42" fmla="*/ 6203 w 10000"/>
                <a:gd name="connsiteY42" fmla="*/ 3312 h 10000"/>
                <a:gd name="connsiteX43" fmla="*/ 6294 w 10000"/>
                <a:gd name="connsiteY43" fmla="*/ 3124 h 10000"/>
                <a:gd name="connsiteX44" fmla="*/ 6395 w 10000"/>
                <a:gd name="connsiteY44" fmla="*/ 2957 h 10000"/>
                <a:gd name="connsiteX45" fmla="*/ 6496 w 10000"/>
                <a:gd name="connsiteY45" fmla="*/ 2777 h 10000"/>
                <a:gd name="connsiteX46" fmla="*/ 6603 w 10000"/>
                <a:gd name="connsiteY46" fmla="*/ 2642 h 10000"/>
                <a:gd name="connsiteX47" fmla="*/ 6714 w 10000"/>
                <a:gd name="connsiteY47" fmla="*/ 2515 h 10000"/>
                <a:gd name="connsiteX48" fmla="*/ 6830 w 10000"/>
                <a:gd name="connsiteY48" fmla="*/ 2411 h 10000"/>
                <a:gd name="connsiteX49" fmla="*/ 6947 w 10000"/>
                <a:gd name="connsiteY49" fmla="*/ 2305 h 10000"/>
                <a:gd name="connsiteX50" fmla="*/ 7073 w 10000"/>
                <a:gd name="connsiteY50" fmla="*/ 2253 h 10000"/>
                <a:gd name="connsiteX51" fmla="*/ 7200 w 10000"/>
                <a:gd name="connsiteY51" fmla="*/ 2201 h 10000"/>
                <a:gd name="connsiteX52" fmla="*/ 7271 w 10000"/>
                <a:gd name="connsiteY52" fmla="*/ 2368 h 10000"/>
                <a:gd name="connsiteX53" fmla="*/ 7332 w 10000"/>
                <a:gd name="connsiteY53" fmla="*/ 2515 h 10000"/>
                <a:gd name="connsiteX54" fmla="*/ 7397 w 10000"/>
                <a:gd name="connsiteY54" fmla="*/ 2663 h 10000"/>
                <a:gd name="connsiteX55" fmla="*/ 7468 w 10000"/>
                <a:gd name="connsiteY55" fmla="*/ 2777 h 10000"/>
                <a:gd name="connsiteX56" fmla="*/ 7549 w 10000"/>
                <a:gd name="connsiteY56" fmla="*/ 2894 h 10000"/>
                <a:gd name="connsiteX57" fmla="*/ 7641 w 10000"/>
                <a:gd name="connsiteY57" fmla="*/ 2987 h 10000"/>
                <a:gd name="connsiteX58" fmla="*/ 7757 w 10000"/>
                <a:gd name="connsiteY58" fmla="*/ 3082 h 10000"/>
                <a:gd name="connsiteX59" fmla="*/ 7899 w 10000"/>
                <a:gd name="connsiteY59" fmla="*/ 3165 h 10000"/>
                <a:gd name="connsiteX60" fmla="*/ 7980 w 10000"/>
                <a:gd name="connsiteY60" fmla="*/ 3209 h 10000"/>
                <a:gd name="connsiteX61" fmla="*/ 8056 w 10000"/>
                <a:gd name="connsiteY61" fmla="*/ 3219 h 10000"/>
                <a:gd name="connsiteX62" fmla="*/ 8137 w 10000"/>
                <a:gd name="connsiteY62" fmla="*/ 3229 h 10000"/>
                <a:gd name="connsiteX63" fmla="*/ 8213 w 10000"/>
                <a:gd name="connsiteY63" fmla="*/ 3229 h 10000"/>
                <a:gd name="connsiteX64" fmla="*/ 8289 w 10000"/>
                <a:gd name="connsiteY64" fmla="*/ 3209 h 10000"/>
                <a:gd name="connsiteX65" fmla="*/ 8359 w 10000"/>
                <a:gd name="connsiteY65" fmla="*/ 3175 h 10000"/>
                <a:gd name="connsiteX66" fmla="*/ 8435 w 10000"/>
                <a:gd name="connsiteY66" fmla="*/ 3145 h 10000"/>
                <a:gd name="connsiteX67" fmla="*/ 8506 w 10000"/>
                <a:gd name="connsiteY67" fmla="*/ 3082 h 10000"/>
                <a:gd name="connsiteX68" fmla="*/ 8572 w 10000"/>
                <a:gd name="connsiteY68" fmla="*/ 3041 h 10000"/>
                <a:gd name="connsiteX69" fmla="*/ 8638 w 10000"/>
                <a:gd name="connsiteY69" fmla="*/ 2967 h 10000"/>
                <a:gd name="connsiteX70" fmla="*/ 8709 w 10000"/>
                <a:gd name="connsiteY70" fmla="*/ 2894 h 10000"/>
                <a:gd name="connsiteX71" fmla="*/ 8775 w 10000"/>
                <a:gd name="connsiteY71" fmla="*/ 2810 h 10000"/>
                <a:gd name="connsiteX72" fmla="*/ 8830 w 10000"/>
                <a:gd name="connsiteY72" fmla="*/ 2716 h 10000"/>
                <a:gd name="connsiteX73" fmla="*/ 8896 w 10000"/>
                <a:gd name="connsiteY73" fmla="*/ 2609 h 10000"/>
                <a:gd name="connsiteX74" fmla="*/ 8952 w 10000"/>
                <a:gd name="connsiteY74" fmla="*/ 2504 h 10000"/>
                <a:gd name="connsiteX75" fmla="*/ 9013 w 10000"/>
                <a:gd name="connsiteY75" fmla="*/ 2401 h 10000"/>
                <a:gd name="connsiteX76" fmla="*/ 9200 w 10000"/>
                <a:gd name="connsiteY76" fmla="*/ 2609 h 10000"/>
                <a:gd name="connsiteX77" fmla="*/ 9362 w 10000"/>
                <a:gd name="connsiteY77" fmla="*/ 2884 h 10000"/>
                <a:gd name="connsiteX78" fmla="*/ 9499 w 10000"/>
                <a:gd name="connsiteY78" fmla="*/ 3195 h 10000"/>
                <a:gd name="connsiteX79" fmla="*/ 9625 w 10000"/>
                <a:gd name="connsiteY79" fmla="*/ 3554 h 10000"/>
                <a:gd name="connsiteX80" fmla="*/ 9716 w 10000"/>
                <a:gd name="connsiteY80" fmla="*/ 3942 h 10000"/>
                <a:gd name="connsiteX81" fmla="*/ 9792 w 10000"/>
                <a:gd name="connsiteY81" fmla="*/ 4359 h 10000"/>
                <a:gd name="connsiteX82" fmla="*/ 9833 w 10000"/>
                <a:gd name="connsiteY82" fmla="*/ 4791 h 10000"/>
                <a:gd name="connsiteX83" fmla="*/ 9848 w 10000"/>
                <a:gd name="connsiteY83" fmla="*/ 5230 h 10000"/>
                <a:gd name="connsiteX84" fmla="*/ 9863 w 10000"/>
                <a:gd name="connsiteY84" fmla="*/ 5534 h 10000"/>
                <a:gd name="connsiteX85" fmla="*/ 9878 w 10000"/>
                <a:gd name="connsiteY85" fmla="*/ 5871 h 10000"/>
                <a:gd name="connsiteX86" fmla="*/ 9899 w 10000"/>
                <a:gd name="connsiteY86" fmla="*/ 6132 h 10000"/>
                <a:gd name="connsiteX87" fmla="*/ 9914 w 10000"/>
                <a:gd name="connsiteY87" fmla="*/ 6195 h 10000"/>
                <a:gd name="connsiteX88" fmla="*/ 9980 w 10000"/>
                <a:gd name="connsiteY88" fmla="*/ 5660 h 10000"/>
                <a:gd name="connsiteX89" fmla="*/ 10000 w 10000"/>
                <a:gd name="connsiteY89" fmla="*/ 5084 h 10000"/>
                <a:gd name="connsiteX90" fmla="*/ 9995 w 10000"/>
                <a:gd name="connsiteY90" fmla="*/ 4506 h 10000"/>
                <a:gd name="connsiteX91" fmla="*/ 9949 w 10000"/>
                <a:gd name="connsiteY91" fmla="*/ 3963 h 10000"/>
                <a:gd name="connsiteX92" fmla="*/ 9924 w 10000"/>
                <a:gd name="connsiteY92" fmla="*/ 3784 h 10000"/>
                <a:gd name="connsiteX93" fmla="*/ 9899 w 10000"/>
                <a:gd name="connsiteY93" fmla="*/ 3604 h 10000"/>
                <a:gd name="connsiteX94" fmla="*/ 9863 w 10000"/>
                <a:gd name="connsiteY94" fmla="*/ 3418 h 10000"/>
                <a:gd name="connsiteX95" fmla="*/ 9813 w 10000"/>
                <a:gd name="connsiteY95" fmla="*/ 3249 h 10000"/>
                <a:gd name="connsiteX96" fmla="*/ 9767 w 10000"/>
                <a:gd name="connsiteY96" fmla="*/ 3092 h 10000"/>
                <a:gd name="connsiteX97" fmla="*/ 9716 w 10000"/>
                <a:gd name="connsiteY97" fmla="*/ 2936 h 10000"/>
                <a:gd name="connsiteX98" fmla="*/ 9656 w 10000"/>
                <a:gd name="connsiteY98" fmla="*/ 2777 h 10000"/>
                <a:gd name="connsiteX99" fmla="*/ 9595 w 10000"/>
                <a:gd name="connsiteY99" fmla="*/ 2642 h 10000"/>
                <a:gd name="connsiteX100" fmla="*/ 9529 w 10000"/>
                <a:gd name="connsiteY100" fmla="*/ 2504 h 10000"/>
                <a:gd name="connsiteX101" fmla="*/ 9458 w 10000"/>
                <a:gd name="connsiteY101" fmla="*/ 2368 h 10000"/>
                <a:gd name="connsiteX102" fmla="*/ 9387 w 10000"/>
                <a:gd name="connsiteY102" fmla="*/ 2243 h 10000"/>
                <a:gd name="connsiteX103" fmla="*/ 9316 w 10000"/>
                <a:gd name="connsiteY103" fmla="*/ 2117 h 10000"/>
                <a:gd name="connsiteX104" fmla="*/ 9241 w 10000"/>
                <a:gd name="connsiteY104" fmla="*/ 2003 h 10000"/>
                <a:gd name="connsiteX105" fmla="*/ 9154 w 10000"/>
                <a:gd name="connsiteY105" fmla="*/ 1888 h 10000"/>
                <a:gd name="connsiteX106" fmla="*/ 9078 w 10000"/>
                <a:gd name="connsiteY106" fmla="*/ 1793 h 10000"/>
                <a:gd name="connsiteX107" fmla="*/ 8997 w 10000"/>
                <a:gd name="connsiteY107" fmla="*/ 1699 h 10000"/>
                <a:gd name="connsiteX108" fmla="*/ 8982 w 10000"/>
                <a:gd name="connsiteY108" fmla="*/ 1710 h 10000"/>
                <a:gd name="connsiteX109" fmla="*/ 8972 w 10000"/>
                <a:gd name="connsiteY109" fmla="*/ 1720 h 10000"/>
                <a:gd name="connsiteX110" fmla="*/ 8957 w 10000"/>
                <a:gd name="connsiteY110" fmla="*/ 1730 h 10000"/>
                <a:gd name="connsiteX111" fmla="*/ 8947 w 10000"/>
                <a:gd name="connsiteY111" fmla="*/ 1750 h 10000"/>
                <a:gd name="connsiteX112" fmla="*/ 8932 w 10000"/>
                <a:gd name="connsiteY112" fmla="*/ 1793 h 10000"/>
                <a:gd name="connsiteX113" fmla="*/ 8906 w 10000"/>
                <a:gd name="connsiteY113" fmla="*/ 1856 h 10000"/>
                <a:gd name="connsiteX114" fmla="*/ 8866 w 10000"/>
                <a:gd name="connsiteY114" fmla="*/ 1939 h 10000"/>
                <a:gd name="connsiteX115" fmla="*/ 8820 w 10000"/>
                <a:gd name="connsiteY115" fmla="*/ 2045 h 10000"/>
                <a:gd name="connsiteX116" fmla="*/ 8749 w 10000"/>
                <a:gd name="connsiteY116" fmla="*/ 2180 h 10000"/>
                <a:gd name="connsiteX117" fmla="*/ 8684 w 10000"/>
                <a:gd name="connsiteY117" fmla="*/ 2283 h 10000"/>
                <a:gd name="connsiteX118" fmla="*/ 8628 w 10000"/>
                <a:gd name="connsiteY118" fmla="*/ 2380 h 10000"/>
                <a:gd name="connsiteX119" fmla="*/ 8567 w 10000"/>
                <a:gd name="connsiteY119" fmla="*/ 2463 h 10000"/>
                <a:gd name="connsiteX120" fmla="*/ 8516 w 10000"/>
                <a:gd name="connsiteY120" fmla="*/ 2526 h 10000"/>
                <a:gd name="connsiteX121" fmla="*/ 8466 w 10000"/>
                <a:gd name="connsiteY121" fmla="*/ 2588 h 10000"/>
                <a:gd name="connsiteX122" fmla="*/ 8415 w 10000"/>
                <a:gd name="connsiteY122" fmla="*/ 2622 h 10000"/>
                <a:gd name="connsiteX123" fmla="*/ 8365 w 10000"/>
                <a:gd name="connsiteY123" fmla="*/ 2663 h 10000"/>
                <a:gd name="connsiteX124" fmla="*/ 8314 w 10000"/>
                <a:gd name="connsiteY124" fmla="*/ 2673 h 10000"/>
                <a:gd name="connsiteX125" fmla="*/ 8258 w 10000"/>
                <a:gd name="connsiteY125" fmla="*/ 2684 h 10000"/>
                <a:gd name="connsiteX126" fmla="*/ 8208 w 10000"/>
                <a:gd name="connsiteY126" fmla="*/ 2694 h 10000"/>
                <a:gd name="connsiteX127" fmla="*/ 8147 w 10000"/>
                <a:gd name="connsiteY127" fmla="*/ 2694 h 10000"/>
                <a:gd name="connsiteX128" fmla="*/ 8086 w 10000"/>
                <a:gd name="connsiteY128" fmla="*/ 2684 h 10000"/>
                <a:gd name="connsiteX129" fmla="*/ 8015 w 10000"/>
                <a:gd name="connsiteY129" fmla="*/ 2684 h 10000"/>
                <a:gd name="connsiteX130" fmla="*/ 7939 w 10000"/>
                <a:gd name="connsiteY130" fmla="*/ 2673 h 10000"/>
                <a:gd name="connsiteX131" fmla="*/ 7858 w 10000"/>
                <a:gd name="connsiteY131" fmla="*/ 2663 h 10000"/>
                <a:gd name="connsiteX132" fmla="*/ 7803 w 10000"/>
                <a:gd name="connsiteY132" fmla="*/ 2609 h 10000"/>
                <a:gd name="connsiteX133" fmla="*/ 7747 w 10000"/>
                <a:gd name="connsiteY133" fmla="*/ 2577 h 10000"/>
                <a:gd name="connsiteX134" fmla="*/ 7696 w 10000"/>
                <a:gd name="connsiteY134" fmla="*/ 2526 h 10000"/>
                <a:gd name="connsiteX135" fmla="*/ 7635 w 10000"/>
                <a:gd name="connsiteY135" fmla="*/ 2483 h 10000"/>
                <a:gd name="connsiteX136" fmla="*/ 7585 w 10000"/>
                <a:gd name="connsiteY136" fmla="*/ 2431 h 10000"/>
                <a:gd name="connsiteX137" fmla="*/ 7529 w 10000"/>
                <a:gd name="connsiteY137" fmla="*/ 2358 h 10000"/>
                <a:gd name="connsiteX138" fmla="*/ 7489 w 10000"/>
                <a:gd name="connsiteY138" fmla="*/ 2273 h 10000"/>
                <a:gd name="connsiteX139" fmla="*/ 7448 w 10000"/>
                <a:gd name="connsiteY139" fmla="*/ 2180 h 10000"/>
                <a:gd name="connsiteX140" fmla="*/ 7468 w 10000"/>
                <a:gd name="connsiteY140" fmla="*/ 2138 h 10000"/>
                <a:gd name="connsiteX141" fmla="*/ 7484 w 10000"/>
                <a:gd name="connsiteY141" fmla="*/ 2096 h 10000"/>
                <a:gd name="connsiteX142" fmla="*/ 7499 w 10000"/>
                <a:gd name="connsiteY142" fmla="*/ 2045 h 10000"/>
                <a:gd name="connsiteX143" fmla="*/ 7514 w 10000"/>
                <a:gd name="connsiteY143" fmla="*/ 2003 h 10000"/>
                <a:gd name="connsiteX144" fmla="*/ 7554 w 10000"/>
                <a:gd name="connsiteY144" fmla="*/ 1740 h 10000"/>
                <a:gd name="connsiteX145" fmla="*/ 7570 w 10000"/>
                <a:gd name="connsiteY145" fmla="*/ 1478 h 10000"/>
                <a:gd name="connsiteX146" fmla="*/ 7570 w 10000"/>
                <a:gd name="connsiteY146" fmla="*/ 1216 h 10000"/>
                <a:gd name="connsiteX147" fmla="*/ 7559 w 10000"/>
                <a:gd name="connsiteY147" fmla="*/ 954 h 10000"/>
                <a:gd name="connsiteX148" fmla="*/ 7529 w 10000"/>
                <a:gd name="connsiteY148" fmla="*/ 692 h 10000"/>
                <a:gd name="connsiteX149" fmla="*/ 7484 w 10000"/>
                <a:gd name="connsiteY149" fmla="*/ 450 h 10000"/>
                <a:gd name="connsiteX150" fmla="*/ 7428 w 10000"/>
                <a:gd name="connsiteY150" fmla="*/ 219 h 10000"/>
                <a:gd name="connsiteX151" fmla="*/ 7357 w 10000"/>
                <a:gd name="connsiteY151" fmla="*/ 0 h 10000"/>
                <a:gd name="connsiteX152" fmla="*/ 7352 w 10000"/>
                <a:gd name="connsiteY152" fmla="*/ 63 h 10000"/>
                <a:gd name="connsiteX153" fmla="*/ 7357 w 10000"/>
                <a:gd name="connsiteY153" fmla="*/ 263 h 10000"/>
                <a:gd name="connsiteX154" fmla="*/ 7367 w 10000"/>
                <a:gd name="connsiteY154" fmla="*/ 525 h 10000"/>
                <a:gd name="connsiteX155" fmla="*/ 7372 w 10000"/>
                <a:gd name="connsiteY155" fmla="*/ 839 h 10000"/>
                <a:gd name="connsiteX156" fmla="*/ 7362 w 10000"/>
                <a:gd name="connsiteY156" fmla="*/ 1174 h 10000"/>
                <a:gd name="connsiteX157" fmla="*/ 7332 w 10000"/>
                <a:gd name="connsiteY157" fmla="*/ 1478 h 10000"/>
                <a:gd name="connsiteX158" fmla="*/ 7271 w 10000"/>
                <a:gd name="connsiteY158" fmla="*/ 1720 h 10000"/>
                <a:gd name="connsiteX159" fmla="*/ 7165 w 10000"/>
                <a:gd name="connsiteY159" fmla="*/ 1866 h 10000"/>
                <a:gd name="connsiteX160" fmla="*/ 7048 w 10000"/>
                <a:gd name="connsiteY160" fmla="*/ 1866 h 10000"/>
                <a:gd name="connsiteX161" fmla="*/ 6932 w 10000"/>
                <a:gd name="connsiteY161" fmla="*/ 1888 h 10000"/>
                <a:gd name="connsiteX162" fmla="*/ 6820 w 10000"/>
                <a:gd name="connsiteY162" fmla="*/ 1939 h 10000"/>
                <a:gd name="connsiteX163" fmla="*/ 6709 w 10000"/>
                <a:gd name="connsiteY163" fmla="*/ 2003 h 10000"/>
                <a:gd name="connsiteX164" fmla="*/ 6603 w 10000"/>
                <a:gd name="connsiteY164" fmla="*/ 2065 h 10000"/>
                <a:gd name="connsiteX165" fmla="*/ 6501 w 10000"/>
                <a:gd name="connsiteY165" fmla="*/ 2169 h 10000"/>
                <a:gd name="connsiteX166" fmla="*/ 6400 w 10000"/>
                <a:gd name="connsiteY166" fmla="*/ 2263 h 10000"/>
                <a:gd name="connsiteX167" fmla="*/ 6304 w 10000"/>
                <a:gd name="connsiteY167" fmla="*/ 2380 h 10000"/>
                <a:gd name="connsiteX168" fmla="*/ 6208 w 10000"/>
                <a:gd name="connsiteY168" fmla="*/ 2515 h 10000"/>
                <a:gd name="connsiteX169" fmla="*/ 6116 w 10000"/>
                <a:gd name="connsiteY169" fmla="*/ 2663 h 10000"/>
                <a:gd name="connsiteX170" fmla="*/ 6035 w 10000"/>
                <a:gd name="connsiteY170" fmla="*/ 2820 h 10000"/>
                <a:gd name="connsiteX171" fmla="*/ 5954 w 10000"/>
                <a:gd name="connsiteY171" fmla="*/ 2987 h 10000"/>
                <a:gd name="connsiteX172" fmla="*/ 5878 w 10000"/>
                <a:gd name="connsiteY172" fmla="*/ 3155 h 10000"/>
                <a:gd name="connsiteX173" fmla="*/ 5808 w 10000"/>
                <a:gd name="connsiteY173" fmla="*/ 3353 h 10000"/>
                <a:gd name="connsiteX174" fmla="*/ 5737 w 10000"/>
                <a:gd name="connsiteY174" fmla="*/ 3542 h 10000"/>
                <a:gd name="connsiteX175" fmla="*/ 5676 w 10000"/>
                <a:gd name="connsiteY175" fmla="*/ 3733 h 10000"/>
                <a:gd name="connsiteX176" fmla="*/ 5630 w 10000"/>
                <a:gd name="connsiteY176" fmla="*/ 3922 h 10000"/>
                <a:gd name="connsiteX177" fmla="*/ 5590 w 10000"/>
                <a:gd name="connsiteY177" fmla="*/ 4109 h 10000"/>
                <a:gd name="connsiteX178" fmla="*/ 5559 w 10000"/>
                <a:gd name="connsiteY178" fmla="*/ 4307 h 10000"/>
                <a:gd name="connsiteX179" fmla="*/ 5539 w 10000"/>
                <a:gd name="connsiteY179" fmla="*/ 4496 h 10000"/>
                <a:gd name="connsiteX180" fmla="*/ 5514 w 10000"/>
                <a:gd name="connsiteY180" fmla="*/ 4684 h 10000"/>
                <a:gd name="connsiteX181" fmla="*/ 5494 w 10000"/>
                <a:gd name="connsiteY181" fmla="*/ 4895 h 10000"/>
                <a:gd name="connsiteX182" fmla="*/ 5468 w 10000"/>
                <a:gd name="connsiteY182" fmla="*/ 5084 h 10000"/>
                <a:gd name="connsiteX183" fmla="*/ 5443 w 10000"/>
                <a:gd name="connsiteY183" fmla="*/ 5284 h 10000"/>
                <a:gd name="connsiteX184" fmla="*/ 5397 w 10000"/>
                <a:gd name="connsiteY184" fmla="*/ 5230 h 10000"/>
                <a:gd name="connsiteX185" fmla="*/ 5337 w 10000"/>
                <a:gd name="connsiteY185" fmla="*/ 5188 h 10000"/>
                <a:gd name="connsiteX186" fmla="*/ 5251 w 10000"/>
                <a:gd name="connsiteY186" fmla="*/ 5137 h 10000"/>
                <a:gd name="connsiteX187" fmla="*/ 5170 w 10000"/>
                <a:gd name="connsiteY187" fmla="*/ 5074 h 10000"/>
                <a:gd name="connsiteX188" fmla="*/ 5089 w 10000"/>
                <a:gd name="connsiteY188" fmla="*/ 5001 h 10000"/>
                <a:gd name="connsiteX189" fmla="*/ 5013 w 10000"/>
                <a:gd name="connsiteY189" fmla="*/ 4938 h 10000"/>
                <a:gd name="connsiteX190" fmla="*/ 4962 w 10000"/>
                <a:gd name="connsiteY190" fmla="*/ 4864 h 10000"/>
                <a:gd name="connsiteX191" fmla="*/ 4937 w 10000"/>
                <a:gd name="connsiteY191" fmla="*/ 4780 h 10000"/>
                <a:gd name="connsiteX192" fmla="*/ 4835 w 10000"/>
                <a:gd name="connsiteY192" fmla="*/ 4812 h 10000"/>
                <a:gd name="connsiteX193" fmla="*/ 4668 w 10000"/>
                <a:gd name="connsiteY193" fmla="*/ 4875 h 10000"/>
                <a:gd name="connsiteX194" fmla="*/ 4461 w 10000"/>
                <a:gd name="connsiteY194" fmla="*/ 4938 h 10000"/>
                <a:gd name="connsiteX195" fmla="*/ 4213 w 10000"/>
                <a:gd name="connsiteY195" fmla="*/ 5031 h 10000"/>
                <a:gd name="connsiteX196" fmla="*/ 3929 w 10000"/>
                <a:gd name="connsiteY196" fmla="*/ 5126 h 10000"/>
                <a:gd name="connsiteX197" fmla="*/ 3625 w 10000"/>
                <a:gd name="connsiteY197" fmla="*/ 5220 h 10000"/>
                <a:gd name="connsiteX198" fmla="*/ 3311 w 10000"/>
                <a:gd name="connsiteY198" fmla="*/ 5334 h 10000"/>
                <a:gd name="connsiteX199" fmla="*/ 2992 w 10000"/>
                <a:gd name="connsiteY199" fmla="*/ 5438 h 10000"/>
                <a:gd name="connsiteX200" fmla="*/ 2678 w 10000"/>
                <a:gd name="connsiteY200" fmla="*/ 5545 h 10000"/>
                <a:gd name="connsiteX201" fmla="*/ 2380 w 10000"/>
                <a:gd name="connsiteY201" fmla="*/ 5660 h 10000"/>
                <a:gd name="connsiteX202" fmla="*/ 2101 w 10000"/>
                <a:gd name="connsiteY202" fmla="*/ 5754 h 10000"/>
                <a:gd name="connsiteX203" fmla="*/ 1848 w 10000"/>
                <a:gd name="connsiteY203" fmla="*/ 5839 h 10000"/>
                <a:gd name="connsiteX204" fmla="*/ 1641 w 10000"/>
                <a:gd name="connsiteY204" fmla="*/ 5912 h 10000"/>
                <a:gd name="connsiteX205" fmla="*/ 1484 w 10000"/>
                <a:gd name="connsiteY205" fmla="*/ 5954 h 10000"/>
                <a:gd name="connsiteX206" fmla="*/ 1377 w 10000"/>
                <a:gd name="connsiteY206" fmla="*/ 5996 h 10000"/>
                <a:gd name="connsiteX207" fmla="*/ 1342 w 10000"/>
                <a:gd name="connsiteY207" fmla="*/ 6006 h 10000"/>
                <a:gd name="connsiteX208" fmla="*/ 1261 w 10000"/>
                <a:gd name="connsiteY208" fmla="*/ 5954 h 10000"/>
                <a:gd name="connsiteX209" fmla="*/ 1180 w 10000"/>
                <a:gd name="connsiteY209" fmla="*/ 5902 h 10000"/>
                <a:gd name="connsiteX210" fmla="*/ 1104 w 10000"/>
                <a:gd name="connsiteY210" fmla="*/ 5850 h 10000"/>
                <a:gd name="connsiteX211" fmla="*/ 1023 w 10000"/>
                <a:gd name="connsiteY211" fmla="*/ 5787 h 10000"/>
                <a:gd name="connsiteX212" fmla="*/ 942 w 10000"/>
                <a:gd name="connsiteY212" fmla="*/ 5732 h 10000"/>
                <a:gd name="connsiteX213" fmla="*/ 861 w 10000"/>
                <a:gd name="connsiteY213" fmla="*/ 5670 h 10000"/>
                <a:gd name="connsiteX214" fmla="*/ 785 w 10000"/>
                <a:gd name="connsiteY214" fmla="*/ 5617 h 10000"/>
                <a:gd name="connsiteX215" fmla="*/ 704 w 10000"/>
                <a:gd name="connsiteY215" fmla="*/ 5556 h 10000"/>
                <a:gd name="connsiteX216" fmla="*/ 623 w 10000"/>
                <a:gd name="connsiteY216" fmla="*/ 5503 h 10000"/>
                <a:gd name="connsiteX217" fmla="*/ 542 w 10000"/>
                <a:gd name="connsiteY217" fmla="*/ 5451 h 10000"/>
                <a:gd name="connsiteX218" fmla="*/ 466 w 10000"/>
                <a:gd name="connsiteY218" fmla="*/ 5387 h 10000"/>
                <a:gd name="connsiteX219" fmla="*/ 380 w 10000"/>
                <a:gd name="connsiteY219" fmla="*/ 5346 h 10000"/>
                <a:gd name="connsiteX220" fmla="*/ 299 w 10000"/>
                <a:gd name="connsiteY220" fmla="*/ 5294 h 10000"/>
                <a:gd name="connsiteX221" fmla="*/ 218 w 10000"/>
                <a:gd name="connsiteY221" fmla="*/ 5241 h 10000"/>
                <a:gd name="connsiteX222" fmla="*/ 137 w 10000"/>
                <a:gd name="connsiteY222" fmla="*/ 5199 h 10000"/>
                <a:gd name="connsiteX223" fmla="*/ 56 w 10000"/>
                <a:gd name="connsiteY223" fmla="*/ 5148 h 10000"/>
                <a:gd name="connsiteX224" fmla="*/ 0 w 10000"/>
                <a:gd name="connsiteY224" fmla="*/ 5271 h 10000"/>
                <a:gd name="connsiteX225" fmla="*/ 15 w 10000"/>
                <a:gd name="connsiteY225" fmla="*/ 5294 h 10000"/>
                <a:gd name="connsiteX226" fmla="*/ 51 w 10000"/>
                <a:gd name="connsiteY226" fmla="*/ 5334 h 10000"/>
                <a:gd name="connsiteX227" fmla="*/ 106 w 10000"/>
                <a:gd name="connsiteY227" fmla="*/ 5377 h 10000"/>
                <a:gd name="connsiteX228" fmla="*/ 177 w 10000"/>
                <a:gd name="connsiteY228" fmla="*/ 5438 h 10000"/>
                <a:gd name="connsiteX229" fmla="*/ 263 w 10000"/>
                <a:gd name="connsiteY229" fmla="*/ 5503 h 10000"/>
                <a:gd name="connsiteX230" fmla="*/ 359 w 10000"/>
                <a:gd name="connsiteY230" fmla="*/ 5576 h 10000"/>
                <a:gd name="connsiteX231" fmla="*/ 456 w 10000"/>
                <a:gd name="connsiteY231" fmla="*/ 5660 h 10000"/>
                <a:gd name="connsiteX232" fmla="*/ 557 w 10000"/>
                <a:gd name="connsiteY232" fmla="*/ 5732 h 10000"/>
                <a:gd name="connsiteX233" fmla="*/ 658 w 10000"/>
                <a:gd name="connsiteY233" fmla="*/ 5818 h 10000"/>
                <a:gd name="connsiteX234" fmla="*/ 754 w 10000"/>
                <a:gd name="connsiteY234" fmla="*/ 5891 h 10000"/>
                <a:gd name="connsiteX235" fmla="*/ 851 w 10000"/>
                <a:gd name="connsiteY235" fmla="*/ 5954 h 10000"/>
                <a:gd name="connsiteX236" fmla="*/ 932 w 10000"/>
                <a:gd name="connsiteY236" fmla="*/ 6017 h 10000"/>
                <a:gd name="connsiteX237" fmla="*/ 997 w 10000"/>
                <a:gd name="connsiteY237" fmla="*/ 6080 h 10000"/>
                <a:gd name="connsiteX238" fmla="*/ 1053 w 10000"/>
                <a:gd name="connsiteY238" fmla="*/ 6111 h 10000"/>
                <a:gd name="connsiteX239" fmla="*/ 1089 w 10000"/>
                <a:gd name="connsiteY239" fmla="*/ 6143 h 10000"/>
                <a:gd name="connsiteX240" fmla="*/ 1099 w 10000"/>
                <a:gd name="connsiteY240" fmla="*/ 6154 h 10000"/>
                <a:gd name="connsiteX241" fmla="*/ 1094 w 10000"/>
                <a:gd name="connsiteY241" fmla="*/ 6154 h 10000"/>
                <a:gd name="connsiteX242" fmla="*/ 1073 w 10000"/>
                <a:gd name="connsiteY242" fmla="*/ 6164 h 10000"/>
                <a:gd name="connsiteX243" fmla="*/ 1053 w 10000"/>
                <a:gd name="connsiteY243" fmla="*/ 6185 h 10000"/>
                <a:gd name="connsiteX244" fmla="*/ 1023 w 10000"/>
                <a:gd name="connsiteY244" fmla="*/ 6216 h 10000"/>
                <a:gd name="connsiteX245" fmla="*/ 987 w 10000"/>
                <a:gd name="connsiteY245" fmla="*/ 6236 h 10000"/>
                <a:gd name="connsiteX246" fmla="*/ 957 w 10000"/>
                <a:gd name="connsiteY246" fmla="*/ 6268 h 10000"/>
                <a:gd name="connsiteX247" fmla="*/ 932 w 10000"/>
                <a:gd name="connsiteY247" fmla="*/ 6299 h 10000"/>
                <a:gd name="connsiteX248" fmla="*/ 906 w 10000"/>
                <a:gd name="connsiteY248" fmla="*/ 6331 h 10000"/>
                <a:gd name="connsiteX249" fmla="*/ 2486 w 10000"/>
                <a:gd name="connsiteY249" fmla="*/ 7766 h 10000"/>
                <a:gd name="connsiteX250" fmla="*/ 2516 w 10000"/>
                <a:gd name="connsiteY250" fmla="*/ 7798 h 10000"/>
                <a:gd name="connsiteX251" fmla="*/ 2542 w 10000"/>
                <a:gd name="connsiteY251" fmla="*/ 7808 h 10000"/>
                <a:gd name="connsiteX252" fmla="*/ 2572 w 10000"/>
                <a:gd name="connsiteY252" fmla="*/ 7808 h 10000"/>
                <a:gd name="connsiteX253" fmla="*/ 2603 w 10000"/>
                <a:gd name="connsiteY253" fmla="*/ 7755 h 10000"/>
                <a:gd name="connsiteX254" fmla="*/ 1246 w 10000"/>
                <a:gd name="connsiteY254" fmla="*/ 6414 h 10000"/>
                <a:gd name="connsiteX255" fmla="*/ 1337 w 10000"/>
                <a:gd name="connsiteY255" fmla="*/ 6373 h 10000"/>
                <a:gd name="connsiteX256" fmla="*/ 1494 w 10000"/>
                <a:gd name="connsiteY256" fmla="*/ 6309 h 10000"/>
                <a:gd name="connsiteX257" fmla="*/ 1701 w 10000"/>
                <a:gd name="connsiteY257" fmla="*/ 6216 h 10000"/>
                <a:gd name="connsiteX258" fmla="*/ 1949 w 10000"/>
                <a:gd name="connsiteY258" fmla="*/ 6111 h 10000"/>
                <a:gd name="connsiteX259" fmla="*/ 2233 w 10000"/>
                <a:gd name="connsiteY259" fmla="*/ 6006 h 10000"/>
                <a:gd name="connsiteX260" fmla="*/ 2542 w 10000"/>
                <a:gd name="connsiteY260" fmla="*/ 5891 h 10000"/>
                <a:gd name="connsiteX261" fmla="*/ 2871 w 10000"/>
                <a:gd name="connsiteY261" fmla="*/ 5754 h 10000"/>
                <a:gd name="connsiteX262" fmla="*/ 3195 w 10000"/>
                <a:gd name="connsiteY262" fmla="*/ 5629 h 10000"/>
                <a:gd name="connsiteX263" fmla="*/ 3524 w 10000"/>
                <a:gd name="connsiteY263" fmla="*/ 5513 h 10000"/>
                <a:gd name="connsiteX264" fmla="*/ 3833 w 10000"/>
                <a:gd name="connsiteY264" fmla="*/ 5387 h 10000"/>
                <a:gd name="connsiteX265" fmla="*/ 4122 w 10000"/>
                <a:gd name="connsiteY265" fmla="*/ 5284 h 10000"/>
                <a:gd name="connsiteX266" fmla="*/ 4380 w 10000"/>
                <a:gd name="connsiteY266" fmla="*/ 5178 h 10000"/>
                <a:gd name="connsiteX267" fmla="*/ 4603 w 10000"/>
                <a:gd name="connsiteY267" fmla="*/ 5105 h 10000"/>
                <a:gd name="connsiteX268" fmla="*/ 4765 w 10000"/>
                <a:gd name="connsiteY268" fmla="*/ 5031 h 10000"/>
                <a:gd name="connsiteX269" fmla="*/ 4876 w 10000"/>
                <a:gd name="connsiteY269" fmla="*/ 4990 h 10000"/>
                <a:gd name="connsiteX270" fmla="*/ 4911 w 10000"/>
                <a:gd name="connsiteY270" fmla="*/ 4980 h 10000"/>
                <a:gd name="connsiteX271" fmla="*/ 4972 w 10000"/>
                <a:gd name="connsiteY271" fmla="*/ 5053 h 10000"/>
                <a:gd name="connsiteX272" fmla="*/ 5038 w 10000"/>
                <a:gd name="connsiteY272" fmla="*/ 5126 h 10000"/>
                <a:gd name="connsiteX273" fmla="*/ 5109 w 10000"/>
                <a:gd name="connsiteY273" fmla="*/ 5199 h 10000"/>
                <a:gd name="connsiteX274" fmla="*/ 5180 w 10000"/>
                <a:gd name="connsiteY274" fmla="*/ 5284 h 10000"/>
                <a:gd name="connsiteX275" fmla="*/ 5241 w 10000"/>
                <a:gd name="connsiteY275" fmla="*/ 5367 h 10000"/>
                <a:gd name="connsiteX276" fmla="*/ 5306 w 10000"/>
                <a:gd name="connsiteY276" fmla="*/ 5451 h 10000"/>
                <a:gd name="connsiteX277" fmla="*/ 5367 w 10000"/>
                <a:gd name="connsiteY277" fmla="*/ 5534 h 10000"/>
                <a:gd name="connsiteX278" fmla="*/ 5428 w 10000"/>
                <a:gd name="connsiteY278" fmla="*/ 5629 h 10000"/>
                <a:gd name="connsiteX279" fmla="*/ 5423 w 10000"/>
                <a:gd name="connsiteY279" fmla="*/ 5942 h 10000"/>
                <a:gd name="connsiteX280" fmla="*/ 5397 w 10000"/>
                <a:gd name="connsiteY280" fmla="*/ 6236 h 10000"/>
                <a:gd name="connsiteX281" fmla="*/ 5367 w 10000"/>
                <a:gd name="connsiteY281" fmla="*/ 6541 h 10000"/>
                <a:gd name="connsiteX282" fmla="*/ 5337 w 10000"/>
                <a:gd name="connsiteY282" fmla="*/ 6814 h 10000"/>
                <a:gd name="connsiteX283" fmla="*/ 5296 w 10000"/>
                <a:gd name="connsiteY283" fmla="*/ 6718 h 10000"/>
                <a:gd name="connsiteX284" fmla="*/ 5251 w 10000"/>
                <a:gd name="connsiteY284" fmla="*/ 6624 h 10000"/>
                <a:gd name="connsiteX285" fmla="*/ 5210 w 10000"/>
                <a:gd name="connsiteY285" fmla="*/ 6530 h 10000"/>
                <a:gd name="connsiteX286" fmla="*/ 5170 w 10000"/>
                <a:gd name="connsiteY286" fmla="*/ 6444 h 10000"/>
                <a:gd name="connsiteX287" fmla="*/ 5129 w 10000"/>
                <a:gd name="connsiteY287" fmla="*/ 6351 h 10000"/>
                <a:gd name="connsiteX288" fmla="*/ 5089 w 10000"/>
                <a:gd name="connsiteY288" fmla="*/ 6268 h 10000"/>
                <a:gd name="connsiteX289" fmla="*/ 5043 w 10000"/>
                <a:gd name="connsiteY289" fmla="*/ 6185 h 10000"/>
                <a:gd name="connsiteX290" fmla="*/ 4992 w 10000"/>
                <a:gd name="connsiteY290" fmla="*/ 6111 h 10000"/>
                <a:gd name="connsiteX291" fmla="*/ 5033 w 10000"/>
                <a:gd name="connsiteY291" fmla="*/ 6111 h 10000"/>
                <a:gd name="connsiteX292" fmla="*/ 5073 w 10000"/>
                <a:gd name="connsiteY292" fmla="*/ 6143 h 10000"/>
                <a:gd name="connsiteX293" fmla="*/ 5114 w 10000"/>
                <a:gd name="connsiteY293" fmla="*/ 6195 h 10000"/>
                <a:gd name="connsiteX294" fmla="*/ 5149 w 10000"/>
                <a:gd name="connsiteY294" fmla="*/ 6258 h 10000"/>
                <a:gd name="connsiteX295" fmla="*/ 5190 w 10000"/>
                <a:gd name="connsiteY295" fmla="*/ 6321 h 10000"/>
                <a:gd name="connsiteX296" fmla="*/ 5230 w 10000"/>
                <a:gd name="connsiteY296" fmla="*/ 6341 h 10000"/>
                <a:gd name="connsiteX297" fmla="*/ 5271 w 10000"/>
                <a:gd name="connsiteY297" fmla="*/ 6341 h 10000"/>
                <a:gd name="connsiteX298" fmla="*/ 5316 w 10000"/>
                <a:gd name="connsiteY298" fmla="*/ 6299 h 10000"/>
                <a:gd name="connsiteX299" fmla="*/ 5276 w 10000"/>
                <a:gd name="connsiteY299" fmla="*/ 6154 h 10000"/>
                <a:gd name="connsiteX300" fmla="*/ 5225 w 10000"/>
                <a:gd name="connsiteY300" fmla="*/ 6017 h 10000"/>
                <a:gd name="connsiteX301" fmla="*/ 5170 w 10000"/>
                <a:gd name="connsiteY301" fmla="*/ 5902 h 10000"/>
                <a:gd name="connsiteX302" fmla="*/ 5109 w 10000"/>
                <a:gd name="connsiteY302" fmla="*/ 5776 h 10000"/>
                <a:gd name="connsiteX303" fmla="*/ 5043 w 10000"/>
                <a:gd name="connsiteY303" fmla="*/ 5670 h 10000"/>
                <a:gd name="connsiteX304" fmla="*/ 4972 w 10000"/>
                <a:gd name="connsiteY304" fmla="*/ 5576 h 10000"/>
                <a:gd name="connsiteX305" fmla="*/ 4901 w 10000"/>
                <a:gd name="connsiteY305" fmla="*/ 5493 h 10000"/>
                <a:gd name="connsiteX306" fmla="*/ 4835 w 10000"/>
                <a:gd name="connsiteY306" fmla="*/ 5418 h 10000"/>
                <a:gd name="connsiteX307" fmla="*/ 4881 w 10000"/>
                <a:gd name="connsiteY307" fmla="*/ 5428 h 10000"/>
                <a:gd name="connsiteX308" fmla="*/ 4927 w 10000"/>
                <a:gd name="connsiteY308" fmla="*/ 5438 h 10000"/>
                <a:gd name="connsiteX309" fmla="*/ 4972 w 10000"/>
                <a:gd name="connsiteY309" fmla="*/ 5461 h 10000"/>
                <a:gd name="connsiteX310" fmla="*/ 5018 w 10000"/>
                <a:gd name="connsiteY310" fmla="*/ 5493 h 10000"/>
                <a:gd name="connsiteX311" fmla="*/ 5068 w 10000"/>
                <a:gd name="connsiteY311" fmla="*/ 5513 h 10000"/>
                <a:gd name="connsiteX312" fmla="*/ 5114 w 10000"/>
                <a:gd name="connsiteY312" fmla="*/ 5545 h 10000"/>
                <a:gd name="connsiteX313" fmla="*/ 5154 w 10000"/>
                <a:gd name="connsiteY313" fmla="*/ 5586 h 10000"/>
                <a:gd name="connsiteX314" fmla="*/ 5195 w 10000"/>
                <a:gd name="connsiteY314" fmla="*/ 5629 h 10000"/>
                <a:gd name="connsiteX315" fmla="*/ 5220 w 10000"/>
                <a:gd name="connsiteY315" fmla="*/ 5639 h 10000"/>
                <a:gd name="connsiteX316" fmla="*/ 5241 w 10000"/>
                <a:gd name="connsiteY316" fmla="*/ 5680 h 10000"/>
                <a:gd name="connsiteX317" fmla="*/ 5266 w 10000"/>
                <a:gd name="connsiteY317" fmla="*/ 5732 h 10000"/>
                <a:gd name="connsiteX318" fmla="*/ 5281 w 10000"/>
                <a:gd name="connsiteY318" fmla="*/ 5766 h 10000"/>
                <a:gd name="connsiteX319" fmla="*/ 5306 w 10000"/>
                <a:gd name="connsiteY319" fmla="*/ 5818 h 10000"/>
                <a:gd name="connsiteX320" fmla="*/ 5327 w 10000"/>
                <a:gd name="connsiteY320" fmla="*/ 5829 h 10000"/>
                <a:gd name="connsiteX321" fmla="*/ 5352 w 10000"/>
                <a:gd name="connsiteY321" fmla="*/ 5818 h 10000"/>
                <a:gd name="connsiteX322" fmla="*/ 5382 w 10000"/>
                <a:gd name="connsiteY322" fmla="*/ 5766 h 10000"/>
                <a:gd name="connsiteX323" fmla="*/ 5342 w 10000"/>
                <a:gd name="connsiteY323" fmla="*/ 5660 h 10000"/>
                <a:gd name="connsiteX324" fmla="*/ 5296 w 10000"/>
                <a:gd name="connsiteY324" fmla="*/ 5576 h 10000"/>
                <a:gd name="connsiteX325" fmla="*/ 5241 w 10000"/>
                <a:gd name="connsiteY325" fmla="*/ 5503 h 10000"/>
                <a:gd name="connsiteX326" fmla="*/ 5190 w 10000"/>
                <a:gd name="connsiteY326" fmla="*/ 5438 h 10000"/>
                <a:gd name="connsiteX327" fmla="*/ 5129 w 10000"/>
                <a:gd name="connsiteY327" fmla="*/ 5387 h 10000"/>
                <a:gd name="connsiteX328" fmla="*/ 5073 w 10000"/>
                <a:gd name="connsiteY328" fmla="*/ 5356 h 10000"/>
                <a:gd name="connsiteX329" fmla="*/ 5008 w 10000"/>
                <a:gd name="connsiteY329" fmla="*/ 5304 h 10000"/>
                <a:gd name="connsiteX330" fmla="*/ 4952 w 10000"/>
                <a:gd name="connsiteY330" fmla="*/ 5271 h 10000"/>
                <a:gd name="connsiteX331" fmla="*/ 4916 w 10000"/>
                <a:gd name="connsiteY331" fmla="*/ 5241 h 10000"/>
                <a:gd name="connsiteX332" fmla="*/ 4876 w 10000"/>
                <a:gd name="connsiteY332" fmla="*/ 5230 h 10000"/>
                <a:gd name="connsiteX333" fmla="*/ 4841 w 10000"/>
                <a:gd name="connsiteY333" fmla="*/ 5230 h 10000"/>
                <a:gd name="connsiteX334" fmla="*/ 4810 w 10000"/>
                <a:gd name="connsiteY334" fmla="*/ 5284 h 10000"/>
                <a:gd name="connsiteX335" fmla="*/ 4810 w 10000"/>
                <a:gd name="connsiteY335" fmla="*/ 5314 h 10000"/>
                <a:gd name="connsiteX336" fmla="*/ 4815 w 10000"/>
                <a:gd name="connsiteY336" fmla="*/ 5356 h 10000"/>
                <a:gd name="connsiteX337" fmla="*/ 4820 w 10000"/>
                <a:gd name="connsiteY337" fmla="*/ 5377 h 10000"/>
                <a:gd name="connsiteX338" fmla="*/ 4835 w 10000"/>
                <a:gd name="connsiteY338" fmla="*/ 5397 h 10000"/>
                <a:gd name="connsiteX339" fmla="*/ 4795 w 10000"/>
                <a:gd name="connsiteY339" fmla="*/ 5428 h 10000"/>
                <a:gd name="connsiteX340" fmla="*/ 4744 w 10000"/>
                <a:gd name="connsiteY340" fmla="*/ 5438 h 10000"/>
                <a:gd name="connsiteX341" fmla="*/ 4709 w 10000"/>
                <a:gd name="connsiteY341" fmla="*/ 5461 h 10000"/>
                <a:gd name="connsiteX342" fmla="*/ 4704 w 10000"/>
                <a:gd name="connsiteY342" fmla="*/ 5556 h 10000"/>
                <a:gd name="connsiteX343" fmla="*/ 4754 w 10000"/>
                <a:gd name="connsiteY343" fmla="*/ 5596 h 10000"/>
                <a:gd name="connsiteX344" fmla="*/ 4800 w 10000"/>
                <a:gd name="connsiteY344" fmla="*/ 5629 h 10000"/>
                <a:gd name="connsiteX345" fmla="*/ 4846 w 10000"/>
                <a:gd name="connsiteY345" fmla="*/ 5670 h 10000"/>
                <a:gd name="connsiteX346" fmla="*/ 4896 w 10000"/>
                <a:gd name="connsiteY346" fmla="*/ 5691 h 10000"/>
                <a:gd name="connsiteX347" fmla="*/ 4937 w 10000"/>
                <a:gd name="connsiteY347" fmla="*/ 5732 h 10000"/>
                <a:gd name="connsiteX348" fmla="*/ 4987 w 10000"/>
                <a:gd name="connsiteY348" fmla="*/ 5776 h 10000"/>
                <a:gd name="connsiteX349" fmla="*/ 5028 w 10000"/>
                <a:gd name="connsiteY349" fmla="*/ 5839 h 10000"/>
                <a:gd name="connsiteX350" fmla="*/ 5068 w 10000"/>
                <a:gd name="connsiteY350" fmla="*/ 5902 h 10000"/>
                <a:gd name="connsiteX351" fmla="*/ 5033 w 10000"/>
                <a:gd name="connsiteY351" fmla="*/ 5912 h 10000"/>
                <a:gd name="connsiteX352" fmla="*/ 4992 w 10000"/>
                <a:gd name="connsiteY352" fmla="*/ 5912 h 10000"/>
                <a:gd name="connsiteX353" fmla="*/ 4957 w 10000"/>
                <a:gd name="connsiteY353" fmla="*/ 5902 h 10000"/>
                <a:gd name="connsiteX354" fmla="*/ 4916 w 10000"/>
                <a:gd name="connsiteY354" fmla="*/ 5871 h 10000"/>
                <a:gd name="connsiteX355" fmla="*/ 4876 w 10000"/>
                <a:gd name="connsiteY355" fmla="*/ 5850 h 10000"/>
                <a:gd name="connsiteX356" fmla="*/ 4835 w 10000"/>
                <a:gd name="connsiteY356" fmla="*/ 5839 h 10000"/>
                <a:gd name="connsiteX357" fmla="*/ 4800 w 10000"/>
                <a:gd name="connsiteY357" fmla="*/ 5860 h 10000"/>
                <a:gd name="connsiteX358" fmla="*/ 4759 w 10000"/>
                <a:gd name="connsiteY358" fmla="*/ 5902 h 10000"/>
                <a:gd name="connsiteX359" fmla="*/ 4775 w 10000"/>
                <a:gd name="connsiteY359" fmla="*/ 6027 h 10000"/>
                <a:gd name="connsiteX360" fmla="*/ 4810 w 10000"/>
                <a:gd name="connsiteY360" fmla="*/ 6143 h 10000"/>
                <a:gd name="connsiteX361" fmla="*/ 4851 w 10000"/>
                <a:gd name="connsiteY361" fmla="*/ 6226 h 10000"/>
                <a:gd name="connsiteX362" fmla="*/ 4901 w 10000"/>
                <a:gd name="connsiteY362" fmla="*/ 6309 h 10000"/>
                <a:gd name="connsiteX363" fmla="*/ 4952 w 10000"/>
                <a:gd name="connsiteY363" fmla="*/ 6394 h 10000"/>
                <a:gd name="connsiteX364" fmla="*/ 5003 w 10000"/>
                <a:gd name="connsiteY364" fmla="*/ 6488 h 10000"/>
                <a:gd name="connsiteX365" fmla="*/ 5043 w 10000"/>
                <a:gd name="connsiteY365" fmla="*/ 6614 h 10000"/>
                <a:gd name="connsiteX366" fmla="*/ 5078 w 10000"/>
                <a:gd name="connsiteY366" fmla="*/ 6739 h 10000"/>
                <a:gd name="connsiteX367" fmla="*/ 4987 w 10000"/>
                <a:gd name="connsiteY367" fmla="*/ 6781 h 10000"/>
                <a:gd name="connsiteX368" fmla="*/ 4886 w 10000"/>
                <a:gd name="connsiteY368" fmla="*/ 6824 h 10000"/>
                <a:gd name="connsiteX369" fmla="*/ 4795 w 10000"/>
                <a:gd name="connsiteY369" fmla="*/ 6888 h 10000"/>
                <a:gd name="connsiteX370" fmla="*/ 4699 w 10000"/>
                <a:gd name="connsiteY370" fmla="*/ 6950 h 10000"/>
                <a:gd name="connsiteX371" fmla="*/ 4608 w 10000"/>
                <a:gd name="connsiteY371" fmla="*/ 7013 h 10000"/>
                <a:gd name="connsiteX372" fmla="*/ 4511 w 10000"/>
                <a:gd name="connsiteY372" fmla="*/ 7055 h 10000"/>
                <a:gd name="connsiteX373" fmla="*/ 4415 w 10000"/>
                <a:gd name="connsiteY373" fmla="*/ 7097 h 10000"/>
                <a:gd name="connsiteX374" fmla="*/ 4319 w 10000"/>
                <a:gd name="connsiteY374" fmla="*/ 7107 h 10000"/>
                <a:gd name="connsiteX375" fmla="*/ 4339 w 10000"/>
                <a:gd name="connsiteY375" fmla="*/ 6845 h 10000"/>
                <a:gd name="connsiteX376" fmla="*/ 4349 w 10000"/>
                <a:gd name="connsiteY376" fmla="*/ 6551 h 10000"/>
                <a:gd name="connsiteX377" fmla="*/ 4339 w 10000"/>
                <a:gd name="connsiteY377" fmla="*/ 6268 h 10000"/>
                <a:gd name="connsiteX378" fmla="*/ 4319 w 10000"/>
                <a:gd name="connsiteY378" fmla="*/ 6006 h 10000"/>
                <a:gd name="connsiteX379" fmla="*/ 4294 w 10000"/>
                <a:gd name="connsiteY379" fmla="*/ 5922 h 10000"/>
                <a:gd name="connsiteX380" fmla="*/ 4268 w 10000"/>
                <a:gd name="connsiteY380" fmla="*/ 5829 h 10000"/>
                <a:gd name="connsiteX381" fmla="*/ 4238 w 10000"/>
                <a:gd name="connsiteY381" fmla="*/ 5743 h 10000"/>
                <a:gd name="connsiteX382" fmla="*/ 4192 w 10000"/>
                <a:gd name="connsiteY382" fmla="*/ 5712 h 10000"/>
                <a:gd name="connsiteX383" fmla="*/ 4147 w 10000"/>
                <a:gd name="connsiteY383" fmla="*/ 5891 h 10000"/>
                <a:gd name="connsiteX384" fmla="*/ 4116 w 10000"/>
                <a:gd name="connsiteY384" fmla="*/ 6070 h 10000"/>
                <a:gd name="connsiteX385" fmla="*/ 4086 w 10000"/>
                <a:gd name="connsiteY385" fmla="*/ 6247 h 10000"/>
                <a:gd name="connsiteX386" fmla="*/ 4035 w 10000"/>
                <a:gd name="connsiteY386" fmla="*/ 6414 h 10000"/>
                <a:gd name="connsiteX387" fmla="*/ 3833 w 10000"/>
                <a:gd name="connsiteY387" fmla="*/ 5712 h 10000"/>
                <a:gd name="connsiteX388" fmla="*/ 3772 w 10000"/>
                <a:gd name="connsiteY388" fmla="*/ 5712 h 10000"/>
                <a:gd name="connsiteX389" fmla="*/ 3772 w 10000"/>
                <a:gd name="connsiteY389" fmla="*/ 5829 h 10000"/>
                <a:gd name="connsiteX390" fmla="*/ 3813 w 10000"/>
                <a:gd name="connsiteY390" fmla="*/ 5954 h 10000"/>
                <a:gd name="connsiteX391" fmla="*/ 3848 w 10000"/>
                <a:gd name="connsiteY391" fmla="*/ 6090 h 10000"/>
                <a:gd name="connsiteX392" fmla="*/ 3878 w 10000"/>
                <a:gd name="connsiteY392" fmla="*/ 6226 h 10000"/>
                <a:gd name="connsiteX393" fmla="*/ 3909 w 10000"/>
                <a:gd name="connsiteY393" fmla="*/ 6373 h 10000"/>
                <a:gd name="connsiteX394" fmla="*/ 3934 w 10000"/>
                <a:gd name="connsiteY394" fmla="*/ 6498 h 10000"/>
                <a:gd name="connsiteX395" fmla="*/ 3959 w 10000"/>
                <a:gd name="connsiteY395" fmla="*/ 6644 h 10000"/>
                <a:gd name="connsiteX396" fmla="*/ 3975 w 10000"/>
                <a:gd name="connsiteY396" fmla="*/ 6803 h 10000"/>
                <a:gd name="connsiteX397" fmla="*/ 3995 w 10000"/>
                <a:gd name="connsiteY397" fmla="*/ 6950 h 10000"/>
                <a:gd name="connsiteX398" fmla="*/ 4041 w 10000"/>
                <a:gd name="connsiteY398" fmla="*/ 6928 h 10000"/>
                <a:gd name="connsiteX399" fmla="*/ 4081 w 10000"/>
                <a:gd name="connsiteY399" fmla="*/ 6868 h 10000"/>
                <a:gd name="connsiteX400" fmla="*/ 4111 w 10000"/>
                <a:gd name="connsiteY400" fmla="*/ 6803 h 10000"/>
                <a:gd name="connsiteX401" fmla="*/ 4142 w 10000"/>
                <a:gd name="connsiteY401" fmla="*/ 6729 h 10000"/>
                <a:gd name="connsiteX402" fmla="*/ 4162 w 10000"/>
                <a:gd name="connsiteY402" fmla="*/ 6644 h 10000"/>
                <a:gd name="connsiteX403" fmla="*/ 4182 w 10000"/>
                <a:gd name="connsiteY403" fmla="*/ 6551 h 10000"/>
                <a:gd name="connsiteX404" fmla="*/ 4197 w 10000"/>
                <a:gd name="connsiteY404" fmla="*/ 6467 h 10000"/>
                <a:gd name="connsiteX405" fmla="*/ 4218 w 10000"/>
                <a:gd name="connsiteY405" fmla="*/ 6384 h 10000"/>
                <a:gd name="connsiteX406" fmla="*/ 4238 w 10000"/>
                <a:gd name="connsiteY406" fmla="*/ 6467 h 10000"/>
                <a:gd name="connsiteX407" fmla="*/ 4228 w 10000"/>
                <a:gd name="connsiteY407" fmla="*/ 6654 h 10000"/>
                <a:gd name="connsiteX408" fmla="*/ 4203 w 10000"/>
                <a:gd name="connsiteY408" fmla="*/ 6855 h 10000"/>
                <a:gd name="connsiteX409" fmla="*/ 4182 w 10000"/>
                <a:gd name="connsiteY409" fmla="*/ 7034 h 10000"/>
                <a:gd name="connsiteX410" fmla="*/ 4147 w 10000"/>
                <a:gd name="connsiteY410" fmla="*/ 7223 h 10000"/>
                <a:gd name="connsiteX411" fmla="*/ 4111 w 10000"/>
                <a:gd name="connsiteY411" fmla="*/ 7410 h 10000"/>
                <a:gd name="connsiteX412" fmla="*/ 4076 w 10000"/>
                <a:gd name="connsiteY412" fmla="*/ 7589 h 10000"/>
                <a:gd name="connsiteX413" fmla="*/ 4223 w 10000"/>
                <a:gd name="connsiteY413" fmla="*/ 7977 h 10000"/>
                <a:gd name="connsiteX414" fmla="*/ 4238 w 10000"/>
                <a:gd name="connsiteY414" fmla="*/ 7862 h 10000"/>
                <a:gd name="connsiteX415" fmla="*/ 4258 w 10000"/>
                <a:gd name="connsiteY415" fmla="*/ 7705 h 10000"/>
                <a:gd name="connsiteX416" fmla="*/ 4273 w 10000"/>
                <a:gd name="connsiteY416" fmla="*/ 7567 h 10000"/>
                <a:gd name="connsiteX417" fmla="*/ 4294 w 10000"/>
                <a:gd name="connsiteY417" fmla="*/ 7452 h 10000"/>
                <a:gd name="connsiteX418" fmla="*/ 4400 w 10000"/>
                <a:gd name="connsiteY418" fmla="*/ 7421 h 10000"/>
                <a:gd name="connsiteX419" fmla="*/ 4511 w 10000"/>
                <a:gd name="connsiteY419" fmla="*/ 7358 h 10000"/>
                <a:gd name="connsiteX420" fmla="*/ 4623 w 10000"/>
                <a:gd name="connsiteY420" fmla="*/ 7296 h 10000"/>
                <a:gd name="connsiteX421" fmla="*/ 4734 w 10000"/>
                <a:gd name="connsiteY421" fmla="*/ 7243 h 10000"/>
                <a:gd name="connsiteX422" fmla="*/ 4846 w 10000"/>
                <a:gd name="connsiteY422" fmla="*/ 7181 h 10000"/>
                <a:gd name="connsiteX423" fmla="*/ 4952 w 10000"/>
                <a:gd name="connsiteY423" fmla="*/ 7118 h 10000"/>
                <a:gd name="connsiteX424" fmla="*/ 5063 w 10000"/>
                <a:gd name="connsiteY424" fmla="*/ 7055 h 10000"/>
                <a:gd name="connsiteX425" fmla="*/ 5170 w 10000"/>
                <a:gd name="connsiteY425" fmla="*/ 7013 h 10000"/>
                <a:gd name="connsiteX426" fmla="*/ 5205 w 10000"/>
                <a:gd name="connsiteY426" fmla="*/ 7107 h 10000"/>
                <a:gd name="connsiteX427" fmla="*/ 5241 w 10000"/>
                <a:gd name="connsiteY427" fmla="*/ 7202 h 10000"/>
                <a:gd name="connsiteX428" fmla="*/ 5266 w 10000"/>
                <a:gd name="connsiteY428" fmla="*/ 7296 h 10000"/>
                <a:gd name="connsiteX429" fmla="*/ 5286 w 10000"/>
                <a:gd name="connsiteY429" fmla="*/ 7410 h 10000"/>
                <a:gd name="connsiteX430" fmla="*/ 4759 w 10000"/>
                <a:gd name="connsiteY430" fmla="*/ 7755 h 10000"/>
                <a:gd name="connsiteX431" fmla="*/ 4800 w 10000"/>
                <a:gd name="connsiteY431" fmla="*/ 8943 h 10000"/>
                <a:gd name="connsiteX0" fmla="*/ 4759 w 10000"/>
                <a:gd name="connsiteY0" fmla="*/ 7755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65 w 10000"/>
                <a:gd name="connsiteY19" fmla="*/ 8616 h 10000"/>
                <a:gd name="connsiteX20" fmla="*/ 4800 w 10000"/>
                <a:gd name="connsiteY20" fmla="*/ 8071 h 10000"/>
                <a:gd name="connsiteX21" fmla="*/ 4759 w 10000"/>
                <a:gd name="connsiteY21" fmla="*/ 7755 h 10000"/>
                <a:gd name="connsiteX22" fmla="*/ 4228 w 10000"/>
                <a:gd name="connsiteY22" fmla="*/ 8125 h 10000"/>
                <a:gd name="connsiteX23" fmla="*/ 4223 w 10000"/>
                <a:gd name="connsiteY23" fmla="*/ 8092 h 10000"/>
                <a:gd name="connsiteX24" fmla="*/ 4223 w 10000"/>
                <a:gd name="connsiteY24" fmla="*/ 8061 h 10000"/>
                <a:gd name="connsiteX25" fmla="*/ 4223 w 10000"/>
                <a:gd name="connsiteY25" fmla="*/ 8018 h 10000"/>
                <a:gd name="connsiteX26" fmla="*/ 4223 w 10000"/>
                <a:gd name="connsiteY26" fmla="*/ 7977 h 10000"/>
                <a:gd name="connsiteX27" fmla="*/ 5554 w 10000"/>
                <a:gd name="connsiteY27" fmla="*/ 6593 h 10000"/>
                <a:gd name="connsiteX28" fmla="*/ 5570 w 10000"/>
                <a:gd name="connsiteY28" fmla="*/ 6384 h 10000"/>
                <a:gd name="connsiteX29" fmla="*/ 5585 w 10000"/>
                <a:gd name="connsiteY29" fmla="*/ 6154 h 10000"/>
                <a:gd name="connsiteX30" fmla="*/ 5605 w 10000"/>
                <a:gd name="connsiteY30" fmla="*/ 5932 h 10000"/>
                <a:gd name="connsiteX31" fmla="*/ 5625 w 10000"/>
                <a:gd name="connsiteY31" fmla="*/ 5712 h 10000"/>
                <a:gd name="connsiteX32" fmla="*/ 5651 w 10000"/>
                <a:gd name="connsiteY32" fmla="*/ 5503 h 10000"/>
                <a:gd name="connsiteX33" fmla="*/ 5671 w 10000"/>
                <a:gd name="connsiteY33" fmla="*/ 5294 h 10000"/>
                <a:gd name="connsiteX34" fmla="*/ 5706 w 10000"/>
                <a:gd name="connsiteY34" fmla="*/ 5084 h 10000"/>
                <a:gd name="connsiteX35" fmla="*/ 5742 w 10000"/>
                <a:gd name="connsiteY35" fmla="*/ 4885 h 10000"/>
                <a:gd name="connsiteX36" fmla="*/ 5782 w 10000"/>
                <a:gd name="connsiteY36" fmla="*/ 4643 h 10000"/>
                <a:gd name="connsiteX37" fmla="*/ 5838 w 10000"/>
                <a:gd name="connsiteY37" fmla="*/ 4401 h 10000"/>
                <a:gd name="connsiteX38" fmla="*/ 5894 w 10000"/>
                <a:gd name="connsiteY38" fmla="*/ 4171 h 10000"/>
                <a:gd name="connsiteX39" fmla="*/ 5965 w 10000"/>
                <a:gd name="connsiteY39" fmla="*/ 3942 h 10000"/>
                <a:gd name="connsiteX40" fmla="*/ 6041 w 10000"/>
                <a:gd name="connsiteY40" fmla="*/ 3723 h 10000"/>
                <a:gd name="connsiteX41" fmla="*/ 6116 w 10000"/>
                <a:gd name="connsiteY41" fmla="*/ 3511 h 10000"/>
                <a:gd name="connsiteX42" fmla="*/ 6203 w 10000"/>
                <a:gd name="connsiteY42" fmla="*/ 3312 h 10000"/>
                <a:gd name="connsiteX43" fmla="*/ 6294 w 10000"/>
                <a:gd name="connsiteY43" fmla="*/ 3124 h 10000"/>
                <a:gd name="connsiteX44" fmla="*/ 6395 w 10000"/>
                <a:gd name="connsiteY44" fmla="*/ 2957 h 10000"/>
                <a:gd name="connsiteX45" fmla="*/ 6496 w 10000"/>
                <a:gd name="connsiteY45" fmla="*/ 2777 h 10000"/>
                <a:gd name="connsiteX46" fmla="*/ 6603 w 10000"/>
                <a:gd name="connsiteY46" fmla="*/ 2642 h 10000"/>
                <a:gd name="connsiteX47" fmla="*/ 6714 w 10000"/>
                <a:gd name="connsiteY47" fmla="*/ 2515 h 10000"/>
                <a:gd name="connsiteX48" fmla="*/ 6830 w 10000"/>
                <a:gd name="connsiteY48" fmla="*/ 2411 h 10000"/>
                <a:gd name="connsiteX49" fmla="*/ 6947 w 10000"/>
                <a:gd name="connsiteY49" fmla="*/ 2305 h 10000"/>
                <a:gd name="connsiteX50" fmla="*/ 7073 w 10000"/>
                <a:gd name="connsiteY50" fmla="*/ 2253 h 10000"/>
                <a:gd name="connsiteX51" fmla="*/ 7200 w 10000"/>
                <a:gd name="connsiteY51" fmla="*/ 2201 h 10000"/>
                <a:gd name="connsiteX52" fmla="*/ 7271 w 10000"/>
                <a:gd name="connsiteY52" fmla="*/ 2368 h 10000"/>
                <a:gd name="connsiteX53" fmla="*/ 7332 w 10000"/>
                <a:gd name="connsiteY53" fmla="*/ 2515 h 10000"/>
                <a:gd name="connsiteX54" fmla="*/ 7397 w 10000"/>
                <a:gd name="connsiteY54" fmla="*/ 2663 h 10000"/>
                <a:gd name="connsiteX55" fmla="*/ 7468 w 10000"/>
                <a:gd name="connsiteY55" fmla="*/ 2777 h 10000"/>
                <a:gd name="connsiteX56" fmla="*/ 7549 w 10000"/>
                <a:gd name="connsiteY56" fmla="*/ 2894 h 10000"/>
                <a:gd name="connsiteX57" fmla="*/ 7641 w 10000"/>
                <a:gd name="connsiteY57" fmla="*/ 2987 h 10000"/>
                <a:gd name="connsiteX58" fmla="*/ 7757 w 10000"/>
                <a:gd name="connsiteY58" fmla="*/ 3082 h 10000"/>
                <a:gd name="connsiteX59" fmla="*/ 7899 w 10000"/>
                <a:gd name="connsiteY59" fmla="*/ 3165 h 10000"/>
                <a:gd name="connsiteX60" fmla="*/ 7980 w 10000"/>
                <a:gd name="connsiteY60" fmla="*/ 3209 h 10000"/>
                <a:gd name="connsiteX61" fmla="*/ 8056 w 10000"/>
                <a:gd name="connsiteY61" fmla="*/ 3219 h 10000"/>
                <a:gd name="connsiteX62" fmla="*/ 8137 w 10000"/>
                <a:gd name="connsiteY62" fmla="*/ 3229 h 10000"/>
                <a:gd name="connsiteX63" fmla="*/ 8213 w 10000"/>
                <a:gd name="connsiteY63" fmla="*/ 3229 h 10000"/>
                <a:gd name="connsiteX64" fmla="*/ 8289 w 10000"/>
                <a:gd name="connsiteY64" fmla="*/ 3209 h 10000"/>
                <a:gd name="connsiteX65" fmla="*/ 8359 w 10000"/>
                <a:gd name="connsiteY65" fmla="*/ 3175 h 10000"/>
                <a:gd name="connsiteX66" fmla="*/ 8435 w 10000"/>
                <a:gd name="connsiteY66" fmla="*/ 3145 h 10000"/>
                <a:gd name="connsiteX67" fmla="*/ 8506 w 10000"/>
                <a:gd name="connsiteY67" fmla="*/ 3082 h 10000"/>
                <a:gd name="connsiteX68" fmla="*/ 8572 w 10000"/>
                <a:gd name="connsiteY68" fmla="*/ 3041 h 10000"/>
                <a:gd name="connsiteX69" fmla="*/ 8638 w 10000"/>
                <a:gd name="connsiteY69" fmla="*/ 2967 h 10000"/>
                <a:gd name="connsiteX70" fmla="*/ 8709 w 10000"/>
                <a:gd name="connsiteY70" fmla="*/ 2894 h 10000"/>
                <a:gd name="connsiteX71" fmla="*/ 8775 w 10000"/>
                <a:gd name="connsiteY71" fmla="*/ 2810 h 10000"/>
                <a:gd name="connsiteX72" fmla="*/ 8830 w 10000"/>
                <a:gd name="connsiteY72" fmla="*/ 2716 h 10000"/>
                <a:gd name="connsiteX73" fmla="*/ 8896 w 10000"/>
                <a:gd name="connsiteY73" fmla="*/ 2609 h 10000"/>
                <a:gd name="connsiteX74" fmla="*/ 8952 w 10000"/>
                <a:gd name="connsiteY74" fmla="*/ 2504 h 10000"/>
                <a:gd name="connsiteX75" fmla="*/ 9013 w 10000"/>
                <a:gd name="connsiteY75" fmla="*/ 2401 h 10000"/>
                <a:gd name="connsiteX76" fmla="*/ 9200 w 10000"/>
                <a:gd name="connsiteY76" fmla="*/ 2609 h 10000"/>
                <a:gd name="connsiteX77" fmla="*/ 9362 w 10000"/>
                <a:gd name="connsiteY77" fmla="*/ 2884 h 10000"/>
                <a:gd name="connsiteX78" fmla="*/ 9499 w 10000"/>
                <a:gd name="connsiteY78" fmla="*/ 3195 h 10000"/>
                <a:gd name="connsiteX79" fmla="*/ 9625 w 10000"/>
                <a:gd name="connsiteY79" fmla="*/ 3554 h 10000"/>
                <a:gd name="connsiteX80" fmla="*/ 9716 w 10000"/>
                <a:gd name="connsiteY80" fmla="*/ 3942 h 10000"/>
                <a:gd name="connsiteX81" fmla="*/ 9792 w 10000"/>
                <a:gd name="connsiteY81" fmla="*/ 4359 h 10000"/>
                <a:gd name="connsiteX82" fmla="*/ 9833 w 10000"/>
                <a:gd name="connsiteY82" fmla="*/ 4791 h 10000"/>
                <a:gd name="connsiteX83" fmla="*/ 9848 w 10000"/>
                <a:gd name="connsiteY83" fmla="*/ 5230 h 10000"/>
                <a:gd name="connsiteX84" fmla="*/ 9863 w 10000"/>
                <a:gd name="connsiteY84" fmla="*/ 5534 h 10000"/>
                <a:gd name="connsiteX85" fmla="*/ 9878 w 10000"/>
                <a:gd name="connsiteY85" fmla="*/ 5871 h 10000"/>
                <a:gd name="connsiteX86" fmla="*/ 9899 w 10000"/>
                <a:gd name="connsiteY86" fmla="*/ 6132 h 10000"/>
                <a:gd name="connsiteX87" fmla="*/ 9914 w 10000"/>
                <a:gd name="connsiteY87" fmla="*/ 6195 h 10000"/>
                <a:gd name="connsiteX88" fmla="*/ 9980 w 10000"/>
                <a:gd name="connsiteY88" fmla="*/ 5660 h 10000"/>
                <a:gd name="connsiteX89" fmla="*/ 10000 w 10000"/>
                <a:gd name="connsiteY89" fmla="*/ 5084 h 10000"/>
                <a:gd name="connsiteX90" fmla="*/ 9995 w 10000"/>
                <a:gd name="connsiteY90" fmla="*/ 4506 h 10000"/>
                <a:gd name="connsiteX91" fmla="*/ 9949 w 10000"/>
                <a:gd name="connsiteY91" fmla="*/ 3963 h 10000"/>
                <a:gd name="connsiteX92" fmla="*/ 9924 w 10000"/>
                <a:gd name="connsiteY92" fmla="*/ 3784 h 10000"/>
                <a:gd name="connsiteX93" fmla="*/ 9899 w 10000"/>
                <a:gd name="connsiteY93" fmla="*/ 3604 h 10000"/>
                <a:gd name="connsiteX94" fmla="*/ 9863 w 10000"/>
                <a:gd name="connsiteY94" fmla="*/ 3418 h 10000"/>
                <a:gd name="connsiteX95" fmla="*/ 9813 w 10000"/>
                <a:gd name="connsiteY95" fmla="*/ 3249 h 10000"/>
                <a:gd name="connsiteX96" fmla="*/ 9767 w 10000"/>
                <a:gd name="connsiteY96" fmla="*/ 3092 h 10000"/>
                <a:gd name="connsiteX97" fmla="*/ 9716 w 10000"/>
                <a:gd name="connsiteY97" fmla="*/ 2936 h 10000"/>
                <a:gd name="connsiteX98" fmla="*/ 9656 w 10000"/>
                <a:gd name="connsiteY98" fmla="*/ 2777 h 10000"/>
                <a:gd name="connsiteX99" fmla="*/ 9595 w 10000"/>
                <a:gd name="connsiteY99" fmla="*/ 2642 h 10000"/>
                <a:gd name="connsiteX100" fmla="*/ 9529 w 10000"/>
                <a:gd name="connsiteY100" fmla="*/ 2504 h 10000"/>
                <a:gd name="connsiteX101" fmla="*/ 9458 w 10000"/>
                <a:gd name="connsiteY101" fmla="*/ 2368 h 10000"/>
                <a:gd name="connsiteX102" fmla="*/ 9387 w 10000"/>
                <a:gd name="connsiteY102" fmla="*/ 2243 h 10000"/>
                <a:gd name="connsiteX103" fmla="*/ 9316 w 10000"/>
                <a:gd name="connsiteY103" fmla="*/ 2117 h 10000"/>
                <a:gd name="connsiteX104" fmla="*/ 9241 w 10000"/>
                <a:gd name="connsiteY104" fmla="*/ 2003 h 10000"/>
                <a:gd name="connsiteX105" fmla="*/ 9154 w 10000"/>
                <a:gd name="connsiteY105" fmla="*/ 1888 h 10000"/>
                <a:gd name="connsiteX106" fmla="*/ 9078 w 10000"/>
                <a:gd name="connsiteY106" fmla="*/ 1793 h 10000"/>
                <a:gd name="connsiteX107" fmla="*/ 8997 w 10000"/>
                <a:gd name="connsiteY107" fmla="*/ 1699 h 10000"/>
                <a:gd name="connsiteX108" fmla="*/ 8982 w 10000"/>
                <a:gd name="connsiteY108" fmla="*/ 1710 h 10000"/>
                <a:gd name="connsiteX109" fmla="*/ 8972 w 10000"/>
                <a:gd name="connsiteY109" fmla="*/ 1720 h 10000"/>
                <a:gd name="connsiteX110" fmla="*/ 8957 w 10000"/>
                <a:gd name="connsiteY110" fmla="*/ 1730 h 10000"/>
                <a:gd name="connsiteX111" fmla="*/ 8947 w 10000"/>
                <a:gd name="connsiteY111" fmla="*/ 1750 h 10000"/>
                <a:gd name="connsiteX112" fmla="*/ 8932 w 10000"/>
                <a:gd name="connsiteY112" fmla="*/ 1793 h 10000"/>
                <a:gd name="connsiteX113" fmla="*/ 8906 w 10000"/>
                <a:gd name="connsiteY113" fmla="*/ 1856 h 10000"/>
                <a:gd name="connsiteX114" fmla="*/ 8866 w 10000"/>
                <a:gd name="connsiteY114" fmla="*/ 1939 h 10000"/>
                <a:gd name="connsiteX115" fmla="*/ 8820 w 10000"/>
                <a:gd name="connsiteY115" fmla="*/ 2045 h 10000"/>
                <a:gd name="connsiteX116" fmla="*/ 8749 w 10000"/>
                <a:gd name="connsiteY116" fmla="*/ 2180 h 10000"/>
                <a:gd name="connsiteX117" fmla="*/ 8684 w 10000"/>
                <a:gd name="connsiteY117" fmla="*/ 2283 h 10000"/>
                <a:gd name="connsiteX118" fmla="*/ 8628 w 10000"/>
                <a:gd name="connsiteY118" fmla="*/ 2380 h 10000"/>
                <a:gd name="connsiteX119" fmla="*/ 8567 w 10000"/>
                <a:gd name="connsiteY119" fmla="*/ 2463 h 10000"/>
                <a:gd name="connsiteX120" fmla="*/ 8516 w 10000"/>
                <a:gd name="connsiteY120" fmla="*/ 2526 h 10000"/>
                <a:gd name="connsiteX121" fmla="*/ 8466 w 10000"/>
                <a:gd name="connsiteY121" fmla="*/ 2588 h 10000"/>
                <a:gd name="connsiteX122" fmla="*/ 8415 w 10000"/>
                <a:gd name="connsiteY122" fmla="*/ 2622 h 10000"/>
                <a:gd name="connsiteX123" fmla="*/ 8365 w 10000"/>
                <a:gd name="connsiteY123" fmla="*/ 2663 h 10000"/>
                <a:gd name="connsiteX124" fmla="*/ 8314 w 10000"/>
                <a:gd name="connsiteY124" fmla="*/ 2673 h 10000"/>
                <a:gd name="connsiteX125" fmla="*/ 8258 w 10000"/>
                <a:gd name="connsiteY125" fmla="*/ 2684 h 10000"/>
                <a:gd name="connsiteX126" fmla="*/ 8208 w 10000"/>
                <a:gd name="connsiteY126" fmla="*/ 2694 h 10000"/>
                <a:gd name="connsiteX127" fmla="*/ 8147 w 10000"/>
                <a:gd name="connsiteY127" fmla="*/ 2694 h 10000"/>
                <a:gd name="connsiteX128" fmla="*/ 8086 w 10000"/>
                <a:gd name="connsiteY128" fmla="*/ 2684 h 10000"/>
                <a:gd name="connsiteX129" fmla="*/ 8015 w 10000"/>
                <a:gd name="connsiteY129" fmla="*/ 2684 h 10000"/>
                <a:gd name="connsiteX130" fmla="*/ 7939 w 10000"/>
                <a:gd name="connsiteY130" fmla="*/ 2673 h 10000"/>
                <a:gd name="connsiteX131" fmla="*/ 7858 w 10000"/>
                <a:gd name="connsiteY131" fmla="*/ 2663 h 10000"/>
                <a:gd name="connsiteX132" fmla="*/ 7803 w 10000"/>
                <a:gd name="connsiteY132" fmla="*/ 2609 h 10000"/>
                <a:gd name="connsiteX133" fmla="*/ 7747 w 10000"/>
                <a:gd name="connsiteY133" fmla="*/ 2577 h 10000"/>
                <a:gd name="connsiteX134" fmla="*/ 7696 w 10000"/>
                <a:gd name="connsiteY134" fmla="*/ 2526 h 10000"/>
                <a:gd name="connsiteX135" fmla="*/ 7635 w 10000"/>
                <a:gd name="connsiteY135" fmla="*/ 2483 h 10000"/>
                <a:gd name="connsiteX136" fmla="*/ 7585 w 10000"/>
                <a:gd name="connsiteY136" fmla="*/ 2431 h 10000"/>
                <a:gd name="connsiteX137" fmla="*/ 7529 w 10000"/>
                <a:gd name="connsiteY137" fmla="*/ 2358 h 10000"/>
                <a:gd name="connsiteX138" fmla="*/ 7489 w 10000"/>
                <a:gd name="connsiteY138" fmla="*/ 2273 h 10000"/>
                <a:gd name="connsiteX139" fmla="*/ 7448 w 10000"/>
                <a:gd name="connsiteY139" fmla="*/ 2180 h 10000"/>
                <a:gd name="connsiteX140" fmla="*/ 7468 w 10000"/>
                <a:gd name="connsiteY140" fmla="*/ 2138 h 10000"/>
                <a:gd name="connsiteX141" fmla="*/ 7484 w 10000"/>
                <a:gd name="connsiteY141" fmla="*/ 2096 h 10000"/>
                <a:gd name="connsiteX142" fmla="*/ 7499 w 10000"/>
                <a:gd name="connsiteY142" fmla="*/ 2045 h 10000"/>
                <a:gd name="connsiteX143" fmla="*/ 7514 w 10000"/>
                <a:gd name="connsiteY143" fmla="*/ 2003 h 10000"/>
                <a:gd name="connsiteX144" fmla="*/ 7554 w 10000"/>
                <a:gd name="connsiteY144" fmla="*/ 1740 h 10000"/>
                <a:gd name="connsiteX145" fmla="*/ 7570 w 10000"/>
                <a:gd name="connsiteY145" fmla="*/ 1478 h 10000"/>
                <a:gd name="connsiteX146" fmla="*/ 7570 w 10000"/>
                <a:gd name="connsiteY146" fmla="*/ 1216 h 10000"/>
                <a:gd name="connsiteX147" fmla="*/ 7559 w 10000"/>
                <a:gd name="connsiteY147" fmla="*/ 954 h 10000"/>
                <a:gd name="connsiteX148" fmla="*/ 7529 w 10000"/>
                <a:gd name="connsiteY148" fmla="*/ 692 h 10000"/>
                <a:gd name="connsiteX149" fmla="*/ 7484 w 10000"/>
                <a:gd name="connsiteY149" fmla="*/ 450 h 10000"/>
                <a:gd name="connsiteX150" fmla="*/ 7428 w 10000"/>
                <a:gd name="connsiteY150" fmla="*/ 219 h 10000"/>
                <a:gd name="connsiteX151" fmla="*/ 7357 w 10000"/>
                <a:gd name="connsiteY151" fmla="*/ 0 h 10000"/>
                <a:gd name="connsiteX152" fmla="*/ 7352 w 10000"/>
                <a:gd name="connsiteY152" fmla="*/ 63 h 10000"/>
                <a:gd name="connsiteX153" fmla="*/ 7357 w 10000"/>
                <a:gd name="connsiteY153" fmla="*/ 263 h 10000"/>
                <a:gd name="connsiteX154" fmla="*/ 7367 w 10000"/>
                <a:gd name="connsiteY154" fmla="*/ 525 h 10000"/>
                <a:gd name="connsiteX155" fmla="*/ 7372 w 10000"/>
                <a:gd name="connsiteY155" fmla="*/ 839 h 10000"/>
                <a:gd name="connsiteX156" fmla="*/ 7362 w 10000"/>
                <a:gd name="connsiteY156" fmla="*/ 1174 h 10000"/>
                <a:gd name="connsiteX157" fmla="*/ 7332 w 10000"/>
                <a:gd name="connsiteY157" fmla="*/ 1478 h 10000"/>
                <a:gd name="connsiteX158" fmla="*/ 7271 w 10000"/>
                <a:gd name="connsiteY158" fmla="*/ 1720 h 10000"/>
                <a:gd name="connsiteX159" fmla="*/ 7165 w 10000"/>
                <a:gd name="connsiteY159" fmla="*/ 1866 h 10000"/>
                <a:gd name="connsiteX160" fmla="*/ 7048 w 10000"/>
                <a:gd name="connsiteY160" fmla="*/ 1866 h 10000"/>
                <a:gd name="connsiteX161" fmla="*/ 6932 w 10000"/>
                <a:gd name="connsiteY161" fmla="*/ 1888 h 10000"/>
                <a:gd name="connsiteX162" fmla="*/ 6820 w 10000"/>
                <a:gd name="connsiteY162" fmla="*/ 1939 h 10000"/>
                <a:gd name="connsiteX163" fmla="*/ 6709 w 10000"/>
                <a:gd name="connsiteY163" fmla="*/ 2003 h 10000"/>
                <a:gd name="connsiteX164" fmla="*/ 6603 w 10000"/>
                <a:gd name="connsiteY164" fmla="*/ 2065 h 10000"/>
                <a:gd name="connsiteX165" fmla="*/ 6501 w 10000"/>
                <a:gd name="connsiteY165" fmla="*/ 2169 h 10000"/>
                <a:gd name="connsiteX166" fmla="*/ 6400 w 10000"/>
                <a:gd name="connsiteY166" fmla="*/ 2263 h 10000"/>
                <a:gd name="connsiteX167" fmla="*/ 6304 w 10000"/>
                <a:gd name="connsiteY167" fmla="*/ 2380 h 10000"/>
                <a:gd name="connsiteX168" fmla="*/ 6208 w 10000"/>
                <a:gd name="connsiteY168" fmla="*/ 2515 h 10000"/>
                <a:gd name="connsiteX169" fmla="*/ 6116 w 10000"/>
                <a:gd name="connsiteY169" fmla="*/ 2663 h 10000"/>
                <a:gd name="connsiteX170" fmla="*/ 6035 w 10000"/>
                <a:gd name="connsiteY170" fmla="*/ 2820 h 10000"/>
                <a:gd name="connsiteX171" fmla="*/ 5954 w 10000"/>
                <a:gd name="connsiteY171" fmla="*/ 2987 h 10000"/>
                <a:gd name="connsiteX172" fmla="*/ 5878 w 10000"/>
                <a:gd name="connsiteY172" fmla="*/ 3155 h 10000"/>
                <a:gd name="connsiteX173" fmla="*/ 5808 w 10000"/>
                <a:gd name="connsiteY173" fmla="*/ 3353 h 10000"/>
                <a:gd name="connsiteX174" fmla="*/ 5737 w 10000"/>
                <a:gd name="connsiteY174" fmla="*/ 3542 h 10000"/>
                <a:gd name="connsiteX175" fmla="*/ 5676 w 10000"/>
                <a:gd name="connsiteY175" fmla="*/ 3733 h 10000"/>
                <a:gd name="connsiteX176" fmla="*/ 5630 w 10000"/>
                <a:gd name="connsiteY176" fmla="*/ 3922 h 10000"/>
                <a:gd name="connsiteX177" fmla="*/ 5590 w 10000"/>
                <a:gd name="connsiteY177" fmla="*/ 4109 h 10000"/>
                <a:gd name="connsiteX178" fmla="*/ 5559 w 10000"/>
                <a:gd name="connsiteY178" fmla="*/ 4307 h 10000"/>
                <a:gd name="connsiteX179" fmla="*/ 5539 w 10000"/>
                <a:gd name="connsiteY179" fmla="*/ 4496 h 10000"/>
                <a:gd name="connsiteX180" fmla="*/ 5514 w 10000"/>
                <a:gd name="connsiteY180" fmla="*/ 4684 h 10000"/>
                <a:gd name="connsiteX181" fmla="*/ 5494 w 10000"/>
                <a:gd name="connsiteY181" fmla="*/ 4895 h 10000"/>
                <a:gd name="connsiteX182" fmla="*/ 5468 w 10000"/>
                <a:gd name="connsiteY182" fmla="*/ 5084 h 10000"/>
                <a:gd name="connsiteX183" fmla="*/ 5443 w 10000"/>
                <a:gd name="connsiteY183" fmla="*/ 5284 h 10000"/>
                <a:gd name="connsiteX184" fmla="*/ 5397 w 10000"/>
                <a:gd name="connsiteY184" fmla="*/ 5230 h 10000"/>
                <a:gd name="connsiteX185" fmla="*/ 5337 w 10000"/>
                <a:gd name="connsiteY185" fmla="*/ 5188 h 10000"/>
                <a:gd name="connsiteX186" fmla="*/ 5251 w 10000"/>
                <a:gd name="connsiteY186" fmla="*/ 5137 h 10000"/>
                <a:gd name="connsiteX187" fmla="*/ 5170 w 10000"/>
                <a:gd name="connsiteY187" fmla="*/ 5074 h 10000"/>
                <a:gd name="connsiteX188" fmla="*/ 5089 w 10000"/>
                <a:gd name="connsiteY188" fmla="*/ 5001 h 10000"/>
                <a:gd name="connsiteX189" fmla="*/ 5013 w 10000"/>
                <a:gd name="connsiteY189" fmla="*/ 4938 h 10000"/>
                <a:gd name="connsiteX190" fmla="*/ 4962 w 10000"/>
                <a:gd name="connsiteY190" fmla="*/ 4864 h 10000"/>
                <a:gd name="connsiteX191" fmla="*/ 4937 w 10000"/>
                <a:gd name="connsiteY191" fmla="*/ 4780 h 10000"/>
                <a:gd name="connsiteX192" fmla="*/ 4835 w 10000"/>
                <a:gd name="connsiteY192" fmla="*/ 4812 h 10000"/>
                <a:gd name="connsiteX193" fmla="*/ 4668 w 10000"/>
                <a:gd name="connsiteY193" fmla="*/ 4875 h 10000"/>
                <a:gd name="connsiteX194" fmla="*/ 4461 w 10000"/>
                <a:gd name="connsiteY194" fmla="*/ 4938 h 10000"/>
                <a:gd name="connsiteX195" fmla="*/ 4213 w 10000"/>
                <a:gd name="connsiteY195" fmla="*/ 5031 h 10000"/>
                <a:gd name="connsiteX196" fmla="*/ 3929 w 10000"/>
                <a:gd name="connsiteY196" fmla="*/ 5126 h 10000"/>
                <a:gd name="connsiteX197" fmla="*/ 3625 w 10000"/>
                <a:gd name="connsiteY197" fmla="*/ 5220 h 10000"/>
                <a:gd name="connsiteX198" fmla="*/ 3311 w 10000"/>
                <a:gd name="connsiteY198" fmla="*/ 5334 h 10000"/>
                <a:gd name="connsiteX199" fmla="*/ 2992 w 10000"/>
                <a:gd name="connsiteY199" fmla="*/ 5438 h 10000"/>
                <a:gd name="connsiteX200" fmla="*/ 2678 w 10000"/>
                <a:gd name="connsiteY200" fmla="*/ 5545 h 10000"/>
                <a:gd name="connsiteX201" fmla="*/ 2380 w 10000"/>
                <a:gd name="connsiteY201" fmla="*/ 5660 h 10000"/>
                <a:gd name="connsiteX202" fmla="*/ 2101 w 10000"/>
                <a:gd name="connsiteY202" fmla="*/ 5754 h 10000"/>
                <a:gd name="connsiteX203" fmla="*/ 1848 w 10000"/>
                <a:gd name="connsiteY203" fmla="*/ 5839 h 10000"/>
                <a:gd name="connsiteX204" fmla="*/ 1641 w 10000"/>
                <a:gd name="connsiteY204" fmla="*/ 5912 h 10000"/>
                <a:gd name="connsiteX205" fmla="*/ 1484 w 10000"/>
                <a:gd name="connsiteY205" fmla="*/ 5954 h 10000"/>
                <a:gd name="connsiteX206" fmla="*/ 1377 w 10000"/>
                <a:gd name="connsiteY206" fmla="*/ 5996 h 10000"/>
                <a:gd name="connsiteX207" fmla="*/ 1342 w 10000"/>
                <a:gd name="connsiteY207" fmla="*/ 6006 h 10000"/>
                <a:gd name="connsiteX208" fmla="*/ 1261 w 10000"/>
                <a:gd name="connsiteY208" fmla="*/ 5954 h 10000"/>
                <a:gd name="connsiteX209" fmla="*/ 1180 w 10000"/>
                <a:gd name="connsiteY209" fmla="*/ 5902 h 10000"/>
                <a:gd name="connsiteX210" fmla="*/ 1104 w 10000"/>
                <a:gd name="connsiteY210" fmla="*/ 5850 h 10000"/>
                <a:gd name="connsiteX211" fmla="*/ 1023 w 10000"/>
                <a:gd name="connsiteY211" fmla="*/ 5787 h 10000"/>
                <a:gd name="connsiteX212" fmla="*/ 942 w 10000"/>
                <a:gd name="connsiteY212" fmla="*/ 5732 h 10000"/>
                <a:gd name="connsiteX213" fmla="*/ 861 w 10000"/>
                <a:gd name="connsiteY213" fmla="*/ 5670 h 10000"/>
                <a:gd name="connsiteX214" fmla="*/ 785 w 10000"/>
                <a:gd name="connsiteY214" fmla="*/ 5617 h 10000"/>
                <a:gd name="connsiteX215" fmla="*/ 704 w 10000"/>
                <a:gd name="connsiteY215" fmla="*/ 5556 h 10000"/>
                <a:gd name="connsiteX216" fmla="*/ 623 w 10000"/>
                <a:gd name="connsiteY216" fmla="*/ 5503 h 10000"/>
                <a:gd name="connsiteX217" fmla="*/ 542 w 10000"/>
                <a:gd name="connsiteY217" fmla="*/ 5451 h 10000"/>
                <a:gd name="connsiteX218" fmla="*/ 466 w 10000"/>
                <a:gd name="connsiteY218" fmla="*/ 5387 h 10000"/>
                <a:gd name="connsiteX219" fmla="*/ 380 w 10000"/>
                <a:gd name="connsiteY219" fmla="*/ 5346 h 10000"/>
                <a:gd name="connsiteX220" fmla="*/ 299 w 10000"/>
                <a:gd name="connsiteY220" fmla="*/ 5294 h 10000"/>
                <a:gd name="connsiteX221" fmla="*/ 218 w 10000"/>
                <a:gd name="connsiteY221" fmla="*/ 5241 h 10000"/>
                <a:gd name="connsiteX222" fmla="*/ 137 w 10000"/>
                <a:gd name="connsiteY222" fmla="*/ 5199 h 10000"/>
                <a:gd name="connsiteX223" fmla="*/ 56 w 10000"/>
                <a:gd name="connsiteY223" fmla="*/ 5148 h 10000"/>
                <a:gd name="connsiteX224" fmla="*/ 0 w 10000"/>
                <a:gd name="connsiteY224" fmla="*/ 5271 h 10000"/>
                <a:gd name="connsiteX225" fmla="*/ 15 w 10000"/>
                <a:gd name="connsiteY225" fmla="*/ 5294 h 10000"/>
                <a:gd name="connsiteX226" fmla="*/ 51 w 10000"/>
                <a:gd name="connsiteY226" fmla="*/ 5334 h 10000"/>
                <a:gd name="connsiteX227" fmla="*/ 106 w 10000"/>
                <a:gd name="connsiteY227" fmla="*/ 5377 h 10000"/>
                <a:gd name="connsiteX228" fmla="*/ 177 w 10000"/>
                <a:gd name="connsiteY228" fmla="*/ 5438 h 10000"/>
                <a:gd name="connsiteX229" fmla="*/ 263 w 10000"/>
                <a:gd name="connsiteY229" fmla="*/ 5503 h 10000"/>
                <a:gd name="connsiteX230" fmla="*/ 359 w 10000"/>
                <a:gd name="connsiteY230" fmla="*/ 5576 h 10000"/>
                <a:gd name="connsiteX231" fmla="*/ 456 w 10000"/>
                <a:gd name="connsiteY231" fmla="*/ 5660 h 10000"/>
                <a:gd name="connsiteX232" fmla="*/ 557 w 10000"/>
                <a:gd name="connsiteY232" fmla="*/ 5732 h 10000"/>
                <a:gd name="connsiteX233" fmla="*/ 658 w 10000"/>
                <a:gd name="connsiteY233" fmla="*/ 5818 h 10000"/>
                <a:gd name="connsiteX234" fmla="*/ 754 w 10000"/>
                <a:gd name="connsiteY234" fmla="*/ 5891 h 10000"/>
                <a:gd name="connsiteX235" fmla="*/ 851 w 10000"/>
                <a:gd name="connsiteY235" fmla="*/ 5954 h 10000"/>
                <a:gd name="connsiteX236" fmla="*/ 932 w 10000"/>
                <a:gd name="connsiteY236" fmla="*/ 6017 h 10000"/>
                <a:gd name="connsiteX237" fmla="*/ 997 w 10000"/>
                <a:gd name="connsiteY237" fmla="*/ 6080 h 10000"/>
                <a:gd name="connsiteX238" fmla="*/ 1053 w 10000"/>
                <a:gd name="connsiteY238" fmla="*/ 6111 h 10000"/>
                <a:gd name="connsiteX239" fmla="*/ 1089 w 10000"/>
                <a:gd name="connsiteY239" fmla="*/ 6143 h 10000"/>
                <a:gd name="connsiteX240" fmla="*/ 1099 w 10000"/>
                <a:gd name="connsiteY240" fmla="*/ 6154 h 10000"/>
                <a:gd name="connsiteX241" fmla="*/ 1094 w 10000"/>
                <a:gd name="connsiteY241" fmla="*/ 6154 h 10000"/>
                <a:gd name="connsiteX242" fmla="*/ 1073 w 10000"/>
                <a:gd name="connsiteY242" fmla="*/ 6164 h 10000"/>
                <a:gd name="connsiteX243" fmla="*/ 1053 w 10000"/>
                <a:gd name="connsiteY243" fmla="*/ 6185 h 10000"/>
                <a:gd name="connsiteX244" fmla="*/ 1023 w 10000"/>
                <a:gd name="connsiteY244" fmla="*/ 6216 h 10000"/>
                <a:gd name="connsiteX245" fmla="*/ 987 w 10000"/>
                <a:gd name="connsiteY245" fmla="*/ 6236 h 10000"/>
                <a:gd name="connsiteX246" fmla="*/ 957 w 10000"/>
                <a:gd name="connsiteY246" fmla="*/ 6268 h 10000"/>
                <a:gd name="connsiteX247" fmla="*/ 932 w 10000"/>
                <a:gd name="connsiteY247" fmla="*/ 6299 h 10000"/>
                <a:gd name="connsiteX248" fmla="*/ 906 w 10000"/>
                <a:gd name="connsiteY248" fmla="*/ 6331 h 10000"/>
                <a:gd name="connsiteX249" fmla="*/ 2486 w 10000"/>
                <a:gd name="connsiteY249" fmla="*/ 7766 h 10000"/>
                <a:gd name="connsiteX250" fmla="*/ 2516 w 10000"/>
                <a:gd name="connsiteY250" fmla="*/ 7798 h 10000"/>
                <a:gd name="connsiteX251" fmla="*/ 2542 w 10000"/>
                <a:gd name="connsiteY251" fmla="*/ 7808 h 10000"/>
                <a:gd name="connsiteX252" fmla="*/ 2572 w 10000"/>
                <a:gd name="connsiteY252" fmla="*/ 7808 h 10000"/>
                <a:gd name="connsiteX253" fmla="*/ 2603 w 10000"/>
                <a:gd name="connsiteY253" fmla="*/ 7755 h 10000"/>
                <a:gd name="connsiteX254" fmla="*/ 1246 w 10000"/>
                <a:gd name="connsiteY254" fmla="*/ 6414 h 10000"/>
                <a:gd name="connsiteX255" fmla="*/ 1337 w 10000"/>
                <a:gd name="connsiteY255" fmla="*/ 6373 h 10000"/>
                <a:gd name="connsiteX256" fmla="*/ 1494 w 10000"/>
                <a:gd name="connsiteY256" fmla="*/ 6309 h 10000"/>
                <a:gd name="connsiteX257" fmla="*/ 1701 w 10000"/>
                <a:gd name="connsiteY257" fmla="*/ 6216 h 10000"/>
                <a:gd name="connsiteX258" fmla="*/ 1949 w 10000"/>
                <a:gd name="connsiteY258" fmla="*/ 6111 h 10000"/>
                <a:gd name="connsiteX259" fmla="*/ 2233 w 10000"/>
                <a:gd name="connsiteY259" fmla="*/ 6006 h 10000"/>
                <a:gd name="connsiteX260" fmla="*/ 2542 w 10000"/>
                <a:gd name="connsiteY260" fmla="*/ 5891 h 10000"/>
                <a:gd name="connsiteX261" fmla="*/ 2871 w 10000"/>
                <a:gd name="connsiteY261" fmla="*/ 5754 h 10000"/>
                <a:gd name="connsiteX262" fmla="*/ 3195 w 10000"/>
                <a:gd name="connsiteY262" fmla="*/ 5629 h 10000"/>
                <a:gd name="connsiteX263" fmla="*/ 3524 w 10000"/>
                <a:gd name="connsiteY263" fmla="*/ 5513 h 10000"/>
                <a:gd name="connsiteX264" fmla="*/ 3833 w 10000"/>
                <a:gd name="connsiteY264" fmla="*/ 5387 h 10000"/>
                <a:gd name="connsiteX265" fmla="*/ 4122 w 10000"/>
                <a:gd name="connsiteY265" fmla="*/ 5284 h 10000"/>
                <a:gd name="connsiteX266" fmla="*/ 4380 w 10000"/>
                <a:gd name="connsiteY266" fmla="*/ 5178 h 10000"/>
                <a:gd name="connsiteX267" fmla="*/ 4603 w 10000"/>
                <a:gd name="connsiteY267" fmla="*/ 5105 h 10000"/>
                <a:gd name="connsiteX268" fmla="*/ 4765 w 10000"/>
                <a:gd name="connsiteY268" fmla="*/ 5031 h 10000"/>
                <a:gd name="connsiteX269" fmla="*/ 4876 w 10000"/>
                <a:gd name="connsiteY269" fmla="*/ 4990 h 10000"/>
                <a:gd name="connsiteX270" fmla="*/ 4911 w 10000"/>
                <a:gd name="connsiteY270" fmla="*/ 4980 h 10000"/>
                <a:gd name="connsiteX271" fmla="*/ 4972 w 10000"/>
                <a:gd name="connsiteY271" fmla="*/ 5053 h 10000"/>
                <a:gd name="connsiteX272" fmla="*/ 5038 w 10000"/>
                <a:gd name="connsiteY272" fmla="*/ 5126 h 10000"/>
                <a:gd name="connsiteX273" fmla="*/ 5109 w 10000"/>
                <a:gd name="connsiteY273" fmla="*/ 5199 h 10000"/>
                <a:gd name="connsiteX274" fmla="*/ 5180 w 10000"/>
                <a:gd name="connsiteY274" fmla="*/ 5284 h 10000"/>
                <a:gd name="connsiteX275" fmla="*/ 5241 w 10000"/>
                <a:gd name="connsiteY275" fmla="*/ 5367 h 10000"/>
                <a:gd name="connsiteX276" fmla="*/ 5306 w 10000"/>
                <a:gd name="connsiteY276" fmla="*/ 5451 h 10000"/>
                <a:gd name="connsiteX277" fmla="*/ 5367 w 10000"/>
                <a:gd name="connsiteY277" fmla="*/ 5534 h 10000"/>
                <a:gd name="connsiteX278" fmla="*/ 5428 w 10000"/>
                <a:gd name="connsiteY278" fmla="*/ 5629 h 10000"/>
                <a:gd name="connsiteX279" fmla="*/ 5423 w 10000"/>
                <a:gd name="connsiteY279" fmla="*/ 5942 h 10000"/>
                <a:gd name="connsiteX280" fmla="*/ 5397 w 10000"/>
                <a:gd name="connsiteY280" fmla="*/ 6236 h 10000"/>
                <a:gd name="connsiteX281" fmla="*/ 5367 w 10000"/>
                <a:gd name="connsiteY281" fmla="*/ 6541 h 10000"/>
                <a:gd name="connsiteX282" fmla="*/ 5337 w 10000"/>
                <a:gd name="connsiteY282" fmla="*/ 6814 h 10000"/>
                <a:gd name="connsiteX283" fmla="*/ 5296 w 10000"/>
                <a:gd name="connsiteY283" fmla="*/ 6718 h 10000"/>
                <a:gd name="connsiteX284" fmla="*/ 5251 w 10000"/>
                <a:gd name="connsiteY284" fmla="*/ 6624 h 10000"/>
                <a:gd name="connsiteX285" fmla="*/ 5210 w 10000"/>
                <a:gd name="connsiteY285" fmla="*/ 6530 h 10000"/>
                <a:gd name="connsiteX286" fmla="*/ 5170 w 10000"/>
                <a:gd name="connsiteY286" fmla="*/ 6444 h 10000"/>
                <a:gd name="connsiteX287" fmla="*/ 5129 w 10000"/>
                <a:gd name="connsiteY287" fmla="*/ 6351 h 10000"/>
                <a:gd name="connsiteX288" fmla="*/ 5089 w 10000"/>
                <a:gd name="connsiteY288" fmla="*/ 6268 h 10000"/>
                <a:gd name="connsiteX289" fmla="*/ 5043 w 10000"/>
                <a:gd name="connsiteY289" fmla="*/ 6185 h 10000"/>
                <a:gd name="connsiteX290" fmla="*/ 4992 w 10000"/>
                <a:gd name="connsiteY290" fmla="*/ 6111 h 10000"/>
                <a:gd name="connsiteX291" fmla="*/ 5033 w 10000"/>
                <a:gd name="connsiteY291" fmla="*/ 6111 h 10000"/>
                <a:gd name="connsiteX292" fmla="*/ 5073 w 10000"/>
                <a:gd name="connsiteY292" fmla="*/ 6143 h 10000"/>
                <a:gd name="connsiteX293" fmla="*/ 5114 w 10000"/>
                <a:gd name="connsiteY293" fmla="*/ 6195 h 10000"/>
                <a:gd name="connsiteX294" fmla="*/ 5149 w 10000"/>
                <a:gd name="connsiteY294" fmla="*/ 6258 h 10000"/>
                <a:gd name="connsiteX295" fmla="*/ 5190 w 10000"/>
                <a:gd name="connsiteY295" fmla="*/ 6321 h 10000"/>
                <a:gd name="connsiteX296" fmla="*/ 5230 w 10000"/>
                <a:gd name="connsiteY296" fmla="*/ 6341 h 10000"/>
                <a:gd name="connsiteX297" fmla="*/ 5271 w 10000"/>
                <a:gd name="connsiteY297" fmla="*/ 6341 h 10000"/>
                <a:gd name="connsiteX298" fmla="*/ 5316 w 10000"/>
                <a:gd name="connsiteY298" fmla="*/ 6299 h 10000"/>
                <a:gd name="connsiteX299" fmla="*/ 5276 w 10000"/>
                <a:gd name="connsiteY299" fmla="*/ 6154 h 10000"/>
                <a:gd name="connsiteX300" fmla="*/ 5225 w 10000"/>
                <a:gd name="connsiteY300" fmla="*/ 6017 h 10000"/>
                <a:gd name="connsiteX301" fmla="*/ 5170 w 10000"/>
                <a:gd name="connsiteY301" fmla="*/ 5902 h 10000"/>
                <a:gd name="connsiteX302" fmla="*/ 5109 w 10000"/>
                <a:gd name="connsiteY302" fmla="*/ 5776 h 10000"/>
                <a:gd name="connsiteX303" fmla="*/ 5043 w 10000"/>
                <a:gd name="connsiteY303" fmla="*/ 5670 h 10000"/>
                <a:gd name="connsiteX304" fmla="*/ 4972 w 10000"/>
                <a:gd name="connsiteY304" fmla="*/ 5576 h 10000"/>
                <a:gd name="connsiteX305" fmla="*/ 4901 w 10000"/>
                <a:gd name="connsiteY305" fmla="*/ 5493 h 10000"/>
                <a:gd name="connsiteX306" fmla="*/ 4835 w 10000"/>
                <a:gd name="connsiteY306" fmla="*/ 5418 h 10000"/>
                <a:gd name="connsiteX307" fmla="*/ 4881 w 10000"/>
                <a:gd name="connsiteY307" fmla="*/ 5428 h 10000"/>
                <a:gd name="connsiteX308" fmla="*/ 4927 w 10000"/>
                <a:gd name="connsiteY308" fmla="*/ 5438 h 10000"/>
                <a:gd name="connsiteX309" fmla="*/ 4972 w 10000"/>
                <a:gd name="connsiteY309" fmla="*/ 5461 h 10000"/>
                <a:gd name="connsiteX310" fmla="*/ 5018 w 10000"/>
                <a:gd name="connsiteY310" fmla="*/ 5493 h 10000"/>
                <a:gd name="connsiteX311" fmla="*/ 5068 w 10000"/>
                <a:gd name="connsiteY311" fmla="*/ 5513 h 10000"/>
                <a:gd name="connsiteX312" fmla="*/ 5114 w 10000"/>
                <a:gd name="connsiteY312" fmla="*/ 5545 h 10000"/>
                <a:gd name="connsiteX313" fmla="*/ 5154 w 10000"/>
                <a:gd name="connsiteY313" fmla="*/ 5586 h 10000"/>
                <a:gd name="connsiteX314" fmla="*/ 5195 w 10000"/>
                <a:gd name="connsiteY314" fmla="*/ 5629 h 10000"/>
                <a:gd name="connsiteX315" fmla="*/ 5220 w 10000"/>
                <a:gd name="connsiteY315" fmla="*/ 5639 h 10000"/>
                <a:gd name="connsiteX316" fmla="*/ 5241 w 10000"/>
                <a:gd name="connsiteY316" fmla="*/ 5680 h 10000"/>
                <a:gd name="connsiteX317" fmla="*/ 5266 w 10000"/>
                <a:gd name="connsiteY317" fmla="*/ 5732 h 10000"/>
                <a:gd name="connsiteX318" fmla="*/ 5281 w 10000"/>
                <a:gd name="connsiteY318" fmla="*/ 5766 h 10000"/>
                <a:gd name="connsiteX319" fmla="*/ 5306 w 10000"/>
                <a:gd name="connsiteY319" fmla="*/ 5818 h 10000"/>
                <a:gd name="connsiteX320" fmla="*/ 5327 w 10000"/>
                <a:gd name="connsiteY320" fmla="*/ 5829 h 10000"/>
                <a:gd name="connsiteX321" fmla="*/ 5352 w 10000"/>
                <a:gd name="connsiteY321" fmla="*/ 5818 h 10000"/>
                <a:gd name="connsiteX322" fmla="*/ 5382 w 10000"/>
                <a:gd name="connsiteY322" fmla="*/ 5766 h 10000"/>
                <a:gd name="connsiteX323" fmla="*/ 5342 w 10000"/>
                <a:gd name="connsiteY323" fmla="*/ 5660 h 10000"/>
                <a:gd name="connsiteX324" fmla="*/ 5296 w 10000"/>
                <a:gd name="connsiteY324" fmla="*/ 5576 h 10000"/>
                <a:gd name="connsiteX325" fmla="*/ 5241 w 10000"/>
                <a:gd name="connsiteY325" fmla="*/ 5503 h 10000"/>
                <a:gd name="connsiteX326" fmla="*/ 5190 w 10000"/>
                <a:gd name="connsiteY326" fmla="*/ 5438 h 10000"/>
                <a:gd name="connsiteX327" fmla="*/ 5129 w 10000"/>
                <a:gd name="connsiteY327" fmla="*/ 5387 h 10000"/>
                <a:gd name="connsiteX328" fmla="*/ 5073 w 10000"/>
                <a:gd name="connsiteY328" fmla="*/ 5356 h 10000"/>
                <a:gd name="connsiteX329" fmla="*/ 5008 w 10000"/>
                <a:gd name="connsiteY329" fmla="*/ 5304 h 10000"/>
                <a:gd name="connsiteX330" fmla="*/ 4952 w 10000"/>
                <a:gd name="connsiteY330" fmla="*/ 5271 h 10000"/>
                <a:gd name="connsiteX331" fmla="*/ 4916 w 10000"/>
                <a:gd name="connsiteY331" fmla="*/ 5241 h 10000"/>
                <a:gd name="connsiteX332" fmla="*/ 4876 w 10000"/>
                <a:gd name="connsiteY332" fmla="*/ 5230 h 10000"/>
                <a:gd name="connsiteX333" fmla="*/ 4841 w 10000"/>
                <a:gd name="connsiteY333" fmla="*/ 5230 h 10000"/>
                <a:gd name="connsiteX334" fmla="*/ 4810 w 10000"/>
                <a:gd name="connsiteY334" fmla="*/ 5284 h 10000"/>
                <a:gd name="connsiteX335" fmla="*/ 4810 w 10000"/>
                <a:gd name="connsiteY335" fmla="*/ 5314 h 10000"/>
                <a:gd name="connsiteX336" fmla="*/ 4815 w 10000"/>
                <a:gd name="connsiteY336" fmla="*/ 5356 h 10000"/>
                <a:gd name="connsiteX337" fmla="*/ 4820 w 10000"/>
                <a:gd name="connsiteY337" fmla="*/ 5377 h 10000"/>
                <a:gd name="connsiteX338" fmla="*/ 4835 w 10000"/>
                <a:gd name="connsiteY338" fmla="*/ 5397 h 10000"/>
                <a:gd name="connsiteX339" fmla="*/ 4795 w 10000"/>
                <a:gd name="connsiteY339" fmla="*/ 5428 h 10000"/>
                <a:gd name="connsiteX340" fmla="*/ 4744 w 10000"/>
                <a:gd name="connsiteY340" fmla="*/ 5438 h 10000"/>
                <a:gd name="connsiteX341" fmla="*/ 4709 w 10000"/>
                <a:gd name="connsiteY341" fmla="*/ 5461 h 10000"/>
                <a:gd name="connsiteX342" fmla="*/ 4704 w 10000"/>
                <a:gd name="connsiteY342" fmla="*/ 5556 h 10000"/>
                <a:gd name="connsiteX343" fmla="*/ 4754 w 10000"/>
                <a:gd name="connsiteY343" fmla="*/ 5596 h 10000"/>
                <a:gd name="connsiteX344" fmla="*/ 4800 w 10000"/>
                <a:gd name="connsiteY344" fmla="*/ 5629 h 10000"/>
                <a:gd name="connsiteX345" fmla="*/ 4846 w 10000"/>
                <a:gd name="connsiteY345" fmla="*/ 5670 h 10000"/>
                <a:gd name="connsiteX346" fmla="*/ 4896 w 10000"/>
                <a:gd name="connsiteY346" fmla="*/ 5691 h 10000"/>
                <a:gd name="connsiteX347" fmla="*/ 4937 w 10000"/>
                <a:gd name="connsiteY347" fmla="*/ 5732 h 10000"/>
                <a:gd name="connsiteX348" fmla="*/ 4987 w 10000"/>
                <a:gd name="connsiteY348" fmla="*/ 5776 h 10000"/>
                <a:gd name="connsiteX349" fmla="*/ 5028 w 10000"/>
                <a:gd name="connsiteY349" fmla="*/ 5839 h 10000"/>
                <a:gd name="connsiteX350" fmla="*/ 5068 w 10000"/>
                <a:gd name="connsiteY350" fmla="*/ 5902 h 10000"/>
                <a:gd name="connsiteX351" fmla="*/ 5033 w 10000"/>
                <a:gd name="connsiteY351" fmla="*/ 5912 h 10000"/>
                <a:gd name="connsiteX352" fmla="*/ 4992 w 10000"/>
                <a:gd name="connsiteY352" fmla="*/ 5912 h 10000"/>
                <a:gd name="connsiteX353" fmla="*/ 4957 w 10000"/>
                <a:gd name="connsiteY353" fmla="*/ 5902 h 10000"/>
                <a:gd name="connsiteX354" fmla="*/ 4916 w 10000"/>
                <a:gd name="connsiteY354" fmla="*/ 5871 h 10000"/>
                <a:gd name="connsiteX355" fmla="*/ 4876 w 10000"/>
                <a:gd name="connsiteY355" fmla="*/ 5850 h 10000"/>
                <a:gd name="connsiteX356" fmla="*/ 4835 w 10000"/>
                <a:gd name="connsiteY356" fmla="*/ 5839 h 10000"/>
                <a:gd name="connsiteX357" fmla="*/ 4800 w 10000"/>
                <a:gd name="connsiteY357" fmla="*/ 5860 h 10000"/>
                <a:gd name="connsiteX358" fmla="*/ 4759 w 10000"/>
                <a:gd name="connsiteY358" fmla="*/ 5902 h 10000"/>
                <a:gd name="connsiteX359" fmla="*/ 4775 w 10000"/>
                <a:gd name="connsiteY359" fmla="*/ 6027 h 10000"/>
                <a:gd name="connsiteX360" fmla="*/ 4810 w 10000"/>
                <a:gd name="connsiteY360" fmla="*/ 6143 h 10000"/>
                <a:gd name="connsiteX361" fmla="*/ 4851 w 10000"/>
                <a:gd name="connsiteY361" fmla="*/ 6226 h 10000"/>
                <a:gd name="connsiteX362" fmla="*/ 4901 w 10000"/>
                <a:gd name="connsiteY362" fmla="*/ 6309 h 10000"/>
                <a:gd name="connsiteX363" fmla="*/ 4952 w 10000"/>
                <a:gd name="connsiteY363" fmla="*/ 6394 h 10000"/>
                <a:gd name="connsiteX364" fmla="*/ 5003 w 10000"/>
                <a:gd name="connsiteY364" fmla="*/ 6488 h 10000"/>
                <a:gd name="connsiteX365" fmla="*/ 5043 w 10000"/>
                <a:gd name="connsiteY365" fmla="*/ 6614 h 10000"/>
                <a:gd name="connsiteX366" fmla="*/ 5078 w 10000"/>
                <a:gd name="connsiteY366" fmla="*/ 6739 h 10000"/>
                <a:gd name="connsiteX367" fmla="*/ 4987 w 10000"/>
                <a:gd name="connsiteY367" fmla="*/ 6781 h 10000"/>
                <a:gd name="connsiteX368" fmla="*/ 4886 w 10000"/>
                <a:gd name="connsiteY368" fmla="*/ 6824 h 10000"/>
                <a:gd name="connsiteX369" fmla="*/ 4795 w 10000"/>
                <a:gd name="connsiteY369" fmla="*/ 6888 h 10000"/>
                <a:gd name="connsiteX370" fmla="*/ 4699 w 10000"/>
                <a:gd name="connsiteY370" fmla="*/ 6950 h 10000"/>
                <a:gd name="connsiteX371" fmla="*/ 4608 w 10000"/>
                <a:gd name="connsiteY371" fmla="*/ 7013 h 10000"/>
                <a:gd name="connsiteX372" fmla="*/ 4511 w 10000"/>
                <a:gd name="connsiteY372" fmla="*/ 7055 h 10000"/>
                <a:gd name="connsiteX373" fmla="*/ 4415 w 10000"/>
                <a:gd name="connsiteY373" fmla="*/ 7097 h 10000"/>
                <a:gd name="connsiteX374" fmla="*/ 4319 w 10000"/>
                <a:gd name="connsiteY374" fmla="*/ 7107 h 10000"/>
                <a:gd name="connsiteX375" fmla="*/ 4339 w 10000"/>
                <a:gd name="connsiteY375" fmla="*/ 6845 h 10000"/>
                <a:gd name="connsiteX376" fmla="*/ 4349 w 10000"/>
                <a:gd name="connsiteY376" fmla="*/ 6551 h 10000"/>
                <a:gd name="connsiteX377" fmla="*/ 4339 w 10000"/>
                <a:gd name="connsiteY377" fmla="*/ 6268 h 10000"/>
                <a:gd name="connsiteX378" fmla="*/ 4319 w 10000"/>
                <a:gd name="connsiteY378" fmla="*/ 6006 h 10000"/>
                <a:gd name="connsiteX379" fmla="*/ 4294 w 10000"/>
                <a:gd name="connsiteY379" fmla="*/ 5922 h 10000"/>
                <a:gd name="connsiteX380" fmla="*/ 4268 w 10000"/>
                <a:gd name="connsiteY380" fmla="*/ 5829 h 10000"/>
                <a:gd name="connsiteX381" fmla="*/ 4238 w 10000"/>
                <a:gd name="connsiteY381" fmla="*/ 5743 h 10000"/>
                <a:gd name="connsiteX382" fmla="*/ 4192 w 10000"/>
                <a:gd name="connsiteY382" fmla="*/ 5712 h 10000"/>
                <a:gd name="connsiteX383" fmla="*/ 4147 w 10000"/>
                <a:gd name="connsiteY383" fmla="*/ 5891 h 10000"/>
                <a:gd name="connsiteX384" fmla="*/ 4116 w 10000"/>
                <a:gd name="connsiteY384" fmla="*/ 6070 h 10000"/>
                <a:gd name="connsiteX385" fmla="*/ 4086 w 10000"/>
                <a:gd name="connsiteY385" fmla="*/ 6247 h 10000"/>
                <a:gd name="connsiteX386" fmla="*/ 4035 w 10000"/>
                <a:gd name="connsiteY386" fmla="*/ 6414 h 10000"/>
                <a:gd name="connsiteX387" fmla="*/ 3833 w 10000"/>
                <a:gd name="connsiteY387" fmla="*/ 5712 h 10000"/>
                <a:gd name="connsiteX388" fmla="*/ 3772 w 10000"/>
                <a:gd name="connsiteY388" fmla="*/ 5712 h 10000"/>
                <a:gd name="connsiteX389" fmla="*/ 3772 w 10000"/>
                <a:gd name="connsiteY389" fmla="*/ 5829 h 10000"/>
                <a:gd name="connsiteX390" fmla="*/ 3813 w 10000"/>
                <a:gd name="connsiteY390" fmla="*/ 5954 h 10000"/>
                <a:gd name="connsiteX391" fmla="*/ 3848 w 10000"/>
                <a:gd name="connsiteY391" fmla="*/ 6090 h 10000"/>
                <a:gd name="connsiteX392" fmla="*/ 3878 w 10000"/>
                <a:gd name="connsiteY392" fmla="*/ 6226 h 10000"/>
                <a:gd name="connsiteX393" fmla="*/ 3909 w 10000"/>
                <a:gd name="connsiteY393" fmla="*/ 6373 h 10000"/>
                <a:gd name="connsiteX394" fmla="*/ 3934 w 10000"/>
                <a:gd name="connsiteY394" fmla="*/ 6498 h 10000"/>
                <a:gd name="connsiteX395" fmla="*/ 3959 w 10000"/>
                <a:gd name="connsiteY395" fmla="*/ 6644 h 10000"/>
                <a:gd name="connsiteX396" fmla="*/ 3975 w 10000"/>
                <a:gd name="connsiteY396" fmla="*/ 6803 h 10000"/>
                <a:gd name="connsiteX397" fmla="*/ 3995 w 10000"/>
                <a:gd name="connsiteY397" fmla="*/ 6950 h 10000"/>
                <a:gd name="connsiteX398" fmla="*/ 4041 w 10000"/>
                <a:gd name="connsiteY398" fmla="*/ 6928 h 10000"/>
                <a:gd name="connsiteX399" fmla="*/ 4081 w 10000"/>
                <a:gd name="connsiteY399" fmla="*/ 6868 h 10000"/>
                <a:gd name="connsiteX400" fmla="*/ 4111 w 10000"/>
                <a:gd name="connsiteY400" fmla="*/ 6803 h 10000"/>
                <a:gd name="connsiteX401" fmla="*/ 4142 w 10000"/>
                <a:gd name="connsiteY401" fmla="*/ 6729 h 10000"/>
                <a:gd name="connsiteX402" fmla="*/ 4162 w 10000"/>
                <a:gd name="connsiteY402" fmla="*/ 6644 h 10000"/>
                <a:gd name="connsiteX403" fmla="*/ 4182 w 10000"/>
                <a:gd name="connsiteY403" fmla="*/ 6551 h 10000"/>
                <a:gd name="connsiteX404" fmla="*/ 4197 w 10000"/>
                <a:gd name="connsiteY404" fmla="*/ 6467 h 10000"/>
                <a:gd name="connsiteX405" fmla="*/ 4218 w 10000"/>
                <a:gd name="connsiteY405" fmla="*/ 6384 h 10000"/>
                <a:gd name="connsiteX406" fmla="*/ 4238 w 10000"/>
                <a:gd name="connsiteY406" fmla="*/ 6467 h 10000"/>
                <a:gd name="connsiteX407" fmla="*/ 4228 w 10000"/>
                <a:gd name="connsiteY407" fmla="*/ 6654 h 10000"/>
                <a:gd name="connsiteX408" fmla="*/ 4203 w 10000"/>
                <a:gd name="connsiteY408" fmla="*/ 6855 h 10000"/>
                <a:gd name="connsiteX409" fmla="*/ 4182 w 10000"/>
                <a:gd name="connsiteY409" fmla="*/ 7034 h 10000"/>
                <a:gd name="connsiteX410" fmla="*/ 4147 w 10000"/>
                <a:gd name="connsiteY410" fmla="*/ 7223 h 10000"/>
                <a:gd name="connsiteX411" fmla="*/ 4111 w 10000"/>
                <a:gd name="connsiteY411" fmla="*/ 7410 h 10000"/>
                <a:gd name="connsiteX412" fmla="*/ 4076 w 10000"/>
                <a:gd name="connsiteY412" fmla="*/ 7589 h 10000"/>
                <a:gd name="connsiteX413" fmla="*/ 4223 w 10000"/>
                <a:gd name="connsiteY413" fmla="*/ 7977 h 10000"/>
                <a:gd name="connsiteX414" fmla="*/ 4238 w 10000"/>
                <a:gd name="connsiteY414" fmla="*/ 7862 h 10000"/>
                <a:gd name="connsiteX415" fmla="*/ 4258 w 10000"/>
                <a:gd name="connsiteY415" fmla="*/ 7705 h 10000"/>
                <a:gd name="connsiteX416" fmla="*/ 4273 w 10000"/>
                <a:gd name="connsiteY416" fmla="*/ 7567 h 10000"/>
                <a:gd name="connsiteX417" fmla="*/ 4294 w 10000"/>
                <a:gd name="connsiteY417" fmla="*/ 7452 h 10000"/>
                <a:gd name="connsiteX418" fmla="*/ 4400 w 10000"/>
                <a:gd name="connsiteY418" fmla="*/ 7421 h 10000"/>
                <a:gd name="connsiteX419" fmla="*/ 4511 w 10000"/>
                <a:gd name="connsiteY419" fmla="*/ 7358 h 10000"/>
                <a:gd name="connsiteX420" fmla="*/ 4623 w 10000"/>
                <a:gd name="connsiteY420" fmla="*/ 7296 h 10000"/>
                <a:gd name="connsiteX421" fmla="*/ 4734 w 10000"/>
                <a:gd name="connsiteY421" fmla="*/ 7243 h 10000"/>
                <a:gd name="connsiteX422" fmla="*/ 4846 w 10000"/>
                <a:gd name="connsiteY422" fmla="*/ 7181 h 10000"/>
                <a:gd name="connsiteX423" fmla="*/ 4952 w 10000"/>
                <a:gd name="connsiteY423" fmla="*/ 7118 h 10000"/>
                <a:gd name="connsiteX424" fmla="*/ 5063 w 10000"/>
                <a:gd name="connsiteY424" fmla="*/ 7055 h 10000"/>
                <a:gd name="connsiteX425" fmla="*/ 5170 w 10000"/>
                <a:gd name="connsiteY425" fmla="*/ 7013 h 10000"/>
                <a:gd name="connsiteX426" fmla="*/ 5205 w 10000"/>
                <a:gd name="connsiteY426" fmla="*/ 7107 h 10000"/>
                <a:gd name="connsiteX427" fmla="*/ 5241 w 10000"/>
                <a:gd name="connsiteY427" fmla="*/ 7202 h 10000"/>
                <a:gd name="connsiteX428" fmla="*/ 5266 w 10000"/>
                <a:gd name="connsiteY428" fmla="*/ 7296 h 10000"/>
                <a:gd name="connsiteX429" fmla="*/ 5286 w 10000"/>
                <a:gd name="connsiteY429" fmla="*/ 7410 h 10000"/>
                <a:gd name="connsiteX430" fmla="*/ 4759 w 10000"/>
                <a:gd name="connsiteY430" fmla="*/ 7755 h 10000"/>
                <a:gd name="connsiteX0" fmla="*/ 4759 w 10000"/>
                <a:gd name="connsiteY0" fmla="*/ 7755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800 w 10000"/>
                <a:gd name="connsiteY19" fmla="*/ 8071 h 10000"/>
                <a:gd name="connsiteX20" fmla="*/ 4759 w 10000"/>
                <a:gd name="connsiteY20" fmla="*/ 7755 h 10000"/>
                <a:gd name="connsiteX21" fmla="*/ 4228 w 10000"/>
                <a:gd name="connsiteY21" fmla="*/ 8125 h 10000"/>
                <a:gd name="connsiteX22" fmla="*/ 4223 w 10000"/>
                <a:gd name="connsiteY22" fmla="*/ 8092 h 10000"/>
                <a:gd name="connsiteX23" fmla="*/ 4223 w 10000"/>
                <a:gd name="connsiteY23" fmla="*/ 8061 h 10000"/>
                <a:gd name="connsiteX24" fmla="*/ 4223 w 10000"/>
                <a:gd name="connsiteY24" fmla="*/ 8018 h 10000"/>
                <a:gd name="connsiteX25" fmla="*/ 4223 w 10000"/>
                <a:gd name="connsiteY25" fmla="*/ 7977 h 10000"/>
                <a:gd name="connsiteX26" fmla="*/ 5554 w 10000"/>
                <a:gd name="connsiteY26" fmla="*/ 6593 h 10000"/>
                <a:gd name="connsiteX27" fmla="*/ 5570 w 10000"/>
                <a:gd name="connsiteY27" fmla="*/ 6384 h 10000"/>
                <a:gd name="connsiteX28" fmla="*/ 5585 w 10000"/>
                <a:gd name="connsiteY28" fmla="*/ 6154 h 10000"/>
                <a:gd name="connsiteX29" fmla="*/ 5605 w 10000"/>
                <a:gd name="connsiteY29" fmla="*/ 5932 h 10000"/>
                <a:gd name="connsiteX30" fmla="*/ 5625 w 10000"/>
                <a:gd name="connsiteY30" fmla="*/ 5712 h 10000"/>
                <a:gd name="connsiteX31" fmla="*/ 5651 w 10000"/>
                <a:gd name="connsiteY31" fmla="*/ 5503 h 10000"/>
                <a:gd name="connsiteX32" fmla="*/ 5671 w 10000"/>
                <a:gd name="connsiteY32" fmla="*/ 5294 h 10000"/>
                <a:gd name="connsiteX33" fmla="*/ 5706 w 10000"/>
                <a:gd name="connsiteY33" fmla="*/ 5084 h 10000"/>
                <a:gd name="connsiteX34" fmla="*/ 5742 w 10000"/>
                <a:gd name="connsiteY34" fmla="*/ 4885 h 10000"/>
                <a:gd name="connsiteX35" fmla="*/ 5782 w 10000"/>
                <a:gd name="connsiteY35" fmla="*/ 4643 h 10000"/>
                <a:gd name="connsiteX36" fmla="*/ 5838 w 10000"/>
                <a:gd name="connsiteY36" fmla="*/ 4401 h 10000"/>
                <a:gd name="connsiteX37" fmla="*/ 5894 w 10000"/>
                <a:gd name="connsiteY37" fmla="*/ 4171 h 10000"/>
                <a:gd name="connsiteX38" fmla="*/ 5965 w 10000"/>
                <a:gd name="connsiteY38" fmla="*/ 3942 h 10000"/>
                <a:gd name="connsiteX39" fmla="*/ 6041 w 10000"/>
                <a:gd name="connsiteY39" fmla="*/ 3723 h 10000"/>
                <a:gd name="connsiteX40" fmla="*/ 6116 w 10000"/>
                <a:gd name="connsiteY40" fmla="*/ 3511 h 10000"/>
                <a:gd name="connsiteX41" fmla="*/ 6203 w 10000"/>
                <a:gd name="connsiteY41" fmla="*/ 3312 h 10000"/>
                <a:gd name="connsiteX42" fmla="*/ 6294 w 10000"/>
                <a:gd name="connsiteY42" fmla="*/ 3124 h 10000"/>
                <a:gd name="connsiteX43" fmla="*/ 6395 w 10000"/>
                <a:gd name="connsiteY43" fmla="*/ 2957 h 10000"/>
                <a:gd name="connsiteX44" fmla="*/ 6496 w 10000"/>
                <a:gd name="connsiteY44" fmla="*/ 2777 h 10000"/>
                <a:gd name="connsiteX45" fmla="*/ 6603 w 10000"/>
                <a:gd name="connsiteY45" fmla="*/ 2642 h 10000"/>
                <a:gd name="connsiteX46" fmla="*/ 6714 w 10000"/>
                <a:gd name="connsiteY46" fmla="*/ 2515 h 10000"/>
                <a:gd name="connsiteX47" fmla="*/ 6830 w 10000"/>
                <a:gd name="connsiteY47" fmla="*/ 2411 h 10000"/>
                <a:gd name="connsiteX48" fmla="*/ 6947 w 10000"/>
                <a:gd name="connsiteY48" fmla="*/ 2305 h 10000"/>
                <a:gd name="connsiteX49" fmla="*/ 7073 w 10000"/>
                <a:gd name="connsiteY49" fmla="*/ 2253 h 10000"/>
                <a:gd name="connsiteX50" fmla="*/ 7200 w 10000"/>
                <a:gd name="connsiteY50" fmla="*/ 2201 h 10000"/>
                <a:gd name="connsiteX51" fmla="*/ 7271 w 10000"/>
                <a:gd name="connsiteY51" fmla="*/ 2368 h 10000"/>
                <a:gd name="connsiteX52" fmla="*/ 7332 w 10000"/>
                <a:gd name="connsiteY52" fmla="*/ 2515 h 10000"/>
                <a:gd name="connsiteX53" fmla="*/ 7397 w 10000"/>
                <a:gd name="connsiteY53" fmla="*/ 2663 h 10000"/>
                <a:gd name="connsiteX54" fmla="*/ 7468 w 10000"/>
                <a:gd name="connsiteY54" fmla="*/ 2777 h 10000"/>
                <a:gd name="connsiteX55" fmla="*/ 7549 w 10000"/>
                <a:gd name="connsiteY55" fmla="*/ 2894 h 10000"/>
                <a:gd name="connsiteX56" fmla="*/ 7641 w 10000"/>
                <a:gd name="connsiteY56" fmla="*/ 2987 h 10000"/>
                <a:gd name="connsiteX57" fmla="*/ 7757 w 10000"/>
                <a:gd name="connsiteY57" fmla="*/ 3082 h 10000"/>
                <a:gd name="connsiteX58" fmla="*/ 7899 w 10000"/>
                <a:gd name="connsiteY58" fmla="*/ 3165 h 10000"/>
                <a:gd name="connsiteX59" fmla="*/ 7980 w 10000"/>
                <a:gd name="connsiteY59" fmla="*/ 3209 h 10000"/>
                <a:gd name="connsiteX60" fmla="*/ 8056 w 10000"/>
                <a:gd name="connsiteY60" fmla="*/ 3219 h 10000"/>
                <a:gd name="connsiteX61" fmla="*/ 8137 w 10000"/>
                <a:gd name="connsiteY61" fmla="*/ 3229 h 10000"/>
                <a:gd name="connsiteX62" fmla="*/ 8213 w 10000"/>
                <a:gd name="connsiteY62" fmla="*/ 3229 h 10000"/>
                <a:gd name="connsiteX63" fmla="*/ 8289 w 10000"/>
                <a:gd name="connsiteY63" fmla="*/ 3209 h 10000"/>
                <a:gd name="connsiteX64" fmla="*/ 8359 w 10000"/>
                <a:gd name="connsiteY64" fmla="*/ 3175 h 10000"/>
                <a:gd name="connsiteX65" fmla="*/ 8435 w 10000"/>
                <a:gd name="connsiteY65" fmla="*/ 3145 h 10000"/>
                <a:gd name="connsiteX66" fmla="*/ 8506 w 10000"/>
                <a:gd name="connsiteY66" fmla="*/ 3082 h 10000"/>
                <a:gd name="connsiteX67" fmla="*/ 8572 w 10000"/>
                <a:gd name="connsiteY67" fmla="*/ 3041 h 10000"/>
                <a:gd name="connsiteX68" fmla="*/ 8638 w 10000"/>
                <a:gd name="connsiteY68" fmla="*/ 2967 h 10000"/>
                <a:gd name="connsiteX69" fmla="*/ 8709 w 10000"/>
                <a:gd name="connsiteY69" fmla="*/ 2894 h 10000"/>
                <a:gd name="connsiteX70" fmla="*/ 8775 w 10000"/>
                <a:gd name="connsiteY70" fmla="*/ 2810 h 10000"/>
                <a:gd name="connsiteX71" fmla="*/ 8830 w 10000"/>
                <a:gd name="connsiteY71" fmla="*/ 2716 h 10000"/>
                <a:gd name="connsiteX72" fmla="*/ 8896 w 10000"/>
                <a:gd name="connsiteY72" fmla="*/ 2609 h 10000"/>
                <a:gd name="connsiteX73" fmla="*/ 8952 w 10000"/>
                <a:gd name="connsiteY73" fmla="*/ 2504 h 10000"/>
                <a:gd name="connsiteX74" fmla="*/ 9013 w 10000"/>
                <a:gd name="connsiteY74" fmla="*/ 2401 h 10000"/>
                <a:gd name="connsiteX75" fmla="*/ 9200 w 10000"/>
                <a:gd name="connsiteY75" fmla="*/ 2609 h 10000"/>
                <a:gd name="connsiteX76" fmla="*/ 9362 w 10000"/>
                <a:gd name="connsiteY76" fmla="*/ 2884 h 10000"/>
                <a:gd name="connsiteX77" fmla="*/ 9499 w 10000"/>
                <a:gd name="connsiteY77" fmla="*/ 3195 h 10000"/>
                <a:gd name="connsiteX78" fmla="*/ 9625 w 10000"/>
                <a:gd name="connsiteY78" fmla="*/ 3554 h 10000"/>
                <a:gd name="connsiteX79" fmla="*/ 9716 w 10000"/>
                <a:gd name="connsiteY79" fmla="*/ 3942 h 10000"/>
                <a:gd name="connsiteX80" fmla="*/ 9792 w 10000"/>
                <a:gd name="connsiteY80" fmla="*/ 4359 h 10000"/>
                <a:gd name="connsiteX81" fmla="*/ 9833 w 10000"/>
                <a:gd name="connsiteY81" fmla="*/ 4791 h 10000"/>
                <a:gd name="connsiteX82" fmla="*/ 9848 w 10000"/>
                <a:gd name="connsiteY82" fmla="*/ 5230 h 10000"/>
                <a:gd name="connsiteX83" fmla="*/ 9863 w 10000"/>
                <a:gd name="connsiteY83" fmla="*/ 5534 h 10000"/>
                <a:gd name="connsiteX84" fmla="*/ 9878 w 10000"/>
                <a:gd name="connsiteY84" fmla="*/ 5871 h 10000"/>
                <a:gd name="connsiteX85" fmla="*/ 9899 w 10000"/>
                <a:gd name="connsiteY85" fmla="*/ 6132 h 10000"/>
                <a:gd name="connsiteX86" fmla="*/ 9914 w 10000"/>
                <a:gd name="connsiteY86" fmla="*/ 6195 h 10000"/>
                <a:gd name="connsiteX87" fmla="*/ 9980 w 10000"/>
                <a:gd name="connsiteY87" fmla="*/ 5660 h 10000"/>
                <a:gd name="connsiteX88" fmla="*/ 10000 w 10000"/>
                <a:gd name="connsiteY88" fmla="*/ 5084 h 10000"/>
                <a:gd name="connsiteX89" fmla="*/ 9995 w 10000"/>
                <a:gd name="connsiteY89" fmla="*/ 4506 h 10000"/>
                <a:gd name="connsiteX90" fmla="*/ 9949 w 10000"/>
                <a:gd name="connsiteY90" fmla="*/ 3963 h 10000"/>
                <a:gd name="connsiteX91" fmla="*/ 9924 w 10000"/>
                <a:gd name="connsiteY91" fmla="*/ 3784 h 10000"/>
                <a:gd name="connsiteX92" fmla="*/ 9899 w 10000"/>
                <a:gd name="connsiteY92" fmla="*/ 3604 h 10000"/>
                <a:gd name="connsiteX93" fmla="*/ 9863 w 10000"/>
                <a:gd name="connsiteY93" fmla="*/ 3418 h 10000"/>
                <a:gd name="connsiteX94" fmla="*/ 9813 w 10000"/>
                <a:gd name="connsiteY94" fmla="*/ 3249 h 10000"/>
                <a:gd name="connsiteX95" fmla="*/ 9767 w 10000"/>
                <a:gd name="connsiteY95" fmla="*/ 3092 h 10000"/>
                <a:gd name="connsiteX96" fmla="*/ 9716 w 10000"/>
                <a:gd name="connsiteY96" fmla="*/ 2936 h 10000"/>
                <a:gd name="connsiteX97" fmla="*/ 9656 w 10000"/>
                <a:gd name="connsiteY97" fmla="*/ 2777 h 10000"/>
                <a:gd name="connsiteX98" fmla="*/ 9595 w 10000"/>
                <a:gd name="connsiteY98" fmla="*/ 2642 h 10000"/>
                <a:gd name="connsiteX99" fmla="*/ 9529 w 10000"/>
                <a:gd name="connsiteY99" fmla="*/ 2504 h 10000"/>
                <a:gd name="connsiteX100" fmla="*/ 9458 w 10000"/>
                <a:gd name="connsiteY100" fmla="*/ 2368 h 10000"/>
                <a:gd name="connsiteX101" fmla="*/ 9387 w 10000"/>
                <a:gd name="connsiteY101" fmla="*/ 2243 h 10000"/>
                <a:gd name="connsiteX102" fmla="*/ 9316 w 10000"/>
                <a:gd name="connsiteY102" fmla="*/ 2117 h 10000"/>
                <a:gd name="connsiteX103" fmla="*/ 9241 w 10000"/>
                <a:gd name="connsiteY103" fmla="*/ 2003 h 10000"/>
                <a:gd name="connsiteX104" fmla="*/ 9154 w 10000"/>
                <a:gd name="connsiteY104" fmla="*/ 1888 h 10000"/>
                <a:gd name="connsiteX105" fmla="*/ 9078 w 10000"/>
                <a:gd name="connsiteY105" fmla="*/ 1793 h 10000"/>
                <a:gd name="connsiteX106" fmla="*/ 8997 w 10000"/>
                <a:gd name="connsiteY106" fmla="*/ 1699 h 10000"/>
                <a:gd name="connsiteX107" fmla="*/ 8982 w 10000"/>
                <a:gd name="connsiteY107" fmla="*/ 1710 h 10000"/>
                <a:gd name="connsiteX108" fmla="*/ 8972 w 10000"/>
                <a:gd name="connsiteY108" fmla="*/ 1720 h 10000"/>
                <a:gd name="connsiteX109" fmla="*/ 8957 w 10000"/>
                <a:gd name="connsiteY109" fmla="*/ 1730 h 10000"/>
                <a:gd name="connsiteX110" fmla="*/ 8947 w 10000"/>
                <a:gd name="connsiteY110" fmla="*/ 1750 h 10000"/>
                <a:gd name="connsiteX111" fmla="*/ 8932 w 10000"/>
                <a:gd name="connsiteY111" fmla="*/ 1793 h 10000"/>
                <a:gd name="connsiteX112" fmla="*/ 8906 w 10000"/>
                <a:gd name="connsiteY112" fmla="*/ 1856 h 10000"/>
                <a:gd name="connsiteX113" fmla="*/ 8866 w 10000"/>
                <a:gd name="connsiteY113" fmla="*/ 1939 h 10000"/>
                <a:gd name="connsiteX114" fmla="*/ 8820 w 10000"/>
                <a:gd name="connsiteY114" fmla="*/ 2045 h 10000"/>
                <a:gd name="connsiteX115" fmla="*/ 8749 w 10000"/>
                <a:gd name="connsiteY115" fmla="*/ 2180 h 10000"/>
                <a:gd name="connsiteX116" fmla="*/ 8684 w 10000"/>
                <a:gd name="connsiteY116" fmla="*/ 2283 h 10000"/>
                <a:gd name="connsiteX117" fmla="*/ 8628 w 10000"/>
                <a:gd name="connsiteY117" fmla="*/ 2380 h 10000"/>
                <a:gd name="connsiteX118" fmla="*/ 8567 w 10000"/>
                <a:gd name="connsiteY118" fmla="*/ 2463 h 10000"/>
                <a:gd name="connsiteX119" fmla="*/ 8516 w 10000"/>
                <a:gd name="connsiteY119" fmla="*/ 2526 h 10000"/>
                <a:gd name="connsiteX120" fmla="*/ 8466 w 10000"/>
                <a:gd name="connsiteY120" fmla="*/ 2588 h 10000"/>
                <a:gd name="connsiteX121" fmla="*/ 8415 w 10000"/>
                <a:gd name="connsiteY121" fmla="*/ 2622 h 10000"/>
                <a:gd name="connsiteX122" fmla="*/ 8365 w 10000"/>
                <a:gd name="connsiteY122" fmla="*/ 2663 h 10000"/>
                <a:gd name="connsiteX123" fmla="*/ 8314 w 10000"/>
                <a:gd name="connsiteY123" fmla="*/ 2673 h 10000"/>
                <a:gd name="connsiteX124" fmla="*/ 8258 w 10000"/>
                <a:gd name="connsiteY124" fmla="*/ 2684 h 10000"/>
                <a:gd name="connsiteX125" fmla="*/ 8208 w 10000"/>
                <a:gd name="connsiteY125" fmla="*/ 2694 h 10000"/>
                <a:gd name="connsiteX126" fmla="*/ 8147 w 10000"/>
                <a:gd name="connsiteY126" fmla="*/ 2694 h 10000"/>
                <a:gd name="connsiteX127" fmla="*/ 8086 w 10000"/>
                <a:gd name="connsiteY127" fmla="*/ 2684 h 10000"/>
                <a:gd name="connsiteX128" fmla="*/ 8015 w 10000"/>
                <a:gd name="connsiteY128" fmla="*/ 2684 h 10000"/>
                <a:gd name="connsiteX129" fmla="*/ 7939 w 10000"/>
                <a:gd name="connsiteY129" fmla="*/ 2673 h 10000"/>
                <a:gd name="connsiteX130" fmla="*/ 7858 w 10000"/>
                <a:gd name="connsiteY130" fmla="*/ 2663 h 10000"/>
                <a:gd name="connsiteX131" fmla="*/ 7803 w 10000"/>
                <a:gd name="connsiteY131" fmla="*/ 2609 h 10000"/>
                <a:gd name="connsiteX132" fmla="*/ 7747 w 10000"/>
                <a:gd name="connsiteY132" fmla="*/ 2577 h 10000"/>
                <a:gd name="connsiteX133" fmla="*/ 7696 w 10000"/>
                <a:gd name="connsiteY133" fmla="*/ 2526 h 10000"/>
                <a:gd name="connsiteX134" fmla="*/ 7635 w 10000"/>
                <a:gd name="connsiteY134" fmla="*/ 2483 h 10000"/>
                <a:gd name="connsiteX135" fmla="*/ 7585 w 10000"/>
                <a:gd name="connsiteY135" fmla="*/ 2431 h 10000"/>
                <a:gd name="connsiteX136" fmla="*/ 7529 w 10000"/>
                <a:gd name="connsiteY136" fmla="*/ 2358 h 10000"/>
                <a:gd name="connsiteX137" fmla="*/ 7489 w 10000"/>
                <a:gd name="connsiteY137" fmla="*/ 2273 h 10000"/>
                <a:gd name="connsiteX138" fmla="*/ 7448 w 10000"/>
                <a:gd name="connsiteY138" fmla="*/ 2180 h 10000"/>
                <a:gd name="connsiteX139" fmla="*/ 7468 w 10000"/>
                <a:gd name="connsiteY139" fmla="*/ 2138 h 10000"/>
                <a:gd name="connsiteX140" fmla="*/ 7484 w 10000"/>
                <a:gd name="connsiteY140" fmla="*/ 2096 h 10000"/>
                <a:gd name="connsiteX141" fmla="*/ 7499 w 10000"/>
                <a:gd name="connsiteY141" fmla="*/ 2045 h 10000"/>
                <a:gd name="connsiteX142" fmla="*/ 7514 w 10000"/>
                <a:gd name="connsiteY142" fmla="*/ 2003 h 10000"/>
                <a:gd name="connsiteX143" fmla="*/ 7554 w 10000"/>
                <a:gd name="connsiteY143" fmla="*/ 1740 h 10000"/>
                <a:gd name="connsiteX144" fmla="*/ 7570 w 10000"/>
                <a:gd name="connsiteY144" fmla="*/ 1478 h 10000"/>
                <a:gd name="connsiteX145" fmla="*/ 7570 w 10000"/>
                <a:gd name="connsiteY145" fmla="*/ 1216 h 10000"/>
                <a:gd name="connsiteX146" fmla="*/ 7559 w 10000"/>
                <a:gd name="connsiteY146" fmla="*/ 954 h 10000"/>
                <a:gd name="connsiteX147" fmla="*/ 7529 w 10000"/>
                <a:gd name="connsiteY147" fmla="*/ 692 h 10000"/>
                <a:gd name="connsiteX148" fmla="*/ 7484 w 10000"/>
                <a:gd name="connsiteY148" fmla="*/ 450 h 10000"/>
                <a:gd name="connsiteX149" fmla="*/ 7428 w 10000"/>
                <a:gd name="connsiteY149" fmla="*/ 219 h 10000"/>
                <a:gd name="connsiteX150" fmla="*/ 7357 w 10000"/>
                <a:gd name="connsiteY150" fmla="*/ 0 h 10000"/>
                <a:gd name="connsiteX151" fmla="*/ 7352 w 10000"/>
                <a:gd name="connsiteY151" fmla="*/ 63 h 10000"/>
                <a:gd name="connsiteX152" fmla="*/ 7357 w 10000"/>
                <a:gd name="connsiteY152" fmla="*/ 263 h 10000"/>
                <a:gd name="connsiteX153" fmla="*/ 7367 w 10000"/>
                <a:gd name="connsiteY153" fmla="*/ 525 h 10000"/>
                <a:gd name="connsiteX154" fmla="*/ 7372 w 10000"/>
                <a:gd name="connsiteY154" fmla="*/ 839 h 10000"/>
                <a:gd name="connsiteX155" fmla="*/ 7362 w 10000"/>
                <a:gd name="connsiteY155" fmla="*/ 1174 h 10000"/>
                <a:gd name="connsiteX156" fmla="*/ 7332 w 10000"/>
                <a:gd name="connsiteY156" fmla="*/ 1478 h 10000"/>
                <a:gd name="connsiteX157" fmla="*/ 7271 w 10000"/>
                <a:gd name="connsiteY157" fmla="*/ 1720 h 10000"/>
                <a:gd name="connsiteX158" fmla="*/ 7165 w 10000"/>
                <a:gd name="connsiteY158" fmla="*/ 1866 h 10000"/>
                <a:gd name="connsiteX159" fmla="*/ 7048 w 10000"/>
                <a:gd name="connsiteY159" fmla="*/ 1866 h 10000"/>
                <a:gd name="connsiteX160" fmla="*/ 6932 w 10000"/>
                <a:gd name="connsiteY160" fmla="*/ 1888 h 10000"/>
                <a:gd name="connsiteX161" fmla="*/ 6820 w 10000"/>
                <a:gd name="connsiteY161" fmla="*/ 1939 h 10000"/>
                <a:gd name="connsiteX162" fmla="*/ 6709 w 10000"/>
                <a:gd name="connsiteY162" fmla="*/ 2003 h 10000"/>
                <a:gd name="connsiteX163" fmla="*/ 6603 w 10000"/>
                <a:gd name="connsiteY163" fmla="*/ 2065 h 10000"/>
                <a:gd name="connsiteX164" fmla="*/ 6501 w 10000"/>
                <a:gd name="connsiteY164" fmla="*/ 2169 h 10000"/>
                <a:gd name="connsiteX165" fmla="*/ 6400 w 10000"/>
                <a:gd name="connsiteY165" fmla="*/ 2263 h 10000"/>
                <a:gd name="connsiteX166" fmla="*/ 6304 w 10000"/>
                <a:gd name="connsiteY166" fmla="*/ 2380 h 10000"/>
                <a:gd name="connsiteX167" fmla="*/ 6208 w 10000"/>
                <a:gd name="connsiteY167" fmla="*/ 2515 h 10000"/>
                <a:gd name="connsiteX168" fmla="*/ 6116 w 10000"/>
                <a:gd name="connsiteY168" fmla="*/ 2663 h 10000"/>
                <a:gd name="connsiteX169" fmla="*/ 6035 w 10000"/>
                <a:gd name="connsiteY169" fmla="*/ 2820 h 10000"/>
                <a:gd name="connsiteX170" fmla="*/ 5954 w 10000"/>
                <a:gd name="connsiteY170" fmla="*/ 2987 h 10000"/>
                <a:gd name="connsiteX171" fmla="*/ 5878 w 10000"/>
                <a:gd name="connsiteY171" fmla="*/ 3155 h 10000"/>
                <a:gd name="connsiteX172" fmla="*/ 5808 w 10000"/>
                <a:gd name="connsiteY172" fmla="*/ 3353 h 10000"/>
                <a:gd name="connsiteX173" fmla="*/ 5737 w 10000"/>
                <a:gd name="connsiteY173" fmla="*/ 3542 h 10000"/>
                <a:gd name="connsiteX174" fmla="*/ 5676 w 10000"/>
                <a:gd name="connsiteY174" fmla="*/ 3733 h 10000"/>
                <a:gd name="connsiteX175" fmla="*/ 5630 w 10000"/>
                <a:gd name="connsiteY175" fmla="*/ 3922 h 10000"/>
                <a:gd name="connsiteX176" fmla="*/ 5590 w 10000"/>
                <a:gd name="connsiteY176" fmla="*/ 4109 h 10000"/>
                <a:gd name="connsiteX177" fmla="*/ 5559 w 10000"/>
                <a:gd name="connsiteY177" fmla="*/ 4307 h 10000"/>
                <a:gd name="connsiteX178" fmla="*/ 5539 w 10000"/>
                <a:gd name="connsiteY178" fmla="*/ 4496 h 10000"/>
                <a:gd name="connsiteX179" fmla="*/ 5514 w 10000"/>
                <a:gd name="connsiteY179" fmla="*/ 4684 h 10000"/>
                <a:gd name="connsiteX180" fmla="*/ 5494 w 10000"/>
                <a:gd name="connsiteY180" fmla="*/ 4895 h 10000"/>
                <a:gd name="connsiteX181" fmla="*/ 5468 w 10000"/>
                <a:gd name="connsiteY181" fmla="*/ 5084 h 10000"/>
                <a:gd name="connsiteX182" fmla="*/ 5443 w 10000"/>
                <a:gd name="connsiteY182" fmla="*/ 5284 h 10000"/>
                <a:gd name="connsiteX183" fmla="*/ 5397 w 10000"/>
                <a:gd name="connsiteY183" fmla="*/ 5230 h 10000"/>
                <a:gd name="connsiteX184" fmla="*/ 5337 w 10000"/>
                <a:gd name="connsiteY184" fmla="*/ 5188 h 10000"/>
                <a:gd name="connsiteX185" fmla="*/ 5251 w 10000"/>
                <a:gd name="connsiteY185" fmla="*/ 5137 h 10000"/>
                <a:gd name="connsiteX186" fmla="*/ 5170 w 10000"/>
                <a:gd name="connsiteY186" fmla="*/ 5074 h 10000"/>
                <a:gd name="connsiteX187" fmla="*/ 5089 w 10000"/>
                <a:gd name="connsiteY187" fmla="*/ 5001 h 10000"/>
                <a:gd name="connsiteX188" fmla="*/ 5013 w 10000"/>
                <a:gd name="connsiteY188" fmla="*/ 4938 h 10000"/>
                <a:gd name="connsiteX189" fmla="*/ 4962 w 10000"/>
                <a:gd name="connsiteY189" fmla="*/ 4864 h 10000"/>
                <a:gd name="connsiteX190" fmla="*/ 4937 w 10000"/>
                <a:gd name="connsiteY190" fmla="*/ 4780 h 10000"/>
                <a:gd name="connsiteX191" fmla="*/ 4835 w 10000"/>
                <a:gd name="connsiteY191" fmla="*/ 4812 h 10000"/>
                <a:gd name="connsiteX192" fmla="*/ 4668 w 10000"/>
                <a:gd name="connsiteY192" fmla="*/ 4875 h 10000"/>
                <a:gd name="connsiteX193" fmla="*/ 4461 w 10000"/>
                <a:gd name="connsiteY193" fmla="*/ 4938 h 10000"/>
                <a:gd name="connsiteX194" fmla="*/ 4213 w 10000"/>
                <a:gd name="connsiteY194" fmla="*/ 5031 h 10000"/>
                <a:gd name="connsiteX195" fmla="*/ 3929 w 10000"/>
                <a:gd name="connsiteY195" fmla="*/ 5126 h 10000"/>
                <a:gd name="connsiteX196" fmla="*/ 3625 w 10000"/>
                <a:gd name="connsiteY196" fmla="*/ 5220 h 10000"/>
                <a:gd name="connsiteX197" fmla="*/ 3311 w 10000"/>
                <a:gd name="connsiteY197" fmla="*/ 5334 h 10000"/>
                <a:gd name="connsiteX198" fmla="*/ 2992 w 10000"/>
                <a:gd name="connsiteY198" fmla="*/ 5438 h 10000"/>
                <a:gd name="connsiteX199" fmla="*/ 2678 w 10000"/>
                <a:gd name="connsiteY199" fmla="*/ 5545 h 10000"/>
                <a:gd name="connsiteX200" fmla="*/ 2380 w 10000"/>
                <a:gd name="connsiteY200" fmla="*/ 5660 h 10000"/>
                <a:gd name="connsiteX201" fmla="*/ 2101 w 10000"/>
                <a:gd name="connsiteY201" fmla="*/ 5754 h 10000"/>
                <a:gd name="connsiteX202" fmla="*/ 1848 w 10000"/>
                <a:gd name="connsiteY202" fmla="*/ 5839 h 10000"/>
                <a:gd name="connsiteX203" fmla="*/ 1641 w 10000"/>
                <a:gd name="connsiteY203" fmla="*/ 5912 h 10000"/>
                <a:gd name="connsiteX204" fmla="*/ 1484 w 10000"/>
                <a:gd name="connsiteY204" fmla="*/ 5954 h 10000"/>
                <a:gd name="connsiteX205" fmla="*/ 1377 w 10000"/>
                <a:gd name="connsiteY205" fmla="*/ 5996 h 10000"/>
                <a:gd name="connsiteX206" fmla="*/ 1342 w 10000"/>
                <a:gd name="connsiteY206" fmla="*/ 6006 h 10000"/>
                <a:gd name="connsiteX207" fmla="*/ 1261 w 10000"/>
                <a:gd name="connsiteY207" fmla="*/ 5954 h 10000"/>
                <a:gd name="connsiteX208" fmla="*/ 1180 w 10000"/>
                <a:gd name="connsiteY208" fmla="*/ 5902 h 10000"/>
                <a:gd name="connsiteX209" fmla="*/ 1104 w 10000"/>
                <a:gd name="connsiteY209" fmla="*/ 5850 h 10000"/>
                <a:gd name="connsiteX210" fmla="*/ 1023 w 10000"/>
                <a:gd name="connsiteY210" fmla="*/ 5787 h 10000"/>
                <a:gd name="connsiteX211" fmla="*/ 942 w 10000"/>
                <a:gd name="connsiteY211" fmla="*/ 5732 h 10000"/>
                <a:gd name="connsiteX212" fmla="*/ 861 w 10000"/>
                <a:gd name="connsiteY212" fmla="*/ 5670 h 10000"/>
                <a:gd name="connsiteX213" fmla="*/ 785 w 10000"/>
                <a:gd name="connsiteY213" fmla="*/ 5617 h 10000"/>
                <a:gd name="connsiteX214" fmla="*/ 704 w 10000"/>
                <a:gd name="connsiteY214" fmla="*/ 5556 h 10000"/>
                <a:gd name="connsiteX215" fmla="*/ 623 w 10000"/>
                <a:gd name="connsiteY215" fmla="*/ 5503 h 10000"/>
                <a:gd name="connsiteX216" fmla="*/ 542 w 10000"/>
                <a:gd name="connsiteY216" fmla="*/ 5451 h 10000"/>
                <a:gd name="connsiteX217" fmla="*/ 466 w 10000"/>
                <a:gd name="connsiteY217" fmla="*/ 5387 h 10000"/>
                <a:gd name="connsiteX218" fmla="*/ 380 w 10000"/>
                <a:gd name="connsiteY218" fmla="*/ 5346 h 10000"/>
                <a:gd name="connsiteX219" fmla="*/ 299 w 10000"/>
                <a:gd name="connsiteY219" fmla="*/ 5294 h 10000"/>
                <a:gd name="connsiteX220" fmla="*/ 218 w 10000"/>
                <a:gd name="connsiteY220" fmla="*/ 5241 h 10000"/>
                <a:gd name="connsiteX221" fmla="*/ 137 w 10000"/>
                <a:gd name="connsiteY221" fmla="*/ 5199 h 10000"/>
                <a:gd name="connsiteX222" fmla="*/ 56 w 10000"/>
                <a:gd name="connsiteY222" fmla="*/ 5148 h 10000"/>
                <a:gd name="connsiteX223" fmla="*/ 0 w 10000"/>
                <a:gd name="connsiteY223" fmla="*/ 5271 h 10000"/>
                <a:gd name="connsiteX224" fmla="*/ 15 w 10000"/>
                <a:gd name="connsiteY224" fmla="*/ 5294 h 10000"/>
                <a:gd name="connsiteX225" fmla="*/ 51 w 10000"/>
                <a:gd name="connsiteY225" fmla="*/ 5334 h 10000"/>
                <a:gd name="connsiteX226" fmla="*/ 106 w 10000"/>
                <a:gd name="connsiteY226" fmla="*/ 5377 h 10000"/>
                <a:gd name="connsiteX227" fmla="*/ 177 w 10000"/>
                <a:gd name="connsiteY227" fmla="*/ 5438 h 10000"/>
                <a:gd name="connsiteX228" fmla="*/ 263 w 10000"/>
                <a:gd name="connsiteY228" fmla="*/ 5503 h 10000"/>
                <a:gd name="connsiteX229" fmla="*/ 359 w 10000"/>
                <a:gd name="connsiteY229" fmla="*/ 5576 h 10000"/>
                <a:gd name="connsiteX230" fmla="*/ 456 w 10000"/>
                <a:gd name="connsiteY230" fmla="*/ 5660 h 10000"/>
                <a:gd name="connsiteX231" fmla="*/ 557 w 10000"/>
                <a:gd name="connsiteY231" fmla="*/ 5732 h 10000"/>
                <a:gd name="connsiteX232" fmla="*/ 658 w 10000"/>
                <a:gd name="connsiteY232" fmla="*/ 5818 h 10000"/>
                <a:gd name="connsiteX233" fmla="*/ 754 w 10000"/>
                <a:gd name="connsiteY233" fmla="*/ 5891 h 10000"/>
                <a:gd name="connsiteX234" fmla="*/ 851 w 10000"/>
                <a:gd name="connsiteY234" fmla="*/ 5954 h 10000"/>
                <a:gd name="connsiteX235" fmla="*/ 932 w 10000"/>
                <a:gd name="connsiteY235" fmla="*/ 6017 h 10000"/>
                <a:gd name="connsiteX236" fmla="*/ 997 w 10000"/>
                <a:gd name="connsiteY236" fmla="*/ 6080 h 10000"/>
                <a:gd name="connsiteX237" fmla="*/ 1053 w 10000"/>
                <a:gd name="connsiteY237" fmla="*/ 6111 h 10000"/>
                <a:gd name="connsiteX238" fmla="*/ 1089 w 10000"/>
                <a:gd name="connsiteY238" fmla="*/ 6143 h 10000"/>
                <a:gd name="connsiteX239" fmla="*/ 1099 w 10000"/>
                <a:gd name="connsiteY239" fmla="*/ 6154 h 10000"/>
                <a:gd name="connsiteX240" fmla="*/ 1094 w 10000"/>
                <a:gd name="connsiteY240" fmla="*/ 6154 h 10000"/>
                <a:gd name="connsiteX241" fmla="*/ 1073 w 10000"/>
                <a:gd name="connsiteY241" fmla="*/ 6164 h 10000"/>
                <a:gd name="connsiteX242" fmla="*/ 1053 w 10000"/>
                <a:gd name="connsiteY242" fmla="*/ 6185 h 10000"/>
                <a:gd name="connsiteX243" fmla="*/ 1023 w 10000"/>
                <a:gd name="connsiteY243" fmla="*/ 6216 h 10000"/>
                <a:gd name="connsiteX244" fmla="*/ 987 w 10000"/>
                <a:gd name="connsiteY244" fmla="*/ 6236 h 10000"/>
                <a:gd name="connsiteX245" fmla="*/ 957 w 10000"/>
                <a:gd name="connsiteY245" fmla="*/ 6268 h 10000"/>
                <a:gd name="connsiteX246" fmla="*/ 932 w 10000"/>
                <a:gd name="connsiteY246" fmla="*/ 6299 h 10000"/>
                <a:gd name="connsiteX247" fmla="*/ 906 w 10000"/>
                <a:gd name="connsiteY247" fmla="*/ 6331 h 10000"/>
                <a:gd name="connsiteX248" fmla="*/ 2486 w 10000"/>
                <a:gd name="connsiteY248" fmla="*/ 7766 h 10000"/>
                <a:gd name="connsiteX249" fmla="*/ 2516 w 10000"/>
                <a:gd name="connsiteY249" fmla="*/ 7798 h 10000"/>
                <a:gd name="connsiteX250" fmla="*/ 2542 w 10000"/>
                <a:gd name="connsiteY250" fmla="*/ 7808 h 10000"/>
                <a:gd name="connsiteX251" fmla="*/ 2572 w 10000"/>
                <a:gd name="connsiteY251" fmla="*/ 7808 h 10000"/>
                <a:gd name="connsiteX252" fmla="*/ 2603 w 10000"/>
                <a:gd name="connsiteY252" fmla="*/ 7755 h 10000"/>
                <a:gd name="connsiteX253" fmla="*/ 1246 w 10000"/>
                <a:gd name="connsiteY253" fmla="*/ 6414 h 10000"/>
                <a:gd name="connsiteX254" fmla="*/ 1337 w 10000"/>
                <a:gd name="connsiteY254" fmla="*/ 6373 h 10000"/>
                <a:gd name="connsiteX255" fmla="*/ 1494 w 10000"/>
                <a:gd name="connsiteY255" fmla="*/ 6309 h 10000"/>
                <a:gd name="connsiteX256" fmla="*/ 1701 w 10000"/>
                <a:gd name="connsiteY256" fmla="*/ 6216 h 10000"/>
                <a:gd name="connsiteX257" fmla="*/ 1949 w 10000"/>
                <a:gd name="connsiteY257" fmla="*/ 6111 h 10000"/>
                <a:gd name="connsiteX258" fmla="*/ 2233 w 10000"/>
                <a:gd name="connsiteY258" fmla="*/ 6006 h 10000"/>
                <a:gd name="connsiteX259" fmla="*/ 2542 w 10000"/>
                <a:gd name="connsiteY259" fmla="*/ 5891 h 10000"/>
                <a:gd name="connsiteX260" fmla="*/ 2871 w 10000"/>
                <a:gd name="connsiteY260" fmla="*/ 5754 h 10000"/>
                <a:gd name="connsiteX261" fmla="*/ 3195 w 10000"/>
                <a:gd name="connsiteY261" fmla="*/ 5629 h 10000"/>
                <a:gd name="connsiteX262" fmla="*/ 3524 w 10000"/>
                <a:gd name="connsiteY262" fmla="*/ 5513 h 10000"/>
                <a:gd name="connsiteX263" fmla="*/ 3833 w 10000"/>
                <a:gd name="connsiteY263" fmla="*/ 5387 h 10000"/>
                <a:gd name="connsiteX264" fmla="*/ 4122 w 10000"/>
                <a:gd name="connsiteY264" fmla="*/ 5284 h 10000"/>
                <a:gd name="connsiteX265" fmla="*/ 4380 w 10000"/>
                <a:gd name="connsiteY265" fmla="*/ 5178 h 10000"/>
                <a:gd name="connsiteX266" fmla="*/ 4603 w 10000"/>
                <a:gd name="connsiteY266" fmla="*/ 5105 h 10000"/>
                <a:gd name="connsiteX267" fmla="*/ 4765 w 10000"/>
                <a:gd name="connsiteY267" fmla="*/ 5031 h 10000"/>
                <a:gd name="connsiteX268" fmla="*/ 4876 w 10000"/>
                <a:gd name="connsiteY268" fmla="*/ 4990 h 10000"/>
                <a:gd name="connsiteX269" fmla="*/ 4911 w 10000"/>
                <a:gd name="connsiteY269" fmla="*/ 4980 h 10000"/>
                <a:gd name="connsiteX270" fmla="*/ 4972 w 10000"/>
                <a:gd name="connsiteY270" fmla="*/ 5053 h 10000"/>
                <a:gd name="connsiteX271" fmla="*/ 5038 w 10000"/>
                <a:gd name="connsiteY271" fmla="*/ 5126 h 10000"/>
                <a:gd name="connsiteX272" fmla="*/ 5109 w 10000"/>
                <a:gd name="connsiteY272" fmla="*/ 5199 h 10000"/>
                <a:gd name="connsiteX273" fmla="*/ 5180 w 10000"/>
                <a:gd name="connsiteY273" fmla="*/ 5284 h 10000"/>
                <a:gd name="connsiteX274" fmla="*/ 5241 w 10000"/>
                <a:gd name="connsiteY274" fmla="*/ 5367 h 10000"/>
                <a:gd name="connsiteX275" fmla="*/ 5306 w 10000"/>
                <a:gd name="connsiteY275" fmla="*/ 5451 h 10000"/>
                <a:gd name="connsiteX276" fmla="*/ 5367 w 10000"/>
                <a:gd name="connsiteY276" fmla="*/ 5534 h 10000"/>
                <a:gd name="connsiteX277" fmla="*/ 5428 w 10000"/>
                <a:gd name="connsiteY277" fmla="*/ 5629 h 10000"/>
                <a:gd name="connsiteX278" fmla="*/ 5423 w 10000"/>
                <a:gd name="connsiteY278" fmla="*/ 5942 h 10000"/>
                <a:gd name="connsiteX279" fmla="*/ 5397 w 10000"/>
                <a:gd name="connsiteY279" fmla="*/ 6236 h 10000"/>
                <a:gd name="connsiteX280" fmla="*/ 5367 w 10000"/>
                <a:gd name="connsiteY280" fmla="*/ 6541 h 10000"/>
                <a:gd name="connsiteX281" fmla="*/ 5337 w 10000"/>
                <a:gd name="connsiteY281" fmla="*/ 6814 h 10000"/>
                <a:gd name="connsiteX282" fmla="*/ 5296 w 10000"/>
                <a:gd name="connsiteY282" fmla="*/ 6718 h 10000"/>
                <a:gd name="connsiteX283" fmla="*/ 5251 w 10000"/>
                <a:gd name="connsiteY283" fmla="*/ 6624 h 10000"/>
                <a:gd name="connsiteX284" fmla="*/ 5210 w 10000"/>
                <a:gd name="connsiteY284" fmla="*/ 6530 h 10000"/>
                <a:gd name="connsiteX285" fmla="*/ 5170 w 10000"/>
                <a:gd name="connsiteY285" fmla="*/ 6444 h 10000"/>
                <a:gd name="connsiteX286" fmla="*/ 5129 w 10000"/>
                <a:gd name="connsiteY286" fmla="*/ 6351 h 10000"/>
                <a:gd name="connsiteX287" fmla="*/ 5089 w 10000"/>
                <a:gd name="connsiteY287" fmla="*/ 6268 h 10000"/>
                <a:gd name="connsiteX288" fmla="*/ 5043 w 10000"/>
                <a:gd name="connsiteY288" fmla="*/ 6185 h 10000"/>
                <a:gd name="connsiteX289" fmla="*/ 4992 w 10000"/>
                <a:gd name="connsiteY289" fmla="*/ 6111 h 10000"/>
                <a:gd name="connsiteX290" fmla="*/ 5033 w 10000"/>
                <a:gd name="connsiteY290" fmla="*/ 6111 h 10000"/>
                <a:gd name="connsiteX291" fmla="*/ 5073 w 10000"/>
                <a:gd name="connsiteY291" fmla="*/ 6143 h 10000"/>
                <a:gd name="connsiteX292" fmla="*/ 5114 w 10000"/>
                <a:gd name="connsiteY292" fmla="*/ 6195 h 10000"/>
                <a:gd name="connsiteX293" fmla="*/ 5149 w 10000"/>
                <a:gd name="connsiteY293" fmla="*/ 6258 h 10000"/>
                <a:gd name="connsiteX294" fmla="*/ 5190 w 10000"/>
                <a:gd name="connsiteY294" fmla="*/ 6321 h 10000"/>
                <a:gd name="connsiteX295" fmla="*/ 5230 w 10000"/>
                <a:gd name="connsiteY295" fmla="*/ 6341 h 10000"/>
                <a:gd name="connsiteX296" fmla="*/ 5271 w 10000"/>
                <a:gd name="connsiteY296" fmla="*/ 6341 h 10000"/>
                <a:gd name="connsiteX297" fmla="*/ 5316 w 10000"/>
                <a:gd name="connsiteY297" fmla="*/ 6299 h 10000"/>
                <a:gd name="connsiteX298" fmla="*/ 5276 w 10000"/>
                <a:gd name="connsiteY298" fmla="*/ 6154 h 10000"/>
                <a:gd name="connsiteX299" fmla="*/ 5225 w 10000"/>
                <a:gd name="connsiteY299" fmla="*/ 6017 h 10000"/>
                <a:gd name="connsiteX300" fmla="*/ 5170 w 10000"/>
                <a:gd name="connsiteY300" fmla="*/ 5902 h 10000"/>
                <a:gd name="connsiteX301" fmla="*/ 5109 w 10000"/>
                <a:gd name="connsiteY301" fmla="*/ 5776 h 10000"/>
                <a:gd name="connsiteX302" fmla="*/ 5043 w 10000"/>
                <a:gd name="connsiteY302" fmla="*/ 5670 h 10000"/>
                <a:gd name="connsiteX303" fmla="*/ 4972 w 10000"/>
                <a:gd name="connsiteY303" fmla="*/ 5576 h 10000"/>
                <a:gd name="connsiteX304" fmla="*/ 4901 w 10000"/>
                <a:gd name="connsiteY304" fmla="*/ 5493 h 10000"/>
                <a:gd name="connsiteX305" fmla="*/ 4835 w 10000"/>
                <a:gd name="connsiteY305" fmla="*/ 5418 h 10000"/>
                <a:gd name="connsiteX306" fmla="*/ 4881 w 10000"/>
                <a:gd name="connsiteY306" fmla="*/ 5428 h 10000"/>
                <a:gd name="connsiteX307" fmla="*/ 4927 w 10000"/>
                <a:gd name="connsiteY307" fmla="*/ 5438 h 10000"/>
                <a:gd name="connsiteX308" fmla="*/ 4972 w 10000"/>
                <a:gd name="connsiteY308" fmla="*/ 5461 h 10000"/>
                <a:gd name="connsiteX309" fmla="*/ 5018 w 10000"/>
                <a:gd name="connsiteY309" fmla="*/ 5493 h 10000"/>
                <a:gd name="connsiteX310" fmla="*/ 5068 w 10000"/>
                <a:gd name="connsiteY310" fmla="*/ 5513 h 10000"/>
                <a:gd name="connsiteX311" fmla="*/ 5114 w 10000"/>
                <a:gd name="connsiteY311" fmla="*/ 5545 h 10000"/>
                <a:gd name="connsiteX312" fmla="*/ 5154 w 10000"/>
                <a:gd name="connsiteY312" fmla="*/ 5586 h 10000"/>
                <a:gd name="connsiteX313" fmla="*/ 5195 w 10000"/>
                <a:gd name="connsiteY313" fmla="*/ 5629 h 10000"/>
                <a:gd name="connsiteX314" fmla="*/ 5220 w 10000"/>
                <a:gd name="connsiteY314" fmla="*/ 5639 h 10000"/>
                <a:gd name="connsiteX315" fmla="*/ 5241 w 10000"/>
                <a:gd name="connsiteY315" fmla="*/ 5680 h 10000"/>
                <a:gd name="connsiteX316" fmla="*/ 5266 w 10000"/>
                <a:gd name="connsiteY316" fmla="*/ 5732 h 10000"/>
                <a:gd name="connsiteX317" fmla="*/ 5281 w 10000"/>
                <a:gd name="connsiteY317" fmla="*/ 5766 h 10000"/>
                <a:gd name="connsiteX318" fmla="*/ 5306 w 10000"/>
                <a:gd name="connsiteY318" fmla="*/ 5818 h 10000"/>
                <a:gd name="connsiteX319" fmla="*/ 5327 w 10000"/>
                <a:gd name="connsiteY319" fmla="*/ 5829 h 10000"/>
                <a:gd name="connsiteX320" fmla="*/ 5352 w 10000"/>
                <a:gd name="connsiteY320" fmla="*/ 5818 h 10000"/>
                <a:gd name="connsiteX321" fmla="*/ 5382 w 10000"/>
                <a:gd name="connsiteY321" fmla="*/ 5766 h 10000"/>
                <a:gd name="connsiteX322" fmla="*/ 5342 w 10000"/>
                <a:gd name="connsiteY322" fmla="*/ 5660 h 10000"/>
                <a:gd name="connsiteX323" fmla="*/ 5296 w 10000"/>
                <a:gd name="connsiteY323" fmla="*/ 5576 h 10000"/>
                <a:gd name="connsiteX324" fmla="*/ 5241 w 10000"/>
                <a:gd name="connsiteY324" fmla="*/ 5503 h 10000"/>
                <a:gd name="connsiteX325" fmla="*/ 5190 w 10000"/>
                <a:gd name="connsiteY325" fmla="*/ 5438 h 10000"/>
                <a:gd name="connsiteX326" fmla="*/ 5129 w 10000"/>
                <a:gd name="connsiteY326" fmla="*/ 5387 h 10000"/>
                <a:gd name="connsiteX327" fmla="*/ 5073 w 10000"/>
                <a:gd name="connsiteY327" fmla="*/ 5356 h 10000"/>
                <a:gd name="connsiteX328" fmla="*/ 5008 w 10000"/>
                <a:gd name="connsiteY328" fmla="*/ 5304 h 10000"/>
                <a:gd name="connsiteX329" fmla="*/ 4952 w 10000"/>
                <a:gd name="connsiteY329" fmla="*/ 5271 h 10000"/>
                <a:gd name="connsiteX330" fmla="*/ 4916 w 10000"/>
                <a:gd name="connsiteY330" fmla="*/ 5241 h 10000"/>
                <a:gd name="connsiteX331" fmla="*/ 4876 w 10000"/>
                <a:gd name="connsiteY331" fmla="*/ 5230 h 10000"/>
                <a:gd name="connsiteX332" fmla="*/ 4841 w 10000"/>
                <a:gd name="connsiteY332" fmla="*/ 5230 h 10000"/>
                <a:gd name="connsiteX333" fmla="*/ 4810 w 10000"/>
                <a:gd name="connsiteY333" fmla="*/ 5284 h 10000"/>
                <a:gd name="connsiteX334" fmla="*/ 4810 w 10000"/>
                <a:gd name="connsiteY334" fmla="*/ 5314 h 10000"/>
                <a:gd name="connsiteX335" fmla="*/ 4815 w 10000"/>
                <a:gd name="connsiteY335" fmla="*/ 5356 h 10000"/>
                <a:gd name="connsiteX336" fmla="*/ 4820 w 10000"/>
                <a:gd name="connsiteY336" fmla="*/ 5377 h 10000"/>
                <a:gd name="connsiteX337" fmla="*/ 4835 w 10000"/>
                <a:gd name="connsiteY337" fmla="*/ 5397 h 10000"/>
                <a:gd name="connsiteX338" fmla="*/ 4795 w 10000"/>
                <a:gd name="connsiteY338" fmla="*/ 5428 h 10000"/>
                <a:gd name="connsiteX339" fmla="*/ 4744 w 10000"/>
                <a:gd name="connsiteY339" fmla="*/ 5438 h 10000"/>
                <a:gd name="connsiteX340" fmla="*/ 4709 w 10000"/>
                <a:gd name="connsiteY340" fmla="*/ 5461 h 10000"/>
                <a:gd name="connsiteX341" fmla="*/ 4704 w 10000"/>
                <a:gd name="connsiteY341" fmla="*/ 5556 h 10000"/>
                <a:gd name="connsiteX342" fmla="*/ 4754 w 10000"/>
                <a:gd name="connsiteY342" fmla="*/ 5596 h 10000"/>
                <a:gd name="connsiteX343" fmla="*/ 4800 w 10000"/>
                <a:gd name="connsiteY343" fmla="*/ 5629 h 10000"/>
                <a:gd name="connsiteX344" fmla="*/ 4846 w 10000"/>
                <a:gd name="connsiteY344" fmla="*/ 5670 h 10000"/>
                <a:gd name="connsiteX345" fmla="*/ 4896 w 10000"/>
                <a:gd name="connsiteY345" fmla="*/ 5691 h 10000"/>
                <a:gd name="connsiteX346" fmla="*/ 4937 w 10000"/>
                <a:gd name="connsiteY346" fmla="*/ 5732 h 10000"/>
                <a:gd name="connsiteX347" fmla="*/ 4987 w 10000"/>
                <a:gd name="connsiteY347" fmla="*/ 5776 h 10000"/>
                <a:gd name="connsiteX348" fmla="*/ 5028 w 10000"/>
                <a:gd name="connsiteY348" fmla="*/ 5839 h 10000"/>
                <a:gd name="connsiteX349" fmla="*/ 5068 w 10000"/>
                <a:gd name="connsiteY349" fmla="*/ 5902 h 10000"/>
                <a:gd name="connsiteX350" fmla="*/ 5033 w 10000"/>
                <a:gd name="connsiteY350" fmla="*/ 5912 h 10000"/>
                <a:gd name="connsiteX351" fmla="*/ 4992 w 10000"/>
                <a:gd name="connsiteY351" fmla="*/ 5912 h 10000"/>
                <a:gd name="connsiteX352" fmla="*/ 4957 w 10000"/>
                <a:gd name="connsiteY352" fmla="*/ 5902 h 10000"/>
                <a:gd name="connsiteX353" fmla="*/ 4916 w 10000"/>
                <a:gd name="connsiteY353" fmla="*/ 5871 h 10000"/>
                <a:gd name="connsiteX354" fmla="*/ 4876 w 10000"/>
                <a:gd name="connsiteY354" fmla="*/ 5850 h 10000"/>
                <a:gd name="connsiteX355" fmla="*/ 4835 w 10000"/>
                <a:gd name="connsiteY355" fmla="*/ 5839 h 10000"/>
                <a:gd name="connsiteX356" fmla="*/ 4800 w 10000"/>
                <a:gd name="connsiteY356" fmla="*/ 5860 h 10000"/>
                <a:gd name="connsiteX357" fmla="*/ 4759 w 10000"/>
                <a:gd name="connsiteY357" fmla="*/ 5902 h 10000"/>
                <a:gd name="connsiteX358" fmla="*/ 4775 w 10000"/>
                <a:gd name="connsiteY358" fmla="*/ 6027 h 10000"/>
                <a:gd name="connsiteX359" fmla="*/ 4810 w 10000"/>
                <a:gd name="connsiteY359" fmla="*/ 6143 h 10000"/>
                <a:gd name="connsiteX360" fmla="*/ 4851 w 10000"/>
                <a:gd name="connsiteY360" fmla="*/ 6226 h 10000"/>
                <a:gd name="connsiteX361" fmla="*/ 4901 w 10000"/>
                <a:gd name="connsiteY361" fmla="*/ 6309 h 10000"/>
                <a:gd name="connsiteX362" fmla="*/ 4952 w 10000"/>
                <a:gd name="connsiteY362" fmla="*/ 6394 h 10000"/>
                <a:gd name="connsiteX363" fmla="*/ 5003 w 10000"/>
                <a:gd name="connsiteY363" fmla="*/ 6488 h 10000"/>
                <a:gd name="connsiteX364" fmla="*/ 5043 w 10000"/>
                <a:gd name="connsiteY364" fmla="*/ 6614 h 10000"/>
                <a:gd name="connsiteX365" fmla="*/ 5078 w 10000"/>
                <a:gd name="connsiteY365" fmla="*/ 6739 h 10000"/>
                <a:gd name="connsiteX366" fmla="*/ 4987 w 10000"/>
                <a:gd name="connsiteY366" fmla="*/ 6781 h 10000"/>
                <a:gd name="connsiteX367" fmla="*/ 4886 w 10000"/>
                <a:gd name="connsiteY367" fmla="*/ 6824 h 10000"/>
                <a:gd name="connsiteX368" fmla="*/ 4795 w 10000"/>
                <a:gd name="connsiteY368" fmla="*/ 6888 h 10000"/>
                <a:gd name="connsiteX369" fmla="*/ 4699 w 10000"/>
                <a:gd name="connsiteY369" fmla="*/ 6950 h 10000"/>
                <a:gd name="connsiteX370" fmla="*/ 4608 w 10000"/>
                <a:gd name="connsiteY370" fmla="*/ 7013 h 10000"/>
                <a:gd name="connsiteX371" fmla="*/ 4511 w 10000"/>
                <a:gd name="connsiteY371" fmla="*/ 7055 h 10000"/>
                <a:gd name="connsiteX372" fmla="*/ 4415 w 10000"/>
                <a:gd name="connsiteY372" fmla="*/ 7097 h 10000"/>
                <a:gd name="connsiteX373" fmla="*/ 4319 w 10000"/>
                <a:gd name="connsiteY373" fmla="*/ 7107 h 10000"/>
                <a:gd name="connsiteX374" fmla="*/ 4339 w 10000"/>
                <a:gd name="connsiteY374" fmla="*/ 6845 h 10000"/>
                <a:gd name="connsiteX375" fmla="*/ 4349 w 10000"/>
                <a:gd name="connsiteY375" fmla="*/ 6551 h 10000"/>
                <a:gd name="connsiteX376" fmla="*/ 4339 w 10000"/>
                <a:gd name="connsiteY376" fmla="*/ 6268 h 10000"/>
                <a:gd name="connsiteX377" fmla="*/ 4319 w 10000"/>
                <a:gd name="connsiteY377" fmla="*/ 6006 h 10000"/>
                <a:gd name="connsiteX378" fmla="*/ 4294 w 10000"/>
                <a:gd name="connsiteY378" fmla="*/ 5922 h 10000"/>
                <a:gd name="connsiteX379" fmla="*/ 4268 w 10000"/>
                <a:gd name="connsiteY379" fmla="*/ 5829 h 10000"/>
                <a:gd name="connsiteX380" fmla="*/ 4238 w 10000"/>
                <a:gd name="connsiteY380" fmla="*/ 5743 h 10000"/>
                <a:gd name="connsiteX381" fmla="*/ 4192 w 10000"/>
                <a:gd name="connsiteY381" fmla="*/ 5712 h 10000"/>
                <a:gd name="connsiteX382" fmla="*/ 4147 w 10000"/>
                <a:gd name="connsiteY382" fmla="*/ 5891 h 10000"/>
                <a:gd name="connsiteX383" fmla="*/ 4116 w 10000"/>
                <a:gd name="connsiteY383" fmla="*/ 6070 h 10000"/>
                <a:gd name="connsiteX384" fmla="*/ 4086 w 10000"/>
                <a:gd name="connsiteY384" fmla="*/ 6247 h 10000"/>
                <a:gd name="connsiteX385" fmla="*/ 4035 w 10000"/>
                <a:gd name="connsiteY385" fmla="*/ 6414 h 10000"/>
                <a:gd name="connsiteX386" fmla="*/ 3833 w 10000"/>
                <a:gd name="connsiteY386" fmla="*/ 5712 h 10000"/>
                <a:gd name="connsiteX387" fmla="*/ 3772 w 10000"/>
                <a:gd name="connsiteY387" fmla="*/ 5712 h 10000"/>
                <a:gd name="connsiteX388" fmla="*/ 3772 w 10000"/>
                <a:gd name="connsiteY388" fmla="*/ 5829 h 10000"/>
                <a:gd name="connsiteX389" fmla="*/ 3813 w 10000"/>
                <a:gd name="connsiteY389" fmla="*/ 5954 h 10000"/>
                <a:gd name="connsiteX390" fmla="*/ 3848 w 10000"/>
                <a:gd name="connsiteY390" fmla="*/ 6090 h 10000"/>
                <a:gd name="connsiteX391" fmla="*/ 3878 w 10000"/>
                <a:gd name="connsiteY391" fmla="*/ 6226 h 10000"/>
                <a:gd name="connsiteX392" fmla="*/ 3909 w 10000"/>
                <a:gd name="connsiteY392" fmla="*/ 6373 h 10000"/>
                <a:gd name="connsiteX393" fmla="*/ 3934 w 10000"/>
                <a:gd name="connsiteY393" fmla="*/ 6498 h 10000"/>
                <a:gd name="connsiteX394" fmla="*/ 3959 w 10000"/>
                <a:gd name="connsiteY394" fmla="*/ 6644 h 10000"/>
                <a:gd name="connsiteX395" fmla="*/ 3975 w 10000"/>
                <a:gd name="connsiteY395" fmla="*/ 6803 h 10000"/>
                <a:gd name="connsiteX396" fmla="*/ 3995 w 10000"/>
                <a:gd name="connsiteY396" fmla="*/ 6950 h 10000"/>
                <a:gd name="connsiteX397" fmla="*/ 4041 w 10000"/>
                <a:gd name="connsiteY397" fmla="*/ 6928 h 10000"/>
                <a:gd name="connsiteX398" fmla="*/ 4081 w 10000"/>
                <a:gd name="connsiteY398" fmla="*/ 6868 h 10000"/>
                <a:gd name="connsiteX399" fmla="*/ 4111 w 10000"/>
                <a:gd name="connsiteY399" fmla="*/ 6803 h 10000"/>
                <a:gd name="connsiteX400" fmla="*/ 4142 w 10000"/>
                <a:gd name="connsiteY400" fmla="*/ 6729 h 10000"/>
                <a:gd name="connsiteX401" fmla="*/ 4162 w 10000"/>
                <a:gd name="connsiteY401" fmla="*/ 6644 h 10000"/>
                <a:gd name="connsiteX402" fmla="*/ 4182 w 10000"/>
                <a:gd name="connsiteY402" fmla="*/ 6551 h 10000"/>
                <a:gd name="connsiteX403" fmla="*/ 4197 w 10000"/>
                <a:gd name="connsiteY403" fmla="*/ 6467 h 10000"/>
                <a:gd name="connsiteX404" fmla="*/ 4218 w 10000"/>
                <a:gd name="connsiteY404" fmla="*/ 6384 h 10000"/>
                <a:gd name="connsiteX405" fmla="*/ 4238 w 10000"/>
                <a:gd name="connsiteY405" fmla="*/ 6467 h 10000"/>
                <a:gd name="connsiteX406" fmla="*/ 4228 w 10000"/>
                <a:gd name="connsiteY406" fmla="*/ 6654 h 10000"/>
                <a:gd name="connsiteX407" fmla="*/ 4203 w 10000"/>
                <a:gd name="connsiteY407" fmla="*/ 6855 h 10000"/>
                <a:gd name="connsiteX408" fmla="*/ 4182 w 10000"/>
                <a:gd name="connsiteY408" fmla="*/ 7034 h 10000"/>
                <a:gd name="connsiteX409" fmla="*/ 4147 w 10000"/>
                <a:gd name="connsiteY409" fmla="*/ 7223 h 10000"/>
                <a:gd name="connsiteX410" fmla="*/ 4111 w 10000"/>
                <a:gd name="connsiteY410" fmla="*/ 7410 h 10000"/>
                <a:gd name="connsiteX411" fmla="*/ 4076 w 10000"/>
                <a:gd name="connsiteY411" fmla="*/ 7589 h 10000"/>
                <a:gd name="connsiteX412" fmla="*/ 4223 w 10000"/>
                <a:gd name="connsiteY412" fmla="*/ 7977 h 10000"/>
                <a:gd name="connsiteX413" fmla="*/ 4238 w 10000"/>
                <a:gd name="connsiteY413" fmla="*/ 7862 h 10000"/>
                <a:gd name="connsiteX414" fmla="*/ 4258 w 10000"/>
                <a:gd name="connsiteY414" fmla="*/ 7705 h 10000"/>
                <a:gd name="connsiteX415" fmla="*/ 4273 w 10000"/>
                <a:gd name="connsiteY415" fmla="*/ 7567 h 10000"/>
                <a:gd name="connsiteX416" fmla="*/ 4294 w 10000"/>
                <a:gd name="connsiteY416" fmla="*/ 7452 h 10000"/>
                <a:gd name="connsiteX417" fmla="*/ 4400 w 10000"/>
                <a:gd name="connsiteY417" fmla="*/ 7421 h 10000"/>
                <a:gd name="connsiteX418" fmla="*/ 4511 w 10000"/>
                <a:gd name="connsiteY418" fmla="*/ 7358 h 10000"/>
                <a:gd name="connsiteX419" fmla="*/ 4623 w 10000"/>
                <a:gd name="connsiteY419" fmla="*/ 7296 h 10000"/>
                <a:gd name="connsiteX420" fmla="*/ 4734 w 10000"/>
                <a:gd name="connsiteY420" fmla="*/ 7243 h 10000"/>
                <a:gd name="connsiteX421" fmla="*/ 4846 w 10000"/>
                <a:gd name="connsiteY421" fmla="*/ 7181 h 10000"/>
                <a:gd name="connsiteX422" fmla="*/ 4952 w 10000"/>
                <a:gd name="connsiteY422" fmla="*/ 7118 h 10000"/>
                <a:gd name="connsiteX423" fmla="*/ 5063 w 10000"/>
                <a:gd name="connsiteY423" fmla="*/ 7055 h 10000"/>
                <a:gd name="connsiteX424" fmla="*/ 5170 w 10000"/>
                <a:gd name="connsiteY424" fmla="*/ 7013 h 10000"/>
                <a:gd name="connsiteX425" fmla="*/ 5205 w 10000"/>
                <a:gd name="connsiteY425" fmla="*/ 7107 h 10000"/>
                <a:gd name="connsiteX426" fmla="*/ 5241 w 10000"/>
                <a:gd name="connsiteY426" fmla="*/ 7202 h 10000"/>
                <a:gd name="connsiteX427" fmla="*/ 5266 w 10000"/>
                <a:gd name="connsiteY427" fmla="*/ 7296 h 10000"/>
                <a:gd name="connsiteX428" fmla="*/ 5286 w 10000"/>
                <a:gd name="connsiteY428" fmla="*/ 7410 h 10000"/>
                <a:gd name="connsiteX429" fmla="*/ 4759 w 10000"/>
                <a:gd name="connsiteY429" fmla="*/ 7755 h 10000"/>
                <a:gd name="connsiteX0" fmla="*/ 4759 w 10000"/>
                <a:gd name="connsiteY0" fmla="*/ 7755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59 w 10000"/>
                <a:gd name="connsiteY19" fmla="*/ 7755 h 10000"/>
                <a:gd name="connsiteX20" fmla="*/ 4228 w 10000"/>
                <a:gd name="connsiteY20" fmla="*/ 8125 h 10000"/>
                <a:gd name="connsiteX21" fmla="*/ 4223 w 10000"/>
                <a:gd name="connsiteY21" fmla="*/ 8092 h 10000"/>
                <a:gd name="connsiteX22" fmla="*/ 4223 w 10000"/>
                <a:gd name="connsiteY22" fmla="*/ 8061 h 10000"/>
                <a:gd name="connsiteX23" fmla="*/ 4223 w 10000"/>
                <a:gd name="connsiteY23" fmla="*/ 8018 h 10000"/>
                <a:gd name="connsiteX24" fmla="*/ 4223 w 10000"/>
                <a:gd name="connsiteY24" fmla="*/ 7977 h 10000"/>
                <a:gd name="connsiteX25" fmla="*/ 5554 w 10000"/>
                <a:gd name="connsiteY25" fmla="*/ 6593 h 10000"/>
                <a:gd name="connsiteX26" fmla="*/ 5570 w 10000"/>
                <a:gd name="connsiteY26" fmla="*/ 6384 h 10000"/>
                <a:gd name="connsiteX27" fmla="*/ 5585 w 10000"/>
                <a:gd name="connsiteY27" fmla="*/ 6154 h 10000"/>
                <a:gd name="connsiteX28" fmla="*/ 5605 w 10000"/>
                <a:gd name="connsiteY28" fmla="*/ 5932 h 10000"/>
                <a:gd name="connsiteX29" fmla="*/ 5625 w 10000"/>
                <a:gd name="connsiteY29" fmla="*/ 5712 h 10000"/>
                <a:gd name="connsiteX30" fmla="*/ 5651 w 10000"/>
                <a:gd name="connsiteY30" fmla="*/ 5503 h 10000"/>
                <a:gd name="connsiteX31" fmla="*/ 5671 w 10000"/>
                <a:gd name="connsiteY31" fmla="*/ 5294 h 10000"/>
                <a:gd name="connsiteX32" fmla="*/ 5706 w 10000"/>
                <a:gd name="connsiteY32" fmla="*/ 5084 h 10000"/>
                <a:gd name="connsiteX33" fmla="*/ 5742 w 10000"/>
                <a:gd name="connsiteY33" fmla="*/ 4885 h 10000"/>
                <a:gd name="connsiteX34" fmla="*/ 5782 w 10000"/>
                <a:gd name="connsiteY34" fmla="*/ 4643 h 10000"/>
                <a:gd name="connsiteX35" fmla="*/ 5838 w 10000"/>
                <a:gd name="connsiteY35" fmla="*/ 4401 h 10000"/>
                <a:gd name="connsiteX36" fmla="*/ 5894 w 10000"/>
                <a:gd name="connsiteY36" fmla="*/ 4171 h 10000"/>
                <a:gd name="connsiteX37" fmla="*/ 5965 w 10000"/>
                <a:gd name="connsiteY37" fmla="*/ 3942 h 10000"/>
                <a:gd name="connsiteX38" fmla="*/ 6041 w 10000"/>
                <a:gd name="connsiteY38" fmla="*/ 3723 h 10000"/>
                <a:gd name="connsiteX39" fmla="*/ 6116 w 10000"/>
                <a:gd name="connsiteY39" fmla="*/ 3511 h 10000"/>
                <a:gd name="connsiteX40" fmla="*/ 6203 w 10000"/>
                <a:gd name="connsiteY40" fmla="*/ 3312 h 10000"/>
                <a:gd name="connsiteX41" fmla="*/ 6294 w 10000"/>
                <a:gd name="connsiteY41" fmla="*/ 3124 h 10000"/>
                <a:gd name="connsiteX42" fmla="*/ 6395 w 10000"/>
                <a:gd name="connsiteY42" fmla="*/ 2957 h 10000"/>
                <a:gd name="connsiteX43" fmla="*/ 6496 w 10000"/>
                <a:gd name="connsiteY43" fmla="*/ 2777 h 10000"/>
                <a:gd name="connsiteX44" fmla="*/ 6603 w 10000"/>
                <a:gd name="connsiteY44" fmla="*/ 2642 h 10000"/>
                <a:gd name="connsiteX45" fmla="*/ 6714 w 10000"/>
                <a:gd name="connsiteY45" fmla="*/ 2515 h 10000"/>
                <a:gd name="connsiteX46" fmla="*/ 6830 w 10000"/>
                <a:gd name="connsiteY46" fmla="*/ 2411 h 10000"/>
                <a:gd name="connsiteX47" fmla="*/ 6947 w 10000"/>
                <a:gd name="connsiteY47" fmla="*/ 2305 h 10000"/>
                <a:gd name="connsiteX48" fmla="*/ 7073 w 10000"/>
                <a:gd name="connsiteY48" fmla="*/ 2253 h 10000"/>
                <a:gd name="connsiteX49" fmla="*/ 7200 w 10000"/>
                <a:gd name="connsiteY49" fmla="*/ 2201 h 10000"/>
                <a:gd name="connsiteX50" fmla="*/ 7271 w 10000"/>
                <a:gd name="connsiteY50" fmla="*/ 2368 h 10000"/>
                <a:gd name="connsiteX51" fmla="*/ 7332 w 10000"/>
                <a:gd name="connsiteY51" fmla="*/ 2515 h 10000"/>
                <a:gd name="connsiteX52" fmla="*/ 7397 w 10000"/>
                <a:gd name="connsiteY52" fmla="*/ 2663 h 10000"/>
                <a:gd name="connsiteX53" fmla="*/ 7468 w 10000"/>
                <a:gd name="connsiteY53" fmla="*/ 2777 h 10000"/>
                <a:gd name="connsiteX54" fmla="*/ 7549 w 10000"/>
                <a:gd name="connsiteY54" fmla="*/ 2894 h 10000"/>
                <a:gd name="connsiteX55" fmla="*/ 7641 w 10000"/>
                <a:gd name="connsiteY55" fmla="*/ 2987 h 10000"/>
                <a:gd name="connsiteX56" fmla="*/ 7757 w 10000"/>
                <a:gd name="connsiteY56" fmla="*/ 3082 h 10000"/>
                <a:gd name="connsiteX57" fmla="*/ 7899 w 10000"/>
                <a:gd name="connsiteY57" fmla="*/ 3165 h 10000"/>
                <a:gd name="connsiteX58" fmla="*/ 7980 w 10000"/>
                <a:gd name="connsiteY58" fmla="*/ 3209 h 10000"/>
                <a:gd name="connsiteX59" fmla="*/ 8056 w 10000"/>
                <a:gd name="connsiteY59" fmla="*/ 3219 h 10000"/>
                <a:gd name="connsiteX60" fmla="*/ 8137 w 10000"/>
                <a:gd name="connsiteY60" fmla="*/ 3229 h 10000"/>
                <a:gd name="connsiteX61" fmla="*/ 8213 w 10000"/>
                <a:gd name="connsiteY61" fmla="*/ 3229 h 10000"/>
                <a:gd name="connsiteX62" fmla="*/ 8289 w 10000"/>
                <a:gd name="connsiteY62" fmla="*/ 3209 h 10000"/>
                <a:gd name="connsiteX63" fmla="*/ 8359 w 10000"/>
                <a:gd name="connsiteY63" fmla="*/ 3175 h 10000"/>
                <a:gd name="connsiteX64" fmla="*/ 8435 w 10000"/>
                <a:gd name="connsiteY64" fmla="*/ 3145 h 10000"/>
                <a:gd name="connsiteX65" fmla="*/ 8506 w 10000"/>
                <a:gd name="connsiteY65" fmla="*/ 3082 h 10000"/>
                <a:gd name="connsiteX66" fmla="*/ 8572 w 10000"/>
                <a:gd name="connsiteY66" fmla="*/ 3041 h 10000"/>
                <a:gd name="connsiteX67" fmla="*/ 8638 w 10000"/>
                <a:gd name="connsiteY67" fmla="*/ 2967 h 10000"/>
                <a:gd name="connsiteX68" fmla="*/ 8709 w 10000"/>
                <a:gd name="connsiteY68" fmla="*/ 2894 h 10000"/>
                <a:gd name="connsiteX69" fmla="*/ 8775 w 10000"/>
                <a:gd name="connsiteY69" fmla="*/ 2810 h 10000"/>
                <a:gd name="connsiteX70" fmla="*/ 8830 w 10000"/>
                <a:gd name="connsiteY70" fmla="*/ 2716 h 10000"/>
                <a:gd name="connsiteX71" fmla="*/ 8896 w 10000"/>
                <a:gd name="connsiteY71" fmla="*/ 2609 h 10000"/>
                <a:gd name="connsiteX72" fmla="*/ 8952 w 10000"/>
                <a:gd name="connsiteY72" fmla="*/ 2504 h 10000"/>
                <a:gd name="connsiteX73" fmla="*/ 9013 w 10000"/>
                <a:gd name="connsiteY73" fmla="*/ 2401 h 10000"/>
                <a:gd name="connsiteX74" fmla="*/ 9200 w 10000"/>
                <a:gd name="connsiteY74" fmla="*/ 2609 h 10000"/>
                <a:gd name="connsiteX75" fmla="*/ 9362 w 10000"/>
                <a:gd name="connsiteY75" fmla="*/ 2884 h 10000"/>
                <a:gd name="connsiteX76" fmla="*/ 9499 w 10000"/>
                <a:gd name="connsiteY76" fmla="*/ 3195 h 10000"/>
                <a:gd name="connsiteX77" fmla="*/ 9625 w 10000"/>
                <a:gd name="connsiteY77" fmla="*/ 3554 h 10000"/>
                <a:gd name="connsiteX78" fmla="*/ 9716 w 10000"/>
                <a:gd name="connsiteY78" fmla="*/ 3942 h 10000"/>
                <a:gd name="connsiteX79" fmla="*/ 9792 w 10000"/>
                <a:gd name="connsiteY79" fmla="*/ 4359 h 10000"/>
                <a:gd name="connsiteX80" fmla="*/ 9833 w 10000"/>
                <a:gd name="connsiteY80" fmla="*/ 4791 h 10000"/>
                <a:gd name="connsiteX81" fmla="*/ 9848 w 10000"/>
                <a:gd name="connsiteY81" fmla="*/ 5230 h 10000"/>
                <a:gd name="connsiteX82" fmla="*/ 9863 w 10000"/>
                <a:gd name="connsiteY82" fmla="*/ 5534 h 10000"/>
                <a:gd name="connsiteX83" fmla="*/ 9878 w 10000"/>
                <a:gd name="connsiteY83" fmla="*/ 5871 h 10000"/>
                <a:gd name="connsiteX84" fmla="*/ 9899 w 10000"/>
                <a:gd name="connsiteY84" fmla="*/ 6132 h 10000"/>
                <a:gd name="connsiteX85" fmla="*/ 9914 w 10000"/>
                <a:gd name="connsiteY85" fmla="*/ 6195 h 10000"/>
                <a:gd name="connsiteX86" fmla="*/ 9980 w 10000"/>
                <a:gd name="connsiteY86" fmla="*/ 5660 h 10000"/>
                <a:gd name="connsiteX87" fmla="*/ 10000 w 10000"/>
                <a:gd name="connsiteY87" fmla="*/ 5084 h 10000"/>
                <a:gd name="connsiteX88" fmla="*/ 9995 w 10000"/>
                <a:gd name="connsiteY88" fmla="*/ 4506 h 10000"/>
                <a:gd name="connsiteX89" fmla="*/ 9949 w 10000"/>
                <a:gd name="connsiteY89" fmla="*/ 3963 h 10000"/>
                <a:gd name="connsiteX90" fmla="*/ 9924 w 10000"/>
                <a:gd name="connsiteY90" fmla="*/ 3784 h 10000"/>
                <a:gd name="connsiteX91" fmla="*/ 9899 w 10000"/>
                <a:gd name="connsiteY91" fmla="*/ 3604 h 10000"/>
                <a:gd name="connsiteX92" fmla="*/ 9863 w 10000"/>
                <a:gd name="connsiteY92" fmla="*/ 3418 h 10000"/>
                <a:gd name="connsiteX93" fmla="*/ 9813 w 10000"/>
                <a:gd name="connsiteY93" fmla="*/ 3249 h 10000"/>
                <a:gd name="connsiteX94" fmla="*/ 9767 w 10000"/>
                <a:gd name="connsiteY94" fmla="*/ 3092 h 10000"/>
                <a:gd name="connsiteX95" fmla="*/ 9716 w 10000"/>
                <a:gd name="connsiteY95" fmla="*/ 2936 h 10000"/>
                <a:gd name="connsiteX96" fmla="*/ 9656 w 10000"/>
                <a:gd name="connsiteY96" fmla="*/ 2777 h 10000"/>
                <a:gd name="connsiteX97" fmla="*/ 9595 w 10000"/>
                <a:gd name="connsiteY97" fmla="*/ 2642 h 10000"/>
                <a:gd name="connsiteX98" fmla="*/ 9529 w 10000"/>
                <a:gd name="connsiteY98" fmla="*/ 2504 h 10000"/>
                <a:gd name="connsiteX99" fmla="*/ 9458 w 10000"/>
                <a:gd name="connsiteY99" fmla="*/ 2368 h 10000"/>
                <a:gd name="connsiteX100" fmla="*/ 9387 w 10000"/>
                <a:gd name="connsiteY100" fmla="*/ 2243 h 10000"/>
                <a:gd name="connsiteX101" fmla="*/ 9316 w 10000"/>
                <a:gd name="connsiteY101" fmla="*/ 2117 h 10000"/>
                <a:gd name="connsiteX102" fmla="*/ 9241 w 10000"/>
                <a:gd name="connsiteY102" fmla="*/ 2003 h 10000"/>
                <a:gd name="connsiteX103" fmla="*/ 9154 w 10000"/>
                <a:gd name="connsiteY103" fmla="*/ 1888 h 10000"/>
                <a:gd name="connsiteX104" fmla="*/ 9078 w 10000"/>
                <a:gd name="connsiteY104" fmla="*/ 1793 h 10000"/>
                <a:gd name="connsiteX105" fmla="*/ 8997 w 10000"/>
                <a:gd name="connsiteY105" fmla="*/ 1699 h 10000"/>
                <a:gd name="connsiteX106" fmla="*/ 8982 w 10000"/>
                <a:gd name="connsiteY106" fmla="*/ 1710 h 10000"/>
                <a:gd name="connsiteX107" fmla="*/ 8972 w 10000"/>
                <a:gd name="connsiteY107" fmla="*/ 1720 h 10000"/>
                <a:gd name="connsiteX108" fmla="*/ 8957 w 10000"/>
                <a:gd name="connsiteY108" fmla="*/ 1730 h 10000"/>
                <a:gd name="connsiteX109" fmla="*/ 8947 w 10000"/>
                <a:gd name="connsiteY109" fmla="*/ 1750 h 10000"/>
                <a:gd name="connsiteX110" fmla="*/ 8932 w 10000"/>
                <a:gd name="connsiteY110" fmla="*/ 1793 h 10000"/>
                <a:gd name="connsiteX111" fmla="*/ 8906 w 10000"/>
                <a:gd name="connsiteY111" fmla="*/ 1856 h 10000"/>
                <a:gd name="connsiteX112" fmla="*/ 8866 w 10000"/>
                <a:gd name="connsiteY112" fmla="*/ 1939 h 10000"/>
                <a:gd name="connsiteX113" fmla="*/ 8820 w 10000"/>
                <a:gd name="connsiteY113" fmla="*/ 2045 h 10000"/>
                <a:gd name="connsiteX114" fmla="*/ 8749 w 10000"/>
                <a:gd name="connsiteY114" fmla="*/ 2180 h 10000"/>
                <a:gd name="connsiteX115" fmla="*/ 8684 w 10000"/>
                <a:gd name="connsiteY115" fmla="*/ 2283 h 10000"/>
                <a:gd name="connsiteX116" fmla="*/ 8628 w 10000"/>
                <a:gd name="connsiteY116" fmla="*/ 2380 h 10000"/>
                <a:gd name="connsiteX117" fmla="*/ 8567 w 10000"/>
                <a:gd name="connsiteY117" fmla="*/ 2463 h 10000"/>
                <a:gd name="connsiteX118" fmla="*/ 8516 w 10000"/>
                <a:gd name="connsiteY118" fmla="*/ 2526 h 10000"/>
                <a:gd name="connsiteX119" fmla="*/ 8466 w 10000"/>
                <a:gd name="connsiteY119" fmla="*/ 2588 h 10000"/>
                <a:gd name="connsiteX120" fmla="*/ 8415 w 10000"/>
                <a:gd name="connsiteY120" fmla="*/ 2622 h 10000"/>
                <a:gd name="connsiteX121" fmla="*/ 8365 w 10000"/>
                <a:gd name="connsiteY121" fmla="*/ 2663 h 10000"/>
                <a:gd name="connsiteX122" fmla="*/ 8314 w 10000"/>
                <a:gd name="connsiteY122" fmla="*/ 2673 h 10000"/>
                <a:gd name="connsiteX123" fmla="*/ 8258 w 10000"/>
                <a:gd name="connsiteY123" fmla="*/ 2684 h 10000"/>
                <a:gd name="connsiteX124" fmla="*/ 8208 w 10000"/>
                <a:gd name="connsiteY124" fmla="*/ 2694 h 10000"/>
                <a:gd name="connsiteX125" fmla="*/ 8147 w 10000"/>
                <a:gd name="connsiteY125" fmla="*/ 2694 h 10000"/>
                <a:gd name="connsiteX126" fmla="*/ 8086 w 10000"/>
                <a:gd name="connsiteY126" fmla="*/ 2684 h 10000"/>
                <a:gd name="connsiteX127" fmla="*/ 8015 w 10000"/>
                <a:gd name="connsiteY127" fmla="*/ 2684 h 10000"/>
                <a:gd name="connsiteX128" fmla="*/ 7939 w 10000"/>
                <a:gd name="connsiteY128" fmla="*/ 2673 h 10000"/>
                <a:gd name="connsiteX129" fmla="*/ 7858 w 10000"/>
                <a:gd name="connsiteY129" fmla="*/ 2663 h 10000"/>
                <a:gd name="connsiteX130" fmla="*/ 7803 w 10000"/>
                <a:gd name="connsiteY130" fmla="*/ 2609 h 10000"/>
                <a:gd name="connsiteX131" fmla="*/ 7747 w 10000"/>
                <a:gd name="connsiteY131" fmla="*/ 2577 h 10000"/>
                <a:gd name="connsiteX132" fmla="*/ 7696 w 10000"/>
                <a:gd name="connsiteY132" fmla="*/ 2526 h 10000"/>
                <a:gd name="connsiteX133" fmla="*/ 7635 w 10000"/>
                <a:gd name="connsiteY133" fmla="*/ 2483 h 10000"/>
                <a:gd name="connsiteX134" fmla="*/ 7585 w 10000"/>
                <a:gd name="connsiteY134" fmla="*/ 2431 h 10000"/>
                <a:gd name="connsiteX135" fmla="*/ 7529 w 10000"/>
                <a:gd name="connsiteY135" fmla="*/ 2358 h 10000"/>
                <a:gd name="connsiteX136" fmla="*/ 7489 w 10000"/>
                <a:gd name="connsiteY136" fmla="*/ 2273 h 10000"/>
                <a:gd name="connsiteX137" fmla="*/ 7448 w 10000"/>
                <a:gd name="connsiteY137" fmla="*/ 2180 h 10000"/>
                <a:gd name="connsiteX138" fmla="*/ 7468 w 10000"/>
                <a:gd name="connsiteY138" fmla="*/ 2138 h 10000"/>
                <a:gd name="connsiteX139" fmla="*/ 7484 w 10000"/>
                <a:gd name="connsiteY139" fmla="*/ 2096 h 10000"/>
                <a:gd name="connsiteX140" fmla="*/ 7499 w 10000"/>
                <a:gd name="connsiteY140" fmla="*/ 2045 h 10000"/>
                <a:gd name="connsiteX141" fmla="*/ 7514 w 10000"/>
                <a:gd name="connsiteY141" fmla="*/ 2003 h 10000"/>
                <a:gd name="connsiteX142" fmla="*/ 7554 w 10000"/>
                <a:gd name="connsiteY142" fmla="*/ 1740 h 10000"/>
                <a:gd name="connsiteX143" fmla="*/ 7570 w 10000"/>
                <a:gd name="connsiteY143" fmla="*/ 1478 h 10000"/>
                <a:gd name="connsiteX144" fmla="*/ 7570 w 10000"/>
                <a:gd name="connsiteY144" fmla="*/ 1216 h 10000"/>
                <a:gd name="connsiteX145" fmla="*/ 7559 w 10000"/>
                <a:gd name="connsiteY145" fmla="*/ 954 h 10000"/>
                <a:gd name="connsiteX146" fmla="*/ 7529 w 10000"/>
                <a:gd name="connsiteY146" fmla="*/ 692 h 10000"/>
                <a:gd name="connsiteX147" fmla="*/ 7484 w 10000"/>
                <a:gd name="connsiteY147" fmla="*/ 450 h 10000"/>
                <a:gd name="connsiteX148" fmla="*/ 7428 w 10000"/>
                <a:gd name="connsiteY148" fmla="*/ 219 h 10000"/>
                <a:gd name="connsiteX149" fmla="*/ 7357 w 10000"/>
                <a:gd name="connsiteY149" fmla="*/ 0 h 10000"/>
                <a:gd name="connsiteX150" fmla="*/ 7352 w 10000"/>
                <a:gd name="connsiteY150" fmla="*/ 63 h 10000"/>
                <a:gd name="connsiteX151" fmla="*/ 7357 w 10000"/>
                <a:gd name="connsiteY151" fmla="*/ 263 h 10000"/>
                <a:gd name="connsiteX152" fmla="*/ 7367 w 10000"/>
                <a:gd name="connsiteY152" fmla="*/ 525 h 10000"/>
                <a:gd name="connsiteX153" fmla="*/ 7372 w 10000"/>
                <a:gd name="connsiteY153" fmla="*/ 839 h 10000"/>
                <a:gd name="connsiteX154" fmla="*/ 7362 w 10000"/>
                <a:gd name="connsiteY154" fmla="*/ 1174 h 10000"/>
                <a:gd name="connsiteX155" fmla="*/ 7332 w 10000"/>
                <a:gd name="connsiteY155" fmla="*/ 1478 h 10000"/>
                <a:gd name="connsiteX156" fmla="*/ 7271 w 10000"/>
                <a:gd name="connsiteY156" fmla="*/ 1720 h 10000"/>
                <a:gd name="connsiteX157" fmla="*/ 7165 w 10000"/>
                <a:gd name="connsiteY157" fmla="*/ 1866 h 10000"/>
                <a:gd name="connsiteX158" fmla="*/ 7048 w 10000"/>
                <a:gd name="connsiteY158" fmla="*/ 1866 h 10000"/>
                <a:gd name="connsiteX159" fmla="*/ 6932 w 10000"/>
                <a:gd name="connsiteY159" fmla="*/ 1888 h 10000"/>
                <a:gd name="connsiteX160" fmla="*/ 6820 w 10000"/>
                <a:gd name="connsiteY160" fmla="*/ 1939 h 10000"/>
                <a:gd name="connsiteX161" fmla="*/ 6709 w 10000"/>
                <a:gd name="connsiteY161" fmla="*/ 2003 h 10000"/>
                <a:gd name="connsiteX162" fmla="*/ 6603 w 10000"/>
                <a:gd name="connsiteY162" fmla="*/ 2065 h 10000"/>
                <a:gd name="connsiteX163" fmla="*/ 6501 w 10000"/>
                <a:gd name="connsiteY163" fmla="*/ 2169 h 10000"/>
                <a:gd name="connsiteX164" fmla="*/ 6400 w 10000"/>
                <a:gd name="connsiteY164" fmla="*/ 2263 h 10000"/>
                <a:gd name="connsiteX165" fmla="*/ 6304 w 10000"/>
                <a:gd name="connsiteY165" fmla="*/ 2380 h 10000"/>
                <a:gd name="connsiteX166" fmla="*/ 6208 w 10000"/>
                <a:gd name="connsiteY166" fmla="*/ 2515 h 10000"/>
                <a:gd name="connsiteX167" fmla="*/ 6116 w 10000"/>
                <a:gd name="connsiteY167" fmla="*/ 2663 h 10000"/>
                <a:gd name="connsiteX168" fmla="*/ 6035 w 10000"/>
                <a:gd name="connsiteY168" fmla="*/ 2820 h 10000"/>
                <a:gd name="connsiteX169" fmla="*/ 5954 w 10000"/>
                <a:gd name="connsiteY169" fmla="*/ 2987 h 10000"/>
                <a:gd name="connsiteX170" fmla="*/ 5878 w 10000"/>
                <a:gd name="connsiteY170" fmla="*/ 3155 h 10000"/>
                <a:gd name="connsiteX171" fmla="*/ 5808 w 10000"/>
                <a:gd name="connsiteY171" fmla="*/ 3353 h 10000"/>
                <a:gd name="connsiteX172" fmla="*/ 5737 w 10000"/>
                <a:gd name="connsiteY172" fmla="*/ 3542 h 10000"/>
                <a:gd name="connsiteX173" fmla="*/ 5676 w 10000"/>
                <a:gd name="connsiteY173" fmla="*/ 3733 h 10000"/>
                <a:gd name="connsiteX174" fmla="*/ 5630 w 10000"/>
                <a:gd name="connsiteY174" fmla="*/ 3922 h 10000"/>
                <a:gd name="connsiteX175" fmla="*/ 5590 w 10000"/>
                <a:gd name="connsiteY175" fmla="*/ 4109 h 10000"/>
                <a:gd name="connsiteX176" fmla="*/ 5559 w 10000"/>
                <a:gd name="connsiteY176" fmla="*/ 4307 h 10000"/>
                <a:gd name="connsiteX177" fmla="*/ 5539 w 10000"/>
                <a:gd name="connsiteY177" fmla="*/ 4496 h 10000"/>
                <a:gd name="connsiteX178" fmla="*/ 5514 w 10000"/>
                <a:gd name="connsiteY178" fmla="*/ 4684 h 10000"/>
                <a:gd name="connsiteX179" fmla="*/ 5494 w 10000"/>
                <a:gd name="connsiteY179" fmla="*/ 4895 h 10000"/>
                <a:gd name="connsiteX180" fmla="*/ 5468 w 10000"/>
                <a:gd name="connsiteY180" fmla="*/ 5084 h 10000"/>
                <a:gd name="connsiteX181" fmla="*/ 5443 w 10000"/>
                <a:gd name="connsiteY181" fmla="*/ 5284 h 10000"/>
                <a:gd name="connsiteX182" fmla="*/ 5397 w 10000"/>
                <a:gd name="connsiteY182" fmla="*/ 5230 h 10000"/>
                <a:gd name="connsiteX183" fmla="*/ 5337 w 10000"/>
                <a:gd name="connsiteY183" fmla="*/ 5188 h 10000"/>
                <a:gd name="connsiteX184" fmla="*/ 5251 w 10000"/>
                <a:gd name="connsiteY184" fmla="*/ 5137 h 10000"/>
                <a:gd name="connsiteX185" fmla="*/ 5170 w 10000"/>
                <a:gd name="connsiteY185" fmla="*/ 5074 h 10000"/>
                <a:gd name="connsiteX186" fmla="*/ 5089 w 10000"/>
                <a:gd name="connsiteY186" fmla="*/ 5001 h 10000"/>
                <a:gd name="connsiteX187" fmla="*/ 5013 w 10000"/>
                <a:gd name="connsiteY187" fmla="*/ 4938 h 10000"/>
                <a:gd name="connsiteX188" fmla="*/ 4962 w 10000"/>
                <a:gd name="connsiteY188" fmla="*/ 4864 h 10000"/>
                <a:gd name="connsiteX189" fmla="*/ 4937 w 10000"/>
                <a:gd name="connsiteY189" fmla="*/ 4780 h 10000"/>
                <a:gd name="connsiteX190" fmla="*/ 4835 w 10000"/>
                <a:gd name="connsiteY190" fmla="*/ 4812 h 10000"/>
                <a:gd name="connsiteX191" fmla="*/ 4668 w 10000"/>
                <a:gd name="connsiteY191" fmla="*/ 4875 h 10000"/>
                <a:gd name="connsiteX192" fmla="*/ 4461 w 10000"/>
                <a:gd name="connsiteY192" fmla="*/ 4938 h 10000"/>
                <a:gd name="connsiteX193" fmla="*/ 4213 w 10000"/>
                <a:gd name="connsiteY193" fmla="*/ 5031 h 10000"/>
                <a:gd name="connsiteX194" fmla="*/ 3929 w 10000"/>
                <a:gd name="connsiteY194" fmla="*/ 5126 h 10000"/>
                <a:gd name="connsiteX195" fmla="*/ 3625 w 10000"/>
                <a:gd name="connsiteY195" fmla="*/ 5220 h 10000"/>
                <a:gd name="connsiteX196" fmla="*/ 3311 w 10000"/>
                <a:gd name="connsiteY196" fmla="*/ 5334 h 10000"/>
                <a:gd name="connsiteX197" fmla="*/ 2992 w 10000"/>
                <a:gd name="connsiteY197" fmla="*/ 5438 h 10000"/>
                <a:gd name="connsiteX198" fmla="*/ 2678 w 10000"/>
                <a:gd name="connsiteY198" fmla="*/ 5545 h 10000"/>
                <a:gd name="connsiteX199" fmla="*/ 2380 w 10000"/>
                <a:gd name="connsiteY199" fmla="*/ 5660 h 10000"/>
                <a:gd name="connsiteX200" fmla="*/ 2101 w 10000"/>
                <a:gd name="connsiteY200" fmla="*/ 5754 h 10000"/>
                <a:gd name="connsiteX201" fmla="*/ 1848 w 10000"/>
                <a:gd name="connsiteY201" fmla="*/ 5839 h 10000"/>
                <a:gd name="connsiteX202" fmla="*/ 1641 w 10000"/>
                <a:gd name="connsiteY202" fmla="*/ 5912 h 10000"/>
                <a:gd name="connsiteX203" fmla="*/ 1484 w 10000"/>
                <a:gd name="connsiteY203" fmla="*/ 5954 h 10000"/>
                <a:gd name="connsiteX204" fmla="*/ 1377 w 10000"/>
                <a:gd name="connsiteY204" fmla="*/ 5996 h 10000"/>
                <a:gd name="connsiteX205" fmla="*/ 1342 w 10000"/>
                <a:gd name="connsiteY205" fmla="*/ 6006 h 10000"/>
                <a:gd name="connsiteX206" fmla="*/ 1261 w 10000"/>
                <a:gd name="connsiteY206" fmla="*/ 5954 h 10000"/>
                <a:gd name="connsiteX207" fmla="*/ 1180 w 10000"/>
                <a:gd name="connsiteY207" fmla="*/ 5902 h 10000"/>
                <a:gd name="connsiteX208" fmla="*/ 1104 w 10000"/>
                <a:gd name="connsiteY208" fmla="*/ 5850 h 10000"/>
                <a:gd name="connsiteX209" fmla="*/ 1023 w 10000"/>
                <a:gd name="connsiteY209" fmla="*/ 5787 h 10000"/>
                <a:gd name="connsiteX210" fmla="*/ 942 w 10000"/>
                <a:gd name="connsiteY210" fmla="*/ 5732 h 10000"/>
                <a:gd name="connsiteX211" fmla="*/ 861 w 10000"/>
                <a:gd name="connsiteY211" fmla="*/ 5670 h 10000"/>
                <a:gd name="connsiteX212" fmla="*/ 785 w 10000"/>
                <a:gd name="connsiteY212" fmla="*/ 5617 h 10000"/>
                <a:gd name="connsiteX213" fmla="*/ 704 w 10000"/>
                <a:gd name="connsiteY213" fmla="*/ 5556 h 10000"/>
                <a:gd name="connsiteX214" fmla="*/ 623 w 10000"/>
                <a:gd name="connsiteY214" fmla="*/ 5503 h 10000"/>
                <a:gd name="connsiteX215" fmla="*/ 542 w 10000"/>
                <a:gd name="connsiteY215" fmla="*/ 5451 h 10000"/>
                <a:gd name="connsiteX216" fmla="*/ 466 w 10000"/>
                <a:gd name="connsiteY216" fmla="*/ 5387 h 10000"/>
                <a:gd name="connsiteX217" fmla="*/ 380 w 10000"/>
                <a:gd name="connsiteY217" fmla="*/ 5346 h 10000"/>
                <a:gd name="connsiteX218" fmla="*/ 299 w 10000"/>
                <a:gd name="connsiteY218" fmla="*/ 5294 h 10000"/>
                <a:gd name="connsiteX219" fmla="*/ 218 w 10000"/>
                <a:gd name="connsiteY219" fmla="*/ 5241 h 10000"/>
                <a:gd name="connsiteX220" fmla="*/ 137 w 10000"/>
                <a:gd name="connsiteY220" fmla="*/ 5199 h 10000"/>
                <a:gd name="connsiteX221" fmla="*/ 56 w 10000"/>
                <a:gd name="connsiteY221" fmla="*/ 5148 h 10000"/>
                <a:gd name="connsiteX222" fmla="*/ 0 w 10000"/>
                <a:gd name="connsiteY222" fmla="*/ 5271 h 10000"/>
                <a:gd name="connsiteX223" fmla="*/ 15 w 10000"/>
                <a:gd name="connsiteY223" fmla="*/ 5294 h 10000"/>
                <a:gd name="connsiteX224" fmla="*/ 51 w 10000"/>
                <a:gd name="connsiteY224" fmla="*/ 5334 h 10000"/>
                <a:gd name="connsiteX225" fmla="*/ 106 w 10000"/>
                <a:gd name="connsiteY225" fmla="*/ 5377 h 10000"/>
                <a:gd name="connsiteX226" fmla="*/ 177 w 10000"/>
                <a:gd name="connsiteY226" fmla="*/ 5438 h 10000"/>
                <a:gd name="connsiteX227" fmla="*/ 263 w 10000"/>
                <a:gd name="connsiteY227" fmla="*/ 5503 h 10000"/>
                <a:gd name="connsiteX228" fmla="*/ 359 w 10000"/>
                <a:gd name="connsiteY228" fmla="*/ 5576 h 10000"/>
                <a:gd name="connsiteX229" fmla="*/ 456 w 10000"/>
                <a:gd name="connsiteY229" fmla="*/ 5660 h 10000"/>
                <a:gd name="connsiteX230" fmla="*/ 557 w 10000"/>
                <a:gd name="connsiteY230" fmla="*/ 5732 h 10000"/>
                <a:gd name="connsiteX231" fmla="*/ 658 w 10000"/>
                <a:gd name="connsiteY231" fmla="*/ 5818 h 10000"/>
                <a:gd name="connsiteX232" fmla="*/ 754 w 10000"/>
                <a:gd name="connsiteY232" fmla="*/ 5891 h 10000"/>
                <a:gd name="connsiteX233" fmla="*/ 851 w 10000"/>
                <a:gd name="connsiteY233" fmla="*/ 5954 h 10000"/>
                <a:gd name="connsiteX234" fmla="*/ 932 w 10000"/>
                <a:gd name="connsiteY234" fmla="*/ 6017 h 10000"/>
                <a:gd name="connsiteX235" fmla="*/ 997 w 10000"/>
                <a:gd name="connsiteY235" fmla="*/ 6080 h 10000"/>
                <a:gd name="connsiteX236" fmla="*/ 1053 w 10000"/>
                <a:gd name="connsiteY236" fmla="*/ 6111 h 10000"/>
                <a:gd name="connsiteX237" fmla="*/ 1089 w 10000"/>
                <a:gd name="connsiteY237" fmla="*/ 6143 h 10000"/>
                <a:gd name="connsiteX238" fmla="*/ 1099 w 10000"/>
                <a:gd name="connsiteY238" fmla="*/ 6154 h 10000"/>
                <a:gd name="connsiteX239" fmla="*/ 1094 w 10000"/>
                <a:gd name="connsiteY239" fmla="*/ 6154 h 10000"/>
                <a:gd name="connsiteX240" fmla="*/ 1073 w 10000"/>
                <a:gd name="connsiteY240" fmla="*/ 6164 h 10000"/>
                <a:gd name="connsiteX241" fmla="*/ 1053 w 10000"/>
                <a:gd name="connsiteY241" fmla="*/ 6185 h 10000"/>
                <a:gd name="connsiteX242" fmla="*/ 1023 w 10000"/>
                <a:gd name="connsiteY242" fmla="*/ 6216 h 10000"/>
                <a:gd name="connsiteX243" fmla="*/ 987 w 10000"/>
                <a:gd name="connsiteY243" fmla="*/ 6236 h 10000"/>
                <a:gd name="connsiteX244" fmla="*/ 957 w 10000"/>
                <a:gd name="connsiteY244" fmla="*/ 6268 h 10000"/>
                <a:gd name="connsiteX245" fmla="*/ 932 w 10000"/>
                <a:gd name="connsiteY245" fmla="*/ 6299 h 10000"/>
                <a:gd name="connsiteX246" fmla="*/ 906 w 10000"/>
                <a:gd name="connsiteY246" fmla="*/ 6331 h 10000"/>
                <a:gd name="connsiteX247" fmla="*/ 2486 w 10000"/>
                <a:gd name="connsiteY247" fmla="*/ 7766 h 10000"/>
                <a:gd name="connsiteX248" fmla="*/ 2516 w 10000"/>
                <a:gd name="connsiteY248" fmla="*/ 7798 h 10000"/>
                <a:gd name="connsiteX249" fmla="*/ 2542 w 10000"/>
                <a:gd name="connsiteY249" fmla="*/ 7808 h 10000"/>
                <a:gd name="connsiteX250" fmla="*/ 2572 w 10000"/>
                <a:gd name="connsiteY250" fmla="*/ 7808 h 10000"/>
                <a:gd name="connsiteX251" fmla="*/ 2603 w 10000"/>
                <a:gd name="connsiteY251" fmla="*/ 7755 h 10000"/>
                <a:gd name="connsiteX252" fmla="*/ 1246 w 10000"/>
                <a:gd name="connsiteY252" fmla="*/ 6414 h 10000"/>
                <a:gd name="connsiteX253" fmla="*/ 1337 w 10000"/>
                <a:gd name="connsiteY253" fmla="*/ 6373 h 10000"/>
                <a:gd name="connsiteX254" fmla="*/ 1494 w 10000"/>
                <a:gd name="connsiteY254" fmla="*/ 6309 h 10000"/>
                <a:gd name="connsiteX255" fmla="*/ 1701 w 10000"/>
                <a:gd name="connsiteY255" fmla="*/ 6216 h 10000"/>
                <a:gd name="connsiteX256" fmla="*/ 1949 w 10000"/>
                <a:gd name="connsiteY256" fmla="*/ 6111 h 10000"/>
                <a:gd name="connsiteX257" fmla="*/ 2233 w 10000"/>
                <a:gd name="connsiteY257" fmla="*/ 6006 h 10000"/>
                <a:gd name="connsiteX258" fmla="*/ 2542 w 10000"/>
                <a:gd name="connsiteY258" fmla="*/ 5891 h 10000"/>
                <a:gd name="connsiteX259" fmla="*/ 2871 w 10000"/>
                <a:gd name="connsiteY259" fmla="*/ 5754 h 10000"/>
                <a:gd name="connsiteX260" fmla="*/ 3195 w 10000"/>
                <a:gd name="connsiteY260" fmla="*/ 5629 h 10000"/>
                <a:gd name="connsiteX261" fmla="*/ 3524 w 10000"/>
                <a:gd name="connsiteY261" fmla="*/ 5513 h 10000"/>
                <a:gd name="connsiteX262" fmla="*/ 3833 w 10000"/>
                <a:gd name="connsiteY262" fmla="*/ 5387 h 10000"/>
                <a:gd name="connsiteX263" fmla="*/ 4122 w 10000"/>
                <a:gd name="connsiteY263" fmla="*/ 5284 h 10000"/>
                <a:gd name="connsiteX264" fmla="*/ 4380 w 10000"/>
                <a:gd name="connsiteY264" fmla="*/ 5178 h 10000"/>
                <a:gd name="connsiteX265" fmla="*/ 4603 w 10000"/>
                <a:gd name="connsiteY265" fmla="*/ 5105 h 10000"/>
                <a:gd name="connsiteX266" fmla="*/ 4765 w 10000"/>
                <a:gd name="connsiteY266" fmla="*/ 5031 h 10000"/>
                <a:gd name="connsiteX267" fmla="*/ 4876 w 10000"/>
                <a:gd name="connsiteY267" fmla="*/ 4990 h 10000"/>
                <a:gd name="connsiteX268" fmla="*/ 4911 w 10000"/>
                <a:gd name="connsiteY268" fmla="*/ 4980 h 10000"/>
                <a:gd name="connsiteX269" fmla="*/ 4972 w 10000"/>
                <a:gd name="connsiteY269" fmla="*/ 5053 h 10000"/>
                <a:gd name="connsiteX270" fmla="*/ 5038 w 10000"/>
                <a:gd name="connsiteY270" fmla="*/ 5126 h 10000"/>
                <a:gd name="connsiteX271" fmla="*/ 5109 w 10000"/>
                <a:gd name="connsiteY271" fmla="*/ 5199 h 10000"/>
                <a:gd name="connsiteX272" fmla="*/ 5180 w 10000"/>
                <a:gd name="connsiteY272" fmla="*/ 5284 h 10000"/>
                <a:gd name="connsiteX273" fmla="*/ 5241 w 10000"/>
                <a:gd name="connsiteY273" fmla="*/ 5367 h 10000"/>
                <a:gd name="connsiteX274" fmla="*/ 5306 w 10000"/>
                <a:gd name="connsiteY274" fmla="*/ 5451 h 10000"/>
                <a:gd name="connsiteX275" fmla="*/ 5367 w 10000"/>
                <a:gd name="connsiteY275" fmla="*/ 5534 h 10000"/>
                <a:gd name="connsiteX276" fmla="*/ 5428 w 10000"/>
                <a:gd name="connsiteY276" fmla="*/ 5629 h 10000"/>
                <a:gd name="connsiteX277" fmla="*/ 5423 w 10000"/>
                <a:gd name="connsiteY277" fmla="*/ 5942 h 10000"/>
                <a:gd name="connsiteX278" fmla="*/ 5397 w 10000"/>
                <a:gd name="connsiteY278" fmla="*/ 6236 h 10000"/>
                <a:gd name="connsiteX279" fmla="*/ 5367 w 10000"/>
                <a:gd name="connsiteY279" fmla="*/ 6541 h 10000"/>
                <a:gd name="connsiteX280" fmla="*/ 5337 w 10000"/>
                <a:gd name="connsiteY280" fmla="*/ 6814 h 10000"/>
                <a:gd name="connsiteX281" fmla="*/ 5296 w 10000"/>
                <a:gd name="connsiteY281" fmla="*/ 6718 h 10000"/>
                <a:gd name="connsiteX282" fmla="*/ 5251 w 10000"/>
                <a:gd name="connsiteY282" fmla="*/ 6624 h 10000"/>
                <a:gd name="connsiteX283" fmla="*/ 5210 w 10000"/>
                <a:gd name="connsiteY283" fmla="*/ 6530 h 10000"/>
                <a:gd name="connsiteX284" fmla="*/ 5170 w 10000"/>
                <a:gd name="connsiteY284" fmla="*/ 6444 h 10000"/>
                <a:gd name="connsiteX285" fmla="*/ 5129 w 10000"/>
                <a:gd name="connsiteY285" fmla="*/ 6351 h 10000"/>
                <a:gd name="connsiteX286" fmla="*/ 5089 w 10000"/>
                <a:gd name="connsiteY286" fmla="*/ 6268 h 10000"/>
                <a:gd name="connsiteX287" fmla="*/ 5043 w 10000"/>
                <a:gd name="connsiteY287" fmla="*/ 6185 h 10000"/>
                <a:gd name="connsiteX288" fmla="*/ 4992 w 10000"/>
                <a:gd name="connsiteY288" fmla="*/ 6111 h 10000"/>
                <a:gd name="connsiteX289" fmla="*/ 5033 w 10000"/>
                <a:gd name="connsiteY289" fmla="*/ 6111 h 10000"/>
                <a:gd name="connsiteX290" fmla="*/ 5073 w 10000"/>
                <a:gd name="connsiteY290" fmla="*/ 6143 h 10000"/>
                <a:gd name="connsiteX291" fmla="*/ 5114 w 10000"/>
                <a:gd name="connsiteY291" fmla="*/ 6195 h 10000"/>
                <a:gd name="connsiteX292" fmla="*/ 5149 w 10000"/>
                <a:gd name="connsiteY292" fmla="*/ 6258 h 10000"/>
                <a:gd name="connsiteX293" fmla="*/ 5190 w 10000"/>
                <a:gd name="connsiteY293" fmla="*/ 6321 h 10000"/>
                <a:gd name="connsiteX294" fmla="*/ 5230 w 10000"/>
                <a:gd name="connsiteY294" fmla="*/ 6341 h 10000"/>
                <a:gd name="connsiteX295" fmla="*/ 5271 w 10000"/>
                <a:gd name="connsiteY295" fmla="*/ 6341 h 10000"/>
                <a:gd name="connsiteX296" fmla="*/ 5316 w 10000"/>
                <a:gd name="connsiteY296" fmla="*/ 6299 h 10000"/>
                <a:gd name="connsiteX297" fmla="*/ 5276 w 10000"/>
                <a:gd name="connsiteY297" fmla="*/ 6154 h 10000"/>
                <a:gd name="connsiteX298" fmla="*/ 5225 w 10000"/>
                <a:gd name="connsiteY298" fmla="*/ 6017 h 10000"/>
                <a:gd name="connsiteX299" fmla="*/ 5170 w 10000"/>
                <a:gd name="connsiteY299" fmla="*/ 5902 h 10000"/>
                <a:gd name="connsiteX300" fmla="*/ 5109 w 10000"/>
                <a:gd name="connsiteY300" fmla="*/ 5776 h 10000"/>
                <a:gd name="connsiteX301" fmla="*/ 5043 w 10000"/>
                <a:gd name="connsiteY301" fmla="*/ 5670 h 10000"/>
                <a:gd name="connsiteX302" fmla="*/ 4972 w 10000"/>
                <a:gd name="connsiteY302" fmla="*/ 5576 h 10000"/>
                <a:gd name="connsiteX303" fmla="*/ 4901 w 10000"/>
                <a:gd name="connsiteY303" fmla="*/ 5493 h 10000"/>
                <a:gd name="connsiteX304" fmla="*/ 4835 w 10000"/>
                <a:gd name="connsiteY304" fmla="*/ 5418 h 10000"/>
                <a:gd name="connsiteX305" fmla="*/ 4881 w 10000"/>
                <a:gd name="connsiteY305" fmla="*/ 5428 h 10000"/>
                <a:gd name="connsiteX306" fmla="*/ 4927 w 10000"/>
                <a:gd name="connsiteY306" fmla="*/ 5438 h 10000"/>
                <a:gd name="connsiteX307" fmla="*/ 4972 w 10000"/>
                <a:gd name="connsiteY307" fmla="*/ 5461 h 10000"/>
                <a:gd name="connsiteX308" fmla="*/ 5018 w 10000"/>
                <a:gd name="connsiteY308" fmla="*/ 5493 h 10000"/>
                <a:gd name="connsiteX309" fmla="*/ 5068 w 10000"/>
                <a:gd name="connsiteY309" fmla="*/ 5513 h 10000"/>
                <a:gd name="connsiteX310" fmla="*/ 5114 w 10000"/>
                <a:gd name="connsiteY310" fmla="*/ 5545 h 10000"/>
                <a:gd name="connsiteX311" fmla="*/ 5154 w 10000"/>
                <a:gd name="connsiteY311" fmla="*/ 5586 h 10000"/>
                <a:gd name="connsiteX312" fmla="*/ 5195 w 10000"/>
                <a:gd name="connsiteY312" fmla="*/ 5629 h 10000"/>
                <a:gd name="connsiteX313" fmla="*/ 5220 w 10000"/>
                <a:gd name="connsiteY313" fmla="*/ 5639 h 10000"/>
                <a:gd name="connsiteX314" fmla="*/ 5241 w 10000"/>
                <a:gd name="connsiteY314" fmla="*/ 5680 h 10000"/>
                <a:gd name="connsiteX315" fmla="*/ 5266 w 10000"/>
                <a:gd name="connsiteY315" fmla="*/ 5732 h 10000"/>
                <a:gd name="connsiteX316" fmla="*/ 5281 w 10000"/>
                <a:gd name="connsiteY316" fmla="*/ 5766 h 10000"/>
                <a:gd name="connsiteX317" fmla="*/ 5306 w 10000"/>
                <a:gd name="connsiteY317" fmla="*/ 5818 h 10000"/>
                <a:gd name="connsiteX318" fmla="*/ 5327 w 10000"/>
                <a:gd name="connsiteY318" fmla="*/ 5829 h 10000"/>
                <a:gd name="connsiteX319" fmla="*/ 5352 w 10000"/>
                <a:gd name="connsiteY319" fmla="*/ 5818 h 10000"/>
                <a:gd name="connsiteX320" fmla="*/ 5382 w 10000"/>
                <a:gd name="connsiteY320" fmla="*/ 5766 h 10000"/>
                <a:gd name="connsiteX321" fmla="*/ 5342 w 10000"/>
                <a:gd name="connsiteY321" fmla="*/ 5660 h 10000"/>
                <a:gd name="connsiteX322" fmla="*/ 5296 w 10000"/>
                <a:gd name="connsiteY322" fmla="*/ 5576 h 10000"/>
                <a:gd name="connsiteX323" fmla="*/ 5241 w 10000"/>
                <a:gd name="connsiteY323" fmla="*/ 5503 h 10000"/>
                <a:gd name="connsiteX324" fmla="*/ 5190 w 10000"/>
                <a:gd name="connsiteY324" fmla="*/ 5438 h 10000"/>
                <a:gd name="connsiteX325" fmla="*/ 5129 w 10000"/>
                <a:gd name="connsiteY325" fmla="*/ 5387 h 10000"/>
                <a:gd name="connsiteX326" fmla="*/ 5073 w 10000"/>
                <a:gd name="connsiteY326" fmla="*/ 5356 h 10000"/>
                <a:gd name="connsiteX327" fmla="*/ 5008 w 10000"/>
                <a:gd name="connsiteY327" fmla="*/ 5304 h 10000"/>
                <a:gd name="connsiteX328" fmla="*/ 4952 w 10000"/>
                <a:gd name="connsiteY328" fmla="*/ 5271 h 10000"/>
                <a:gd name="connsiteX329" fmla="*/ 4916 w 10000"/>
                <a:gd name="connsiteY329" fmla="*/ 5241 h 10000"/>
                <a:gd name="connsiteX330" fmla="*/ 4876 w 10000"/>
                <a:gd name="connsiteY330" fmla="*/ 5230 h 10000"/>
                <a:gd name="connsiteX331" fmla="*/ 4841 w 10000"/>
                <a:gd name="connsiteY331" fmla="*/ 5230 h 10000"/>
                <a:gd name="connsiteX332" fmla="*/ 4810 w 10000"/>
                <a:gd name="connsiteY332" fmla="*/ 5284 h 10000"/>
                <a:gd name="connsiteX333" fmla="*/ 4810 w 10000"/>
                <a:gd name="connsiteY333" fmla="*/ 5314 h 10000"/>
                <a:gd name="connsiteX334" fmla="*/ 4815 w 10000"/>
                <a:gd name="connsiteY334" fmla="*/ 5356 h 10000"/>
                <a:gd name="connsiteX335" fmla="*/ 4820 w 10000"/>
                <a:gd name="connsiteY335" fmla="*/ 5377 h 10000"/>
                <a:gd name="connsiteX336" fmla="*/ 4835 w 10000"/>
                <a:gd name="connsiteY336" fmla="*/ 5397 h 10000"/>
                <a:gd name="connsiteX337" fmla="*/ 4795 w 10000"/>
                <a:gd name="connsiteY337" fmla="*/ 5428 h 10000"/>
                <a:gd name="connsiteX338" fmla="*/ 4744 w 10000"/>
                <a:gd name="connsiteY338" fmla="*/ 5438 h 10000"/>
                <a:gd name="connsiteX339" fmla="*/ 4709 w 10000"/>
                <a:gd name="connsiteY339" fmla="*/ 5461 h 10000"/>
                <a:gd name="connsiteX340" fmla="*/ 4704 w 10000"/>
                <a:gd name="connsiteY340" fmla="*/ 5556 h 10000"/>
                <a:gd name="connsiteX341" fmla="*/ 4754 w 10000"/>
                <a:gd name="connsiteY341" fmla="*/ 5596 h 10000"/>
                <a:gd name="connsiteX342" fmla="*/ 4800 w 10000"/>
                <a:gd name="connsiteY342" fmla="*/ 5629 h 10000"/>
                <a:gd name="connsiteX343" fmla="*/ 4846 w 10000"/>
                <a:gd name="connsiteY343" fmla="*/ 5670 h 10000"/>
                <a:gd name="connsiteX344" fmla="*/ 4896 w 10000"/>
                <a:gd name="connsiteY344" fmla="*/ 5691 h 10000"/>
                <a:gd name="connsiteX345" fmla="*/ 4937 w 10000"/>
                <a:gd name="connsiteY345" fmla="*/ 5732 h 10000"/>
                <a:gd name="connsiteX346" fmla="*/ 4987 w 10000"/>
                <a:gd name="connsiteY346" fmla="*/ 5776 h 10000"/>
                <a:gd name="connsiteX347" fmla="*/ 5028 w 10000"/>
                <a:gd name="connsiteY347" fmla="*/ 5839 h 10000"/>
                <a:gd name="connsiteX348" fmla="*/ 5068 w 10000"/>
                <a:gd name="connsiteY348" fmla="*/ 5902 h 10000"/>
                <a:gd name="connsiteX349" fmla="*/ 5033 w 10000"/>
                <a:gd name="connsiteY349" fmla="*/ 5912 h 10000"/>
                <a:gd name="connsiteX350" fmla="*/ 4992 w 10000"/>
                <a:gd name="connsiteY350" fmla="*/ 5912 h 10000"/>
                <a:gd name="connsiteX351" fmla="*/ 4957 w 10000"/>
                <a:gd name="connsiteY351" fmla="*/ 5902 h 10000"/>
                <a:gd name="connsiteX352" fmla="*/ 4916 w 10000"/>
                <a:gd name="connsiteY352" fmla="*/ 5871 h 10000"/>
                <a:gd name="connsiteX353" fmla="*/ 4876 w 10000"/>
                <a:gd name="connsiteY353" fmla="*/ 5850 h 10000"/>
                <a:gd name="connsiteX354" fmla="*/ 4835 w 10000"/>
                <a:gd name="connsiteY354" fmla="*/ 5839 h 10000"/>
                <a:gd name="connsiteX355" fmla="*/ 4800 w 10000"/>
                <a:gd name="connsiteY355" fmla="*/ 5860 h 10000"/>
                <a:gd name="connsiteX356" fmla="*/ 4759 w 10000"/>
                <a:gd name="connsiteY356" fmla="*/ 5902 h 10000"/>
                <a:gd name="connsiteX357" fmla="*/ 4775 w 10000"/>
                <a:gd name="connsiteY357" fmla="*/ 6027 h 10000"/>
                <a:gd name="connsiteX358" fmla="*/ 4810 w 10000"/>
                <a:gd name="connsiteY358" fmla="*/ 6143 h 10000"/>
                <a:gd name="connsiteX359" fmla="*/ 4851 w 10000"/>
                <a:gd name="connsiteY359" fmla="*/ 6226 h 10000"/>
                <a:gd name="connsiteX360" fmla="*/ 4901 w 10000"/>
                <a:gd name="connsiteY360" fmla="*/ 6309 h 10000"/>
                <a:gd name="connsiteX361" fmla="*/ 4952 w 10000"/>
                <a:gd name="connsiteY361" fmla="*/ 6394 h 10000"/>
                <a:gd name="connsiteX362" fmla="*/ 5003 w 10000"/>
                <a:gd name="connsiteY362" fmla="*/ 6488 h 10000"/>
                <a:gd name="connsiteX363" fmla="*/ 5043 w 10000"/>
                <a:gd name="connsiteY363" fmla="*/ 6614 h 10000"/>
                <a:gd name="connsiteX364" fmla="*/ 5078 w 10000"/>
                <a:gd name="connsiteY364" fmla="*/ 6739 h 10000"/>
                <a:gd name="connsiteX365" fmla="*/ 4987 w 10000"/>
                <a:gd name="connsiteY365" fmla="*/ 6781 h 10000"/>
                <a:gd name="connsiteX366" fmla="*/ 4886 w 10000"/>
                <a:gd name="connsiteY366" fmla="*/ 6824 h 10000"/>
                <a:gd name="connsiteX367" fmla="*/ 4795 w 10000"/>
                <a:gd name="connsiteY367" fmla="*/ 6888 h 10000"/>
                <a:gd name="connsiteX368" fmla="*/ 4699 w 10000"/>
                <a:gd name="connsiteY368" fmla="*/ 6950 h 10000"/>
                <a:gd name="connsiteX369" fmla="*/ 4608 w 10000"/>
                <a:gd name="connsiteY369" fmla="*/ 7013 h 10000"/>
                <a:gd name="connsiteX370" fmla="*/ 4511 w 10000"/>
                <a:gd name="connsiteY370" fmla="*/ 7055 h 10000"/>
                <a:gd name="connsiteX371" fmla="*/ 4415 w 10000"/>
                <a:gd name="connsiteY371" fmla="*/ 7097 h 10000"/>
                <a:gd name="connsiteX372" fmla="*/ 4319 w 10000"/>
                <a:gd name="connsiteY372" fmla="*/ 7107 h 10000"/>
                <a:gd name="connsiteX373" fmla="*/ 4339 w 10000"/>
                <a:gd name="connsiteY373" fmla="*/ 6845 h 10000"/>
                <a:gd name="connsiteX374" fmla="*/ 4349 w 10000"/>
                <a:gd name="connsiteY374" fmla="*/ 6551 h 10000"/>
                <a:gd name="connsiteX375" fmla="*/ 4339 w 10000"/>
                <a:gd name="connsiteY375" fmla="*/ 6268 h 10000"/>
                <a:gd name="connsiteX376" fmla="*/ 4319 w 10000"/>
                <a:gd name="connsiteY376" fmla="*/ 6006 h 10000"/>
                <a:gd name="connsiteX377" fmla="*/ 4294 w 10000"/>
                <a:gd name="connsiteY377" fmla="*/ 5922 h 10000"/>
                <a:gd name="connsiteX378" fmla="*/ 4268 w 10000"/>
                <a:gd name="connsiteY378" fmla="*/ 5829 h 10000"/>
                <a:gd name="connsiteX379" fmla="*/ 4238 w 10000"/>
                <a:gd name="connsiteY379" fmla="*/ 5743 h 10000"/>
                <a:gd name="connsiteX380" fmla="*/ 4192 w 10000"/>
                <a:gd name="connsiteY380" fmla="*/ 5712 h 10000"/>
                <a:gd name="connsiteX381" fmla="*/ 4147 w 10000"/>
                <a:gd name="connsiteY381" fmla="*/ 5891 h 10000"/>
                <a:gd name="connsiteX382" fmla="*/ 4116 w 10000"/>
                <a:gd name="connsiteY382" fmla="*/ 6070 h 10000"/>
                <a:gd name="connsiteX383" fmla="*/ 4086 w 10000"/>
                <a:gd name="connsiteY383" fmla="*/ 6247 h 10000"/>
                <a:gd name="connsiteX384" fmla="*/ 4035 w 10000"/>
                <a:gd name="connsiteY384" fmla="*/ 6414 h 10000"/>
                <a:gd name="connsiteX385" fmla="*/ 3833 w 10000"/>
                <a:gd name="connsiteY385" fmla="*/ 5712 h 10000"/>
                <a:gd name="connsiteX386" fmla="*/ 3772 w 10000"/>
                <a:gd name="connsiteY386" fmla="*/ 5712 h 10000"/>
                <a:gd name="connsiteX387" fmla="*/ 3772 w 10000"/>
                <a:gd name="connsiteY387" fmla="*/ 5829 h 10000"/>
                <a:gd name="connsiteX388" fmla="*/ 3813 w 10000"/>
                <a:gd name="connsiteY388" fmla="*/ 5954 h 10000"/>
                <a:gd name="connsiteX389" fmla="*/ 3848 w 10000"/>
                <a:gd name="connsiteY389" fmla="*/ 6090 h 10000"/>
                <a:gd name="connsiteX390" fmla="*/ 3878 w 10000"/>
                <a:gd name="connsiteY390" fmla="*/ 6226 h 10000"/>
                <a:gd name="connsiteX391" fmla="*/ 3909 w 10000"/>
                <a:gd name="connsiteY391" fmla="*/ 6373 h 10000"/>
                <a:gd name="connsiteX392" fmla="*/ 3934 w 10000"/>
                <a:gd name="connsiteY392" fmla="*/ 6498 h 10000"/>
                <a:gd name="connsiteX393" fmla="*/ 3959 w 10000"/>
                <a:gd name="connsiteY393" fmla="*/ 6644 h 10000"/>
                <a:gd name="connsiteX394" fmla="*/ 3975 w 10000"/>
                <a:gd name="connsiteY394" fmla="*/ 6803 h 10000"/>
                <a:gd name="connsiteX395" fmla="*/ 3995 w 10000"/>
                <a:gd name="connsiteY395" fmla="*/ 6950 h 10000"/>
                <a:gd name="connsiteX396" fmla="*/ 4041 w 10000"/>
                <a:gd name="connsiteY396" fmla="*/ 6928 h 10000"/>
                <a:gd name="connsiteX397" fmla="*/ 4081 w 10000"/>
                <a:gd name="connsiteY397" fmla="*/ 6868 h 10000"/>
                <a:gd name="connsiteX398" fmla="*/ 4111 w 10000"/>
                <a:gd name="connsiteY398" fmla="*/ 6803 h 10000"/>
                <a:gd name="connsiteX399" fmla="*/ 4142 w 10000"/>
                <a:gd name="connsiteY399" fmla="*/ 6729 h 10000"/>
                <a:gd name="connsiteX400" fmla="*/ 4162 w 10000"/>
                <a:gd name="connsiteY400" fmla="*/ 6644 h 10000"/>
                <a:gd name="connsiteX401" fmla="*/ 4182 w 10000"/>
                <a:gd name="connsiteY401" fmla="*/ 6551 h 10000"/>
                <a:gd name="connsiteX402" fmla="*/ 4197 w 10000"/>
                <a:gd name="connsiteY402" fmla="*/ 6467 h 10000"/>
                <a:gd name="connsiteX403" fmla="*/ 4218 w 10000"/>
                <a:gd name="connsiteY403" fmla="*/ 6384 h 10000"/>
                <a:gd name="connsiteX404" fmla="*/ 4238 w 10000"/>
                <a:gd name="connsiteY404" fmla="*/ 6467 h 10000"/>
                <a:gd name="connsiteX405" fmla="*/ 4228 w 10000"/>
                <a:gd name="connsiteY405" fmla="*/ 6654 h 10000"/>
                <a:gd name="connsiteX406" fmla="*/ 4203 w 10000"/>
                <a:gd name="connsiteY406" fmla="*/ 6855 h 10000"/>
                <a:gd name="connsiteX407" fmla="*/ 4182 w 10000"/>
                <a:gd name="connsiteY407" fmla="*/ 7034 h 10000"/>
                <a:gd name="connsiteX408" fmla="*/ 4147 w 10000"/>
                <a:gd name="connsiteY408" fmla="*/ 7223 h 10000"/>
                <a:gd name="connsiteX409" fmla="*/ 4111 w 10000"/>
                <a:gd name="connsiteY409" fmla="*/ 7410 h 10000"/>
                <a:gd name="connsiteX410" fmla="*/ 4076 w 10000"/>
                <a:gd name="connsiteY410" fmla="*/ 7589 h 10000"/>
                <a:gd name="connsiteX411" fmla="*/ 4223 w 10000"/>
                <a:gd name="connsiteY411" fmla="*/ 7977 h 10000"/>
                <a:gd name="connsiteX412" fmla="*/ 4238 w 10000"/>
                <a:gd name="connsiteY412" fmla="*/ 7862 h 10000"/>
                <a:gd name="connsiteX413" fmla="*/ 4258 w 10000"/>
                <a:gd name="connsiteY413" fmla="*/ 7705 h 10000"/>
                <a:gd name="connsiteX414" fmla="*/ 4273 w 10000"/>
                <a:gd name="connsiteY414" fmla="*/ 7567 h 10000"/>
                <a:gd name="connsiteX415" fmla="*/ 4294 w 10000"/>
                <a:gd name="connsiteY415" fmla="*/ 7452 h 10000"/>
                <a:gd name="connsiteX416" fmla="*/ 4400 w 10000"/>
                <a:gd name="connsiteY416" fmla="*/ 7421 h 10000"/>
                <a:gd name="connsiteX417" fmla="*/ 4511 w 10000"/>
                <a:gd name="connsiteY417" fmla="*/ 7358 h 10000"/>
                <a:gd name="connsiteX418" fmla="*/ 4623 w 10000"/>
                <a:gd name="connsiteY418" fmla="*/ 7296 h 10000"/>
                <a:gd name="connsiteX419" fmla="*/ 4734 w 10000"/>
                <a:gd name="connsiteY419" fmla="*/ 7243 h 10000"/>
                <a:gd name="connsiteX420" fmla="*/ 4846 w 10000"/>
                <a:gd name="connsiteY420" fmla="*/ 7181 h 10000"/>
                <a:gd name="connsiteX421" fmla="*/ 4952 w 10000"/>
                <a:gd name="connsiteY421" fmla="*/ 7118 h 10000"/>
                <a:gd name="connsiteX422" fmla="*/ 5063 w 10000"/>
                <a:gd name="connsiteY422" fmla="*/ 7055 h 10000"/>
                <a:gd name="connsiteX423" fmla="*/ 5170 w 10000"/>
                <a:gd name="connsiteY423" fmla="*/ 7013 h 10000"/>
                <a:gd name="connsiteX424" fmla="*/ 5205 w 10000"/>
                <a:gd name="connsiteY424" fmla="*/ 7107 h 10000"/>
                <a:gd name="connsiteX425" fmla="*/ 5241 w 10000"/>
                <a:gd name="connsiteY425" fmla="*/ 7202 h 10000"/>
                <a:gd name="connsiteX426" fmla="*/ 5266 w 10000"/>
                <a:gd name="connsiteY426" fmla="*/ 7296 h 10000"/>
                <a:gd name="connsiteX427" fmla="*/ 5286 w 10000"/>
                <a:gd name="connsiteY427" fmla="*/ 7410 h 10000"/>
                <a:gd name="connsiteX428" fmla="*/ 4759 w 10000"/>
                <a:gd name="connsiteY428" fmla="*/ 7755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759 w 10000"/>
                <a:gd name="connsiteY19" fmla="*/ 7755 h 10000"/>
                <a:gd name="connsiteX20" fmla="*/ 4228 w 10000"/>
                <a:gd name="connsiteY20" fmla="*/ 8125 h 10000"/>
                <a:gd name="connsiteX21" fmla="*/ 4223 w 10000"/>
                <a:gd name="connsiteY21" fmla="*/ 8092 h 10000"/>
                <a:gd name="connsiteX22" fmla="*/ 4223 w 10000"/>
                <a:gd name="connsiteY22" fmla="*/ 8061 h 10000"/>
                <a:gd name="connsiteX23" fmla="*/ 4223 w 10000"/>
                <a:gd name="connsiteY23" fmla="*/ 8018 h 10000"/>
                <a:gd name="connsiteX24" fmla="*/ 4223 w 10000"/>
                <a:gd name="connsiteY24" fmla="*/ 7977 h 10000"/>
                <a:gd name="connsiteX25" fmla="*/ 5554 w 10000"/>
                <a:gd name="connsiteY25" fmla="*/ 6593 h 10000"/>
                <a:gd name="connsiteX26" fmla="*/ 5570 w 10000"/>
                <a:gd name="connsiteY26" fmla="*/ 6384 h 10000"/>
                <a:gd name="connsiteX27" fmla="*/ 5585 w 10000"/>
                <a:gd name="connsiteY27" fmla="*/ 6154 h 10000"/>
                <a:gd name="connsiteX28" fmla="*/ 5605 w 10000"/>
                <a:gd name="connsiteY28" fmla="*/ 5932 h 10000"/>
                <a:gd name="connsiteX29" fmla="*/ 5625 w 10000"/>
                <a:gd name="connsiteY29" fmla="*/ 5712 h 10000"/>
                <a:gd name="connsiteX30" fmla="*/ 5651 w 10000"/>
                <a:gd name="connsiteY30" fmla="*/ 5503 h 10000"/>
                <a:gd name="connsiteX31" fmla="*/ 5671 w 10000"/>
                <a:gd name="connsiteY31" fmla="*/ 5294 h 10000"/>
                <a:gd name="connsiteX32" fmla="*/ 5706 w 10000"/>
                <a:gd name="connsiteY32" fmla="*/ 5084 h 10000"/>
                <a:gd name="connsiteX33" fmla="*/ 5742 w 10000"/>
                <a:gd name="connsiteY33" fmla="*/ 4885 h 10000"/>
                <a:gd name="connsiteX34" fmla="*/ 5782 w 10000"/>
                <a:gd name="connsiteY34" fmla="*/ 4643 h 10000"/>
                <a:gd name="connsiteX35" fmla="*/ 5838 w 10000"/>
                <a:gd name="connsiteY35" fmla="*/ 4401 h 10000"/>
                <a:gd name="connsiteX36" fmla="*/ 5894 w 10000"/>
                <a:gd name="connsiteY36" fmla="*/ 4171 h 10000"/>
                <a:gd name="connsiteX37" fmla="*/ 5965 w 10000"/>
                <a:gd name="connsiteY37" fmla="*/ 3942 h 10000"/>
                <a:gd name="connsiteX38" fmla="*/ 6041 w 10000"/>
                <a:gd name="connsiteY38" fmla="*/ 3723 h 10000"/>
                <a:gd name="connsiteX39" fmla="*/ 6116 w 10000"/>
                <a:gd name="connsiteY39" fmla="*/ 3511 h 10000"/>
                <a:gd name="connsiteX40" fmla="*/ 6203 w 10000"/>
                <a:gd name="connsiteY40" fmla="*/ 3312 h 10000"/>
                <a:gd name="connsiteX41" fmla="*/ 6294 w 10000"/>
                <a:gd name="connsiteY41" fmla="*/ 3124 h 10000"/>
                <a:gd name="connsiteX42" fmla="*/ 6395 w 10000"/>
                <a:gd name="connsiteY42" fmla="*/ 2957 h 10000"/>
                <a:gd name="connsiteX43" fmla="*/ 6496 w 10000"/>
                <a:gd name="connsiteY43" fmla="*/ 2777 h 10000"/>
                <a:gd name="connsiteX44" fmla="*/ 6603 w 10000"/>
                <a:gd name="connsiteY44" fmla="*/ 2642 h 10000"/>
                <a:gd name="connsiteX45" fmla="*/ 6714 w 10000"/>
                <a:gd name="connsiteY45" fmla="*/ 2515 h 10000"/>
                <a:gd name="connsiteX46" fmla="*/ 6830 w 10000"/>
                <a:gd name="connsiteY46" fmla="*/ 2411 h 10000"/>
                <a:gd name="connsiteX47" fmla="*/ 6947 w 10000"/>
                <a:gd name="connsiteY47" fmla="*/ 2305 h 10000"/>
                <a:gd name="connsiteX48" fmla="*/ 7073 w 10000"/>
                <a:gd name="connsiteY48" fmla="*/ 2253 h 10000"/>
                <a:gd name="connsiteX49" fmla="*/ 7200 w 10000"/>
                <a:gd name="connsiteY49" fmla="*/ 2201 h 10000"/>
                <a:gd name="connsiteX50" fmla="*/ 7271 w 10000"/>
                <a:gd name="connsiteY50" fmla="*/ 2368 h 10000"/>
                <a:gd name="connsiteX51" fmla="*/ 7332 w 10000"/>
                <a:gd name="connsiteY51" fmla="*/ 2515 h 10000"/>
                <a:gd name="connsiteX52" fmla="*/ 7397 w 10000"/>
                <a:gd name="connsiteY52" fmla="*/ 2663 h 10000"/>
                <a:gd name="connsiteX53" fmla="*/ 7468 w 10000"/>
                <a:gd name="connsiteY53" fmla="*/ 2777 h 10000"/>
                <a:gd name="connsiteX54" fmla="*/ 7549 w 10000"/>
                <a:gd name="connsiteY54" fmla="*/ 2894 h 10000"/>
                <a:gd name="connsiteX55" fmla="*/ 7641 w 10000"/>
                <a:gd name="connsiteY55" fmla="*/ 2987 h 10000"/>
                <a:gd name="connsiteX56" fmla="*/ 7757 w 10000"/>
                <a:gd name="connsiteY56" fmla="*/ 3082 h 10000"/>
                <a:gd name="connsiteX57" fmla="*/ 7899 w 10000"/>
                <a:gd name="connsiteY57" fmla="*/ 3165 h 10000"/>
                <a:gd name="connsiteX58" fmla="*/ 7980 w 10000"/>
                <a:gd name="connsiteY58" fmla="*/ 3209 h 10000"/>
                <a:gd name="connsiteX59" fmla="*/ 8056 w 10000"/>
                <a:gd name="connsiteY59" fmla="*/ 3219 h 10000"/>
                <a:gd name="connsiteX60" fmla="*/ 8137 w 10000"/>
                <a:gd name="connsiteY60" fmla="*/ 3229 h 10000"/>
                <a:gd name="connsiteX61" fmla="*/ 8213 w 10000"/>
                <a:gd name="connsiteY61" fmla="*/ 3229 h 10000"/>
                <a:gd name="connsiteX62" fmla="*/ 8289 w 10000"/>
                <a:gd name="connsiteY62" fmla="*/ 3209 h 10000"/>
                <a:gd name="connsiteX63" fmla="*/ 8359 w 10000"/>
                <a:gd name="connsiteY63" fmla="*/ 3175 h 10000"/>
                <a:gd name="connsiteX64" fmla="*/ 8435 w 10000"/>
                <a:gd name="connsiteY64" fmla="*/ 3145 h 10000"/>
                <a:gd name="connsiteX65" fmla="*/ 8506 w 10000"/>
                <a:gd name="connsiteY65" fmla="*/ 3082 h 10000"/>
                <a:gd name="connsiteX66" fmla="*/ 8572 w 10000"/>
                <a:gd name="connsiteY66" fmla="*/ 3041 h 10000"/>
                <a:gd name="connsiteX67" fmla="*/ 8638 w 10000"/>
                <a:gd name="connsiteY67" fmla="*/ 2967 h 10000"/>
                <a:gd name="connsiteX68" fmla="*/ 8709 w 10000"/>
                <a:gd name="connsiteY68" fmla="*/ 2894 h 10000"/>
                <a:gd name="connsiteX69" fmla="*/ 8775 w 10000"/>
                <a:gd name="connsiteY69" fmla="*/ 2810 h 10000"/>
                <a:gd name="connsiteX70" fmla="*/ 8830 w 10000"/>
                <a:gd name="connsiteY70" fmla="*/ 2716 h 10000"/>
                <a:gd name="connsiteX71" fmla="*/ 8896 w 10000"/>
                <a:gd name="connsiteY71" fmla="*/ 2609 h 10000"/>
                <a:gd name="connsiteX72" fmla="*/ 8952 w 10000"/>
                <a:gd name="connsiteY72" fmla="*/ 2504 h 10000"/>
                <a:gd name="connsiteX73" fmla="*/ 9013 w 10000"/>
                <a:gd name="connsiteY73" fmla="*/ 2401 h 10000"/>
                <a:gd name="connsiteX74" fmla="*/ 9200 w 10000"/>
                <a:gd name="connsiteY74" fmla="*/ 2609 h 10000"/>
                <a:gd name="connsiteX75" fmla="*/ 9362 w 10000"/>
                <a:gd name="connsiteY75" fmla="*/ 2884 h 10000"/>
                <a:gd name="connsiteX76" fmla="*/ 9499 w 10000"/>
                <a:gd name="connsiteY76" fmla="*/ 3195 h 10000"/>
                <a:gd name="connsiteX77" fmla="*/ 9625 w 10000"/>
                <a:gd name="connsiteY77" fmla="*/ 3554 h 10000"/>
                <a:gd name="connsiteX78" fmla="*/ 9716 w 10000"/>
                <a:gd name="connsiteY78" fmla="*/ 3942 h 10000"/>
                <a:gd name="connsiteX79" fmla="*/ 9792 w 10000"/>
                <a:gd name="connsiteY79" fmla="*/ 4359 h 10000"/>
                <a:gd name="connsiteX80" fmla="*/ 9833 w 10000"/>
                <a:gd name="connsiteY80" fmla="*/ 4791 h 10000"/>
                <a:gd name="connsiteX81" fmla="*/ 9848 w 10000"/>
                <a:gd name="connsiteY81" fmla="*/ 5230 h 10000"/>
                <a:gd name="connsiteX82" fmla="*/ 9863 w 10000"/>
                <a:gd name="connsiteY82" fmla="*/ 5534 h 10000"/>
                <a:gd name="connsiteX83" fmla="*/ 9878 w 10000"/>
                <a:gd name="connsiteY83" fmla="*/ 5871 h 10000"/>
                <a:gd name="connsiteX84" fmla="*/ 9899 w 10000"/>
                <a:gd name="connsiteY84" fmla="*/ 6132 h 10000"/>
                <a:gd name="connsiteX85" fmla="*/ 9914 w 10000"/>
                <a:gd name="connsiteY85" fmla="*/ 6195 h 10000"/>
                <a:gd name="connsiteX86" fmla="*/ 9980 w 10000"/>
                <a:gd name="connsiteY86" fmla="*/ 5660 h 10000"/>
                <a:gd name="connsiteX87" fmla="*/ 10000 w 10000"/>
                <a:gd name="connsiteY87" fmla="*/ 5084 h 10000"/>
                <a:gd name="connsiteX88" fmla="*/ 9995 w 10000"/>
                <a:gd name="connsiteY88" fmla="*/ 4506 h 10000"/>
                <a:gd name="connsiteX89" fmla="*/ 9949 w 10000"/>
                <a:gd name="connsiteY89" fmla="*/ 3963 h 10000"/>
                <a:gd name="connsiteX90" fmla="*/ 9924 w 10000"/>
                <a:gd name="connsiteY90" fmla="*/ 3784 h 10000"/>
                <a:gd name="connsiteX91" fmla="*/ 9899 w 10000"/>
                <a:gd name="connsiteY91" fmla="*/ 3604 h 10000"/>
                <a:gd name="connsiteX92" fmla="*/ 9863 w 10000"/>
                <a:gd name="connsiteY92" fmla="*/ 3418 h 10000"/>
                <a:gd name="connsiteX93" fmla="*/ 9813 w 10000"/>
                <a:gd name="connsiteY93" fmla="*/ 3249 h 10000"/>
                <a:gd name="connsiteX94" fmla="*/ 9767 w 10000"/>
                <a:gd name="connsiteY94" fmla="*/ 3092 h 10000"/>
                <a:gd name="connsiteX95" fmla="*/ 9716 w 10000"/>
                <a:gd name="connsiteY95" fmla="*/ 2936 h 10000"/>
                <a:gd name="connsiteX96" fmla="*/ 9656 w 10000"/>
                <a:gd name="connsiteY96" fmla="*/ 2777 h 10000"/>
                <a:gd name="connsiteX97" fmla="*/ 9595 w 10000"/>
                <a:gd name="connsiteY97" fmla="*/ 2642 h 10000"/>
                <a:gd name="connsiteX98" fmla="*/ 9529 w 10000"/>
                <a:gd name="connsiteY98" fmla="*/ 2504 h 10000"/>
                <a:gd name="connsiteX99" fmla="*/ 9458 w 10000"/>
                <a:gd name="connsiteY99" fmla="*/ 2368 h 10000"/>
                <a:gd name="connsiteX100" fmla="*/ 9387 w 10000"/>
                <a:gd name="connsiteY100" fmla="*/ 2243 h 10000"/>
                <a:gd name="connsiteX101" fmla="*/ 9316 w 10000"/>
                <a:gd name="connsiteY101" fmla="*/ 2117 h 10000"/>
                <a:gd name="connsiteX102" fmla="*/ 9241 w 10000"/>
                <a:gd name="connsiteY102" fmla="*/ 2003 h 10000"/>
                <a:gd name="connsiteX103" fmla="*/ 9154 w 10000"/>
                <a:gd name="connsiteY103" fmla="*/ 1888 h 10000"/>
                <a:gd name="connsiteX104" fmla="*/ 9078 w 10000"/>
                <a:gd name="connsiteY104" fmla="*/ 1793 h 10000"/>
                <a:gd name="connsiteX105" fmla="*/ 8997 w 10000"/>
                <a:gd name="connsiteY105" fmla="*/ 1699 h 10000"/>
                <a:gd name="connsiteX106" fmla="*/ 8982 w 10000"/>
                <a:gd name="connsiteY106" fmla="*/ 1710 h 10000"/>
                <a:gd name="connsiteX107" fmla="*/ 8972 w 10000"/>
                <a:gd name="connsiteY107" fmla="*/ 1720 h 10000"/>
                <a:gd name="connsiteX108" fmla="*/ 8957 w 10000"/>
                <a:gd name="connsiteY108" fmla="*/ 1730 h 10000"/>
                <a:gd name="connsiteX109" fmla="*/ 8947 w 10000"/>
                <a:gd name="connsiteY109" fmla="*/ 1750 h 10000"/>
                <a:gd name="connsiteX110" fmla="*/ 8932 w 10000"/>
                <a:gd name="connsiteY110" fmla="*/ 1793 h 10000"/>
                <a:gd name="connsiteX111" fmla="*/ 8906 w 10000"/>
                <a:gd name="connsiteY111" fmla="*/ 1856 h 10000"/>
                <a:gd name="connsiteX112" fmla="*/ 8866 w 10000"/>
                <a:gd name="connsiteY112" fmla="*/ 1939 h 10000"/>
                <a:gd name="connsiteX113" fmla="*/ 8820 w 10000"/>
                <a:gd name="connsiteY113" fmla="*/ 2045 h 10000"/>
                <a:gd name="connsiteX114" fmla="*/ 8749 w 10000"/>
                <a:gd name="connsiteY114" fmla="*/ 2180 h 10000"/>
                <a:gd name="connsiteX115" fmla="*/ 8684 w 10000"/>
                <a:gd name="connsiteY115" fmla="*/ 2283 h 10000"/>
                <a:gd name="connsiteX116" fmla="*/ 8628 w 10000"/>
                <a:gd name="connsiteY116" fmla="*/ 2380 h 10000"/>
                <a:gd name="connsiteX117" fmla="*/ 8567 w 10000"/>
                <a:gd name="connsiteY117" fmla="*/ 2463 h 10000"/>
                <a:gd name="connsiteX118" fmla="*/ 8516 w 10000"/>
                <a:gd name="connsiteY118" fmla="*/ 2526 h 10000"/>
                <a:gd name="connsiteX119" fmla="*/ 8466 w 10000"/>
                <a:gd name="connsiteY119" fmla="*/ 2588 h 10000"/>
                <a:gd name="connsiteX120" fmla="*/ 8415 w 10000"/>
                <a:gd name="connsiteY120" fmla="*/ 2622 h 10000"/>
                <a:gd name="connsiteX121" fmla="*/ 8365 w 10000"/>
                <a:gd name="connsiteY121" fmla="*/ 2663 h 10000"/>
                <a:gd name="connsiteX122" fmla="*/ 8314 w 10000"/>
                <a:gd name="connsiteY122" fmla="*/ 2673 h 10000"/>
                <a:gd name="connsiteX123" fmla="*/ 8258 w 10000"/>
                <a:gd name="connsiteY123" fmla="*/ 2684 h 10000"/>
                <a:gd name="connsiteX124" fmla="*/ 8208 w 10000"/>
                <a:gd name="connsiteY124" fmla="*/ 2694 h 10000"/>
                <a:gd name="connsiteX125" fmla="*/ 8147 w 10000"/>
                <a:gd name="connsiteY125" fmla="*/ 2694 h 10000"/>
                <a:gd name="connsiteX126" fmla="*/ 8086 w 10000"/>
                <a:gd name="connsiteY126" fmla="*/ 2684 h 10000"/>
                <a:gd name="connsiteX127" fmla="*/ 8015 w 10000"/>
                <a:gd name="connsiteY127" fmla="*/ 2684 h 10000"/>
                <a:gd name="connsiteX128" fmla="*/ 7939 w 10000"/>
                <a:gd name="connsiteY128" fmla="*/ 2673 h 10000"/>
                <a:gd name="connsiteX129" fmla="*/ 7858 w 10000"/>
                <a:gd name="connsiteY129" fmla="*/ 2663 h 10000"/>
                <a:gd name="connsiteX130" fmla="*/ 7803 w 10000"/>
                <a:gd name="connsiteY130" fmla="*/ 2609 h 10000"/>
                <a:gd name="connsiteX131" fmla="*/ 7747 w 10000"/>
                <a:gd name="connsiteY131" fmla="*/ 2577 h 10000"/>
                <a:gd name="connsiteX132" fmla="*/ 7696 w 10000"/>
                <a:gd name="connsiteY132" fmla="*/ 2526 h 10000"/>
                <a:gd name="connsiteX133" fmla="*/ 7635 w 10000"/>
                <a:gd name="connsiteY133" fmla="*/ 2483 h 10000"/>
                <a:gd name="connsiteX134" fmla="*/ 7585 w 10000"/>
                <a:gd name="connsiteY134" fmla="*/ 2431 h 10000"/>
                <a:gd name="connsiteX135" fmla="*/ 7529 w 10000"/>
                <a:gd name="connsiteY135" fmla="*/ 2358 h 10000"/>
                <a:gd name="connsiteX136" fmla="*/ 7489 w 10000"/>
                <a:gd name="connsiteY136" fmla="*/ 2273 h 10000"/>
                <a:gd name="connsiteX137" fmla="*/ 7448 w 10000"/>
                <a:gd name="connsiteY137" fmla="*/ 2180 h 10000"/>
                <a:gd name="connsiteX138" fmla="*/ 7468 w 10000"/>
                <a:gd name="connsiteY138" fmla="*/ 2138 h 10000"/>
                <a:gd name="connsiteX139" fmla="*/ 7484 w 10000"/>
                <a:gd name="connsiteY139" fmla="*/ 2096 h 10000"/>
                <a:gd name="connsiteX140" fmla="*/ 7499 w 10000"/>
                <a:gd name="connsiteY140" fmla="*/ 2045 h 10000"/>
                <a:gd name="connsiteX141" fmla="*/ 7514 w 10000"/>
                <a:gd name="connsiteY141" fmla="*/ 2003 h 10000"/>
                <a:gd name="connsiteX142" fmla="*/ 7554 w 10000"/>
                <a:gd name="connsiteY142" fmla="*/ 1740 h 10000"/>
                <a:gd name="connsiteX143" fmla="*/ 7570 w 10000"/>
                <a:gd name="connsiteY143" fmla="*/ 1478 h 10000"/>
                <a:gd name="connsiteX144" fmla="*/ 7570 w 10000"/>
                <a:gd name="connsiteY144" fmla="*/ 1216 h 10000"/>
                <a:gd name="connsiteX145" fmla="*/ 7559 w 10000"/>
                <a:gd name="connsiteY145" fmla="*/ 954 h 10000"/>
                <a:gd name="connsiteX146" fmla="*/ 7529 w 10000"/>
                <a:gd name="connsiteY146" fmla="*/ 692 h 10000"/>
                <a:gd name="connsiteX147" fmla="*/ 7484 w 10000"/>
                <a:gd name="connsiteY147" fmla="*/ 450 h 10000"/>
                <a:gd name="connsiteX148" fmla="*/ 7428 w 10000"/>
                <a:gd name="connsiteY148" fmla="*/ 219 h 10000"/>
                <a:gd name="connsiteX149" fmla="*/ 7357 w 10000"/>
                <a:gd name="connsiteY149" fmla="*/ 0 h 10000"/>
                <a:gd name="connsiteX150" fmla="*/ 7352 w 10000"/>
                <a:gd name="connsiteY150" fmla="*/ 63 h 10000"/>
                <a:gd name="connsiteX151" fmla="*/ 7357 w 10000"/>
                <a:gd name="connsiteY151" fmla="*/ 263 h 10000"/>
                <a:gd name="connsiteX152" fmla="*/ 7367 w 10000"/>
                <a:gd name="connsiteY152" fmla="*/ 525 h 10000"/>
                <a:gd name="connsiteX153" fmla="*/ 7372 w 10000"/>
                <a:gd name="connsiteY153" fmla="*/ 839 h 10000"/>
                <a:gd name="connsiteX154" fmla="*/ 7362 w 10000"/>
                <a:gd name="connsiteY154" fmla="*/ 1174 h 10000"/>
                <a:gd name="connsiteX155" fmla="*/ 7332 w 10000"/>
                <a:gd name="connsiteY155" fmla="*/ 1478 h 10000"/>
                <a:gd name="connsiteX156" fmla="*/ 7271 w 10000"/>
                <a:gd name="connsiteY156" fmla="*/ 1720 h 10000"/>
                <a:gd name="connsiteX157" fmla="*/ 7165 w 10000"/>
                <a:gd name="connsiteY157" fmla="*/ 1866 h 10000"/>
                <a:gd name="connsiteX158" fmla="*/ 7048 w 10000"/>
                <a:gd name="connsiteY158" fmla="*/ 1866 h 10000"/>
                <a:gd name="connsiteX159" fmla="*/ 6932 w 10000"/>
                <a:gd name="connsiteY159" fmla="*/ 1888 h 10000"/>
                <a:gd name="connsiteX160" fmla="*/ 6820 w 10000"/>
                <a:gd name="connsiteY160" fmla="*/ 1939 h 10000"/>
                <a:gd name="connsiteX161" fmla="*/ 6709 w 10000"/>
                <a:gd name="connsiteY161" fmla="*/ 2003 h 10000"/>
                <a:gd name="connsiteX162" fmla="*/ 6603 w 10000"/>
                <a:gd name="connsiteY162" fmla="*/ 2065 h 10000"/>
                <a:gd name="connsiteX163" fmla="*/ 6501 w 10000"/>
                <a:gd name="connsiteY163" fmla="*/ 2169 h 10000"/>
                <a:gd name="connsiteX164" fmla="*/ 6400 w 10000"/>
                <a:gd name="connsiteY164" fmla="*/ 2263 h 10000"/>
                <a:gd name="connsiteX165" fmla="*/ 6304 w 10000"/>
                <a:gd name="connsiteY165" fmla="*/ 2380 h 10000"/>
                <a:gd name="connsiteX166" fmla="*/ 6208 w 10000"/>
                <a:gd name="connsiteY166" fmla="*/ 2515 h 10000"/>
                <a:gd name="connsiteX167" fmla="*/ 6116 w 10000"/>
                <a:gd name="connsiteY167" fmla="*/ 2663 h 10000"/>
                <a:gd name="connsiteX168" fmla="*/ 6035 w 10000"/>
                <a:gd name="connsiteY168" fmla="*/ 2820 h 10000"/>
                <a:gd name="connsiteX169" fmla="*/ 5954 w 10000"/>
                <a:gd name="connsiteY169" fmla="*/ 2987 h 10000"/>
                <a:gd name="connsiteX170" fmla="*/ 5878 w 10000"/>
                <a:gd name="connsiteY170" fmla="*/ 3155 h 10000"/>
                <a:gd name="connsiteX171" fmla="*/ 5808 w 10000"/>
                <a:gd name="connsiteY171" fmla="*/ 3353 h 10000"/>
                <a:gd name="connsiteX172" fmla="*/ 5737 w 10000"/>
                <a:gd name="connsiteY172" fmla="*/ 3542 h 10000"/>
                <a:gd name="connsiteX173" fmla="*/ 5676 w 10000"/>
                <a:gd name="connsiteY173" fmla="*/ 3733 h 10000"/>
                <a:gd name="connsiteX174" fmla="*/ 5630 w 10000"/>
                <a:gd name="connsiteY174" fmla="*/ 3922 h 10000"/>
                <a:gd name="connsiteX175" fmla="*/ 5590 w 10000"/>
                <a:gd name="connsiteY175" fmla="*/ 4109 h 10000"/>
                <a:gd name="connsiteX176" fmla="*/ 5559 w 10000"/>
                <a:gd name="connsiteY176" fmla="*/ 4307 h 10000"/>
                <a:gd name="connsiteX177" fmla="*/ 5539 w 10000"/>
                <a:gd name="connsiteY177" fmla="*/ 4496 h 10000"/>
                <a:gd name="connsiteX178" fmla="*/ 5514 w 10000"/>
                <a:gd name="connsiteY178" fmla="*/ 4684 h 10000"/>
                <a:gd name="connsiteX179" fmla="*/ 5494 w 10000"/>
                <a:gd name="connsiteY179" fmla="*/ 4895 h 10000"/>
                <a:gd name="connsiteX180" fmla="*/ 5468 w 10000"/>
                <a:gd name="connsiteY180" fmla="*/ 5084 h 10000"/>
                <a:gd name="connsiteX181" fmla="*/ 5443 w 10000"/>
                <a:gd name="connsiteY181" fmla="*/ 5284 h 10000"/>
                <a:gd name="connsiteX182" fmla="*/ 5397 w 10000"/>
                <a:gd name="connsiteY182" fmla="*/ 5230 h 10000"/>
                <a:gd name="connsiteX183" fmla="*/ 5337 w 10000"/>
                <a:gd name="connsiteY183" fmla="*/ 5188 h 10000"/>
                <a:gd name="connsiteX184" fmla="*/ 5251 w 10000"/>
                <a:gd name="connsiteY184" fmla="*/ 5137 h 10000"/>
                <a:gd name="connsiteX185" fmla="*/ 5170 w 10000"/>
                <a:gd name="connsiteY185" fmla="*/ 5074 h 10000"/>
                <a:gd name="connsiteX186" fmla="*/ 5089 w 10000"/>
                <a:gd name="connsiteY186" fmla="*/ 5001 h 10000"/>
                <a:gd name="connsiteX187" fmla="*/ 5013 w 10000"/>
                <a:gd name="connsiteY187" fmla="*/ 4938 h 10000"/>
                <a:gd name="connsiteX188" fmla="*/ 4962 w 10000"/>
                <a:gd name="connsiteY188" fmla="*/ 4864 h 10000"/>
                <a:gd name="connsiteX189" fmla="*/ 4937 w 10000"/>
                <a:gd name="connsiteY189" fmla="*/ 4780 h 10000"/>
                <a:gd name="connsiteX190" fmla="*/ 4835 w 10000"/>
                <a:gd name="connsiteY190" fmla="*/ 4812 h 10000"/>
                <a:gd name="connsiteX191" fmla="*/ 4668 w 10000"/>
                <a:gd name="connsiteY191" fmla="*/ 4875 h 10000"/>
                <a:gd name="connsiteX192" fmla="*/ 4461 w 10000"/>
                <a:gd name="connsiteY192" fmla="*/ 4938 h 10000"/>
                <a:gd name="connsiteX193" fmla="*/ 4213 w 10000"/>
                <a:gd name="connsiteY193" fmla="*/ 5031 h 10000"/>
                <a:gd name="connsiteX194" fmla="*/ 3929 w 10000"/>
                <a:gd name="connsiteY194" fmla="*/ 5126 h 10000"/>
                <a:gd name="connsiteX195" fmla="*/ 3625 w 10000"/>
                <a:gd name="connsiteY195" fmla="*/ 5220 h 10000"/>
                <a:gd name="connsiteX196" fmla="*/ 3311 w 10000"/>
                <a:gd name="connsiteY196" fmla="*/ 5334 h 10000"/>
                <a:gd name="connsiteX197" fmla="*/ 2992 w 10000"/>
                <a:gd name="connsiteY197" fmla="*/ 5438 h 10000"/>
                <a:gd name="connsiteX198" fmla="*/ 2678 w 10000"/>
                <a:gd name="connsiteY198" fmla="*/ 5545 h 10000"/>
                <a:gd name="connsiteX199" fmla="*/ 2380 w 10000"/>
                <a:gd name="connsiteY199" fmla="*/ 5660 h 10000"/>
                <a:gd name="connsiteX200" fmla="*/ 2101 w 10000"/>
                <a:gd name="connsiteY200" fmla="*/ 5754 h 10000"/>
                <a:gd name="connsiteX201" fmla="*/ 1848 w 10000"/>
                <a:gd name="connsiteY201" fmla="*/ 5839 h 10000"/>
                <a:gd name="connsiteX202" fmla="*/ 1641 w 10000"/>
                <a:gd name="connsiteY202" fmla="*/ 5912 h 10000"/>
                <a:gd name="connsiteX203" fmla="*/ 1484 w 10000"/>
                <a:gd name="connsiteY203" fmla="*/ 5954 h 10000"/>
                <a:gd name="connsiteX204" fmla="*/ 1377 w 10000"/>
                <a:gd name="connsiteY204" fmla="*/ 5996 h 10000"/>
                <a:gd name="connsiteX205" fmla="*/ 1342 w 10000"/>
                <a:gd name="connsiteY205" fmla="*/ 6006 h 10000"/>
                <a:gd name="connsiteX206" fmla="*/ 1261 w 10000"/>
                <a:gd name="connsiteY206" fmla="*/ 5954 h 10000"/>
                <a:gd name="connsiteX207" fmla="*/ 1180 w 10000"/>
                <a:gd name="connsiteY207" fmla="*/ 5902 h 10000"/>
                <a:gd name="connsiteX208" fmla="*/ 1104 w 10000"/>
                <a:gd name="connsiteY208" fmla="*/ 5850 h 10000"/>
                <a:gd name="connsiteX209" fmla="*/ 1023 w 10000"/>
                <a:gd name="connsiteY209" fmla="*/ 5787 h 10000"/>
                <a:gd name="connsiteX210" fmla="*/ 942 w 10000"/>
                <a:gd name="connsiteY210" fmla="*/ 5732 h 10000"/>
                <a:gd name="connsiteX211" fmla="*/ 861 w 10000"/>
                <a:gd name="connsiteY211" fmla="*/ 5670 h 10000"/>
                <a:gd name="connsiteX212" fmla="*/ 785 w 10000"/>
                <a:gd name="connsiteY212" fmla="*/ 5617 h 10000"/>
                <a:gd name="connsiteX213" fmla="*/ 704 w 10000"/>
                <a:gd name="connsiteY213" fmla="*/ 5556 h 10000"/>
                <a:gd name="connsiteX214" fmla="*/ 623 w 10000"/>
                <a:gd name="connsiteY214" fmla="*/ 5503 h 10000"/>
                <a:gd name="connsiteX215" fmla="*/ 542 w 10000"/>
                <a:gd name="connsiteY215" fmla="*/ 5451 h 10000"/>
                <a:gd name="connsiteX216" fmla="*/ 466 w 10000"/>
                <a:gd name="connsiteY216" fmla="*/ 5387 h 10000"/>
                <a:gd name="connsiteX217" fmla="*/ 380 w 10000"/>
                <a:gd name="connsiteY217" fmla="*/ 5346 h 10000"/>
                <a:gd name="connsiteX218" fmla="*/ 299 w 10000"/>
                <a:gd name="connsiteY218" fmla="*/ 5294 h 10000"/>
                <a:gd name="connsiteX219" fmla="*/ 218 w 10000"/>
                <a:gd name="connsiteY219" fmla="*/ 5241 h 10000"/>
                <a:gd name="connsiteX220" fmla="*/ 137 w 10000"/>
                <a:gd name="connsiteY220" fmla="*/ 5199 h 10000"/>
                <a:gd name="connsiteX221" fmla="*/ 56 w 10000"/>
                <a:gd name="connsiteY221" fmla="*/ 5148 h 10000"/>
                <a:gd name="connsiteX222" fmla="*/ 0 w 10000"/>
                <a:gd name="connsiteY222" fmla="*/ 5271 h 10000"/>
                <a:gd name="connsiteX223" fmla="*/ 15 w 10000"/>
                <a:gd name="connsiteY223" fmla="*/ 5294 h 10000"/>
                <a:gd name="connsiteX224" fmla="*/ 51 w 10000"/>
                <a:gd name="connsiteY224" fmla="*/ 5334 h 10000"/>
                <a:gd name="connsiteX225" fmla="*/ 106 w 10000"/>
                <a:gd name="connsiteY225" fmla="*/ 5377 h 10000"/>
                <a:gd name="connsiteX226" fmla="*/ 177 w 10000"/>
                <a:gd name="connsiteY226" fmla="*/ 5438 h 10000"/>
                <a:gd name="connsiteX227" fmla="*/ 263 w 10000"/>
                <a:gd name="connsiteY227" fmla="*/ 5503 h 10000"/>
                <a:gd name="connsiteX228" fmla="*/ 359 w 10000"/>
                <a:gd name="connsiteY228" fmla="*/ 5576 h 10000"/>
                <a:gd name="connsiteX229" fmla="*/ 456 w 10000"/>
                <a:gd name="connsiteY229" fmla="*/ 5660 h 10000"/>
                <a:gd name="connsiteX230" fmla="*/ 557 w 10000"/>
                <a:gd name="connsiteY230" fmla="*/ 5732 h 10000"/>
                <a:gd name="connsiteX231" fmla="*/ 658 w 10000"/>
                <a:gd name="connsiteY231" fmla="*/ 5818 h 10000"/>
                <a:gd name="connsiteX232" fmla="*/ 754 w 10000"/>
                <a:gd name="connsiteY232" fmla="*/ 5891 h 10000"/>
                <a:gd name="connsiteX233" fmla="*/ 851 w 10000"/>
                <a:gd name="connsiteY233" fmla="*/ 5954 h 10000"/>
                <a:gd name="connsiteX234" fmla="*/ 932 w 10000"/>
                <a:gd name="connsiteY234" fmla="*/ 6017 h 10000"/>
                <a:gd name="connsiteX235" fmla="*/ 997 w 10000"/>
                <a:gd name="connsiteY235" fmla="*/ 6080 h 10000"/>
                <a:gd name="connsiteX236" fmla="*/ 1053 w 10000"/>
                <a:gd name="connsiteY236" fmla="*/ 6111 h 10000"/>
                <a:gd name="connsiteX237" fmla="*/ 1089 w 10000"/>
                <a:gd name="connsiteY237" fmla="*/ 6143 h 10000"/>
                <a:gd name="connsiteX238" fmla="*/ 1099 w 10000"/>
                <a:gd name="connsiteY238" fmla="*/ 6154 h 10000"/>
                <a:gd name="connsiteX239" fmla="*/ 1094 w 10000"/>
                <a:gd name="connsiteY239" fmla="*/ 6154 h 10000"/>
                <a:gd name="connsiteX240" fmla="*/ 1073 w 10000"/>
                <a:gd name="connsiteY240" fmla="*/ 6164 h 10000"/>
                <a:gd name="connsiteX241" fmla="*/ 1053 w 10000"/>
                <a:gd name="connsiteY241" fmla="*/ 6185 h 10000"/>
                <a:gd name="connsiteX242" fmla="*/ 1023 w 10000"/>
                <a:gd name="connsiteY242" fmla="*/ 6216 h 10000"/>
                <a:gd name="connsiteX243" fmla="*/ 987 w 10000"/>
                <a:gd name="connsiteY243" fmla="*/ 6236 h 10000"/>
                <a:gd name="connsiteX244" fmla="*/ 957 w 10000"/>
                <a:gd name="connsiteY244" fmla="*/ 6268 h 10000"/>
                <a:gd name="connsiteX245" fmla="*/ 932 w 10000"/>
                <a:gd name="connsiteY245" fmla="*/ 6299 h 10000"/>
                <a:gd name="connsiteX246" fmla="*/ 906 w 10000"/>
                <a:gd name="connsiteY246" fmla="*/ 6331 h 10000"/>
                <a:gd name="connsiteX247" fmla="*/ 2486 w 10000"/>
                <a:gd name="connsiteY247" fmla="*/ 7766 h 10000"/>
                <a:gd name="connsiteX248" fmla="*/ 2516 w 10000"/>
                <a:gd name="connsiteY248" fmla="*/ 7798 h 10000"/>
                <a:gd name="connsiteX249" fmla="*/ 2542 w 10000"/>
                <a:gd name="connsiteY249" fmla="*/ 7808 h 10000"/>
                <a:gd name="connsiteX250" fmla="*/ 2572 w 10000"/>
                <a:gd name="connsiteY250" fmla="*/ 7808 h 10000"/>
                <a:gd name="connsiteX251" fmla="*/ 2603 w 10000"/>
                <a:gd name="connsiteY251" fmla="*/ 7755 h 10000"/>
                <a:gd name="connsiteX252" fmla="*/ 1246 w 10000"/>
                <a:gd name="connsiteY252" fmla="*/ 6414 h 10000"/>
                <a:gd name="connsiteX253" fmla="*/ 1337 w 10000"/>
                <a:gd name="connsiteY253" fmla="*/ 6373 h 10000"/>
                <a:gd name="connsiteX254" fmla="*/ 1494 w 10000"/>
                <a:gd name="connsiteY254" fmla="*/ 6309 h 10000"/>
                <a:gd name="connsiteX255" fmla="*/ 1701 w 10000"/>
                <a:gd name="connsiteY255" fmla="*/ 6216 h 10000"/>
                <a:gd name="connsiteX256" fmla="*/ 1949 w 10000"/>
                <a:gd name="connsiteY256" fmla="*/ 6111 h 10000"/>
                <a:gd name="connsiteX257" fmla="*/ 2233 w 10000"/>
                <a:gd name="connsiteY257" fmla="*/ 6006 h 10000"/>
                <a:gd name="connsiteX258" fmla="*/ 2542 w 10000"/>
                <a:gd name="connsiteY258" fmla="*/ 5891 h 10000"/>
                <a:gd name="connsiteX259" fmla="*/ 2871 w 10000"/>
                <a:gd name="connsiteY259" fmla="*/ 5754 h 10000"/>
                <a:gd name="connsiteX260" fmla="*/ 3195 w 10000"/>
                <a:gd name="connsiteY260" fmla="*/ 5629 h 10000"/>
                <a:gd name="connsiteX261" fmla="*/ 3524 w 10000"/>
                <a:gd name="connsiteY261" fmla="*/ 5513 h 10000"/>
                <a:gd name="connsiteX262" fmla="*/ 3833 w 10000"/>
                <a:gd name="connsiteY262" fmla="*/ 5387 h 10000"/>
                <a:gd name="connsiteX263" fmla="*/ 4122 w 10000"/>
                <a:gd name="connsiteY263" fmla="*/ 5284 h 10000"/>
                <a:gd name="connsiteX264" fmla="*/ 4380 w 10000"/>
                <a:gd name="connsiteY264" fmla="*/ 5178 h 10000"/>
                <a:gd name="connsiteX265" fmla="*/ 4603 w 10000"/>
                <a:gd name="connsiteY265" fmla="*/ 5105 h 10000"/>
                <a:gd name="connsiteX266" fmla="*/ 4765 w 10000"/>
                <a:gd name="connsiteY266" fmla="*/ 5031 h 10000"/>
                <a:gd name="connsiteX267" fmla="*/ 4876 w 10000"/>
                <a:gd name="connsiteY267" fmla="*/ 4990 h 10000"/>
                <a:gd name="connsiteX268" fmla="*/ 4911 w 10000"/>
                <a:gd name="connsiteY268" fmla="*/ 4980 h 10000"/>
                <a:gd name="connsiteX269" fmla="*/ 4972 w 10000"/>
                <a:gd name="connsiteY269" fmla="*/ 5053 h 10000"/>
                <a:gd name="connsiteX270" fmla="*/ 5038 w 10000"/>
                <a:gd name="connsiteY270" fmla="*/ 5126 h 10000"/>
                <a:gd name="connsiteX271" fmla="*/ 5109 w 10000"/>
                <a:gd name="connsiteY271" fmla="*/ 5199 h 10000"/>
                <a:gd name="connsiteX272" fmla="*/ 5180 w 10000"/>
                <a:gd name="connsiteY272" fmla="*/ 5284 h 10000"/>
                <a:gd name="connsiteX273" fmla="*/ 5241 w 10000"/>
                <a:gd name="connsiteY273" fmla="*/ 5367 h 10000"/>
                <a:gd name="connsiteX274" fmla="*/ 5306 w 10000"/>
                <a:gd name="connsiteY274" fmla="*/ 5451 h 10000"/>
                <a:gd name="connsiteX275" fmla="*/ 5367 w 10000"/>
                <a:gd name="connsiteY275" fmla="*/ 5534 h 10000"/>
                <a:gd name="connsiteX276" fmla="*/ 5428 w 10000"/>
                <a:gd name="connsiteY276" fmla="*/ 5629 h 10000"/>
                <a:gd name="connsiteX277" fmla="*/ 5423 w 10000"/>
                <a:gd name="connsiteY277" fmla="*/ 5942 h 10000"/>
                <a:gd name="connsiteX278" fmla="*/ 5397 w 10000"/>
                <a:gd name="connsiteY278" fmla="*/ 6236 h 10000"/>
                <a:gd name="connsiteX279" fmla="*/ 5367 w 10000"/>
                <a:gd name="connsiteY279" fmla="*/ 6541 h 10000"/>
                <a:gd name="connsiteX280" fmla="*/ 5337 w 10000"/>
                <a:gd name="connsiteY280" fmla="*/ 6814 h 10000"/>
                <a:gd name="connsiteX281" fmla="*/ 5296 w 10000"/>
                <a:gd name="connsiteY281" fmla="*/ 6718 h 10000"/>
                <a:gd name="connsiteX282" fmla="*/ 5251 w 10000"/>
                <a:gd name="connsiteY282" fmla="*/ 6624 h 10000"/>
                <a:gd name="connsiteX283" fmla="*/ 5210 w 10000"/>
                <a:gd name="connsiteY283" fmla="*/ 6530 h 10000"/>
                <a:gd name="connsiteX284" fmla="*/ 5170 w 10000"/>
                <a:gd name="connsiteY284" fmla="*/ 6444 h 10000"/>
                <a:gd name="connsiteX285" fmla="*/ 5129 w 10000"/>
                <a:gd name="connsiteY285" fmla="*/ 6351 h 10000"/>
                <a:gd name="connsiteX286" fmla="*/ 5089 w 10000"/>
                <a:gd name="connsiteY286" fmla="*/ 6268 h 10000"/>
                <a:gd name="connsiteX287" fmla="*/ 5043 w 10000"/>
                <a:gd name="connsiteY287" fmla="*/ 6185 h 10000"/>
                <a:gd name="connsiteX288" fmla="*/ 4992 w 10000"/>
                <a:gd name="connsiteY288" fmla="*/ 6111 h 10000"/>
                <a:gd name="connsiteX289" fmla="*/ 5033 w 10000"/>
                <a:gd name="connsiteY289" fmla="*/ 6111 h 10000"/>
                <a:gd name="connsiteX290" fmla="*/ 5073 w 10000"/>
                <a:gd name="connsiteY290" fmla="*/ 6143 h 10000"/>
                <a:gd name="connsiteX291" fmla="*/ 5114 w 10000"/>
                <a:gd name="connsiteY291" fmla="*/ 6195 h 10000"/>
                <a:gd name="connsiteX292" fmla="*/ 5149 w 10000"/>
                <a:gd name="connsiteY292" fmla="*/ 6258 h 10000"/>
                <a:gd name="connsiteX293" fmla="*/ 5190 w 10000"/>
                <a:gd name="connsiteY293" fmla="*/ 6321 h 10000"/>
                <a:gd name="connsiteX294" fmla="*/ 5230 w 10000"/>
                <a:gd name="connsiteY294" fmla="*/ 6341 h 10000"/>
                <a:gd name="connsiteX295" fmla="*/ 5271 w 10000"/>
                <a:gd name="connsiteY295" fmla="*/ 6341 h 10000"/>
                <a:gd name="connsiteX296" fmla="*/ 5316 w 10000"/>
                <a:gd name="connsiteY296" fmla="*/ 6299 h 10000"/>
                <a:gd name="connsiteX297" fmla="*/ 5276 w 10000"/>
                <a:gd name="connsiteY297" fmla="*/ 6154 h 10000"/>
                <a:gd name="connsiteX298" fmla="*/ 5225 w 10000"/>
                <a:gd name="connsiteY298" fmla="*/ 6017 h 10000"/>
                <a:gd name="connsiteX299" fmla="*/ 5170 w 10000"/>
                <a:gd name="connsiteY299" fmla="*/ 5902 h 10000"/>
                <a:gd name="connsiteX300" fmla="*/ 5109 w 10000"/>
                <a:gd name="connsiteY300" fmla="*/ 5776 h 10000"/>
                <a:gd name="connsiteX301" fmla="*/ 5043 w 10000"/>
                <a:gd name="connsiteY301" fmla="*/ 5670 h 10000"/>
                <a:gd name="connsiteX302" fmla="*/ 4972 w 10000"/>
                <a:gd name="connsiteY302" fmla="*/ 5576 h 10000"/>
                <a:gd name="connsiteX303" fmla="*/ 4901 w 10000"/>
                <a:gd name="connsiteY303" fmla="*/ 5493 h 10000"/>
                <a:gd name="connsiteX304" fmla="*/ 4835 w 10000"/>
                <a:gd name="connsiteY304" fmla="*/ 5418 h 10000"/>
                <a:gd name="connsiteX305" fmla="*/ 4881 w 10000"/>
                <a:gd name="connsiteY305" fmla="*/ 5428 h 10000"/>
                <a:gd name="connsiteX306" fmla="*/ 4927 w 10000"/>
                <a:gd name="connsiteY306" fmla="*/ 5438 h 10000"/>
                <a:gd name="connsiteX307" fmla="*/ 4972 w 10000"/>
                <a:gd name="connsiteY307" fmla="*/ 5461 h 10000"/>
                <a:gd name="connsiteX308" fmla="*/ 5018 w 10000"/>
                <a:gd name="connsiteY308" fmla="*/ 5493 h 10000"/>
                <a:gd name="connsiteX309" fmla="*/ 5068 w 10000"/>
                <a:gd name="connsiteY309" fmla="*/ 5513 h 10000"/>
                <a:gd name="connsiteX310" fmla="*/ 5114 w 10000"/>
                <a:gd name="connsiteY310" fmla="*/ 5545 h 10000"/>
                <a:gd name="connsiteX311" fmla="*/ 5154 w 10000"/>
                <a:gd name="connsiteY311" fmla="*/ 5586 h 10000"/>
                <a:gd name="connsiteX312" fmla="*/ 5195 w 10000"/>
                <a:gd name="connsiteY312" fmla="*/ 5629 h 10000"/>
                <a:gd name="connsiteX313" fmla="*/ 5220 w 10000"/>
                <a:gd name="connsiteY313" fmla="*/ 5639 h 10000"/>
                <a:gd name="connsiteX314" fmla="*/ 5241 w 10000"/>
                <a:gd name="connsiteY314" fmla="*/ 5680 h 10000"/>
                <a:gd name="connsiteX315" fmla="*/ 5266 w 10000"/>
                <a:gd name="connsiteY315" fmla="*/ 5732 h 10000"/>
                <a:gd name="connsiteX316" fmla="*/ 5281 w 10000"/>
                <a:gd name="connsiteY316" fmla="*/ 5766 h 10000"/>
                <a:gd name="connsiteX317" fmla="*/ 5306 w 10000"/>
                <a:gd name="connsiteY317" fmla="*/ 5818 h 10000"/>
                <a:gd name="connsiteX318" fmla="*/ 5327 w 10000"/>
                <a:gd name="connsiteY318" fmla="*/ 5829 h 10000"/>
                <a:gd name="connsiteX319" fmla="*/ 5352 w 10000"/>
                <a:gd name="connsiteY319" fmla="*/ 5818 h 10000"/>
                <a:gd name="connsiteX320" fmla="*/ 5382 w 10000"/>
                <a:gd name="connsiteY320" fmla="*/ 5766 h 10000"/>
                <a:gd name="connsiteX321" fmla="*/ 5342 w 10000"/>
                <a:gd name="connsiteY321" fmla="*/ 5660 h 10000"/>
                <a:gd name="connsiteX322" fmla="*/ 5296 w 10000"/>
                <a:gd name="connsiteY322" fmla="*/ 5576 h 10000"/>
                <a:gd name="connsiteX323" fmla="*/ 5241 w 10000"/>
                <a:gd name="connsiteY323" fmla="*/ 5503 h 10000"/>
                <a:gd name="connsiteX324" fmla="*/ 5190 w 10000"/>
                <a:gd name="connsiteY324" fmla="*/ 5438 h 10000"/>
                <a:gd name="connsiteX325" fmla="*/ 5129 w 10000"/>
                <a:gd name="connsiteY325" fmla="*/ 5387 h 10000"/>
                <a:gd name="connsiteX326" fmla="*/ 5073 w 10000"/>
                <a:gd name="connsiteY326" fmla="*/ 5356 h 10000"/>
                <a:gd name="connsiteX327" fmla="*/ 5008 w 10000"/>
                <a:gd name="connsiteY327" fmla="*/ 5304 h 10000"/>
                <a:gd name="connsiteX328" fmla="*/ 4952 w 10000"/>
                <a:gd name="connsiteY328" fmla="*/ 5271 h 10000"/>
                <a:gd name="connsiteX329" fmla="*/ 4916 w 10000"/>
                <a:gd name="connsiteY329" fmla="*/ 5241 h 10000"/>
                <a:gd name="connsiteX330" fmla="*/ 4876 w 10000"/>
                <a:gd name="connsiteY330" fmla="*/ 5230 h 10000"/>
                <a:gd name="connsiteX331" fmla="*/ 4841 w 10000"/>
                <a:gd name="connsiteY331" fmla="*/ 5230 h 10000"/>
                <a:gd name="connsiteX332" fmla="*/ 4810 w 10000"/>
                <a:gd name="connsiteY332" fmla="*/ 5284 h 10000"/>
                <a:gd name="connsiteX333" fmla="*/ 4810 w 10000"/>
                <a:gd name="connsiteY333" fmla="*/ 5314 h 10000"/>
                <a:gd name="connsiteX334" fmla="*/ 4815 w 10000"/>
                <a:gd name="connsiteY334" fmla="*/ 5356 h 10000"/>
                <a:gd name="connsiteX335" fmla="*/ 4820 w 10000"/>
                <a:gd name="connsiteY335" fmla="*/ 5377 h 10000"/>
                <a:gd name="connsiteX336" fmla="*/ 4835 w 10000"/>
                <a:gd name="connsiteY336" fmla="*/ 5397 h 10000"/>
                <a:gd name="connsiteX337" fmla="*/ 4795 w 10000"/>
                <a:gd name="connsiteY337" fmla="*/ 5428 h 10000"/>
                <a:gd name="connsiteX338" fmla="*/ 4744 w 10000"/>
                <a:gd name="connsiteY338" fmla="*/ 5438 h 10000"/>
                <a:gd name="connsiteX339" fmla="*/ 4709 w 10000"/>
                <a:gd name="connsiteY339" fmla="*/ 5461 h 10000"/>
                <a:gd name="connsiteX340" fmla="*/ 4704 w 10000"/>
                <a:gd name="connsiteY340" fmla="*/ 5556 h 10000"/>
                <a:gd name="connsiteX341" fmla="*/ 4754 w 10000"/>
                <a:gd name="connsiteY341" fmla="*/ 5596 h 10000"/>
                <a:gd name="connsiteX342" fmla="*/ 4800 w 10000"/>
                <a:gd name="connsiteY342" fmla="*/ 5629 h 10000"/>
                <a:gd name="connsiteX343" fmla="*/ 4846 w 10000"/>
                <a:gd name="connsiteY343" fmla="*/ 5670 h 10000"/>
                <a:gd name="connsiteX344" fmla="*/ 4896 w 10000"/>
                <a:gd name="connsiteY344" fmla="*/ 5691 h 10000"/>
                <a:gd name="connsiteX345" fmla="*/ 4937 w 10000"/>
                <a:gd name="connsiteY345" fmla="*/ 5732 h 10000"/>
                <a:gd name="connsiteX346" fmla="*/ 4987 w 10000"/>
                <a:gd name="connsiteY346" fmla="*/ 5776 h 10000"/>
                <a:gd name="connsiteX347" fmla="*/ 5028 w 10000"/>
                <a:gd name="connsiteY347" fmla="*/ 5839 h 10000"/>
                <a:gd name="connsiteX348" fmla="*/ 5068 w 10000"/>
                <a:gd name="connsiteY348" fmla="*/ 5902 h 10000"/>
                <a:gd name="connsiteX349" fmla="*/ 5033 w 10000"/>
                <a:gd name="connsiteY349" fmla="*/ 5912 h 10000"/>
                <a:gd name="connsiteX350" fmla="*/ 4992 w 10000"/>
                <a:gd name="connsiteY350" fmla="*/ 5912 h 10000"/>
                <a:gd name="connsiteX351" fmla="*/ 4957 w 10000"/>
                <a:gd name="connsiteY351" fmla="*/ 5902 h 10000"/>
                <a:gd name="connsiteX352" fmla="*/ 4916 w 10000"/>
                <a:gd name="connsiteY352" fmla="*/ 5871 h 10000"/>
                <a:gd name="connsiteX353" fmla="*/ 4876 w 10000"/>
                <a:gd name="connsiteY353" fmla="*/ 5850 h 10000"/>
                <a:gd name="connsiteX354" fmla="*/ 4835 w 10000"/>
                <a:gd name="connsiteY354" fmla="*/ 5839 h 10000"/>
                <a:gd name="connsiteX355" fmla="*/ 4800 w 10000"/>
                <a:gd name="connsiteY355" fmla="*/ 5860 h 10000"/>
                <a:gd name="connsiteX356" fmla="*/ 4759 w 10000"/>
                <a:gd name="connsiteY356" fmla="*/ 5902 h 10000"/>
                <a:gd name="connsiteX357" fmla="*/ 4775 w 10000"/>
                <a:gd name="connsiteY357" fmla="*/ 6027 h 10000"/>
                <a:gd name="connsiteX358" fmla="*/ 4810 w 10000"/>
                <a:gd name="connsiteY358" fmla="*/ 6143 h 10000"/>
                <a:gd name="connsiteX359" fmla="*/ 4851 w 10000"/>
                <a:gd name="connsiteY359" fmla="*/ 6226 h 10000"/>
                <a:gd name="connsiteX360" fmla="*/ 4901 w 10000"/>
                <a:gd name="connsiteY360" fmla="*/ 6309 h 10000"/>
                <a:gd name="connsiteX361" fmla="*/ 4952 w 10000"/>
                <a:gd name="connsiteY361" fmla="*/ 6394 h 10000"/>
                <a:gd name="connsiteX362" fmla="*/ 5003 w 10000"/>
                <a:gd name="connsiteY362" fmla="*/ 6488 h 10000"/>
                <a:gd name="connsiteX363" fmla="*/ 5043 w 10000"/>
                <a:gd name="connsiteY363" fmla="*/ 6614 h 10000"/>
                <a:gd name="connsiteX364" fmla="*/ 5078 w 10000"/>
                <a:gd name="connsiteY364" fmla="*/ 6739 h 10000"/>
                <a:gd name="connsiteX365" fmla="*/ 4987 w 10000"/>
                <a:gd name="connsiteY365" fmla="*/ 6781 h 10000"/>
                <a:gd name="connsiteX366" fmla="*/ 4886 w 10000"/>
                <a:gd name="connsiteY366" fmla="*/ 6824 h 10000"/>
                <a:gd name="connsiteX367" fmla="*/ 4795 w 10000"/>
                <a:gd name="connsiteY367" fmla="*/ 6888 h 10000"/>
                <a:gd name="connsiteX368" fmla="*/ 4699 w 10000"/>
                <a:gd name="connsiteY368" fmla="*/ 6950 h 10000"/>
                <a:gd name="connsiteX369" fmla="*/ 4608 w 10000"/>
                <a:gd name="connsiteY369" fmla="*/ 7013 h 10000"/>
                <a:gd name="connsiteX370" fmla="*/ 4511 w 10000"/>
                <a:gd name="connsiteY370" fmla="*/ 7055 h 10000"/>
                <a:gd name="connsiteX371" fmla="*/ 4415 w 10000"/>
                <a:gd name="connsiteY371" fmla="*/ 7097 h 10000"/>
                <a:gd name="connsiteX372" fmla="*/ 4319 w 10000"/>
                <a:gd name="connsiteY372" fmla="*/ 7107 h 10000"/>
                <a:gd name="connsiteX373" fmla="*/ 4339 w 10000"/>
                <a:gd name="connsiteY373" fmla="*/ 6845 h 10000"/>
                <a:gd name="connsiteX374" fmla="*/ 4349 w 10000"/>
                <a:gd name="connsiteY374" fmla="*/ 6551 h 10000"/>
                <a:gd name="connsiteX375" fmla="*/ 4339 w 10000"/>
                <a:gd name="connsiteY375" fmla="*/ 6268 h 10000"/>
                <a:gd name="connsiteX376" fmla="*/ 4319 w 10000"/>
                <a:gd name="connsiteY376" fmla="*/ 6006 h 10000"/>
                <a:gd name="connsiteX377" fmla="*/ 4294 w 10000"/>
                <a:gd name="connsiteY377" fmla="*/ 5922 h 10000"/>
                <a:gd name="connsiteX378" fmla="*/ 4268 w 10000"/>
                <a:gd name="connsiteY378" fmla="*/ 5829 h 10000"/>
                <a:gd name="connsiteX379" fmla="*/ 4238 w 10000"/>
                <a:gd name="connsiteY379" fmla="*/ 5743 h 10000"/>
                <a:gd name="connsiteX380" fmla="*/ 4192 w 10000"/>
                <a:gd name="connsiteY380" fmla="*/ 5712 h 10000"/>
                <a:gd name="connsiteX381" fmla="*/ 4147 w 10000"/>
                <a:gd name="connsiteY381" fmla="*/ 5891 h 10000"/>
                <a:gd name="connsiteX382" fmla="*/ 4116 w 10000"/>
                <a:gd name="connsiteY382" fmla="*/ 6070 h 10000"/>
                <a:gd name="connsiteX383" fmla="*/ 4086 w 10000"/>
                <a:gd name="connsiteY383" fmla="*/ 6247 h 10000"/>
                <a:gd name="connsiteX384" fmla="*/ 4035 w 10000"/>
                <a:gd name="connsiteY384" fmla="*/ 6414 h 10000"/>
                <a:gd name="connsiteX385" fmla="*/ 3833 w 10000"/>
                <a:gd name="connsiteY385" fmla="*/ 5712 h 10000"/>
                <a:gd name="connsiteX386" fmla="*/ 3772 w 10000"/>
                <a:gd name="connsiteY386" fmla="*/ 5712 h 10000"/>
                <a:gd name="connsiteX387" fmla="*/ 3772 w 10000"/>
                <a:gd name="connsiteY387" fmla="*/ 5829 h 10000"/>
                <a:gd name="connsiteX388" fmla="*/ 3813 w 10000"/>
                <a:gd name="connsiteY388" fmla="*/ 5954 h 10000"/>
                <a:gd name="connsiteX389" fmla="*/ 3848 w 10000"/>
                <a:gd name="connsiteY389" fmla="*/ 6090 h 10000"/>
                <a:gd name="connsiteX390" fmla="*/ 3878 w 10000"/>
                <a:gd name="connsiteY390" fmla="*/ 6226 h 10000"/>
                <a:gd name="connsiteX391" fmla="*/ 3909 w 10000"/>
                <a:gd name="connsiteY391" fmla="*/ 6373 h 10000"/>
                <a:gd name="connsiteX392" fmla="*/ 3934 w 10000"/>
                <a:gd name="connsiteY392" fmla="*/ 6498 h 10000"/>
                <a:gd name="connsiteX393" fmla="*/ 3959 w 10000"/>
                <a:gd name="connsiteY393" fmla="*/ 6644 h 10000"/>
                <a:gd name="connsiteX394" fmla="*/ 3975 w 10000"/>
                <a:gd name="connsiteY394" fmla="*/ 6803 h 10000"/>
                <a:gd name="connsiteX395" fmla="*/ 3995 w 10000"/>
                <a:gd name="connsiteY395" fmla="*/ 6950 h 10000"/>
                <a:gd name="connsiteX396" fmla="*/ 4041 w 10000"/>
                <a:gd name="connsiteY396" fmla="*/ 6928 h 10000"/>
                <a:gd name="connsiteX397" fmla="*/ 4081 w 10000"/>
                <a:gd name="connsiteY397" fmla="*/ 6868 h 10000"/>
                <a:gd name="connsiteX398" fmla="*/ 4111 w 10000"/>
                <a:gd name="connsiteY398" fmla="*/ 6803 h 10000"/>
                <a:gd name="connsiteX399" fmla="*/ 4142 w 10000"/>
                <a:gd name="connsiteY399" fmla="*/ 6729 h 10000"/>
                <a:gd name="connsiteX400" fmla="*/ 4162 w 10000"/>
                <a:gd name="connsiteY400" fmla="*/ 6644 h 10000"/>
                <a:gd name="connsiteX401" fmla="*/ 4182 w 10000"/>
                <a:gd name="connsiteY401" fmla="*/ 6551 h 10000"/>
                <a:gd name="connsiteX402" fmla="*/ 4197 w 10000"/>
                <a:gd name="connsiteY402" fmla="*/ 6467 h 10000"/>
                <a:gd name="connsiteX403" fmla="*/ 4218 w 10000"/>
                <a:gd name="connsiteY403" fmla="*/ 6384 h 10000"/>
                <a:gd name="connsiteX404" fmla="*/ 4238 w 10000"/>
                <a:gd name="connsiteY404" fmla="*/ 6467 h 10000"/>
                <a:gd name="connsiteX405" fmla="*/ 4228 w 10000"/>
                <a:gd name="connsiteY405" fmla="*/ 6654 h 10000"/>
                <a:gd name="connsiteX406" fmla="*/ 4203 w 10000"/>
                <a:gd name="connsiteY406" fmla="*/ 6855 h 10000"/>
                <a:gd name="connsiteX407" fmla="*/ 4182 w 10000"/>
                <a:gd name="connsiteY407" fmla="*/ 7034 h 10000"/>
                <a:gd name="connsiteX408" fmla="*/ 4147 w 10000"/>
                <a:gd name="connsiteY408" fmla="*/ 7223 h 10000"/>
                <a:gd name="connsiteX409" fmla="*/ 4111 w 10000"/>
                <a:gd name="connsiteY409" fmla="*/ 7410 h 10000"/>
                <a:gd name="connsiteX410" fmla="*/ 4076 w 10000"/>
                <a:gd name="connsiteY410" fmla="*/ 7589 h 10000"/>
                <a:gd name="connsiteX411" fmla="*/ 4223 w 10000"/>
                <a:gd name="connsiteY411" fmla="*/ 7977 h 10000"/>
                <a:gd name="connsiteX412" fmla="*/ 4238 w 10000"/>
                <a:gd name="connsiteY412" fmla="*/ 7862 h 10000"/>
                <a:gd name="connsiteX413" fmla="*/ 4258 w 10000"/>
                <a:gd name="connsiteY413" fmla="*/ 7705 h 10000"/>
                <a:gd name="connsiteX414" fmla="*/ 4273 w 10000"/>
                <a:gd name="connsiteY414" fmla="*/ 7567 h 10000"/>
                <a:gd name="connsiteX415" fmla="*/ 4294 w 10000"/>
                <a:gd name="connsiteY415" fmla="*/ 7452 h 10000"/>
                <a:gd name="connsiteX416" fmla="*/ 4400 w 10000"/>
                <a:gd name="connsiteY416" fmla="*/ 7421 h 10000"/>
                <a:gd name="connsiteX417" fmla="*/ 4511 w 10000"/>
                <a:gd name="connsiteY417" fmla="*/ 7358 h 10000"/>
                <a:gd name="connsiteX418" fmla="*/ 4623 w 10000"/>
                <a:gd name="connsiteY418" fmla="*/ 7296 h 10000"/>
                <a:gd name="connsiteX419" fmla="*/ 4734 w 10000"/>
                <a:gd name="connsiteY419" fmla="*/ 7243 h 10000"/>
                <a:gd name="connsiteX420" fmla="*/ 4846 w 10000"/>
                <a:gd name="connsiteY420" fmla="*/ 7181 h 10000"/>
                <a:gd name="connsiteX421" fmla="*/ 4952 w 10000"/>
                <a:gd name="connsiteY421" fmla="*/ 7118 h 10000"/>
                <a:gd name="connsiteX422" fmla="*/ 5063 w 10000"/>
                <a:gd name="connsiteY422" fmla="*/ 7055 h 10000"/>
                <a:gd name="connsiteX423" fmla="*/ 5170 w 10000"/>
                <a:gd name="connsiteY423" fmla="*/ 7013 h 10000"/>
                <a:gd name="connsiteX424" fmla="*/ 5205 w 10000"/>
                <a:gd name="connsiteY424" fmla="*/ 7107 h 10000"/>
                <a:gd name="connsiteX425" fmla="*/ 5241 w 10000"/>
                <a:gd name="connsiteY425" fmla="*/ 7202 h 10000"/>
                <a:gd name="connsiteX426" fmla="*/ 5266 w 10000"/>
                <a:gd name="connsiteY426" fmla="*/ 7296 h 10000"/>
                <a:gd name="connsiteX427" fmla="*/ 5286 w 10000"/>
                <a:gd name="connsiteY427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800 w 10000"/>
                <a:gd name="connsiteY18" fmla="*/ 8943 h 10000"/>
                <a:gd name="connsiteX19" fmla="*/ 4228 w 10000"/>
                <a:gd name="connsiteY19" fmla="*/ 8125 h 10000"/>
                <a:gd name="connsiteX20" fmla="*/ 4223 w 10000"/>
                <a:gd name="connsiteY20" fmla="*/ 8092 h 10000"/>
                <a:gd name="connsiteX21" fmla="*/ 4223 w 10000"/>
                <a:gd name="connsiteY21" fmla="*/ 8061 h 10000"/>
                <a:gd name="connsiteX22" fmla="*/ 4223 w 10000"/>
                <a:gd name="connsiteY22" fmla="*/ 8018 h 10000"/>
                <a:gd name="connsiteX23" fmla="*/ 4223 w 10000"/>
                <a:gd name="connsiteY23" fmla="*/ 7977 h 10000"/>
                <a:gd name="connsiteX24" fmla="*/ 5554 w 10000"/>
                <a:gd name="connsiteY24" fmla="*/ 6593 h 10000"/>
                <a:gd name="connsiteX25" fmla="*/ 5570 w 10000"/>
                <a:gd name="connsiteY25" fmla="*/ 6384 h 10000"/>
                <a:gd name="connsiteX26" fmla="*/ 5585 w 10000"/>
                <a:gd name="connsiteY26" fmla="*/ 6154 h 10000"/>
                <a:gd name="connsiteX27" fmla="*/ 5605 w 10000"/>
                <a:gd name="connsiteY27" fmla="*/ 5932 h 10000"/>
                <a:gd name="connsiteX28" fmla="*/ 5625 w 10000"/>
                <a:gd name="connsiteY28" fmla="*/ 5712 h 10000"/>
                <a:gd name="connsiteX29" fmla="*/ 5651 w 10000"/>
                <a:gd name="connsiteY29" fmla="*/ 5503 h 10000"/>
                <a:gd name="connsiteX30" fmla="*/ 5671 w 10000"/>
                <a:gd name="connsiteY30" fmla="*/ 5294 h 10000"/>
                <a:gd name="connsiteX31" fmla="*/ 5706 w 10000"/>
                <a:gd name="connsiteY31" fmla="*/ 5084 h 10000"/>
                <a:gd name="connsiteX32" fmla="*/ 5742 w 10000"/>
                <a:gd name="connsiteY32" fmla="*/ 4885 h 10000"/>
                <a:gd name="connsiteX33" fmla="*/ 5782 w 10000"/>
                <a:gd name="connsiteY33" fmla="*/ 4643 h 10000"/>
                <a:gd name="connsiteX34" fmla="*/ 5838 w 10000"/>
                <a:gd name="connsiteY34" fmla="*/ 4401 h 10000"/>
                <a:gd name="connsiteX35" fmla="*/ 5894 w 10000"/>
                <a:gd name="connsiteY35" fmla="*/ 4171 h 10000"/>
                <a:gd name="connsiteX36" fmla="*/ 5965 w 10000"/>
                <a:gd name="connsiteY36" fmla="*/ 3942 h 10000"/>
                <a:gd name="connsiteX37" fmla="*/ 6041 w 10000"/>
                <a:gd name="connsiteY37" fmla="*/ 3723 h 10000"/>
                <a:gd name="connsiteX38" fmla="*/ 6116 w 10000"/>
                <a:gd name="connsiteY38" fmla="*/ 3511 h 10000"/>
                <a:gd name="connsiteX39" fmla="*/ 6203 w 10000"/>
                <a:gd name="connsiteY39" fmla="*/ 3312 h 10000"/>
                <a:gd name="connsiteX40" fmla="*/ 6294 w 10000"/>
                <a:gd name="connsiteY40" fmla="*/ 3124 h 10000"/>
                <a:gd name="connsiteX41" fmla="*/ 6395 w 10000"/>
                <a:gd name="connsiteY41" fmla="*/ 2957 h 10000"/>
                <a:gd name="connsiteX42" fmla="*/ 6496 w 10000"/>
                <a:gd name="connsiteY42" fmla="*/ 2777 h 10000"/>
                <a:gd name="connsiteX43" fmla="*/ 6603 w 10000"/>
                <a:gd name="connsiteY43" fmla="*/ 2642 h 10000"/>
                <a:gd name="connsiteX44" fmla="*/ 6714 w 10000"/>
                <a:gd name="connsiteY44" fmla="*/ 2515 h 10000"/>
                <a:gd name="connsiteX45" fmla="*/ 6830 w 10000"/>
                <a:gd name="connsiteY45" fmla="*/ 2411 h 10000"/>
                <a:gd name="connsiteX46" fmla="*/ 6947 w 10000"/>
                <a:gd name="connsiteY46" fmla="*/ 2305 h 10000"/>
                <a:gd name="connsiteX47" fmla="*/ 7073 w 10000"/>
                <a:gd name="connsiteY47" fmla="*/ 2253 h 10000"/>
                <a:gd name="connsiteX48" fmla="*/ 7200 w 10000"/>
                <a:gd name="connsiteY48" fmla="*/ 2201 h 10000"/>
                <a:gd name="connsiteX49" fmla="*/ 7271 w 10000"/>
                <a:gd name="connsiteY49" fmla="*/ 2368 h 10000"/>
                <a:gd name="connsiteX50" fmla="*/ 7332 w 10000"/>
                <a:gd name="connsiteY50" fmla="*/ 2515 h 10000"/>
                <a:gd name="connsiteX51" fmla="*/ 7397 w 10000"/>
                <a:gd name="connsiteY51" fmla="*/ 2663 h 10000"/>
                <a:gd name="connsiteX52" fmla="*/ 7468 w 10000"/>
                <a:gd name="connsiteY52" fmla="*/ 2777 h 10000"/>
                <a:gd name="connsiteX53" fmla="*/ 7549 w 10000"/>
                <a:gd name="connsiteY53" fmla="*/ 2894 h 10000"/>
                <a:gd name="connsiteX54" fmla="*/ 7641 w 10000"/>
                <a:gd name="connsiteY54" fmla="*/ 2987 h 10000"/>
                <a:gd name="connsiteX55" fmla="*/ 7757 w 10000"/>
                <a:gd name="connsiteY55" fmla="*/ 3082 h 10000"/>
                <a:gd name="connsiteX56" fmla="*/ 7899 w 10000"/>
                <a:gd name="connsiteY56" fmla="*/ 3165 h 10000"/>
                <a:gd name="connsiteX57" fmla="*/ 7980 w 10000"/>
                <a:gd name="connsiteY57" fmla="*/ 3209 h 10000"/>
                <a:gd name="connsiteX58" fmla="*/ 8056 w 10000"/>
                <a:gd name="connsiteY58" fmla="*/ 3219 h 10000"/>
                <a:gd name="connsiteX59" fmla="*/ 8137 w 10000"/>
                <a:gd name="connsiteY59" fmla="*/ 3229 h 10000"/>
                <a:gd name="connsiteX60" fmla="*/ 8213 w 10000"/>
                <a:gd name="connsiteY60" fmla="*/ 3229 h 10000"/>
                <a:gd name="connsiteX61" fmla="*/ 8289 w 10000"/>
                <a:gd name="connsiteY61" fmla="*/ 3209 h 10000"/>
                <a:gd name="connsiteX62" fmla="*/ 8359 w 10000"/>
                <a:gd name="connsiteY62" fmla="*/ 3175 h 10000"/>
                <a:gd name="connsiteX63" fmla="*/ 8435 w 10000"/>
                <a:gd name="connsiteY63" fmla="*/ 3145 h 10000"/>
                <a:gd name="connsiteX64" fmla="*/ 8506 w 10000"/>
                <a:gd name="connsiteY64" fmla="*/ 3082 h 10000"/>
                <a:gd name="connsiteX65" fmla="*/ 8572 w 10000"/>
                <a:gd name="connsiteY65" fmla="*/ 3041 h 10000"/>
                <a:gd name="connsiteX66" fmla="*/ 8638 w 10000"/>
                <a:gd name="connsiteY66" fmla="*/ 2967 h 10000"/>
                <a:gd name="connsiteX67" fmla="*/ 8709 w 10000"/>
                <a:gd name="connsiteY67" fmla="*/ 2894 h 10000"/>
                <a:gd name="connsiteX68" fmla="*/ 8775 w 10000"/>
                <a:gd name="connsiteY68" fmla="*/ 2810 h 10000"/>
                <a:gd name="connsiteX69" fmla="*/ 8830 w 10000"/>
                <a:gd name="connsiteY69" fmla="*/ 2716 h 10000"/>
                <a:gd name="connsiteX70" fmla="*/ 8896 w 10000"/>
                <a:gd name="connsiteY70" fmla="*/ 2609 h 10000"/>
                <a:gd name="connsiteX71" fmla="*/ 8952 w 10000"/>
                <a:gd name="connsiteY71" fmla="*/ 2504 h 10000"/>
                <a:gd name="connsiteX72" fmla="*/ 9013 w 10000"/>
                <a:gd name="connsiteY72" fmla="*/ 2401 h 10000"/>
                <a:gd name="connsiteX73" fmla="*/ 9200 w 10000"/>
                <a:gd name="connsiteY73" fmla="*/ 2609 h 10000"/>
                <a:gd name="connsiteX74" fmla="*/ 9362 w 10000"/>
                <a:gd name="connsiteY74" fmla="*/ 2884 h 10000"/>
                <a:gd name="connsiteX75" fmla="*/ 9499 w 10000"/>
                <a:gd name="connsiteY75" fmla="*/ 3195 h 10000"/>
                <a:gd name="connsiteX76" fmla="*/ 9625 w 10000"/>
                <a:gd name="connsiteY76" fmla="*/ 3554 h 10000"/>
                <a:gd name="connsiteX77" fmla="*/ 9716 w 10000"/>
                <a:gd name="connsiteY77" fmla="*/ 3942 h 10000"/>
                <a:gd name="connsiteX78" fmla="*/ 9792 w 10000"/>
                <a:gd name="connsiteY78" fmla="*/ 4359 h 10000"/>
                <a:gd name="connsiteX79" fmla="*/ 9833 w 10000"/>
                <a:gd name="connsiteY79" fmla="*/ 4791 h 10000"/>
                <a:gd name="connsiteX80" fmla="*/ 9848 w 10000"/>
                <a:gd name="connsiteY80" fmla="*/ 5230 h 10000"/>
                <a:gd name="connsiteX81" fmla="*/ 9863 w 10000"/>
                <a:gd name="connsiteY81" fmla="*/ 5534 h 10000"/>
                <a:gd name="connsiteX82" fmla="*/ 9878 w 10000"/>
                <a:gd name="connsiteY82" fmla="*/ 5871 h 10000"/>
                <a:gd name="connsiteX83" fmla="*/ 9899 w 10000"/>
                <a:gd name="connsiteY83" fmla="*/ 6132 h 10000"/>
                <a:gd name="connsiteX84" fmla="*/ 9914 w 10000"/>
                <a:gd name="connsiteY84" fmla="*/ 6195 h 10000"/>
                <a:gd name="connsiteX85" fmla="*/ 9980 w 10000"/>
                <a:gd name="connsiteY85" fmla="*/ 5660 h 10000"/>
                <a:gd name="connsiteX86" fmla="*/ 10000 w 10000"/>
                <a:gd name="connsiteY86" fmla="*/ 5084 h 10000"/>
                <a:gd name="connsiteX87" fmla="*/ 9995 w 10000"/>
                <a:gd name="connsiteY87" fmla="*/ 4506 h 10000"/>
                <a:gd name="connsiteX88" fmla="*/ 9949 w 10000"/>
                <a:gd name="connsiteY88" fmla="*/ 3963 h 10000"/>
                <a:gd name="connsiteX89" fmla="*/ 9924 w 10000"/>
                <a:gd name="connsiteY89" fmla="*/ 3784 h 10000"/>
                <a:gd name="connsiteX90" fmla="*/ 9899 w 10000"/>
                <a:gd name="connsiteY90" fmla="*/ 3604 h 10000"/>
                <a:gd name="connsiteX91" fmla="*/ 9863 w 10000"/>
                <a:gd name="connsiteY91" fmla="*/ 3418 h 10000"/>
                <a:gd name="connsiteX92" fmla="*/ 9813 w 10000"/>
                <a:gd name="connsiteY92" fmla="*/ 3249 h 10000"/>
                <a:gd name="connsiteX93" fmla="*/ 9767 w 10000"/>
                <a:gd name="connsiteY93" fmla="*/ 3092 h 10000"/>
                <a:gd name="connsiteX94" fmla="*/ 9716 w 10000"/>
                <a:gd name="connsiteY94" fmla="*/ 2936 h 10000"/>
                <a:gd name="connsiteX95" fmla="*/ 9656 w 10000"/>
                <a:gd name="connsiteY95" fmla="*/ 2777 h 10000"/>
                <a:gd name="connsiteX96" fmla="*/ 9595 w 10000"/>
                <a:gd name="connsiteY96" fmla="*/ 2642 h 10000"/>
                <a:gd name="connsiteX97" fmla="*/ 9529 w 10000"/>
                <a:gd name="connsiteY97" fmla="*/ 2504 h 10000"/>
                <a:gd name="connsiteX98" fmla="*/ 9458 w 10000"/>
                <a:gd name="connsiteY98" fmla="*/ 2368 h 10000"/>
                <a:gd name="connsiteX99" fmla="*/ 9387 w 10000"/>
                <a:gd name="connsiteY99" fmla="*/ 2243 h 10000"/>
                <a:gd name="connsiteX100" fmla="*/ 9316 w 10000"/>
                <a:gd name="connsiteY100" fmla="*/ 2117 h 10000"/>
                <a:gd name="connsiteX101" fmla="*/ 9241 w 10000"/>
                <a:gd name="connsiteY101" fmla="*/ 2003 h 10000"/>
                <a:gd name="connsiteX102" fmla="*/ 9154 w 10000"/>
                <a:gd name="connsiteY102" fmla="*/ 1888 h 10000"/>
                <a:gd name="connsiteX103" fmla="*/ 9078 w 10000"/>
                <a:gd name="connsiteY103" fmla="*/ 1793 h 10000"/>
                <a:gd name="connsiteX104" fmla="*/ 8997 w 10000"/>
                <a:gd name="connsiteY104" fmla="*/ 1699 h 10000"/>
                <a:gd name="connsiteX105" fmla="*/ 8982 w 10000"/>
                <a:gd name="connsiteY105" fmla="*/ 1710 h 10000"/>
                <a:gd name="connsiteX106" fmla="*/ 8972 w 10000"/>
                <a:gd name="connsiteY106" fmla="*/ 1720 h 10000"/>
                <a:gd name="connsiteX107" fmla="*/ 8957 w 10000"/>
                <a:gd name="connsiteY107" fmla="*/ 1730 h 10000"/>
                <a:gd name="connsiteX108" fmla="*/ 8947 w 10000"/>
                <a:gd name="connsiteY108" fmla="*/ 1750 h 10000"/>
                <a:gd name="connsiteX109" fmla="*/ 8932 w 10000"/>
                <a:gd name="connsiteY109" fmla="*/ 1793 h 10000"/>
                <a:gd name="connsiteX110" fmla="*/ 8906 w 10000"/>
                <a:gd name="connsiteY110" fmla="*/ 1856 h 10000"/>
                <a:gd name="connsiteX111" fmla="*/ 8866 w 10000"/>
                <a:gd name="connsiteY111" fmla="*/ 1939 h 10000"/>
                <a:gd name="connsiteX112" fmla="*/ 8820 w 10000"/>
                <a:gd name="connsiteY112" fmla="*/ 2045 h 10000"/>
                <a:gd name="connsiteX113" fmla="*/ 8749 w 10000"/>
                <a:gd name="connsiteY113" fmla="*/ 2180 h 10000"/>
                <a:gd name="connsiteX114" fmla="*/ 8684 w 10000"/>
                <a:gd name="connsiteY114" fmla="*/ 2283 h 10000"/>
                <a:gd name="connsiteX115" fmla="*/ 8628 w 10000"/>
                <a:gd name="connsiteY115" fmla="*/ 2380 h 10000"/>
                <a:gd name="connsiteX116" fmla="*/ 8567 w 10000"/>
                <a:gd name="connsiteY116" fmla="*/ 2463 h 10000"/>
                <a:gd name="connsiteX117" fmla="*/ 8516 w 10000"/>
                <a:gd name="connsiteY117" fmla="*/ 2526 h 10000"/>
                <a:gd name="connsiteX118" fmla="*/ 8466 w 10000"/>
                <a:gd name="connsiteY118" fmla="*/ 2588 h 10000"/>
                <a:gd name="connsiteX119" fmla="*/ 8415 w 10000"/>
                <a:gd name="connsiteY119" fmla="*/ 2622 h 10000"/>
                <a:gd name="connsiteX120" fmla="*/ 8365 w 10000"/>
                <a:gd name="connsiteY120" fmla="*/ 2663 h 10000"/>
                <a:gd name="connsiteX121" fmla="*/ 8314 w 10000"/>
                <a:gd name="connsiteY121" fmla="*/ 2673 h 10000"/>
                <a:gd name="connsiteX122" fmla="*/ 8258 w 10000"/>
                <a:gd name="connsiteY122" fmla="*/ 2684 h 10000"/>
                <a:gd name="connsiteX123" fmla="*/ 8208 w 10000"/>
                <a:gd name="connsiteY123" fmla="*/ 2694 h 10000"/>
                <a:gd name="connsiteX124" fmla="*/ 8147 w 10000"/>
                <a:gd name="connsiteY124" fmla="*/ 2694 h 10000"/>
                <a:gd name="connsiteX125" fmla="*/ 8086 w 10000"/>
                <a:gd name="connsiteY125" fmla="*/ 2684 h 10000"/>
                <a:gd name="connsiteX126" fmla="*/ 8015 w 10000"/>
                <a:gd name="connsiteY126" fmla="*/ 2684 h 10000"/>
                <a:gd name="connsiteX127" fmla="*/ 7939 w 10000"/>
                <a:gd name="connsiteY127" fmla="*/ 2673 h 10000"/>
                <a:gd name="connsiteX128" fmla="*/ 7858 w 10000"/>
                <a:gd name="connsiteY128" fmla="*/ 2663 h 10000"/>
                <a:gd name="connsiteX129" fmla="*/ 7803 w 10000"/>
                <a:gd name="connsiteY129" fmla="*/ 2609 h 10000"/>
                <a:gd name="connsiteX130" fmla="*/ 7747 w 10000"/>
                <a:gd name="connsiteY130" fmla="*/ 2577 h 10000"/>
                <a:gd name="connsiteX131" fmla="*/ 7696 w 10000"/>
                <a:gd name="connsiteY131" fmla="*/ 2526 h 10000"/>
                <a:gd name="connsiteX132" fmla="*/ 7635 w 10000"/>
                <a:gd name="connsiteY132" fmla="*/ 2483 h 10000"/>
                <a:gd name="connsiteX133" fmla="*/ 7585 w 10000"/>
                <a:gd name="connsiteY133" fmla="*/ 2431 h 10000"/>
                <a:gd name="connsiteX134" fmla="*/ 7529 w 10000"/>
                <a:gd name="connsiteY134" fmla="*/ 2358 h 10000"/>
                <a:gd name="connsiteX135" fmla="*/ 7489 w 10000"/>
                <a:gd name="connsiteY135" fmla="*/ 2273 h 10000"/>
                <a:gd name="connsiteX136" fmla="*/ 7448 w 10000"/>
                <a:gd name="connsiteY136" fmla="*/ 2180 h 10000"/>
                <a:gd name="connsiteX137" fmla="*/ 7468 w 10000"/>
                <a:gd name="connsiteY137" fmla="*/ 2138 h 10000"/>
                <a:gd name="connsiteX138" fmla="*/ 7484 w 10000"/>
                <a:gd name="connsiteY138" fmla="*/ 2096 h 10000"/>
                <a:gd name="connsiteX139" fmla="*/ 7499 w 10000"/>
                <a:gd name="connsiteY139" fmla="*/ 2045 h 10000"/>
                <a:gd name="connsiteX140" fmla="*/ 7514 w 10000"/>
                <a:gd name="connsiteY140" fmla="*/ 2003 h 10000"/>
                <a:gd name="connsiteX141" fmla="*/ 7554 w 10000"/>
                <a:gd name="connsiteY141" fmla="*/ 1740 h 10000"/>
                <a:gd name="connsiteX142" fmla="*/ 7570 w 10000"/>
                <a:gd name="connsiteY142" fmla="*/ 1478 h 10000"/>
                <a:gd name="connsiteX143" fmla="*/ 7570 w 10000"/>
                <a:gd name="connsiteY143" fmla="*/ 1216 h 10000"/>
                <a:gd name="connsiteX144" fmla="*/ 7559 w 10000"/>
                <a:gd name="connsiteY144" fmla="*/ 954 h 10000"/>
                <a:gd name="connsiteX145" fmla="*/ 7529 w 10000"/>
                <a:gd name="connsiteY145" fmla="*/ 692 h 10000"/>
                <a:gd name="connsiteX146" fmla="*/ 7484 w 10000"/>
                <a:gd name="connsiteY146" fmla="*/ 450 h 10000"/>
                <a:gd name="connsiteX147" fmla="*/ 7428 w 10000"/>
                <a:gd name="connsiteY147" fmla="*/ 219 h 10000"/>
                <a:gd name="connsiteX148" fmla="*/ 7357 w 10000"/>
                <a:gd name="connsiteY148" fmla="*/ 0 h 10000"/>
                <a:gd name="connsiteX149" fmla="*/ 7352 w 10000"/>
                <a:gd name="connsiteY149" fmla="*/ 63 h 10000"/>
                <a:gd name="connsiteX150" fmla="*/ 7357 w 10000"/>
                <a:gd name="connsiteY150" fmla="*/ 263 h 10000"/>
                <a:gd name="connsiteX151" fmla="*/ 7367 w 10000"/>
                <a:gd name="connsiteY151" fmla="*/ 525 h 10000"/>
                <a:gd name="connsiteX152" fmla="*/ 7372 w 10000"/>
                <a:gd name="connsiteY152" fmla="*/ 839 h 10000"/>
                <a:gd name="connsiteX153" fmla="*/ 7362 w 10000"/>
                <a:gd name="connsiteY153" fmla="*/ 1174 h 10000"/>
                <a:gd name="connsiteX154" fmla="*/ 7332 w 10000"/>
                <a:gd name="connsiteY154" fmla="*/ 1478 h 10000"/>
                <a:gd name="connsiteX155" fmla="*/ 7271 w 10000"/>
                <a:gd name="connsiteY155" fmla="*/ 1720 h 10000"/>
                <a:gd name="connsiteX156" fmla="*/ 7165 w 10000"/>
                <a:gd name="connsiteY156" fmla="*/ 1866 h 10000"/>
                <a:gd name="connsiteX157" fmla="*/ 7048 w 10000"/>
                <a:gd name="connsiteY157" fmla="*/ 1866 h 10000"/>
                <a:gd name="connsiteX158" fmla="*/ 6932 w 10000"/>
                <a:gd name="connsiteY158" fmla="*/ 1888 h 10000"/>
                <a:gd name="connsiteX159" fmla="*/ 6820 w 10000"/>
                <a:gd name="connsiteY159" fmla="*/ 1939 h 10000"/>
                <a:gd name="connsiteX160" fmla="*/ 6709 w 10000"/>
                <a:gd name="connsiteY160" fmla="*/ 2003 h 10000"/>
                <a:gd name="connsiteX161" fmla="*/ 6603 w 10000"/>
                <a:gd name="connsiteY161" fmla="*/ 2065 h 10000"/>
                <a:gd name="connsiteX162" fmla="*/ 6501 w 10000"/>
                <a:gd name="connsiteY162" fmla="*/ 2169 h 10000"/>
                <a:gd name="connsiteX163" fmla="*/ 6400 w 10000"/>
                <a:gd name="connsiteY163" fmla="*/ 2263 h 10000"/>
                <a:gd name="connsiteX164" fmla="*/ 6304 w 10000"/>
                <a:gd name="connsiteY164" fmla="*/ 2380 h 10000"/>
                <a:gd name="connsiteX165" fmla="*/ 6208 w 10000"/>
                <a:gd name="connsiteY165" fmla="*/ 2515 h 10000"/>
                <a:gd name="connsiteX166" fmla="*/ 6116 w 10000"/>
                <a:gd name="connsiteY166" fmla="*/ 2663 h 10000"/>
                <a:gd name="connsiteX167" fmla="*/ 6035 w 10000"/>
                <a:gd name="connsiteY167" fmla="*/ 2820 h 10000"/>
                <a:gd name="connsiteX168" fmla="*/ 5954 w 10000"/>
                <a:gd name="connsiteY168" fmla="*/ 2987 h 10000"/>
                <a:gd name="connsiteX169" fmla="*/ 5878 w 10000"/>
                <a:gd name="connsiteY169" fmla="*/ 3155 h 10000"/>
                <a:gd name="connsiteX170" fmla="*/ 5808 w 10000"/>
                <a:gd name="connsiteY170" fmla="*/ 3353 h 10000"/>
                <a:gd name="connsiteX171" fmla="*/ 5737 w 10000"/>
                <a:gd name="connsiteY171" fmla="*/ 3542 h 10000"/>
                <a:gd name="connsiteX172" fmla="*/ 5676 w 10000"/>
                <a:gd name="connsiteY172" fmla="*/ 3733 h 10000"/>
                <a:gd name="connsiteX173" fmla="*/ 5630 w 10000"/>
                <a:gd name="connsiteY173" fmla="*/ 3922 h 10000"/>
                <a:gd name="connsiteX174" fmla="*/ 5590 w 10000"/>
                <a:gd name="connsiteY174" fmla="*/ 4109 h 10000"/>
                <a:gd name="connsiteX175" fmla="*/ 5559 w 10000"/>
                <a:gd name="connsiteY175" fmla="*/ 4307 h 10000"/>
                <a:gd name="connsiteX176" fmla="*/ 5539 w 10000"/>
                <a:gd name="connsiteY176" fmla="*/ 4496 h 10000"/>
                <a:gd name="connsiteX177" fmla="*/ 5514 w 10000"/>
                <a:gd name="connsiteY177" fmla="*/ 4684 h 10000"/>
                <a:gd name="connsiteX178" fmla="*/ 5494 w 10000"/>
                <a:gd name="connsiteY178" fmla="*/ 4895 h 10000"/>
                <a:gd name="connsiteX179" fmla="*/ 5468 w 10000"/>
                <a:gd name="connsiteY179" fmla="*/ 5084 h 10000"/>
                <a:gd name="connsiteX180" fmla="*/ 5443 w 10000"/>
                <a:gd name="connsiteY180" fmla="*/ 5284 h 10000"/>
                <a:gd name="connsiteX181" fmla="*/ 5397 w 10000"/>
                <a:gd name="connsiteY181" fmla="*/ 5230 h 10000"/>
                <a:gd name="connsiteX182" fmla="*/ 5337 w 10000"/>
                <a:gd name="connsiteY182" fmla="*/ 5188 h 10000"/>
                <a:gd name="connsiteX183" fmla="*/ 5251 w 10000"/>
                <a:gd name="connsiteY183" fmla="*/ 5137 h 10000"/>
                <a:gd name="connsiteX184" fmla="*/ 5170 w 10000"/>
                <a:gd name="connsiteY184" fmla="*/ 5074 h 10000"/>
                <a:gd name="connsiteX185" fmla="*/ 5089 w 10000"/>
                <a:gd name="connsiteY185" fmla="*/ 5001 h 10000"/>
                <a:gd name="connsiteX186" fmla="*/ 5013 w 10000"/>
                <a:gd name="connsiteY186" fmla="*/ 4938 h 10000"/>
                <a:gd name="connsiteX187" fmla="*/ 4962 w 10000"/>
                <a:gd name="connsiteY187" fmla="*/ 4864 h 10000"/>
                <a:gd name="connsiteX188" fmla="*/ 4937 w 10000"/>
                <a:gd name="connsiteY188" fmla="*/ 4780 h 10000"/>
                <a:gd name="connsiteX189" fmla="*/ 4835 w 10000"/>
                <a:gd name="connsiteY189" fmla="*/ 4812 h 10000"/>
                <a:gd name="connsiteX190" fmla="*/ 4668 w 10000"/>
                <a:gd name="connsiteY190" fmla="*/ 4875 h 10000"/>
                <a:gd name="connsiteX191" fmla="*/ 4461 w 10000"/>
                <a:gd name="connsiteY191" fmla="*/ 4938 h 10000"/>
                <a:gd name="connsiteX192" fmla="*/ 4213 w 10000"/>
                <a:gd name="connsiteY192" fmla="*/ 5031 h 10000"/>
                <a:gd name="connsiteX193" fmla="*/ 3929 w 10000"/>
                <a:gd name="connsiteY193" fmla="*/ 5126 h 10000"/>
                <a:gd name="connsiteX194" fmla="*/ 3625 w 10000"/>
                <a:gd name="connsiteY194" fmla="*/ 5220 h 10000"/>
                <a:gd name="connsiteX195" fmla="*/ 3311 w 10000"/>
                <a:gd name="connsiteY195" fmla="*/ 5334 h 10000"/>
                <a:gd name="connsiteX196" fmla="*/ 2992 w 10000"/>
                <a:gd name="connsiteY196" fmla="*/ 5438 h 10000"/>
                <a:gd name="connsiteX197" fmla="*/ 2678 w 10000"/>
                <a:gd name="connsiteY197" fmla="*/ 5545 h 10000"/>
                <a:gd name="connsiteX198" fmla="*/ 2380 w 10000"/>
                <a:gd name="connsiteY198" fmla="*/ 5660 h 10000"/>
                <a:gd name="connsiteX199" fmla="*/ 2101 w 10000"/>
                <a:gd name="connsiteY199" fmla="*/ 5754 h 10000"/>
                <a:gd name="connsiteX200" fmla="*/ 1848 w 10000"/>
                <a:gd name="connsiteY200" fmla="*/ 5839 h 10000"/>
                <a:gd name="connsiteX201" fmla="*/ 1641 w 10000"/>
                <a:gd name="connsiteY201" fmla="*/ 5912 h 10000"/>
                <a:gd name="connsiteX202" fmla="*/ 1484 w 10000"/>
                <a:gd name="connsiteY202" fmla="*/ 5954 h 10000"/>
                <a:gd name="connsiteX203" fmla="*/ 1377 w 10000"/>
                <a:gd name="connsiteY203" fmla="*/ 5996 h 10000"/>
                <a:gd name="connsiteX204" fmla="*/ 1342 w 10000"/>
                <a:gd name="connsiteY204" fmla="*/ 6006 h 10000"/>
                <a:gd name="connsiteX205" fmla="*/ 1261 w 10000"/>
                <a:gd name="connsiteY205" fmla="*/ 5954 h 10000"/>
                <a:gd name="connsiteX206" fmla="*/ 1180 w 10000"/>
                <a:gd name="connsiteY206" fmla="*/ 5902 h 10000"/>
                <a:gd name="connsiteX207" fmla="*/ 1104 w 10000"/>
                <a:gd name="connsiteY207" fmla="*/ 5850 h 10000"/>
                <a:gd name="connsiteX208" fmla="*/ 1023 w 10000"/>
                <a:gd name="connsiteY208" fmla="*/ 5787 h 10000"/>
                <a:gd name="connsiteX209" fmla="*/ 942 w 10000"/>
                <a:gd name="connsiteY209" fmla="*/ 5732 h 10000"/>
                <a:gd name="connsiteX210" fmla="*/ 861 w 10000"/>
                <a:gd name="connsiteY210" fmla="*/ 5670 h 10000"/>
                <a:gd name="connsiteX211" fmla="*/ 785 w 10000"/>
                <a:gd name="connsiteY211" fmla="*/ 5617 h 10000"/>
                <a:gd name="connsiteX212" fmla="*/ 704 w 10000"/>
                <a:gd name="connsiteY212" fmla="*/ 5556 h 10000"/>
                <a:gd name="connsiteX213" fmla="*/ 623 w 10000"/>
                <a:gd name="connsiteY213" fmla="*/ 5503 h 10000"/>
                <a:gd name="connsiteX214" fmla="*/ 542 w 10000"/>
                <a:gd name="connsiteY214" fmla="*/ 5451 h 10000"/>
                <a:gd name="connsiteX215" fmla="*/ 466 w 10000"/>
                <a:gd name="connsiteY215" fmla="*/ 5387 h 10000"/>
                <a:gd name="connsiteX216" fmla="*/ 380 w 10000"/>
                <a:gd name="connsiteY216" fmla="*/ 5346 h 10000"/>
                <a:gd name="connsiteX217" fmla="*/ 299 w 10000"/>
                <a:gd name="connsiteY217" fmla="*/ 5294 h 10000"/>
                <a:gd name="connsiteX218" fmla="*/ 218 w 10000"/>
                <a:gd name="connsiteY218" fmla="*/ 5241 h 10000"/>
                <a:gd name="connsiteX219" fmla="*/ 137 w 10000"/>
                <a:gd name="connsiteY219" fmla="*/ 5199 h 10000"/>
                <a:gd name="connsiteX220" fmla="*/ 56 w 10000"/>
                <a:gd name="connsiteY220" fmla="*/ 5148 h 10000"/>
                <a:gd name="connsiteX221" fmla="*/ 0 w 10000"/>
                <a:gd name="connsiteY221" fmla="*/ 5271 h 10000"/>
                <a:gd name="connsiteX222" fmla="*/ 15 w 10000"/>
                <a:gd name="connsiteY222" fmla="*/ 5294 h 10000"/>
                <a:gd name="connsiteX223" fmla="*/ 51 w 10000"/>
                <a:gd name="connsiteY223" fmla="*/ 5334 h 10000"/>
                <a:gd name="connsiteX224" fmla="*/ 106 w 10000"/>
                <a:gd name="connsiteY224" fmla="*/ 5377 h 10000"/>
                <a:gd name="connsiteX225" fmla="*/ 177 w 10000"/>
                <a:gd name="connsiteY225" fmla="*/ 5438 h 10000"/>
                <a:gd name="connsiteX226" fmla="*/ 263 w 10000"/>
                <a:gd name="connsiteY226" fmla="*/ 5503 h 10000"/>
                <a:gd name="connsiteX227" fmla="*/ 359 w 10000"/>
                <a:gd name="connsiteY227" fmla="*/ 5576 h 10000"/>
                <a:gd name="connsiteX228" fmla="*/ 456 w 10000"/>
                <a:gd name="connsiteY228" fmla="*/ 5660 h 10000"/>
                <a:gd name="connsiteX229" fmla="*/ 557 w 10000"/>
                <a:gd name="connsiteY229" fmla="*/ 5732 h 10000"/>
                <a:gd name="connsiteX230" fmla="*/ 658 w 10000"/>
                <a:gd name="connsiteY230" fmla="*/ 5818 h 10000"/>
                <a:gd name="connsiteX231" fmla="*/ 754 w 10000"/>
                <a:gd name="connsiteY231" fmla="*/ 5891 h 10000"/>
                <a:gd name="connsiteX232" fmla="*/ 851 w 10000"/>
                <a:gd name="connsiteY232" fmla="*/ 5954 h 10000"/>
                <a:gd name="connsiteX233" fmla="*/ 932 w 10000"/>
                <a:gd name="connsiteY233" fmla="*/ 6017 h 10000"/>
                <a:gd name="connsiteX234" fmla="*/ 997 w 10000"/>
                <a:gd name="connsiteY234" fmla="*/ 6080 h 10000"/>
                <a:gd name="connsiteX235" fmla="*/ 1053 w 10000"/>
                <a:gd name="connsiteY235" fmla="*/ 6111 h 10000"/>
                <a:gd name="connsiteX236" fmla="*/ 1089 w 10000"/>
                <a:gd name="connsiteY236" fmla="*/ 6143 h 10000"/>
                <a:gd name="connsiteX237" fmla="*/ 1099 w 10000"/>
                <a:gd name="connsiteY237" fmla="*/ 6154 h 10000"/>
                <a:gd name="connsiteX238" fmla="*/ 1094 w 10000"/>
                <a:gd name="connsiteY238" fmla="*/ 6154 h 10000"/>
                <a:gd name="connsiteX239" fmla="*/ 1073 w 10000"/>
                <a:gd name="connsiteY239" fmla="*/ 6164 h 10000"/>
                <a:gd name="connsiteX240" fmla="*/ 1053 w 10000"/>
                <a:gd name="connsiteY240" fmla="*/ 6185 h 10000"/>
                <a:gd name="connsiteX241" fmla="*/ 1023 w 10000"/>
                <a:gd name="connsiteY241" fmla="*/ 6216 h 10000"/>
                <a:gd name="connsiteX242" fmla="*/ 987 w 10000"/>
                <a:gd name="connsiteY242" fmla="*/ 6236 h 10000"/>
                <a:gd name="connsiteX243" fmla="*/ 957 w 10000"/>
                <a:gd name="connsiteY243" fmla="*/ 6268 h 10000"/>
                <a:gd name="connsiteX244" fmla="*/ 932 w 10000"/>
                <a:gd name="connsiteY244" fmla="*/ 6299 h 10000"/>
                <a:gd name="connsiteX245" fmla="*/ 906 w 10000"/>
                <a:gd name="connsiteY245" fmla="*/ 6331 h 10000"/>
                <a:gd name="connsiteX246" fmla="*/ 2486 w 10000"/>
                <a:gd name="connsiteY246" fmla="*/ 7766 h 10000"/>
                <a:gd name="connsiteX247" fmla="*/ 2516 w 10000"/>
                <a:gd name="connsiteY247" fmla="*/ 7798 h 10000"/>
                <a:gd name="connsiteX248" fmla="*/ 2542 w 10000"/>
                <a:gd name="connsiteY248" fmla="*/ 7808 h 10000"/>
                <a:gd name="connsiteX249" fmla="*/ 2572 w 10000"/>
                <a:gd name="connsiteY249" fmla="*/ 7808 h 10000"/>
                <a:gd name="connsiteX250" fmla="*/ 2603 w 10000"/>
                <a:gd name="connsiteY250" fmla="*/ 7755 h 10000"/>
                <a:gd name="connsiteX251" fmla="*/ 1246 w 10000"/>
                <a:gd name="connsiteY251" fmla="*/ 6414 h 10000"/>
                <a:gd name="connsiteX252" fmla="*/ 1337 w 10000"/>
                <a:gd name="connsiteY252" fmla="*/ 6373 h 10000"/>
                <a:gd name="connsiteX253" fmla="*/ 1494 w 10000"/>
                <a:gd name="connsiteY253" fmla="*/ 6309 h 10000"/>
                <a:gd name="connsiteX254" fmla="*/ 1701 w 10000"/>
                <a:gd name="connsiteY254" fmla="*/ 6216 h 10000"/>
                <a:gd name="connsiteX255" fmla="*/ 1949 w 10000"/>
                <a:gd name="connsiteY255" fmla="*/ 6111 h 10000"/>
                <a:gd name="connsiteX256" fmla="*/ 2233 w 10000"/>
                <a:gd name="connsiteY256" fmla="*/ 6006 h 10000"/>
                <a:gd name="connsiteX257" fmla="*/ 2542 w 10000"/>
                <a:gd name="connsiteY257" fmla="*/ 5891 h 10000"/>
                <a:gd name="connsiteX258" fmla="*/ 2871 w 10000"/>
                <a:gd name="connsiteY258" fmla="*/ 5754 h 10000"/>
                <a:gd name="connsiteX259" fmla="*/ 3195 w 10000"/>
                <a:gd name="connsiteY259" fmla="*/ 5629 h 10000"/>
                <a:gd name="connsiteX260" fmla="*/ 3524 w 10000"/>
                <a:gd name="connsiteY260" fmla="*/ 5513 h 10000"/>
                <a:gd name="connsiteX261" fmla="*/ 3833 w 10000"/>
                <a:gd name="connsiteY261" fmla="*/ 5387 h 10000"/>
                <a:gd name="connsiteX262" fmla="*/ 4122 w 10000"/>
                <a:gd name="connsiteY262" fmla="*/ 5284 h 10000"/>
                <a:gd name="connsiteX263" fmla="*/ 4380 w 10000"/>
                <a:gd name="connsiteY263" fmla="*/ 5178 h 10000"/>
                <a:gd name="connsiteX264" fmla="*/ 4603 w 10000"/>
                <a:gd name="connsiteY264" fmla="*/ 5105 h 10000"/>
                <a:gd name="connsiteX265" fmla="*/ 4765 w 10000"/>
                <a:gd name="connsiteY265" fmla="*/ 5031 h 10000"/>
                <a:gd name="connsiteX266" fmla="*/ 4876 w 10000"/>
                <a:gd name="connsiteY266" fmla="*/ 4990 h 10000"/>
                <a:gd name="connsiteX267" fmla="*/ 4911 w 10000"/>
                <a:gd name="connsiteY267" fmla="*/ 4980 h 10000"/>
                <a:gd name="connsiteX268" fmla="*/ 4972 w 10000"/>
                <a:gd name="connsiteY268" fmla="*/ 5053 h 10000"/>
                <a:gd name="connsiteX269" fmla="*/ 5038 w 10000"/>
                <a:gd name="connsiteY269" fmla="*/ 5126 h 10000"/>
                <a:gd name="connsiteX270" fmla="*/ 5109 w 10000"/>
                <a:gd name="connsiteY270" fmla="*/ 5199 h 10000"/>
                <a:gd name="connsiteX271" fmla="*/ 5180 w 10000"/>
                <a:gd name="connsiteY271" fmla="*/ 5284 h 10000"/>
                <a:gd name="connsiteX272" fmla="*/ 5241 w 10000"/>
                <a:gd name="connsiteY272" fmla="*/ 5367 h 10000"/>
                <a:gd name="connsiteX273" fmla="*/ 5306 w 10000"/>
                <a:gd name="connsiteY273" fmla="*/ 5451 h 10000"/>
                <a:gd name="connsiteX274" fmla="*/ 5367 w 10000"/>
                <a:gd name="connsiteY274" fmla="*/ 5534 h 10000"/>
                <a:gd name="connsiteX275" fmla="*/ 5428 w 10000"/>
                <a:gd name="connsiteY275" fmla="*/ 5629 h 10000"/>
                <a:gd name="connsiteX276" fmla="*/ 5423 w 10000"/>
                <a:gd name="connsiteY276" fmla="*/ 5942 h 10000"/>
                <a:gd name="connsiteX277" fmla="*/ 5397 w 10000"/>
                <a:gd name="connsiteY277" fmla="*/ 6236 h 10000"/>
                <a:gd name="connsiteX278" fmla="*/ 5367 w 10000"/>
                <a:gd name="connsiteY278" fmla="*/ 6541 h 10000"/>
                <a:gd name="connsiteX279" fmla="*/ 5337 w 10000"/>
                <a:gd name="connsiteY279" fmla="*/ 6814 h 10000"/>
                <a:gd name="connsiteX280" fmla="*/ 5296 w 10000"/>
                <a:gd name="connsiteY280" fmla="*/ 6718 h 10000"/>
                <a:gd name="connsiteX281" fmla="*/ 5251 w 10000"/>
                <a:gd name="connsiteY281" fmla="*/ 6624 h 10000"/>
                <a:gd name="connsiteX282" fmla="*/ 5210 w 10000"/>
                <a:gd name="connsiteY282" fmla="*/ 6530 h 10000"/>
                <a:gd name="connsiteX283" fmla="*/ 5170 w 10000"/>
                <a:gd name="connsiteY283" fmla="*/ 6444 h 10000"/>
                <a:gd name="connsiteX284" fmla="*/ 5129 w 10000"/>
                <a:gd name="connsiteY284" fmla="*/ 6351 h 10000"/>
                <a:gd name="connsiteX285" fmla="*/ 5089 w 10000"/>
                <a:gd name="connsiteY285" fmla="*/ 6268 h 10000"/>
                <a:gd name="connsiteX286" fmla="*/ 5043 w 10000"/>
                <a:gd name="connsiteY286" fmla="*/ 6185 h 10000"/>
                <a:gd name="connsiteX287" fmla="*/ 4992 w 10000"/>
                <a:gd name="connsiteY287" fmla="*/ 6111 h 10000"/>
                <a:gd name="connsiteX288" fmla="*/ 5033 w 10000"/>
                <a:gd name="connsiteY288" fmla="*/ 6111 h 10000"/>
                <a:gd name="connsiteX289" fmla="*/ 5073 w 10000"/>
                <a:gd name="connsiteY289" fmla="*/ 6143 h 10000"/>
                <a:gd name="connsiteX290" fmla="*/ 5114 w 10000"/>
                <a:gd name="connsiteY290" fmla="*/ 6195 h 10000"/>
                <a:gd name="connsiteX291" fmla="*/ 5149 w 10000"/>
                <a:gd name="connsiteY291" fmla="*/ 6258 h 10000"/>
                <a:gd name="connsiteX292" fmla="*/ 5190 w 10000"/>
                <a:gd name="connsiteY292" fmla="*/ 6321 h 10000"/>
                <a:gd name="connsiteX293" fmla="*/ 5230 w 10000"/>
                <a:gd name="connsiteY293" fmla="*/ 6341 h 10000"/>
                <a:gd name="connsiteX294" fmla="*/ 5271 w 10000"/>
                <a:gd name="connsiteY294" fmla="*/ 6341 h 10000"/>
                <a:gd name="connsiteX295" fmla="*/ 5316 w 10000"/>
                <a:gd name="connsiteY295" fmla="*/ 6299 h 10000"/>
                <a:gd name="connsiteX296" fmla="*/ 5276 w 10000"/>
                <a:gd name="connsiteY296" fmla="*/ 6154 h 10000"/>
                <a:gd name="connsiteX297" fmla="*/ 5225 w 10000"/>
                <a:gd name="connsiteY297" fmla="*/ 6017 h 10000"/>
                <a:gd name="connsiteX298" fmla="*/ 5170 w 10000"/>
                <a:gd name="connsiteY298" fmla="*/ 5902 h 10000"/>
                <a:gd name="connsiteX299" fmla="*/ 5109 w 10000"/>
                <a:gd name="connsiteY299" fmla="*/ 5776 h 10000"/>
                <a:gd name="connsiteX300" fmla="*/ 5043 w 10000"/>
                <a:gd name="connsiteY300" fmla="*/ 5670 h 10000"/>
                <a:gd name="connsiteX301" fmla="*/ 4972 w 10000"/>
                <a:gd name="connsiteY301" fmla="*/ 5576 h 10000"/>
                <a:gd name="connsiteX302" fmla="*/ 4901 w 10000"/>
                <a:gd name="connsiteY302" fmla="*/ 5493 h 10000"/>
                <a:gd name="connsiteX303" fmla="*/ 4835 w 10000"/>
                <a:gd name="connsiteY303" fmla="*/ 5418 h 10000"/>
                <a:gd name="connsiteX304" fmla="*/ 4881 w 10000"/>
                <a:gd name="connsiteY304" fmla="*/ 5428 h 10000"/>
                <a:gd name="connsiteX305" fmla="*/ 4927 w 10000"/>
                <a:gd name="connsiteY305" fmla="*/ 5438 h 10000"/>
                <a:gd name="connsiteX306" fmla="*/ 4972 w 10000"/>
                <a:gd name="connsiteY306" fmla="*/ 5461 h 10000"/>
                <a:gd name="connsiteX307" fmla="*/ 5018 w 10000"/>
                <a:gd name="connsiteY307" fmla="*/ 5493 h 10000"/>
                <a:gd name="connsiteX308" fmla="*/ 5068 w 10000"/>
                <a:gd name="connsiteY308" fmla="*/ 5513 h 10000"/>
                <a:gd name="connsiteX309" fmla="*/ 5114 w 10000"/>
                <a:gd name="connsiteY309" fmla="*/ 5545 h 10000"/>
                <a:gd name="connsiteX310" fmla="*/ 5154 w 10000"/>
                <a:gd name="connsiteY310" fmla="*/ 5586 h 10000"/>
                <a:gd name="connsiteX311" fmla="*/ 5195 w 10000"/>
                <a:gd name="connsiteY311" fmla="*/ 5629 h 10000"/>
                <a:gd name="connsiteX312" fmla="*/ 5220 w 10000"/>
                <a:gd name="connsiteY312" fmla="*/ 5639 h 10000"/>
                <a:gd name="connsiteX313" fmla="*/ 5241 w 10000"/>
                <a:gd name="connsiteY313" fmla="*/ 5680 h 10000"/>
                <a:gd name="connsiteX314" fmla="*/ 5266 w 10000"/>
                <a:gd name="connsiteY314" fmla="*/ 5732 h 10000"/>
                <a:gd name="connsiteX315" fmla="*/ 5281 w 10000"/>
                <a:gd name="connsiteY315" fmla="*/ 5766 h 10000"/>
                <a:gd name="connsiteX316" fmla="*/ 5306 w 10000"/>
                <a:gd name="connsiteY316" fmla="*/ 5818 h 10000"/>
                <a:gd name="connsiteX317" fmla="*/ 5327 w 10000"/>
                <a:gd name="connsiteY317" fmla="*/ 5829 h 10000"/>
                <a:gd name="connsiteX318" fmla="*/ 5352 w 10000"/>
                <a:gd name="connsiteY318" fmla="*/ 5818 h 10000"/>
                <a:gd name="connsiteX319" fmla="*/ 5382 w 10000"/>
                <a:gd name="connsiteY319" fmla="*/ 5766 h 10000"/>
                <a:gd name="connsiteX320" fmla="*/ 5342 w 10000"/>
                <a:gd name="connsiteY320" fmla="*/ 5660 h 10000"/>
                <a:gd name="connsiteX321" fmla="*/ 5296 w 10000"/>
                <a:gd name="connsiteY321" fmla="*/ 5576 h 10000"/>
                <a:gd name="connsiteX322" fmla="*/ 5241 w 10000"/>
                <a:gd name="connsiteY322" fmla="*/ 5503 h 10000"/>
                <a:gd name="connsiteX323" fmla="*/ 5190 w 10000"/>
                <a:gd name="connsiteY323" fmla="*/ 5438 h 10000"/>
                <a:gd name="connsiteX324" fmla="*/ 5129 w 10000"/>
                <a:gd name="connsiteY324" fmla="*/ 5387 h 10000"/>
                <a:gd name="connsiteX325" fmla="*/ 5073 w 10000"/>
                <a:gd name="connsiteY325" fmla="*/ 5356 h 10000"/>
                <a:gd name="connsiteX326" fmla="*/ 5008 w 10000"/>
                <a:gd name="connsiteY326" fmla="*/ 5304 h 10000"/>
                <a:gd name="connsiteX327" fmla="*/ 4952 w 10000"/>
                <a:gd name="connsiteY327" fmla="*/ 5271 h 10000"/>
                <a:gd name="connsiteX328" fmla="*/ 4916 w 10000"/>
                <a:gd name="connsiteY328" fmla="*/ 5241 h 10000"/>
                <a:gd name="connsiteX329" fmla="*/ 4876 w 10000"/>
                <a:gd name="connsiteY329" fmla="*/ 5230 h 10000"/>
                <a:gd name="connsiteX330" fmla="*/ 4841 w 10000"/>
                <a:gd name="connsiteY330" fmla="*/ 5230 h 10000"/>
                <a:gd name="connsiteX331" fmla="*/ 4810 w 10000"/>
                <a:gd name="connsiteY331" fmla="*/ 5284 h 10000"/>
                <a:gd name="connsiteX332" fmla="*/ 4810 w 10000"/>
                <a:gd name="connsiteY332" fmla="*/ 5314 h 10000"/>
                <a:gd name="connsiteX333" fmla="*/ 4815 w 10000"/>
                <a:gd name="connsiteY333" fmla="*/ 5356 h 10000"/>
                <a:gd name="connsiteX334" fmla="*/ 4820 w 10000"/>
                <a:gd name="connsiteY334" fmla="*/ 5377 h 10000"/>
                <a:gd name="connsiteX335" fmla="*/ 4835 w 10000"/>
                <a:gd name="connsiteY335" fmla="*/ 5397 h 10000"/>
                <a:gd name="connsiteX336" fmla="*/ 4795 w 10000"/>
                <a:gd name="connsiteY336" fmla="*/ 5428 h 10000"/>
                <a:gd name="connsiteX337" fmla="*/ 4744 w 10000"/>
                <a:gd name="connsiteY337" fmla="*/ 5438 h 10000"/>
                <a:gd name="connsiteX338" fmla="*/ 4709 w 10000"/>
                <a:gd name="connsiteY338" fmla="*/ 5461 h 10000"/>
                <a:gd name="connsiteX339" fmla="*/ 4704 w 10000"/>
                <a:gd name="connsiteY339" fmla="*/ 5556 h 10000"/>
                <a:gd name="connsiteX340" fmla="*/ 4754 w 10000"/>
                <a:gd name="connsiteY340" fmla="*/ 5596 h 10000"/>
                <a:gd name="connsiteX341" fmla="*/ 4800 w 10000"/>
                <a:gd name="connsiteY341" fmla="*/ 5629 h 10000"/>
                <a:gd name="connsiteX342" fmla="*/ 4846 w 10000"/>
                <a:gd name="connsiteY342" fmla="*/ 5670 h 10000"/>
                <a:gd name="connsiteX343" fmla="*/ 4896 w 10000"/>
                <a:gd name="connsiteY343" fmla="*/ 5691 h 10000"/>
                <a:gd name="connsiteX344" fmla="*/ 4937 w 10000"/>
                <a:gd name="connsiteY344" fmla="*/ 5732 h 10000"/>
                <a:gd name="connsiteX345" fmla="*/ 4987 w 10000"/>
                <a:gd name="connsiteY345" fmla="*/ 5776 h 10000"/>
                <a:gd name="connsiteX346" fmla="*/ 5028 w 10000"/>
                <a:gd name="connsiteY346" fmla="*/ 5839 h 10000"/>
                <a:gd name="connsiteX347" fmla="*/ 5068 w 10000"/>
                <a:gd name="connsiteY347" fmla="*/ 5902 h 10000"/>
                <a:gd name="connsiteX348" fmla="*/ 5033 w 10000"/>
                <a:gd name="connsiteY348" fmla="*/ 5912 h 10000"/>
                <a:gd name="connsiteX349" fmla="*/ 4992 w 10000"/>
                <a:gd name="connsiteY349" fmla="*/ 5912 h 10000"/>
                <a:gd name="connsiteX350" fmla="*/ 4957 w 10000"/>
                <a:gd name="connsiteY350" fmla="*/ 5902 h 10000"/>
                <a:gd name="connsiteX351" fmla="*/ 4916 w 10000"/>
                <a:gd name="connsiteY351" fmla="*/ 5871 h 10000"/>
                <a:gd name="connsiteX352" fmla="*/ 4876 w 10000"/>
                <a:gd name="connsiteY352" fmla="*/ 5850 h 10000"/>
                <a:gd name="connsiteX353" fmla="*/ 4835 w 10000"/>
                <a:gd name="connsiteY353" fmla="*/ 5839 h 10000"/>
                <a:gd name="connsiteX354" fmla="*/ 4800 w 10000"/>
                <a:gd name="connsiteY354" fmla="*/ 5860 h 10000"/>
                <a:gd name="connsiteX355" fmla="*/ 4759 w 10000"/>
                <a:gd name="connsiteY355" fmla="*/ 5902 h 10000"/>
                <a:gd name="connsiteX356" fmla="*/ 4775 w 10000"/>
                <a:gd name="connsiteY356" fmla="*/ 6027 h 10000"/>
                <a:gd name="connsiteX357" fmla="*/ 4810 w 10000"/>
                <a:gd name="connsiteY357" fmla="*/ 6143 h 10000"/>
                <a:gd name="connsiteX358" fmla="*/ 4851 w 10000"/>
                <a:gd name="connsiteY358" fmla="*/ 6226 h 10000"/>
                <a:gd name="connsiteX359" fmla="*/ 4901 w 10000"/>
                <a:gd name="connsiteY359" fmla="*/ 6309 h 10000"/>
                <a:gd name="connsiteX360" fmla="*/ 4952 w 10000"/>
                <a:gd name="connsiteY360" fmla="*/ 6394 h 10000"/>
                <a:gd name="connsiteX361" fmla="*/ 5003 w 10000"/>
                <a:gd name="connsiteY361" fmla="*/ 6488 h 10000"/>
                <a:gd name="connsiteX362" fmla="*/ 5043 w 10000"/>
                <a:gd name="connsiteY362" fmla="*/ 6614 h 10000"/>
                <a:gd name="connsiteX363" fmla="*/ 5078 w 10000"/>
                <a:gd name="connsiteY363" fmla="*/ 6739 h 10000"/>
                <a:gd name="connsiteX364" fmla="*/ 4987 w 10000"/>
                <a:gd name="connsiteY364" fmla="*/ 6781 h 10000"/>
                <a:gd name="connsiteX365" fmla="*/ 4886 w 10000"/>
                <a:gd name="connsiteY365" fmla="*/ 6824 h 10000"/>
                <a:gd name="connsiteX366" fmla="*/ 4795 w 10000"/>
                <a:gd name="connsiteY366" fmla="*/ 6888 h 10000"/>
                <a:gd name="connsiteX367" fmla="*/ 4699 w 10000"/>
                <a:gd name="connsiteY367" fmla="*/ 6950 h 10000"/>
                <a:gd name="connsiteX368" fmla="*/ 4608 w 10000"/>
                <a:gd name="connsiteY368" fmla="*/ 7013 h 10000"/>
                <a:gd name="connsiteX369" fmla="*/ 4511 w 10000"/>
                <a:gd name="connsiteY369" fmla="*/ 7055 h 10000"/>
                <a:gd name="connsiteX370" fmla="*/ 4415 w 10000"/>
                <a:gd name="connsiteY370" fmla="*/ 7097 h 10000"/>
                <a:gd name="connsiteX371" fmla="*/ 4319 w 10000"/>
                <a:gd name="connsiteY371" fmla="*/ 7107 h 10000"/>
                <a:gd name="connsiteX372" fmla="*/ 4339 w 10000"/>
                <a:gd name="connsiteY372" fmla="*/ 6845 h 10000"/>
                <a:gd name="connsiteX373" fmla="*/ 4349 w 10000"/>
                <a:gd name="connsiteY373" fmla="*/ 6551 h 10000"/>
                <a:gd name="connsiteX374" fmla="*/ 4339 w 10000"/>
                <a:gd name="connsiteY374" fmla="*/ 6268 h 10000"/>
                <a:gd name="connsiteX375" fmla="*/ 4319 w 10000"/>
                <a:gd name="connsiteY375" fmla="*/ 6006 h 10000"/>
                <a:gd name="connsiteX376" fmla="*/ 4294 w 10000"/>
                <a:gd name="connsiteY376" fmla="*/ 5922 h 10000"/>
                <a:gd name="connsiteX377" fmla="*/ 4268 w 10000"/>
                <a:gd name="connsiteY377" fmla="*/ 5829 h 10000"/>
                <a:gd name="connsiteX378" fmla="*/ 4238 w 10000"/>
                <a:gd name="connsiteY378" fmla="*/ 5743 h 10000"/>
                <a:gd name="connsiteX379" fmla="*/ 4192 w 10000"/>
                <a:gd name="connsiteY379" fmla="*/ 5712 h 10000"/>
                <a:gd name="connsiteX380" fmla="*/ 4147 w 10000"/>
                <a:gd name="connsiteY380" fmla="*/ 5891 h 10000"/>
                <a:gd name="connsiteX381" fmla="*/ 4116 w 10000"/>
                <a:gd name="connsiteY381" fmla="*/ 6070 h 10000"/>
                <a:gd name="connsiteX382" fmla="*/ 4086 w 10000"/>
                <a:gd name="connsiteY382" fmla="*/ 6247 h 10000"/>
                <a:gd name="connsiteX383" fmla="*/ 4035 w 10000"/>
                <a:gd name="connsiteY383" fmla="*/ 6414 h 10000"/>
                <a:gd name="connsiteX384" fmla="*/ 3833 w 10000"/>
                <a:gd name="connsiteY384" fmla="*/ 5712 h 10000"/>
                <a:gd name="connsiteX385" fmla="*/ 3772 w 10000"/>
                <a:gd name="connsiteY385" fmla="*/ 5712 h 10000"/>
                <a:gd name="connsiteX386" fmla="*/ 3772 w 10000"/>
                <a:gd name="connsiteY386" fmla="*/ 5829 h 10000"/>
                <a:gd name="connsiteX387" fmla="*/ 3813 w 10000"/>
                <a:gd name="connsiteY387" fmla="*/ 5954 h 10000"/>
                <a:gd name="connsiteX388" fmla="*/ 3848 w 10000"/>
                <a:gd name="connsiteY388" fmla="*/ 6090 h 10000"/>
                <a:gd name="connsiteX389" fmla="*/ 3878 w 10000"/>
                <a:gd name="connsiteY389" fmla="*/ 6226 h 10000"/>
                <a:gd name="connsiteX390" fmla="*/ 3909 w 10000"/>
                <a:gd name="connsiteY390" fmla="*/ 6373 h 10000"/>
                <a:gd name="connsiteX391" fmla="*/ 3934 w 10000"/>
                <a:gd name="connsiteY391" fmla="*/ 6498 h 10000"/>
                <a:gd name="connsiteX392" fmla="*/ 3959 w 10000"/>
                <a:gd name="connsiteY392" fmla="*/ 6644 h 10000"/>
                <a:gd name="connsiteX393" fmla="*/ 3975 w 10000"/>
                <a:gd name="connsiteY393" fmla="*/ 6803 h 10000"/>
                <a:gd name="connsiteX394" fmla="*/ 3995 w 10000"/>
                <a:gd name="connsiteY394" fmla="*/ 6950 h 10000"/>
                <a:gd name="connsiteX395" fmla="*/ 4041 w 10000"/>
                <a:gd name="connsiteY395" fmla="*/ 6928 h 10000"/>
                <a:gd name="connsiteX396" fmla="*/ 4081 w 10000"/>
                <a:gd name="connsiteY396" fmla="*/ 6868 h 10000"/>
                <a:gd name="connsiteX397" fmla="*/ 4111 w 10000"/>
                <a:gd name="connsiteY397" fmla="*/ 6803 h 10000"/>
                <a:gd name="connsiteX398" fmla="*/ 4142 w 10000"/>
                <a:gd name="connsiteY398" fmla="*/ 6729 h 10000"/>
                <a:gd name="connsiteX399" fmla="*/ 4162 w 10000"/>
                <a:gd name="connsiteY399" fmla="*/ 6644 h 10000"/>
                <a:gd name="connsiteX400" fmla="*/ 4182 w 10000"/>
                <a:gd name="connsiteY400" fmla="*/ 6551 h 10000"/>
                <a:gd name="connsiteX401" fmla="*/ 4197 w 10000"/>
                <a:gd name="connsiteY401" fmla="*/ 6467 h 10000"/>
                <a:gd name="connsiteX402" fmla="*/ 4218 w 10000"/>
                <a:gd name="connsiteY402" fmla="*/ 6384 h 10000"/>
                <a:gd name="connsiteX403" fmla="*/ 4238 w 10000"/>
                <a:gd name="connsiteY403" fmla="*/ 6467 h 10000"/>
                <a:gd name="connsiteX404" fmla="*/ 4228 w 10000"/>
                <a:gd name="connsiteY404" fmla="*/ 6654 h 10000"/>
                <a:gd name="connsiteX405" fmla="*/ 4203 w 10000"/>
                <a:gd name="connsiteY405" fmla="*/ 6855 h 10000"/>
                <a:gd name="connsiteX406" fmla="*/ 4182 w 10000"/>
                <a:gd name="connsiteY406" fmla="*/ 7034 h 10000"/>
                <a:gd name="connsiteX407" fmla="*/ 4147 w 10000"/>
                <a:gd name="connsiteY407" fmla="*/ 7223 h 10000"/>
                <a:gd name="connsiteX408" fmla="*/ 4111 w 10000"/>
                <a:gd name="connsiteY408" fmla="*/ 7410 h 10000"/>
                <a:gd name="connsiteX409" fmla="*/ 4076 w 10000"/>
                <a:gd name="connsiteY409" fmla="*/ 7589 h 10000"/>
                <a:gd name="connsiteX410" fmla="*/ 4223 w 10000"/>
                <a:gd name="connsiteY410" fmla="*/ 7977 h 10000"/>
                <a:gd name="connsiteX411" fmla="*/ 4238 w 10000"/>
                <a:gd name="connsiteY411" fmla="*/ 7862 h 10000"/>
                <a:gd name="connsiteX412" fmla="*/ 4258 w 10000"/>
                <a:gd name="connsiteY412" fmla="*/ 7705 h 10000"/>
                <a:gd name="connsiteX413" fmla="*/ 4273 w 10000"/>
                <a:gd name="connsiteY413" fmla="*/ 7567 h 10000"/>
                <a:gd name="connsiteX414" fmla="*/ 4294 w 10000"/>
                <a:gd name="connsiteY414" fmla="*/ 7452 h 10000"/>
                <a:gd name="connsiteX415" fmla="*/ 4400 w 10000"/>
                <a:gd name="connsiteY415" fmla="*/ 7421 h 10000"/>
                <a:gd name="connsiteX416" fmla="*/ 4511 w 10000"/>
                <a:gd name="connsiteY416" fmla="*/ 7358 h 10000"/>
                <a:gd name="connsiteX417" fmla="*/ 4623 w 10000"/>
                <a:gd name="connsiteY417" fmla="*/ 7296 h 10000"/>
                <a:gd name="connsiteX418" fmla="*/ 4734 w 10000"/>
                <a:gd name="connsiteY418" fmla="*/ 7243 h 10000"/>
                <a:gd name="connsiteX419" fmla="*/ 4846 w 10000"/>
                <a:gd name="connsiteY419" fmla="*/ 7181 h 10000"/>
                <a:gd name="connsiteX420" fmla="*/ 4952 w 10000"/>
                <a:gd name="connsiteY420" fmla="*/ 7118 h 10000"/>
                <a:gd name="connsiteX421" fmla="*/ 5063 w 10000"/>
                <a:gd name="connsiteY421" fmla="*/ 7055 h 10000"/>
                <a:gd name="connsiteX422" fmla="*/ 5170 w 10000"/>
                <a:gd name="connsiteY422" fmla="*/ 7013 h 10000"/>
                <a:gd name="connsiteX423" fmla="*/ 5205 w 10000"/>
                <a:gd name="connsiteY423" fmla="*/ 7107 h 10000"/>
                <a:gd name="connsiteX424" fmla="*/ 5241 w 10000"/>
                <a:gd name="connsiteY424" fmla="*/ 7202 h 10000"/>
                <a:gd name="connsiteX425" fmla="*/ 5266 w 10000"/>
                <a:gd name="connsiteY425" fmla="*/ 7296 h 10000"/>
                <a:gd name="connsiteX426" fmla="*/ 5286 w 10000"/>
                <a:gd name="connsiteY426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385 w 10000"/>
                <a:gd name="connsiteY17" fmla="*/ 9235 h 10000"/>
                <a:gd name="connsiteX18" fmla="*/ 4228 w 10000"/>
                <a:gd name="connsiteY18" fmla="*/ 8125 h 10000"/>
                <a:gd name="connsiteX19" fmla="*/ 4223 w 10000"/>
                <a:gd name="connsiteY19" fmla="*/ 8092 h 10000"/>
                <a:gd name="connsiteX20" fmla="*/ 4223 w 10000"/>
                <a:gd name="connsiteY20" fmla="*/ 8061 h 10000"/>
                <a:gd name="connsiteX21" fmla="*/ 4223 w 10000"/>
                <a:gd name="connsiteY21" fmla="*/ 8018 h 10000"/>
                <a:gd name="connsiteX22" fmla="*/ 4223 w 10000"/>
                <a:gd name="connsiteY22" fmla="*/ 7977 h 10000"/>
                <a:gd name="connsiteX23" fmla="*/ 5554 w 10000"/>
                <a:gd name="connsiteY23" fmla="*/ 6593 h 10000"/>
                <a:gd name="connsiteX24" fmla="*/ 5570 w 10000"/>
                <a:gd name="connsiteY24" fmla="*/ 6384 h 10000"/>
                <a:gd name="connsiteX25" fmla="*/ 5585 w 10000"/>
                <a:gd name="connsiteY25" fmla="*/ 6154 h 10000"/>
                <a:gd name="connsiteX26" fmla="*/ 5605 w 10000"/>
                <a:gd name="connsiteY26" fmla="*/ 5932 h 10000"/>
                <a:gd name="connsiteX27" fmla="*/ 5625 w 10000"/>
                <a:gd name="connsiteY27" fmla="*/ 5712 h 10000"/>
                <a:gd name="connsiteX28" fmla="*/ 5651 w 10000"/>
                <a:gd name="connsiteY28" fmla="*/ 5503 h 10000"/>
                <a:gd name="connsiteX29" fmla="*/ 5671 w 10000"/>
                <a:gd name="connsiteY29" fmla="*/ 5294 h 10000"/>
                <a:gd name="connsiteX30" fmla="*/ 5706 w 10000"/>
                <a:gd name="connsiteY30" fmla="*/ 5084 h 10000"/>
                <a:gd name="connsiteX31" fmla="*/ 5742 w 10000"/>
                <a:gd name="connsiteY31" fmla="*/ 4885 h 10000"/>
                <a:gd name="connsiteX32" fmla="*/ 5782 w 10000"/>
                <a:gd name="connsiteY32" fmla="*/ 4643 h 10000"/>
                <a:gd name="connsiteX33" fmla="*/ 5838 w 10000"/>
                <a:gd name="connsiteY33" fmla="*/ 4401 h 10000"/>
                <a:gd name="connsiteX34" fmla="*/ 5894 w 10000"/>
                <a:gd name="connsiteY34" fmla="*/ 4171 h 10000"/>
                <a:gd name="connsiteX35" fmla="*/ 5965 w 10000"/>
                <a:gd name="connsiteY35" fmla="*/ 3942 h 10000"/>
                <a:gd name="connsiteX36" fmla="*/ 6041 w 10000"/>
                <a:gd name="connsiteY36" fmla="*/ 3723 h 10000"/>
                <a:gd name="connsiteX37" fmla="*/ 6116 w 10000"/>
                <a:gd name="connsiteY37" fmla="*/ 3511 h 10000"/>
                <a:gd name="connsiteX38" fmla="*/ 6203 w 10000"/>
                <a:gd name="connsiteY38" fmla="*/ 3312 h 10000"/>
                <a:gd name="connsiteX39" fmla="*/ 6294 w 10000"/>
                <a:gd name="connsiteY39" fmla="*/ 3124 h 10000"/>
                <a:gd name="connsiteX40" fmla="*/ 6395 w 10000"/>
                <a:gd name="connsiteY40" fmla="*/ 2957 h 10000"/>
                <a:gd name="connsiteX41" fmla="*/ 6496 w 10000"/>
                <a:gd name="connsiteY41" fmla="*/ 2777 h 10000"/>
                <a:gd name="connsiteX42" fmla="*/ 6603 w 10000"/>
                <a:gd name="connsiteY42" fmla="*/ 2642 h 10000"/>
                <a:gd name="connsiteX43" fmla="*/ 6714 w 10000"/>
                <a:gd name="connsiteY43" fmla="*/ 2515 h 10000"/>
                <a:gd name="connsiteX44" fmla="*/ 6830 w 10000"/>
                <a:gd name="connsiteY44" fmla="*/ 2411 h 10000"/>
                <a:gd name="connsiteX45" fmla="*/ 6947 w 10000"/>
                <a:gd name="connsiteY45" fmla="*/ 2305 h 10000"/>
                <a:gd name="connsiteX46" fmla="*/ 7073 w 10000"/>
                <a:gd name="connsiteY46" fmla="*/ 2253 h 10000"/>
                <a:gd name="connsiteX47" fmla="*/ 7200 w 10000"/>
                <a:gd name="connsiteY47" fmla="*/ 2201 h 10000"/>
                <a:gd name="connsiteX48" fmla="*/ 7271 w 10000"/>
                <a:gd name="connsiteY48" fmla="*/ 2368 h 10000"/>
                <a:gd name="connsiteX49" fmla="*/ 7332 w 10000"/>
                <a:gd name="connsiteY49" fmla="*/ 2515 h 10000"/>
                <a:gd name="connsiteX50" fmla="*/ 7397 w 10000"/>
                <a:gd name="connsiteY50" fmla="*/ 2663 h 10000"/>
                <a:gd name="connsiteX51" fmla="*/ 7468 w 10000"/>
                <a:gd name="connsiteY51" fmla="*/ 2777 h 10000"/>
                <a:gd name="connsiteX52" fmla="*/ 7549 w 10000"/>
                <a:gd name="connsiteY52" fmla="*/ 2894 h 10000"/>
                <a:gd name="connsiteX53" fmla="*/ 7641 w 10000"/>
                <a:gd name="connsiteY53" fmla="*/ 2987 h 10000"/>
                <a:gd name="connsiteX54" fmla="*/ 7757 w 10000"/>
                <a:gd name="connsiteY54" fmla="*/ 3082 h 10000"/>
                <a:gd name="connsiteX55" fmla="*/ 7899 w 10000"/>
                <a:gd name="connsiteY55" fmla="*/ 3165 h 10000"/>
                <a:gd name="connsiteX56" fmla="*/ 7980 w 10000"/>
                <a:gd name="connsiteY56" fmla="*/ 3209 h 10000"/>
                <a:gd name="connsiteX57" fmla="*/ 8056 w 10000"/>
                <a:gd name="connsiteY57" fmla="*/ 3219 h 10000"/>
                <a:gd name="connsiteX58" fmla="*/ 8137 w 10000"/>
                <a:gd name="connsiteY58" fmla="*/ 3229 h 10000"/>
                <a:gd name="connsiteX59" fmla="*/ 8213 w 10000"/>
                <a:gd name="connsiteY59" fmla="*/ 3229 h 10000"/>
                <a:gd name="connsiteX60" fmla="*/ 8289 w 10000"/>
                <a:gd name="connsiteY60" fmla="*/ 3209 h 10000"/>
                <a:gd name="connsiteX61" fmla="*/ 8359 w 10000"/>
                <a:gd name="connsiteY61" fmla="*/ 3175 h 10000"/>
                <a:gd name="connsiteX62" fmla="*/ 8435 w 10000"/>
                <a:gd name="connsiteY62" fmla="*/ 3145 h 10000"/>
                <a:gd name="connsiteX63" fmla="*/ 8506 w 10000"/>
                <a:gd name="connsiteY63" fmla="*/ 3082 h 10000"/>
                <a:gd name="connsiteX64" fmla="*/ 8572 w 10000"/>
                <a:gd name="connsiteY64" fmla="*/ 3041 h 10000"/>
                <a:gd name="connsiteX65" fmla="*/ 8638 w 10000"/>
                <a:gd name="connsiteY65" fmla="*/ 2967 h 10000"/>
                <a:gd name="connsiteX66" fmla="*/ 8709 w 10000"/>
                <a:gd name="connsiteY66" fmla="*/ 2894 h 10000"/>
                <a:gd name="connsiteX67" fmla="*/ 8775 w 10000"/>
                <a:gd name="connsiteY67" fmla="*/ 2810 h 10000"/>
                <a:gd name="connsiteX68" fmla="*/ 8830 w 10000"/>
                <a:gd name="connsiteY68" fmla="*/ 2716 h 10000"/>
                <a:gd name="connsiteX69" fmla="*/ 8896 w 10000"/>
                <a:gd name="connsiteY69" fmla="*/ 2609 h 10000"/>
                <a:gd name="connsiteX70" fmla="*/ 8952 w 10000"/>
                <a:gd name="connsiteY70" fmla="*/ 2504 h 10000"/>
                <a:gd name="connsiteX71" fmla="*/ 9013 w 10000"/>
                <a:gd name="connsiteY71" fmla="*/ 2401 h 10000"/>
                <a:gd name="connsiteX72" fmla="*/ 9200 w 10000"/>
                <a:gd name="connsiteY72" fmla="*/ 2609 h 10000"/>
                <a:gd name="connsiteX73" fmla="*/ 9362 w 10000"/>
                <a:gd name="connsiteY73" fmla="*/ 2884 h 10000"/>
                <a:gd name="connsiteX74" fmla="*/ 9499 w 10000"/>
                <a:gd name="connsiteY74" fmla="*/ 3195 h 10000"/>
                <a:gd name="connsiteX75" fmla="*/ 9625 w 10000"/>
                <a:gd name="connsiteY75" fmla="*/ 3554 h 10000"/>
                <a:gd name="connsiteX76" fmla="*/ 9716 w 10000"/>
                <a:gd name="connsiteY76" fmla="*/ 3942 h 10000"/>
                <a:gd name="connsiteX77" fmla="*/ 9792 w 10000"/>
                <a:gd name="connsiteY77" fmla="*/ 4359 h 10000"/>
                <a:gd name="connsiteX78" fmla="*/ 9833 w 10000"/>
                <a:gd name="connsiteY78" fmla="*/ 4791 h 10000"/>
                <a:gd name="connsiteX79" fmla="*/ 9848 w 10000"/>
                <a:gd name="connsiteY79" fmla="*/ 5230 h 10000"/>
                <a:gd name="connsiteX80" fmla="*/ 9863 w 10000"/>
                <a:gd name="connsiteY80" fmla="*/ 5534 h 10000"/>
                <a:gd name="connsiteX81" fmla="*/ 9878 w 10000"/>
                <a:gd name="connsiteY81" fmla="*/ 5871 h 10000"/>
                <a:gd name="connsiteX82" fmla="*/ 9899 w 10000"/>
                <a:gd name="connsiteY82" fmla="*/ 6132 h 10000"/>
                <a:gd name="connsiteX83" fmla="*/ 9914 w 10000"/>
                <a:gd name="connsiteY83" fmla="*/ 6195 h 10000"/>
                <a:gd name="connsiteX84" fmla="*/ 9980 w 10000"/>
                <a:gd name="connsiteY84" fmla="*/ 5660 h 10000"/>
                <a:gd name="connsiteX85" fmla="*/ 10000 w 10000"/>
                <a:gd name="connsiteY85" fmla="*/ 5084 h 10000"/>
                <a:gd name="connsiteX86" fmla="*/ 9995 w 10000"/>
                <a:gd name="connsiteY86" fmla="*/ 4506 h 10000"/>
                <a:gd name="connsiteX87" fmla="*/ 9949 w 10000"/>
                <a:gd name="connsiteY87" fmla="*/ 3963 h 10000"/>
                <a:gd name="connsiteX88" fmla="*/ 9924 w 10000"/>
                <a:gd name="connsiteY88" fmla="*/ 3784 h 10000"/>
                <a:gd name="connsiteX89" fmla="*/ 9899 w 10000"/>
                <a:gd name="connsiteY89" fmla="*/ 3604 h 10000"/>
                <a:gd name="connsiteX90" fmla="*/ 9863 w 10000"/>
                <a:gd name="connsiteY90" fmla="*/ 3418 h 10000"/>
                <a:gd name="connsiteX91" fmla="*/ 9813 w 10000"/>
                <a:gd name="connsiteY91" fmla="*/ 3249 h 10000"/>
                <a:gd name="connsiteX92" fmla="*/ 9767 w 10000"/>
                <a:gd name="connsiteY92" fmla="*/ 3092 h 10000"/>
                <a:gd name="connsiteX93" fmla="*/ 9716 w 10000"/>
                <a:gd name="connsiteY93" fmla="*/ 2936 h 10000"/>
                <a:gd name="connsiteX94" fmla="*/ 9656 w 10000"/>
                <a:gd name="connsiteY94" fmla="*/ 2777 h 10000"/>
                <a:gd name="connsiteX95" fmla="*/ 9595 w 10000"/>
                <a:gd name="connsiteY95" fmla="*/ 2642 h 10000"/>
                <a:gd name="connsiteX96" fmla="*/ 9529 w 10000"/>
                <a:gd name="connsiteY96" fmla="*/ 2504 h 10000"/>
                <a:gd name="connsiteX97" fmla="*/ 9458 w 10000"/>
                <a:gd name="connsiteY97" fmla="*/ 2368 h 10000"/>
                <a:gd name="connsiteX98" fmla="*/ 9387 w 10000"/>
                <a:gd name="connsiteY98" fmla="*/ 2243 h 10000"/>
                <a:gd name="connsiteX99" fmla="*/ 9316 w 10000"/>
                <a:gd name="connsiteY99" fmla="*/ 2117 h 10000"/>
                <a:gd name="connsiteX100" fmla="*/ 9241 w 10000"/>
                <a:gd name="connsiteY100" fmla="*/ 2003 h 10000"/>
                <a:gd name="connsiteX101" fmla="*/ 9154 w 10000"/>
                <a:gd name="connsiteY101" fmla="*/ 1888 h 10000"/>
                <a:gd name="connsiteX102" fmla="*/ 9078 w 10000"/>
                <a:gd name="connsiteY102" fmla="*/ 1793 h 10000"/>
                <a:gd name="connsiteX103" fmla="*/ 8997 w 10000"/>
                <a:gd name="connsiteY103" fmla="*/ 1699 h 10000"/>
                <a:gd name="connsiteX104" fmla="*/ 8982 w 10000"/>
                <a:gd name="connsiteY104" fmla="*/ 1710 h 10000"/>
                <a:gd name="connsiteX105" fmla="*/ 8972 w 10000"/>
                <a:gd name="connsiteY105" fmla="*/ 1720 h 10000"/>
                <a:gd name="connsiteX106" fmla="*/ 8957 w 10000"/>
                <a:gd name="connsiteY106" fmla="*/ 1730 h 10000"/>
                <a:gd name="connsiteX107" fmla="*/ 8947 w 10000"/>
                <a:gd name="connsiteY107" fmla="*/ 1750 h 10000"/>
                <a:gd name="connsiteX108" fmla="*/ 8932 w 10000"/>
                <a:gd name="connsiteY108" fmla="*/ 1793 h 10000"/>
                <a:gd name="connsiteX109" fmla="*/ 8906 w 10000"/>
                <a:gd name="connsiteY109" fmla="*/ 1856 h 10000"/>
                <a:gd name="connsiteX110" fmla="*/ 8866 w 10000"/>
                <a:gd name="connsiteY110" fmla="*/ 1939 h 10000"/>
                <a:gd name="connsiteX111" fmla="*/ 8820 w 10000"/>
                <a:gd name="connsiteY111" fmla="*/ 2045 h 10000"/>
                <a:gd name="connsiteX112" fmla="*/ 8749 w 10000"/>
                <a:gd name="connsiteY112" fmla="*/ 2180 h 10000"/>
                <a:gd name="connsiteX113" fmla="*/ 8684 w 10000"/>
                <a:gd name="connsiteY113" fmla="*/ 2283 h 10000"/>
                <a:gd name="connsiteX114" fmla="*/ 8628 w 10000"/>
                <a:gd name="connsiteY114" fmla="*/ 2380 h 10000"/>
                <a:gd name="connsiteX115" fmla="*/ 8567 w 10000"/>
                <a:gd name="connsiteY115" fmla="*/ 2463 h 10000"/>
                <a:gd name="connsiteX116" fmla="*/ 8516 w 10000"/>
                <a:gd name="connsiteY116" fmla="*/ 2526 h 10000"/>
                <a:gd name="connsiteX117" fmla="*/ 8466 w 10000"/>
                <a:gd name="connsiteY117" fmla="*/ 2588 h 10000"/>
                <a:gd name="connsiteX118" fmla="*/ 8415 w 10000"/>
                <a:gd name="connsiteY118" fmla="*/ 2622 h 10000"/>
                <a:gd name="connsiteX119" fmla="*/ 8365 w 10000"/>
                <a:gd name="connsiteY119" fmla="*/ 2663 h 10000"/>
                <a:gd name="connsiteX120" fmla="*/ 8314 w 10000"/>
                <a:gd name="connsiteY120" fmla="*/ 2673 h 10000"/>
                <a:gd name="connsiteX121" fmla="*/ 8258 w 10000"/>
                <a:gd name="connsiteY121" fmla="*/ 2684 h 10000"/>
                <a:gd name="connsiteX122" fmla="*/ 8208 w 10000"/>
                <a:gd name="connsiteY122" fmla="*/ 2694 h 10000"/>
                <a:gd name="connsiteX123" fmla="*/ 8147 w 10000"/>
                <a:gd name="connsiteY123" fmla="*/ 2694 h 10000"/>
                <a:gd name="connsiteX124" fmla="*/ 8086 w 10000"/>
                <a:gd name="connsiteY124" fmla="*/ 2684 h 10000"/>
                <a:gd name="connsiteX125" fmla="*/ 8015 w 10000"/>
                <a:gd name="connsiteY125" fmla="*/ 2684 h 10000"/>
                <a:gd name="connsiteX126" fmla="*/ 7939 w 10000"/>
                <a:gd name="connsiteY126" fmla="*/ 2673 h 10000"/>
                <a:gd name="connsiteX127" fmla="*/ 7858 w 10000"/>
                <a:gd name="connsiteY127" fmla="*/ 2663 h 10000"/>
                <a:gd name="connsiteX128" fmla="*/ 7803 w 10000"/>
                <a:gd name="connsiteY128" fmla="*/ 2609 h 10000"/>
                <a:gd name="connsiteX129" fmla="*/ 7747 w 10000"/>
                <a:gd name="connsiteY129" fmla="*/ 2577 h 10000"/>
                <a:gd name="connsiteX130" fmla="*/ 7696 w 10000"/>
                <a:gd name="connsiteY130" fmla="*/ 2526 h 10000"/>
                <a:gd name="connsiteX131" fmla="*/ 7635 w 10000"/>
                <a:gd name="connsiteY131" fmla="*/ 2483 h 10000"/>
                <a:gd name="connsiteX132" fmla="*/ 7585 w 10000"/>
                <a:gd name="connsiteY132" fmla="*/ 2431 h 10000"/>
                <a:gd name="connsiteX133" fmla="*/ 7529 w 10000"/>
                <a:gd name="connsiteY133" fmla="*/ 2358 h 10000"/>
                <a:gd name="connsiteX134" fmla="*/ 7489 w 10000"/>
                <a:gd name="connsiteY134" fmla="*/ 2273 h 10000"/>
                <a:gd name="connsiteX135" fmla="*/ 7448 w 10000"/>
                <a:gd name="connsiteY135" fmla="*/ 2180 h 10000"/>
                <a:gd name="connsiteX136" fmla="*/ 7468 w 10000"/>
                <a:gd name="connsiteY136" fmla="*/ 2138 h 10000"/>
                <a:gd name="connsiteX137" fmla="*/ 7484 w 10000"/>
                <a:gd name="connsiteY137" fmla="*/ 2096 h 10000"/>
                <a:gd name="connsiteX138" fmla="*/ 7499 w 10000"/>
                <a:gd name="connsiteY138" fmla="*/ 2045 h 10000"/>
                <a:gd name="connsiteX139" fmla="*/ 7514 w 10000"/>
                <a:gd name="connsiteY139" fmla="*/ 2003 h 10000"/>
                <a:gd name="connsiteX140" fmla="*/ 7554 w 10000"/>
                <a:gd name="connsiteY140" fmla="*/ 1740 h 10000"/>
                <a:gd name="connsiteX141" fmla="*/ 7570 w 10000"/>
                <a:gd name="connsiteY141" fmla="*/ 1478 h 10000"/>
                <a:gd name="connsiteX142" fmla="*/ 7570 w 10000"/>
                <a:gd name="connsiteY142" fmla="*/ 1216 h 10000"/>
                <a:gd name="connsiteX143" fmla="*/ 7559 w 10000"/>
                <a:gd name="connsiteY143" fmla="*/ 954 h 10000"/>
                <a:gd name="connsiteX144" fmla="*/ 7529 w 10000"/>
                <a:gd name="connsiteY144" fmla="*/ 692 h 10000"/>
                <a:gd name="connsiteX145" fmla="*/ 7484 w 10000"/>
                <a:gd name="connsiteY145" fmla="*/ 450 h 10000"/>
                <a:gd name="connsiteX146" fmla="*/ 7428 w 10000"/>
                <a:gd name="connsiteY146" fmla="*/ 219 h 10000"/>
                <a:gd name="connsiteX147" fmla="*/ 7357 w 10000"/>
                <a:gd name="connsiteY147" fmla="*/ 0 h 10000"/>
                <a:gd name="connsiteX148" fmla="*/ 7352 w 10000"/>
                <a:gd name="connsiteY148" fmla="*/ 63 h 10000"/>
                <a:gd name="connsiteX149" fmla="*/ 7357 w 10000"/>
                <a:gd name="connsiteY149" fmla="*/ 263 h 10000"/>
                <a:gd name="connsiteX150" fmla="*/ 7367 w 10000"/>
                <a:gd name="connsiteY150" fmla="*/ 525 h 10000"/>
                <a:gd name="connsiteX151" fmla="*/ 7372 w 10000"/>
                <a:gd name="connsiteY151" fmla="*/ 839 h 10000"/>
                <a:gd name="connsiteX152" fmla="*/ 7362 w 10000"/>
                <a:gd name="connsiteY152" fmla="*/ 1174 h 10000"/>
                <a:gd name="connsiteX153" fmla="*/ 7332 w 10000"/>
                <a:gd name="connsiteY153" fmla="*/ 1478 h 10000"/>
                <a:gd name="connsiteX154" fmla="*/ 7271 w 10000"/>
                <a:gd name="connsiteY154" fmla="*/ 1720 h 10000"/>
                <a:gd name="connsiteX155" fmla="*/ 7165 w 10000"/>
                <a:gd name="connsiteY155" fmla="*/ 1866 h 10000"/>
                <a:gd name="connsiteX156" fmla="*/ 7048 w 10000"/>
                <a:gd name="connsiteY156" fmla="*/ 1866 h 10000"/>
                <a:gd name="connsiteX157" fmla="*/ 6932 w 10000"/>
                <a:gd name="connsiteY157" fmla="*/ 1888 h 10000"/>
                <a:gd name="connsiteX158" fmla="*/ 6820 w 10000"/>
                <a:gd name="connsiteY158" fmla="*/ 1939 h 10000"/>
                <a:gd name="connsiteX159" fmla="*/ 6709 w 10000"/>
                <a:gd name="connsiteY159" fmla="*/ 2003 h 10000"/>
                <a:gd name="connsiteX160" fmla="*/ 6603 w 10000"/>
                <a:gd name="connsiteY160" fmla="*/ 2065 h 10000"/>
                <a:gd name="connsiteX161" fmla="*/ 6501 w 10000"/>
                <a:gd name="connsiteY161" fmla="*/ 2169 h 10000"/>
                <a:gd name="connsiteX162" fmla="*/ 6400 w 10000"/>
                <a:gd name="connsiteY162" fmla="*/ 2263 h 10000"/>
                <a:gd name="connsiteX163" fmla="*/ 6304 w 10000"/>
                <a:gd name="connsiteY163" fmla="*/ 2380 h 10000"/>
                <a:gd name="connsiteX164" fmla="*/ 6208 w 10000"/>
                <a:gd name="connsiteY164" fmla="*/ 2515 h 10000"/>
                <a:gd name="connsiteX165" fmla="*/ 6116 w 10000"/>
                <a:gd name="connsiteY165" fmla="*/ 2663 h 10000"/>
                <a:gd name="connsiteX166" fmla="*/ 6035 w 10000"/>
                <a:gd name="connsiteY166" fmla="*/ 2820 h 10000"/>
                <a:gd name="connsiteX167" fmla="*/ 5954 w 10000"/>
                <a:gd name="connsiteY167" fmla="*/ 2987 h 10000"/>
                <a:gd name="connsiteX168" fmla="*/ 5878 w 10000"/>
                <a:gd name="connsiteY168" fmla="*/ 3155 h 10000"/>
                <a:gd name="connsiteX169" fmla="*/ 5808 w 10000"/>
                <a:gd name="connsiteY169" fmla="*/ 3353 h 10000"/>
                <a:gd name="connsiteX170" fmla="*/ 5737 w 10000"/>
                <a:gd name="connsiteY170" fmla="*/ 3542 h 10000"/>
                <a:gd name="connsiteX171" fmla="*/ 5676 w 10000"/>
                <a:gd name="connsiteY171" fmla="*/ 3733 h 10000"/>
                <a:gd name="connsiteX172" fmla="*/ 5630 w 10000"/>
                <a:gd name="connsiteY172" fmla="*/ 3922 h 10000"/>
                <a:gd name="connsiteX173" fmla="*/ 5590 w 10000"/>
                <a:gd name="connsiteY173" fmla="*/ 4109 h 10000"/>
                <a:gd name="connsiteX174" fmla="*/ 5559 w 10000"/>
                <a:gd name="connsiteY174" fmla="*/ 4307 h 10000"/>
                <a:gd name="connsiteX175" fmla="*/ 5539 w 10000"/>
                <a:gd name="connsiteY175" fmla="*/ 4496 h 10000"/>
                <a:gd name="connsiteX176" fmla="*/ 5514 w 10000"/>
                <a:gd name="connsiteY176" fmla="*/ 4684 h 10000"/>
                <a:gd name="connsiteX177" fmla="*/ 5494 w 10000"/>
                <a:gd name="connsiteY177" fmla="*/ 4895 h 10000"/>
                <a:gd name="connsiteX178" fmla="*/ 5468 w 10000"/>
                <a:gd name="connsiteY178" fmla="*/ 5084 h 10000"/>
                <a:gd name="connsiteX179" fmla="*/ 5443 w 10000"/>
                <a:gd name="connsiteY179" fmla="*/ 5284 h 10000"/>
                <a:gd name="connsiteX180" fmla="*/ 5397 w 10000"/>
                <a:gd name="connsiteY180" fmla="*/ 5230 h 10000"/>
                <a:gd name="connsiteX181" fmla="*/ 5337 w 10000"/>
                <a:gd name="connsiteY181" fmla="*/ 5188 h 10000"/>
                <a:gd name="connsiteX182" fmla="*/ 5251 w 10000"/>
                <a:gd name="connsiteY182" fmla="*/ 5137 h 10000"/>
                <a:gd name="connsiteX183" fmla="*/ 5170 w 10000"/>
                <a:gd name="connsiteY183" fmla="*/ 5074 h 10000"/>
                <a:gd name="connsiteX184" fmla="*/ 5089 w 10000"/>
                <a:gd name="connsiteY184" fmla="*/ 5001 h 10000"/>
                <a:gd name="connsiteX185" fmla="*/ 5013 w 10000"/>
                <a:gd name="connsiteY185" fmla="*/ 4938 h 10000"/>
                <a:gd name="connsiteX186" fmla="*/ 4962 w 10000"/>
                <a:gd name="connsiteY186" fmla="*/ 4864 h 10000"/>
                <a:gd name="connsiteX187" fmla="*/ 4937 w 10000"/>
                <a:gd name="connsiteY187" fmla="*/ 4780 h 10000"/>
                <a:gd name="connsiteX188" fmla="*/ 4835 w 10000"/>
                <a:gd name="connsiteY188" fmla="*/ 4812 h 10000"/>
                <a:gd name="connsiteX189" fmla="*/ 4668 w 10000"/>
                <a:gd name="connsiteY189" fmla="*/ 4875 h 10000"/>
                <a:gd name="connsiteX190" fmla="*/ 4461 w 10000"/>
                <a:gd name="connsiteY190" fmla="*/ 4938 h 10000"/>
                <a:gd name="connsiteX191" fmla="*/ 4213 w 10000"/>
                <a:gd name="connsiteY191" fmla="*/ 5031 h 10000"/>
                <a:gd name="connsiteX192" fmla="*/ 3929 w 10000"/>
                <a:gd name="connsiteY192" fmla="*/ 5126 h 10000"/>
                <a:gd name="connsiteX193" fmla="*/ 3625 w 10000"/>
                <a:gd name="connsiteY193" fmla="*/ 5220 h 10000"/>
                <a:gd name="connsiteX194" fmla="*/ 3311 w 10000"/>
                <a:gd name="connsiteY194" fmla="*/ 5334 h 10000"/>
                <a:gd name="connsiteX195" fmla="*/ 2992 w 10000"/>
                <a:gd name="connsiteY195" fmla="*/ 5438 h 10000"/>
                <a:gd name="connsiteX196" fmla="*/ 2678 w 10000"/>
                <a:gd name="connsiteY196" fmla="*/ 5545 h 10000"/>
                <a:gd name="connsiteX197" fmla="*/ 2380 w 10000"/>
                <a:gd name="connsiteY197" fmla="*/ 5660 h 10000"/>
                <a:gd name="connsiteX198" fmla="*/ 2101 w 10000"/>
                <a:gd name="connsiteY198" fmla="*/ 5754 h 10000"/>
                <a:gd name="connsiteX199" fmla="*/ 1848 w 10000"/>
                <a:gd name="connsiteY199" fmla="*/ 5839 h 10000"/>
                <a:gd name="connsiteX200" fmla="*/ 1641 w 10000"/>
                <a:gd name="connsiteY200" fmla="*/ 5912 h 10000"/>
                <a:gd name="connsiteX201" fmla="*/ 1484 w 10000"/>
                <a:gd name="connsiteY201" fmla="*/ 5954 h 10000"/>
                <a:gd name="connsiteX202" fmla="*/ 1377 w 10000"/>
                <a:gd name="connsiteY202" fmla="*/ 5996 h 10000"/>
                <a:gd name="connsiteX203" fmla="*/ 1342 w 10000"/>
                <a:gd name="connsiteY203" fmla="*/ 6006 h 10000"/>
                <a:gd name="connsiteX204" fmla="*/ 1261 w 10000"/>
                <a:gd name="connsiteY204" fmla="*/ 5954 h 10000"/>
                <a:gd name="connsiteX205" fmla="*/ 1180 w 10000"/>
                <a:gd name="connsiteY205" fmla="*/ 5902 h 10000"/>
                <a:gd name="connsiteX206" fmla="*/ 1104 w 10000"/>
                <a:gd name="connsiteY206" fmla="*/ 5850 h 10000"/>
                <a:gd name="connsiteX207" fmla="*/ 1023 w 10000"/>
                <a:gd name="connsiteY207" fmla="*/ 5787 h 10000"/>
                <a:gd name="connsiteX208" fmla="*/ 942 w 10000"/>
                <a:gd name="connsiteY208" fmla="*/ 5732 h 10000"/>
                <a:gd name="connsiteX209" fmla="*/ 861 w 10000"/>
                <a:gd name="connsiteY209" fmla="*/ 5670 h 10000"/>
                <a:gd name="connsiteX210" fmla="*/ 785 w 10000"/>
                <a:gd name="connsiteY210" fmla="*/ 5617 h 10000"/>
                <a:gd name="connsiteX211" fmla="*/ 704 w 10000"/>
                <a:gd name="connsiteY211" fmla="*/ 5556 h 10000"/>
                <a:gd name="connsiteX212" fmla="*/ 623 w 10000"/>
                <a:gd name="connsiteY212" fmla="*/ 5503 h 10000"/>
                <a:gd name="connsiteX213" fmla="*/ 542 w 10000"/>
                <a:gd name="connsiteY213" fmla="*/ 5451 h 10000"/>
                <a:gd name="connsiteX214" fmla="*/ 466 w 10000"/>
                <a:gd name="connsiteY214" fmla="*/ 5387 h 10000"/>
                <a:gd name="connsiteX215" fmla="*/ 380 w 10000"/>
                <a:gd name="connsiteY215" fmla="*/ 5346 h 10000"/>
                <a:gd name="connsiteX216" fmla="*/ 299 w 10000"/>
                <a:gd name="connsiteY216" fmla="*/ 5294 h 10000"/>
                <a:gd name="connsiteX217" fmla="*/ 218 w 10000"/>
                <a:gd name="connsiteY217" fmla="*/ 5241 h 10000"/>
                <a:gd name="connsiteX218" fmla="*/ 137 w 10000"/>
                <a:gd name="connsiteY218" fmla="*/ 5199 h 10000"/>
                <a:gd name="connsiteX219" fmla="*/ 56 w 10000"/>
                <a:gd name="connsiteY219" fmla="*/ 5148 h 10000"/>
                <a:gd name="connsiteX220" fmla="*/ 0 w 10000"/>
                <a:gd name="connsiteY220" fmla="*/ 5271 h 10000"/>
                <a:gd name="connsiteX221" fmla="*/ 15 w 10000"/>
                <a:gd name="connsiteY221" fmla="*/ 5294 h 10000"/>
                <a:gd name="connsiteX222" fmla="*/ 51 w 10000"/>
                <a:gd name="connsiteY222" fmla="*/ 5334 h 10000"/>
                <a:gd name="connsiteX223" fmla="*/ 106 w 10000"/>
                <a:gd name="connsiteY223" fmla="*/ 5377 h 10000"/>
                <a:gd name="connsiteX224" fmla="*/ 177 w 10000"/>
                <a:gd name="connsiteY224" fmla="*/ 5438 h 10000"/>
                <a:gd name="connsiteX225" fmla="*/ 263 w 10000"/>
                <a:gd name="connsiteY225" fmla="*/ 5503 h 10000"/>
                <a:gd name="connsiteX226" fmla="*/ 359 w 10000"/>
                <a:gd name="connsiteY226" fmla="*/ 5576 h 10000"/>
                <a:gd name="connsiteX227" fmla="*/ 456 w 10000"/>
                <a:gd name="connsiteY227" fmla="*/ 5660 h 10000"/>
                <a:gd name="connsiteX228" fmla="*/ 557 w 10000"/>
                <a:gd name="connsiteY228" fmla="*/ 5732 h 10000"/>
                <a:gd name="connsiteX229" fmla="*/ 658 w 10000"/>
                <a:gd name="connsiteY229" fmla="*/ 5818 h 10000"/>
                <a:gd name="connsiteX230" fmla="*/ 754 w 10000"/>
                <a:gd name="connsiteY230" fmla="*/ 5891 h 10000"/>
                <a:gd name="connsiteX231" fmla="*/ 851 w 10000"/>
                <a:gd name="connsiteY231" fmla="*/ 5954 h 10000"/>
                <a:gd name="connsiteX232" fmla="*/ 932 w 10000"/>
                <a:gd name="connsiteY232" fmla="*/ 6017 h 10000"/>
                <a:gd name="connsiteX233" fmla="*/ 997 w 10000"/>
                <a:gd name="connsiteY233" fmla="*/ 6080 h 10000"/>
                <a:gd name="connsiteX234" fmla="*/ 1053 w 10000"/>
                <a:gd name="connsiteY234" fmla="*/ 6111 h 10000"/>
                <a:gd name="connsiteX235" fmla="*/ 1089 w 10000"/>
                <a:gd name="connsiteY235" fmla="*/ 6143 h 10000"/>
                <a:gd name="connsiteX236" fmla="*/ 1099 w 10000"/>
                <a:gd name="connsiteY236" fmla="*/ 6154 h 10000"/>
                <a:gd name="connsiteX237" fmla="*/ 1094 w 10000"/>
                <a:gd name="connsiteY237" fmla="*/ 6154 h 10000"/>
                <a:gd name="connsiteX238" fmla="*/ 1073 w 10000"/>
                <a:gd name="connsiteY238" fmla="*/ 6164 h 10000"/>
                <a:gd name="connsiteX239" fmla="*/ 1053 w 10000"/>
                <a:gd name="connsiteY239" fmla="*/ 6185 h 10000"/>
                <a:gd name="connsiteX240" fmla="*/ 1023 w 10000"/>
                <a:gd name="connsiteY240" fmla="*/ 6216 h 10000"/>
                <a:gd name="connsiteX241" fmla="*/ 987 w 10000"/>
                <a:gd name="connsiteY241" fmla="*/ 6236 h 10000"/>
                <a:gd name="connsiteX242" fmla="*/ 957 w 10000"/>
                <a:gd name="connsiteY242" fmla="*/ 6268 h 10000"/>
                <a:gd name="connsiteX243" fmla="*/ 932 w 10000"/>
                <a:gd name="connsiteY243" fmla="*/ 6299 h 10000"/>
                <a:gd name="connsiteX244" fmla="*/ 906 w 10000"/>
                <a:gd name="connsiteY244" fmla="*/ 6331 h 10000"/>
                <a:gd name="connsiteX245" fmla="*/ 2486 w 10000"/>
                <a:gd name="connsiteY245" fmla="*/ 7766 h 10000"/>
                <a:gd name="connsiteX246" fmla="*/ 2516 w 10000"/>
                <a:gd name="connsiteY246" fmla="*/ 7798 h 10000"/>
                <a:gd name="connsiteX247" fmla="*/ 2542 w 10000"/>
                <a:gd name="connsiteY247" fmla="*/ 7808 h 10000"/>
                <a:gd name="connsiteX248" fmla="*/ 2572 w 10000"/>
                <a:gd name="connsiteY248" fmla="*/ 7808 h 10000"/>
                <a:gd name="connsiteX249" fmla="*/ 2603 w 10000"/>
                <a:gd name="connsiteY249" fmla="*/ 7755 h 10000"/>
                <a:gd name="connsiteX250" fmla="*/ 1246 w 10000"/>
                <a:gd name="connsiteY250" fmla="*/ 6414 h 10000"/>
                <a:gd name="connsiteX251" fmla="*/ 1337 w 10000"/>
                <a:gd name="connsiteY251" fmla="*/ 6373 h 10000"/>
                <a:gd name="connsiteX252" fmla="*/ 1494 w 10000"/>
                <a:gd name="connsiteY252" fmla="*/ 6309 h 10000"/>
                <a:gd name="connsiteX253" fmla="*/ 1701 w 10000"/>
                <a:gd name="connsiteY253" fmla="*/ 6216 h 10000"/>
                <a:gd name="connsiteX254" fmla="*/ 1949 w 10000"/>
                <a:gd name="connsiteY254" fmla="*/ 6111 h 10000"/>
                <a:gd name="connsiteX255" fmla="*/ 2233 w 10000"/>
                <a:gd name="connsiteY255" fmla="*/ 6006 h 10000"/>
                <a:gd name="connsiteX256" fmla="*/ 2542 w 10000"/>
                <a:gd name="connsiteY256" fmla="*/ 5891 h 10000"/>
                <a:gd name="connsiteX257" fmla="*/ 2871 w 10000"/>
                <a:gd name="connsiteY257" fmla="*/ 5754 h 10000"/>
                <a:gd name="connsiteX258" fmla="*/ 3195 w 10000"/>
                <a:gd name="connsiteY258" fmla="*/ 5629 h 10000"/>
                <a:gd name="connsiteX259" fmla="*/ 3524 w 10000"/>
                <a:gd name="connsiteY259" fmla="*/ 5513 h 10000"/>
                <a:gd name="connsiteX260" fmla="*/ 3833 w 10000"/>
                <a:gd name="connsiteY260" fmla="*/ 5387 h 10000"/>
                <a:gd name="connsiteX261" fmla="*/ 4122 w 10000"/>
                <a:gd name="connsiteY261" fmla="*/ 5284 h 10000"/>
                <a:gd name="connsiteX262" fmla="*/ 4380 w 10000"/>
                <a:gd name="connsiteY262" fmla="*/ 5178 h 10000"/>
                <a:gd name="connsiteX263" fmla="*/ 4603 w 10000"/>
                <a:gd name="connsiteY263" fmla="*/ 5105 h 10000"/>
                <a:gd name="connsiteX264" fmla="*/ 4765 w 10000"/>
                <a:gd name="connsiteY264" fmla="*/ 5031 h 10000"/>
                <a:gd name="connsiteX265" fmla="*/ 4876 w 10000"/>
                <a:gd name="connsiteY265" fmla="*/ 4990 h 10000"/>
                <a:gd name="connsiteX266" fmla="*/ 4911 w 10000"/>
                <a:gd name="connsiteY266" fmla="*/ 4980 h 10000"/>
                <a:gd name="connsiteX267" fmla="*/ 4972 w 10000"/>
                <a:gd name="connsiteY267" fmla="*/ 5053 h 10000"/>
                <a:gd name="connsiteX268" fmla="*/ 5038 w 10000"/>
                <a:gd name="connsiteY268" fmla="*/ 5126 h 10000"/>
                <a:gd name="connsiteX269" fmla="*/ 5109 w 10000"/>
                <a:gd name="connsiteY269" fmla="*/ 5199 h 10000"/>
                <a:gd name="connsiteX270" fmla="*/ 5180 w 10000"/>
                <a:gd name="connsiteY270" fmla="*/ 5284 h 10000"/>
                <a:gd name="connsiteX271" fmla="*/ 5241 w 10000"/>
                <a:gd name="connsiteY271" fmla="*/ 5367 h 10000"/>
                <a:gd name="connsiteX272" fmla="*/ 5306 w 10000"/>
                <a:gd name="connsiteY272" fmla="*/ 5451 h 10000"/>
                <a:gd name="connsiteX273" fmla="*/ 5367 w 10000"/>
                <a:gd name="connsiteY273" fmla="*/ 5534 h 10000"/>
                <a:gd name="connsiteX274" fmla="*/ 5428 w 10000"/>
                <a:gd name="connsiteY274" fmla="*/ 5629 h 10000"/>
                <a:gd name="connsiteX275" fmla="*/ 5423 w 10000"/>
                <a:gd name="connsiteY275" fmla="*/ 5942 h 10000"/>
                <a:gd name="connsiteX276" fmla="*/ 5397 w 10000"/>
                <a:gd name="connsiteY276" fmla="*/ 6236 h 10000"/>
                <a:gd name="connsiteX277" fmla="*/ 5367 w 10000"/>
                <a:gd name="connsiteY277" fmla="*/ 6541 h 10000"/>
                <a:gd name="connsiteX278" fmla="*/ 5337 w 10000"/>
                <a:gd name="connsiteY278" fmla="*/ 6814 h 10000"/>
                <a:gd name="connsiteX279" fmla="*/ 5296 w 10000"/>
                <a:gd name="connsiteY279" fmla="*/ 6718 h 10000"/>
                <a:gd name="connsiteX280" fmla="*/ 5251 w 10000"/>
                <a:gd name="connsiteY280" fmla="*/ 6624 h 10000"/>
                <a:gd name="connsiteX281" fmla="*/ 5210 w 10000"/>
                <a:gd name="connsiteY281" fmla="*/ 6530 h 10000"/>
                <a:gd name="connsiteX282" fmla="*/ 5170 w 10000"/>
                <a:gd name="connsiteY282" fmla="*/ 6444 h 10000"/>
                <a:gd name="connsiteX283" fmla="*/ 5129 w 10000"/>
                <a:gd name="connsiteY283" fmla="*/ 6351 h 10000"/>
                <a:gd name="connsiteX284" fmla="*/ 5089 w 10000"/>
                <a:gd name="connsiteY284" fmla="*/ 6268 h 10000"/>
                <a:gd name="connsiteX285" fmla="*/ 5043 w 10000"/>
                <a:gd name="connsiteY285" fmla="*/ 6185 h 10000"/>
                <a:gd name="connsiteX286" fmla="*/ 4992 w 10000"/>
                <a:gd name="connsiteY286" fmla="*/ 6111 h 10000"/>
                <a:gd name="connsiteX287" fmla="*/ 5033 w 10000"/>
                <a:gd name="connsiteY287" fmla="*/ 6111 h 10000"/>
                <a:gd name="connsiteX288" fmla="*/ 5073 w 10000"/>
                <a:gd name="connsiteY288" fmla="*/ 6143 h 10000"/>
                <a:gd name="connsiteX289" fmla="*/ 5114 w 10000"/>
                <a:gd name="connsiteY289" fmla="*/ 6195 h 10000"/>
                <a:gd name="connsiteX290" fmla="*/ 5149 w 10000"/>
                <a:gd name="connsiteY290" fmla="*/ 6258 h 10000"/>
                <a:gd name="connsiteX291" fmla="*/ 5190 w 10000"/>
                <a:gd name="connsiteY291" fmla="*/ 6321 h 10000"/>
                <a:gd name="connsiteX292" fmla="*/ 5230 w 10000"/>
                <a:gd name="connsiteY292" fmla="*/ 6341 h 10000"/>
                <a:gd name="connsiteX293" fmla="*/ 5271 w 10000"/>
                <a:gd name="connsiteY293" fmla="*/ 6341 h 10000"/>
                <a:gd name="connsiteX294" fmla="*/ 5316 w 10000"/>
                <a:gd name="connsiteY294" fmla="*/ 6299 h 10000"/>
                <a:gd name="connsiteX295" fmla="*/ 5276 w 10000"/>
                <a:gd name="connsiteY295" fmla="*/ 6154 h 10000"/>
                <a:gd name="connsiteX296" fmla="*/ 5225 w 10000"/>
                <a:gd name="connsiteY296" fmla="*/ 6017 h 10000"/>
                <a:gd name="connsiteX297" fmla="*/ 5170 w 10000"/>
                <a:gd name="connsiteY297" fmla="*/ 5902 h 10000"/>
                <a:gd name="connsiteX298" fmla="*/ 5109 w 10000"/>
                <a:gd name="connsiteY298" fmla="*/ 5776 h 10000"/>
                <a:gd name="connsiteX299" fmla="*/ 5043 w 10000"/>
                <a:gd name="connsiteY299" fmla="*/ 5670 h 10000"/>
                <a:gd name="connsiteX300" fmla="*/ 4972 w 10000"/>
                <a:gd name="connsiteY300" fmla="*/ 5576 h 10000"/>
                <a:gd name="connsiteX301" fmla="*/ 4901 w 10000"/>
                <a:gd name="connsiteY301" fmla="*/ 5493 h 10000"/>
                <a:gd name="connsiteX302" fmla="*/ 4835 w 10000"/>
                <a:gd name="connsiteY302" fmla="*/ 5418 h 10000"/>
                <a:gd name="connsiteX303" fmla="*/ 4881 w 10000"/>
                <a:gd name="connsiteY303" fmla="*/ 5428 h 10000"/>
                <a:gd name="connsiteX304" fmla="*/ 4927 w 10000"/>
                <a:gd name="connsiteY304" fmla="*/ 5438 h 10000"/>
                <a:gd name="connsiteX305" fmla="*/ 4972 w 10000"/>
                <a:gd name="connsiteY305" fmla="*/ 5461 h 10000"/>
                <a:gd name="connsiteX306" fmla="*/ 5018 w 10000"/>
                <a:gd name="connsiteY306" fmla="*/ 5493 h 10000"/>
                <a:gd name="connsiteX307" fmla="*/ 5068 w 10000"/>
                <a:gd name="connsiteY307" fmla="*/ 5513 h 10000"/>
                <a:gd name="connsiteX308" fmla="*/ 5114 w 10000"/>
                <a:gd name="connsiteY308" fmla="*/ 5545 h 10000"/>
                <a:gd name="connsiteX309" fmla="*/ 5154 w 10000"/>
                <a:gd name="connsiteY309" fmla="*/ 5586 h 10000"/>
                <a:gd name="connsiteX310" fmla="*/ 5195 w 10000"/>
                <a:gd name="connsiteY310" fmla="*/ 5629 h 10000"/>
                <a:gd name="connsiteX311" fmla="*/ 5220 w 10000"/>
                <a:gd name="connsiteY311" fmla="*/ 5639 h 10000"/>
                <a:gd name="connsiteX312" fmla="*/ 5241 w 10000"/>
                <a:gd name="connsiteY312" fmla="*/ 5680 h 10000"/>
                <a:gd name="connsiteX313" fmla="*/ 5266 w 10000"/>
                <a:gd name="connsiteY313" fmla="*/ 5732 h 10000"/>
                <a:gd name="connsiteX314" fmla="*/ 5281 w 10000"/>
                <a:gd name="connsiteY314" fmla="*/ 5766 h 10000"/>
                <a:gd name="connsiteX315" fmla="*/ 5306 w 10000"/>
                <a:gd name="connsiteY315" fmla="*/ 5818 h 10000"/>
                <a:gd name="connsiteX316" fmla="*/ 5327 w 10000"/>
                <a:gd name="connsiteY316" fmla="*/ 5829 h 10000"/>
                <a:gd name="connsiteX317" fmla="*/ 5352 w 10000"/>
                <a:gd name="connsiteY317" fmla="*/ 5818 h 10000"/>
                <a:gd name="connsiteX318" fmla="*/ 5382 w 10000"/>
                <a:gd name="connsiteY318" fmla="*/ 5766 h 10000"/>
                <a:gd name="connsiteX319" fmla="*/ 5342 w 10000"/>
                <a:gd name="connsiteY319" fmla="*/ 5660 h 10000"/>
                <a:gd name="connsiteX320" fmla="*/ 5296 w 10000"/>
                <a:gd name="connsiteY320" fmla="*/ 5576 h 10000"/>
                <a:gd name="connsiteX321" fmla="*/ 5241 w 10000"/>
                <a:gd name="connsiteY321" fmla="*/ 5503 h 10000"/>
                <a:gd name="connsiteX322" fmla="*/ 5190 w 10000"/>
                <a:gd name="connsiteY322" fmla="*/ 5438 h 10000"/>
                <a:gd name="connsiteX323" fmla="*/ 5129 w 10000"/>
                <a:gd name="connsiteY323" fmla="*/ 5387 h 10000"/>
                <a:gd name="connsiteX324" fmla="*/ 5073 w 10000"/>
                <a:gd name="connsiteY324" fmla="*/ 5356 h 10000"/>
                <a:gd name="connsiteX325" fmla="*/ 5008 w 10000"/>
                <a:gd name="connsiteY325" fmla="*/ 5304 h 10000"/>
                <a:gd name="connsiteX326" fmla="*/ 4952 w 10000"/>
                <a:gd name="connsiteY326" fmla="*/ 5271 h 10000"/>
                <a:gd name="connsiteX327" fmla="*/ 4916 w 10000"/>
                <a:gd name="connsiteY327" fmla="*/ 5241 h 10000"/>
                <a:gd name="connsiteX328" fmla="*/ 4876 w 10000"/>
                <a:gd name="connsiteY328" fmla="*/ 5230 h 10000"/>
                <a:gd name="connsiteX329" fmla="*/ 4841 w 10000"/>
                <a:gd name="connsiteY329" fmla="*/ 5230 h 10000"/>
                <a:gd name="connsiteX330" fmla="*/ 4810 w 10000"/>
                <a:gd name="connsiteY330" fmla="*/ 5284 h 10000"/>
                <a:gd name="connsiteX331" fmla="*/ 4810 w 10000"/>
                <a:gd name="connsiteY331" fmla="*/ 5314 h 10000"/>
                <a:gd name="connsiteX332" fmla="*/ 4815 w 10000"/>
                <a:gd name="connsiteY332" fmla="*/ 5356 h 10000"/>
                <a:gd name="connsiteX333" fmla="*/ 4820 w 10000"/>
                <a:gd name="connsiteY333" fmla="*/ 5377 h 10000"/>
                <a:gd name="connsiteX334" fmla="*/ 4835 w 10000"/>
                <a:gd name="connsiteY334" fmla="*/ 5397 h 10000"/>
                <a:gd name="connsiteX335" fmla="*/ 4795 w 10000"/>
                <a:gd name="connsiteY335" fmla="*/ 5428 h 10000"/>
                <a:gd name="connsiteX336" fmla="*/ 4744 w 10000"/>
                <a:gd name="connsiteY336" fmla="*/ 5438 h 10000"/>
                <a:gd name="connsiteX337" fmla="*/ 4709 w 10000"/>
                <a:gd name="connsiteY337" fmla="*/ 5461 h 10000"/>
                <a:gd name="connsiteX338" fmla="*/ 4704 w 10000"/>
                <a:gd name="connsiteY338" fmla="*/ 5556 h 10000"/>
                <a:gd name="connsiteX339" fmla="*/ 4754 w 10000"/>
                <a:gd name="connsiteY339" fmla="*/ 5596 h 10000"/>
                <a:gd name="connsiteX340" fmla="*/ 4800 w 10000"/>
                <a:gd name="connsiteY340" fmla="*/ 5629 h 10000"/>
                <a:gd name="connsiteX341" fmla="*/ 4846 w 10000"/>
                <a:gd name="connsiteY341" fmla="*/ 5670 h 10000"/>
                <a:gd name="connsiteX342" fmla="*/ 4896 w 10000"/>
                <a:gd name="connsiteY342" fmla="*/ 5691 h 10000"/>
                <a:gd name="connsiteX343" fmla="*/ 4937 w 10000"/>
                <a:gd name="connsiteY343" fmla="*/ 5732 h 10000"/>
                <a:gd name="connsiteX344" fmla="*/ 4987 w 10000"/>
                <a:gd name="connsiteY344" fmla="*/ 5776 h 10000"/>
                <a:gd name="connsiteX345" fmla="*/ 5028 w 10000"/>
                <a:gd name="connsiteY345" fmla="*/ 5839 h 10000"/>
                <a:gd name="connsiteX346" fmla="*/ 5068 w 10000"/>
                <a:gd name="connsiteY346" fmla="*/ 5902 h 10000"/>
                <a:gd name="connsiteX347" fmla="*/ 5033 w 10000"/>
                <a:gd name="connsiteY347" fmla="*/ 5912 h 10000"/>
                <a:gd name="connsiteX348" fmla="*/ 4992 w 10000"/>
                <a:gd name="connsiteY348" fmla="*/ 5912 h 10000"/>
                <a:gd name="connsiteX349" fmla="*/ 4957 w 10000"/>
                <a:gd name="connsiteY349" fmla="*/ 5902 h 10000"/>
                <a:gd name="connsiteX350" fmla="*/ 4916 w 10000"/>
                <a:gd name="connsiteY350" fmla="*/ 5871 h 10000"/>
                <a:gd name="connsiteX351" fmla="*/ 4876 w 10000"/>
                <a:gd name="connsiteY351" fmla="*/ 5850 h 10000"/>
                <a:gd name="connsiteX352" fmla="*/ 4835 w 10000"/>
                <a:gd name="connsiteY352" fmla="*/ 5839 h 10000"/>
                <a:gd name="connsiteX353" fmla="*/ 4800 w 10000"/>
                <a:gd name="connsiteY353" fmla="*/ 5860 h 10000"/>
                <a:gd name="connsiteX354" fmla="*/ 4759 w 10000"/>
                <a:gd name="connsiteY354" fmla="*/ 5902 h 10000"/>
                <a:gd name="connsiteX355" fmla="*/ 4775 w 10000"/>
                <a:gd name="connsiteY355" fmla="*/ 6027 h 10000"/>
                <a:gd name="connsiteX356" fmla="*/ 4810 w 10000"/>
                <a:gd name="connsiteY356" fmla="*/ 6143 h 10000"/>
                <a:gd name="connsiteX357" fmla="*/ 4851 w 10000"/>
                <a:gd name="connsiteY357" fmla="*/ 6226 h 10000"/>
                <a:gd name="connsiteX358" fmla="*/ 4901 w 10000"/>
                <a:gd name="connsiteY358" fmla="*/ 6309 h 10000"/>
                <a:gd name="connsiteX359" fmla="*/ 4952 w 10000"/>
                <a:gd name="connsiteY359" fmla="*/ 6394 h 10000"/>
                <a:gd name="connsiteX360" fmla="*/ 5003 w 10000"/>
                <a:gd name="connsiteY360" fmla="*/ 6488 h 10000"/>
                <a:gd name="connsiteX361" fmla="*/ 5043 w 10000"/>
                <a:gd name="connsiteY361" fmla="*/ 6614 h 10000"/>
                <a:gd name="connsiteX362" fmla="*/ 5078 w 10000"/>
                <a:gd name="connsiteY362" fmla="*/ 6739 h 10000"/>
                <a:gd name="connsiteX363" fmla="*/ 4987 w 10000"/>
                <a:gd name="connsiteY363" fmla="*/ 6781 h 10000"/>
                <a:gd name="connsiteX364" fmla="*/ 4886 w 10000"/>
                <a:gd name="connsiteY364" fmla="*/ 6824 h 10000"/>
                <a:gd name="connsiteX365" fmla="*/ 4795 w 10000"/>
                <a:gd name="connsiteY365" fmla="*/ 6888 h 10000"/>
                <a:gd name="connsiteX366" fmla="*/ 4699 w 10000"/>
                <a:gd name="connsiteY366" fmla="*/ 6950 h 10000"/>
                <a:gd name="connsiteX367" fmla="*/ 4608 w 10000"/>
                <a:gd name="connsiteY367" fmla="*/ 7013 h 10000"/>
                <a:gd name="connsiteX368" fmla="*/ 4511 w 10000"/>
                <a:gd name="connsiteY368" fmla="*/ 7055 h 10000"/>
                <a:gd name="connsiteX369" fmla="*/ 4415 w 10000"/>
                <a:gd name="connsiteY369" fmla="*/ 7097 h 10000"/>
                <a:gd name="connsiteX370" fmla="*/ 4319 w 10000"/>
                <a:gd name="connsiteY370" fmla="*/ 7107 h 10000"/>
                <a:gd name="connsiteX371" fmla="*/ 4339 w 10000"/>
                <a:gd name="connsiteY371" fmla="*/ 6845 h 10000"/>
                <a:gd name="connsiteX372" fmla="*/ 4349 w 10000"/>
                <a:gd name="connsiteY372" fmla="*/ 6551 h 10000"/>
                <a:gd name="connsiteX373" fmla="*/ 4339 w 10000"/>
                <a:gd name="connsiteY373" fmla="*/ 6268 h 10000"/>
                <a:gd name="connsiteX374" fmla="*/ 4319 w 10000"/>
                <a:gd name="connsiteY374" fmla="*/ 6006 h 10000"/>
                <a:gd name="connsiteX375" fmla="*/ 4294 w 10000"/>
                <a:gd name="connsiteY375" fmla="*/ 5922 h 10000"/>
                <a:gd name="connsiteX376" fmla="*/ 4268 w 10000"/>
                <a:gd name="connsiteY376" fmla="*/ 5829 h 10000"/>
                <a:gd name="connsiteX377" fmla="*/ 4238 w 10000"/>
                <a:gd name="connsiteY377" fmla="*/ 5743 h 10000"/>
                <a:gd name="connsiteX378" fmla="*/ 4192 w 10000"/>
                <a:gd name="connsiteY378" fmla="*/ 5712 h 10000"/>
                <a:gd name="connsiteX379" fmla="*/ 4147 w 10000"/>
                <a:gd name="connsiteY379" fmla="*/ 5891 h 10000"/>
                <a:gd name="connsiteX380" fmla="*/ 4116 w 10000"/>
                <a:gd name="connsiteY380" fmla="*/ 6070 h 10000"/>
                <a:gd name="connsiteX381" fmla="*/ 4086 w 10000"/>
                <a:gd name="connsiteY381" fmla="*/ 6247 h 10000"/>
                <a:gd name="connsiteX382" fmla="*/ 4035 w 10000"/>
                <a:gd name="connsiteY382" fmla="*/ 6414 h 10000"/>
                <a:gd name="connsiteX383" fmla="*/ 3833 w 10000"/>
                <a:gd name="connsiteY383" fmla="*/ 5712 h 10000"/>
                <a:gd name="connsiteX384" fmla="*/ 3772 w 10000"/>
                <a:gd name="connsiteY384" fmla="*/ 5712 h 10000"/>
                <a:gd name="connsiteX385" fmla="*/ 3772 w 10000"/>
                <a:gd name="connsiteY385" fmla="*/ 5829 h 10000"/>
                <a:gd name="connsiteX386" fmla="*/ 3813 w 10000"/>
                <a:gd name="connsiteY386" fmla="*/ 5954 h 10000"/>
                <a:gd name="connsiteX387" fmla="*/ 3848 w 10000"/>
                <a:gd name="connsiteY387" fmla="*/ 6090 h 10000"/>
                <a:gd name="connsiteX388" fmla="*/ 3878 w 10000"/>
                <a:gd name="connsiteY388" fmla="*/ 6226 h 10000"/>
                <a:gd name="connsiteX389" fmla="*/ 3909 w 10000"/>
                <a:gd name="connsiteY389" fmla="*/ 6373 h 10000"/>
                <a:gd name="connsiteX390" fmla="*/ 3934 w 10000"/>
                <a:gd name="connsiteY390" fmla="*/ 6498 h 10000"/>
                <a:gd name="connsiteX391" fmla="*/ 3959 w 10000"/>
                <a:gd name="connsiteY391" fmla="*/ 6644 h 10000"/>
                <a:gd name="connsiteX392" fmla="*/ 3975 w 10000"/>
                <a:gd name="connsiteY392" fmla="*/ 6803 h 10000"/>
                <a:gd name="connsiteX393" fmla="*/ 3995 w 10000"/>
                <a:gd name="connsiteY393" fmla="*/ 6950 h 10000"/>
                <a:gd name="connsiteX394" fmla="*/ 4041 w 10000"/>
                <a:gd name="connsiteY394" fmla="*/ 6928 h 10000"/>
                <a:gd name="connsiteX395" fmla="*/ 4081 w 10000"/>
                <a:gd name="connsiteY395" fmla="*/ 6868 h 10000"/>
                <a:gd name="connsiteX396" fmla="*/ 4111 w 10000"/>
                <a:gd name="connsiteY396" fmla="*/ 6803 h 10000"/>
                <a:gd name="connsiteX397" fmla="*/ 4142 w 10000"/>
                <a:gd name="connsiteY397" fmla="*/ 6729 h 10000"/>
                <a:gd name="connsiteX398" fmla="*/ 4162 w 10000"/>
                <a:gd name="connsiteY398" fmla="*/ 6644 h 10000"/>
                <a:gd name="connsiteX399" fmla="*/ 4182 w 10000"/>
                <a:gd name="connsiteY399" fmla="*/ 6551 h 10000"/>
                <a:gd name="connsiteX400" fmla="*/ 4197 w 10000"/>
                <a:gd name="connsiteY400" fmla="*/ 6467 h 10000"/>
                <a:gd name="connsiteX401" fmla="*/ 4218 w 10000"/>
                <a:gd name="connsiteY401" fmla="*/ 6384 h 10000"/>
                <a:gd name="connsiteX402" fmla="*/ 4238 w 10000"/>
                <a:gd name="connsiteY402" fmla="*/ 6467 h 10000"/>
                <a:gd name="connsiteX403" fmla="*/ 4228 w 10000"/>
                <a:gd name="connsiteY403" fmla="*/ 6654 h 10000"/>
                <a:gd name="connsiteX404" fmla="*/ 4203 w 10000"/>
                <a:gd name="connsiteY404" fmla="*/ 6855 h 10000"/>
                <a:gd name="connsiteX405" fmla="*/ 4182 w 10000"/>
                <a:gd name="connsiteY405" fmla="*/ 7034 h 10000"/>
                <a:gd name="connsiteX406" fmla="*/ 4147 w 10000"/>
                <a:gd name="connsiteY406" fmla="*/ 7223 h 10000"/>
                <a:gd name="connsiteX407" fmla="*/ 4111 w 10000"/>
                <a:gd name="connsiteY407" fmla="*/ 7410 h 10000"/>
                <a:gd name="connsiteX408" fmla="*/ 4076 w 10000"/>
                <a:gd name="connsiteY408" fmla="*/ 7589 h 10000"/>
                <a:gd name="connsiteX409" fmla="*/ 4223 w 10000"/>
                <a:gd name="connsiteY409" fmla="*/ 7977 h 10000"/>
                <a:gd name="connsiteX410" fmla="*/ 4238 w 10000"/>
                <a:gd name="connsiteY410" fmla="*/ 7862 h 10000"/>
                <a:gd name="connsiteX411" fmla="*/ 4258 w 10000"/>
                <a:gd name="connsiteY411" fmla="*/ 7705 h 10000"/>
                <a:gd name="connsiteX412" fmla="*/ 4273 w 10000"/>
                <a:gd name="connsiteY412" fmla="*/ 7567 h 10000"/>
                <a:gd name="connsiteX413" fmla="*/ 4294 w 10000"/>
                <a:gd name="connsiteY413" fmla="*/ 7452 h 10000"/>
                <a:gd name="connsiteX414" fmla="*/ 4400 w 10000"/>
                <a:gd name="connsiteY414" fmla="*/ 7421 h 10000"/>
                <a:gd name="connsiteX415" fmla="*/ 4511 w 10000"/>
                <a:gd name="connsiteY415" fmla="*/ 7358 h 10000"/>
                <a:gd name="connsiteX416" fmla="*/ 4623 w 10000"/>
                <a:gd name="connsiteY416" fmla="*/ 7296 h 10000"/>
                <a:gd name="connsiteX417" fmla="*/ 4734 w 10000"/>
                <a:gd name="connsiteY417" fmla="*/ 7243 h 10000"/>
                <a:gd name="connsiteX418" fmla="*/ 4846 w 10000"/>
                <a:gd name="connsiteY418" fmla="*/ 7181 h 10000"/>
                <a:gd name="connsiteX419" fmla="*/ 4952 w 10000"/>
                <a:gd name="connsiteY419" fmla="*/ 7118 h 10000"/>
                <a:gd name="connsiteX420" fmla="*/ 5063 w 10000"/>
                <a:gd name="connsiteY420" fmla="*/ 7055 h 10000"/>
                <a:gd name="connsiteX421" fmla="*/ 5170 w 10000"/>
                <a:gd name="connsiteY421" fmla="*/ 7013 h 10000"/>
                <a:gd name="connsiteX422" fmla="*/ 5205 w 10000"/>
                <a:gd name="connsiteY422" fmla="*/ 7107 h 10000"/>
                <a:gd name="connsiteX423" fmla="*/ 5241 w 10000"/>
                <a:gd name="connsiteY423" fmla="*/ 7202 h 10000"/>
                <a:gd name="connsiteX424" fmla="*/ 5266 w 10000"/>
                <a:gd name="connsiteY424" fmla="*/ 7296 h 10000"/>
                <a:gd name="connsiteX425" fmla="*/ 5286 w 10000"/>
                <a:gd name="connsiteY425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430 w 10000"/>
                <a:gd name="connsiteY16" fmla="*/ 9401 h 10000"/>
                <a:gd name="connsiteX17" fmla="*/ 4228 w 10000"/>
                <a:gd name="connsiteY17" fmla="*/ 8125 h 10000"/>
                <a:gd name="connsiteX18" fmla="*/ 4223 w 10000"/>
                <a:gd name="connsiteY18" fmla="*/ 8092 h 10000"/>
                <a:gd name="connsiteX19" fmla="*/ 4223 w 10000"/>
                <a:gd name="connsiteY19" fmla="*/ 8061 h 10000"/>
                <a:gd name="connsiteX20" fmla="*/ 4223 w 10000"/>
                <a:gd name="connsiteY20" fmla="*/ 8018 h 10000"/>
                <a:gd name="connsiteX21" fmla="*/ 4223 w 10000"/>
                <a:gd name="connsiteY21" fmla="*/ 7977 h 10000"/>
                <a:gd name="connsiteX22" fmla="*/ 5554 w 10000"/>
                <a:gd name="connsiteY22" fmla="*/ 6593 h 10000"/>
                <a:gd name="connsiteX23" fmla="*/ 5570 w 10000"/>
                <a:gd name="connsiteY23" fmla="*/ 6384 h 10000"/>
                <a:gd name="connsiteX24" fmla="*/ 5585 w 10000"/>
                <a:gd name="connsiteY24" fmla="*/ 6154 h 10000"/>
                <a:gd name="connsiteX25" fmla="*/ 5605 w 10000"/>
                <a:gd name="connsiteY25" fmla="*/ 5932 h 10000"/>
                <a:gd name="connsiteX26" fmla="*/ 5625 w 10000"/>
                <a:gd name="connsiteY26" fmla="*/ 5712 h 10000"/>
                <a:gd name="connsiteX27" fmla="*/ 5651 w 10000"/>
                <a:gd name="connsiteY27" fmla="*/ 5503 h 10000"/>
                <a:gd name="connsiteX28" fmla="*/ 5671 w 10000"/>
                <a:gd name="connsiteY28" fmla="*/ 5294 h 10000"/>
                <a:gd name="connsiteX29" fmla="*/ 5706 w 10000"/>
                <a:gd name="connsiteY29" fmla="*/ 5084 h 10000"/>
                <a:gd name="connsiteX30" fmla="*/ 5742 w 10000"/>
                <a:gd name="connsiteY30" fmla="*/ 4885 h 10000"/>
                <a:gd name="connsiteX31" fmla="*/ 5782 w 10000"/>
                <a:gd name="connsiteY31" fmla="*/ 4643 h 10000"/>
                <a:gd name="connsiteX32" fmla="*/ 5838 w 10000"/>
                <a:gd name="connsiteY32" fmla="*/ 4401 h 10000"/>
                <a:gd name="connsiteX33" fmla="*/ 5894 w 10000"/>
                <a:gd name="connsiteY33" fmla="*/ 4171 h 10000"/>
                <a:gd name="connsiteX34" fmla="*/ 5965 w 10000"/>
                <a:gd name="connsiteY34" fmla="*/ 3942 h 10000"/>
                <a:gd name="connsiteX35" fmla="*/ 6041 w 10000"/>
                <a:gd name="connsiteY35" fmla="*/ 3723 h 10000"/>
                <a:gd name="connsiteX36" fmla="*/ 6116 w 10000"/>
                <a:gd name="connsiteY36" fmla="*/ 3511 h 10000"/>
                <a:gd name="connsiteX37" fmla="*/ 6203 w 10000"/>
                <a:gd name="connsiteY37" fmla="*/ 3312 h 10000"/>
                <a:gd name="connsiteX38" fmla="*/ 6294 w 10000"/>
                <a:gd name="connsiteY38" fmla="*/ 3124 h 10000"/>
                <a:gd name="connsiteX39" fmla="*/ 6395 w 10000"/>
                <a:gd name="connsiteY39" fmla="*/ 2957 h 10000"/>
                <a:gd name="connsiteX40" fmla="*/ 6496 w 10000"/>
                <a:gd name="connsiteY40" fmla="*/ 2777 h 10000"/>
                <a:gd name="connsiteX41" fmla="*/ 6603 w 10000"/>
                <a:gd name="connsiteY41" fmla="*/ 2642 h 10000"/>
                <a:gd name="connsiteX42" fmla="*/ 6714 w 10000"/>
                <a:gd name="connsiteY42" fmla="*/ 2515 h 10000"/>
                <a:gd name="connsiteX43" fmla="*/ 6830 w 10000"/>
                <a:gd name="connsiteY43" fmla="*/ 2411 h 10000"/>
                <a:gd name="connsiteX44" fmla="*/ 6947 w 10000"/>
                <a:gd name="connsiteY44" fmla="*/ 2305 h 10000"/>
                <a:gd name="connsiteX45" fmla="*/ 7073 w 10000"/>
                <a:gd name="connsiteY45" fmla="*/ 2253 h 10000"/>
                <a:gd name="connsiteX46" fmla="*/ 7200 w 10000"/>
                <a:gd name="connsiteY46" fmla="*/ 2201 h 10000"/>
                <a:gd name="connsiteX47" fmla="*/ 7271 w 10000"/>
                <a:gd name="connsiteY47" fmla="*/ 2368 h 10000"/>
                <a:gd name="connsiteX48" fmla="*/ 7332 w 10000"/>
                <a:gd name="connsiteY48" fmla="*/ 2515 h 10000"/>
                <a:gd name="connsiteX49" fmla="*/ 7397 w 10000"/>
                <a:gd name="connsiteY49" fmla="*/ 2663 h 10000"/>
                <a:gd name="connsiteX50" fmla="*/ 7468 w 10000"/>
                <a:gd name="connsiteY50" fmla="*/ 2777 h 10000"/>
                <a:gd name="connsiteX51" fmla="*/ 7549 w 10000"/>
                <a:gd name="connsiteY51" fmla="*/ 2894 h 10000"/>
                <a:gd name="connsiteX52" fmla="*/ 7641 w 10000"/>
                <a:gd name="connsiteY52" fmla="*/ 2987 h 10000"/>
                <a:gd name="connsiteX53" fmla="*/ 7757 w 10000"/>
                <a:gd name="connsiteY53" fmla="*/ 3082 h 10000"/>
                <a:gd name="connsiteX54" fmla="*/ 7899 w 10000"/>
                <a:gd name="connsiteY54" fmla="*/ 3165 h 10000"/>
                <a:gd name="connsiteX55" fmla="*/ 7980 w 10000"/>
                <a:gd name="connsiteY55" fmla="*/ 3209 h 10000"/>
                <a:gd name="connsiteX56" fmla="*/ 8056 w 10000"/>
                <a:gd name="connsiteY56" fmla="*/ 3219 h 10000"/>
                <a:gd name="connsiteX57" fmla="*/ 8137 w 10000"/>
                <a:gd name="connsiteY57" fmla="*/ 3229 h 10000"/>
                <a:gd name="connsiteX58" fmla="*/ 8213 w 10000"/>
                <a:gd name="connsiteY58" fmla="*/ 3229 h 10000"/>
                <a:gd name="connsiteX59" fmla="*/ 8289 w 10000"/>
                <a:gd name="connsiteY59" fmla="*/ 3209 h 10000"/>
                <a:gd name="connsiteX60" fmla="*/ 8359 w 10000"/>
                <a:gd name="connsiteY60" fmla="*/ 3175 h 10000"/>
                <a:gd name="connsiteX61" fmla="*/ 8435 w 10000"/>
                <a:gd name="connsiteY61" fmla="*/ 3145 h 10000"/>
                <a:gd name="connsiteX62" fmla="*/ 8506 w 10000"/>
                <a:gd name="connsiteY62" fmla="*/ 3082 h 10000"/>
                <a:gd name="connsiteX63" fmla="*/ 8572 w 10000"/>
                <a:gd name="connsiteY63" fmla="*/ 3041 h 10000"/>
                <a:gd name="connsiteX64" fmla="*/ 8638 w 10000"/>
                <a:gd name="connsiteY64" fmla="*/ 2967 h 10000"/>
                <a:gd name="connsiteX65" fmla="*/ 8709 w 10000"/>
                <a:gd name="connsiteY65" fmla="*/ 2894 h 10000"/>
                <a:gd name="connsiteX66" fmla="*/ 8775 w 10000"/>
                <a:gd name="connsiteY66" fmla="*/ 2810 h 10000"/>
                <a:gd name="connsiteX67" fmla="*/ 8830 w 10000"/>
                <a:gd name="connsiteY67" fmla="*/ 2716 h 10000"/>
                <a:gd name="connsiteX68" fmla="*/ 8896 w 10000"/>
                <a:gd name="connsiteY68" fmla="*/ 2609 h 10000"/>
                <a:gd name="connsiteX69" fmla="*/ 8952 w 10000"/>
                <a:gd name="connsiteY69" fmla="*/ 2504 h 10000"/>
                <a:gd name="connsiteX70" fmla="*/ 9013 w 10000"/>
                <a:gd name="connsiteY70" fmla="*/ 2401 h 10000"/>
                <a:gd name="connsiteX71" fmla="*/ 9200 w 10000"/>
                <a:gd name="connsiteY71" fmla="*/ 2609 h 10000"/>
                <a:gd name="connsiteX72" fmla="*/ 9362 w 10000"/>
                <a:gd name="connsiteY72" fmla="*/ 2884 h 10000"/>
                <a:gd name="connsiteX73" fmla="*/ 9499 w 10000"/>
                <a:gd name="connsiteY73" fmla="*/ 3195 h 10000"/>
                <a:gd name="connsiteX74" fmla="*/ 9625 w 10000"/>
                <a:gd name="connsiteY74" fmla="*/ 3554 h 10000"/>
                <a:gd name="connsiteX75" fmla="*/ 9716 w 10000"/>
                <a:gd name="connsiteY75" fmla="*/ 3942 h 10000"/>
                <a:gd name="connsiteX76" fmla="*/ 9792 w 10000"/>
                <a:gd name="connsiteY76" fmla="*/ 4359 h 10000"/>
                <a:gd name="connsiteX77" fmla="*/ 9833 w 10000"/>
                <a:gd name="connsiteY77" fmla="*/ 4791 h 10000"/>
                <a:gd name="connsiteX78" fmla="*/ 9848 w 10000"/>
                <a:gd name="connsiteY78" fmla="*/ 5230 h 10000"/>
                <a:gd name="connsiteX79" fmla="*/ 9863 w 10000"/>
                <a:gd name="connsiteY79" fmla="*/ 5534 h 10000"/>
                <a:gd name="connsiteX80" fmla="*/ 9878 w 10000"/>
                <a:gd name="connsiteY80" fmla="*/ 5871 h 10000"/>
                <a:gd name="connsiteX81" fmla="*/ 9899 w 10000"/>
                <a:gd name="connsiteY81" fmla="*/ 6132 h 10000"/>
                <a:gd name="connsiteX82" fmla="*/ 9914 w 10000"/>
                <a:gd name="connsiteY82" fmla="*/ 6195 h 10000"/>
                <a:gd name="connsiteX83" fmla="*/ 9980 w 10000"/>
                <a:gd name="connsiteY83" fmla="*/ 5660 h 10000"/>
                <a:gd name="connsiteX84" fmla="*/ 10000 w 10000"/>
                <a:gd name="connsiteY84" fmla="*/ 5084 h 10000"/>
                <a:gd name="connsiteX85" fmla="*/ 9995 w 10000"/>
                <a:gd name="connsiteY85" fmla="*/ 4506 h 10000"/>
                <a:gd name="connsiteX86" fmla="*/ 9949 w 10000"/>
                <a:gd name="connsiteY86" fmla="*/ 3963 h 10000"/>
                <a:gd name="connsiteX87" fmla="*/ 9924 w 10000"/>
                <a:gd name="connsiteY87" fmla="*/ 3784 h 10000"/>
                <a:gd name="connsiteX88" fmla="*/ 9899 w 10000"/>
                <a:gd name="connsiteY88" fmla="*/ 3604 h 10000"/>
                <a:gd name="connsiteX89" fmla="*/ 9863 w 10000"/>
                <a:gd name="connsiteY89" fmla="*/ 3418 h 10000"/>
                <a:gd name="connsiteX90" fmla="*/ 9813 w 10000"/>
                <a:gd name="connsiteY90" fmla="*/ 3249 h 10000"/>
                <a:gd name="connsiteX91" fmla="*/ 9767 w 10000"/>
                <a:gd name="connsiteY91" fmla="*/ 3092 h 10000"/>
                <a:gd name="connsiteX92" fmla="*/ 9716 w 10000"/>
                <a:gd name="connsiteY92" fmla="*/ 2936 h 10000"/>
                <a:gd name="connsiteX93" fmla="*/ 9656 w 10000"/>
                <a:gd name="connsiteY93" fmla="*/ 2777 h 10000"/>
                <a:gd name="connsiteX94" fmla="*/ 9595 w 10000"/>
                <a:gd name="connsiteY94" fmla="*/ 2642 h 10000"/>
                <a:gd name="connsiteX95" fmla="*/ 9529 w 10000"/>
                <a:gd name="connsiteY95" fmla="*/ 2504 h 10000"/>
                <a:gd name="connsiteX96" fmla="*/ 9458 w 10000"/>
                <a:gd name="connsiteY96" fmla="*/ 2368 h 10000"/>
                <a:gd name="connsiteX97" fmla="*/ 9387 w 10000"/>
                <a:gd name="connsiteY97" fmla="*/ 2243 h 10000"/>
                <a:gd name="connsiteX98" fmla="*/ 9316 w 10000"/>
                <a:gd name="connsiteY98" fmla="*/ 2117 h 10000"/>
                <a:gd name="connsiteX99" fmla="*/ 9241 w 10000"/>
                <a:gd name="connsiteY99" fmla="*/ 2003 h 10000"/>
                <a:gd name="connsiteX100" fmla="*/ 9154 w 10000"/>
                <a:gd name="connsiteY100" fmla="*/ 1888 h 10000"/>
                <a:gd name="connsiteX101" fmla="*/ 9078 w 10000"/>
                <a:gd name="connsiteY101" fmla="*/ 1793 h 10000"/>
                <a:gd name="connsiteX102" fmla="*/ 8997 w 10000"/>
                <a:gd name="connsiteY102" fmla="*/ 1699 h 10000"/>
                <a:gd name="connsiteX103" fmla="*/ 8982 w 10000"/>
                <a:gd name="connsiteY103" fmla="*/ 1710 h 10000"/>
                <a:gd name="connsiteX104" fmla="*/ 8972 w 10000"/>
                <a:gd name="connsiteY104" fmla="*/ 1720 h 10000"/>
                <a:gd name="connsiteX105" fmla="*/ 8957 w 10000"/>
                <a:gd name="connsiteY105" fmla="*/ 1730 h 10000"/>
                <a:gd name="connsiteX106" fmla="*/ 8947 w 10000"/>
                <a:gd name="connsiteY106" fmla="*/ 1750 h 10000"/>
                <a:gd name="connsiteX107" fmla="*/ 8932 w 10000"/>
                <a:gd name="connsiteY107" fmla="*/ 1793 h 10000"/>
                <a:gd name="connsiteX108" fmla="*/ 8906 w 10000"/>
                <a:gd name="connsiteY108" fmla="*/ 1856 h 10000"/>
                <a:gd name="connsiteX109" fmla="*/ 8866 w 10000"/>
                <a:gd name="connsiteY109" fmla="*/ 1939 h 10000"/>
                <a:gd name="connsiteX110" fmla="*/ 8820 w 10000"/>
                <a:gd name="connsiteY110" fmla="*/ 2045 h 10000"/>
                <a:gd name="connsiteX111" fmla="*/ 8749 w 10000"/>
                <a:gd name="connsiteY111" fmla="*/ 2180 h 10000"/>
                <a:gd name="connsiteX112" fmla="*/ 8684 w 10000"/>
                <a:gd name="connsiteY112" fmla="*/ 2283 h 10000"/>
                <a:gd name="connsiteX113" fmla="*/ 8628 w 10000"/>
                <a:gd name="connsiteY113" fmla="*/ 2380 h 10000"/>
                <a:gd name="connsiteX114" fmla="*/ 8567 w 10000"/>
                <a:gd name="connsiteY114" fmla="*/ 2463 h 10000"/>
                <a:gd name="connsiteX115" fmla="*/ 8516 w 10000"/>
                <a:gd name="connsiteY115" fmla="*/ 2526 h 10000"/>
                <a:gd name="connsiteX116" fmla="*/ 8466 w 10000"/>
                <a:gd name="connsiteY116" fmla="*/ 2588 h 10000"/>
                <a:gd name="connsiteX117" fmla="*/ 8415 w 10000"/>
                <a:gd name="connsiteY117" fmla="*/ 2622 h 10000"/>
                <a:gd name="connsiteX118" fmla="*/ 8365 w 10000"/>
                <a:gd name="connsiteY118" fmla="*/ 2663 h 10000"/>
                <a:gd name="connsiteX119" fmla="*/ 8314 w 10000"/>
                <a:gd name="connsiteY119" fmla="*/ 2673 h 10000"/>
                <a:gd name="connsiteX120" fmla="*/ 8258 w 10000"/>
                <a:gd name="connsiteY120" fmla="*/ 2684 h 10000"/>
                <a:gd name="connsiteX121" fmla="*/ 8208 w 10000"/>
                <a:gd name="connsiteY121" fmla="*/ 2694 h 10000"/>
                <a:gd name="connsiteX122" fmla="*/ 8147 w 10000"/>
                <a:gd name="connsiteY122" fmla="*/ 2694 h 10000"/>
                <a:gd name="connsiteX123" fmla="*/ 8086 w 10000"/>
                <a:gd name="connsiteY123" fmla="*/ 2684 h 10000"/>
                <a:gd name="connsiteX124" fmla="*/ 8015 w 10000"/>
                <a:gd name="connsiteY124" fmla="*/ 2684 h 10000"/>
                <a:gd name="connsiteX125" fmla="*/ 7939 w 10000"/>
                <a:gd name="connsiteY125" fmla="*/ 2673 h 10000"/>
                <a:gd name="connsiteX126" fmla="*/ 7858 w 10000"/>
                <a:gd name="connsiteY126" fmla="*/ 2663 h 10000"/>
                <a:gd name="connsiteX127" fmla="*/ 7803 w 10000"/>
                <a:gd name="connsiteY127" fmla="*/ 2609 h 10000"/>
                <a:gd name="connsiteX128" fmla="*/ 7747 w 10000"/>
                <a:gd name="connsiteY128" fmla="*/ 2577 h 10000"/>
                <a:gd name="connsiteX129" fmla="*/ 7696 w 10000"/>
                <a:gd name="connsiteY129" fmla="*/ 2526 h 10000"/>
                <a:gd name="connsiteX130" fmla="*/ 7635 w 10000"/>
                <a:gd name="connsiteY130" fmla="*/ 2483 h 10000"/>
                <a:gd name="connsiteX131" fmla="*/ 7585 w 10000"/>
                <a:gd name="connsiteY131" fmla="*/ 2431 h 10000"/>
                <a:gd name="connsiteX132" fmla="*/ 7529 w 10000"/>
                <a:gd name="connsiteY132" fmla="*/ 2358 h 10000"/>
                <a:gd name="connsiteX133" fmla="*/ 7489 w 10000"/>
                <a:gd name="connsiteY133" fmla="*/ 2273 h 10000"/>
                <a:gd name="connsiteX134" fmla="*/ 7448 w 10000"/>
                <a:gd name="connsiteY134" fmla="*/ 2180 h 10000"/>
                <a:gd name="connsiteX135" fmla="*/ 7468 w 10000"/>
                <a:gd name="connsiteY135" fmla="*/ 2138 h 10000"/>
                <a:gd name="connsiteX136" fmla="*/ 7484 w 10000"/>
                <a:gd name="connsiteY136" fmla="*/ 2096 h 10000"/>
                <a:gd name="connsiteX137" fmla="*/ 7499 w 10000"/>
                <a:gd name="connsiteY137" fmla="*/ 2045 h 10000"/>
                <a:gd name="connsiteX138" fmla="*/ 7514 w 10000"/>
                <a:gd name="connsiteY138" fmla="*/ 2003 h 10000"/>
                <a:gd name="connsiteX139" fmla="*/ 7554 w 10000"/>
                <a:gd name="connsiteY139" fmla="*/ 1740 h 10000"/>
                <a:gd name="connsiteX140" fmla="*/ 7570 w 10000"/>
                <a:gd name="connsiteY140" fmla="*/ 1478 h 10000"/>
                <a:gd name="connsiteX141" fmla="*/ 7570 w 10000"/>
                <a:gd name="connsiteY141" fmla="*/ 1216 h 10000"/>
                <a:gd name="connsiteX142" fmla="*/ 7559 w 10000"/>
                <a:gd name="connsiteY142" fmla="*/ 954 h 10000"/>
                <a:gd name="connsiteX143" fmla="*/ 7529 w 10000"/>
                <a:gd name="connsiteY143" fmla="*/ 692 h 10000"/>
                <a:gd name="connsiteX144" fmla="*/ 7484 w 10000"/>
                <a:gd name="connsiteY144" fmla="*/ 450 h 10000"/>
                <a:gd name="connsiteX145" fmla="*/ 7428 w 10000"/>
                <a:gd name="connsiteY145" fmla="*/ 219 h 10000"/>
                <a:gd name="connsiteX146" fmla="*/ 7357 w 10000"/>
                <a:gd name="connsiteY146" fmla="*/ 0 h 10000"/>
                <a:gd name="connsiteX147" fmla="*/ 7352 w 10000"/>
                <a:gd name="connsiteY147" fmla="*/ 63 h 10000"/>
                <a:gd name="connsiteX148" fmla="*/ 7357 w 10000"/>
                <a:gd name="connsiteY148" fmla="*/ 263 h 10000"/>
                <a:gd name="connsiteX149" fmla="*/ 7367 w 10000"/>
                <a:gd name="connsiteY149" fmla="*/ 525 h 10000"/>
                <a:gd name="connsiteX150" fmla="*/ 7372 w 10000"/>
                <a:gd name="connsiteY150" fmla="*/ 839 h 10000"/>
                <a:gd name="connsiteX151" fmla="*/ 7362 w 10000"/>
                <a:gd name="connsiteY151" fmla="*/ 1174 h 10000"/>
                <a:gd name="connsiteX152" fmla="*/ 7332 w 10000"/>
                <a:gd name="connsiteY152" fmla="*/ 1478 h 10000"/>
                <a:gd name="connsiteX153" fmla="*/ 7271 w 10000"/>
                <a:gd name="connsiteY153" fmla="*/ 1720 h 10000"/>
                <a:gd name="connsiteX154" fmla="*/ 7165 w 10000"/>
                <a:gd name="connsiteY154" fmla="*/ 1866 h 10000"/>
                <a:gd name="connsiteX155" fmla="*/ 7048 w 10000"/>
                <a:gd name="connsiteY155" fmla="*/ 1866 h 10000"/>
                <a:gd name="connsiteX156" fmla="*/ 6932 w 10000"/>
                <a:gd name="connsiteY156" fmla="*/ 1888 h 10000"/>
                <a:gd name="connsiteX157" fmla="*/ 6820 w 10000"/>
                <a:gd name="connsiteY157" fmla="*/ 1939 h 10000"/>
                <a:gd name="connsiteX158" fmla="*/ 6709 w 10000"/>
                <a:gd name="connsiteY158" fmla="*/ 2003 h 10000"/>
                <a:gd name="connsiteX159" fmla="*/ 6603 w 10000"/>
                <a:gd name="connsiteY159" fmla="*/ 2065 h 10000"/>
                <a:gd name="connsiteX160" fmla="*/ 6501 w 10000"/>
                <a:gd name="connsiteY160" fmla="*/ 2169 h 10000"/>
                <a:gd name="connsiteX161" fmla="*/ 6400 w 10000"/>
                <a:gd name="connsiteY161" fmla="*/ 2263 h 10000"/>
                <a:gd name="connsiteX162" fmla="*/ 6304 w 10000"/>
                <a:gd name="connsiteY162" fmla="*/ 2380 h 10000"/>
                <a:gd name="connsiteX163" fmla="*/ 6208 w 10000"/>
                <a:gd name="connsiteY163" fmla="*/ 2515 h 10000"/>
                <a:gd name="connsiteX164" fmla="*/ 6116 w 10000"/>
                <a:gd name="connsiteY164" fmla="*/ 2663 h 10000"/>
                <a:gd name="connsiteX165" fmla="*/ 6035 w 10000"/>
                <a:gd name="connsiteY165" fmla="*/ 2820 h 10000"/>
                <a:gd name="connsiteX166" fmla="*/ 5954 w 10000"/>
                <a:gd name="connsiteY166" fmla="*/ 2987 h 10000"/>
                <a:gd name="connsiteX167" fmla="*/ 5878 w 10000"/>
                <a:gd name="connsiteY167" fmla="*/ 3155 h 10000"/>
                <a:gd name="connsiteX168" fmla="*/ 5808 w 10000"/>
                <a:gd name="connsiteY168" fmla="*/ 3353 h 10000"/>
                <a:gd name="connsiteX169" fmla="*/ 5737 w 10000"/>
                <a:gd name="connsiteY169" fmla="*/ 3542 h 10000"/>
                <a:gd name="connsiteX170" fmla="*/ 5676 w 10000"/>
                <a:gd name="connsiteY170" fmla="*/ 3733 h 10000"/>
                <a:gd name="connsiteX171" fmla="*/ 5630 w 10000"/>
                <a:gd name="connsiteY171" fmla="*/ 3922 h 10000"/>
                <a:gd name="connsiteX172" fmla="*/ 5590 w 10000"/>
                <a:gd name="connsiteY172" fmla="*/ 4109 h 10000"/>
                <a:gd name="connsiteX173" fmla="*/ 5559 w 10000"/>
                <a:gd name="connsiteY173" fmla="*/ 4307 h 10000"/>
                <a:gd name="connsiteX174" fmla="*/ 5539 w 10000"/>
                <a:gd name="connsiteY174" fmla="*/ 4496 h 10000"/>
                <a:gd name="connsiteX175" fmla="*/ 5514 w 10000"/>
                <a:gd name="connsiteY175" fmla="*/ 4684 h 10000"/>
                <a:gd name="connsiteX176" fmla="*/ 5494 w 10000"/>
                <a:gd name="connsiteY176" fmla="*/ 4895 h 10000"/>
                <a:gd name="connsiteX177" fmla="*/ 5468 w 10000"/>
                <a:gd name="connsiteY177" fmla="*/ 5084 h 10000"/>
                <a:gd name="connsiteX178" fmla="*/ 5443 w 10000"/>
                <a:gd name="connsiteY178" fmla="*/ 5284 h 10000"/>
                <a:gd name="connsiteX179" fmla="*/ 5397 w 10000"/>
                <a:gd name="connsiteY179" fmla="*/ 5230 h 10000"/>
                <a:gd name="connsiteX180" fmla="*/ 5337 w 10000"/>
                <a:gd name="connsiteY180" fmla="*/ 5188 h 10000"/>
                <a:gd name="connsiteX181" fmla="*/ 5251 w 10000"/>
                <a:gd name="connsiteY181" fmla="*/ 5137 h 10000"/>
                <a:gd name="connsiteX182" fmla="*/ 5170 w 10000"/>
                <a:gd name="connsiteY182" fmla="*/ 5074 h 10000"/>
                <a:gd name="connsiteX183" fmla="*/ 5089 w 10000"/>
                <a:gd name="connsiteY183" fmla="*/ 5001 h 10000"/>
                <a:gd name="connsiteX184" fmla="*/ 5013 w 10000"/>
                <a:gd name="connsiteY184" fmla="*/ 4938 h 10000"/>
                <a:gd name="connsiteX185" fmla="*/ 4962 w 10000"/>
                <a:gd name="connsiteY185" fmla="*/ 4864 h 10000"/>
                <a:gd name="connsiteX186" fmla="*/ 4937 w 10000"/>
                <a:gd name="connsiteY186" fmla="*/ 4780 h 10000"/>
                <a:gd name="connsiteX187" fmla="*/ 4835 w 10000"/>
                <a:gd name="connsiteY187" fmla="*/ 4812 h 10000"/>
                <a:gd name="connsiteX188" fmla="*/ 4668 w 10000"/>
                <a:gd name="connsiteY188" fmla="*/ 4875 h 10000"/>
                <a:gd name="connsiteX189" fmla="*/ 4461 w 10000"/>
                <a:gd name="connsiteY189" fmla="*/ 4938 h 10000"/>
                <a:gd name="connsiteX190" fmla="*/ 4213 w 10000"/>
                <a:gd name="connsiteY190" fmla="*/ 5031 h 10000"/>
                <a:gd name="connsiteX191" fmla="*/ 3929 w 10000"/>
                <a:gd name="connsiteY191" fmla="*/ 5126 h 10000"/>
                <a:gd name="connsiteX192" fmla="*/ 3625 w 10000"/>
                <a:gd name="connsiteY192" fmla="*/ 5220 h 10000"/>
                <a:gd name="connsiteX193" fmla="*/ 3311 w 10000"/>
                <a:gd name="connsiteY193" fmla="*/ 5334 h 10000"/>
                <a:gd name="connsiteX194" fmla="*/ 2992 w 10000"/>
                <a:gd name="connsiteY194" fmla="*/ 5438 h 10000"/>
                <a:gd name="connsiteX195" fmla="*/ 2678 w 10000"/>
                <a:gd name="connsiteY195" fmla="*/ 5545 h 10000"/>
                <a:gd name="connsiteX196" fmla="*/ 2380 w 10000"/>
                <a:gd name="connsiteY196" fmla="*/ 5660 h 10000"/>
                <a:gd name="connsiteX197" fmla="*/ 2101 w 10000"/>
                <a:gd name="connsiteY197" fmla="*/ 5754 h 10000"/>
                <a:gd name="connsiteX198" fmla="*/ 1848 w 10000"/>
                <a:gd name="connsiteY198" fmla="*/ 5839 h 10000"/>
                <a:gd name="connsiteX199" fmla="*/ 1641 w 10000"/>
                <a:gd name="connsiteY199" fmla="*/ 5912 h 10000"/>
                <a:gd name="connsiteX200" fmla="*/ 1484 w 10000"/>
                <a:gd name="connsiteY200" fmla="*/ 5954 h 10000"/>
                <a:gd name="connsiteX201" fmla="*/ 1377 w 10000"/>
                <a:gd name="connsiteY201" fmla="*/ 5996 h 10000"/>
                <a:gd name="connsiteX202" fmla="*/ 1342 w 10000"/>
                <a:gd name="connsiteY202" fmla="*/ 6006 h 10000"/>
                <a:gd name="connsiteX203" fmla="*/ 1261 w 10000"/>
                <a:gd name="connsiteY203" fmla="*/ 5954 h 10000"/>
                <a:gd name="connsiteX204" fmla="*/ 1180 w 10000"/>
                <a:gd name="connsiteY204" fmla="*/ 5902 h 10000"/>
                <a:gd name="connsiteX205" fmla="*/ 1104 w 10000"/>
                <a:gd name="connsiteY205" fmla="*/ 5850 h 10000"/>
                <a:gd name="connsiteX206" fmla="*/ 1023 w 10000"/>
                <a:gd name="connsiteY206" fmla="*/ 5787 h 10000"/>
                <a:gd name="connsiteX207" fmla="*/ 942 w 10000"/>
                <a:gd name="connsiteY207" fmla="*/ 5732 h 10000"/>
                <a:gd name="connsiteX208" fmla="*/ 861 w 10000"/>
                <a:gd name="connsiteY208" fmla="*/ 5670 h 10000"/>
                <a:gd name="connsiteX209" fmla="*/ 785 w 10000"/>
                <a:gd name="connsiteY209" fmla="*/ 5617 h 10000"/>
                <a:gd name="connsiteX210" fmla="*/ 704 w 10000"/>
                <a:gd name="connsiteY210" fmla="*/ 5556 h 10000"/>
                <a:gd name="connsiteX211" fmla="*/ 623 w 10000"/>
                <a:gd name="connsiteY211" fmla="*/ 5503 h 10000"/>
                <a:gd name="connsiteX212" fmla="*/ 542 w 10000"/>
                <a:gd name="connsiteY212" fmla="*/ 5451 h 10000"/>
                <a:gd name="connsiteX213" fmla="*/ 466 w 10000"/>
                <a:gd name="connsiteY213" fmla="*/ 5387 h 10000"/>
                <a:gd name="connsiteX214" fmla="*/ 380 w 10000"/>
                <a:gd name="connsiteY214" fmla="*/ 5346 h 10000"/>
                <a:gd name="connsiteX215" fmla="*/ 299 w 10000"/>
                <a:gd name="connsiteY215" fmla="*/ 5294 h 10000"/>
                <a:gd name="connsiteX216" fmla="*/ 218 w 10000"/>
                <a:gd name="connsiteY216" fmla="*/ 5241 h 10000"/>
                <a:gd name="connsiteX217" fmla="*/ 137 w 10000"/>
                <a:gd name="connsiteY217" fmla="*/ 5199 h 10000"/>
                <a:gd name="connsiteX218" fmla="*/ 56 w 10000"/>
                <a:gd name="connsiteY218" fmla="*/ 5148 h 10000"/>
                <a:gd name="connsiteX219" fmla="*/ 0 w 10000"/>
                <a:gd name="connsiteY219" fmla="*/ 5271 h 10000"/>
                <a:gd name="connsiteX220" fmla="*/ 15 w 10000"/>
                <a:gd name="connsiteY220" fmla="*/ 5294 h 10000"/>
                <a:gd name="connsiteX221" fmla="*/ 51 w 10000"/>
                <a:gd name="connsiteY221" fmla="*/ 5334 h 10000"/>
                <a:gd name="connsiteX222" fmla="*/ 106 w 10000"/>
                <a:gd name="connsiteY222" fmla="*/ 5377 h 10000"/>
                <a:gd name="connsiteX223" fmla="*/ 177 w 10000"/>
                <a:gd name="connsiteY223" fmla="*/ 5438 h 10000"/>
                <a:gd name="connsiteX224" fmla="*/ 263 w 10000"/>
                <a:gd name="connsiteY224" fmla="*/ 5503 h 10000"/>
                <a:gd name="connsiteX225" fmla="*/ 359 w 10000"/>
                <a:gd name="connsiteY225" fmla="*/ 5576 h 10000"/>
                <a:gd name="connsiteX226" fmla="*/ 456 w 10000"/>
                <a:gd name="connsiteY226" fmla="*/ 5660 h 10000"/>
                <a:gd name="connsiteX227" fmla="*/ 557 w 10000"/>
                <a:gd name="connsiteY227" fmla="*/ 5732 h 10000"/>
                <a:gd name="connsiteX228" fmla="*/ 658 w 10000"/>
                <a:gd name="connsiteY228" fmla="*/ 5818 h 10000"/>
                <a:gd name="connsiteX229" fmla="*/ 754 w 10000"/>
                <a:gd name="connsiteY229" fmla="*/ 5891 h 10000"/>
                <a:gd name="connsiteX230" fmla="*/ 851 w 10000"/>
                <a:gd name="connsiteY230" fmla="*/ 5954 h 10000"/>
                <a:gd name="connsiteX231" fmla="*/ 932 w 10000"/>
                <a:gd name="connsiteY231" fmla="*/ 6017 h 10000"/>
                <a:gd name="connsiteX232" fmla="*/ 997 w 10000"/>
                <a:gd name="connsiteY232" fmla="*/ 6080 h 10000"/>
                <a:gd name="connsiteX233" fmla="*/ 1053 w 10000"/>
                <a:gd name="connsiteY233" fmla="*/ 6111 h 10000"/>
                <a:gd name="connsiteX234" fmla="*/ 1089 w 10000"/>
                <a:gd name="connsiteY234" fmla="*/ 6143 h 10000"/>
                <a:gd name="connsiteX235" fmla="*/ 1099 w 10000"/>
                <a:gd name="connsiteY235" fmla="*/ 6154 h 10000"/>
                <a:gd name="connsiteX236" fmla="*/ 1094 w 10000"/>
                <a:gd name="connsiteY236" fmla="*/ 6154 h 10000"/>
                <a:gd name="connsiteX237" fmla="*/ 1073 w 10000"/>
                <a:gd name="connsiteY237" fmla="*/ 6164 h 10000"/>
                <a:gd name="connsiteX238" fmla="*/ 1053 w 10000"/>
                <a:gd name="connsiteY238" fmla="*/ 6185 h 10000"/>
                <a:gd name="connsiteX239" fmla="*/ 1023 w 10000"/>
                <a:gd name="connsiteY239" fmla="*/ 6216 h 10000"/>
                <a:gd name="connsiteX240" fmla="*/ 987 w 10000"/>
                <a:gd name="connsiteY240" fmla="*/ 6236 h 10000"/>
                <a:gd name="connsiteX241" fmla="*/ 957 w 10000"/>
                <a:gd name="connsiteY241" fmla="*/ 6268 h 10000"/>
                <a:gd name="connsiteX242" fmla="*/ 932 w 10000"/>
                <a:gd name="connsiteY242" fmla="*/ 6299 h 10000"/>
                <a:gd name="connsiteX243" fmla="*/ 906 w 10000"/>
                <a:gd name="connsiteY243" fmla="*/ 6331 h 10000"/>
                <a:gd name="connsiteX244" fmla="*/ 2486 w 10000"/>
                <a:gd name="connsiteY244" fmla="*/ 7766 h 10000"/>
                <a:gd name="connsiteX245" fmla="*/ 2516 w 10000"/>
                <a:gd name="connsiteY245" fmla="*/ 7798 h 10000"/>
                <a:gd name="connsiteX246" fmla="*/ 2542 w 10000"/>
                <a:gd name="connsiteY246" fmla="*/ 7808 h 10000"/>
                <a:gd name="connsiteX247" fmla="*/ 2572 w 10000"/>
                <a:gd name="connsiteY247" fmla="*/ 7808 h 10000"/>
                <a:gd name="connsiteX248" fmla="*/ 2603 w 10000"/>
                <a:gd name="connsiteY248" fmla="*/ 7755 h 10000"/>
                <a:gd name="connsiteX249" fmla="*/ 1246 w 10000"/>
                <a:gd name="connsiteY249" fmla="*/ 6414 h 10000"/>
                <a:gd name="connsiteX250" fmla="*/ 1337 w 10000"/>
                <a:gd name="connsiteY250" fmla="*/ 6373 h 10000"/>
                <a:gd name="connsiteX251" fmla="*/ 1494 w 10000"/>
                <a:gd name="connsiteY251" fmla="*/ 6309 h 10000"/>
                <a:gd name="connsiteX252" fmla="*/ 1701 w 10000"/>
                <a:gd name="connsiteY252" fmla="*/ 6216 h 10000"/>
                <a:gd name="connsiteX253" fmla="*/ 1949 w 10000"/>
                <a:gd name="connsiteY253" fmla="*/ 6111 h 10000"/>
                <a:gd name="connsiteX254" fmla="*/ 2233 w 10000"/>
                <a:gd name="connsiteY254" fmla="*/ 6006 h 10000"/>
                <a:gd name="connsiteX255" fmla="*/ 2542 w 10000"/>
                <a:gd name="connsiteY255" fmla="*/ 5891 h 10000"/>
                <a:gd name="connsiteX256" fmla="*/ 2871 w 10000"/>
                <a:gd name="connsiteY256" fmla="*/ 5754 h 10000"/>
                <a:gd name="connsiteX257" fmla="*/ 3195 w 10000"/>
                <a:gd name="connsiteY257" fmla="*/ 5629 h 10000"/>
                <a:gd name="connsiteX258" fmla="*/ 3524 w 10000"/>
                <a:gd name="connsiteY258" fmla="*/ 5513 h 10000"/>
                <a:gd name="connsiteX259" fmla="*/ 3833 w 10000"/>
                <a:gd name="connsiteY259" fmla="*/ 5387 h 10000"/>
                <a:gd name="connsiteX260" fmla="*/ 4122 w 10000"/>
                <a:gd name="connsiteY260" fmla="*/ 5284 h 10000"/>
                <a:gd name="connsiteX261" fmla="*/ 4380 w 10000"/>
                <a:gd name="connsiteY261" fmla="*/ 5178 h 10000"/>
                <a:gd name="connsiteX262" fmla="*/ 4603 w 10000"/>
                <a:gd name="connsiteY262" fmla="*/ 5105 h 10000"/>
                <a:gd name="connsiteX263" fmla="*/ 4765 w 10000"/>
                <a:gd name="connsiteY263" fmla="*/ 5031 h 10000"/>
                <a:gd name="connsiteX264" fmla="*/ 4876 w 10000"/>
                <a:gd name="connsiteY264" fmla="*/ 4990 h 10000"/>
                <a:gd name="connsiteX265" fmla="*/ 4911 w 10000"/>
                <a:gd name="connsiteY265" fmla="*/ 4980 h 10000"/>
                <a:gd name="connsiteX266" fmla="*/ 4972 w 10000"/>
                <a:gd name="connsiteY266" fmla="*/ 5053 h 10000"/>
                <a:gd name="connsiteX267" fmla="*/ 5038 w 10000"/>
                <a:gd name="connsiteY267" fmla="*/ 5126 h 10000"/>
                <a:gd name="connsiteX268" fmla="*/ 5109 w 10000"/>
                <a:gd name="connsiteY268" fmla="*/ 5199 h 10000"/>
                <a:gd name="connsiteX269" fmla="*/ 5180 w 10000"/>
                <a:gd name="connsiteY269" fmla="*/ 5284 h 10000"/>
                <a:gd name="connsiteX270" fmla="*/ 5241 w 10000"/>
                <a:gd name="connsiteY270" fmla="*/ 5367 h 10000"/>
                <a:gd name="connsiteX271" fmla="*/ 5306 w 10000"/>
                <a:gd name="connsiteY271" fmla="*/ 5451 h 10000"/>
                <a:gd name="connsiteX272" fmla="*/ 5367 w 10000"/>
                <a:gd name="connsiteY272" fmla="*/ 5534 h 10000"/>
                <a:gd name="connsiteX273" fmla="*/ 5428 w 10000"/>
                <a:gd name="connsiteY273" fmla="*/ 5629 h 10000"/>
                <a:gd name="connsiteX274" fmla="*/ 5423 w 10000"/>
                <a:gd name="connsiteY274" fmla="*/ 5942 h 10000"/>
                <a:gd name="connsiteX275" fmla="*/ 5397 w 10000"/>
                <a:gd name="connsiteY275" fmla="*/ 6236 h 10000"/>
                <a:gd name="connsiteX276" fmla="*/ 5367 w 10000"/>
                <a:gd name="connsiteY276" fmla="*/ 6541 h 10000"/>
                <a:gd name="connsiteX277" fmla="*/ 5337 w 10000"/>
                <a:gd name="connsiteY277" fmla="*/ 6814 h 10000"/>
                <a:gd name="connsiteX278" fmla="*/ 5296 w 10000"/>
                <a:gd name="connsiteY278" fmla="*/ 6718 h 10000"/>
                <a:gd name="connsiteX279" fmla="*/ 5251 w 10000"/>
                <a:gd name="connsiteY279" fmla="*/ 6624 h 10000"/>
                <a:gd name="connsiteX280" fmla="*/ 5210 w 10000"/>
                <a:gd name="connsiteY280" fmla="*/ 6530 h 10000"/>
                <a:gd name="connsiteX281" fmla="*/ 5170 w 10000"/>
                <a:gd name="connsiteY281" fmla="*/ 6444 h 10000"/>
                <a:gd name="connsiteX282" fmla="*/ 5129 w 10000"/>
                <a:gd name="connsiteY282" fmla="*/ 6351 h 10000"/>
                <a:gd name="connsiteX283" fmla="*/ 5089 w 10000"/>
                <a:gd name="connsiteY283" fmla="*/ 6268 h 10000"/>
                <a:gd name="connsiteX284" fmla="*/ 5043 w 10000"/>
                <a:gd name="connsiteY284" fmla="*/ 6185 h 10000"/>
                <a:gd name="connsiteX285" fmla="*/ 4992 w 10000"/>
                <a:gd name="connsiteY285" fmla="*/ 6111 h 10000"/>
                <a:gd name="connsiteX286" fmla="*/ 5033 w 10000"/>
                <a:gd name="connsiteY286" fmla="*/ 6111 h 10000"/>
                <a:gd name="connsiteX287" fmla="*/ 5073 w 10000"/>
                <a:gd name="connsiteY287" fmla="*/ 6143 h 10000"/>
                <a:gd name="connsiteX288" fmla="*/ 5114 w 10000"/>
                <a:gd name="connsiteY288" fmla="*/ 6195 h 10000"/>
                <a:gd name="connsiteX289" fmla="*/ 5149 w 10000"/>
                <a:gd name="connsiteY289" fmla="*/ 6258 h 10000"/>
                <a:gd name="connsiteX290" fmla="*/ 5190 w 10000"/>
                <a:gd name="connsiteY290" fmla="*/ 6321 h 10000"/>
                <a:gd name="connsiteX291" fmla="*/ 5230 w 10000"/>
                <a:gd name="connsiteY291" fmla="*/ 6341 h 10000"/>
                <a:gd name="connsiteX292" fmla="*/ 5271 w 10000"/>
                <a:gd name="connsiteY292" fmla="*/ 6341 h 10000"/>
                <a:gd name="connsiteX293" fmla="*/ 5316 w 10000"/>
                <a:gd name="connsiteY293" fmla="*/ 6299 h 10000"/>
                <a:gd name="connsiteX294" fmla="*/ 5276 w 10000"/>
                <a:gd name="connsiteY294" fmla="*/ 6154 h 10000"/>
                <a:gd name="connsiteX295" fmla="*/ 5225 w 10000"/>
                <a:gd name="connsiteY295" fmla="*/ 6017 h 10000"/>
                <a:gd name="connsiteX296" fmla="*/ 5170 w 10000"/>
                <a:gd name="connsiteY296" fmla="*/ 5902 h 10000"/>
                <a:gd name="connsiteX297" fmla="*/ 5109 w 10000"/>
                <a:gd name="connsiteY297" fmla="*/ 5776 h 10000"/>
                <a:gd name="connsiteX298" fmla="*/ 5043 w 10000"/>
                <a:gd name="connsiteY298" fmla="*/ 5670 h 10000"/>
                <a:gd name="connsiteX299" fmla="*/ 4972 w 10000"/>
                <a:gd name="connsiteY299" fmla="*/ 5576 h 10000"/>
                <a:gd name="connsiteX300" fmla="*/ 4901 w 10000"/>
                <a:gd name="connsiteY300" fmla="*/ 5493 h 10000"/>
                <a:gd name="connsiteX301" fmla="*/ 4835 w 10000"/>
                <a:gd name="connsiteY301" fmla="*/ 5418 h 10000"/>
                <a:gd name="connsiteX302" fmla="*/ 4881 w 10000"/>
                <a:gd name="connsiteY302" fmla="*/ 5428 h 10000"/>
                <a:gd name="connsiteX303" fmla="*/ 4927 w 10000"/>
                <a:gd name="connsiteY303" fmla="*/ 5438 h 10000"/>
                <a:gd name="connsiteX304" fmla="*/ 4972 w 10000"/>
                <a:gd name="connsiteY304" fmla="*/ 5461 h 10000"/>
                <a:gd name="connsiteX305" fmla="*/ 5018 w 10000"/>
                <a:gd name="connsiteY305" fmla="*/ 5493 h 10000"/>
                <a:gd name="connsiteX306" fmla="*/ 5068 w 10000"/>
                <a:gd name="connsiteY306" fmla="*/ 5513 h 10000"/>
                <a:gd name="connsiteX307" fmla="*/ 5114 w 10000"/>
                <a:gd name="connsiteY307" fmla="*/ 5545 h 10000"/>
                <a:gd name="connsiteX308" fmla="*/ 5154 w 10000"/>
                <a:gd name="connsiteY308" fmla="*/ 5586 h 10000"/>
                <a:gd name="connsiteX309" fmla="*/ 5195 w 10000"/>
                <a:gd name="connsiteY309" fmla="*/ 5629 h 10000"/>
                <a:gd name="connsiteX310" fmla="*/ 5220 w 10000"/>
                <a:gd name="connsiteY310" fmla="*/ 5639 h 10000"/>
                <a:gd name="connsiteX311" fmla="*/ 5241 w 10000"/>
                <a:gd name="connsiteY311" fmla="*/ 5680 h 10000"/>
                <a:gd name="connsiteX312" fmla="*/ 5266 w 10000"/>
                <a:gd name="connsiteY312" fmla="*/ 5732 h 10000"/>
                <a:gd name="connsiteX313" fmla="*/ 5281 w 10000"/>
                <a:gd name="connsiteY313" fmla="*/ 5766 h 10000"/>
                <a:gd name="connsiteX314" fmla="*/ 5306 w 10000"/>
                <a:gd name="connsiteY314" fmla="*/ 5818 h 10000"/>
                <a:gd name="connsiteX315" fmla="*/ 5327 w 10000"/>
                <a:gd name="connsiteY315" fmla="*/ 5829 h 10000"/>
                <a:gd name="connsiteX316" fmla="*/ 5352 w 10000"/>
                <a:gd name="connsiteY316" fmla="*/ 5818 h 10000"/>
                <a:gd name="connsiteX317" fmla="*/ 5382 w 10000"/>
                <a:gd name="connsiteY317" fmla="*/ 5766 h 10000"/>
                <a:gd name="connsiteX318" fmla="*/ 5342 w 10000"/>
                <a:gd name="connsiteY318" fmla="*/ 5660 h 10000"/>
                <a:gd name="connsiteX319" fmla="*/ 5296 w 10000"/>
                <a:gd name="connsiteY319" fmla="*/ 5576 h 10000"/>
                <a:gd name="connsiteX320" fmla="*/ 5241 w 10000"/>
                <a:gd name="connsiteY320" fmla="*/ 5503 h 10000"/>
                <a:gd name="connsiteX321" fmla="*/ 5190 w 10000"/>
                <a:gd name="connsiteY321" fmla="*/ 5438 h 10000"/>
                <a:gd name="connsiteX322" fmla="*/ 5129 w 10000"/>
                <a:gd name="connsiteY322" fmla="*/ 5387 h 10000"/>
                <a:gd name="connsiteX323" fmla="*/ 5073 w 10000"/>
                <a:gd name="connsiteY323" fmla="*/ 5356 h 10000"/>
                <a:gd name="connsiteX324" fmla="*/ 5008 w 10000"/>
                <a:gd name="connsiteY324" fmla="*/ 5304 h 10000"/>
                <a:gd name="connsiteX325" fmla="*/ 4952 w 10000"/>
                <a:gd name="connsiteY325" fmla="*/ 5271 h 10000"/>
                <a:gd name="connsiteX326" fmla="*/ 4916 w 10000"/>
                <a:gd name="connsiteY326" fmla="*/ 5241 h 10000"/>
                <a:gd name="connsiteX327" fmla="*/ 4876 w 10000"/>
                <a:gd name="connsiteY327" fmla="*/ 5230 h 10000"/>
                <a:gd name="connsiteX328" fmla="*/ 4841 w 10000"/>
                <a:gd name="connsiteY328" fmla="*/ 5230 h 10000"/>
                <a:gd name="connsiteX329" fmla="*/ 4810 w 10000"/>
                <a:gd name="connsiteY329" fmla="*/ 5284 h 10000"/>
                <a:gd name="connsiteX330" fmla="*/ 4810 w 10000"/>
                <a:gd name="connsiteY330" fmla="*/ 5314 h 10000"/>
                <a:gd name="connsiteX331" fmla="*/ 4815 w 10000"/>
                <a:gd name="connsiteY331" fmla="*/ 5356 h 10000"/>
                <a:gd name="connsiteX332" fmla="*/ 4820 w 10000"/>
                <a:gd name="connsiteY332" fmla="*/ 5377 h 10000"/>
                <a:gd name="connsiteX333" fmla="*/ 4835 w 10000"/>
                <a:gd name="connsiteY333" fmla="*/ 5397 h 10000"/>
                <a:gd name="connsiteX334" fmla="*/ 4795 w 10000"/>
                <a:gd name="connsiteY334" fmla="*/ 5428 h 10000"/>
                <a:gd name="connsiteX335" fmla="*/ 4744 w 10000"/>
                <a:gd name="connsiteY335" fmla="*/ 5438 h 10000"/>
                <a:gd name="connsiteX336" fmla="*/ 4709 w 10000"/>
                <a:gd name="connsiteY336" fmla="*/ 5461 h 10000"/>
                <a:gd name="connsiteX337" fmla="*/ 4704 w 10000"/>
                <a:gd name="connsiteY337" fmla="*/ 5556 h 10000"/>
                <a:gd name="connsiteX338" fmla="*/ 4754 w 10000"/>
                <a:gd name="connsiteY338" fmla="*/ 5596 h 10000"/>
                <a:gd name="connsiteX339" fmla="*/ 4800 w 10000"/>
                <a:gd name="connsiteY339" fmla="*/ 5629 h 10000"/>
                <a:gd name="connsiteX340" fmla="*/ 4846 w 10000"/>
                <a:gd name="connsiteY340" fmla="*/ 5670 h 10000"/>
                <a:gd name="connsiteX341" fmla="*/ 4896 w 10000"/>
                <a:gd name="connsiteY341" fmla="*/ 5691 h 10000"/>
                <a:gd name="connsiteX342" fmla="*/ 4937 w 10000"/>
                <a:gd name="connsiteY342" fmla="*/ 5732 h 10000"/>
                <a:gd name="connsiteX343" fmla="*/ 4987 w 10000"/>
                <a:gd name="connsiteY343" fmla="*/ 5776 h 10000"/>
                <a:gd name="connsiteX344" fmla="*/ 5028 w 10000"/>
                <a:gd name="connsiteY344" fmla="*/ 5839 h 10000"/>
                <a:gd name="connsiteX345" fmla="*/ 5068 w 10000"/>
                <a:gd name="connsiteY345" fmla="*/ 5902 h 10000"/>
                <a:gd name="connsiteX346" fmla="*/ 5033 w 10000"/>
                <a:gd name="connsiteY346" fmla="*/ 5912 h 10000"/>
                <a:gd name="connsiteX347" fmla="*/ 4992 w 10000"/>
                <a:gd name="connsiteY347" fmla="*/ 5912 h 10000"/>
                <a:gd name="connsiteX348" fmla="*/ 4957 w 10000"/>
                <a:gd name="connsiteY348" fmla="*/ 5902 h 10000"/>
                <a:gd name="connsiteX349" fmla="*/ 4916 w 10000"/>
                <a:gd name="connsiteY349" fmla="*/ 5871 h 10000"/>
                <a:gd name="connsiteX350" fmla="*/ 4876 w 10000"/>
                <a:gd name="connsiteY350" fmla="*/ 5850 h 10000"/>
                <a:gd name="connsiteX351" fmla="*/ 4835 w 10000"/>
                <a:gd name="connsiteY351" fmla="*/ 5839 h 10000"/>
                <a:gd name="connsiteX352" fmla="*/ 4800 w 10000"/>
                <a:gd name="connsiteY352" fmla="*/ 5860 h 10000"/>
                <a:gd name="connsiteX353" fmla="*/ 4759 w 10000"/>
                <a:gd name="connsiteY353" fmla="*/ 5902 h 10000"/>
                <a:gd name="connsiteX354" fmla="*/ 4775 w 10000"/>
                <a:gd name="connsiteY354" fmla="*/ 6027 h 10000"/>
                <a:gd name="connsiteX355" fmla="*/ 4810 w 10000"/>
                <a:gd name="connsiteY355" fmla="*/ 6143 h 10000"/>
                <a:gd name="connsiteX356" fmla="*/ 4851 w 10000"/>
                <a:gd name="connsiteY356" fmla="*/ 6226 h 10000"/>
                <a:gd name="connsiteX357" fmla="*/ 4901 w 10000"/>
                <a:gd name="connsiteY357" fmla="*/ 6309 h 10000"/>
                <a:gd name="connsiteX358" fmla="*/ 4952 w 10000"/>
                <a:gd name="connsiteY358" fmla="*/ 6394 h 10000"/>
                <a:gd name="connsiteX359" fmla="*/ 5003 w 10000"/>
                <a:gd name="connsiteY359" fmla="*/ 6488 h 10000"/>
                <a:gd name="connsiteX360" fmla="*/ 5043 w 10000"/>
                <a:gd name="connsiteY360" fmla="*/ 6614 h 10000"/>
                <a:gd name="connsiteX361" fmla="*/ 5078 w 10000"/>
                <a:gd name="connsiteY361" fmla="*/ 6739 h 10000"/>
                <a:gd name="connsiteX362" fmla="*/ 4987 w 10000"/>
                <a:gd name="connsiteY362" fmla="*/ 6781 h 10000"/>
                <a:gd name="connsiteX363" fmla="*/ 4886 w 10000"/>
                <a:gd name="connsiteY363" fmla="*/ 6824 h 10000"/>
                <a:gd name="connsiteX364" fmla="*/ 4795 w 10000"/>
                <a:gd name="connsiteY364" fmla="*/ 6888 h 10000"/>
                <a:gd name="connsiteX365" fmla="*/ 4699 w 10000"/>
                <a:gd name="connsiteY365" fmla="*/ 6950 h 10000"/>
                <a:gd name="connsiteX366" fmla="*/ 4608 w 10000"/>
                <a:gd name="connsiteY366" fmla="*/ 7013 h 10000"/>
                <a:gd name="connsiteX367" fmla="*/ 4511 w 10000"/>
                <a:gd name="connsiteY367" fmla="*/ 7055 h 10000"/>
                <a:gd name="connsiteX368" fmla="*/ 4415 w 10000"/>
                <a:gd name="connsiteY368" fmla="*/ 7097 h 10000"/>
                <a:gd name="connsiteX369" fmla="*/ 4319 w 10000"/>
                <a:gd name="connsiteY369" fmla="*/ 7107 h 10000"/>
                <a:gd name="connsiteX370" fmla="*/ 4339 w 10000"/>
                <a:gd name="connsiteY370" fmla="*/ 6845 h 10000"/>
                <a:gd name="connsiteX371" fmla="*/ 4349 w 10000"/>
                <a:gd name="connsiteY371" fmla="*/ 6551 h 10000"/>
                <a:gd name="connsiteX372" fmla="*/ 4339 w 10000"/>
                <a:gd name="connsiteY372" fmla="*/ 6268 h 10000"/>
                <a:gd name="connsiteX373" fmla="*/ 4319 w 10000"/>
                <a:gd name="connsiteY373" fmla="*/ 6006 h 10000"/>
                <a:gd name="connsiteX374" fmla="*/ 4294 w 10000"/>
                <a:gd name="connsiteY374" fmla="*/ 5922 h 10000"/>
                <a:gd name="connsiteX375" fmla="*/ 4268 w 10000"/>
                <a:gd name="connsiteY375" fmla="*/ 5829 h 10000"/>
                <a:gd name="connsiteX376" fmla="*/ 4238 w 10000"/>
                <a:gd name="connsiteY376" fmla="*/ 5743 h 10000"/>
                <a:gd name="connsiteX377" fmla="*/ 4192 w 10000"/>
                <a:gd name="connsiteY377" fmla="*/ 5712 h 10000"/>
                <a:gd name="connsiteX378" fmla="*/ 4147 w 10000"/>
                <a:gd name="connsiteY378" fmla="*/ 5891 h 10000"/>
                <a:gd name="connsiteX379" fmla="*/ 4116 w 10000"/>
                <a:gd name="connsiteY379" fmla="*/ 6070 h 10000"/>
                <a:gd name="connsiteX380" fmla="*/ 4086 w 10000"/>
                <a:gd name="connsiteY380" fmla="*/ 6247 h 10000"/>
                <a:gd name="connsiteX381" fmla="*/ 4035 w 10000"/>
                <a:gd name="connsiteY381" fmla="*/ 6414 h 10000"/>
                <a:gd name="connsiteX382" fmla="*/ 3833 w 10000"/>
                <a:gd name="connsiteY382" fmla="*/ 5712 h 10000"/>
                <a:gd name="connsiteX383" fmla="*/ 3772 w 10000"/>
                <a:gd name="connsiteY383" fmla="*/ 5712 h 10000"/>
                <a:gd name="connsiteX384" fmla="*/ 3772 w 10000"/>
                <a:gd name="connsiteY384" fmla="*/ 5829 h 10000"/>
                <a:gd name="connsiteX385" fmla="*/ 3813 w 10000"/>
                <a:gd name="connsiteY385" fmla="*/ 5954 h 10000"/>
                <a:gd name="connsiteX386" fmla="*/ 3848 w 10000"/>
                <a:gd name="connsiteY386" fmla="*/ 6090 h 10000"/>
                <a:gd name="connsiteX387" fmla="*/ 3878 w 10000"/>
                <a:gd name="connsiteY387" fmla="*/ 6226 h 10000"/>
                <a:gd name="connsiteX388" fmla="*/ 3909 w 10000"/>
                <a:gd name="connsiteY388" fmla="*/ 6373 h 10000"/>
                <a:gd name="connsiteX389" fmla="*/ 3934 w 10000"/>
                <a:gd name="connsiteY389" fmla="*/ 6498 h 10000"/>
                <a:gd name="connsiteX390" fmla="*/ 3959 w 10000"/>
                <a:gd name="connsiteY390" fmla="*/ 6644 h 10000"/>
                <a:gd name="connsiteX391" fmla="*/ 3975 w 10000"/>
                <a:gd name="connsiteY391" fmla="*/ 6803 h 10000"/>
                <a:gd name="connsiteX392" fmla="*/ 3995 w 10000"/>
                <a:gd name="connsiteY392" fmla="*/ 6950 h 10000"/>
                <a:gd name="connsiteX393" fmla="*/ 4041 w 10000"/>
                <a:gd name="connsiteY393" fmla="*/ 6928 h 10000"/>
                <a:gd name="connsiteX394" fmla="*/ 4081 w 10000"/>
                <a:gd name="connsiteY394" fmla="*/ 6868 h 10000"/>
                <a:gd name="connsiteX395" fmla="*/ 4111 w 10000"/>
                <a:gd name="connsiteY395" fmla="*/ 6803 h 10000"/>
                <a:gd name="connsiteX396" fmla="*/ 4142 w 10000"/>
                <a:gd name="connsiteY396" fmla="*/ 6729 h 10000"/>
                <a:gd name="connsiteX397" fmla="*/ 4162 w 10000"/>
                <a:gd name="connsiteY397" fmla="*/ 6644 h 10000"/>
                <a:gd name="connsiteX398" fmla="*/ 4182 w 10000"/>
                <a:gd name="connsiteY398" fmla="*/ 6551 h 10000"/>
                <a:gd name="connsiteX399" fmla="*/ 4197 w 10000"/>
                <a:gd name="connsiteY399" fmla="*/ 6467 h 10000"/>
                <a:gd name="connsiteX400" fmla="*/ 4218 w 10000"/>
                <a:gd name="connsiteY400" fmla="*/ 6384 h 10000"/>
                <a:gd name="connsiteX401" fmla="*/ 4238 w 10000"/>
                <a:gd name="connsiteY401" fmla="*/ 6467 h 10000"/>
                <a:gd name="connsiteX402" fmla="*/ 4228 w 10000"/>
                <a:gd name="connsiteY402" fmla="*/ 6654 h 10000"/>
                <a:gd name="connsiteX403" fmla="*/ 4203 w 10000"/>
                <a:gd name="connsiteY403" fmla="*/ 6855 h 10000"/>
                <a:gd name="connsiteX404" fmla="*/ 4182 w 10000"/>
                <a:gd name="connsiteY404" fmla="*/ 7034 h 10000"/>
                <a:gd name="connsiteX405" fmla="*/ 4147 w 10000"/>
                <a:gd name="connsiteY405" fmla="*/ 7223 h 10000"/>
                <a:gd name="connsiteX406" fmla="*/ 4111 w 10000"/>
                <a:gd name="connsiteY406" fmla="*/ 7410 h 10000"/>
                <a:gd name="connsiteX407" fmla="*/ 4076 w 10000"/>
                <a:gd name="connsiteY407" fmla="*/ 7589 h 10000"/>
                <a:gd name="connsiteX408" fmla="*/ 4223 w 10000"/>
                <a:gd name="connsiteY408" fmla="*/ 7977 h 10000"/>
                <a:gd name="connsiteX409" fmla="*/ 4238 w 10000"/>
                <a:gd name="connsiteY409" fmla="*/ 7862 h 10000"/>
                <a:gd name="connsiteX410" fmla="*/ 4258 w 10000"/>
                <a:gd name="connsiteY410" fmla="*/ 7705 h 10000"/>
                <a:gd name="connsiteX411" fmla="*/ 4273 w 10000"/>
                <a:gd name="connsiteY411" fmla="*/ 7567 h 10000"/>
                <a:gd name="connsiteX412" fmla="*/ 4294 w 10000"/>
                <a:gd name="connsiteY412" fmla="*/ 7452 h 10000"/>
                <a:gd name="connsiteX413" fmla="*/ 4400 w 10000"/>
                <a:gd name="connsiteY413" fmla="*/ 7421 h 10000"/>
                <a:gd name="connsiteX414" fmla="*/ 4511 w 10000"/>
                <a:gd name="connsiteY414" fmla="*/ 7358 h 10000"/>
                <a:gd name="connsiteX415" fmla="*/ 4623 w 10000"/>
                <a:gd name="connsiteY415" fmla="*/ 7296 h 10000"/>
                <a:gd name="connsiteX416" fmla="*/ 4734 w 10000"/>
                <a:gd name="connsiteY416" fmla="*/ 7243 h 10000"/>
                <a:gd name="connsiteX417" fmla="*/ 4846 w 10000"/>
                <a:gd name="connsiteY417" fmla="*/ 7181 h 10000"/>
                <a:gd name="connsiteX418" fmla="*/ 4952 w 10000"/>
                <a:gd name="connsiteY418" fmla="*/ 7118 h 10000"/>
                <a:gd name="connsiteX419" fmla="*/ 5063 w 10000"/>
                <a:gd name="connsiteY419" fmla="*/ 7055 h 10000"/>
                <a:gd name="connsiteX420" fmla="*/ 5170 w 10000"/>
                <a:gd name="connsiteY420" fmla="*/ 7013 h 10000"/>
                <a:gd name="connsiteX421" fmla="*/ 5205 w 10000"/>
                <a:gd name="connsiteY421" fmla="*/ 7107 h 10000"/>
                <a:gd name="connsiteX422" fmla="*/ 5241 w 10000"/>
                <a:gd name="connsiteY422" fmla="*/ 7202 h 10000"/>
                <a:gd name="connsiteX423" fmla="*/ 5266 w 10000"/>
                <a:gd name="connsiteY423" fmla="*/ 7296 h 10000"/>
                <a:gd name="connsiteX424" fmla="*/ 5286 w 10000"/>
                <a:gd name="connsiteY424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491 w 10000"/>
                <a:gd name="connsiteY15" fmla="*/ 9569 h 10000"/>
                <a:gd name="connsiteX16" fmla="*/ 4228 w 10000"/>
                <a:gd name="connsiteY16" fmla="*/ 8125 h 10000"/>
                <a:gd name="connsiteX17" fmla="*/ 4223 w 10000"/>
                <a:gd name="connsiteY17" fmla="*/ 8092 h 10000"/>
                <a:gd name="connsiteX18" fmla="*/ 4223 w 10000"/>
                <a:gd name="connsiteY18" fmla="*/ 8061 h 10000"/>
                <a:gd name="connsiteX19" fmla="*/ 4223 w 10000"/>
                <a:gd name="connsiteY19" fmla="*/ 8018 h 10000"/>
                <a:gd name="connsiteX20" fmla="*/ 4223 w 10000"/>
                <a:gd name="connsiteY20" fmla="*/ 7977 h 10000"/>
                <a:gd name="connsiteX21" fmla="*/ 5554 w 10000"/>
                <a:gd name="connsiteY21" fmla="*/ 6593 h 10000"/>
                <a:gd name="connsiteX22" fmla="*/ 5570 w 10000"/>
                <a:gd name="connsiteY22" fmla="*/ 6384 h 10000"/>
                <a:gd name="connsiteX23" fmla="*/ 5585 w 10000"/>
                <a:gd name="connsiteY23" fmla="*/ 6154 h 10000"/>
                <a:gd name="connsiteX24" fmla="*/ 5605 w 10000"/>
                <a:gd name="connsiteY24" fmla="*/ 5932 h 10000"/>
                <a:gd name="connsiteX25" fmla="*/ 5625 w 10000"/>
                <a:gd name="connsiteY25" fmla="*/ 5712 h 10000"/>
                <a:gd name="connsiteX26" fmla="*/ 5651 w 10000"/>
                <a:gd name="connsiteY26" fmla="*/ 5503 h 10000"/>
                <a:gd name="connsiteX27" fmla="*/ 5671 w 10000"/>
                <a:gd name="connsiteY27" fmla="*/ 5294 h 10000"/>
                <a:gd name="connsiteX28" fmla="*/ 5706 w 10000"/>
                <a:gd name="connsiteY28" fmla="*/ 5084 h 10000"/>
                <a:gd name="connsiteX29" fmla="*/ 5742 w 10000"/>
                <a:gd name="connsiteY29" fmla="*/ 4885 h 10000"/>
                <a:gd name="connsiteX30" fmla="*/ 5782 w 10000"/>
                <a:gd name="connsiteY30" fmla="*/ 4643 h 10000"/>
                <a:gd name="connsiteX31" fmla="*/ 5838 w 10000"/>
                <a:gd name="connsiteY31" fmla="*/ 4401 h 10000"/>
                <a:gd name="connsiteX32" fmla="*/ 5894 w 10000"/>
                <a:gd name="connsiteY32" fmla="*/ 4171 h 10000"/>
                <a:gd name="connsiteX33" fmla="*/ 5965 w 10000"/>
                <a:gd name="connsiteY33" fmla="*/ 3942 h 10000"/>
                <a:gd name="connsiteX34" fmla="*/ 6041 w 10000"/>
                <a:gd name="connsiteY34" fmla="*/ 3723 h 10000"/>
                <a:gd name="connsiteX35" fmla="*/ 6116 w 10000"/>
                <a:gd name="connsiteY35" fmla="*/ 3511 h 10000"/>
                <a:gd name="connsiteX36" fmla="*/ 6203 w 10000"/>
                <a:gd name="connsiteY36" fmla="*/ 3312 h 10000"/>
                <a:gd name="connsiteX37" fmla="*/ 6294 w 10000"/>
                <a:gd name="connsiteY37" fmla="*/ 3124 h 10000"/>
                <a:gd name="connsiteX38" fmla="*/ 6395 w 10000"/>
                <a:gd name="connsiteY38" fmla="*/ 2957 h 10000"/>
                <a:gd name="connsiteX39" fmla="*/ 6496 w 10000"/>
                <a:gd name="connsiteY39" fmla="*/ 2777 h 10000"/>
                <a:gd name="connsiteX40" fmla="*/ 6603 w 10000"/>
                <a:gd name="connsiteY40" fmla="*/ 2642 h 10000"/>
                <a:gd name="connsiteX41" fmla="*/ 6714 w 10000"/>
                <a:gd name="connsiteY41" fmla="*/ 2515 h 10000"/>
                <a:gd name="connsiteX42" fmla="*/ 6830 w 10000"/>
                <a:gd name="connsiteY42" fmla="*/ 2411 h 10000"/>
                <a:gd name="connsiteX43" fmla="*/ 6947 w 10000"/>
                <a:gd name="connsiteY43" fmla="*/ 2305 h 10000"/>
                <a:gd name="connsiteX44" fmla="*/ 7073 w 10000"/>
                <a:gd name="connsiteY44" fmla="*/ 2253 h 10000"/>
                <a:gd name="connsiteX45" fmla="*/ 7200 w 10000"/>
                <a:gd name="connsiteY45" fmla="*/ 2201 h 10000"/>
                <a:gd name="connsiteX46" fmla="*/ 7271 w 10000"/>
                <a:gd name="connsiteY46" fmla="*/ 2368 h 10000"/>
                <a:gd name="connsiteX47" fmla="*/ 7332 w 10000"/>
                <a:gd name="connsiteY47" fmla="*/ 2515 h 10000"/>
                <a:gd name="connsiteX48" fmla="*/ 7397 w 10000"/>
                <a:gd name="connsiteY48" fmla="*/ 2663 h 10000"/>
                <a:gd name="connsiteX49" fmla="*/ 7468 w 10000"/>
                <a:gd name="connsiteY49" fmla="*/ 2777 h 10000"/>
                <a:gd name="connsiteX50" fmla="*/ 7549 w 10000"/>
                <a:gd name="connsiteY50" fmla="*/ 2894 h 10000"/>
                <a:gd name="connsiteX51" fmla="*/ 7641 w 10000"/>
                <a:gd name="connsiteY51" fmla="*/ 2987 h 10000"/>
                <a:gd name="connsiteX52" fmla="*/ 7757 w 10000"/>
                <a:gd name="connsiteY52" fmla="*/ 3082 h 10000"/>
                <a:gd name="connsiteX53" fmla="*/ 7899 w 10000"/>
                <a:gd name="connsiteY53" fmla="*/ 3165 h 10000"/>
                <a:gd name="connsiteX54" fmla="*/ 7980 w 10000"/>
                <a:gd name="connsiteY54" fmla="*/ 3209 h 10000"/>
                <a:gd name="connsiteX55" fmla="*/ 8056 w 10000"/>
                <a:gd name="connsiteY55" fmla="*/ 3219 h 10000"/>
                <a:gd name="connsiteX56" fmla="*/ 8137 w 10000"/>
                <a:gd name="connsiteY56" fmla="*/ 3229 h 10000"/>
                <a:gd name="connsiteX57" fmla="*/ 8213 w 10000"/>
                <a:gd name="connsiteY57" fmla="*/ 3229 h 10000"/>
                <a:gd name="connsiteX58" fmla="*/ 8289 w 10000"/>
                <a:gd name="connsiteY58" fmla="*/ 3209 h 10000"/>
                <a:gd name="connsiteX59" fmla="*/ 8359 w 10000"/>
                <a:gd name="connsiteY59" fmla="*/ 3175 h 10000"/>
                <a:gd name="connsiteX60" fmla="*/ 8435 w 10000"/>
                <a:gd name="connsiteY60" fmla="*/ 3145 h 10000"/>
                <a:gd name="connsiteX61" fmla="*/ 8506 w 10000"/>
                <a:gd name="connsiteY61" fmla="*/ 3082 h 10000"/>
                <a:gd name="connsiteX62" fmla="*/ 8572 w 10000"/>
                <a:gd name="connsiteY62" fmla="*/ 3041 h 10000"/>
                <a:gd name="connsiteX63" fmla="*/ 8638 w 10000"/>
                <a:gd name="connsiteY63" fmla="*/ 2967 h 10000"/>
                <a:gd name="connsiteX64" fmla="*/ 8709 w 10000"/>
                <a:gd name="connsiteY64" fmla="*/ 2894 h 10000"/>
                <a:gd name="connsiteX65" fmla="*/ 8775 w 10000"/>
                <a:gd name="connsiteY65" fmla="*/ 2810 h 10000"/>
                <a:gd name="connsiteX66" fmla="*/ 8830 w 10000"/>
                <a:gd name="connsiteY66" fmla="*/ 2716 h 10000"/>
                <a:gd name="connsiteX67" fmla="*/ 8896 w 10000"/>
                <a:gd name="connsiteY67" fmla="*/ 2609 h 10000"/>
                <a:gd name="connsiteX68" fmla="*/ 8952 w 10000"/>
                <a:gd name="connsiteY68" fmla="*/ 2504 h 10000"/>
                <a:gd name="connsiteX69" fmla="*/ 9013 w 10000"/>
                <a:gd name="connsiteY69" fmla="*/ 2401 h 10000"/>
                <a:gd name="connsiteX70" fmla="*/ 9200 w 10000"/>
                <a:gd name="connsiteY70" fmla="*/ 2609 h 10000"/>
                <a:gd name="connsiteX71" fmla="*/ 9362 w 10000"/>
                <a:gd name="connsiteY71" fmla="*/ 2884 h 10000"/>
                <a:gd name="connsiteX72" fmla="*/ 9499 w 10000"/>
                <a:gd name="connsiteY72" fmla="*/ 3195 h 10000"/>
                <a:gd name="connsiteX73" fmla="*/ 9625 w 10000"/>
                <a:gd name="connsiteY73" fmla="*/ 3554 h 10000"/>
                <a:gd name="connsiteX74" fmla="*/ 9716 w 10000"/>
                <a:gd name="connsiteY74" fmla="*/ 3942 h 10000"/>
                <a:gd name="connsiteX75" fmla="*/ 9792 w 10000"/>
                <a:gd name="connsiteY75" fmla="*/ 4359 h 10000"/>
                <a:gd name="connsiteX76" fmla="*/ 9833 w 10000"/>
                <a:gd name="connsiteY76" fmla="*/ 4791 h 10000"/>
                <a:gd name="connsiteX77" fmla="*/ 9848 w 10000"/>
                <a:gd name="connsiteY77" fmla="*/ 5230 h 10000"/>
                <a:gd name="connsiteX78" fmla="*/ 9863 w 10000"/>
                <a:gd name="connsiteY78" fmla="*/ 5534 h 10000"/>
                <a:gd name="connsiteX79" fmla="*/ 9878 w 10000"/>
                <a:gd name="connsiteY79" fmla="*/ 5871 h 10000"/>
                <a:gd name="connsiteX80" fmla="*/ 9899 w 10000"/>
                <a:gd name="connsiteY80" fmla="*/ 6132 h 10000"/>
                <a:gd name="connsiteX81" fmla="*/ 9914 w 10000"/>
                <a:gd name="connsiteY81" fmla="*/ 6195 h 10000"/>
                <a:gd name="connsiteX82" fmla="*/ 9980 w 10000"/>
                <a:gd name="connsiteY82" fmla="*/ 5660 h 10000"/>
                <a:gd name="connsiteX83" fmla="*/ 10000 w 10000"/>
                <a:gd name="connsiteY83" fmla="*/ 5084 h 10000"/>
                <a:gd name="connsiteX84" fmla="*/ 9995 w 10000"/>
                <a:gd name="connsiteY84" fmla="*/ 4506 h 10000"/>
                <a:gd name="connsiteX85" fmla="*/ 9949 w 10000"/>
                <a:gd name="connsiteY85" fmla="*/ 3963 h 10000"/>
                <a:gd name="connsiteX86" fmla="*/ 9924 w 10000"/>
                <a:gd name="connsiteY86" fmla="*/ 3784 h 10000"/>
                <a:gd name="connsiteX87" fmla="*/ 9899 w 10000"/>
                <a:gd name="connsiteY87" fmla="*/ 3604 h 10000"/>
                <a:gd name="connsiteX88" fmla="*/ 9863 w 10000"/>
                <a:gd name="connsiteY88" fmla="*/ 3418 h 10000"/>
                <a:gd name="connsiteX89" fmla="*/ 9813 w 10000"/>
                <a:gd name="connsiteY89" fmla="*/ 3249 h 10000"/>
                <a:gd name="connsiteX90" fmla="*/ 9767 w 10000"/>
                <a:gd name="connsiteY90" fmla="*/ 3092 h 10000"/>
                <a:gd name="connsiteX91" fmla="*/ 9716 w 10000"/>
                <a:gd name="connsiteY91" fmla="*/ 2936 h 10000"/>
                <a:gd name="connsiteX92" fmla="*/ 9656 w 10000"/>
                <a:gd name="connsiteY92" fmla="*/ 2777 h 10000"/>
                <a:gd name="connsiteX93" fmla="*/ 9595 w 10000"/>
                <a:gd name="connsiteY93" fmla="*/ 2642 h 10000"/>
                <a:gd name="connsiteX94" fmla="*/ 9529 w 10000"/>
                <a:gd name="connsiteY94" fmla="*/ 2504 h 10000"/>
                <a:gd name="connsiteX95" fmla="*/ 9458 w 10000"/>
                <a:gd name="connsiteY95" fmla="*/ 2368 h 10000"/>
                <a:gd name="connsiteX96" fmla="*/ 9387 w 10000"/>
                <a:gd name="connsiteY96" fmla="*/ 2243 h 10000"/>
                <a:gd name="connsiteX97" fmla="*/ 9316 w 10000"/>
                <a:gd name="connsiteY97" fmla="*/ 2117 h 10000"/>
                <a:gd name="connsiteX98" fmla="*/ 9241 w 10000"/>
                <a:gd name="connsiteY98" fmla="*/ 2003 h 10000"/>
                <a:gd name="connsiteX99" fmla="*/ 9154 w 10000"/>
                <a:gd name="connsiteY99" fmla="*/ 1888 h 10000"/>
                <a:gd name="connsiteX100" fmla="*/ 9078 w 10000"/>
                <a:gd name="connsiteY100" fmla="*/ 1793 h 10000"/>
                <a:gd name="connsiteX101" fmla="*/ 8997 w 10000"/>
                <a:gd name="connsiteY101" fmla="*/ 1699 h 10000"/>
                <a:gd name="connsiteX102" fmla="*/ 8982 w 10000"/>
                <a:gd name="connsiteY102" fmla="*/ 1710 h 10000"/>
                <a:gd name="connsiteX103" fmla="*/ 8972 w 10000"/>
                <a:gd name="connsiteY103" fmla="*/ 1720 h 10000"/>
                <a:gd name="connsiteX104" fmla="*/ 8957 w 10000"/>
                <a:gd name="connsiteY104" fmla="*/ 1730 h 10000"/>
                <a:gd name="connsiteX105" fmla="*/ 8947 w 10000"/>
                <a:gd name="connsiteY105" fmla="*/ 1750 h 10000"/>
                <a:gd name="connsiteX106" fmla="*/ 8932 w 10000"/>
                <a:gd name="connsiteY106" fmla="*/ 1793 h 10000"/>
                <a:gd name="connsiteX107" fmla="*/ 8906 w 10000"/>
                <a:gd name="connsiteY107" fmla="*/ 1856 h 10000"/>
                <a:gd name="connsiteX108" fmla="*/ 8866 w 10000"/>
                <a:gd name="connsiteY108" fmla="*/ 1939 h 10000"/>
                <a:gd name="connsiteX109" fmla="*/ 8820 w 10000"/>
                <a:gd name="connsiteY109" fmla="*/ 2045 h 10000"/>
                <a:gd name="connsiteX110" fmla="*/ 8749 w 10000"/>
                <a:gd name="connsiteY110" fmla="*/ 2180 h 10000"/>
                <a:gd name="connsiteX111" fmla="*/ 8684 w 10000"/>
                <a:gd name="connsiteY111" fmla="*/ 2283 h 10000"/>
                <a:gd name="connsiteX112" fmla="*/ 8628 w 10000"/>
                <a:gd name="connsiteY112" fmla="*/ 2380 h 10000"/>
                <a:gd name="connsiteX113" fmla="*/ 8567 w 10000"/>
                <a:gd name="connsiteY113" fmla="*/ 2463 h 10000"/>
                <a:gd name="connsiteX114" fmla="*/ 8516 w 10000"/>
                <a:gd name="connsiteY114" fmla="*/ 2526 h 10000"/>
                <a:gd name="connsiteX115" fmla="*/ 8466 w 10000"/>
                <a:gd name="connsiteY115" fmla="*/ 2588 h 10000"/>
                <a:gd name="connsiteX116" fmla="*/ 8415 w 10000"/>
                <a:gd name="connsiteY116" fmla="*/ 2622 h 10000"/>
                <a:gd name="connsiteX117" fmla="*/ 8365 w 10000"/>
                <a:gd name="connsiteY117" fmla="*/ 2663 h 10000"/>
                <a:gd name="connsiteX118" fmla="*/ 8314 w 10000"/>
                <a:gd name="connsiteY118" fmla="*/ 2673 h 10000"/>
                <a:gd name="connsiteX119" fmla="*/ 8258 w 10000"/>
                <a:gd name="connsiteY119" fmla="*/ 2684 h 10000"/>
                <a:gd name="connsiteX120" fmla="*/ 8208 w 10000"/>
                <a:gd name="connsiteY120" fmla="*/ 2694 h 10000"/>
                <a:gd name="connsiteX121" fmla="*/ 8147 w 10000"/>
                <a:gd name="connsiteY121" fmla="*/ 2694 h 10000"/>
                <a:gd name="connsiteX122" fmla="*/ 8086 w 10000"/>
                <a:gd name="connsiteY122" fmla="*/ 2684 h 10000"/>
                <a:gd name="connsiteX123" fmla="*/ 8015 w 10000"/>
                <a:gd name="connsiteY123" fmla="*/ 2684 h 10000"/>
                <a:gd name="connsiteX124" fmla="*/ 7939 w 10000"/>
                <a:gd name="connsiteY124" fmla="*/ 2673 h 10000"/>
                <a:gd name="connsiteX125" fmla="*/ 7858 w 10000"/>
                <a:gd name="connsiteY125" fmla="*/ 2663 h 10000"/>
                <a:gd name="connsiteX126" fmla="*/ 7803 w 10000"/>
                <a:gd name="connsiteY126" fmla="*/ 2609 h 10000"/>
                <a:gd name="connsiteX127" fmla="*/ 7747 w 10000"/>
                <a:gd name="connsiteY127" fmla="*/ 2577 h 10000"/>
                <a:gd name="connsiteX128" fmla="*/ 7696 w 10000"/>
                <a:gd name="connsiteY128" fmla="*/ 2526 h 10000"/>
                <a:gd name="connsiteX129" fmla="*/ 7635 w 10000"/>
                <a:gd name="connsiteY129" fmla="*/ 2483 h 10000"/>
                <a:gd name="connsiteX130" fmla="*/ 7585 w 10000"/>
                <a:gd name="connsiteY130" fmla="*/ 2431 h 10000"/>
                <a:gd name="connsiteX131" fmla="*/ 7529 w 10000"/>
                <a:gd name="connsiteY131" fmla="*/ 2358 h 10000"/>
                <a:gd name="connsiteX132" fmla="*/ 7489 w 10000"/>
                <a:gd name="connsiteY132" fmla="*/ 2273 h 10000"/>
                <a:gd name="connsiteX133" fmla="*/ 7448 w 10000"/>
                <a:gd name="connsiteY133" fmla="*/ 2180 h 10000"/>
                <a:gd name="connsiteX134" fmla="*/ 7468 w 10000"/>
                <a:gd name="connsiteY134" fmla="*/ 2138 h 10000"/>
                <a:gd name="connsiteX135" fmla="*/ 7484 w 10000"/>
                <a:gd name="connsiteY135" fmla="*/ 2096 h 10000"/>
                <a:gd name="connsiteX136" fmla="*/ 7499 w 10000"/>
                <a:gd name="connsiteY136" fmla="*/ 2045 h 10000"/>
                <a:gd name="connsiteX137" fmla="*/ 7514 w 10000"/>
                <a:gd name="connsiteY137" fmla="*/ 2003 h 10000"/>
                <a:gd name="connsiteX138" fmla="*/ 7554 w 10000"/>
                <a:gd name="connsiteY138" fmla="*/ 1740 h 10000"/>
                <a:gd name="connsiteX139" fmla="*/ 7570 w 10000"/>
                <a:gd name="connsiteY139" fmla="*/ 1478 h 10000"/>
                <a:gd name="connsiteX140" fmla="*/ 7570 w 10000"/>
                <a:gd name="connsiteY140" fmla="*/ 1216 h 10000"/>
                <a:gd name="connsiteX141" fmla="*/ 7559 w 10000"/>
                <a:gd name="connsiteY141" fmla="*/ 954 h 10000"/>
                <a:gd name="connsiteX142" fmla="*/ 7529 w 10000"/>
                <a:gd name="connsiteY142" fmla="*/ 692 h 10000"/>
                <a:gd name="connsiteX143" fmla="*/ 7484 w 10000"/>
                <a:gd name="connsiteY143" fmla="*/ 450 h 10000"/>
                <a:gd name="connsiteX144" fmla="*/ 7428 w 10000"/>
                <a:gd name="connsiteY144" fmla="*/ 219 h 10000"/>
                <a:gd name="connsiteX145" fmla="*/ 7357 w 10000"/>
                <a:gd name="connsiteY145" fmla="*/ 0 h 10000"/>
                <a:gd name="connsiteX146" fmla="*/ 7352 w 10000"/>
                <a:gd name="connsiteY146" fmla="*/ 63 h 10000"/>
                <a:gd name="connsiteX147" fmla="*/ 7357 w 10000"/>
                <a:gd name="connsiteY147" fmla="*/ 263 h 10000"/>
                <a:gd name="connsiteX148" fmla="*/ 7367 w 10000"/>
                <a:gd name="connsiteY148" fmla="*/ 525 h 10000"/>
                <a:gd name="connsiteX149" fmla="*/ 7372 w 10000"/>
                <a:gd name="connsiteY149" fmla="*/ 839 h 10000"/>
                <a:gd name="connsiteX150" fmla="*/ 7362 w 10000"/>
                <a:gd name="connsiteY150" fmla="*/ 1174 h 10000"/>
                <a:gd name="connsiteX151" fmla="*/ 7332 w 10000"/>
                <a:gd name="connsiteY151" fmla="*/ 1478 h 10000"/>
                <a:gd name="connsiteX152" fmla="*/ 7271 w 10000"/>
                <a:gd name="connsiteY152" fmla="*/ 1720 h 10000"/>
                <a:gd name="connsiteX153" fmla="*/ 7165 w 10000"/>
                <a:gd name="connsiteY153" fmla="*/ 1866 h 10000"/>
                <a:gd name="connsiteX154" fmla="*/ 7048 w 10000"/>
                <a:gd name="connsiteY154" fmla="*/ 1866 h 10000"/>
                <a:gd name="connsiteX155" fmla="*/ 6932 w 10000"/>
                <a:gd name="connsiteY155" fmla="*/ 1888 h 10000"/>
                <a:gd name="connsiteX156" fmla="*/ 6820 w 10000"/>
                <a:gd name="connsiteY156" fmla="*/ 1939 h 10000"/>
                <a:gd name="connsiteX157" fmla="*/ 6709 w 10000"/>
                <a:gd name="connsiteY157" fmla="*/ 2003 h 10000"/>
                <a:gd name="connsiteX158" fmla="*/ 6603 w 10000"/>
                <a:gd name="connsiteY158" fmla="*/ 2065 h 10000"/>
                <a:gd name="connsiteX159" fmla="*/ 6501 w 10000"/>
                <a:gd name="connsiteY159" fmla="*/ 2169 h 10000"/>
                <a:gd name="connsiteX160" fmla="*/ 6400 w 10000"/>
                <a:gd name="connsiteY160" fmla="*/ 2263 h 10000"/>
                <a:gd name="connsiteX161" fmla="*/ 6304 w 10000"/>
                <a:gd name="connsiteY161" fmla="*/ 2380 h 10000"/>
                <a:gd name="connsiteX162" fmla="*/ 6208 w 10000"/>
                <a:gd name="connsiteY162" fmla="*/ 2515 h 10000"/>
                <a:gd name="connsiteX163" fmla="*/ 6116 w 10000"/>
                <a:gd name="connsiteY163" fmla="*/ 2663 h 10000"/>
                <a:gd name="connsiteX164" fmla="*/ 6035 w 10000"/>
                <a:gd name="connsiteY164" fmla="*/ 2820 h 10000"/>
                <a:gd name="connsiteX165" fmla="*/ 5954 w 10000"/>
                <a:gd name="connsiteY165" fmla="*/ 2987 h 10000"/>
                <a:gd name="connsiteX166" fmla="*/ 5878 w 10000"/>
                <a:gd name="connsiteY166" fmla="*/ 3155 h 10000"/>
                <a:gd name="connsiteX167" fmla="*/ 5808 w 10000"/>
                <a:gd name="connsiteY167" fmla="*/ 3353 h 10000"/>
                <a:gd name="connsiteX168" fmla="*/ 5737 w 10000"/>
                <a:gd name="connsiteY168" fmla="*/ 3542 h 10000"/>
                <a:gd name="connsiteX169" fmla="*/ 5676 w 10000"/>
                <a:gd name="connsiteY169" fmla="*/ 3733 h 10000"/>
                <a:gd name="connsiteX170" fmla="*/ 5630 w 10000"/>
                <a:gd name="connsiteY170" fmla="*/ 3922 h 10000"/>
                <a:gd name="connsiteX171" fmla="*/ 5590 w 10000"/>
                <a:gd name="connsiteY171" fmla="*/ 4109 h 10000"/>
                <a:gd name="connsiteX172" fmla="*/ 5559 w 10000"/>
                <a:gd name="connsiteY172" fmla="*/ 4307 h 10000"/>
                <a:gd name="connsiteX173" fmla="*/ 5539 w 10000"/>
                <a:gd name="connsiteY173" fmla="*/ 4496 h 10000"/>
                <a:gd name="connsiteX174" fmla="*/ 5514 w 10000"/>
                <a:gd name="connsiteY174" fmla="*/ 4684 h 10000"/>
                <a:gd name="connsiteX175" fmla="*/ 5494 w 10000"/>
                <a:gd name="connsiteY175" fmla="*/ 4895 h 10000"/>
                <a:gd name="connsiteX176" fmla="*/ 5468 w 10000"/>
                <a:gd name="connsiteY176" fmla="*/ 5084 h 10000"/>
                <a:gd name="connsiteX177" fmla="*/ 5443 w 10000"/>
                <a:gd name="connsiteY177" fmla="*/ 5284 h 10000"/>
                <a:gd name="connsiteX178" fmla="*/ 5397 w 10000"/>
                <a:gd name="connsiteY178" fmla="*/ 5230 h 10000"/>
                <a:gd name="connsiteX179" fmla="*/ 5337 w 10000"/>
                <a:gd name="connsiteY179" fmla="*/ 5188 h 10000"/>
                <a:gd name="connsiteX180" fmla="*/ 5251 w 10000"/>
                <a:gd name="connsiteY180" fmla="*/ 5137 h 10000"/>
                <a:gd name="connsiteX181" fmla="*/ 5170 w 10000"/>
                <a:gd name="connsiteY181" fmla="*/ 5074 h 10000"/>
                <a:gd name="connsiteX182" fmla="*/ 5089 w 10000"/>
                <a:gd name="connsiteY182" fmla="*/ 5001 h 10000"/>
                <a:gd name="connsiteX183" fmla="*/ 5013 w 10000"/>
                <a:gd name="connsiteY183" fmla="*/ 4938 h 10000"/>
                <a:gd name="connsiteX184" fmla="*/ 4962 w 10000"/>
                <a:gd name="connsiteY184" fmla="*/ 4864 h 10000"/>
                <a:gd name="connsiteX185" fmla="*/ 4937 w 10000"/>
                <a:gd name="connsiteY185" fmla="*/ 4780 h 10000"/>
                <a:gd name="connsiteX186" fmla="*/ 4835 w 10000"/>
                <a:gd name="connsiteY186" fmla="*/ 4812 h 10000"/>
                <a:gd name="connsiteX187" fmla="*/ 4668 w 10000"/>
                <a:gd name="connsiteY187" fmla="*/ 4875 h 10000"/>
                <a:gd name="connsiteX188" fmla="*/ 4461 w 10000"/>
                <a:gd name="connsiteY188" fmla="*/ 4938 h 10000"/>
                <a:gd name="connsiteX189" fmla="*/ 4213 w 10000"/>
                <a:gd name="connsiteY189" fmla="*/ 5031 h 10000"/>
                <a:gd name="connsiteX190" fmla="*/ 3929 w 10000"/>
                <a:gd name="connsiteY190" fmla="*/ 5126 h 10000"/>
                <a:gd name="connsiteX191" fmla="*/ 3625 w 10000"/>
                <a:gd name="connsiteY191" fmla="*/ 5220 h 10000"/>
                <a:gd name="connsiteX192" fmla="*/ 3311 w 10000"/>
                <a:gd name="connsiteY192" fmla="*/ 5334 h 10000"/>
                <a:gd name="connsiteX193" fmla="*/ 2992 w 10000"/>
                <a:gd name="connsiteY193" fmla="*/ 5438 h 10000"/>
                <a:gd name="connsiteX194" fmla="*/ 2678 w 10000"/>
                <a:gd name="connsiteY194" fmla="*/ 5545 h 10000"/>
                <a:gd name="connsiteX195" fmla="*/ 2380 w 10000"/>
                <a:gd name="connsiteY195" fmla="*/ 5660 h 10000"/>
                <a:gd name="connsiteX196" fmla="*/ 2101 w 10000"/>
                <a:gd name="connsiteY196" fmla="*/ 5754 h 10000"/>
                <a:gd name="connsiteX197" fmla="*/ 1848 w 10000"/>
                <a:gd name="connsiteY197" fmla="*/ 5839 h 10000"/>
                <a:gd name="connsiteX198" fmla="*/ 1641 w 10000"/>
                <a:gd name="connsiteY198" fmla="*/ 5912 h 10000"/>
                <a:gd name="connsiteX199" fmla="*/ 1484 w 10000"/>
                <a:gd name="connsiteY199" fmla="*/ 5954 h 10000"/>
                <a:gd name="connsiteX200" fmla="*/ 1377 w 10000"/>
                <a:gd name="connsiteY200" fmla="*/ 5996 h 10000"/>
                <a:gd name="connsiteX201" fmla="*/ 1342 w 10000"/>
                <a:gd name="connsiteY201" fmla="*/ 6006 h 10000"/>
                <a:gd name="connsiteX202" fmla="*/ 1261 w 10000"/>
                <a:gd name="connsiteY202" fmla="*/ 5954 h 10000"/>
                <a:gd name="connsiteX203" fmla="*/ 1180 w 10000"/>
                <a:gd name="connsiteY203" fmla="*/ 5902 h 10000"/>
                <a:gd name="connsiteX204" fmla="*/ 1104 w 10000"/>
                <a:gd name="connsiteY204" fmla="*/ 5850 h 10000"/>
                <a:gd name="connsiteX205" fmla="*/ 1023 w 10000"/>
                <a:gd name="connsiteY205" fmla="*/ 5787 h 10000"/>
                <a:gd name="connsiteX206" fmla="*/ 942 w 10000"/>
                <a:gd name="connsiteY206" fmla="*/ 5732 h 10000"/>
                <a:gd name="connsiteX207" fmla="*/ 861 w 10000"/>
                <a:gd name="connsiteY207" fmla="*/ 5670 h 10000"/>
                <a:gd name="connsiteX208" fmla="*/ 785 w 10000"/>
                <a:gd name="connsiteY208" fmla="*/ 5617 h 10000"/>
                <a:gd name="connsiteX209" fmla="*/ 704 w 10000"/>
                <a:gd name="connsiteY209" fmla="*/ 5556 h 10000"/>
                <a:gd name="connsiteX210" fmla="*/ 623 w 10000"/>
                <a:gd name="connsiteY210" fmla="*/ 5503 h 10000"/>
                <a:gd name="connsiteX211" fmla="*/ 542 w 10000"/>
                <a:gd name="connsiteY211" fmla="*/ 5451 h 10000"/>
                <a:gd name="connsiteX212" fmla="*/ 466 w 10000"/>
                <a:gd name="connsiteY212" fmla="*/ 5387 h 10000"/>
                <a:gd name="connsiteX213" fmla="*/ 380 w 10000"/>
                <a:gd name="connsiteY213" fmla="*/ 5346 h 10000"/>
                <a:gd name="connsiteX214" fmla="*/ 299 w 10000"/>
                <a:gd name="connsiteY214" fmla="*/ 5294 h 10000"/>
                <a:gd name="connsiteX215" fmla="*/ 218 w 10000"/>
                <a:gd name="connsiteY215" fmla="*/ 5241 h 10000"/>
                <a:gd name="connsiteX216" fmla="*/ 137 w 10000"/>
                <a:gd name="connsiteY216" fmla="*/ 5199 h 10000"/>
                <a:gd name="connsiteX217" fmla="*/ 56 w 10000"/>
                <a:gd name="connsiteY217" fmla="*/ 5148 h 10000"/>
                <a:gd name="connsiteX218" fmla="*/ 0 w 10000"/>
                <a:gd name="connsiteY218" fmla="*/ 5271 h 10000"/>
                <a:gd name="connsiteX219" fmla="*/ 15 w 10000"/>
                <a:gd name="connsiteY219" fmla="*/ 5294 h 10000"/>
                <a:gd name="connsiteX220" fmla="*/ 51 w 10000"/>
                <a:gd name="connsiteY220" fmla="*/ 5334 h 10000"/>
                <a:gd name="connsiteX221" fmla="*/ 106 w 10000"/>
                <a:gd name="connsiteY221" fmla="*/ 5377 h 10000"/>
                <a:gd name="connsiteX222" fmla="*/ 177 w 10000"/>
                <a:gd name="connsiteY222" fmla="*/ 5438 h 10000"/>
                <a:gd name="connsiteX223" fmla="*/ 263 w 10000"/>
                <a:gd name="connsiteY223" fmla="*/ 5503 h 10000"/>
                <a:gd name="connsiteX224" fmla="*/ 359 w 10000"/>
                <a:gd name="connsiteY224" fmla="*/ 5576 h 10000"/>
                <a:gd name="connsiteX225" fmla="*/ 456 w 10000"/>
                <a:gd name="connsiteY225" fmla="*/ 5660 h 10000"/>
                <a:gd name="connsiteX226" fmla="*/ 557 w 10000"/>
                <a:gd name="connsiteY226" fmla="*/ 5732 h 10000"/>
                <a:gd name="connsiteX227" fmla="*/ 658 w 10000"/>
                <a:gd name="connsiteY227" fmla="*/ 5818 h 10000"/>
                <a:gd name="connsiteX228" fmla="*/ 754 w 10000"/>
                <a:gd name="connsiteY228" fmla="*/ 5891 h 10000"/>
                <a:gd name="connsiteX229" fmla="*/ 851 w 10000"/>
                <a:gd name="connsiteY229" fmla="*/ 5954 h 10000"/>
                <a:gd name="connsiteX230" fmla="*/ 932 w 10000"/>
                <a:gd name="connsiteY230" fmla="*/ 6017 h 10000"/>
                <a:gd name="connsiteX231" fmla="*/ 997 w 10000"/>
                <a:gd name="connsiteY231" fmla="*/ 6080 h 10000"/>
                <a:gd name="connsiteX232" fmla="*/ 1053 w 10000"/>
                <a:gd name="connsiteY232" fmla="*/ 6111 h 10000"/>
                <a:gd name="connsiteX233" fmla="*/ 1089 w 10000"/>
                <a:gd name="connsiteY233" fmla="*/ 6143 h 10000"/>
                <a:gd name="connsiteX234" fmla="*/ 1099 w 10000"/>
                <a:gd name="connsiteY234" fmla="*/ 6154 h 10000"/>
                <a:gd name="connsiteX235" fmla="*/ 1094 w 10000"/>
                <a:gd name="connsiteY235" fmla="*/ 6154 h 10000"/>
                <a:gd name="connsiteX236" fmla="*/ 1073 w 10000"/>
                <a:gd name="connsiteY236" fmla="*/ 6164 h 10000"/>
                <a:gd name="connsiteX237" fmla="*/ 1053 w 10000"/>
                <a:gd name="connsiteY237" fmla="*/ 6185 h 10000"/>
                <a:gd name="connsiteX238" fmla="*/ 1023 w 10000"/>
                <a:gd name="connsiteY238" fmla="*/ 6216 h 10000"/>
                <a:gd name="connsiteX239" fmla="*/ 987 w 10000"/>
                <a:gd name="connsiteY239" fmla="*/ 6236 h 10000"/>
                <a:gd name="connsiteX240" fmla="*/ 957 w 10000"/>
                <a:gd name="connsiteY240" fmla="*/ 6268 h 10000"/>
                <a:gd name="connsiteX241" fmla="*/ 932 w 10000"/>
                <a:gd name="connsiteY241" fmla="*/ 6299 h 10000"/>
                <a:gd name="connsiteX242" fmla="*/ 906 w 10000"/>
                <a:gd name="connsiteY242" fmla="*/ 6331 h 10000"/>
                <a:gd name="connsiteX243" fmla="*/ 2486 w 10000"/>
                <a:gd name="connsiteY243" fmla="*/ 7766 h 10000"/>
                <a:gd name="connsiteX244" fmla="*/ 2516 w 10000"/>
                <a:gd name="connsiteY244" fmla="*/ 7798 h 10000"/>
                <a:gd name="connsiteX245" fmla="*/ 2542 w 10000"/>
                <a:gd name="connsiteY245" fmla="*/ 7808 h 10000"/>
                <a:gd name="connsiteX246" fmla="*/ 2572 w 10000"/>
                <a:gd name="connsiteY246" fmla="*/ 7808 h 10000"/>
                <a:gd name="connsiteX247" fmla="*/ 2603 w 10000"/>
                <a:gd name="connsiteY247" fmla="*/ 7755 h 10000"/>
                <a:gd name="connsiteX248" fmla="*/ 1246 w 10000"/>
                <a:gd name="connsiteY248" fmla="*/ 6414 h 10000"/>
                <a:gd name="connsiteX249" fmla="*/ 1337 w 10000"/>
                <a:gd name="connsiteY249" fmla="*/ 6373 h 10000"/>
                <a:gd name="connsiteX250" fmla="*/ 1494 w 10000"/>
                <a:gd name="connsiteY250" fmla="*/ 6309 h 10000"/>
                <a:gd name="connsiteX251" fmla="*/ 1701 w 10000"/>
                <a:gd name="connsiteY251" fmla="*/ 6216 h 10000"/>
                <a:gd name="connsiteX252" fmla="*/ 1949 w 10000"/>
                <a:gd name="connsiteY252" fmla="*/ 6111 h 10000"/>
                <a:gd name="connsiteX253" fmla="*/ 2233 w 10000"/>
                <a:gd name="connsiteY253" fmla="*/ 6006 h 10000"/>
                <a:gd name="connsiteX254" fmla="*/ 2542 w 10000"/>
                <a:gd name="connsiteY254" fmla="*/ 5891 h 10000"/>
                <a:gd name="connsiteX255" fmla="*/ 2871 w 10000"/>
                <a:gd name="connsiteY255" fmla="*/ 5754 h 10000"/>
                <a:gd name="connsiteX256" fmla="*/ 3195 w 10000"/>
                <a:gd name="connsiteY256" fmla="*/ 5629 h 10000"/>
                <a:gd name="connsiteX257" fmla="*/ 3524 w 10000"/>
                <a:gd name="connsiteY257" fmla="*/ 5513 h 10000"/>
                <a:gd name="connsiteX258" fmla="*/ 3833 w 10000"/>
                <a:gd name="connsiteY258" fmla="*/ 5387 h 10000"/>
                <a:gd name="connsiteX259" fmla="*/ 4122 w 10000"/>
                <a:gd name="connsiteY259" fmla="*/ 5284 h 10000"/>
                <a:gd name="connsiteX260" fmla="*/ 4380 w 10000"/>
                <a:gd name="connsiteY260" fmla="*/ 5178 h 10000"/>
                <a:gd name="connsiteX261" fmla="*/ 4603 w 10000"/>
                <a:gd name="connsiteY261" fmla="*/ 5105 h 10000"/>
                <a:gd name="connsiteX262" fmla="*/ 4765 w 10000"/>
                <a:gd name="connsiteY262" fmla="*/ 5031 h 10000"/>
                <a:gd name="connsiteX263" fmla="*/ 4876 w 10000"/>
                <a:gd name="connsiteY263" fmla="*/ 4990 h 10000"/>
                <a:gd name="connsiteX264" fmla="*/ 4911 w 10000"/>
                <a:gd name="connsiteY264" fmla="*/ 4980 h 10000"/>
                <a:gd name="connsiteX265" fmla="*/ 4972 w 10000"/>
                <a:gd name="connsiteY265" fmla="*/ 5053 h 10000"/>
                <a:gd name="connsiteX266" fmla="*/ 5038 w 10000"/>
                <a:gd name="connsiteY266" fmla="*/ 5126 h 10000"/>
                <a:gd name="connsiteX267" fmla="*/ 5109 w 10000"/>
                <a:gd name="connsiteY267" fmla="*/ 5199 h 10000"/>
                <a:gd name="connsiteX268" fmla="*/ 5180 w 10000"/>
                <a:gd name="connsiteY268" fmla="*/ 5284 h 10000"/>
                <a:gd name="connsiteX269" fmla="*/ 5241 w 10000"/>
                <a:gd name="connsiteY269" fmla="*/ 5367 h 10000"/>
                <a:gd name="connsiteX270" fmla="*/ 5306 w 10000"/>
                <a:gd name="connsiteY270" fmla="*/ 5451 h 10000"/>
                <a:gd name="connsiteX271" fmla="*/ 5367 w 10000"/>
                <a:gd name="connsiteY271" fmla="*/ 5534 h 10000"/>
                <a:gd name="connsiteX272" fmla="*/ 5428 w 10000"/>
                <a:gd name="connsiteY272" fmla="*/ 5629 h 10000"/>
                <a:gd name="connsiteX273" fmla="*/ 5423 w 10000"/>
                <a:gd name="connsiteY273" fmla="*/ 5942 h 10000"/>
                <a:gd name="connsiteX274" fmla="*/ 5397 w 10000"/>
                <a:gd name="connsiteY274" fmla="*/ 6236 h 10000"/>
                <a:gd name="connsiteX275" fmla="*/ 5367 w 10000"/>
                <a:gd name="connsiteY275" fmla="*/ 6541 h 10000"/>
                <a:gd name="connsiteX276" fmla="*/ 5337 w 10000"/>
                <a:gd name="connsiteY276" fmla="*/ 6814 h 10000"/>
                <a:gd name="connsiteX277" fmla="*/ 5296 w 10000"/>
                <a:gd name="connsiteY277" fmla="*/ 6718 h 10000"/>
                <a:gd name="connsiteX278" fmla="*/ 5251 w 10000"/>
                <a:gd name="connsiteY278" fmla="*/ 6624 h 10000"/>
                <a:gd name="connsiteX279" fmla="*/ 5210 w 10000"/>
                <a:gd name="connsiteY279" fmla="*/ 6530 h 10000"/>
                <a:gd name="connsiteX280" fmla="*/ 5170 w 10000"/>
                <a:gd name="connsiteY280" fmla="*/ 6444 h 10000"/>
                <a:gd name="connsiteX281" fmla="*/ 5129 w 10000"/>
                <a:gd name="connsiteY281" fmla="*/ 6351 h 10000"/>
                <a:gd name="connsiteX282" fmla="*/ 5089 w 10000"/>
                <a:gd name="connsiteY282" fmla="*/ 6268 h 10000"/>
                <a:gd name="connsiteX283" fmla="*/ 5043 w 10000"/>
                <a:gd name="connsiteY283" fmla="*/ 6185 h 10000"/>
                <a:gd name="connsiteX284" fmla="*/ 4992 w 10000"/>
                <a:gd name="connsiteY284" fmla="*/ 6111 h 10000"/>
                <a:gd name="connsiteX285" fmla="*/ 5033 w 10000"/>
                <a:gd name="connsiteY285" fmla="*/ 6111 h 10000"/>
                <a:gd name="connsiteX286" fmla="*/ 5073 w 10000"/>
                <a:gd name="connsiteY286" fmla="*/ 6143 h 10000"/>
                <a:gd name="connsiteX287" fmla="*/ 5114 w 10000"/>
                <a:gd name="connsiteY287" fmla="*/ 6195 h 10000"/>
                <a:gd name="connsiteX288" fmla="*/ 5149 w 10000"/>
                <a:gd name="connsiteY288" fmla="*/ 6258 h 10000"/>
                <a:gd name="connsiteX289" fmla="*/ 5190 w 10000"/>
                <a:gd name="connsiteY289" fmla="*/ 6321 h 10000"/>
                <a:gd name="connsiteX290" fmla="*/ 5230 w 10000"/>
                <a:gd name="connsiteY290" fmla="*/ 6341 h 10000"/>
                <a:gd name="connsiteX291" fmla="*/ 5271 w 10000"/>
                <a:gd name="connsiteY291" fmla="*/ 6341 h 10000"/>
                <a:gd name="connsiteX292" fmla="*/ 5316 w 10000"/>
                <a:gd name="connsiteY292" fmla="*/ 6299 h 10000"/>
                <a:gd name="connsiteX293" fmla="*/ 5276 w 10000"/>
                <a:gd name="connsiteY293" fmla="*/ 6154 h 10000"/>
                <a:gd name="connsiteX294" fmla="*/ 5225 w 10000"/>
                <a:gd name="connsiteY294" fmla="*/ 6017 h 10000"/>
                <a:gd name="connsiteX295" fmla="*/ 5170 w 10000"/>
                <a:gd name="connsiteY295" fmla="*/ 5902 h 10000"/>
                <a:gd name="connsiteX296" fmla="*/ 5109 w 10000"/>
                <a:gd name="connsiteY296" fmla="*/ 5776 h 10000"/>
                <a:gd name="connsiteX297" fmla="*/ 5043 w 10000"/>
                <a:gd name="connsiteY297" fmla="*/ 5670 h 10000"/>
                <a:gd name="connsiteX298" fmla="*/ 4972 w 10000"/>
                <a:gd name="connsiteY298" fmla="*/ 5576 h 10000"/>
                <a:gd name="connsiteX299" fmla="*/ 4901 w 10000"/>
                <a:gd name="connsiteY299" fmla="*/ 5493 h 10000"/>
                <a:gd name="connsiteX300" fmla="*/ 4835 w 10000"/>
                <a:gd name="connsiteY300" fmla="*/ 5418 h 10000"/>
                <a:gd name="connsiteX301" fmla="*/ 4881 w 10000"/>
                <a:gd name="connsiteY301" fmla="*/ 5428 h 10000"/>
                <a:gd name="connsiteX302" fmla="*/ 4927 w 10000"/>
                <a:gd name="connsiteY302" fmla="*/ 5438 h 10000"/>
                <a:gd name="connsiteX303" fmla="*/ 4972 w 10000"/>
                <a:gd name="connsiteY303" fmla="*/ 5461 h 10000"/>
                <a:gd name="connsiteX304" fmla="*/ 5018 w 10000"/>
                <a:gd name="connsiteY304" fmla="*/ 5493 h 10000"/>
                <a:gd name="connsiteX305" fmla="*/ 5068 w 10000"/>
                <a:gd name="connsiteY305" fmla="*/ 5513 h 10000"/>
                <a:gd name="connsiteX306" fmla="*/ 5114 w 10000"/>
                <a:gd name="connsiteY306" fmla="*/ 5545 h 10000"/>
                <a:gd name="connsiteX307" fmla="*/ 5154 w 10000"/>
                <a:gd name="connsiteY307" fmla="*/ 5586 h 10000"/>
                <a:gd name="connsiteX308" fmla="*/ 5195 w 10000"/>
                <a:gd name="connsiteY308" fmla="*/ 5629 h 10000"/>
                <a:gd name="connsiteX309" fmla="*/ 5220 w 10000"/>
                <a:gd name="connsiteY309" fmla="*/ 5639 h 10000"/>
                <a:gd name="connsiteX310" fmla="*/ 5241 w 10000"/>
                <a:gd name="connsiteY310" fmla="*/ 5680 h 10000"/>
                <a:gd name="connsiteX311" fmla="*/ 5266 w 10000"/>
                <a:gd name="connsiteY311" fmla="*/ 5732 h 10000"/>
                <a:gd name="connsiteX312" fmla="*/ 5281 w 10000"/>
                <a:gd name="connsiteY312" fmla="*/ 5766 h 10000"/>
                <a:gd name="connsiteX313" fmla="*/ 5306 w 10000"/>
                <a:gd name="connsiteY313" fmla="*/ 5818 h 10000"/>
                <a:gd name="connsiteX314" fmla="*/ 5327 w 10000"/>
                <a:gd name="connsiteY314" fmla="*/ 5829 h 10000"/>
                <a:gd name="connsiteX315" fmla="*/ 5352 w 10000"/>
                <a:gd name="connsiteY315" fmla="*/ 5818 h 10000"/>
                <a:gd name="connsiteX316" fmla="*/ 5382 w 10000"/>
                <a:gd name="connsiteY316" fmla="*/ 5766 h 10000"/>
                <a:gd name="connsiteX317" fmla="*/ 5342 w 10000"/>
                <a:gd name="connsiteY317" fmla="*/ 5660 h 10000"/>
                <a:gd name="connsiteX318" fmla="*/ 5296 w 10000"/>
                <a:gd name="connsiteY318" fmla="*/ 5576 h 10000"/>
                <a:gd name="connsiteX319" fmla="*/ 5241 w 10000"/>
                <a:gd name="connsiteY319" fmla="*/ 5503 h 10000"/>
                <a:gd name="connsiteX320" fmla="*/ 5190 w 10000"/>
                <a:gd name="connsiteY320" fmla="*/ 5438 h 10000"/>
                <a:gd name="connsiteX321" fmla="*/ 5129 w 10000"/>
                <a:gd name="connsiteY321" fmla="*/ 5387 h 10000"/>
                <a:gd name="connsiteX322" fmla="*/ 5073 w 10000"/>
                <a:gd name="connsiteY322" fmla="*/ 5356 h 10000"/>
                <a:gd name="connsiteX323" fmla="*/ 5008 w 10000"/>
                <a:gd name="connsiteY323" fmla="*/ 5304 h 10000"/>
                <a:gd name="connsiteX324" fmla="*/ 4952 w 10000"/>
                <a:gd name="connsiteY324" fmla="*/ 5271 h 10000"/>
                <a:gd name="connsiteX325" fmla="*/ 4916 w 10000"/>
                <a:gd name="connsiteY325" fmla="*/ 5241 h 10000"/>
                <a:gd name="connsiteX326" fmla="*/ 4876 w 10000"/>
                <a:gd name="connsiteY326" fmla="*/ 5230 h 10000"/>
                <a:gd name="connsiteX327" fmla="*/ 4841 w 10000"/>
                <a:gd name="connsiteY327" fmla="*/ 5230 h 10000"/>
                <a:gd name="connsiteX328" fmla="*/ 4810 w 10000"/>
                <a:gd name="connsiteY328" fmla="*/ 5284 h 10000"/>
                <a:gd name="connsiteX329" fmla="*/ 4810 w 10000"/>
                <a:gd name="connsiteY329" fmla="*/ 5314 h 10000"/>
                <a:gd name="connsiteX330" fmla="*/ 4815 w 10000"/>
                <a:gd name="connsiteY330" fmla="*/ 5356 h 10000"/>
                <a:gd name="connsiteX331" fmla="*/ 4820 w 10000"/>
                <a:gd name="connsiteY331" fmla="*/ 5377 h 10000"/>
                <a:gd name="connsiteX332" fmla="*/ 4835 w 10000"/>
                <a:gd name="connsiteY332" fmla="*/ 5397 h 10000"/>
                <a:gd name="connsiteX333" fmla="*/ 4795 w 10000"/>
                <a:gd name="connsiteY333" fmla="*/ 5428 h 10000"/>
                <a:gd name="connsiteX334" fmla="*/ 4744 w 10000"/>
                <a:gd name="connsiteY334" fmla="*/ 5438 h 10000"/>
                <a:gd name="connsiteX335" fmla="*/ 4709 w 10000"/>
                <a:gd name="connsiteY335" fmla="*/ 5461 h 10000"/>
                <a:gd name="connsiteX336" fmla="*/ 4704 w 10000"/>
                <a:gd name="connsiteY336" fmla="*/ 5556 h 10000"/>
                <a:gd name="connsiteX337" fmla="*/ 4754 w 10000"/>
                <a:gd name="connsiteY337" fmla="*/ 5596 h 10000"/>
                <a:gd name="connsiteX338" fmla="*/ 4800 w 10000"/>
                <a:gd name="connsiteY338" fmla="*/ 5629 h 10000"/>
                <a:gd name="connsiteX339" fmla="*/ 4846 w 10000"/>
                <a:gd name="connsiteY339" fmla="*/ 5670 h 10000"/>
                <a:gd name="connsiteX340" fmla="*/ 4896 w 10000"/>
                <a:gd name="connsiteY340" fmla="*/ 5691 h 10000"/>
                <a:gd name="connsiteX341" fmla="*/ 4937 w 10000"/>
                <a:gd name="connsiteY341" fmla="*/ 5732 h 10000"/>
                <a:gd name="connsiteX342" fmla="*/ 4987 w 10000"/>
                <a:gd name="connsiteY342" fmla="*/ 5776 h 10000"/>
                <a:gd name="connsiteX343" fmla="*/ 5028 w 10000"/>
                <a:gd name="connsiteY343" fmla="*/ 5839 h 10000"/>
                <a:gd name="connsiteX344" fmla="*/ 5068 w 10000"/>
                <a:gd name="connsiteY344" fmla="*/ 5902 h 10000"/>
                <a:gd name="connsiteX345" fmla="*/ 5033 w 10000"/>
                <a:gd name="connsiteY345" fmla="*/ 5912 h 10000"/>
                <a:gd name="connsiteX346" fmla="*/ 4992 w 10000"/>
                <a:gd name="connsiteY346" fmla="*/ 5912 h 10000"/>
                <a:gd name="connsiteX347" fmla="*/ 4957 w 10000"/>
                <a:gd name="connsiteY347" fmla="*/ 5902 h 10000"/>
                <a:gd name="connsiteX348" fmla="*/ 4916 w 10000"/>
                <a:gd name="connsiteY348" fmla="*/ 5871 h 10000"/>
                <a:gd name="connsiteX349" fmla="*/ 4876 w 10000"/>
                <a:gd name="connsiteY349" fmla="*/ 5850 h 10000"/>
                <a:gd name="connsiteX350" fmla="*/ 4835 w 10000"/>
                <a:gd name="connsiteY350" fmla="*/ 5839 h 10000"/>
                <a:gd name="connsiteX351" fmla="*/ 4800 w 10000"/>
                <a:gd name="connsiteY351" fmla="*/ 5860 h 10000"/>
                <a:gd name="connsiteX352" fmla="*/ 4759 w 10000"/>
                <a:gd name="connsiteY352" fmla="*/ 5902 h 10000"/>
                <a:gd name="connsiteX353" fmla="*/ 4775 w 10000"/>
                <a:gd name="connsiteY353" fmla="*/ 6027 h 10000"/>
                <a:gd name="connsiteX354" fmla="*/ 4810 w 10000"/>
                <a:gd name="connsiteY354" fmla="*/ 6143 h 10000"/>
                <a:gd name="connsiteX355" fmla="*/ 4851 w 10000"/>
                <a:gd name="connsiteY355" fmla="*/ 6226 h 10000"/>
                <a:gd name="connsiteX356" fmla="*/ 4901 w 10000"/>
                <a:gd name="connsiteY356" fmla="*/ 6309 h 10000"/>
                <a:gd name="connsiteX357" fmla="*/ 4952 w 10000"/>
                <a:gd name="connsiteY357" fmla="*/ 6394 h 10000"/>
                <a:gd name="connsiteX358" fmla="*/ 5003 w 10000"/>
                <a:gd name="connsiteY358" fmla="*/ 6488 h 10000"/>
                <a:gd name="connsiteX359" fmla="*/ 5043 w 10000"/>
                <a:gd name="connsiteY359" fmla="*/ 6614 h 10000"/>
                <a:gd name="connsiteX360" fmla="*/ 5078 w 10000"/>
                <a:gd name="connsiteY360" fmla="*/ 6739 h 10000"/>
                <a:gd name="connsiteX361" fmla="*/ 4987 w 10000"/>
                <a:gd name="connsiteY361" fmla="*/ 6781 h 10000"/>
                <a:gd name="connsiteX362" fmla="*/ 4886 w 10000"/>
                <a:gd name="connsiteY362" fmla="*/ 6824 h 10000"/>
                <a:gd name="connsiteX363" fmla="*/ 4795 w 10000"/>
                <a:gd name="connsiteY363" fmla="*/ 6888 h 10000"/>
                <a:gd name="connsiteX364" fmla="*/ 4699 w 10000"/>
                <a:gd name="connsiteY364" fmla="*/ 6950 h 10000"/>
                <a:gd name="connsiteX365" fmla="*/ 4608 w 10000"/>
                <a:gd name="connsiteY365" fmla="*/ 7013 h 10000"/>
                <a:gd name="connsiteX366" fmla="*/ 4511 w 10000"/>
                <a:gd name="connsiteY366" fmla="*/ 7055 h 10000"/>
                <a:gd name="connsiteX367" fmla="*/ 4415 w 10000"/>
                <a:gd name="connsiteY367" fmla="*/ 7097 h 10000"/>
                <a:gd name="connsiteX368" fmla="*/ 4319 w 10000"/>
                <a:gd name="connsiteY368" fmla="*/ 7107 h 10000"/>
                <a:gd name="connsiteX369" fmla="*/ 4339 w 10000"/>
                <a:gd name="connsiteY369" fmla="*/ 6845 h 10000"/>
                <a:gd name="connsiteX370" fmla="*/ 4349 w 10000"/>
                <a:gd name="connsiteY370" fmla="*/ 6551 h 10000"/>
                <a:gd name="connsiteX371" fmla="*/ 4339 w 10000"/>
                <a:gd name="connsiteY371" fmla="*/ 6268 h 10000"/>
                <a:gd name="connsiteX372" fmla="*/ 4319 w 10000"/>
                <a:gd name="connsiteY372" fmla="*/ 6006 h 10000"/>
                <a:gd name="connsiteX373" fmla="*/ 4294 w 10000"/>
                <a:gd name="connsiteY373" fmla="*/ 5922 h 10000"/>
                <a:gd name="connsiteX374" fmla="*/ 4268 w 10000"/>
                <a:gd name="connsiteY374" fmla="*/ 5829 h 10000"/>
                <a:gd name="connsiteX375" fmla="*/ 4238 w 10000"/>
                <a:gd name="connsiteY375" fmla="*/ 5743 h 10000"/>
                <a:gd name="connsiteX376" fmla="*/ 4192 w 10000"/>
                <a:gd name="connsiteY376" fmla="*/ 5712 h 10000"/>
                <a:gd name="connsiteX377" fmla="*/ 4147 w 10000"/>
                <a:gd name="connsiteY377" fmla="*/ 5891 h 10000"/>
                <a:gd name="connsiteX378" fmla="*/ 4116 w 10000"/>
                <a:gd name="connsiteY378" fmla="*/ 6070 h 10000"/>
                <a:gd name="connsiteX379" fmla="*/ 4086 w 10000"/>
                <a:gd name="connsiteY379" fmla="*/ 6247 h 10000"/>
                <a:gd name="connsiteX380" fmla="*/ 4035 w 10000"/>
                <a:gd name="connsiteY380" fmla="*/ 6414 h 10000"/>
                <a:gd name="connsiteX381" fmla="*/ 3833 w 10000"/>
                <a:gd name="connsiteY381" fmla="*/ 5712 h 10000"/>
                <a:gd name="connsiteX382" fmla="*/ 3772 w 10000"/>
                <a:gd name="connsiteY382" fmla="*/ 5712 h 10000"/>
                <a:gd name="connsiteX383" fmla="*/ 3772 w 10000"/>
                <a:gd name="connsiteY383" fmla="*/ 5829 h 10000"/>
                <a:gd name="connsiteX384" fmla="*/ 3813 w 10000"/>
                <a:gd name="connsiteY384" fmla="*/ 5954 h 10000"/>
                <a:gd name="connsiteX385" fmla="*/ 3848 w 10000"/>
                <a:gd name="connsiteY385" fmla="*/ 6090 h 10000"/>
                <a:gd name="connsiteX386" fmla="*/ 3878 w 10000"/>
                <a:gd name="connsiteY386" fmla="*/ 6226 h 10000"/>
                <a:gd name="connsiteX387" fmla="*/ 3909 w 10000"/>
                <a:gd name="connsiteY387" fmla="*/ 6373 h 10000"/>
                <a:gd name="connsiteX388" fmla="*/ 3934 w 10000"/>
                <a:gd name="connsiteY388" fmla="*/ 6498 h 10000"/>
                <a:gd name="connsiteX389" fmla="*/ 3959 w 10000"/>
                <a:gd name="connsiteY389" fmla="*/ 6644 h 10000"/>
                <a:gd name="connsiteX390" fmla="*/ 3975 w 10000"/>
                <a:gd name="connsiteY390" fmla="*/ 6803 h 10000"/>
                <a:gd name="connsiteX391" fmla="*/ 3995 w 10000"/>
                <a:gd name="connsiteY391" fmla="*/ 6950 h 10000"/>
                <a:gd name="connsiteX392" fmla="*/ 4041 w 10000"/>
                <a:gd name="connsiteY392" fmla="*/ 6928 h 10000"/>
                <a:gd name="connsiteX393" fmla="*/ 4081 w 10000"/>
                <a:gd name="connsiteY393" fmla="*/ 6868 h 10000"/>
                <a:gd name="connsiteX394" fmla="*/ 4111 w 10000"/>
                <a:gd name="connsiteY394" fmla="*/ 6803 h 10000"/>
                <a:gd name="connsiteX395" fmla="*/ 4142 w 10000"/>
                <a:gd name="connsiteY395" fmla="*/ 6729 h 10000"/>
                <a:gd name="connsiteX396" fmla="*/ 4162 w 10000"/>
                <a:gd name="connsiteY396" fmla="*/ 6644 h 10000"/>
                <a:gd name="connsiteX397" fmla="*/ 4182 w 10000"/>
                <a:gd name="connsiteY397" fmla="*/ 6551 h 10000"/>
                <a:gd name="connsiteX398" fmla="*/ 4197 w 10000"/>
                <a:gd name="connsiteY398" fmla="*/ 6467 h 10000"/>
                <a:gd name="connsiteX399" fmla="*/ 4218 w 10000"/>
                <a:gd name="connsiteY399" fmla="*/ 6384 h 10000"/>
                <a:gd name="connsiteX400" fmla="*/ 4238 w 10000"/>
                <a:gd name="connsiteY400" fmla="*/ 6467 h 10000"/>
                <a:gd name="connsiteX401" fmla="*/ 4228 w 10000"/>
                <a:gd name="connsiteY401" fmla="*/ 6654 h 10000"/>
                <a:gd name="connsiteX402" fmla="*/ 4203 w 10000"/>
                <a:gd name="connsiteY402" fmla="*/ 6855 h 10000"/>
                <a:gd name="connsiteX403" fmla="*/ 4182 w 10000"/>
                <a:gd name="connsiteY403" fmla="*/ 7034 h 10000"/>
                <a:gd name="connsiteX404" fmla="*/ 4147 w 10000"/>
                <a:gd name="connsiteY404" fmla="*/ 7223 h 10000"/>
                <a:gd name="connsiteX405" fmla="*/ 4111 w 10000"/>
                <a:gd name="connsiteY405" fmla="*/ 7410 h 10000"/>
                <a:gd name="connsiteX406" fmla="*/ 4076 w 10000"/>
                <a:gd name="connsiteY406" fmla="*/ 7589 h 10000"/>
                <a:gd name="connsiteX407" fmla="*/ 4223 w 10000"/>
                <a:gd name="connsiteY407" fmla="*/ 7977 h 10000"/>
                <a:gd name="connsiteX408" fmla="*/ 4238 w 10000"/>
                <a:gd name="connsiteY408" fmla="*/ 7862 h 10000"/>
                <a:gd name="connsiteX409" fmla="*/ 4258 w 10000"/>
                <a:gd name="connsiteY409" fmla="*/ 7705 h 10000"/>
                <a:gd name="connsiteX410" fmla="*/ 4273 w 10000"/>
                <a:gd name="connsiteY410" fmla="*/ 7567 h 10000"/>
                <a:gd name="connsiteX411" fmla="*/ 4294 w 10000"/>
                <a:gd name="connsiteY411" fmla="*/ 7452 h 10000"/>
                <a:gd name="connsiteX412" fmla="*/ 4400 w 10000"/>
                <a:gd name="connsiteY412" fmla="*/ 7421 h 10000"/>
                <a:gd name="connsiteX413" fmla="*/ 4511 w 10000"/>
                <a:gd name="connsiteY413" fmla="*/ 7358 h 10000"/>
                <a:gd name="connsiteX414" fmla="*/ 4623 w 10000"/>
                <a:gd name="connsiteY414" fmla="*/ 7296 h 10000"/>
                <a:gd name="connsiteX415" fmla="*/ 4734 w 10000"/>
                <a:gd name="connsiteY415" fmla="*/ 7243 h 10000"/>
                <a:gd name="connsiteX416" fmla="*/ 4846 w 10000"/>
                <a:gd name="connsiteY416" fmla="*/ 7181 h 10000"/>
                <a:gd name="connsiteX417" fmla="*/ 4952 w 10000"/>
                <a:gd name="connsiteY417" fmla="*/ 7118 h 10000"/>
                <a:gd name="connsiteX418" fmla="*/ 5063 w 10000"/>
                <a:gd name="connsiteY418" fmla="*/ 7055 h 10000"/>
                <a:gd name="connsiteX419" fmla="*/ 5170 w 10000"/>
                <a:gd name="connsiteY419" fmla="*/ 7013 h 10000"/>
                <a:gd name="connsiteX420" fmla="*/ 5205 w 10000"/>
                <a:gd name="connsiteY420" fmla="*/ 7107 h 10000"/>
                <a:gd name="connsiteX421" fmla="*/ 5241 w 10000"/>
                <a:gd name="connsiteY421" fmla="*/ 7202 h 10000"/>
                <a:gd name="connsiteX422" fmla="*/ 5266 w 10000"/>
                <a:gd name="connsiteY422" fmla="*/ 7296 h 10000"/>
                <a:gd name="connsiteX423" fmla="*/ 5286 w 10000"/>
                <a:gd name="connsiteY423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552 w 10000"/>
                <a:gd name="connsiteY14" fmla="*/ 9706 h 10000"/>
                <a:gd name="connsiteX15" fmla="*/ 4228 w 10000"/>
                <a:gd name="connsiteY15" fmla="*/ 8125 h 10000"/>
                <a:gd name="connsiteX16" fmla="*/ 4223 w 10000"/>
                <a:gd name="connsiteY16" fmla="*/ 8092 h 10000"/>
                <a:gd name="connsiteX17" fmla="*/ 4223 w 10000"/>
                <a:gd name="connsiteY17" fmla="*/ 8061 h 10000"/>
                <a:gd name="connsiteX18" fmla="*/ 4223 w 10000"/>
                <a:gd name="connsiteY18" fmla="*/ 8018 h 10000"/>
                <a:gd name="connsiteX19" fmla="*/ 4223 w 10000"/>
                <a:gd name="connsiteY19" fmla="*/ 7977 h 10000"/>
                <a:gd name="connsiteX20" fmla="*/ 5554 w 10000"/>
                <a:gd name="connsiteY20" fmla="*/ 6593 h 10000"/>
                <a:gd name="connsiteX21" fmla="*/ 5570 w 10000"/>
                <a:gd name="connsiteY21" fmla="*/ 6384 h 10000"/>
                <a:gd name="connsiteX22" fmla="*/ 5585 w 10000"/>
                <a:gd name="connsiteY22" fmla="*/ 6154 h 10000"/>
                <a:gd name="connsiteX23" fmla="*/ 5605 w 10000"/>
                <a:gd name="connsiteY23" fmla="*/ 5932 h 10000"/>
                <a:gd name="connsiteX24" fmla="*/ 5625 w 10000"/>
                <a:gd name="connsiteY24" fmla="*/ 5712 h 10000"/>
                <a:gd name="connsiteX25" fmla="*/ 5651 w 10000"/>
                <a:gd name="connsiteY25" fmla="*/ 5503 h 10000"/>
                <a:gd name="connsiteX26" fmla="*/ 5671 w 10000"/>
                <a:gd name="connsiteY26" fmla="*/ 5294 h 10000"/>
                <a:gd name="connsiteX27" fmla="*/ 5706 w 10000"/>
                <a:gd name="connsiteY27" fmla="*/ 5084 h 10000"/>
                <a:gd name="connsiteX28" fmla="*/ 5742 w 10000"/>
                <a:gd name="connsiteY28" fmla="*/ 4885 h 10000"/>
                <a:gd name="connsiteX29" fmla="*/ 5782 w 10000"/>
                <a:gd name="connsiteY29" fmla="*/ 4643 h 10000"/>
                <a:gd name="connsiteX30" fmla="*/ 5838 w 10000"/>
                <a:gd name="connsiteY30" fmla="*/ 4401 h 10000"/>
                <a:gd name="connsiteX31" fmla="*/ 5894 w 10000"/>
                <a:gd name="connsiteY31" fmla="*/ 4171 h 10000"/>
                <a:gd name="connsiteX32" fmla="*/ 5965 w 10000"/>
                <a:gd name="connsiteY32" fmla="*/ 3942 h 10000"/>
                <a:gd name="connsiteX33" fmla="*/ 6041 w 10000"/>
                <a:gd name="connsiteY33" fmla="*/ 3723 h 10000"/>
                <a:gd name="connsiteX34" fmla="*/ 6116 w 10000"/>
                <a:gd name="connsiteY34" fmla="*/ 3511 h 10000"/>
                <a:gd name="connsiteX35" fmla="*/ 6203 w 10000"/>
                <a:gd name="connsiteY35" fmla="*/ 3312 h 10000"/>
                <a:gd name="connsiteX36" fmla="*/ 6294 w 10000"/>
                <a:gd name="connsiteY36" fmla="*/ 3124 h 10000"/>
                <a:gd name="connsiteX37" fmla="*/ 6395 w 10000"/>
                <a:gd name="connsiteY37" fmla="*/ 2957 h 10000"/>
                <a:gd name="connsiteX38" fmla="*/ 6496 w 10000"/>
                <a:gd name="connsiteY38" fmla="*/ 2777 h 10000"/>
                <a:gd name="connsiteX39" fmla="*/ 6603 w 10000"/>
                <a:gd name="connsiteY39" fmla="*/ 2642 h 10000"/>
                <a:gd name="connsiteX40" fmla="*/ 6714 w 10000"/>
                <a:gd name="connsiteY40" fmla="*/ 2515 h 10000"/>
                <a:gd name="connsiteX41" fmla="*/ 6830 w 10000"/>
                <a:gd name="connsiteY41" fmla="*/ 2411 h 10000"/>
                <a:gd name="connsiteX42" fmla="*/ 6947 w 10000"/>
                <a:gd name="connsiteY42" fmla="*/ 2305 h 10000"/>
                <a:gd name="connsiteX43" fmla="*/ 7073 w 10000"/>
                <a:gd name="connsiteY43" fmla="*/ 2253 h 10000"/>
                <a:gd name="connsiteX44" fmla="*/ 7200 w 10000"/>
                <a:gd name="connsiteY44" fmla="*/ 2201 h 10000"/>
                <a:gd name="connsiteX45" fmla="*/ 7271 w 10000"/>
                <a:gd name="connsiteY45" fmla="*/ 2368 h 10000"/>
                <a:gd name="connsiteX46" fmla="*/ 7332 w 10000"/>
                <a:gd name="connsiteY46" fmla="*/ 2515 h 10000"/>
                <a:gd name="connsiteX47" fmla="*/ 7397 w 10000"/>
                <a:gd name="connsiteY47" fmla="*/ 2663 h 10000"/>
                <a:gd name="connsiteX48" fmla="*/ 7468 w 10000"/>
                <a:gd name="connsiteY48" fmla="*/ 2777 h 10000"/>
                <a:gd name="connsiteX49" fmla="*/ 7549 w 10000"/>
                <a:gd name="connsiteY49" fmla="*/ 2894 h 10000"/>
                <a:gd name="connsiteX50" fmla="*/ 7641 w 10000"/>
                <a:gd name="connsiteY50" fmla="*/ 2987 h 10000"/>
                <a:gd name="connsiteX51" fmla="*/ 7757 w 10000"/>
                <a:gd name="connsiteY51" fmla="*/ 3082 h 10000"/>
                <a:gd name="connsiteX52" fmla="*/ 7899 w 10000"/>
                <a:gd name="connsiteY52" fmla="*/ 3165 h 10000"/>
                <a:gd name="connsiteX53" fmla="*/ 7980 w 10000"/>
                <a:gd name="connsiteY53" fmla="*/ 3209 h 10000"/>
                <a:gd name="connsiteX54" fmla="*/ 8056 w 10000"/>
                <a:gd name="connsiteY54" fmla="*/ 3219 h 10000"/>
                <a:gd name="connsiteX55" fmla="*/ 8137 w 10000"/>
                <a:gd name="connsiteY55" fmla="*/ 3229 h 10000"/>
                <a:gd name="connsiteX56" fmla="*/ 8213 w 10000"/>
                <a:gd name="connsiteY56" fmla="*/ 3229 h 10000"/>
                <a:gd name="connsiteX57" fmla="*/ 8289 w 10000"/>
                <a:gd name="connsiteY57" fmla="*/ 3209 h 10000"/>
                <a:gd name="connsiteX58" fmla="*/ 8359 w 10000"/>
                <a:gd name="connsiteY58" fmla="*/ 3175 h 10000"/>
                <a:gd name="connsiteX59" fmla="*/ 8435 w 10000"/>
                <a:gd name="connsiteY59" fmla="*/ 3145 h 10000"/>
                <a:gd name="connsiteX60" fmla="*/ 8506 w 10000"/>
                <a:gd name="connsiteY60" fmla="*/ 3082 h 10000"/>
                <a:gd name="connsiteX61" fmla="*/ 8572 w 10000"/>
                <a:gd name="connsiteY61" fmla="*/ 3041 h 10000"/>
                <a:gd name="connsiteX62" fmla="*/ 8638 w 10000"/>
                <a:gd name="connsiteY62" fmla="*/ 2967 h 10000"/>
                <a:gd name="connsiteX63" fmla="*/ 8709 w 10000"/>
                <a:gd name="connsiteY63" fmla="*/ 2894 h 10000"/>
                <a:gd name="connsiteX64" fmla="*/ 8775 w 10000"/>
                <a:gd name="connsiteY64" fmla="*/ 2810 h 10000"/>
                <a:gd name="connsiteX65" fmla="*/ 8830 w 10000"/>
                <a:gd name="connsiteY65" fmla="*/ 2716 h 10000"/>
                <a:gd name="connsiteX66" fmla="*/ 8896 w 10000"/>
                <a:gd name="connsiteY66" fmla="*/ 2609 h 10000"/>
                <a:gd name="connsiteX67" fmla="*/ 8952 w 10000"/>
                <a:gd name="connsiteY67" fmla="*/ 2504 h 10000"/>
                <a:gd name="connsiteX68" fmla="*/ 9013 w 10000"/>
                <a:gd name="connsiteY68" fmla="*/ 2401 h 10000"/>
                <a:gd name="connsiteX69" fmla="*/ 9200 w 10000"/>
                <a:gd name="connsiteY69" fmla="*/ 2609 h 10000"/>
                <a:gd name="connsiteX70" fmla="*/ 9362 w 10000"/>
                <a:gd name="connsiteY70" fmla="*/ 2884 h 10000"/>
                <a:gd name="connsiteX71" fmla="*/ 9499 w 10000"/>
                <a:gd name="connsiteY71" fmla="*/ 3195 h 10000"/>
                <a:gd name="connsiteX72" fmla="*/ 9625 w 10000"/>
                <a:gd name="connsiteY72" fmla="*/ 3554 h 10000"/>
                <a:gd name="connsiteX73" fmla="*/ 9716 w 10000"/>
                <a:gd name="connsiteY73" fmla="*/ 3942 h 10000"/>
                <a:gd name="connsiteX74" fmla="*/ 9792 w 10000"/>
                <a:gd name="connsiteY74" fmla="*/ 4359 h 10000"/>
                <a:gd name="connsiteX75" fmla="*/ 9833 w 10000"/>
                <a:gd name="connsiteY75" fmla="*/ 4791 h 10000"/>
                <a:gd name="connsiteX76" fmla="*/ 9848 w 10000"/>
                <a:gd name="connsiteY76" fmla="*/ 5230 h 10000"/>
                <a:gd name="connsiteX77" fmla="*/ 9863 w 10000"/>
                <a:gd name="connsiteY77" fmla="*/ 5534 h 10000"/>
                <a:gd name="connsiteX78" fmla="*/ 9878 w 10000"/>
                <a:gd name="connsiteY78" fmla="*/ 5871 h 10000"/>
                <a:gd name="connsiteX79" fmla="*/ 9899 w 10000"/>
                <a:gd name="connsiteY79" fmla="*/ 6132 h 10000"/>
                <a:gd name="connsiteX80" fmla="*/ 9914 w 10000"/>
                <a:gd name="connsiteY80" fmla="*/ 6195 h 10000"/>
                <a:gd name="connsiteX81" fmla="*/ 9980 w 10000"/>
                <a:gd name="connsiteY81" fmla="*/ 5660 h 10000"/>
                <a:gd name="connsiteX82" fmla="*/ 10000 w 10000"/>
                <a:gd name="connsiteY82" fmla="*/ 5084 h 10000"/>
                <a:gd name="connsiteX83" fmla="*/ 9995 w 10000"/>
                <a:gd name="connsiteY83" fmla="*/ 4506 h 10000"/>
                <a:gd name="connsiteX84" fmla="*/ 9949 w 10000"/>
                <a:gd name="connsiteY84" fmla="*/ 3963 h 10000"/>
                <a:gd name="connsiteX85" fmla="*/ 9924 w 10000"/>
                <a:gd name="connsiteY85" fmla="*/ 3784 h 10000"/>
                <a:gd name="connsiteX86" fmla="*/ 9899 w 10000"/>
                <a:gd name="connsiteY86" fmla="*/ 3604 h 10000"/>
                <a:gd name="connsiteX87" fmla="*/ 9863 w 10000"/>
                <a:gd name="connsiteY87" fmla="*/ 3418 h 10000"/>
                <a:gd name="connsiteX88" fmla="*/ 9813 w 10000"/>
                <a:gd name="connsiteY88" fmla="*/ 3249 h 10000"/>
                <a:gd name="connsiteX89" fmla="*/ 9767 w 10000"/>
                <a:gd name="connsiteY89" fmla="*/ 3092 h 10000"/>
                <a:gd name="connsiteX90" fmla="*/ 9716 w 10000"/>
                <a:gd name="connsiteY90" fmla="*/ 2936 h 10000"/>
                <a:gd name="connsiteX91" fmla="*/ 9656 w 10000"/>
                <a:gd name="connsiteY91" fmla="*/ 2777 h 10000"/>
                <a:gd name="connsiteX92" fmla="*/ 9595 w 10000"/>
                <a:gd name="connsiteY92" fmla="*/ 2642 h 10000"/>
                <a:gd name="connsiteX93" fmla="*/ 9529 w 10000"/>
                <a:gd name="connsiteY93" fmla="*/ 2504 h 10000"/>
                <a:gd name="connsiteX94" fmla="*/ 9458 w 10000"/>
                <a:gd name="connsiteY94" fmla="*/ 2368 h 10000"/>
                <a:gd name="connsiteX95" fmla="*/ 9387 w 10000"/>
                <a:gd name="connsiteY95" fmla="*/ 2243 h 10000"/>
                <a:gd name="connsiteX96" fmla="*/ 9316 w 10000"/>
                <a:gd name="connsiteY96" fmla="*/ 2117 h 10000"/>
                <a:gd name="connsiteX97" fmla="*/ 9241 w 10000"/>
                <a:gd name="connsiteY97" fmla="*/ 2003 h 10000"/>
                <a:gd name="connsiteX98" fmla="*/ 9154 w 10000"/>
                <a:gd name="connsiteY98" fmla="*/ 1888 h 10000"/>
                <a:gd name="connsiteX99" fmla="*/ 9078 w 10000"/>
                <a:gd name="connsiteY99" fmla="*/ 1793 h 10000"/>
                <a:gd name="connsiteX100" fmla="*/ 8997 w 10000"/>
                <a:gd name="connsiteY100" fmla="*/ 1699 h 10000"/>
                <a:gd name="connsiteX101" fmla="*/ 8982 w 10000"/>
                <a:gd name="connsiteY101" fmla="*/ 1710 h 10000"/>
                <a:gd name="connsiteX102" fmla="*/ 8972 w 10000"/>
                <a:gd name="connsiteY102" fmla="*/ 1720 h 10000"/>
                <a:gd name="connsiteX103" fmla="*/ 8957 w 10000"/>
                <a:gd name="connsiteY103" fmla="*/ 1730 h 10000"/>
                <a:gd name="connsiteX104" fmla="*/ 8947 w 10000"/>
                <a:gd name="connsiteY104" fmla="*/ 1750 h 10000"/>
                <a:gd name="connsiteX105" fmla="*/ 8932 w 10000"/>
                <a:gd name="connsiteY105" fmla="*/ 1793 h 10000"/>
                <a:gd name="connsiteX106" fmla="*/ 8906 w 10000"/>
                <a:gd name="connsiteY106" fmla="*/ 1856 h 10000"/>
                <a:gd name="connsiteX107" fmla="*/ 8866 w 10000"/>
                <a:gd name="connsiteY107" fmla="*/ 1939 h 10000"/>
                <a:gd name="connsiteX108" fmla="*/ 8820 w 10000"/>
                <a:gd name="connsiteY108" fmla="*/ 2045 h 10000"/>
                <a:gd name="connsiteX109" fmla="*/ 8749 w 10000"/>
                <a:gd name="connsiteY109" fmla="*/ 2180 h 10000"/>
                <a:gd name="connsiteX110" fmla="*/ 8684 w 10000"/>
                <a:gd name="connsiteY110" fmla="*/ 2283 h 10000"/>
                <a:gd name="connsiteX111" fmla="*/ 8628 w 10000"/>
                <a:gd name="connsiteY111" fmla="*/ 2380 h 10000"/>
                <a:gd name="connsiteX112" fmla="*/ 8567 w 10000"/>
                <a:gd name="connsiteY112" fmla="*/ 2463 h 10000"/>
                <a:gd name="connsiteX113" fmla="*/ 8516 w 10000"/>
                <a:gd name="connsiteY113" fmla="*/ 2526 h 10000"/>
                <a:gd name="connsiteX114" fmla="*/ 8466 w 10000"/>
                <a:gd name="connsiteY114" fmla="*/ 2588 h 10000"/>
                <a:gd name="connsiteX115" fmla="*/ 8415 w 10000"/>
                <a:gd name="connsiteY115" fmla="*/ 2622 h 10000"/>
                <a:gd name="connsiteX116" fmla="*/ 8365 w 10000"/>
                <a:gd name="connsiteY116" fmla="*/ 2663 h 10000"/>
                <a:gd name="connsiteX117" fmla="*/ 8314 w 10000"/>
                <a:gd name="connsiteY117" fmla="*/ 2673 h 10000"/>
                <a:gd name="connsiteX118" fmla="*/ 8258 w 10000"/>
                <a:gd name="connsiteY118" fmla="*/ 2684 h 10000"/>
                <a:gd name="connsiteX119" fmla="*/ 8208 w 10000"/>
                <a:gd name="connsiteY119" fmla="*/ 2694 h 10000"/>
                <a:gd name="connsiteX120" fmla="*/ 8147 w 10000"/>
                <a:gd name="connsiteY120" fmla="*/ 2694 h 10000"/>
                <a:gd name="connsiteX121" fmla="*/ 8086 w 10000"/>
                <a:gd name="connsiteY121" fmla="*/ 2684 h 10000"/>
                <a:gd name="connsiteX122" fmla="*/ 8015 w 10000"/>
                <a:gd name="connsiteY122" fmla="*/ 2684 h 10000"/>
                <a:gd name="connsiteX123" fmla="*/ 7939 w 10000"/>
                <a:gd name="connsiteY123" fmla="*/ 2673 h 10000"/>
                <a:gd name="connsiteX124" fmla="*/ 7858 w 10000"/>
                <a:gd name="connsiteY124" fmla="*/ 2663 h 10000"/>
                <a:gd name="connsiteX125" fmla="*/ 7803 w 10000"/>
                <a:gd name="connsiteY125" fmla="*/ 2609 h 10000"/>
                <a:gd name="connsiteX126" fmla="*/ 7747 w 10000"/>
                <a:gd name="connsiteY126" fmla="*/ 2577 h 10000"/>
                <a:gd name="connsiteX127" fmla="*/ 7696 w 10000"/>
                <a:gd name="connsiteY127" fmla="*/ 2526 h 10000"/>
                <a:gd name="connsiteX128" fmla="*/ 7635 w 10000"/>
                <a:gd name="connsiteY128" fmla="*/ 2483 h 10000"/>
                <a:gd name="connsiteX129" fmla="*/ 7585 w 10000"/>
                <a:gd name="connsiteY129" fmla="*/ 2431 h 10000"/>
                <a:gd name="connsiteX130" fmla="*/ 7529 w 10000"/>
                <a:gd name="connsiteY130" fmla="*/ 2358 h 10000"/>
                <a:gd name="connsiteX131" fmla="*/ 7489 w 10000"/>
                <a:gd name="connsiteY131" fmla="*/ 2273 h 10000"/>
                <a:gd name="connsiteX132" fmla="*/ 7448 w 10000"/>
                <a:gd name="connsiteY132" fmla="*/ 2180 h 10000"/>
                <a:gd name="connsiteX133" fmla="*/ 7468 w 10000"/>
                <a:gd name="connsiteY133" fmla="*/ 2138 h 10000"/>
                <a:gd name="connsiteX134" fmla="*/ 7484 w 10000"/>
                <a:gd name="connsiteY134" fmla="*/ 2096 h 10000"/>
                <a:gd name="connsiteX135" fmla="*/ 7499 w 10000"/>
                <a:gd name="connsiteY135" fmla="*/ 2045 h 10000"/>
                <a:gd name="connsiteX136" fmla="*/ 7514 w 10000"/>
                <a:gd name="connsiteY136" fmla="*/ 2003 h 10000"/>
                <a:gd name="connsiteX137" fmla="*/ 7554 w 10000"/>
                <a:gd name="connsiteY137" fmla="*/ 1740 h 10000"/>
                <a:gd name="connsiteX138" fmla="*/ 7570 w 10000"/>
                <a:gd name="connsiteY138" fmla="*/ 1478 h 10000"/>
                <a:gd name="connsiteX139" fmla="*/ 7570 w 10000"/>
                <a:gd name="connsiteY139" fmla="*/ 1216 h 10000"/>
                <a:gd name="connsiteX140" fmla="*/ 7559 w 10000"/>
                <a:gd name="connsiteY140" fmla="*/ 954 h 10000"/>
                <a:gd name="connsiteX141" fmla="*/ 7529 w 10000"/>
                <a:gd name="connsiteY141" fmla="*/ 692 h 10000"/>
                <a:gd name="connsiteX142" fmla="*/ 7484 w 10000"/>
                <a:gd name="connsiteY142" fmla="*/ 450 h 10000"/>
                <a:gd name="connsiteX143" fmla="*/ 7428 w 10000"/>
                <a:gd name="connsiteY143" fmla="*/ 219 h 10000"/>
                <a:gd name="connsiteX144" fmla="*/ 7357 w 10000"/>
                <a:gd name="connsiteY144" fmla="*/ 0 h 10000"/>
                <a:gd name="connsiteX145" fmla="*/ 7352 w 10000"/>
                <a:gd name="connsiteY145" fmla="*/ 63 h 10000"/>
                <a:gd name="connsiteX146" fmla="*/ 7357 w 10000"/>
                <a:gd name="connsiteY146" fmla="*/ 263 h 10000"/>
                <a:gd name="connsiteX147" fmla="*/ 7367 w 10000"/>
                <a:gd name="connsiteY147" fmla="*/ 525 h 10000"/>
                <a:gd name="connsiteX148" fmla="*/ 7372 w 10000"/>
                <a:gd name="connsiteY148" fmla="*/ 839 h 10000"/>
                <a:gd name="connsiteX149" fmla="*/ 7362 w 10000"/>
                <a:gd name="connsiteY149" fmla="*/ 1174 h 10000"/>
                <a:gd name="connsiteX150" fmla="*/ 7332 w 10000"/>
                <a:gd name="connsiteY150" fmla="*/ 1478 h 10000"/>
                <a:gd name="connsiteX151" fmla="*/ 7271 w 10000"/>
                <a:gd name="connsiteY151" fmla="*/ 1720 h 10000"/>
                <a:gd name="connsiteX152" fmla="*/ 7165 w 10000"/>
                <a:gd name="connsiteY152" fmla="*/ 1866 h 10000"/>
                <a:gd name="connsiteX153" fmla="*/ 7048 w 10000"/>
                <a:gd name="connsiteY153" fmla="*/ 1866 h 10000"/>
                <a:gd name="connsiteX154" fmla="*/ 6932 w 10000"/>
                <a:gd name="connsiteY154" fmla="*/ 1888 h 10000"/>
                <a:gd name="connsiteX155" fmla="*/ 6820 w 10000"/>
                <a:gd name="connsiteY155" fmla="*/ 1939 h 10000"/>
                <a:gd name="connsiteX156" fmla="*/ 6709 w 10000"/>
                <a:gd name="connsiteY156" fmla="*/ 2003 h 10000"/>
                <a:gd name="connsiteX157" fmla="*/ 6603 w 10000"/>
                <a:gd name="connsiteY157" fmla="*/ 2065 h 10000"/>
                <a:gd name="connsiteX158" fmla="*/ 6501 w 10000"/>
                <a:gd name="connsiteY158" fmla="*/ 2169 h 10000"/>
                <a:gd name="connsiteX159" fmla="*/ 6400 w 10000"/>
                <a:gd name="connsiteY159" fmla="*/ 2263 h 10000"/>
                <a:gd name="connsiteX160" fmla="*/ 6304 w 10000"/>
                <a:gd name="connsiteY160" fmla="*/ 2380 h 10000"/>
                <a:gd name="connsiteX161" fmla="*/ 6208 w 10000"/>
                <a:gd name="connsiteY161" fmla="*/ 2515 h 10000"/>
                <a:gd name="connsiteX162" fmla="*/ 6116 w 10000"/>
                <a:gd name="connsiteY162" fmla="*/ 2663 h 10000"/>
                <a:gd name="connsiteX163" fmla="*/ 6035 w 10000"/>
                <a:gd name="connsiteY163" fmla="*/ 2820 h 10000"/>
                <a:gd name="connsiteX164" fmla="*/ 5954 w 10000"/>
                <a:gd name="connsiteY164" fmla="*/ 2987 h 10000"/>
                <a:gd name="connsiteX165" fmla="*/ 5878 w 10000"/>
                <a:gd name="connsiteY165" fmla="*/ 3155 h 10000"/>
                <a:gd name="connsiteX166" fmla="*/ 5808 w 10000"/>
                <a:gd name="connsiteY166" fmla="*/ 3353 h 10000"/>
                <a:gd name="connsiteX167" fmla="*/ 5737 w 10000"/>
                <a:gd name="connsiteY167" fmla="*/ 3542 h 10000"/>
                <a:gd name="connsiteX168" fmla="*/ 5676 w 10000"/>
                <a:gd name="connsiteY168" fmla="*/ 3733 h 10000"/>
                <a:gd name="connsiteX169" fmla="*/ 5630 w 10000"/>
                <a:gd name="connsiteY169" fmla="*/ 3922 h 10000"/>
                <a:gd name="connsiteX170" fmla="*/ 5590 w 10000"/>
                <a:gd name="connsiteY170" fmla="*/ 4109 h 10000"/>
                <a:gd name="connsiteX171" fmla="*/ 5559 w 10000"/>
                <a:gd name="connsiteY171" fmla="*/ 4307 h 10000"/>
                <a:gd name="connsiteX172" fmla="*/ 5539 w 10000"/>
                <a:gd name="connsiteY172" fmla="*/ 4496 h 10000"/>
                <a:gd name="connsiteX173" fmla="*/ 5514 w 10000"/>
                <a:gd name="connsiteY173" fmla="*/ 4684 h 10000"/>
                <a:gd name="connsiteX174" fmla="*/ 5494 w 10000"/>
                <a:gd name="connsiteY174" fmla="*/ 4895 h 10000"/>
                <a:gd name="connsiteX175" fmla="*/ 5468 w 10000"/>
                <a:gd name="connsiteY175" fmla="*/ 5084 h 10000"/>
                <a:gd name="connsiteX176" fmla="*/ 5443 w 10000"/>
                <a:gd name="connsiteY176" fmla="*/ 5284 h 10000"/>
                <a:gd name="connsiteX177" fmla="*/ 5397 w 10000"/>
                <a:gd name="connsiteY177" fmla="*/ 5230 h 10000"/>
                <a:gd name="connsiteX178" fmla="*/ 5337 w 10000"/>
                <a:gd name="connsiteY178" fmla="*/ 5188 h 10000"/>
                <a:gd name="connsiteX179" fmla="*/ 5251 w 10000"/>
                <a:gd name="connsiteY179" fmla="*/ 5137 h 10000"/>
                <a:gd name="connsiteX180" fmla="*/ 5170 w 10000"/>
                <a:gd name="connsiteY180" fmla="*/ 5074 h 10000"/>
                <a:gd name="connsiteX181" fmla="*/ 5089 w 10000"/>
                <a:gd name="connsiteY181" fmla="*/ 5001 h 10000"/>
                <a:gd name="connsiteX182" fmla="*/ 5013 w 10000"/>
                <a:gd name="connsiteY182" fmla="*/ 4938 h 10000"/>
                <a:gd name="connsiteX183" fmla="*/ 4962 w 10000"/>
                <a:gd name="connsiteY183" fmla="*/ 4864 h 10000"/>
                <a:gd name="connsiteX184" fmla="*/ 4937 w 10000"/>
                <a:gd name="connsiteY184" fmla="*/ 4780 h 10000"/>
                <a:gd name="connsiteX185" fmla="*/ 4835 w 10000"/>
                <a:gd name="connsiteY185" fmla="*/ 4812 h 10000"/>
                <a:gd name="connsiteX186" fmla="*/ 4668 w 10000"/>
                <a:gd name="connsiteY186" fmla="*/ 4875 h 10000"/>
                <a:gd name="connsiteX187" fmla="*/ 4461 w 10000"/>
                <a:gd name="connsiteY187" fmla="*/ 4938 h 10000"/>
                <a:gd name="connsiteX188" fmla="*/ 4213 w 10000"/>
                <a:gd name="connsiteY188" fmla="*/ 5031 h 10000"/>
                <a:gd name="connsiteX189" fmla="*/ 3929 w 10000"/>
                <a:gd name="connsiteY189" fmla="*/ 5126 h 10000"/>
                <a:gd name="connsiteX190" fmla="*/ 3625 w 10000"/>
                <a:gd name="connsiteY190" fmla="*/ 5220 h 10000"/>
                <a:gd name="connsiteX191" fmla="*/ 3311 w 10000"/>
                <a:gd name="connsiteY191" fmla="*/ 5334 h 10000"/>
                <a:gd name="connsiteX192" fmla="*/ 2992 w 10000"/>
                <a:gd name="connsiteY192" fmla="*/ 5438 h 10000"/>
                <a:gd name="connsiteX193" fmla="*/ 2678 w 10000"/>
                <a:gd name="connsiteY193" fmla="*/ 5545 h 10000"/>
                <a:gd name="connsiteX194" fmla="*/ 2380 w 10000"/>
                <a:gd name="connsiteY194" fmla="*/ 5660 h 10000"/>
                <a:gd name="connsiteX195" fmla="*/ 2101 w 10000"/>
                <a:gd name="connsiteY195" fmla="*/ 5754 h 10000"/>
                <a:gd name="connsiteX196" fmla="*/ 1848 w 10000"/>
                <a:gd name="connsiteY196" fmla="*/ 5839 h 10000"/>
                <a:gd name="connsiteX197" fmla="*/ 1641 w 10000"/>
                <a:gd name="connsiteY197" fmla="*/ 5912 h 10000"/>
                <a:gd name="connsiteX198" fmla="*/ 1484 w 10000"/>
                <a:gd name="connsiteY198" fmla="*/ 5954 h 10000"/>
                <a:gd name="connsiteX199" fmla="*/ 1377 w 10000"/>
                <a:gd name="connsiteY199" fmla="*/ 5996 h 10000"/>
                <a:gd name="connsiteX200" fmla="*/ 1342 w 10000"/>
                <a:gd name="connsiteY200" fmla="*/ 6006 h 10000"/>
                <a:gd name="connsiteX201" fmla="*/ 1261 w 10000"/>
                <a:gd name="connsiteY201" fmla="*/ 5954 h 10000"/>
                <a:gd name="connsiteX202" fmla="*/ 1180 w 10000"/>
                <a:gd name="connsiteY202" fmla="*/ 5902 h 10000"/>
                <a:gd name="connsiteX203" fmla="*/ 1104 w 10000"/>
                <a:gd name="connsiteY203" fmla="*/ 5850 h 10000"/>
                <a:gd name="connsiteX204" fmla="*/ 1023 w 10000"/>
                <a:gd name="connsiteY204" fmla="*/ 5787 h 10000"/>
                <a:gd name="connsiteX205" fmla="*/ 942 w 10000"/>
                <a:gd name="connsiteY205" fmla="*/ 5732 h 10000"/>
                <a:gd name="connsiteX206" fmla="*/ 861 w 10000"/>
                <a:gd name="connsiteY206" fmla="*/ 5670 h 10000"/>
                <a:gd name="connsiteX207" fmla="*/ 785 w 10000"/>
                <a:gd name="connsiteY207" fmla="*/ 5617 h 10000"/>
                <a:gd name="connsiteX208" fmla="*/ 704 w 10000"/>
                <a:gd name="connsiteY208" fmla="*/ 5556 h 10000"/>
                <a:gd name="connsiteX209" fmla="*/ 623 w 10000"/>
                <a:gd name="connsiteY209" fmla="*/ 5503 h 10000"/>
                <a:gd name="connsiteX210" fmla="*/ 542 w 10000"/>
                <a:gd name="connsiteY210" fmla="*/ 5451 h 10000"/>
                <a:gd name="connsiteX211" fmla="*/ 466 w 10000"/>
                <a:gd name="connsiteY211" fmla="*/ 5387 h 10000"/>
                <a:gd name="connsiteX212" fmla="*/ 380 w 10000"/>
                <a:gd name="connsiteY212" fmla="*/ 5346 h 10000"/>
                <a:gd name="connsiteX213" fmla="*/ 299 w 10000"/>
                <a:gd name="connsiteY213" fmla="*/ 5294 h 10000"/>
                <a:gd name="connsiteX214" fmla="*/ 218 w 10000"/>
                <a:gd name="connsiteY214" fmla="*/ 5241 h 10000"/>
                <a:gd name="connsiteX215" fmla="*/ 137 w 10000"/>
                <a:gd name="connsiteY215" fmla="*/ 5199 h 10000"/>
                <a:gd name="connsiteX216" fmla="*/ 56 w 10000"/>
                <a:gd name="connsiteY216" fmla="*/ 5148 h 10000"/>
                <a:gd name="connsiteX217" fmla="*/ 0 w 10000"/>
                <a:gd name="connsiteY217" fmla="*/ 5271 h 10000"/>
                <a:gd name="connsiteX218" fmla="*/ 15 w 10000"/>
                <a:gd name="connsiteY218" fmla="*/ 5294 h 10000"/>
                <a:gd name="connsiteX219" fmla="*/ 51 w 10000"/>
                <a:gd name="connsiteY219" fmla="*/ 5334 h 10000"/>
                <a:gd name="connsiteX220" fmla="*/ 106 w 10000"/>
                <a:gd name="connsiteY220" fmla="*/ 5377 h 10000"/>
                <a:gd name="connsiteX221" fmla="*/ 177 w 10000"/>
                <a:gd name="connsiteY221" fmla="*/ 5438 h 10000"/>
                <a:gd name="connsiteX222" fmla="*/ 263 w 10000"/>
                <a:gd name="connsiteY222" fmla="*/ 5503 h 10000"/>
                <a:gd name="connsiteX223" fmla="*/ 359 w 10000"/>
                <a:gd name="connsiteY223" fmla="*/ 5576 h 10000"/>
                <a:gd name="connsiteX224" fmla="*/ 456 w 10000"/>
                <a:gd name="connsiteY224" fmla="*/ 5660 h 10000"/>
                <a:gd name="connsiteX225" fmla="*/ 557 w 10000"/>
                <a:gd name="connsiteY225" fmla="*/ 5732 h 10000"/>
                <a:gd name="connsiteX226" fmla="*/ 658 w 10000"/>
                <a:gd name="connsiteY226" fmla="*/ 5818 h 10000"/>
                <a:gd name="connsiteX227" fmla="*/ 754 w 10000"/>
                <a:gd name="connsiteY227" fmla="*/ 5891 h 10000"/>
                <a:gd name="connsiteX228" fmla="*/ 851 w 10000"/>
                <a:gd name="connsiteY228" fmla="*/ 5954 h 10000"/>
                <a:gd name="connsiteX229" fmla="*/ 932 w 10000"/>
                <a:gd name="connsiteY229" fmla="*/ 6017 h 10000"/>
                <a:gd name="connsiteX230" fmla="*/ 997 w 10000"/>
                <a:gd name="connsiteY230" fmla="*/ 6080 h 10000"/>
                <a:gd name="connsiteX231" fmla="*/ 1053 w 10000"/>
                <a:gd name="connsiteY231" fmla="*/ 6111 h 10000"/>
                <a:gd name="connsiteX232" fmla="*/ 1089 w 10000"/>
                <a:gd name="connsiteY232" fmla="*/ 6143 h 10000"/>
                <a:gd name="connsiteX233" fmla="*/ 1099 w 10000"/>
                <a:gd name="connsiteY233" fmla="*/ 6154 h 10000"/>
                <a:gd name="connsiteX234" fmla="*/ 1094 w 10000"/>
                <a:gd name="connsiteY234" fmla="*/ 6154 h 10000"/>
                <a:gd name="connsiteX235" fmla="*/ 1073 w 10000"/>
                <a:gd name="connsiteY235" fmla="*/ 6164 h 10000"/>
                <a:gd name="connsiteX236" fmla="*/ 1053 w 10000"/>
                <a:gd name="connsiteY236" fmla="*/ 6185 h 10000"/>
                <a:gd name="connsiteX237" fmla="*/ 1023 w 10000"/>
                <a:gd name="connsiteY237" fmla="*/ 6216 h 10000"/>
                <a:gd name="connsiteX238" fmla="*/ 987 w 10000"/>
                <a:gd name="connsiteY238" fmla="*/ 6236 h 10000"/>
                <a:gd name="connsiteX239" fmla="*/ 957 w 10000"/>
                <a:gd name="connsiteY239" fmla="*/ 6268 h 10000"/>
                <a:gd name="connsiteX240" fmla="*/ 932 w 10000"/>
                <a:gd name="connsiteY240" fmla="*/ 6299 h 10000"/>
                <a:gd name="connsiteX241" fmla="*/ 906 w 10000"/>
                <a:gd name="connsiteY241" fmla="*/ 6331 h 10000"/>
                <a:gd name="connsiteX242" fmla="*/ 2486 w 10000"/>
                <a:gd name="connsiteY242" fmla="*/ 7766 h 10000"/>
                <a:gd name="connsiteX243" fmla="*/ 2516 w 10000"/>
                <a:gd name="connsiteY243" fmla="*/ 7798 h 10000"/>
                <a:gd name="connsiteX244" fmla="*/ 2542 w 10000"/>
                <a:gd name="connsiteY244" fmla="*/ 7808 h 10000"/>
                <a:gd name="connsiteX245" fmla="*/ 2572 w 10000"/>
                <a:gd name="connsiteY245" fmla="*/ 7808 h 10000"/>
                <a:gd name="connsiteX246" fmla="*/ 2603 w 10000"/>
                <a:gd name="connsiteY246" fmla="*/ 7755 h 10000"/>
                <a:gd name="connsiteX247" fmla="*/ 1246 w 10000"/>
                <a:gd name="connsiteY247" fmla="*/ 6414 h 10000"/>
                <a:gd name="connsiteX248" fmla="*/ 1337 w 10000"/>
                <a:gd name="connsiteY248" fmla="*/ 6373 h 10000"/>
                <a:gd name="connsiteX249" fmla="*/ 1494 w 10000"/>
                <a:gd name="connsiteY249" fmla="*/ 6309 h 10000"/>
                <a:gd name="connsiteX250" fmla="*/ 1701 w 10000"/>
                <a:gd name="connsiteY250" fmla="*/ 6216 h 10000"/>
                <a:gd name="connsiteX251" fmla="*/ 1949 w 10000"/>
                <a:gd name="connsiteY251" fmla="*/ 6111 h 10000"/>
                <a:gd name="connsiteX252" fmla="*/ 2233 w 10000"/>
                <a:gd name="connsiteY252" fmla="*/ 6006 h 10000"/>
                <a:gd name="connsiteX253" fmla="*/ 2542 w 10000"/>
                <a:gd name="connsiteY253" fmla="*/ 5891 h 10000"/>
                <a:gd name="connsiteX254" fmla="*/ 2871 w 10000"/>
                <a:gd name="connsiteY254" fmla="*/ 5754 h 10000"/>
                <a:gd name="connsiteX255" fmla="*/ 3195 w 10000"/>
                <a:gd name="connsiteY255" fmla="*/ 5629 h 10000"/>
                <a:gd name="connsiteX256" fmla="*/ 3524 w 10000"/>
                <a:gd name="connsiteY256" fmla="*/ 5513 h 10000"/>
                <a:gd name="connsiteX257" fmla="*/ 3833 w 10000"/>
                <a:gd name="connsiteY257" fmla="*/ 5387 h 10000"/>
                <a:gd name="connsiteX258" fmla="*/ 4122 w 10000"/>
                <a:gd name="connsiteY258" fmla="*/ 5284 h 10000"/>
                <a:gd name="connsiteX259" fmla="*/ 4380 w 10000"/>
                <a:gd name="connsiteY259" fmla="*/ 5178 h 10000"/>
                <a:gd name="connsiteX260" fmla="*/ 4603 w 10000"/>
                <a:gd name="connsiteY260" fmla="*/ 5105 h 10000"/>
                <a:gd name="connsiteX261" fmla="*/ 4765 w 10000"/>
                <a:gd name="connsiteY261" fmla="*/ 5031 h 10000"/>
                <a:gd name="connsiteX262" fmla="*/ 4876 w 10000"/>
                <a:gd name="connsiteY262" fmla="*/ 4990 h 10000"/>
                <a:gd name="connsiteX263" fmla="*/ 4911 w 10000"/>
                <a:gd name="connsiteY263" fmla="*/ 4980 h 10000"/>
                <a:gd name="connsiteX264" fmla="*/ 4972 w 10000"/>
                <a:gd name="connsiteY264" fmla="*/ 5053 h 10000"/>
                <a:gd name="connsiteX265" fmla="*/ 5038 w 10000"/>
                <a:gd name="connsiteY265" fmla="*/ 5126 h 10000"/>
                <a:gd name="connsiteX266" fmla="*/ 5109 w 10000"/>
                <a:gd name="connsiteY266" fmla="*/ 5199 h 10000"/>
                <a:gd name="connsiteX267" fmla="*/ 5180 w 10000"/>
                <a:gd name="connsiteY267" fmla="*/ 5284 h 10000"/>
                <a:gd name="connsiteX268" fmla="*/ 5241 w 10000"/>
                <a:gd name="connsiteY268" fmla="*/ 5367 h 10000"/>
                <a:gd name="connsiteX269" fmla="*/ 5306 w 10000"/>
                <a:gd name="connsiteY269" fmla="*/ 5451 h 10000"/>
                <a:gd name="connsiteX270" fmla="*/ 5367 w 10000"/>
                <a:gd name="connsiteY270" fmla="*/ 5534 h 10000"/>
                <a:gd name="connsiteX271" fmla="*/ 5428 w 10000"/>
                <a:gd name="connsiteY271" fmla="*/ 5629 h 10000"/>
                <a:gd name="connsiteX272" fmla="*/ 5423 w 10000"/>
                <a:gd name="connsiteY272" fmla="*/ 5942 h 10000"/>
                <a:gd name="connsiteX273" fmla="*/ 5397 w 10000"/>
                <a:gd name="connsiteY273" fmla="*/ 6236 h 10000"/>
                <a:gd name="connsiteX274" fmla="*/ 5367 w 10000"/>
                <a:gd name="connsiteY274" fmla="*/ 6541 h 10000"/>
                <a:gd name="connsiteX275" fmla="*/ 5337 w 10000"/>
                <a:gd name="connsiteY275" fmla="*/ 6814 h 10000"/>
                <a:gd name="connsiteX276" fmla="*/ 5296 w 10000"/>
                <a:gd name="connsiteY276" fmla="*/ 6718 h 10000"/>
                <a:gd name="connsiteX277" fmla="*/ 5251 w 10000"/>
                <a:gd name="connsiteY277" fmla="*/ 6624 h 10000"/>
                <a:gd name="connsiteX278" fmla="*/ 5210 w 10000"/>
                <a:gd name="connsiteY278" fmla="*/ 6530 h 10000"/>
                <a:gd name="connsiteX279" fmla="*/ 5170 w 10000"/>
                <a:gd name="connsiteY279" fmla="*/ 6444 h 10000"/>
                <a:gd name="connsiteX280" fmla="*/ 5129 w 10000"/>
                <a:gd name="connsiteY280" fmla="*/ 6351 h 10000"/>
                <a:gd name="connsiteX281" fmla="*/ 5089 w 10000"/>
                <a:gd name="connsiteY281" fmla="*/ 6268 h 10000"/>
                <a:gd name="connsiteX282" fmla="*/ 5043 w 10000"/>
                <a:gd name="connsiteY282" fmla="*/ 6185 h 10000"/>
                <a:gd name="connsiteX283" fmla="*/ 4992 w 10000"/>
                <a:gd name="connsiteY283" fmla="*/ 6111 h 10000"/>
                <a:gd name="connsiteX284" fmla="*/ 5033 w 10000"/>
                <a:gd name="connsiteY284" fmla="*/ 6111 h 10000"/>
                <a:gd name="connsiteX285" fmla="*/ 5073 w 10000"/>
                <a:gd name="connsiteY285" fmla="*/ 6143 h 10000"/>
                <a:gd name="connsiteX286" fmla="*/ 5114 w 10000"/>
                <a:gd name="connsiteY286" fmla="*/ 6195 h 10000"/>
                <a:gd name="connsiteX287" fmla="*/ 5149 w 10000"/>
                <a:gd name="connsiteY287" fmla="*/ 6258 h 10000"/>
                <a:gd name="connsiteX288" fmla="*/ 5190 w 10000"/>
                <a:gd name="connsiteY288" fmla="*/ 6321 h 10000"/>
                <a:gd name="connsiteX289" fmla="*/ 5230 w 10000"/>
                <a:gd name="connsiteY289" fmla="*/ 6341 h 10000"/>
                <a:gd name="connsiteX290" fmla="*/ 5271 w 10000"/>
                <a:gd name="connsiteY290" fmla="*/ 6341 h 10000"/>
                <a:gd name="connsiteX291" fmla="*/ 5316 w 10000"/>
                <a:gd name="connsiteY291" fmla="*/ 6299 h 10000"/>
                <a:gd name="connsiteX292" fmla="*/ 5276 w 10000"/>
                <a:gd name="connsiteY292" fmla="*/ 6154 h 10000"/>
                <a:gd name="connsiteX293" fmla="*/ 5225 w 10000"/>
                <a:gd name="connsiteY293" fmla="*/ 6017 h 10000"/>
                <a:gd name="connsiteX294" fmla="*/ 5170 w 10000"/>
                <a:gd name="connsiteY294" fmla="*/ 5902 h 10000"/>
                <a:gd name="connsiteX295" fmla="*/ 5109 w 10000"/>
                <a:gd name="connsiteY295" fmla="*/ 5776 h 10000"/>
                <a:gd name="connsiteX296" fmla="*/ 5043 w 10000"/>
                <a:gd name="connsiteY296" fmla="*/ 5670 h 10000"/>
                <a:gd name="connsiteX297" fmla="*/ 4972 w 10000"/>
                <a:gd name="connsiteY297" fmla="*/ 5576 h 10000"/>
                <a:gd name="connsiteX298" fmla="*/ 4901 w 10000"/>
                <a:gd name="connsiteY298" fmla="*/ 5493 h 10000"/>
                <a:gd name="connsiteX299" fmla="*/ 4835 w 10000"/>
                <a:gd name="connsiteY299" fmla="*/ 5418 h 10000"/>
                <a:gd name="connsiteX300" fmla="*/ 4881 w 10000"/>
                <a:gd name="connsiteY300" fmla="*/ 5428 h 10000"/>
                <a:gd name="connsiteX301" fmla="*/ 4927 w 10000"/>
                <a:gd name="connsiteY301" fmla="*/ 5438 h 10000"/>
                <a:gd name="connsiteX302" fmla="*/ 4972 w 10000"/>
                <a:gd name="connsiteY302" fmla="*/ 5461 h 10000"/>
                <a:gd name="connsiteX303" fmla="*/ 5018 w 10000"/>
                <a:gd name="connsiteY303" fmla="*/ 5493 h 10000"/>
                <a:gd name="connsiteX304" fmla="*/ 5068 w 10000"/>
                <a:gd name="connsiteY304" fmla="*/ 5513 h 10000"/>
                <a:gd name="connsiteX305" fmla="*/ 5114 w 10000"/>
                <a:gd name="connsiteY305" fmla="*/ 5545 h 10000"/>
                <a:gd name="connsiteX306" fmla="*/ 5154 w 10000"/>
                <a:gd name="connsiteY306" fmla="*/ 5586 h 10000"/>
                <a:gd name="connsiteX307" fmla="*/ 5195 w 10000"/>
                <a:gd name="connsiteY307" fmla="*/ 5629 h 10000"/>
                <a:gd name="connsiteX308" fmla="*/ 5220 w 10000"/>
                <a:gd name="connsiteY308" fmla="*/ 5639 h 10000"/>
                <a:gd name="connsiteX309" fmla="*/ 5241 w 10000"/>
                <a:gd name="connsiteY309" fmla="*/ 5680 h 10000"/>
                <a:gd name="connsiteX310" fmla="*/ 5266 w 10000"/>
                <a:gd name="connsiteY310" fmla="*/ 5732 h 10000"/>
                <a:gd name="connsiteX311" fmla="*/ 5281 w 10000"/>
                <a:gd name="connsiteY311" fmla="*/ 5766 h 10000"/>
                <a:gd name="connsiteX312" fmla="*/ 5306 w 10000"/>
                <a:gd name="connsiteY312" fmla="*/ 5818 h 10000"/>
                <a:gd name="connsiteX313" fmla="*/ 5327 w 10000"/>
                <a:gd name="connsiteY313" fmla="*/ 5829 h 10000"/>
                <a:gd name="connsiteX314" fmla="*/ 5352 w 10000"/>
                <a:gd name="connsiteY314" fmla="*/ 5818 h 10000"/>
                <a:gd name="connsiteX315" fmla="*/ 5382 w 10000"/>
                <a:gd name="connsiteY315" fmla="*/ 5766 h 10000"/>
                <a:gd name="connsiteX316" fmla="*/ 5342 w 10000"/>
                <a:gd name="connsiteY316" fmla="*/ 5660 h 10000"/>
                <a:gd name="connsiteX317" fmla="*/ 5296 w 10000"/>
                <a:gd name="connsiteY317" fmla="*/ 5576 h 10000"/>
                <a:gd name="connsiteX318" fmla="*/ 5241 w 10000"/>
                <a:gd name="connsiteY318" fmla="*/ 5503 h 10000"/>
                <a:gd name="connsiteX319" fmla="*/ 5190 w 10000"/>
                <a:gd name="connsiteY319" fmla="*/ 5438 h 10000"/>
                <a:gd name="connsiteX320" fmla="*/ 5129 w 10000"/>
                <a:gd name="connsiteY320" fmla="*/ 5387 h 10000"/>
                <a:gd name="connsiteX321" fmla="*/ 5073 w 10000"/>
                <a:gd name="connsiteY321" fmla="*/ 5356 h 10000"/>
                <a:gd name="connsiteX322" fmla="*/ 5008 w 10000"/>
                <a:gd name="connsiteY322" fmla="*/ 5304 h 10000"/>
                <a:gd name="connsiteX323" fmla="*/ 4952 w 10000"/>
                <a:gd name="connsiteY323" fmla="*/ 5271 h 10000"/>
                <a:gd name="connsiteX324" fmla="*/ 4916 w 10000"/>
                <a:gd name="connsiteY324" fmla="*/ 5241 h 10000"/>
                <a:gd name="connsiteX325" fmla="*/ 4876 w 10000"/>
                <a:gd name="connsiteY325" fmla="*/ 5230 h 10000"/>
                <a:gd name="connsiteX326" fmla="*/ 4841 w 10000"/>
                <a:gd name="connsiteY326" fmla="*/ 5230 h 10000"/>
                <a:gd name="connsiteX327" fmla="*/ 4810 w 10000"/>
                <a:gd name="connsiteY327" fmla="*/ 5284 h 10000"/>
                <a:gd name="connsiteX328" fmla="*/ 4810 w 10000"/>
                <a:gd name="connsiteY328" fmla="*/ 5314 h 10000"/>
                <a:gd name="connsiteX329" fmla="*/ 4815 w 10000"/>
                <a:gd name="connsiteY329" fmla="*/ 5356 h 10000"/>
                <a:gd name="connsiteX330" fmla="*/ 4820 w 10000"/>
                <a:gd name="connsiteY330" fmla="*/ 5377 h 10000"/>
                <a:gd name="connsiteX331" fmla="*/ 4835 w 10000"/>
                <a:gd name="connsiteY331" fmla="*/ 5397 h 10000"/>
                <a:gd name="connsiteX332" fmla="*/ 4795 w 10000"/>
                <a:gd name="connsiteY332" fmla="*/ 5428 h 10000"/>
                <a:gd name="connsiteX333" fmla="*/ 4744 w 10000"/>
                <a:gd name="connsiteY333" fmla="*/ 5438 h 10000"/>
                <a:gd name="connsiteX334" fmla="*/ 4709 w 10000"/>
                <a:gd name="connsiteY334" fmla="*/ 5461 h 10000"/>
                <a:gd name="connsiteX335" fmla="*/ 4704 w 10000"/>
                <a:gd name="connsiteY335" fmla="*/ 5556 h 10000"/>
                <a:gd name="connsiteX336" fmla="*/ 4754 w 10000"/>
                <a:gd name="connsiteY336" fmla="*/ 5596 h 10000"/>
                <a:gd name="connsiteX337" fmla="*/ 4800 w 10000"/>
                <a:gd name="connsiteY337" fmla="*/ 5629 h 10000"/>
                <a:gd name="connsiteX338" fmla="*/ 4846 w 10000"/>
                <a:gd name="connsiteY338" fmla="*/ 5670 h 10000"/>
                <a:gd name="connsiteX339" fmla="*/ 4896 w 10000"/>
                <a:gd name="connsiteY339" fmla="*/ 5691 h 10000"/>
                <a:gd name="connsiteX340" fmla="*/ 4937 w 10000"/>
                <a:gd name="connsiteY340" fmla="*/ 5732 h 10000"/>
                <a:gd name="connsiteX341" fmla="*/ 4987 w 10000"/>
                <a:gd name="connsiteY341" fmla="*/ 5776 h 10000"/>
                <a:gd name="connsiteX342" fmla="*/ 5028 w 10000"/>
                <a:gd name="connsiteY342" fmla="*/ 5839 h 10000"/>
                <a:gd name="connsiteX343" fmla="*/ 5068 w 10000"/>
                <a:gd name="connsiteY343" fmla="*/ 5902 h 10000"/>
                <a:gd name="connsiteX344" fmla="*/ 5033 w 10000"/>
                <a:gd name="connsiteY344" fmla="*/ 5912 h 10000"/>
                <a:gd name="connsiteX345" fmla="*/ 4992 w 10000"/>
                <a:gd name="connsiteY345" fmla="*/ 5912 h 10000"/>
                <a:gd name="connsiteX346" fmla="*/ 4957 w 10000"/>
                <a:gd name="connsiteY346" fmla="*/ 5902 h 10000"/>
                <a:gd name="connsiteX347" fmla="*/ 4916 w 10000"/>
                <a:gd name="connsiteY347" fmla="*/ 5871 h 10000"/>
                <a:gd name="connsiteX348" fmla="*/ 4876 w 10000"/>
                <a:gd name="connsiteY348" fmla="*/ 5850 h 10000"/>
                <a:gd name="connsiteX349" fmla="*/ 4835 w 10000"/>
                <a:gd name="connsiteY349" fmla="*/ 5839 h 10000"/>
                <a:gd name="connsiteX350" fmla="*/ 4800 w 10000"/>
                <a:gd name="connsiteY350" fmla="*/ 5860 h 10000"/>
                <a:gd name="connsiteX351" fmla="*/ 4759 w 10000"/>
                <a:gd name="connsiteY351" fmla="*/ 5902 h 10000"/>
                <a:gd name="connsiteX352" fmla="*/ 4775 w 10000"/>
                <a:gd name="connsiteY352" fmla="*/ 6027 h 10000"/>
                <a:gd name="connsiteX353" fmla="*/ 4810 w 10000"/>
                <a:gd name="connsiteY353" fmla="*/ 6143 h 10000"/>
                <a:gd name="connsiteX354" fmla="*/ 4851 w 10000"/>
                <a:gd name="connsiteY354" fmla="*/ 6226 h 10000"/>
                <a:gd name="connsiteX355" fmla="*/ 4901 w 10000"/>
                <a:gd name="connsiteY355" fmla="*/ 6309 h 10000"/>
                <a:gd name="connsiteX356" fmla="*/ 4952 w 10000"/>
                <a:gd name="connsiteY356" fmla="*/ 6394 h 10000"/>
                <a:gd name="connsiteX357" fmla="*/ 5003 w 10000"/>
                <a:gd name="connsiteY357" fmla="*/ 6488 h 10000"/>
                <a:gd name="connsiteX358" fmla="*/ 5043 w 10000"/>
                <a:gd name="connsiteY358" fmla="*/ 6614 h 10000"/>
                <a:gd name="connsiteX359" fmla="*/ 5078 w 10000"/>
                <a:gd name="connsiteY359" fmla="*/ 6739 h 10000"/>
                <a:gd name="connsiteX360" fmla="*/ 4987 w 10000"/>
                <a:gd name="connsiteY360" fmla="*/ 6781 h 10000"/>
                <a:gd name="connsiteX361" fmla="*/ 4886 w 10000"/>
                <a:gd name="connsiteY361" fmla="*/ 6824 h 10000"/>
                <a:gd name="connsiteX362" fmla="*/ 4795 w 10000"/>
                <a:gd name="connsiteY362" fmla="*/ 6888 h 10000"/>
                <a:gd name="connsiteX363" fmla="*/ 4699 w 10000"/>
                <a:gd name="connsiteY363" fmla="*/ 6950 h 10000"/>
                <a:gd name="connsiteX364" fmla="*/ 4608 w 10000"/>
                <a:gd name="connsiteY364" fmla="*/ 7013 h 10000"/>
                <a:gd name="connsiteX365" fmla="*/ 4511 w 10000"/>
                <a:gd name="connsiteY365" fmla="*/ 7055 h 10000"/>
                <a:gd name="connsiteX366" fmla="*/ 4415 w 10000"/>
                <a:gd name="connsiteY366" fmla="*/ 7097 h 10000"/>
                <a:gd name="connsiteX367" fmla="*/ 4319 w 10000"/>
                <a:gd name="connsiteY367" fmla="*/ 7107 h 10000"/>
                <a:gd name="connsiteX368" fmla="*/ 4339 w 10000"/>
                <a:gd name="connsiteY368" fmla="*/ 6845 h 10000"/>
                <a:gd name="connsiteX369" fmla="*/ 4349 w 10000"/>
                <a:gd name="connsiteY369" fmla="*/ 6551 h 10000"/>
                <a:gd name="connsiteX370" fmla="*/ 4339 w 10000"/>
                <a:gd name="connsiteY370" fmla="*/ 6268 h 10000"/>
                <a:gd name="connsiteX371" fmla="*/ 4319 w 10000"/>
                <a:gd name="connsiteY371" fmla="*/ 6006 h 10000"/>
                <a:gd name="connsiteX372" fmla="*/ 4294 w 10000"/>
                <a:gd name="connsiteY372" fmla="*/ 5922 h 10000"/>
                <a:gd name="connsiteX373" fmla="*/ 4268 w 10000"/>
                <a:gd name="connsiteY373" fmla="*/ 5829 h 10000"/>
                <a:gd name="connsiteX374" fmla="*/ 4238 w 10000"/>
                <a:gd name="connsiteY374" fmla="*/ 5743 h 10000"/>
                <a:gd name="connsiteX375" fmla="*/ 4192 w 10000"/>
                <a:gd name="connsiteY375" fmla="*/ 5712 h 10000"/>
                <a:gd name="connsiteX376" fmla="*/ 4147 w 10000"/>
                <a:gd name="connsiteY376" fmla="*/ 5891 h 10000"/>
                <a:gd name="connsiteX377" fmla="*/ 4116 w 10000"/>
                <a:gd name="connsiteY377" fmla="*/ 6070 h 10000"/>
                <a:gd name="connsiteX378" fmla="*/ 4086 w 10000"/>
                <a:gd name="connsiteY378" fmla="*/ 6247 h 10000"/>
                <a:gd name="connsiteX379" fmla="*/ 4035 w 10000"/>
                <a:gd name="connsiteY379" fmla="*/ 6414 h 10000"/>
                <a:gd name="connsiteX380" fmla="*/ 3833 w 10000"/>
                <a:gd name="connsiteY380" fmla="*/ 5712 h 10000"/>
                <a:gd name="connsiteX381" fmla="*/ 3772 w 10000"/>
                <a:gd name="connsiteY381" fmla="*/ 5712 h 10000"/>
                <a:gd name="connsiteX382" fmla="*/ 3772 w 10000"/>
                <a:gd name="connsiteY382" fmla="*/ 5829 h 10000"/>
                <a:gd name="connsiteX383" fmla="*/ 3813 w 10000"/>
                <a:gd name="connsiteY383" fmla="*/ 5954 h 10000"/>
                <a:gd name="connsiteX384" fmla="*/ 3848 w 10000"/>
                <a:gd name="connsiteY384" fmla="*/ 6090 h 10000"/>
                <a:gd name="connsiteX385" fmla="*/ 3878 w 10000"/>
                <a:gd name="connsiteY385" fmla="*/ 6226 h 10000"/>
                <a:gd name="connsiteX386" fmla="*/ 3909 w 10000"/>
                <a:gd name="connsiteY386" fmla="*/ 6373 h 10000"/>
                <a:gd name="connsiteX387" fmla="*/ 3934 w 10000"/>
                <a:gd name="connsiteY387" fmla="*/ 6498 h 10000"/>
                <a:gd name="connsiteX388" fmla="*/ 3959 w 10000"/>
                <a:gd name="connsiteY388" fmla="*/ 6644 h 10000"/>
                <a:gd name="connsiteX389" fmla="*/ 3975 w 10000"/>
                <a:gd name="connsiteY389" fmla="*/ 6803 h 10000"/>
                <a:gd name="connsiteX390" fmla="*/ 3995 w 10000"/>
                <a:gd name="connsiteY390" fmla="*/ 6950 h 10000"/>
                <a:gd name="connsiteX391" fmla="*/ 4041 w 10000"/>
                <a:gd name="connsiteY391" fmla="*/ 6928 h 10000"/>
                <a:gd name="connsiteX392" fmla="*/ 4081 w 10000"/>
                <a:gd name="connsiteY392" fmla="*/ 6868 h 10000"/>
                <a:gd name="connsiteX393" fmla="*/ 4111 w 10000"/>
                <a:gd name="connsiteY393" fmla="*/ 6803 h 10000"/>
                <a:gd name="connsiteX394" fmla="*/ 4142 w 10000"/>
                <a:gd name="connsiteY394" fmla="*/ 6729 h 10000"/>
                <a:gd name="connsiteX395" fmla="*/ 4162 w 10000"/>
                <a:gd name="connsiteY395" fmla="*/ 6644 h 10000"/>
                <a:gd name="connsiteX396" fmla="*/ 4182 w 10000"/>
                <a:gd name="connsiteY396" fmla="*/ 6551 h 10000"/>
                <a:gd name="connsiteX397" fmla="*/ 4197 w 10000"/>
                <a:gd name="connsiteY397" fmla="*/ 6467 h 10000"/>
                <a:gd name="connsiteX398" fmla="*/ 4218 w 10000"/>
                <a:gd name="connsiteY398" fmla="*/ 6384 h 10000"/>
                <a:gd name="connsiteX399" fmla="*/ 4238 w 10000"/>
                <a:gd name="connsiteY399" fmla="*/ 6467 h 10000"/>
                <a:gd name="connsiteX400" fmla="*/ 4228 w 10000"/>
                <a:gd name="connsiteY400" fmla="*/ 6654 h 10000"/>
                <a:gd name="connsiteX401" fmla="*/ 4203 w 10000"/>
                <a:gd name="connsiteY401" fmla="*/ 6855 h 10000"/>
                <a:gd name="connsiteX402" fmla="*/ 4182 w 10000"/>
                <a:gd name="connsiteY402" fmla="*/ 7034 h 10000"/>
                <a:gd name="connsiteX403" fmla="*/ 4147 w 10000"/>
                <a:gd name="connsiteY403" fmla="*/ 7223 h 10000"/>
                <a:gd name="connsiteX404" fmla="*/ 4111 w 10000"/>
                <a:gd name="connsiteY404" fmla="*/ 7410 h 10000"/>
                <a:gd name="connsiteX405" fmla="*/ 4076 w 10000"/>
                <a:gd name="connsiteY405" fmla="*/ 7589 h 10000"/>
                <a:gd name="connsiteX406" fmla="*/ 4223 w 10000"/>
                <a:gd name="connsiteY406" fmla="*/ 7977 h 10000"/>
                <a:gd name="connsiteX407" fmla="*/ 4238 w 10000"/>
                <a:gd name="connsiteY407" fmla="*/ 7862 h 10000"/>
                <a:gd name="connsiteX408" fmla="*/ 4258 w 10000"/>
                <a:gd name="connsiteY408" fmla="*/ 7705 h 10000"/>
                <a:gd name="connsiteX409" fmla="*/ 4273 w 10000"/>
                <a:gd name="connsiteY409" fmla="*/ 7567 h 10000"/>
                <a:gd name="connsiteX410" fmla="*/ 4294 w 10000"/>
                <a:gd name="connsiteY410" fmla="*/ 7452 h 10000"/>
                <a:gd name="connsiteX411" fmla="*/ 4400 w 10000"/>
                <a:gd name="connsiteY411" fmla="*/ 7421 h 10000"/>
                <a:gd name="connsiteX412" fmla="*/ 4511 w 10000"/>
                <a:gd name="connsiteY412" fmla="*/ 7358 h 10000"/>
                <a:gd name="connsiteX413" fmla="*/ 4623 w 10000"/>
                <a:gd name="connsiteY413" fmla="*/ 7296 h 10000"/>
                <a:gd name="connsiteX414" fmla="*/ 4734 w 10000"/>
                <a:gd name="connsiteY414" fmla="*/ 7243 h 10000"/>
                <a:gd name="connsiteX415" fmla="*/ 4846 w 10000"/>
                <a:gd name="connsiteY415" fmla="*/ 7181 h 10000"/>
                <a:gd name="connsiteX416" fmla="*/ 4952 w 10000"/>
                <a:gd name="connsiteY416" fmla="*/ 7118 h 10000"/>
                <a:gd name="connsiteX417" fmla="*/ 5063 w 10000"/>
                <a:gd name="connsiteY417" fmla="*/ 7055 h 10000"/>
                <a:gd name="connsiteX418" fmla="*/ 5170 w 10000"/>
                <a:gd name="connsiteY418" fmla="*/ 7013 h 10000"/>
                <a:gd name="connsiteX419" fmla="*/ 5205 w 10000"/>
                <a:gd name="connsiteY419" fmla="*/ 7107 h 10000"/>
                <a:gd name="connsiteX420" fmla="*/ 5241 w 10000"/>
                <a:gd name="connsiteY420" fmla="*/ 7202 h 10000"/>
                <a:gd name="connsiteX421" fmla="*/ 5266 w 10000"/>
                <a:gd name="connsiteY421" fmla="*/ 7296 h 10000"/>
                <a:gd name="connsiteX422" fmla="*/ 5286 w 10000"/>
                <a:gd name="connsiteY422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623 w 10000"/>
                <a:gd name="connsiteY13" fmla="*/ 9821 h 10000"/>
                <a:gd name="connsiteX14" fmla="*/ 4228 w 10000"/>
                <a:gd name="connsiteY14" fmla="*/ 8125 h 10000"/>
                <a:gd name="connsiteX15" fmla="*/ 4223 w 10000"/>
                <a:gd name="connsiteY15" fmla="*/ 8092 h 10000"/>
                <a:gd name="connsiteX16" fmla="*/ 4223 w 10000"/>
                <a:gd name="connsiteY16" fmla="*/ 8061 h 10000"/>
                <a:gd name="connsiteX17" fmla="*/ 4223 w 10000"/>
                <a:gd name="connsiteY17" fmla="*/ 8018 h 10000"/>
                <a:gd name="connsiteX18" fmla="*/ 4223 w 10000"/>
                <a:gd name="connsiteY18" fmla="*/ 7977 h 10000"/>
                <a:gd name="connsiteX19" fmla="*/ 5554 w 10000"/>
                <a:gd name="connsiteY19" fmla="*/ 6593 h 10000"/>
                <a:gd name="connsiteX20" fmla="*/ 5570 w 10000"/>
                <a:gd name="connsiteY20" fmla="*/ 6384 h 10000"/>
                <a:gd name="connsiteX21" fmla="*/ 5585 w 10000"/>
                <a:gd name="connsiteY21" fmla="*/ 6154 h 10000"/>
                <a:gd name="connsiteX22" fmla="*/ 5605 w 10000"/>
                <a:gd name="connsiteY22" fmla="*/ 5932 h 10000"/>
                <a:gd name="connsiteX23" fmla="*/ 5625 w 10000"/>
                <a:gd name="connsiteY23" fmla="*/ 5712 h 10000"/>
                <a:gd name="connsiteX24" fmla="*/ 5651 w 10000"/>
                <a:gd name="connsiteY24" fmla="*/ 5503 h 10000"/>
                <a:gd name="connsiteX25" fmla="*/ 5671 w 10000"/>
                <a:gd name="connsiteY25" fmla="*/ 5294 h 10000"/>
                <a:gd name="connsiteX26" fmla="*/ 5706 w 10000"/>
                <a:gd name="connsiteY26" fmla="*/ 5084 h 10000"/>
                <a:gd name="connsiteX27" fmla="*/ 5742 w 10000"/>
                <a:gd name="connsiteY27" fmla="*/ 4885 h 10000"/>
                <a:gd name="connsiteX28" fmla="*/ 5782 w 10000"/>
                <a:gd name="connsiteY28" fmla="*/ 4643 h 10000"/>
                <a:gd name="connsiteX29" fmla="*/ 5838 w 10000"/>
                <a:gd name="connsiteY29" fmla="*/ 4401 h 10000"/>
                <a:gd name="connsiteX30" fmla="*/ 5894 w 10000"/>
                <a:gd name="connsiteY30" fmla="*/ 4171 h 10000"/>
                <a:gd name="connsiteX31" fmla="*/ 5965 w 10000"/>
                <a:gd name="connsiteY31" fmla="*/ 3942 h 10000"/>
                <a:gd name="connsiteX32" fmla="*/ 6041 w 10000"/>
                <a:gd name="connsiteY32" fmla="*/ 3723 h 10000"/>
                <a:gd name="connsiteX33" fmla="*/ 6116 w 10000"/>
                <a:gd name="connsiteY33" fmla="*/ 3511 h 10000"/>
                <a:gd name="connsiteX34" fmla="*/ 6203 w 10000"/>
                <a:gd name="connsiteY34" fmla="*/ 3312 h 10000"/>
                <a:gd name="connsiteX35" fmla="*/ 6294 w 10000"/>
                <a:gd name="connsiteY35" fmla="*/ 3124 h 10000"/>
                <a:gd name="connsiteX36" fmla="*/ 6395 w 10000"/>
                <a:gd name="connsiteY36" fmla="*/ 2957 h 10000"/>
                <a:gd name="connsiteX37" fmla="*/ 6496 w 10000"/>
                <a:gd name="connsiteY37" fmla="*/ 2777 h 10000"/>
                <a:gd name="connsiteX38" fmla="*/ 6603 w 10000"/>
                <a:gd name="connsiteY38" fmla="*/ 2642 h 10000"/>
                <a:gd name="connsiteX39" fmla="*/ 6714 w 10000"/>
                <a:gd name="connsiteY39" fmla="*/ 2515 h 10000"/>
                <a:gd name="connsiteX40" fmla="*/ 6830 w 10000"/>
                <a:gd name="connsiteY40" fmla="*/ 2411 h 10000"/>
                <a:gd name="connsiteX41" fmla="*/ 6947 w 10000"/>
                <a:gd name="connsiteY41" fmla="*/ 2305 h 10000"/>
                <a:gd name="connsiteX42" fmla="*/ 7073 w 10000"/>
                <a:gd name="connsiteY42" fmla="*/ 2253 h 10000"/>
                <a:gd name="connsiteX43" fmla="*/ 7200 w 10000"/>
                <a:gd name="connsiteY43" fmla="*/ 2201 h 10000"/>
                <a:gd name="connsiteX44" fmla="*/ 7271 w 10000"/>
                <a:gd name="connsiteY44" fmla="*/ 2368 h 10000"/>
                <a:gd name="connsiteX45" fmla="*/ 7332 w 10000"/>
                <a:gd name="connsiteY45" fmla="*/ 2515 h 10000"/>
                <a:gd name="connsiteX46" fmla="*/ 7397 w 10000"/>
                <a:gd name="connsiteY46" fmla="*/ 2663 h 10000"/>
                <a:gd name="connsiteX47" fmla="*/ 7468 w 10000"/>
                <a:gd name="connsiteY47" fmla="*/ 2777 h 10000"/>
                <a:gd name="connsiteX48" fmla="*/ 7549 w 10000"/>
                <a:gd name="connsiteY48" fmla="*/ 2894 h 10000"/>
                <a:gd name="connsiteX49" fmla="*/ 7641 w 10000"/>
                <a:gd name="connsiteY49" fmla="*/ 2987 h 10000"/>
                <a:gd name="connsiteX50" fmla="*/ 7757 w 10000"/>
                <a:gd name="connsiteY50" fmla="*/ 3082 h 10000"/>
                <a:gd name="connsiteX51" fmla="*/ 7899 w 10000"/>
                <a:gd name="connsiteY51" fmla="*/ 3165 h 10000"/>
                <a:gd name="connsiteX52" fmla="*/ 7980 w 10000"/>
                <a:gd name="connsiteY52" fmla="*/ 3209 h 10000"/>
                <a:gd name="connsiteX53" fmla="*/ 8056 w 10000"/>
                <a:gd name="connsiteY53" fmla="*/ 3219 h 10000"/>
                <a:gd name="connsiteX54" fmla="*/ 8137 w 10000"/>
                <a:gd name="connsiteY54" fmla="*/ 3229 h 10000"/>
                <a:gd name="connsiteX55" fmla="*/ 8213 w 10000"/>
                <a:gd name="connsiteY55" fmla="*/ 3229 h 10000"/>
                <a:gd name="connsiteX56" fmla="*/ 8289 w 10000"/>
                <a:gd name="connsiteY56" fmla="*/ 3209 h 10000"/>
                <a:gd name="connsiteX57" fmla="*/ 8359 w 10000"/>
                <a:gd name="connsiteY57" fmla="*/ 3175 h 10000"/>
                <a:gd name="connsiteX58" fmla="*/ 8435 w 10000"/>
                <a:gd name="connsiteY58" fmla="*/ 3145 h 10000"/>
                <a:gd name="connsiteX59" fmla="*/ 8506 w 10000"/>
                <a:gd name="connsiteY59" fmla="*/ 3082 h 10000"/>
                <a:gd name="connsiteX60" fmla="*/ 8572 w 10000"/>
                <a:gd name="connsiteY60" fmla="*/ 3041 h 10000"/>
                <a:gd name="connsiteX61" fmla="*/ 8638 w 10000"/>
                <a:gd name="connsiteY61" fmla="*/ 2967 h 10000"/>
                <a:gd name="connsiteX62" fmla="*/ 8709 w 10000"/>
                <a:gd name="connsiteY62" fmla="*/ 2894 h 10000"/>
                <a:gd name="connsiteX63" fmla="*/ 8775 w 10000"/>
                <a:gd name="connsiteY63" fmla="*/ 2810 h 10000"/>
                <a:gd name="connsiteX64" fmla="*/ 8830 w 10000"/>
                <a:gd name="connsiteY64" fmla="*/ 2716 h 10000"/>
                <a:gd name="connsiteX65" fmla="*/ 8896 w 10000"/>
                <a:gd name="connsiteY65" fmla="*/ 2609 h 10000"/>
                <a:gd name="connsiteX66" fmla="*/ 8952 w 10000"/>
                <a:gd name="connsiteY66" fmla="*/ 2504 h 10000"/>
                <a:gd name="connsiteX67" fmla="*/ 9013 w 10000"/>
                <a:gd name="connsiteY67" fmla="*/ 2401 h 10000"/>
                <a:gd name="connsiteX68" fmla="*/ 9200 w 10000"/>
                <a:gd name="connsiteY68" fmla="*/ 2609 h 10000"/>
                <a:gd name="connsiteX69" fmla="*/ 9362 w 10000"/>
                <a:gd name="connsiteY69" fmla="*/ 2884 h 10000"/>
                <a:gd name="connsiteX70" fmla="*/ 9499 w 10000"/>
                <a:gd name="connsiteY70" fmla="*/ 3195 h 10000"/>
                <a:gd name="connsiteX71" fmla="*/ 9625 w 10000"/>
                <a:gd name="connsiteY71" fmla="*/ 3554 h 10000"/>
                <a:gd name="connsiteX72" fmla="*/ 9716 w 10000"/>
                <a:gd name="connsiteY72" fmla="*/ 3942 h 10000"/>
                <a:gd name="connsiteX73" fmla="*/ 9792 w 10000"/>
                <a:gd name="connsiteY73" fmla="*/ 4359 h 10000"/>
                <a:gd name="connsiteX74" fmla="*/ 9833 w 10000"/>
                <a:gd name="connsiteY74" fmla="*/ 4791 h 10000"/>
                <a:gd name="connsiteX75" fmla="*/ 9848 w 10000"/>
                <a:gd name="connsiteY75" fmla="*/ 5230 h 10000"/>
                <a:gd name="connsiteX76" fmla="*/ 9863 w 10000"/>
                <a:gd name="connsiteY76" fmla="*/ 5534 h 10000"/>
                <a:gd name="connsiteX77" fmla="*/ 9878 w 10000"/>
                <a:gd name="connsiteY77" fmla="*/ 5871 h 10000"/>
                <a:gd name="connsiteX78" fmla="*/ 9899 w 10000"/>
                <a:gd name="connsiteY78" fmla="*/ 6132 h 10000"/>
                <a:gd name="connsiteX79" fmla="*/ 9914 w 10000"/>
                <a:gd name="connsiteY79" fmla="*/ 6195 h 10000"/>
                <a:gd name="connsiteX80" fmla="*/ 9980 w 10000"/>
                <a:gd name="connsiteY80" fmla="*/ 5660 h 10000"/>
                <a:gd name="connsiteX81" fmla="*/ 10000 w 10000"/>
                <a:gd name="connsiteY81" fmla="*/ 5084 h 10000"/>
                <a:gd name="connsiteX82" fmla="*/ 9995 w 10000"/>
                <a:gd name="connsiteY82" fmla="*/ 4506 h 10000"/>
                <a:gd name="connsiteX83" fmla="*/ 9949 w 10000"/>
                <a:gd name="connsiteY83" fmla="*/ 3963 h 10000"/>
                <a:gd name="connsiteX84" fmla="*/ 9924 w 10000"/>
                <a:gd name="connsiteY84" fmla="*/ 3784 h 10000"/>
                <a:gd name="connsiteX85" fmla="*/ 9899 w 10000"/>
                <a:gd name="connsiteY85" fmla="*/ 3604 h 10000"/>
                <a:gd name="connsiteX86" fmla="*/ 9863 w 10000"/>
                <a:gd name="connsiteY86" fmla="*/ 3418 h 10000"/>
                <a:gd name="connsiteX87" fmla="*/ 9813 w 10000"/>
                <a:gd name="connsiteY87" fmla="*/ 3249 h 10000"/>
                <a:gd name="connsiteX88" fmla="*/ 9767 w 10000"/>
                <a:gd name="connsiteY88" fmla="*/ 3092 h 10000"/>
                <a:gd name="connsiteX89" fmla="*/ 9716 w 10000"/>
                <a:gd name="connsiteY89" fmla="*/ 2936 h 10000"/>
                <a:gd name="connsiteX90" fmla="*/ 9656 w 10000"/>
                <a:gd name="connsiteY90" fmla="*/ 2777 h 10000"/>
                <a:gd name="connsiteX91" fmla="*/ 9595 w 10000"/>
                <a:gd name="connsiteY91" fmla="*/ 2642 h 10000"/>
                <a:gd name="connsiteX92" fmla="*/ 9529 w 10000"/>
                <a:gd name="connsiteY92" fmla="*/ 2504 h 10000"/>
                <a:gd name="connsiteX93" fmla="*/ 9458 w 10000"/>
                <a:gd name="connsiteY93" fmla="*/ 2368 h 10000"/>
                <a:gd name="connsiteX94" fmla="*/ 9387 w 10000"/>
                <a:gd name="connsiteY94" fmla="*/ 2243 h 10000"/>
                <a:gd name="connsiteX95" fmla="*/ 9316 w 10000"/>
                <a:gd name="connsiteY95" fmla="*/ 2117 h 10000"/>
                <a:gd name="connsiteX96" fmla="*/ 9241 w 10000"/>
                <a:gd name="connsiteY96" fmla="*/ 2003 h 10000"/>
                <a:gd name="connsiteX97" fmla="*/ 9154 w 10000"/>
                <a:gd name="connsiteY97" fmla="*/ 1888 h 10000"/>
                <a:gd name="connsiteX98" fmla="*/ 9078 w 10000"/>
                <a:gd name="connsiteY98" fmla="*/ 1793 h 10000"/>
                <a:gd name="connsiteX99" fmla="*/ 8997 w 10000"/>
                <a:gd name="connsiteY99" fmla="*/ 1699 h 10000"/>
                <a:gd name="connsiteX100" fmla="*/ 8982 w 10000"/>
                <a:gd name="connsiteY100" fmla="*/ 1710 h 10000"/>
                <a:gd name="connsiteX101" fmla="*/ 8972 w 10000"/>
                <a:gd name="connsiteY101" fmla="*/ 1720 h 10000"/>
                <a:gd name="connsiteX102" fmla="*/ 8957 w 10000"/>
                <a:gd name="connsiteY102" fmla="*/ 1730 h 10000"/>
                <a:gd name="connsiteX103" fmla="*/ 8947 w 10000"/>
                <a:gd name="connsiteY103" fmla="*/ 1750 h 10000"/>
                <a:gd name="connsiteX104" fmla="*/ 8932 w 10000"/>
                <a:gd name="connsiteY104" fmla="*/ 1793 h 10000"/>
                <a:gd name="connsiteX105" fmla="*/ 8906 w 10000"/>
                <a:gd name="connsiteY105" fmla="*/ 1856 h 10000"/>
                <a:gd name="connsiteX106" fmla="*/ 8866 w 10000"/>
                <a:gd name="connsiteY106" fmla="*/ 1939 h 10000"/>
                <a:gd name="connsiteX107" fmla="*/ 8820 w 10000"/>
                <a:gd name="connsiteY107" fmla="*/ 2045 h 10000"/>
                <a:gd name="connsiteX108" fmla="*/ 8749 w 10000"/>
                <a:gd name="connsiteY108" fmla="*/ 2180 h 10000"/>
                <a:gd name="connsiteX109" fmla="*/ 8684 w 10000"/>
                <a:gd name="connsiteY109" fmla="*/ 2283 h 10000"/>
                <a:gd name="connsiteX110" fmla="*/ 8628 w 10000"/>
                <a:gd name="connsiteY110" fmla="*/ 2380 h 10000"/>
                <a:gd name="connsiteX111" fmla="*/ 8567 w 10000"/>
                <a:gd name="connsiteY111" fmla="*/ 2463 h 10000"/>
                <a:gd name="connsiteX112" fmla="*/ 8516 w 10000"/>
                <a:gd name="connsiteY112" fmla="*/ 2526 h 10000"/>
                <a:gd name="connsiteX113" fmla="*/ 8466 w 10000"/>
                <a:gd name="connsiteY113" fmla="*/ 2588 h 10000"/>
                <a:gd name="connsiteX114" fmla="*/ 8415 w 10000"/>
                <a:gd name="connsiteY114" fmla="*/ 2622 h 10000"/>
                <a:gd name="connsiteX115" fmla="*/ 8365 w 10000"/>
                <a:gd name="connsiteY115" fmla="*/ 2663 h 10000"/>
                <a:gd name="connsiteX116" fmla="*/ 8314 w 10000"/>
                <a:gd name="connsiteY116" fmla="*/ 2673 h 10000"/>
                <a:gd name="connsiteX117" fmla="*/ 8258 w 10000"/>
                <a:gd name="connsiteY117" fmla="*/ 2684 h 10000"/>
                <a:gd name="connsiteX118" fmla="*/ 8208 w 10000"/>
                <a:gd name="connsiteY118" fmla="*/ 2694 h 10000"/>
                <a:gd name="connsiteX119" fmla="*/ 8147 w 10000"/>
                <a:gd name="connsiteY119" fmla="*/ 2694 h 10000"/>
                <a:gd name="connsiteX120" fmla="*/ 8086 w 10000"/>
                <a:gd name="connsiteY120" fmla="*/ 2684 h 10000"/>
                <a:gd name="connsiteX121" fmla="*/ 8015 w 10000"/>
                <a:gd name="connsiteY121" fmla="*/ 2684 h 10000"/>
                <a:gd name="connsiteX122" fmla="*/ 7939 w 10000"/>
                <a:gd name="connsiteY122" fmla="*/ 2673 h 10000"/>
                <a:gd name="connsiteX123" fmla="*/ 7858 w 10000"/>
                <a:gd name="connsiteY123" fmla="*/ 2663 h 10000"/>
                <a:gd name="connsiteX124" fmla="*/ 7803 w 10000"/>
                <a:gd name="connsiteY124" fmla="*/ 2609 h 10000"/>
                <a:gd name="connsiteX125" fmla="*/ 7747 w 10000"/>
                <a:gd name="connsiteY125" fmla="*/ 2577 h 10000"/>
                <a:gd name="connsiteX126" fmla="*/ 7696 w 10000"/>
                <a:gd name="connsiteY126" fmla="*/ 2526 h 10000"/>
                <a:gd name="connsiteX127" fmla="*/ 7635 w 10000"/>
                <a:gd name="connsiteY127" fmla="*/ 2483 h 10000"/>
                <a:gd name="connsiteX128" fmla="*/ 7585 w 10000"/>
                <a:gd name="connsiteY128" fmla="*/ 2431 h 10000"/>
                <a:gd name="connsiteX129" fmla="*/ 7529 w 10000"/>
                <a:gd name="connsiteY129" fmla="*/ 2358 h 10000"/>
                <a:gd name="connsiteX130" fmla="*/ 7489 w 10000"/>
                <a:gd name="connsiteY130" fmla="*/ 2273 h 10000"/>
                <a:gd name="connsiteX131" fmla="*/ 7448 w 10000"/>
                <a:gd name="connsiteY131" fmla="*/ 2180 h 10000"/>
                <a:gd name="connsiteX132" fmla="*/ 7468 w 10000"/>
                <a:gd name="connsiteY132" fmla="*/ 2138 h 10000"/>
                <a:gd name="connsiteX133" fmla="*/ 7484 w 10000"/>
                <a:gd name="connsiteY133" fmla="*/ 2096 h 10000"/>
                <a:gd name="connsiteX134" fmla="*/ 7499 w 10000"/>
                <a:gd name="connsiteY134" fmla="*/ 2045 h 10000"/>
                <a:gd name="connsiteX135" fmla="*/ 7514 w 10000"/>
                <a:gd name="connsiteY135" fmla="*/ 2003 h 10000"/>
                <a:gd name="connsiteX136" fmla="*/ 7554 w 10000"/>
                <a:gd name="connsiteY136" fmla="*/ 1740 h 10000"/>
                <a:gd name="connsiteX137" fmla="*/ 7570 w 10000"/>
                <a:gd name="connsiteY137" fmla="*/ 1478 h 10000"/>
                <a:gd name="connsiteX138" fmla="*/ 7570 w 10000"/>
                <a:gd name="connsiteY138" fmla="*/ 1216 h 10000"/>
                <a:gd name="connsiteX139" fmla="*/ 7559 w 10000"/>
                <a:gd name="connsiteY139" fmla="*/ 954 h 10000"/>
                <a:gd name="connsiteX140" fmla="*/ 7529 w 10000"/>
                <a:gd name="connsiteY140" fmla="*/ 692 h 10000"/>
                <a:gd name="connsiteX141" fmla="*/ 7484 w 10000"/>
                <a:gd name="connsiteY141" fmla="*/ 450 h 10000"/>
                <a:gd name="connsiteX142" fmla="*/ 7428 w 10000"/>
                <a:gd name="connsiteY142" fmla="*/ 219 h 10000"/>
                <a:gd name="connsiteX143" fmla="*/ 7357 w 10000"/>
                <a:gd name="connsiteY143" fmla="*/ 0 h 10000"/>
                <a:gd name="connsiteX144" fmla="*/ 7352 w 10000"/>
                <a:gd name="connsiteY144" fmla="*/ 63 h 10000"/>
                <a:gd name="connsiteX145" fmla="*/ 7357 w 10000"/>
                <a:gd name="connsiteY145" fmla="*/ 263 h 10000"/>
                <a:gd name="connsiteX146" fmla="*/ 7367 w 10000"/>
                <a:gd name="connsiteY146" fmla="*/ 525 h 10000"/>
                <a:gd name="connsiteX147" fmla="*/ 7372 w 10000"/>
                <a:gd name="connsiteY147" fmla="*/ 839 h 10000"/>
                <a:gd name="connsiteX148" fmla="*/ 7362 w 10000"/>
                <a:gd name="connsiteY148" fmla="*/ 1174 h 10000"/>
                <a:gd name="connsiteX149" fmla="*/ 7332 w 10000"/>
                <a:gd name="connsiteY149" fmla="*/ 1478 h 10000"/>
                <a:gd name="connsiteX150" fmla="*/ 7271 w 10000"/>
                <a:gd name="connsiteY150" fmla="*/ 1720 h 10000"/>
                <a:gd name="connsiteX151" fmla="*/ 7165 w 10000"/>
                <a:gd name="connsiteY151" fmla="*/ 1866 h 10000"/>
                <a:gd name="connsiteX152" fmla="*/ 7048 w 10000"/>
                <a:gd name="connsiteY152" fmla="*/ 1866 h 10000"/>
                <a:gd name="connsiteX153" fmla="*/ 6932 w 10000"/>
                <a:gd name="connsiteY153" fmla="*/ 1888 h 10000"/>
                <a:gd name="connsiteX154" fmla="*/ 6820 w 10000"/>
                <a:gd name="connsiteY154" fmla="*/ 1939 h 10000"/>
                <a:gd name="connsiteX155" fmla="*/ 6709 w 10000"/>
                <a:gd name="connsiteY155" fmla="*/ 2003 h 10000"/>
                <a:gd name="connsiteX156" fmla="*/ 6603 w 10000"/>
                <a:gd name="connsiteY156" fmla="*/ 2065 h 10000"/>
                <a:gd name="connsiteX157" fmla="*/ 6501 w 10000"/>
                <a:gd name="connsiteY157" fmla="*/ 2169 h 10000"/>
                <a:gd name="connsiteX158" fmla="*/ 6400 w 10000"/>
                <a:gd name="connsiteY158" fmla="*/ 2263 h 10000"/>
                <a:gd name="connsiteX159" fmla="*/ 6304 w 10000"/>
                <a:gd name="connsiteY159" fmla="*/ 2380 h 10000"/>
                <a:gd name="connsiteX160" fmla="*/ 6208 w 10000"/>
                <a:gd name="connsiteY160" fmla="*/ 2515 h 10000"/>
                <a:gd name="connsiteX161" fmla="*/ 6116 w 10000"/>
                <a:gd name="connsiteY161" fmla="*/ 2663 h 10000"/>
                <a:gd name="connsiteX162" fmla="*/ 6035 w 10000"/>
                <a:gd name="connsiteY162" fmla="*/ 2820 h 10000"/>
                <a:gd name="connsiteX163" fmla="*/ 5954 w 10000"/>
                <a:gd name="connsiteY163" fmla="*/ 2987 h 10000"/>
                <a:gd name="connsiteX164" fmla="*/ 5878 w 10000"/>
                <a:gd name="connsiteY164" fmla="*/ 3155 h 10000"/>
                <a:gd name="connsiteX165" fmla="*/ 5808 w 10000"/>
                <a:gd name="connsiteY165" fmla="*/ 3353 h 10000"/>
                <a:gd name="connsiteX166" fmla="*/ 5737 w 10000"/>
                <a:gd name="connsiteY166" fmla="*/ 3542 h 10000"/>
                <a:gd name="connsiteX167" fmla="*/ 5676 w 10000"/>
                <a:gd name="connsiteY167" fmla="*/ 3733 h 10000"/>
                <a:gd name="connsiteX168" fmla="*/ 5630 w 10000"/>
                <a:gd name="connsiteY168" fmla="*/ 3922 h 10000"/>
                <a:gd name="connsiteX169" fmla="*/ 5590 w 10000"/>
                <a:gd name="connsiteY169" fmla="*/ 4109 h 10000"/>
                <a:gd name="connsiteX170" fmla="*/ 5559 w 10000"/>
                <a:gd name="connsiteY170" fmla="*/ 4307 h 10000"/>
                <a:gd name="connsiteX171" fmla="*/ 5539 w 10000"/>
                <a:gd name="connsiteY171" fmla="*/ 4496 h 10000"/>
                <a:gd name="connsiteX172" fmla="*/ 5514 w 10000"/>
                <a:gd name="connsiteY172" fmla="*/ 4684 h 10000"/>
                <a:gd name="connsiteX173" fmla="*/ 5494 w 10000"/>
                <a:gd name="connsiteY173" fmla="*/ 4895 h 10000"/>
                <a:gd name="connsiteX174" fmla="*/ 5468 w 10000"/>
                <a:gd name="connsiteY174" fmla="*/ 5084 h 10000"/>
                <a:gd name="connsiteX175" fmla="*/ 5443 w 10000"/>
                <a:gd name="connsiteY175" fmla="*/ 5284 h 10000"/>
                <a:gd name="connsiteX176" fmla="*/ 5397 w 10000"/>
                <a:gd name="connsiteY176" fmla="*/ 5230 h 10000"/>
                <a:gd name="connsiteX177" fmla="*/ 5337 w 10000"/>
                <a:gd name="connsiteY177" fmla="*/ 5188 h 10000"/>
                <a:gd name="connsiteX178" fmla="*/ 5251 w 10000"/>
                <a:gd name="connsiteY178" fmla="*/ 5137 h 10000"/>
                <a:gd name="connsiteX179" fmla="*/ 5170 w 10000"/>
                <a:gd name="connsiteY179" fmla="*/ 5074 h 10000"/>
                <a:gd name="connsiteX180" fmla="*/ 5089 w 10000"/>
                <a:gd name="connsiteY180" fmla="*/ 5001 h 10000"/>
                <a:gd name="connsiteX181" fmla="*/ 5013 w 10000"/>
                <a:gd name="connsiteY181" fmla="*/ 4938 h 10000"/>
                <a:gd name="connsiteX182" fmla="*/ 4962 w 10000"/>
                <a:gd name="connsiteY182" fmla="*/ 4864 h 10000"/>
                <a:gd name="connsiteX183" fmla="*/ 4937 w 10000"/>
                <a:gd name="connsiteY183" fmla="*/ 4780 h 10000"/>
                <a:gd name="connsiteX184" fmla="*/ 4835 w 10000"/>
                <a:gd name="connsiteY184" fmla="*/ 4812 h 10000"/>
                <a:gd name="connsiteX185" fmla="*/ 4668 w 10000"/>
                <a:gd name="connsiteY185" fmla="*/ 4875 h 10000"/>
                <a:gd name="connsiteX186" fmla="*/ 4461 w 10000"/>
                <a:gd name="connsiteY186" fmla="*/ 4938 h 10000"/>
                <a:gd name="connsiteX187" fmla="*/ 4213 w 10000"/>
                <a:gd name="connsiteY187" fmla="*/ 5031 h 10000"/>
                <a:gd name="connsiteX188" fmla="*/ 3929 w 10000"/>
                <a:gd name="connsiteY188" fmla="*/ 5126 h 10000"/>
                <a:gd name="connsiteX189" fmla="*/ 3625 w 10000"/>
                <a:gd name="connsiteY189" fmla="*/ 5220 h 10000"/>
                <a:gd name="connsiteX190" fmla="*/ 3311 w 10000"/>
                <a:gd name="connsiteY190" fmla="*/ 5334 h 10000"/>
                <a:gd name="connsiteX191" fmla="*/ 2992 w 10000"/>
                <a:gd name="connsiteY191" fmla="*/ 5438 h 10000"/>
                <a:gd name="connsiteX192" fmla="*/ 2678 w 10000"/>
                <a:gd name="connsiteY192" fmla="*/ 5545 h 10000"/>
                <a:gd name="connsiteX193" fmla="*/ 2380 w 10000"/>
                <a:gd name="connsiteY193" fmla="*/ 5660 h 10000"/>
                <a:gd name="connsiteX194" fmla="*/ 2101 w 10000"/>
                <a:gd name="connsiteY194" fmla="*/ 5754 h 10000"/>
                <a:gd name="connsiteX195" fmla="*/ 1848 w 10000"/>
                <a:gd name="connsiteY195" fmla="*/ 5839 h 10000"/>
                <a:gd name="connsiteX196" fmla="*/ 1641 w 10000"/>
                <a:gd name="connsiteY196" fmla="*/ 5912 h 10000"/>
                <a:gd name="connsiteX197" fmla="*/ 1484 w 10000"/>
                <a:gd name="connsiteY197" fmla="*/ 5954 h 10000"/>
                <a:gd name="connsiteX198" fmla="*/ 1377 w 10000"/>
                <a:gd name="connsiteY198" fmla="*/ 5996 h 10000"/>
                <a:gd name="connsiteX199" fmla="*/ 1342 w 10000"/>
                <a:gd name="connsiteY199" fmla="*/ 6006 h 10000"/>
                <a:gd name="connsiteX200" fmla="*/ 1261 w 10000"/>
                <a:gd name="connsiteY200" fmla="*/ 5954 h 10000"/>
                <a:gd name="connsiteX201" fmla="*/ 1180 w 10000"/>
                <a:gd name="connsiteY201" fmla="*/ 5902 h 10000"/>
                <a:gd name="connsiteX202" fmla="*/ 1104 w 10000"/>
                <a:gd name="connsiteY202" fmla="*/ 5850 h 10000"/>
                <a:gd name="connsiteX203" fmla="*/ 1023 w 10000"/>
                <a:gd name="connsiteY203" fmla="*/ 5787 h 10000"/>
                <a:gd name="connsiteX204" fmla="*/ 942 w 10000"/>
                <a:gd name="connsiteY204" fmla="*/ 5732 h 10000"/>
                <a:gd name="connsiteX205" fmla="*/ 861 w 10000"/>
                <a:gd name="connsiteY205" fmla="*/ 5670 h 10000"/>
                <a:gd name="connsiteX206" fmla="*/ 785 w 10000"/>
                <a:gd name="connsiteY206" fmla="*/ 5617 h 10000"/>
                <a:gd name="connsiteX207" fmla="*/ 704 w 10000"/>
                <a:gd name="connsiteY207" fmla="*/ 5556 h 10000"/>
                <a:gd name="connsiteX208" fmla="*/ 623 w 10000"/>
                <a:gd name="connsiteY208" fmla="*/ 5503 h 10000"/>
                <a:gd name="connsiteX209" fmla="*/ 542 w 10000"/>
                <a:gd name="connsiteY209" fmla="*/ 5451 h 10000"/>
                <a:gd name="connsiteX210" fmla="*/ 466 w 10000"/>
                <a:gd name="connsiteY210" fmla="*/ 5387 h 10000"/>
                <a:gd name="connsiteX211" fmla="*/ 380 w 10000"/>
                <a:gd name="connsiteY211" fmla="*/ 5346 h 10000"/>
                <a:gd name="connsiteX212" fmla="*/ 299 w 10000"/>
                <a:gd name="connsiteY212" fmla="*/ 5294 h 10000"/>
                <a:gd name="connsiteX213" fmla="*/ 218 w 10000"/>
                <a:gd name="connsiteY213" fmla="*/ 5241 h 10000"/>
                <a:gd name="connsiteX214" fmla="*/ 137 w 10000"/>
                <a:gd name="connsiteY214" fmla="*/ 5199 h 10000"/>
                <a:gd name="connsiteX215" fmla="*/ 56 w 10000"/>
                <a:gd name="connsiteY215" fmla="*/ 5148 h 10000"/>
                <a:gd name="connsiteX216" fmla="*/ 0 w 10000"/>
                <a:gd name="connsiteY216" fmla="*/ 5271 h 10000"/>
                <a:gd name="connsiteX217" fmla="*/ 15 w 10000"/>
                <a:gd name="connsiteY217" fmla="*/ 5294 h 10000"/>
                <a:gd name="connsiteX218" fmla="*/ 51 w 10000"/>
                <a:gd name="connsiteY218" fmla="*/ 5334 h 10000"/>
                <a:gd name="connsiteX219" fmla="*/ 106 w 10000"/>
                <a:gd name="connsiteY219" fmla="*/ 5377 h 10000"/>
                <a:gd name="connsiteX220" fmla="*/ 177 w 10000"/>
                <a:gd name="connsiteY220" fmla="*/ 5438 h 10000"/>
                <a:gd name="connsiteX221" fmla="*/ 263 w 10000"/>
                <a:gd name="connsiteY221" fmla="*/ 5503 h 10000"/>
                <a:gd name="connsiteX222" fmla="*/ 359 w 10000"/>
                <a:gd name="connsiteY222" fmla="*/ 5576 h 10000"/>
                <a:gd name="connsiteX223" fmla="*/ 456 w 10000"/>
                <a:gd name="connsiteY223" fmla="*/ 5660 h 10000"/>
                <a:gd name="connsiteX224" fmla="*/ 557 w 10000"/>
                <a:gd name="connsiteY224" fmla="*/ 5732 h 10000"/>
                <a:gd name="connsiteX225" fmla="*/ 658 w 10000"/>
                <a:gd name="connsiteY225" fmla="*/ 5818 h 10000"/>
                <a:gd name="connsiteX226" fmla="*/ 754 w 10000"/>
                <a:gd name="connsiteY226" fmla="*/ 5891 h 10000"/>
                <a:gd name="connsiteX227" fmla="*/ 851 w 10000"/>
                <a:gd name="connsiteY227" fmla="*/ 5954 h 10000"/>
                <a:gd name="connsiteX228" fmla="*/ 932 w 10000"/>
                <a:gd name="connsiteY228" fmla="*/ 6017 h 10000"/>
                <a:gd name="connsiteX229" fmla="*/ 997 w 10000"/>
                <a:gd name="connsiteY229" fmla="*/ 6080 h 10000"/>
                <a:gd name="connsiteX230" fmla="*/ 1053 w 10000"/>
                <a:gd name="connsiteY230" fmla="*/ 6111 h 10000"/>
                <a:gd name="connsiteX231" fmla="*/ 1089 w 10000"/>
                <a:gd name="connsiteY231" fmla="*/ 6143 h 10000"/>
                <a:gd name="connsiteX232" fmla="*/ 1099 w 10000"/>
                <a:gd name="connsiteY232" fmla="*/ 6154 h 10000"/>
                <a:gd name="connsiteX233" fmla="*/ 1094 w 10000"/>
                <a:gd name="connsiteY233" fmla="*/ 6154 h 10000"/>
                <a:gd name="connsiteX234" fmla="*/ 1073 w 10000"/>
                <a:gd name="connsiteY234" fmla="*/ 6164 h 10000"/>
                <a:gd name="connsiteX235" fmla="*/ 1053 w 10000"/>
                <a:gd name="connsiteY235" fmla="*/ 6185 h 10000"/>
                <a:gd name="connsiteX236" fmla="*/ 1023 w 10000"/>
                <a:gd name="connsiteY236" fmla="*/ 6216 h 10000"/>
                <a:gd name="connsiteX237" fmla="*/ 987 w 10000"/>
                <a:gd name="connsiteY237" fmla="*/ 6236 h 10000"/>
                <a:gd name="connsiteX238" fmla="*/ 957 w 10000"/>
                <a:gd name="connsiteY238" fmla="*/ 6268 h 10000"/>
                <a:gd name="connsiteX239" fmla="*/ 932 w 10000"/>
                <a:gd name="connsiteY239" fmla="*/ 6299 h 10000"/>
                <a:gd name="connsiteX240" fmla="*/ 906 w 10000"/>
                <a:gd name="connsiteY240" fmla="*/ 6331 h 10000"/>
                <a:gd name="connsiteX241" fmla="*/ 2486 w 10000"/>
                <a:gd name="connsiteY241" fmla="*/ 7766 h 10000"/>
                <a:gd name="connsiteX242" fmla="*/ 2516 w 10000"/>
                <a:gd name="connsiteY242" fmla="*/ 7798 h 10000"/>
                <a:gd name="connsiteX243" fmla="*/ 2542 w 10000"/>
                <a:gd name="connsiteY243" fmla="*/ 7808 h 10000"/>
                <a:gd name="connsiteX244" fmla="*/ 2572 w 10000"/>
                <a:gd name="connsiteY244" fmla="*/ 7808 h 10000"/>
                <a:gd name="connsiteX245" fmla="*/ 2603 w 10000"/>
                <a:gd name="connsiteY245" fmla="*/ 7755 h 10000"/>
                <a:gd name="connsiteX246" fmla="*/ 1246 w 10000"/>
                <a:gd name="connsiteY246" fmla="*/ 6414 h 10000"/>
                <a:gd name="connsiteX247" fmla="*/ 1337 w 10000"/>
                <a:gd name="connsiteY247" fmla="*/ 6373 h 10000"/>
                <a:gd name="connsiteX248" fmla="*/ 1494 w 10000"/>
                <a:gd name="connsiteY248" fmla="*/ 6309 h 10000"/>
                <a:gd name="connsiteX249" fmla="*/ 1701 w 10000"/>
                <a:gd name="connsiteY249" fmla="*/ 6216 h 10000"/>
                <a:gd name="connsiteX250" fmla="*/ 1949 w 10000"/>
                <a:gd name="connsiteY250" fmla="*/ 6111 h 10000"/>
                <a:gd name="connsiteX251" fmla="*/ 2233 w 10000"/>
                <a:gd name="connsiteY251" fmla="*/ 6006 h 10000"/>
                <a:gd name="connsiteX252" fmla="*/ 2542 w 10000"/>
                <a:gd name="connsiteY252" fmla="*/ 5891 h 10000"/>
                <a:gd name="connsiteX253" fmla="*/ 2871 w 10000"/>
                <a:gd name="connsiteY253" fmla="*/ 5754 h 10000"/>
                <a:gd name="connsiteX254" fmla="*/ 3195 w 10000"/>
                <a:gd name="connsiteY254" fmla="*/ 5629 h 10000"/>
                <a:gd name="connsiteX255" fmla="*/ 3524 w 10000"/>
                <a:gd name="connsiteY255" fmla="*/ 5513 h 10000"/>
                <a:gd name="connsiteX256" fmla="*/ 3833 w 10000"/>
                <a:gd name="connsiteY256" fmla="*/ 5387 h 10000"/>
                <a:gd name="connsiteX257" fmla="*/ 4122 w 10000"/>
                <a:gd name="connsiteY257" fmla="*/ 5284 h 10000"/>
                <a:gd name="connsiteX258" fmla="*/ 4380 w 10000"/>
                <a:gd name="connsiteY258" fmla="*/ 5178 h 10000"/>
                <a:gd name="connsiteX259" fmla="*/ 4603 w 10000"/>
                <a:gd name="connsiteY259" fmla="*/ 5105 h 10000"/>
                <a:gd name="connsiteX260" fmla="*/ 4765 w 10000"/>
                <a:gd name="connsiteY260" fmla="*/ 5031 h 10000"/>
                <a:gd name="connsiteX261" fmla="*/ 4876 w 10000"/>
                <a:gd name="connsiteY261" fmla="*/ 4990 h 10000"/>
                <a:gd name="connsiteX262" fmla="*/ 4911 w 10000"/>
                <a:gd name="connsiteY262" fmla="*/ 4980 h 10000"/>
                <a:gd name="connsiteX263" fmla="*/ 4972 w 10000"/>
                <a:gd name="connsiteY263" fmla="*/ 5053 h 10000"/>
                <a:gd name="connsiteX264" fmla="*/ 5038 w 10000"/>
                <a:gd name="connsiteY264" fmla="*/ 5126 h 10000"/>
                <a:gd name="connsiteX265" fmla="*/ 5109 w 10000"/>
                <a:gd name="connsiteY265" fmla="*/ 5199 h 10000"/>
                <a:gd name="connsiteX266" fmla="*/ 5180 w 10000"/>
                <a:gd name="connsiteY266" fmla="*/ 5284 h 10000"/>
                <a:gd name="connsiteX267" fmla="*/ 5241 w 10000"/>
                <a:gd name="connsiteY267" fmla="*/ 5367 h 10000"/>
                <a:gd name="connsiteX268" fmla="*/ 5306 w 10000"/>
                <a:gd name="connsiteY268" fmla="*/ 5451 h 10000"/>
                <a:gd name="connsiteX269" fmla="*/ 5367 w 10000"/>
                <a:gd name="connsiteY269" fmla="*/ 5534 h 10000"/>
                <a:gd name="connsiteX270" fmla="*/ 5428 w 10000"/>
                <a:gd name="connsiteY270" fmla="*/ 5629 h 10000"/>
                <a:gd name="connsiteX271" fmla="*/ 5423 w 10000"/>
                <a:gd name="connsiteY271" fmla="*/ 5942 h 10000"/>
                <a:gd name="connsiteX272" fmla="*/ 5397 w 10000"/>
                <a:gd name="connsiteY272" fmla="*/ 6236 h 10000"/>
                <a:gd name="connsiteX273" fmla="*/ 5367 w 10000"/>
                <a:gd name="connsiteY273" fmla="*/ 6541 h 10000"/>
                <a:gd name="connsiteX274" fmla="*/ 5337 w 10000"/>
                <a:gd name="connsiteY274" fmla="*/ 6814 h 10000"/>
                <a:gd name="connsiteX275" fmla="*/ 5296 w 10000"/>
                <a:gd name="connsiteY275" fmla="*/ 6718 h 10000"/>
                <a:gd name="connsiteX276" fmla="*/ 5251 w 10000"/>
                <a:gd name="connsiteY276" fmla="*/ 6624 h 10000"/>
                <a:gd name="connsiteX277" fmla="*/ 5210 w 10000"/>
                <a:gd name="connsiteY277" fmla="*/ 6530 h 10000"/>
                <a:gd name="connsiteX278" fmla="*/ 5170 w 10000"/>
                <a:gd name="connsiteY278" fmla="*/ 6444 h 10000"/>
                <a:gd name="connsiteX279" fmla="*/ 5129 w 10000"/>
                <a:gd name="connsiteY279" fmla="*/ 6351 h 10000"/>
                <a:gd name="connsiteX280" fmla="*/ 5089 w 10000"/>
                <a:gd name="connsiteY280" fmla="*/ 6268 h 10000"/>
                <a:gd name="connsiteX281" fmla="*/ 5043 w 10000"/>
                <a:gd name="connsiteY281" fmla="*/ 6185 h 10000"/>
                <a:gd name="connsiteX282" fmla="*/ 4992 w 10000"/>
                <a:gd name="connsiteY282" fmla="*/ 6111 h 10000"/>
                <a:gd name="connsiteX283" fmla="*/ 5033 w 10000"/>
                <a:gd name="connsiteY283" fmla="*/ 6111 h 10000"/>
                <a:gd name="connsiteX284" fmla="*/ 5073 w 10000"/>
                <a:gd name="connsiteY284" fmla="*/ 6143 h 10000"/>
                <a:gd name="connsiteX285" fmla="*/ 5114 w 10000"/>
                <a:gd name="connsiteY285" fmla="*/ 6195 h 10000"/>
                <a:gd name="connsiteX286" fmla="*/ 5149 w 10000"/>
                <a:gd name="connsiteY286" fmla="*/ 6258 h 10000"/>
                <a:gd name="connsiteX287" fmla="*/ 5190 w 10000"/>
                <a:gd name="connsiteY287" fmla="*/ 6321 h 10000"/>
                <a:gd name="connsiteX288" fmla="*/ 5230 w 10000"/>
                <a:gd name="connsiteY288" fmla="*/ 6341 h 10000"/>
                <a:gd name="connsiteX289" fmla="*/ 5271 w 10000"/>
                <a:gd name="connsiteY289" fmla="*/ 6341 h 10000"/>
                <a:gd name="connsiteX290" fmla="*/ 5316 w 10000"/>
                <a:gd name="connsiteY290" fmla="*/ 6299 h 10000"/>
                <a:gd name="connsiteX291" fmla="*/ 5276 w 10000"/>
                <a:gd name="connsiteY291" fmla="*/ 6154 h 10000"/>
                <a:gd name="connsiteX292" fmla="*/ 5225 w 10000"/>
                <a:gd name="connsiteY292" fmla="*/ 6017 h 10000"/>
                <a:gd name="connsiteX293" fmla="*/ 5170 w 10000"/>
                <a:gd name="connsiteY293" fmla="*/ 5902 h 10000"/>
                <a:gd name="connsiteX294" fmla="*/ 5109 w 10000"/>
                <a:gd name="connsiteY294" fmla="*/ 5776 h 10000"/>
                <a:gd name="connsiteX295" fmla="*/ 5043 w 10000"/>
                <a:gd name="connsiteY295" fmla="*/ 5670 h 10000"/>
                <a:gd name="connsiteX296" fmla="*/ 4972 w 10000"/>
                <a:gd name="connsiteY296" fmla="*/ 5576 h 10000"/>
                <a:gd name="connsiteX297" fmla="*/ 4901 w 10000"/>
                <a:gd name="connsiteY297" fmla="*/ 5493 h 10000"/>
                <a:gd name="connsiteX298" fmla="*/ 4835 w 10000"/>
                <a:gd name="connsiteY298" fmla="*/ 5418 h 10000"/>
                <a:gd name="connsiteX299" fmla="*/ 4881 w 10000"/>
                <a:gd name="connsiteY299" fmla="*/ 5428 h 10000"/>
                <a:gd name="connsiteX300" fmla="*/ 4927 w 10000"/>
                <a:gd name="connsiteY300" fmla="*/ 5438 h 10000"/>
                <a:gd name="connsiteX301" fmla="*/ 4972 w 10000"/>
                <a:gd name="connsiteY301" fmla="*/ 5461 h 10000"/>
                <a:gd name="connsiteX302" fmla="*/ 5018 w 10000"/>
                <a:gd name="connsiteY302" fmla="*/ 5493 h 10000"/>
                <a:gd name="connsiteX303" fmla="*/ 5068 w 10000"/>
                <a:gd name="connsiteY303" fmla="*/ 5513 h 10000"/>
                <a:gd name="connsiteX304" fmla="*/ 5114 w 10000"/>
                <a:gd name="connsiteY304" fmla="*/ 5545 h 10000"/>
                <a:gd name="connsiteX305" fmla="*/ 5154 w 10000"/>
                <a:gd name="connsiteY305" fmla="*/ 5586 h 10000"/>
                <a:gd name="connsiteX306" fmla="*/ 5195 w 10000"/>
                <a:gd name="connsiteY306" fmla="*/ 5629 h 10000"/>
                <a:gd name="connsiteX307" fmla="*/ 5220 w 10000"/>
                <a:gd name="connsiteY307" fmla="*/ 5639 h 10000"/>
                <a:gd name="connsiteX308" fmla="*/ 5241 w 10000"/>
                <a:gd name="connsiteY308" fmla="*/ 5680 h 10000"/>
                <a:gd name="connsiteX309" fmla="*/ 5266 w 10000"/>
                <a:gd name="connsiteY309" fmla="*/ 5732 h 10000"/>
                <a:gd name="connsiteX310" fmla="*/ 5281 w 10000"/>
                <a:gd name="connsiteY310" fmla="*/ 5766 h 10000"/>
                <a:gd name="connsiteX311" fmla="*/ 5306 w 10000"/>
                <a:gd name="connsiteY311" fmla="*/ 5818 h 10000"/>
                <a:gd name="connsiteX312" fmla="*/ 5327 w 10000"/>
                <a:gd name="connsiteY312" fmla="*/ 5829 h 10000"/>
                <a:gd name="connsiteX313" fmla="*/ 5352 w 10000"/>
                <a:gd name="connsiteY313" fmla="*/ 5818 h 10000"/>
                <a:gd name="connsiteX314" fmla="*/ 5382 w 10000"/>
                <a:gd name="connsiteY314" fmla="*/ 5766 h 10000"/>
                <a:gd name="connsiteX315" fmla="*/ 5342 w 10000"/>
                <a:gd name="connsiteY315" fmla="*/ 5660 h 10000"/>
                <a:gd name="connsiteX316" fmla="*/ 5296 w 10000"/>
                <a:gd name="connsiteY316" fmla="*/ 5576 h 10000"/>
                <a:gd name="connsiteX317" fmla="*/ 5241 w 10000"/>
                <a:gd name="connsiteY317" fmla="*/ 5503 h 10000"/>
                <a:gd name="connsiteX318" fmla="*/ 5190 w 10000"/>
                <a:gd name="connsiteY318" fmla="*/ 5438 h 10000"/>
                <a:gd name="connsiteX319" fmla="*/ 5129 w 10000"/>
                <a:gd name="connsiteY319" fmla="*/ 5387 h 10000"/>
                <a:gd name="connsiteX320" fmla="*/ 5073 w 10000"/>
                <a:gd name="connsiteY320" fmla="*/ 5356 h 10000"/>
                <a:gd name="connsiteX321" fmla="*/ 5008 w 10000"/>
                <a:gd name="connsiteY321" fmla="*/ 5304 h 10000"/>
                <a:gd name="connsiteX322" fmla="*/ 4952 w 10000"/>
                <a:gd name="connsiteY322" fmla="*/ 5271 h 10000"/>
                <a:gd name="connsiteX323" fmla="*/ 4916 w 10000"/>
                <a:gd name="connsiteY323" fmla="*/ 5241 h 10000"/>
                <a:gd name="connsiteX324" fmla="*/ 4876 w 10000"/>
                <a:gd name="connsiteY324" fmla="*/ 5230 h 10000"/>
                <a:gd name="connsiteX325" fmla="*/ 4841 w 10000"/>
                <a:gd name="connsiteY325" fmla="*/ 5230 h 10000"/>
                <a:gd name="connsiteX326" fmla="*/ 4810 w 10000"/>
                <a:gd name="connsiteY326" fmla="*/ 5284 h 10000"/>
                <a:gd name="connsiteX327" fmla="*/ 4810 w 10000"/>
                <a:gd name="connsiteY327" fmla="*/ 5314 h 10000"/>
                <a:gd name="connsiteX328" fmla="*/ 4815 w 10000"/>
                <a:gd name="connsiteY328" fmla="*/ 5356 h 10000"/>
                <a:gd name="connsiteX329" fmla="*/ 4820 w 10000"/>
                <a:gd name="connsiteY329" fmla="*/ 5377 h 10000"/>
                <a:gd name="connsiteX330" fmla="*/ 4835 w 10000"/>
                <a:gd name="connsiteY330" fmla="*/ 5397 h 10000"/>
                <a:gd name="connsiteX331" fmla="*/ 4795 w 10000"/>
                <a:gd name="connsiteY331" fmla="*/ 5428 h 10000"/>
                <a:gd name="connsiteX332" fmla="*/ 4744 w 10000"/>
                <a:gd name="connsiteY332" fmla="*/ 5438 h 10000"/>
                <a:gd name="connsiteX333" fmla="*/ 4709 w 10000"/>
                <a:gd name="connsiteY333" fmla="*/ 5461 h 10000"/>
                <a:gd name="connsiteX334" fmla="*/ 4704 w 10000"/>
                <a:gd name="connsiteY334" fmla="*/ 5556 h 10000"/>
                <a:gd name="connsiteX335" fmla="*/ 4754 w 10000"/>
                <a:gd name="connsiteY335" fmla="*/ 5596 h 10000"/>
                <a:gd name="connsiteX336" fmla="*/ 4800 w 10000"/>
                <a:gd name="connsiteY336" fmla="*/ 5629 h 10000"/>
                <a:gd name="connsiteX337" fmla="*/ 4846 w 10000"/>
                <a:gd name="connsiteY337" fmla="*/ 5670 h 10000"/>
                <a:gd name="connsiteX338" fmla="*/ 4896 w 10000"/>
                <a:gd name="connsiteY338" fmla="*/ 5691 h 10000"/>
                <a:gd name="connsiteX339" fmla="*/ 4937 w 10000"/>
                <a:gd name="connsiteY339" fmla="*/ 5732 h 10000"/>
                <a:gd name="connsiteX340" fmla="*/ 4987 w 10000"/>
                <a:gd name="connsiteY340" fmla="*/ 5776 h 10000"/>
                <a:gd name="connsiteX341" fmla="*/ 5028 w 10000"/>
                <a:gd name="connsiteY341" fmla="*/ 5839 h 10000"/>
                <a:gd name="connsiteX342" fmla="*/ 5068 w 10000"/>
                <a:gd name="connsiteY342" fmla="*/ 5902 h 10000"/>
                <a:gd name="connsiteX343" fmla="*/ 5033 w 10000"/>
                <a:gd name="connsiteY343" fmla="*/ 5912 h 10000"/>
                <a:gd name="connsiteX344" fmla="*/ 4992 w 10000"/>
                <a:gd name="connsiteY344" fmla="*/ 5912 h 10000"/>
                <a:gd name="connsiteX345" fmla="*/ 4957 w 10000"/>
                <a:gd name="connsiteY345" fmla="*/ 5902 h 10000"/>
                <a:gd name="connsiteX346" fmla="*/ 4916 w 10000"/>
                <a:gd name="connsiteY346" fmla="*/ 5871 h 10000"/>
                <a:gd name="connsiteX347" fmla="*/ 4876 w 10000"/>
                <a:gd name="connsiteY347" fmla="*/ 5850 h 10000"/>
                <a:gd name="connsiteX348" fmla="*/ 4835 w 10000"/>
                <a:gd name="connsiteY348" fmla="*/ 5839 h 10000"/>
                <a:gd name="connsiteX349" fmla="*/ 4800 w 10000"/>
                <a:gd name="connsiteY349" fmla="*/ 5860 h 10000"/>
                <a:gd name="connsiteX350" fmla="*/ 4759 w 10000"/>
                <a:gd name="connsiteY350" fmla="*/ 5902 h 10000"/>
                <a:gd name="connsiteX351" fmla="*/ 4775 w 10000"/>
                <a:gd name="connsiteY351" fmla="*/ 6027 h 10000"/>
                <a:gd name="connsiteX352" fmla="*/ 4810 w 10000"/>
                <a:gd name="connsiteY352" fmla="*/ 6143 h 10000"/>
                <a:gd name="connsiteX353" fmla="*/ 4851 w 10000"/>
                <a:gd name="connsiteY353" fmla="*/ 6226 h 10000"/>
                <a:gd name="connsiteX354" fmla="*/ 4901 w 10000"/>
                <a:gd name="connsiteY354" fmla="*/ 6309 h 10000"/>
                <a:gd name="connsiteX355" fmla="*/ 4952 w 10000"/>
                <a:gd name="connsiteY355" fmla="*/ 6394 h 10000"/>
                <a:gd name="connsiteX356" fmla="*/ 5003 w 10000"/>
                <a:gd name="connsiteY356" fmla="*/ 6488 h 10000"/>
                <a:gd name="connsiteX357" fmla="*/ 5043 w 10000"/>
                <a:gd name="connsiteY357" fmla="*/ 6614 h 10000"/>
                <a:gd name="connsiteX358" fmla="*/ 5078 w 10000"/>
                <a:gd name="connsiteY358" fmla="*/ 6739 h 10000"/>
                <a:gd name="connsiteX359" fmla="*/ 4987 w 10000"/>
                <a:gd name="connsiteY359" fmla="*/ 6781 h 10000"/>
                <a:gd name="connsiteX360" fmla="*/ 4886 w 10000"/>
                <a:gd name="connsiteY360" fmla="*/ 6824 h 10000"/>
                <a:gd name="connsiteX361" fmla="*/ 4795 w 10000"/>
                <a:gd name="connsiteY361" fmla="*/ 6888 h 10000"/>
                <a:gd name="connsiteX362" fmla="*/ 4699 w 10000"/>
                <a:gd name="connsiteY362" fmla="*/ 6950 h 10000"/>
                <a:gd name="connsiteX363" fmla="*/ 4608 w 10000"/>
                <a:gd name="connsiteY363" fmla="*/ 7013 h 10000"/>
                <a:gd name="connsiteX364" fmla="*/ 4511 w 10000"/>
                <a:gd name="connsiteY364" fmla="*/ 7055 h 10000"/>
                <a:gd name="connsiteX365" fmla="*/ 4415 w 10000"/>
                <a:gd name="connsiteY365" fmla="*/ 7097 h 10000"/>
                <a:gd name="connsiteX366" fmla="*/ 4319 w 10000"/>
                <a:gd name="connsiteY366" fmla="*/ 7107 h 10000"/>
                <a:gd name="connsiteX367" fmla="*/ 4339 w 10000"/>
                <a:gd name="connsiteY367" fmla="*/ 6845 h 10000"/>
                <a:gd name="connsiteX368" fmla="*/ 4349 w 10000"/>
                <a:gd name="connsiteY368" fmla="*/ 6551 h 10000"/>
                <a:gd name="connsiteX369" fmla="*/ 4339 w 10000"/>
                <a:gd name="connsiteY369" fmla="*/ 6268 h 10000"/>
                <a:gd name="connsiteX370" fmla="*/ 4319 w 10000"/>
                <a:gd name="connsiteY370" fmla="*/ 6006 h 10000"/>
                <a:gd name="connsiteX371" fmla="*/ 4294 w 10000"/>
                <a:gd name="connsiteY371" fmla="*/ 5922 h 10000"/>
                <a:gd name="connsiteX372" fmla="*/ 4268 w 10000"/>
                <a:gd name="connsiteY372" fmla="*/ 5829 h 10000"/>
                <a:gd name="connsiteX373" fmla="*/ 4238 w 10000"/>
                <a:gd name="connsiteY373" fmla="*/ 5743 h 10000"/>
                <a:gd name="connsiteX374" fmla="*/ 4192 w 10000"/>
                <a:gd name="connsiteY374" fmla="*/ 5712 h 10000"/>
                <a:gd name="connsiteX375" fmla="*/ 4147 w 10000"/>
                <a:gd name="connsiteY375" fmla="*/ 5891 h 10000"/>
                <a:gd name="connsiteX376" fmla="*/ 4116 w 10000"/>
                <a:gd name="connsiteY376" fmla="*/ 6070 h 10000"/>
                <a:gd name="connsiteX377" fmla="*/ 4086 w 10000"/>
                <a:gd name="connsiteY377" fmla="*/ 6247 h 10000"/>
                <a:gd name="connsiteX378" fmla="*/ 4035 w 10000"/>
                <a:gd name="connsiteY378" fmla="*/ 6414 h 10000"/>
                <a:gd name="connsiteX379" fmla="*/ 3833 w 10000"/>
                <a:gd name="connsiteY379" fmla="*/ 5712 h 10000"/>
                <a:gd name="connsiteX380" fmla="*/ 3772 w 10000"/>
                <a:gd name="connsiteY380" fmla="*/ 5712 h 10000"/>
                <a:gd name="connsiteX381" fmla="*/ 3772 w 10000"/>
                <a:gd name="connsiteY381" fmla="*/ 5829 h 10000"/>
                <a:gd name="connsiteX382" fmla="*/ 3813 w 10000"/>
                <a:gd name="connsiteY382" fmla="*/ 5954 h 10000"/>
                <a:gd name="connsiteX383" fmla="*/ 3848 w 10000"/>
                <a:gd name="connsiteY383" fmla="*/ 6090 h 10000"/>
                <a:gd name="connsiteX384" fmla="*/ 3878 w 10000"/>
                <a:gd name="connsiteY384" fmla="*/ 6226 h 10000"/>
                <a:gd name="connsiteX385" fmla="*/ 3909 w 10000"/>
                <a:gd name="connsiteY385" fmla="*/ 6373 h 10000"/>
                <a:gd name="connsiteX386" fmla="*/ 3934 w 10000"/>
                <a:gd name="connsiteY386" fmla="*/ 6498 h 10000"/>
                <a:gd name="connsiteX387" fmla="*/ 3959 w 10000"/>
                <a:gd name="connsiteY387" fmla="*/ 6644 h 10000"/>
                <a:gd name="connsiteX388" fmla="*/ 3975 w 10000"/>
                <a:gd name="connsiteY388" fmla="*/ 6803 h 10000"/>
                <a:gd name="connsiteX389" fmla="*/ 3995 w 10000"/>
                <a:gd name="connsiteY389" fmla="*/ 6950 h 10000"/>
                <a:gd name="connsiteX390" fmla="*/ 4041 w 10000"/>
                <a:gd name="connsiteY390" fmla="*/ 6928 h 10000"/>
                <a:gd name="connsiteX391" fmla="*/ 4081 w 10000"/>
                <a:gd name="connsiteY391" fmla="*/ 6868 h 10000"/>
                <a:gd name="connsiteX392" fmla="*/ 4111 w 10000"/>
                <a:gd name="connsiteY392" fmla="*/ 6803 h 10000"/>
                <a:gd name="connsiteX393" fmla="*/ 4142 w 10000"/>
                <a:gd name="connsiteY393" fmla="*/ 6729 h 10000"/>
                <a:gd name="connsiteX394" fmla="*/ 4162 w 10000"/>
                <a:gd name="connsiteY394" fmla="*/ 6644 h 10000"/>
                <a:gd name="connsiteX395" fmla="*/ 4182 w 10000"/>
                <a:gd name="connsiteY395" fmla="*/ 6551 h 10000"/>
                <a:gd name="connsiteX396" fmla="*/ 4197 w 10000"/>
                <a:gd name="connsiteY396" fmla="*/ 6467 h 10000"/>
                <a:gd name="connsiteX397" fmla="*/ 4218 w 10000"/>
                <a:gd name="connsiteY397" fmla="*/ 6384 h 10000"/>
                <a:gd name="connsiteX398" fmla="*/ 4238 w 10000"/>
                <a:gd name="connsiteY398" fmla="*/ 6467 h 10000"/>
                <a:gd name="connsiteX399" fmla="*/ 4228 w 10000"/>
                <a:gd name="connsiteY399" fmla="*/ 6654 h 10000"/>
                <a:gd name="connsiteX400" fmla="*/ 4203 w 10000"/>
                <a:gd name="connsiteY400" fmla="*/ 6855 h 10000"/>
                <a:gd name="connsiteX401" fmla="*/ 4182 w 10000"/>
                <a:gd name="connsiteY401" fmla="*/ 7034 h 10000"/>
                <a:gd name="connsiteX402" fmla="*/ 4147 w 10000"/>
                <a:gd name="connsiteY402" fmla="*/ 7223 h 10000"/>
                <a:gd name="connsiteX403" fmla="*/ 4111 w 10000"/>
                <a:gd name="connsiteY403" fmla="*/ 7410 h 10000"/>
                <a:gd name="connsiteX404" fmla="*/ 4076 w 10000"/>
                <a:gd name="connsiteY404" fmla="*/ 7589 h 10000"/>
                <a:gd name="connsiteX405" fmla="*/ 4223 w 10000"/>
                <a:gd name="connsiteY405" fmla="*/ 7977 h 10000"/>
                <a:gd name="connsiteX406" fmla="*/ 4238 w 10000"/>
                <a:gd name="connsiteY406" fmla="*/ 7862 h 10000"/>
                <a:gd name="connsiteX407" fmla="*/ 4258 w 10000"/>
                <a:gd name="connsiteY407" fmla="*/ 7705 h 10000"/>
                <a:gd name="connsiteX408" fmla="*/ 4273 w 10000"/>
                <a:gd name="connsiteY408" fmla="*/ 7567 h 10000"/>
                <a:gd name="connsiteX409" fmla="*/ 4294 w 10000"/>
                <a:gd name="connsiteY409" fmla="*/ 7452 h 10000"/>
                <a:gd name="connsiteX410" fmla="*/ 4400 w 10000"/>
                <a:gd name="connsiteY410" fmla="*/ 7421 h 10000"/>
                <a:gd name="connsiteX411" fmla="*/ 4511 w 10000"/>
                <a:gd name="connsiteY411" fmla="*/ 7358 h 10000"/>
                <a:gd name="connsiteX412" fmla="*/ 4623 w 10000"/>
                <a:gd name="connsiteY412" fmla="*/ 7296 h 10000"/>
                <a:gd name="connsiteX413" fmla="*/ 4734 w 10000"/>
                <a:gd name="connsiteY413" fmla="*/ 7243 h 10000"/>
                <a:gd name="connsiteX414" fmla="*/ 4846 w 10000"/>
                <a:gd name="connsiteY414" fmla="*/ 7181 h 10000"/>
                <a:gd name="connsiteX415" fmla="*/ 4952 w 10000"/>
                <a:gd name="connsiteY415" fmla="*/ 7118 h 10000"/>
                <a:gd name="connsiteX416" fmla="*/ 5063 w 10000"/>
                <a:gd name="connsiteY416" fmla="*/ 7055 h 10000"/>
                <a:gd name="connsiteX417" fmla="*/ 5170 w 10000"/>
                <a:gd name="connsiteY417" fmla="*/ 7013 h 10000"/>
                <a:gd name="connsiteX418" fmla="*/ 5205 w 10000"/>
                <a:gd name="connsiteY418" fmla="*/ 7107 h 10000"/>
                <a:gd name="connsiteX419" fmla="*/ 5241 w 10000"/>
                <a:gd name="connsiteY419" fmla="*/ 7202 h 10000"/>
                <a:gd name="connsiteX420" fmla="*/ 5266 w 10000"/>
                <a:gd name="connsiteY420" fmla="*/ 7296 h 10000"/>
                <a:gd name="connsiteX421" fmla="*/ 5286 w 10000"/>
                <a:gd name="connsiteY421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699 w 10000"/>
                <a:gd name="connsiteY12" fmla="*/ 9914 h 10000"/>
                <a:gd name="connsiteX13" fmla="*/ 4228 w 10000"/>
                <a:gd name="connsiteY13" fmla="*/ 8125 h 10000"/>
                <a:gd name="connsiteX14" fmla="*/ 4223 w 10000"/>
                <a:gd name="connsiteY14" fmla="*/ 8092 h 10000"/>
                <a:gd name="connsiteX15" fmla="*/ 4223 w 10000"/>
                <a:gd name="connsiteY15" fmla="*/ 8061 h 10000"/>
                <a:gd name="connsiteX16" fmla="*/ 4223 w 10000"/>
                <a:gd name="connsiteY16" fmla="*/ 8018 h 10000"/>
                <a:gd name="connsiteX17" fmla="*/ 4223 w 10000"/>
                <a:gd name="connsiteY17" fmla="*/ 7977 h 10000"/>
                <a:gd name="connsiteX18" fmla="*/ 5554 w 10000"/>
                <a:gd name="connsiteY18" fmla="*/ 6593 h 10000"/>
                <a:gd name="connsiteX19" fmla="*/ 5570 w 10000"/>
                <a:gd name="connsiteY19" fmla="*/ 6384 h 10000"/>
                <a:gd name="connsiteX20" fmla="*/ 5585 w 10000"/>
                <a:gd name="connsiteY20" fmla="*/ 6154 h 10000"/>
                <a:gd name="connsiteX21" fmla="*/ 5605 w 10000"/>
                <a:gd name="connsiteY21" fmla="*/ 5932 h 10000"/>
                <a:gd name="connsiteX22" fmla="*/ 5625 w 10000"/>
                <a:gd name="connsiteY22" fmla="*/ 5712 h 10000"/>
                <a:gd name="connsiteX23" fmla="*/ 5651 w 10000"/>
                <a:gd name="connsiteY23" fmla="*/ 5503 h 10000"/>
                <a:gd name="connsiteX24" fmla="*/ 5671 w 10000"/>
                <a:gd name="connsiteY24" fmla="*/ 5294 h 10000"/>
                <a:gd name="connsiteX25" fmla="*/ 5706 w 10000"/>
                <a:gd name="connsiteY25" fmla="*/ 5084 h 10000"/>
                <a:gd name="connsiteX26" fmla="*/ 5742 w 10000"/>
                <a:gd name="connsiteY26" fmla="*/ 4885 h 10000"/>
                <a:gd name="connsiteX27" fmla="*/ 5782 w 10000"/>
                <a:gd name="connsiteY27" fmla="*/ 4643 h 10000"/>
                <a:gd name="connsiteX28" fmla="*/ 5838 w 10000"/>
                <a:gd name="connsiteY28" fmla="*/ 4401 h 10000"/>
                <a:gd name="connsiteX29" fmla="*/ 5894 w 10000"/>
                <a:gd name="connsiteY29" fmla="*/ 4171 h 10000"/>
                <a:gd name="connsiteX30" fmla="*/ 5965 w 10000"/>
                <a:gd name="connsiteY30" fmla="*/ 3942 h 10000"/>
                <a:gd name="connsiteX31" fmla="*/ 6041 w 10000"/>
                <a:gd name="connsiteY31" fmla="*/ 3723 h 10000"/>
                <a:gd name="connsiteX32" fmla="*/ 6116 w 10000"/>
                <a:gd name="connsiteY32" fmla="*/ 3511 h 10000"/>
                <a:gd name="connsiteX33" fmla="*/ 6203 w 10000"/>
                <a:gd name="connsiteY33" fmla="*/ 3312 h 10000"/>
                <a:gd name="connsiteX34" fmla="*/ 6294 w 10000"/>
                <a:gd name="connsiteY34" fmla="*/ 3124 h 10000"/>
                <a:gd name="connsiteX35" fmla="*/ 6395 w 10000"/>
                <a:gd name="connsiteY35" fmla="*/ 2957 h 10000"/>
                <a:gd name="connsiteX36" fmla="*/ 6496 w 10000"/>
                <a:gd name="connsiteY36" fmla="*/ 2777 h 10000"/>
                <a:gd name="connsiteX37" fmla="*/ 6603 w 10000"/>
                <a:gd name="connsiteY37" fmla="*/ 2642 h 10000"/>
                <a:gd name="connsiteX38" fmla="*/ 6714 w 10000"/>
                <a:gd name="connsiteY38" fmla="*/ 2515 h 10000"/>
                <a:gd name="connsiteX39" fmla="*/ 6830 w 10000"/>
                <a:gd name="connsiteY39" fmla="*/ 2411 h 10000"/>
                <a:gd name="connsiteX40" fmla="*/ 6947 w 10000"/>
                <a:gd name="connsiteY40" fmla="*/ 2305 h 10000"/>
                <a:gd name="connsiteX41" fmla="*/ 7073 w 10000"/>
                <a:gd name="connsiteY41" fmla="*/ 2253 h 10000"/>
                <a:gd name="connsiteX42" fmla="*/ 7200 w 10000"/>
                <a:gd name="connsiteY42" fmla="*/ 2201 h 10000"/>
                <a:gd name="connsiteX43" fmla="*/ 7271 w 10000"/>
                <a:gd name="connsiteY43" fmla="*/ 2368 h 10000"/>
                <a:gd name="connsiteX44" fmla="*/ 7332 w 10000"/>
                <a:gd name="connsiteY44" fmla="*/ 2515 h 10000"/>
                <a:gd name="connsiteX45" fmla="*/ 7397 w 10000"/>
                <a:gd name="connsiteY45" fmla="*/ 2663 h 10000"/>
                <a:gd name="connsiteX46" fmla="*/ 7468 w 10000"/>
                <a:gd name="connsiteY46" fmla="*/ 2777 h 10000"/>
                <a:gd name="connsiteX47" fmla="*/ 7549 w 10000"/>
                <a:gd name="connsiteY47" fmla="*/ 2894 h 10000"/>
                <a:gd name="connsiteX48" fmla="*/ 7641 w 10000"/>
                <a:gd name="connsiteY48" fmla="*/ 2987 h 10000"/>
                <a:gd name="connsiteX49" fmla="*/ 7757 w 10000"/>
                <a:gd name="connsiteY49" fmla="*/ 3082 h 10000"/>
                <a:gd name="connsiteX50" fmla="*/ 7899 w 10000"/>
                <a:gd name="connsiteY50" fmla="*/ 3165 h 10000"/>
                <a:gd name="connsiteX51" fmla="*/ 7980 w 10000"/>
                <a:gd name="connsiteY51" fmla="*/ 3209 h 10000"/>
                <a:gd name="connsiteX52" fmla="*/ 8056 w 10000"/>
                <a:gd name="connsiteY52" fmla="*/ 3219 h 10000"/>
                <a:gd name="connsiteX53" fmla="*/ 8137 w 10000"/>
                <a:gd name="connsiteY53" fmla="*/ 3229 h 10000"/>
                <a:gd name="connsiteX54" fmla="*/ 8213 w 10000"/>
                <a:gd name="connsiteY54" fmla="*/ 3229 h 10000"/>
                <a:gd name="connsiteX55" fmla="*/ 8289 w 10000"/>
                <a:gd name="connsiteY55" fmla="*/ 3209 h 10000"/>
                <a:gd name="connsiteX56" fmla="*/ 8359 w 10000"/>
                <a:gd name="connsiteY56" fmla="*/ 3175 h 10000"/>
                <a:gd name="connsiteX57" fmla="*/ 8435 w 10000"/>
                <a:gd name="connsiteY57" fmla="*/ 3145 h 10000"/>
                <a:gd name="connsiteX58" fmla="*/ 8506 w 10000"/>
                <a:gd name="connsiteY58" fmla="*/ 3082 h 10000"/>
                <a:gd name="connsiteX59" fmla="*/ 8572 w 10000"/>
                <a:gd name="connsiteY59" fmla="*/ 3041 h 10000"/>
                <a:gd name="connsiteX60" fmla="*/ 8638 w 10000"/>
                <a:gd name="connsiteY60" fmla="*/ 2967 h 10000"/>
                <a:gd name="connsiteX61" fmla="*/ 8709 w 10000"/>
                <a:gd name="connsiteY61" fmla="*/ 2894 h 10000"/>
                <a:gd name="connsiteX62" fmla="*/ 8775 w 10000"/>
                <a:gd name="connsiteY62" fmla="*/ 2810 h 10000"/>
                <a:gd name="connsiteX63" fmla="*/ 8830 w 10000"/>
                <a:gd name="connsiteY63" fmla="*/ 2716 h 10000"/>
                <a:gd name="connsiteX64" fmla="*/ 8896 w 10000"/>
                <a:gd name="connsiteY64" fmla="*/ 2609 h 10000"/>
                <a:gd name="connsiteX65" fmla="*/ 8952 w 10000"/>
                <a:gd name="connsiteY65" fmla="*/ 2504 h 10000"/>
                <a:gd name="connsiteX66" fmla="*/ 9013 w 10000"/>
                <a:gd name="connsiteY66" fmla="*/ 2401 h 10000"/>
                <a:gd name="connsiteX67" fmla="*/ 9200 w 10000"/>
                <a:gd name="connsiteY67" fmla="*/ 2609 h 10000"/>
                <a:gd name="connsiteX68" fmla="*/ 9362 w 10000"/>
                <a:gd name="connsiteY68" fmla="*/ 2884 h 10000"/>
                <a:gd name="connsiteX69" fmla="*/ 9499 w 10000"/>
                <a:gd name="connsiteY69" fmla="*/ 3195 h 10000"/>
                <a:gd name="connsiteX70" fmla="*/ 9625 w 10000"/>
                <a:gd name="connsiteY70" fmla="*/ 3554 h 10000"/>
                <a:gd name="connsiteX71" fmla="*/ 9716 w 10000"/>
                <a:gd name="connsiteY71" fmla="*/ 3942 h 10000"/>
                <a:gd name="connsiteX72" fmla="*/ 9792 w 10000"/>
                <a:gd name="connsiteY72" fmla="*/ 4359 h 10000"/>
                <a:gd name="connsiteX73" fmla="*/ 9833 w 10000"/>
                <a:gd name="connsiteY73" fmla="*/ 4791 h 10000"/>
                <a:gd name="connsiteX74" fmla="*/ 9848 w 10000"/>
                <a:gd name="connsiteY74" fmla="*/ 5230 h 10000"/>
                <a:gd name="connsiteX75" fmla="*/ 9863 w 10000"/>
                <a:gd name="connsiteY75" fmla="*/ 5534 h 10000"/>
                <a:gd name="connsiteX76" fmla="*/ 9878 w 10000"/>
                <a:gd name="connsiteY76" fmla="*/ 5871 h 10000"/>
                <a:gd name="connsiteX77" fmla="*/ 9899 w 10000"/>
                <a:gd name="connsiteY77" fmla="*/ 6132 h 10000"/>
                <a:gd name="connsiteX78" fmla="*/ 9914 w 10000"/>
                <a:gd name="connsiteY78" fmla="*/ 6195 h 10000"/>
                <a:gd name="connsiteX79" fmla="*/ 9980 w 10000"/>
                <a:gd name="connsiteY79" fmla="*/ 5660 h 10000"/>
                <a:gd name="connsiteX80" fmla="*/ 10000 w 10000"/>
                <a:gd name="connsiteY80" fmla="*/ 5084 h 10000"/>
                <a:gd name="connsiteX81" fmla="*/ 9995 w 10000"/>
                <a:gd name="connsiteY81" fmla="*/ 4506 h 10000"/>
                <a:gd name="connsiteX82" fmla="*/ 9949 w 10000"/>
                <a:gd name="connsiteY82" fmla="*/ 3963 h 10000"/>
                <a:gd name="connsiteX83" fmla="*/ 9924 w 10000"/>
                <a:gd name="connsiteY83" fmla="*/ 3784 h 10000"/>
                <a:gd name="connsiteX84" fmla="*/ 9899 w 10000"/>
                <a:gd name="connsiteY84" fmla="*/ 3604 h 10000"/>
                <a:gd name="connsiteX85" fmla="*/ 9863 w 10000"/>
                <a:gd name="connsiteY85" fmla="*/ 3418 h 10000"/>
                <a:gd name="connsiteX86" fmla="*/ 9813 w 10000"/>
                <a:gd name="connsiteY86" fmla="*/ 3249 h 10000"/>
                <a:gd name="connsiteX87" fmla="*/ 9767 w 10000"/>
                <a:gd name="connsiteY87" fmla="*/ 3092 h 10000"/>
                <a:gd name="connsiteX88" fmla="*/ 9716 w 10000"/>
                <a:gd name="connsiteY88" fmla="*/ 2936 h 10000"/>
                <a:gd name="connsiteX89" fmla="*/ 9656 w 10000"/>
                <a:gd name="connsiteY89" fmla="*/ 2777 h 10000"/>
                <a:gd name="connsiteX90" fmla="*/ 9595 w 10000"/>
                <a:gd name="connsiteY90" fmla="*/ 2642 h 10000"/>
                <a:gd name="connsiteX91" fmla="*/ 9529 w 10000"/>
                <a:gd name="connsiteY91" fmla="*/ 2504 h 10000"/>
                <a:gd name="connsiteX92" fmla="*/ 9458 w 10000"/>
                <a:gd name="connsiteY92" fmla="*/ 2368 h 10000"/>
                <a:gd name="connsiteX93" fmla="*/ 9387 w 10000"/>
                <a:gd name="connsiteY93" fmla="*/ 2243 h 10000"/>
                <a:gd name="connsiteX94" fmla="*/ 9316 w 10000"/>
                <a:gd name="connsiteY94" fmla="*/ 2117 h 10000"/>
                <a:gd name="connsiteX95" fmla="*/ 9241 w 10000"/>
                <a:gd name="connsiteY95" fmla="*/ 2003 h 10000"/>
                <a:gd name="connsiteX96" fmla="*/ 9154 w 10000"/>
                <a:gd name="connsiteY96" fmla="*/ 1888 h 10000"/>
                <a:gd name="connsiteX97" fmla="*/ 9078 w 10000"/>
                <a:gd name="connsiteY97" fmla="*/ 1793 h 10000"/>
                <a:gd name="connsiteX98" fmla="*/ 8997 w 10000"/>
                <a:gd name="connsiteY98" fmla="*/ 1699 h 10000"/>
                <a:gd name="connsiteX99" fmla="*/ 8982 w 10000"/>
                <a:gd name="connsiteY99" fmla="*/ 1710 h 10000"/>
                <a:gd name="connsiteX100" fmla="*/ 8972 w 10000"/>
                <a:gd name="connsiteY100" fmla="*/ 1720 h 10000"/>
                <a:gd name="connsiteX101" fmla="*/ 8957 w 10000"/>
                <a:gd name="connsiteY101" fmla="*/ 1730 h 10000"/>
                <a:gd name="connsiteX102" fmla="*/ 8947 w 10000"/>
                <a:gd name="connsiteY102" fmla="*/ 1750 h 10000"/>
                <a:gd name="connsiteX103" fmla="*/ 8932 w 10000"/>
                <a:gd name="connsiteY103" fmla="*/ 1793 h 10000"/>
                <a:gd name="connsiteX104" fmla="*/ 8906 w 10000"/>
                <a:gd name="connsiteY104" fmla="*/ 1856 h 10000"/>
                <a:gd name="connsiteX105" fmla="*/ 8866 w 10000"/>
                <a:gd name="connsiteY105" fmla="*/ 1939 h 10000"/>
                <a:gd name="connsiteX106" fmla="*/ 8820 w 10000"/>
                <a:gd name="connsiteY106" fmla="*/ 2045 h 10000"/>
                <a:gd name="connsiteX107" fmla="*/ 8749 w 10000"/>
                <a:gd name="connsiteY107" fmla="*/ 2180 h 10000"/>
                <a:gd name="connsiteX108" fmla="*/ 8684 w 10000"/>
                <a:gd name="connsiteY108" fmla="*/ 2283 h 10000"/>
                <a:gd name="connsiteX109" fmla="*/ 8628 w 10000"/>
                <a:gd name="connsiteY109" fmla="*/ 2380 h 10000"/>
                <a:gd name="connsiteX110" fmla="*/ 8567 w 10000"/>
                <a:gd name="connsiteY110" fmla="*/ 2463 h 10000"/>
                <a:gd name="connsiteX111" fmla="*/ 8516 w 10000"/>
                <a:gd name="connsiteY111" fmla="*/ 2526 h 10000"/>
                <a:gd name="connsiteX112" fmla="*/ 8466 w 10000"/>
                <a:gd name="connsiteY112" fmla="*/ 2588 h 10000"/>
                <a:gd name="connsiteX113" fmla="*/ 8415 w 10000"/>
                <a:gd name="connsiteY113" fmla="*/ 2622 h 10000"/>
                <a:gd name="connsiteX114" fmla="*/ 8365 w 10000"/>
                <a:gd name="connsiteY114" fmla="*/ 2663 h 10000"/>
                <a:gd name="connsiteX115" fmla="*/ 8314 w 10000"/>
                <a:gd name="connsiteY115" fmla="*/ 2673 h 10000"/>
                <a:gd name="connsiteX116" fmla="*/ 8258 w 10000"/>
                <a:gd name="connsiteY116" fmla="*/ 2684 h 10000"/>
                <a:gd name="connsiteX117" fmla="*/ 8208 w 10000"/>
                <a:gd name="connsiteY117" fmla="*/ 2694 h 10000"/>
                <a:gd name="connsiteX118" fmla="*/ 8147 w 10000"/>
                <a:gd name="connsiteY118" fmla="*/ 2694 h 10000"/>
                <a:gd name="connsiteX119" fmla="*/ 8086 w 10000"/>
                <a:gd name="connsiteY119" fmla="*/ 2684 h 10000"/>
                <a:gd name="connsiteX120" fmla="*/ 8015 w 10000"/>
                <a:gd name="connsiteY120" fmla="*/ 2684 h 10000"/>
                <a:gd name="connsiteX121" fmla="*/ 7939 w 10000"/>
                <a:gd name="connsiteY121" fmla="*/ 2673 h 10000"/>
                <a:gd name="connsiteX122" fmla="*/ 7858 w 10000"/>
                <a:gd name="connsiteY122" fmla="*/ 2663 h 10000"/>
                <a:gd name="connsiteX123" fmla="*/ 7803 w 10000"/>
                <a:gd name="connsiteY123" fmla="*/ 2609 h 10000"/>
                <a:gd name="connsiteX124" fmla="*/ 7747 w 10000"/>
                <a:gd name="connsiteY124" fmla="*/ 2577 h 10000"/>
                <a:gd name="connsiteX125" fmla="*/ 7696 w 10000"/>
                <a:gd name="connsiteY125" fmla="*/ 2526 h 10000"/>
                <a:gd name="connsiteX126" fmla="*/ 7635 w 10000"/>
                <a:gd name="connsiteY126" fmla="*/ 2483 h 10000"/>
                <a:gd name="connsiteX127" fmla="*/ 7585 w 10000"/>
                <a:gd name="connsiteY127" fmla="*/ 2431 h 10000"/>
                <a:gd name="connsiteX128" fmla="*/ 7529 w 10000"/>
                <a:gd name="connsiteY128" fmla="*/ 2358 h 10000"/>
                <a:gd name="connsiteX129" fmla="*/ 7489 w 10000"/>
                <a:gd name="connsiteY129" fmla="*/ 2273 h 10000"/>
                <a:gd name="connsiteX130" fmla="*/ 7448 w 10000"/>
                <a:gd name="connsiteY130" fmla="*/ 2180 h 10000"/>
                <a:gd name="connsiteX131" fmla="*/ 7468 w 10000"/>
                <a:gd name="connsiteY131" fmla="*/ 2138 h 10000"/>
                <a:gd name="connsiteX132" fmla="*/ 7484 w 10000"/>
                <a:gd name="connsiteY132" fmla="*/ 2096 h 10000"/>
                <a:gd name="connsiteX133" fmla="*/ 7499 w 10000"/>
                <a:gd name="connsiteY133" fmla="*/ 2045 h 10000"/>
                <a:gd name="connsiteX134" fmla="*/ 7514 w 10000"/>
                <a:gd name="connsiteY134" fmla="*/ 2003 h 10000"/>
                <a:gd name="connsiteX135" fmla="*/ 7554 w 10000"/>
                <a:gd name="connsiteY135" fmla="*/ 1740 h 10000"/>
                <a:gd name="connsiteX136" fmla="*/ 7570 w 10000"/>
                <a:gd name="connsiteY136" fmla="*/ 1478 h 10000"/>
                <a:gd name="connsiteX137" fmla="*/ 7570 w 10000"/>
                <a:gd name="connsiteY137" fmla="*/ 1216 h 10000"/>
                <a:gd name="connsiteX138" fmla="*/ 7559 w 10000"/>
                <a:gd name="connsiteY138" fmla="*/ 954 h 10000"/>
                <a:gd name="connsiteX139" fmla="*/ 7529 w 10000"/>
                <a:gd name="connsiteY139" fmla="*/ 692 h 10000"/>
                <a:gd name="connsiteX140" fmla="*/ 7484 w 10000"/>
                <a:gd name="connsiteY140" fmla="*/ 450 h 10000"/>
                <a:gd name="connsiteX141" fmla="*/ 7428 w 10000"/>
                <a:gd name="connsiteY141" fmla="*/ 219 h 10000"/>
                <a:gd name="connsiteX142" fmla="*/ 7357 w 10000"/>
                <a:gd name="connsiteY142" fmla="*/ 0 h 10000"/>
                <a:gd name="connsiteX143" fmla="*/ 7352 w 10000"/>
                <a:gd name="connsiteY143" fmla="*/ 63 h 10000"/>
                <a:gd name="connsiteX144" fmla="*/ 7357 w 10000"/>
                <a:gd name="connsiteY144" fmla="*/ 263 h 10000"/>
                <a:gd name="connsiteX145" fmla="*/ 7367 w 10000"/>
                <a:gd name="connsiteY145" fmla="*/ 525 h 10000"/>
                <a:gd name="connsiteX146" fmla="*/ 7372 w 10000"/>
                <a:gd name="connsiteY146" fmla="*/ 839 h 10000"/>
                <a:gd name="connsiteX147" fmla="*/ 7362 w 10000"/>
                <a:gd name="connsiteY147" fmla="*/ 1174 h 10000"/>
                <a:gd name="connsiteX148" fmla="*/ 7332 w 10000"/>
                <a:gd name="connsiteY148" fmla="*/ 1478 h 10000"/>
                <a:gd name="connsiteX149" fmla="*/ 7271 w 10000"/>
                <a:gd name="connsiteY149" fmla="*/ 1720 h 10000"/>
                <a:gd name="connsiteX150" fmla="*/ 7165 w 10000"/>
                <a:gd name="connsiteY150" fmla="*/ 1866 h 10000"/>
                <a:gd name="connsiteX151" fmla="*/ 7048 w 10000"/>
                <a:gd name="connsiteY151" fmla="*/ 1866 h 10000"/>
                <a:gd name="connsiteX152" fmla="*/ 6932 w 10000"/>
                <a:gd name="connsiteY152" fmla="*/ 1888 h 10000"/>
                <a:gd name="connsiteX153" fmla="*/ 6820 w 10000"/>
                <a:gd name="connsiteY153" fmla="*/ 1939 h 10000"/>
                <a:gd name="connsiteX154" fmla="*/ 6709 w 10000"/>
                <a:gd name="connsiteY154" fmla="*/ 2003 h 10000"/>
                <a:gd name="connsiteX155" fmla="*/ 6603 w 10000"/>
                <a:gd name="connsiteY155" fmla="*/ 2065 h 10000"/>
                <a:gd name="connsiteX156" fmla="*/ 6501 w 10000"/>
                <a:gd name="connsiteY156" fmla="*/ 2169 h 10000"/>
                <a:gd name="connsiteX157" fmla="*/ 6400 w 10000"/>
                <a:gd name="connsiteY157" fmla="*/ 2263 h 10000"/>
                <a:gd name="connsiteX158" fmla="*/ 6304 w 10000"/>
                <a:gd name="connsiteY158" fmla="*/ 2380 h 10000"/>
                <a:gd name="connsiteX159" fmla="*/ 6208 w 10000"/>
                <a:gd name="connsiteY159" fmla="*/ 2515 h 10000"/>
                <a:gd name="connsiteX160" fmla="*/ 6116 w 10000"/>
                <a:gd name="connsiteY160" fmla="*/ 2663 h 10000"/>
                <a:gd name="connsiteX161" fmla="*/ 6035 w 10000"/>
                <a:gd name="connsiteY161" fmla="*/ 2820 h 10000"/>
                <a:gd name="connsiteX162" fmla="*/ 5954 w 10000"/>
                <a:gd name="connsiteY162" fmla="*/ 2987 h 10000"/>
                <a:gd name="connsiteX163" fmla="*/ 5878 w 10000"/>
                <a:gd name="connsiteY163" fmla="*/ 3155 h 10000"/>
                <a:gd name="connsiteX164" fmla="*/ 5808 w 10000"/>
                <a:gd name="connsiteY164" fmla="*/ 3353 h 10000"/>
                <a:gd name="connsiteX165" fmla="*/ 5737 w 10000"/>
                <a:gd name="connsiteY165" fmla="*/ 3542 h 10000"/>
                <a:gd name="connsiteX166" fmla="*/ 5676 w 10000"/>
                <a:gd name="connsiteY166" fmla="*/ 3733 h 10000"/>
                <a:gd name="connsiteX167" fmla="*/ 5630 w 10000"/>
                <a:gd name="connsiteY167" fmla="*/ 3922 h 10000"/>
                <a:gd name="connsiteX168" fmla="*/ 5590 w 10000"/>
                <a:gd name="connsiteY168" fmla="*/ 4109 h 10000"/>
                <a:gd name="connsiteX169" fmla="*/ 5559 w 10000"/>
                <a:gd name="connsiteY169" fmla="*/ 4307 h 10000"/>
                <a:gd name="connsiteX170" fmla="*/ 5539 w 10000"/>
                <a:gd name="connsiteY170" fmla="*/ 4496 h 10000"/>
                <a:gd name="connsiteX171" fmla="*/ 5514 w 10000"/>
                <a:gd name="connsiteY171" fmla="*/ 4684 h 10000"/>
                <a:gd name="connsiteX172" fmla="*/ 5494 w 10000"/>
                <a:gd name="connsiteY172" fmla="*/ 4895 h 10000"/>
                <a:gd name="connsiteX173" fmla="*/ 5468 w 10000"/>
                <a:gd name="connsiteY173" fmla="*/ 5084 h 10000"/>
                <a:gd name="connsiteX174" fmla="*/ 5443 w 10000"/>
                <a:gd name="connsiteY174" fmla="*/ 5284 h 10000"/>
                <a:gd name="connsiteX175" fmla="*/ 5397 w 10000"/>
                <a:gd name="connsiteY175" fmla="*/ 5230 h 10000"/>
                <a:gd name="connsiteX176" fmla="*/ 5337 w 10000"/>
                <a:gd name="connsiteY176" fmla="*/ 5188 h 10000"/>
                <a:gd name="connsiteX177" fmla="*/ 5251 w 10000"/>
                <a:gd name="connsiteY177" fmla="*/ 5137 h 10000"/>
                <a:gd name="connsiteX178" fmla="*/ 5170 w 10000"/>
                <a:gd name="connsiteY178" fmla="*/ 5074 h 10000"/>
                <a:gd name="connsiteX179" fmla="*/ 5089 w 10000"/>
                <a:gd name="connsiteY179" fmla="*/ 5001 h 10000"/>
                <a:gd name="connsiteX180" fmla="*/ 5013 w 10000"/>
                <a:gd name="connsiteY180" fmla="*/ 4938 h 10000"/>
                <a:gd name="connsiteX181" fmla="*/ 4962 w 10000"/>
                <a:gd name="connsiteY181" fmla="*/ 4864 h 10000"/>
                <a:gd name="connsiteX182" fmla="*/ 4937 w 10000"/>
                <a:gd name="connsiteY182" fmla="*/ 4780 h 10000"/>
                <a:gd name="connsiteX183" fmla="*/ 4835 w 10000"/>
                <a:gd name="connsiteY183" fmla="*/ 4812 h 10000"/>
                <a:gd name="connsiteX184" fmla="*/ 4668 w 10000"/>
                <a:gd name="connsiteY184" fmla="*/ 4875 h 10000"/>
                <a:gd name="connsiteX185" fmla="*/ 4461 w 10000"/>
                <a:gd name="connsiteY185" fmla="*/ 4938 h 10000"/>
                <a:gd name="connsiteX186" fmla="*/ 4213 w 10000"/>
                <a:gd name="connsiteY186" fmla="*/ 5031 h 10000"/>
                <a:gd name="connsiteX187" fmla="*/ 3929 w 10000"/>
                <a:gd name="connsiteY187" fmla="*/ 5126 h 10000"/>
                <a:gd name="connsiteX188" fmla="*/ 3625 w 10000"/>
                <a:gd name="connsiteY188" fmla="*/ 5220 h 10000"/>
                <a:gd name="connsiteX189" fmla="*/ 3311 w 10000"/>
                <a:gd name="connsiteY189" fmla="*/ 5334 h 10000"/>
                <a:gd name="connsiteX190" fmla="*/ 2992 w 10000"/>
                <a:gd name="connsiteY190" fmla="*/ 5438 h 10000"/>
                <a:gd name="connsiteX191" fmla="*/ 2678 w 10000"/>
                <a:gd name="connsiteY191" fmla="*/ 5545 h 10000"/>
                <a:gd name="connsiteX192" fmla="*/ 2380 w 10000"/>
                <a:gd name="connsiteY192" fmla="*/ 5660 h 10000"/>
                <a:gd name="connsiteX193" fmla="*/ 2101 w 10000"/>
                <a:gd name="connsiteY193" fmla="*/ 5754 h 10000"/>
                <a:gd name="connsiteX194" fmla="*/ 1848 w 10000"/>
                <a:gd name="connsiteY194" fmla="*/ 5839 h 10000"/>
                <a:gd name="connsiteX195" fmla="*/ 1641 w 10000"/>
                <a:gd name="connsiteY195" fmla="*/ 5912 h 10000"/>
                <a:gd name="connsiteX196" fmla="*/ 1484 w 10000"/>
                <a:gd name="connsiteY196" fmla="*/ 5954 h 10000"/>
                <a:gd name="connsiteX197" fmla="*/ 1377 w 10000"/>
                <a:gd name="connsiteY197" fmla="*/ 5996 h 10000"/>
                <a:gd name="connsiteX198" fmla="*/ 1342 w 10000"/>
                <a:gd name="connsiteY198" fmla="*/ 6006 h 10000"/>
                <a:gd name="connsiteX199" fmla="*/ 1261 w 10000"/>
                <a:gd name="connsiteY199" fmla="*/ 5954 h 10000"/>
                <a:gd name="connsiteX200" fmla="*/ 1180 w 10000"/>
                <a:gd name="connsiteY200" fmla="*/ 5902 h 10000"/>
                <a:gd name="connsiteX201" fmla="*/ 1104 w 10000"/>
                <a:gd name="connsiteY201" fmla="*/ 5850 h 10000"/>
                <a:gd name="connsiteX202" fmla="*/ 1023 w 10000"/>
                <a:gd name="connsiteY202" fmla="*/ 5787 h 10000"/>
                <a:gd name="connsiteX203" fmla="*/ 942 w 10000"/>
                <a:gd name="connsiteY203" fmla="*/ 5732 h 10000"/>
                <a:gd name="connsiteX204" fmla="*/ 861 w 10000"/>
                <a:gd name="connsiteY204" fmla="*/ 5670 h 10000"/>
                <a:gd name="connsiteX205" fmla="*/ 785 w 10000"/>
                <a:gd name="connsiteY205" fmla="*/ 5617 h 10000"/>
                <a:gd name="connsiteX206" fmla="*/ 704 w 10000"/>
                <a:gd name="connsiteY206" fmla="*/ 5556 h 10000"/>
                <a:gd name="connsiteX207" fmla="*/ 623 w 10000"/>
                <a:gd name="connsiteY207" fmla="*/ 5503 h 10000"/>
                <a:gd name="connsiteX208" fmla="*/ 542 w 10000"/>
                <a:gd name="connsiteY208" fmla="*/ 5451 h 10000"/>
                <a:gd name="connsiteX209" fmla="*/ 466 w 10000"/>
                <a:gd name="connsiteY209" fmla="*/ 5387 h 10000"/>
                <a:gd name="connsiteX210" fmla="*/ 380 w 10000"/>
                <a:gd name="connsiteY210" fmla="*/ 5346 h 10000"/>
                <a:gd name="connsiteX211" fmla="*/ 299 w 10000"/>
                <a:gd name="connsiteY211" fmla="*/ 5294 h 10000"/>
                <a:gd name="connsiteX212" fmla="*/ 218 w 10000"/>
                <a:gd name="connsiteY212" fmla="*/ 5241 h 10000"/>
                <a:gd name="connsiteX213" fmla="*/ 137 w 10000"/>
                <a:gd name="connsiteY213" fmla="*/ 5199 h 10000"/>
                <a:gd name="connsiteX214" fmla="*/ 56 w 10000"/>
                <a:gd name="connsiteY214" fmla="*/ 5148 h 10000"/>
                <a:gd name="connsiteX215" fmla="*/ 0 w 10000"/>
                <a:gd name="connsiteY215" fmla="*/ 5271 h 10000"/>
                <a:gd name="connsiteX216" fmla="*/ 15 w 10000"/>
                <a:gd name="connsiteY216" fmla="*/ 5294 h 10000"/>
                <a:gd name="connsiteX217" fmla="*/ 51 w 10000"/>
                <a:gd name="connsiteY217" fmla="*/ 5334 h 10000"/>
                <a:gd name="connsiteX218" fmla="*/ 106 w 10000"/>
                <a:gd name="connsiteY218" fmla="*/ 5377 h 10000"/>
                <a:gd name="connsiteX219" fmla="*/ 177 w 10000"/>
                <a:gd name="connsiteY219" fmla="*/ 5438 h 10000"/>
                <a:gd name="connsiteX220" fmla="*/ 263 w 10000"/>
                <a:gd name="connsiteY220" fmla="*/ 5503 h 10000"/>
                <a:gd name="connsiteX221" fmla="*/ 359 w 10000"/>
                <a:gd name="connsiteY221" fmla="*/ 5576 h 10000"/>
                <a:gd name="connsiteX222" fmla="*/ 456 w 10000"/>
                <a:gd name="connsiteY222" fmla="*/ 5660 h 10000"/>
                <a:gd name="connsiteX223" fmla="*/ 557 w 10000"/>
                <a:gd name="connsiteY223" fmla="*/ 5732 h 10000"/>
                <a:gd name="connsiteX224" fmla="*/ 658 w 10000"/>
                <a:gd name="connsiteY224" fmla="*/ 5818 h 10000"/>
                <a:gd name="connsiteX225" fmla="*/ 754 w 10000"/>
                <a:gd name="connsiteY225" fmla="*/ 5891 h 10000"/>
                <a:gd name="connsiteX226" fmla="*/ 851 w 10000"/>
                <a:gd name="connsiteY226" fmla="*/ 5954 h 10000"/>
                <a:gd name="connsiteX227" fmla="*/ 932 w 10000"/>
                <a:gd name="connsiteY227" fmla="*/ 6017 h 10000"/>
                <a:gd name="connsiteX228" fmla="*/ 997 w 10000"/>
                <a:gd name="connsiteY228" fmla="*/ 6080 h 10000"/>
                <a:gd name="connsiteX229" fmla="*/ 1053 w 10000"/>
                <a:gd name="connsiteY229" fmla="*/ 6111 h 10000"/>
                <a:gd name="connsiteX230" fmla="*/ 1089 w 10000"/>
                <a:gd name="connsiteY230" fmla="*/ 6143 h 10000"/>
                <a:gd name="connsiteX231" fmla="*/ 1099 w 10000"/>
                <a:gd name="connsiteY231" fmla="*/ 6154 h 10000"/>
                <a:gd name="connsiteX232" fmla="*/ 1094 w 10000"/>
                <a:gd name="connsiteY232" fmla="*/ 6154 h 10000"/>
                <a:gd name="connsiteX233" fmla="*/ 1073 w 10000"/>
                <a:gd name="connsiteY233" fmla="*/ 6164 h 10000"/>
                <a:gd name="connsiteX234" fmla="*/ 1053 w 10000"/>
                <a:gd name="connsiteY234" fmla="*/ 6185 h 10000"/>
                <a:gd name="connsiteX235" fmla="*/ 1023 w 10000"/>
                <a:gd name="connsiteY235" fmla="*/ 6216 h 10000"/>
                <a:gd name="connsiteX236" fmla="*/ 987 w 10000"/>
                <a:gd name="connsiteY236" fmla="*/ 6236 h 10000"/>
                <a:gd name="connsiteX237" fmla="*/ 957 w 10000"/>
                <a:gd name="connsiteY237" fmla="*/ 6268 h 10000"/>
                <a:gd name="connsiteX238" fmla="*/ 932 w 10000"/>
                <a:gd name="connsiteY238" fmla="*/ 6299 h 10000"/>
                <a:gd name="connsiteX239" fmla="*/ 906 w 10000"/>
                <a:gd name="connsiteY239" fmla="*/ 6331 h 10000"/>
                <a:gd name="connsiteX240" fmla="*/ 2486 w 10000"/>
                <a:gd name="connsiteY240" fmla="*/ 7766 h 10000"/>
                <a:gd name="connsiteX241" fmla="*/ 2516 w 10000"/>
                <a:gd name="connsiteY241" fmla="*/ 7798 h 10000"/>
                <a:gd name="connsiteX242" fmla="*/ 2542 w 10000"/>
                <a:gd name="connsiteY242" fmla="*/ 7808 h 10000"/>
                <a:gd name="connsiteX243" fmla="*/ 2572 w 10000"/>
                <a:gd name="connsiteY243" fmla="*/ 7808 h 10000"/>
                <a:gd name="connsiteX244" fmla="*/ 2603 w 10000"/>
                <a:gd name="connsiteY244" fmla="*/ 7755 h 10000"/>
                <a:gd name="connsiteX245" fmla="*/ 1246 w 10000"/>
                <a:gd name="connsiteY245" fmla="*/ 6414 h 10000"/>
                <a:gd name="connsiteX246" fmla="*/ 1337 w 10000"/>
                <a:gd name="connsiteY246" fmla="*/ 6373 h 10000"/>
                <a:gd name="connsiteX247" fmla="*/ 1494 w 10000"/>
                <a:gd name="connsiteY247" fmla="*/ 6309 h 10000"/>
                <a:gd name="connsiteX248" fmla="*/ 1701 w 10000"/>
                <a:gd name="connsiteY248" fmla="*/ 6216 h 10000"/>
                <a:gd name="connsiteX249" fmla="*/ 1949 w 10000"/>
                <a:gd name="connsiteY249" fmla="*/ 6111 h 10000"/>
                <a:gd name="connsiteX250" fmla="*/ 2233 w 10000"/>
                <a:gd name="connsiteY250" fmla="*/ 6006 h 10000"/>
                <a:gd name="connsiteX251" fmla="*/ 2542 w 10000"/>
                <a:gd name="connsiteY251" fmla="*/ 5891 h 10000"/>
                <a:gd name="connsiteX252" fmla="*/ 2871 w 10000"/>
                <a:gd name="connsiteY252" fmla="*/ 5754 h 10000"/>
                <a:gd name="connsiteX253" fmla="*/ 3195 w 10000"/>
                <a:gd name="connsiteY253" fmla="*/ 5629 h 10000"/>
                <a:gd name="connsiteX254" fmla="*/ 3524 w 10000"/>
                <a:gd name="connsiteY254" fmla="*/ 5513 h 10000"/>
                <a:gd name="connsiteX255" fmla="*/ 3833 w 10000"/>
                <a:gd name="connsiteY255" fmla="*/ 5387 h 10000"/>
                <a:gd name="connsiteX256" fmla="*/ 4122 w 10000"/>
                <a:gd name="connsiteY256" fmla="*/ 5284 h 10000"/>
                <a:gd name="connsiteX257" fmla="*/ 4380 w 10000"/>
                <a:gd name="connsiteY257" fmla="*/ 5178 h 10000"/>
                <a:gd name="connsiteX258" fmla="*/ 4603 w 10000"/>
                <a:gd name="connsiteY258" fmla="*/ 5105 h 10000"/>
                <a:gd name="connsiteX259" fmla="*/ 4765 w 10000"/>
                <a:gd name="connsiteY259" fmla="*/ 5031 h 10000"/>
                <a:gd name="connsiteX260" fmla="*/ 4876 w 10000"/>
                <a:gd name="connsiteY260" fmla="*/ 4990 h 10000"/>
                <a:gd name="connsiteX261" fmla="*/ 4911 w 10000"/>
                <a:gd name="connsiteY261" fmla="*/ 4980 h 10000"/>
                <a:gd name="connsiteX262" fmla="*/ 4972 w 10000"/>
                <a:gd name="connsiteY262" fmla="*/ 5053 h 10000"/>
                <a:gd name="connsiteX263" fmla="*/ 5038 w 10000"/>
                <a:gd name="connsiteY263" fmla="*/ 5126 h 10000"/>
                <a:gd name="connsiteX264" fmla="*/ 5109 w 10000"/>
                <a:gd name="connsiteY264" fmla="*/ 5199 h 10000"/>
                <a:gd name="connsiteX265" fmla="*/ 5180 w 10000"/>
                <a:gd name="connsiteY265" fmla="*/ 5284 h 10000"/>
                <a:gd name="connsiteX266" fmla="*/ 5241 w 10000"/>
                <a:gd name="connsiteY266" fmla="*/ 5367 h 10000"/>
                <a:gd name="connsiteX267" fmla="*/ 5306 w 10000"/>
                <a:gd name="connsiteY267" fmla="*/ 5451 h 10000"/>
                <a:gd name="connsiteX268" fmla="*/ 5367 w 10000"/>
                <a:gd name="connsiteY268" fmla="*/ 5534 h 10000"/>
                <a:gd name="connsiteX269" fmla="*/ 5428 w 10000"/>
                <a:gd name="connsiteY269" fmla="*/ 5629 h 10000"/>
                <a:gd name="connsiteX270" fmla="*/ 5423 w 10000"/>
                <a:gd name="connsiteY270" fmla="*/ 5942 h 10000"/>
                <a:gd name="connsiteX271" fmla="*/ 5397 w 10000"/>
                <a:gd name="connsiteY271" fmla="*/ 6236 h 10000"/>
                <a:gd name="connsiteX272" fmla="*/ 5367 w 10000"/>
                <a:gd name="connsiteY272" fmla="*/ 6541 h 10000"/>
                <a:gd name="connsiteX273" fmla="*/ 5337 w 10000"/>
                <a:gd name="connsiteY273" fmla="*/ 6814 h 10000"/>
                <a:gd name="connsiteX274" fmla="*/ 5296 w 10000"/>
                <a:gd name="connsiteY274" fmla="*/ 6718 h 10000"/>
                <a:gd name="connsiteX275" fmla="*/ 5251 w 10000"/>
                <a:gd name="connsiteY275" fmla="*/ 6624 h 10000"/>
                <a:gd name="connsiteX276" fmla="*/ 5210 w 10000"/>
                <a:gd name="connsiteY276" fmla="*/ 6530 h 10000"/>
                <a:gd name="connsiteX277" fmla="*/ 5170 w 10000"/>
                <a:gd name="connsiteY277" fmla="*/ 6444 h 10000"/>
                <a:gd name="connsiteX278" fmla="*/ 5129 w 10000"/>
                <a:gd name="connsiteY278" fmla="*/ 6351 h 10000"/>
                <a:gd name="connsiteX279" fmla="*/ 5089 w 10000"/>
                <a:gd name="connsiteY279" fmla="*/ 6268 h 10000"/>
                <a:gd name="connsiteX280" fmla="*/ 5043 w 10000"/>
                <a:gd name="connsiteY280" fmla="*/ 6185 h 10000"/>
                <a:gd name="connsiteX281" fmla="*/ 4992 w 10000"/>
                <a:gd name="connsiteY281" fmla="*/ 6111 h 10000"/>
                <a:gd name="connsiteX282" fmla="*/ 5033 w 10000"/>
                <a:gd name="connsiteY282" fmla="*/ 6111 h 10000"/>
                <a:gd name="connsiteX283" fmla="*/ 5073 w 10000"/>
                <a:gd name="connsiteY283" fmla="*/ 6143 h 10000"/>
                <a:gd name="connsiteX284" fmla="*/ 5114 w 10000"/>
                <a:gd name="connsiteY284" fmla="*/ 6195 h 10000"/>
                <a:gd name="connsiteX285" fmla="*/ 5149 w 10000"/>
                <a:gd name="connsiteY285" fmla="*/ 6258 h 10000"/>
                <a:gd name="connsiteX286" fmla="*/ 5190 w 10000"/>
                <a:gd name="connsiteY286" fmla="*/ 6321 h 10000"/>
                <a:gd name="connsiteX287" fmla="*/ 5230 w 10000"/>
                <a:gd name="connsiteY287" fmla="*/ 6341 h 10000"/>
                <a:gd name="connsiteX288" fmla="*/ 5271 w 10000"/>
                <a:gd name="connsiteY288" fmla="*/ 6341 h 10000"/>
                <a:gd name="connsiteX289" fmla="*/ 5316 w 10000"/>
                <a:gd name="connsiteY289" fmla="*/ 6299 h 10000"/>
                <a:gd name="connsiteX290" fmla="*/ 5276 w 10000"/>
                <a:gd name="connsiteY290" fmla="*/ 6154 h 10000"/>
                <a:gd name="connsiteX291" fmla="*/ 5225 w 10000"/>
                <a:gd name="connsiteY291" fmla="*/ 6017 h 10000"/>
                <a:gd name="connsiteX292" fmla="*/ 5170 w 10000"/>
                <a:gd name="connsiteY292" fmla="*/ 5902 h 10000"/>
                <a:gd name="connsiteX293" fmla="*/ 5109 w 10000"/>
                <a:gd name="connsiteY293" fmla="*/ 5776 h 10000"/>
                <a:gd name="connsiteX294" fmla="*/ 5043 w 10000"/>
                <a:gd name="connsiteY294" fmla="*/ 5670 h 10000"/>
                <a:gd name="connsiteX295" fmla="*/ 4972 w 10000"/>
                <a:gd name="connsiteY295" fmla="*/ 5576 h 10000"/>
                <a:gd name="connsiteX296" fmla="*/ 4901 w 10000"/>
                <a:gd name="connsiteY296" fmla="*/ 5493 h 10000"/>
                <a:gd name="connsiteX297" fmla="*/ 4835 w 10000"/>
                <a:gd name="connsiteY297" fmla="*/ 5418 h 10000"/>
                <a:gd name="connsiteX298" fmla="*/ 4881 w 10000"/>
                <a:gd name="connsiteY298" fmla="*/ 5428 h 10000"/>
                <a:gd name="connsiteX299" fmla="*/ 4927 w 10000"/>
                <a:gd name="connsiteY299" fmla="*/ 5438 h 10000"/>
                <a:gd name="connsiteX300" fmla="*/ 4972 w 10000"/>
                <a:gd name="connsiteY300" fmla="*/ 5461 h 10000"/>
                <a:gd name="connsiteX301" fmla="*/ 5018 w 10000"/>
                <a:gd name="connsiteY301" fmla="*/ 5493 h 10000"/>
                <a:gd name="connsiteX302" fmla="*/ 5068 w 10000"/>
                <a:gd name="connsiteY302" fmla="*/ 5513 h 10000"/>
                <a:gd name="connsiteX303" fmla="*/ 5114 w 10000"/>
                <a:gd name="connsiteY303" fmla="*/ 5545 h 10000"/>
                <a:gd name="connsiteX304" fmla="*/ 5154 w 10000"/>
                <a:gd name="connsiteY304" fmla="*/ 5586 h 10000"/>
                <a:gd name="connsiteX305" fmla="*/ 5195 w 10000"/>
                <a:gd name="connsiteY305" fmla="*/ 5629 h 10000"/>
                <a:gd name="connsiteX306" fmla="*/ 5220 w 10000"/>
                <a:gd name="connsiteY306" fmla="*/ 5639 h 10000"/>
                <a:gd name="connsiteX307" fmla="*/ 5241 w 10000"/>
                <a:gd name="connsiteY307" fmla="*/ 5680 h 10000"/>
                <a:gd name="connsiteX308" fmla="*/ 5266 w 10000"/>
                <a:gd name="connsiteY308" fmla="*/ 5732 h 10000"/>
                <a:gd name="connsiteX309" fmla="*/ 5281 w 10000"/>
                <a:gd name="connsiteY309" fmla="*/ 5766 h 10000"/>
                <a:gd name="connsiteX310" fmla="*/ 5306 w 10000"/>
                <a:gd name="connsiteY310" fmla="*/ 5818 h 10000"/>
                <a:gd name="connsiteX311" fmla="*/ 5327 w 10000"/>
                <a:gd name="connsiteY311" fmla="*/ 5829 h 10000"/>
                <a:gd name="connsiteX312" fmla="*/ 5352 w 10000"/>
                <a:gd name="connsiteY312" fmla="*/ 5818 h 10000"/>
                <a:gd name="connsiteX313" fmla="*/ 5382 w 10000"/>
                <a:gd name="connsiteY313" fmla="*/ 5766 h 10000"/>
                <a:gd name="connsiteX314" fmla="*/ 5342 w 10000"/>
                <a:gd name="connsiteY314" fmla="*/ 5660 h 10000"/>
                <a:gd name="connsiteX315" fmla="*/ 5296 w 10000"/>
                <a:gd name="connsiteY315" fmla="*/ 5576 h 10000"/>
                <a:gd name="connsiteX316" fmla="*/ 5241 w 10000"/>
                <a:gd name="connsiteY316" fmla="*/ 5503 h 10000"/>
                <a:gd name="connsiteX317" fmla="*/ 5190 w 10000"/>
                <a:gd name="connsiteY317" fmla="*/ 5438 h 10000"/>
                <a:gd name="connsiteX318" fmla="*/ 5129 w 10000"/>
                <a:gd name="connsiteY318" fmla="*/ 5387 h 10000"/>
                <a:gd name="connsiteX319" fmla="*/ 5073 w 10000"/>
                <a:gd name="connsiteY319" fmla="*/ 5356 h 10000"/>
                <a:gd name="connsiteX320" fmla="*/ 5008 w 10000"/>
                <a:gd name="connsiteY320" fmla="*/ 5304 h 10000"/>
                <a:gd name="connsiteX321" fmla="*/ 4952 w 10000"/>
                <a:gd name="connsiteY321" fmla="*/ 5271 h 10000"/>
                <a:gd name="connsiteX322" fmla="*/ 4916 w 10000"/>
                <a:gd name="connsiteY322" fmla="*/ 5241 h 10000"/>
                <a:gd name="connsiteX323" fmla="*/ 4876 w 10000"/>
                <a:gd name="connsiteY323" fmla="*/ 5230 h 10000"/>
                <a:gd name="connsiteX324" fmla="*/ 4841 w 10000"/>
                <a:gd name="connsiteY324" fmla="*/ 5230 h 10000"/>
                <a:gd name="connsiteX325" fmla="*/ 4810 w 10000"/>
                <a:gd name="connsiteY325" fmla="*/ 5284 h 10000"/>
                <a:gd name="connsiteX326" fmla="*/ 4810 w 10000"/>
                <a:gd name="connsiteY326" fmla="*/ 5314 h 10000"/>
                <a:gd name="connsiteX327" fmla="*/ 4815 w 10000"/>
                <a:gd name="connsiteY327" fmla="*/ 5356 h 10000"/>
                <a:gd name="connsiteX328" fmla="*/ 4820 w 10000"/>
                <a:gd name="connsiteY328" fmla="*/ 5377 h 10000"/>
                <a:gd name="connsiteX329" fmla="*/ 4835 w 10000"/>
                <a:gd name="connsiteY329" fmla="*/ 5397 h 10000"/>
                <a:gd name="connsiteX330" fmla="*/ 4795 w 10000"/>
                <a:gd name="connsiteY330" fmla="*/ 5428 h 10000"/>
                <a:gd name="connsiteX331" fmla="*/ 4744 w 10000"/>
                <a:gd name="connsiteY331" fmla="*/ 5438 h 10000"/>
                <a:gd name="connsiteX332" fmla="*/ 4709 w 10000"/>
                <a:gd name="connsiteY332" fmla="*/ 5461 h 10000"/>
                <a:gd name="connsiteX333" fmla="*/ 4704 w 10000"/>
                <a:gd name="connsiteY333" fmla="*/ 5556 h 10000"/>
                <a:gd name="connsiteX334" fmla="*/ 4754 w 10000"/>
                <a:gd name="connsiteY334" fmla="*/ 5596 h 10000"/>
                <a:gd name="connsiteX335" fmla="*/ 4800 w 10000"/>
                <a:gd name="connsiteY335" fmla="*/ 5629 h 10000"/>
                <a:gd name="connsiteX336" fmla="*/ 4846 w 10000"/>
                <a:gd name="connsiteY336" fmla="*/ 5670 h 10000"/>
                <a:gd name="connsiteX337" fmla="*/ 4896 w 10000"/>
                <a:gd name="connsiteY337" fmla="*/ 5691 h 10000"/>
                <a:gd name="connsiteX338" fmla="*/ 4937 w 10000"/>
                <a:gd name="connsiteY338" fmla="*/ 5732 h 10000"/>
                <a:gd name="connsiteX339" fmla="*/ 4987 w 10000"/>
                <a:gd name="connsiteY339" fmla="*/ 5776 h 10000"/>
                <a:gd name="connsiteX340" fmla="*/ 5028 w 10000"/>
                <a:gd name="connsiteY340" fmla="*/ 5839 h 10000"/>
                <a:gd name="connsiteX341" fmla="*/ 5068 w 10000"/>
                <a:gd name="connsiteY341" fmla="*/ 5902 h 10000"/>
                <a:gd name="connsiteX342" fmla="*/ 5033 w 10000"/>
                <a:gd name="connsiteY342" fmla="*/ 5912 h 10000"/>
                <a:gd name="connsiteX343" fmla="*/ 4992 w 10000"/>
                <a:gd name="connsiteY343" fmla="*/ 5912 h 10000"/>
                <a:gd name="connsiteX344" fmla="*/ 4957 w 10000"/>
                <a:gd name="connsiteY344" fmla="*/ 5902 h 10000"/>
                <a:gd name="connsiteX345" fmla="*/ 4916 w 10000"/>
                <a:gd name="connsiteY345" fmla="*/ 5871 h 10000"/>
                <a:gd name="connsiteX346" fmla="*/ 4876 w 10000"/>
                <a:gd name="connsiteY346" fmla="*/ 5850 h 10000"/>
                <a:gd name="connsiteX347" fmla="*/ 4835 w 10000"/>
                <a:gd name="connsiteY347" fmla="*/ 5839 h 10000"/>
                <a:gd name="connsiteX348" fmla="*/ 4800 w 10000"/>
                <a:gd name="connsiteY348" fmla="*/ 5860 h 10000"/>
                <a:gd name="connsiteX349" fmla="*/ 4759 w 10000"/>
                <a:gd name="connsiteY349" fmla="*/ 5902 h 10000"/>
                <a:gd name="connsiteX350" fmla="*/ 4775 w 10000"/>
                <a:gd name="connsiteY350" fmla="*/ 6027 h 10000"/>
                <a:gd name="connsiteX351" fmla="*/ 4810 w 10000"/>
                <a:gd name="connsiteY351" fmla="*/ 6143 h 10000"/>
                <a:gd name="connsiteX352" fmla="*/ 4851 w 10000"/>
                <a:gd name="connsiteY352" fmla="*/ 6226 h 10000"/>
                <a:gd name="connsiteX353" fmla="*/ 4901 w 10000"/>
                <a:gd name="connsiteY353" fmla="*/ 6309 h 10000"/>
                <a:gd name="connsiteX354" fmla="*/ 4952 w 10000"/>
                <a:gd name="connsiteY354" fmla="*/ 6394 h 10000"/>
                <a:gd name="connsiteX355" fmla="*/ 5003 w 10000"/>
                <a:gd name="connsiteY355" fmla="*/ 6488 h 10000"/>
                <a:gd name="connsiteX356" fmla="*/ 5043 w 10000"/>
                <a:gd name="connsiteY356" fmla="*/ 6614 h 10000"/>
                <a:gd name="connsiteX357" fmla="*/ 5078 w 10000"/>
                <a:gd name="connsiteY357" fmla="*/ 6739 h 10000"/>
                <a:gd name="connsiteX358" fmla="*/ 4987 w 10000"/>
                <a:gd name="connsiteY358" fmla="*/ 6781 h 10000"/>
                <a:gd name="connsiteX359" fmla="*/ 4886 w 10000"/>
                <a:gd name="connsiteY359" fmla="*/ 6824 h 10000"/>
                <a:gd name="connsiteX360" fmla="*/ 4795 w 10000"/>
                <a:gd name="connsiteY360" fmla="*/ 6888 h 10000"/>
                <a:gd name="connsiteX361" fmla="*/ 4699 w 10000"/>
                <a:gd name="connsiteY361" fmla="*/ 6950 h 10000"/>
                <a:gd name="connsiteX362" fmla="*/ 4608 w 10000"/>
                <a:gd name="connsiteY362" fmla="*/ 7013 h 10000"/>
                <a:gd name="connsiteX363" fmla="*/ 4511 w 10000"/>
                <a:gd name="connsiteY363" fmla="*/ 7055 h 10000"/>
                <a:gd name="connsiteX364" fmla="*/ 4415 w 10000"/>
                <a:gd name="connsiteY364" fmla="*/ 7097 h 10000"/>
                <a:gd name="connsiteX365" fmla="*/ 4319 w 10000"/>
                <a:gd name="connsiteY365" fmla="*/ 7107 h 10000"/>
                <a:gd name="connsiteX366" fmla="*/ 4339 w 10000"/>
                <a:gd name="connsiteY366" fmla="*/ 6845 h 10000"/>
                <a:gd name="connsiteX367" fmla="*/ 4349 w 10000"/>
                <a:gd name="connsiteY367" fmla="*/ 6551 h 10000"/>
                <a:gd name="connsiteX368" fmla="*/ 4339 w 10000"/>
                <a:gd name="connsiteY368" fmla="*/ 6268 h 10000"/>
                <a:gd name="connsiteX369" fmla="*/ 4319 w 10000"/>
                <a:gd name="connsiteY369" fmla="*/ 6006 h 10000"/>
                <a:gd name="connsiteX370" fmla="*/ 4294 w 10000"/>
                <a:gd name="connsiteY370" fmla="*/ 5922 h 10000"/>
                <a:gd name="connsiteX371" fmla="*/ 4268 w 10000"/>
                <a:gd name="connsiteY371" fmla="*/ 5829 h 10000"/>
                <a:gd name="connsiteX372" fmla="*/ 4238 w 10000"/>
                <a:gd name="connsiteY372" fmla="*/ 5743 h 10000"/>
                <a:gd name="connsiteX373" fmla="*/ 4192 w 10000"/>
                <a:gd name="connsiteY373" fmla="*/ 5712 h 10000"/>
                <a:gd name="connsiteX374" fmla="*/ 4147 w 10000"/>
                <a:gd name="connsiteY374" fmla="*/ 5891 h 10000"/>
                <a:gd name="connsiteX375" fmla="*/ 4116 w 10000"/>
                <a:gd name="connsiteY375" fmla="*/ 6070 h 10000"/>
                <a:gd name="connsiteX376" fmla="*/ 4086 w 10000"/>
                <a:gd name="connsiteY376" fmla="*/ 6247 h 10000"/>
                <a:gd name="connsiteX377" fmla="*/ 4035 w 10000"/>
                <a:gd name="connsiteY377" fmla="*/ 6414 h 10000"/>
                <a:gd name="connsiteX378" fmla="*/ 3833 w 10000"/>
                <a:gd name="connsiteY378" fmla="*/ 5712 h 10000"/>
                <a:gd name="connsiteX379" fmla="*/ 3772 w 10000"/>
                <a:gd name="connsiteY379" fmla="*/ 5712 h 10000"/>
                <a:gd name="connsiteX380" fmla="*/ 3772 w 10000"/>
                <a:gd name="connsiteY380" fmla="*/ 5829 h 10000"/>
                <a:gd name="connsiteX381" fmla="*/ 3813 w 10000"/>
                <a:gd name="connsiteY381" fmla="*/ 5954 h 10000"/>
                <a:gd name="connsiteX382" fmla="*/ 3848 w 10000"/>
                <a:gd name="connsiteY382" fmla="*/ 6090 h 10000"/>
                <a:gd name="connsiteX383" fmla="*/ 3878 w 10000"/>
                <a:gd name="connsiteY383" fmla="*/ 6226 h 10000"/>
                <a:gd name="connsiteX384" fmla="*/ 3909 w 10000"/>
                <a:gd name="connsiteY384" fmla="*/ 6373 h 10000"/>
                <a:gd name="connsiteX385" fmla="*/ 3934 w 10000"/>
                <a:gd name="connsiteY385" fmla="*/ 6498 h 10000"/>
                <a:gd name="connsiteX386" fmla="*/ 3959 w 10000"/>
                <a:gd name="connsiteY386" fmla="*/ 6644 h 10000"/>
                <a:gd name="connsiteX387" fmla="*/ 3975 w 10000"/>
                <a:gd name="connsiteY387" fmla="*/ 6803 h 10000"/>
                <a:gd name="connsiteX388" fmla="*/ 3995 w 10000"/>
                <a:gd name="connsiteY388" fmla="*/ 6950 h 10000"/>
                <a:gd name="connsiteX389" fmla="*/ 4041 w 10000"/>
                <a:gd name="connsiteY389" fmla="*/ 6928 h 10000"/>
                <a:gd name="connsiteX390" fmla="*/ 4081 w 10000"/>
                <a:gd name="connsiteY390" fmla="*/ 6868 h 10000"/>
                <a:gd name="connsiteX391" fmla="*/ 4111 w 10000"/>
                <a:gd name="connsiteY391" fmla="*/ 6803 h 10000"/>
                <a:gd name="connsiteX392" fmla="*/ 4142 w 10000"/>
                <a:gd name="connsiteY392" fmla="*/ 6729 h 10000"/>
                <a:gd name="connsiteX393" fmla="*/ 4162 w 10000"/>
                <a:gd name="connsiteY393" fmla="*/ 6644 h 10000"/>
                <a:gd name="connsiteX394" fmla="*/ 4182 w 10000"/>
                <a:gd name="connsiteY394" fmla="*/ 6551 h 10000"/>
                <a:gd name="connsiteX395" fmla="*/ 4197 w 10000"/>
                <a:gd name="connsiteY395" fmla="*/ 6467 h 10000"/>
                <a:gd name="connsiteX396" fmla="*/ 4218 w 10000"/>
                <a:gd name="connsiteY396" fmla="*/ 6384 h 10000"/>
                <a:gd name="connsiteX397" fmla="*/ 4238 w 10000"/>
                <a:gd name="connsiteY397" fmla="*/ 6467 h 10000"/>
                <a:gd name="connsiteX398" fmla="*/ 4228 w 10000"/>
                <a:gd name="connsiteY398" fmla="*/ 6654 h 10000"/>
                <a:gd name="connsiteX399" fmla="*/ 4203 w 10000"/>
                <a:gd name="connsiteY399" fmla="*/ 6855 h 10000"/>
                <a:gd name="connsiteX400" fmla="*/ 4182 w 10000"/>
                <a:gd name="connsiteY400" fmla="*/ 7034 h 10000"/>
                <a:gd name="connsiteX401" fmla="*/ 4147 w 10000"/>
                <a:gd name="connsiteY401" fmla="*/ 7223 h 10000"/>
                <a:gd name="connsiteX402" fmla="*/ 4111 w 10000"/>
                <a:gd name="connsiteY402" fmla="*/ 7410 h 10000"/>
                <a:gd name="connsiteX403" fmla="*/ 4076 w 10000"/>
                <a:gd name="connsiteY403" fmla="*/ 7589 h 10000"/>
                <a:gd name="connsiteX404" fmla="*/ 4223 w 10000"/>
                <a:gd name="connsiteY404" fmla="*/ 7977 h 10000"/>
                <a:gd name="connsiteX405" fmla="*/ 4238 w 10000"/>
                <a:gd name="connsiteY405" fmla="*/ 7862 h 10000"/>
                <a:gd name="connsiteX406" fmla="*/ 4258 w 10000"/>
                <a:gd name="connsiteY406" fmla="*/ 7705 h 10000"/>
                <a:gd name="connsiteX407" fmla="*/ 4273 w 10000"/>
                <a:gd name="connsiteY407" fmla="*/ 7567 h 10000"/>
                <a:gd name="connsiteX408" fmla="*/ 4294 w 10000"/>
                <a:gd name="connsiteY408" fmla="*/ 7452 h 10000"/>
                <a:gd name="connsiteX409" fmla="*/ 4400 w 10000"/>
                <a:gd name="connsiteY409" fmla="*/ 7421 h 10000"/>
                <a:gd name="connsiteX410" fmla="*/ 4511 w 10000"/>
                <a:gd name="connsiteY410" fmla="*/ 7358 h 10000"/>
                <a:gd name="connsiteX411" fmla="*/ 4623 w 10000"/>
                <a:gd name="connsiteY411" fmla="*/ 7296 h 10000"/>
                <a:gd name="connsiteX412" fmla="*/ 4734 w 10000"/>
                <a:gd name="connsiteY412" fmla="*/ 7243 h 10000"/>
                <a:gd name="connsiteX413" fmla="*/ 4846 w 10000"/>
                <a:gd name="connsiteY413" fmla="*/ 7181 h 10000"/>
                <a:gd name="connsiteX414" fmla="*/ 4952 w 10000"/>
                <a:gd name="connsiteY414" fmla="*/ 7118 h 10000"/>
                <a:gd name="connsiteX415" fmla="*/ 5063 w 10000"/>
                <a:gd name="connsiteY415" fmla="*/ 7055 h 10000"/>
                <a:gd name="connsiteX416" fmla="*/ 5170 w 10000"/>
                <a:gd name="connsiteY416" fmla="*/ 7013 h 10000"/>
                <a:gd name="connsiteX417" fmla="*/ 5205 w 10000"/>
                <a:gd name="connsiteY417" fmla="*/ 7107 h 10000"/>
                <a:gd name="connsiteX418" fmla="*/ 5241 w 10000"/>
                <a:gd name="connsiteY418" fmla="*/ 7202 h 10000"/>
                <a:gd name="connsiteX419" fmla="*/ 5266 w 10000"/>
                <a:gd name="connsiteY419" fmla="*/ 7296 h 10000"/>
                <a:gd name="connsiteX420" fmla="*/ 5286 w 10000"/>
                <a:gd name="connsiteY420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775 w 10000"/>
                <a:gd name="connsiteY11" fmla="*/ 9980 h 10000"/>
                <a:gd name="connsiteX12" fmla="*/ 4228 w 10000"/>
                <a:gd name="connsiteY12" fmla="*/ 8125 h 10000"/>
                <a:gd name="connsiteX13" fmla="*/ 4223 w 10000"/>
                <a:gd name="connsiteY13" fmla="*/ 8092 h 10000"/>
                <a:gd name="connsiteX14" fmla="*/ 4223 w 10000"/>
                <a:gd name="connsiteY14" fmla="*/ 8061 h 10000"/>
                <a:gd name="connsiteX15" fmla="*/ 4223 w 10000"/>
                <a:gd name="connsiteY15" fmla="*/ 8018 h 10000"/>
                <a:gd name="connsiteX16" fmla="*/ 4223 w 10000"/>
                <a:gd name="connsiteY16" fmla="*/ 7977 h 10000"/>
                <a:gd name="connsiteX17" fmla="*/ 5554 w 10000"/>
                <a:gd name="connsiteY17" fmla="*/ 6593 h 10000"/>
                <a:gd name="connsiteX18" fmla="*/ 5570 w 10000"/>
                <a:gd name="connsiteY18" fmla="*/ 6384 h 10000"/>
                <a:gd name="connsiteX19" fmla="*/ 5585 w 10000"/>
                <a:gd name="connsiteY19" fmla="*/ 6154 h 10000"/>
                <a:gd name="connsiteX20" fmla="*/ 5605 w 10000"/>
                <a:gd name="connsiteY20" fmla="*/ 5932 h 10000"/>
                <a:gd name="connsiteX21" fmla="*/ 5625 w 10000"/>
                <a:gd name="connsiteY21" fmla="*/ 5712 h 10000"/>
                <a:gd name="connsiteX22" fmla="*/ 5651 w 10000"/>
                <a:gd name="connsiteY22" fmla="*/ 5503 h 10000"/>
                <a:gd name="connsiteX23" fmla="*/ 5671 w 10000"/>
                <a:gd name="connsiteY23" fmla="*/ 5294 h 10000"/>
                <a:gd name="connsiteX24" fmla="*/ 5706 w 10000"/>
                <a:gd name="connsiteY24" fmla="*/ 5084 h 10000"/>
                <a:gd name="connsiteX25" fmla="*/ 5742 w 10000"/>
                <a:gd name="connsiteY25" fmla="*/ 4885 h 10000"/>
                <a:gd name="connsiteX26" fmla="*/ 5782 w 10000"/>
                <a:gd name="connsiteY26" fmla="*/ 4643 h 10000"/>
                <a:gd name="connsiteX27" fmla="*/ 5838 w 10000"/>
                <a:gd name="connsiteY27" fmla="*/ 4401 h 10000"/>
                <a:gd name="connsiteX28" fmla="*/ 5894 w 10000"/>
                <a:gd name="connsiteY28" fmla="*/ 4171 h 10000"/>
                <a:gd name="connsiteX29" fmla="*/ 5965 w 10000"/>
                <a:gd name="connsiteY29" fmla="*/ 3942 h 10000"/>
                <a:gd name="connsiteX30" fmla="*/ 6041 w 10000"/>
                <a:gd name="connsiteY30" fmla="*/ 3723 h 10000"/>
                <a:gd name="connsiteX31" fmla="*/ 6116 w 10000"/>
                <a:gd name="connsiteY31" fmla="*/ 3511 h 10000"/>
                <a:gd name="connsiteX32" fmla="*/ 6203 w 10000"/>
                <a:gd name="connsiteY32" fmla="*/ 3312 h 10000"/>
                <a:gd name="connsiteX33" fmla="*/ 6294 w 10000"/>
                <a:gd name="connsiteY33" fmla="*/ 3124 h 10000"/>
                <a:gd name="connsiteX34" fmla="*/ 6395 w 10000"/>
                <a:gd name="connsiteY34" fmla="*/ 2957 h 10000"/>
                <a:gd name="connsiteX35" fmla="*/ 6496 w 10000"/>
                <a:gd name="connsiteY35" fmla="*/ 2777 h 10000"/>
                <a:gd name="connsiteX36" fmla="*/ 6603 w 10000"/>
                <a:gd name="connsiteY36" fmla="*/ 2642 h 10000"/>
                <a:gd name="connsiteX37" fmla="*/ 6714 w 10000"/>
                <a:gd name="connsiteY37" fmla="*/ 2515 h 10000"/>
                <a:gd name="connsiteX38" fmla="*/ 6830 w 10000"/>
                <a:gd name="connsiteY38" fmla="*/ 2411 h 10000"/>
                <a:gd name="connsiteX39" fmla="*/ 6947 w 10000"/>
                <a:gd name="connsiteY39" fmla="*/ 2305 h 10000"/>
                <a:gd name="connsiteX40" fmla="*/ 7073 w 10000"/>
                <a:gd name="connsiteY40" fmla="*/ 2253 h 10000"/>
                <a:gd name="connsiteX41" fmla="*/ 7200 w 10000"/>
                <a:gd name="connsiteY41" fmla="*/ 2201 h 10000"/>
                <a:gd name="connsiteX42" fmla="*/ 7271 w 10000"/>
                <a:gd name="connsiteY42" fmla="*/ 2368 h 10000"/>
                <a:gd name="connsiteX43" fmla="*/ 7332 w 10000"/>
                <a:gd name="connsiteY43" fmla="*/ 2515 h 10000"/>
                <a:gd name="connsiteX44" fmla="*/ 7397 w 10000"/>
                <a:gd name="connsiteY44" fmla="*/ 2663 h 10000"/>
                <a:gd name="connsiteX45" fmla="*/ 7468 w 10000"/>
                <a:gd name="connsiteY45" fmla="*/ 2777 h 10000"/>
                <a:gd name="connsiteX46" fmla="*/ 7549 w 10000"/>
                <a:gd name="connsiteY46" fmla="*/ 2894 h 10000"/>
                <a:gd name="connsiteX47" fmla="*/ 7641 w 10000"/>
                <a:gd name="connsiteY47" fmla="*/ 2987 h 10000"/>
                <a:gd name="connsiteX48" fmla="*/ 7757 w 10000"/>
                <a:gd name="connsiteY48" fmla="*/ 3082 h 10000"/>
                <a:gd name="connsiteX49" fmla="*/ 7899 w 10000"/>
                <a:gd name="connsiteY49" fmla="*/ 3165 h 10000"/>
                <a:gd name="connsiteX50" fmla="*/ 7980 w 10000"/>
                <a:gd name="connsiteY50" fmla="*/ 3209 h 10000"/>
                <a:gd name="connsiteX51" fmla="*/ 8056 w 10000"/>
                <a:gd name="connsiteY51" fmla="*/ 3219 h 10000"/>
                <a:gd name="connsiteX52" fmla="*/ 8137 w 10000"/>
                <a:gd name="connsiteY52" fmla="*/ 3229 h 10000"/>
                <a:gd name="connsiteX53" fmla="*/ 8213 w 10000"/>
                <a:gd name="connsiteY53" fmla="*/ 3229 h 10000"/>
                <a:gd name="connsiteX54" fmla="*/ 8289 w 10000"/>
                <a:gd name="connsiteY54" fmla="*/ 3209 h 10000"/>
                <a:gd name="connsiteX55" fmla="*/ 8359 w 10000"/>
                <a:gd name="connsiteY55" fmla="*/ 3175 h 10000"/>
                <a:gd name="connsiteX56" fmla="*/ 8435 w 10000"/>
                <a:gd name="connsiteY56" fmla="*/ 3145 h 10000"/>
                <a:gd name="connsiteX57" fmla="*/ 8506 w 10000"/>
                <a:gd name="connsiteY57" fmla="*/ 3082 h 10000"/>
                <a:gd name="connsiteX58" fmla="*/ 8572 w 10000"/>
                <a:gd name="connsiteY58" fmla="*/ 3041 h 10000"/>
                <a:gd name="connsiteX59" fmla="*/ 8638 w 10000"/>
                <a:gd name="connsiteY59" fmla="*/ 2967 h 10000"/>
                <a:gd name="connsiteX60" fmla="*/ 8709 w 10000"/>
                <a:gd name="connsiteY60" fmla="*/ 2894 h 10000"/>
                <a:gd name="connsiteX61" fmla="*/ 8775 w 10000"/>
                <a:gd name="connsiteY61" fmla="*/ 2810 h 10000"/>
                <a:gd name="connsiteX62" fmla="*/ 8830 w 10000"/>
                <a:gd name="connsiteY62" fmla="*/ 2716 h 10000"/>
                <a:gd name="connsiteX63" fmla="*/ 8896 w 10000"/>
                <a:gd name="connsiteY63" fmla="*/ 2609 h 10000"/>
                <a:gd name="connsiteX64" fmla="*/ 8952 w 10000"/>
                <a:gd name="connsiteY64" fmla="*/ 2504 h 10000"/>
                <a:gd name="connsiteX65" fmla="*/ 9013 w 10000"/>
                <a:gd name="connsiteY65" fmla="*/ 2401 h 10000"/>
                <a:gd name="connsiteX66" fmla="*/ 9200 w 10000"/>
                <a:gd name="connsiteY66" fmla="*/ 2609 h 10000"/>
                <a:gd name="connsiteX67" fmla="*/ 9362 w 10000"/>
                <a:gd name="connsiteY67" fmla="*/ 2884 h 10000"/>
                <a:gd name="connsiteX68" fmla="*/ 9499 w 10000"/>
                <a:gd name="connsiteY68" fmla="*/ 3195 h 10000"/>
                <a:gd name="connsiteX69" fmla="*/ 9625 w 10000"/>
                <a:gd name="connsiteY69" fmla="*/ 3554 h 10000"/>
                <a:gd name="connsiteX70" fmla="*/ 9716 w 10000"/>
                <a:gd name="connsiteY70" fmla="*/ 3942 h 10000"/>
                <a:gd name="connsiteX71" fmla="*/ 9792 w 10000"/>
                <a:gd name="connsiteY71" fmla="*/ 4359 h 10000"/>
                <a:gd name="connsiteX72" fmla="*/ 9833 w 10000"/>
                <a:gd name="connsiteY72" fmla="*/ 4791 h 10000"/>
                <a:gd name="connsiteX73" fmla="*/ 9848 w 10000"/>
                <a:gd name="connsiteY73" fmla="*/ 5230 h 10000"/>
                <a:gd name="connsiteX74" fmla="*/ 9863 w 10000"/>
                <a:gd name="connsiteY74" fmla="*/ 5534 h 10000"/>
                <a:gd name="connsiteX75" fmla="*/ 9878 w 10000"/>
                <a:gd name="connsiteY75" fmla="*/ 5871 h 10000"/>
                <a:gd name="connsiteX76" fmla="*/ 9899 w 10000"/>
                <a:gd name="connsiteY76" fmla="*/ 6132 h 10000"/>
                <a:gd name="connsiteX77" fmla="*/ 9914 w 10000"/>
                <a:gd name="connsiteY77" fmla="*/ 6195 h 10000"/>
                <a:gd name="connsiteX78" fmla="*/ 9980 w 10000"/>
                <a:gd name="connsiteY78" fmla="*/ 5660 h 10000"/>
                <a:gd name="connsiteX79" fmla="*/ 10000 w 10000"/>
                <a:gd name="connsiteY79" fmla="*/ 5084 h 10000"/>
                <a:gd name="connsiteX80" fmla="*/ 9995 w 10000"/>
                <a:gd name="connsiteY80" fmla="*/ 4506 h 10000"/>
                <a:gd name="connsiteX81" fmla="*/ 9949 w 10000"/>
                <a:gd name="connsiteY81" fmla="*/ 3963 h 10000"/>
                <a:gd name="connsiteX82" fmla="*/ 9924 w 10000"/>
                <a:gd name="connsiteY82" fmla="*/ 3784 h 10000"/>
                <a:gd name="connsiteX83" fmla="*/ 9899 w 10000"/>
                <a:gd name="connsiteY83" fmla="*/ 3604 h 10000"/>
                <a:gd name="connsiteX84" fmla="*/ 9863 w 10000"/>
                <a:gd name="connsiteY84" fmla="*/ 3418 h 10000"/>
                <a:gd name="connsiteX85" fmla="*/ 9813 w 10000"/>
                <a:gd name="connsiteY85" fmla="*/ 3249 h 10000"/>
                <a:gd name="connsiteX86" fmla="*/ 9767 w 10000"/>
                <a:gd name="connsiteY86" fmla="*/ 3092 h 10000"/>
                <a:gd name="connsiteX87" fmla="*/ 9716 w 10000"/>
                <a:gd name="connsiteY87" fmla="*/ 2936 h 10000"/>
                <a:gd name="connsiteX88" fmla="*/ 9656 w 10000"/>
                <a:gd name="connsiteY88" fmla="*/ 2777 h 10000"/>
                <a:gd name="connsiteX89" fmla="*/ 9595 w 10000"/>
                <a:gd name="connsiteY89" fmla="*/ 2642 h 10000"/>
                <a:gd name="connsiteX90" fmla="*/ 9529 w 10000"/>
                <a:gd name="connsiteY90" fmla="*/ 2504 h 10000"/>
                <a:gd name="connsiteX91" fmla="*/ 9458 w 10000"/>
                <a:gd name="connsiteY91" fmla="*/ 2368 h 10000"/>
                <a:gd name="connsiteX92" fmla="*/ 9387 w 10000"/>
                <a:gd name="connsiteY92" fmla="*/ 2243 h 10000"/>
                <a:gd name="connsiteX93" fmla="*/ 9316 w 10000"/>
                <a:gd name="connsiteY93" fmla="*/ 2117 h 10000"/>
                <a:gd name="connsiteX94" fmla="*/ 9241 w 10000"/>
                <a:gd name="connsiteY94" fmla="*/ 2003 h 10000"/>
                <a:gd name="connsiteX95" fmla="*/ 9154 w 10000"/>
                <a:gd name="connsiteY95" fmla="*/ 1888 h 10000"/>
                <a:gd name="connsiteX96" fmla="*/ 9078 w 10000"/>
                <a:gd name="connsiteY96" fmla="*/ 1793 h 10000"/>
                <a:gd name="connsiteX97" fmla="*/ 8997 w 10000"/>
                <a:gd name="connsiteY97" fmla="*/ 1699 h 10000"/>
                <a:gd name="connsiteX98" fmla="*/ 8982 w 10000"/>
                <a:gd name="connsiteY98" fmla="*/ 1710 h 10000"/>
                <a:gd name="connsiteX99" fmla="*/ 8972 w 10000"/>
                <a:gd name="connsiteY99" fmla="*/ 1720 h 10000"/>
                <a:gd name="connsiteX100" fmla="*/ 8957 w 10000"/>
                <a:gd name="connsiteY100" fmla="*/ 1730 h 10000"/>
                <a:gd name="connsiteX101" fmla="*/ 8947 w 10000"/>
                <a:gd name="connsiteY101" fmla="*/ 1750 h 10000"/>
                <a:gd name="connsiteX102" fmla="*/ 8932 w 10000"/>
                <a:gd name="connsiteY102" fmla="*/ 1793 h 10000"/>
                <a:gd name="connsiteX103" fmla="*/ 8906 w 10000"/>
                <a:gd name="connsiteY103" fmla="*/ 1856 h 10000"/>
                <a:gd name="connsiteX104" fmla="*/ 8866 w 10000"/>
                <a:gd name="connsiteY104" fmla="*/ 1939 h 10000"/>
                <a:gd name="connsiteX105" fmla="*/ 8820 w 10000"/>
                <a:gd name="connsiteY105" fmla="*/ 2045 h 10000"/>
                <a:gd name="connsiteX106" fmla="*/ 8749 w 10000"/>
                <a:gd name="connsiteY106" fmla="*/ 2180 h 10000"/>
                <a:gd name="connsiteX107" fmla="*/ 8684 w 10000"/>
                <a:gd name="connsiteY107" fmla="*/ 2283 h 10000"/>
                <a:gd name="connsiteX108" fmla="*/ 8628 w 10000"/>
                <a:gd name="connsiteY108" fmla="*/ 2380 h 10000"/>
                <a:gd name="connsiteX109" fmla="*/ 8567 w 10000"/>
                <a:gd name="connsiteY109" fmla="*/ 2463 h 10000"/>
                <a:gd name="connsiteX110" fmla="*/ 8516 w 10000"/>
                <a:gd name="connsiteY110" fmla="*/ 2526 h 10000"/>
                <a:gd name="connsiteX111" fmla="*/ 8466 w 10000"/>
                <a:gd name="connsiteY111" fmla="*/ 2588 h 10000"/>
                <a:gd name="connsiteX112" fmla="*/ 8415 w 10000"/>
                <a:gd name="connsiteY112" fmla="*/ 2622 h 10000"/>
                <a:gd name="connsiteX113" fmla="*/ 8365 w 10000"/>
                <a:gd name="connsiteY113" fmla="*/ 2663 h 10000"/>
                <a:gd name="connsiteX114" fmla="*/ 8314 w 10000"/>
                <a:gd name="connsiteY114" fmla="*/ 2673 h 10000"/>
                <a:gd name="connsiteX115" fmla="*/ 8258 w 10000"/>
                <a:gd name="connsiteY115" fmla="*/ 2684 h 10000"/>
                <a:gd name="connsiteX116" fmla="*/ 8208 w 10000"/>
                <a:gd name="connsiteY116" fmla="*/ 2694 h 10000"/>
                <a:gd name="connsiteX117" fmla="*/ 8147 w 10000"/>
                <a:gd name="connsiteY117" fmla="*/ 2694 h 10000"/>
                <a:gd name="connsiteX118" fmla="*/ 8086 w 10000"/>
                <a:gd name="connsiteY118" fmla="*/ 2684 h 10000"/>
                <a:gd name="connsiteX119" fmla="*/ 8015 w 10000"/>
                <a:gd name="connsiteY119" fmla="*/ 2684 h 10000"/>
                <a:gd name="connsiteX120" fmla="*/ 7939 w 10000"/>
                <a:gd name="connsiteY120" fmla="*/ 2673 h 10000"/>
                <a:gd name="connsiteX121" fmla="*/ 7858 w 10000"/>
                <a:gd name="connsiteY121" fmla="*/ 2663 h 10000"/>
                <a:gd name="connsiteX122" fmla="*/ 7803 w 10000"/>
                <a:gd name="connsiteY122" fmla="*/ 2609 h 10000"/>
                <a:gd name="connsiteX123" fmla="*/ 7747 w 10000"/>
                <a:gd name="connsiteY123" fmla="*/ 2577 h 10000"/>
                <a:gd name="connsiteX124" fmla="*/ 7696 w 10000"/>
                <a:gd name="connsiteY124" fmla="*/ 2526 h 10000"/>
                <a:gd name="connsiteX125" fmla="*/ 7635 w 10000"/>
                <a:gd name="connsiteY125" fmla="*/ 2483 h 10000"/>
                <a:gd name="connsiteX126" fmla="*/ 7585 w 10000"/>
                <a:gd name="connsiteY126" fmla="*/ 2431 h 10000"/>
                <a:gd name="connsiteX127" fmla="*/ 7529 w 10000"/>
                <a:gd name="connsiteY127" fmla="*/ 2358 h 10000"/>
                <a:gd name="connsiteX128" fmla="*/ 7489 w 10000"/>
                <a:gd name="connsiteY128" fmla="*/ 2273 h 10000"/>
                <a:gd name="connsiteX129" fmla="*/ 7448 w 10000"/>
                <a:gd name="connsiteY129" fmla="*/ 2180 h 10000"/>
                <a:gd name="connsiteX130" fmla="*/ 7468 w 10000"/>
                <a:gd name="connsiteY130" fmla="*/ 2138 h 10000"/>
                <a:gd name="connsiteX131" fmla="*/ 7484 w 10000"/>
                <a:gd name="connsiteY131" fmla="*/ 2096 h 10000"/>
                <a:gd name="connsiteX132" fmla="*/ 7499 w 10000"/>
                <a:gd name="connsiteY132" fmla="*/ 2045 h 10000"/>
                <a:gd name="connsiteX133" fmla="*/ 7514 w 10000"/>
                <a:gd name="connsiteY133" fmla="*/ 2003 h 10000"/>
                <a:gd name="connsiteX134" fmla="*/ 7554 w 10000"/>
                <a:gd name="connsiteY134" fmla="*/ 1740 h 10000"/>
                <a:gd name="connsiteX135" fmla="*/ 7570 w 10000"/>
                <a:gd name="connsiteY135" fmla="*/ 1478 h 10000"/>
                <a:gd name="connsiteX136" fmla="*/ 7570 w 10000"/>
                <a:gd name="connsiteY136" fmla="*/ 1216 h 10000"/>
                <a:gd name="connsiteX137" fmla="*/ 7559 w 10000"/>
                <a:gd name="connsiteY137" fmla="*/ 954 h 10000"/>
                <a:gd name="connsiteX138" fmla="*/ 7529 w 10000"/>
                <a:gd name="connsiteY138" fmla="*/ 692 h 10000"/>
                <a:gd name="connsiteX139" fmla="*/ 7484 w 10000"/>
                <a:gd name="connsiteY139" fmla="*/ 450 h 10000"/>
                <a:gd name="connsiteX140" fmla="*/ 7428 w 10000"/>
                <a:gd name="connsiteY140" fmla="*/ 219 h 10000"/>
                <a:gd name="connsiteX141" fmla="*/ 7357 w 10000"/>
                <a:gd name="connsiteY141" fmla="*/ 0 h 10000"/>
                <a:gd name="connsiteX142" fmla="*/ 7352 w 10000"/>
                <a:gd name="connsiteY142" fmla="*/ 63 h 10000"/>
                <a:gd name="connsiteX143" fmla="*/ 7357 w 10000"/>
                <a:gd name="connsiteY143" fmla="*/ 263 h 10000"/>
                <a:gd name="connsiteX144" fmla="*/ 7367 w 10000"/>
                <a:gd name="connsiteY144" fmla="*/ 525 h 10000"/>
                <a:gd name="connsiteX145" fmla="*/ 7372 w 10000"/>
                <a:gd name="connsiteY145" fmla="*/ 839 h 10000"/>
                <a:gd name="connsiteX146" fmla="*/ 7362 w 10000"/>
                <a:gd name="connsiteY146" fmla="*/ 1174 h 10000"/>
                <a:gd name="connsiteX147" fmla="*/ 7332 w 10000"/>
                <a:gd name="connsiteY147" fmla="*/ 1478 h 10000"/>
                <a:gd name="connsiteX148" fmla="*/ 7271 w 10000"/>
                <a:gd name="connsiteY148" fmla="*/ 1720 h 10000"/>
                <a:gd name="connsiteX149" fmla="*/ 7165 w 10000"/>
                <a:gd name="connsiteY149" fmla="*/ 1866 h 10000"/>
                <a:gd name="connsiteX150" fmla="*/ 7048 w 10000"/>
                <a:gd name="connsiteY150" fmla="*/ 1866 h 10000"/>
                <a:gd name="connsiteX151" fmla="*/ 6932 w 10000"/>
                <a:gd name="connsiteY151" fmla="*/ 1888 h 10000"/>
                <a:gd name="connsiteX152" fmla="*/ 6820 w 10000"/>
                <a:gd name="connsiteY152" fmla="*/ 1939 h 10000"/>
                <a:gd name="connsiteX153" fmla="*/ 6709 w 10000"/>
                <a:gd name="connsiteY153" fmla="*/ 2003 h 10000"/>
                <a:gd name="connsiteX154" fmla="*/ 6603 w 10000"/>
                <a:gd name="connsiteY154" fmla="*/ 2065 h 10000"/>
                <a:gd name="connsiteX155" fmla="*/ 6501 w 10000"/>
                <a:gd name="connsiteY155" fmla="*/ 2169 h 10000"/>
                <a:gd name="connsiteX156" fmla="*/ 6400 w 10000"/>
                <a:gd name="connsiteY156" fmla="*/ 2263 h 10000"/>
                <a:gd name="connsiteX157" fmla="*/ 6304 w 10000"/>
                <a:gd name="connsiteY157" fmla="*/ 2380 h 10000"/>
                <a:gd name="connsiteX158" fmla="*/ 6208 w 10000"/>
                <a:gd name="connsiteY158" fmla="*/ 2515 h 10000"/>
                <a:gd name="connsiteX159" fmla="*/ 6116 w 10000"/>
                <a:gd name="connsiteY159" fmla="*/ 2663 h 10000"/>
                <a:gd name="connsiteX160" fmla="*/ 6035 w 10000"/>
                <a:gd name="connsiteY160" fmla="*/ 2820 h 10000"/>
                <a:gd name="connsiteX161" fmla="*/ 5954 w 10000"/>
                <a:gd name="connsiteY161" fmla="*/ 2987 h 10000"/>
                <a:gd name="connsiteX162" fmla="*/ 5878 w 10000"/>
                <a:gd name="connsiteY162" fmla="*/ 3155 h 10000"/>
                <a:gd name="connsiteX163" fmla="*/ 5808 w 10000"/>
                <a:gd name="connsiteY163" fmla="*/ 3353 h 10000"/>
                <a:gd name="connsiteX164" fmla="*/ 5737 w 10000"/>
                <a:gd name="connsiteY164" fmla="*/ 3542 h 10000"/>
                <a:gd name="connsiteX165" fmla="*/ 5676 w 10000"/>
                <a:gd name="connsiteY165" fmla="*/ 3733 h 10000"/>
                <a:gd name="connsiteX166" fmla="*/ 5630 w 10000"/>
                <a:gd name="connsiteY166" fmla="*/ 3922 h 10000"/>
                <a:gd name="connsiteX167" fmla="*/ 5590 w 10000"/>
                <a:gd name="connsiteY167" fmla="*/ 4109 h 10000"/>
                <a:gd name="connsiteX168" fmla="*/ 5559 w 10000"/>
                <a:gd name="connsiteY168" fmla="*/ 4307 h 10000"/>
                <a:gd name="connsiteX169" fmla="*/ 5539 w 10000"/>
                <a:gd name="connsiteY169" fmla="*/ 4496 h 10000"/>
                <a:gd name="connsiteX170" fmla="*/ 5514 w 10000"/>
                <a:gd name="connsiteY170" fmla="*/ 4684 h 10000"/>
                <a:gd name="connsiteX171" fmla="*/ 5494 w 10000"/>
                <a:gd name="connsiteY171" fmla="*/ 4895 h 10000"/>
                <a:gd name="connsiteX172" fmla="*/ 5468 w 10000"/>
                <a:gd name="connsiteY172" fmla="*/ 5084 h 10000"/>
                <a:gd name="connsiteX173" fmla="*/ 5443 w 10000"/>
                <a:gd name="connsiteY173" fmla="*/ 5284 h 10000"/>
                <a:gd name="connsiteX174" fmla="*/ 5397 w 10000"/>
                <a:gd name="connsiteY174" fmla="*/ 5230 h 10000"/>
                <a:gd name="connsiteX175" fmla="*/ 5337 w 10000"/>
                <a:gd name="connsiteY175" fmla="*/ 5188 h 10000"/>
                <a:gd name="connsiteX176" fmla="*/ 5251 w 10000"/>
                <a:gd name="connsiteY176" fmla="*/ 5137 h 10000"/>
                <a:gd name="connsiteX177" fmla="*/ 5170 w 10000"/>
                <a:gd name="connsiteY177" fmla="*/ 5074 h 10000"/>
                <a:gd name="connsiteX178" fmla="*/ 5089 w 10000"/>
                <a:gd name="connsiteY178" fmla="*/ 5001 h 10000"/>
                <a:gd name="connsiteX179" fmla="*/ 5013 w 10000"/>
                <a:gd name="connsiteY179" fmla="*/ 4938 h 10000"/>
                <a:gd name="connsiteX180" fmla="*/ 4962 w 10000"/>
                <a:gd name="connsiteY180" fmla="*/ 4864 h 10000"/>
                <a:gd name="connsiteX181" fmla="*/ 4937 w 10000"/>
                <a:gd name="connsiteY181" fmla="*/ 4780 h 10000"/>
                <a:gd name="connsiteX182" fmla="*/ 4835 w 10000"/>
                <a:gd name="connsiteY182" fmla="*/ 4812 h 10000"/>
                <a:gd name="connsiteX183" fmla="*/ 4668 w 10000"/>
                <a:gd name="connsiteY183" fmla="*/ 4875 h 10000"/>
                <a:gd name="connsiteX184" fmla="*/ 4461 w 10000"/>
                <a:gd name="connsiteY184" fmla="*/ 4938 h 10000"/>
                <a:gd name="connsiteX185" fmla="*/ 4213 w 10000"/>
                <a:gd name="connsiteY185" fmla="*/ 5031 h 10000"/>
                <a:gd name="connsiteX186" fmla="*/ 3929 w 10000"/>
                <a:gd name="connsiteY186" fmla="*/ 5126 h 10000"/>
                <a:gd name="connsiteX187" fmla="*/ 3625 w 10000"/>
                <a:gd name="connsiteY187" fmla="*/ 5220 h 10000"/>
                <a:gd name="connsiteX188" fmla="*/ 3311 w 10000"/>
                <a:gd name="connsiteY188" fmla="*/ 5334 h 10000"/>
                <a:gd name="connsiteX189" fmla="*/ 2992 w 10000"/>
                <a:gd name="connsiteY189" fmla="*/ 5438 h 10000"/>
                <a:gd name="connsiteX190" fmla="*/ 2678 w 10000"/>
                <a:gd name="connsiteY190" fmla="*/ 5545 h 10000"/>
                <a:gd name="connsiteX191" fmla="*/ 2380 w 10000"/>
                <a:gd name="connsiteY191" fmla="*/ 5660 h 10000"/>
                <a:gd name="connsiteX192" fmla="*/ 2101 w 10000"/>
                <a:gd name="connsiteY192" fmla="*/ 5754 h 10000"/>
                <a:gd name="connsiteX193" fmla="*/ 1848 w 10000"/>
                <a:gd name="connsiteY193" fmla="*/ 5839 h 10000"/>
                <a:gd name="connsiteX194" fmla="*/ 1641 w 10000"/>
                <a:gd name="connsiteY194" fmla="*/ 5912 h 10000"/>
                <a:gd name="connsiteX195" fmla="*/ 1484 w 10000"/>
                <a:gd name="connsiteY195" fmla="*/ 5954 h 10000"/>
                <a:gd name="connsiteX196" fmla="*/ 1377 w 10000"/>
                <a:gd name="connsiteY196" fmla="*/ 5996 h 10000"/>
                <a:gd name="connsiteX197" fmla="*/ 1342 w 10000"/>
                <a:gd name="connsiteY197" fmla="*/ 6006 h 10000"/>
                <a:gd name="connsiteX198" fmla="*/ 1261 w 10000"/>
                <a:gd name="connsiteY198" fmla="*/ 5954 h 10000"/>
                <a:gd name="connsiteX199" fmla="*/ 1180 w 10000"/>
                <a:gd name="connsiteY199" fmla="*/ 5902 h 10000"/>
                <a:gd name="connsiteX200" fmla="*/ 1104 w 10000"/>
                <a:gd name="connsiteY200" fmla="*/ 5850 h 10000"/>
                <a:gd name="connsiteX201" fmla="*/ 1023 w 10000"/>
                <a:gd name="connsiteY201" fmla="*/ 5787 h 10000"/>
                <a:gd name="connsiteX202" fmla="*/ 942 w 10000"/>
                <a:gd name="connsiteY202" fmla="*/ 5732 h 10000"/>
                <a:gd name="connsiteX203" fmla="*/ 861 w 10000"/>
                <a:gd name="connsiteY203" fmla="*/ 5670 h 10000"/>
                <a:gd name="connsiteX204" fmla="*/ 785 w 10000"/>
                <a:gd name="connsiteY204" fmla="*/ 5617 h 10000"/>
                <a:gd name="connsiteX205" fmla="*/ 704 w 10000"/>
                <a:gd name="connsiteY205" fmla="*/ 5556 h 10000"/>
                <a:gd name="connsiteX206" fmla="*/ 623 w 10000"/>
                <a:gd name="connsiteY206" fmla="*/ 5503 h 10000"/>
                <a:gd name="connsiteX207" fmla="*/ 542 w 10000"/>
                <a:gd name="connsiteY207" fmla="*/ 5451 h 10000"/>
                <a:gd name="connsiteX208" fmla="*/ 466 w 10000"/>
                <a:gd name="connsiteY208" fmla="*/ 5387 h 10000"/>
                <a:gd name="connsiteX209" fmla="*/ 380 w 10000"/>
                <a:gd name="connsiteY209" fmla="*/ 5346 h 10000"/>
                <a:gd name="connsiteX210" fmla="*/ 299 w 10000"/>
                <a:gd name="connsiteY210" fmla="*/ 5294 h 10000"/>
                <a:gd name="connsiteX211" fmla="*/ 218 w 10000"/>
                <a:gd name="connsiteY211" fmla="*/ 5241 h 10000"/>
                <a:gd name="connsiteX212" fmla="*/ 137 w 10000"/>
                <a:gd name="connsiteY212" fmla="*/ 5199 h 10000"/>
                <a:gd name="connsiteX213" fmla="*/ 56 w 10000"/>
                <a:gd name="connsiteY213" fmla="*/ 5148 h 10000"/>
                <a:gd name="connsiteX214" fmla="*/ 0 w 10000"/>
                <a:gd name="connsiteY214" fmla="*/ 5271 h 10000"/>
                <a:gd name="connsiteX215" fmla="*/ 15 w 10000"/>
                <a:gd name="connsiteY215" fmla="*/ 5294 h 10000"/>
                <a:gd name="connsiteX216" fmla="*/ 51 w 10000"/>
                <a:gd name="connsiteY216" fmla="*/ 5334 h 10000"/>
                <a:gd name="connsiteX217" fmla="*/ 106 w 10000"/>
                <a:gd name="connsiteY217" fmla="*/ 5377 h 10000"/>
                <a:gd name="connsiteX218" fmla="*/ 177 w 10000"/>
                <a:gd name="connsiteY218" fmla="*/ 5438 h 10000"/>
                <a:gd name="connsiteX219" fmla="*/ 263 w 10000"/>
                <a:gd name="connsiteY219" fmla="*/ 5503 h 10000"/>
                <a:gd name="connsiteX220" fmla="*/ 359 w 10000"/>
                <a:gd name="connsiteY220" fmla="*/ 5576 h 10000"/>
                <a:gd name="connsiteX221" fmla="*/ 456 w 10000"/>
                <a:gd name="connsiteY221" fmla="*/ 5660 h 10000"/>
                <a:gd name="connsiteX222" fmla="*/ 557 w 10000"/>
                <a:gd name="connsiteY222" fmla="*/ 5732 h 10000"/>
                <a:gd name="connsiteX223" fmla="*/ 658 w 10000"/>
                <a:gd name="connsiteY223" fmla="*/ 5818 h 10000"/>
                <a:gd name="connsiteX224" fmla="*/ 754 w 10000"/>
                <a:gd name="connsiteY224" fmla="*/ 5891 h 10000"/>
                <a:gd name="connsiteX225" fmla="*/ 851 w 10000"/>
                <a:gd name="connsiteY225" fmla="*/ 5954 h 10000"/>
                <a:gd name="connsiteX226" fmla="*/ 932 w 10000"/>
                <a:gd name="connsiteY226" fmla="*/ 6017 h 10000"/>
                <a:gd name="connsiteX227" fmla="*/ 997 w 10000"/>
                <a:gd name="connsiteY227" fmla="*/ 6080 h 10000"/>
                <a:gd name="connsiteX228" fmla="*/ 1053 w 10000"/>
                <a:gd name="connsiteY228" fmla="*/ 6111 h 10000"/>
                <a:gd name="connsiteX229" fmla="*/ 1089 w 10000"/>
                <a:gd name="connsiteY229" fmla="*/ 6143 h 10000"/>
                <a:gd name="connsiteX230" fmla="*/ 1099 w 10000"/>
                <a:gd name="connsiteY230" fmla="*/ 6154 h 10000"/>
                <a:gd name="connsiteX231" fmla="*/ 1094 w 10000"/>
                <a:gd name="connsiteY231" fmla="*/ 6154 h 10000"/>
                <a:gd name="connsiteX232" fmla="*/ 1073 w 10000"/>
                <a:gd name="connsiteY232" fmla="*/ 6164 h 10000"/>
                <a:gd name="connsiteX233" fmla="*/ 1053 w 10000"/>
                <a:gd name="connsiteY233" fmla="*/ 6185 h 10000"/>
                <a:gd name="connsiteX234" fmla="*/ 1023 w 10000"/>
                <a:gd name="connsiteY234" fmla="*/ 6216 h 10000"/>
                <a:gd name="connsiteX235" fmla="*/ 987 w 10000"/>
                <a:gd name="connsiteY235" fmla="*/ 6236 h 10000"/>
                <a:gd name="connsiteX236" fmla="*/ 957 w 10000"/>
                <a:gd name="connsiteY236" fmla="*/ 6268 h 10000"/>
                <a:gd name="connsiteX237" fmla="*/ 932 w 10000"/>
                <a:gd name="connsiteY237" fmla="*/ 6299 h 10000"/>
                <a:gd name="connsiteX238" fmla="*/ 906 w 10000"/>
                <a:gd name="connsiteY238" fmla="*/ 6331 h 10000"/>
                <a:gd name="connsiteX239" fmla="*/ 2486 w 10000"/>
                <a:gd name="connsiteY239" fmla="*/ 7766 h 10000"/>
                <a:gd name="connsiteX240" fmla="*/ 2516 w 10000"/>
                <a:gd name="connsiteY240" fmla="*/ 7798 h 10000"/>
                <a:gd name="connsiteX241" fmla="*/ 2542 w 10000"/>
                <a:gd name="connsiteY241" fmla="*/ 7808 h 10000"/>
                <a:gd name="connsiteX242" fmla="*/ 2572 w 10000"/>
                <a:gd name="connsiteY242" fmla="*/ 7808 h 10000"/>
                <a:gd name="connsiteX243" fmla="*/ 2603 w 10000"/>
                <a:gd name="connsiteY243" fmla="*/ 7755 h 10000"/>
                <a:gd name="connsiteX244" fmla="*/ 1246 w 10000"/>
                <a:gd name="connsiteY244" fmla="*/ 6414 h 10000"/>
                <a:gd name="connsiteX245" fmla="*/ 1337 w 10000"/>
                <a:gd name="connsiteY245" fmla="*/ 6373 h 10000"/>
                <a:gd name="connsiteX246" fmla="*/ 1494 w 10000"/>
                <a:gd name="connsiteY246" fmla="*/ 6309 h 10000"/>
                <a:gd name="connsiteX247" fmla="*/ 1701 w 10000"/>
                <a:gd name="connsiteY247" fmla="*/ 6216 h 10000"/>
                <a:gd name="connsiteX248" fmla="*/ 1949 w 10000"/>
                <a:gd name="connsiteY248" fmla="*/ 6111 h 10000"/>
                <a:gd name="connsiteX249" fmla="*/ 2233 w 10000"/>
                <a:gd name="connsiteY249" fmla="*/ 6006 h 10000"/>
                <a:gd name="connsiteX250" fmla="*/ 2542 w 10000"/>
                <a:gd name="connsiteY250" fmla="*/ 5891 h 10000"/>
                <a:gd name="connsiteX251" fmla="*/ 2871 w 10000"/>
                <a:gd name="connsiteY251" fmla="*/ 5754 h 10000"/>
                <a:gd name="connsiteX252" fmla="*/ 3195 w 10000"/>
                <a:gd name="connsiteY252" fmla="*/ 5629 h 10000"/>
                <a:gd name="connsiteX253" fmla="*/ 3524 w 10000"/>
                <a:gd name="connsiteY253" fmla="*/ 5513 h 10000"/>
                <a:gd name="connsiteX254" fmla="*/ 3833 w 10000"/>
                <a:gd name="connsiteY254" fmla="*/ 5387 h 10000"/>
                <a:gd name="connsiteX255" fmla="*/ 4122 w 10000"/>
                <a:gd name="connsiteY255" fmla="*/ 5284 h 10000"/>
                <a:gd name="connsiteX256" fmla="*/ 4380 w 10000"/>
                <a:gd name="connsiteY256" fmla="*/ 5178 h 10000"/>
                <a:gd name="connsiteX257" fmla="*/ 4603 w 10000"/>
                <a:gd name="connsiteY257" fmla="*/ 5105 h 10000"/>
                <a:gd name="connsiteX258" fmla="*/ 4765 w 10000"/>
                <a:gd name="connsiteY258" fmla="*/ 5031 h 10000"/>
                <a:gd name="connsiteX259" fmla="*/ 4876 w 10000"/>
                <a:gd name="connsiteY259" fmla="*/ 4990 h 10000"/>
                <a:gd name="connsiteX260" fmla="*/ 4911 w 10000"/>
                <a:gd name="connsiteY260" fmla="*/ 4980 h 10000"/>
                <a:gd name="connsiteX261" fmla="*/ 4972 w 10000"/>
                <a:gd name="connsiteY261" fmla="*/ 5053 h 10000"/>
                <a:gd name="connsiteX262" fmla="*/ 5038 w 10000"/>
                <a:gd name="connsiteY262" fmla="*/ 5126 h 10000"/>
                <a:gd name="connsiteX263" fmla="*/ 5109 w 10000"/>
                <a:gd name="connsiteY263" fmla="*/ 5199 h 10000"/>
                <a:gd name="connsiteX264" fmla="*/ 5180 w 10000"/>
                <a:gd name="connsiteY264" fmla="*/ 5284 h 10000"/>
                <a:gd name="connsiteX265" fmla="*/ 5241 w 10000"/>
                <a:gd name="connsiteY265" fmla="*/ 5367 h 10000"/>
                <a:gd name="connsiteX266" fmla="*/ 5306 w 10000"/>
                <a:gd name="connsiteY266" fmla="*/ 5451 h 10000"/>
                <a:gd name="connsiteX267" fmla="*/ 5367 w 10000"/>
                <a:gd name="connsiteY267" fmla="*/ 5534 h 10000"/>
                <a:gd name="connsiteX268" fmla="*/ 5428 w 10000"/>
                <a:gd name="connsiteY268" fmla="*/ 5629 h 10000"/>
                <a:gd name="connsiteX269" fmla="*/ 5423 w 10000"/>
                <a:gd name="connsiteY269" fmla="*/ 5942 h 10000"/>
                <a:gd name="connsiteX270" fmla="*/ 5397 w 10000"/>
                <a:gd name="connsiteY270" fmla="*/ 6236 h 10000"/>
                <a:gd name="connsiteX271" fmla="*/ 5367 w 10000"/>
                <a:gd name="connsiteY271" fmla="*/ 6541 h 10000"/>
                <a:gd name="connsiteX272" fmla="*/ 5337 w 10000"/>
                <a:gd name="connsiteY272" fmla="*/ 6814 h 10000"/>
                <a:gd name="connsiteX273" fmla="*/ 5296 w 10000"/>
                <a:gd name="connsiteY273" fmla="*/ 6718 h 10000"/>
                <a:gd name="connsiteX274" fmla="*/ 5251 w 10000"/>
                <a:gd name="connsiteY274" fmla="*/ 6624 h 10000"/>
                <a:gd name="connsiteX275" fmla="*/ 5210 w 10000"/>
                <a:gd name="connsiteY275" fmla="*/ 6530 h 10000"/>
                <a:gd name="connsiteX276" fmla="*/ 5170 w 10000"/>
                <a:gd name="connsiteY276" fmla="*/ 6444 h 10000"/>
                <a:gd name="connsiteX277" fmla="*/ 5129 w 10000"/>
                <a:gd name="connsiteY277" fmla="*/ 6351 h 10000"/>
                <a:gd name="connsiteX278" fmla="*/ 5089 w 10000"/>
                <a:gd name="connsiteY278" fmla="*/ 6268 h 10000"/>
                <a:gd name="connsiteX279" fmla="*/ 5043 w 10000"/>
                <a:gd name="connsiteY279" fmla="*/ 6185 h 10000"/>
                <a:gd name="connsiteX280" fmla="*/ 4992 w 10000"/>
                <a:gd name="connsiteY280" fmla="*/ 6111 h 10000"/>
                <a:gd name="connsiteX281" fmla="*/ 5033 w 10000"/>
                <a:gd name="connsiteY281" fmla="*/ 6111 h 10000"/>
                <a:gd name="connsiteX282" fmla="*/ 5073 w 10000"/>
                <a:gd name="connsiteY282" fmla="*/ 6143 h 10000"/>
                <a:gd name="connsiteX283" fmla="*/ 5114 w 10000"/>
                <a:gd name="connsiteY283" fmla="*/ 6195 h 10000"/>
                <a:gd name="connsiteX284" fmla="*/ 5149 w 10000"/>
                <a:gd name="connsiteY284" fmla="*/ 6258 h 10000"/>
                <a:gd name="connsiteX285" fmla="*/ 5190 w 10000"/>
                <a:gd name="connsiteY285" fmla="*/ 6321 h 10000"/>
                <a:gd name="connsiteX286" fmla="*/ 5230 w 10000"/>
                <a:gd name="connsiteY286" fmla="*/ 6341 h 10000"/>
                <a:gd name="connsiteX287" fmla="*/ 5271 w 10000"/>
                <a:gd name="connsiteY287" fmla="*/ 6341 h 10000"/>
                <a:gd name="connsiteX288" fmla="*/ 5316 w 10000"/>
                <a:gd name="connsiteY288" fmla="*/ 6299 h 10000"/>
                <a:gd name="connsiteX289" fmla="*/ 5276 w 10000"/>
                <a:gd name="connsiteY289" fmla="*/ 6154 h 10000"/>
                <a:gd name="connsiteX290" fmla="*/ 5225 w 10000"/>
                <a:gd name="connsiteY290" fmla="*/ 6017 h 10000"/>
                <a:gd name="connsiteX291" fmla="*/ 5170 w 10000"/>
                <a:gd name="connsiteY291" fmla="*/ 5902 h 10000"/>
                <a:gd name="connsiteX292" fmla="*/ 5109 w 10000"/>
                <a:gd name="connsiteY292" fmla="*/ 5776 h 10000"/>
                <a:gd name="connsiteX293" fmla="*/ 5043 w 10000"/>
                <a:gd name="connsiteY293" fmla="*/ 5670 h 10000"/>
                <a:gd name="connsiteX294" fmla="*/ 4972 w 10000"/>
                <a:gd name="connsiteY294" fmla="*/ 5576 h 10000"/>
                <a:gd name="connsiteX295" fmla="*/ 4901 w 10000"/>
                <a:gd name="connsiteY295" fmla="*/ 5493 h 10000"/>
                <a:gd name="connsiteX296" fmla="*/ 4835 w 10000"/>
                <a:gd name="connsiteY296" fmla="*/ 5418 h 10000"/>
                <a:gd name="connsiteX297" fmla="*/ 4881 w 10000"/>
                <a:gd name="connsiteY297" fmla="*/ 5428 h 10000"/>
                <a:gd name="connsiteX298" fmla="*/ 4927 w 10000"/>
                <a:gd name="connsiteY298" fmla="*/ 5438 h 10000"/>
                <a:gd name="connsiteX299" fmla="*/ 4972 w 10000"/>
                <a:gd name="connsiteY299" fmla="*/ 5461 h 10000"/>
                <a:gd name="connsiteX300" fmla="*/ 5018 w 10000"/>
                <a:gd name="connsiteY300" fmla="*/ 5493 h 10000"/>
                <a:gd name="connsiteX301" fmla="*/ 5068 w 10000"/>
                <a:gd name="connsiteY301" fmla="*/ 5513 h 10000"/>
                <a:gd name="connsiteX302" fmla="*/ 5114 w 10000"/>
                <a:gd name="connsiteY302" fmla="*/ 5545 h 10000"/>
                <a:gd name="connsiteX303" fmla="*/ 5154 w 10000"/>
                <a:gd name="connsiteY303" fmla="*/ 5586 h 10000"/>
                <a:gd name="connsiteX304" fmla="*/ 5195 w 10000"/>
                <a:gd name="connsiteY304" fmla="*/ 5629 h 10000"/>
                <a:gd name="connsiteX305" fmla="*/ 5220 w 10000"/>
                <a:gd name="connsiteY305" fmla="*/ 5639 h 10000"/>
                <a:gd name="connsiteX306" fmla="*/ 5241 w 10000"/>
                <a:gd name="connsiteY306" fmla="*/ 5680 h 10000"/>
                <a:gd name="connsiteX307" fmla="*/ 5266 w 10000"/>
                <a:gd name="connsiteY307" fmla="*/ 5732 h 10000"/>
                <a:gd name="connsiteX308" fmla="*/ 5281 w 10000"/>
                <a:gd name="connsiteY308" fmla="*/ 5766 h 10000"/>
                <a:gd name="connsiteX309" fmla="*/ 5306 w 10000"/>
                <a:gd name="connsiteY309" fmla="*/ 5818 h 10000"/>
                <a:gd name="connsiteX310" fmla="*/ 5327 w 10000"/>
                <a:gd name="connsiteY310" fmla="*/ 5829 h 10000"/>
                <a:gd name="connsiteX311" fmla="*/ 5352 w 10000"/>
                <a:gd name="connsiteY311" fmla="*/ 5818 h 10000"/>
                <a:gd name="connsiteX312" fmla="*/ 5382 w 10000"/>
                <a:gd name="connsiteY312" fmla="*/ 5766 h 10000"/>
                <a:gd name="connsiteX313" fmla="*/ 5342 w 10000"/>
                <a:gd name="connsiteY313" fmla="*/ 5660 h 10000"/>
                <a:gd name="connsiteX314" fmla="*/ 5296 w 10000"/>
                <a:gd name="connsiteY314" fmla="*/ 5576 h 10000"/>
                <a:gd name="connsiteX315" fmla="*/ 5241 w 10000"/>
                <a:gd name="connsiteY315" fmla="*/ 5503 h 10000"/>
                <a:gd name="connsiteX316" fmla="*/ 5190 w 10000"/>
                <a:gd name="connsiteY316" fmla="*/ 5438 h 10000"/>
                <a:gd name="connsiteX317" fmla="*/ 5129 w 10000"/>
                <a:gd name="connsiteY317" fmla="*/ 5387 h 10000"/>
                <a:gd name="connsiteX318" fmla="*/ 5073 w 10000"/>
                <a:gd name="connsiteY318" fmla="*/ 5356 h 10000"/>
                <a:gd name="connsiteX319" fmla="*/ 5008 w 10000"/>
                <a:gd name="connsiteY319" fmla="*/ 5304 h 10000"/>
                <a:gd name="connsiteX320" fmla="*/ 4952 w 10000"/>
                <a:gd name="connsiteY320" fmla="*/ 5271 h 10000"/>
                <a:gd name="connsiteX321" fmla="*/ 4916 w 10000"/>
                <a:gd name="connsiteY321" fmla="*/ 5241 h 10000"/>
                <a:gd name="connsiteX322" fmla="*/ 4876 w 10000"/>
                <a:gd name="connsiteY322" fmla="*/ 5230 h 10000"/>
                <a:gd name="connsiteX323" fmla="*/ 4841 w 10000"/>
                <a:gd name="connsiteY323" fmla="*/ 5230 h 10000"/>
                <a:gd name="connsiteX324" fmla="*/ 4810 w 10000"/>
                <a:gd name="connsiteY324" fmla="*/ 5284 h 10000"/>
                <a:gd name="connsiteX325" fmla="*/ 4810 w 10000"/>
                <a:gd name="connsiteY325" fmla="*/ 5314 h 10000"/>
                <a:gd name="connsiteX326" fmla="*/ 4815 w 10000"/>
                <a:gd name="connsiteY326" fmla="*/ 5356 h 10000"/>
                <a:gd name="connsiteX327" fmla="*/ 4820 w 10000"/>
                <a:gd name="connsiteY327" fmla="*/ 5377 h 10000"/>
                <a:gd name="connsiteX328" fmla="*/ 4835 w 10000"/>
                <a:gd name="connsiteY328" fmla="*/ 5397 h 10000"/>
                <a:gd name="connsiteX329" fmla="*/ 4795 w 10000"/>
                <a:gd name="connsiteY329" fmla="*/ 5428 h 10000"/>
                <a:gd name="connsiteX330" fmla="*/ 4744 w 10000"/>
                <a:gd name="connsiteY330" fmla="*/ 5438 h 10000"/>
                <a:gd name="connsiteX331" fmla="*/ 4709 w 10000"/>
                <a:gd name="connsiteY331" fmla="*/ 5461 h 10000"/>
                <a:gd name="connsiteX332" fmla="*/ 4704 w 10000"/>
                <a:gd name="connsiteY332" fmla="*/ 5556 h 10000"/>
                <a:gd name="connsiteX333" fmla="*/ 4754 w 10000"/>
                <a:gd name="connsiteY333" fmla="*/ 5596 h 10000"/>
                <a:gd name="connsiteX334" fmla="*/ 4800 w 10000"/>
                <a:gd name="connsiteY334" fmla="*/ 5629 h 10000"/>
                <a:gd name="connsiteX335" fmla="*/ 4846 w 10000"/>
                <a:gd name="connsiteY335" fmla="*/ 5670 h 10000"/>
                <a:gd name="connsiteX336" fmla="*/ 4896 w 10000"/>
                <a:gd name="connsiteY336" fmla="*/ 5691 h 10000"/>
                <a:gd name="connsiteX337" fmla="*/ 4937 w 10000"/>
                <a:gd name="connsiteY337" fmla="*/ 5732 h 10000"/>
                <a:gd name="connsiteX338" fmla="*/ 4987 w 10000"/>
                <a:gd name="connsiteY338" fmla="*/ 5776 h 10000"/>
                <a:gd name="connsiteX339" fmla="*/ 5028 w 10000"/>
                <a:gd name="connsiteY339" fmla="*/ 5839 h 10000"/>
                <a:gd name="connsiteX340" fmla="*/ 5068 w 10000"/>
                <a:gd name="connsiteY340" fmla="*/ 5902 h 10000"/>
                <a:gd name="connsiteX341" fmla="*/ 5033 w 10000"/>
                <a:gd name="connsiteY341" fmla="*/ 5912 h 10000"/>
                <a:gd name="connsiteX342" fmla="*/ 4992 w 10000"/>
                <a:gd name="connsiteY342" fmla="*/ 5912 h 10000"/>
                <a:gd name="connsiteX343" fmla="*/ 4957 w 10000"/>
                <a:gd name="connsiteY343" fmla="*/ 5902 h 10000"/>
                <a:gd name="connsiteX344" fmla="*/ 4916 w 10000"/>
                <a:gd name="connsiteY344" fmla="*/ 5871 h 10000"/>
                <a:gd name="connsiteX345" fmla="*/ 4876 w 10000"/>
                <a:gd name="connsiteY345" fmla="*/ 5850 h 10000"/>
                <a:gd name="connsiteX346" fmla="*/ 4835 w 10000"/>
                <a:gd name="connsiteY346" fmla="*/ 5839 h 10000"/>
                <a:gd name="connsiteX347" fmla="*/ 4800 w 10000"/>
                <a:gd name="connsiteY347" fmla="*/ 5860 h 10000"/>
                <a:gd name="connsiteX348" fmla="*/ 4759 w 10000"/>
                <a:gd name="connsiteY348" fmla="*/ 5902 h 10000"/>
                <a:gd name="connsiteX349" fmla="*/ 4775 w 10000"/>
                <a:gd name="connsiteY349" fmla="*/ 6027 h 10000"/>
                <a:gd name="connsiteX350" fmla="*/ 4810 w 10000"/>
                <a:gd name="connsiteY350" fmla="*/ 6143 h 10000"/>
                <a:gd name="connsiteX351" fmla="*/ 4851 w 10000"/>
                <a:gd name="connsiteY351" fmla="*/ 6226 h 10000"/>
                <a:gd name="connsiteX352" fmla="*/ 4901 w 10000"/>
                <a:gd name="connsiteY352" fmla="*/ 6309 h 10000"/>
                <a:gd name="connsiteX353" fmla="*/ 4952 w 10000"/>
                <a:gd name="connsiteY353" fmla="*/ 6394 h 10000"/>
                <a:gd name="connsiteX354" fmla="*/ 5003 w 10000"/>
                <a:gd name="connsiteY354" fmla="*/ 6488 h 10000"/>
                <a:gd name="connsiteX355" fmla="*/ 5043 w 10000"/>
                <a:gd name="connsiteY355" fmla="*/ 6614 h 10000"/>
                <a:gd name="connsiteX356" fmla="*/ 5078 w 10000"/>
                <a:gd name="connsiteY356" fmla="*/ 6739 h 10000"/>
                <a:gd name="connsiteX357" fmla="*/ 4987 w 10000"/>
                <a:gd name="connsiteY357" fmla="*/ 6781 h 10000"/>
                <a:gd name="connsiteX358" fmla="*/ 4886 w 10000"/>
                <a:gd name="connsiteY358" fmla="*/ 6824 h 10000"/>
                <a:gd name="connsiteX359" fmla="*/ 4795 w 10000"/>
                <a:gd name="connsiteY359" fmla="*/ 6888 h 10000"/>
                <a:gd name="connsiteX360" fmla="*/ 4699 w 10000"/>
                <a:gd name="connsiteY360" fmla="*/ 6950 h 10000"/>
                <a:gd name="connsiteX361" fmla="*/ 4608 w 10000"/>
                <a:gd name="connsiteY361" fmla="*/ 7013 h 10000"/>
                <a:gd name="connsiteX362" fmla="*/ 4511 w 10000"/>
                <a:gd name="connsiteY362" fmla="*/ 7055 h 10000"/>
                <a:gd name="connsiteX363" fmla="*/ 4415 w 10000"/>
                <a:gd name="connsiteY363" fmla="*/ 7097 h 10000"/>
                <a:gd name="connsiteX364" fmla="*/ 4319 w 10000"/>
                <a:gd name="connsiteY364" fmla="*/ 7107 h 10000"/>
                <a:gd name="connsiteX365" fmla="*/ 4339 w 10000"/>
                <a:gd name="connsiteY365" fmla="*/ 6845 h 10000"/>
                <a:gd name="connsiteX366" fmla="*/ 4349 w 10000"/>
                <a:gd name="connsiteY366" fmla="*/ 6551 h 10000"/>
                <a:gd name="connsiteX367" fmla="*/ 4339 w 10000"/>
                <a:gd name="connsiteY367" fmla="*/ 6268 h 10000"/>
                <a:gd name="connsiteX368" fmla="*/ 4319 w 10000"/>
                <a:gd name="connsiteY368" fmla="*/ 6006 h 10000"/>
                <a:gd name="connsiteX369" fmla="*/ 4294 w 10000"/>
                <a:gd name="connsiteY369" fmla="*/ 5922 h 10000"/>
                <a:gd name="connsiteX370" fmla="*/ 4268 w 10000"/>
                <a:gd name="connsiteY370" fmla="*/ 5829 h 10000"/>
                <a:gd name="connsiteX371" fmla="*/ 4238 w 10000"/>
                <a:gd name="connsiteY371" fmla="*/ 5743 h 10000"/>
                <a:gd name="connsiteX372" fmla="*/ 4192 w 10000"/>
                <a:gd name="connsiteY372" fmla="*/ 5712 h 10000"/>
                <a:gd name="connsiteX373" fmla="*/ 4147 w 10000"/>
                <a:gd name="connsiteY373" fmla="*/ 5891 h 10000"/>
                <a:gd name="connsiteX374" fmla="*/ 4116 w 10000"/>
                <a:gd name="connsiteY374" fmla="*/ 6070 h 10000"/>
                <a:gd name="connsiteX375" fmla="*/ 4086 w 10000"/>
                <a:gd name="connsiteY375" fmla="*/ 6247 h 10000"/>
                <a:gd name="connsiteX376" fmla="*/ 4035 w 10000"/>
                <a:gd name="connsiteY376" fmla="*/ 6414 h 10000"/>
                <a:gd name="connsiteX377" fmla="*/ 3833 w 10000"/>
                <a:gd name="connsiteY377" fmla="*/ 5712 h 10000"/>
                <a:gd name="connsiteX378" fmla="*/ 3772 w 10000"/>
                <a:gd name="connsiteY378" fmla="*/ 5712 h 10000"/>
                <a:gd name="connsiteX379" fmla="*/ 3772 w 10000"/>
                <a:gd name="connsiteY379" fmla="*/ 5829 h 10000"/>
                <a:gd name="connsiteX380" fmla="*/ 3813 w 10000"/>
                <a:gd name="connsiteY380" fmla="*/ 5954 h 10000"/>
                <a:gd name="connsiteX381" fmla="*/ 3848 w 10000"/>
                <a:gd name="connsiteY381" fmla="*/ 6090 h 10000"/>
                <a:gd name="connsiteX382" fmla="*/ 3878 w 10000"/>
                <a:gd name="connsiteY382" fmla="*/ 6226 h 10000"/>
                <a:gd name="connsiteX383" fmla="*/ 3909 w 10000"/>
                <a:gd name="connsiteY383" fmla="*/ 6373 h 10000"/>
                <a:gd name="connsiteX384" fmla="*/ 3934 w 10000"/>
                <a:gd name="connsiteY384" fmla="*/ 6498 h 10000"/>
                <a:gd name="connsiteX385" fmla="*/ 3959 w 10000"/>
                <a:gd name="connsiteY385" fmla="*/ 6644 h 10000"/>
                <a:gd name="connsiteX386" fmla="*/ 3975 w 10000"/>
                <a:gd name="connsiteY386" fmla="*/ 6803 h 10000"/>
                <a:gd name="connsiteX387" fmla="*/ 3995 w 10000"/>
                <a:gd name="connsiteY387" fmla="*/ 6950 h 10000"/>
                <a:gd name="connsiteX388" fmla="*/ 4041 w 10000"/>
                <a:gd name="connsiteY388" fmla="*/ 6928 h 10000"/>
                <a:gd name="connsiteX389" fmla="*/ 4081 w 10000"/>
                <a:gd name="connsiteY389" fmla="*/ 6868 h 10000"/>
                <a:gd name="connsiteX390" fmla="*/ 4111 w 10000"/>
                <a:gd name="connsiteY390" fmla="*/ 6803 h 10000"/>
                <a:gd name="connsiteX391" fmla="*/ 4142 w 10000"/>
                <a:gd name="connsiteY391" fmla="*/ 6729 h 10000"/>
                <a:gd name="connsiteX392" fmla="*/ 4162 w 10000"/>
                <a:gd name="connsiteY392" fmla="*/ 6644 h 10000"/>
                <a:gd name="connsiteX393" fmla="*/ 4182 w 10000"/>
                <a:gd name="connsiteY393" fmla="*/ 6551 h 10000"/>
                <a:gd name="connsiteX394" fmla="*/ 4197 w 10000"/>
                <a:gd name="connsiteY394" fmla="*/ 6467 h 10000"/>
                <a:gd name="connsiteX395" fmla="*/ 4218 w 10000"/>
                <a:gd name="connsiteY395" fmla="*/ 6384 h 10000"/>
                <a:gd name="connsiteX396" fmla="*/ 4238 w 10000"/>
                <a:gd name="connsiteY396" fmla="*/ 6467 h 10000"/>
                <a:gd name="connsiteX397" fmla="*/ 4228 w 10000"/>
                <a:gd name="connsiteY397" fmla="*/ 6654 h 10000"/>
                <a:gd name="connsiteX398" fmla="*/ 4203 w 10000"/>
                <a:gd name="connsiteY398" fmla="*/ 6855 h 10000"/>
                <a:gd name="connsiteX399" fmla="*/ 4182 w 10000"/>
                <a:gd name="connsiteY399" fmla="*/ 7034 h 10000"/>
                <a:gd name="connsiteX400" fmla="*/ 4147 w 10000"/>
                <a:gd name="connsiteY400" fmla="*/ 7223 h 10000"/>
                <a:gd name="connsiteX401" fmla="*/ 4111 w 10000"/>
                <a:gd name="connsiteY401" fmla="*/ 7410 h 10000"/>
                <a:gd name="connsiteX402" fmla="*/ 4076 w 10000"/>
                <a:gd name="connsiteY402" fmla="*/ 7589 h 10000"/>
                <a:gd name="connsiteX403" fmla="*/ 4223 w 10000"/>
                <a:gd name="connsiteY403" fmla="*/ 7977 h 10000"/>
                <a:gd name="connsiteX404" fmla="*/ 4238 w 10000"/>
                <a:gd name="connsiteY404" fmla="*/ 7862 h 10000"/>
                <a:gd name="connsiteX405" fmla="*/ 4258 w 10000"/>
                <a:gd name="connsiteY405" fmla="*/ 7705 h 10000"/>
                <a:gd name="connsiteX406" fmla="*/ 4273 w 10000"/>
                <a:gd name="connsiteY406" fmla="*/ 7567 h 10000"/>
                <a:gd name="connsiteX407" fmla="*/ 4294 w 10000"/>
                <a:gd name="connsiteY407" fmla="*/ 7452 h 10000"/>
                <a:gd name="connsiteX408" fmla="*/ 4400 w 10000"/>
                <a:gd name="connsiteY408" fmla="*/ 7421 h 10000"/>
                <a:gd name="connsiteX409" fmla="*/ 4511 w 10000"/>
                <a:gd name="connsiteY409" fmla="*/ 7358 h 10000"/>
                <a:gd name="connsiteX410" fmla="*/ 4623 w 10000"/>
                <a:gd name="connsiteY410" fmla="*/ 7296 h 10000"/>
                <a:gd name="connsiteX411" fmla="*/ 4734 w 10000"/>
                <a:gd name="connsiteY411" fmla="*/ 7243 h 10000"/>
                <a:gd name="connsiteX412" fmla="*/ 4846 w 10000"/>
                <a:gd name="connsiteY412" fmla="*/ 7181 h 10000"/>
                <a:gd name="connsiteX413" fmla="*/ 4952 w 10000"/>
                <a:gd name="connsiteY413" fmla="*/ 7118 h 10000"/>
                <a:gd name="connsiteX414" fmla="*/ 5063 w 10000"/>
                <a:gd name="connsiteY414" fmla="*/ 7055 h 10000"/>
                <a:gd name="connsiteX415" fmla="*/ 5170 w 10000"/>
                <a:gd name="connsiteY415" fmla="*/ 7013 h 10000"/>
                <a:gd name="connsiteX416" fmla="*/ 5205 w 10000"/>
                <a:gd name="connsiteY416" fmla="*/ 7107 h 10000"/>
                <a:gd name="connsiteX417" fmla="*/ 5241 w 10000"/>
                <a:gd name="connsiteY417" fmla="*/ 7202 h 10000"/>
                <a:gd name="connsiteX418" fmla="*/ 5266 w 10000"/>
                <a:gd name="connsiteY418" fmla="*/ 7296 h 10000"/>
                <a:gd name="connsiteX419" fmla="*/ 5286 w 10000"/>
                <a:gd name="connsiteY419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5003 w 10000"/>
                <a:gd name="connsiteY8" fmla="*/ 9863 h 10000"/>
                <a:gd name="connsiteX9" fmla="*/ 4927 w 10000"/>
                <a:gd name="connsiteY9" fmla="*/ 9980 h 10000"/>
                <a:gd name="connsiteX10" fmla="*/ 4851 w 10000"/>
                <a:gd name="connsiteY10" fmla="*/ 10000 h 10000"/>
                <a:gd name="connsiteX11" fmla="*/ 4228 w 10000"/>
                <a:gd name="connsiteY11" fmla="*/ 8125 h 10000"/>
                <a:gd name="connsiteX12" fmla="*/ 4223 w 10000"/>
                <a:gd name="connsiteY12" fmla="*/ 8092 h 10000"/>
                <a:gd name="connsiteX13" fmla="*/ 4223 w 10000"/>
                <a:gd name="connsiteY13" fmla="*/ 8061 h 10000"/>
                <a:gd name="connsiteX14" fmla="*/ 4223 w 10000"/>
                <a:gd name="connsiteY14" fmla="*/ 8018 h 10000"/>
                <a:gd name="connsiteX15" fmla="*/ 4223 w 10000"/>
                <a:gd name="connsiteY15" fmla="*/ 7977 h 10000"/>
                <a:gd name="connsiteX16" fmla="*/ 5554 w 10000"/>
                <a:gd name="connsiteY16" fmla="*/ 6593 h 10000"/>
                <a:gd name="connsiteX17" fmla="*/ 5570 w 10000"/>
                <a:gd name="connsiteY17" fmla="*/ 6384 h 10000"/>
                <a:gd name="connsiteX18" fmla="*/ 5585 w 10000"/>
                <a:gd name="connsiteY18" fmla="*/ 6154 h 10000"/>
                <a:gd name="connsiteX19" fmla="*/ 5605 w 10000"/>
                <a:gd name="connsiteY19" fmla="*/ 5932 h 10000"/>
                <a:gd name="connsiteX20" fmla="*/ 5625 w 10000"/>
                <a:gd name="connsiteY20" fmla="*/ 5712 h 10000"/>
                <a:gd name="connsiteX21" fmla="*/ 5651 w 10000"/>
                <a:gd name="connsiteY21" fmla="*/ 5503 h 10000"/>
                <a:gd name="connsiteX22" fmla="*/ 5671 w 10000"/>
                <a:gd name="connsiteY22" fmla="*/ 5294 h 10000"/>
                <a:gd name="connsiteX23" fmla="*/ 5706 w 10000"/>
                <a:gd name="connsiteY23" fmla="*/ 5084 h 10000"/>
                <a:gd name="connsiteX24" fmla="*/ 5742 w 10000"/>
                <a:gd name="connsiteY24" fmla="*/ 4885 h 10000"/>
                <a:gd name="connsiteX25" fmla="*/ 5782 w 10000"/>
                <a:gd name="connsiteY25" fmla="*/ 4643 h 10000"/>
                <a:gd name="connsiteX26" fmla="*/ 5838 w 10000"/>
                <a:gd name="connsiteY26" fmla="*/ 4401 h 10000"/>
                <a:gd name="connsiteX27" fmla="*/ 5894 w 10000"/>
                <a:gd name="connsiteY27" fmla="*/ 4171 h 10000"/>
                <a:gd name="connsiteX28" fmla="*/ 5965 w 10000"/>
                <a:gd name="connsiteY28" fmla="*/ 3942 h 10000"/>
                <a:gd name="connsiteX29" fmla="*/ 6041 w 10000"/>
                <a:gd name="connsiteY29" fmla="*/ 3723 h 10000"/>
                <a:gd name="connsiteX30" fmla="*/ 6116 w 10000"/>
                <a:gd name="connsiteY30" fmla="*/ 3511 h 10000"/>
                <a:gd name="connsiteX31" fmla="*/ 6203 w 10000"/>
                <a:gd name="connsiteY31" fmla="*/ 3312 h 10000"/>
                <a:gd name="connsiteX32" fmla="*/ 6294 w 10000"/>
                <a:gd name="connsiteY32" fmla="*/ 3124 h 10000"/>
                <a:gd name="connsiteX33" fmla="*/ 6395 w 10000"/>
                <a:gd name="connsiteY33" fmla="*/ 2957 h 10000"/>
                <a:gd name="connsiteX34" fmla="*/ 6496 w 10000"/>
                <a:gd name="connsiteY34" fmla="*/ 2777 h 10000"/>
                <a:gd name="connsiteX35" fmla="*/ 6603 w 10000"/>
                <a:gd name="connsiteY35" fmla="*/ 2642 h 10000"/>
                <a:gd name="connsiteX36" fmla="*/ 6714 w 10000"/>
                <a:gd name="connsiteY36" fmla="*/ 2515 h 10000"/>
                <a:gd name="connsiteX37" fmla="*/ 6830 w 10000"/>
                <a:gd name="connsiteY37" fmla="*/ 2411 h 10000"/>
                <a:gd name="connsiteX38" fmla="*/ 6947 w 10000"/>
                <a:gd name="connsiteY38" fmla="*/ 2305 h 10000"/>
                <a:gd name="connsiteX39" fmla="*/ 7073 w 10000"/>
                <a:gd name="connsiteY39" fmla="*/ 2253 h 10000"/>
                <a:gd name="connsiteX40" fmla="*/ 7200 w 10000"/>
                <a:gd name="connsiteY40" fmla="*/ 2201 h 10000"/>
                <a:gd name="connsiteX41" fmla="*/ 7271 w 10000"/>
                <a:gd name="connsiteY41" fmla="*/ 2368 h 10000"/>
                <a:gd name="connsiteX42" fmla="*/ 7332 w 10000"/>
                <a:gd name="connsiteY42" fmla="*/ 2515 h 10000"/>
                <a:gd name="connsiteX43" fmla="*/ 7397 w 10000"/>
                <a:gd name="connsiteY43" fmla="*/ 2663 h 10000"/>
                <a:gd name="connsiteX44" fmla="*/ 7468 w 10000"/>
                <a:gd name="connsiteY44" fmla="*/ 2777 h 10000"/>
                <a:gd name="connsiteX45" fmla="*/ 7549 w 10000"/>
                <a:gd name="connsiteY45" fmla="*/ 2894 h 10000"/>
                <a:gd name="connsiteX46" fmla="*/ 7641 w 10000"/>
                <a:gd name="connsiteY46" fmla="*/ 2987 h 10000"/>
                <a:gd name="connsiteX47" fmla="*/ 7757 w 10000"/>
                <a:gd name="connsiteY47" fmla="*/ 3082 h 10000"/>
                <a:gd name="connsiteX48" fmla="*/ 7899 w 10000"/>
                <a:gd name="connsiteY48" fmla="*/ 3165 h 10000"/>
                <a:gd name="connsiteX49" fmla="*/ 7980 w 10000"/>
                <a:gd name="connsiteY49" fmla="*/ 3209 h 10000"/>
                <a:gd name="connsiteX50" fmla="*/ 8056 w 10000"/>
                <a:gd name="connsiteY50" fmla="*/ 3219 h 10000"/>
                <a:gd name="connsiteX51" fmla="*/ 8137 w 10000"/>
                <a:gd name="connsiteY51" fmla="*/ 3229 h 10000"/>
                <a:gd name="connsiteX52" fmla="*/ 8213 w 10000"/>
                <a:gd name="connsiteY52" fmla="*/ 3229 h 10000"/>
                <a:gd name="connsiteX53" fmla="*/ 8289 w 10000"/>
                <a:gd name="connsiteY53" fmla="*/ 3209 h 10000"/>
                <a:gd name="connsiteX54" fmla="*/ 8359 w 10000"/>
                <a:gd name="connsiteY54" fmla="*/ 3175 h 10000"/>
                <a:gd name="connsiteX55" fmla="*/ 8435 w 10000"/>
                <a:gd name="connsiteY55" fmla="*/ 3145 h 10000"/>
                <a:gd name="connsiteX56" fmla="*/ 8506 w 10000"/>
                <a:gd name="connsiteY56" fmla="*/ 3082 h 10000"/>
                <a:gd name="connsiteX57" fmla="*/ 8572 w 10000"/>
                <a:gd name="connsiteY57" fmla="*/ 3041 h 10000"/>
                <a:gd name="connsiteX58" fmla="*/ 8638 w 10000"/>
                <a:gd name="connsiteY58" fmla="*/ 2967 h 10000"/>
                <a:gd name="connsiteX59" fmla="*/ 8709 w 10000"/>
                <a:gd name="connsiteY59" fmla="*/ 2894 h 10000"/>
                <a:gd name="connsiteX60" fmla="*/ 8775 w 10000"/>
                <a:gd name="connsiteY60" fmla="*/ 2810 h 10000"/>
                <a:gd name="connsiteX61" fmla="*/ 8830 w 10000"/>
                <a:gd name="connsiteY61" fmla="*/ 2716 h 10000"/>
                <a:gd name="connsiteX62" fmla="*/ 8896 w 10000"/>
                <a:gd name="connsiteY62" fmla="*/ 2609 h 10000"/>
                <a:gd name="connsiteX63" fmla="*/ 8952 w 10000"/>
                <a:gd name="connsiteY63" fmla="*/ 2504 h 10000"/>
                <a:gd name="connsiteX64" fmla="*/ 9013 w 10000"/>
                <a:gd name="connsiteY64" fmla="*/ 2401 h 10000"/>
                <a:gd name="connsiteX65" fmla="*/ 9200 w 10000"/>
                <a:gd name="connsiteY65" fmla="*/ 2609 h 10000"/>
                <a:gd name="connsiteX66" fmla="*/ 9362 w 10000"/>
                <a:gd name="connsiteY66" fmla="*/ 2884 h 10000"/>
                <a:gd name="connsiteX67" fmla="*/ 9499 w 10000"/>
                <a:gd name="connsiteY67" fmla="*/ 3195 h 10000"/>
                <a:gd name="connsiteX68" fmla="*/ 9625 w 10000"/>
                <a:gd name="connsiteY68" fmla="*/ 3554 h 10000"/>
                <a:gd name="connsiteX69" fmla="*/ 9716 w 10000"/>
                <a:gd name="connsiteY69" fmla="*/ 3942 h 10000"/>
                <a:gd name="connsiteX70" fmla="*/ 9792 w 10000"/>
                <a:gd name="connsiteY70" fmla="*/ 4359 h 10000"/>
                <a:gd name="connsiteX71" fmla="*/ 9833 w 10000"/>
                <a:gd name="connsiteY71" fmla="*/ 4791 h 10000"/>
                <a:gd name="connsiteX72" fmla="*/ 9848 w 10000"/>
                <a:gd name="connsiteY72" fmla="*/ 5230 h 10000"/>
                <a:gd name="connsiteX73" fmla="*/ 9863 w 10000"/>
                <a:gd name="connsiteY73" fmla="*/ 5534 h 10000"/>
                <a:gd name="connsiteX74" fmla="*/ 9878 w 10000"/>
                <a:gd name="connsiteY74" fmla="*/ 5871 h 10000"/>
                <a:gd name="connsiteX75" fmla="*/ 9899 w 10000"/>
                <a:gd name="connsiteY75" fmla="*/ 6132 h 10000"/>
                <a:gd name="connsiteX76" fmla="*/ 9914 w 10000"/>
                <a:gd name="connsiteY76" fmla="*/ 6195 h 10000"/>
                <a:gd name="connsiteX77" fmla="*/ 9980 w 10000"/>
                <a:gd name="connsiteY77" fmla="*/ 5660 h 10000"/>
                <a:gd name="connsiteX78" fmla="*/ 10000 w 10000"/>
                <a:gd name="connsiteY78" fmla="*/ 5084 h 10000"/>
                <a:gd name="connsiteX79" fmla="*/ 9995 w 10000"/>
                <a:gd name="connsiteY79" fmla="*/ 4506 h 10000"/>
                <a:gd name="connsiteX80" fmla="*/ 9949 w 10000"/>
                <a:gd name="connsiteY80" fmla="*/ 3963 h 10000"/>
                <a:gd name="connsiteX81" fmla="*/ 9924 w 10000"/>
                <a:gd name="connsiteY81" fmla="*/ 3784 h 10000"/>
                <a:gd name="connsiteX82" fmla="*/ 9899 w 10000"/>
                <a:gd name="connsiteY82" fmla="*/ 3604 h 10000"/>
                <a:gd name="connsiteX83" fmla="*/ 9863 w 10000"/>
                <a:gd name="connsiteY83" fmla="*/ 3418 h 10000"/>
                <a:gd name="connsiteX84" fmla="*/ 9813 w 10000"/>
                <a:gd name="connsiteY84" fmla="*/ 3249 h 10000"/>
                <a:gd name="connsiteX85" fmla="*/ 9767 w 10000"/>
                <a:gd name="connsiteY85" fmla="*/ 3092 h 10000"/>
                <a:gd name="connsiteX86" fmla="*/ 9716 w 10000"/>
                <a:gd name="connsiteY86" fmla="*/ 2936 h 10000"/>
                <a:gd name="connsiteX87" fmla="*/ 9656 w 10000"/>
                <a:gd name="connsiteY87" fmla="*/ 2777 h 10000"/>
                <a:gd name="connsiteX88" fmla="*/ 9595 w 10000"/>
                <a:gd name="connsiteY88" fmla="*/ 2642 h 10000"/>
                <a:gd name="connsiteX89" fmla="*/ 9529 w 10000"/>
                <a:gd name="connsiteY89" fmla="*/ 2504 h 10000"/>
                <a:gd name="connsiteX90" fmla="*/ 9458 w 10000"/>
                <a:gd name="connsiteY90" fmla="*/ 2368 h 10000"/>
                <a:gd name="connsiteX91" fmla="*/ 9387 w 10000"/>
                <a:gd name="connsiteY91" fmla="*/ 2243 h 10000"/>
                <a:gd name="connsiteX92" fmla="*/ 9316 w 10000"/>
                <a:gd name="connsiteY92" fmla="*/ 2117 h 10000"/>
                <a:gd name="connsiteX93" fmla="*/ 9241 w 10000"/>
                <a:gd name="connsiteY93" fmla="*/ 2003 h 10000"/>
                <a:gd name="connsiteX94" fmla="*/ 9154 w 10000"/>
                <a:gd name="connsiteY94" fmla="*/ 1888 h 10000"/>
                <a:gd name="connsiteX95" fmla="*/ 9078 w 10000"/>
                <a:gd name="connsiteY95" fmla="*/ 1793 h 10000"/>
                <a:gd name="connsiteX96" fmla="*/ 8997 w 10000"/>
                <a:gd name="connsiteY96" fmla="*/ 1699 h 10000"/>
                <a:gd name="connsiteX97" fmla="*/ 8982 w 10000"/>
                <a:gd name="connsiteY97" fmla="*/ 1710 h 10000"/>
                <a:gd name="connsiteX98" fmla="*/ 8972 w 10000"/>
                <a:gd name="connsiteY98" fmla="*/ 1720 h 10000"/>
                <a:gd name="connsiteX99" fmla="*/ 8957 w 10000"/>
                <a:gd name="connsiteY99" fmla="*/ 1730 h 10000"/>
                <a:gd name="connsiteX100" fmla="*/ 8947 w 10000"/>
                <a:gd name="connsiteY100" fmla="*/ 1750 h 10000"/>
                <a:gd name="connsiteX101" fmla="*/ 8932 w 10000"/>
                <a:gd name="connsiteY101" fmla="*/ 1793 h 10000"/>
                <a:gd name="connsiteX102" fmla="*/ 8906 w 10000"/>
                <a:gd name="connsiteY102" fmla="*/ 1856 h 10000"/>
                <a:gd name="connsiteX103" fmla="*/ 8866 w 10000"/>
                <a:gd name="connsiteY103" fmla="*/ 1939 h 10000"/>
                <a:gd name="connsiteX104" fmla="*/ 8820 w 10000"/>
                <a:gd name="connsiteY104" fmla="*/ 2045 h 10000"/>
                <a:gd name="connsiteX105" fmla="*/ 8749 w 10000"/>
                <a:gd name="connsiteY105" fmla="*/ 2180 h 10000"/>
                <a:gd name="connsiteX106" fmla="*/ 8684 w 10000"/>
                <a:gd name="connsiteY106" fmla="*/ 2283 h 10000"/>
                <a:gd name="connsiteX107" fmla="*/ 8628 w 10000"/>
                <a:gd name="connsiteY107" fmla="*/ 2380 h 10000"/>
                <a:gd name="connsiteX108" fmla="*/ 8567 w 10000"/>
                <a:gd name="connsiteY108" fmla="*/ 2463 h 10000"/>
                <a:gd name="connsiteX109" fmla="*/ 8516 w 10000"/>
                <a:gd name="connsiteY109" fmla="*/ 2526 h 10000"/>
                <a:gd name="connsiteX110" fmla="*/ 8466 w 10000"/>
                <a:gd name="connsiteY110" fmla="*/ 2588 h 10000"/>
                <a:gd name="connsiteX111" fmla="*/ 8415 w 10000"/>
                <a:gd name="connsiteY111" fmla="*/ 2622 h 10000"/>
                <a:gd name="connsiteX112" fmla="*/ 8365 w 10000"/>
                <a:gd name="connsiteY112" fmla="*/ 2663 h 10000"/>
                <a:gd name="connsiteX113" fmla="*/ 8314 w 10000"/>
                <a:gd name="connsiteY113" fmla="*/ 2673 h 10000"/>
                <a:gd name="connsiteX114" fmla="*/ 8258 w 10000"/>
                <a:gd name="connsiteY114" fmla="*/ 2684 h 10000"/>
                <a:gd name="connsiteX115" fmla="*/ 8208 w 10000"/>
                <a:gd name="connsiteY115" fmla="*/ 2694 h 10000"/>
                <a:gd name="connsiteX116" fmla="*/ 8147 w 10000"/>
                <a:gd name="connsiteY116" fmla="*/ 2694 h 10000"/>
                <a:gd name="connsiteX117" fmla="*/ 8086 w 10000"/>
                <a:gd name="connsiteY117" fmla="*/ 2684 h 10000"/>
                <a:gd name="connsiteX118" fmla="*/ 8015 w 10000"/>
                <a:gd name="connsiteY118" fmla="*/ 2684 h 10000"/>
                <a:gd name="connsiteX119" fmla="*/ 7939 w 10000"/>
                <a:gd name="connsiteY119" fmla="*/ 2673 h 10000"/>
                <a:gd name="connsiteX120" fmla="*/ 7858 w 10000"/>
                <a:gd name="connsiteY120" fmla="*/ 2663 h 10000"/>
                <a:gd name="connsiteX121" fmla="*/ 7803 w 10000"/>
                <a:gd name="connsiteY121" fmla="*/ 2609 h 10000"/>
                <a:gd name="connsiteX122" fmla="*/ 7747 w 10000"/>
                <a:gd name="connsiteY122" fmla="*/ 2577 h 10000"/>
                <a:gd name="connsiteX123" fmla="*/ 7696 w 10000"/>
                <a:gd name="connsiteY123" fmla="*/ 2526 h 10000"/>
                <a:gd name="connsiteX124" fmla="*/ 7635 w 10000"/>
                <a:gd name="connsiteY124" fmla="*/ 2483 h 10000"/>
                <a:gd name="connsiteX125" fmla="*/ 7585 w 10000"/>
                <a:gd name="connsiteY125" fmla="*/ 2431 h 10000"/>
                <a:gd name="connsiteX126" fmla="*/ 7529 w 10000"/>
                <a:gd name="connsiteY126" fmla="*/ 2358 h 10000"/>
                <a:gd name="connsiteX127" fmla="*/ 7489 w 10000"/>
                <a:gd name="connsiteY127" fmla="*/ 2273 h 10000"/>
                <a:gd name="connsiteX128" fmla="*/ 7448 w 10000"/>
                <a:gd name="connsiteY128" fmla="*/ 2180 h 10000"/>
                <a:gd name="connsiteX129" fmla="*/ 7468 w 10000"/>
                <a:gd name="connsiteY129" fmla="*/ 2138 h 10000"/>
                <a:gd name="connsiteX130" fmla="*/ 7484 w 10000"/>
                <a:gd name="connsiteY130" fmla="*/ 2096 h 10000"/>
                <a:gd name="connsiteX131" fmla="*/ 7499 w 10000"/>
                <a:gd name="connsiteY131" fmla="*/ 2045 h 10000"/>
                <a:gd name="connsiteX132" fmla="*/ 7514 w 10000"/>
                <a:gd name="connsiteY132" fmla="*/ 2003 h 10000"/>
                <a:gd name="connsiteX133" fmla="*/ 7554 w 10000"/>
                <a:gd name="connsiteY133" fmla="*/ 1740 h 10000"/>
                <a:gd name="connsiteX134" fmla="*/ 7570 w 10000"/>
                <a:gd name="connsiteY134" fmla="*/ 1478 h 10000"/>
                <a:gd name="connsiteX135" fmla="*/ 7570 w 10000"/>
                <a:gd name="connsiteY135" fmla="*/ 1216 h 10000"/>
                <a:gd name="connsiteX136" fmla="*/ 7559 w 10000"/>
                <a:gd name="connsiteY136" fmla="*/ 954 h 10000"/>
                <a:gd name="connsiteX137" fmla="*/ 7529 w 10000"/>
                <a:gd name="connsiteY137" fmla="*/ 692 h 10000"/>
                <a:gd name="connsiteX138" fmla="*/ 7484 w 10000"/>
                <a:gd name="connsiteY138" fmla="*/ 450 h 10000"/>
                <a:gd name="connsiteX139" fmla="*/ 7428 w 10000"/>
                <a:gd name="connsiteY139" fmla="*/ 219 h 10000"/>
                <a:gd name="connsiteX140" fmla="*/ 7357 w 10000"/>
                <a:gd name="connsiteY140" fmla="*/ 0 h 10000"/>
                <a:gd name="connsiteX141" fmla="*/ 7352 w 10000"/>
                <a:gd name="connsiteY141" fmla="*/ 63 h 10000"/>
                <a:gd name="connsiteX142" fmla="*/ 7357 w 10000"/>
                <a:gd name="connsiteY142" fmla="*/ 263 h 10000"/>
                <a:gd name="connsiteX143" fmla="*/ 7367 w 10000"/>
                <a:gd name="connsiteY143" fmla="*/ 525 h 10000"/>
                <a:gd name="connsiteX144" fmla="*/ 7372 w 10000"/>
                <a:gd name="connsiteY144" fmla="*/ 839 h 10000"/>
                <a:gd name="connsiteX145" fmla="*/ 7362 w 10000"/>
                <a:gd name="connsiteY145" fmla="*/ 1174 h 10000"/>
                <a:gd name="connsiteX146" fmla="*/ 7332 w 10000"/>
                <a:gd name="connsiteY146" fmla="*/ 1478 h 10000"/>
                <a:gd name="connsiteX147" fmla="*/ 7271 w 10000"/>
                <a:gd name="connsiteY147" fmla="*/ 1720 h 10000"/>
                <a:gd name="connsiteX148" fmla="*/ 7165 w 10000"/>
                <a:gd name="connsiteY148" fmla="*/ 1866 h 10000"/>
                <a:gd name="connsiteX149" fmla="*/ 7048 w 10000"/>
                <a:gd name="connsiteY149" fmla="*/ 1866 h 10000"/>
                <a:gd name="connsiteX150" fmla="*/ 6932 w 10000"/>
                <a:gd name="connsiteY150" fmla="*/ 1888 h 10000"/>
                <a:gd name="connsiteX151" fmla="*/ 6820 w 10000"/>
                <a:gd name="connsiteY151" fmla="*/ 1939 h 10000"/>
                <a:gd name="connsiteX152" fmla="*/ 6709 w 10000"/>
                <a:gd name="connsiteY152" fmla="*/ 2003 h 10000"/>
                <a:gd name="connsiteX153" fmla="*/ 6603 w 10000"/>
                <a:gd name="connsiteY153" fmla="*/ 2065 h 10000"/>
                <a:gd name="connsiteX154" fmla="*/ 6501 w 10000"/>
                <a:gd name="connsiteY154" fmla="*/ 2169 h 10000"/>
                <a:gd name="connsiteX155" fmla="*/ 6400 w 10000"/>
                <a:gd name="connsiteY155" fmla="*/ 2263 h 10000"/>
                <a:gd name="connsiteX156" fmla="*/ 6304 w 10000"/>
                <a:gd name="connsiteY156" fmla="*/ 2380 h 10000"/>
                <a:gd name="connsiteX157" fmla="*/ 6208 w 10000"/>
                <a:gd name="connsiteY157" fmla="*/ 2515 h 10000"/>
                <a:gd name="connsiteX158" fmla="*/ 6116 w 10000"/>
                <a:gd name="connsiteY158" fmla="*/ 2663 h 10000"/>
                <a:gd name="connsiteX159" fmla="*/ 6035 w 10000"/>
                <a:gd name="connsiteY159" fmla="*/ 2820 h 10000"/>
                <a:gd name="connsiteX160" fmla="*/ 5954 w 10000"/>
                <a:gd name="connsiteY160" fmla="*/ 2987 h 10000"/>
                <a:gd name="connsiteX161" fmla="*/ 5878 w 10000"/>
                <a:gd name="connsiteY161" fmla="*/ 3155 h 10000"/>
                <a:gd name="connsiteX162" fmla="*/ 5808 w 10000"/>
                <a:gd name="connsiteY162" fmla="*/ 3353 h 10000"/>
                <a:gd name="connsiteX163" fmla="*/ 5737 w 10000"/>
                <a:gd name="connsiteY163" fmla="*/ 3542 h 10000"/>
                <a:gd name="connsiteX164" fmla="*/ 5676 w 10000"/>
                <a:gd name="connsiteY164" fmla="*/ 3733 h 10000"/>
                <a:gd name="connsiteX165" fmla="*/ 5630 w 10000"/>
                <a:gd name="connsiteY165" fmla="*/ 3922 h 10000"/>
                <a:gd name="connsiteX166" fmla="*/ 5590 w 10000"/>
                <a:gd name="connsiteY166" fmla="*/ 4109 h 10000"/>
                <a:gd name="connsiteX167" fmla="*/ 5559 w 10000"/>
                <a:gd name="connsiteY167" fmla="*/ 4307 h 10000"/>
                <a:gd name="connsiteX168" fmla="*/ 5539 w 10000"/>
                <a:gd name="connsiteY168" fmla="*/ 4496 h 10000"/>
                <a:gd name="connsiteX169" fmla="*/ 5514 w 10000"/>
                <a:gd name="connsiteY169" fmla="*/ 4684 h 10000"/>
                <a:gd name="connsiteX170" fmla="*/ 5494 w 10000"/>
                <a:gd name="connsiteY170" fmla="*/ 4895 h 10000"/>
                <a:gd name="connsiteX171" fmla="*/ 5468 w 10000"/>
                <a:gd name="connsiteY171" fmla="*/ 5084 h 10000"/>
                <a:gd name="connsiteX172" fmla="*/ 5443 w 10000"/>
                <a:gd name="connsiteY172" fmla="*/ 5284 h 10000"/>
                <a:gd name="connsiteX173" fmla="*/ 5397 w 10000"/>
                <a:gd name="connsiteY173" fmla="*/ 5230 h 10000"/>
                <a:gd name="connsiteX174" fmla="*/ 5337 w 10000"/>
                <a:gd name="connsiteY174" fmla="*/ 5188 h 10000"/>
                <a:gd name="connsiteX175" fmla="*/ 5251 w 10000"/>
                <a:gd name="connsiteY175" fmla="*/ 5137 h 10000"/>
                <a:gd name="connsiteX176" fmla="*/ 5170 w 10000"/>
                <a:gd name="connsiteY176" fmla="*/ 5074 h 10000"/>
                <a:gd name="connsiteX177" fmla="*/ 5089 w 10000"/>
                <a:gd name="connsiteY177" fmla="*/ 5001 h 10000"/>
                <a:gd name="connsiteX178" fmla="*/ 5013 w 10000"/>
                <a:gd name="connsiteY178" fmla="*/ 4938 h 10000"/>
                <a:gd name="connsiteX179" fmla="*/ 4962 w 10000"/>
                <a:gd name="connsiteY179" fmla="*/ 4864 h 10000"/>
                <a:gd name="connsiteX180" fmla="*/ 4937 w 10000"/>
                <a:gd name="connsiteY180" fmla="*/ 4780 h 10000"/>
                <a:gd name="connsiteX181" fmla="*/ 4835 w 10000"/>
                <a:gd name="connsiteY181" fmla="*/ 4812 h 10000"/>
                <a:gd name="connsiteX182" fmla="*/ 4668 w 10000"/>
                <a:gd name="connsiteY182" fmla="*/ 4875 h 10000"/>
                <a:gd name="connsiteX183" fmla="*/ 4461 w 10000"/>
                <a:gd name="connsiteY183" fmla="*/ 4938 h 10000"/>
                <a:gd name="connsiteX184" fmla="*/ 4213 w 10000"/>
                <a:gd name="connsiteY184" fmla="*/ 5031 h 10000"/>
                <a:gd name="connsiteX185" fmla="*/ 3929 w 10000"/>
                <a:gd name="connsiteY185" fmla="*/ 5126 h 10000"/>
                <a:gd name="connsiteX186" fmla="*/ 3625 w 10000"/>
                <a:gd name="connsiteY186" fmla="*/ 5220 h 10000"/>
                <a:gd name="connsiteX187" fmla="*/ 3311 w 10000"/>
                <a:gd name="connsiteY187" fmla="*/ 5334 h 10000"/>
                <a:gd name="connsiteX188" fmla="*/ 2992 w 10000"/>
                <a:gd name="connsiteY188" fmla="*/ 5438 h 10000"/>
                <a:gd name="connsiteX189" fmla="*/ 2678 w 10000"/>
                <a:gd name="connsiteY189" fmla="*/ 5545 h 10000"/>
                <a:gd name="connsiteX190" fmla="*/ 2380 w 10000"/>
                <a:gd name="connsiteY190" fmla="*/ 5660 h 10000"/>
                <a:gd name="connsiteX191" fmla="*/ 2101 w 10000"/>
                <a:gd name="connsiteY191" fmla="*/ 5754 h 10000"/>
                <a:gd name="connsiteX192" fmla="*/ 1848 w 10000"/>
                <a:gd name="connsiteY192" fmla="*/ 5839 h 10000"/>
                <a:gd name="connsiteX193" fmla="*/ 1641 w 10000"/>
                <a:gd name="connsiteY193" fmla="*/ 5912 h 10000"/>
                <a:gd name="connsiteX194" fmla="*/ 1484 w 10000"/>
                <a:gd name="connsiteY194" fmla="*/ 5954 h 10000"/>
                <a:gd name="connsiteX195" fmla="*/ 1377 w 10000"/>
                <a:gd name="connsiteY195" fmla="*/ 5996 h 10000"/>
                <a:gd name="connsiteX196" fmla="*/ 1342 w 10000"/>
                <a:gd name="connsiteY196" fmla="*/ 6006 h 10000"/>
                <a:gd name="connsiteX197" fmla="*/ 1261 w 10000"/>
                <a:gd name="connsiteY197" fmla="*/ 5954 h 10000"/>
                <a:gd name="connsiteX198" fmla="*/ 1180 w 10000"/>
                <a:gd name="connsiteY198" fmla="*/ 5902 h 10000"/>
                <a:gd name="connsiteX199" fmla="*/ 1104 w 10000"/>
                <a:gd name="connsiteY199" fmla="*/ 5850 h 10000"/>
                <a:gd name="connsiteX200" fmla="*/ 1023 w 10000"/>
                <a:gd name="connsiteY200" fmla="*/ 5787 h 10000"/>
                <a:gd name="connsiteX201" fmla="*/ 942 w 10000"/>
                <a:gd name="connsiteY201" fmla="*/ 5732 h 10000"/>
                <a:gd name="connsiteX202" fmla="*/ 861 w 10000"/>
                <a:gd name="connsiteY202" fmla="*/ 5670 h 10000"/>
                <a:gd name="connsiteX203" fmla="*/ 785 w 10000"/>
                <a:gd name="connsiteY203" fmla="*/ 5617 h 10000"/>
                <a:gd name="connsiteX204" fmla="*/ 704 w 10000"/>
                <a:gd name="connsiteY204" fmla="*/ 5556 h 10000"/>
                <a:gd name="connsiteX205" fmla="*/ 623 w 10000"/>
                <a:gd name="connsiteY205" fmla="*/ 5503 h 10000"/>
                <a:gd name="connsiteX206" fmla="*/ 542 w 10000"/>
                <a:gd name="connsiteY206" fmla="*/ 5451 h 10000"/>
                <a:gd name="connsiteX207" fmla="*/ 466 w 10000"/>
                <a:gd name="connsiteY207" fmla="*/ 5387 h 10000"/>
                <a:gd name="connsiteX208" fmla="*/ 380 w 10000"/>
                <a:gd name="connsiteY208" fmla="*/ 5346 h 10000"/>
                <a:gd name="connsiteX209" fmla="*/ 299 w 10000"/>
                <a:gd name="connsiteY209" fmla="*/ 5294 h 10000"/>
                <a:gd name="connsiteX210" fmla="*/ 218 w 10000"/>
                <a:gd name="connsiteY210" fmla="*/ 5241 h 10000"/>
                <a:gd name="connsiteX211" fmla="*/ 137 w 10000"/>
                <a:gd name="connsiteY211" fmla="*/ 5199 h 10000"/>
                <a:gd name="connsiteX212" fmla="*/ 56 w 10000"/>
                <a:gd name="connsiteY212" fmla="*/ 5148 h 10000"/>
                <a:gd name="connsiteX213" fmla="*/ 0 w 10000"/>
                <a:gd name="connsiteY213" fmla="*/ 5271 h 10000"/>
                <a:gd name="connsiteX214" fmla="*/ 15 w 10000"/>
                <a:gd name="connsiteY214" fmla="*/ 5294 h 10000"/>
                <a:gd name="connsiteX215" fmla="*/ 51 w 10000"/>
                <a:gd name="connsiteY215" fmla="*/ 5334 h 10000"/>
                <a:gd name="connsiteX216" fmla="*/ 106 w 10000"/>
                <a:gd name="connsiteY216" fmla="*/ 5377 h 10000"/>
                <a:gd name="connsiteX217" fmla="*/ 177 w 10000"/>
                <a:gd name="connsiteY217" fmla="*/ 5438 h 10000"/>
                <a:gd name="connsiteX218" fmla="*/ 263 w 10000"/>
                <a:gd name="connsiteY218" fmla="*/ 5503 h 10000"/>
                <a:gd name="connsiteX219" fmla="*/ 359 w 10000"/>
                <a:gd name="connsiteY219" fmla="*/ 5576 h 10000"/>
                <a:gd name="connsiteX220" fmla="*/ 456 w 10000"/>
                <a:gd name="connsiteY220" fmla="*/ 5660 h 10000"/>
                <a:gd name="connsiteX221" fmla="*/ 557 w 10000"/>
                <a:gd name="connsiteY221" fmla="*/ 5732 h 10000"/>
                <a:gd name="connsiteX222" fmla="*/ 658 w 10000"/>
                <a:gd name="connsiteY222" fmla="*/ 5818 h 10000"/>
                <a:gd name="connsiteX223" fmla="*/ 754 w 10000"/>
                <a:gd name="connsiteY223" fmla="*/ 5891 h 10000"/>
                <a:gd name="connsiteX224" fmla="*/ 851 w 10000"/>
                <a:gd name="connsiteY224" fmla="*/ 5954 h 10000"/>
                <a:gd name="connsiteX225" fmla="*/ 932 w 10000"/>
                <a:gd name="connsiteY225" fmla="*/ 6017 h 10000"/>
                <a:gd name="connsiteX226" fmla="*/ 997 w 10000"/>
                <a:gd name="connsiteY226" fmla="*/ 6080 h 10000"/>
                <a:gd name="connsiteX227" fmla="*/ 1053 w 10000"/>
                <a:gd name="connsiteY227" fmla="*/ 6111 h 10000"/>
                <a:gd name="connsiteX228" fmla="*/ 1089 w 10000"/>
                <a:gd name="connsiteY228" fmla="*/ 6143 h 10000"/>
                <a:gd name="connsiteX229" fmla="*/ 1099 w 10000"/>
                <a:gd name="connsiteY229" fmla="*/ 6154 h 10000"/>
                <a:gd name="connsiteX230" fmla="*/ 1094 w 10000"/>
                <a:gd name="connsiteY230" fmla="*/ 6154 h 10000"/>
                <a:gd name="connsiteX231" fmla="*/ 1073 w 10000"/>
                <a:gd name="connsiteY231" fmla="*/ 6164 h 10000"/>
                <a:gd name="connsiteX232" fmla="*/ 1053 w 10000"/>
                <a:gd name="connsiteY232" fmla="*/ 6185 h 10000"/>
                <a:gd name="connsiteX233" fmla="*/ 1023 w 10000"/>
                <a:gd name="connsiteY233" fmla="*/ 6216 h 10000"/>
                <a:gd name="connsiteX234" fmla="*/ 987 w 10000"/>
                <a:gd name="connsiteY234" fmla="*/ 6236 h 10000"/>
                <a:gd name="connsiteX235" fmla="*/ 957 w 10000"/>
                <a:gd name="connsiteY235" fmla="*/ 6268 h 10000"/>
                <a:gd name="connsiteX236" fmla="*/ 932 w 10000"/>
                <a:gd name="connsiteY236" fmla="*/ 6299 h 10000"/>
                <a:gd name="connsiteX237" fmla="*/ 906 w 10000"/>
                <a:gd name="connsiteY237" fmla="*/ 6331 h 10000"/>
                <a:gd name="connsiteX238" fmla="*/ 2486 w 10000"/>
                <a:gd name="connsiteY238" fmla="*/ 7766 h 10000"/>
                <a:gd name="connsiteX239" fmla="*/ 2516 w 10000"/>
                <a:gd name="connsiteY239" fmla="*/ 7798 h 10000"/>
                <a:gd name="connsiteX240" fmla="*/ 2542 w 10000"/>
                <a:gd name="connsiteY240" fmla="*/ 7808 h 10000"/>
                <a:gd name="connsiteX241" fmla="*/ 2572 w 10000"/>
                <a:gd name="connsiteY241" fmla="*/ 7808 h 10000"/>
                <a:gd name="connsiteX242" fmla="*/ 2603 w 10000"/>
                <a:gd name="connsiteY242" fmla="*/ 7755 h 10000"/>
                <a:gd name="connsiteX243" fmla="*/ 1246 w 10000"/>
                <a:gd name="connsiteY243" fmla="*/ 6414 h 10000"/>
                <a:gd name="connsiteX244" fmla="*/ 1337 w 10000"/>
                <a:gd name="connsiteY244" fmla="*/ 6373 h 10000"/>
                <a:gd name="connsiteX245" fmla="*/ 1494 w 10000"/>
                <a:gd name="connsiteY245" fmla="*/ 6309 h 10000"/>
                <a:gd name="connsiteX246" fmla="*/ 1701 w 10000"/>
                <a:gd name="connsiteY246" fmla="*/ 6216 h 10000"/>
                <a:gd name="connsiteX247" fmla="*/ 1949 w 10000"/>
                <a:gd name="connsiteY247" fmla="*/ 6111 h 10000"/>
                <a:gd name="connsiteX248" fmla="*/ 2233 w 10000"/>
                <a:gd name="connsiteY248" fmla="*/ 6006 h 10000"/>
                <a:gd name="connsiteX249" fmla="*/ 2542 w 10000"/>
                <a:gd name="connsiteY249" fmla="*/ 5891 h 10000"/>
                <a:gd name="connsiteX250" fmla="*/ 2871 w 10000"/>
                <a:gd name="connsiteY250" fmla="*/ 5754 h 10000"/>
                <a:gd name="connsiteX251" fmla="*/ 3195 w 10000"/>
                <a:gd name="connsiteY251" fmla="*/ 5629 h 10000"/>
                <a:gd name="connsiteX252" fmla="*/ 3524 w 10000"/>
                <a:gd name="connsiteY252" fmla="*/ 5513 h 10000"/>
                <a:gd name="connsiteX253" fmla="*/ 3833 w 10000"/>
                <a:gd name="connsiteY253" fmla="*/ 5387 h 10000"/>
                <a:gd name="connsiteX254" fmla="*/ 4122 w 10000"/>
                <a:gd name="connsiteY254" fmla="*/ 5284 h 10000"/>
                <a:gd name="connsiteX255" fmla="*/ 4380 w 10000"/>
                <a:gd name="connsiteY255" fmla="*/ 5178 h 10000"/>
                <a:gd name="connsiteX256" fmla="*/ 4603 w 10000"/>
                <a:gd name="connsiteY256" fmla="*/ 5105 h 10000"/>
                <a:gd name="connsiteX257" fmla="*/ 4765 w 10000"/>
                <a:gd name="connsiteY257" fmla="*/ 5031 h 10000"/>
                <a:gd name="connsiteX258" fmla="*/ 4876 w 10000"/>
                <a:gd name="connsiteY258" fmla="*/ 4990 h 10000"/>
                <a:gd name="connsiteX259" fmla="*/ 4911 w 10000"/>
                <a:gd name="connsiteY259" fmla="*/ 4980 h 10000"/>
                <a:gd name="connsiteX260" fmla="*/ 4972 w 10000"/>
                <a:gd name="connsiteY260" fmla="*/ 5053 h 10000"/>
                <a:gd name="connsiteX261" fmla="*/ 5038 w 10000"/>
                <a:gd name="connsiteY261" fmla="*/ 5126 h 10000"/>
                <a:gd name="connsiteX262" fmla="*/ 5109 w 10000"/>
                <a:gd name="connsiteY262" fmla="*/ 5199 h 10000"/>
                <a:gd name="connsiteX263" fmla="*/ 5180 w 10000"/>
                <a:gd name="connsiteY263" fmla="*/ 5284 h 10000"/>
                <a:gd name="connsiteX264" fmla="*/ 5241 w 10000"/>
                <a:gd name="connsiteY264" fmla="*/ 5367 h 10000"/>
                <a:gd name="connsiteX265" fmla="*/ 5306 w 10000"/>
                <a:gd name="connsiteY265" fmla="*/ 5451 h 10000"/>
                <a:gd name="connsiteX266" fmla="*/ 5367 w 10000"/>
                <a:gd name="connsiteY266" fmla="*/ 5534 h 10000"/>
                <a:gd name="connsiteX267" fmla="*/ 5428 w 10000"/>
                <a:gd name="connsiteY267" fmla="*/ 5629 h 10000"/>
                <a:gd name="connsiteX268" fmla="*/ 5423 w 10000"/>
                <a:gd name="connsiteY268" fmla="*/ 5942 h 10000"/>
                <a:gd name="connsiteX269" fmla="*/ 5397 w 10000"/>
                <a:gd name="connsiteY269" fmla="*/ 6236 h 10000"/>
                <a:gd name="connsiteX270" fmla="*/ 5367 w 10000"/>
                <a:gd name="connsiteY270" fmla="*/ 6541 h 10000"/>
                <a:gd name="connsiteX271" fmla="*/ 5337 w 10000"/>
                <a:gd name="connsiteY271" fmla="*/ 6814 h 10000"/>
                <a:gd name="connsiteX272" fmla="*/ 5296 w 10000"/>
                <a:gd name="connsiteY272" fmla="*/ 6718 h 10000"/>
                <a:gd name="connsiteX273" fmla="*/ 5251 w 10000"/>
                <a:gd name="connsiteY273" fmla="*/ 6624 h 10000"/>
                <a:gd name="connsiteX274" fmla="*/ 5210 w 10000"/>
                <a:gd name="connsiteY274" fmla="*/ 6530 h 10000"/>
                <a:gd name="connsiteX275" fmla="*/ 5170 w 10000"/>
                <a:gd name="connsiteY275" fmla="*/ 6444 h 10000"/>
                <a:gd name="connsiteX276" fmla="*/ 5129 w 10000"/>
                <a:gd name="connsiteY276" fmla="*/ 6351 h 10000"/>
                <a:gd name="connsiteX277" fmla="*/ 5089 w 10000"/>
                <a:gd name="connsiteY277" fmla="*/ 6268 h 10000"/>
                <a:gd name="connsiteX278" fmla="*/ 5043 w 10000"/>
                <a:gd name="connsiteY278" fmla="*/ 6185 h 10000"/>
                <a:gd name="connsiteX279" fmla="*/ 4992 w 10000"/>
                <a:gd name="connsiteY279" fmla="*/ 6111 h 10000"/>
                <a:gd name="connsiteX280" fmla="*/ 5033 w 10000"/>
                <a:gd name="connsiteY280" fmla="*/ 6111 h 10000"/>
                <a:gd name="connsiteX281" fmla="*/ 5073 w 10000"/>
                <a:gd name="connsiteY281" fmla="*/ 6143 h 10000"/>
                <a:gd name="connsiteX282" fmla="*/ 5114 w 10000"/>
                <a:gd name="connsiteY282" fmla="*/ 6195 h 10000"/>
                <a:gd name="connsiteX283" fmla="*/ 5149 w 10000"/>
                <a:gd name="connsiteY283" fmla="*/ 6258 h 10000"/>
                <a:gd name="connsiteX284" fmla="*/ 5190 w 10000"/>
                <a:gd name="connsiteY284" fmla="*/ 6321 h 10000"/>
                <a:gd name="connsiteX285" fmla="*/ 5230 w 10000"/>
                <a:gd name="connsiteY285" fmla="*/ 6341 h 10000"/>
                <a:gd name="connsiteX286" fmla="*/ 5271 w 10000"/>
                <a:gd name="connsiteY286" fmla="*/ 6341 h 10000"/>
                <a:gd name="connsiteX287" fmla="*/ 5316 w 10000"/>
                <a:gd name="connsiteY287" fmla="*/ 6299 h 10000"/>
                <a:gd name="connsiteX288" fmla="*/ 5276 w 10000"/>
                <a:gd name="connsiteY288" fmla="*/ 6154 h 10000"/>
                <a:gd name="connsiteX289" fmla="*/ 5225 w 10000"/>
                <a:gd name="connsiteY289" fmla="*/ 6017 h 10000"/>
                <a:gd name="connsiteX290" fmla="*/ 5170 w 10000"/>
                <a:gd name="connsiteY290" fmla="*/ 5902 h 10000"/>
                <a:gd name="connsiteX291" fmla="*/ 5109 w 10000"/>
                <a:gd name="connsiteY291" fmla="*/ 5776 h 10000"/>
                <a:gd name="connsiteX292" fmla="*/ 5043 w 10000"/>
                <a:gd name="connsiteY292" fmla="*/ 5670 h 10000"/>
                <a:gd name="connsiteX293" fmla="*/ 4972 w 10000"/>
                <a:gd name="connsiteY293" fmla="*/ 5576 h 10000"/>
                <a:gd name="connsiteX294" fmla="*/ 4901 w 10000"/>
                <a:gd name="connsiteY294" fmla="*/ 5493 h 10000"/>
                <a:gd name="connsiteX295" fmla="*/ 4835 w 10000"/>
                <a:gd name="connsiteY295" fmla="*/ 5418 h 10000"/>
                <a:gd name="connsiteX296" fmla="*/ 4881 w 10000"/>
                <a:gd name="connsiteY296" fmla="*/ 5428 h 10000"/>
                <a:gd name="connsiteX297" fmla="*/ 4927 w 10000"/>
                <a:gd name="connsiteY297" fmla="*/ 5438 h 10000"/>
                <a:gd name="connsiteX298" fmla="*/ 4972 w 10000"/>
                <a:gd name="connsiteY298" fmla="*/ 5461 h 10000"/>
                <a:gd name="connsiteX299" fmla="*/ 5018 w 10000"/>
                <a:gd name="connsiteY299" fmla="*/ 5493 h 10000"/>
                <a:gd name="connsiteX300" fmla="*/ 5068 w 10000"/>
                <a:gd name="connsiteY300" fmla="*/ 5513 h 10000"/>
                <a:gd name="connsiteX301" fmla="*/ 5114 w 10000"/>
                <a:gd name="connsiteY301" fmla="*/ 5545 h 10000"/>
                <a:gd name="connsiteX302" fmla="*/ 5154 w 10000"/>
                <a:gd name="connsiteY302" fmla="*/ 5586 h 10000"/>
                <a:gd name="connsiteX303" fmla="*/ 5195 w 10000"/>
                <a:gd name="connsiteY303" fmla="*/ 5629 h 10000"/>
                <a:gd name="connsiteX304" fmla="*/ 5220 w 10000"/>
                <a:gd name="connsiteY304" fmla="*/ 5639 h 10000"/>
                <a:gd name="connsiteX305" fmla="*/ 5241 w 10000"/>
                <a:gd name="connsiteY305" fmla="*/ 5680 h 10000"/>
                <a:gd name="connsiteX306" fmla="*/ 5266 w 10000"/>
                <a:gd name="connsiteY306" fmla="*/ 5732 h 10000"/>
                <a:gd name="connsiteX307" fmla="*/ 5281 w 10000"/>
                <a:gd name="connsiteY307" fmla="*/ 5766 h 10000"/>
                <a:gd name="connsiteX308" fmla="*/ 5306 w 10000"/>
                <a:gd name="connsiteY308" fmla="*/ 5818 h 10000"/>
                <a:gd name="connsiteX309" fmla="*/ 5327 w 10000"/>
                <a:gd name="connsiteY309" fmla="*/ 5829 h 10000"/>
                <a:gd name="connsiteX310" fmla="*/ 5352 w 10000"/>
                <a:gd name="connsiteY310" fmla="*/ 5818 h 10000"/>
                <a:gd name="connsiteX311" fmla="*/ 5382 w 10000"/>
                <a:gd name="connsiteY311" fmla="*/ 5766 h 10000"/>
                <a:gd name="connsiteX312" fmla="*/ 5342 w 10000"/>
                <a:gd name="connsiteY312" fmla="*/ 5660 h 10000"/>
                <a:gd name="connsiteX313" fmla="*/ 5296 w 10000"/>
                <a:gd name="connsiteY313" fmla="*/ 5576 h 10000"/>
                <a:gd name="connsiteX314" fmla="*/ 5241 w 10000"/>
                <a:gd name="connsiteY314" fmla="*/ 5503 h 10000"/>
                <a:gd name="connsiteX315" fmla="*/ 5190 w 10000"/>
                <a:gd name="connsiteY315" fmla="*/ 5438 h 10000"/>
                <a:gd name="connsiteX316" fmla="*/ 5129 w 10000"/>
                <a:gd name="connsiteY316" fmla="*/ 5387 h 10000"/>
                <a:gd name="connsiteX317" fmla="*/ 5073 w 10000"/>
                <a:gd name="connsiteY317" fmla="*/ 5356 h 10000"/>
                <a:gd name="connsiteX318" fmla="*/ 5008 w 10000"/>
                <a:gd name="connsiteY318" fmla="*/ 5304 h 10000"/>
                <a:gd name="connsiteX319" fmla="*/ 4952 w 10000"/>
                <a:gd name="connsiteY319" fmla="*/ 5271 h 10000"/>
                <a:gd name="connsiteX320" fmla="*/ 4916 w 10000"/>
                <a:gd name="connsiteY320" fmla="*/ 5241 h 10000"/>
                <a:gd name="connsiteX321" fmla="*/ 4876 w 10000"/>
                <a:gd name="connsiteY321" fmla="*/ 5230 h 10000"/>
                <a:gd name="connsiteX322" fmla="*/ 4841 w 10000"/>
                <a:gd name="connsiteY322" fmla="*/ 5230 h 10000"/>
                <a:gd name="connsiteX323" fmla="*/ 4810 w 10000"/>
                <a:gd name="connsiteY323" fmla="*/ 5284 h 10000"/>
                <a:gd name="connsiteX324" fmla="*/ 4810 w 10000"/>
                <a:gd name="connsiteY324" fmla="*/ 5314 h 10000"/>
                <a:gd name="connsiteX325" fmla="*/ 4815 w 10000"/>
                <a:gd name="connsiteY325" fmla="*/ 5356 h 10000"/>
                <a:gd name="connsiteX326" fmla="*/ 4820 w 10000"/>
                <a:gd name="connsiteY326" fmla="*/ 5377 h 10000"/>
                <a:gd name="connsiteX327" fmla="*/ 4835 w 10000"/>
                <a:gd name="connsiteY327" fmla="*/ 5397 h 10000"/>
                <a:gd name="connsiteX328" fmla="*/ 4795 w 10000"/>
                <a:gd name="connsiteY328" fmla="*/ 5428 h 10000"/>
                <a:gd name="connsiteX329" fmla="*/ 4744 w 10000"/>
                <a:gd name="connsiteY329" fmla="*/ 5438 h 10000"/>
                <a:gd name="connsiteX330" fmla="*/ 4709 w 10000"/>
                <a:gd name="connsiteY330" fmla="*/ 5461 h 10000"/>
                <a:gd name="connsiteX331" fmla="*/ 4704 w 10000"/>
                <a:gd name="connsiteY331" fmla="*/ 5556 h 10000"/>
                <a:gd name="connsiteX332" fmla="*/ 4754 w 10000"/>
                <a:gd name="connsiteY332" fmla="*/ 5596 h 10000"/>
                <a:gd name="connsiteX333" fmla="*/ 4800 w 10000"/>
                <a:gd name="connsiteY333" fmla="*/ 5629 h 10000"/>
                <a:gd name="connsiteX334" fmla="*/ 4846 w 10000"/>
                <a:gd name="connsiteY334" fmla="*/ 5670 h 10000"/>
                <a:gd name="connsiteX335" fmla="*/ 4896 w 10000"/>
                <a:gd name="connsiteY335" fmla="*/ 5691 h 10000"/>
                <a:gd name="connsiteX336" fmla="*/ 4937 w 10000"/>
                <a:gd name="connsiteY336" fmla="*/ 5732 h 10000"/>
                <a:gd name="connsiteX337" fmla="*/ 4987 w 10000"/>
                <a:gd name="connsiteY337" fmla="*/ 5776 h 10000"/>
                <a:gd name="connsiteX338" fmla="*/ 5028 w 10000"/>
                <a:gd name="connsiteY338" fmla="*/ 5839 h 10000"/>
                <a:gd name="connsiteX339" fmla="*/ 5068 w 10000"/>
                <a:gd name="connsiteY339" fmla="*/ 5902 h 10000"/>
                <a:gd name="connsiteX340" fmla="*/ 5033 w 10000"/>
                <a:gd name="connsiteY340" fmla="*/ 5912 h 10000"/>
                <a:gd name="connsiteX341" fmla="*/ 4992 w 10000"/>
                <a:gd name="connsiteY341" fmla="*/ 5912 h 10000"/>
                <a:gd name="connsiteX342" fmla="*/ 4957 w 10000"/>
                <a:gd name="connsiteY342" fmla="*/ 5902 h 10000"/>
                <a:gd name="connsiteX343" fmla="*/ 4916 w 10000"/>
                <a:gd name="connsiteY343" fmla="*/ 5871 h 10000"/>
                <a:gd name="connsiteX344" fmla="*/ 4876 w 10000"/>
                <a:gd name="connsiteY344" fmla="*/ 5850 h 10000"/>
                <a:gd name="connsiteX345" fmla="*/ 4835 w 10000"/>
                <a:gd name="connsiteY345" fmla="*/ 5839 h 10000"/>
                <a:gd name="connsiteX346" fmla="*/ 4800 w 10000"/>
                <a:gd name="connsiteY346" fmla="*/ 5860 h 10000"/>
                <a:gd name="connsiteX347" fmla="*/ 4759 w 10000"/>
                <a:gd name="connsiteY347" fmla="*/ 5902 h 10000"/>
                <a:gd name="connsiteX348" fmla="*/ 4775 w 10000"/>
                <a:gd name="connsiteY348" fmla="*/ 6027 h 10000"/>
                <a:gd name="connsiteX349" fmla="*/ 4810 w 10000"/>
                <a:gd name="connsiteY349" fmla="*/ 6143 h 10000"/>
                <a:gd name="connsiteX350" fmla="*/ 4851 w 10000"/>
                <a:gd name="connsiteY350" fmla="*/ 6226 h 10000"/>
                <a:gd name="connsiteX351" fmla="*/ 4901 w 10000"/>
                <a:gd name="connsiteY351" fmla="*/ 6309 h 10000"/>
                <a:gd name="connsiteX352" fmla="*/ 4952 w 10000"/>
                <a:gd name="connsiteY352" fmla="*/ 6394 h 10000"/>
                <a:gd name="connsiteX353" fmla="*/ 5003 w 10000"/>
                <a:gd name="connsiteY353" fmla="*/ 6488 h 10000"/>
                <a:gd name="connsiteX354" fmla="*/ 5043 w 10000"/>
                <a:gd name="connsiteY354" fmla="*/ 6614 h 10000"/>
                <a:gd name="connsiteX355" fmla="*/ 5078 w 10000"/>
                <a:gd name="connsiteY355" fmla="*/ 6739 h 10000"/>
                <a:gd name="connsiteX356" fmla="*/ 4987 w 10000"/>
                <a:gd name="connsiteY356" fmla="*/ 6781 h 10000"/>
                <a:gd name="connsiteX357" fmla="*/ 4886 w 10000"/>
                <a:gd name="connsiteY357" fmla="*/ 6824 h 10000"/>
                <a:gd name="connsiteX358" fmla="*/ 4795 w 10000"/>
                <a:gd name="connsiteY358" fmla="*/ 6888 h 10000"/>
                <a:gd name="connsiteX359" fmla="*/ 4699 w 10000"/>
                <a:gd name="connsiteY359" fmla="*/ 6950 h 10000"/>
                <a:gd name="connsiteX360" fmla="*/ 4608 w 10000"/>
                <a:gd name="connsiteY360" fmla="*/ 7013 h 10000"/>
                <a:gd name="connsiteX361" fmla="*/ 4511 w 10000"/>
                <a:gd name="connsiteY361" fmla="*/ 7055 h 10000"/>
                <a:gd name="connsiteX362" fmla="*/ 4415 w 10000"/>
                <a:gd name="connsiteY362" fmla="*/ 7097 h 10000"/>
                <a:gd name="connsiteX363" fmla="*/ 4319 w 10000"/>
                <a:gd name="connsiteY363" fmla="*/ 7107 h 10000"/>
                <a:gd name="connsiteX364" fmla="*/ 4339 w 10000"/>
                <a:gd name="connsiteY364" fmla="*/ 6845 h 10000"/>
                <a:gd name="connsiteX365" fmla="*/ 4349 w 10000"/>
                <a:gd name="connsiteY365" fmla="*/ 6551 h 10000"/>
                <a:gd name="connsiteX366" fmla="*/ 4339 w 10000"/>
                <a:gd name="connsiteY366" fmla="*/ 6268 h 10000"/>
                <a:gd name="connsiteX367" fmla="*/ 4319 w 10000"/>
                <a:gd name="connsiteY367" fmla="*/ 6006 h 10000"/>
                <a:gd name="connsiteX368" fmla="*/ 4294 w 10000"/>
                <a:gd name="connsiteY368" fmla="*/ 5922 h 10000"/>
                <a:gd name="connsiteX369" fmla="*/ 4268 w 10000"/>
                <a:gd name="connsiteY369" fmla="*/ 5829 h 10000"/>
                <a:gd name="connsiteX370" fmla="*/ 4238 w 10000"/>
                <a:gd name="connsiteY370" fmla="*/ 5743 h 10000"/>
                <a:gd name="connsiteX371" fmla="*/ 4192 w 10000"/>
                <a:gd name="connsiteY371" fmla="*/ 5712 h 10000"/>
                <a:gd name="connsiteX372" fmla="*/ 4147 w 10000"/>
                <a:gd name="connsiteY372" fmla="*/ 5891 h 10000"/>
                <a:gd name="connsiteX373" fmla="*/ 4116 w 10000"/>
                <a:gd name="connsiteY373" fmla="*/ 6070 h 10000"/>
                <a:gd name="connsiteX374" fmla="*/ 4086 w 10000"/>
                <a:gd name="connsiteY374" fmla="*/ 6247 h 10000"/>
                <a:gd name="connsiteX375" fmla="*/ 4035 w 10000"/>
                <a:gd name="connsiteY375" fmla="*/ 6414 h 10000"/>
                <a:gd name="connsiteX376" fmla="*/ 3833 w 10000"/>
                <a:gd name="connsiteY376" fmla="*/ 5712 h 10000"/>
                <a:gd name="connsiteX377" fmla="*/ 3772 w 10000"/>
                <a:gd name="connsiteY377" fmla="*/ 5712 h 10000"/>
                <a:gd name="connsiteX378" fmla="*/ 3772 w 10000"/>
                <a:gd name="connsiteY378" fmla="*/ 5829 h 10000"/>
                <a:gd name="connsiteX379" fmla="*/ 3813 w 10000"/>
                <a:gd name="connsiteY379" fmla="*/ 5954 h 10000"/>
                <a:gd name="connsiteX380" fmla="*/ 3848 w 10000"/>
                <a:gd name="connsiteY380" fmla="*/ 6090 h 10000"/>
                <a:gd name="connsiteX381" fmla="*/ 3878 w 10000"/>
                <a:gd name="connsiteY381" fmla="*/ 6226 h 10000"/>
                <a:gd name="connsiteX382" fmla="*/ 3909 w 10000"/>
                <a:gd name="connsiteY382" fmla="*/ 6373 h 10000"/>
                <a:gd name="connsiteX383" fmla="*/ 3934 w 10000"/>
                <a:gd name="connsiteY383" fmla="*/ 6498 h 10000"/>
                <a:gd name="connsiteX384" fmla="*/ 3959 w 10000"/>
                <a:gd name="connsiteY384" fmla="*/ 6644 h 10000"/>
                <a:gd name="connsiteX385" fmla="*/ 3975 w 10000"/>
                <a:gd name="connsiteY385" fmla="*/ 6803 h 10000"/>
                <a:gd name="connsiteX386" fmla="*/ 3995 w 10000"/>
                <a:gd name="connsiteY386" fmla="*/ 6950 h 10000"/>
                <a:gd name="connsiteX387" fmla="*/ 4041 w 10000"/>
                <a:gd name="connsiteY387" fmla="*/ 6928 h 10000"/>
                <a:gd name="connsiteX388" fmla="*/ 4081 w 10000"/>
                <a:gd name="connsiteY388" fmla="*/ 6868 h 10000"/>
                <a:gd name="connsiteX389" fmla="*/ 4111 w 10000"/>
                <a:gd name="connsiteY389" fmla="*/ 6803 h 10000"/>
                <a:gd name="connsiteX390" fmla="*/ 4142 w 10000"/>
                <a:gd name="connsiteY390" fmla="*/ 6729 h 10000"/>
                <a:gd name="connsiteX391" fmla="*/ 4162 w 10000"/>
                <a:gd name="connsiteY391" fmla="*/ 6644 h 10000"/>
                <a:gd name="connsiteX392" fmla="*/ 4182 w 10000"/>
                <a:gd name="connsiteY392" fmla="*/ 6551 h 10000"/>
                <a:gd name="connsiteX393" fmla="*/ 4197 w 10000"/>
                <a:gd name="connsiteY393" fmla="*/ 6467 h 10000"/>
                <a:gd name="connsiteX394" fmla="*/ 4218 w 10000"/>
                <a:gd name="connsiteY394" fmla="*/ 6384 h 10000"/>
                <a:gd name="connsiteX395" fmla="*/ 4238 w 10000"/>
                <a:gd name="connsiteY395" fmla="*/ 6467 h 10000"/>
                <a:gd name="connsiteX396" fmla="*/ 4228 w 10000"/>
                <a:gd name="connsiteY396" fmla="*/ 6654 h 10000"/>
                <a:gd name="connsiteX397" fmla="*/ 4203 w 10000"/>
                <a:gd name="connsiteY397" fmla="*/ 6855 h 10000"/>
                <a:gd name="connsiteX398" fmla="*/ 4182 w 10000"/>
                <a:gd name="connsiteY398" fmla="*/ 7034 h 10000"/>
                <a:gd name="connsiteX399" fmla="*/ 4147 w 10000"/>
                <a:gd name="connsiteY399" fmla="*/ 7223 h 10000"/>
                <a:gd name="connsiteX400" fmla="*/ 4111 w 10000"/>
                <a:gd name="connsiteY400" fmla="*/ 7410 h 10000"/>
                <a:gd name="connsiteX401" fmla="*/ 4076 w 10000"/>
                <a:gd name="connsiteY401" fmla="*/ 7589 h 10000"/>
                <a:gd name="connsiteX402" fmla="*/ 4223 w 10000"/>
                <a:gd name="connsiteY402" fmla="*/ 7977 h 10000"/>
                <a:gd name="connsiteX403" fmla="*/ 4238 w 10000"/>
                <a:gd name="connsiteY403" fmla="*/ 7862 h 10000"/>
                <a:gd name="connsiteX404" fmla="*/ 4258 w 10000"/>
                <a:gd name="connsiteY404" fmla="*/ 7705 h 10000"/>
                <a:gd name="connsiteX405" fmla="*/ 4273 w 10000"/>
                <a:gd name="connsiteY405" fmla="*/ 7567 h 10000"/>
                <a:gd name="connsiteX406" fmla="*/ 4294 w 10000"/>
                <a:gd name="connsiteY406" fmla="*/ 7452 h 10000"/>
                <a:gd name="connsiteX407" fmla="*/ 4400 w 10000"/>
                <a:gd name="connsiteY407" fmla="*/ 7421 h 10000"/>
                <a:gd name="connsiteX408" fmla="*/ 4511 w 10000"/>
                <a:gd name="connsiteY408" fmla="*/ 7358 h 10000"/>
                <a:gd name="connsiteX409" fmla="*/ 4623 w 10000"/>
                <a:gd name="connsiteY409" fmla="*/ 7296 h 10000"/>
                <a:gd name="connsiteX410" fmla="*/ 4734 w 10000"/>
                <a:gd name="connsiteY410" fmla="*/ 7243 h 10000"/>
                <a:gd name="connsiteX411" fmla="*/ 4846 w 10000"/>
                <a:gd name="connsiteY411" fmla="*/ 7181 h 10000"/>
                <a:gd name="connsiteX412" fmla="*/ 4952 w 10000"/>
                <a:gd name="connsiteY412" fmla="*/ 7118 h 10000"/>
                <a:gd name="connsiteX413" fmla="*/ 5063 w 10000"/>
                <a:gd name="connsiteY413" fmla="*/ 7055 h 10000"/>
                <a:gd name="connsiteX414" fmla="*/ 5170 w 10000"/>
                <a:gd name="connsiteY414" fmla="*/ 7013 h 10000"/>
                <a:gd name="connsiteX415" fmla="*/ 5205 w 10000"/>
                <a:gd name="connsiteY415" fmla="*/ 7107 h 10000"/>
                <a:gd name="connsiteX416" fmla="*/ 5241 w 10000"/>
                <a:gd name="connsiteY416" fmla="*/ 7202 h 10000"/>
                <a:gd name="connsiteX417" fmla="*/ 5266 w 10000"/>
                <a:gd name="connsiteY417" fmla="*/ 7296 h 10000"/>
                <a:gd name="connsiteX418" fmla="*/ 5286 w 10000"/>
                <a:gd name="connsiteY418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5063 w 10000"/>
                <a:gd name="connsiteY7" fmla="*/ 9717 h 10000"/>
                <a:gd name="connsiteX8" fmla="*/ 4927 w 10000"/>
                <a:gd name="connsiteY8" fmla="*/ 9980 h 10000"/>
                <a:gd name="connsiteX9" fmla="*/ 4851 w 10000"/>
                <a:gd name="connsiteY9" fmla="*/ 10000 h 10000"/>
                <a:gd name="connsiteX10" fmla="*/ 4228 w 10000"/>
                <a:gd name="connsiteY10" fmla="*/ 8125 h 10000"/>
                <a:gd name="connsiteX11" fmla="*/ 4223 w 10000"/>
                <a:gd name="connsiteY11" fmla="*/ 8092 h 10000"/>
                <a:gd name="connsiteX12" fmla="*/ 4223 w 10000"/>
                <a:gd name="connsiteY12" fmla="*/ 8061 h 10000"/>
                <a:gd name="connsiteX13" fmla="*/ 4223 w 10000"/>
                <a:gd name="connsiteY13" fmla="*/ 8018 h 10000"/>
                <a:gd name="connsiteX14" fmla="*/ 4223 w 10000"/>
                <a:gd name="connsiteY14" fmla="*/ 7977 h 10000"/>
                <a:gd name="connsiteX15" fmla="*/ 5554 w 10000"/>
                <a:gd name="connsiteY15" fmla="*/ 6593 h 10000"/>
                <a:gd name="connsiteX16" fmla="*/ 5570 w 10000"/>
                <a:gd name="connsiteY16" fmla="*/ 6384 h 10000"/>
                <a:gd name="connsiteX17" fmla="*/ 5585 w 10000"/>
                <a:gd name="connsiteY17" fmla="*/ 6154 h 10000"/>
                <a:gd name="connsiteX18" fmla="*/ 5605 w 10000"/>
                <a:gd name="connsiteY18" fmla="*/ 5932 h 10000"/>
                <a:gd name="connsiteX19" fmla="*/ 5625 w 10000"/>
                <a:gd name="connsiteY19" fmla="*/ 5712 h 10000"/>
                <a:gd name="connsiteX20" fmla="*/ 5651 w 10000"/>
                <a:gd name="connsiteY20" fmla="*/ 5503 h 10000"/>
                <a:gd name="connsiteX21" fmla="*/ 5671 w 10000"/>
                <a:gd name="connsiteY21" fmla="*/ 5294 h 10000"/>
                <a:gd name="connsiteX22" fmla="*/ 5706 w 10000"/>
                <a:gd name="connsiteY22" fmla="*/ 5084 h 10000"/>
                <a:gd name="connsiteX23" fmla="*/ 5742 w 10000"/>
                <a:gd name="connsiteY23" fmla="*/ 4885 h 10000"/>
                <a:gd name="connsiteX24" fmla="*/ 5782 w 10000"/>
                <a:gd name="connsiteY24" fmla="*/ 4643 h 10000"/>
                <a:gd name="connsiteX25" fmla="*/ 5838 w 10000"/>
                <a:gd name="connsiteY25" fmla="*/ 4401 h 10000"/>
                <a:gd name="connsiteX26" fmla="*/ 5894 w 10000"/>
                <a:gd name="connsiteY26" fmla="*/ 4171 h 10000"/>
                <a:gd name="connsiteX27" fmla="*/ 5965 w 10000"/>
                <a:gd name="connsiteY27" fmla="*/ 3942 h 10000"/>
                <a:gd name="connsiteX28" fmla="*/ 6041 w 10000"/>
                <a:gd name="connsiteY28" fmla="*/ 3723 h 10000"/>
                <a:gd name="connsiteX29" fmla="*/ 6116 w 10000"/>
                <a:gd name="connsiteY29" fmla="*/ 3511 h 10000"/>
                <a:gd name="connsiteX30" fmla="*/ 6203 w 10000"/>
                <a:gd name="connsiteY30" fmla="*/ 3312 h 10000"/>
                <a:gd name="connsiteX31" fmla="*/ 6294 w 10000"/>
                <a:gd name="connsiteY31" fmla="*/ 3124 h 10000"/>
                <a:gd name="connsiteX32" fmla="*/ 6395 w 10000"/>
                <a:gd name="connsiteY32" fmla="*/ 2957 h 10000"/>
                <a:gd name="connsiteX33" fmla="*/ 6496 w 10000"/>
                <a:gd name="connsiteY33" fmla="*/ 2777 h 10000"/>
                <a:gd name="connsiteX34" fmla="*/ 6603 w 10000"/>
                <a:gd name="connsiteY34" fmla="*/ 2642 h 10000"/>
                <a:gd name="connsiteX35" fmla="*/ 6714 w 10000"/>
                <a:gd name="connsiteY35" fmla="*/ 2515 h 10000"/>
                <a:gd name="connsiteX36" fmla="*/ 6830 w 10000"/>
                <a:gd name="connsiteY36" fmla="*/ 2411 h 10000"/>
                <a:gd name="connsiteX37" fmla="*/ 6947 w 10000"/>
                <a:gd name="connsiteY37" fmla="*/ 2305 h 10000"/>
                <a:gd name="connsiteX38" fmla="*/ 7073 w 10000"/>
                <a:gd name="connsiteY38" fmla="*/ 2253 h 10000"/>
                <a:gd name="connsiteX39" fmla="*/ 7200 w 10000"/>
                <a:gd name="connsiteY39" fmla="*/ 2201 h 10000"/>
                <a:gd name="connsiteX40" fmla="*/ 7271 w 10000"/>
                <a:gd name="connsiteY40" fmla="*/ 2368 h 10000"/>
                <a:gd name="connsiteX41" fmla="*/ 7332 w 10000"/>
                <a:gd name="connsiteY41" fmla="*/ 2515 h 10000"/>
                <a:gd name="connsiteX42" fmla="*/ 7397 w 10000"/>
                <a:gd name="connsiteY42" fmla="*/ 2663 h 10000"/>
                <a:gd name="connsiteX43" fmla="*/ 7468 w 10000"/>
                <a:gd name="connsiteY43" fmla="*/ 2777 h 10000"/>
                <a:gd name="connsiteX44" fmla="*/ 7549 w 10000"/>
                <a:gd name="connsiteY44" fmla="*/ 2894 h 10000"/>
                <a:gd name="connsiteX45" fmla="*/ 7641 w 10000"/>
                <a:gd name="connsiteY45" fmla="*/ 2987 h 10000"/>
                <a:gd name="connsiteX46" fmla="*/ 7757 w 10000"/>
                <a:gd name="connsiteY46" fmla="*/ 3082 h 10000"/>
                <a:gd name="connsiteX47" fmla="*/ 7899 w 10000"/>
                <a:gd name="connsiteY47" fmla="*/ 3165 h 10000"/>
                <a:gd name="connsiteX48" fmla="*/ 7980 w 10000"/>
                <a:gd name="connsiteY48" fmla="*/ 3209 h 10000"/>
                <a:gd name="connsiteX49" fmla="*/ 8056 w 10000"/>
                <a:gd name="connsiteY49" fmla="*/ 3219 h 10000"/>
                <a:gd name="connsiteX50" fmla="*/ 8137 w 10000"/>
                <a:gd name="connsiteY50" fmla="*/ 3229 h 10000"/>
                <a:gd name="connsiteX51" fmla="*/ 8213 w 10000"/>
                <a:gd name="connsiteY51" fmla="*/ 3229 h 10000"/>
                <a:gd name="connsiteX52" fmla="*/ 8289 w 10000"/>
                <a:gd name="connsiteY52" fmla="*/ 3209 h 10000"/>
                <a:gd name="connsiteX53" fmla="*/ 8359 w 10000"/>
                <a:gd name="connsiteY53" fmla="*/ 3175 h 10000"/>
                <a:gd name="connsiteX54" fmla="*/ 8435 w 10000"/>
                <a:gd name="connsiteY54" fmla="*/ 3145 h 10000"/>
                <a:gd name="connsiteX55" fmla="*/ 8506 w 10000"/>
                <a:gd name="connsiteY55" fmla="*/ 3082 h 10000"/>
                <a:gd name="connsiteX56" fmla="*/ 8572 w 10000"/>
                <a:gd name="connsiteY56" fmla="*/ 3041 h 10000"/>
                <a:gd name="connsiteX57" fmla="*/ 8638 w 10000"/>
                <a:gd name="connsiteY57" fmla="*/ 2967 h 10000"/>
                <a:gd name="connsiteX58" fmla="*/ 8709 w 10000"/>
                <a:gd name="connsiteY58" fmla="*/ 2894 h 10000"/>
                <a:gd name="connsiteX59" fmla="*/ 8775 w 10000"/>
                <a:gd name="connsiteY59" fmla="*/ 2810 h 10000"/>
                <a:gd name="connsiteX60" fmla="*/ 8830 w 10000"/>
                <a:gd name="connsiteY60" fmla="*/ 2716 h 10000"/>
                <a:gd name="connsiteX61" fmla="*/ 8896 w 10000"/>
                <a:gd name="connsiteY61" fmla="*/ 2609 h 10000"/>
                <a:gd name="connsiteX62" fmla="*/ 8952 w 10000"/>
                <a:gd name="connsiteY62" fmla="*/ 2504 h 10000"/>
                <a:gd name="connsiteX63" fmla="*/ 9013 w 10000"/>
                <a:gd name="connsiteY63" fmla="*/ 2401 h 10000"/>
                <a:gd name="connsiteX64" fmla="*/ 9200 w 10000"/>
                <a:gd name="connsiteY64" fmla="*/ 2609 h 10000"/>
                <a:gd name="connsiteX65" fmla="*/ 9362 w 10000"/>
                <a:gd name="connsiteY65" fmla="*/ 2884 h 10000"/>
                <a:gd name="connsiteX66" fmla="*/ 9499 w 10000"/>
                <a:gd name="connsiteY66" fmla="*/ 3195 h 10000"/>
                <a:gd name="connsiteX67" fmla="*/ 9625 w 10000"/>
                <a:gd name="connsiteY67" fmla="*/ 3554 h 10000"/>
                <a:gd name="connsiteX68" fmla="*/ 9716 w 10000"/>
                <a:gd name="connsiteY68" fmla="*/ 3942 h 10000"/>
                <a:gd name="connsiteX69" fmla="*/ 9792 w 10000"/>
                <a:gd name="connsiteY69" fmla="*/ 4359 h 10000"/>
                <a:gd name="connsiteX70" fmla="*/ 9833 w 10000"/>
                <a:gd name="connsiteY70" fmla="*/ 4791 h 10000"/>
                <a:gd name="connsiteX71" fmla="*/ 9848 w 10000"/>
                <a:gd name="connsiteY71" fmla="*/ 5230 h 10000"/>
                <a:gd name="connsiteX72" fmla="*/ 9863 w 10000"/>
                <a:gd name="connsiteY72" fmla="*/ 5534 h 10000"/>
                <a:gd name="connsiteX73" fmla="*/ 9878 w 10000"/>
                <a:gd name="connsiteY73" fmla="*/ 5871 h 10000"/>
                <a:gd name="connsiteX74" fmla="*/ 9899 w 10000"/>
                <a:gd name="connsiteY74" fmla="*/ 6132 h 10000"/>
                <a:gd name="connsiteX75" fmla="*/ 9914 w 10000"/>
                <a:gd name="connsiteY75" fmla="*/ 6195 h 10000"/>
                <a:gd name="connsiteX76" fmla="*/ 9980 w 10000"/>
                <a:gd name="connsiteY76" fmla="*/ 5660 h 10000"/>
                <a:gd name="connsiteX77" fmla="*/ 10000 w 10000"/>
                <a:gd name="connsiteY77" fmla="*/ 5084 h 10000"/>
                <a:gd name="connsiteX78" fmla="*/ 9995 w 10000"/>
                <a:gd name="connsiteY78" fmla="*/ 4506 h 10000"/>
                <a:gd name="connsiteX79" fmla="*/ 9949 w 10000"/>
                <a:gd name="connsiteY79" fmla="*/ 3963 h 10000"/>
                <a:gd name="connsiteX80" fmla="*/ 9924 w 10000"/>
                <a:gd name="connsiteY80" fmla="*/ 3784 h 10000"/>
                <a:gd name="connsiteX81" fmla="*/ 9899 w 10000"/>
                <a:gd name="connsiteY81" fmla="*/ 3604 h 10000"/>
                <a:gd name="connsiteX82" fmla="*/ 9863 w 10000"/>
                <a:gd name="connsiteY82" fmla="*/ 3418 h 10000"/>
                <a:gd name="connsiteX83" fmla="*/ 9813 w 10000"/>
                <a:gd name="connsiteY83" fmla="*/ 3249 h 10000"/>
                <a:gd name="connsiteX84" fmla="*/ 9767 w 10000"/>
                <a:gd name="connsiteY84" fmla="*/ 3092 h 10000"/>
                <a:gd name="connsiteX85" fmla="*/ 9716 w 10000"/>
                <a:gd name="connsiteY85" fmla="*/ 2936 h 10000"/>
                <a:gd name="connsiteX86" fmla="*/ 9656 w 10000"/>
                <a:gd name="connsiteY86" fmla="*/ 2777 h 10000"/>
                <a:gd name="connsiteX87" fmla="*/ 9595 w 10000"/>
                <a:gd name="connsiteY87" fmla="*/ 2642 h 10000"/>
                <a:gd name="connsiteX88" fmla="*/ 9529 w 10000"/>
                <a:gd name="connsiteY88" fmla="*/ 2504 h 10000"/>
                <a:gd name="connsiteX89" fmla="*/ 9458 w 10000"/>
                <a:gd name="connsiteY89" fmla="*/ 2368 h 10000"/>
                <a:gd name="connsiteX90" fmla="*/ 9387 w 10000"/>
                <a:gd name="connsiteY90" fmla="*/ 2243 h 10000"/>
                <a:gd name="connsiteX91" fmla="*/ 9316 w 10000"/>
                <a:gd name="connsiteY91" fmla="*/ 2117 h 10000"/>
                <a:gd name="connsiteX92" fmla="*/ 9241 w 10000"/>
                <a:gd name="connsiteY92" fmla="*/ 2003 h 10000"/>
                <a:gd name="connsiteX93" fmla="*/ 9154 w 10000"/>
                <a:gd name="connsiteY93" fmla="*/ 1888 h 10000"/>
                <a:gd name="connsiteX94" fmla="*/ 9078 w 10000"/>
                <a:gd name="connsiteY94" fmla="*/ 1793 h 10000"/>
                <a:gd name="connsiteX95" fmla="*/ 8997 w 10000"/>
                <a:gd name="connsiteY95" fmla="*/ 1699 h 10000"/>
                <a:gd name="connsiteX96" fmla="*/ 8982 w 10000"/>
                <a:gd name="connsiteY96" fmla="*/ 1710 h 10000"/>
                <a:gd name="connsiteX97" fmla="*/ 8972 w 10000"/>
                <a:gd name="connsiteY97" fmla="*/ 1720 h 10000"/>
                <a:gd name="connsiteX98" fmla="*/ 8957 w 10000"/>
                <a:gd name="connsiteY98" fmla="*/ 1730 h 10000"/>
                <a:gd name="connsiteX99" fmla="*/ 8947 w 10000"/>
                <a:gd name="connsiteY99" fmla="*/ 1750 h 10000"/>
                <a:gd name="connsiteX100" fmla="*/ 8932 w 10000"/>
                <a:gd name="connsiteY100" fmla="*/ 1793 h 10000"/>
                <a:gd name="connsiteX101" fmla="*/ 8906 w 10000"/>
                <a:gd name="connsiteY101" fmla="*/ 1856 h 10000"/>
                <a:gd name="connsiteX102" fmla="*/ 8866 w 10000"/>
                <a:gd name="connsiteY102" fmla="*/ 1939 h 10000"/>
                <a:gd name="connsiteX103" fmla="*/ 8820 w 10000"/>
                <a:gd name="connsiteY103" fmla="*/ 2045 h 10000"/>
                <a:gd name="connsiteX104" fmla="*/ 8749 w 10000"/>
                <a:gd name="connsiteY104" fmla="*/ 2180 h 10000"/>
                <a:gd name="connsiteX105" fmla="*/ 8684 w 10000"/>
                <a:gd name="connsiteY105" fmla="*/ 2283 h 10000"/>
                <a:gd name="connsiteX106" fmla="*/ 8628 w 10000"/>
                <a:gd name="connsiteY106" fmla="*/ 2380 h 10000"/>
                <a:gd name="connsiteX107" fmla="*/ 8567 w 10000"/>
                <a:gd name="connsiteY107" fmla="*/ 2463 h 10000"/>
                <a:gd name="connsiteX108" fmla="*/ 8516 w 10000"/>
                <a:gd name="connsiteY108" fmla="*/ 2526 h 10000"/>
                <a:gd name="connsiteX109" fmla="*/ 8466 w 10000"/>
                <a:gd name="connsiteY109" fmla="*/ 2588 h 10000"/>
                <a:gd name="connsiteX110" fmla="*/ 8415 w 10000"/>
                <a:gd name="connsiteY110" fmla="*/ 2622 h 10000"/>
                <a:gd name="connsiteX111" fmla="*/ 8365 w 10000"/>
                <a:gd name="connsiteY111" fmla="*/ 2663 h 10000"/>
                <a:gd name="connsiteX112" fmla="*/ 8314 w 10000"/>
                <a:gd name="connsiteY112" fmla="*/ 2673 h 10000"/>
                <a:gd name="connsiteX113" fmla="*/ 8258 w 10000"/>
                <a:gd name="connsiteY113" fmla="*/ 2684 h 10000"/>
                <a:gd name="connsiteX114" fmla="*/ 8208 w 10000"/>
                <a:gd name="connsiteY114" fmla="*/ 2694 h 10000"/>
                <a:gd name="connsiteX115" fmla="*/ 8147 w 10000"/>
                <a:gd name="connsiteY115" fmla="*/ 2694 h 10000"/>
                <a:gd name="connsiteX116" fmla="*/ 8086 w 10000"/>
                <a:gd name="connsiteY116" fmla="*/ 2684 h 10000"/>
                <a:gd name="connsiteX117" fmla="*/ 8015 w 10000"/>
                <a:gd name="connsiteY117" fmla="*/ 2684 h 10000"/>
                <a:gd name="connsiteX118" fmla="*/ 7939 w 10000"/>
                <a:gd name="connsiteY118" fmla="*/ 2673 h 10000"/>
                <a:gd name="connsiteX119" fmla="*/ 7858 w 10000"/>
                <a:gd name="connsiteY119" fmla="*/ 2663 h 10000"/>
                <a:gd name="connsiteX120" fmla="*/ 7803 w 10000"/>
                <a:gd name="connsiteY120" fmla="*/ 2609 h 10000"/>
                <a:gd name="connsiteX121" fmla="*/ 7747 w 10000"/>
                <a:gd name="connsiteY121" fmla="*/ 2577 h 10000"/>
                <a:gd name="connsiteX122" fmla="*/ 7696 w 10000"/>
                <a:gd name="connsiteY122" fmla="*/ 2526 h 10000"/>
                <a:gd name="connsiteX123" fmla="*/ 7635 w 10000"/>
                <a:gd name="connsiteY123" fmla="*/ 2483 h 10000"/>
                <a:gd name="connsiteX124" fmla="*/ 7585 w 10000"/>
                <a:gd name="connsiteY124" fmla="*/ 2431 h 10000"/>
                <a:gd name="connsiteX125" fmla="*/ 7529 w 10000"/>
                <a:gd name="connsiteY125" fmla="*/ 2358 h 10000"/>
                <a:gd name="connsiteX126" fmla="*/ 7489 w 10000"/>
                <a:gd name="connsiteY126" fmla="*/ 2273 h 10000"/>
                <a:gd name="connsiteX127" fmla="*/ 7448 w 10000"/>
                <a:gd name="connsiteY127" fmla="*/ 2180 h 10000"/>
                <a:gd name="connsiteX128" fmla="*/ 7468 w 10000"/>
                <a:gd name="connsiteY128" fmla="*/ 2138 h 10000"/>
                <a:gd name="connsiteX129" fmla="*/ 7484 w 10000"/>
                <a:gd name="connsiteY129" fmla="*/ 2096 h 10000"/>
                <a:gd name="connsiteX130" fmla="*/ 7499 w 10000"/>
                <a:gd name="connsiteY130" fmla="*/ 2045 h 10000"/>
                <a:gd name="connsiteX131" fmla="*/ 7514 w 10000"/>
                <a:gd name="connsiteY131" fmla="*/ 2003 h 10000"/>
                <a:gd name="connsiteX132" fmla="*/ 7554 w 10000"/>
                <a:gd name="connsiteY132" fmla="*/ 1740 h 10000"/>
                <a:gd name="connsiteX133" fmla="*/ 7570 w 10000"/>
                <a:gd name="connsiteY133" fmla="*/ 1478 h 10000"/>
                <a:gd name="connsiteX134" fmla="*/ 7570 w 10000"/>
                <a:gd name="connsiteY134" fmla="*/ 1216 h 10000"/>
                <a:gd name="connsiteX135" fmla="*/ 7559 w 10000"/>
                <a:gd name="connsiteY135" fmla="*/ 954 h 10000"/>
                <a:gd name="connsiteX136" fmla="*/ 7529 w 10000"/>
                <a:gd name="connsiteY136" fmla="*/ 692 h 10000"/>
                <a:gd name="connsiteX137" fmla="*/ 7484 w 10000"/>
                <a:gd name="connsiteY137" fmla="*/ 450 h 10000"/>
                <a:gd name="connsiteX138" fmla="*/ 7428 w 10000"/>
                <a:gd name="connsiteY138" fmla="*/ 219 h 10000"/>
                <a:gd name="connsiteX139" fmla="*/ 7357 w 10000"/>
                <a:gd name="connsiteY139" fmla="*/ 0 h 10000"/>
                <a:gd name="connsiteX140" fmla="*/ 7352 w 10000"/>
                <a:gd name="connsiteY140" fmla="*/ 63 h 10000"/>
                <a:gd name="connsiteX141" fmla="*/ 7357 w 10000"/>
                <a:gd name="connsiteY141" fmla="*/ 263 h 10000"/>
                <a:gd name="connsiteX142" fmla="*/ 7367 w 10000"/>
                <a:gd name="connsiteY142" fmla="*/ 525 h 10000"/>
                <a:gd name="connsiteX143" fmla="*/ 7372 w 10000"/>
                <a:gd name="connsiteY143" fmla="*/ 839 h 10000"/>
                <a:gd name="connsiteX144" fmla="*/ 7362 w 10000"/>
                <a:gd name="connsiteY144" fmla="*/ 1174 h 10000"/>
                <a:gd name="connsiteX145" fmla="*/ 7332 w 10000"/>
                <a:gd name="connsiteY145" fmla="*/ 1478 h 10000"/>
                <a:gd name="connsiteX146" fmla="*/ 7271 w 10000"/>
                <a:gd name="connsiteY146" fmla="*/ 1720 h 10000"/>
                <a:gd name="connsiteX147" fmla="*/ 7165 w 10000"/>
                <a:gd name="connsiteY147" fmla="*/ 1866 h 10000"/>
                <a:gd name="connsiteX148" fmla="*/ 7048 w 10000"/>
                <a:gd name="connsiteY148" fmla="*/ 1866 h 10000"/>
                <a:gd name="connsiteX149" fmla="*/ 6932 w 10000"/>
                <a:gd name="connsiteY149" fmla="*/ 1888 h 10000"/>
                <a:gd name="connsiteX150" fmla="*/ 6820 w 10000"/>
                <a:gd name="connsiteY150" fmla="*/ 1939 h 10000"/>
                <a:gd name="connsiteX151" fmla="*/ 6709 w 10000"/>
                <a:gd name="connsiteY151" fmla="*/ 2003 h 10000"/>
                <a:gd name="connsiteX152" fmla="*/ 6603 w 10000"/>
                <a:gd name="connsiteY152" fmla="*/ 2065 h 10000"/>
                <a:gd name="connsiteX153" fmla="*/ 6501 w 10000"/>
                <a:gd name="connsiteY153" fmla="*/ 2169 h 10000"/>
                <a:gd name="connsiteX154" fmla="*/ 6400 w 10000"/>
                <a:gd name="connsiteY154" fmla="*/ 2263 h 10000"/>
                <a:gd name="connsiteX155" fmla="*/ 6304 w 10000"/>
                <a:gd name="connsiteY155" fmla="*/ 2380 h 10000"/>
                <a:gd name="connsiteX156" fmla="*/ 6208 w 10000"/>
                <a:gd name="connsiteY156" fmla="*/ 2515 h 10000"/>
                <a:gd name="connsiteX157" fmla="*/ 6116 w 10000"/>
                <a:gd name="connsiteY157" fmla="*/ 2663 h 10000"/>
                <a:gd name="connsiteX158" fmla="*/ 6035 w 10000"/>
                <a:gd name="connsiteY158" fmla="*/ 2820 h 10000"/>
                <a:gd name="connsiteX159" fmla="*/ 5954 w 10000"/>
                <a:gd name="connsiteY159" fmla="*/ 2987 h 10000"/>
                <a:gd name="connsiteX160" fmla="*/ 5878 w 10000"/>
                <a:gd name="connsiteY160" fmla="*/ 3155 h 10000"/>
                <a:gd name="connsiteX161" fmla="*/ 5808 w 10000"/>
                <a:gd name="connsiteY161" fmla="*/ 3353 h 10000"/>
                <a:gd name="connsiteX162" fmla="*/ 5737 w 10000"/>
                <a:gd name="connsiteY162" fmla="*/ 3542 h 10000"/>
                <a:gd name="connsiteX163" fmla="*/ 5676 w 10000"/>
                <a:gd name="connsiteY163" fmla="*/ 3733 h 10000"/>
                <a:gd name="connsiteX164" fmla="*/ 5630 w 10000"/>
                <a:gd name="connsiteY164" fmla="*/ 3922 h 10000"/>
                <a:gd name="connsiteX165" fmla="*/ 5590 w 10000"/>
                <a:gd name="connsiteY165" fmla="*/ 4109 h 10000"/>
                <a:gd name="connsiteX166" fmla="*/ 5559 w 10000"/>
                <a:gd name="connsiteY166" fmla="*/ 4307 h 10000"/>
                <a:gd name="connsiteX167" fmla="*/ 5539 w 10000"/>
                <a:gd name="connsiteY167" fmla="*/ 4496 h 10000"/>
                <a:gd name="connsiteX168" fmla="*/ 5514 w 10000"/>
                <a:gd name="connsiteY168" fmla="*/ 4684 h 10000"/>
                <a:gd name="connsiteX169" fmla="*/ 5494 w 10000"/>
                <a:gd name="connsiteY169" fmla="*/ 4895 h 10000"/>
                <a:gd name="connsiteX170" fmla="*/ 5468 w 10000"/>
                <a:gd name="connsiteY170" fmla="*/ 5084 h 10000"/>
                <a:gd name="connsiteX171" fmla="*/ 5443 w 10000"/>
                <a:gd name="connsiteY171" fmla="*/ 5284 h 10000"/>
                <a:gd name="connsiteX172" fmla="*/ 5397 w 10000"/>
                <a:gd name="connsiteY172" fmla="*/ 5230 h 10000"/>
                <a:gd name="connsiteX173" fmla="*/ 5337 w 10000"/>
                <a:gd name="connsiteY173" fmla="*/ 5188 h 10000"/>
                <a:gd name="connsiteX174" fmla="*/ 5251 w 10000"/>
                <a:gd name="connsiteY174" fmla="*/ 5137 h 10000"/>
                <a:gd name="connsiteX175" fmla="*/ 5170 w 10000"/>
                <a:gd name="connsiteY175" fmla="*/ 5074 h 10000"/>
                <a:gd name="connsiteX176" fmla="*/ 5089 w 10000"/>
                <a:gd name="connsiteY176" fmla="*/ 5001 h 10000"/>
                <a:gd name="connsiteX177" fmla="*/ 5013 w 10000"/>
                <a:gd name="connsiteY177" fmla="*/ 4938 h 10000"/>
                <a:gd name="connsiteX178" fmla="*/ 4962 w 10000"/>
                <a:gd name="connsiteY178" fmla="*/ 4864 h 10000"/>
                <a:gd name="connsiteX179" fmla="*/ 4937 w 10000"/>
                <a:gd name="connsiteY179" fmla="*/ 4780 h 10000"/>
                <a:gd name="connsiteX180" fmla="*/ 4835 w 10000"/>
                <a:gd name="connsiteY180" fmla="*/ 4812 h 10000"/>
                <a:gd name="connsiteX181" fmla="*/ 4668 w 10000"/>
                <a:gd name="connsiteY181" fmla="*/ 4875 h 10000"/>
                <a:gd name="connsiteX182" fmla="*/ 4461 w 10000"/>
                <a:gd name="connsiteY182" fmla="*/ 4938 h 10000"/>
                <a:gd name="connsiteX183" fmla="*/ 4213 w 10000"/>
                <a:gd name="connsiteY183" fmla="*/ 5031 h 10000"/>
                <a:gd name="connsiteX184" fmla="*/ 3929 w 10000"/>
                <a:gd name="connsiteY184" fmla="*/ 5126 h 10000"/>
                <a:gd name="connsiteX185" fmla="*/ 3625 w 10000"/>
                <a:gd name="connsiteY185" fmla="*/ 5220 h 10000"/>
                <a:gd name="connsiteX186" fmla="*/ 3311 w 10000"/>
                <a:gd name="connsiteY186" fmla="*/ 5334 h 10000"/>
                <a:gd name="connsiteX187" fmla="*/ 2992 w 10000"/>
                <a:gd name="connsiteY187" fmla="*/ 5438 h 10000"/>
                <a:gd name="connsiteX188" fmla="*/ 2678 w 10000"/>
                <a:gd name="connsiteY188" fmla="*/ 5545 h 10000"/>
                <a:gd name="connsiteX189" fmla="*/ 2380 w 10000"/>
                <a:gd name="connsiteY189" fmla="*/ 5660 h 10000"/>
                <a:gd name="connsiteX190" fmla="*/ 2101 w 10000"/>
                <a:gd name="connsiteY190" fmla="*/ 5754 h 10000"/>
                <a:gd name="connsiteX191" fmla="*/ 1848 w 10000"/>
                <a:gd name="connsiteY191" fmla="*/ 5839 h 10000"/>
                <a:gd name="connsiteX192" fmla="*/ 1641 w 10000"/>
                <a:gd name="connsiteY192" fmla="*/ 5912 h 10000"/>
                <a:gd name="connsiteX193" fmla="*/ 1484 w 10000"/>
                <a:gd name="connsiteY193" fmla="*/ 5954 h 10000"/>
                <a:gd name="connsiteX194" fmla="*/ 1377 w 10000"/>
                <a:gd name="connsiteY194" fmla="*/ 5996 h 10000"/>
                <a:gd name="connsiteX195" fmla="*/ 1342 w 10000"/>
                <a:gd name="connsiteY195" fmla="*/ 6006 h 10000"/>
                <a:gd name="connsiteX196" fmla="*/ 1261 w 10000"/>
                <a:gd name="connsiteY196" fmla="*/ 5954 h 10000"/>
                <a:gd name="connsiteX197" fmla="*/ 1180 w 10000"/>
                <a:gd name="connsiteY197" fmla="*/ 5902 h 10000"/>
                <a:gd name="connsiteX198" fmla="*/ 1104 w 10000"/>
                <a:gd name="connsiteY198" fmla="*/ 5850 h 10000"/>
                <a:gd name="connsiteX199" fmla="*/ 1023 w 10000"/>
                <a:gd name="connsiteY199" fmla="*/ 5787 h 10000"/>
                <a:gd name="connsiteX200" fmla="*/ 942 w 10000"/>
                <a:gd name="connsiteY200" fmla="*/ 5732 h 10000"/>
                <a:gd name="connsiteX201" fmla="*/ 861 w 10000"/>
                <a:gd name="connsiteY201" fmla="*/ 5670 h 10000"/>
                <a:gd name="connsiteX202" fmla="*/ 785 w 10000"/>
                <a:gd name="connsiteY202" fmla="*/ 5617 h 10000"/>
                <a:gd name="connsiteX203" fmla="*/ 704 w 10000"/>
                <a:gd name="connsiteY203" fmla="*/ 5556 h 10000"/>
                <a:gd name="connsiteX204" fmla="*/ 623 w 10000"/>
                <a:gd name="connsiteY204" fmla="*/ 5503 h 10000"/>
                <a:gd name="connsiteX205" fmla="*/ 542 w 10000"/>
                <a:gd name="connsiteY205" fmla="*/ 5451 h 10000"/>
                <a:gd name="connsiteX206" fmla="*/ 466 w 10000"/>
                <a:gd name="connsiteY206" fmla="*/ 5387 h 10000"/>
                <a:gd name="connsiteX207" fmla="*/ 380 w 10000"/>
                <a:gd name="connsiteY207" fmla="*/ 5346 h 10000"/>
                <a:gd name="connsiteX208" fmla="*/ 299 w 10000"/>
                <a:gd name="connsiteY208" fmla="*/ 5294 h 10000"/>
                <a:gd name="connsiteX209" fmla="*/ 218 w 10000"/>
                <a:gd name="connsiteY209" fmla="*/ 5241 h 10000"/>
                <a:gd name="connsiteX210" fmla="*/ 137 w 10000"/>
                <a:gd name="connsiteY210" fmla="*/ 5199 h 10000"/>
                <a:gd name="connsiteX211" fmla="*/ 56 w 10000"/>
                <a:gd name="connsiteY211" fmla="*/ 5148 h 10000"/>
                <a:gd name="connsiteX212" fmla="*/ 0 w 10000"/>
                <a:gd name="connsiteY212" fmla="*/ 5271 h 10000"/>
                <a:gd name="connsiteX213" fmla="*/ 15 w 10000"/>
                <a:gd name="connsiteY213" fmla="*/ 5294 h 10000"/>
                <a:gd name="connsiteX214" fmla="*/ 51 w 10000"/>
                <a:gd name="connsiteY214" fmla="*/ 5334 h 10000"/>
                <a:gd name="connsiteX215" fmla="*/ 106 w 10000"/>
                <a:gd name="connsiteY215" fmla="*/ 5377 h 10000"/>
                <a:gd name="connsiteX216" fmla="*/ 177 w 10000"/>
                <a:gd name="connsiteY216" fmla="*/ 5438 h 10000"/>
                <a:gd name="connsiteX217" fmla="*/ 263 w 10000"/>
                <a:gd name="connsiteY217" fmla="*/ 5503 h 10000"/>
                <a:gd name="connsiteX218" fmla="*/ 359 w 10000"/>
                <a:gd name="connsiteY218" fmla="*/ 5576 h 10000"/>
                <a:gd name="connsiteX219" fmla="*/ 456 w 10000"/>
                <a:gd name="connsiteY219" fmla="*/ 5660 h 10000"/>
                <a:gd name="connsiteX220" fmla="*/ 557 w 10000"/>
                <a:gd name="connsiteY220" fmla="*/ 5732 h 10000"/>
                <a:gd name="connsiteX221" fmla="*/ 658 w 10000"/>
                <a:gd name="connsiteY221" fmla="*/ 5818 h 10000"/>
                <a:gd name="connsiteX222" fmla="*/ 754 w 10000"/>
                <a:gd name="connsiteY222" fmla="*/ 5891 h 10000"/>
                <a:gd name="connsiteX223" fmla="*/ 851 w 10000"/>
                <a:gd name="connsiteY223" fmla="*/ 5954 h 10000"/>
                <a:gd name="connsiteX224" fmla="*/ 932 w 10000"/>
                <a:gd name="connsiteY224" fmla="*/ 6017 h 10000"/>
                <a:gd name="connsiteX225" fmla="*/ 997 w 10000"/>
                <a:gd name="connsiteY225" fmla="*/ 6080 h 10000"/>
                <a:gd name="connsiteX226" fmla="*/ 1053 w 10000"/>
                <a:gd name="connsiteY226" fmla="*/ 6111 h 10000"/>
                <a:gd name="connsiteX227" fmla="*/ 1089 w 10000"/>
                <a:gd name="connsiteY227" fmla="*/ 6143 h 10000"/>
                <a:gd name="connsiteX228" fmla="*/ 1099 w 10000"/>
                <a:gd name="connsiteY228" fmla="*/ 6154 h 10000"/>
                <a:gd name="connsiteX229" fmla="*/ 1094 w 10000"/>
                <a:gd name="connsiteY229" fmla="*/ 6154 h 10000"/>
                <a:gd name="connsiteX230" fmla="*/ 1073 w 10000"/>
                <a:gd name="connsiteY230" fmla="*/ 6164 h 10000"/>
                <a:gd name="connsiteX231" fmla="*/ 1053 w 10000"/>
                <a:gd name="connsiteY231" fmla="*/ 6185 h 10000"/>
                <a:gd name="connsiteX232" fmla="*/ 1023 w 10000"/>
                <a:gd name="connsiteY232" fmla="*/ 6216 h 10000"/>
                <a:gd name="connsiteX233" fmla="*/ 987 w 10000"/>
                <a:gd name="connsiteY233" fmla="*/ 6236 h 10000"/>
                <a:gd name="connsiteX234" fmla="*/ 957 w 10000"/>
                <a:gd name="connsiteY234" fmla="*/ 6268 h 10000"/>
                <a:gd name="connsiteX235" fmla="*/ 932 w 10000"/>
                <a:gd name="connsiteY235" fmla="*/ 6299 h 10000"/>
                <a:gd name="connsiteX236" fmla="*/ 906 w 10000"/>
                <a:gd name="connsiteY236" fmla="*/ 6331 h 10000"/>
                <a:gd name="connsiteX237" fmla="*/ 2486 w 10000"/>
                <a:gd name="connsiteY237" fmla="*/ 7766 h 10000"/>
                <a:gd name="connsiteX238" fmla="*/ 2516 w 10000"/>
                <a:gd name="connsiteY238" fmla="*/ 7798 h 10000"/>
                <a:gd name="connsiteX239" fmla="*/ 2542 w 10000"/>
                <a:gd name="connsiteY239" fmla="*/ 7808 h 10000"/>
                <a:gd name="connsiteX240" fmla="*/ 2572 w 10000"/>
                <a:gd name="connsiteY240" fmla="*/ 7808 h 10000"/>
                <a:gd name="connsiteX241" fmla="*/ 2603 w 10000"/>
                <a:gd name="connsiteY241" fmla="*/ 7755 h 10000"/>
                <a:gd name="connsiteX242" fmla="*/ 1246 w 10000"/>
                <a:gd name="connsiteY242" fmla="*/ 6414 h 10000"/>
                <a:gd name="connsiteX243" fmla="*/ 1337 w 10000"/>
                <a:gd name="connsiteY243" fmla="*/ 6373 h 10000"/>
                <a:gd name="connsiteX244" fmla="*/ 1494 w 10000"/>
                <a:gd name="connsiteY244" fmla="*/ 6309 h 10000"/>
                <a:gd name="connsiteX245" fmla="*/ 1701 w 10000"/>
                <a:gd name="connsiteY245" fmla="*/ 6216 h 10000"/>
                <a:gd name="connsiteX246" fmla="*/ 1949 w 10000"/>
                <a:gd name="connsiteY246" fmla="*/ 6111 h 10000"/>
                <a:gd name="connsiteX247" fmla="*/ 2233 w 10000"/>
                <a:gd name="connsiteY247" fmla="*/ 6006 h 10000"/>
                <a:gd name="connsiteX248" fmla="*/ 2542 w 10000"/>
                <a:gd name="connsiteY248" fmla="*/ 5891 h 10000"/>
                <a:gd name="connsiteX249" fmla="*/ 2871 w 10000"/>
                <a:gd name="connsiteY249" fmla="*/ 5754 h 10000"/>
                <a:gd name="connsiteX250" fmla="*/ 3195 w 10000"/>
                <a:gd name="connsiteY250" fmla="*/ 5629 h 10000"/>
                <a:gd name="connsiteX251" fmla="*/ 3524 w 10000"/>
                <a:gd name="connsiteY251" fmla="*/ 5513 h 10000"/>
                <a:gd name="connsiteX252" fmla="*/ 3833 w 10000"/>
                <a:gd name="connsiteY252" fmla="*/ 5387 h 10000"/>
                <a:gd name="connsiteX253" fmla="*/ 4122 w 10000"/>
                <a:gd name="connsiteY253" fmla="*/ 5284 h 10000"/>
                <a:gd name="connsiteX254" fmla="*/ 4380 w 10000"/>
                <a:gd name="connsiteY254" fmla="*/ 5178 h 10000"/>
                <a:gd name="connsiteX255" fmla="*/ 4603 w 10000"/>
                <a:gd name="connsiteY255" fmla="*/ 5105 h 10000"/>
                <a:gd name="connsiteX256" fmla="*/ 4765 w 10000"/>
                <a:gd name="connsiteY256" fmla="*/ 5031 h 10000"/>
                <a:gd name="connsiteX257" fmla="*/ 4876 w 10000"/>
                <a:gd name="connsiteY257" fmla="*/ 4990 h 10000"/>
                <a:gd name="connsiteX258" fmla="*/ 4911 w 10000"/>
                <a:gd name="connsiteY258" fmla="*/ 4980 h 10000"/>
                <a:gd name="connsiteX259" fmla="*/ 4972 w 10000"/>
                <a:gd name="connsiteY259" fmla="*/ 5053 h 10000"/>
                <a:gd name="connsiteX260" fmla="*/ 5038 w 10000"/>
                <a:gd name="connsiteY260" fmla="*/ 5126 h 10000"/>
                <a:gd name="connsiteX261" fmla="*/ 5109 w 10000"/>
                <a:gd name="connsiteY261" fmla="*/ 5199 h 10000"/>
                <a:gd name="connsiteX262" fmla="*/ 5180 w 10000"/>
                <a:gd name="connsiteY262" fmla="*/ 5284 h 10000"/>
                <a:gd name="connsiteX263" fmla="*/ 5241 w 10000"/>
                <a:gd name="connsiteY263" fmla="*/ 5367 h 10000"/>
                <a:gd name="connsiteX264" fmla="*/ 5306 w 10000"/>
                <a:gd name="connsiteY264" fmla="*/ 5451 h 10000"/>
                <a:gd name="connsiteX265" fmla="*/ 5367 w 10000"/>
                <a:gd name="connsiteY265" fmla="*/ 5534 h 10000"/>
                <a:gd name="connsiteX266" fmla="*/ 5428 w 10000"/>
                <a:gd name="connsiteY266" fmla="*/ 5629 h 10000"/>
                <a:gd name="connsiteX267" fmla="*/ 5423 w 10000"/>
                <a:gd name="connsiteY267" fmla="*/ 5942 h 10000"/>
                <a:gd name="connsiteX268" fmla="*/ 5397 w 10000"/>
                <a:gd name="connsiteY268" fmla="*/ 6236 h 10000"/>
                <a:gd name="connsiteX269" fmla="*/ 5367 w 10000"/>
                <a:gd name="connsiteY269" fmla="*/ 6541 h 10000"/>
                <a:gd name="connsiteX270" fmla="*/ 5337 w 10000"/>
                <a:gd name="connsiteY270" fmla="*/ 6814 h 10000"/>
                <a:gd name="connsiteX271" fmla="*/ 5296 w 10000"/>
                <a:gd name="connsiteY271" fmla="*/ 6718 h 10000"/>
                <a:gd name="connsiteX272" fmla="*/ 5251 w 10000"/>
                <a:gd name="connsiteY272" fmla="*/ 6624 h 10000"/>
                <a:gd name="connsiteX273" fmla="*/ 5210 w 10000"/>
                <a:gd name="connsiteY273" fmla="*/ 6530 h 10000"/>
                <a:gd name="connsiteX274" fmla="*/ 5170 w 10000"/>
                <a:gd name="connsiteY274" fmla="*/ 6444 h 10000"/>
                <a:gd name="connsiteX275" fmla="*/ 5129 w 10000"/>
                <a:gd name="connsiteY275" fmla="*/ 6351 h 10000"/>
                <a:gd name="connsiteX276" fmla="*/ 5089 w 10000"/>
                <a:gd name="connsiteY276" fmla="*/ 6268 h 10000"/>
                <a:gd name="connsiteX277" fmla="*/ 5043 w 10000"/>
                <a:gd name="connsiteY277" fmla="*/ 6185 h 10000"/>
                <a:gd name="connsiteX278" fmla="*/ 4992 w 10000"/>
                <a:gd name="connsiteY278" fmla="*/ 6111 h 10000"/>
                <a:gd name="connsiteX279" fmla="*/ 5033 w 10000"/>
                <a:gd name="connsiteY279" fmla="*/ 6111 h 10000"/>
                <a:gd name="connsiteX280" fmla="*/ 5073 w 10000"/>
                <a:gd name="connsiteY280" fmla="*/ 6143 h 10000"/>
                <a:gd name="connsiteX281" fmla="*/ 5114 w 10000"/>
                <a:gd name="connsiteY281" fmla="*/ 6195 h 10000"/>
                <a:gd name="connsiteX282" fmla="*/ 5149 w 10000"/>
                <a:gd name="connsiteY282" fmla="*/ 6258 h 10000"/>
                <a:gd name="connsiteX283" fmla="*/ 5190 w 10000"/>
                <a:gd name="connsiteY283" fmla="*/ 6321 h 10000"/>
                <a:gd name="connsiteX284" fmla="*/ 5230 w 10000"/>
                <a:gd name="connsiteY284" fmla="*/ 6341 h 10000"/>
                <a:gd name="connsiteX285" fmla="*/ 5271 w 10000"/>
                <a:gd name="connsiteY285" fmla="*/ 6341 h 10000"/>
                <a:gd name="connsiteX286" fmla="*/ 5316 w 10000"/>
                <a:gd name="connsiteY286" fmla="*/ 6299 h 10000"/>
                <a:gd name="connsiteX287" fmla="*/ 5276 w 10000"/>
                <a:gd name="connsiteY287" fmla="*/ 6154 h 10000"/>
                <a:gd name="connsiteX288" fmla="*/ 5225 w 10000"/>
                <a:gd name="connsiteY288" fmla="*/ 6017 h 10000"/>
                <a:gd name="connsiteX289" fmla="*/ 5170 w 10000"/>
                <a:gd name="connsiteY289" fmla="*/ 5902 h 10000"/>
                <a:gd name="connsiteX290" fmla="*/ 5109 w 10000"/>
                <a:gd name="connsiteY290" fmla="*/ 5776 h 10000"/>
                <a:gd name="connsiteX291" fmla="*/ 5043 w 10000"/>
                <a:gd name="connsiteY291" fmla="*/ 5670 h 10000"/>
                <a:gd name="connsiteX292" fmla="*/ 4972 w 10000"/>
                <a:gd name="connsiteY292" fmla="*/ 5576 h 10000"/>
                <a:gd name="connsiteX293" fmla="*/ 4901 w 10000"/>
                <a:gd name="connsiteY293" fmla="*/ 5493 h 10000"/>
                <a:gd name="connsiteX294" fmla="*/ 4835 w 10000"/>
                <a:gd name="connsiteY294" fmla="*/ 5418 h 10000"/>
                <a:gd name="connsiteX295" fmla="*/ 4881 w 10000"/>
                <a:gd name="connsiteY295" fmla="*/ 5428 h 10000"/>
                <a:gd name="connsiteX296" fmla="*/ 4927 w 10000"/>
                <a:gd name="connsiteY296" fmla="*/ 5438 h 10000"/>
                <a:gd name="connsiteX297" fmla="*/ 4972 w 10000"/>
                <a:gd name="connsiteY297" fmla="*/ 5461 h 10000"/>
                <a:gd name="connsiteX298" fmla="*/ 5018 w 10000"/>
                <a:gd name="connsiteY298" fmla="*/ 5493 h 10000"/>
                <a:gd name="connsiteX299" fmla="*/ 5068 w 10000"/>
                <a:gd name="connsiteY299" fmla="*/ 5513 h 10000"/>
                <a:gd name="connsiteX300" fmla="*/ 5114 w 10000"/>
                <a:gd name="connsiteY300" fmla="*/ 5545 h 10000"/>
                <a:gd name="connsiteX301" fmla="*/ 5154 w 10000"/>
                <a:gd name="connsiteY301" fmla="*/ 5586 h 10000"/>
                <a:gd name="connsiteX302" fmla="*/ 5195 w 10000"/>
                <a:gd name="connsiteY302" fmla="*/ 5629 h 10000"/>
                <a:gd name="connsiteX303" fmla="*/ 5220 w 10000"/>
                <a:gd name="connsiteY303" fmla="*/ 5639 h 10000"/>
                <a:gd name="connsiteX304" fmla="*/ 5241 w 10000"/>
                <a:gd name="connsiteY304" fmla="*/ 5680 h 10000"/>
                <a:gd name="connsiteX305" fmla="*/ 5266 w 10000"/>
                <a:gd name="connsiteY305" fmla="*/ 5732 h 10000"/>
                <a:gd name="connsiteX306" fmla="*/ 5281 w 10000"/>
                <a:gd name="connsiteY306" fmla="*/ 5766 h 10000"/>
                <a:gd name="connsiteX307" fmla="*/ 5306 w 10000"/>
                <a:gd name="connsiteY307" fmla="*/ 5818 h 10000"/>
                <a:gd name="connsiteX308" fmla="*/ 5327 w 10000"/>
                <a:gd name="connsiteY308" fmla="*/ 5829 h 10000"/>
                <a:gd name="connsiteX309" fmla="*/ 5352 w 10000"/>
                <a:gd name="connsiteY309" fmla="*/ 5818 h 10000"/>
                <a:gd name="connsiteX310" fmla="*/ 5382 w 10000"/>
                <a:gd name="connsiteY310" fmla="*/ 5766 h 10000"/>
                <a:gd name="connsiteX311" fmla="*/ 5342 w 10000"/>
                <a:gd name="connsiteY311" fmla="*/ 5660 h 10000"/>
                <a:gd name="connsiteX312" fmla="*/ 5296 w 10000"/>
                <a:gd name="connsiteY312" fmla="*/ 5576 h 10000"/>
                <a:gd name="connsiteX313" fmla="*/ 5241 w 10000"/>
                <a:gd name="connsiteY313" fmla="*/ 5503 h 10000"/>
                <a:gd name="connsiteX314" fmla="*/ 5190 w 10000"/>
                <a:gd name="connsiteY314" fmla="*/ 5438 h 10000"/>
                <a:gd name="connsiteX315" fmla="*/ 5129 w 10000"/>
                <a:gd name="connsiteY315" fmla="*/ 5387 h 10000"/>
                <a:gd name="connsiteX316" fmla="*/ 5073 w 10000"/>
                <a:gd name="connsiteY316" fmla="*/ 5356 h 10000"/>
                <a:gd name="connsiteX317" fmla="*/ 5008 w 10000"/>
                <a:gd name="connsiteY317" fmla="*/ 5304 h 10000"/>
                <a:gd name="connsiteX318" fmla="*/ 4952 w 10000"/>
                <a:gd name="connsiteY318" fmla="*/ 5271 h 10000"/>
                <a:gd name="connsiteX319" fmla="*/ 4916 w 10000"/>
                <a:gd name="connsiteY319" fmla="*/ 5241 h 10000"/>
                <a:gd name="connsiteX320" fmla="*/ 4876 w 10000"/>
                <a:gd name="connsiteY320" fmla="*/ 5230 h 10000"/>
                <a:gd name="connsiteX321" fmla="*/ 4841 w 10000"/>
                <a:gd name="connsiteY321" fmla="*/ 5230 h 10000"/>
                <a:gd name="connsiteX322" fmla="*/ 4810 w 10000"/>
                <a:gd name="connsiteY322" fmla="*/ 5284 h 10000"/>
                <a:gd name="connsiteX323" fmla="*/ 4810 w 10000"/>
                <a:gd name="connsiteY323" fmla="*/ 5314 h 10000"/>
                <a:gd name="connsiteX324" fmla="*/ 4815 w 10000"/>
                <a:gd name="connsiteY324" fmla="*/ 5356 h 10000"/>
                <a:gd name="connsiteX325" fmla="*/ 4820 w 10000"/>
                <a:gd name="connsiteY325" fmla="*/ 5377 h 10000"/>
                <a:gd name="connsiteX326" fmla="*/ 4835 w 10000"/>
                <a:gd name="connsiteY326" fmla="*/ 5397 h 10000"/>
                <a:gd name="connsiteX327" fmla="*/ 4795 w 10000"/>
                <a:gd name="connsiteY327" fmla="*/ 5428 h 10000"/>
                <a:gd name="connsiteX328" fmla="*/ 4744 w 10000"/>
                <a:gd name="connsiteY328" fmla="*/ 5438 h 10000"/>
                <a:gd name="connsiteX329" fmla="*/ 4709 w 10000"/>
                <a:gd name="connsiteY329" fmla="*/ 5461 h 10000"/>
                <a:gd name="connsiteX330" fmla="*/ 4704 w 10000"/>
                <a:gd name="connsiteY330" fmla="*/ 5556 h 10000"/>
                <a:gd name="connsiteX331" fmla="*/ 4754 w 10000"/>
                <a:gd name="connsiteY331" fmla="*/ 5596 h 10000"/>
                <a:gd name="connsiteX332" fmla="*/ 4800 w 10000"/>
                <a:gd name="connsiteY332" fmla="*/ 5629 h 10000"/>
                <a:gd name="connsiteX333" fmla="*/ 4846 w 10000"/>
                <a:gd name="connsiteY333" fmla="*/ 5670 h 10000"/>
                <a:gd name="connsiteX334" fmla="*/ 4896 w 10000"/>
                <a:gd name="connsiteY334" fmla="*/ 5691 h 10000"/>
                <a:gd name="connsiteX335" fmla="*/ 4937 w 10000"/>
                <a:gd name="connsiteY335" fmla="*/ 5732 h 10000"/>
                <a:gd name="connsiteX336" fmla="*/ 4987 w 10000"/>
                <a:gd name="connsiteY336" fmla="*/ 5776 h 10000"/>
                <a:gd name="connsiteX337" fmla="*/ 5028 w 10000"/>
                <a:gd name="connsiteY337" fmla="*/ 5839 h 10000"/>
                <a:gd name="connsiteX338" fmla="*/ 5068 w 10000"/>
                <a:gd name="connsiteY338" fmla="*/ 5902 h 10000"/>
                <a:gd name="connsiteX339" fmla="*/ 5033 w 10000"/>
                <a:gd name="connsiteY339" fmla="*/ 5912 h 10000"/>
                <a:gd name="connsiteX340" fmla="*/ 4992 w 10000"/>
                <a:gd name="connsiteY340" fmla="*/ 5912 h 10000"/>
                <a:gd name="connsiteX341" fmla="*/ 4957 w 10000"/>
                <a:gd name="connsiteY341" fmla="*/ 5902 h 10000"/>
                <a:gd name="connsiteX342" fmla="*/ 4916 w 10000"/>
                <a:gd name="connsiteY342" fmla="*/ 5871 h 10000"/>
                <a:gd name="connsiteX343" fmla="*/ 4876 w 10000"/>
                <a:gd name="connsiteY343" fmla="*/ 5850 h 10000"/>
                <a:gd name="connsiteX344" fmla="*/ 4835 w 10000"/>
                <a:gd name="connsiteY344" fmla="*/ 5839 h 10000"/>
                <a:gd name="connsiteX345" fmla="*/ 4800 w 10000"/>
                <a:gd name="connsiteY345" fmla="*/ 5860 h 10000"/>
                <a:gd name="connsiteX346" fmla="*/ 4759 w 10000"/>
                <a:gd name="connsiteY346" fmla="*/ 5902 h 10000"/>
                <a:gd name="connsiteX347" fmla="*/ 4775 w 10000"/>
                <a:gd name="connsiteY347" fmla="*/ 6027 h 10000"/>
                <a:gd name="connsiteX348" fmla="*/ 4810 w 10000"/>
                <a:gd name="connsiteY348" fmla="*/ 6143 h 10000"/>
                <a:gd name="connsiteX349" fmla="*/ 4851 w 10000"/>
                <a:gd name="connsiteY349" fmla="*/ 6226 h 10000"/>
                <a:gd name="connsiteX350" fmla="*/ 4901 w 10000"/>
                <a:gd name="connsiteY350" fmla="*/ 6309 h 10000"/>
                <a:gd name="connsiteX351" fmla="*/ 4952 w 10000"/>
                <a:gd name="connsiteY351" fmla="*/ 6394 h 10000"/>
                <a:gd name="connsiteX352" fmla="*/ 5003 w 10000"/>
                <a:gd name="connsiteY352" fmla="*/ 6488 h 10000"/>
                <a:gd name="connsiteX353" fmla="*/ 5043 w 10000"/>
                <a:gd name="connsiteY353" fmla="*/ 6614 h 10000"/>
                <a:gd name="connsiteX354" fmla="*/ 5078 w 10000"/>
                <a:gd name="connsiteY354" fmla="*/ 6739 h 10000"/>
                <a:gd name="connsiteX355" fmla="*/ 4987 w 10000"/>
                <a:gd name="connsiteY355" fmla="*/ 6781 h 10000"/>
                <a:gd name="connsiteX356" fmla="*/ 4886 w 10000"/>
                <a:gd name="connsiteY356" fmla="*/ 6824 h 10000"/>
                <a:gd name="connsiteX357" fmla="*/ 4795 w 10000"/>
                <a:gd name="connsiteY357" fmla="*/ 6888 h 10000"/>
                <a:gd name="connsiteX358" fmla="*/ 4699 w 10000"/>
                <a:gd name="connsiteY358" fmla="*/ 6950 h 10000"/>
                <a:gd name="connsiteX359" fmla="*/ 4608 w 10000"/>
                <a:gd name="connsiteY359" fmla="*/ 7013 h 10000"/>
                <a:gd name="connsiteX360" fmla="*/ 4511 w 10000"/>
                <a:gd name="connsiteY360" fmla="*/ 7055 h 10000"/>
                <a:gd name="connsiteX361" fmla="*/ 4415 w 10000"/>
                <a:gd name="connsiteY361" fmla="*/ 7097 h 10000"/>
                <a:gd name="connsiteX362" fmla="*/ 4319 w 10000"/>
                <a:gd name="connsiteY362" fmla="*/ 7107 h 10000"/>
                <a:gd name="connsiteX363" fmla="*/ 4339 w 10000"/>
                <a:gd name="connsiteY363" fmla="*/ 6845 h 10000"/>
                <a:gd name="connsiteX364" fmla="*/ 4349 w 10000"/>
                <a:gd name="connsiteY364" fmla="*/ 6551 h 10000"/>
                <a:gd name="connsiteX365" fmla="*/ 4339 w 10000"/>
                <a:gd name="connsiteY365" fmla="*/ 6268 h 10000"/>
                <a:gd name="connsiteX366" fmla="*/ 4319 w 10000"/>
                <a:gd name="connsiteY366" fmla="*/ 6006 h 10000"/>
                <a:gd name="connsiteX367" fmla="*/ 4294 w 10000"/>
                <a:gd name="connsiteY367" fmla="*/ 5922 h 10000"/>
                <a:gd name="connsiteX368" fmla="*/ 4268 w 10000"/>
                <a:gd name="connsiteY368" fmla="*/ 5829 h 10000"/>
                <a:gd name="connsiteX369" fmla="*/ 4238 w 10000"/>
                <a:gd name="connsiteY369" fmla="*/ 5743 h 10000"/>
                <a:gd name="connsiteX370" fmla="*/ 4192 w 10000"/>
                <a:gd name="connsiteY370" fmla="*/ 5712 h 10000"/>
                <a:gd name="connsiteX371" fmla="*/ 4147 w 10000"/>
                <a:gd name="connsiteY371" fmla="*/ 5891 h 10000"/>
                <a:gd name="connsiteX372" fmla="*/ 4116 w 10000"/>
                <a:gd name="connsiteY372" fmla="*/ 6070 h 10000"/>
                <a:gd name="connsiteX373" fmla="*/ 4086 w 10000"/>
                <a:gd name="connsiteY373" fmla="*/ 6247 h 10000"/>
                <a:gd name="connsiteX374" fmla="*/ 4035 w 10000"/>
                <a:gd name="connsiteY374" fmla="*/ 6414 h 10000"/>
                <a:gd name="connsiteX375" fmla="*/ 3833 w 10000"/>
                <a:gd name="connsiteY375" fmla="*/ 5712 h 10000"/>
                <a:gd name="connsiteX376" fmla="*/ 3772 w 10000"/>
                <a:gd name="connsiteY376" fmla="*/ 5712 h 10000"/>
                <a:gd name="connsiteX377" fmla="*/ 3772 w 10000"/>
                <a:gd name="connsiteY377" fmla="*/ 5829 h 10000"/>
                <a:gd name="connsiteX378" fmla="*/ 3813 w 10000"/>
                <a:gd name="connsiteY378" fmla="*/ 5954 h 10000"/>
                <a:gd name="connsiteX379" fmla="*/ 3848 w 10000"/>
                <a:gd name="connsiteY379" fmla="*/ 6090 h 10000"/>
                <a:gd name="connsiteX380" fmla="*/ 3878 w 10000"/>
                <a:gd name="connsiteY380" fmla="*/ 6226 h 10000"/>
                <a:gd name="connsiteX381" fmla="*/ 3909 w 10000"/>
                <a:gd name="connsiteY381" fmla="*/ 6373 h 10000"/>
                <a:gd name="connsiteX382" fmla="*/ 3934 w 10000"/>
                <a:gd name="connsiteY382" fmla="*/ 6498 h 10000"/>
                <a:gd name="connsiteX383" fmla="*/ 3959 w 10000"/>
                <a:gd name="connsiteY383" fmla="*/ 6644 h 10000"/>
                <a:gd name="connsiteX384" fmla="*/ 3975 w 10000"/>
                <a:gd name="connsiteY384" fmla="*/ 6803 h 10000"/>
                <a:gd name="connsiteX385" fmla="*/ 3995 w 10000"/>
                <a:gd name="connsiteY385" fmla="*/ 6950 h 10000"/>
                <a:gd name="connsiteX386" fmla="*/ 4041 w 10000"/>
                <a:gd name="connsiteY386" fmla="*/ 6928 h 10000"/>
                <a:gd name="connsiteX387" fmla="*/ 4081 w 10000"/>
                <a:gd name="connsiteY387" fmla="*/ 6868 h 10000"/>
                <a:gd name="connsiteX388" fmla="*/ 4111 w 10000"/>
                <a:gd name="connsiteY388" fmla="*/ 6803 h 10000"/>
                <a:gd name="connsiteX389" fmla="*/ 4142 w 10000"/>
                <a:gd name="connsiteY389" fmla="*/ 6729 h 10000"/>
                <a:gd name="connsiteX390" fmla="*/ 4162 w 10000"/>
                <a:gd name="connsiteY390" fmla="*/ 6644 h 10000"/>
                <a:gd name="connsiteX391" fmla="*/ 4182 w 10000"/>
                <a:gd name="connsiteY391" fmla="*/ 6551 h 10000"/>
                <a:gd name="connsiteX392" fmla="*/ 4197 w 10000"/>
                <a:gd name="connsiteY392" fmla="*/ 6467 h 10000"/>
                <a:gd name="connsiteX393" fmla="*/ 4218 w 10000"/>
                <a:gd name="connsiteY393" fmla="*/ 6384 h 10000"/>
                <a:gd name="connsiteX394" fmla="*/ 4238 w 10000"/>
                <a:gd name="connsiteY394" fmla="*/ 6467 h 10000"/>
                <a:gd name="connsiteX395" fmla="*/ 4228 w 10000"/>
                <a:gd name="connsiteY395" fmla="*/ 6654 h 10000"/>
                <a:gd name="connsiteX396" fmla="*/ 4203 w 10000"/>
                <a:gd name="connsiteY396" fmla="*/ 6855 h 10000"/>
                <a:gd name="connsiteX397" fmla="*/ 4182 w 10000"/>
                <a:gd name="connsiteY397" fmla="*/ 7034 h 10000"/>
                <a:gd name="connsiteX398" fmla="*/ 4147 w 10000"/>
                <a:gd name="connsiteY398" fmla="*/ 7223 h 10000"/>
                <a:gd name="connsiteX399" fmla="*/ 4111 w 10000"/>
                <a:gd name="connsiteY399" fmla="*/ 7410 h 10000"/>
                <a:gd name="connsiteX400" fmla="*/ 4076 w 10000"/>
                <a:gd name="connsiteY400" fmla="*/ 7589 h 10000"/>
                <a:gd name="connsiteX401" fmla="*/ 4223 w 10000"/>
                <a:gd name="connsiteY401" fmla="*/ 7977 h 10000"/>
                <a:gd name="connsiteX402" fmla="*/ 4238 w 10000"/>
                <a:gd name="connsiteY402" fmla="*/ 7862 h 10000"/>
                <a:gd name="connsiteX403" fmla="*/ 4258 w 10000"/>
                <a:gd name="connsiteY403" fmla="*/ 7705 h 10000"/>
                <a:gd name="connsiteX404" fmla="*/ 4273 w 10000"/>
                <a:gd name="connsiteY404" fmla="*/ 7567 h 10000"/>
                <a:gd name="connsiteX405" fmla="*/ 4294 w 10000"/>
                <a:gd name="connsiteY405" fmla="*/ 7452 h 10000"/>
                <a:gd name="connsiteX406" fmla="*/ 4400 w 10000"/>
                <a:gd name="connsiteY406" fmla="*/ 7421 h 10000"/>
                <a:gd name="connsiteX407" fmla="*/ 4511 w 10000"/>
                <a:gd name="connsiteY407" fmla="*/ 7358 h 10000"/>
                <a:gd name="connsiteX408" fmla="*/ 4623 w 10000"/>
                <a:gd name="connsiteY408" fmla="*/ 7296 h 10000"/>
                <a:gd name="connsiteX409" fmla="*/ 4734 w 10000"/>
                <a:gd name="connsiteY409" fmla="*/ 7243 h 10000"/>
                <a:gd name="connsiteX410" fmla="*/ 4846 w 10000"/>
                <a:gd name="connsiteY410" fmla="*/ 7181 h 10000"/>
                <a:gd name="connsiteX411" fmla="*/ 4952 w 10000"/>
                <a:gd name="connsiteY411" fmla="*/ 7118 h 10000"/>
                <a:gd name="connsiteX412" fmla="*/ 5063 w 10000"/>
                <a:gd name="connsiteY412" fmla="*/ 7055 h 10000"/>
                <a:gd name="connsiteX413" fmla="*/ 5170 w 10000"/>
                <a:gd name="connsiteY413" fmla="*/ 7013 h 10000"/>
                <a:gd name="connsiteX414" fmla="*/ 5205 w 10000"/>
                <a:gd name="connsiteY414" fmla="*/ 7107 h 10000"/>
                <a:gd name="connsiteX415" fmla="*/ 5241 w 10000"/>
                <a:gd name="connsiteY415" fmla="*/ 7202 h 10000"/>
                <a:gd name="connsiteX416" fmla="*/ 5266 w 10000"/>
                <a:gd name="connsiteY416" fmla="*/ 7296 h 10000"/>
                <a:gd name="connsiteX417" fmla="*/ 5286 w 10000"/>
                <a:gd name="connsiteY417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5109 w 10000"/>
                <a:gd name="connsiteY6" fmla="*/ 9559 h 10000"/>
                <a:gd name="connsiteX7" fmla="*/ 4927 w 10000"/>
                <a:gd name="connsiteY7" fmla="*/ 9980 h 10000"/>
                <a:gd name="connsiteX8" fmla="*/ 4851 w 10000"/>
                <a:gd name="connsiteY8" fmla="*/ 10000 h 10000"/>
                <a:gd name="connsiteX9" fmla="*/ 4228 w 10000"/>
                <a:gd name="connsiteY9" fmla="*/ 8125 h 10000"/>
                <a:gd name="connsiteX10" fmla="*/ 4223 w 10000"/>
                <a:gd name="connsiteY10" fmla="*/ 8092 h 10000"/>
                <a:gd name="connsiteX11" fmla="*/ 4223 w 10000"/>
                <a:gd name="connsiteY11" fmla="*/ 8061 h 10000"/>
                <a:gd name="connsiteX12" fmla="*/ 4223 w 10000"/>
                <a:gd name="connsiteY12" fmla="*/ 8018 h 10000"/>
                <a:gd name="connsiteX13" fmla="*/ 4223 w 10000"/>
                <a:gd name="connsiteY13" fmla="*/ 7977 h 10000"/>
                <a:gd name="connsiteX14" fmla="*/ 5554 w 10000"/>
                <a:gd name="connsiteY14" fmla="*/ 6593 h 10000"/>
                <a:gd name="connsiteX15" fmla="*/ 5570 w 10000"/>
                <a:gd name="connsiteY15" fmla="*/ 6384 h 10000"/>
                <a:gd name="connsiteX16" fmla="*/ 5585 w 10000"/>
                <a:gd name="connsiteY16" fmla="*/ 6154 h 10000"/>
                <a:gd name="connsiteX17" fmla="*/ 5605 w 10000"/>
                <a:gd name="connsiteY17" fmla="*/ 5932 h 10000"/>
                <a:gd name="connsiteX18" fmla="*/ 5625 w 10000"/>
                <a:gd name="connsiteY18" fmla="*/ 5712 h 10000"/>
                <a:gd name="connsiteX19" fmla="*/ 5651 w 10000"/>
                <a:gd name="connsiteY19" fmla="*/ 5503 h 10000"/>
                <a:gd name="connsiteX20" fmla="*/ 5671 w 10000"/>
                <a:gd name="connsiteY20" fmla="*/ 5294 h 10000"/>
                <a:gd name="connsiteX21" fmla="*/ 5706 w 10000"/>
                <a:gd name="connsiteY21" fmla="*/ 5084 h 10000"/>
                <a:gd name="connsiteX22" fmla="*/ 5742 w 10000"/>
                <a:gd name="connsiteY22" fmla="*/ 4885 h 10000"/>
                <a:gd name="connsiteX23" fmla="*/ 5782 w 10000"/>
                <a:gd name="connsiteY23" fmla="*/ 4643 h 10000"/>
                <a:gd name="connsiteX24" fmla="*/ 5838 w 10000"/>
                <a:gd name="connsiteY24" fmla="*/ 4401 h 10000"/>
                <a:gd name="connsiteX25" fmla="*/ 5894 w 10000"/>
                <a:gd name="connsiteY25" fmla="*/ 4171 h 10000"/>
                <a:gd name="connsiteX26" fmla="*/ 5965 w 10000"/>
                <a:gd name="connsiteY26" fmla="*/ 3942 h 10000"/>
                <a:gd name="connsiteX27" fmla="*/ 6041 w 10000"/>
                <a:gd name="connsiteY27" fmla="*/ 3723 h 10000"/>
                <a:gd name="connsiteX28" fmla="*/ 6116 w 10000"/>
                <a:gd name="connsiteY28" fmla="*/ 3511 h 10000"/>
                <a:gd name="connsiteX29" fmla="*/ 6203 w 10000"/>
                <a:gd name="connsiteY29" fmla="*/ 3312 h 10000"/>
                <a:gd name="connsiteX30" fmla="*/ 6294 w 10000"/>
                <a:gd name="connsiteY30" fmla="*/ 3124 h 10000"/>
                <a:gd name="connsiteX31" fmla="*/ 6395 w 10000"/>
                <a:gd name="connsiteY31" fmla="*/ 2957 h 10000"/>
                <a:gd name="connsiteX32" fmla="*/ 6496 w 10000"/>
                <a:gd name="connsiteY32" fmla="*/ 2777 h 10000"/>
                <a:gd name="connsiteX33" fmla="*/ 6603 w 10000"/>
                <a:gd name="connsiteY33" fmla="*/ 2642 h 10000"/>
                <a:gd name="connsiteX34" fmla="*/ 6714 w 10000"/>
                <a:gd name="connsiteY34" fmla="*/ 2515 h 10000"/>
                <a:gd name="connsiteX35" fmla="*/ 6830 w 10000"/>
                <a:gd name="connsiteY35" fmla="*/ 2411 h 10000"/>
                <a:gd name="connsiteX36" fmla="*/ 6947 w 10000"/>
                <a:gd name="connsiteY36" fmla="*/ 2305 h 10000"/>
                <a:gd name="connsiteX37" fmla="*/ 7073 w 10000"/>
                <a:gd name="connsiteY37" fmla="*/ 2253 h 10000"/>
                <a:gd name="connsiteX38" fmla="*/ 7200 w 10000"/>
                <a:gd name="connsiteY38" fmla="*/ 2201 h 10000"/>
                <a:gd name="connsiteX39" fmla="*/ 7271 w 10000"/>
                <a:gd name="connsiteY39" fmla="*/ 2368 h 10000"/>
                <a:gd name="connsiteX40" fmla="*/ 7332 w 10000"/>
                <a:gd name="connsiteY40" fmla="*/ 2515 h 10000"/>
                <a:gd name="connsiteX41" fmla="*/ 7397 w 10000"/>
                <a:gd name="connsiteY41" fmla="*/ 2663 h 10000"/>
                <a:gd name="connsiteX42" fmla="*/ 7468 w 10000"/>
                <a:gd name="connsiteY42" fmla="*/ 2777 h 10000"/>
                <a:gd name="connsiteX43" fmla="*/ 7549 w 10000"/>
                <a:gd name="connsiteY43" fmla="*/ 2894 h 10000"/>
                <a:gd name="connsiteX44" fmla="*/ 7641 w 10000"/>
                <a:gd name="connsiteY44" fmla="*/ 2987 h 10000"/>
                <a:gd name="connsiteX45" fmla="*/ 7757 w 10000"/>
                <a:gd name="connsiteY45" fmla="*/ 3082 h 10000"/>
                <a:gd name="connsiteX46" fmla="*/ 7899 w 10000"/>
                <a:gd name="connsiteY46" fmla="*/ 3165 h 10000"/>
                <a:gd name="connsiteX47" fmla="*/ 7980 w 10000"/>
                <a:gd name="connsiteY47" fmla="*/ 3209 h 10000"/>
                <a:gd name="connsiteX48" fmla="*/ 8056 w 10000"/>
                <a:gd name="connsiteY48" fmla="*/ 3219 h 10000"/>
                <a:gd name="connsiteX49" fmla="*/ 8137 w 10000"/>
                <a:gd name="connsiteY49" fmla="*/ 3229 h 10000"/>
                <a:gd name="connsiteX50" fmla="*/ 8213 w 10000"/>
                <a:gd name="connsiteY50" fmla="*/ 3229 h 10000"/>
                <a:gd name="connsiteX51" fmla="*/ 8289 w 10000"/>
                <a:gd name="connsiteY51" fmla="*/ 3209 h 10000"/>
                <a:gd name="connsiteX52" fmla="*/ 8359 w 10000"/>
                <a:gd name="connsiteY52" fmla="*/ 3175 h 10000"/>
                <a:gd name="connsiteX53" fmla="*/ 8435 w 10000"/>
                <a:gd name="connsiteY53" fmla="*/ 3145 h 10000"/>
                <a:gd name="connsiteX54" fmla="*/ 8506 w 10000"/>
                <a:gd name="connsiteY54" fmla="*/ 3082 h 10000"/>
                <a:gd name="connsiteX55" fmla="*/ 8572 w 10000"/>
                <a:gd name="connsiteY55" fmla="*/ 3041 h 10000"/>
                <a:gd name="connsiteX56" fmla="*/ 8638 w 10000"/>
                <a:gd name="connsiteY56" fmla="*/ 2967 h 10000"/>
                <a:gd name="connsiteX57" fmla="*/ 8709 w 10000"/>
                <a:gd name="connsiteY57" fmla="*/ 2894 h 10000"/>
                <a:gd name="connsiteX58" fmla="*/ 8775 w 10000"/>
                <a:gd name="connsiteY58" fmla="*/ 2810 h 10000"/>
                <a:gd name="connsiteX59" fmla="*/ 8830 w 10000"/>
                <a:gd name="connsiteY59" fmla="*/ 2716 h 10000"/>
                <a:gd name="connsiteX60" fmla="*/ 8896 w 10000"/>
                <a:gd name="connsiteY60" fmla="*/ 2609 h 10000"/>
                <a:gd name="connsiteX61" fmla="*/ 8952 w 10000"/>
                <a:gd name="connsiteY61" fmla="*/ 2504 h 10000"/>
                <a:gd name="connsiteX62" fmla="*/ 9013 w 10000"/>
                <a:gd name="connsiteY62" fmla="*/ 2401 h 10000"/>
                <a:gd name="connsiteX63" fmla="*/ 9200 w 10000"/>
                <a:gd name="connsiteY63" fmla="*/ 2609 h 10000"/>
                <a:gd name="connsiteX64" fmla="*/ 9362 w 10000"/>
                <a:gd name="connsiteY64" fmla="*/ 2884 h 10000"/>
                <a:gd name="connsiteX65" fmla="*/ 9499 w 10000"/>
                <a:gd name="connsiteY65" fmla="*/ 3195 h 10000"/>
                <a:gd name="connsiteX66" fmla="*/ 9625 w 10000"/>
                <a:gd name="connsiteY66" fmla="*/ 3554 h 10000"/>
                <a:gd name="connsiteX67" fmla="*/ 9716 w 10000"/>
                <a:gd name="connsiteY67" fmla="*/ 3942 h 10000"/>
                <a:gd name="connsiteX68" fmla="*/ 9792 w 10000"/>
                <a:gd name="connsiteY68" fmla="*/ 4359 h 10000"/>
                <a:gd name="connsiteX69" fmla="*/ 9833 w 10000"/>
                <a:gd name="connsiteY69" fmla="*/ 4791 h 10000"/>
                <a:gd name="connsiteX70" fmla="*/ 9848 w 10000"/>
                <a:gd name="connsiteY70" fmla="*/ 5230 h 10000"/>
                <a:gd name="connsiteX71" fmla="*/ 9863 w 10000"/>
                <a:gd name="connsiteY71" fmla="*/ 5534 h 10000"/>
                <a:gd name="connsiteX72" fmla="*/ 9878 w 10000"/>
                <a:gd name="connsiteY72" fmla="*/ 5871 h 10000"/>
                <a:gd name="connsiteX73" fmla="*/ 9899 w 10000"/>
                <a:gd name="connsiteY73" fmla="*/ 6132 h 10000"/>
                <a:gd name="connsiteX74" fmla="*/ 9914 w 10000"/>
                <a:gd name="connsiteY74" fmla="*/ 6195 h 10000"/>
                <a:gd name="connsiteX75" fmla="*/ 9980 w 10000"/>
                <a:gd name="connsiteY75" fmla="*/ 5660 h 10000"/>
                <a:gd name="connsiteX76" fmla="*/ 10000 w 10000"/>
                <a:gd name="connsiteY76" fmla="*/ 5084 h 10000"/>
                <a:gd name="connsiteX77" fmla="*/ 9995 w 10000"/>
                <a:gd name="connsiteY77" fmla="*/ 4506 h 10000"/>
                <a:gd name="connsiteX78" fmla="*/ 9949 w 10000"/>
                <a:gd name="connsiteY78" fmla="*/ 3963 h 10000"/>
                <a:gd name="connsiteX79" fmla="*/ 9924 w 10000"/>
                <a:gd name="connsiteY79" fmla="*/ 3784 h 10000"/>
                <a:gd name="connsiteX80" fmla="*/ 9899 w 10000"/>
                <a:gd name="connsiteY80" fmla="*/ 3604 h 10000"/>
                <a:gd name="connsiteX81" fmla="*/ 9863 w 10000"/>
                <a:gd name="connsiteY81" fmla="*/ 3418 h 10000"/>
                <a:gd name="connsiteX82" fmla="*/ 9813 w 10000"/>
                <a:gd name="connsiteY82" fmla="*/ 3249 h 10000"/>
                <a:gd name="connsiteX83" fmla="*/ 9767 w 10000"/>
                <a:gd name="connsiteY83" fmla="*/ 3092 h 10000"/>
                <a:gd name="connsiteX84" fmla="*/ 9716 w 10000"/>
                <a:gd name="connsiteY84" fmla="*/ 2936 h 10000"/>
                <a:gd name="connsiteX85" fmla="*/ 9656 w 10000"/>
                <a:gd name="connsiteY85" fmla="*/ 2777 h 10000"/>
                <a:gd name="connsiteX86" fmla="*/ 9595 w 10000"/>
                <a:gd name="connsiteY86" fmla="*/ 2642 h 10000"/>
                <a:gd name="connsiteX87" fmla="*/ 9529 w 10000"/>
                <a:gd name="connsiteY87" fmla="*/ 2504 h 10000"/>
                <a:gd name="connsiteX88" fmla="*/ 9458 w 10000"/>
                <a:gd name="connsiteY88" fmla="*/ 2368 h 10000"/>
                <a:gd name="connsiteX89" fmla="*/ 9387 w 10000"/>
                <a:gd name="connsiteY89" fmla="*/ 2243 h 10000"/>
                <a:gd name="connsiteX90" fmla="*/ 9316 w 10000"/>
                <a:gd name="connsiteY90" fmla="*/ 2117 h 10000"/>
                <a:gd name="connsiteX91" fmla="*/ 9241 w 10000"/>
                <a:gd name="connsiteY91" fmla="*/ 2003 h 10000"/>
                <a:gd name="connsiteX92" fmla="*/ 9154 w 10000"/>
                <a:gd name="connsiteY92" fmla="*/ 1888 h 10000"/>
                <a:gd name="connsiteX93" fmla="*/ 9078 w 10000"/>
                <a:gd name="connsiteY93" fmla="*/ 1793 h 10000"/>
                <a:gd name="connsiteX94" fmla="*/ 8997 w 10000"/>
                <a:gd name="connsiteY94" fmla="*/ 1699 h 10000"/>
                <a:gd name="connsiteX95" fmla="*/ 8982 w 10000"/>
                <a:gd name="connsiteY95" fmla="*/ 1710 h 10000"/>
                <a:gd name="connsiteX96" fmla="*/ 8972 w 10000"/>
                <a:gd name="connsiteY96" fmla="*/ 1720 h 10000"/>
                <a:gd name="connsiteX97" fmla="*/ 8957 w 10000"/>
                <a:gd name="connsiteY97" fmla="*/ 1730 h 10000"/>
                <a:gd name="connsiteX98" fmla="*/ 8947 w 10000"/>
                <a:gd name="connsiteY98" fmla="*/ 1750 h 10000"/>
                <a:gd name="connsiteX99" fmla="*/ 8932 w 10000"/>
                <a:gd name="connsiteY99" fmla="*/ 1793 h 10000"/>
                <a:gd name="connsiteX100" fmla="*/ 8906 w 10000"/>
                <a:gd name="connsiteY100" fmla="*/ 1856 h 10000"/>
                <a:gd name="connsiteX101" fmla="*/ 8866 w 10000"/>
                <a:gd name="connsiteY101" fmla="*/ 1939 h 10000"/>
                <a:gd name="connsiteX102" fmla="*/ 8820 w 10000"/>
                <a:gd name="connsiteY102" fmla="*/ 2045 h 10000"/>
                <a:gd name="connsiteX103" fmla="*/ 8749 w 10000"/>
                <a:gd name="connsiteY103" fmla="*/ 2180 h 10000"/>
                <a:gd name="connsiteX104" fmla="*/ 8684 w 10000"/>
                <a:gd name="connsiteY104" fmla="*/ 2283 h 10000"/>
                <a:gd name="connsiteX105" fmla="*/ 8628 w 10000"/>
                <a:gd name="connsiteY105" fmla="*/ 2380 h 10000"/>
                <a:gd name="connsiteX106" fmla="*/ 8567 w 10000"/>
                <a:gd name="connsiteY106" fmla="*/ 2463 h 10000"/>
                <a:gd name="connsiteX107" fmla="*/ 8516 w 10000"/>
                <a:gd name="connsiteY107" fmla="*/ 2526 h 10000"/>
                <a:gd name="connsiteX108" fmla="*/ 8466 w 10000"/>
                <a:gd name="connsiteY108" fmla="*/ 2588 h 10000"/>
                <a:gd name="connsiteX109" fmla="*/ 8415 w 10000"/>
                <a:gd name="connsiteY109" fmla="*/ 2622 h 10000"/>
                <a:gd name="connsiteX110" fmla="*/ 8365 w 10000"/>
                <a:gd name="connsiteY110" fmla="*/ 2663 h 10000"/>
                <a:gd name="connsiteX111" fmla="*/ 8314 w 10000"/>
                <a:gd name="connsiteY111" fmla="*/ 2673 h 10000"/>
                <a:gd name="connsiteX112" fmla="*/ 8258 w 10000"/>
                <a:gd name="connsiteY112" fmla="*/ 2684 h 10000"/>
                <a:gd name="connsiteX113" fmla="*/ 8208 w 10000"/>
                <a:gd name="connsiteY113" fmla="*/ 2694 h 10000"/>
                <a:gd name="connsiteX114" fmla="*/ 8147 w 10000"/>
                <a:gd name="connsiteY114" fmla="*/ 2694 h 10000"/>
                <a:gd name="connsiteX115" fmla="*/ 8086 w 10000"/>
                <a:gd name="connsiteY115" fmla="*/ 2684 h 10000"/>
                <a:gd name="connsiteX116" fmla="*/ 8015 w 10000"/>
                <a:gd name="connsiteY116" fmla="*/ 2684 h 10000"/>
                <a:gd name="connsiteX117" fmla="*/ 7939 w 10000"/>
                <a:gd name="connsiteY117" fmla="*/ 2673 h 10000"/>
                <a:gd name="connsiteX118" fmla="*/ 7858 w 10000"/>
                <a:gd name="connsiteY118" fmla="*/ 2663 h 10000"/>
                <a:gd name="connsiteX119" fmla="*/ 7803 w 10000"/>
                <a:gd name="connsiteY119" fmla="*/ 2609 h 10000"/>
                <a:gd name="connsiteX120" fmla="*/ 7747 w 10000"/>
                <a:gd name="connsiteY120" fmla="*/ 2577 h 10000"/>
                <a:gd name="connsiteX121" fmla="*/ 7696 w 10000"/>
                <a:gd name="connsiteY121" fmla="*/ 2526 h 10000"/>
                <a:gd name="connsiteX122" fmla="*/ 7635 w 10000"/>
                <a:gd name="connsiteY122" fmla="*/ 2483 h 10000"/>
                <a:gd name="connsiteX123" fmla="*/ 7585 w 10000"/>
                <a:gd name="connsiteY123" fmla="*/ 2431 h 10000"/>
                <a:gd name="connsiteX124" fmla="*/ 7529 w 10000"/>
                <a:gd name="connsiteY124" fmla="*/ 2358 h 10000"/>
                <a:gd name="connsiteX125" fmla="*/ 7489 w 10000"/>
                <a:gd name="connsiteY125" fmla="*/ 2273 h 10000"/>
                <a:gd name="connsiteX126" fmla="*/ 7448 w 10000"/>
                <a:gd name="connsiteY126" fmla="*/ 2180 h 10000"/>
                <a:gd name="connsiteX127" fmla="*/ 7468 w 10000"/>
                <a:gd name="connsiteY127" fmla="*/ 2138 h 10000"/>
                <a:gd name="connsiteX128" fmla="*/ 7484 w 10000"/>
                <a:gd name="connsiteY128" fmla="*/ 2096 h 10000"/>
                <a:gd name="connsiteX129" fmla="*/ 7499 w 10000"/>
                <a:gd name="connsiteY129" fmla="*/ 2045 h 10000"/>
                <a:gd name="connsiteX130" fmla="*/ 7514 w 10000"/>
                <a:gd name="connsiteY130" fmla="*/ 2003 h 10000"/>
                <a:gd name="connsiteX131" fmla="*/ 7554 w 10000"/>
                <a:gd name="connsiteY131" fmla="*/ 1740 h 10000"/>
                <a:gd name="connsiteX132" fmla="*/ 7570 w 10000"/>
                <a:gd name="connsiteY132" fmla="*/ 1478 h 10000"/>
                <a:gd name="connsiteX133" fmla="*/ 7570 w 10000"/>
                <a:gd name="connsiteY133" fmla="*/ 1216 h 10000"/>
                <a:gd name="connsiteX134" fmla="*/ 7559 w 10000"/>
                <a:gd name="connsiteY134" fmla="*/ 954 h 10000"/>
                <a:gd name="connsiteX135" fmla="*/ 7529 w 10000"/>
                <a:gd name="connsiteY135" fmla="*/ 692 h 10000"/>
                <a:gd name="connsiteX136" fmla="*/ 7484 w 10000"/>
                <a:gd name="connsiteY136" fmla="*/ 450 h 10000"/>
                <a:gd name="connsiteX137" fmla="*/ 7428 w 10000"/>
                <a:gd name="connsiteY137" fmla="*/ 219 h 10000"/>
                <a:gd name="connsiteX138" fmla="*/ 7357 w 10000"/>
                <a:gd name="connsiteY138" fmla="*/ 0 h 10000"/>
                <a:gd name="connsiteX139" fmla="*/ 7352 w 10000"/>
                <a:gd name="connsiteY139" fmla="*/ 63 h 10000"/>
                <a:gd name="connsiteX140" fmla="*/ 7357 w 10000"/>
                <a:gd name="connsiteY140" fmla="*/ 263 h 10000"/>
                <a:gd name="connsiteX141" fmla="*/ 7367 w 10000"/>
                <a:gd name="connsiteY141" fmla="*/ 525 h 10000"/>
                <a:gd name="connsiteX142" fmla="*/ 7372 w 10000"/>
                <a:gd name="connsiteY142" fmla="*/ 839 h 10000"/>
                <a:gd name="connsiteX143" fmla="*/ 7362 w 10000"/>
                <a:gd name="connsiteY143" fmla="*/ 1174 h 10000"/>
                <a:gd name="connsiteX144" fmla="*/ 7332 w 10000"/>
                <a:gd name="connsiteY144" fmla="*/ 1478 h 10000"/>
                <a:gd name="connsiteX145" fmla="*/ 7271 w 10000"/>
                <a:gd name="connsiteY145" fmla="*/ 1720 h 10000"/>
                <a:gd name="connsiteX146" fmla="*/ 7165 w 10000"/>
                <a:gd name="connsiteY146" fmla="*/ 1866 h 10000"/>
                <a:gd name="connsiteX147" fmla="*/ 7048 w 10000"/>
                <a:gd name="connsiteY147" fmla="*/ 1866 h 10000"/>
                <a:gd name="connsiteX148" fmla="*/ 6932 w 10000"/>
                <a:gd name="connsiteY148" fmla="*/ 1888 h 10000"/>
                <a:gd name="connsiteX149" fmla="*/ 6820 w 10000"/>
                <a:gd name="connsiteY149" fmla="*/ 1939 h 10000"/>
                <a:gd name="connsiteX150" fmla="*/ 6709 w 10000"/>
                <a:gd name="connsiteY150" fmla="*/ 2003 h 10000"/>
                <a:gd name="connsiteX151" fmla="*/ 6603 w 10000"/>
                <a:gd name="connsiteY151" fmla="*/ 2065 h 10000"/>
                <a:gd name="connsiteX152" fmla="*/ 6501 w 10000"/>
                <a:gd name="connsiteY152" fmla="*/ 2169 h 10000"/>
                <a:gd name="connsiteX153" fmla="*/ 6400 w 10000"/>
                <a:gd name="connsiteY153" fmla="*/ 2263 h 10000"/>
                <a:gd name="connsiteX154" fmla="*/ 6304 w 10000"/>
                <a:gd name="connsiteY154" fmla="*/ 2380 h 10000"/>
                <a:gd name="connsiteX155" fmla="*/ 6208 w 10000"/>
                <a:gd name="connsiteY155" fmla="*/ 2515 h 10000"/>
                <a:gd name="connsiteX156" fmla="*/ 6116 w 10000"/>
                <a:gd name="connsiteY156" fmla="*/ 2663 h 10000"/>
                <a:gd name="connsiteX157" fmla="*/ 6035 w 10000"/>
                <a:gd name="connsiteY157" fmla="*/ 2820 h 10000"/>
                <a:gd name="connsiteX158" fmla="*/ 5954 w 10000"/>
                <a:gd name="connsiteY158" fmla="*/ 2987 h 10000"/>
                <a:gd name="connsiteX159" fmla="*/ 5878 w 10000"/>
                <a:gd name="connsiteY159" fmla="*/ 3155 h 10000"/>
                <a:gd name="connsiteX160" fmla="*/ 5808 w 10000"/>
                <a:gd name="connsiteY160" fmla="*/ 3353 h 10000"/>
                <a:gd name="connsiteX161" fmla="*/ 5737 w 10000"/>
                <a:gd name="connsiteY161" fmla="*/ 3542 h 10000"/>
                <a:gd name="connsiteX162" fmla="*/ 5676 w 10000"/>
                <a:gd name="connsiteY162" fmla="*/ 3733 h 10000"/>
                <a:gd name="connsiteX163" fmla="*/ 5630 w 10000"/>
                <a:gd name="connsiteY163" fmla="*/ 3922 h 10000"/>
                <a:gd name="connsiteX164" fmla="*/ 5590 w 10000"/>
                <a:gd name="connsiteY164" fmla="*/ 4109 h 10000"/>
                <a:gd name="connsiteX165" fmla="*/ 5559 w 10000"/>
                <a:gd name="connsiteY165" fmla="*/ 4307 h 10000"/>
                <a:gd name="connsiteX166" fmla="*/ 5539 w 10000"/>
                <a:gd name="connsiteY166" fmla="*/ 4496 h 10000"/>
                <a:gd name="connsiteX167" fmla="*/ 5514 w 10000"/>
                <a:gd name="connsiteY167" fmla="*/ 4684 h 10000"/>
                <a:gd name="connsiteX168" fmla="*/ 5494 w 10000"/>
                <a:gd name="connsiteY168" fmla="*/ 4895 h 10000"/>
                <a:gd name="connsiteX169" fmla="*/ 5468 w 10000"/>
                <a:gd name="connsiteY169" fmla="*/ 5084 h 10000"/>
                <a:gd name="connsiteX170" fmla="*/ 5443 w 10000"/>
                <a:gd name="connsiteY170" fmla="*/ 5284 h 10000"/>
                <a:gd name="connsiteX171" fmla="*/ 5397 w 10000"/>
                <a:gd name="connsiteY171" fmla="*/ 5230 h 10000"/>
                <a:gd name="connsiteX172" fmla="*/ 5337 w 10000"/>
                <a:gd name="connsiteY172" fmla="*/ 5188 h 10000"/>
                <a:gd name="connsiteX173" fmla="*/ 5251 w 10000"/>
                <a:gd name="connsiteY173" fmla="*/ 5137 h 10000"/>
                <a:gd name="connsiteX174" fmla="*/ 5170 w 10000"/>
                <a:gd name="connsiteY174" fmla="*/ 5074 h 10000"/>
                <a:gd name="connsiteX175" fmla="*/ 5089 w 10000"/>
                <a:gd name="connsiteY175" fmla="*/ 5001 h 10000"/>
                <a:gd name="connsiteX176" fmla="*/ 5013 w 10000"/>
                <a:gd name="connsiteY176" fmla="*/ 4938 h 10000"/>
                <a:gd name="connsiteX177" fmla="*/ 4962 w 10000"/>
                <a:gd name="connsiteY177" fmla="*/ 4864 h 10000"/>
                <a:gd name="connsiteX178" fmla="*/ 4937 w 10000"/>
                <a:gd name="connsiteY178" fmla="*/ 4780 h 10000"/>
                <a:gd name="connsiteX179" fmla="*/ 4835 w 10000"/>
                <a:gd name="connsiteY179" fmla="*/ 4812 h 10000"/>
                <a:gd name="connsiteX180" fmla="*/ 4668 w 10000"/>
                <a:gd name="connsiteY180" fmla="*/ 4875 h 10000"/>
                <a:gd name="connsiteX181" fmla="*/ 4461 w 10000"/>
                <a:gd name="connsiteY181" fmla="*/ 4938 h 10000"/>
                <a:gd name="connsiteX182" fmla="*/ 4213 w 10000"/>
                <a:gd name="connsiteY182" fmla="*/ 5031 h 10000"/>
                <a:gd name="connsiteX183" fmla="*/ 3929 w 10000"/>
                <a:gd name="connsiteY183" fmla="*/ 5126 h 10000"/>
                <a:gd name="connsiteX184" fmla="*/ 3625 w 10000"/>
                <a:gd name="connsiteY184" fmla="*/ 5220 h 10000"/>
                <a:gd name="connsiteX185" fmla="*/ 3311 w 10000"/>
                <a:gd name="connsiteY185" fmla="*/ 5334 h 10000"/>
                <a:gd name="connsiteX186" fmla="*/ 2992 w 10000"/>
                <a:gd name="connsiteY186" fmla="*/ 5438 h 10000"/>
                <a:gd name="connsiteX187" fmla="*/ 2678 w 10000"/>
                <a:gd name="connsiteY187" fmla="*/ 5545 h 10000"/>
                <a:gd name="connsiteX188" fmla="*/ 2380 w 10000"/>
                <a:gd name="connsiteY188" fmla="*/ 5660 h 10000"/>
                <a:gd name="connsiteX189" fmla="*/ 2101 w 10000"/>
                <a:gd name="connsiteY189" fmla="*/ 5754 h 10000"/>
                <a:gd name="connsiteX190" fmla="*/ 1848 w 10000"/>
                <a:gd name="connsiteY190" fmla="*/ 5839 h 10000"/>
                <a:gd name="connsiteX191" fmla="*/ 1641 w 10000"/>
                <a:gd name="connsiteY191" fmla="*/ 5912 h 10000"/>
                <a:gd name="connsiteX192" fmla="*/ 1484 w 10000"/>
                <a:gd name="connsiteY192" fmla="*/ 5954 h 10000"/>
                <a:gd name="connsiteX193" fmla="*/ 1377 w 10000"/>
                <a:gd name="connsiteY193" fmla="*/ 5996 h 10000"/>
                <a:gd name="connsiteX194" fmla="*/ 1342 w 10000"/>
                <a:gd name="connsiteY194" fmla="*/ 6006 h 10000"/>
                <a:gd name="connsiteX195" fmla="*/ 1261 w 10000"/>
                <a:gd name="connsiteY195" fmla="*/ 5954 h 10000"/>
                <a:gd name="connsiteX196" fmla="*/ 1180 w 10000"/>
                <a:gd name="connsiteY196" fmla="*/ 5902 h 10000"/>
                <a:gd name="connsiteX197" fmla="*/ 1104 w 10000"/>
                <a:gd name="connsiteY197" fmla="*/ 5850 h 10000"/>
                <a:gd name="connsiteX198" fmla="*/ 1023 w 10000"/>
                <a:gd name="connsiteY198" fmla="*/ 5787 h 10000"/>
                <a:gd name="connsiteX199" fmla="*/ 942 w 10000"/>
                <a:gd name="connsiteY199" fmla="*/ 5732 h 10000"/>
                <a:gd name="connsiteX200" fmla="*/ 861 w 10000"/>
                <a:gd name="connsiteY200" fmla="*/ 5670 h 10000"/>
                <a:gd name="connsiteX201" fmla="*/ 785 w 10000"/>
                <a:gd name="connsiteY201" fmla="*/ 5617 h 10000"/>
                <a:gd name="connsiteX202" fmla="*/ 704 w 10000"/>
                <a:gd name="connsiteY202" fmla="*/ 5556 h 10000"/>
                <a:gd name="connsiteX203" fmla="*/ 623 w 10000"/>
                <a:gd name="connsiteY203" fmla="*/ 5503 h 10000"/>
                <a:gd name="connsiteX204" fmla="*/ 542 w 10000"/>
                <a:gd name="connsiteY204" fmla="*/ 5451 h 10000"/>
                <a:gd name="connsiteX205" fmla="*/ 466 w 10000"/>
                <a:gd name="connsiteY205" fmla="*/ 5387 h 10000"/>
                <a:gd name="connsiteX206" fmla="*/ 380 w 10000"/>
                <a:gd name="connsiteY206" fmla="*/ 5346 h 10000"/>
                <a:gd name="connsiteX207" fmla="*/ 299 w 10000"/>
                <a:gd name="connsiteY207" fmla="*/ 5294 h 10000"/>
                <a:gd name="connsiteX208" fmla="*/ 218 w 10000"/>
                <a:gd name="connsiteY208" fmla="*/ 5241 h 10000"/>
                <a:gd name="connsiteX209" fmla="*/ 137 w 10000"/>
                <a:gd name="connsiteY209" fmla="*/ 5199 h 10000"/>
                <a:gd name="connsiteX210" fmla="*/ 56 w 10000"/>
                <a:gd name="connsiteY210" fmla="*/ 5148 h 10000"/>
                <a:gd name="connsiteX211" fmla="*/ 0 w 10000"/>
                <a:gd name="connsiteY211" fmla="*/ 5271 h 10000"/>
                <a:gd name="connsiteX212" fmla="*/ 15 w 10000"/>
                <a:gd name="connsiteY212" fmla="*/ 5294 h 10000"/>
                <a:gd name="connsiteX213" fmla="*/ 51 w 10000"/>
                <a:gd name="connsiteY213" fmla="*/ 5334 h 10000"/>
                <a:gd name="connsiteX214" fmla="*/ 106 w 10000"/>
                <a:gd name="connsiteY214" fmla="*/ 5377 h 10000"/>
                <a:gd name="connsiteX215" fmla="*/ 177 w 10000"/>
                <a:gd name="connsiteY215" fmla="*/ 5438 h 10000"/>
                <a:gd name="connsiteX216" fmla="*/ 263 w 10000"/>
                <a:gd name="connsiteY216" fmla="*/ 5503 h 10000"/>
                <a:gd name="connsiteX217" fmla="*/ 359 w 10000"/>
                <a:gd name="connsiteY217" fmla="*/ 5576 h 10000"/>
                <a:gd name="connsiteX218" fmla="*/ 456 w 10000"/>
                <a:gd name="connsiteY218" fmla="*/ 5660 h 10000"/>
                <a:gd name="connsiteX219" fmla="*/ 557 w 10000"/>
                <a:gd name="connsiteY219" fmla="*/ 5732 h 10000"/>
                <a:gd name="connsiteX220" fmla="*/ 658 w 10000"/>
                <a:gd name="connsiteY220" fmla="*/ 5818 h 10000"/>
                <a:gd name="connsiteX221" fmla="*/ 754 w 10000"/>
                <a:gd name="connsiteY221" fmla="*/ 5891 h 10000"/>
                <a:gd name="connsiteX222" fmla="*/ 851 w 10000"/>
                <a:gd name="connsiteY222" fmla="*/ 5954 h 10000"/>
                <a:gd name="connsiteX223" fmla="*/ 932 w 10000"/>
                <a:gd name="connsiteY223" fmla="*/ 6017 h 10000"/>
                <a:gd name="connsiteX224" fmla="*/ 997 w 10000"/>
                <a:gd name="connsiteY224" fmla="*/ 6080 h 10000"/>
                <a:gd name="connsiteX225" fmla="*/ 1053 w 10000"/>
                <a:gd name="connsiteY225" fmla="*/ 6111 h 10000"/>
                <a:gd name="connsiteX226" fmla="*/ 1089 w 10000"/>
                <a:gd name="connsiteY226" fmla="*/ 6143 h 10000"/>
                <a:gd name="connsiteX227" fmla="*/ 1099 w 10000"/>
                <a:gd name="connsiteY227" fmla="*/ 6154 h 10000"/>
                <a:gd name="connsiteX228" fmla="*/ 1094 w 10000"/>
                <a:gd name="connsiteY228" fmla="*/ 6154 h 10000"/>
                <a:gd name="connsiteX229" fmla="*/ 1073 w 10000"/>
                <a:gd name="connsiteY229" fmla="*/ 6164 h 10000"/>
                <a:gd name="connsiteX230" fmla="*/ 1053 w 10000"/>
                <a:gd name="connsiteY230" fmla="*/ 6185 h 10000"/>
                <a:gd name="connsiteX231" fmla="*/ 1023 w 10000"/>
                <a:gd name="connsiteY231" fmla="*/ 6216 h 10000"/>
                <a:gd name="connsiteX232" fmla="*/ 987 w 10000"/>
                <a:gd name="connsiteY232" fmla="*/ 6236 h 10000"/>
                <a:gd name="connsiteX233" fmla="*/ 957 w 10000"/>
                <a:gd name="connsiteY233" fmla="*/ 6268 h 10000"/>
                <a:gd name="connsiteX234" fmla="*/ 932 w 10000"/>
                <a:gd name="connsiteY234" fmla="*/ 6299 h 10000"/>
                <a:gd name="connsiteX235" fmla="*/ 906 w 10000"/>
                <a:gd name="connsiteY235" fmla="*/ 6331 h 10000"/>
                <a:gd name="connsiteX236" fmla="*/ 2486 w 10000"/>
                <a:gd name="connsiteY236" fmla="*/ 7766 h 10000"/>
                <a:gd name="connsiteX237" fmla="*/ 2516 w 10000"/>
                <a:gd name="connsiteY237" fmla="*/ 7798 h 10000"/>
                <a:gd name="connsiteX238" fmla="*/ 2542 w 10000"/>
                <a:gd name="connsiteY238" fmla="*/ 7808 h 10000"/>
                <a:gd name="connsiteX239" fmla="*/ 2572 w 10000"/>
                <a:gd name="connsiteY239" fmla="*/ 7808 h 10000"/>
                <a:gd name="connsiteX240" fmla="*/ 2603 w 10000"/>
                <a:gd name="connsiteY240" fmla="*/ 7755 h 10000"/>
                <a:gd name="connsiteX241" fmla="*/ 1246 w 10000"/>
                <a:gd name="connsiteY241" fmla="*/ 6414 h 10000"/>
                <a:gd name="connsiteX242" fmla="*/ 1337 w 10000"/>
                <a:gd name="connsiteY242" fmla="*/ 6373 h 10000"/>
                <a:gd name="connsiteX243" fmla="*/ 1494 w 10000"/>
                <a:gd name="connsiteY243" fmla="*/ 6309 h 10000"/>
                <a:gd name="connsiteX244" fmla="*/ 1701 w 10000"/>
                <a:gd name="connsiteY244" fmla="*/ 6216 h 10000"/>
                <a:gd name="connsiteX245" fmla="*/ 1949 w 10000"/>
                <a:gd name="connsiteY245" fmla="*/ 6111 h 10000"/>
                <a:gd name="connsiteX246" fmla="*/ 2233 w 10000"/>
                <a:gd name="connsiteY246" fmla="*/ 6006 h 10000"/>
                <a:gd name="connsiteX247" fmla="*/ 2542 w 10000"/>
                <a:gd name="connsiteY247" fmla="*/ 5891 h 10000"/>
                <a:gd name="connsiteX248" fmla="*/ 2871 w 10000"/>
                <a:gd name="connsiteY248" fmla="*/ 5754 h 10000"/>
                <a:gd name="connsiteX249" fmla="*/ 3195 w 10000"/>
                <a:gd name="connsiteY249" fmla="*/ 5629 h 10000"/>
                <a:gd name="connsiteX250" fmla="*/ 3524 w 10000"/>
                <a:gd name="connsiteY250" fmla="*/ 5513 h 10000"/>
                <a:gd name="connsiteX251" fmla="*/ 3833 w 10000"/>
                <a:gd name="connsiteY251" fmla="*/ 5387 h 10000"/>
                <a:gd name="connsiteX252" fmla="*/ 4122 w 10000"/>
                <a:gd name="connsiteY252" fmla="*/ 5284 h 10000"/>
                <a:gd name="connsiteX253" fmla="*/ 4380 w 10000"/>
                <a:gd name="connsiteY253" fmla="*/ 5178 h 10000"/>
                <a:gd name="connsiteX254" fmla="*/ 4603 w 10000"/>
                <a:gd name="connsiteY254" fmla="*/ 5105 h 10000"/>
                <a:gd name="connsiteX255" fmla="*/ 4765 w 10000"/>
                <a:gd name="connsiteY255" fmla="*/ 5031 h 10000"/>
                <a:gd name="connsiteX256" fmla="*/ 4876 w 10000"/>
                <a:gd name="connsiteY256" fmla="*/ 4990 h 10000"/>
                <a:gd name="connsiteX257" fmla="*/ 4911 w 10000"/>
                <a:gd name="connsiteY257" fmla="*/ 4980 h 10000"/>
                <a:gd name="connsiteX258" fmla="*/ 4972 w 10000"/>
                <a:gd name="connsiteY258" fmla="*/ 5053 h 10000"/>
                <a:gd name="connsiteX259" fmla="*/ 5038 w 10000"/>
                <a:gd name="connsiteY259" fmla="*/ 5126 h 10000"/>
                <a:gd name="connsiteX260" fmla="*/ 5109 w 10000"/>
                <a:gd name="connsiteY260" fmla="*/ 5199 h 10000"/>
                <a:gd name="connsiteX261" fmla="*/ 5180 w 10000"/>
                <a:gd name="connsiteY261" fmla="*/ 5284 h 10000"/>
                <a:gd name="connsiteX262" fmla="*/ 5241 w 10000"/>
                <a:gd name="connsiteY262" fmla="*/ 5367 h 10000"/>
                <a:gd name="connsiteX263" fmla="*/ 5306 w 10000"/>
                <a:gd name="connsiteY263" fmla="*/ 5451 h 10000"/>
                <a:gd name="connsiteX264" fmla="*/ 5367 w 10000"/>
                <a:gd name="connsiteY264" fmla="*/ 5534 h 10000"/>
                <a:gd name="connsiteX265" fmla="*/ 5428 w 10000"/>
                <a:gd name="connsiteY265" fmla="*/ 5629 h 10000"/>
                <a:gd name="connsiteX266" fmla="*/ 5423 w 10000"/>
                <a:gd name="connsiteY266" fmla="*/ 5942 h 10000"/>
                <a:gd name="connsiteX267" fmla="*/ 5397 w 10000"/>
                <a:gd name="connsiteY267" fmla="*/ 6236 h 10000"/>
                <a:gd name="connsiteX268" fmla="*/ 5367 w 10000"/>
                <a:gd name="connsiteY268" fmla="*/ 6541 h 10000"/>
                <a:gd name="connsiteX269" fmla="*/ 5337 w 10000"/>
                <a:gd name="connsiteY269" fmla="*/ 6814 h 10000"/>
                <a:gd name="connsiteX270" fmla="*/ 5296 w 10000"/>
                <a:gd name="connsiteY270" fmla="*/ 6718 h 10000"/>
                <a:gd name="connsiteX271" fmla="*/ 5251 w 10000"/>
                <a:gd name="connsiteY271" fmla="*/ 6624 h 10000"/>
                <a:gd name="connsiteX272" fmla="*/ 5210 w 10000"/>
                <a:gd name="connsiteY272" fmla="*/ 6530 h 10000"/>
                <a:gd name="connsiteX273" fmla="*/ 5170 w 10000"/>
                <a:gd name="connsiteY273" fmla="*/ 6444 h 10000"/>
                <a:gd name="connsiteX274" fmla="*/ 5129 w 10000"/>
                <a:gd name="connsiteY274" fmla="*/ 6351 h 10000"/>
                <a:gd name="connsiteX275" fmla="*/ 5089 w 10000"/>
                <a:gd name="connsiteY275" fmla="*/ 6268 h 10000"/>
                <a:gd name="connsiteX276" fmla="*/ 5043 w 10000"/>
                <a:gd name="connsiteY276" fmla="*/ 6185 h 10000"/>
                <a:gd name="connsiteX277" fmla="*/ 4992 w 10000"/>
                <a:gd name="connsiteY277" fmla="*/ 6111 h 10000"/>
                <a:gd name="connsiteX278" fmla="*/ 5033 w 10000"/>
                <a:gd name="connsiteY278" fmla="*/ 6111 h 10000"/>
                <a:gd name="connsiteX279" fmla="*/ 5073 w 10000"/>
                <a:gd name="connsiteY279" fmla="*/ 6143 h 10000"/>
                <a:gd name="connsiteX280" fmla="*/ 5114 w 10000"/>
                <a:gd name="connsiteY280" fmla="*/ 6195 h 10000"/>
                <a:gd name="connsiteX281" fmla="*/ 5149 w 10000"/>
                <a:gd name="connsiteY281" fmla="*/ 6258 h 10000"/>
                <a:gd name="connsiteX282" fmla="*/ 5190 w 10000"/>
                <a:gd name="connsiteY282" fmla="*/ 6321 h 10000"/>
                <a:gd name="connsiteX283" fmla="*/ 5230 w 10000"/>
                <a:gd name="connsiteY283" fmla="*/ 6341 h 10000"/>
                <a:gd name="connsiteX284" fmla="*/ 5271 w 10000"/>
                <a:gd name="connsiteY284" fmla="*/ 6341 h 10000"/>
                <a:gd name="connsiteX285" fmla="*/ 5316 w 10000"/>
                <a:gd name="connsiteY285" fmla="*/ 6299 h 10000"/>
                <a:gd name="connsiteX286" fmla="*/ 5276 w 10000"/>
                <a:gd name="connsiteY286" fmla="*/ 6154 h 10000"/>
                <a:gd name="connsiteX287" fmla="*/ 5225 w 10000"/>
                <a:gd name="connsiteY287" fmla="*/ 6017 h 10000"/>
                <a:gd name="connsiteX288" fmla="*/ 5170 w 10000"/>
                <a:gd name="connsiteY288" fmla="*/ 5902 h 10000"/>
                <a:gd name="connsiteX289" fmla="*/ 5109 w 10000"/>
                <a:gd name="connsiteY289" fmla="*/ 5776 h 10000"/>
                <a:gd name="connsiteX290" fmla="*/ 5043 w 10000"/>
                <a:gd name="connsiteY290" fmla="*/ 5670 h 10000"/>
                <a:gd name="connsiteX291" fmla="*/ 4972 w 10000"/>
                <a:gd name="connsiteY291" fmla="*/ 5576 h 10000"/>
                <a:gd name="connsiteX292" fmla="*/ 4901 w 10000"/>
                <a:gd name="connsiteY292" fmla="*/ 5493 h 10000"/>
                <a:gd name="connsiteX293" fmla="*/ 4835 w 10000"/>
                <a:gd name="connsiteY293" fmla="*/ 5418 h 10000"/>
                <a:gd name="connsiteX294" fmla="*/ 4881 w 10000"/>
                <a:gd name="connsiteY294" fmla="*/ 5428 h 10000"/>
                <a:gd name="connsiteX295" fmla="*/ 4927 w 10000"/>
                <a:gd name="connsiteY295" fmla="*/ 5438 h 10000"/>
                <a:gd name="connsiteX296" fmla="*/ 4972 w 10000"/>
                <a:gd name="connsiteY296" fmla="*/ 5461 h 10000"/>
                <a:gd name="connsiteX297" fmla="*/ 5018 w 10000"/>
                <a:gd name="connsiteY297" fmla="*/ 5493 h 10000"/>
                <a:gd name="connsiteX298" fmla="*/ 5068 w 10000"/>
                <a:gd name="connsiteY298" fmla="*/ 5513 h 10000"/>
                <a:gd name="connsiteX299" fmla="*/ 5114 w 10000"/>
                <a:gd name="connsiteY299" fmla="*/ 5545 h 10000"/>
                <a:gd name="connsiteX300" fmla="*/ 5154 w 10000"/>
                <a:gd name="connsiteY300" fmla="*/ 5586 h 10000"/>
                <a:gd name="connsiteX301" fmla="*/ 5195 w 10000"/>
                <a:gd name="connsiteY301" fmla="*/ 5629 h 10000"/>
                <a:gd name="connsiteX302" fmla="*/ 5220 w 10000"/>
                <a:gd name="connsiteY302" fmla="*/ 5639 h 10000"/>
                <a:gd name="connsiteX303" fmla="*/ 5241 w 10000"/>
                <a:gd name="connsiteY303" fmla="*/ 5680 h 10000"/>
                <a:gd name="connsiteX304" fmla="*/ 5266 w 10000"/>
                <a:gd name="connsiteY304" fmla="*/ 5732 h 10000"/>
                <a:gd name="connsiteX305" fmla="*/ 5281 w 10000"/>
                <a:gd name="connsiteY305" fmla="*/ 5766 h 10000"/>
                <a:gd name="connsiteX306" fmla="*/ 5306 w 10000"/>
                <a:gd name="connsiteY306" fmla="*/ 5818 h 10000"/>
                <a:gd name="connsiteX307" fmla="*/ 5327 w 10000"/>
                <a:gd name="connsiteY307" fmla="*/ 5829 h 10000"/>
                <a:gd name="connsiteX308" fmla="*/ 5352 w 10000"/>
                <a:gd name="connsiteY308" fmla="*/ 5818 h 10000"/>
                <a:gd name="connsiteX309" fmla="*/ 5382 w 10000"/>
                <a:gd name="connsiteY309" fmla="*/ 5766 h 10000"/>
                <a:gd name="connsiteX310" fmla="*/ 5342 w 10000"/>
                <a:gd name="connsiteY310" fmla="*/ 5660 h 10000"/>
                <a:gd name="connsiteX311" fmla="*/ 5296 w 10000"/>
                <a:gd name="connsiteY311" fmla="*/ 5576 h 10000"/>
                <a:gd name="connsiteX312" fmla="*/ 5241 w 10000"/>
                <a:gd name="connsiteY312" fmla="*/ 5503 h 10000"/>
                <a:gd name="connsiteX313" fmla="*/ 5190 w 10000"/>
                <a:gd name="connsiteY313" fmla="*/ 5438 h 10000"/>
                <a:gd name="connsiteX314" fmla="*/ 5129 w 10000"/>
                <a:gd name="connsiteY314" fmla="*/ 5387 h 10000"/>
                <a:gd name="connsiteX315" fmla="*/ 5073 w 10000"/>
                <a:gd name="connsiteY315" fmla="*/ 5356 h 10000"/>
                <a:gd name="connsiteX316" fmla="*/ 5008 w 10000"/>
                <a:gd name="connsiteY316" fmla="*/ 5304 h 10000"/>
                <a:gd name="connsiteX317" fmla="*/ 4952 w 10000"/>
                <a:gd name="connsiteY317" fmla="*/ 5271 h 10000"/>
                <a:gd name="connsiteX318" fmla="*/ 4916 w 10000"/>
                <a:gd name="connsiteY318" fmla="*/ 5241 h 10000"/>
                <a:gd name="connsiteX319" fmla="*/ 4876 w 10000"/>
                <a:gd name="connsiteY319" fmla="*/ 5230 h 10000"/>
                <a:gd name="connsiteX320" fmla="*/ 4841 w 10000"/>
                <a:gd name="connsiteY320" fmla="*/ 5230 h 10000"/>
                <a:gd name="connsiteX321" fmla="*/ 4810 w 10000"/>
                <a:gd name="connsiteY321" fmla="*/ 5284 h 10000"/>
                <a:gd name="connsiteX322" fmla="*/ 4810 w 10000"/>
                <a:gd name="connsiteY322" fmla="*/ 5314 h 10000"/>
                <a:gd name="connsiteX323" fmla="*/ 4815 w 10000"/>
                <a:gd name="connsiteY323" fmla="*/ 5356 h 10000"/>
                <a:gd name="connsiteX324" fmla="*/ 4820 w 10000"/>
                <a:gd name="connsiteY324" fmla="*/ 5377 h 10000"/>
                <a:gd name="connsiteX325" fmla="*/ 4835 w 10000"/>
                <a:gd name="connsiteY325" fmla="*/ 5397 h 10000"/>
                <a:gd name="connsiteX326" fmla="*/ 4795 w 10000"/>
                <a:gd name="connsiteY326" fmla="*/ 5428 h 10000"/>
                <a:gd name="connsiteX327" fmla="*/ 4744 w 10000"/>
                <a:gd name="connsiteY327" fmla="*/ 5438 h 10000"/>
                <a:gd name="connsiteX328" fmla="*/ 4709 w 10000"/>
                <a:gd name="connsiteY328" fmla="*/ 5461 h 10000"/>
                <a:gd name="connsiteX329" fmla="*/ 4704 w 10000"/>
                <a:gd name="connsiteY329" fmla="*/ 5556 h 10000"/>
                <a:gd name="connsiteX330" fmla="*/ 4754 w 10000"/>
                <a:gd name="connsiteY330" fmla="*/ 5596 h 10000"/>
                <a:gd name="connsiteX331" fmla="*/ 4800 w 10000"/>
                <a:gd name="connsiteY331" fmla="*/ 5629 h 10000"/>
                <a:gd name="connsiteX332" fmla="*/ 4846 w 10000"/>
                <a:gd name="connsiteY332" fmla="*/ 5670 h 10000"/>
                <a:gd name="connsiteX333" fmla="*/ 4896 w 10000"/>
                <a:gd name="connsiteY333" fmla="*/ 5691 h 10000"/>
                <a:gd name="connsiteX334" fmla="*/ 4937 w 10000"/>
                <a:gd name="connsiteY334" fmla="*/ 5732 h 10000"/>
                <a:gd name="connsiteX335" fmla="*/ 4987 w 10000"/>
                <a:gd name="connsiteY335" fmla="*/ 5776 h 10000"/>
                <a:gd name="connsiteX336" fmla="*/ 5028 w 10000"/>
                <a:gd name="connsiteY336" fmla="*/ 5839 h 10000"/>
                <a:gd name="connsiteX337" fmla="*/ 5068 w 10000"/>
                <a:gd name="connsiteY337" fmla="*/ 5902 h 10000"/>
                <a:gd name="connsiteX338" fmla="*/ 5033 w 10000"/>
                <a:gd name="connsiteY338" fmla="*/ 5912 h 10000"/>
                <a:gd name="connsiteX339" fmla="*/ 4992 w 10000"/>
                <a:gd name="connsiteY339" fmla="*/ 5912 h 10000"/>
                <a:gd name="connsiteX340" fmla="*/ 4957 w 10000"/>
                <a:gd name="connsiteY340" fmla="*/ 5902 h 10000"/>
                <a:gd name="connsiteX341" fmla="*/ 4916 w 10000"/>
                <a:gd name="connsiteY341" fmla="*/ 5871 h 10000"/>
                <a:gd name="connsiteX342" fmla="*/ 4876 w 10000"/>
                <a:gd name="connsiteY342" fmla="*/ 5850 h 10000"/>
                <a:gd name="connsiteX343" fmla="*/ 4835 w 10000"/>
                <a:gd name="connsiteY343" fmla="*/ 5839 h 10000"/>
                <a:gd name="connsiteX344" fmla="*/ 4800 w 10000"/>
                <a:gd name="connsiteY344" fmla="*/ 5860 h 10000"/>
                <a:gd name="connsiteX345" fmla="*/ 4759 w 10000"/>
                <a:gd name="connsiteY345" fmla="*/ 5902 h 10000"/>
                <a:gd name="connsiteX346" fmla="*/ 4775 w 10000"/>
                <a:gd name="connsiteY346" fmla="*/ 6027 h 10000"/>
                <a:gd name="connsiteX347" fmla="*/ 4810 w 10000"/>
                <a:gd name="connsiteY347" fmla="*/ 6143 h 10000"/>
                <a:gd name="connsiteX348" fmla="*/ 4851 w 10000"/>
                <a:gd name="connsiteY348" fmla="*/ 6226 h 10000"/>
                <a:gd name="connsiteX349" fmla="*/ 4901 w 10000"/>
                <a:gd name="connsiteY349" fmla="*/ 6309 h 10000"/>
                <a:gd name="connsiteX350" fmla="*/ 4952 w 10000"/>
                <a:gd name="connsiteY350" fmla="*/ 6394 h 10000"/>
                <a:gd name="connsiteX351" fmla="*/ 5003 w 10000"/>
                <a:gd name="connsiteY351" fmla="*/ 6488 h 10000"/>
                <a:gd name="connsiteX352" fmla="*/ 5043 w 10000"/>
                <a:gd name="connsiteY352" fmla="*/ 6614 h 10000"/>
                <a:gd name="connsiteX353" fmla="*/ 5078 w 10000"/>
                <a:gd name="connsiteY353" fmla="*/ 6739 h 10000"/>
                <a:gd name="connsiteX354" fmla="*/ 4987 w 10000"/>
                <a:gd name="connsiteY354" fmla="*/ 6781 h 10000"/>
                <a:gd name="connsiteX355" fmla="*/ 4886 w 10000"/>
                <a:gd name="connsiteY355" fmla="*/ 6824 h 10000"/>
                <a:gd name="connsiteX356" fmla="*/ 4795 w 10000"/>
                <a:gd name="connsiteY356" fmla="*/ 6888 h 10000"/>
                <a:gd name="connsiteX357" fmla="*/ 4699 w 10000"/>
                <a:gd name="connsiteY357" fmla="*/ 6950 h 10000"/>
                <a:gd name="connsiteX358" fmla="*/ 4608 w 10000"/>
                <a:gd name="connsiteY358" fmla="*/ 7013 h 10000"/>
                <a:gd name="connsiteX359" fmla="*/ 4511 w 10000"/>
                <a:gd name="connsiteY359" fmla="*/ 7055 h 10000"/>
                <a:gd name="connsiteX360" fmla="*/ 4415 w 10000"/>
                <a:gd name="connsiteY360" fmla="*/ 7097 h 10000"/>
                <a:gd name="connsiteX361" fmla="*/ 4319 w 10000"/>
                <a:gd name="connsiteY361" fmla="*/ 7107 h 10000"/>
                <a:gd name="connsiteX362" fmla="*/ 4339 w 10000"/>
                <a:gd name="connsiteY362" fmla="*/ 6845 h 10000"/>
                <a:gd name="connsiteX363" fmla="*/ 4349 w 10000"/>
                <a:gd name="connsiteY363" fmla="*/ 6551 h 10000"/>
                <a:gd name="connsiteX364" fmla="*/ 4339 w 10000"/>
                <a:gd name="connsiteY364" fmla="*/ 6268 h 10000"/>
                <a:gd name="connsiteX365" fmla="*/ 4319 w 10000"/>
                <a:gd name="connsiteY365" fmla="*/ 6006 h 10000"/>
                <a:gd name="connsiteX366" fmla="*/ 4294 w 10000"/>
                <a:gd name="connsiteY366" fmla="*/ 5922 h 10000"/>
                <a:gd name="connsiteX367" fmla="*/ 4268 w 10000"/>
                <a:gd name="connsiteY367" fmla="*/ 5829 h 10000"/>
                <a:gd name="connsiteX368" fmla="*/ 4238 w 10000"/>
                <a:gd name="connsiteY368" fmla="*/ 5743 h 10000"/>
                <a:gd name="connsiteX369" fmla="*/ 4192 w 10000"/>
                <a:gd name="connsiteY369" fmla="*/ 5712 h 10000"/>
                <a:gd name="connsiteX370" fmla="*/ 4147 w 10000"/>
                <a:gd name="connsiteY370" fmla="*/ 5891 h 10000"/>
                <a:gd name="connsiteX371" fmla="*/ 4116 w 10000"/>
                <a:gd name="connsiteY371" fmla="*/ 6070 h 10000"/>
                <a:gd name="connsiteX372" fmla="*/ 4086 w 10000"/>
                <a:gd name="connsiteY372" fmla="*/ 6247 h 10000"/>
                <a:gd name="connsiteX373" fmla="*/ 4035 w 10000"/>
                <a:gd name="connsiteY373" fmla="*/ 6414 h 10000"/>
                <a:gd name="connsiteX374" fmla="*/ 3833 w 10000"/>
                <a:gd name="connsiteY374" fmla="*/ 5712 h 10000"/>
                <a:gd name="connsiteX375" fmla="*/ 3772 w 10000"/>
                <a:gd name="connsiteY375" fmla="*/ 5712 h 10000"/>
                <a:gd name="connsiteX376" fmla="*/ 3772 w 10000"/>
                <a:gd name="connsiteY376" fmla="*/ 5829 h 10000"/>
                <a:gd name="connsiteX377" fmla="*/ 3813 w 10000"/>
                <a:gd name="connsiteY377" fmla="*/ 5954 h 10000"/>
                <a:gd name="connsiteX378" fmla="*/ 3848 w 10000"/>
                <a:gd name="connsiteY378" fmla="*/ 6090 h 10000"/>
                <a:gd name="connsiteX379" fmla="*/ 3878 w 10000"/>
                <a:gd name="connsiteY379" fmla="*/ 6226 h 10000"/>
                <a:gd name="connsiteX380" fmla="*/ 3909 w 10000"/>
                <a:gd name="connsiteY380" fmla="*/ 6373 h 10000"/>
                <a:gd name="connsiteX381" fmla="*/ 3934 w 10000"/>
                <a:gd name="connsiteY381" fmla="*/ 6498 h 10000"/>
                <a:gd name="connsiteX382" fmla="*/ 3959 w 10000"/>
                <a:gd name="connsiteY382" fmla="*/ 6644 h 10000"/>
                <a:gd name="connsiteX383" fmla="*/ 3975 w 10000"/>
                <a:gd name="connsiteY383" fmla="*/ 6803 h 10000"/>
                <a:gd name="connsiteX384" fmla="*/ 3995 w 10000"/>
                <a:gd name="connsiteY384" fmla="*/ 6950 h 10000"/>
                <a:gd name="connsiteX385" fmla="*/ 4041 w 10000"/>
                <a:gd name="connsiteY385" fmla="*/ 6928 h 10000"/>
                <a:gd name="connsiteX386" fmla="*/ 4081 w 10000"/>
                <a:gd name="connsiteY386" fmla="*/ 6868 h 10000"/>
                <a:gd name="connsiteX387" fmla="*/ 4111 w 10000"/>
                <a:gd name="connsiteY387" fmla="*/ 6803 h 10000"/>
                <a:gd name="connsiteX388" fmla="*/ 4142 w 10000"/>
                <a:gd name="connsiteY388" fmla="*/ 6729 h 10000"/>
                <a:gd name="connsiteX389" fmla="*/ 4162 w 10000"/>
                <a:gd name="connsiteY389" fmla="*/ 6644 h 10000"/>
                <a:gd name="connsiteX390" fmla="*/ 4182 w 10000"/>
                <a:gd name="connsiteY390" fmla="*/ 6551 h 10000"/>
                <a:gd name="connsiteX391" fmla="*/ 4197 w 10000"/>
                <a:gd name="connsiteY391" fmla="*/ 6467 h 10000"/>
                <a:gd name="connsiteX392" fmla="*/ 4218 w 10000"/>
                <a:gd name="connsiteY392" fmla="*/ 6384 h 10000"/>
                <a:gd name="connsiteX393" fmla="*/ 4238 w 10000"/>
                <a:gd name="connsiteY393" fmla="*/ 6467 h 10000"/>
                <a:gd name="connsiteX394" fmla="*/ 4228 w 10000"/>
                <a:gd name="connsiteY394" fmla="*/ 6654 h 10000"/>
                <a:gd name="connsiteX395" fmla="*/ 4203 w 10000"/>
                <a:gd name="connsiteY395" fmla="*/ 6855 h 10000"/>
                <a:gd name="connsiteX396" fmla="*/ 4182 w 10000"/>
                <a:gd name="connsiteY396" fmla="*/ 7034 h 10000"/>
                <a:gd name="connsiteX397" fmla="*/ 4147 w 10000"/>
                <a:gd name="connsiteY397" fmla="*/ 7223 h 10000"/>
                <a:gd name="connsiteX398" fmla="*/ 4111 w 10000"/>
                <a:gd name="connsiteY398" fmla="*/ 7410 h 10000"/>
                <a:gd name="connsiteX399" fmla="*/ 4076 w 10000"/>
                <a:gd name="connsiteY399" fmla="*/ 7589 h 10000"/>
                <a:gd name="connsiteX400" fmla="*/ 4223 w 10000"/>
                <a:gd name="connsiteY400" fmla="*/ 7977 h 10000"/>
                <a:gd name="connsiteX401" fmla="*/ 4238 w 10000"/>
                <a:gd name="connsiteY401" fmla="*/ 7862 h 10000"/>
                <a:gd name="connsiteX402" fmla="*/ 4258 w 10000"/>
                <a:gd name="connsiteY402" fmla="*/ 7705 h 10000"/>
                <a:gd name="connsiteX403" fmla="*/ 4273 w 10000"/>
                <a:gd name="connsiteY403" fmla="*/ 7567 h 10000"/>
                <a:gd name="connsiteX404" fmla="*/ 4294 w 10000"/>
                <a:gd name="connsiteY404" fmla="*/ 7452 h 10000"/>
                <a:gd name="connsiteX405" fmla="*/ 4400 w 10000"/>
                <a:gd name="connsiteY405" fmla="*/ 7421 h 10000"/>
                <a:gd name="connsiteX406" fmla="*/ 4511 w 10000"/>
                <a:gd name="connsiteY406" fmla="*/ 7358 h 10000"/>
                <a:gd name="connsiteX407" fmla="*/ 4623 w 10000"/>
                <a:gd name="connsiteY407" fmla="*/ 7296 h 10000"/>
                <a:gd name="connsiteX408" fmla="*/ 4734 w 10000"/>
                <a:gd name="connsiteY408" fmla="*/ 7243 h 10000"/>
                <a:gd name="connsiteX409" fmla="*/ 4846 w 10000"/>
                <a:gd name="connsiteY409" fmla="*/ 7181 h 10000"/>
                <a:gd name="connsiteX410" fmla="*/ 4952 w 10000"/>
                <a:gd name="connsiteY410" fmla="*/ 7118 h 10000"/>
                <a:gd name="connsiteX411" fmla="*/ 5063 w 10000"/>
                <a:gd name="connsiteY411" fmla="*/ 7055 h 10000"/>
                <a:gd name="connsiteX412" fmla="*/ 5170 w 10000"/>
                <a:gd name="connsiteY412" fmla="*/ 7013 h 10000"/>
                <a:gd name="connsiteX413" fmla="*/ 5205 w 10000"/>
                <a:gd name="connsiteY413" fmla="*/ 7107 h 10000"/>
                <a:gd name="connsiteX414" fmla="*/ 5241 w 10000"/>
                <a:gd name="connsiteY414" fmla="*/ 7202 h 10000"/>
                <a:gd name="connsiteX415" fmla="*/ 5266 w 10000"/>
                <a:gd name="connsiteY415" fmla="*/ 7296 h 10000"/>
                <a:gd name="connsiteX416" fmla="*/ 5286 w 10000"/>
                <a:gd name="connsiteY416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5144 w 10000"/>
                <a:gd name="connsiteY5" fmla="*/ 9371 h 10000"/>
                <a:gd name="connsiteX6" fmla="*/ 4927 w 10000"/>
                <a:gd name="connsiteY6" fmla="*/ 9980 h 10000"/>
                <a:gd name="connsiteX7" fmla="*/ 4851 w 10000"/>
                <a:gd name="connsiteY7" fmla="*/ 10000 h 10000"/>
                <a:gd name="connsiteX8" fmla="*/ 4228 w 10000"/>
                <a:gd name="connsiteY8" fmla="*/ 8125 h 10000"/>
                <a:gd name="connsiteX9" fmla="*/ 4223 w 10000"/>
                <a:gd name="connsiteY9" fmla="*/ 8092 h 10000"/>
                <a:gd name="connsiteX10" fmla="*/ 4223 w 10000"/>
                <a:gd name="connsiteY10" fmla="*/ 8061 h 10000"/>
                <a:gd name="connsiteX11" fmla="*/ 4223 w 10000"/>
                <a:gd name="connsiteY11" fmla="*/ 8018 h 10000"/>
                <a:gd name="connsiteX12" fmla="*/ 4223 w 10000"/>
                <a:gd name="connsiteY12" fmla="*/ 7977 h 10000"/>
                <a:gd name="connsiteX13" fmla="*/ 5554 w 10000"/>
                <a:gd name="connsiteY13" fmla="*/ 6593 h 10000"/>
                <a:gd name="connsiteX14" fmla="*/ 5570 w 10000"/>
                <a:gd name="connsiteY14" fmla="*/ 6384 h 10000"/>
                <a:gd name="connsiteX15" fmla="*/ 5585 w 10000"/>
                <a:gd name="connsiteY15" fmla="*/ 6154 h 10000"/>
                <a:gd name="connsiteX16" fmla="*/ 5605 w 10000"/>
                <a:gd name="connsiteY16" fmla="*/ 5932 h 10000"/>
                <a:gd name="connsiteX17" fmla="*/ 5625 w 10000"/>
                <a:gd name="connsiteY17" fmla="*/ 5712 h 10000"/>
                <a:gd name="connsiteX18" fmla="*/ 5651 w 10000"/>
                <a:gd name="connsiteY18" fmla="*/ 5503 h 10000"/>
                <a:gd name="connsiteX19" fmla="*/ 5671 w 10000"/>
                <a:gd name="connsiteY19" fmla="*/ 5294 h 10000"/>
                <a:gd name="connsiteX20" fmla="*/ 5706 w 10000"/>
                <a:gd name="connsiteY20" fmla="*/ 5084 h 10000"/>
                <a:gd name="connsiteX21" fmla="*/ 5742 w 10000"/>
                <a:gd name="connsiteY21" fmla="*/ 4885 h 10000"/>
                <a:gd name="connsiteX22" fmla="*/ 5782 w 10000"/>
                <a:gd name="connsiteY22" fmla="*/ 4643 h 10000"/>
                <a:gd name="connsiteX23" fmla="*/ 5838 w 10000"/>
                <a:gd name="connsiteY23" fmla="*/ 4401 h 10000"/>
                <a:gd name="connsiteX24" fmla="*/ 5894 w 10000"/>
                <a:gd name="connsiteY24" fmla="*/ 4171 h 10000"/>
                <a:gd name="connsiteX25" fmla="*/ 5965 w 10000"/>
                <a:gd name="connsiteY25" fmla="*/ 3942 h 10000"/>
                <a:gd name="connsiteX26" fmla="*/ 6041 w 10000"/>
                <a:gd name="connsiteY26" fmla="*/ 3723 h 10000"/>
                <a:gd name="connsiteX27" fmla="*/ 6116 w 10000"/>
                <a:gd name="connsiteY27" fmla="*/ 3511 h 10000"/>
                <a:gd name="connsiteX28" fmla="*/ 6203 w 10000"/>
                <a:gd name="connsiteY28" fmla="*/ 3312 h 10000"/>
                <a:gd name="connsiteX29" fmla="*/ 6294 w 10000"/>
                <a:gd name="connsiteY29" fmla="*/ 3124 h 10000"/>
                <a:gd name="connsiteX30" fmla="*/ 6395 w 10000"/>
                <a:gd name="connsiteY30" fmla="*/ 2957 h 10000"/>
                <a:gd name="connsiteX31" fmla="*/ 6496 w 10000"/>
                <a:gd name="connsiteY31" fmla="*/ 2777 h 10000"/>
                <a:gd name="connsiteX32" fmla="*/ 6603 w 10000"/>
                <a:gd name="connsiteY32" fmla="*/ 2642 h 10000"/>
                <a:gd name="connsiteX33" fmla="*/ 6714 w 10000"/>
                <a:gd name="connsiteY33" fmla="*/ 2515 h 10000"/>
                <a:gd name="connsiteX34" fmla="*/ 6830 w 10000"/>
                <a:gd name="connsiteY34" fmla="*/ 2411 h 10000"/>
                <a:gd name="connsiteX35" fmla="*/ 6947 w 10000"/>
                <a:gd name="connsiteY35" fmla="*/ 2305 h 10000"/>
                <a:gd name="connsiteX36" fmla="*/ 7073 w 10000"/>
                <a:gd name="connsiteY36" fmla="*/ 2253 h 10000"/>
                <a:gd name="connsiteX37" fmla="*/ 7200 w 10000"/>
                <a:gd name="connsiteY37" fmla="*/ 2201 h 10000"/>
                <a:gd name="connsiteX38" fmla="*/ 7271 w 10000"/>
                <a:gd name="connsiteY38" fmla="*/ 2368 h 10000"/>
                <a:gd name="connsiteX39" fmla="*/ 7332 w 10000"/>
                <a:gd name="connsiteY39" fmla="*/ 2515 h 10000"/>
                <a:gd name="connsiteX40" fmla="*/ 7397 w 10000"/>
                <a:gd name="connsiteY40" fmla="*/ 2663 h 10000"/>
                <a:gd name="connsiteX41" fmla="*/ 7468 w 10000"/>
                <a:gd name="connsiteY41" fmla="*/ 2777 h 10000"/>
                <a:gd name="connsiteX42" fmla="*/ 7549 w 10000"/>
                <a:gd name="connsiteY42" fmla="*/ 2894 h 10000"/>
                <a:gd name="connsiteX43" fmla="*/ 7641 w 10000"/>
                <a:gd name="connsiteY43" fmla="*/ 2987 h 10000"/>
                <a:gd name="connsiteX44" fmla="*/ 7757 w 10000"/>
                <a:gd name="connsiteY44" fmla="*/ 3082 h 10000"/>
                <a:gd name="connsiteX45" fmla="*/ 7899 w 10000"/>
                <a:gd name="connsiteY45" fmla="*/ 3165 h 10000"/>
                <a:gd name="connsiteX46" fmla="*/ 7980 w 10000"/>
                <a:gd name="connsiteY46" fmla="*/ 3209 h 10000"/>
                <a:gd name="connsiteX47" fmla="*/ 8056 w 10000"/>
                <a:gd name="connsiteY47" fmla="*/ 3219 h 10000"/>
                <a:gd name="connsiteX48" fmla="*/ 8137 w 10000"/>
                <a:gd name="connsiteY48" fmla="*/ 3229 h 10000"/>
                <a:gd name="connsiteX49" fmla="*/ 8213 w 10000"/>
                <a:gd name="connsiteY49" fmla="*/ 3229 h 10000"/>
                <a:gd name="connsiteX50" fmla="*/ 8289 w 10000"/>
                <a:gd name="connsiteY50" fmla="*/ 3209 h 10000"/>
                <a:gd name="connsiteX51" fmla="*/ 8359 w 10000"/>
                <a:gd name="connsiteY51" fmla="*/ 3175 h 10000"/>
                <a:gd name="connsiteX52" fmla="*/ 8435 w 10000"/>
                <a:gd name="connsiteY52" fmla="*/ 3145 h 10000"/>
                <a:gd name="connsiteX53" fmla="*/ 8506 w 10000"/>
                <a:gd name="connsiteY53" fmla="*/ 3082 h 10000"/>
                <a:gd name="connsiteX54" fmla="*/ 8572 w 10000"/>
                <a:gd name="connsiteY54" fmla="*/ 3041 h 10000"/>
                <a:gd name="connsiteX55" fmla="*/ 8638 w 10000"/>
                <a:gd name="connsiteY55" fmla="*/ 2967 h 10000"/>
                <a:gd name="connsiteX56" fmla="*/ 8709 w 10000"/>
                <a:gd name="connsiteY56" fmla="*/ 2894 h 10000"/>
                <a:gd name="connsiteX57" fmla="*/ 8775 w 10000"/>
                <a:gd name="connsiteY57" fmla="*/ 2810 h 10000"/>
                <a:gd name="connsiteX58" fmla="*/ 8830 w 10000"/>
                <a:gd name="connsiteY58" fmla="*/ 2716 h 10000"/>
                <a:gd name="connsiteX59" fmla="*/ 8896 w 10000"/>
                <a:gd name="connsiteY59" fmla="*/ 2609 h 10000"/>
                <a:gd name="connsiteX60" fmla="*/ 8952 w 10000"/>
                <a:gd name="connsiteY60" fmla="*/ 2504 h 10000"/>
                <a:gd name="connsiteX61" fmla="*/ 9013 w 10000"/>
                <a:gd name="connsiteY61" fmla="*/ 2401 h 10000"/>
                <a:gd name="connsiteX62" fmla="*/ 9200 w 10000"/>
                <a:gd name="connsiteY62" fmla="*/ 2609 h 10000"/>
                <a:gd name="connsiteX63" fmla="*/ 9362 w 10000"/>
                <a:gd name="connsiteY63" fmla="*/ 2884 h 10000"/>
                <a:gd name="connsiteX64" fmla="*/ 9499 w 10000"/>
                <a:gd name="connsiteY64" fmla="*/ 3195 h 10000"/>
                <a:gd name="connsiteX65" fmla="*/ 9625 w 10000"/>
                <a:gd name="connsiteY65" fmla="*/ 3554 h 10000"/>
                <a:gd name="connsiteX66" fmla="*/ 9716 w 10000"/>
                <a:gd name="connsiteY66" fmla="*/ 3942 h 10000"/>
                <a:gd name="connsiteX67" fmla="*/ 9792 w 10000"/>
                <a:gd name="connsiteY67" fmla="*/ 4359 h 10000"/>
                <a:gd name="connsiteX68" fmla="*/ 9833 w 10000"/>
                <a:gd name="connsiteY68" fmla="*/ 4791 h 10000"/>
                <a:gd name="connsiteX69" fmla="*/ 9848 w 10000"/>
                <a:gd name="connsiteY69" fmla="*/ 5230 h 10000"/>
                <a:gd name="connsiteX70" fmla="*/ 9863 w 10000"/>
                <a:gd name="connsiteY70" fmla="*/ 5534 h 10000"/>
                <a:gd name="connsiteX71" fmla="*/ 9878 w 10000"/>
                <a:gd name="connsiteY71" fmla="*/ 5871 h 10000"/>
                <a:gd name="connsiteX72" fmla="*/ 9899 w 10000"/>
                <a:gd name="connsiteY72" fmla="*/ 6132 h 10000"/>
                <a:gd name="connsiteX73" fmla="*/ 9914 w 10000"/>
                <a:gd name="connsiteY73" fmla="*/ 6195 h 10000"/>
                <a:gd name="connsiteX74" fmla="*/ 9980 w 10000"/>
                <a:gd name="connsiteY74" fmla="*/ 5660 h 10000"/>
                <a:gd name="connsiteX75" fmla="*/ 10000 w 10000"/>
                <a:gd name="connsiteY75" fmla="*/ 5084 h 10000"/>
                <a:gd name="connsiteX76" fmla="*/ 9995 w 10000"/>
                <a:gd name="connsiteY76" fmla="*/ 4506 h 10000"/>
                <a:gd name="connsiteX77" fmla="*/ 9949 w 10000"/>
                <a:gd name="connsiteY77" fmla="*/ 3963 h 10000"/>
                <a:gd name="connsiteX78" fmla="*/ 9924 w 10000"/>
                <a:gd name="connsiteY78" fmla="*/ 3784 h 10000"/>
                <a:gd name="connsiteX79" fmla="*/ 9899 w 10000"/>
                <a:gd name="connsiteY79" fmla="*/ 3604 h 10000"/>
                <a:gd name="connsiteX80" fmla="*/ 9863 w 10000"/>
                <a:gd name="connsiteY80" fmla="*/ 3418 h 10000"/>
                <a:gd name="connsiteX81" fmla="*/ 9813 w 10000"/>
                <a:gd name="connsiteY81" fmla="*/ 3249 h 10000"/>
                <a:gd name="connsiteX82" fmla="*/ 9767 w 10000"/>
                <a:gd name="connsiteY82" fmla="*/ 3092 h 10000"/>
                <a:gd name="connsiteX83" fmla="*/ 9716 w 10000"/>
                <a:gd name="connsiteY83" fmla="*/ 2936 h 10000"/>
                <a:gd name="connsiteX84" fmla="*/ 9656 w 10000"/>
                <a:gd name="connsiteY84" fmla="*/ 2777 h 10000"/>
                <a:gd name="connsiteX85" fmla="*/ 9595 w 10000"/>
                <a:gd name="connsiteY85" fmla="*/ 2642 h 10000"/>
                <a:gd name="connsiteX86" fmla="*/ 9529 w 10000"/>
                <a:gd name="connsiteY86" fmla="*/ 2504 h 10000"/>
                <a:gd name="connsiteX87" fmla="*/ 9458 w 10000"/>
                <a:gd name="connsiteY87" fmla="*/ 2368 h 10000"/>
                <a:gd name="connsiteX88" fmla="*/ 9387 w 10000"/>
                <a:gd name="connsiteY88" fmla="*/ 2243 h 10000"/>
                <a:gd name="connsiteX89" fmla="*/ 9316 w 10000"/>
                <a:gd name="connsiteY89" fmla="*/ 2117 h 10000"/>
                <a:gd name="connsiteX90" fmla="*/ 9241 w 10000"/>
                <a:gd name="connsiteY90" fmla="*/ 2003 h 10000"/>
                <a:gd name="connsiteX91" fmla="*/ 9154 w 10000"/>
                <a:gd name="connsiteY91" fmla="*/ 1888 h 10000"/>
                <a:gd name="connsiteX92" fmla="*/ 9078 w 10000"/>
                <a:gd name="connsiteY92" fmla="*/ 1793 h 10000"/>
                <a:gd name="connsiteX93" fmla="*/ 8997 w 10000"/>
                <a:gd name="connsiteY93" fmla="*/ 1699 h 10000"/>
                <a:gd name="connsiteX94" fmla="*/ 8982 w 10000"/>
                <a:gd name="connsiteY94" fmla="*/ 1710 h 10000"/>
                <a:gd name="connsiteX95" fmla="*/ 8972 w 10000"/>
                <a:gd name="connsiteY95" fmla="*/ 1720 h 10000"/>
                <a:gd name="connsiteX96" fmla="*/ 8957 w 10000"/>
                <a:gd name="connsiteY96" fmla="*/ 1730 h 10000"/>
                <a:gd name="connsiteX97" fmla="*/ 8947 w 10000"/>
                <a:gd name="connsiteY97" fmla="*/ 1750 h 10000"/>
                <a:gd name="connsiteX98" fmla="*/ 8932 w 10000"/>
                <a:gd name="connsiteY98" fmla="*/ 1793 h 10000"/>
                <a:gd name="connsiteX99" fmla="*/ 8906 w 10000"/>
                <a:gd name="connsiteY99" fmla="*/ 1856 h 10000"/>
                <a:gd name="connsiteX100" fmla="*/ 8866 w 10000"/>
                <a:gd name="connsiteY100" fmla="*/ 1939 h 10000"/>
                <a:gd name="connsiteX101" fmla="*/ 8820 w 10000"/>
                <a:gd name="connsiteY101" fmla="*/ 2045 h 10000"/>
                <a:gd name="connsiteX102" fmla="*/ 8749 w 10000"/>
                <a:gd name="connsiteY102" fmla="*/ 2180 h 10000"/>
                <a:gd name="connsiteX103" fmla="*/ 8684 w 10000"/>
                <a:gd name="connsiteY103" fmla="*/ 2283 h 10000"/>
                <a:gd name="connsiteX104" fmla="*/ 8628 w 10000"/>
                <a:gd name="connsiteY104" fmla="*/ 2380 h 10000"/>
                <a:gd name="connsiteX105" fmla="*/ 8567 w 10000"/>
                <a:gd name="connsiteY105" fmla="*/ 2463 h 10000"/>
                <a:gd name="connsiteX106" fmla="*/ 8516 w 10000"/>
                <a:gd name="connsiteY106" fmla="*/ 2526 h 10000"/>
                <a:gd name="connsiteX107" fmla="*/ 8466 w 10000"/>
                <a:gd name="connsiteY107" fmla="*/ 2588 h 10000"/>
                <a:gd name="connsiteX108" fmla="*/ 8415 w 10000"/>
                <a:gd name="connsiteY108" fmla="*/ 2622 h 10000"/>
                <a:gd name="connsiteX109" fmla="*/ 8365 w 10000"/>
                <a:gd name="connsiteY109" fmla="*/ 2663 h 10000"/>
                <a:gd name="connsiteX110" fmla="*/ 8314 w 10000"/>
                <a:gd name="connsiteY110" fmla="*/ 2673 h 10000"/>
                <a:gd name="connsiteX111" fmla="*/ 8258 w 10000"/>
                <a:gd name="connsiteY111" fmla="*/ 2684 h 10000"/>
                <a:gd name="connsiteX112" fmla="*/ 8208 w 10000"/>
                <a:gd name="connsiteY112" fmla="*/ 2694 h 10000"/>
                <a:gd name="connsiteX113" fmla="*/ 8147 w 10000"/>
                <a:gd name="connsiteY113" fmla="*/ 2694 h 10000"/>
                <a:gd name="connsiteX114" fmla="*/ 8086 w 10000"/>
                <a:gd name="connsiteY114" fmla="*/ 2684 h 10000"/>
                <a:gd name="connsiteX115" fmla="*/ 8015 w 10000"/>
                <a:gd name="connsiteY115" fmla="*/ 2684 h 10000"/>
                <a:gd name="connsiteX116" fmla="*/ 7939 w 10000"/>
                <a:gd name="connsiteY116" fmla="*/ 2673 h 10000"/>
                <a:gd name="connsiteX117" fmla="*/ 7858 w 10000"/>
                <a:gd name="connsiteY117" fmla="*/ 2663 h 10000"/>
                <a:gd name="connsiteX118" fmla="*/ 7803 w 10000"/>
                <a:gd name="connsiteY118" fmla="*/ 2609 h 10000"/>
                <a:gd name="connsiteX119" fmla="*/ 7747 w 10000"/>
                <a:gd name="connsiteY119" fmla="*/ 2577 h 10000"/>
                <a:gd name="connsiteX120" fmla="*/ 7696 w 10000"/>
                <a:gd name="connsiteY120" fmla="*/ 2526 h 10000"/>
                <a:gd name="connsiteX121" fmla="*/ 7635 w 10000"/>
                <a:gd name="connsiteY121" fmla="*/ 2483 h 10000"/>
                <a:gd name="connsiteX122" fmla="*/ 7585 w 10000"/>
                <a:gd name="connsiteY122" fmla="*/ 2431 h 10000"/>
                <a:gd name="connsiteX123" fmla="*/ 7529 w 10000"/>
                <a:gd name="connsiteY123" fmla="*/ 2358 h 10000"/>
                <a:gd name="connsiteX124" fmla="*/ 7489 w 10000"/>
                <a:gd name="connsiteY124" fmla="*/ 2273 h 10000"/>
                <a:gd name="connsiteX125" fmla="*/ 7448 w 10000"/>
                <a:gd name="connsiteY125" fmla="*/ 2180 h 10000"/>
                <a:gd name="connsiteX126" fmla="*/ 7468 w 10000"/>
                <a:gd name="connsiteY126" fmla="*/ 2138 h 10000"/>
                <a:gd name="connsiteX127" fmla="*/ 7484 w 10000"/>
                <a:gd name="connsiteY127" fmla="*/ 2096 h 10000"/>
                <a:gd name="connsiteX128" fmla="*/ 7499 w 10000"/>
                <a:gd name="connsiteY128" fmla="*/ 2045 h 10000"/>
                <a:gd name="connsiteX129" fmla="*/ 7514 w 10000"/>
                <a:gd name="connsiteY129" fmla="*/ 2003 h 10000"/>
                <a:gd name="connsiteX130" fmla="*/ 7554 w 10000"/>
                <a:gd name="connsiteY130" fmla="*/ 1740 h 10000"/>
                <a:gd name="connsiteX131" fmla="*/ 7570 w 10000"/>
                <a:gd name="connsiteY131" fmla="*/ 1478 h 10000"/>
                <a:gd name="connsiteX132" fmla="*/ 7570 w 10000"/>
                <a:gd name="connsiteY132" fmla="*/ 1216 h 10000"/>
                <a:gd name="connsiteX133" fmla="*/ 7559 w 10000"/>
                <a:gd name="connsiteY133" fmla="*/ 954 h 10000"/>
                <a:gd name="connsiteX134" fmla="*/ 7529 w 10000"/>
                <a:gd name="connsiteY134" fmla="*/ 692 h 10000"/>
                <a:gd name="connsiteX135" fmla="*/ 7484 w 10000"/>
                <a:gd name="connsiteY135" fmla="*/ 450 h 10000"/>
                <a:gd name="connsiteX136" fmla="*/ 7428 w 10000"/>
                <a:gd name="connsiteY136" fmla="*/ 219 h 10000"/>
                <a:gd name="connsiteX137" fmla="*/ 7357 w 10000"/>
                <a:gd name="connsiteY137" fmla="*/ 0 h 10000"/>
                <a:gd name="connsiteX138" fmla="*/ 7352 w 10000"/>
                <a:gd name="connsiteY138" fmla="*/ 63 h 10000"/>
                <a:gd name="connsiteX139" fmla="*/ 7357 w 10000"/>
                <a:gd name="connsiteY139" fmla="*/ 263 h 10000"/>
                <a:gd name="connsiteX140" fmla="*/ 7367 w 10000"/>
                <a:gd name="connsiteY140" fmla="*/ 525 h 10000"/>
                <a:gd name="connsiteX141" fmla="*/ 7372 w 10000"/>
                <a:gd name="connsiteY141" fmla="*/ 839 h 10000"/>
                <a:gd name="connsiteX142" fmla="*/ 7362 w 10000"/>
                <a:gd name="connsiteY142" fmla="*/ 1174 h 10000"/>
                <a:gd name="connsiteX143" fmla="*/ 7332 w 10000"/>
                <a:gd name="connsiteY143" fmla="*/ 1478 h 10000"/>
                <a:gd name="connsiteX144" fmla="*/ 7271 w 10000"/>
                <a:gd name="connsiteY144" fmla="*/ 1720 h 10000"/>
                <a:gd name="connsiteX145" fmla="*/ 7165 w 10000"/>
                <a:gd name="connsiteY145" fmla="*/ 1866 h 10000"/>
                <a:gd name="connsiteX146" fmla="*/ 7048 w 10000"/>
                <a:gd name="connsiteY146" fmla="*/ 1866 h 10000"/>
                <a:gd name="connsiteX147" fmla="*/ 6932 w 10000"/>
                <a:gd name="connsiteY147" fmla="*/ 1888 h 10000"/>
                <a:gd name="connsiteX148" fmla="*/ 6820 w 10000"/>
                <a:gd name="connsiteY148" fmla="*/ 1939 h 10000"/>
                <a:gd name="connsiteX149" fmla="*/ 6709 w 10000"/>
                <a:gd name="connsiteY149" fmla="*/ 2003 h 10000"/>
                <a:gd name="connsiteX150" fmla="*/ 6603 w 10000"/>
                <a:gd name="connsiteY150" fmla="*/ 2065 h 10000"/>
                <a:gd name="connsiteX151" fmla="*/ 6501 w 10000"/>
                <a:gd name="connsiteY151" fmla="*/ 2169 h 10000"/>
                <a:gd name="connsiteX152" fmla="*/ 6400 w 10000"/>
                <a:gd name="connsiteY152" fmla="*/ 2263 h 10000"/>
                <a:gd name="connsiteX153" fmla="*/ 6304 w 10000"/>
                <a:gd name="connsiteY153" fmla="*/ 2380 h 10000"/>
                <a:gd name="connsiteX154" fmla="*/ 6208 w 10000"/>
                <a:gd name="connsiteY154" fmla="*/ 2515 h 10000"/>
                <a:gd name="connsiteX155" fmla="*/ 6116 w 10000"/>
                <a:gd name="connsiteY155" fmla="*/ 2663 h 10000"/>
                <a:gd name="connsiteX156" fmla="*/ 6035 w 10000"/>
                <a:gd name="connsiteY156" fmla="*/ 2820 h 10000"/>
                <a:gd name="connsiteX157" fmla="*/ 5954 w 10000"/>
                <a:gd name="connsiteY157" fmla="*/ 2987 h 10000"/>
                <a:gd name="connsiteX158" fmla="*/ 5878 w 10000"/>
                <a:gd name="connsiteY158" fmla="*/ 3155 h 10000"/>
                <a:gd name="connsiteX159" fmla="*/ 5808 w 10000"/>
                <a:gd name="connsiteY159" fmla="*/ 3353 h 10000"/>
                <a:gd name="connsiteX160" fmla="*/ 5737 w 10000"/>
                <a:gd name="connsiteY160" fmla="*/ 3542 h 10000"/>
                <a:gd name="connsiteX161" fmla="*/ 5676 w 10000"/>
                <a:gd name="connsiteY161" fmla="*/ 3733 h 10000"/>
                <a:gd name="connsiteX162" fmla="*/ 5630 w 10000"/>
                <a:gd name="connsiteY162" fmla="*/ 3922 h 10000"/>
                <a:gd name="connsiteX163" fmla="*/ 5590 w 10000"/>
                <a:gd name="connsiteY163" fmla="*/ 4109 h 10000"/>
                <a:gd name="connsiteX164" fmla="*/ 5559 w 10000"/>
                <a:gd name="connsiteY164" fmla="*/ 4307 h 10000"/>
                <a:gd name="connsiteX165" fmla="*/ 5539 w 10000"/>
                <a:gd name="connsiteY165" fmla="*/ 4496 h 10000"/>
                <a:gd name="connsiteX166" fmla="*/ 5514 w 10000"/>
                <a:gd name="connsiteY166" fmla="*/ 4684 h 10000"/>
                <a:gd name="connsiteX167" fmla="*/ 5494 w 10000"/>
                <a:gd name="connsiteY167" fmla="*/ 4895 h 10000"/>
                <a:gd name="connsiteX168" fmla="*/ 5468 w 10000"/>
                <a:gd name="connsiteY168" fmla="*/ 5084 h 10000"/>
                <a:gd name="connsiteX169" fmla="*/ 5443 w 10000"/>
                <a:gd name="connsiteY169" fmla="*/ 5284 h 10000"/>
                <a:gd name="connsiteX170" fmla="*/ 5397 w 10000"/>
                <a:gd name="connsiteY170" fmla="*/ 5230 h 10000"/>
                <a:gd name="connsiteX171" fmla="*/ 5337 w 10000"/>
                <a:gd name="connsiteY171" fmla="*/ 5188 h 10000"/>
                <a:gd name="connsiteX172" fmla="*/ 5251 w 10000"/>
                <a:gd name="connsiteY172" fmla="*/ 5137 h 10000"/>
                <a:gd name="connsiteX173" fmla="*/ 5170 w 10000"/>
                <a:gd name="connsiteY173" fmla="*/ 5074 h 10000"/>
                <a:gd name="connsiteX174" fmla="*/ 5089 w 10000"/>
                <a:gd name="connsiteY174" fmla="*/ 5001 h 10000"/>
                <a:gd name="connsiteX175" fmla="*/ 5013 w 10000"/>
                <a:gd name="connsiteY175" fmla="*/ 4938 h 10000"/>
                <a:gd name="connsiteX176" fmla="*/ 4962 w 10000"/>
                <a:gd name="connsiteY176" fmla="*/ 4864 h 10000"/>
                <a:gd name="connsiteX177" fmla="*/ 4937 w 10000"/>
                <a:gd name="connsiteY177" fmla="*/ 4780 h 10000"/>
                <a:gd name="connsiteX178" fmla="*/ 4835 w 10000"/>
                <a:gd name="connsiteY178" fmla="*/ 4812 h 10000"/>
                <a:gd name="connsiteX179" fmla="*/ 4668 w 10000"/>
                <a:gd name="connsiteY179" fmla="*/ 4875 h 10000"/>
                <a:gd name="connsiteX180" fmla="*/ 4461 w 10000"/>
                <a:gd name="connsiteY180" fmla="*/ 4938 h 10000"/>
                <a:gd name="connsiteX181" fmla="*/ 4213 w 10000"/>
                <a:gd name="connsiteY181" fmla="*/ 5031 h 10000"/>
                <a:gd name="connsiteX182" fmla="*/ 3929 w 10000"/>
                <a:gd name="connsiteY182" fmla="*/ 5126 h 10000"/>
                <a:gd name="connsiteX183" fmla="*/ 3625 w 10000"/>
                <a:gd name="connsiteY183" fmla="*/ 5220 h 10000"/>
                <a:gd name="connsiteX184" fmla="*/ 3311 w 10000"/>
                <a:gd name="connsiteY184" fmla="*/ 5334 h 10000"/>
                <a:gd name="connsiteX185" fmla="*/ 2992 w 10000"/>
                <a:gd name="connsiteY185" fmla="*/ 5438 h 10000"/>
                <a:gd name="connsiteX186" fmla="*/ 2678 w 10000"/>
                <a:gd name="connsiteY186" fmla="*/ 5545 h 10000"/>
                <a:gd name="connsiteX187" fmla="*/ 2380 w 10000"/>
                <a:gd name="connsiteY187" fmla="*/ 5660 h 10000"/>
                <a:gd name="connsiteX188" fmla="*/ 2101 w 10000"/>
                <a:gd name="connsiteY188" fmla="*/ 5754 h 10000"/>
                <a:gd name="connsiteX189" fmla="*/ 1848 w 10000"/>
                <a:gd name="connsiteY189" fmla="*/ 5839 h 10000"/>
                <a:gd name="connsiteX190" fmla="*/ 1641 w 10000"/>
                <a:gd name="connsiteY190" fmla="*/ 5912 h 10000"/>
                <a:gd name="connsiteX191" fmla="*/ 1484 w 10000"/>
                <a:gd name="connsiteY191" fmla="*/ 5954 h 10000"/>
                <a:gd name="connsiteX192" fmla="*/ 1377 w 10000"/>
                <a:gd name="connsiteY192" fmla="*/ 5996 h 10000"/>
                <a:gd name="connsiteX193" fmla="*/ 1342 w 10000"/>
                <a:gd name="connsiteY193" fmla="*/ 6006 h 10000"/>
                <a:gd name="connsiteX194" fmla="*/ 1261 w 10000"/>
                <a:gd name="connsiteY194" fmla="*/ 5954 h 10000"/>
                <a:gd name="connsiteX195" fmla="*/ 1180 w 10000"/>
                <a:gd name="connsiteY195" fmla="*/ 5902 h 10000"/>
                <a:gd name="connsiteX196" fmla="*/ 1104 w 10000"/>
                <a:gd name="connsiteY196" fmla="*/ 5850 h 10000"/>
                <a:gd name="connsiteX197" fmla="*/ 1023 w 10000"/>
                <a:gd name="connsiteY197" fmla="*/ 5787 h 10000"/>
                <a:gd name="connsiteX198" fmla="*/ 942 w 10000"/>
                <a:gd name="connsiteY198" fmla="*/ 5732 h 10000"/>
                <a:gd name="connsiteX199" fmla="*/ 861 w 10000"/>
                <a:gd name="connsiteY199" fmla="*/ 5670 h 10000"/>
                <a:gd name="connsiteX200" fmla="*/ 785 w 10000"/>
                <a:gd name="connsiteY200" fmla="*/ 5617 h 10000"/>
                <a:gd name="connsiteX201" fmla="*/ 704 w 10000"/>
                <a:gd name="connsiteY201" fmla="*/ 5556 h 10000"/>
                <a:gd name="connsiteX202" fmla="*/ 623 w 10000"/>
                <a:gd name="connsiteY202" fmla="*/ 5503 h 10000"/>
                <a:gd name="connsiteX203" fmla="*/ 542 w 10000"/>
                <a:gd name="connsiteY203" fmla="*/ 5451 h 10000"/>
                <a:gd name="connsiteX204" fmla="*/ 466 w 10000"/>
                <a:gd name="connsiteY204" fmla="*/ 5387 h 10000"/>
                <a:gd name="connsiteX205" fmla="*/ 380 w 10000"/>
                <a:gd name="connsiteY205" fmla="*/ 5346 h 10000"/>
                <a:gd name="connsiteX206" fmla="*/ 299 w 10000"/>
                <a:gd name="connsiteY206" fmla="*/ 5294 h 10000"/>
                <a:gd name="connsiteX207" fmla="*/ 218 w 10000"/>
                <a:gd name="connsiteY207" fmla="*/ 5241 h 10000"/>
                <a:gd name="connsiteX208" fmla="*/ 137 w 10000"/>
                <a:gd name="connsiteY208" fmla="*/ 5199 h 10000"/>
                <a:gd name="connsiteX209" fmla="*/ 56 w 10000"/>
                <a:gd name="connsiteY209" fmla="*/ 5148 h 10000"/>
                <a:gd name="connsiteX210" fmla="*/ 0 w 10000"/>
                <a:gd name="connsiteY210" fmla="*/ 5271 h 10000"/>
                <a:gd name="connsiteX211" fmla="*/ 15 w 10000"/>
                <a:gd name="connsiteY211" fmla="*/ 5294 h 10000"/>
                <a:gd name="connsiteX212" fmla="*/ 51 w 10000"/>
                <a:gd name="connsiteY212" fmla="*/ 5334 h 10000"/>
                <a:gd name="connsiteX213" fmla="*/ 106 w 10000"/>
                <a:gd name="connsiteY213" fmla="*/ 5377 h 10000"/>
                <a:gd name="connsiteX214" fmla="*/ 177 w 10000"/>
                <a:gd name="connsiteY214" fmla="*/ 5438 h 10000"/>
                <a:gd name="connsiteX215" fmla="*/ 263 w 10000"/>
                <a:gd name="connsiteY215" fmla="*/ 5503 h 10000"/>
                <a:gd name="connsiteX216" fmla="*/ 359 w 10000"/>
                <a:gd name="connsiteY216" fmla="*/ 5576 h 10000"/>
                <a:gd name="connsiteX217" fmla="*/ 456 w 10000"/>
                <a:gd name="connsiteY217" fmla="*/ 5660 h 10000"/>
                <a:gd name="connsiteX218" fmla="*/ 557 w 10000"/>
                <a:gd name="connsiteY218" fmla="*/ 5732 h 10000"/>
                <a:gd name="connsiteX219" fmla="*/ 658 w 10000"/>
                <a:gd name="connsiteY219" fmla="*/ 5818 h 10000"/>
                <a:gd name="connsiteX220" fmla="*/ 754 w 10000"/>
                <a:gd name="connsiteY220" fmla="*/ 5891 h 10000"/>
                <a:gd name="connsiteX221" fmla="*/ 851 w 10000"/>
                <a:gd name="connsiteY221" fmla="*/ 5954 h 10000"/>
                <a:gd name="connsiteX222" fmla="*/ 932 w 10000"/>
                <a:gd name="connsiteY222" fmla="*/ 6017 h 10000"/>
                <a:gd name="connsiteX223" fmla="*/ 997 w 10000"/>
                <a:gd name="connsiteY223" fmla="*/ 6080 h 10000"/>
                <a:gd name="connsiteX224" fmla="*/ 1053 w 10000"/>
                <a:gd name="connsiteY224" fmla="*/ 6111 h 10000"/>
                <a:gd name="connsiteX225" fmla="*/ 1089 w 10000"/>
                <a:gd name="connsiteY225" fmla="*/ 6143 h 10000"/>
                <a:gd name="connsiteX226" fmla="*/ 1099 w 10000"/>
                <a:gd name="connsiteY226" fmla="*/ 6154 h 10000"/>
                <a:gd name="connsiteX227" fmla="*/ 1094 w 10000"/>
                <a:gd name="connsiteY227" fmla="*/ 6154 h 10000"/>
                <a:gd name="connsiteX228" fmla="*/ 1073 w 10000"/>
                <a:gd name="connsiteY228" fmla="*/ 6164 h 10000"/>
                <a:gd name="connsiteX229" fmla="*/ 1053 w 10000"/>
                <a:gd name="connsiteY229" fmla="*/ 6185 h 10000"/>
                <a:gd name="connsiteX230" fmla="*/ 1023 w 10000"/>
                <a:gd name="connsiteY230" fmla="*/ 6216 h 10000"/>
                <a:gd name="connsiteX231" fmla="*/ 987 w 10000"/>
                <a:gd name="connsiteY231" fmla="*/ 6236 h 10000"/>
                <a:gd name="connsiteX232" fmla="*/ 957 w 10000"/>
                <a:gd name="connsiteY232" fmla="*/ 6268 h 10000"/>
                <a:gd name="connsiteX233" fmla="*/ 932 w 10000"/>
                <a:gd name="connsiteY233" fmla="*/ 6299 h 10000"/>
                <a:gd name="connsiteX234" fmla="*/ 906 w 10000"/>
                <a:gd name="connsiteY234" fmla="*/ 6331 h 10000"/>
                <a:gd name="connsiteX235" fmla="*/ 2486 w 10000"/>
                <a:gd name="connsiteY235" fmla="*/ 7766 h 10000"/>
                <a:gd name="connsiteX236" fmla="*/ 2516 w 10000"/>
                <a:gd name="connsiteY236" fmla="*/ 7798 h 10000"/>
                <a:gd name="connsiteX237" fmla="*/ 2542 w 10000"/>
                <a:gd name="connsiteY237" fmla="*/ 7808 h 10000"/>
                <a:gd name="connsiteX238" fmla="*/ 2572 w 10000"/>
                <a:gd name="connsiteY238" fmla="*/ 7808 h 10000"/>
                <a:gd name="connsiteX239" fmla="*/ 2603 w 10000"/>
                <a:gd name="connsiteY239" fmla="*/ 7755 h 10000"/>
                <a:gd name="connsiteX240" fmla="*/ 1246 w 10000"/>
                <a:gd name="connsiteY240" fmla="*/ 6414 h 10000"/>
                <a:gd name="connsiteX241" fmla="*/ 1337 w 10000"/>
                <a:gd name="connsiteY241" fmla="*/ 6373 h 10000"/>
                <a:gd name="connsiteX242" fmla="*/ 1494 w 10000"/>
                <a:gd name="connsiteY242" fmla="*/ 6309 h 10000"/>
                <a:gd name="connsiteX243" fmla="*/ 1701 w 10000"/>
                <a:gd name="connsiteY243" fmla="*/ 6216 h 10000"/>
                <a:gd name="connsiteX244" fmla="*/ 1949 w 10000"/>
                <a:gd name="connsiteY244" fmla="*/ 6111 h 10000"/>
                <a:gd name="connsiteX245" fmla="*/ 2233 w 10000"/>
                <a:gd name="connsiteY245" fmla="*/ 6006 h 10000"/>
                <a:gd name="connsiteX246" fmla="*/ 2542 w 10000"/>
                <a:gd name="connsiteY246" fmla="*/ 5891 h 10000"/>
                <a:gd name="connsiteX247" fmla="*/ 2871 w 10000"/>
                <a:gd name="connsiteY247" fmla="*/ 5754 h 10000"/>
                <a:gd name="connsiteX248" fmla="*/ 3195 w 10000"/>
                <a:gd name="connsiteY248" fmla="*/ 5629 h 10000"/>
                <a:gd name="connsiteX249" fmla="*/ 3524 w 10000"/>
                <a:gd name="connsiteY249" fmla="*/ 5513 h 10000"/>
                <a:gd name="connsiteX250" fmla="*/ 3833 w 10000"/>
                <a:gd name="connsiteY250" fmla="*/ 5387 h 10000"/>
                <a:gd name="connsiteX251" fmla="*/ 4122 w 10000"/>
                <a:gd name="connsiteY251" fmla="*/ 5284 h 10000"/>
                <a:gd name="connsiteX252" fmla="*/ 4380 w 10000"/>
                <a:gd name="connsiteY252" fmla="*/ 5178 h 10000"/>
                <a:gd name="connsiteX253" fmla="*/ 4603 w 10000"/>
                <a:gd name="connsiteY253" fmla="*/ 5105 h 10000"/>
                <a:gd name="connsiteX254" fmla="*/ 4765 w 10000"/>
                <a:gd name="connsiteY254" fmla="*/ 5031 h 10000"/>
                <a:gd name="connsiteX255" fmla="*/ 4876 w 10000"/>
                <a:gd name="connsiteY255" fmla="*/ 4990 h 10000"/>
                <a:gd name="connsiteX256" fmla="*/ 4911 w 10000"/>
                <a:gd name="connsiteY256" fmla="*/ 4980 h 10000"/>
                <a:gd name="connsiteX257" fmla="*/ 4972 w 10000"/>
                <a:gd name="connsiteY257" fmla="*/ 5053 h 10000"/>
                <a:gd name="connsiteX258" fmla="*/ 5038 w 10000"/>
                <a:gd name="connsiteY258" fmla="*/ 5126 h 10000"/>
                <a:gd name="connsiteX259" fmla="*/ 5109 w 10000"/>
                <a:gd name="connsiteY259" fmla="*/ 5199 h 10000"/>
                <a:gd name="connsiteX260" fmla="*/ 5180 w 10000"/>
                <a:gd name="connsiteY260" fmla="*/ 5284 h 10000"/>
                <a:gd name="connsiteX261" fmla="*/ 5241 w 10000"/>
                <a:gd name="connsiteY261" fmla="*/ 5367 h 10000"/>
                <a:gd name="connsiteX262" fmla="*/ 5306 w 10000"/>
                <a:gd name="connsiteY262" fmla="*/ 5451 h 10000"/>
                <a:gd name="connsiteX263" fmla="*/ 5367 w 10000"/>
                <a:gd name="connsiteY263" fmla="*/ 5534 h 10000"/>
                <a:gd name="connsiteX264" fmla="*/ 5428 w 10000"/>
                <a:gd name="connsiteY264" fmla="*/ 5629 h 10000"/>
                <a:gd name="connsiteX265" fmla="*/ 5423 w 10000"/>
                <a:gd name="connsiteY265" fmla="*/ 5942 h 10000"/>
                <a:gd name="connsiteX266" fmla="*/ 5397 w 10000"/>
                <a:gd name="connsiteY266" fmla="*/ 6236 h 10000"/>
                <a:gd name="connsiteX267" fmla="*/ 5367 w 10000"/>
                <a:gd name="connsiteY267" fmla="*/ 6541 h 10000"/>
                <a:gd name="connsiteX268" fmla="*/ 5337 w 10000"/>
                <a:gd name="connsiteY268" fmla="*/ 6814 h 10000"/>
                <a:gd name="connsiteX269" fmla="*/ 5296 w 10000"/>
                <a:gd name="connsiteY269" fmla="*/ 6718 h 10000"/>
                <a:gd name="connsiteX270" fmla="*/ 5251 w 10000"/>
                <a:gd name="connsiteY270" fmla="*/ 6624 h 10000"/>
                <a:gd name="connsiteX271" fmla="*/ 5210 w 10000"/>
                <a:gd name="connsiteY271" fmla="*/ 6530 h 10000"/>
                <a:gd name="connsiteX272" fmla="*/ 5170 w 10000"/>
                <a:gd name="connsiteY272" fmla="*/ 6444 h 10000"/>
                <a:gd name="connsiteX273" fmla="*/ 5129 w 10000"/>
                <a:gd name="connsiteY273" fmla="*/ 6351 h 10000"/>
                <a:gd name="connsiteX274" fmla="*/ 5089 w 10000"/>
                <a:gd name="connsiteY274" fmla="*/ 6268 h 10000"/>
                <a:gd name="connsiteX275" fmla="*/ 5043 w 10000"/>
                <a:gd name="connsiteY275" fmla="*/ 6185 h 10000"/>
                <a:gd name="connsiteX276" fmla="*/ 4992 w 10000"/>
                <a:gd name="connsiteY276" fmla="*/ 6111 h 10000"/>
                <a:gd name="connsiteX277" fmla="*/ 5033 w 10000"/>
                <a:gd name="connsiteY277" fmla="*/ 6111 h 10000"/>
                <a:gd name="connsiteX278" fmla="*/ 5073 w 10000"/>
                <a:gd name="connsiteY278" fmla="*/ 6143 h 10000"/>
                <a:gd name="connsiteX279" fmla="*/ 5114 w 10000"/>
                <a:gd name="connsiteY279" fmla="*/ 6195 h 10000"/>
                <a:gd name="connsiteX280" fmla="*/ 5149 w 10000"/>
                <a:gd name="connsiteY280" fmla="*/ 6258 h 10000"/>
                <a:gd name="connsiteX281" fmla="*/ 5190 w 10000"/>
                <a:gd name="connsiteY281" fmla="*/ 6321 h 10000"/>
                <a:gd name="connsiteX282" fmla="*/ 5230 w 10000"/>
                <a:gd name="connsiteY282" fmla="*/ 6341 h 10000"/>
                <a:gd name="connsiteX283" fmla="*/ 5271 w 10000"/>
                <a:gd name="connsiteY283" fmla="*/ 6341 h 10000"/>
                <a:gd name="connsiteX284" fmla="*/ 5316 w 10000"/>
                <a:gd name="connsiteY284" fmla="*/ 6299 h 10000"/>
                <a:gd name="connsiteX285" fmla="*/ 5276 w 10000"/>
                <a:gd name="connsiteY285" fmla="*/ 6154 h 10000"/>
                <a:gd name="connsiteX286" fmla="*/ 5225 w 10000"/>
                <a:gd name="connsiteY286" fmla="*/ 6017 h 10000"/>
                <a:gd name="connsiteX287" fmla="*/ 5170 w 10000"/>
                <a:gd name="connsiteY287" fmla="*/ 5902 h 10000"/>
                <a:gd name="connsiteX288" fmla="*/ 5109 w 10000"/>
                <a:gd name="connsiteY288" fmla="*/ 5776 h 10000"/>
                <a:gd name="connsiteX289" fmla="*/ 5043 w 10000"/>
                <a:gd name="connsiteY289" fmla="*/ 5670 h 10000"/>
                <a:gd name="connsiteX290" fmla="*/ 4972 w 10000"/>
                <a:gd name="connsiteY290" fmla="*/ 5576 h 10000"/>
                <a:gd name="connsiteX291" fmla="*/ 4901 w 10000"/>
                <a:gd name="connsiteY291" fmla="*/ 5493 h 10000"/>
                <a:gd name="connsiteX292" fmla="*/ 4835 w 10000"/>
                <a:gd name="connsiteY292" fmla="*/ 5418 h 10000"/>
                <a:gd name="connsiteX293" fmla="*/ 4881 w 10000"/>
                <a:gd name="connsiteY293" fmla="*/ 5428 h 10000"/>
                <a:gd name="connsiteX294" fmla="*/ 4927 w 10000"/>
                <a:gd name="connsiteY294" fmla="*/ 5438 h 10000"/>
                <a:gd name="connsiteX295" fmla="*/ 4972 w 10000"/>
                <a:gd name="connsiteY295" fmla="*/ 5461 h 10000"/>
                <a:gd name="connsiteX296" fmla="*/ 5018 w 10000"/>
                <a:gd name="connsiteY296" fmla="*/ 5493 h 10000"/>
                <a:gd name="connsiteX297" fmla="*/ 5068 w 10000"/>
                <a:gd name="connsiteY297" fmla="*/ 5513 h 10000"/>
                <a:gd name="connsiteX298" fmla="*/ 5114 w 10000"/>
                <a:gd name="connsiteY298" fmla="*/ 5545 h 10000"/>
                <a:gd name="connsiteX299" fmla="*/ 5154 w 10000"/>
                <a:gd name="connsiteY299" fmla="*/ 5586 h 10000"/>
                <a:gd name="connsiteX300" fmla="*/ 5195 w 10000"/>
                <a:gd name="connsiteY300" fmla="*/ 5629 h 10000"/>
                <a:gd name="connsiteX301" fmla="*/ 5220 w 10000"/>
                <a:gd name="connsiteY301" fmla="*/ 5639 h 10000"/>
                <a:gd name="connsiteX302" fmla="*/ 5241 w 10000"/>
                <a:gd name="connsiteY302" fmla="*/ 5680 h 10000"/>
                <a:gd name="connsiteX303" fmla="*/ 5266 w 10000"/>
                <a:gd name="connsiteY303" fmla="*/ 5732 h 10000"/>
                <a:gd name="connsiteX304" fmla="*/ 5281 w 10000"/>
                <a:gd name="connsiteY304" fmla="*/ 5766 h 10000"/>
                <a:gd name="connsiteX305" fmla="*/ 5306 w 10000"/>
                <a:gd name="connsiteY305" fmla="*/ 5818 h 10000"/>
                <a:gd name="connsiteX306" fmla="*/ 5327 w 10000"/>
                <a:gd name="connsiteY306" fmla="*/ 5829 h 10000"/>
                <a:gd name="connsiteX307" fmla="*/ 5352 w 10000"/>
                <a:gd name="connsiteY307" fmla="*/ 5818 h 10000"/>
                <a:gd name="connsiteX308" fmla="*/ 5382 w 10000"/>
                <a:gd name="connsiteY308" fmla="*/ 5766 h 10000"/>
                <a:gd name="connsiteX309" fmla="*/ 5342 w 10000"/>
                <a:gd name="connsiteY309" fmla="*/ 5660 h 10000"/>
                <a:gd name="connsiteX310" fmla="*/ 5296 w 10000"/>
                <a:gd name="connsiteY310" fmla="*/ 5576 h 10000"/>
                <a:gd name="connsiteX311" fmla="*/ 5241 w 10000"/>
                <a:gd name="connsiteY311" fmla="*/ 5503 h 10000"/>
                <a:gd name="connsiteX312" fmla="*/ 5190 w 10000"/>
                <a:gd name="connsiteY312" fmla="*/ 5438 h 10000"/>
                <a:gd name="connsiteX313" fmla="*/ 5129 w 10000"/>
                <a:gd name="connsiteY313" fmla="*/ 5387 h 10000"/>
                <a:gd name="connsiteX314" fmla="*/ 5073 w 10000"/>
                <a:gd name="connsiteY314" fmla="*/ 5356 h 10000"/>
                <a:gd name="connsiteX315" fmla="*/ 5008 w 10000"/>
                <a:gd name="connsiteY315" fmla="*/ 5304 h 10000"/>
                <a:gd name="connsiteX316" fmla="*/ 4952 w 10000"/>
                <a:gd name="connsiteY316" fmla="*/ 5271 h 10000"/>
                <a:gd name="connsiteX317" fmla="*/ 4916 w 10000"/>
                <a:gd name="connsiteY317" fmla="*/ 5241 h 10000"/>
                <a:gd name="connsiteX318" fmla="*/ 4876 w 10000"/>
                <a:gd name="connsiteY318" fmla="*/ 5230 h 10000"/>
                <a:gd name="connsiteX319" fmla="*/ 4841 w 10000"/>
                <a:gd name="connsiteY319" fmla="*/ 5230 h 10000"/>
                <a:gd name="connsiteX320" fmla="*/ 4810 w 10000"/>
                <a:gd name="connsiteY320" fmla="*/ 5284 h 10000"/>
                <a:gd name="connsiteX321" fmla="*/ 4810 w 10000"/>
                <a:gd name="connsiteY321" fmla="*/ 5314 h 10000"/>
                <a:gd name="connsiteX322" fmla="*/ 4815 w 10000"/>
                <a:gd name="connsiteY322" fmla="*/ 5356 h 10000"/>
                <a:gd name="connsiteX323" fmla="*/ 4820 w 10000"/>
                <a:gd name="connsiteY323" fmla="*/ 5377 h 10000"/>
                <a:gd name="connsiteX324" fmla="*/ 4835 w 10000"/>
                <a:gd name="connsiteY324" fmla="*/ 5397 h 10000"/>
                <a:gd name="connsiteX325" fmla="*/ 4795 w 10000"/>
                <a:gd name="connsiteY325" fmla="*/ 5428 h 10000"/>
                <a:gd name="connsiteX326" fmla="*/ 4744 w 10000"/>
                <a:gd name="connsiteY326" fmla="*/ 5438 h 10000"/>
                <a:gd name="connsiteX327" fmla="*/ 4709 w 10000"/>
                <a:gd name="connsiteY327" fmla="*/ 5461 h 10000"/>
                <a:gd name="connsiteX328" fmla="*/ 4704 w 10000"/>
                <a:gd name="connsiteY328" fmla="*/ 5556 h 10000"/>
                <a:gd name="connsiteX329" fmla="*/ 4754 w 10000"/>
                <a:gd name="connsiteY329" fmla="*/ 5596 h 10000"/>
                <a:gd name="connsiteX330" fmla="*/ 4800 w 10000"/>
                <a:gd name="connsiteY330" fmla="*/ 5629 h 10000"/>
                <a:gd name="connsiteX331" fmla="*/ 4846 w 10000"/>
                <a:gd name="connsiteY331" fmla="*/ 5670 h 10000"/>
                <a:gd name="connsiteX332" fmla="*/ 4896 w 10000"/>
                <a:gd name="connsiteY332" fmla="*/ 5691 h 10000"/>
                <a:gd name="connsiteX333" fmla="*/ 4937 w 10000"/>
                <a:gd name="connsiteY333" fmla="*/ 5732 h 10000"/>
                <a:gd name="connsiteX334" fmla="*/ 4987 w 10000"/>
                <a:gd name="connsiteY334" fmla="*/ 5776 h 10000"/>
                <a:gd name="connsiteX335" fmla="*/ 5028 w 10000"/>
                <a:gd name="connsiteY335" fmla="*/ 5839 h 10000"/>
                <a:gd name="connsiteX336" fmla="*/ 5068 w 10000"/>
                <a:gd name="connsiteY336" fmla="*/ 5902 h 10000"/>
                <a:gd name="connsiteX337" fmla="*/ 5033 w 10000"/>
                <a:gd name="connsiteY337" fmla="*/ 5912 h 10000"/>
                <a:gd name="connsiteX338" fmla="*/ 4992 w 10000"/>
                <a:gd name="connsiteY338" fmla="*/ 5912 h 10000"/>
                <a:gd name="connsiteX339" fmla="*/ 4957 w 10000"/>
                <a:gd name="connsiteY339" fmla="*/ 5902 h 10000"/>
                <a:gd name="connsiteX340" fmla="*/ 4916 w 10000"/>
                <a:gd name="connsiteY340" fmla="*/ 5871 h 10000"/>
                <a:gd name="connsiteX341" fmla="*/ 4876 w 10000"/>
                <a:gd name="connsiteY341" fmla="*/ 5850 h 10000"/>
                <a:gd name="connsiteX342" fmla="*/ 4835 w 10000"/>
                <a:gd name="connsiteY342" fmla="*/ 5839 h 10000"/>
                <a:gd name="connsiteX343" fmla="*/ 4800 w 10000"/>
                <a:gd name="connsiteY343" fmla="*/ 5860 h 10000"/>
                <a:gd name="connsiteX344" fmla="*/ 4759 w 10000"/>
                <a:gd name="connsiteY344" fmla="*/ 5902 h 10000"/>
                <a:gd name="connsiteX345" fmla="*/ 4775 w 10000"/>
                <a:gd name="connsiteY345" fmla="*/ 6027 h 10000"/>
                <a:gd name="connsiteX346" fmla="*/ 4810 w 10000"/>
                <a:gd name="connsiteY346" fmla="*/ 6143 h 10000"/>
                <a:gd name="connsiteX347" fmla="*/ 4851 w 10000"/>
                <a:gd name="connsiteY347" fmla="*/ 6226 h 10000"/>
                <a:gd name="connsiteX348" fmla="*/ 4901 w 10000"/>
                <a:gd name="connsiteY348" fmla="*/ 6309 h 10000"/>
                <a:gd name="connsiteX349" fmla="*/ 4952 w 10000"/>
                <a:gd name="connsiteY349" fmla="*/ 6394 h 10000"/>
                <a:gd name="connsiteX350" fmla="*/ 5003 w 10000"/>
                <a:gd name="connsiteY350" fmla="*/ 6488 h 10000"/>
                <a:gd name="connsiteX351" fmla="*/ 5043 w 10000"/>
                <a:gd name="connsiteY351" fmla="*/ 6614 h 10000"/>
                <a:gd name="connsiteX352" fmla="*/ 5078 w 10000"/>
                <a:gd name="connsiteY352" fmla="*/ 6739 h 10000"/>
                <a:gd name="connsiteX353" fmla="*/ 4987 w 10000"/>
                <a:gd name="connsiteY353" fmla="*/ 6781 h 10000"/>
                <a:gd name="connsiteX354" fmla="*/ 4886 w 10000"/>
                <a:gd name="connsiteY354" fmla="*/ 6824 h 10000"/>
                <a:gd name="connsiteX355" fmla="*/ 4795 w 10000"/>
                <a:gd name="connsiteY355" fmla="*/ 6888 h 10000"/>
                <a:gd name="connsiteX356" fmla="*/ 4699 w 10000"/>
                <a:gd name="connsiteY356" fmla="*/ 6950 h 10000"/>
                <a:gd name="connsiteX357" fmla="*/ 4608 w 10000"/>
                <a:gd name="connsiteY357" fmla="*/ 7013 h 10000"/>
                <a:gd name="connsiteX358" fmla="*/ 4511 w 10000"/>
                <a:gd name="connsiteY358" fmla="*/ 7055 h 10000"/>
                <a:gd name="connsiteX359" fmla="*/ 4415 w 10000"/>
                <a:gd name="connsiteY359" fmla="*/ 7097 h 10000"/>
                <a:gd name="connsiteX360" fmla="*/ 4319 w 10000"/>
                <a:gd name="connsiteY360" fmla="*/ 7107 h 10000"/>
                <a:gd name="connsiteX361" fmla="*/ 4339 w 10000"/>
                <a:gd name="connsiteY361" fmla="*/ 6845 h 10000"/>
                <a:gd name="connsiteX362" fmla="*/ 4349 w 10000"/>
                <a:gd name="connsiteY362" fmla="*/ 6551 h 10000"/>
                <a:gd name="connsiteX363" fmla="*/ 4339 w 10000"/>
                <a:gd name="connsiteY363" fmla="*/ 6268 h 10000"/>
                <a:gd name="connsiteX364" fmla="*/ 4319 w 10000"/>
                <a:gd name="connsiteY364" fmla="*/ 6006 h 10000"/>
                <a:gd name="connsiteX365" fmla="*/ 4294 w 10000"/>
                <a:gd name="connsiteY365" fmla="*/ 5922 h 10000"/>
                <a:gd name="connsiteX366" fmla="*/ 4268 w 10000"/>
                <a:gd name="connsiteY366" fmla="*/ 5829 h 10000"/>
                <a:gd name="connsiteX367" fmla="*/ 4238 w 10000"/>
                <a:gd name="connsiteY367" fmla="*/ 5743 h 10000"/>
                <a:gd name="connsiteX368" fmla="*/ 4192 w 10000"/>
                <a:gd name="connsiteY368" fmla="*/ 5712 h 10000"/>
                <a:gd name="connsiteX369" fmla="*/ 4147 w 10000"/>
                <a:gd name="connsiteY369" fmla="*/ 5891 h 10000"/>
                <a:gd name="connsiteX370" fmla="*/ 4116 w 10000"/>
                <a:gd name="connsiteY370" fmla="*/ 6070 h 10000"/>
                <a:gd name="connsiteX371" fmla="*/ 4086 w 10000"/>
                <a:gd name="connsiteY371" fmla="*/ 6247 h 10000"/>
                <a:gd name="connsiteX372" fmla="*/ 4035 w 10000"/>
                <a:gd name="connsiteY372" fmla="*/ 6414 h 10000"/>
                <a:gd name="connsiteX373" fmla="*/ 3833 w 10000"/>
                <a:gd name="connsiteY373" fmla="*/ 5712 h 10000"/>
                <a:gd name="connsiteX374" fmla="*/ 3772 w 10000"/>
                <a:gd name="connsiteY374" fmla="*/ 5712 h 10000"/>
                <a:gd name="connsiteX375" fmla="*/ 3772 w 10000"/>
                <a:gd name="connsiteY375" fmla="*/ 5829 h 10000"/>
                <a:gd name="connsiteX376" fmla="*/ 3813 w 10000"/>
                <a:gd name="connsiteY376" fmla="*/ 5954 h 10000"/>
                <a:gd name="connsiteX377" fmla="*/ 3848 w 10000"/>
                <a:gd name="connsiteY377" fmla="*/ 6090 h 10000"/>
                <a:gd name="connsiteX378" fmla="*/ 3878 w 10000"/>
                <a:gd name="connsiteY378" fmla="*/ 6226 h 10000"/>
                <a:gd name="connsiteX379" fmla="*/ 3909 w 10000"/>
                <a:gd name="connsiteY379" fmla="*/ 6373 h 10000"/>
                <a:gd name="connsiteX380" fmla="*/ 3934 w 10000"/>
                <a:gd name="connsiteY380" fmla="*/ 6498 h 10000"/>
                <a:gd name="connsiteX381" fmla="*/ 3959 w 10000"/>
                <a:gd name="connsiteY381" fmla="*/ 6644 h 10000"/>
                <a:gd name="connsiteX382" fmla="*/ 3975 w 10000"/>
                <a:gd name="connsiteY382" fmla="*/ 6803 h 10000"/>
                <a:gd name="connsiteX383" fmla="*/ 3995 w 10000"/>
                <a:gd name="connsiteY383" fmla="*/ 6950 h 10000"/>
                <a:gd name="connsiteX384" fmla="*/ 4041 w 10000"/>
                <a:gd name="connsiteY384" fmla="*/ 6928 h 10000"/>
                <a:gd name="connsiteX385" fmla="*/ 4081 w 10000"/>
                <a:gd name="connsiteY385" fmla="*/ 6868 h 10000"/>
                <a:gd name="connsiteX386" fmla="*/ 4111 w 10000"/>
                <a:gd name="connsiteY386" fmla="*/ 6803 h 10000"/>
                <a:gd name="connsiteX387" fmla="*/ 4142 w 10000"/>
                <a:gd name="connsiteY387" fmla="*/ 6729 h 10000"/>
                <a:gd name="connsiteX388" fmla="*/ 4162 w 10000"/>
                <a:gd name="connsiteY388" fmla="*/ 6644 h 10000"/>
                <a:gd name="connsiteX389" fmla="*/ 4182 w 10000"/>
                <a:gd name="connsiteY389" fmla="*/ 6551 h 10000"/>
                <a:gd name="connsiteX390" fmla="*/ 4197 w 10000"/>
                <a:gd name="connsiteY390" fmla="*/ 6467 h 10000"/>
                <a:gd name="connsiteX391" fmla="*/ 4218 w 10000"/>
                <a:gd name="connsiteY391" fmla="*/ 6384 h 10000"/>
                <a:gd name="connsiteX392" fmla="*/ 4238 w 10000"/>
                <a:gd name="connsiteY392" fmla="*/ 6467 h 10000"/>
                <a:gd name="connsiteX393" fmla="*/ 4228 w 10000"/>
                <a:gd name="connsiteY393" fmla="*/ 6654 h 10000"/>
                <a:gd name="connsiteX394" fmla="*/ 4203 w 10000"/>
                <a:gd name="connsiteY394" fmla="*/ 6855 h 10000"/>
                <a:gd name="connsiteX395" fmla="*/ 4182 w 10000"/>
                <a:gd name="connsiteY395" fmla="*/ 7034 h 10000"/>
                <a:gd name="connsiteX396" fmla="*/ 4147 w 10000"/>
                <a:gd name="connsiteY396" fmla="*/ 7223 h 10000"/>
                <a:gd name="connsiteX397" fmla="*/ 4111 w 10000"/>
                <a:gd name="connsiteY397" fmla="*/ 7410 h 10000"/>
                <a:gd name="connsiteX398" fmla="*/ 4076 w 10000"/>
                <a:gd name="connsiteY398" fmla="*/ 7589 h 10000"/>
                <a:gd name="connsiteX399" fmla="*/ 4223 w 10000"/>
                <a:gd name="connsiteY399" fmla="*/ 7977 h 10000"/>
                <a:gd name="connsiteX400" fmla="*/ 4238 w 10000"/>
                <a:gd name="connsiteY400" fmla="*/ 7862 h 10000"/>
                <a:gd name="connsiteX401" fmla="*/ 4258 w 10000"/>
                <a:gd name="connsiteY401" fmla="*/ 7705 h 10000"/>
                <a:gd name="connsiteX402" fmla="*/ 4273 w 10000"/>
                <a:gd name="connsiteY402" fmla="*/ 7567 h 10000"/>
                <a:gd name="connsiteX403" fmla="*/ 4294 w 10000"/>
                <a:gd name="connsiteY403" fmla="*/ 7452 h 10000"/>
                <a:gd name="connsiteX404" fmla="*/ 4400 w 10000"/>
                <a:gd name="connsiteY404" fmla="*/ 7421 h 10000"/>
                <a:gd name="connsiteX405" fmla="*/ 4511 w 10000"/>
                <a:gd name="connsiteY405" fmla="*/ 7358 h 10000"/>
                <a:gd name="connsiteX406" fmla="*/ 4623 w 10000"/>
                <a:gd name="connsiteY406" fmla="*/ 7296 h 10000"/>
                <a:gd name="connsiteX407" fmla="*/ 4734 w 10000"/>
                <a:gd name="connsiteY407" fmla="*/ 7243 h 10000"/>
                <a:gd name="connsiteX408" fmla="*/ 4846 w 10000"/>
                <a:gd name="connsiteY408" fmla="*/ 7181 h 10000"/>
                <a:gd name="connsiteX409" fmla="*/ 4952 w 10000"/>
                <a:gd name="connsiteY409" fmla="*/ 7118 h 10000"/>
                <a:gd name="connsiteX410" fmla="*/ 5063 w 10000"/>
                <a:gd name="connsiteY410" fmla="*/ 7055 h 10000"/>
                <a:gd name="connsiteX411" fmla="*/ 5170 w 10000"/>
                <a:gd name="connsiteY411" fmla="*/ 7013 h 10000"/>
                <a:gd name="connsiteX412" fmla="*/ 5205 w 10000"/>
                <a:gd name="connsiteY412" fmla="*/ 7107 h 10000"/>
                <a:gd name="connsiteX413" fmla="*/ 5241 w 10000"/>
                <a:gd name="connsiteY413" fmla="*/ 7202 h 10000"/>
                <a:gd name="connsiteX414" fmla="*/ 5266 w 10000"/>
                <a:gd name="connsiteY414" fmla="*/ 7296 h 10000"/>
                <a:gd name="connsiteX415" fmla="*/ 5286 w 10000"/>
                <a:gd name="connsiteY415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80 w 10000"/>
                <a:gd name="connsiteY3" fmla="*/ 9015 h 10000"/>
                <a:gd name="connsiteX4" fmla="*/ 5165 w 10000"/>
                <a:gd name="connsiteY4" fmla="*/ 9193 h 10000"/>
                <a:gd name="connsiteX5" fmla="*/ 4927 w 10000"/>
                <a:gd name="connsiteY5" fmla="*/ 9980 h 10000"/>
                <a:gd name="connsiteX6" fmla="*/ 4851 w 10000"/>
                <a:gd name="connsiteY6" fmla="*/ 10000 h 10000"/>
                <a:gd name="connsiteX7" fmla="*/ 4228 w 10000"/>
                <a:gd name="connsiteY7" fmla="*/ 8125 h 10000"/>
                <a:gd name="connsiteX8" fmla="*/ 4223 w 10000"/>
                <a:gd name="connsiteY8" fmla="*/ 8092 h 10000"/>
                <a:gd name="connsiteX9" fmla="*/ 4223 w 10000"/>
                <a:gd name="connsiteY9" fmla="*/ 8061 h 10000"/>
                <a:gd name="connsiteX10" fmla="*/ 4223 w 10000"/>
                <a:gd name="connsiteY10" fmla="*/ 8018 h 10000"/>
                <a:gd name="connsiteX11" fmla="*/ 4223 w 10000"/>
                <a:gd name="connsiteY11" fmla="*/ 7977 h 10000"/>
                <a:gd name="connsiteX12" fmla="*/ 5554 w 10000"/>
                <a:gd name="connsiteY12" fmla="*/ 6593 h 10000"/>
                <a:gd name="connsiteX13" fmla="*/ 5570 w 10000"/>
                <a:gd name="connsiteY13" fmla="*/ 6384 h 10000"/>
                <a:gd name="connsiteX14" fmla="*/ 5585 w 10000"/>
                <a:gd name="connsiteY14" fmla="*/ 6154 h 10000"/>
                <a:gd name="connsiteX15" fmla="*/ 5605 w 10000"/>
                <a:gd name="connsiteY15" fmla="*/ 5932 h 10000"/>
                <a:gd name="connsiteX16" fmla="*/ 5625 w 10000"/>
                <a:gd name="connsiteY16" fmla="*/ 5712 h 10000"/>
                <a:gd name="connsiteX17" fmla="*/ 5651 w 10000"/>
                <a:gd name="connsiteY17" fmla="*/ 5503 h 10000"/>
                <a:gd name="connsiteX18" fmla="*/ 5671 w 10000"/>
                <a:gd name="connsiteY18" fmla="*/ 5294 h 10000"/>
                <a:gd name="connsiteX19" fmla="*/ 5706 w 10000"/>
                <a:gd name="connsiteY19" fmla="*/ 5084 h 10000"/>
                <a:gd name="connsiteX20" fmla="*/ 5742 w 10000"/>
                <a:gd name="connsiteY20" fmla="*/ 4885 h 10000"/>
                <a:gd name="connsiteX21" fmla="*/ 5782 w 10000"/>
                <a:gd name="connsiteY21" fmla="*/ 4643 h 10000"/>
                <a:gd name="connsiteX22" fmla="*/ 5838 w 10000"/>
                <a:gd name="connsiteY22" fmla="*/ 4401 h 10000"/>
                <a:gd name="connsiteX23" fmla="*/ 5894 w 10000"/>
                <a:gd name="connsiteY23" fmla="*/ 4171 h 10000"/>
                <a:gd name="connsiteX24" fmla="*/ 5965 w 10000"/>
                <a:gd name="connsiteY24" fmla="*/ 3942 h 10000"/>
                <a:gd name="connsiteX25" fmla="*/ 6041 w 10000"/>
                <a:gd name="connsiteY25" fmla="*/ 3723 h 10000"/>
                <a:gd name="connsiteX26" fmla="*/ 6116 w 10000"/>
                <a:gd name="connsiteY26" fmla="*/ 3511 h 10000"/>
                <a:gd name="connsiteX27" fmla="*/ 6203 w 10000"/>
                <a:gd name="connsiteY27" fmla="*/ 3312 h 10000"/>
                <a:gd name="connsiteX28" fmla="*/ 6294 w 10000"/>
                <a:gd name="connsiteY28" fmla="*/ 3124 h 10000"/>
                <a:gd name="connsiteX29" fmla="*/ 6395 w 10000"/>
                <a:gd name="connsiteY29" fmla="*/ 2957 h 10000"/>
                <a:gd name="connsiteX30" fmla="*/ 6496 w 10000"/>
                <a:gd name="connsiteY30" fmla="*/ 2777 h 10000"/>
                <a:gd name="connsiteX31" fmla="*/ 6603 w 10000"/>
                <a:gd name="connsiteY31" fmla="*/ 2642 h 10000"/>
                <a:gd name="connsiteX32" fmla="*/ 6714 w 10000"/>
                <a:gd name="connsiteY32" fmla="*/ 2515 h 10000"/>
                <a:gd name="connsiteX33" fmla="*/ 6830 w 10000"/>
                <a:gd name="connsiteY33" fmla="*/ 2411 h 10000"/>
                <a:gd name="connsiteX34" fmla="*/ 6947 w 10000"/>
                <a:gd name="connsiteY34" fmla="*/ 2305 h 10000"/>
                <a:gd name="connsiteX35" fmla="*/ 7073 w 10000"/>
                <a:gd name="connsiteY35" fmla="*/ 2253 h 10000"/>
                <a:gd name="connsiteX36" fmla="*/ 7200 w 10000"/>
                <a:gd name="connsiteY36" fmla="*/ 2201 h 10000"/>
                <a:gd name="connsiteX37" fmla="*/ 7271 w 10000"/>
                <a:gd name="connsiteY37" fmla="*/ 2368 h 10000"/>
                <a:gd name="connsiteX38" fmla="*/ 7332 w 10000"/>
                <a:gd name="connsiteY38" fmla="*/ 2515 h 10000"/>
                <a:gd name="connsiteX39" fmla="*/ 7397 w 10000"/>
                <a:gd name="connsiteY39" fmla="*/ 2663 h 10000"/>
                <a:gd name="connsiteX40" fmla="*/ 7468 w 10000"/>
                <a:gd name="connsiteY40" fmla="*/ 2777 h 10000"/>
                <a:gd name="connsiteX41" fmla="*/ 7549 w 10000"/>
                <a:gd name="connsiteY41" fmla="*/ 2894 h 10000"/>
                <a:gd name="connsiteX42" fmla="*/ 7641 w 10000"/>
                <a:gd name="connsiteY42" fmla="*/ 2987 h 10000"/>
                <a:gd name="connsiteX43" fmla="*/ 7757 w 10000"/>
                <a:gd name="connsiteY43" fmla="*/ 3082 h 10000"/>
                <a:gd name="connsiteX44" fmla="*/ 7899 w 10000"/>
                <a:gd name="connsiteY44" fmla="*/ 3165 h 10000"/>
                <a:gd name="connsiteX45" fmla="*/ 7980 w 10000"/>
                <a:gd name="connsiteY45" fmla="*/ 3209 h 10000"/>
                <a:gd name="connsiteX46" fmla="*/ 8056 w 10000"/>
                <a:gd name="connsiteY46" fmla="*/ 3219 h 10000"/>
                <a:gd name="connsiteX47" fmla="*/ 8137 w 10000"/>
                <a:gd name="connsiteY47" fmla="*/ 3229 h 10000"/>
                <a:gd name="connsiteX48" fmla="*/ 8213 w 10000"/>
                <a:gd name="connsiteY48" fmla="*/ 3229 h 10000"/>
                <a:gd name="connsiteX49" fmla="*/ 8289 w 10000"/>
                <a:gd name="connsiteY49" fmla="*/ 3209 h 10000"/>
                <a:gd name="connsiteX50" fmla="*/ 8359 w 10000"/>
                <a:gd name="connsiteY50" fmla="*/ 3175 h 10000"/>
                <a:gd name="connsiteX51" fmla="*/ 8435 w 10000"/>
                <a:gd name="connsiteY51" fmla="*/ 3145 h 10000"/>
                <a:gd name="connsiteX52" fmla="*/ 8506 w 10000"/>
                <a:gd name="connsiteY52" fmla="*/ 3082 h 10000"/>
                <a:gd name="connsiteX53" fmla="*/ 8572 w 10000"/>
                <a:gd name="connsiteY53" fmla="*/ 3041 h 10000"/>
                <a:gd name="connsiteX54" fmla="*/ 8638 w 10000"/>
                <a:gd name="connsiteY54" fmla="*/ 2967 h 10000"/>
                <a:gd name="connsiteX55" fmla="*/ 8709 w 10000"/>
                <a:gd name="connsiteY55" fmla="*/ 2894 h 10000"/>
                <a:gd name="connsiteX56" fmla="*/ 8775 w 10000"/>
                <a:gd name="connsiteY56" fmla="*/ 2810 h 10000"/>
                <a:gd name="connsiteX57" fmla="*/ 8830 w 10000"/>
                <a:gd name="connsiteY57" fmla="*/ 2716 h 10000"/>
                <a:gd name="connsiteX58" fmla="*/ 8896 w 10000"/>
                <a:gd name="connsiteY58" fmla="*/ 2609 h 10000"/>
                <a:gd name="connsiteX59" fmla="*/ 8952 w 10000"/>
                <a:gd name="connsiteY59" fmla="*/ 2504 h 10000"/>
                <a:gd name="connsiteX60" fmla="*/ 9013 w 10000"/>
                <a:gd name="connsiteY60" fmla="*/ 2401 h 10000"/>
                <a:gd name="connsiteX61" fmla="*/ 9200 w 10000"/>
                <a:gd name="connsiteY61" fmla="*/ 2609 h 10000"/>
                <a:gd name="connsiteX62" fmla="*/ 9362 w 10000"/>
                <a:gd name="connsiteY62" fmla="*/ 2884 h 10000"/>
                <a:gd name="connsiteX63" fmla="*/ 9499 w 10000"/>
                <a:gd name="connsiteY63" fmla="*/ 3195 h 10000"/>
                <a:gd name="connsiteX64" fmla="*/ 9625 w 10000"/>
                <a:gd name="connsiteY64" fmla="*/ 3554 h 10000"/>
                <a:gd name="connsiteX65" fmla="*/ 9716 w 10000"/>
                <a:gd name="connsiteY65" fmla="*/ 3942 h 10000"/>
                <a:gd name="connsiteX66" fmla="*/ 9792 w 10000"/>
                <a:gd name="connsiteY66" fmla="*/ 4359 h 10000"/>
                <a:gd name="connsiteX67" fmla="*/ 9833 w 10000"/>
                <a:gd name="connsiteY67" fmla="*/ 4791 h 10000"/>
                <a:gd name="connsiteX68" fmla="*/ 9848 w 10000"/>
                <a:gd name="connsiteY68" fmla="*/ 5230 h 10000"/>
                <a:gd name="connsiteX69" fmla="*/ 9863 w 10000"/>
                <a:gd name="connsiteY69" fmla="*/ 5534 h 10000"/>
                <a:gd name="connsiteX70" fmla="*/ 9878 w 10000"/>
                <a:gd name="connsiteY70" fmla="*/ 5871 h 10000"/>
                <a:gd name="connsiteX71" fmla="*/ 9899 w 10000"/>
                <a:gd name="connsiteY71" fmla="*/ 6132 h 10000"/>
                <a:gd name="connsiteX72" fmla="*/ 9914 w 10000"/>
                <a:gd name="connsiteY72" fmla="*/ 6195 h 10000"/>
                <a:gd name="connsiteX73" fmla="*/ 9980 w 10000"/>
                <a:gd name="connsiteY73" fmla="*/ 5660 h 10000"/>
                <a:gd name="connsiteX74" fmla="*/ 10000 w 10000"/>
                <a:gd name="connsiteY74" fmla="*/ 5084 h 10000"/>
                <a:gd name="connsiteX75" fmla="*/ 9995 w 10000"/>
                <a:gd name="connsiteY75" fmla="*/ 4506 h 10000"/>
                <a:gd name="connsiteX76" fmla="*/ 9949 w 10000"/>
                <a:gd name="connsiteY76" fmla="*/ 3963 h 10000"/>
                <a:gd name="connsiteX77" fmla="*/ 9924 w 10000"/>
                <a:gd name="connsiteY77" fmla="*/ 3784 h 10000"/>
                <a:gd name="connsiteX78" fmla="*/ 9899 w 10000"/>
                <a:gd name="connsiteY78" fmla="*/ 3604 h 10000"/>
                <a:gd name="connsiteX79" fmla="*/ 9863 w 10000"/>
                <a:gd name="connsiteY79" fmla="*/ 3418 h 10000"/>
                <a:gd name="connsiteX80" fmla="*/ 9813 w 10000"/>
                <a:gd name="connsiteY80" fmla="*/ 3249 h 10000"/>
                <a:gd name="connsiteX81" fmla="*/ 9767 w 10000"/>
                <a:gd name="connsiteY81" fmla="*/ 3092 h 10000"/>
                <a:gd name="connsiteX82" fmla="*/ 9716 w 10000"/>
                <a:gd name="connsiteY82" fmla="*/ 2936 h 10000"/>
                <a:gd name="connsiteX83" fmla="*/ 9656 w 10000"/>
                <a:gd name="connsiteY83" fmla="*/ 2777 h 10000"/>
                <a:gd name="connsiteX84" fmla="*/ 9595 w 10000"/>
                <a:gd name="connsiteY84" fmla="*/ 2642 h 10000"/>
                <a:gd name="connsiteX85" fmla="*/ 9529 w 10000"/>
                <a:gd name="connsiteY85" fmla="*/ 2504 h 10000"/>
                <a:gd name="connsiteX86" fmla="*/ 9458 w 10000"/>
                <a:gd name="connsiteY86" fmla="*/ 2368 h 10000"/>
                <a:gd name="connsiteX87" fmla="*/ 9387 w 10000"/>
                <a:gd name="connsiteY87" fmla="*/ 2243 h 10000"/>
                <a:gd name="connsiteX88" fmla="*/ 9316 w 10000"/>
                <a:gd name="connsiteY88" fmla="*/ 2117 h 10000"/>
                <a:gd name="connsiteX89" fmla="*/ 9241 w 10000"/>
                <a:gd name="connsiteY89" fmla="*/ 2003 h 10000"/>
                <a:gd name="connsiteX90" fmla="*/ 9154 w 10000"/>
                <a:gd name="connsiteY90" fmla="*/ 1888 h 10000"/>
                <a:gd name="connsiteX91" fmla="*/ 9078 w 10000"/>
                <a:gd name="connsiteY91" fmla="*/ 1793 h 10000"/>
                <a:gd name="connsiteX92" fmla="*/ 8997 w 10000"/>
                <a:gd name="connsiteY92" fmla="*/ 1699 h 10000"/>
                <a:gd name="connsiteX93" fmla="*/ 8982 w 10000"/>
                <a:gd name="connsiteY93" fmla="*/ 1710 h 10000"/>
                <a:gd name="connsiteX94" fmla="*/ 8972 w 10000"/>
                <a:gd name="connsiteY94" fmla="*/ 1720 h 10000"/>
                <a:gd name="connsiteX95" fmla="*/ 8957 w 10000"/>
                <a:gd name="connsiteY95" fmla="*/ 1730 h 10000"/>
                <a:gd name="connsiteX96" fmla="*/ 8947 w 10000"/>
                <a:gd name="connsiteY96" fmla="*/ 1750 h 10000"/>
                <a:gd name="connsiteX97" fmla="*/ 8932 w 10000"/>
                <a:gd name="connsiteY97" fmla="*/ 1793 h 10000"/>
                <a:gd name="connsiteX98" fmla="*/ 8906 w 10000"/>
                <a:gd name="connsiteY98" fmla="*/ 1856 h 10000"/>
                <a:gd name="connsiteX99" fmla="*/ 8866 w 10000"/>
                <a:gd name="connsiteY99" fmla="*/ 1939 h 10000"/>
                <a:gd name="connsiteX100" fmla="*/ 8820 w 10000"/>
                <a:gd name="connsiteY100" fmla="*/ 2045 h 10000"/>
                <a:gd name="connsiteX101" fmla="*/ 8749 w 10000"/>
                <a:gd name="connsiteY101" fmla="*/ 2180 h 10000"/>
                <a:gd name="connsiteX102" fmla="*/ 8684 w 10000"/>
                <a:gd name="connsiteY102" fmla="*/ 2283 h 10000"/>
                <a:gd name="connsiteX103" fmla="*/ 8628 w 10000"/>
                <a:gd name="connsiteY103" fmla="*/ 2380 h 10000"/>
                <a:gd name="connsiteX104" fmla="*/ 8567 w 10000"/>
                <a:gd name="connsiteY104" fmla="*/ 2463 h 10000"/>
                <a:gd name="connsiteX105" fmla="*/ 8516 w 10000"/>
                <a:gd name="connsiteY105" fmla="*/ 2526 h 10000"/>
                <a:gd name="connsiteX106" fmla="*/ 8466 w 10000"/>
                <a:gd name="connsiteY106" fmla="*/ 2588 h 10000"/>
                <a:gd name="connsiteX107" fmla="*/ 8415 w 10000"/>
                <a:gd name="connsiteY107" fmla="*/ 2622 h 10000"/>
                <a:gd name="connsiteX108" fmla="*/ 8365 w 10000"/>
                <a:gd name="connsiteY108" fmla="*/ 2663 h 10000"/>
                <a:gd name="connsiteX109" fmla="*/ 8314 w 10000"/>
                <a:gd name="connsiteY109" fmla="*/ 2673 h 10000"/>
                <a:gd name="connsiteX110" fmla="*/ 8258 w 10000"/>
                <a:gd name="connsiteY110" fmla="*/ 2684 h 10000"/>
                <a:gd name="connsiteX111" fmla="*/ 8208 w 10000"/>
                <a:gd name="connsiteY111" fmla="*/ 2694 h 10000"/>
                <a:gd name="connsiteX112" fmla="*/ 8147 w 10000"/>
                <a:gd name="connsiteY112" fmla="*/ 2694 h 10000"/>
                <a:gd name="connsiteX113" fmla="*/ 8086 w 10000"/>
                <a:gd name="connsiteY113" fmla="*/ 2684 h 10000"/>
                <a:gd name="connsiteX114" fmla="*/ 8015 w 10000"/>
                <a:gd name="connsiteY114" fmla="*/ 2684 h 10000"/>
                <a:gd name="connsiteX115" fmla="*/ 7939 w 10000"/>
                <a:gd name="connsiteY115" fmla="*/ 2673 h 10000"/>
                <a:gd name="connsiteX116" fmla="*/ 7858 w 10000"/>
                <a:gd name="connsiteY116" fmla="*/ 2663 h 10000"/>
                <a:gd name="connsiteX117" fmla="*/ 7803 w 10000"/>
                <a:gd name="connsiteY117" fmla="*/ 2609 h 10000"/>
                <a:gd name="connsiteX118" fmla="*/ 7747 w 10000"/>
                <a:gd name="connsiteY118" fmla="*/ 2577 h 10000"/>
                <a:gd name="connsiteX119" fmla="*/ 7696 w 10000"/>
                <a:gd name="connsiteY119" fmla="*/ 2526 h 10000"/>
                <a:gd name="connsiteX120" fmla="*/ 7635 w 10000"/>
                <a:gd name="connsiteY120" fmla="*/ 2483 h 10000"/>
                <a:gd name="connsiteX121" fmla="*/ 7585 w 10000"/>
                <a:gd name="connsiteY121" fmla="*/ 2431 h 10000"/>
                <a:gd name="connsiteX122" fmla="*/ 7529 w 10000"/>
                <a:gd name="connsiteY122" fmla="*/ 2358 h 10000"/>
                <a:gd name="connsiteX123" fmla="*/ 7489 w 10000"/>
                <a:gd name="connsiteY123" fmla="*/ 2273 h 10000"/>
                <a:gd name="connsiteX124" fmla="*/ 7448 w 10000"/>
                <a:gd name="connsiteY124" fmla="*/ 2180 h 10000"/>
                <a:gd name="connsiteX125" fmla="*/ 7468 w 10000"/>
                <a:gd name="connsiteY125" fmla="*/ 2138 h 10000"/>
                <a:gd name="connsiteX126" fmla="*/ 7484 w 10000"/>
                <a:gd name="connsiteY126" fmla="*/ 2096 h 10000"/>
                <a:gd name="connsiteX127" fmla="*/ 7499 w 10000"/>
                <a:gd name="connsiteY127" fmla="*/ 2045 h 10000"/>
                <a:gd name="connsiteX128" fmla="*/ 7514 w 10000"/>
                <a:gd name="connsiteY128" fmla="*/ 2003 h 10000"/>
                <a:gd name="connsiteX129" fmla="*/ 7554 w 10000"/>
                <a:gd name="connsiteY129" fmla="*/ 1740 h 10000"/>
                <a:gd name="connsiteX130" fmla="*/ 7570 w 10000"/>
                <a:gd name="connsiteY130" fmla="*/ 1478 h 10000"/>
                <a:gd name="connsiteX131" fmla="*/ 7570 w 10000"/>
                <a:gd name="connsiteY131" fmla="*/ 1216 h 10000"/>
                <a:gd name="connsiteX132" fmla="*/ 7559 w 10000"/>
                <a:gd name="connsiteY132" fmla="*/ 954 h 10000"/>
                <a:gd name="connsiteX133" fmla="*/ 7529 w 10000"/>
                <a:gd name="connsiteY133" fmla="*/ 692 h 10000"/>
                <a:gd name="connsiteX134" fmla="*/ 7484 w 10000"/>
                <a:gd name="connsiteY134" fmla="*/ 450 h 10000"/>
                <a:gd name="connsiteX135" fmla="*/ 7428 w 10000"/>
                <a:gd name="connsiteY135" fmla="*/ 219 h 10000"/>
                <a:gd name="connsiteX136" fmla="*/ 7357 w 10000"/>
                <a:gd name="connsiteY136" fmla="*/ 0 h 10000"/>
                <a:gd name="connsiteX137" fmla="*/ 7352 w 10000"/>
                <a:gd name="connsiteY137" fmla="*/ 63 h 10000"/>
                <a:gd name="connsiteX138" fmla="*/ 7357 w 10000"/>
                <a:gd name="connsiteY138" fmla="*/ 263 h 10000"/>
                <a:gd name="connsiteX139" fmla="*/ 7367 w 10000"/>
                <a:gd name="connsiteY139" fmla="*/ 525 h 10000"/>
                <a:gd name="connsiteX140" fmla="*/ 7372 w 10000"/>
                <a:gd name="connsiteY140" fmla="*/ 839 h 10000"/>
                <a:gd name="connsiteX141" fmla="*/ 7362 w 10000"/>
                <a:gd name="connsiteY141" fmla="*/ 1174 h 10000"/>
                <a:gd name="connsiteX142" fmla="*/ 7332 w 10000"/>
                <a:gd name="connsiteY142" fmla="*/ 1478 h 10000"/>
                <a:gd name="connsiteX143" fmla="*/ 7271 w 10000"/>
                <a:gd name="connsiteY143" fmla="*/ 1720 h 10000"/>
                <a:gd name="connsiteX144" fmla="*/ 7165 w 10000"/>
                <a:gd name="connsiteY144" fmla="*/ 1866 h 10000"/>
                <a:gd name="connsiteX145" fmla="*/ 7048 w 10000"/>
                <a:gd name="connsiteY145" fmla="*/ 1866 h 10000"/>
                <a:gd name="connsiteX146" fmla="*/ 6932 w 10000"/>
                <a:gd name="connsiteY146" fmla="*/ 1888 h 10000"/>
                <a:gd name="connsiteX147" fmla="*/ 6820 w 10000"/>
                <a:gd name="connsiteY147" fmla="*/ 1939 h 10000"/>
                <a:gd name="connsiteX148" fmla="*/ 6709 w 10000"/>
                <a:gd name="connsiteY148" fmla="*/ 2003 h 10000"/>
                <a:gd name="connsiteX149" fmla="*/ 6603 w 10000"/>
                <a:gd name="connsiteY149" fmla="*/ 2065 h 10000"/>
                <a:gd name="connsiteX150" fmla="*/ 6501 w 10000"/>
                <a:gd name="connsiteY150" fmla="*/ 2169 h 10000"/>
                <a:gd name="connsiteX151" fmla="*/ 6400 w 10000"/>
                <a:gd name="connsiteY151" fmla="*/ 2263 h 10000"/>
                <a:gd name="connsiteX152" fmla="*/ 6304 w 10000"/>
                <a:gd name="connsiteY152" fmla="*/ 2380 h 10000"/>
                <a:gd name="connsiteX153" fmla="*/ 6208 w 10000"/>
                <a:gd name="connsiteY153" fmla="*/ 2515 h 10000"/>
                <a:gd name="connsiteX154" fmla="*/ 6116 w 10000"/>
                <a:gd name="connsiteY154" fmla="*/ 2663 h 10000"/>
                <a:gd name="connsiteX155" fmla="*/ 6035 w 10000"/>
                <a:gd name="connsiteY155" fmla="*/ 2820 h 10000"/>
                <a:gd name="connsiteX156" fmla="*/ 5954 w 10000"/>
                <a:gd name="connsiteY156" fmla="*/ 2987 h 10000"/>
                <a:gd name="connsiteX157" fmla="*/ 5878 w 10000"/>
                <a:gd name="connsiteY157" fmla="*/ 3155 h 10000"/>
                <a:gd name="connsiteX158" fmla="*/ 5808 w 10000"/>
                <a:gd name="connsiteY158" fmla="*/ 3353 h 10000"/>
                <a:gd name="connsiteX159" fmla="*/ 5737 w 10000"/>
                <a:gd name="connsiteY159" fmla="*/ 3542 h 10000"/>
                <a:gd name="connsiteX160" fmla="*/ 5676 w 10000"/>
                <a:gd name="connsiteY160" fmla="*/ 3733 h 10000"/>
                <a:gd name="connsiteX161" fmla="*/ 5630 w 10000"/>
                <a:gd name="connsiteY161" fmla="*/ 3922 h 10000"/>
                <a:gd name="connsiteX162" fmla="*/ 5590 w 10000"/>
                <a:gd name="connsiteY162" fmla="*/ 4109 h 10000"/>
                <a:gd name="connsiteX163" fmla="*/ 5559 w 10000"/>
                <a:gd name="connsiteY163" fmla="*/ 4307 h 10000"/>
                <a:gd name="connsiteX164" fmla="*/ 5539 w 10000"/>
                <a:gd name="connsiteY164" fmla="*/ 4496 h 10000"/>
                <a:gd name="connsiteX165" fmla="*/ 5514 w 10000"/>
                <a:gd name="connsiteY165" fmla="*/ 4684 h 10000"/>
                <a:gd name="connsiteX166" fmla="*/ 5494 w 10000"/>
                <a:gd name="connsiteY166" fmla="*/ 4895 h 10000"/>
                <a:gd name="connsiteX167" fmla="*/ 5468 w 10000"/>
                <a:gd name="connsiteY167" fmla="*/ 5084 h 10000"/>
                <a:gd name="connsiteX168" fmla="*/ 5443 w 10000"/>
                <a:gd name="connsiteY168" fmla="*/ 5284 h 10000"/>
                <a:gd name="connsiteX169" fmla="*/ 5397 w 10000"/>
                <a:gd name="connsiteY169" fmla="*/ 5230 h 10000"/>
                <a:gd name="connsiteX170" fmla="*/ 5337 w 10000"/>
                <a:gd name="connsiteY170" fmla="*/ 5188 h 10000"/>
                <a:gd name="connsiteX171" fmla="*/ 5251 w 10000"/>
                <a:gd name="connsiteY171" fmla="*/ 5137 h 10000"/>
                <a:gd name="connsiteX172" fmla="*/ 5170 w 10000"/>
                <a:gd name="connsiteY172" fmla="*/ 5074 h 10000"/>
                <a:gd name="connsiteX173" fmla="*/ 5089 w 10000"/>
                <a:gd name="connsiteY173" fmla="*/ 5001 h 10000"/>
                <a:gd name="connsiteX174" fmla="*/ 5013 w 10000"/>
                <a:gd name="connsiteY174" fmla="*/ 4938 h 10000"/>
                <a:gd name="connsiteX175" fmla="*/ 4962 w 10000"/>
                <a:gd name="connsiteY175" fmla="*/ 4864 h 10000"/>
                <a:gd name="connsiteX176" fmla="*/ 4937 w 10000"/>
                <a:gd name="connsiteY176" fmla="*/ 4780 h 10000"/>
                <a:gd name="connsiteX177" fmla="*/ 4835 w 10000"/>
                <a:gd name="connsiteY177" fmla="*/ 4812 h 10000"/>
                <a:gd name="connsiteX178" fmla="*/ 4668 w 10000"/>
                <a:gd name="connsiteY178" fmla="*/ 4875 h 10000"/>
                <a:gd name="connsiteX179" fmla="*/ 4461 w 10000"/>
                <a:gd name="connsiteY179" fmla="*/ 4938 h 10000"/>
                <a:gd name="connsiteX180" fmla="*/ 4213 w 10000"/>
                <a:gd name="connsiteY180" fmla="*/ 5031 h 10000"/>
                <a:gd name="connsiteX181" fmla="*/ 3929 w 10000"/>
                <a:gd name="connsiteY181" fmla="*/ 5126 h 10000"/>
                <a:gd name="connsiteX182" fmla="*/ 3625 w 10000"/>
                <a:gd name="connsiteY182" fmla="*/ 5220 h 10000"/>
                <a:gd name="connsiteX183" fmla="*/ 3311 w 10000"/>
                <a:gd name="connsiteY183" fmla="*/ 5334 h 10000"/>
                <a:gd name="connsiteX184" fmla="*/ 2992 w 10000"/>
                <a:gd name="connsiteY184" fmla="*/ 5438 h 10000"/>
                <a:gd name="connsiteX185" fmla="*/ 2678 w 10000"/>
                <a:gd name="connsiteY185" fmla="*/ 5545 h 10000"/>
                <a:gd name="connsiteX186" fmla="*/ 2380 w 10000"/>
                <a:gd name="connsiteY186" fmla="*/ 5660 h 10000"/>
                <a:gd name="connsiteX187" fmla="*/ 2101 w 10000"/>
                <a:gd name="connsiteY187" fmla="*/ 5754 h 10000"/>
                <a:gd name="connsiteX188" fmla="*/ 1848 w 10000"/>
                <a:gd name="connsiteY188" fmla="*/ 5839 h 10000"/>
                <a:gd name="connsiteX189" fmla="*/ 1641 w 10000"/>
                <a:gd name="connsiteY189" fmla="*/ 5912 h 10000"/>
                <a:gd name="connsiteX190" fmla="*/ 1484 w 10000"/>
                <a:gd name="connsiteY190" fmla="*/ 5954 h 10000"/>
                <a:gd name="connsiteX191" fmla="*/ 1377 w 10000"/>
                <a:gd name="connsiteY191" fmla="*/ 5996 h 10000"/>
                <a:gd name="connsiteX192" fmla="*/ 1342 w 10000"/>
                <a:gd name="connsiteY192" fmla="*/ 6006 h 10000"/>
                <a:gd name="connsiteX193" fmla="*/ 1261 w 10000"/>
                <a:gd name="connsiteY193" fmla="*/ 5954 h 10000"/>
                <a:gd name="connsiteX194" fmla="*/ 1180 w 10000"/>
                <a:gd name="connsiteY194" fmla="*/ 5902 h 10000"/>
                <a:gd name="connsiteX195" fmla="*/ 1104 w 10000"/>
                <a:gd name="connsiteY195" fmla="*/ 5850 h 10000"/>
                <a:gd name="connsiteX196" fmla="*/ 1023 w 10000"/>
                <a:gd name="connsiteY196" fmla="*/ 5787 h 10000"/>
                <a:gd name="connsiteX197" fmla="*/ 942 w 10000"/>
                <a:gd name="connsiteY197" fmla="*/ 5732 h 10000"/>
                <a:gd name="connsiteX198" fmla="*/ 861 w 10000"/>
                <a:gd name="connsiteY198" fmla="*/ 5670 h 10000"/>
                <a:gd name="connsiteX199" fmla="*/ 785 w 10000"/>
                <a:gd name="connsiteY199" fmla="*/ 5617 h 10000"/>
                <a:gd name="connsiteX200" fmla="*/ 704 w 10000"/>
                <a:gd name="connsiteY200" fmla="*/ 5556 h 10000"/>
                <a:gd name="connsiteX201" fmla="*/ 623 w 10000"/>
                <a:gd name="connsiteY201" fmla="*/ 5503 h 10000"/>
                <a:gd name="connsiteX202" fmla="*/ 542 w 10000"/>
                <a:gd name="connsiteY202" fmla="*/ 5451 h 10000"/>
                <a:gd name="connsiteX203" fmla="*/ 466 w 10000"/>
                <a:gd name="connsiteY203" fmla="*/ 5387 h 10000"/>
                <a:gd name="connsiteX204" fmla="*/ 380 w 10000"/>
                <a:gd name="connsiteY204" fmla="*/ 5346 h 10000"/>
                <a:gd name="connsiteX205" fmla="*/ 299 w 10000"/>
                <a:gd name="connsiteY205" fmla="*/ 5294 h 10000"/>
                <a:gd name="connsiteX206" fmla="*/ 218 w 10000"/>
                <a:gd name="connsiteY206" fmla="*/ 5241 h 10000"/>
                <a:gd name="connsiteX207" fmla="*/ 137 w 10000"/>
                <a:gd name="connsiteY207" fmla="*/ 5199 h 10000"/>
                <a:gd name="connsiteX208" fmla="*/ 56 w 10000"/>
                <a:gd name="connsiteY208" fmla="*/ 5148 h 10000"/>
                <a:gd name="connsiteX209" fmla="*/ 0 w 10000"/>
                <a:gd name="connsiteY209" fmla="*/ 5271 h 10000"/>
                <a:gd name="connsiteX210" fmla="*/ 15 w 10000"/>
                <a:gd name="connsiteY210" fmla="*/ 5294 h 10000"/>
                <a:gd name="connsiteX211" fmla="*/ 51 w 10000"/>
                <a:gd name="connsiteY211" fmla="*/ 5334 h 10000"/>
                <a:gd name="connsiteX212" fmla="*/ 106 w 10000"/>
                <a:gd name="connsiteY212" fmla="*/ 5377 h 10000"/>
                <a:gd name="connsiteX213" fmla="*/ 177 w 10000"/>
                <a:gd name="connsiteY213" fmla="*/ 5438 h 10000"/>
                <a:gd name="connsiteX214" fmla="*/ 263 w 10000"/>
                <a:gd name="connsiteY214" fmla="*/ 5503 h 10000"/>
                <a:gd name="connsiteX215" fmla="*/ 359 w 10000"/>
                <a:gd name="connsiteY215" fmla="*/ 5576 h 10000"/>
                <a:gd name="connsiteX216" fmla="*/ 456 w 10000"/>
                <a:gd name="connsiteY216" fmla="*/ 5660 h 10000"/>
                <a:gd name="connsiteX217" fmla="*/ 557 w 10000"/>
                <a:gd name="connsiteY217" fmla="*/ 5732 h 10000"/>
                <a:gd name="connsiteX218" fmla="*/ 658 w 10000"/>
                <a:gd name="connsiteY218" fmla="*/ 5818 h 10000"/>
                <a:gd name="connsiteX219" fmla="*/ 754 w 10000"/>
                <a:gd name="connsiteY219" fmla="*/ 5891 h 10000"/>
                <a:gd name="connsiteX220" fmla="*/ 851 w 10000"/>
                <a:gd name="connsiteY220" fmla="*/ 5954 h 10000"/>
                <a:gd name="connsiteX221" fmla="*/ 932 w 10000"/>
                <a:gd name="connsiteY221" fmla="*/ 6017 h 10000"/>
                <a:gd name="connsiteX222" fmla="*/ 997 w 10000"/>
                <a:gd name="connsiteY222" fmla="*/ 6080 h 10000"/>
                <a:gd name="connsiteX223" fmla="*/ 1053 w 10000"/>
                <a:gd name="connsiteY223" fmla="*/ 6111 h 10000"/>
                <a:gd name="connsiteX224" fmla="*/ 1089 w 10000"/>
                <a:gd name="connsiteY224" fmla="*/ 6143 h 10000"/>
                <a:gd name="connsiteX225" fmla="*/ 1099 w 10000"/>
                <a:gd name="connsiteY225" fmla="*/ 6154 h 10000"/>
                <a:gd name="connsiteX226" fmla="*/ 1094 w 10000"/>
                <a:gd name="connsiteY226" fmla="*/ 6154 h 10000"/>
                <a:gd name="connsiteX227" fmla="*/ 1073 w 10000"/>
                <a:gd name="connsiteY227" fmla="*/ 6164 h 10000"/>
                <a:gd name="connsiteX228" fmla="*/ 1053 w 10000"/>
                <a:gd name="connsiteY228" fmla="*/ 6185 h 10000"/>
                <a:gd name="connsiteX229" fmla="*/ 1023 w 10000"/>
                <a:gd name="connsiteY229" fmla="*/ 6216 h 10000"/>
                <a:gd name="connsiteX230" fmla="*/ 987 w 10000"/>
                <a:gd name="connsiteY230" fmla="*/ 6236 h 10000"/>
                <a:gd name="connsiteX231" fmla="*/ 957 w 10000"/>
                <a:gd name="connsiteY231" fmla="*/ 6268 h 10000"/>
                <a:gd name="connsiteX232" fmla="*/ 932 w 10000"/>
                <a:gd name="connsiteY232" fmla="*/ 6299 h 10000"/>
                <a:gd name="connsiteX233" fmla="*/ 906 w 10000"/>
                <a:gd name="connsiteY233" fmla="*/ 6331 h 10000"/>
                <a:gd name="connsiteX234" fmla="*/ 2486 w 10000"/>
                <a:gd name="connsiteY234" fmla="*/ 7766 h 10000"/>
                <a:gd name="connsiteX235" fmla="*/ 2516 w 10000"/>
                <a:gd name="connsiteY235" fmla="*/ 7798 h 10000"/>
                <a:gd name="connsiteX236" fmla="*/ 2542 w 10000"/>
                <a:gd name="connsiteY236" fmla="*/ 7808 h 10000"/>
                <a:gd name="connsiteX237" fmla="*/ 2572 w 10000"/>
                <a:gd name="connsiteY237" fmla="*/ 7808 h 10000"/>
                <a:gd name="connsiteX238" fmla="*/ 2603 w 10000"/>
                <a:gd name="connsiteY238" fmla="*/ 7755 h 10000"/>
                <a:gd name="connsiteX239" fmla="*/ 1246 w 10000"/>
                <a:gd name="connsiteY239" fmla="*/ 6414 h 10000"/>
                <a:gd name="connsiteX240" fmla="*/ 1337 w 10000"/>
                <a:gd name="connsiteY240" fmla="*/ 6373 h 10000"/>
                <a:gd name="connsiteX241" fmla="*/ 1494 w 10000"/>
                <a:gd name="connsiteY241" fmla="*/ 6309 h 10000"/>
                <a:gd name="connsiteX242" fmla="*/ 1701 w 10000"/>
                <a:gd name="connsiteY242" fmla="*/ 6216 h 10000"/>
                <a:gd name="connsiteX243" fmla="*/ 1949 w 10000"/>
                <a:gd name="connsiteY243" fmla="*/ 6111 h 10000"/>
                <a:gd name="connsiteX244" fmla="*/ 2233 w 10000"/>
                <a:gd name="connsiteY244" fmla="*/ 6006 h 10000"/>
                <a:gd name="connsiteX245" fmla="*/ 2542 w 10000"/>
                <a:gd name="connsiteY245" fmla="*/ 5891 h 10000"/>
                <a:gd name="connsiteX246" fmla="*/ 2871 w 10000"/>
                <a:gd name="connsiteY246" fmla="*/ 5754 h 10000"/>
                <a:gd name="connsiteX247" fmla="*/ 3195 w 10000"/>
                <a:gd name="connsiteY247" fmla="*/ 5629 h 10000"/>
                <a:gd name="connsiteX248" fmla="*/ 3524 w 10000"/>
                <a:gd name="connsiteY248" fmla="*/ 5513 h 10000"/>
                <a:gd name="connsiteX249" fmla="*/ 3833 w 10000"/>
                <a:gd name="connsiteY249" fmla="*/ 5387 h 10000"/>
                <a:gd name="connsiteX250" fmla="*/ 4122 w 10000"/>
                <a:gd name="connsiteY250" fmla="*/ 5284 h 10000"/>
                <a:gd name="connsiteX251" fmla="*/ 4380 w 10000"/>
                <a:gd name="connsiteY251" fmla="*/ 5178 h 10000"/>
                <a:gd name="connsiteX252" fmla="*/ 4603 w 10000"/>
                <a:gd name="connsiteY252" fmla="*/ 5105 h 10000"/>
                <a:gd name="connsiteX253" fmla="*/ 4765 w 10000"/>
                <a:gd name="connsiteY253" fmla="*/ 5031 h 10000"/>
                <a:gd name="connsiteX254" fmla="*/ 4876 w 10000"/>
                <a:gd name="connsiteY254" fmla="*/ 4990 h 10000"/>
                <a:gd name="connsiteX255" fmla="*/ 4911 w 10000"/>
                <a:gd name="connsiteY255" fmla="*/ 4980 h 10000"/>
                <a:gd name="connsiteX256" fmla="*/ 4972 w 10000"/>
                <a:gd name="connsiteY256" fmla="*/ 5053 h 10000"/>
                <a:gd name="connsiteX257" fmla="*/ 5038 w 10000"/>
                <a:gd name="connsiteY257" fmla="*/ 5126 h 10000"/>
                <a:gd name="connsiteX258" fmla="*/ 5109 w 10000"/>
                <a:gd name="connsiteY258" fmla="*/ 5199 h 10000"/>
                <a:gd name="connsiteX259" fmla="*/ 5180 w 10000"/>
                <a:gd name="connsiteY259" fmla="*/ 5284 h 10000"/>
                <a:gd name="connsiteX260" fmla="*/ 5241 w 10000"/>
                <a:gd name="connsiteY260" fmla="*/ 5367 h 10000"/>
                <a:gd name="connsiteX261" fmla="*/ 5306 w 10000"/>
                <a:gd name="connsiteY261" fmla="*/ 5451 h 10000"/>
                <a:gd name="connsiteX262" fmla="*/ 5367 w 10000"/>
                <a:gd name="connsiteY262" fmla="*/ 5534 h 10000"/>
                <a:gd name="connsiteX263" fmla="*/ 5428 w 10000"/>
                <a:gd name="connsiteY263" fmla="*/ 5629 h 10000"/>
                <a:gd name="connsiteX264" fmla="*/ 5423 w 10000"/>
                <a:gd name="connsiteY264" fmla="*/ 5942 h 10000"/>
                <a:gd name="connsiteX265" fmla="*/ 5397 w 10000"/>
                <a:gd name="connsiteY265" fmla="*/ 6236 h 10000"/>
                <a:gd name="connsiteX266" fmla="*/ 5367 w 10000"/>
                <a:gd name="connsiteY266" fmla="*/ 6541 h 10000"/>
                <a:gd name="connsiteX267" fmla="*/ 5337 w 10000"/>
                <a:gd name="connsiteY267" fmla="*/ 6814 h 10000"/>
                <a:gd name="connsiteX268" fmla="*/ 5296 w 10000"/>
                <a:gd name="connsiteY268" fmla="*/ 6718 h 10000"/>
                <a:gd name="connsiteX269" fmla="*/ 5251 w 10000"/>
                <a:gd name="connsiteY269" fmla="*/ 6624 h 10000"/>
                <a:gd name="connsiteX270" fmla="*/ 5210 w 10000"/>
                <a:gd name="connsiteY270" fmla="*/ 6530 h 10000"/>
                <a:gd name="connsiteX271" fmla="*/ 5170 w 10000"/>
                <a:gd name="connsiteY271" fmla="*/ 6444 h 10000"/>
                <a:gd name="connsiteX272" fmla="*/ 5129 w 10000"/>
                <a:gd name="connsiteY272" fmla="*/ 6351 h 10000"/>
                <a:gd name="connsiteX273" fmla="*/ 5089 w 10000"/>
                <a:gd name="connsiteY273" fmla="*/ 6268 h 10000"/>
                <a:gd name="connsiteX274" fmla="*/ 5043 w 10000"/>
                <a:gd name="connsiteY274" fmla="*/ 6185 h 10000"/>
                <a:gd name="connsiteX275" fmla="*/ 4992 w 10000"/>
                <a:gd name="connsiteY275" fmla="*/ 6111 h 10000"/>
                <a:gd name="connsiteX276" fmla="*/ 5033 w 10000"/>
                <a:gd name="connsiteY276" fmla="*/ 6111 h 10000"/>
                <a:gd name="connsiteX277" fmla="*/ 5073 w 10000"/>
                <a:gd name="connsiteY277" fmla="*/ 6143 h 10000"/>
                <a:gd name="connsiteX278" fmla="*/ 5114 w 10000"/>
                <a:gd name="connsiteY278" fmla="*/ 6195 h 10000"/>
                <a:gd name="connsiteX279" fmla="*/ 5149 w 10000"/>
                <a:gd name="connsiteY279" fmla="*/ 6258 h 10000"/>
                <a:gd name="connsiteX280" fmla="*/ 5190 w 10000"/>
                <a:gd name="connsiteY280" fmla="*/ 6321 h 10000"/>
                <a:gd name="connsiteX281" fmla="*/ 5230 w 10000"/>
                <a:gd name="connsiteY281" fmla="*/ 6341 h 10000"/>
                <a:gd name="connsiteX282" fmla="*/ 5271 w 10000"/>
                <a:gd name="connsiteY282" fmla="*/ 6341 h 10000"/>
                <a:gd name="connsiteX283" fmla="*/ 5316 w 10000"/>
                <a:gd name="connsiteY283" fmla="*/ 6299 h 10000"/>
                <a:gd name="connsiteX284" fmla="*/ 5276 w 10000"/>
                <a:gd name="connsiteY284" fmla="*/ 6154 h 10000"/>
                <a:gd name="connsiteX285" fmla="*/ 5225 w 10000"/>
                <a:gd name="connsiteY285" fmla="*/ 6017 h 10000"/>
                <a:gd name="connsiteX286" fmla="*/ 5170 w 10000"/>
                <a:gd name="connsiteY286" fmla="*/ 5902 h 10000"/>
                <a:gd name="connsiteX287" fmla="*/ 5109 w 10000"/>
                <a:gd name="connsiteY287" fmla="*/ 5776 h 10000"/>
                <a:gd name="connsiteX288" fmla="*/ 5043 w 10000"/>
                <a:gd name="connsiteY288" fmla="*/ 5670 h 10000"/>
                <a:gd name="connsiteX289" fmla="*/ 4972 w 10000"/>
                <a:gd name="connsiteY289" fmla="*/ 5576 h 10000"/>
                <a:gd name="connsiteX290" fmla="*/ 4901 w 10000"/>
                <a:gd name="connsiteY290" fmla="*/ 5493 h 10000"/>
                <a:gd name="connsiteX291" fmla="*/ 4835 w 10000"/>
                <a:gd name="connsiteY291" fmla="*/ 5418 h 10000"/>
                <a:gd name="connsiteX292" fmla="*/ 4881 w 10000"/>
                <a:gd name="connsiteY292" fmla="*/ 5428 h 10000"/>
                <a:gd name="connsiteX293" fmla="*/ 4927 w 10000"/>
                <a:gd name="connsiteY293" fmla="*/ 5438 h 10000"/>
                <a:gd name="connsiteX294" fmla="*/ 4972 w 10000"/>
                <a:gd name="connsiteY294" fmla="*/ 5461 h 10000"/>
                <a:gd name="connsiteX295" fmla="*/ 5018 w 10000"/>
                <a:gd name="connsiteY295" fmla="*/ 5493 h 10000"/>
                <a:gd name="connsiteX296" fmla="*/ 5068 w 10000"/>
                <a:gd name="connsiteY296" fmla="*/ 5513 h 10000"/>
                <a:gd name="connsiteX297" fmla="*/ 5114 w 10000"/>
                <a:gd name="connsiteY297" fmla="*/ 5545 h 10000"/>
                <a:gd name="connsiteX298" fmla="*/ 5154 w 10000"/>
                <a:gd name="connsiteY298" fmla="*/ 5586 h 10000"/>
                <a:gd name="connsiteX299" fmla="*/ 5195 w 10000"/>
                <a:gd name="connsiteY299" fmla="*/ 5629 h 10000"/>
                <a:gd name="connsiteX300" fmla="*/ 5220 w 10000"/>
                <a:gd name="connsiteY300" fmla="*/ 5639 h 10000"/>
                <a:gd name="connsiteX301" fmla="*/ 5241 w 10000"/>
                <a:gd name="connsiteY301" fmla="*/ 5680 h 10000"/>
                <a:gd name="connsiteX302" fmla="*/ 5266 w 10000"/>
                <a:gd name="connsiteY302" fmla="*/ 5732 h 10000"/>
                <a:gd name="connsiteX303" fmla="*/ 5281 w 10000"/>
                <a:gd name="connsiteY303" fmla="*/ 5766 h 10000"/>
                <a:gd name="connsiteX304" fmla="*/ 5306 w 10000"/>
                <a:gd name="connsiteY304" fmla="*/ 5818 h 10000"/>
                <a:gd name="connsiteX305" fmla="*/ 5327 w 10000"/>
                <a:gd name="connsiteY305" fmla="*/ 5829 h 10000"/>
                <a:gd name="connsiteX306" fmla="*/ 5352 w 10000"/>
                <a:gd name="connsiteY306" fmla="*/ 5818 h 10000"/>
                <a:gd name="connsiteX307" fmla="*/ 5382 w 10000"/>
                <a:gd name="connsiteY307" fmla="*/ 5766 h 10000"/>
                <a:gd name="connsiteX308" fmla="*/ 5342 w 10000"/>
                <a:gd name="connsiteY308" fmla="*/ 5660 h 10000"/>
                <a:gd name="connsiteX309" fmla="*/ 5296 w 10000"/>
                <a:gd name="connsiteY309" fmla="*/ 5576 h 10000"/>
                <a:gd name="connsiteX310" fmla="*/ 5241 w 10000"/>
                <a:gd name="connsiteY310" fmla="*/ 5503 h 10000"/>
                <a:gd name="connsiteX311" fmla="*/ 5190 w 10000"/>
                <a:gd name="connsiteY311" fmla="*/ 5438 h 10000"/>
                <a:gd name="connsiteX312" fmla="*/ 5129 w 10000"/>
                <a:gd name="connsiteY312" fmla="*/ 5387 h 10000"/>
                <a:gd name="connsiteX313" fmla="*/ 5073 w 10000"/>
                <a:gd name="connsiteY313" fmla="*/ 5356 h 10000"/>
                <a:gd name="connsiteX314" fmla="*/ 5008 w 10000"/>
                <a:gd name="connsiteY314" fmla="*/ 5304 h 10000"/>
                <a:gd name="connsiteX315" fmla="*/ 4952 w 10000"/>
                <a:gd name="connsiteY315" fmla="*/ 5271 h 10000"/>
                <a:gd name="connsiteX316" fmla="*/ 4916 w 10000"/>
                <a:gd name="connsiteY316" fmla="*/ 5241 h 10000"/>
                <a:gd name="connsiteX317" fmla="*/ 4876 w 10000"/>
                <a:gd name="connsiteY317" fmla="*/ 5230 h 10000"/>
                <a:gd name="connsiteX318" fmla="*/ 4841 w 10000"/>
                <a:gd name="connsiteY318" fmla="*/ 5230 h 10000"/>
                <a:gd name="connsiteX319" fmla="*/ 4810 w 10000"/>
                <a:gd name="connsiteY319" fmla="*/ 5284 h 10000"/>
                <a:gd name="connsiteX320" fmla="*/ 4810 w 10000"/>
                <a:gd name="connsiteY320" fmla="*/ 5314 h 10000"/>
                <a:gd name="connsiteX321" fmla="*/ 4815 w 10000"/>
                <a:gd name="connsiteY321" fmla="*/ 5356 h 10000"/>
                <a:gd name="connsiteX322" fmla="*/ 4820 w 10000"/>
                <a:gd name="connsiteY322" fmla="*/ 5377 h 10000"/>
                <a:gd name="connsiteX323" fmla="*/ 4835 w 10000"/>
                <a:gd name="connsiteY323" fmla="*/ 5397 h 10000"/>
                <a:gd name="connsiteX324" fmla="*/ 4795 w 10000"/>
                <a:gd name="connsiteY324" fmla="*/ 5428 h 10000"/>
                <a:gd name="connsiteX325" fmla="*/ 4744 w 10000"/>
                <a:gd name="connsiteY325" fmla="*/ 5438 h 10000"/>
                <a:gd name="connsiteX326" fmla="*/ 4709 w 10000"/>
                <a:gd name="connsiteY326" fmla="*/ 5461 h 10000"/>
                <a:gd name="connsiteX327" fmla="*/ 4704 w 10000"/>
                <a:gd name="connsiteY327" fmla="*/ 5556 h 10000"/>
                <a:gd name="connsiteX328" fmla="*/ 4754 w 10000"/>
                <a:gd name="connsiteY328" fmla="*/ 5596 h 10000"/>
                <a:gd name="connsiteX329" fmla="*/ 4800 w 10000"/>
                <a:gd name="connsiteY329" fmla="*/ 5629 h 10000"/>
                <a:gd name="connsiteX330" fmla="*/ 4846 w 10000"/>
                <a:gd name="connsiteY330" fmla="*/ 5670 h 10000"/>
                <a:gd name="connsiteX331" fmla="*/ 4896 w 10000"/>
                <a:gd name="connsiteY331" fmla="*/ 5691 h 10000"/>
                <a:gd name="connsiteX332" fmla="*/ 4937 w 10000"/>
                <a:gd name="connsiteY332" fmla="*/ 5732 h 10000"/>
                <a:gd name="connsiteX333" fmla="*/ 4987 w 10000"/>
                <a:gd name="connsiteY333" fmla="*/ 5776 h 10000"/>
                <a:gd name="connsiteX334" fmla="*/ 5028 w 10000"/>
                <a:gd name="connsiteY334" fmla="*/ 5839 h 10000"/>
                <a:gd name="connsiteX335" fmla="*/ 5068 w 10000"/>
                <a:gd name="connsiteY335" fmla="*/ 5902 h 10000"/>
                <a:gd name="connsiteX336" fmla="*/ 5033 w 10000"/>
                <a:gd name="connsiteY336" fmla="*/ 5912 h 10000"/>
                <a:gd name="connsiteX337" fmla="*/ 4992 w 10000"/>
                <a:gd name="connsiteY337" fmla="*/ 5912 h 10000"/>
                <a:gd name="connsiteX338" fmla="*/ 4957 w 10000"/>
                <a:gd name="connsiteY338" fmla="*/ 5902 h 10000"/>
                <a:gd name="connsiteX339" fmla="*/ 4916 w 10000"/>
                <a:gd name="connsiteY339" fmla="*/ 5871 h 10000"/>
                <a:gd name="connsiteX340" fmla="*/ 4876 w 10000"/>
                <a:gd name="connsiteY340" fmla="*/ 5850 h 10000"/>
                <a:gd name="connsiteX341" fmla="*/ 4835 w 10000"/>
                <a:gd name="connsiteY341" fmla="*/ 5839 h 10000"/>
                <a:gd name="connsiteX342" fmla="*/ 4800 w 10000"/>
                <a:gd name="connsiteY342" fmla="*/ 5860 h 10000"/>
                <a:gd name="connsiteX343" fmla="*/ 4759 w 10000"/>
                <a:gd name="connsiteY343" fmla="*/ 5902 h 10000"/>
                <a:gd name="connsiteX344" fmla="*/ 4775 w 10000"/>
                <a:gd name="connsiteY344" fmla="*/ 6027 h 10000"/>
                <a:gd name="connsiteX345" fmla="*/ 4810 w 10000"/>
                <a:gd name="connsiteY345" fmla="*/ 6143 h 10000"/>
                <a:gd name="connsiteX346" fmla="*/ 4851 w 10000"/>
                <a:gd name="connsiteY346" fmla="*/ 6226 h 10000"/>
                <a:gd name="connsiteX347" fmla="*/ 4901 w 10000"/>
                <a:gd name="connsiteY347" fmla="*/ 6309 h 10000"/>
                <a:gd name="connsiteX348" fmla="*/ 4952 w 10000"/>
                <a:gd name="connsiteY348" fmla="*/ 6394 h 10000"/>
                <a:gd name="connsiteX349" fmla="*/ 5003 w 10000"/>
                <a:gd name="connsiteY349" fmla="*/ 6488 h 10000"/>
                <a:gd name="connsiteX350" fmla="*/ 5043 w 10000"/>
                <a:gd name="connsiteY350" fmla="*/ 6614 h 10000"/>
                <a:gd name="connsiteX351" fmla="*/ 5078 w 10000"/>
                <a:gd name="connsiteY351" fmla="*/ 6739 h 10000"/>
                <a:gd name="connsiteX352" fmla="*/ 4987 w 10000"/>
                <a:gd name="connsiteY352" fmla="*/ 6781 h 10000"/>
                <a:gd name="connsiteX353" fmla="*/ 4886 w 10000"/>
                <a:gd name="connsiteY353" fmla="*/ 6824 h 10000"/>
                <a:gd name="connsiteX354" fmla="*/ 4795 w 10000"/>
                <a:gd name="connsiteY354" fmla="*/ 6888 h 10000"/>
                <a:gd name="connsiteX355" fmla="*/ 4699 w 10000"/>
                <a:gd name="connsiteY355" fmla="*/ 6950 h 10000"/>
                <a:gd name="connsiteX356" fmla="*/ 4608 w 10000"/>
                <a:gd name="connsiteY356" fmla="*/ 7013 h 10000"/>
                <a:gd name="connsiteX357" fmla="*/ 4511 w 10000"/>
                <a:gd name="connsiteY357" fmla="*/ 7055 h 10000"/>
                <a:gd name="connsiteX358" fmla="*/ 4415 w 10000"/>
                <a:gd name="connsiteY358" fmla="*/ 7097 h 10000"/>
                <a:gd name="connsiteX359" fmla="*/ 4319 w 10000"/>
                <a:gd name="connsiteY359" fmla="*/ 7107 h 10000"/>
                <a:gd name="connsiteX360" fmla="*/ 4339 w 10000"/>
                <a:gd name="connsiteY360" fmla="*/ 6845 h 10000"/>
                <a:gd name="connsiteX361" fmla="*/ 4349 w 10000"/>
                <a:gd name="connsiteY361" fmla="*/ 6551 h 10000"/>
                <a:gd name="connsiteX362" fmla="*/ 4339 w 10000"/>
                <a:gd name="connsiteY362" fmla="*/ 6268 h 10000"/>
                <a:gd name="connsiteX363" fmla="*/ 4319 w 10000"/>
                <a:gd name="connsiteY363" fmla="*/ 6006 h 10000"/>
                <a:gd name="connsiteX364" fmla="*/ 4294 w 10000"/>
                <a:gd name="connsiteY364" fmla="*/ 5922 h 10000"/>
                <a:gd name="connsiteX365" fmla="*/ 4268 w 10000"/>
                <a:gd name="connsiteY365" fmla="*/ 5829 h 10000"/>
                <a:gd name="connsiteX366" fmla="*/ 4238 w 10000"/>
                <a:gd name="connsiteY366" fmla="*/ 5743 h 10000"/>
                <a:gd name="connsiteX367" fmla="*/ 4192 w 10000"/>
                <a:gd name="connsiteY367" fmla="*/ 5712 h 10000"/>
                <a:gd name="connsiteX368" fmla="*/ 4147 w 10000"/>
                <a:gd name="connsiteY368" fmla="*/ 5891 h 10000"/>
                <a:gd name="connsiteX369" fmla="*/ 4116 w 10000"/>
                <a:gd name="connsiteY369" fmla="*/ 6070 h 10000"/>
                <a:gd name="connsiteX370" fmla="*/ 4086 w 10000"/>
                <a:gd name="connsiteY370" fmla="*/ 6247 h 10000"/>
                <a:gd name="connsiteX371" fmla="*/ 4035 w 10000"/>
                <a:gd name="connsiteY371" fmla="*/ 6414 h 10000"/>
                <a:gd name="connsiteX372" fmla="*/ 3833 w 10000"/>
                <a:gd name="connsiteY372" fmla="*/ 5712 h 10000"/>
                <a:gd name="connsiteX373" fmla="*/ 3772 w 10000"/>
                <a:gd name="connsiteY373" fmla="*/ 5712 h 10000"/>
                <a:gd name="connsiteX374" fmla="*/ 3772 w 10000"/>
                <a:gd name="connsiteY374" fmla="*/ 5829 h 10000"/>
                <a:gd name="connsiteX375" fmla="*/ 3813 w 10000"/>
                <a:gd name="connsiteY375" fmla="*/ 5954 h 10000"/>
                <a:gd name="connsiteX376" fmla="*/ 3848 w 10000"/>
                <a:gd name="connsiteY376" fmla="*/ 6090 h 10000"/>
                <a:gd name="connsiteX377" fmla="*/ 3878 w 10000"/>
                <a:gd name="connsiteY377" fmla="*/ 6226 h 10000"/>
                <a:gd name="connsiteX378" fmla="*/ 3909 w 10000"/>
                <a:gd name="connsiteY378" fmla="*/ 6373 h 10000"/>
                <a:gd name="connsiteX379" fmla="*/ 3934 w 10000"/>
                <a:gd name="connsiteY379" fmla="*/ 6498 h 10000"/>
                <a:gd name="connsiteX380" fmla="*/ 3959 w 10000"/>
                <a:gd name="connsiteY380" fmla="*/ 6644 h 10000"/>
                <a:gd name="connsiteX381" fmla="*/ 3975 w 10000"/>
                <a:gd name="connsiteY381" fmla="*/ 6803 h 10000"/>
                <a:gd name="connsiteX382" fmla="*/ 3995 w 10000"/>
                <a:gd name="connsiteY382" fmla="*/ 6950 h 10000"/>
                <a:gd name="connsiteX383" fmla="*/ 4041 w 10000"/>
                <a:gd name="connsiteY383" fmla="*/ 6928 h 10000"/>
                <a:gd name="connsiteX384" fmla="*/ 4081 w 10000"/>
                <a:gd name="connsiteY384" fmla="*/ 6868 h 10000"/>
                <a:gd name="connsiteX385" fmla="*/ 4111 w 10000"/>
                <a:gd name="connsiteY385" fmla="*/ 6803 h 10000"/>
                <a:gd name="connsiteX386" fmla="*/ 4142 w 10000"/>
                <a:gd name="connsiteY386" fmla="*/ 6729 h 10000"/>
                <a:gd name="connsiteX387" fmla="*/ 4162 w 10000"/>
                <a:gd name="connsiteY387" fmla="*/ 6644 h 10000"/>
                <a:gd name="connsiteX388" fmla="*/ 4182 w 10000"/>
                <a:gd name="connsiteY388" fmla="*/ 6551 h 10000"/>
                <a:gd name="connsiteX389" fmla="*/ 4197 w 10000"/>
                <a:gd name="connsiteY389" fmla="*/ 6467 h 10000"/>
                <a:gd name="connsiteX390" fmla="*/ 4218 w 10000"/>
                <a:gd name="connsiteY390" fmla="*/ 6384 h 10000"/>
                <a:gd name="connsiteX391" fmla="*/ 4238 w 10000"/>
                <a:gd name="connsiteY391" fmla="*/ 6467 h 10000"/>
                <a:gd name="connsiteX392" fmla="*/ 4228 w 10000"/>
                <a:gd name="connsiteY392" fmla="*/ 6654 h 10000"/>
                <a:gd name="connsiteX393" fmla="*/ 4203 w 10000"/>
                <a:gd name="connsiteY393" fmla="*/ 6855 h 10000"/>
                <a:gd name="connsiteX394" fmla="*/ 4182 w 10000"/>
                <a:gd name="connsiteY394" fmla="*/ 7034 h 10000"/>
                <a:gd name="connsiteX395" fmla="*/ 4147 w 10000"/>
                <a:gd name="connsiteY395" fmla="*/ 7223 h 10000"/>
                <a:gd name="connsiteX396" fmla="*/ 4111 w 10000"/>
                <a:gd name="connsiteY396" fmla="*/ 7410 h 10000"/>
                <a:gd name="connsiteX397" fmla="*/ 4076 w 10000"/>
                <a:gd name="connsiteY397" fmla="*/ 7589 h 10000"/>
                <a:gd name="connsiteX398" fmla="*/ 4223 w 10000"/>
                <a:gd name="connsiteY398" fmla="*/ 7977 h 10000"/>
                <a:gd name="connsiteX399" fmla="*/ 4238 w 10000"/>
                <a:gd name="connsiteY399" fmla="*/ 7862 h 10000"/>
                <a:gd name="connsiteX400" fmla="*/ 4258 w 10000"/>
                <a:gd name="connsiteY400" fmla="*/ 7705 h 10000"/>
                <a:gd name="connsiteX401" fmla="*/ 4273 w 10000"/>
                <a:gd name="connsiteY401" fmla="*/ 7567 h 10000"/>
                <a:gd name="connsiteX402" fmla="*/ 4294 w 10000"/>
                <a:gd name="connsiteY402" fmla="*/ 7452 h 10000"/>
                <a:gd name="connsiteX403" fmla="*/ 4400 w 10000"/>
                <a:gd name="connsiteY403" fmla="*/ 7421 h 10000"/>
                <a:gd name="connsiteX404" fmla="*/ 4511 w 10000"/>
                <a:gd name="connsiteY404" fmla="*/ 7358 h 10000"/>
                <a:gd name="connsiteX405" fmla="*/ 4623 w 10000"/>
                <a:gd name="connsiteY405" fmla="*/ 7296 h 10000"/>
                <a:gd name="connsiteX406" fmla="*/ 4734 w 10000"/>
                <a:gd name="connsiteY406" fmla="*/ 7243 h 10000"/>
                <a:gd name="connsiteX407" fmla="*/ 4846 w 10000"/>
                <a:gd name="connsiteY407" fmla="*/ 7181 h 10000"/>
                <a:gd name="connsiteX408" fmla="*/ 4952 w 10000"/>
                <a:gd name="connsiteY408" fmla="*/ 7118 h 10000"/>
                <a:gd name="connsiteX409" fmla="*/ 5063 w 10000"/>
                <a:gd name="connsiteY409" fmla="*/ 7055 h 10000"/>
                <a:gd name="connsiteX410" fmla="*/ 5170 w 10000"/>
                <a:gd name="connsiteY410" fmla="*/ 7013 h 10000"/>
                <a:gd name="connsiteX411" fmla="*/ 5205 w 10000"/>
                <a:gd name="connsiteY411" fmla="*/ 7107 h 10000"/>
                <a:gd name="connsiteX412" fmla="*/ 5241 w 10000"/>
                <a:gd name="connsiteY412" fmla="*/ 7202 h 10000"/>
                <a:gd name="connsiteX413" fmla="*/ 5266 w 10000"/>
                <a:gd name="connsiteY413" fmla="*/ 7296 h 10000"/>
                <a:gd name="connsiteX414" fmla="*/ 5286 w 10000"/>
                <a:gd name="connsiteY414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90 w 10000"/>
                <a:gd name="connsiteY2" fmla="*/ 8835 h 10000"/>
                <a:gd name="connsiteX3" fmla="*/ 5165 w 10000"/>
                <a:gd name="connsiteY3" fmla="*/ 9193 h 10000"/>
                <a:gd name="connsiteX4" fmla="*/ 4927 w 10000"/>
                <a:gd name="connsiteY4" fmla="*/ 9980 h 10000"/>
                <a:gd name="connsiteX5" fmla="*/ 4851 w 10000"/>
                <a:gd name="connsiteY5" fmla="*/ 10000 h 10000"/>
                <a:gd name="connsiteX6" fmla="*/ 4228 w 10000"/>
                <a:gd name="connsiteY6" fmla="*/ 8125 h 10000"/>
                <a:gd name="connsiteX7" fmla="*/ 4223 w 10000"/>
                <a:gd name="connsiteY7" fmla="*/ 8092 h 10000"/>
                <a:gd name="connsiteX8" fmla="*/ 4223 w 10000"/>
                <a:gd name="connsiteY8" fmla="*/ 8061 h 10000"/>
                <a:gd name="connsiteX9" fmla="*/ 4223 w 10000"/>
                <a:gd name="connsiteY9" fmla="*/ 8018 h 10000"/>
                <a:gd name="connsiteX10" fmla="*/ 4223 w 10000"/>
                <a:gd name="connsiteY10" fmla="*/ 7977 h 10000"/>
                <a:gd name="connsiteX11" fmla="*/ 5554 w 10000"/>
                <a:gd name="connsiteY11" fmla="*/ 6593 h 10000"/>
                <a:gd name="connsiteX12" fmla="*/ 5570 w 10000"/>
                <a:gd name="connsiteY12" fmla="*/ 6384 h 10000"/>
                <a:gd name="connsiteX13" fmla="*/ 5585 w 10000"/>
                <a:gd name="connsiteY13" fmla="*/ 6154 h 10000"/>
                <a:gd name="connsiteX14" fmla="*/ 5605 w 10000"/>
                <a:gd name="connsiteY14" fmla="*/ 5932 h 10000"/>
                <a:gd name="connsiteX15" fmla="*/ 5625 w 10000"/>
                <a:gd name="connsiteY15" fmla="*/ 5712 h 10000"/>
                <a:gd name="connsiteX16" fmla="*/ 5651 w 10000"/>
                <a:gd name="connsiteY16" fmla="*/ 5503 h 10000"/>
                <a:gd name="connsiteX17" fmla="*/ 5671 w 10000"/>
                <a:gd name="connsiteY17" fmla="*/ 5294 h 10000"/>
                <a:gd name="connsiteX18" fmla="*/ 5706 w 10000"/>
                <a:gd name="connsiteY18" fmla="*/ 5084 h 10000"/>
                <a:gd name="connsiteX19" fmla="*/ 5742 w 10000"/>
                <a:gd name="connsiteY19" fmla="*/ 4885 h 10000"/>
                <a:gd name="connsiteX20" fmla="*/ 5782 w 10000"/>
                <a:gd name="connsiteY20" fmla="*/ 4643 h 10000"/>
                <a:gd name="connsiteX21" fmla="*/ 5838 w 10000"/>
                <a:gd name="connsiteY21" fmla="*/ 4401 h 10000"/>
                <a:gd name="connsiteX22" fmla="*/ 5894 w 10000"/>
                <a:gd name="connsiteY22" fmla="*/ 4171 h 10000"/>
                <a:gd name="connsiteX23" fmla="*/ 5965 w 10000"/>
                <a:gd name="connsiteY23" fmla="*/ 3942 h 10000"/>
                <a:gd name="connsiteX24" fmla="*/ 6041 w 10000"/>
                <a:gd name="connsiteY24" fmla="*/ 3723 h 10000"/>
                <a:gd name="connsiteX25" fmla="*/ 6116 w 10000"/>
                <a:gd name="connsiteY25" fmla="*/ 3511 h 10000"/>
                <a:gd name="connsiteX26" fmla="*/ 6203 w 10000"/>
                <a:gd name="connsiteY26" fmla="*/ 3312 h 10000"/>
                <a:gd name="connsiteX27" fmla="*/ 6294 w 10000"/>
                <a:gd name="connsiteY27" fmla="*/ 3124 h 10000"/>
                <a:gd name="connsiteX28" fmla="*/ 6395 w 10000"/>
                <a:gd name="connsiteY28" fmla="*/ 2957 h 10000"/>
                <a:gd name="connsiteX29" fmla="*/ 6496 w 10000"/>
                <a:gd name="connsiteY29" fmla="*/ 2777 h 10000"/>
                <a:gd name="connsiteX30" fmla="*/ 6603 w 10000"/>
                <a:gd name="connsiteY30" fmla="*/ 2642 h 10000"/>
                <a:gd name="connsiteX31" fmla="*/ 6714 w 10000"/>
                <a:gd name="connsiteY31" fmla="*/ 2515 h 10000"/>
                <a:gd name="connsiteX32" fmla="*/ 6830 w 10000"/>
                <a:gd name="connsiteY32" fmla="*/ 2411 h 10000"/>
                <a:gd name="connsiteX33" fmla="*/ 6947 w 10000"/>
                <a:gd name="connsiteY33" fmla="*/ 2305 h 10000"/>
                <a:gd name="connsiteX34" fmla="*/ 7073 w 10000"/>
                <a:gd name="connsiteY34" fmla="*/ 2253 h 10000"/>
                <a:gd name="connsiteX35" fmla="*/ 7200 w 10000"/>
                <a:gd name="connsiteY35" fmla="*/ 2201 h 10000"/>
                <a:gd name="connsiteX36" fmla="*/ 7271 w 10000"/>
                <a:gd name="connsiteY36" fmla="*/ 2368 h 10000"/>
                <a:gd name="connsiteX37" fmla="*/ 7332 w 10000"/>
                <a:gd name="connsiteY37" fmla="*/ 2515 h 10000"/>
                <a:gd name="connsiteX38" fmla="*/ 7397 w 10000"/>
                <a:gd name="connsiteY38" fmla="*/ 2663 h 10000"/>
                <a:gd name="connsiteX39" fmla="*/ 7468 w 10000"/>
                <a:gd name="connsiteY39" fmla="*/ 2777 h 10000"/>
                <a:gd name="connsiteX40" fmla="*/ 7549 w 10000"/>
                <a:gd name="connsiteY40" fmla="*/ 2894 h 10000"/>
                <a:gd name="connsiteX41" fmla="*/ 7641 w 10000"/>
                <a:gd name="connsiteY41" fmla="*/ 2987 h 10000"/>
                <a:gd name="connsiteX42" fmla="*/ 7757 w 10000"/>
                <a:gd name="connsiteY42" fmla="*/ 3082 h 10000"/>
                <a:gd name="connsiteX43" fmla="*/ 7899 w 10000"/>
                <a:gd name="connsiteY43" fmla="*/ 3165 h 10000"/>
                <a:gd name="connsiteX44" fmla="*/ 7980 w 10000"/>
                <a:gd name="connsiteY44" fmla="*/ 3209 h 10000"/>
                <a:gd name="connsiteX45" fmla="*/ 8056 w 10000"/>
                <a:gd name="connsiteY45" fmla="*/ 3219 h 10000"/>
                <a:gd name="connsiteX46" fmla="*/ 8137 w 10000"/>
                <a:gd name="connsiteY46" fmla="*/ 3229 h 10000"/>
                <a:gd name="connsiteX47" fmla="*/ 8213 w 10000"/>
                <a:gd name="connsiteY47" fmla="*/ 3229 h 10000"/>
                <a:gd name="connsiteX48" fmla="*/ 8289 w 10000"/>
                <a:gd name="connsiteY48" fmla="*/ 3209 h 10000"/>
                <a:gd name="connsiteX49" fmla="*/ 8359 w 10000"/>
                <a:gd name="connsiteY49" fmla="*/ 3175 h 10000"/>
                <a:gd name="connsiteX50" fmla="*/ 8435 w 10000"/>
                <a:gd name="connsiteY50" fmla="*/ 3145 h 10000"/>
                <a:gd name="connsiteX51" fmla="*/ 8506 w 10000"/>
                <a:gd name="connsiteY51" fmla="*/ 3082 h 10000"/>
                <a:gd name="connsiteX52" fmla="*/ 8572 w 10000"/>
                <a:gd name="connsiteY52" fmla="*/ 3041 h 10000"/>
                <a:gd name="connsiteX53" fmla="*/ 8638 w 10000"/>
                <a:gd name="connsiteY53" fmla="*/ 2967 h 10000"/>
                <a:gd name="connsiteX54" fmla="*/ 8709 w 10000"/>
                <a:gd name="connsiteY54" fmla="*/ 2894 h 10000"/>
                <a:gd name="connsiteX55" fmla="*/ 8775 w 10000"/>
                <a:gd name="connsiteY55" fmla="*/ 2810 h 10000"/>
                <a:gd name="connsiteX56" fmla="*/ 8830 w 10000"/>
                <a:gd name="connsiteY56" fmla="*/ 2716 h 10000"/>
                <a:gd name="connsiteX57" fmla="*/ 8896 w 10000"/>
                <a:gd name="connsiteY57" fmla="*/ 2609 h 10000"/>
                <a:gd name="connsiteX58" fmla="*/ 8952 w 10000"/>
                <a:gd name="connsiteY58" fmla="*/ 2504 h 10000"/>
                <a:gd name="connsiteX59" fmla="*/ 9013 w 10000"/>
                <a:gd name="connsiteY59" fmla="*/ 2401 h 10000"/>
                <a:gd name="connsiteX60" fmla="*/ 9200 w 10000"/>
                <a:gd name="connsiteY60" fmla="*/ 2609 h 10000"/>
                <a:gd name="connsiteX61" fmla="*/ 9362 w 10000"/>
                <a:gd name="connsiteY61" fmla="*/ 2884 h 10000"/>
                <a:gd name="connsiteX62" fmla="*/ 9499 w 10000"/>
                <a:gd name="connsiteY62" fmla="*/ 3195 h 10000"/>
                <a:gd name="connsiteX63" fmla="*/ 9625 w 10000"/>
                <a:gd name="connsiteY63" fmla="*/ 3554 h 10000"/>
                <a:gd name="connsiteX64" fmla="*/ 9716 w 10000"/>
                <a:gd name="connsiteY64" fmla="*/ 3942 h 10000"/>
                <a:gd name="connsiteX65" fmla="*/ 9792 w 10000"/>
                <a:gd name="connsiteY65" fmla="*/ 4359 h 10000"/>
                <a:gd name="connsiteX66" fmla="*/ 9833 w 10000"/>
                <a:gd name="connsiteY66" fmla="*/ 4791 h 10000"/>
                <a:gd name="connsiteX67" fmla="*/ 9848 w 10000"/>
                <a:gd name="connsiteY67" fmla="*/ 5230 h 10000"/>
                <a:gd name="connsiteX68" fmla="*/ 9863 w 10000"/>
                <a:gd name="connsiteY68" fmla="*/ 5534 h 10000"/>
                <a:gd name="connsiteX69" fmla="*/ 9878 w 10000"/>
                <a:gd name="connsiteY69" fmla="*/ 5871 h 10000"/>
                <a:gd name="connsiteX70" fmla="*/ 9899 w 10000"/>
                <a:gd name="connsiteY70" fmla="*/ 6132 h 10000"/>
                <a:gd name="connsiteX71" fmla="*/ 9914 w 10000"/>
                <a:gd name="connsiteY71" fmla="*/ 6195 h 10000"/>
                <a:gd name="connsiteX72" fmla="*/ 9980 w 10000"/>
                <a:gd name="connsiteY72" fmla="*/ 5660 h 10000"/>
                <a:gd name="connsiteX73" fmla="*/ 10000 w 10000"/>
                <a:gd name="connsiteY73" fmla="*/ 5084 h 10000"/>
                <a:gd name="connsiteX74" fmla="*/ 9995 w 10000"/>
                <a:gd name="connsiteY74" fmla="*/ 4506 h 10000"/>
                <a:gd name="connsiteX75" fmla="*/ 9949 w 10000"/>
                <a:gd name="connsiteY75" fmla="*/ 3963 h 10000"/>
                <a:gd name="connsiteX76" fmla="*/ 9924 w 10000"/>
                <a:gd name="connsiteY76" fmla="*/ 3784 h 10000"/>
                <a:gd name="connsiteX77" fmla="*/ 9899 w 10000"/>
                <a:gd name="connsiteY77" fmla="*/ 3604 h 10000"/>
                <a:gd name="connsiteX78" fmla="*/ 9863 w 10000"/>
                <a:gd name="connsiteY78" fmla="*/ 3418 h 10000"/>
                <a:gd name="connsiteX79" fmla="*/ 9813 w 10000"/>
                <a:gd name="connsiteY79" fmla="*/ 3249 h 10000"/>
                <a:gd name="connsiteX80" fmla="*/ 9767 w 10000"/>
                <a:gd name="connsiteY80" fmla="*/ 3092 h 10000"/>
                <a:gd name="connsiteX81" fmla="*/ 9716 w 10000"/>
                <a:gd name="connsiteY81" fmla="*/ 2936 h 10000"/>
                <a:gd name="connsiteX82" fmla="*/ 9656 w 10000"/>
                <a:gd name="connsiteY82" fmla="*/ 2777 h 10000"/>
                <a:gd name="connsiteX83" fmla="*/ 9595 w 10000"/>
                <a:gd name="connsiteY83" fmla="*/ 2642 h 10000"/>
                <a:gd name="connsiteX84" fmla="*/ 9529 w 10000"/>
                <a:gd name="connsiteY84" fmla="*/ 2504 h 10000"/>
                <a:gd name="connsiteX85" fmla="*/ 9458 w 10000"/>
                <a:gd name="connsiteY85" fmla="*/ 2368 h 10000"/>
                <a:gd name="connsiteX86" fmla="*/ 9387 w 10000"/>
                <a:gd name="connsiteY86" fmla="*/ 2243 h 10000"/>
                <a:gd name="connsiteX87" fmla="*/ 9316 w 10000"/>
                <a:gd name="connsiteY87" fmla="*/ 2117 h 10000"/>
                <a:gd name="connsiteX88" fmla="*/ 9241 w 10000"/>
                <a:gd name="connsiteY88" fmla="*/ 2003 h 10000"/>
                <a:gd name="connsiteX89" fmla="*/ 9154 w 10000"/>
                <a:gd name="connsiteY89" fmla="*/ 1888 h 10000"/>
                <a:gd name="connsiteX90" fmla="*/ 9078 w 10000"/>
                <a:gd name="connsiteY90" fmla="*/ 1793 h 10000"/>
                <a:gd name="connsiteX91" fmla="*/ 8997 w 10000"/>
                <a:gd name="connsiteY91" fmla="*/ 1699 h 10000"/>
                <a:gd name="connsiteX92" fmla="*/ 8982 w 10000"/>
                <a:gd name="connsiteY92" fmla="*/ 1710 h 10000"/>
                <a:gd name="connsiteX93" fmla="*/ 8972 w 10000"/>
                <a:gd name="connsiteY93" fmla="*/ 1720 h 10000"/>
                <a:gd name="connsiteX94" fmla="*/ 8957 w 10000"/>
                <a:gd name="connsiteY94" fmla="*/ 1730 h 10000"/>
                <a:gd name="connsiteX95" fmla="*/ 8947 w 10000"/>
                <a:gd name="connsiteY95" fmla="*/ 1750 h 10000"/>
                <a:gd name="connsiteX96" fmla="*/ 8932 w 10000"/>
                <a:gd name="connsiteY96" fmla="*/ 1793 h 10000"/>
                <a:gd name="connsiteX97" fmla="*/ 8906 w 10000"/>
                <a:gd name="connsiteY97" fmla="*/ 1856 h 10000"/>
                <a:gd name="connsiteX98" fmla="*/ 8866 w 10000"/>
                <a:gd name="connsiteY98" fmla="*/ 1939 h 10000"/>
                <a:gd name="connsiteX99" fmla="*/ 8820 w 10000"/>
                <a:gd name="connsiteY99" fmla="*/ 2045 h 10000"/>
                <a:gd name="connsiteX100" fmla="*/ 8749 w 10000"/>
                <a:gd name="connsiteY100" fmla="*/ 2180 h 10000"/>
                <a:gd name="connsiteX101" fmla="*/ 8684 w 10000"/>
                <a:gd name="connsiteY101" fmla="*/ 2283 h 10000"/>
                <a:gd name="connsiteX102" fmla="*/ 8628 w 10000"/>
                <a:gd name="connsiteY102" fmla="*/ 2380 h 10000"/>
                <a:gd name="connsiteX103" fmla="*/ 8567 w 10000"/>
                <a:gd name="connsiteY103" fmla="*/ 2463 h 10000"/>
                <a:gd name="connsiteX104" fmla="*/ 8516 w 10000"/>
                <a:gd name="connsiteY104" fmla="*/ 2526 h 10000"/>
                <a:gd name="connsiteX105" fmla="*/ 8466 w 10000"/>
                <a:gd name="connsiteY105" fmla="*/ 2588 h 10000"/>
                <a:gd name="connsiteX106" fmla="*/ 8415 w 10000"/>
                <a:gd name="connsiteY106" fmla="*/ 2622 h 10000"/>
                <a:gd name="connsiteX107" fmla="*/ 8365 w 10000"/>
                <a:gd name="connsiteY107" fmla="*/ 2663 h 10000"/>
                <a:gd name="connsiteX108" fmla="*/ 8314 w 10000"/>
                <a:gd name="connsiteY108" fmla="*/ 2673 h 10000"/>
                <a:gd name="connsiteX109" fmla="*/ 8258 w 10000"/>
                <a:gd name="connsiteY109" fmla="*/ 2684 h 10000"/>
                <a:gd name="connsiteX110" fmla="*/ 8208 w 10000"/>
                <a:gd name="connsiteY110" fmla="*/ 2694 h 10000"/>
                <a:gd name="connsiteX111" fmla="*/ 8147 w 10000"/>
                <a:gd name="connsiteY111" fmla="*/ 2694 h 10000"/>
                <a:gd name="connsiteX112" fmla="*/ 8086 w 10000"/>
                <a:gd name="connsiteY112" fmla="*/ 2684 h 10000"/>
                <a:gd name="connsiteX113" fmla="*/ 8015 w 10000"/>
                <a:gd name="connsiteY113" fmla="*/ 2684 h 10000"/>
                <a:gd name="connsiteX114" fmla="*/ 7939 w 10000"/>
                <a:gd name="connsiteY114" fmla="*/ 2673 h 10000"/>
                <a:gd name="connsiteX115" fmla="*/ 7858 w 10000"/>
                <a:gd name="connsiteY115" fmla="*/ 2663 h 10000"/>
                <a:gd name="connsiteX116" fmla="*/ 7803 w 10000"/>
                <a:gd name="connsiteY116" fmla="*/ 2609 h 10000"/>
                <a:gd name="connsiteX117" fmla="*/ 7747 w 10000"/>
                <a:gd name="connsiteY117" fmla="*/ 2577 h 10000"/>
                <a:gd name="connsiteX118" fmla="*/ 7696 w 10000"/>
                <a:gd name="connsiteY118" fmla="*/ 2526 h 10000"/>
                <a:gd name="connsiteX119" fmla="*/ 7635 w 10000"/>
                <a:gd name="connsiteY119" fmla="*/ 2483 h 10000"/>
                <a:gd name="connsiteX120" fmla="*/ 7585 w 10000"/>
                <a:gd name="connsiteY120" fmla="*/ 2431 h 10000"/>
                <a:gd name="connsiteX121" fmla="*/ 7529 w 10000"/>
                <a:gd name="connsiteY121" fmla="*/ 2358 h 10000"/>
                <a:gd name="connsiteX122" fmla="*/ 7489 w 10000"/>
                <a:gd name="connsiteY122" fmla="*/ 2273 h 10000"/>
                <a:gd name="connsiteX123" fmla="*/ 7448 w 10000"/>
                <a:gd name="connsiteY123" fmla="*/ 2180 h 10000"/>
                <a:gd name="connsiteX124" fmla="*/ 7468 w 10000"/>
                <a:gd name="connsiteY124" fmla="*/ 2138 h 10000"/>
                <a:gd name="connsiteX125" fmla="*/ 7484 w 10000"/>
                <a:gd name="connsiteY125" fmla="*/ 2096 h 10000"/>
                <a:gd name="connsiteX126" fmla="*/ 7499 w 10000"/>
                <a:gd name="connsiteY126" fmla="*/ 2045 h 10000"/>
                <a:gd name="connsiteX127" fmla="*/ 7514 w 10000"/>
                <a:gd name="connsiteY127" fmla="*/ 2003 h 10000"/>
                <a:gd name="connsiteX128" fmla="*/ 7554 w 10000"/>
                <a:gd name="connsiteY128" fmla="*/ 1740 h 10000"/>
                <a:gd name="connsiteX129" fmla="*/ 7570 w 10000"/>
                <a:gd name="connsiteY129" fmla="*/ 1478 h 10000"/>
                <a:gd name="connsiteX130" fmla="*/ 7570 w 10000"/>
                <a:gd name="connsiteY130" fmla="*/ 1216 h 10000"/>
                <a:gd name="connsiteX131" fmla="*/ 7559 w 10000"/>
                <a:gd name="connsiteY131" fmla="*/ 954 h 10000"/>
                <a:gd name="connsiteX132" fmla="*/ 7529 w 10000"/>
                <a:gd name="connsiteY132" fmla="*/ 692 h 10000"/>
                <a:gd name="connsiteX133" fmla="*/ 7484 w 10000"/>
                <a:gd name="connsiteY133" fmla="*/ 450 h 10000"/>
                <a:gd name="connsiteX134" fmla="*/ 7428 w 10000"/>
                <a:gd name="connsiteY134" fmla="*/ 219 h 10000"/>
                <a:gd name="connsiteX135" fmla="*/ 7357 w 10000"/>
                <a:gd name="connsiteY135" fmla="*/ 0 h 10000"/>
                <a:gd name="connsiteX136" fmla="*/ 7352 w 10000"/>
                <a:gd name="connsiteY136" fmla="*/ 63 h 10000"/>
                <a:gd name="connsiteX137" fmla="*/ 7357 w 10000"/>
                <a:gd name="connsiteY137" fmla="*/ 263 h 10000"/>
                <a:gd name="connsiteX138" fmla="*/ 7367 w 10000"/>
                <a:gd name="connsiteY138" fmla="*/ 525 h 10000"/>
                <a:gd name="connsiteX139" fmla="*/ 7372 w 10000"/>
                <a:gd name="connsiteY139" fmla="*/ 839 h 10000"/>
                <a:gd name="connsiteX140" fmla="*/ 7362 w 10000"/>
                <a:gd name="connsiteY140" fmla="*/ 1174 h 10000"/>
                <a:gd name="connsiteX141" fmla="*/ 7332 w 10000"/>
                <a:gd name="connsiteY141" fmla="*/ 1478 h 10000"/>
                <a:gd name="connsiteX142" fmla="*/ 7271 w 10000"/>
                <a:gd name="connsiteY142" fmla="*/ 1720 h 10000"/>
                <a:gd name="connsiteX143" fmla="*/ 7165 w 10000"/>
                <a:gd name="connsiteY143" fmla="*/ 1866 h 10000"/>
                <a:gd name="connsiteX144" fmla="*/ 7048 w 10000"/>
                <a:gd name="connsiteY144" fmla="*/ 1866 h 10000"/>
                <a:gd name="connsiteX145" fmla="*/ 6932 w 10000"/>
                <a:gd name="connsiteY145" fmla="*/ 1888 h 10000"/>
                <a:gd name="connsiteX146" fmla="*/ 6820 w 10000"/>
                <a:gd name="connsiteY146" fmla="*/ 1939 h 10000"/>
                <a:gd name="connsiteX147" fmla="*/ 6709 w 10000"/>
                <a:gd name="connsiteY147" fmla="*/ 2003 h 10000"/>
                <a:gd name="connsiteX148" fmla="*/ 6603 w 10000"/>
                <a:gd name="connsiteY148" fmla="*/ 2065 h 10000"/>
                <a:gd name="connsiteX149" fmla="*/ 6501 w 10000"/>
                <a:gd name="connsiteY149" fmla="*/ 2169 h 10000"/>
                <a:gd name="connsiteX150" fmla="*/ 6400 w 10000"/>
                <a:gd name="connsiteY150" fmla="*/ 2263 h 10000"/>
                <a:gd name="connsiteX151" fmla="*/ 6304 w 10000"/>
                <a:gd name="connsiteY151" fmla="*/ 2380 h 10000"/>
                <a:gd name="connsiteX152" fmla="*/ 6208 w 10000"/>
                <a:gd name="connsiteY152" fmla="*/ 2515 h 10000"/>
                <a:gd name="connsiteX153" fmla="*/ 6116 w 10000"/>
                <a:gd name="connsiteY153" fmla="*/ 2663 h 10000"/>
                <a:gd name="connsiteX154" fmla="*/ 6035 w 10000"/>
                <a:gd name="connsiteY154" fmla="*/ 2820 h 10000"/>
                <a:gd name="connsiteX155" fmla="*/ 5954 w 10000"/>
                <a:gd name="connsiteY155" fmla="*/ 2987 h 10000"/>
                <a:gd name="connsiteX156" fmla="*/ 5878 w 10000"/>
                <a:gd name="connsiteY156" fmla="*/ 3155 h 10000"/>
                <a:gd name="connsiteX157" fmla="*/ 5808 w 10000"/>
                <a:gd name="connsiteY157" fmla="*/ 3353 h 10000"/>
                <a:gd name="connsiteX158" fmla="*/ 5737 w 10000"/>
                <a:gd name="connsiteY158" fmla="*/ 3542 h 10000"/>
                <a:gd name="connsiteX159" fmla="*/ 5676 w 10000"/>
                <a:gd name="connsiteY159" fmla="*/ 3733 h 10000"/>
                <a:gd name="connsiteX160" fmla="*/ 5630 w 10000"/>
                <a:gd name="connsiteY160" fmla="*/ 3922 h 10000"/>
                <a:gd name="connsiteX161" fmla="*/ 5590 w 10000"/>
                <a:gd name="connsiteY161" fmla="*/ 4109 h 10000"/>
                <a:gd name="connsiteX162" fmla="*/ 5559 w 10000"/>
                <a:gd name="connsiteY162" fmla="*/ 4307 h 10000"/>
                <a:gd name="connsiteX163" fmla="*/ 5539 w 10000"/>
                <a:gd name="connsiteY163" fmla="*/ 4496 h 10000"/>
                <a:gd name="connsiteX164" fmla="*/ 5514 w 10000"/>
                <a:gd name="connsiteY164" fmla="*/ 4684 h 10000"/>
                <a:gd name="connsiteX165" fmla="*/ 5494 w 10000"/>
                <a:gd name="connsiteY165" fmla="*/ 4895 h 10000"/>
                <a:gd name="connsiteX166" fmla="*/ 5468 w 10000"/>
                <a:gd name="connsiteY166" fmla="*/ 5084 h 10000"/>
                <a:gd name="connsiteX167" fmla="*/ 5443 w 10000"/>
                <a:gd name="connsiteY167" fmla="*/ 5284 h 10000"/>
                <a:gd name="connsiteX168" fmla="*/ 5397 w 10000"/>
                <a:gd name="connsiteY168" fmla="*/ 5230 h 10000"/>
                <a:gd name="connsiteX169" fmla="*/ 5337 w 10000"/>
                <a:gd name="connsiteY169" fmla="*/ 5188 h 10000"/>
                <a:gd name="connsiteX170" fmla="*/ 5251 w 10000"/>
                <a:gd name="connsiteY170" fmla="*/ 5137 h 10000"/>
                <a:gd name="connsiteX171" fmla="*/ 5170 w 10000"/>
                <a:gd name="connsiteY171" fmla="*/ 5074 h 10000"/>
                <a:gd name="connsiteX172" fmla="*/ 5089 w 10000"/>
                <a:gd name="connsiteY172" fmla="*/ 5001 h 10000"/>
                <a:gd name="connsiteX173" fmla="*/ 5013 w 10000"/>
                <a:gd name="connsiteY173" fmla="*/ 4938 h 10000"/>
                <a:gd name="connsiteX174" fmla="*/ 4962 w 10000"/>
                <a:gd name="connsiteY174" fmla="*/ 4864 h 10000"/>
                <a:gd name="connsiteX175" fmla="*/ 4937 w 10000"/>
                <a:gd name="connsiteY175" fmla="*/ 4780 h 10000"/>
                <a:gd name="connsiteX176" fmla="*/ 4835 w 10000"/>
                <a:gd name="connsiteY176" fmla="*/ 4812 h 10000"/>
                <a:gd name="connsiteX177" fmla="*/ 4668 w 10000"/>
                <a:gd name="connsiteY177" fmla="*/ 4875 h 10000"/>
                <a:gd name="connsiteX178" fmla="*/ 4461 w 10000"/>
                <a:gd name="connsiteY178" fmla="*/ 4938 h 10000"/>
                <a:gd name="connsiteX179" fmla="*/ 4213 w 10000"/>
                <a:gd name="connsiteY179" fmla="*/ 5031 h 10000"/>
                <a:gd name="connsiteX180" fmla="*/ 3929 w 10000"/>
                <a:gd name="connsiteY180" fmla="*/ 5126 h 10000"/>
                <a:gd name="connsiteX181" fmla="*/ 3625 w 10000"/>
                <a:gd name="connsiteY181" fmla="*/ 5220 h 10000"/>
                <a:gd name="connsiteX182" fmla="*/ 3311 w 10000"/>
                <a:gd name="connsiteY182" fmla="*/ 5334 h 10000"/>
                <a:gd name="connsiteX183" fmla="*/ 2992 w 10000"/>
                <a:gd name="connsiteY183" fmla="*/ 5438 h 10000"/>
                <a:gd name="connsiteX184" fmla="*/ 2678 w 10000"/>
                <a:gd name="connsiteY184" fmla="*/ 5545 h 10000"/>
                <a:gd name="connsiteX185" fmla="*/ 2380 w 10000"/>
                <a:gd name="connsiteY185" fmla="*/ 5660 h 10000"/>
                <a:gd name="connsiteX186" fmla="*/ 2101 w 10000"/>
                <a:gd name="connsiteY186" fmla="*/ 5754 h 10000"/>
                <a:gd name="connsiteX187" fmla="*/ 1848 w 10000"/>
                <a:gd name="connsiteY187" fmla="*/ 5839 h 10000"/>
                <a:gd name="connsiteX188" fmla="*/ 1641 w 10000"/>
                <a:gd name="connsiteY188" fmla="*/ 5912 h 10000"/>
                <a:gd name="connsiteX189" fmla="*/ 1484 w 10000"/>
                <a:gd name="connsiteY189" fmla="*/ 5954 h 10000"/>
                <a:gd name="connsiteX190" fmla="*/ 1377 w 10000"/>
                <a:gd name="connsiteY190" fmla="*/ 5996 h 10000"/>
                <a:gd name="connsiteX191" fmla="*/ 1342 w 10000"/>
                <a:gd name="connsiteY191" fmla="*/ 6006 h 10000"/>
                <a:gd name="connsiteX192" fmla="*/ 1261 w 10000"/>
                <a:gd name="connsiteY192" fmla="*/ 5954 h 10000"/>
                <a:gd name="connsiteX193" fmla="*/ 1180 w 10000"/>
                <a:gd name="connsiteY193" fmla="*/ 5902 h 10000"/>
                <a:gd name="connsiteX194" fmla="*/ 1104 w 10000"/>
                <a:gd name="connsiteY194" fmla="*/ 5850 h 10000"/>
                <a:gd name="connsiteX195" fmla="*/ 1023 w 10000"/>
                <a:gd name="connsiteY195" fmla="*/ 5787 h 10000"/>
                <a:gd name="connsiteX196" fmla="*/ 942 w 10000"/>
                <a:gd name="connsiteY196" fmla="*/ 5732 h 10000"/>
                <a:gd name="connsiteX197" fmla="*/ 861 w 10000"/>
                <a:gd name="connsiteY197" fmla="*/ 5670 h 10000"/>
                <a:gd name="connsiteX198" fmla="*/ 785 w 10000"/>
                <a:gd name="connsiteY198" fmla="*/ 5617 h 10000"/>
                <a:gd name="connsiteX199" fmla="*/ 704 w 10000"/>
                <a:gd name="connsiteY199" fmla="*/ 5556 h 10000"/>
                <a:gd name="connsiteX200" fmla="*/ 623 w 10000"/>
                <a:gd name="connsiteY200" fmla="*/ 5503 h 10000"/>
                <a:gd name="connsiteX201" fmla="*/ 542 w 10000"/>
                <a:gd name="connsiteY201" fmla="*/ 5451 h 10000"/>
                <a:gd name="connsiteX202" fmla="*/ 466 w 10000"/>
                <a:gd name="connsiteY202" fmla="*/ 5387 h 10000"/>
                <a:gd name="connsiteX203" fmla="*/ 380 w 10000"/>
                <a:gd name="connsiteY203" fmla="*/ 5346 h 10000"/>
                <a:gd name="connsiteX204" fmla="*/ 299 w 10000"/>
                <a:gd name="connsiteY204" fmla="*/ 5294 h 10000"/>
                <a:gd name="connsiteX205" fmla="*/ 218 w 10000"/>
                <a:gd name="connsiteY205" fmla="*/ 5241 h 10000"/>
                <a:gd name="connsiteX206" fmla="*/ 137 w 10000"/>
                <a:gd name="connsiteY206" fmla="*/ 5199 h 10000"/>
                <a:gd name="connsiteX207" fmla="*/ 56 w 10000"/>
                <a:gd name="connsiteY207" fmla="*/ 5148 h 10000"/>
                <a:gd name="connsiteX208" fmla="*/ 0 w 10000"/>
                <a:gd name="connsiteY208" fmla="*/ 5271 h 10000"/>
                <a:gd name="connsiteX209" fmla="*/ 15 w 10000"/>
                <a:gd name="connsiteY209" fmla="*/ 5294 h 10000"/>
                <a:gd name="connsiteX210" fmla="*/ 51 w 10000"/>
                <a:gd name="connsiteY210" fmla="*/ 5334 h 10000"/>
                <a:gd name="connsiteX211" fmla="*/ 106 w 10000"/>
                <a:gd name="connsiteY211" fmla="*/ 5377 h 10000"/>
                <a:gd name="connsiteX212" fmla="*/ 177 w 10000"/>
                <a:gd name="connsiteY212" fmla="*/ 5438 h 10000"/>
                <a:gd name="connsiteX213" fmla="*/ 263 w 10000"/>
                <a:gd name="connsiteY213" fmla="*/ 5503 h 10000"/>
                <a:gd name="connsiteX214" fmla="*/ 359 w 10000"/>
                <a:gd name="connsiteY214" fmla="*/ 5576 h 10000"/>
                <a:gd name="connsiteX215" fmla="*/ 456 w 10000"/>
                <a:gd name="connsiteY215" fmla="*/ 5660 h 10000"/>
                <a:gd name="connsiteX216" fmla="*/ 557 w 10000"/>
                <a:gd name="connsiteY216" fmla="*/ 5732 h 10000"/>
                <a:gd name="connsiteX217" fmla="*/ 658 w 10000"/>
                <a:gd name="connsiteY217" fmla="*/ 5818 h 10000"/>
                <a:gd name="connsiteX218" fmla="*/ 754 w 10000"/>
                <a:gd name="connsiteY218" fmla="*/ 5891 h 10000"/>
                <a:gd name="connsiteX219" fmla="*/ 851 w 10000"/>
                <a:gd name="connsiteY219" fmla="*/ 5954 h 10000"/>
                <a:gd name="connsiteX220" fmla="*/ 932 w 10000"/>
                <a:gd name="connsiteY220" fmla="*/ 6017 h 10000"/>
                <a:gd name="connsiteX221" fmla="*/ 997 w 10000"/>
                <a:gd name="connsiteY221" fmla="*/ 6080 h 10000"/>
                <a:gd name="connsiteX222" fmla="*/ 1053 w 10000"/>
                <a:gd name="connsiteY222" fmla="*/ 6111 h 10000"/>
                <a:gd name="connsiteX223" fmla="*/ 1089 w 10000"/>
                <a:gd name="connsiteY223" fmla="*/ 6143 h 10000"/>
                <a:gd name="connsiteX224" fmla="*/ 1099 w 10000"/>
                <a:gd name="connsiteY224" fmla="*/ 6154 h 10000"/>
                <a:gd name="connsiteX225" fmla="*/ 1094 w 10000"/>
                <a:gd name="connsiteY225" fmla="*/ 6154 h 10000"/>
                <a:gd name="connsiteX226" fmla="*/ 1073 w 10000"/>
                <a:gd name="connsiteY226" fmla="*/ 6164 h 10000"/>
                <a:gd name="connsiteX227" fmla="*/ 1053 w 10000"/>
                <a:gd name="connsiteY227" fmla="*/ 6185 h 10000"/>
                <a:gd name="connsiteX228" fmla="*/ 1023 w 10000"/>
                <a:gd name="connsiteY228" fmla="*/ 6216 h 10000"/>
                <a:gd name="connsiteX229" fmla="*/ 987 w 10000"/>
                <a:gd name="connsiteY229" fmla="*/ 6236 h 10000"/>
                <a:gd name="connsiteX230" fmla="*/ 957 w 10000"/>
                <a:gd name="connsiteY230" fmla="*/ 6268 h 10000"/>
                <a:gd name="connsiteX231" fmla="*/ 932 w 10000"/>
                <a:gd name="connsiteY231" fmla="*/ 6299 h 10000"/>
                <a:gd name="connsiteX232" fmla="*/ 906 w 10000"/>
                <a:gd name="connsiteY232" fmla="*/ 6331 h 10000"/>
                <a:gd name="connsiteX233" fmla="*/ 2486 w 10000"/>
                <a:gd name="connsiteY233" fmla="*/ 7766 h 10000"/>
                <a:gd name="connsiteX234" fmla="*/ 2516 w 10000"/>
                <a:gd name="connsiteY234" fmla="*/ 7798 h 10000"/>
                <a:gd name="connsiteX235" fmla="*/ 2542 w 10000"/>
                <a:gd name="connsiteY235" fmla="*/ 7808 h 10000"/>
                <a:gd name="connsiteX236" fmla="*/ 2572 w 10000"/>
                <a:gd name="connsiteY236" fmla="*/ 7808 h 10000"/>
                <a:gd name="connsiteX237" fmla="*/ 2603 w 10000"/>
                <a:gd name="connsiteY237" fmla="*/ 7755 h 10000"/>
                <a:gd name="connsiteX238" fmla="*/ 1246 w 10000"/>
                <a:gd name="connsiteY238" fmla="*/ 6414 h 10000"/>
                <a:gd name="connsiteX239" fmla="*/ 1337 w 10000"/>
                <a:gd name="connsiteY239" fmla="*/ 6373 h 10000"/>
                <a:gd name="connsiteX240" fmla="*/ 1494 w 10000"/>
                <a:gd name="connsiteY240" fmla="*/ 6309 h 10000"/>
                <a:gd name="connsiteX241" fmla="*/ 1701 w 10000"/>
                <a:gd name="connsiteY241" fmla="*/ 6216 h 10000"/>
                <a:gd name="connsiteX242" fmla="*/ 1949 w 10000"/>
                <a:gd name="connsiteY242" fmla="*/ 6111 h 10000"/>
                <a:gd name="connsiteX243" fmla="*/ 2233 w 10000"/>
                <a:gd name="connsiteY243" fmla="*/ 6006 h 10000"/>
                <a:gd name="connsiteX244" fmla="*/ 2542 w 10000"/>
                <a:gd name="connsiteY244" fmla="*/ 5891 h 10000"/>
                <a:gd name="connsiteX245" fmla="*/ 2871 w 10000"/>
                <a:gd name="connsiteY245" fmla="*/ 5754 h 10000"/>
                <a:gd name="connsiteX246" fmla="*/ 3195 w 10000"/>
                <a:gd name="connsiteY246" fmla="*/ 5629 h 10000"/>
                <a:gd name="connsiteX247" fmla="*/ 3524 w 10000"/>
                <a:gd name="connsiteY247" fmla="*/ 5513 h 10000"/>
                <a:gd name="connsiteX248" fmla="*/ 3833 w 10000"/>
                <a:gd name="connsiteY248" fmla="*/ 5387 h 10000"/>
                <a:gd name="connsiteX249" fmla="*/ 4122 w 10000"/>
                <a:gd name="connsiteY249" fmla="*/ 5284 h 10000"/>
                <a:gd name="connsiteX250" fmla="*/ 4380 w 10000"/>
                <a:gd name="connsiteY250" fmla="*/ 5178 h 10000"/>
                <a:gd name="connsiteX251" fmla="*/ 4603 w 10000"/>
                <a:gd name="connsiteY251" fmla="*/ 5105 h 10000"/>
                <a:gd name="connsiteX252" fmla="*/ 4765 w 10000"/>
                <a:gd name="connsiteY252" fmla="*/ 5031 h 10000"/>
                <a:gd name="connsiteX253" fmla="*/ 4876 w 10000"/>
                <a:gd name="connsiteY253" fmla="*/ 4990 h 10000"/>
                <a:gd name="connsiteX254" fmla="*/ 4911 w 10000"/>
                <a:gd name="connsiteY254" fmla="*/ 4980 h 10000"/>
                <a:gd name="connsiteX255" fmla="*/ 4972 w 10000"/>
                <a:gd name="connsiteY255" fmla="*/ 5053 h 10000"/>
                <a:gd name="connsiteX256" fmla="*/ 5038 w 10000"/>
                <a:gd name="connsiteY256" fmla="*/ 5126 h 10000"/>
                <a:gd name="connsiteX257" fmla="*/ 5109 w 10000"/>
                <a:gd name="connsiteY257" fmla="*/ 5199 h 10000"/>
                <a:gd name="connsiteX258" fmla="*/ 5180 w 10000"/>
                <a:gd name="connsiteY258" fmla="*/ 5284 h 10000"/>
                <a:gd name="connsiteX259" fmla="*/ 5241 w 10000"/>
                <a:gd name="connsiteY259" fmla="*/ 5367 h 10000"/>
                <a:gd name="connsiteX260" fmla="*/ 5306 w 10000"/>
                <a:gd name="connsiteY260" fmla="*/ 5451 h 10000"/>
                <a:gd name="connsiteX261" fmla="*/ 5367 w 10000"/>
                <a:gd name="connsiteY261" fmla="*/ 5534 h 10000"/>
                <a:gd name="connsiteX262" fmla="*/ 5428 w 10000"/>
                <a:gd name="connsiteY262" fmla="*/ 5629 h 10000"/>
                <a:gd name="connsiteX263" fmla="*/ 5423 w 10000"/>
                <a:gd name="connsiteY263" fmla="*/ 5942 h 10000"/>
                <a:gd name="connsiteX264" fmla="*/ 5397 w 10000"/>
                <a:gd name="connsiteY264" fmla="*/ 6236 h 10000"/>
                <a:gd name="connsiteX265" fmla="*/ 5367 w 10000"/>
                <a:gd name="connsiteY265" fmla="*/ 6541 h 10000"/>
                <a:gd name="connsiteX266" fmla="*/ 5337 w 10000"/>
                <a:gd name="connsiteY266" fmla="*/ 6814 h 10000"/>
                <a:gd name="connsiteX267" fmla="*/ 5296 w 10000"/>
                <a:gd name="connsiteY267" fmla="*/ 6718 h 10000"/>
                <a:gd name="connsiteX268" fmla="*/ 5251 w 10000"/>
                <a:gd name="connsiteY268" fmla="*/ 6624 h 10000"/>
                <a:gd name="connsiteX269" fmla="*/ 5210 w 10000"/>
                <a:gd name="connsiteY269" fmla="*/ 6530 h 10000"/>
                <a:gd name="connsiteX270" fmla="*/ 5170 w 10000"/>
                <a:gd name="connsiteY270" fmla="*/ 6444 h 10000"/>
                <a:gd name="connsiteX271" fmla="*/ 5129 w 10000"/>
                <a:gd name="connsiteY271" fmla="*/ 6351 h 10000"/>
                <a:gd name="connsiteX272" fmla="*/ 5089 w 10000"/>
                <a:gd name="connsiteY272" fmla="*/ 6268 h 10000"/>
                <a:gd name="connsiteX273" fmla="*/ 5043 w 10000"/>
                <a:gd name="connsiteY273" fmla="*/ 6185 h 10000"/>
                <a:gd name="connsiteX274" fmla="*/ 4992 w 10000"/>
                <a:gd name="connsiteY274" fmla="*/ 6111 h 10000"/>
                <a:gd name="connsiteX275" fmla="*/ 5033 w 10000"/>
                <a:gd name="connsiteY275" fmla="*/ 6111 h 10000"/>
                <a:gd name="connsiteX276" fmla="*/ 5073 w 10000"/>
                <a:gd name="connsiteY276" fmla="*/ 6143 h 10000"/>
                <a:gd name="connsiteX277" fmla="*/ 5114 w 10000"/>
                <a:gd name="connsiteY277" fmla="*/ 6195 h 10000"/>
                <a:gd name="connsiteX278" fmla="*/ 5149 w 10000"/>
                <a:gd name="connsiteY278" fmla="*/ 6258 h 10000"/>
                <a:gd name="connsiteX279" fmla="*/ 5190 w 10000"/>
                <a:gd name="connsiteY279" fmla="*/ 6321 h 10000"/>
                <a:gd name="connsiteX280" fmla="*/ 5230 w 10000"/>
                <a:gd name="connsiteY280" fmla="*/ 6341 h 10000"/>
                <a:gd name="connsiteX281" fmla="*/ 5271 w 10000"/>
                <a:gd name="connsiteY281" fmla="*/ 6341 h 10000"/>
                <a:gd name="connsiteX282" fmla="*/ 5316 w 10000"/>
                <a:gd name="connsiteY282" fmla="*/ 6299 h 10000"/>
                <a:gd name="connsiteX283" fmla="*/ 5276 w 10000"/>
                <a:gd name="connsiteY283" fmla="*/ 6154 h 10000"/>
                <a:gd name="connsiteX284" fmla="*/ 5225 w 10000"/>
                <a:gd name="connsiteY284" fmla="*/ 6017 h 10000"/>
                <a:gd name="connsiteX285" fmla="*/ 5170 w 10000"/>
                <a:gd name="connsiteY285" fmla="*/ 5902 h 10000"/>
                <a:gd name="connsiteX286" fmla="*/ 5109 w 10000"/>
                <a:gd name="connsiteY286" fmla="*/ 5776 h 10000"/>
                <a:gd name="connsiteX287" fmla="*/ 5043 w 10000"/>
                <a:gd name="connsiteY287" fmla="*/ 5670 h 10000"/>
                <a:gd name="connsiteX288" fmla="*/ 4972 w 10000"/>
                <a:gd name="connsiteY288" fmla="*/ 5576 h 10000"/>
                <a:gd name="connsiteX289" fmla="*/ 4901 w 10000"/>
                <a:gd name="connsiteY289" fmla="*/ 5493 h 10000"/>
                <a:gd name="connsiteX290" fmla="*/ 4835 w 10000"/>
                <a:gd name="connsiteY290" fmla="*/ 5418 h 10000"/>
                <a:gd name="connsiteX291" fmla="*/ 4881 w 10000"/>
                <a:gd name="connsiteY291" fmla="*/ 5428 h 10000"/>
                <a:gd name="connsiteX292" fmla="*/ 4927 w 10000"/>
                <a:gd name="connsiteY292" fmla="*/ 5438 h 10000"/>
                <a:gd name="connsiteX293" fmla="*/ 4972 w 10000"/>
                <a:gd name="connsiteY293" fmla="*/ 5461 h 10000"/>
                <a:gd name="connsiteX294" fmla="*/ 5018 w 10000"/>
                <a:gd name="connsiteY294" fmla="*/ 5493 h 10000"/>
                <a:gd name="connsiteX295" fmla="*/ 5068 w 10000"/>
                <a:gd name="connsiteY295" fmla="*/ 5513 h 10000"/>
                <a:gd name="connsiteX296" fmla="*/ 5114 w 10000"/>
                <a:gd name="connsiteY296" fmla="*/ 5545 h 10000"/>
                <a:gd name="connsiteX297" fmla="*/ 5154 w 10000"/>
                <a:gd name="connsiteY297" fmla="*/ 5586 h 10000"/>
                <a:gd name="connsiteX298" fmla="*/ 5195 w 10000"/>
                <a:gd name="connsiteY298" fmla="*/ 5629 h 10000"/>
                <a:gd name="connsiteX299" fmla="*/ 5220 w 10000"/>
                <a:gd name="connsiteY299" fmla="*/ 5639 h 10000"/>
                <a:gd name="connsiteX300" fmla="*/ 5241 w 10000"/>
                <a:gd name="connsiteY300" fmla="*/ 5680 h 10000"/>
                <a:gd name="connsiteX301" fmla="*/ 5266 w 10000"/>
                <a:gd name="connsiteY301" fmla="*/ 5732 h 10000"/>
                <a:gd name="connsiteX302" fmla="*/ 5281 w 10000"/>
                <a:gd name="connsiteY302" fmla="*/ 5766 h 10000"/>
                <a:gd name="connsiteX303" fmla="*/ 5306 w 10000"/>
                <a:gd name="connsiteY303" fmla="*/ 5818 h 10000"/>
                <a:gd name="connsiteX304" fmla="*/ 5327 w 10000"/>
                <a:gd name="connsiteY304" fmla="*/ 5829 h 10000"/>
                <a:gd name="connsiteX305" fmla="*/ 5352 w 10000"/>
                <a:gd name="connsiteY305" fmla="*/ 5818 h 10000"/>
                <a:gd name="connsiteX306" fmla="*/ 5382 w 10000"/>
                <a:gd name="connsiteY306" fmla="*/ 5766 h 10000"/>
                <a:gd name="connsiteX307" fmla="*/ 5342 w 10000"/>
                <a:gd name="connsiteY307" fmla="*/ 5660 h 10000"/>
                <a:gd name="connsiteX308" fmla="*/ 5296 w 10000"/>
                <a:gd name="connsiteY308" fmla="*/ 5576 h 10000"/>
                <a:gd name="connsiteX309" fmla="*/ 5241 w 10000"/>
                <a:gd name="connsiteY309" fmla="*/ 5503 h 10000"/>
                <a:gd name="connsiteX310" fmla="*/ 5190 w 10000"/>
                <a:gd name="connsiteY310" fmla="*/ 5438 h 10000"/>
                <a:gd name="connsiteX311" fmla="*/ 5129 w 10000"/>
                <a:gd name="connsiteY311" fmla="*/ 5387 h 10000"/>
                <a:gd name="connsiteX312" fmla="*/ 5073 w 10000"/>
                <a:gd name="connsiteY312" fmla="*/ 5356 h 10000"/>
                <a:gd name="connsiteX313" fmla="*/ 5008 w 10000"/>
                <a:gd name="connsiteY313" fmla="*/ 5304 h 10000"/>
                <a:gd name="connsiteX314" fmla="*/ 4952 w 10000"/>
                <a:gd name="connsiteY314" fmla="*/ 5271 h 10000"/>
                <a:gd name="connsiteX315" fmla="*/ 4916 w 10000"/>
                <a:gd name="connsiteY315" fmla="*/ 5241 h 10000"/>
                <a:gd name="connsiteX316" fmla="*/ 4876 w 10000"/>
                <a:gd name="connsiteY316" fmla="*/ 5230 h 10000"/>
                <a:gd name="connsiteX317" fmla="*/ 4841 w 10000"/>
                <a:gd name="connsiteY317" fmla="*/ 5230 h 10000"/>
                <a:gd name="connsiteX318" fmla="*/ 4810 w 10000"/>
                <a:gd name="connsiteY318" fmla="*/ 5284 h 10000"/>
                <a:gd name="connsiteX319" fmla="*/ 4810 w 10000"/>
                <a:gd name="connsiteY319" fmla="*/ 5314 h 10000"/>
                <a:gd name="connsiteX320" fmla="*/ 4815 w 10000"/>
                <a:gd name="connsiteY320" fmla="*/ 5356 h 10000"/>
                <a:gd name="connsiteX321" fmla="*/ 4820 w 10000"/>
                <a:gd name="connsiteY321" fmla="*/ 5377 h 10000"/>
                <a:gd name="connsiteX322" fmla="*/ 4835 w 10000"/>
                <a:gd name="connsiteY322" fmla="*/ 5397 h 10000"/>
                <a:gd name="connsiteX323" fmla="*/ 4795 w 10000"/>
                <a:gd name="connsiteY323" fmla="*/ 5428 h 10000"/>
                <a:gd name="connsiteX324" fmla="*/ 4744 w 10000"/>
                <a:gd name="connsiteY324" fmla="*/ 5438 h 10000"/>
                <a:gd name="connsiteX325" fmla="*/ 4709 w 10000"/>
                <a:gd name="connsiteY325" fmla="*/ 5461 h 10000"/>
                <a:gd name="connsiteX326" fmla="*/ 4704 w 10000"/>
                <a:gd name="connsiteY326" fmla="*/ 5556 h 10000"/>
                <a:gd name="connsiteX327" fmla="*/ 4754 w 10000"/>
                <a:gd name="connsiteY327" fmla="*/ 5596 h 10000"/>
                <a:gd name="connsiteX328" fmla="*/ 4800 w 10000"/>
                <a:gd name="connsiteY328" fmla="*/ 5629 h 10000"/>
                <a:gd name="connsiteX329" fmla="*/ 4846 w 10000"/>
                <a:gd name="connsiteY329" fmla="*/ 5670 h 10000"/>
                <a:gd name="connsiteX330" fmla="*/ 4896 w 10000"/>
                <a:gd name="connsiteY330" fmla="*/ 5691 h 10000"/>
                <a:gd name="connsiteX331" fmla="*/ 4937 w 10000"/>
                <a:gd name="connsiteY331" fmla="*/ 5732 h 10000"/>
                <a:gd name="connsiteX332" fmla="*/ 4987 w 10000"/>
                <a:gd name="connsiteY332" fmla="*/ 5776 h 10000"/>
                <a:gd name="connsiteX333" fmla="*/ 5028 w 10000"/>
                <a:gd name="connsiteY333" fmla="*/ 5839 h 10000"/>
                <a:gd name="connsiteX334" fmla="*/ 5068 w 10000"/>
                <a:gd name="connsiteY334" fmla="*/ 5902 h 10000"/>
                <a:gd name="connsiteX335" fmla="*/ 5033 w 10000"/>
                <a:gd name="connsiteY335" fmla="*/ 5912 h 10000"/>
                <a:gd name="connsiteX336" fmla="*/ 4992 w 10000"/>
                <a:gd name="connsiteY336" fmla="*/ 5912 h 10000"/>
                <a:gd name="connsiteX337" fmla="*/ 4957 w 10000"/>
                <a:gd name="connsiteY337" fmla="*/ 5902 h 10000"/>
                <a:gd name="connsiteX338" fmla="*/ 4916 w 10000"/>
                <a:gd name="connsiteY338" fmla="*/ 5871 h 10000"/>
                <a:gd name="connsiteX339" fmla="*/ 4876 w 10000"/>
                <a:gd name="connsiteY339" fmla="*/ 5850 h 10000"/>
                <a:gd name="connsiteX340" fmla="*/ 4835 w 10000"/>
                <a:gd name="connsiteY340" fmla="*/ 5839 h 10000"/>
                <a:gd name="connsiteX341" fmla="*/ 4800 w 10000"/>
                <a:gd name="connsiteY341" fmla="*/ 5860 h 10000"/>
                <a:gd name="connsiteX342" fmla="*/ 4759 w 10000"/>
                <a:gd name="connsiteY342" fmla="*/ 5902 h 10000"/>
                <a:gd name="connsiteX343" fmla="*/ 4775 w 10000"/>
                <a:gd name="connsiteY343" fmla="*/ 6027 h 10000"/>
                <a:gd name="connsiteX344" fmla="*/ 4810 w 10000"/>
                <a:gd name="connsiteY344" fmla="*/ 6143 h 10000"/>
                <a:gd name="connsiteX345" fmla="*/ 4851 w 10000"/>
                <a:gd name="connsiteY345" fmla="*/ 6226 h 10000"/>
                <a:gd name="connsiteX346" fmla="*/ 4901 w 10000"/>
                <a:gd name="connsiteY346" fmla="*/ 6309 h 10000"/>
                <a:gd name="connsiteX347" fmla="*/ 4952 w 10000"/>
                <a:gd name="connsiteY347" fmla="*/ 6394 h 10000"/>
                <a:gd name="connsiteX348" fmla="*/ 5003 w 10000"/>
                <a:gd name="connsiteY348" fmla="*/ 6488 h 10000"/>
                <a:gd name="connsiteX349" fmla="*/ 5043 w 10000"/>
                <a:gd name="connsiteY349" fmla="*/ 6614 h 10000"/>
                <a:gd name="connsiteX350" fmla="*/ 5078 w 10000"/>
                <a:gd name="connsiteY350" fmla="*/ 6739 h 10000"/>
                <a:gd name="connsiteX351" fmla="*/ 4987 w 10000"/>
                <a:gd name="connsiteY351" fmla="*/ 6781 h 10000"/>
                <a:gd name="connsiteX352" fmla="*/ 4886 w 10000"/>
                <a:gd name="connsiteY352" fmla="*/ 6824 h 10000"/>
                <a:gd name="connsiteX353" fmla="*/ 4795 w 10000"/>
                <a:gd name="connsiteY353" fmla="*/ 6888 h 10000"/>
                <a:gd name="connsiteX354" fmla="*/ 4699 w 10000"/>
                <a:gd name="connsiteY354" fmla="*/ 6950 h 10000"/>
                <a:gd name="connsiteX355" fmla="*/ 4608 w 10000"/>
                <a:gd name="connsiteY355" fmla="*/ 7013 h 10000"/>
                <a:gd name="connsiteX356" fmla="*/ 4511 w 10000"/>
                <a:gd name="connsiteY356" fmla="*/ 7055 h 10000"/>
                <a:gd name="connsiteX357" fmla="*/ 4415 w 10000"/>
                <a:gd name="connsiteY357" fmla="*/ 7097 h 10000"/>
                <a:gd name="connsiteX358" fmla="*/ 4319 w 10000"/>
                <a:gd name="connsiteY358" fmla="*/ 7107 h 10000"/>
                <a:gd name="connsiteX359" fmla="*/ 4339 w 10000"/>
                <a:gd name="connsiteY359" fmla="*/ 6845 h 10000"/>
                <a:gd name="connsiteX360" fmla="*/ 4349 w 10000"/>
                <a:gd name="connsiteY360" fmla="*/ 6551 h 10000"/>
                <a:gd name="connsiteX361" fmla="*/ 4339 w 10000"/>
                <a:gd name="connsiteY361" fmla="*/ 6268 h 10000"/>
                <a:gd name="connsiteX362" fmla="*/ 4319 w 10000"/>
                <a:gd name="connsiteY362" fmla="*/ 6006 h 10000"/>
                <a:gd name="connsiteX363" fmla="*/ 4294 w 10000"/>
                <a:gd name="connsiteY363" fmla="*/ 5922 h 10000"/>
                <a:gd name="connsiteX364" fmla="*/ 4268 w 10000"/>
                <a:gd name="connsiteY364" fmla="*/ 5829 h 10000"/>
                <a:gd name="connsiteX365" fmla="*/ 4238 w 10000"/>
                <a:gd name="connsiteY365" fmla="*/ 5743 h 10000"/>
                <a:gd name="connsiteX366" fmla="*/ 4192 w 10000"/>
                <a:gd name="connsiteY366" fmla="*/ 5712 h 10000"/>
                <a:gd name="connsiteX367" fmla="*/ 4147 w 10000"/>
                <a:gd name="connsiteY367" fmla="*/ 5891 h 10000"/>
                <a:gd name="connsiteX368" fmla="*/ 4116 w 10000"/>
                <a:gd name="connsiteY368" fmla="*/ 6070 h 10000"/>
                <a:gd name="connsiteX369" fmla="*/ 4086 w 10000"/>
                <a:gd name="connsiteY369" fmla="*/ 6247 h 10000"/>
                <a:gd name="connsiteX370" fmla="*/ 4035 w 10000"/>
                <a:gd name="connsiteY370" fmla="*/ 6414 h 10000"/>
                <a:gd name="connsiteX371" fmla="*/ 3833 w 10000"/>
                <a:gd name="connsiteY371" fmla="*/ 5712 h 10000"/>
                <a:gd name="connsiteX372" fmla="*/ 3772 w 10000"/>
                <a:gd name="connsiteY372" fmla="*/ 5712 h 10000"/>
                <a:gd name="connsiteX373" fmla="*/ 3772 w 10000"/>
                <a:gd name="connsiteY373" fmla="*/ 5829 h 10000"/>
                <a:gd name="connsiteX374" fmla="*/ 3813 w 10000"/>
                <a:gd name="connsiteY374" fmla="*/ 5954 h 10000"/>
                <a:gd name="connsiteX375" fmla="*/ 3848 w 10000"/>
                <a:gd name="connsiteY375" fmla="*/ 6090 h 10000"/>
                <a:gd name="connsiteX376" fmla="*/ 3878 w 10000"/>
                <a:gd name="connsiteY376" fmla="*/ 6226 h 10000"/>
                <a:gd name="connsiteX377" fmla="*/ 3909 w 10000"/>
                <a:gd name="connsiteY377" fmla="*/ 6373 h 10000"/>
                <a:gd name="connsiteX378" fmla="*/ 3934 w 10000"/>
                <a:gd name="connsiteY378" fmla="*/ 6498 h 10000"/>
                <a:gd name="connsiteX379" fmla="*/ 3959 w 10000"/>
                <a:gd name="connsiteY379" fmla="*/ 6644 h 10000"/>
                <a:gd name="connsiteX380" fmla="*/ 3975 w 10000"/>
                <a:gd name="connsiteY380" fmla="*/ 6803 h 10000"/>
                <a:gd name="connsiteX381" fmla="*/ 3995 w 10000"/>
                <a:gd name="connsiteY381" fmla="*/ 6950 h 10000"/>
                <a:gd name="connsiteX382" fmla="*/ 4041 w 10000"/>
                <a:gd name="connsiteY382" fmla="*/ 6928 h 10000"/>
                <a:gd name="connsiteX383" fmla="*/ 4081 w 10000"/>
                <a:gd name="connsiteY383" fmla="*/ 6868 h 10000"/>
                <a:gd name="connsiteX384" fmla="*/ 4111 w 10000"/>
                <a:gd name="connsiteY384" fmla="*/ 6803 h 10000"/>
                <a:gd name="connsiteX385" fmla="*/ 4142 w 10000"/>
                <a:gd name="connsiteY385" fmla="*/ 6729 h 10000"/>
                <a:gd name="connsiteX386" fmla="*/ 4162 w 10000"/>
                <a:gd name="connsiteY386" fmla="*/ 6644 h 10000"/>
                <a:gd name="connsiteX387" fmla="*/ 4182 w 10000"/>
                <a:gd name="connsiteY387" fmla="*/ 6551 h 10000"/>
                <a:gd name="connsiteX388" fmla="*/ 4197 w 10000"/>
                <a:gd name="connsiteY388" fmla="*/ 6467 h 10000"/>
                <a:gd name="connsiteX389" fmla="*/ 4218 w 10000"/>
                <a:gd name="connsiteY389" fmla="*/ 6384 h 10000"/>
                <a:gd name="connsiteX390" fmla="*/ 4238 w 10000"/>
                <a:gd name="connsiteY390" fmla="*/ 6467 h 10000"/>
                <a:gd name="connsiteX391" fmla="*/ 4228 w 10000"/>
                <a:gd name="connsiteY391" fmla="*/ 6654 h 10000"/>
                <a:gd name="connsiteX392" fmla="*/ 4203 w 10000"/>
                <a:gd name="connsiteY392" fmla="*/ 6855 h 10000"/>
                <a:gd name="connsiteX393" fmla="*/ 4182 w 10000"/>
                <a:gd name="connsiteY393" fmla="*/ 7034 h 10000"/>
                <a:gd name="connsiteX394" fmla="*/ 4147 w 10000"/>
                <a:gd name="connsiteY394" fmla="*/ 7223 h 10000"/>
                <a:gd name="connsiteX395" fmla="*/ 4111 w 10000"/>
                <a:gd name="connsiteY395" fmla="*/ 7410 h 10000"/>
                <a:gd name="connsiteX396" fmla="*/ 4076 w 10000"/>
                <a:gd name="connsiteY396" fmla="*/ 7589 h 10000"/>
                <a:gd name="connsiteX397" fmla="*/ 4223 w 10000"/>
                <a:gd name="connsiteY397" fmla="*/ 7977 h 10000"/>
                <a:gd name="connsiteX398" fmla="*/ 4238 w 10000"/>
                <a:gd name="connsiteY398" fmla="*/ 7862 h 10000"/>
                <a:gd name="connsiteX399" fmla="*/ 4258 w 10000"/>
                <a:gd name="connsiteY399" fmla="*/ 7705 h 10000"/>
                <a:gd name="connsiteX400" fmla="*/ 4273 w 10000"/>
                <a:gd name="connsiteY400" fmla="*/ 7567 h 10000"/>
                <a:gd name="connsiteX401" fmla="*/ 4294 w 10000"/>
                <a:gd name="connsiteY401" fmla="*/ 7452 h 10000"/>
                <a:gd name="connsiteX402" fmla="*/ 4400 w 10000"/>
                <a:gd name="connsiteY402" fmla="*/ 7421 h 10000"/>
                <a:gd name="connsiteX403" fmla="*/ 4511 w 10000"/>
                <a:gd name="connsiteY403" fmla="*/ 7358 h 10000"/>
                <a:gd name="connsiteX404" fmla="*/ 4623 w 10000"/>
                <a:gd name="connsiteY404" fmla="*/ 7296 h 10000"/>
                <a:gd name="connsiteX405" fmla="*/ 4734 w 10000"/>
                <a:gd name="connsiteY405" fmla="*/ 7243 h 10000"/>
                <a:gd name="connsiteX406" fmla="*/ 4846 w 10000"/>
                <a:gd name="connsiteY406" fmla="*/ 7181 h 10000"/>
                <a:gd name="connsiteX407" fmla="*/ 4952 w 10000"/>
                <a:gd name="connsiteY407" fmla="*/ 7118 h 10000"/>
                <a:gd name="connsiteX408" fmla="*/ 5063 w 10000"/>
                <a:gd name="connsiteY408" fmla="*/ 7055 h 10000"/>
                <a:gd name="connsiteX409" fmla="*/ 5170 w 10000"/>
                <a:gd name="connsiteY409" fmla="*/ 7013 h 10000"/>
                <a:gd name="connsiteX410" fmla="*/ 5205 w 10000"/>
                <a:gd name="connsiteY410" fmla="*/ 7107 h 10000"/>
                <a:gd name="connsiteX411" fmla="*/ 5241 w 10000"/>
                <a:gd name="connsiteY411" fmla="*/ 7202 h 10000"/>
                <a:gd name="connsiteX412" fmla="*/ 5266 w 10000"/>
                <a:gd name="connsiteY412" fmla="*/ 7296 h 10000"/>
                <a:gd name="connsiteX413" fmla="*/ 5286 w 10000"/>
                <a:gd name="connsiteY413" fmla="*/ 7410 h 10000"/>
                <a:gd name="connsiteX0" fmla="*/ 5286 w 10000"/>
                <a:gd name="connsiteY0" fmla="*/ 7410 h 10000"/>
                <a:gd name="connsiteX1" fmla="*/ 5195 w 10000"/>
                <a:gd name="connsiteY1" fmla="*/ 8668 h 10000"/>
                <a:gd name="connsiteX2" fmla="*/ 5165 w 10000"/>
                <a:gd name="connsiteY2" fmla="*/ 9193 h 10000"/>
                <a:gd name="connsiteX3" fmla="*/ 4927 w 10000"/>
                <a:gd name="connsiteY3" fmla="*/ 9980 h 10000"/>
                <a:gd name="connsiteX4" fmla="*/ 4851 w 10000"/>
                <a:gd name="connsiteY4" fmla="*/ 10000 h 10000"/>
                <a:gd name="connsiteX5" fmla="*/ 4228 w 10000"/>
                <a:gd name="connsiteY5" fmla="*/ 8125 h 10000"/>
                <a:gd name="connsiteX6" fmla="*/ 4223 w 10000"/>
                <a:gd name="connsiteY6" fmla="*/ 8092 h 10000"/>
                <a:gd name="connsiteX7" fmla="*/ 4223 w 10000"/>
                <a:gd name="connsiteY7" fmla="*/ 8061 h 10000"/>
                <a:gd name="connsiteX8" fmla="*/ 4223 w 10000"/>
                <a:gd name="connsiteY8" fmla="*/ 8018 h 10000"/>
                <a:gd name="connsiteX9" fmla="*/ 4223 w 10000"/>
                <a:gd name="connsiteY9" fmla="*/ 7977 h 10000"/>
                <a:gd name="connsiteX10" fmla="*/ 5554 w 10000"/>
                <a:gd name="connsiteY10" fmla="*/ 6593 h 10000"/>
                <a:gd name="connsiteX11" fmla="*/ 5570 w 10000"/>
                <a:gd name="connsiteY11" fmla="*/ 6384 h 10000"/>
                <a:gd name="connsiteX12" fmla="*/ 5585 w 10000"/>
                <a:gd name="connsiteY12" fmla="*/ 6154 h 10000"/>
                <a:gd name="connsiteX13" fmla="*/ 5605 w 10000"/>
                <a:gd name="connsiteY13" fmla="*/ 5932 h 10000"/>
                <a:gd name="connsiteX14" fmla="*/ 5625 w 10000"/>
                <a:gd name="connsiteY14" fmla="*/ 5712 h 10000"/>
                <a:gd name="connsiteX15" fmla="*/ 5651 w 10000"/>
                <a:gd name="connsiteY15" fmla="*/ 5503 h 10000"/>
                <a:gd name="connsiteX16" fmla="*/ 5671 w 10000"/>
                <a:gd name="connsiteY16" fmla="*/ 5294 h 10000"/>
                <a:gd name="connsiteX17" fmla="*/ 5706 w 10000"/>
                <a:gd name="connsiteY17" fmla="*/ 5084 h 10000"/>
                <a:gd name="connsiteX18" fmla="*/ 5742 w 10000"/>
                <a:gd name="connsiteY18" fmla="*/ 4885 h 10000"/>
                <a:gd name="connsiteX19" fmla="*/ 5782 w 10000"/>
                <a:gd name="connsiteY19" fmla="*/ 4643 h 10000"/>
                <a:gd name="connsiteX20" fmla="*/ 5838 w 10000"/>
                <a:gd name="connsiteY20" fmla="*/ 4401 h 10000"/>
                <a:gd name="connsiteX21" fmla="*/ 5894 w 10000"/>
                <a:gd name="connsiteY21" fmla="*/ 4171 h 10000"/>
                <a:gd name="connsiteX22" fmla="*/ 5965 w 10000"/>
                <a:gd name="connsiteY22" fmla="*/ 3942 h 10000"/>
                <a:gd name="connsiteX23" fmla="*/ 6041 w 10000"/>
                <a:gd name="connsiteY23" fmla="*/ 3723 h 10000"/>
                <a:gd name="connsiteX24" fmla="*/ 6116 w 10000"/>
                <a:gd name="connsiteY24" fmla="*/ 3511 h 10000"/>
                <a:gd name="connsiteX25" fmla="*/ 6203 w 10000"/>
                <a:gd name="connsiteY25" fmla="*/ 3312 h 10000"/>
                <a:gd name="connsiteX26" fmla="*/ 6294 w 10000"/>
                <a:gd name="connsiteY26" fmla="*/ 3124 h 10000"/>
                <a:gd name="connsiteX27" fmla="*/ 6395 w 10000"/>
                <a:gd name="connsiteY27" fmla="*/ 2957 h 10000"/>
                <a:gd name="connsiteX28" fmla="*/ 6496 w 10000"/>
                <a:gd name="connsiteY28" fmla="*/ 2777 h 10000"/>
                <a:gd name="connsiteX29" fmla="*/ 6603 w 10000"/>
                <a:gd name="connsiteY29" fmla="*/ 2642 h 10000"/>
                <a:gd name="connsiteX30" fmla="*/ 6714 w 10000"/>
                <a:gd name="connsiteY30" fmla="*/ 2515 h 10000"/>
                <a:gd name="connsiteX31" fmla="*/ 6830 w 10000"/>
                <a:gd name="connsiteY31" fmla="*/ 2411 h 10000"/>
                <a:gd name="connsiteX32" fmla="*/ 6947 w 10000"/>
                <a:gd name="connsiteY32" fmla="*/ 2305 h 10000"/>
                <a:gd name="connsiteX33" fmla="*/ 7073 w 10000"/>
                <a:gd name="connsiteY33" fmla="*/ 2253 h 10000"/>
                <a:gd name="connsiteX34" fmla="*/ 7200 w 10000"/>
                <a:gd name="connsiteY34" fmla="*/ 2201 h 10000"/>
                <a:gd name="connsiteX35" fmla="*/ 7271 w 10000"/>
                <a:gd name="connsiteY35" fmla="*/ 2368 h 10000"/>
                <a:gd name="connsiteX36" fmla="*/ 7332 w 10000"/>
                <a:gd name="connsiteY36" fmla="*/ 2515 h 10000"/>
                <a:gd name="connsiteX37" fmla="*/ 7397 w 10000"/>
                <a:gd name="connsiteY37" fmla="*/ 2663 h 10000"/>
                <a:gd name="connsiteX38" fmla="*/ 7468 w 10000"/>
                <a:gd name="connsiteY38" fmla="*/ 2777 h 10000"/>
                <a:gd name="connsiteX39" fmla="*/ 7549 w 10000"/>
                <a:gd name="connsiteY39" fmla="*/ 2894 h 10000"/>
                <a:gd name="connsiteX40" fmla="*/ 7641 w 10000"/>
                <a:gd name="connsiteY40" fmla="*/ 2987 h 10000"/>
                <a:gd name="connsiteX41" fmla="*/ 7757 w 10000"/>
                <a:gd name="connsiteY41" fmla="*/ 3082 h 10000"/>
                <a:gd name="connsiteX42" fmla="*/ 7899 w 10000"/>
                <a:gd name="connsiteY42" fmla="*/ 3165 h 10000"/>
                <a:gd name="connsiteX43" fmla="*/ 7980 w 10000"/>
                <a:gd name="connsiteY43" fmla="*/ 3209 h 10000"/>
                <a:gd name="connsiteX44" fmla="*/ 8056 w 10000"/>
                <a:gd name="connsiteY44" fmla="*/ 3219 h 10000"/>
                <a:gd name="connsiteX45" fmla="*/ 8137 w 10000"/>
                <a:gd name="connsiteY45" fmla="*/ 3229 h 10000"/>
                <a:gd name="connsiteX46" fmla="*/ 8213 w 10000"/>
                <a:gd name="connsiteY46" fmla="*/ 3229 h 10000"/>
                <a:gd name="connsiteX47" fmla="*/ 8289 w 10000"/>
                <a:gd name="connsiteY47" fmla="*/ 3209 h 10000"/>
                <a:gd name="connsiteX48" fmla="*/ 8359 w 10000"/>
                <a:gd name="connsiteY48" fmla="*/ 3175 h 10000"/>
                <a:gd name="connsiteX49" fmla="*/ 8435 w 10000"/>
                <a:gd name="connsiteY49" fmla="*/ 3145 h 10000"/>
                <a:gd name="connsiteX50" fmla="*/ 8506 w 10000"/>
                <a:gd name="connsiteY50" fmla="*/ 3082 h 10000"/>
                <a:gd name="connsiteX51" fmla="*/ 8572 w 10000"/>
                <a:gd name="connsiteY51" fmla="*/ 3041 h 10000"/>
                <a:gd name="connsiteX52" fmla="*/ 8638 w 10000"/>
                <a:gd name="connsiteY52" fmla="*/ 2967 h 10000"/>
                <a:gd name="connsiteX53" fmla="*/ 8709 w 10000"/>
                <a:gd name="connsiteY53" fmla="*/ 2894 h 10000"/>
                <a:gd name="connsiteX54" fmla="*/ 8775 w 10000"/>
                <a:gd name="connsiteY54" fmla="*/ 2810 h 10000"/>
                <a:gd name="connsiteX55" fmla="*/ 8830 w 10000"/>
                <a:gd name="connsiteY55" fmla="*/ 2716 h 10000"/>
                <a:gd name="connsiteX56" fmla="*/ 8896 w 10000"/>
                <a:gd name="connsiteY56" fmla="*/ 2609 h 10000"/>
                <a:gd name="connsiteX57" fmla="*/ 8952 w 10000"/>
                <a:gd name="connsiteY57" fmla="*/ 2504 h 10000"/>
                <a:gd name="connsiteX58" fmla="*/ 9013 w 10000"/>
                <a:gd name="connsiteY58" fmla="*/ 2401 h 10000"/>
                <a:gd name="connsiteX59" fmla="*/ 9200 w 10000"/>
                <a:gd name="connsiteY59" fmla="*/ 2609 h 10000"/>
                <a:gd name="connsiteX60" fmla="*/ 9362 w 10000"/>
                <a:gd name="connsiteY60" fmla="*/ 2884 h 10000"/>
                <a:gd name="connsiteX61" fmla="*/ 9499 w 10000"/>
                <a:gd name="connsiteY61" fmla="*/ 3195 h 10000"/>
                <a:gd name="connsiteX62" fmla="*/ 9625 w 10000"/>
                <a:gd name="connsiteY62" fmla="*/ 3554 h 10000"/>
                <a:gd name="connsiteX63" fmla="*/ 9716 w 10000"/>
                <a:gd name="connsiteY63" fmla="*/ 3942 h 10000"/>
                <a:gd name="connsiteX64" fmla="*/ 9792 w 10000"/>
                <a:gd name="connsiteY64" fmla="*/ 4359 h 10000"/>
                <a:gd name="connsiteX65" fmla="*/ 9833 w 10000"/>
                <a:gd name="connsiteY65" fmla="*/ 4791 h 10000"/>
                <a:gd name="connsiteX66" fmla="*/ 9848 w 10000"/>
                <a:gd name="connsiteY66" fmla="*/ 5230 h 10000"/>
                <a:gd name="connsiteX67" fmla="*/ 9863 w 10000"/>
                <a:gd name="connsiteY67" fmla="*/ 5534 h 10000"/>
                <a:gd name="connsiteX68" fmla="*/ 9878 w 10000"/>
                <a:gd name="connsiteY68" fmla="*/ 5871 h 10000"/>
                <a:gd name="connsiteX69" fmla="*/ 9899 w 10000"/>
                <a:gd name="connsiteY69" fmla="*/ 6132 h 10000"/>
                <a:gd name="connsiteX70" fmla="*/ 9914 w 10000"/>
                <a:gd name="connsiteY70" fmla="*/ 6195 h 10000"/>
                <a:gd name="connsiteX71" fmla="*/ 9980 w 10000"/>
                <a:gd name="connsiteY71" fmla="*/ 5660 h 10000"/>
                <a:gd name="connsiteX72" fmla="*/ 10000 w 10000"/>
                <a:gd name="connsiteY72" fmla="*/ 5084 h 10000"/>
                <a:gd name="connsiteX73" fmla="*/ 9995 w 10000"/>
                <a:gd name="connsiteY73" fmla="*/ 4506 h 10000"/>
                <a:gd name="connsiteX74" fmla="*/ 9949 w 10000"/>
                <a:gd name="connsiteY74" fmla="*/ 3963 h 10000"/>
                <a:gd name="connsiteX75" fmla="*/ 9924 w 10000"/>
                <a:gd name="connsiteY75" fmla="*/ 3784 h 10000"/>
                <a:gd name="connsiteX76" fmla="*/ 9899 w 10000"/>
                <a:gd name="connsiteY76" fmla="*/ 3604 h 10000"/>
                <a:gd name="connsiteX77" fmla="*/ 9863 w 10000"/>
                <a:gd name="connsiteY77" fmla="*/ 3418 h 10000"/>
                <a:gd name="connsiteX78" fmla="*/ 9813 w 10000"/>
                <a:gd name="connsiteY78" fmla="*/ 3249 h 10000"/>
                <a:gd name="connsiteX79" fmla="*/ 9767 w 10000"/>
                <a:gd name="connsiteY79" fmla="*/ 3092 h 10000"/>
                <a:gd name="connsiteX80" fmla="*/ 9716 w 10000"/>
                <a:gd name="connsiteY80" fmla="*/ 2936 h 10000"/>
                <a:gd name="connsiteX81" fmla="*/ 9656 w 10000"/>
                <a:gd name="connsiteY81" fmla="*/ 2777 h 10000"/>
                <a:gd name="connsiteX82" fmla="*/ 9595 w 10000"/>
                <a:gd name="connsiteY82" fmla="*/ 2642 h 10000"/>
                <a:gd name="connsiteX83" fmla="*/ 9529 w 10000"/>
                <a:gd name="connsiteY83" fmla="*/ 2504 h 10000"/>
                <a:gd name="connsiteX84" fmla="*/ 9458 w 10000"/>
                <a:gd name="connsiteY84" fmla="*/ 2368 h 10000"/>
                <a:gd name="connsiteX85" fmla="*/ 9387 w 10000"/>
                <a:gd name="connsiteY85" fmla="*/ 2243 h 10000"/>
                <a:gd name="connsiteX86" fmla="*/ 9316 w 10000"/>
                <a:gd name="connsiteY86" fmla="*/ 2117 h 10000"/>
                <a:gd name="connsiteX87" fmla="*/ 9241 w 10000"/>
                <a:gd name="connsiteY87" fmla="*/ 2003 h 10000"/>
                <a:gd name="connsiteX88" fmla="*/ 9154 w 10000"/>
                <a:gd name="connsiteY88" fmla="*/ 1888 h 10000"/>
                <a:gd name="connsiteX89" fmla="*/ 9078 w 10000"/>
                <a:gd name="connsiteY89" fmla="*/ 1793 h 10000"/>
                <a:gd name="connsiteX90" fmla="*/ 8997 w 10000"/>
                <a:gd name="connsiteY90" fmla="*/ 1699 h 10000"/>
                <a:gd name="connsiteX91" fmla="*/ 8982 w 10000"/>
                <a:gd name="connsiteY91" fmla="*/ 1710 h 10000"/>
                <a:gd name="connsiteX92" fmla="*/ 8972 w 10000"/>
                <a:gd name="connsiteY92" fmla="*/ 1720 h 10000"/>
                <a:gd name="connsiteX93" fmla="*/ 8957 w 10000"/>
                <a:gd name="connsiteY93" fmla="*/ 1730 h 10000"/>
                <a:gd name="connsiteX94" fmla="*/ 8947 w 10000"/>
                <a:gd name="connsiteY94" fmla="*/ 1750 h 10000"/>
                <a:gd name="connsiteX95" fmla="*/ 8932 w 10000"/>
                <a:gd name="connsiteY95" fmla="*/ 1793 h 10000"/>
                <a:gd name="connsiteX96" fmla="*/ 8906 w 10000"/>
                <a:gd name="connsiteY96" fmla="*/ 1856 h 10000"/>
                <a:gd name="connsiteX97" fmla="*/ 8866 w 10000"/>
                <a:gd name="connsiteY97" fmla="*/ 1939 h 10000"/>
                <a:gd name="connsiteX98" fmla="*/ 8820 w 10000"/>
                <a:gd name="connsiteY98" fmla="*/ 2045 h 10000"/>
                <a:gd name="connsiteX99" fmla="*/ 8749 w 10000"/>
                <a:gd name="connsiteY99" fmla="*/ 2180 h 10000"/>
                <a:gd name="connsiteX100" fmla="*/ 8684 w 10000"/>
                <a:gd name="connsiteY100" fmla="*/ 2283 h 10000"/>
                <a:gd name="connsiteX101" fmla="*/ 8628 w 10000"/>
                <a:gd name="connsiteY101" fmla="*/ 2380 h 10000"/>
                <a:gd name="connsiteX102" fmla="*/ 8567 w 10000"/>
                <a:gd name="connsiteY102" fmla="*/ 2463 h 10000"/>
                <a:gd name="connsiteX103" fmla="*/ 8516 w 10000"/>
                <a:gd name="connsiteY103" fmla="*/ 2526 h 10000"/>
                <a:gd name="connsiteX104" fmla="*/ 8466 w 10000"/>
                <a:gd name="connsiteY104" fmla="*/ 2588 h 10000"/>
                <a:gd name="connsiteX105" fmla="*/ 8415 w 10000"/>
                <a:gd name="connsiteY105" fmla="*/ 2622 h 10000"/>
                <a:gd name="connsiteX106" fmla="*/ 8365 w 10000"/>
                <a:gd name="connsiteY106" fmla="*/ 2663 h 10000"/>
                <a:gd name="connsiteX107" fmla="*/ 8314 w 10000"/>
                <a:gd name="connsiteY107" fmla="*/ 2673 h 10000"/>
                <a:gd name="connsiteX108" fmla="*/ 8258 w 10000"/>
                <a:gd name="connsiteY108" fmla="*/ 2684 h 10000"/>
                <a:gd name="connsiteX109" fmla="*/ 8208 w 10000"/>
                <a:gd name="connsiteY109" fmla="*/ 2694 h 10000"/>
                <a:gd name="connsiteX110" fmla="*/ 8147 w 10000"/>
                <a:gd name="connsiteY110" fmla="*/ 2694 h 10000"/>
                <a:gd name="connsiteX111" fmla="*/ 8086 w 10000"/>
                <a:gd name="connsiteY111" fmla="*/ 2684 h 10000"/>
                <a:gd name="connsiteX112" fmla="*/ 8015 w 10000"/>
                <a:gd name="connsiteY112" fmla="*/ 2684 h 10000"/>
                <a:gd name="connsiteX113" fmla="*/ 7939 w 10000"/>
                <a:gd name="connsiteY113" fmla="*/ 2673 h 10000"/>
                <a:gd name="connsiteX114" fmla="*/ 7858 w 10000"/>
                <a:gd name="connsiteY114" fmla="*/ 2663 h 10000"/>
                <a:gd name="connsiteX115" fmla="*/ 7803 w 10000"/>
                <a:gd name="connsiteY115" fmla="*/ 2609 h 10000"/>
                <a:gd name="connsiteX116" fmla="*/ 7747 w 10000"/>
                <a:gd name="connsiteY116" fmla="*/ 2577 h 10000"/>
                <a:gd name="connsiteX117" fmla="*/ 7696 w 10000"/>
                <a:gd name="connsiteY117" fmla="*/ 2526 h 10000"/>
                <a:gd name="connsiteX118" fmla="*/ 7635 w 10000"/>
                <a:gd name="connsiteY118" fmla="*/ 2483 h 10000"/>
                <a:gd name="connsiteX119" fmla="*/ 7585 w 10000"/>
                <a:gd name="connsiteY119" fmla="*/ 2431 h 10000"/>
                <a:gd name="connsiteX120" fmla="*/ 7529 w 10000"/>
                <a:gd name="connsiteY120" fmla="*/ 2358 h 10000"/>
                <a:gd name="connsiteX121" fmla="*/ 7489 w 10000"/>
                <a:gd name="connsiteY121" fmla="*/ 2273 h 10000"/>
                <a:gd name="connsiteX122" fmla="*/ 7448 w 10000"/>
                <a:gd name="connsiteY122" fmla="*/ 2180 h 10000"/>
                <a:gd name="connsiteX123" fmla="*/ 7468 w 10000"/>
                <a:gd name="connsiteY123" fmla="*/ 2138 h 10000"/>
                <a:gd name="connsiteX124" fmla="*/ 7484 w 10000"/>
                <a:gd name="connsiteY124" fmla="*/ 2096 h 10000"/>
                <a:gd name="connsiteX125" fmla="*/ 7499 w 10000"/>
                <a:gd name="connsiteY125" fmla="*/ 2045 h 10000"/>
                <a:gd name="connsiteX126" fmla="*/ 7514 w 10000"/>
                <a:gd name="connsiteY126" fmla="*/ 2003 h 10000"/>
                <a:gd name="connsiteX127" fmla="*/ 7554 w 10000"/>
                <a:gd name="connsiteY127" fmla="*/ 1740 h 10000"/>
                <a:gd name="connsiteX128" fmla="*/ 7570 w 10000"/>
                <a:gd name="connsiteY128" fmla="*/ 1478 h 10000"/>
                <a:gd name="connsiteX129" fmla="*/ 7570 w 10000"/>
                <a:gd name="connsiteY129" fmla="*/ 1216 h 10000"/>
                <a:gd name="connsiteX130" fmla="*/ 7559 w 10000"/>
                <a:gd name="connsiteY130" fmla="*/ 954 h 10000"/>
                <a:gd name="connsiteX131" fmla="*/ 7529 w 10000"/>
                <a:gd name="connsiteY131" fmla="*/ 692 h 10000"/>
                <a:gd name="connsiteX132" fmla="*/ 7484 w 10000"/>
                <a:gd name="connsiteY132" fmla="*/ 450 h 10000"/>
                <a:gd name="connsiteX133" fmla="*/ 7428 w 10000"/>
                <a:gd name="connsiteY133" fmla="*/ 219 h 10000"/>
                <a:gd name="connsiteX134" fmla="*/ 7357 w 10000"/>
                <a:gd name="connsiteY134" fmla="*/ 0 h 10000"/>
                <a:gd name="connsiteX135" fmla="*/ 7352 w 10000"/>
                <a:gd name="connsiteY135" fmla="*/ 63 h 10000"/>
                <a:gd name="connsiteX136" fmla="*/ 7357 w 10000"/>
                <a:gd name="connsiteY136" fmla="*/ 263 h 10000"/>
                <a:gd name="connsiteX137" fmla="*/ 7367 w 10000"/>
                <a:gd name="connsiteY137" fmla="*/ 525 h 10000"/>
                <a:gd name="connsiteX138" fmla="*/ 7372 w 10000"/>
                <a:gd name="connsiteY138" fmla="*/ 839 h 10000"/>
                <a:gd name="connsiteX139" fmla="*/ 7362 w 10000"/>
                <a:gd name="connsiteY139" fmla="*/ 1174 h 10000"/>
                <a:gd name="connsiteX140" fmla="*/ 7332 w 10000"/>
                <a:gd name="connsiteY140" fmla="*/ 1478 h 10000"/>
                <a:gd name="connsiteX141" fmla="*/ 7271 w 10000"/>
                <a:gd name="connsiteY141" fmla="*/ 1720 h 10000"/>
                <a:gd name="connsiteX142" fmla="*/ 7165 w 10000"/>
                <a:gd name="connsiteY142" fmla="*/ 1866 h 10000"/>
                <a:gd name="connsiteX143" fmla="*/ 7048 w 10000"/>
                <a:gd name="connsiteY143" fmla="*/ 1866 h 10000"/>
                <a:gd name="connsiteX144" fmla="*/ 6932 w 10000"/>
                <a:gd name="connsiteY144" fmla="*/ 1888 h 10000"/>
                <a:gd name="connsiteX145" fmla="*/ 6820 w 10000"/>
                <a:gd name="connsiteY145" fmla="*/ 1939 h 10000"/>
                <a:gd name="connsiteX146" fmla="*/ 6709 w 10000"/>
                <a:gd name="connsiteY146" fmla="*/ 2003 h 10000"/>
                <a:gd name="connsiteX147" fmla="*/ 6603 w 10000"/>
                <a:gd name="connsiteY147" fmla="*/ 2065 h 10000"/>
                <a:gd name="connsiteX148" fmla="*/ 6501 w 10000"/>
                <a:gd name="connsiteY148" fmla="*/ 2169 h 10000"/>
                <a:gd name="connsiteX149" fmla="*/ 6400 w 10000"/>
                <a:gd name="connsiteY149" fmla="*/ 2263 h 10000"/>
                <a:gd name="connsiteX150" fmla="*/ 6304 w 10000"/>
                <a:gd name="connsiteY150" fmla="*/ 2380 h 10000"/>
                <a:gd name="connsiteX151" fmla="*/ 6208 w 10000"/>
                <a:gd name="connsiteY151" fmla="*/ 2515 h 10000"/>
                <a:gd name="connsiteX152" fmla="*/ 6116 w 10000"/>
                <a:gd name="connsiteY152" fmla="*/ 2663 h 10000"/>
                <a:gd name="connsiteX153" fmla="*/ 6035 w 10000"/>
                <a:gd name="connsiteY153" fmla="*/ 2820 h 10000"/>
                <a:gd name="connsiteX154" fmla="*/ 5954 w 10000"/>
                <a:gd name="connsiteY154" fmla="*/ 2987 h 10000"/>
                <a:gd name="connsiteX155" fmla="*/ 5878 w 10000"/>
                <a:gd name="connsiteY155" fmla="*/ 3155 h 10000"/>
                <a:gd name="connsiteX156" fmla="*/ 5808 w 10000"/>
                <a:gd name="connsiteY156" fmla="*/ 3353 h 10000"/>
                <a:gd name="connsiteX157" fmla="*/ 5737 w 10000"/>
                <a:gd name="connsiteY157" fmla="*/ 3542 h 10000"/>
                <a:gd name="connsiteX158" fmla="*/ 5676 w 10000"/>
                <a:gd name="connsiteY158" fmla="*/ 3733 h 10000"/>
                <a:gd name="connsiteX159" fmla="*/ 5630 w 10000"/>
                <a:gd name="connsiteY159" fmla="*/ 3922 h 10000"/>
                <a:gd name="connsiteX160" fmla="*/ 5590 w 10000"/>
                <a:gd name="connsiteY160" fmla="*/ 4109 h 10000"/>
                <a:gd name="connsiteX161" fmla="*/ 5559 w 10000"/>
                <a:gd name="connsiteY161" fmla="*/ 4307 h 10000"/>
                <a:gd name="connsiteX162" fmla="*/ 5539 w 10000"/>
                <a:gd name="connsiteY162" fmla="*/ 4496 h 10000"/>
                <a:gd name="connsiteX163" fmla="*/ 5514 w 10000"/>
                <a:gd name="connsiteY163" fmla="*/ 4684 h 10000"/>
                <a:gd name="connsiteX164" fmla="*/ 5494 w 10000"/>
                <a:gd name="connsiteY164" fmla="*/ 4895 h 10000"/>
                <a:gd name="connsiteX165" fmla="*/ 5468 w 10000"/>
                <a:gd name="connsiteY165" fmla="*/ 5084 h 10000"/>
                <a:gd name="connsiteX166" fmla="*/ 5443 w 10000"/>
                <a:gd name="connsiteY166" fmla="*/ 5284 h 10000"/>
                <a:gd name="connsiteX167" fmla="*/ 5397 w 10000"/>
                <a:gd name="connsiteY167" fmla="*/ 5230 h 10000"/>
                <a:gd name="connsiteX168" fmla="*/ 5337 w 10000"/>
                <a:gd name="connsiteY168" fmla="*/ 5188 h 10000"/>
                <a:gd name="connsiteX169" fmla="*/ 5251 w 10000"/>
                <a:gd name="connsiteY169" fmla="*/ 5137 h 10000"/>
                <a:gd name="connsiteX170" fmla="*/ 5170 w 10000"/>
                <a:gd name="connsiteY170" fmla="*/ 5074 h 10000"/>
                <a:gd name="connsiteX171" fmla="*/ 5089 w 10000"/>
                <a:gd name="connsiteY171" fmla="*/ 5001 h 10000"/>
                <a:gd name="connsiteX172" fmla="*/ 5013 w 10000"/>
                <a:gd name="connsiteY172" fmla="*/ 4938 h 10000"/>
                <a:gd name="connsiteX173" fmla="*/ 4962 w 10000"/>
                <a:gd name="connsiteY173" fmla="*/ 4864 h 10000"/>
                <a:gd name="connsiteX174" fmla="*/ 4937 w 10000"/>
                <a:gd name="connsiteY174" fmla="*/ 4780 h 10000"/>
                <a:gd name="connsiteX175" fmla="*/ 4835 w 10000"/>
                <a:gd name="connsiteY175" fmla="*/ 4812 h 10000"/>
                <a:gd name="connsiteX176" fmla="*/ 4668 w 10000"/>
                <a:gd name="connsiteY176" fmla="*/ 4875 h 10000"/>
                <a:gd name="connsiteX177" fmla="*/ 4461 w 10000"/>
                <a:gd name="connsiteY177" fmla="*/ 4938 h 10000"/>
                <a:gd name="connsiteX178" fmla="*/ 4213 w 10000"/>
                <a:gd name="connsiteY178" fmla="*/ 5031 h 10000"/>
                <a:gd name="connsiteX179" fmla="*/ 3929 w 10000"/>
                <a:gd name="connsiteY179" fmla="*/ 5126 h 10000"/>
                <a:gd name="connsiteX180" fmla="*/ 3625 w 10000"/>
                <a:gd name="connsiteY180" fmla="*/ 5220 h 10000"/>
                <a:gd name="connsiteX181" fmla="*/ 3311 w 10000"/>
                <a:gd name="connsiteY181" fmla="*/ 5334 h 10000"/>
                <a:gd name="connsiteX182" fmla="*/ 2992 w 10000"/>
                <a:gd name="connsiteY182" fmla="*/ 5438 h 10000"/>
                <a:gd name="connsiteX183" fmla="*/ 2678 w 10000"/>
                <a:gd name="connsiteY183" fmla="*/ 5545 h 10000"/>
                <a:gd name="connsiteX184" fmla="*/ 2380 w 10000"/>
                <a:gd name="connsiteY184" fmla="*/ 5660 h 10000"/>
                <a:gd name="connsiteX185" fmla="*/ 2101 w 10000"/>
                <a:gd name="connsiteY185" fmla="*/ 5754 h 10000"/>
                <a:gd name="connsiteX186" fmla="*/ 1848 w 10000"/>
                <a:gd name="connsiteY186" fmla="*/ 5839 h 10000"/>
                <a:gd name="connsiteX187" fmla="*/ 1641 w 10000"/>
                <a:gd name="connsiteY187" fmla="*/ 5912 h 10000"/>
                <a:gd name="connsiteX188" fmla="*/ 1484 w 10000"/>
                <a:gd name="connsiteY188" fmla="*/ 5954 h 10000"/>
                <a:gd name="connsiteX189" fmla="*/ 1377 w 10000"/>
                <a:gd name="connsiteY189" fmla="*/ 5996 h 10000"/>
                <a:gd name="connsiteX190" fmla="*/ 1342 w 10000"/>
                <a:gd name="connsiteY190" fmla="*/ 6006 h 10000"/>
                <a:gd name="connsiteX191" fmla="*/ 1261 w 10000"/>
                <a:gd name="connsiteY191" fmla="*/ 5954 h 10000"/>
                <a:gd name="connsiteX192" fmla="*/ 1180 w 10000"/>
                <a:gd name="connsiteY192" fmla="*/ 5902 h 10000"/>
                <a:gd name="connsiteX193" fmla="*/ 1104 w 10000"/>
                <a:gd name="connsiteY193" fmla="*/ 5850 h 10000"/>
                <a:gd name="connsiteX194" fmla="*/ 1023 w 10000"/>
                <a:gd name="connsiteY194" fmla="*/ 5787 h 10000"/>
                <a:gd name="connsiteX195" fmla="*/ 942 w 10000"/>
                <a:gd name="connsiteY195" fmla="*/ 5732 h 10000"/>
                <a:gd name="connsiteX196" fmla="*/ 861 w 10000"/>
                <a:gd name="connsiteY196" fmla="*/ 5670 h 10000"/>
                <a:gd name="connsiteX197" fmla="*/ 785 w 10000"/>
                <a:gd name="connsiteY197" fmla="*/ 5617 h 10000"/>
                <a:gd name="connsiteX198" fmla="*/ 704 w 10000"/>
                <a:gd name="connsiteY198" fmla="*/ 5556 h 10000"/>
                <a:gd name="connsiteX199" fmla="*/ 623 w 10000"/>
                <a:gd name="connsiteY199" fmla="*/ 5503 h 10000"/>
                <a:gd name="connsiteX200" fmla="*/ 542 w 10000"/>
                <a:gd name="connsiteY200" fmla="*/ 5451 h 10000"/>
                <a:gd name="connsiteX201" fmla="*/ 466 w 10000"/>
                <a:gd name="connsiteY201" fmla="*/ 5387 h 10000"/>
                <a:gd name="connsiteX202" fmla="*/ 380 w 10000"/>
                <a:gd name="connsiteY202" fmla="*/ 5346 h 10000"/>
                <a:gd name="connsiteX203" fmla="*/ 299 w 10000"/>
                <a:gd name="connsiteY203" fmla="*/ 5294 h 10000"/>
                <a:gd name="connsiteX204" fmla="*/ 218 w 10000"/>
                <a:gd name="connsiteY204" fmla="*/ 5241 h 10000"/>
                <a:gd name="connsiteX205" fmla="*/ 137 w 10000"/>
                <a:gd name="connsiteY205" fmla="*/ 5199 h 10000"/>
                <a:gd name="connsiteX206" fmla="*/ 56 w 10000"/>
                <a:gd name="connsiteY206" fmla="*/ 5148 h 10000"/>
                <a:gd name="connsiteX207" fmla="*/ 0 w 10000"/>
                <a:gd name="connsiteY207" fmla="*/ 5271 h 10000"/>
                <a:gd name="connsiteX208" fmla="*/ 15 w 10000"/>
                <a:gd name="connsiteY208" fmla="*/ 5294 h 10000"/>
                <a:gd name="connsiteX209" fmla="*/ 51 w 10000"/>
                <a:gd name="connsiteY209" fmla="*/ 5334 h 10000"/>
                <a:gd name="connsiteX210" fmla="*/ 106 w 10000"/>
                <a:gd name="connsiteY210" fmla="*/ 5377 h 10000"/>
                <a:gd name="connsiteX211" fmla="*/ 177 w 10000"/>
                <a:gd name="connsiteY211" fmla="*/ 5438 h 10000"/>
                <a:gd name="connsiteX212" fmla="*/ 263 w 10000"/>
                <a:gd name="connsiteY212" fmla="*/ 5503 h 10000"/>
                <a:gd name="connsiteX213" fmla="*/ 359 w 10000"/>
                <a:gd name="connsiteY213" fmla="*/ 5576 h 10000"/>
                <a:gd name="connsiteX214" fmla="*/ 456 w 10000"/>
                <a:gd name="connsiteY214" fmla="*/ 5660 h 10000"/>
                <a:gd name="connsiteX215" fmla="*/ 557 w 10000"/>
                <a:gd name="connsiteY215" fmla="*/ 5732 h 10000"/>
                <a:gd name="connsiteX216" fmla="*/ 658 w 10000"/>
                <a:gd name="connsiteY216" fmla="*/ 5818 h 10000"/>
                <a:gd name="connsiteX217" fmla="*/ 754 w 10000"/>
                <a:gd name="connsiteY217" fmla="*/ 5891 h 10000"/>
                <a:gd name="connsiteX218" fmla="*/ 851 w 10000"/>
                <a:gd name="connsiteY218" fmla="*/ 5954 h 10000"/>
                <a:gd name="connsiteX219" fmla="*/ 932 w 10000"/>
                <a:gd name="connsiteY219" fmla="*/ 6017 h 10000"/>
                <a:gd name="connsiteX220" fmla="*/ 997 w 10000"/>
                <a:gd name="connsiteY220" fmla="*/ 6080 h 10000"/>
                <a:gd name="connsiteX221" fmla="*/ 1053 w 10000"/>
                <a:gd name="connsiteY221" fmla="*/ 6111 h 10000"/>
                <a:gd name="connsiteX222" fmla="*/ 1089 w 10000"/>
                <a:gd name="connsiteY222" fmla="*/ 6143 h 10000"/>
                <a:gd name="connsiteX223" fmla="*/ 1099 w 10000"/>
                <a:gd name="connsiteY223" fmla="*/ 6154 h 10000"/>
                <a:gd name="connsiteX224" fmla="*/ 1094 w 10000"/>
                <a:gd name="connsiteY224" fmla="*/ 6154 h 10000"/>
                <a:gd name="connsiteX225" fmla="*/ 1073 w 10000"/>
                <a:gd name="connsiteY225" fmla="*/ 6164 h 10000"/>
                <a:gd name="connsiteX226" fmla="*/ 1053 w 10000"/>
                <a:gd name="connsiteY226" fmla="*/ 6185 h 10000"/>
                <a:gd name="connsiteX227" fmla="*/ 1023 w 10000"/>
                <a:gd name="connsiteY227" fmla="*/ 6216 h 10000"/>
                <a:gd name="connsiteX228" fmla="*/ 987 w 10000"/>
                <a:gd name="connsiteY228" fmla="*/ 6236 h 10000"/>
                <a:gd name="connsiteX229" fmla="*/ 957 w 10000"/>
                <a:gd name="connsiteY229" fmla="*/ 6268 h 10000"/>
                <a:gd name="connsiteX230" fmla="*/ 932 w 10000"/>
                <a:gd name="connsiteY230" fmla="*/ 6299 h 10000"/>
                <a:gd name="connsiteX231" fmla="*/ 906 w 10000"/>
                <a:gd name="connsiteY231" fmla="*/ 6331 h 10000"/>
                <a:gd name="connsiteX232" fmla="*/ 2486 w 10000"/>
                <a:gd name="connsiteY232" fmla="*/ 7766 h 10000"/>
                <a:gd name="connsiteX233" fmla="*/ 2516 w 10000"/>
                <a:gd name="connsiteY233" fmla="*/ 7798 h 10000"/>
                <a:gd name="connsiteX234" fmla="*/ 2542 w 10000"/>
                <a:gd name="connsiteY234" fmla="*/ 7808 h 10000"/>
                <a:gd name="connsiteX235" fmla="*/ 2572 w 10000"/>
                <a:gd name="connsiteY235" fmla="*/ 7808 h 10000"/>
                <a:gd name="connsiteX236" fmla="*/ 2603 w 10000"/>
                <a:gd name="connsiteY236" fmla="*/ 7755 h 10000"/>
                <a:gd name="connsiteX237" fmla="*/ 1246 w 10000"/>
                <a:gd name="connsiteY237" fmla="*/ 6414 h 10000"/>
                <a:gd name="connsiteX238" fmla="*/ 1337 w 10000"/>
                <a:gd name="connsiteY238" fmla="*/ 6373 h 10000"/>
                <a:gd name="connsiteX239" fmla="*/ 1494 w 10000"/>
                <a:gd name="connsiteY239" fmla="*/ 6309 h 10000"/>
                <a:gd name="connsiteX240" fmla="*/ 1701 w 10000"/>
                <a:gd name="connsiteY240" fmla="*/ 6216 h 10000"/>
                <a:gd name="connsiteX241" fmla="*/ 1949 w 10000"/>
                <a:gd name="connsiteY241" fmla="*/ 6111 h 10000"/>
                <a:gd name="connsiteX242" fmla="*/ 2233 w 10000"/>
                <a:gd name="connsiteY242" fmla="*/ 6006 h 10000"/>
                <a:gd name="connsiteX243" fmla="*/ 2542 w 10000"/>
                <a:gd name="connsiteY243" fmla="*/ 5891 h 10000"/>
                <a:gd name="connsiteX244" fmla="*/ 2871 w 10000"/>
                <a:gd name="connsiteY244" fmla="*/ 5754 h 10000"/>
                <a:gd name="connsiteX245" fmla="*/ 3195 w 10000"/>
                <a:gd name="connsiteY245" fmla="*/ 5629 h 10000"/>
                <a:gd name="connsiteX246" fmla="*/ 3524 w 10000"/>
                <a:gd name="connsiteY246" fmla="*/ 5513 h 10000"/>
                <a:gd name="connsiteX247" fmla="*/ 3833 w 10000"/>
                <a:gd name="connsiteY247" fmla="*/ 5387 h 10000"/>
                <a:gd name="connsiteX248" fmla="*/ 4122 w 10000"/>
                <a:gd name="connsiteY248" fmla="*/ 5284 h 10000"/>
                <a:gd name="connsiteX249" fmla="*/ 4380 w 10000"/>
                <a:gd name="connsiteY249" fmla="*/ 5178 h 10000"/>
                <a:gd name="connsiteX250" fmla="*/ 4603 w 10000"/>
                <a:gd name="connsiteY250" fmla="*/ 5105 h 10000"/>
                <a:gd name="connsiteX251" fmla="*/ 4765 w 10000"/>
                <a:gd name="connsiteY251" fmla="*/ 5031 h 10000"/>
                <a:gd name="connsiteX252" fmla="*/ 4876 w 10000"/>
                <a:gd name="connsiteY252" fmla="*/ 4990 h 10000"/>
                <a:gd name="connsiteX253" fmla="*/ 4911 w 10000"/>
                <a:gd name="connsiteY253" fmla="*/ 4980 h 10000"/>
                <a:gd name="connsiteX254" fmla="*/ 4972 w 10000"/>
                <a:gd name="connsiteY254" fmla="*/ 5053 h 10000"/>
                <a:gd name="connsiteX255" fmla="*/ 5038 w 10000"/>
                <a:gd name="connsiteY255" fmla="*/ 5126 h 10000"/>
                <a:gd name="connsiteX256" fmla="*/ 5109 w 10000"/>
                <a:gd name="connsiteY256" fmla="*/ 5199 h 10000"/>
                <a:gd name="connsiteX257" fmla="*/ 5180 w 10000"/>
                <a:gd name="connsiteY257" fmla="*/ 5284 h 10000"/>
                <a:gd name="connsiteX258" fmla="*/ 5241 w 10000"/>
                <a:gd name="connsiteY258" fmla="*/ 5367 h 10000"/>
                <a:gd name="connsiteX259" fmla="*/ 5306 w 10000"/>
                <a:gd name="connsiteY259" fmla="*/ 5451 h 10000"/>
                <a:gd name="connsiteX260" fmla="*/ 5367 w 10000"/>
                <a:gd name="connsiteY260" fmla="*/ 5534 h 10000"/>
                <a:gd name="connsiteX261" fmla="*/ 5428 w 10000"/>
                <a:gd name="connsiteY261" fmla="*/ 5629 h 10000"/>
                <a:gd name="connsiteX262" fmla="*/ 5423 w 10000"/>
                <a:gd name="connsiteY262" fmla="*/ 5942 h 10000"/>
                <a:gd name="connsiteX263" fmla="*/ 5397 w 10000"/>
                <a:gd name="connsiteY263" fmla="*/ 6236 h 10000"/>
                <a:gd name="connsiteX264" fmla="*/ 5367 w 10000"/>
                <a:gd name="connsiteY264" fmla="*/ 6541 h 10000"/>
                <a:gd name="connsiteX265" fmla="*/ 5337 w 10000"/>
                <a:gd name="connsiteY265" fmla="*/ 6814 h 10000"/>
                <a:gd name="connsiteX266" fmla="*/ 5296 w 10000"/>
                <a:gd name="connsiteY266" fmla="*/ 6718 h 10000"/>
                <a:gd name="connsiteX267" fmla="*/ 5251 w 10000"/>
                <a:gd name="connsiteY267" fmla="*/ 6624 h 10000"/>
                <a:gd name="connsiteX268" fmla="*/ 5210 w 10000"/>
                <a:gd name="connsiteY268" fmla="*/ 6530 h 10000"/>
                <a:gd name="connsiteX269" fmla="*/ 5170 w 10000"/>
                <a:gd name="connsiteY269" fmla="*/ 6444 h 10000"/>
                <a:gd name="connsiteX270" fmla="*/ 5129 w 10000"/>
                <a:gd name="connsiteY270" fmla="*/ 6351 h 10000"/>
                <a:gd name="connsiteX271" fmla="*/ 5089 w 10000"/>
                <a:gd name="connsiteY271" fmla="*/ 6268 h 10000"/>
                <a:gd name="connsiteX272" fmla="*/ 5043 w 10000"/>
                <a:gd name="connsiteY272" fmla="*/ 6185 h 10000"/>
                <a:gd name="connsiteX273" fmla="*/ 4992 w 10000"/>
                <a:gd name="connsiteY273" fmla="*/ 6111 h 10000"/>
                <a:gd name="connsiteX274" fmla="*/ 5033 w 10000"/>
                <a:gd name="connsiteY274" fmla="*/ 6111 h 10000"/>
                <a:gd name="connsiteX275" fmla="*/ 5073 w 10000"/>
                <a:gd name="connsiteY275" fmla="*/ 6143 h 10000"/>
                <a:gd name="connsiteX276" fmla="*/ 5114 w 10000"/>
                <a:gd name="connsiteY276" fmla="*/ 6195 h 10000"/>
                <a:gd name="connsiteX277" fmla="*/ 5149 w 10000"/>
                <a:gd name="connsiteY277" fmla="*/ 6258 h 10000"/>
                <a:gd name="connsiteX278" fmla="*/ 5190 w 10000"/>
                <a:gd name="connsiteY278" fmla="*/ 6321 h 10000"/>
                <a:gd name="connsiteX279" fmla="*/ 5230 w 10000"/>
                <a:gd name="connsiteY279" fmla="*/ 6341 h 10000"/>
                <a:gd name="connsiteX280" fmla="*/ 5271 w 10000"/>
                <a:gd name="connsiteY280" fmla="*/ 6341 h 10000"/>
                <a:gd name="connsiteX281" fmla="*/ 5316 w 10000"/>
                <a:gd name="connsiteY281" fmla="*/ 6299 h 10000"/>
                <a:gd name="connsiteX282" fmla="*/ 5276 w 10000"/>
                <a:gd name="connsiteY282" fmla="*/ 6154 h 10000"/>
                <a:gd name="connsiteX283" fmla="*/ 5225 w 10000"/>
                <a:gd name="connsiteY283" fmla="*/ 6017 h 10000"/>
                <a:gd name="connsiteX284" fmla="*/ 5170 w 10000"/>
                <a:gd name="connsiteY284" fmla="*/ 5902 h 10000"/>
                <a:gd name="connsiteX285" fmla="*/ 5109 w 10000"/>
                <a:gd name="connsiteY285" fmla="*/ 5776 h 10000"/>
                <a:gd name="connsiteX286" fmla="*/ 5043 w 10000"/>
                <a:gd name="connsiteY286" fmla="*/ 5670 h 10000"/>
                <a:gd name="connsiteX287" fmla="*/ 4972 w 10000"/>
                <a:gd name="connsiteY287" fmla="*/ 5576 h 10000"/>
                <a:gd name="connsiteX288" fmla="*/ 4901 w 10000"/>
                <a:gd name="connsiteY288" fmla="*/ 5493 h 10000"/>
                <a:gd name="connsiteX289" fmla="*/ 4835 w 10000"/>
                <a:gd name="connsiteY289" fmla="*/ 5418 h 10000"/>
                <a:gd name="connsiteX290" fmla="*/ 4881 w 10000"/>
                <a:gd name="connsiteY290" fmla="*/ 5428 h 10000"/>
                <a:gd name="connsiteX291" fmla="*/ 4927 w 10000"/>
                <a:gd name="connsiteY291" fmla="*/ 5438 h 10000"/>
                <a:gd name="connsiteX292" fmla="*/ 4972 w 10000"/>
                <a:gd name="connsiteY292" fmla="*/ 5461 h 10000"/>
                <a:gd name="connsiteX293" fmla="*/ 5018 w 10000"/>
                <a:gd name="connsiteY293" fmla="*/ 5493 h 10000"/>
                <a:gd name="connsiteX294" fmla="*/ 5068 w 10000"/>
                <a:gd name="connsiteY294" fmla="*/ 5513 h 10000"/>
                <a:gd name="connsiteX295" fmla="*/ 5114 w 10000"/>
                <a:gd name="connsiteY295" fmla="*/ 5545 h 10000"/>
                <a:gd name="connsiteX296" fmla="*/ 5154 w 10000"/>
                <a:gd name="connsiteY296" fmla="*/ 5586 h 10000"/>
                <a:gd name="connsiteX297" fmla="*/ 5195 w 10000"/>
                <a:gd name="connsiteY297" fmla="*/ 5629 h 10000"/>
                <a:gd name="connsiteX298" fmla="*/ 5220 w 10000"/>
                <a:gd name="connsiteY298" fmla="*/ 5639 h 10000"/>
                <a:gd name="connsiteX299" fmla="*/ 5241 w 10000"/>
                <a:gd name="connsiteY299" fmla="*/ 5680 h 10000"/>
                <a:gd name="connsiteX300" fmla="*/ 5266 w 10000"/>
                <a:gd name="connsiteY300" fmla="*/ 5732 h 10000"/>
                <a:gd name="connsiteX301" fmla="*/ 5281 w 10000"/>
                <a:gd name="connsiteY301" fmla="*/ 5766 h 10000"/>
                <a:gd name="connsiteX302" fmla="*/ 5306 w 10000"/>
                <a:gd name="connsiteY302" fmla="*/ 5818 h 10000"/>
                <a:gd name="connsiteX303" fmla="*/ 5327 w 10000"/>
                <a:gd name="connsiteY303" fmla="*/ 5829 h 10000"/>
                <a:gd name="connsiteX304" fmla="*/ 5352 w 10000"/>
                <a:gd name="connsiteY304" fmla="*/ 5818 h 10000"/>
                <a:gd name="connsiteX305" fmla="*/ 5382 w 10000"/>
                <a:gd name="connsiteY305" fmla="*/ 5766 h 10000"/>
                <a:gd name="connsiteX306" fmla="*/ 5342 w 10000"/>
                <a:gd name="connsiteY306" fmla="*/ 5660 h 10000"/>
                <a:gd name="connsiteX307" fmla="*/ 5296 w 10000"/>
                <a:gd name="connsiteY307" fmla="*/ 5576 h 10000"/>
                <a:gd name="connsiteX308" fmla="*/ 5241 w 10000"/>
                <a:gd name="connsiteY308" fmla="*/ 5503 h 10000"/>
                <a:gd name="connsiteX309" fmla="*/ 5190 w 10000"/>
                <a:gd name="connsiteY309" fmla="*/ 5438 h 10000"/>
                <a:gd name="connsiteX310" fmla="*/ 5129 w 10000"/>
                <a:gd name="connsiteY310" fmla="*/ 5387 h 10000"/>
                <a:gd name="connsiteX311" fmla="*/ 5073 w 10000"/>
                <a:gd name="connsiteY311" fmla="*/ 5356 h 10000"/>
                <a:gd name="connsiteX312" fmla="*/ 5008 w 10000"/>
                <a:gd name="connsiteY312" fmla="*/ 5304 h 10000"/>
                <a:gd name="connsiteX313" fmla="*/ 4952 w 10000"/>
                <a:gd name="connsiteY313" fmla="*/ 5271 h 10000"/>
                <a:gd name="connsiteX314" fmla="*/ 4916 w 10000"/>
                <a:gd name="connsiteY314" fmla="*/ 5241 h 10000"/>
                <a:gd name="connsiteX315" fmla="*/ 4876 w 10000"/>
                <a:gd name="connsiteY315" fmla="*/ 5230 h 10000"/>
                <a:gd name="connsiteX316" fmla="*/ 4841 w 10000"/>
                <a:gd name="connsiteY316" fmla="*/ 5230 h 10000"/>
                <a:gd name="connsiteX317" fmla="*/ 4810 w 10000"/>
                <a:gd name="connsiteY317" fmla="*/ 5284 h 10000"/>
                <a:gd name="connsiteX318" fmla="*/ 4810 w 10000"/>
                <a:gd name="connsiteY318" fmla="*/ 5314 h 10000"/>
                <a:gd name="connsiteX319" fmla="*/ 4815 w 10000"/>
                <a:gd name="connsiteY319" fmla="*/ 5356 h 10000"/>
                <a:gd name="connsiteX320" fmla="*/ 4820 w 10000"/>
                <a:gd name="connsiteY320" fmla="*/ 5377 h 10000"/>
                <a:gd name="connsiteX321" fmla="*/ 4835 w 10000"/>
                <a:gd name="connsiteY321" fmla="*/ 5397 h 10000"/>
                <a:gd name="connsiteX322" fmla="*/ 4795 w 10000"/>
                <a:gd name="connsiteY322" fmla="*/ 5428 h 10000"/>
                <a:gd name="connsiteX323" fmla="*/ 4744 w 10000"/>
                <a:gd name="connsiteY323" fmla="*/ 5438 h 10000"/>
                <a:gd name="connsiteX324" fmla="*/ 4709 w 10000"/>
                <a:gd name="connsiteY324" fmla="*/ 5461 h 10000"/>
                <a:gd name="connsiteX325" fmla="*/ 4704 w 10000"/>
                <a:gd name="connsiteY325" fmla="*/ 5556 h 10000"/>
                <a:gd name="connsiteX326" fmla="*/ 4754 w 10000"/>
                <a:gd name="connsiteY326" fmla="*/ 5596 h 10000"/>
                <a:gd name="connsiteX327" fmla="*/ 4800 w 10000"/>
                <a:gd name="connsiteY327" fmla="*/ 5629 h 10000"/>
                <a:gd name="connsiteX328" fmla="*/ 4846 w 10000"/>
                <a:gd name="connsiteY328" fmla="*/ 5670 h 10000"/>
                <a:gd name="connsiteX329" fmla="*/ 4896 w 10000"/>
                <a:gd name="connsiteY329" fmla="*/ 5691 h 10000"/>
                <a:gd name="connsiteX330" fmla="*/ 4937 w 10000"/>
                <a:gd name="connsiteY330" fmla="*/ 5732 h 10000"/>
                <a:gd name="connsiteX331" fmla="*/ 4987 w 10000"/>
                <a:gd name="connsiteY331" fmla="*/ 5776 h 10000"/>
                <a:gd name="connsiteX332" fmla="*/ 5028 w 10000"/>
                <a:gd name="connsiteY332" fmla="*/ 5839 h 10000"/>
                <a:gd name="connsiteX333" fmla="*/ 5068 w 10000"/>
                <a:gd name="connsiteY333" fmla="*/ 5902 h 10000"/>
                <a:gd name="connsiteX334" fmla="*/ 5033 w 10000"/>
                <a:gd name="connsiteY334" fmla="*/ 5912 h 10000"/>
                <a:gd name="connsiteX335" fmla="*/ 4992 w 10000"/>
                <a:gd name="connsiteY335" fmla="*/ 5912 h 10000"/>
                <a:gd name="connsiteX336" fmla="*/ 4957 w 10000"/>
                <a:gd name="connsiteY336" fmla="*/ 5902 h 10000"/>
                <a:gd name="connsiteX337" fmla="*/ 4916 w 10000"/>
                <a:gd name="connsiteY337" fmla="*/ 5871 h 10000"/>
                <a:gd name="connsiteX338" fmla="*/ 4876 w 10000"/>
                <a:gd name="connsiteY338" fmla="*/ 5850 h 10000"/>
                <a:gd name="connsiteX339" fmla="*/ 4835 w 10000"/>
                <a:gd name="connsiteY339" fmla="*/ 5839 h 10000"/>
                <a:gd name="connsiteX340" fmla="*/ 4800 w 10000"/>
                <a:gd name="connsiteY340" fmla="*/ 5860 h 10000"/>
                <a:gd name="connsiteX341" fmla="*/ 4759 w 10000"/>
                <a:gd name="connsiteY341" fmla="*/ 5902 h 10000"/>
                <a:gd name="connsiteX342" fmla="*/ 4775 w 10000"/>
                <a:gd name="connsiteY342" fmla="*/ 6027 h 10000"/>
                <a:gd name="connsiteX343" fmla="*/ 4810 w 10000"/>
                <a:gd name="connsiteY343" fmla="*/ 6143 h 10000"/>
                <a:gd name="connsiteX344" fmla="*/ 4851 w 10000"/>
                <a:gd name="connsiteY344" fmla="*/ 6226 h 10000"/>
                <a:gd name="connsiteX345" fmla="*/ 4901 w 10000"/>
                <a:gd name="connsiteY345" fmla="*/ 6309 h 10000"/>
                <a:gd name="connsiteX346" fmla="*/ 4952 w 10000"/>
                <a:gd name="connsiteY346" fmla="*/ 6394 h 10000"/>
                <a:gd name="connsiteX347" fmla="*/ 5003 w 10000"/>
                <a:gd name="connsiteY347" fmla="*/ 6488 h 10000"/>
                <a:gd name="connsiteX348" fmla="*/ 5043 w 10000"/>
                <a:gd name="connsiteY348" fmla="*/ 6614 h 10000"/>
                <a:gd name="connsiteX349" fmla="*/ 5078 w 10000"/>
                <a:gd name="connsiteY349" fmla="*/ 6739 h 10000"/>
                <a:gd name="connsiteX350" fmla="*/ 4987 w 10000"/>
                <a:gd name="connsiteY350" fmla="*/ 6781 h 10000"/>
                <a:gd name="connsiteX351" fmla="*/ 4886 w 10000"/>
                <a:gd name="connsiteY351" fmla="*/ 6824 h 10000"/>
                <a:gd name="connsiteX352" fmla="*/ 4795 w 10000"/>
                <a:gd name="connsiteY352" fmla="*/ 6888 h 10000"/>
                <a:gd name="connsiteX353" fmla="*/ 4699 w 10000"/>
                <a:gd name="connsiteY353" fmla="*/ 6950 h 10000"/>
                <a:gd name="connsiteX354" fmla="*/ 4608 w 10000"/>
                <a:gd name="connsiteY354" fmla="*/ 7013 h 10000"/>
                <a:gd name="connsiteX355" fmla="*/ 4511 w 10000"/>
                <a:gd name="connsiteY355" fmla="*/ 7055 h 10000"/>
                <a:gd name="connsiteX356" fmla="*/ 4415 w 10000"/>
                <a:gd name="connsiteY356" fmla="*/ 7097 h 10000"/>
                <a:gd name="connsiteX357" fmla="*/ 4319 w 10000"/>
                <a:gd name="connsiteY357" fmla="*/ 7107 h 10000"/>
                <a:gd name="connsiteX358" fmla="*/ 4339 w 10000"/>
                <a:gd name="connsiteY358" fmla="*/ 6845 h 10000"/>
                <a:gd name="connsiteX359" fmla="*/ 4349 w 10000"/>
                <a:gd name="connsiteY359" fmla="*/ 6551 h 10000"/>
                <a:gd name="connsiteX360" fmla="*/ 4339 w 10000"/>
                <a:gd name="connsiteY360" fmla="*/ 6268 h 10000"/>
                <a:gd name="connsiteX361" fmla="*/ 4319 w 10000"/>
                <a:gd name="connsiteY361" fmla="*/ 6006 h 10000"/>
                <a:gd name="connsiteX362" fmla="*/ 4294 w 10000"/>
                <a:gd name="connsiteY362" fmla="*/ 5922 h 10000"/>
                <a:gd name="connsiteX363" fmla="*/ 4268 w 10000"/>
                <a:gd name="connsiteY363" fmla="*/ 5829 h 10000"/>
                <a:gd name="connsiteX364" fmla="*/ 4238 w 10000"/>
                <a:gd name="connsiteY364" fmla="*/ 5743 h 10000"/>
                <a:gd name="connsiteX365" fmla="*/ 4192 w 10000"/>
                <a:gd name="connsiteY365" fmla="*/ 5712 h 10000"/>
                <a:gd name="connsiteX366" fmla="*/ 4147 w 10000"/>
                <a:gd name="connsiteY366" fmla="*/ 5891 h 10000"/>
                <a:gd name="connsiteX367" fmla="*/ 4116 w 10000"/>
                <a:gd name="connsiteY367" fmla="*/ 6070 h 10000"/>
                <a:gd name="connsiteX368" fmla="*/ 4086 w 10000"/>
                <a:gd name="connsiteY368" fmla="*/ 6247 h 10000"/>
                <a:gd name="connsiteX369" fmla="*/ 4035 w 10000"/>
                <a:gd name="connsiteY369" fmla="*/ 6414 h 10000"/>
                <a:gd name="connsiteX370" fmla="*/ 3833 w 10000"/>
                <a:gd name="connsiteY370" fmla="*/ 5712 h 10000"/>
                <a:gd name="connsiteX371" fmla="*/ 3772 w 10000"/>
                <a:gd name="connsiteY371" fmla="*/ 5712 h 10000"/>
                <a:gd name="connsiteX372" fmla="*/ 3772 w 10000"/>
                <a:gd name="connsiteY372" fmla="*/ 5829 h 10000"/>
                <a:gd name="connsiteX373" fmla="*/ 3813 w 10000"/>
                <a:gd name="connsiteY373" fmla="*/ 5954 h 10000"/>
                <a:gd name="connsiteX374" fmla="*/ 3848 w 10000"/>
                <a:gd name="connsiteY374" fmla="*/ 6090 h 10000"/>
                <a:gd name="connsiteX375" fmla="*/ 3878 w 10000"/>
                <a:gd name="connsiteY375" fmla="*/ 6226 h 10000"/>
                <a:gd name="connsiteX376" fmla="*/ 3909 w 10000"/>
                <a:gd name="connsiteY376" fmla="*/ 6373 h 10000"/>
                <a:gd name="connsiteX377" fmla="*/ 3934 w 10000"/>
                <a:gd name="connsiteY377" fmla="*/ 6498 h 10000"/>
                <a:gd name="connsiteX378" fmla="*/ 3959 w 10000"/>
                <a:gd name="connsiteY378" fmla="*/ 6644 h 10000"/>
                <a:gd name="connsiteX379" fmla="*/ 3975 w 10000"/>
                <a:gd name="connsiteY379" fmla="*/ 6803 h 10000"/>
                <a:gd name="connsiteX380" fmla="*/ 3995 w 10000"/>
                <a:gd name="connsiteY380" fmla="*/ 6950 h 10000"/>
                <a:gd name="connsiteX381" fmla="*/ 4041 w 10000"/>
                <a:gd name="connsiteY381" fmla="*/ 6928 h 10000"/>
                <a:gd name="connsiteX382" fmla="*/ 4081 w 10000"/>
                <a:gd name="connsiteY382" fmla="*/ 6868 h 10000"/>
                <a:gd name="connsiteX383" fmla="*/ 4111 w 10000"/>
                <a:gd name="connsiteY383" fmla="*/ 6803 h 10000"/>
                <a:gd name="connsiteX384" fmla="*/ 4142 w 10000"/>
                <a:gd name="connsiteY384" fmla="*/ 6729 h 10000"/>
                <a:gd name="connsiteX385" fmla="*/ 4162 w 10000"/>
                <a:gd name="connsiteY385" fmla="*/ 6644 h 10000"/>
                <a:gd name="connsiteX386" fmla="*/ 4182 w 10000"/>
                <a:gd name="connsiteY386" fmla="*/ 6551 h 10000"/>
                <a:gd name="connsiteX387" fmla="*/ 4197 w 10000"/>
                <a:gd name="connsiteY387" fmla="*/ 6467 h 10000"/>
                <a:gd name="connsiteX388" fmla="*/ 4218 w 10000"/>
                <a:gd name="connsiteY388" fmla="*/ 6384 h 10000"/>
                <a:gd name="connsiteX389" fmla="*/ 4238 w 10000"/>
                <a:gd name="connsiteY389" fmla="*/ 6467 h 10000"/>
                <a:gd name="connsiteX390" fmla="*/ 4228 w 10000"/>
                <a:gd name="connsiteY390" fmla="*/ 6654 h 10000"/>
                <a:gd name="connsiteX391" fmla="*/ 4203 w 10000"/>
                <a:gd name="connsiteY391" fmla="*/ 6855 h 10000"/>
                <a:gd name="connsiteX392" fmla="*/ 4182 w 10000"/>
                <a:gd name="connsiteY392" fmla="*/ 7034 h 10000"/>
                <a:gd name="connsiteX393" fmla="*/ 4147 w 10000"/>
                <a:gd name="connsiteY393" fmla="*/ 7223 h 10000"/>
                <a:gd name="connsiteX394" fmla="*/ 4111 w 10000"/>
                <a:gd name="connsiteY394" fmla="*/ 7410 h 10000"/>
                <a:gd name="connsiteX395" fmla="*/ 4076 w 10000"/>
                <a:gd name="connsiteY395" fmla="*/ 7589 h 10000"/>
                <a:gd name="connsiteX396" fmla="*/ 4223 w 10000"/>
                <a:gd name="connsiteY396" fmla="*/ 7977 h 10000"/>
                <a:gd name="connsiteX397" fmla="*/ 4238 w 10000"/>
                <a:gd name="connsiteY397" fmla="*/ 7862 h 10000"/>
                <a:gd name="connsiteX398" fmla="*/ 4258 w 10000"/>
                <a:gd name="connsiteY398" fmla="*/ 7705 h 10000"/>
                <a:gd name="connsiteX399" fmla="*/ 4273 w 10000"/>
                <a:gd name="connsiteY399" fmla="*/ 7567 h 10000"/>
                <a:gd name="connsiteX400" fmla="*/ 4294 w 10000"/>
                <a:gd name="connsiteY400" fmla="*/ 7452 h 10000"/>
                <a:gd name="connsiteX401" fmla="*/ 4400 w 10000"/>
                <a:gd name="connsiteY401" fmla="*/ 7421 h 10000"/>
                <a:gd name="connsiteX402" fmla="*/ 4511 w 10000"/>
                <a:gd name="connsiteY402" fmla="*/ 7358 h 10000"/>
                <a:gd name="connsiteX403" fmla="*/ 4623 w 10000"/>
                <a:gd name="connsiteY403" fmla="*/ 7296 h 10000"/>
                <a:gd name="connsiteX404" fmla="*/ 4734 w 10000"/>
                <a:gd name="connsiteY404" fmla="*/ 7243 h 10000"/>
                <a:gd name="connsiteX405" fmla="*/ 4846 w 10000"/>
                <a:gd name="connsiteY405" fmla="*/ 7181 h 10000"/>
                <a:gd name="connsiteX406" fmla="*/ 4952 w 10000"/>
                <a:gd name="connsiteY406" fmla="*/ 7118 h 10000"/>
                <a:gd name="connsiteX407" fmla="*/ 5063 w 10000"/>
                <a:gd name="connsiteY407" fmla="*/ 7055 h 10000"/>
                <a:gd name="connsiteX408" fmla="*/ 5170 w 10000"/>
                <a:gd name="connsiteY408" fmla="*/ 7013 h 10000"/>
                <a:gd name="connsiteX409" fmla="*/ 5205 w 10000"/>
                <a:gd name="connsiteY409" fmla="*/ 7107 h 10000"/>
                <a:gd name="connsiteX410" fmla="*/ 5241 w 10000"/>
                <a:gd name="connsiteY410" fmla="*/ 7202 h 10000"/>
                <a:gd name="connsiteX411" fmla="*/ 5266 w 10000"/>
                <a:gd name="connsiteY411" fmla="*/ 7296 h 10000"/>
                <a:gd name="connsiteX412" fmla="*/ 5286 w 10000"/>
                <a:gd name="connsiteY412" fmla="*/ 7410 h 10000"/>
                <a:gd name="connsiteX0" fmla="*/ 5286 w 10000"/>
                <a:gd name="connsiteY0" fmla="*/ 7410 h 10000"/>
                <a:gd name="connsiteX1" fmla="*/ 5165 w 10000"/>
                <a:gd name="connsiteY1" fmla="*/ 9193 h 10000"/>
                <a:gd name="connsiteX2" fmla="*/ 4927 w 10000"/>
                <a:gd name="connsiteY2" fmla="*/ 9980 h 10000"/>
                <a:gd name="connsiteX3" fmla="*/ 4851 w 10000"/>
                <a:gd name="connsiteY3" fmla="*/ 10000 h 10000"/>
                <a:gd name="connsiteX4" fmla="*/ 4228 w 10000"/>
                <a:gd name="connsiteY4" fmla="*/ 8125 h 10000"/>
                <a:gd name="connsiteX5" fmla="*/ 4223 w 10000"/>
                <a:gd name="connsiteY5" fmla="*/ 8092 h 10000"/>
                <a:gd name="connsiteX6" fmla="*/ 4223 w 10000"/>
                <a:gd name="connsiteY6" fmla="*/ 8061 h 10000"/>
                <a:gd name="connsiteX7" fmla="*/ 4223 w 10000"/>
                <a:gd name="connsiteY7" fmla="*/ 8018 h 10000"/>
                <a:gd name="connsiteX8" fmla="*/ 4223 w 10000"/>
                <a:gd name="connsiteY8" fmla="*/ 7977 h 10000"/>
                <a:gd name="connsiteX9" fmla="*/ 5554 w 10000"/>
                <a:gd name="connsiteY9" fmla="*/ 6593 h 10000"/>
                <a:gd name="connsiteX10" fmla="*/ 5570 w 10000"/>
                <a:gd name="connsiteY10" fmla="*/ 6384 h 10000"/>
                <a:gd name="connsiteX11" fmla="*/ 5585 w 10000"/>
                <a:gd name="connsiteY11" fmla="*/ 6154 h 10000"/>
                <a:gd name="connsiteX12" fmla="*/ 5605 w 10000"/>
                <a:gd name="connsiteY12" fmla="*/ 5932 h 10000"/>
                <a:gd name="connsiteX13" fmla="*/ 5625 w 10000"/>
                <a:gd name="connsiteY13" fmla="*/ 5712 h 10000"/>
                <a:gd name="connsiteX14" fmla="*/ 5651 w 10000"/>
                <a:gd name="connsiteY14" fmla="*/ 5503 h 10000"/>
                <a:gd name="connsiteX15" fmla="*/ 5671 w 10000"/>
                <a:gd name="connsiteY15" fmla="*/ 5294 h 10000"/>
                <a:gd name="connsiteX16" fmla="*/ 5706 w 10000"/>
                <a:gd name="connsiteY16" fmla="*/ 5084 h 10000"/>
                <a:gd name="connsiteX17" fmla="*/ 5742 w 10000"/>
                <a:gd name="connsiteY17" fmla="*/ 4885 h 10000"/>
                <a:gd name="connsiteX18" fmla="*/ 5782 w 10000"/>
                <a:gd name="connsiteY18" fmla="*/ 4643 h 10000"/>
                <a:gd name="connsiteX19" fmla="*/ 5838 w 10000"/>
                <a:gd name="connsiteY19" fmla="*/ 4401 h 10000"/>
                <a:gd name="connsiteX20" fmla="*/ 5894 w 10000"/>
                <a:gd name="connsiteY20" fmla="*/ 4171 h 10000"/>
                <a:gd name="connsiteX21" fmla="*/ 5965 w 10000"/>
                <a:gd name="connsiteY21" fmla="*/ 3942 h 10000"/>
                <a:gd name="connsiteX22" fmla="*/ 6041 w 10000"/>
                <a:gd name="connsiteY22" fmla="*/ 3723 h 10000"/>
                <a:gd name="connsiteX23" fmla="*/ 6116 w 10000"/>
                <a:gd name="connsiteY23" fmla="*/ 3511 h 10000"/>
                <a:gd name="connsiteX24" fmla="*/ 6203 w 10000"/>
                <a:gd name="connsiteY24" fmla="*/ 3312 h 10000"/>
                <a:gd name="connsiteX25" fmla="*/ 6294 w 10000"/>
                <a:gd name="connsiteY25" fmla="*/ 3124 h 10000"/>
                <a:gd name="connsiteX26" fmla="*/ 6395 w 10000"/>
                <a:gd name="connsiteY26" fmla="*/ 2957 h 10000"/>
                <a:gd name="connsiteX27" fmla="*/ 6496 w 10000"/>
                <a:gd name="connsiteY27" fmla="*/ 2777 h 10000"/>
                <a:gd name="connsiteX28" fmla="*/ 6603 w 10000"/>
                <a:gd name="connsiteY28" fmla="*/ 2642 h 10000"/>
                <a:gd name="connsiteX29" fmla="*/ 6714 w 10000"/>
                <a:gd name="connsiteY29" fmla="*/ 2515 h 10000"/>
                <a:gd name="connsiteX30" fmla="*/ 6830 w 10000"/>
                <a:gd name="connsiteY30" fmla="*/ 2411 h 10000"/>
                <a:gd name="connsiteX31" fmla="*/ 6947 w 10000"/>
                <a:gd name="connsiteY31" fmla="*/ 2305 h 10000"/>
                <a:gd name="connsiteX32" fmla="*/ 7073 w 10000"/>
                <a:gd name="connsiteY32" fmla="*/ 2253 h 10000"/>
                <a:gd name="connsiteX33" fmla="*/ 7200 w 10000"/>
                <a:gd name="connsiteY33" fmla="*/ 2201 h 10000"/>
                <a:gd name="connsiteX34" fmla="*/ 7271 w 10000"/>
                <a:gd name="connsiteY34" fmla="*/ 2368 h 10000"/>
                <a:gd name="connsiteX35" fmla="*/ 7332 w 10000"/>
                <a:gd name="connsiteY35" fmla="*/ 2515 h 10000"/>
                <a:gd name="connsiteX36" fmla="*/ 7397 w 10000"/>
                <a:gd name="connsiteY36" fmla="*/ 2663 h 10000"/>
                <a:gd name="connsiteX37" fmla="*/ 7468 w 10000"/>
                <a:gd name="connsiteY37" fmla="*/ 2777 h 10000"/>
                <a:gd name="connsiteX38" fmla="*/ 7549 w 10000"/>
                <a:gd name="connsiteY38" fmla="*/ 2894 h 10000"/>
                <a:gd name="connsiteX39" fmla="*/ 7641 w 10000"/>
                <a:gd name="connsiteY39" fmla="*/ 2987 h 10000"/>
                <a:gd name="connsiteX40" fmla="*/ 7757 w 10000"/>
                <a:gd name="connsiteY40" fmla="*/ 3082 h 10000"/>
                <a:gd name="connsiteX41" fmla="*/ 7899 w 10000"/>
                <a:gd name="connsiteY41" fmla="*/ 3165 h 10000"/>
                <a:gd name="connsiteX42" fmla="*/ 7980 w 10000"/>
                <a:gd name="connsiteY42" fmla="*/ 3209 h 10000"/>
                <a:gd name="connsiteX43" fmla="*/ 8056 w 10000"/>
                <a:gd name="connsiteY43" fmla="*/ 3219 h 10000"/>
                <a:gd name="connsiteX44" fmla="*/ 8137 w 10000"/>
                <a:gd name="connsiteY44" fmla="*/ 3229 h 10000"/>
                <a:gd name="connsiteX45" fmla="*/ 8213 w 10000"/>
                <a:gd name="connsiteY45" fmla="*/ 3229 h 10000"/>
                <a:gd name="connsiteX46" fmla="*/ 8289 w 10000"/>
                <a:gd name="connsiteY46" fmla="*/ 3209 h 10000"/>
                <a:gd name="connsiteX47" fmla="*/ 8359 w 10000"/>
                <a:gd name="connsiteY47" fmla="*/ 3175 h 10000"/>
                <a:gd name="connsiteX48" fmla="*/ 8435 w 10000"/>
                <a:gd name="connsiteY48" fmla="*/ 3145 h 10000"/>
                <a:gd name="connsiteX49" fmla="*/ 8506 w 10000"/>
                <a:gd name="connsiteY49" fmla="*/ 3082 h 10000"/>
                <a:gd name="connsiteX50" fmla="*/ 8572 w 10000"/>
                <a:gd name="connsiteY50" fmla="*/ 3041 h 10000"/>
                <a:gd name="connsiteX51" fmla="*/ 8638 w 10000"/>
                <a:gd name="connsiteY51" fmla="*/ 2967 h 10000"/>
                <a:gd name="connsiteX52" fmla="*/ 8709 w 10000"/>
                <a:gd name="connsiteY52" fmla="*/ 2894 h 10000"/>
                <a:gd name="connsiteX53" fmla="*/ 8775 w 10000"/>
                <a:gd name="connsiteY53" fmla="*/ 2810 h 10000"/>
                <a:gd name="connsiteX54" fmla="*/ 8830 w 10000"/>
                <a:gd name="connsiteY54" fmla="*/ 2716 h 10000"/>
                <a:gd name="connsiteX55" fmla="*/ 8896 w 10000"/>
                <a:gd name="connsiteY55" fmla="*/ 2609 h 10000"/>
                <a:gd name="connsiteX56" fmla="*/ 8952 w 10000"/>
                <a:gd name="connsiteY56" fmla="*/ 2504 h 10000"/>
                <a:gd name="connsiteX57" fmla="*/ 9013 w 10000"/>
                <a:gd name="connsiteY57" fmla="*/ 2401 h 10000"/>
                <a:gd name="connsiteX58" fmla="*/ 9200 w 10000"/>
                <a:gd name="connsiteY58" fmla="*/ 2609 h 10000"/>
                <a:gd name="connsiteX59" fmla="*/ 9362 w 10000"/>
                <a:gd name="connsiteY59" fmla="*/ 2884 h 10000"/>
                <a:gd name="connsiteX60" fmla="*/ 9499 w 10000"/>
                <a:gd name="connsiteY60" fmla="*/ 3195 h 10000"/>
                <a:gd name="connsiteX61" fmla="*/ 9625 w 10000"/>
                <a:gd name="connsiteY61" fmla="*/ 3554 h 10000"/>
                <a:gd name="connsiteX62" fmla="*/ 9716 w 10000"/>
                <a:gd name="connsiteY62" fmla="*/ 3942 h 10000"/>
                <a:gd name="connsiteX63" fmla="*/ 9792 w 10000"/>
                <a:gd name="connsiteY63" fmla="*/ 4359 h 10000"/>
                <a:gd name="connsiteX64" fmla="*/ 9833 w 10000"/>
                <a:gd name="connsiteY64" fmla="*/ 4791 h 10000"/>
                <a:gd name="connsiteX65" fmla="*/ 9848 w 10000"/>
                <a:gd name="connsiteY65" fmla="*/ 5230 h 10000"/>
                <a:gd name="connsiteX66" fmla="*/ 9863 w 10000"/>
                <a:gd name="connsiteY66" fmla="*/ 5534 h 10000"/>
                <a:gd name="connsiteX67" fmla="*/ 9878 w 10000"/>
                <a:gd name="connsiteY67" fmla="*/ 5871 h 10000"/>
                <a:gd name="connsiteX68" fmla="*/ 9899 w 10000"/>
                <a:gd name="connsiteY68" fmla="*/ 6132 h 10000"/>
                <a:gd name="connsiteX69" fmla="*/ 9914 w 10000"/>
                <a:gd name="connsiteY69" fmla="*/ 6195 h 10000"/>
                <a:gd name="connsiteX70" fmla="*/ 9980 w 10000"/>
                <a:gd name="connsiteY70" fmla="*/ 5660 h 10000"/>
                <a:gd name="connsiteX71" fmla="*/ 10000 w 10000"/>
                <a:gd name="connsiteY71" fmla="*/ 5084 h 10000"/>
                <a:gd name="connsiteX72" fmla="*/ 9995 w 10000"/>
                <a:gd name="connsiteY72" fmla="*/ 4506 h 10000"/>
                <a:gd name="connsiteX73" fmla="*/ 9949 w 10000"/>
                <a:gd name="connsiteY73" fmla="*/ 3963 h 10000"/>
                <a:gd name="connsiteX74" fmla="*/ 9924 w 10000"/>
                <a:gd name="connsiteY74" fmla="*/ 3784 h 10000"/>
                <a:gd name="connsiteX75" fmla="*/ 9899 w 10000"/>
                <a:gd name="connsiteY75" fmla="*/ 3604 h 10000"/>
                <a:gd name="connsiteX76" fmla="*/ 9863 w 10000"/>
                <a:gd name="connsiteY76" fmla="*/ 3418 h 10000"/>
                <a:gd name="connsiteX77" fmla="*/ 9813 w 10000"/>
                <a:gd name="connsiteY77" fmla="*/ 3249 h 10000"/>
                <a:gd name="connsiteX78" fmla="*/ 9767 w 10000"/>
                <a:gd name="connsiteY78" fmla="*/ 3092 h 10000"/>
                <a:gd name="connsiteX79" fmla="*/ 9716 w 10000"/>
                <a:gd name="connsiteY79" fmla="*/ 2936 h 10000"/>
                <a:gd name="connsiteX80" fmla="*/ 9656 w 10000"/>
                <a:gd name="connsiteY80" fmla="*/ 2777 h 10000"/>
                <a:gd name="connsiteX81" fmla="*/ 9595 w 10000"/>
                <a:gd name="connsiteY81" fmla="*/ 2642 h 10000"/>
                <a:gd name="connsiteX82" fmla="*/ 9529 w 10000"/>
                <a:gd name="connsiteY82" fmla="*/ 2504 h 10000"/>
                <a:gd name="connsiteX83" fmla="*/ 9458 w 10000"/>
                <a:gd name="connsiteY83" fmla="*/ 2368 h 10000"/>
                <a:gd name="connsiteX84" fmla="*/ 9387 w 10000"/>
                <a:gd name="connsiteY84" fmla="*/ 2243 h 10000"/>
                <a:gd name="connsiteX85" fmla="*/ 9316 w 10000"/>
                <a:gd name="connsiteY85" fmla="*/ 2117 h 10000"/>
                <a:gd name="connsiteX86" fmla="*/ 9241 w 10000"/>
                <a:gd name="connsiteY86" fmla="*/ 2003 h 10000"/>
                <a:gd name="connsiteX87" fmla="*/ 9154 w 10000"/>
                <a:gd name="connsiteY87" fmla="*/ 1888 h 10000"/>
                <a:gd name="connsiteX88" fmla="*/ 9078 w 10000"/>
                <a:gd name="connsiteY88" fmla="*/ 1793 h 10000"/>
                <a:gd name="connsiteX89" fmla="*/ 8997 w 10000"/>
                <a:gd name="connsiteY89" fmla="*/ 1699 h 10000"/>
                <a:gd name="connsiteX90" fmla="*/ 8982 w 10000"/>
                <a:gd name="connsiteY90" fmla="*/ 1710 h 10000"/>
                <a:gd name="connsiteX91" fmla="*/ 8972 w 10000"/>
                <a:gd name="connsiteY91" fmla="*/ 1720 h 10000"/>
                <a:gd name="connsiteX92" fmla="*/ 8957 w 10000"/>
                <a:gd name="connsiteY92" fmla="*/ 1730 h 10000"/>
                <a:gd name="connsiteX93" fmla="*/ 8947 w 10000"/>
                <a:gd name="connsiteY93" fmla="*/ 1750 h 10000"/>
                <a:gd name="connsiteX94" fmla="*/ 8932 w 10000"/>
                <a:gd name="connsiteY94" fmla="*/ 1793 h 10000"/>
                <a:gd name="connsiteX95" fmla="*/ 8906 w 10000"/>
                <a:gd name="connsiteY95" fmla="*/ 1856 h 10000"/>
                <a:gd name="connsiteX96" fmla="*/ 8866 w 10000"/>
                <a:gd name="connsiteY96" fmla="*/ 1939 h 10000"/>
                <a:gd name="connsiteX97" fmla="*/ 8820 w 10000"/>
                <a:gd name="connsiteY97" fmla="*/ 2045 h 10000"/>
                <a:gd name="connsiteX98" fmla="*/ 8749 w 10000"/>
                <a:gd name="connsiteY98" fmla="*/ 2180 h 10000"/>
                <a:gd name="connsiteX99" fmla="*/ 8684 w 10000"/>
                <a:gd name="connsiteY99" fmla="*/ 2283 h 10000"/>
                <a:gd name="connsiteX100" fmla="*/ 8628 w 10000"/>
                <a:gd name="connsiteY100" fmla="*/ 2380 h 10000"/>
                <a:gd name="connsiteX101" fmla="*/ 8567 w 10000"/>
                <a:gd name="connsiteY101" fmla="*/ 2463 h 10000"/>
                <a:gd name="connsiteX102" fmla="*/ 8516 w 10000"/>
                <a:gd name="connsiteY102" fmla="*/ 2526 h 10000"/>
                <a:gd name="connsiteX103" fmla="*/ 8466 w 10000"/>
                <a:gd name="connsiteY103" fmla="*/ 2588 h 10000"/>
                <a:gd name="connsiteX104" fmla="*/ 8415 w 10000"/>
                <a:gd name="connsiteY104" fmla="*/ 2622 h 10000"/>
                <a:gd name="connsiteX105" fmla="*/ 8365 w 10000"/>
                <a:gd name="connsiteY105" fmla="*/ 2663 h 10000"/>
                <a:gd name="connsiteX106" fmla="*/ 8314 w 10000"/>
                <a:gd name="connsiteY106" fmla="*/ 2673 h 10000"/>
                <a:gd name="connsiteX107" fmla="*/ 8258 w 10000"/>
                <a:gd name="connsiteY107" fmla="*/ 2684 h 10000"/>
                <a:gd name="connsiteX108" fmla="*/ 8208 w 10000"/>
                <a:gd name="connsiteY108" fmla="*/ 2694 h 10000"/>
                <a:gd name="connsiteX109" fmla="*/ 8147 w 10000"/>
                <a:gd name="connsiteY109" fmla="*/ 2694 h 10000"/>
                <a:gd name="connsiteX110" fmla="*/ 8086 w 10000"/>
                <a:gd name="connsiteY110" fmla="*/ 2684 h 10000"/>
                <a:gd name="connsiteX111" fmla="*/ 8015 w 10000"/>
                <a:gd name="connsiteY111" fmla="*/ 2684 h 10000"/>
                <a:gd name="connsiteX112" fmla="*/ 7939 w 10000"/>
                <a:gd name="connsiteY112" fmla="*/ 2673 h 10000"/>
                <a:gd name="connsiteX113" fmla="*/ 7858 w 10000"/>
                <a:gd name="connsiteY113" fmla="*/ 2663 h 10000"/>
                <a:gd name="connsiteX114" fmla="*/ 7803 w 10000"/>
                <a:gd name="connsiteY114" fmla="*/ 2609 h 10000"/>
                <a:gd name="connsiteX115" fmla="*/ 7747 w 10000"/>
                <a:gd name="connsiteY115" fmla="*/ 2577 h 10000"/>
                <a:gd name="connsiteX116" fmla="*/ 7696 w 10000"/>
                <a:gd name="connsiteY116" fmla="*/ 2526 h 10000"/>
                <a:gd name="connsiteX117" fmla="*/ 7635 w 10000"/>
                <a:gd name="connsiteY117" fmla="*/ 2483 h 10000"/>
                <a:gd name="connsiteX118" fmla="*/ 7585 w 10000"/>
                <a:gd name="connsiteY118" fmla="*/ 2431 h 10000"/>
                <a:gd name="connsiteX119" fmla="*/ 7529 w 10000"/>
                <a:gd name="connsiteY119" fmla="*/ 2358 h 10000"/>
                <a:gd name="connsiteX120" fmla="*/ 7489 w 10000"/>
                <a:gd name="connsiteY120" fmla="*/ 2273 h 10000"/>
                <a:gd name="connsiteX121" fmla="*/ 7448 w 10000"/>
                <a:gd name="connsiteY121" fmla="*/ 2180 h 10000"/>
                <a:gd name="connsiteX122" fmla="*/ 7468 w 10000"/>
                <a:gd name="connsiteY122" fmla="*/ 2138 h 10000"/>
                <a:gd name="connsiteX123" fmla="*/ 7484 w 10000"/>
                <a:gd name="connsiteY123" fmla="*/ 2096 h 10000"/>
                <a:gd name="connsiteX124" fmla="*/ 7499 w 10000"/>
                <a:gd name="connsiteY124" fmla="*/ 2045 h 10000"/>
                <a:gd name="connsiteX125" fmla="*/ 7514 w 10000"/>
                <a:gd name="connsiteY125" fmla="*/ 2003 h 10000"/>
                <a:gd name="connsiteX126" fmla="*/ 7554 w 10000"/>
                <a:gd name="connsiteY126" fmla="*/ 1740 h 10000"/>
                <a:gd name="connsiteX127" fmla="*/ 7570 w 10000"/>
                <a:gd name="connsiteY127" fmla="*/ 1478 h 10000"/>
                <a:gd name="connsiteX128" fmla="*/ 7570 w 10000"/>
                <a:gd name="connsiteY128" fmla="*/ 1216 h 10000"/>
                <a:gd name="connsiteX129" fmla="*/ 7559 w 10000"/>
                <a:gd name="connsiteY129" fmla="*/ 954 h 10000"/>
                <a:gd name="connsiteX130" fmla="*/ 7529 w 10000"/>
                <a:gd name="connsiteY130" fmla="*/ 692 h 10000"/>
                <a:gd name="connsiteX131" fmla="*/ 7484 w 10000"/>
                <a:gd name="connsiteY131" fmla="*/ 450 h 10000"/>
                <a:gd name="connsiteX132" fmla="*/ 7428 w 10000"/>
                <a:gd name="connsiteY132" fmla="*/ 219 h 10000"/>
                <a:gd name="connsiteX133" fmla="*/ 7357 w 10000"/>
                <a:gd name="connsiteY133" fmla="*/ 0 h 10000"/>
                <a:gd name="connsiteX134" fmla="*/ 7352 w 10000"/>
                <a:gd name="connsiteY134" fmla="*/ 63 h 10000"/>
                <a:gd name="connsiteX135" fmla="*/ 7357 w 10000"/>
                <a:gd name="connsiteY135" fmla="*/ 263 h 10000"/>
                <a:gd name="connsiteX136" fmla="*/ 7367 w 10000"/>
                <a:gd name="connsiteY136" fmla="*/ 525 h 10000"/>
                <a:gd name="connsiteX137" fmla="*/ 7372 w 10000"/>
                <a:gd name="connsiteY137" fmla="*/ 839 h 10000"/>
                <a:gd name="connsiteX138" fmla="*/ 7362 w 10000"/>
                <a:gd name="connsiteY138" fmla="*/ 1174 h 10000"/>
                <a:gd name="connsiteX139" fmla="*/ 7332 w 10000"/>
                <a:gd name="connsiteY139" fmla="*/ 1478 h 10000"/>
                <a:gd name="connsiteX140" fmla="*/ 7271 w 10000"/>
                <a:gd name="connsiteY140" fmla="*/ 1720 h 10000"/>
                <a:gd name="connsiteX141" fmla="*/ 7165 w 10000"/>
                <a:gd name="connsiteY141" fmla="*/ 1866 h 10000"/>
                <a:gd name="connsiteX142" fmla="*/ 7048 w 10000"/>
                <a:gd name="connsiteY142" fmla="*/ 1866 h 10000"/>
                <a:gd name="connsiteX143" fmla="*/ 6932 w 10000"/>
                <a:gd name="connsiteY143" fmla="*/ 1888 h 10000"/>
                <a:gd name="connsiteX144" fmla="*/ 6820 w 10000"/>
                <a:gd name="connsiteY144" fmla="*/ 1939 h 10000"/>
                <a:gd name="connsiteX145" fmla="*/ 6709 w 10000"/>
                <a:gd name="connsiteY145" fmla="*/ 2003 h 10000"/>
                <a:gd name="connsiteX146" fmla="*/ 6603 w 10000"/>
                <a:gd name="connsiteY146" fmla="*/ 2065 h 10000"/>
                <a:gd name="connsiteX147" fmla="*/ 6501 w 10000"/>
                <a:gd name="connsiteY147" fmla="*/ 2169 h 10000"/>
                <a:gd name="connsiteX148" fmla="*/ 6400 w 10000"/>
                <a:gd name="connsiteY148" fmla="*/ 2263 h 10000"/>
                <a:gd name="connsiteX149" fmla="*/ 6304 w 10000"/>
                <a:gd name="connsiteY149" fmla="*/ 2380 h 10000"/>
                <a:gd name="connsiteX150" fmla="*/ 6208 w 10000"/>
                <a:gd name="connsiteY150" fmla="*/ 2515 h 10000"/>
                <a:gd name="connsiteX151" fmla="*/ 6116 w 10000"/>
                <a:gd name="connsiteY151" fmla="*/ 2663 h 10000"/>
                <a:gd name="connsiteX152" fmla="*/ 6035 w 10000"/>
                <a:gd name="connsiteY152" fmla="*/ 2820 h 10000"/>
                <a:gd name="connsiteX153" fmla="*/ 5954 w 10000"/>
                <a:gd name="connsiteY153" fmla="*/ 2987 h 10000"/>
                <a:gd name="connsiteX154" fmla="*/ 5878 w 10000"/>
                <a:gd name="connsiteY154" fmla="*/ 3155 h 10000"/>
                <a:gd name="connsiteX155" fmla="*/ 5808 w 10000"/>
                <a:gd name="connsiteY155" fmla="*/ 3353 h 10000"/>
                <a:gd name="connsiteX156" fmla="*/ 5737 w 10000"/>
                <a:gd name="connsiteY156" fmla="*/ 3542 h 10000"/>
                <a:gd name="connsiteX157" fmla="*/ 5676 w 10000"/>
                <a:gd name="connsiteY157" fmla="*/ 3733 h 10000"/>
                <a:gd name="connsiteX158" fmla="*/ 5630 w 10000"/>
                <a:gd name="connsiteY158" fmla="*/ 3922 h 10000"/>
                <a:gd name="connsiteX159" fmla="*/ 5590 w 10000"/>
                <a:gd name="connsiteY159" fmla="*/ 4109 h 10000"/>
                <a:gd name="connsiteX160" fmla="*/ 5559 w 10000"/>
                <a:gd name="connsiteY160" fmla="*/ 4307 h 10000"/>
                <a:gd name="connsiteX161" fmla="*/ 5539 w 10000"/>
                <a:gd name="connsiteY161" fmla="*/ 4496 h 10000"/>
                <a:gd name="connsiteX162" fmla="*/ 5514 w 10000"/>
                <a:gd name="connsiteY162" fmla="*/ 4684 h 10000"/>
                <a:gd name="connsiteX163" fmla="*/ 5494 w 10000"/>
                <a:gd name="connsiteY163" fmla="*/ 4895 h 10000"/>
                <a:gd name="connsiteX164" fmla="*/ 5468 w 10000"/>
                <a:gd name="connsiteY164" fmla="*/ 5084 h 10000"/>
                <a:gd name="connsiteX165" fmla="*/ 5443 w 10000"/>
                <a:gd name="connsiteY165" fmla="*/ 5284 h 10000"/>
                <a:gd name="connsiteX166" fmla="*/ 5397 w 10000"/>
                <a:gd name="connsiteY166" fmla="*/ 5230 h 10000"/>
                <a:gd name="connsiteX167" fmla="*/ 5337 w 10000"/>
                <a:gd name="connsiteY167" fmla="*/ 5188 h 10000"/>
                <a:gd name="connsiteX168" fmla="*/ 5251 w 10000"/>
                <a:gd name="connsiteY168" fmla="*/ 5137 h 10000"/>
                <a:gd name="connsiteX169" fmla="*/ 5170 w 10000"/>
                <a:gd name="connsiteY169" fmla="*/ 5074 h 10000"/>
                <a:gd name="connsiteX170" fmla="*/ 5089 w 10000"/>
                <a:gd name="connsiteY170" fmla="*/ 5001 h 10000"/>
                <a:gd name="connsiteX171" fmla="*/ 5013 w 10000"/>
                <a:gd name="connsiteY171" fmla="*/ 4938 h 10000"/>
                <a:gd name="connsiteX172" fmla="*/ 4962 w 10000"/>
                <a:gd name="connsiteY172" fmla="*/ 4864 h 10000"/>
                <a:gd name="connsiteX173" fmla="*/ 4937 w 10000"/>
                <a:gd name="connsiteY173" fmla="*/ 4780 h 10000"/>
                <a:gd name="connsiteX174" fmla="*/ 4835 w 10000"/>
                <a:gd name="connsiteY174" fmla="*/ 4812 h 10000"/>
                <a:gd name="connsiteX175" fmla="*/ 4668 w 10000"/>
                <a:gd name="connsiteY175" fmla="*/ 4875 h 10000"/>
                <a:gd name="connsiteX176" fmla="*/ 4461 w 10000"/>
                <a:gd name="connsiteY176" fmla="*/ 4938 h 10000"/>
                <a:gd name="connsiteX177" fmla="*/ 4213 w 10000"/>
                <a:gd name="connsiteY177" fmla="*/ 5031 h 10000"/>
                <a:gd name="connsiteX178" fmla="*/ 3929 w 10000"/>
                <a:gd name="connsiteY178" fmla="*/ 5126 h 10000"/>
                <a:gd name="connsiteX179" fmla="*/ 3625 w 10000"/>
                <a:gd name="connsiteY179" fmla="*/ 5220 h 10000"/>
                <a:gd name="connsiteX180" fmla="*/ 3311 w 10000"/>
                <a:gd name="connsiteY180" fmla="*/ 5334 h 10000"/>
                <a:gd name="connsiteX181" fmla="*/ 2992 w 10000"/>
                <a:gd name="connsiteY181" fmla="*/ 5438 h 10000"/>
                <a:gd name="connsiteX182" fmla="*/ 2678 w 10000"/>
                <a:gd name="connsiteY182" fmla="*/ 5545 h 10000"/>
                <a:gd name="connsiteX183" fmla="*/ 2380 w 10000"/>
                <a:gd name="connsiteY183" fmla="*/ 5660 h 10000"/>
                <a:gd name="connsiteX184" fmla="*/ 2101 w 10000"/>
                <a:gd name="connsiteY184" fmla="*/ 5754 h 10000"/>
                <a:gd name="connsiteX185" fmla="*/ 1848 w 10000"/>
                <a:gd name="connsiteY185" fmla="*/ 5839 h 10000"/>
                <a:gd name="connsiteX186" fmla="*/ 1641 w 10000"/>
                <a:gd name="connsiteY186" fmla="*/ 5912 h 10000"/>
                <a:gd name="connsiteX187" fmla="*/ 1484 w 10000"/>
                <a:gd name="connsiteY187" fmla="*/ 5954 h 10000"/>
                <a:gd name="connsiteX188" fmla="*/ 1377 w 10000"/>
                <a:gd name="connsiteY188" fmla="*/ 5996 h 10000"/>
                <a:gd name="connsiteX189" fmla="*/ 1342 w 10000"/>
                <a:gd name="connsiteY189" fmla="*/ 6006 h 10000"/>
                <a:gd name="connsiteX190" fmla="*/ 1261 w 10000"/>
                <a:gd name="connsiteY190" fmla="*/ 5954 h 10000"/>
                <a:gd name="connsiteX191" fmla="*/ 1180 w 10000"/>
                <a:gd name="connsiteY191" fmla="*/ 5902 h 10000"/>
                <a:gd name="connsiteX192" fmla="*/ 1104 w 10000"/>
                <a:gd name="connsiteY192" fmla="*/ 5850 h 10000"/>
                <a:gd name="connsiteX193" fmla="*/ 1023 w 10000"/>
                <a:gd name="connsiteY193" fmla="*/ 5787 h 10000"/>
                <a:gd name="connsiteX194" fmla="*/ 942 w 10000"/>
                <a:gd name="connsiteY194" fmla="*/ 5732 h 10000"/>
                <a:gd name="connsiteX195" fmla="*/ 861 w 10000"/>
                <a:gd name="connsiteY195" fmla="*/ 5670 h 10000"/>
                <a:gd name="connsiteX196" fmla="*/ 785 w 10000"/>
                <a:gd name="connsiteY196" fmla="*/ 5617 h 10000"/>
                <a:gd name="connsiteX197" fmla="*/ 704 w 10000"/>
                <a:gd name="connsiteY197" fmla="*/ 5556 h 10000"/>
                <a:gd name="connsiteX198" fmla="*/ 623 w 10000"/>
                <a:gd name="connsiteY198" fmla="*/ 5503 h 10000"/>
                <a:gd name="connsiteX199" fmla="*/ 542 w 10000"/>
                <a:gd name="connsiteY199" fmla="*/ 5451 h 10000"/>
                <a:gd name="connsiteX200" fmla="*/ 466 w 10000"/>
                <a:gd name="connsiteY200" fmla="*/ 5387 h 10000"/>
                <a:gd name="connsiteX201" fmla="*/ 380 w 10000"/>
                <a:gd name="connsiteY201" fmla="*/ 5346 h 10000"/>
                <a:gd name="connsiteX202" fmla="*/ 299 w 10000"/>
                <a:gd name="connsiteY202" fmla="*/ 5294 h 10000"/>
                <a:gd name="connsiteX203" fmla="*/ 218 w 10000"/>
                <a:gd name="connsiteY203" fmla="*/ 5241 h 10000"/>
                <a:gd name="connsiteX204" fmla="*/ 137 w 10000"/>
                <a:gd name="connsiteY204" fmla="*/ 5199 h 10000"/>
                <a:gd name="connsiteX205" fmla="*/ 56 w 10000"/>
                <a:gd name="connsiteY205" fmla="*/ 5148 h 10000"/>
                <a:gd name="connsiteX206" fmla="*/ 0 w 10000"/>
                <a:gd name="connsiteY206" fmla="*/ 5271 h 10000"/>
                <a:gd name="connsiteX207" fmla="*/ 15 w 10000"/>
                <a:gd name="connsiteY207" fmla="*/ 5294 h 10000"/>
                <a:gd name="connsiteX208" fmla="*/ 51 w 10000"/>
                <a:gd name="connsiteY208" fmla="*/ 5334 h 10000"/>
                <a:gd name="connsiteX209" fmla="*/ 106 w 10000"/>
                <a:gd name="connsiteY209" fmla="*/ 5377 h 10000"/>
                <a:gd name="connsiteX210" fmla="*/ 177 w 10000"/>
                <a:gd name="connsiteY210" fmla="*/ 5438 h 10000"/>
                <a:gd name="connsiteX211" fmla="*/ 263 w 10000"/>
                <a:gd name="connsiteY211" fmla="*/ 5503 h 10000"/>
                <a:gd name="connsiteX212" fmla="*/ 359 w 10000"/>
                <a:gd name="connsiteY212" fmla="*/ 5576 h 10000"/>
                <a:gd name="connsiteX213" fmla="*/ 456 w 10000"/>
                <a:gd name="connsiteY213" fmla="*/ 5660 h 10000"/>
                <a:gd name="connsiteX214" fmla="*/ 557 w 10000"/>
                <a:gd name="connsiteY214" fmla="*/ 5732 h 10000"/>
                <a:gd name="connsiteX215" fmla="*/ 658 w 10000"/>
                <a:gd name="connsiteY215" fmla="*/ 5818 h 10000"/>
                <a:gd name="connsiteX216" fmla="*/ 754 w 10000"/>
                <a:gd name="connsiteY216" fmla="*/ 5891 h 10000"/>
                <a:gd name="connsiteX217" fmla="*/ 851 w 10000"/>
                <a:gd name="connsiteY217" fmla="*/ 5954 h 10000"/>
                <a:gd name="connsiteX218" fmla="*/ 932 w 10000"/>
                <a:gd name="connsiteY218" fmla="*/ 6017 h 10000"/>
                <a:gd name="connsiteX219" fmla="*/ 997 w 10000"/>
                <a:gd name="connsiteY219" fmla="*/ 6080 h 10000"/>
                <a:gd name="connsiteX220" fmla="*/ 1053 w 10000"/>
                <a:gd name="connsiteY220" fmla="*/ 6111 h 10000"/>
                <a:gd name="connsiteX221" fmla="*/ 1089 w 10000"/>
                <a:gd name="connsiteY221" fmla="*/ 6143 h 10000"/>
                <a:gd name="connsiteX222" fmla="*/ 1099 w 10000"/>
                <a:gd name="connsiteY222" fmla="*/ 6154 h 10000"/>
                <a:gd name="connsiteX223" fmla="*/ 1094 w 10000"/>
                <a:gd name="connsiteY223" fmla="*/ 6154 h 10000"/>
                <a:gd name="connsiteX224" fmla="*/ 1073 w 10000"/>
                <a:gd name="connsiteY224" fmla="*/ 6164 h 10000"/>
                <a:gd name="connsiteX225" fmla="*/ 1053 w 10000"/>
                <a:gd name="connsiteY225" fmla="*/ 6185 h 10000"/>
                <a:gd name="connsiteX226" fmla="*/ 1023 w 10000"/>
                <a:gd name="connsiteY226" fmla="*/ 6216 h 10000"/>
                <a:gd name="connsiteX227" fmla="*/ 987 w 10000"/>
                <a:gd name="connsiteY227" fmla="*/ 6236 h 10000"/>
                <a:gd name="connsiteX228" fmla="*/ 957 w 10000"/>
                <a:gd name="connsiteY228" fmla="*/ 6268 h 10000"/>
                <a:gd name="connsiteX229" fmla="*/ 932 w 10000"/>
                <a:gd name="connsiteY229" fmla="*/ 6299 h 10000"/>
                <a:gd name="connsiteX230" fmla="*/ 906 w 10000"/>
                <a:gd name="connsiteY230" fmla="*/ 6331 h 10000"/>
                <a:gd name="connsiteX231" fmla="*/ 2486 w 10000"/>
                <a:gd name="connsiteY231" fmla="*/ 7766 h 10000"/>
                <a:gd name="connsiteX232" fmla="*/ 2516 w 10000"/>
                <a:gd name="connsiteY232" fmla="*/ 7798 h 10000"/>
                <a:gd name="connsiteX233" fmla="*/ 2542 w 10000"/>
                <a:gd name="connsiteY233" fmla="*/ 7808 h 10000"/>
                <a:gd name="connsiteX234" fmla="*/ 2572 w 10000"/>
                <a:gd name="connsiteY234" fmla="*/ 7808 h 10000"/>
                <a:gd name="connsiteX235" fmla="*/ 2603 w 10000"/>
                <a:gd name="connsiteY235" fmla="*/ 7755 h 10000"/>
                <a:gd name="connsiteX236" fmla="*/ 1246 w 10000"/>
                <a:gd name="connsiteY236" fmla="*/ 6414 h 10000"/>
                <a:gd name="connsiteX237" fmla="*/ 1337 w 10000"/>
                <a:gd name="connsiteY237" fmla="*/ 6373 h 10000"/>
                <a:gd name="connsiteX238" fmla="*/ 1494 w 10000"/>
                <a:gd name="connsiteY238" fmla="*/ 6309 h 10000"/>
                <a:gd name="connsiteX239" fmla="*/ 1701 w 10000"/>
                <a:gd name="connsiteY239" fmla="*/ 6216 h 10000"/>
                <a:gd name="connsiteX240" fmla="*/ 1949 w 10000"/>
                <a:gd name="connsiteY240" fmla="*/ 6111 h 10000"/>
                <a:gd name="connsiteX241" fmla="*/ 2233 w 10000"/>
                <a:gd name="connsiteY241" fmla="*/ 6006 h 10000"/>
                <a:gd name="connsiteX242" fmla="*/ 2542 w 10000"/>
                <a:gd name="connsiteY242" fmla="*/ 5891 h 10000"/>
                <a:gd name="connsiteX243" fmla="*/ 2871 w 10000"/>
                <a:gd name="connsiteY243" fmla="*/ 5754 h 10000"/>
                <a:gd name="connsiteX244" fmla="*/ 3195 w 10000"/>
                <a:gd name="connsiteY244" fmla="*/ 5629 h 10000"/>
                <a:gd name="connsiteX245" fmla="*/ 3524 w 10000"/>
                <a:gd name="connsiteY245" fmla="*/ 5513 h 10000"/>
                <a:gd name="connsiteX246" fmla="*/ 3833 w 10000"/>
                <a:gd name="connsiteY246" fmla="*/ 5387 h 10000"/>
                <a:gd name="connsiteX247" fmla="*/ 4122 w 10000"/>
                <a:gd name="connsiteY247" fmla="*/ 5284 h 10000"/>
                <a:gd name="connsiteX248" fmla="*/ 4380 w 10000"/>
                <a:gd name="connsiteY248" fmla="*/ 5178 h 10000"/>
                <a:gd name="connsiteX249" fmla="*/ 4603 w 10000"/>
                <a:gd name="connsiteY249" fmla="*/ 5105 h 10000"/>
                <a:gd name="connsiteX250" fmla="*/ 4765 w 10000"/>
                <a:gd name="connsiteY250" fmla="*/ 5031 h 10000"/>
                <a:gd name="connsiteX251" fmla="*/ 4876 w 10000"/>
                <a:gd name="connsiteY251" fmla="*/ 4990 h 10000"/>
                <a:gd name="connsiteX252" fmla="*/ 4911 w 10000"/>
                <a:gd name="connsiteY252" fmla="*/ 4980 h 10000"/>
                <a:gd name="connsiteX253" fmla="*/ 4972 w 10000"/>
                <a:gd name="connsiteY253" fmla="*/ 5053 h 10000"/>
                <a:gd name="connsiteX254" fmla="*/ 5038 w 10000"/>
                <a:gd name="connsiteY254" fmla="*/ 5126 h 10000"/>
                <a:gd name="connsiteX255" fmla="*/ 5109 w 10000"/>
                <a:gd name="connsiteY255" fmla="*/ 5199 h 10000"/>
                <a:gd name="connsiteX256" fmla="*/ 5180 w 10000"/>
                <a:gd name="connsiteY256" fmla="*/ 5284 h 10000"/>
                <a:gd name="connsiteX257" fmla="*/ 5241 w 10000"/>
                <a:gd name="connsiteY257" fmla="*/ 5367 h 10000"/>
                <a:gd name="connsiteX258" fmla="*/ 5306 w 10000"/>
                <a:gd name="connsiteY258" fmla="*/ 5451 h 10000"/>
                <a:gd name="connsiteX259" fmla="*/ 5367 w 10000"/>
                <a:gd name="connsiteY259" fmla="*/ 5534 h 10000"/>
                <a:gd name="connsiteX260" fmla="*/ 5428 w 10000"/>
                <a:gd name="connsiteY260" fmla="*/ 5629 h 10000"/>
                <a:gd name="connsiteX261" fmla="*/ 5423 w 10000"/>
                <a:gd name="connsiteY261" fmla="*/ 5942 h 10000"/>
                <a:gd name="connsiteX262" fmla="*/ 5397 w 10000"/>
                <a:gd name="connsiteY262" fmla="*/ 6236 h 10000"/>
                <a:gd name="connsiteX263" fmla="*/ 5367 w 10000"/>
                <a:gd name="connsiteY263" fmla="*/ 6541 h 10000"/>
                <a:gd name="connsiteX264" fmla="*/ 5337 w 10000"/>
                <a:gd name="connsiteY264" fmla="*/ 6814 h 10000"/>
                <a:gd name="connsiteX265" fmla="*/ 5296 w 10000"/>
                <a:gd name="connsiteY265" fmla="*/ 6718 h 10000"/>
                <a:gd name="connsiteX266" fmla="*/ 5251 w 10000"/>
                <a:gd name="connsiteY266" fmla="*/ 6624 h 10000"/>
                <a:gd name="connsiteX267" fmla="*/ 5210 w 10000"/>
                <a:gd name="connsiteY267" fmla="*/ 6530 h 10000"/>
                <a:gd name="connsiteX268" fmla="*/ 5170 w 10000"/>
                <a:gd name="connsiteY268" fmla="*/ 6444 h 10000"/>
                <a:gd name="connsiteX269" fmla="*/ 5129 w 10000"/>
                <a:gd name="connsiteY269" fmla="*/ 6351 h 10000"/>
                <a:gd name="connsiteX270" fmla="*/ 5089 w 10000"/>
                <a:gd name="connsiteY270" fmla="*/ 6268 h 10000"/>
                <a:gd name="connsiteX271" fmla="*/ 5043 w 10000"/>
                <a:gd name="connsiteY271" fmla="*/ 6185 h 10000"/>
                <a:gd name="connsiteX272" fmla="*/ 4992 w 10000"/>
                <a:gd name="connsiteY272" fmla="*/ 6111 h 10000"/>
                <a:gd name="connsiteX273" fmla="*/ 5033 w 10000"/>
                <a:gd name="connsiteY273" fmla="*/ 6111 h 10000"/>
                <a:gd name="connsiteX274" fmla="*/ 5073 w 10000"/>
                <a:gd name="connsiteY274" fmla="*/ 6143 h 10000"/>
                <a:gd name="connsiteX275" fmla="*/ 5114 w 10000"/>
                <a:gd name="connsiteY275" fmla="*/ 6195 h 10000"/>
                <a:gd name="connsiteX276" fmla="*/ 5149 w 10000"/>
                <a:gd name="connsiteY276" fmla="*/ 6258 h 10000"/>
                <a:gd name="connsiteX277" fmla="*/ 5190 w 10000"/>
                <a:gd name="connsiteY277" fmla="*/ 6321 h 10000"/>
                <a:gd name="connsiteX278" fmla="*/ 5230 w 10000"/>
                <a:gd name="connsiteY278" fmla="*/ 6341 h 10000"/>
                <a:gd name="connsiteX279" fmla="*/ 5271 w 10000"/>
                <a:gd name="connsiteY279" fmla="*/ 6341 h 10000"/>
                <a:gd name="connsiteX280" fmla="*/ 5316 w 10000"/>
                <a:gd name="connsiteY280" fmla="*/ 6299 h 10000"/>
                <a:gd name="connsiteX281" fmla="*/ 5276 w 10000"/>
                <a:gd name="connsiteY281" fmla="*/ 6154 h 10000"/>
                <a:gd name="connsiteX282" fmla="*/ 5225 w 10000"/>
                <a:gd name="connsiteY282" fmla="*/ 6017 h 10000"/>
                <a:gd name="connsiteX283" fmla="*/ 5170 w 10000"/>
                <a:gd name="connsiteY283" fmla="*/ 5902 h 10000"/>
                <a:gd name="connsiteX284" fmla="*/ 5109 w 10000"/>
                <a:gd name="connsiteY284" fmla="*/ 5776 h 10000"/>
                <a:gd name="connsiteX285" fmla="*/ 5043 w 10000"/>
                <a:gd name="connsiteY285" fmla="*/ 5670 h 10000"/>
                <a:gd name="connsiteX286" fmla="*/ 4972 w 10000"/>
                <a:gd name="connsiteY286" fmla="*/ 5576 h 10000"/>
                <a:gd name="connsiteX287" fmla="*/ 4901 w 10000"/>
                <a:gd name="connsiteY287" fmla="*/ 5493 h 10000"/>
                <a:gd name="connsiteX288" fmla="*/ 4835 w 10000"/>
                <a:gd name="connsiteY288" fmla="*/ 5418 h 10000"/>
                <a:gd name="connsiteX289" fmla="*/ 4881 w 10000"/>
                <a:gd name="connsiteY289" fmla="*/ 5428 h 10000"/>
                <a:gd name="connsiteX290" fmla="*/ 4927 w 10000"/>
                <a:gd name="connsiteY290" fmla="*/ 5438 h 10000"/>
                <a:gd name="connsiteX291" fmla="*/ 4972 w 10000"/>
                <a:gd name="connsiteY291" fmla="*/ 5461 h 10000"/>
                <a:gd name="connsiteX292" fmla="*/ 5018 w 10000"/>
                <a:gd name="connsiteY292" fmla="*/ 5493 h 10000"/>
                <a:gd name="connsiteX293" fmla="*/ 5068 w 10000"/>
                <a:gd name="connsiteY293" fmla="*/ 5513 h 10000"/>
                <a:gd name="connsiteX294" fmla="*/ 5114 w 10000"/>
                <a:gd name="connsiteY294" fmla="*/ 5545 h 10000"/>
                <a:gd name="connsiteX295" fmla="*/ 5154 w 10000"/>
                <a:gd name="connsiteY295" fmla="*/ 5586 h 10000"/>
                <a:gd name="connsiteX296" fmla="*/ 5195 w 10000"/>
                <a:gd name="connsiteY296" fmla="*/ 5629 h 10000"/>
                <a:gd name="connsiteX297" fmla="*/ 5220 w 10000"/>
                <a:gd name="connsiteY297" fmla="*/ 5639 h 10000"/>
                <a:gd name="connsiteX298" fmla="*/ 5241 w 10000"/>
                <a:gd name="connsiteY298" fmla="*/ 5680 h 10000"/>
                <a:gd name="connsiteX299" fmla="*/ 5266 w 10000"/>
                <a:gd name="connsiteY299" fmla="*/ 5732 h 10000"/>
                <a:gd name="connsiteX300" fmla="*/ 5281 w 10000"/>
                <a:gd name="connsiteY300" fmla="*/ 5766 h 10000"/>
                <a:gd name="connsiteX301" fmla="*/ 5306 w 10000"/>
                <a:gd name="connsiteY301" fmla="*/ 5818 h 10000"/>
                <a:gd name="connsiteX302" fmla="*/ 5327 w 10000"/>
                <a:gd name="connsiteY302" fmla="*/ 5829 h 10000"/>
                <a:gd name="connsiteX303" fmla="*/ 5352 w 10000"/>
                <a:gd name="connsiteY303" fmla="*/ 5818 h 10000"/>
                <a:gd name="connsiteX304" fmla="*/ 5382 w 10000"/>
                <a:gd name="connsiteY304" fmla="*/ 5766 h 10000"/>
                <a:gd name="connsiteX305" fmla="*/ 5342 w 10000"/>
                <a:gd name="connsiteY305" fmla="*/ 5660 h 10000"/>
                <a:gd name="connsiteX306" fmla="*/ 5296 w 10000"/>
                <a:gd name="connsiteY306" fmla="*/ 5576 h 10000"/>
                <a:gd name="connsiteX307" fmla="*/ 5241 w 10000"/>
                <a:gd name="connsiteY307" fmla="*/ 5503 h 10000"/>
                <a:gd name="connsiteX308" fmla="*/ 5190 w 10000"/>
                <a:gd name="connsiteY308" fmla="*/ 5438 h 10000"/>
                <a:gd name="connsiteX309" fmla="*/ 5129 w 10000"/>
                <a:gd name="connsiteY309" fmla="*/ 5387 h 10000"/>
                <a:gd name="connsiteX310" fmla="*/ 5073 w 10000"/>
                <a:gd name="connsiteY310" fmla="*/ 5356 h 10000"/>
                <a:gd name="connsiteX311" fmla="*/ 5008 w 10000"/>
                <a:gd name="connsiteY311" fmla="*/ 5304 h 10000"/>
                <a:gd name="connsiteX312" fmla="*/ 4952 w 10000"/>
                <a:gd name="connsiteY312" fmla="*/ 5271 h 10000"/>
                <a:gd name="connsiteX313" fmla="*/ 4916 w 10000"/>
                <a:gd name="connsiteY313" fmla="*/ 5241 h 10000"/>
                <a:gd name="connsiteX314" fmla="*/ 4876 w 10000"/>
                <a:gd name="connsiteY314" fmla="*/ 5230 h 10000"/>
                <a:gd name="connsiteX315" fmla="*/ 4841 w 10000"/>
                <a:gd name="connsiteY315" fmla="*/ 5230 h 10000"/>
                <a:gd name="connsiteX316" fmla="*/ 4810 w 10000"/>
                <a:gd name="connsiteY316" fmla="*/ 5284 h 10000"/>
                <a:gd name="connsiteX317" fmla="*/ 4810 w 10000"/>
                <a:gd name="connsiteY317" fmla="*/ 5314 h 10000"/>
                <a:gd name="connsiteX318" fmla="*/ 4815 w 10000"/>
                <a:gd name="connsiteY318" fmla="*/ 5356 h 10000"/>
                <a:gd name="connsiteX319" fmla="*/ 4820 w 10000"/>
                <a:gd name="connsiteY319" fmla="*/ 5377 h 10000"/>
                <a:gd name="connsiteX320" fmla="*/ 4835 w 10000"/>
                <a:gd name="connsiteY320" fmla="*/ 5397 h 10000"/>
                <a:gd name="connsiteX321" fmla="*/ 4795 w 10000"/>
                <a:gd name="connsiteY321" fmla="*/ 5428 h 10000"/>
                <a:gd name="connsiteX322" fmla="*/ 4744 w 10000"/>
                <a:gd name="connsiteY322" fmla="*/ 5438 h 10000"/>
                <a:gd name="connsiteX323" fmla="*/ 4709 w 10000"/>
                <a:gd name="connsiteY323" fmla="*/ 5461 h 10000"/>
                <a:gd name="connsiteX324" fmla="*/ 4704 w 10000"/>
                <a:gd name="connsiteY324" fmla="*/ 5556 h 10000"/>
                <a:gd name="connsiteX325" fmla="*/ 4754 w 10000"/>
                <a:gd name="connsiteY325" fmla="*/ 5596 h 10000"/>
                <a:gd name="connsiteX326" fmla="*/ 4800 w 10000"/>
                <a:gd name="connsiteY326" fmla="*/ 5629 h 10000"/>
                <a:gd name="connsiteX327" fmla="*/ 4846 w 10000"/>
                <a:gd name="connsiteY327" fmla="*/ 5670 h 10000"/>
                <a:gd name="connsiteX328" fmla="*/ 4896 w 10000"/>
                <a:gd name="connsiteY328" fmla="*/ 5691 h 10000"/>
                <a:gd name="connsiteX329" fmla="*/ 4937 w 10000"/>
                <a:gd name="connsiteY329" fmla="*/ 5732 h 10000"/>
                <a:gd name="connsiteX330" fmla="*/ 4987 w 10000"/>
                <a:gd name="connsiteY330" fmla="*/ 5776 h 10000"/>
                <a:gd name="connsiteX331" fmla="*/ 5028 w 10000"/>
                <a:gd name="connsiteY331" fmla="*/ 5839 h 10000"/>
                <a:gd name="connsiteX332" fmla="*/ 5068 w 10000"/>
                <a:gd name="connsiteY332" fmla="*/ 5902 h 10000"/>
                <a:gd name="connsiteX333" fmla="*/ 5033 w 10000"/>
                <a:gd name="connsiteY333" fmla="*/ 5912 h 10000"/>
                <a:gd name="connsiteX334" fmla="*/ 4992 w 10000"/>
                <a:gd name="connsiteY334" fmla="*/ 5912 h 10000"/>
                <a:gd name="connsiteX335" fmla="*/ 4957 w 10000"/>
                <a:gd name="connsiteY335" fmla="*/ 5902 h 10000"/>
                <a:gd name="connsiteX336" fmla="*/ 4916 w 10000"/>
                <a:gd name="connsiteY336" fmla="*/ 5871 h 10000"/>
                <a:gd name="connsiteX337" fmla="*/ 4876 w 10000"/>
                <a:gd name="connsiteY337" fmla="*/ 5850 h 10000"/>
                <a:gd name="connsiteX338" fmla="*/ 4835 w 10000"/>
                <a:gd name="connsiteY338" fmla="*/ 5839 h 10000"/>
                <a:gd name="connsiteX339" fmla="*/ 4800 w 10000"/>
                <a:gd name="connsiteY339" fmla="*/ 5860 h 10000"/>
                <a:gd name="connsiteX340" fmla="*/ 4759 w 10000"/>
                <a:gd name="connsiteY340" fmla="*/ 5902 h 10000"/>
                <a:gd name="connsiteX341" fmla="*/ 4775 w 10000"/>
                <a:gd name="connsiteY341" fmla="*/ 6027 h 10000"/>
                <a:gd name="connsiteX342" fmla="*/ 4810 w 10000"/>
                <a:gd name="connsiteY342" fmla="*/ 6143 h 10000"/>
                <a:gd name="connsiteX343" fmla="*/ 4851 w 10000"/>
                <a:gd name="connsiteY343" fmla="*/ 6226 h 10000"/>
                <a:gd name="connsiteX344" fmla="*/ 4901 w 10000"/>
                <a:gd name="connsiteY344" fmla="*/ 6309 h 10000"/>
                <a:gd name="connsiteX345" fmla="*/ 4952 w 10000"/>
                <a:gd name="connsiteY345" fmla="*/ 6394 h 10000"/>
                <a:gd name="connsiteX346" fmla="*/ 5003 w 10000"/>
                <a:gd name="connsiteY346" fmla="*/ 6488 h 10000"/>
                <a:gd name="connsiteX347" fmla="*/ 5043 w 10000"/>
                <a:gd name="connsiteY347" fmla="*/ 6614 h 10000"/>
                <a:gd name="connsiteX348" fmla="*/ 5078 w 10000"/>
                <a:gd name="connsiteY348" fmla="*/ 6739 h 10000"/>
                <a:gd name="connsiteX349" fmla="*/ 4987 w 10000"/>
                <a:gd name="connsiteY349" fmla="*/ 6781 h 10000"/>
                <a:gd name="connsiteX350" fmla="*/ 4886 w 10000"/>
                <a:gd name="connsiteY350" fmla="*/ 6824 h 10000"/>
                <a:gd name="connsiteX351" fmla="*/ 4795 w 10000"/>
                <a:gd name="connsiteY351" fmla="*/ 6888 h 10000"/>
                <a:gd name="connsiteX352" fmla="*/ 4699 w 10000"/>
                <a:gd name="connsiteY352" fmla="*/ 6950 h 10000"/>
                <a:gd name="connsiteX353" fmla="*/ 4608 w 10000"/>
                <a:gd name="connsiteY353" fmla="*/ 7013 h 10000"/>
                <a:gd name="connsiteX354" fmla="*/ 4511 w 10000"/>
                <a:gd name="connsiteY354" fmla="*/ 7055 h 10000"/>
                <a:gd name="connsiteX355" fmla="*/ 4415 w 10000"/>
                <a:gd name="connsiteY355" fmla="*/ 7097 h 10000"/>
                <a:gd name="connsiteX356" fmla="*/ 4319 w 10000"/>
                <a:gd name="connsiteY356" fmla="*/ 7107 h 10000"/>
                <a:gd name="connsiteX357" fmla="*/ 4339 w 10000"/>
                <a:gd name="connsiteY357" fmla="*/ 6845 h 10000"/>
                <a:gd name="connsiteX358" fmla="*/ 4349 w 10000"/>
                <a:gd name="connsiteY358" fmla="*/ 6551 h 10000"/>
                <a:gd name="connsiteX359" fmla="*/ 4339 w 10000"/>
                <a:gd name="connsiteY359" fmla="*/ 6268 h 10000"/>
                <a:gd name="connsiteX360" fmla="*/ 4319 w 10000"/>
                <a:gd name="connsiteY360" fmla="*/ 6006 h 10000"/>
                <a:gd name="connsiteX361" fmla="*/ 4294 w 10000"/>
                <a:gd name="connsiteY361" fmla="*/ 5922 h 10000"/>
                <a:gd name="connsiteX362" fmla="*/ 4268 w 10000"/>
                <a:gd name="connsiteY362" fmla="*/ 5829 h 10000"/>
                <a:gd name="connsiteX363" fmla="*/ 4238 w 10000"/>
                <a:gd name="connsiteY363" fmla="*/ 5743 h 10000"/>
                <a:gd name="connsiteX364" fmla="*/ 4192 w 10000"/>
                <a:gd name="connsiteY364" fmla="*/ 5712 h 10000"/>
                <a:gd name="connsiteX365" fmla="*/ 4147 w 10000"/>
                <a:gd name="connsiteY365" fmla="*/ 5891 h 10000"/>
                <a:gd name="connsiteX366" fmla="*/ 4116 w 10000"/>
                <a:gd name="connsiteY366" fmla="*/ 6070 h 10000"/>
                <a:gd name="connsiteX367" fmla="*/ 4086 w 10000"/>
                <a:gd name="connsiteY367" fmla="*/ 6247 h 10000"/>
                <a:gd name="connsiteX368" fmla="*/ 4035 w 10000"/>
                <a:gd name="connsiteY368" fmla="*/ 6414 h 10000"/>
                <a:gd name="connsiteX369" fmla="*/ 3833 w 10000"/>
                <a:gd name="connsiteY369" fmla="*/ 5712 h 10000"/>
                <a:gd name="connsiteX370" fmla="*/ 3772 w 10000"/>
                <a:gd name="connsiteY370" fmla="*/ 5712 h 10000"/>
                <a:gd name="connsiteX371" fmla="*/ 3772 w 10000"/>
                <a:gd name="connsiteY371" fmla="*/ 5829 h 10000"/>
                <a:gd name="connsiteX372" fmla="*/ 3813 w 10000"/>
                <a:gd name="connsiteY372" fmla="*/ 5954 h 10000"/>
                <a:gd name="connsiteX373" fmla="*/ 3848 w 10000"/>
                <a:gd name="connsiteY373" fmla="*/ 6090 h 10000"/>
                <a:gd name="connsiteX374" fmla="*/ 3878 w 10000"/>
                <a:gd name="connsiteY374" fmla="*/ 6226 h 10000"/>
                <a:gd name="connsiteX375" fmla="*/ 3909 w 10000"/>
                <a:gd name="connsiteY375" fmla="*/ 6373 h 10000"/>
                <a:gd name="connsiteX376" fmla="*/ 3934 w 10000"/>
                <a:gd name="connsiteY376" fmla="*/ 6498 h 10000"/>
                <a:gd name="connsiteX377" fmla="*/ 3959 w 10000"/>
                <a:gd name="connsiteY377" fmla="*/ 6644 h 10000"/>
                <a:gd name="connsiteX378" fmla="*/ 3975 w 10000"/>
                <a:gd name="connsiteY378" fmla="*/ 6803 h 10000"/>
                <a:gd name="connsiteX379" fmla="*/ 3995 w 10000"/>
                <a:gd name="connsiteY379" fmla="*/ 6950 h 10000"/>
                <a:gd name="connsiteX380" fmla="*/ 4041 w 10000"/>
                <a:gd name="connsiteY380" fmla="*/ 6928 h 10000"/>
                <a:gd name="connsiteX381" fmla="*/ 4081 w 10000"/>
                <a:gd name="connsiteY381" fmla="*/ 6868 h 10000"/>
                <a:gd name="connsiteX382" fmla="*/ 4111 w 10000"/>
                <a:gd name="connsiteY382" fmla="*/ 6803 h 10000"/>
                <a:gd name="connsiteX383" fmla="*/ 4142 w 10000"/>
                <a:gd name="connsiteY383" fmla="*/ 6729 h 10000"/>
                <a:gd name="connsiteX384" fmla="*/ 4162 w 10000"/>
                <a:gd name="connsiteY384" fmla="*/ 6644 h 10000"/>
                <a:gd name="connsiteX385" fmla="*/ 4182 w 10000"/>
                <a:gd name="connsiteY385" fmla="*/ 6551 h 10000"/>
                <a:gd name="connsiteX386" fmla="*/ 4197 w 10000"/>
                <a:gd name="connsiteY386" fmla="*/ 6467 h 10000"/>
                <a:gd name="connsiteX387" fmla="*/ 4218 w 10000"/>
                <a:gd name="connsiteY387" fmla="*/ 6384 h 10000"/>
                <a:gd name="connsiteX388" fmla="*/ 4238 w 10000"/>
                <a:gd name="connsiteY388" fmla="*/ 6467 h 10000"/>
                <a:gd name="connsiteX389" fmla="*/ 4228 w 10000"/>
                <a:gd name="connsiteY389" fmla="*/ 6654 h 10000"/>
                <a:gd name="connsiteX390" fmla="*/ 4203 w 10000"/>
                <a:gd name="connsiteY390" fmla="*/ 6855 h 10000"/>
                <a:gd name="connsiteX391" fmla="*/ 4182 w 10000"/>
                <a:gd name="connsiteY391" fmla="*/ 7034 h 10000"/>
                <a:gd name="connsiteX392" fmla="*/ 4147 w 10000"/>
                <a:gd name="connsiteY392" fmla="*/ 7223 h 10000"/>
                <a:gd name="connsiteX393" fmla="*/ 4111 w 10000"/>
                <a:gd name="connsiteY393" fmla="*/ 7410 h 10000"/>
                <a:gd name="connsiteX394" fmla="*/ 4076 w 10000"/>
                <a:gd name="connsiteY394" fmla="*/ 7589 h 10000"/>
                <a:gd name="connsiteX395" fmla="*/ 4223 w 10000"/>
                <a:gd name="connsiteY395" fmla="*/ 7977 h 10000"/>
                <a:gd name="connsiteX396" fmla="*/ 4238 w 10000"/>
                <a:gd name="connsiteY396" fmla="*/ 7862 h 10000"/>
                <a:gd name="connsiteX397" fmla="*/ 4258 w 10000"/>
                <a:gd name="connsiteY397" fmla="*/ 7705 h 10000"/>
                <a:gd name="connsiteX398" fmla="*/ 4273 w 10000"/>
                <a:gd name="connsiteY398" fmla="*/ 7567 h 10000"/>
                <a:gd name="connsiteX399" fmla="*/ 4294 w 10000"/>
                <a:gd name="connsiteY399" fmla="*/ 7452 h 10000"/>
                <a:gd name="connsiteX400" fmla="*/ 4400 w 10000"/>
                <a:gd name="connsiteY400" fmla="*/ 7421 h 10000"/>
                <a:gd name="connsiteX401" fmla="*/ 4511 w 10000"/>
                <a:gd name="connsiteY401" fmla="*/ 7358 h 10000"/>
                <a:gd name="connsiteX402" fmla="*/ 4623 w 10000"/>
                <a:gd name="connsiteY402" fmla="*/ 7296 h 10000"/>
                <a:gd name="connsiteX403" fmla="*/ 4734 w 10000"/>
                <a:gd name="connsiteY403" fmla="*/ 7243 h 10000"/>
                <a:gd name="connsiteX404" fmla="*/ 4846 w 10000"/>
                <a:gd name="connsiteY404" fmla="*/ 7181 h 10000"/>
                <a:gd name="connsiteX405" fmla="*/ 4952 w 10000"/>
                <a:gd name="connsiteY405" fmla="*/ 7118 h 10000"/>
                <a:gd name="connsiteX406" fmla="*/ 5063 w 10000"/>
                <a:gd name="connsiteY406" fmla="*/ 7055 h 10000"/>
                <a:gd name="connsiteX407" fmla="*/ 5170 w 10000"/>
                <a:gd name="connsiteY407" fmla="*/ 7013 h 10000"/>
                <a:gd name="connsiteX408" fmla="*/ 5205 w 10000"/>
                <a:gd name="connsiteY408" fmla="*/ 7107 h 10000"/>
                <a:gd name="connsiteX409" fmla="*/ 5241 w 10000"/>
                <a:gd name="connsiteY409" fmla="*/ 7202 h 10000"/>
                <a:gd name="connsiteX410" fmla="*/ 5266 w 10000"/>
                <a:gd name="connsiteY410" fmla="*/ 7296 h 10000"/>
                <a:gd name="connsiteX411" fmla="*/ 5286 w 10000"/>
                <a:gd name="connsiteY411" fmla="*/ 7410 h 10000"/>
                <a:gd name="connsiteX0" fmla="*/ 5286 w 10000"/>
                <a:gd name="connsiteY0" fmla="*/ 7410 h 10000"/>
                <a:gd name="connsiteX1" fmla="*/ 4927 w 10000"/>
                <a:gd name="connsiteY1" fmla="*/ 9980 h 10000"/>
                <a:gd name="connsiteX2" fmla="*/ 4851 w 10000"/>
                <a:gd name="connsiteY2" fmla="*/ 10000 h 10000"/>
                <a:gd name="connsiteX3" fmla="*/ 4228 w 10000"/>
                <a:gd name="connsiteY3" fmla="*/ 8125 h 10000"/>
                <a:gd name="connsiteX4" fmla="*/ 4223 w 10000"/>
                <a:gd name="connsiteY4" fmla="*/ 8092 h 10000"/>
                <a:gd name="connsiteX5" fmla="*/ 4223 w 10000"/>
                <a:gd name="connsiteY5" fmla="*/ 8061 h 10000"/>
                <a:gd name="connsiteX6" fmla="*/ 4223 w 10000"/>
                <a:gd name="connsiteY6" fmla="*/ 8018 h 10000"/>
                <a:gd name="connsiteX7" fmla="*/ 4223 w 10000"/>
                <a:gd name="connsiteY7" fmla="*/ 7977 h 10000"/>
                <a:gd name="connsiteX8" fmla="*/ 5554 w 10000"/>
                <a:gd name="connsiteY8" fmla="*/ 6593 h 10000"/>
                <a:gd name="connsiteX9" fmla="*/ 5570 w 10000"/>
                <a:gd name="connsiteY9" fmla="*/ 6384 h 10000"/>
                <a:gd name="connsiteX10" fmla="*/ 5585 w 10000"/>
                <a:gd name="connsiteY10" fmla="*/ 6154 h 10000"/>
                <a:gd name="connsiteX11" fmla="*/ 5605 w 10000"/>
                <a:gd name="connsiteY11" fmla="*/ 5932 h 10000"/>
                <a:gd name="connsiteX12" fmla="*/ 5625 w 10000"/>
                <a:gd name="connsiteY12" fmla="*/ 5712 h 10000"/>
                <a:gd name="connsiteX13" fmla="*/ 5651 w 10000"/>
                <a:gd name="connsiteY13" fmla="*/ 5503 h 10000"/>
                <a:gd name="connsiteX14" fmla="*/ 5671 w 10000"/>
                <a:gd name="connsiteY14" fmla="*/ 5294 h 10000"/>
                <a:gd name="connsiteX15" fmla="*/ 5706 w 10000"/>
                <a:gd name="connsiteY15" fmla="*/ 5084 h 10000"/>
                <a:gd name="connsiteX16" fmla="*/ 5742 w 10000"/>
                <a:gd name="connsiteY16" fmla="*/ 4885 h 10000"/>
                <a:gd name="connsiteX17" fmla="*/ 5782 w 10000"/>
                <a:gd name="connsiteY17" fmla="*/ 4643 h 10000"/>
                <a:gd name="connsiteX18" fmla="*/ 5838 w 10000"/>
                <a:gd name="connsiteY18" fmla="*/ 4401 h 10000"/>
                <a:gd name="connsiteX19" fmla="*/ 5894 w 10000"/>
                <a:gd name="connsiteY19" fmla="*/ 4171 h 10000"/>
                <a:gd name="connsiteX20" fmla="*/ 5965 w 10000"/>
                <a:gd name="connsiteY20" fmla="*/ 3942 h 10000"/>
                <a:gd name="connsiteX21" fmla="*/ 6041 w 10000"/>
                <a:gd name="connsiteY21" fmla="*/ 3723 h 10000"/>
                <a:gd name="connsiteX22" fmla="*/ 6116 w 10000"/>
                <a:gd name="connsiteY22" fmla="*/ 3511 h 10000"/>
                <a:gd name="connsiteX23" fmla="*/ 6203 w 10000"/>
                <a:gd name="connsiteY23" fmla="*/ 3312 h 10000"/>
                <a:gd name="connsiteX24" fmla="*/ 6294 w 10000"/>
                <a:gd name="connsiteY24" fmla="*/ 3124 h 10000"/>
                <a:gd name="connsiteX25" fmla="*/ 6395 w 10000"/>
                <a:gd name="connsiteY25" fmla="*/ 2957 h 10000"/>
                <a:gd name="connsiteX26" fmla="*/ 6496 w 10000"/>
                <a:gd name="connsiteY26" fmla="*/ 2777 h 10000"/>
                <a:gd name="connsiteX27" fmla="*/ 6603 w 10000"/>
                <a:gd name="connsiteY27" fmla="*/ 2642 h 10000"/>
                <a:gd name="connsiteX28" fmla="*/ 6714 w 10000"/>
                <a:gd name="connsiteY28" fmla="*/ 2515 h 10000"/>
                <a:gd name="connsiteX29" fmla="*/ 6830 w 10000"/>
                <a:gd name="connsiteY29" fmla="*/ 2411 h 10000"/>
                <a:gd name="connsiteX30" fmla="*/ 6947 w 10000"/>
                <a:gd name="connsiteY30" fmla="*/ 2305 h 10000"/>
                <a:gd name="connsiteX31" fmla="*/ 7073 w 10000"/>
                <a:gd name="connsiteY31" fmla="*/ 2253 h 10000"/>
                <a:gd name="connsiteX32" fmla="*/ 7200 w 10000"/>
                <a:gd name="connsiteY32" fmla="*/ 2201 h 10000"/>
                <a:gd name="connsiteX33" fmla="*/ 7271 w 10000"/>
                <a:gd name="connsiteY33" fmla="*/ 2368 h 10000"/>
                <a:gd name="connsiteX34" fmla="*/ 7332 w 10000"/>
                <a:gd name="connsiteY34" fmla="*/ 2515 h 10000"/>
                <a:gd name="connsiteX35" fmla="*/ 7397 w 10000"/>
                <a:gd name="connsiteY35" fmla="*/ 2663 h 10000"/>
                <a:gd name="connsiteX36" fmla="*/ 7468 w 10000"/>
                <a:gd name="connsiteY36" fmla="*/ 2777 h 10000"/>
                <a:gd name="connsiteX37" fmla="*/ 7549 w 10000"/>
                <a:gd name="connsiteY37" fmla="*/ 2894 h 10000"/>
                <a:gd name="connsiteX38" fmla="*/ 7641 w 10000"/>
                <a:gd name="connsiteY38" fmla="*/ 2987 h 10000"/>
                <a:gd name="connsiteX39" fmla="*/ 7757 w 10000"/>
                <a:gd name="connsiteY39" fmla="*/ 3082 h 10000"/>
                <a:gd name="connsiteX40" fmla="*/ 7899 w 10000"/>
                <a:gd name="connsiteY40" fmla="*/ 3165 h 10000"/>
                <a:gd name="connsiteX41" fmla="*/ 7980 w 10000"/>
                <a:gd name="connsiteY41" fmla="*/ 3209 h 10000"/>
                <a:gd name="connsiteX42" fmla="*/ 8056 w 10000"/>
                <a:gd name="connsiteY42" fmla="*/ 3219 h 10000"/>
                <a:gd name="connsiteX43" fmla="*/ 8137 w 10000"/>
                <a:gd name="connsiteY43" fmla="*/ 3229 h 10000"/>
                <a:gd name="connsiteX44" fmla="*/ 8213 w 10000"/>
                <a:gd name="connsiteY44" fmla="*/ 3229 h 10000"/>
                <a:gd name="connsiteX45" fmla="*/ 8289 w 10000"/>
                <a:gd name="connsiteY45" fmla="*/ 3209 h 10000"/>
                <a:gd name="connsiteX46" fmla="*/ 8359 w 10000"/>
                <a:gd name="connsiteY46" fmla="*/ 3175 h 10000"/>
                <a:gd name="connsiteX47" fmla="*/ 8435 w 10000"/>
                <a:gd name="connsiteY47" fmla="*/ 3145 h 10000"/>
                <a:gd name="connsiteX48" fmla="*/ 8506 w 10000"/>
                <a:gd name="connsiteY48" fmla="*/ 3082 h 10000"/>
                <a:gd name="connsiteX49" fmla="*/ 8572 w 10000"/>
                <a:gd name="connsiteY49" fmla="*/ 3041 h 10000"/>
                <a:gd name="connsiteX50" fmla="*/ 8638 w 10000"/>
                <a:gd name="connsiteY50" fmla="*/ 2967 h 10000"/>
                <a:gd name="connsiteX51" fmla="*/ 8709 w 10000"/>
                <a:gd name="connsiteY51" fmla="*/ 2894 h 10000"/>
                <a:gd name="connsiteX52" fmla="*/ 8775 w 10000"/>
                <a:gd name="connsiteY52" fmla="*/ 2810 h 10000"/>
                <a:gd name="connsiteX53" fmla="*/ 8830 w 10000"/>
                <a:gd name="connsiteY53" fmla="*/ 2716 h 10000"/>
                <a:gd name="connsiteX54" fmla="*/ 8896 w 10000"/>
                <a:gd name="connsiteY54" fmla="*/ 2609 h 10000"/>
                <a:gd name="connsiteX55" fmla="*/ 8952 w 10000"/>
                <a:gd name="connsiteY55" fmla="*/ 2504 h 10000"/>
                <a:gd name="connsiteX56" fmla="*/ 9013 w 10000"/>
                <a:gd name="connsiteY56" fmla="*/ 2401 h 10000"/>
                <a:gd name="connsiteX57" fmla="*/ 9200 w 10000"/>
                <a:gd name="connsiteY57" fmla="*/ 2609 h 10000"/>
                <a:gd name="connsiteX58" fmla="*/ 9362 w 10000"/>
                <a:gd name="connsiteY58" fmla="*/ 2884 h 10000"/>
                <a:gd name="connsiteX59" fmla="*/ 9499 w 10000"/>
                <a:gd name="connsiteY59" fmla="*/ 3195 h 10000"/>
                <a:gd name="connsiteX60" fmla="*/ 9625 w 10000"/>
                <a:gd name="connsiteY60" fmla="*/ 3554 h 10000"/>
                <a:gd name="connsiteX61" fmla="*/ 9716 w 10000"/>
                <a:gd name="connsiteY61" fmla="*/ 3942 h 10000"/>
                <a:gd name="connsiteX62" fmla="*/ 9792 w 10000"/>
                <a:gd name="connsiteY62" fmla="*/ 4359 h 10000"/>
                <a:gd name="connsiteX63" fmla="*/ 9833 w 10000"/>
                <a:gd name="connsiteY63" fmla="*/ 4791 h 10000"/>
                <a:gd name="connsiteX64" fmla="*/ 9848 w 10000"/>
                <a:gd name="connsiteY64" fmla="*/ 5230 h 10000"/>
                <a:gd name="connsiteX65" fmla="*/ 9863 w 10000"/>
                <a:gd name="connsiteY65" fmla="*/ 5534 h 10000"/>
                <a:gd name="connsiteX66" fmla="*/ 9878 w 10000"/>
                <a:gd name="connsiteY66" fmla="*/ 5871 h 10000"/>
                <a:gd name="connsiteX67" fmla="*/ 9899 w 10000"/>
                <a:gd name="connsiteY67" fmla="*/ 6132 h 10000"/>
                <a:gd name="connsiteX68" fmla="*/ 9914 w 10000"/>
                <a:gd name="connsiteY68" fmla="*/ 6195 h 10000"/>
                <a:gd name="connsiteX69" fmla="*/ 9980 w 10000"/>
                <a:gd name="connsiteY69" fmla="*/ 5660 h 10000"/>
                <a:gd name="connsiteX70" fmla="*/ 10000 w 10000"/>
                <a:gd name="connsiteY70" fmla="*/ 5084 h 10000"/>
                <a:gd name="connsiteX71" fmla="*/ 9995 w 10000"/>
                <a:gd name="connsiteY71" fmla="*/ 4506 h 10000"/>
                <a:gd name="connsiteX72" fmla="*/ 9949 w 10000"/>
                <a:gd name="connsiteY72" fmla="*/ 3963 h 10000"/>
                <a:gd name="connsiteX73" fmla="*/ 9924 w 10000"/>
                <a:gd name="connsiteY73" fmla="*/ 3784 h 10000"/>
                <a:gd name="connsiteX74" fmla="*/ 9899 w 10000"/>
                <a:gd name="connsiteY74" fmla="*/ 3604 h 10000"/>
                <a:gd name="connsiteX75" fmla="*/ 9863 w 10000"/>
                <a:gd name="connsiteY75" fmla="*/ 3418 h 10000"/>
                <a:gd name="connsiteX76" fmla="*/ 9813 w 10000"/>
                <a:gd name="connsiteY76" fmla="*/ 3249 h 10000"/>
                <a:gd name="connsiteX77" fmla="*/ 9767 w 10000"/>
                <a:gd name="connsiteY77" fmla="*/ 3092 h 10000"/>
                <a:gd name="connsiteX78" fmla="*/ 9716 w 10000"/>
                <a:gd name="connsiteY78" fmla="*/ 2936 h 10000"/>
                <a:gd name="connsiteX79" fmla="*/ 9656 w 10000"/>
                <a:gd name="connsiteY79" fmla="*/ 2777 h 10000"/>
                <a:gd name="connsiteX80" fmla="*/ 9595 w 10000"/>
                <a:gd name="connsiteY80" fmla="*/ 2642 h 10000"/>
                <a:gd name="connsiteX81" fmla="*/ 9529 w 10000"/>
                <a:gd name="connsiteY81" fmla="*/ 2504 h 10000"/>
                <a:gd name="connsiteX82" fmla="*/ 9458 w 10000"/>
                <a:gd name="connsiteY82" fmla="*/ 2368 h 10000"/>
                <a:gd name="connsiteX83" fmla="*/ 9387 w 10000"/>
                <a:gd name="connsiteY83" fmla="*/ 2243 h 10000"/>
                <a:gd name="connsiteX84" fmla="*/ 9316 w 10000"/>
                <a:gd name="connsiteY84" fmla="*/ 2117 h 10000"/>
                <a:gd name="connsiteX85" fmla="*/ 9241 w 10000"/>
                <a:gd name="connsiteY85" fmla="*/ 2003 h 10000"/>
                <a:gd name="connsiteX86" fmla="*/ 9154 w 10000"/>
                <a:gd name="connsiteY86" fmla="*/ 1888 h 10000"/>
                <a:gd name="connsiteX87" fmla="*/ 9078 w 10000"/>
                <a:gd name="connsiteY87" fmla="*/ 1793 h 10000"/>
                <a:gd name="connsiteX88" fmla="*/ 8997 w 10000"/>
                <a:gd name="connsiteY88" fmla="*/ 1699 h 10000"/>
                <a:gd name="connsiteX89" fmla="*/ 8982 w 10000"/>
                <a:gd name="connsiteY89" fmla="*/ 1710 h 10000"/>
                <a:gd name="connsiteX90" fmla="*/ 8972 w 10000"/>
                <a:gd name="connsiteY90" fmla="*/ 1720 h 10000"/>
                <a:gd name="connsiteX91" fmla="*/ 8957 w 10000"/>
                <a:gd name="connsiteY91" fmla="*/ 1730 h 10000"/>
                <a:gd name="connsiteX92" fmla="*/ 8947 w 10000"/>
                <a:gd name="connsiteY92" fmla="*/ 1750 h 10000"/>
                <a:gd name="connsiteX93" fmla="*/ 8932 w 10000"/>
                <a:gd name="connsiteY93" fmla="*/ 1793 h 10000"/>
                <a:gd name="connsiteX94" fmla="*/ 8906 w 10000"/>
                <a:gd name="connsiteY94" fmla="*/ 1856 h 10000"/>
                <a:gd name="connsiteX95" fmla="*/ 8866 w 10000"/>
                <a:gd name="connsiteY95" fmla="*/ 1939 h 10000"/>
                <a:gd name="connsiteX96" fmla="*/ 8820 w 10000"/>
                <a:gd name="connsiteY96" fmla="*/ 2045 h 10000"/>
                <a:gd name="connsiteX97" fmla="*/ 8749 w 10000"/>
                <a:gd name="connsiteY97" fmla="*/ 2180 h 10000"/>
                <a:gd name="connsiteX98" fmla="*/ 8684 w 10000"/>
                <a:gd name="connsiteY98" fmla="*/ 2283 h 10000"/>
                <a:gd name="connsiteX99" fmla="*/ 8628 w 10000"/>
                <a:gd name="connsiteY99" fmla="*/ 2380 h 10000"/>
                <a:gd name="connsiteX100" fmla="*/ 8567 w 10000"/>
                <a:gd name="connsiteY100" fmla="*/ 2463 h 10000"/>
                <a:gd name="connsiteX101" fmla="*/ 8516 w 10000"/>
                <a:gd name="connsiteY101" fmla="*/ 2526 h 10000"/>
                <a:gd name="connsiteX102" fmla="*/ 8466 w 10000"/>
                <a:gd name="connsiteY102" fmla="*/ 2588 h 10000"/>
                <a:gd name="connsiteX103" fmla="*/ 8415 w 10000"/>
                <a:gd name="connsiteY103" fmla="*/ 2622 h 10000"/>
                <a:gd name="connsiteX104" fmla="*/ 8365 w 10000"/>
                <a:gd name="connsiteY104" fmla="*/ 2663 h 10000"/>
                <a:gd name="connsiteX105" fmla="*/ 8314 w 10000"/>
                <a:gd name="connsiteY105" fmla="*/ 2673 h 10000"/>
                <a:gd name="connsiteX106" fmla="*/ 8258 w 10000"/>
                <a:gd name="connsiteY106" fmla="*/ 2684 h 10000"/>
                <a:gd name="connsiteX107" fmla="*/ 8208 w 10000"/>
                <a:gd name="connsiteY107" fmla="*/ 2694 h 10000"/>
                <a:gd name="connsiteX108" fmla="*/ 8147 w 10000"/>
                <a:gd name="connsiteY108" fmla="*/ 2694 h 10000"/>
                <a:gd name="connsiteX109" fmla="*/ 8086 w 10000"/>
                <a:gd name="connsiteY109" fmla="*/ 2684 h 10000"/>
                <a:gd name="connsiteX110" fmla="*/ 8015 w 10000"/>
                <a:gd name="connsiteY110" fmla="*/ 2684 h 10000"/>
                <a:gd name="connsiteX111" fmla="*/ 7939 w 10000"/>
                <a:gd name="connsiteY111" fmla="*/ 2673 h 10000"/>
                <a:gd name="connsiteX112" fmla="*/ 7858 w 10000"/>
                <a:gd name="connsiteY112" fmla="*/ 2663 h 10000"/>
                <a:gd name="connsiteX113" fmla="*/ 7803 w 10000"/>
                <a:gd name="connsiteY113" fmla="*/ 2609 h 10000"/>
                <a:gd name="connsiteX114" fmla="*/ 7747 w 10000"/>
                <a:gd name="connsiteY114" fmla="*/ 2577 h 10000"/>
                <a:gd name="connsiteX115" fmla="*/ 7696 w 10000"/>
                <a:gd name="connsiteY115" fmla="*/ 2526 h 10000"/>
                <a:gd name="connsiteX116" fmla="*/ 7635 w 10000"/>
                <a:gd name="connsiteY116" fmla="*/ 2483 h 10000"/>
                <a:gd name="connsiteX117" fmla="*/ 7585 w 10000"/>
                <a:gd name="connsiteY117" fmla="*/ 2431 h 10000"/>
                <a:gd name="connsiteX118" fmla="*/ 7529 w 10000"/>
                <a:gd name="connsiteY118" fmla="*/ 2358 h 10000"/>
                <a:gd name="connsiteX119" fmla="*/ 7489 w 10000"/>
                <a:gd name="connsiteY119" fmla="*/ 2273 h 10000"/>
                <a:gd name="connsiteX120" fmla="*/ 7448 w 10000"/>
                <a:gd name="connsiteY120" fmla="*/ 2180 h 10000"/>
                <a:gd name="connsiteX121" fmla="*/ 7468 w 10000"/>
                <a:gd name="connsiteY121" fmla="*/ 2138 h 10000"/>
                <a:gd name="connsiteX122" fmla="*/ 7484 w 10000"/>
                <a:gd name="connsiteY122" fmla="*/ 2096 h 10000"/>
                <a:gd name="connsiteX123" fmla="*/ 7499 w 10000"/>
                <a:gd name="connsiteY123" fmla="*/ 2045 h 10000"/>
                <a:gd name="connsiteX124" fmla="*/ 7514 w 10000"/>
                <a:gd name="connsiteY124" fmla="*/ 2003 h 10000"/>
                <a:gd name="connsiteX125" fmla="*/ 7554 w 10000"/>
                <a:gd name="connsiteY125" fmla="*/ 1740 h 10000"/>
                <a:gd name="connsiteX126" fmla="*/ 7570 w 10000"/>
                <a:gd name="connsiteY126" fmla="*/ 1478 h 10000"/>
                <a:gd name="connsiteX127" fmla="*/ 7570 w 10000"/>
                <a:gd name="connsiteY127" fmla="*/ 1216 h 10000"/>
                <a:gd name="connsiteX128" fmla="*/ 7559 w 10000"/>
                <a:gd name="connsiteY128" fmla="*/ 954 h 10000"/>
                <a:gd name="connsiteX129" fmla="*/ 7529 w 10000"/>
                <a:gd name="connsiteY129" fmla="*/ 692 h 10000"/>
                <a:gd name="connsiteX130" fmla="*/ 7484 w 10000"/>
                <a:gd name="connsiteY130" fmla="*/ 450 h 10000"/>
                <a:gd name="connsiteX131" fmla="*/ 7428 w 10000"/>
                <a:gd name="connsiteY131" fmla="*/ 219 h 10000"/>
                <a:gd name="connsiteX132" fmla="*/ 7357 w 10000"/>
                <a:gd name="connsiteY132" fmla="*/ 0 h 10000"/>
                <a:gd name="connsiteX133" fmla="*/ 7352 w 10000"/>
                <a:gd name="connsiteY133" fmla="*/ 63 h 10000"/>
                <a:gd name="connsiteX134" fmla="*/ 7357 w 10000"/>
                <a:gd name="connsiteY134" fmla="*/ 263 h 10000"/>
                <a:gd name="connsiteX135" fmla="*/ 7367 w 10000"/>
                <a:gd name="connsiteY135" fmla="*/ 525 h 10000"/>
                <a:gd name="connsiteX136" fmla="*/ 7372 w 10000"/>
                <a:gd name="connsiteY136" fmla="*/ 839 h 10000"/>
                <a:gd name="connsiteX137" fmla="*/ 7362 w 10000"/>
                <a:gd name="connsiteY137" fmla="*/ 1174 h 10000"/>
                <a:gd name="connsiteX138" fmla="*/ 7332 w 10000"/>
                <a:gd name="connsiteY138" fmla="*/ 1478 h 10000"/>
                <a:gd name="connsiteX139" fmla="*/ 7271 w 10000"/>
                <a:gd name="connsiteY139" fmla="*/ 1720 h 10000"/>
                <a:gd name="connsiteX140" fmla="*/ 7165 w 10000"/>
                <a:gd name="connsiteY140" fmla="*/ 1866 h 10000"/>
                <a:gd name="connsiteX141" fmla="*/ 7048 w 10000"/>
                <a:gd name="connsiteY141" fmla="*/ 1866 h 10000"/>
                <a:gd name="connsiteX142" fmla="*/ 6932 w 10000"/>
                <a:gd name="connsiteY142" fmla="*/ 1888 h 10000"/>
                <a:gd name="connsiteX143" fmla="*/ 6820 w 10000"/>
                <a:gd name="connsiteY143" fmla="*/ 1939 h 10000"/>
                <a:gd name="connsiteX144" fmla="*/ 6709 w 10000"/>
                <a:gd name="connsiteY144" fmla="*/ 2003 h 10000"/>
                <a:gd name="connsiteX145" fmla="*/ 6603 w 10000"/>
                <a:gd name="connsiteY145" fmla="*/ 2065 h 10000"/>
                <a:gd name="connsiteX146" fmla="*/ 6501 w 10000"/>
                <a:gd name="connsiteY146" fmla="*/ 2169 h 10000"/>
                <a:gd name="connsiteX147" fmla="*/ 6400 w 10000"/>
                <a:gd name="connsiteY147" fmla="*/ 2263 h 10000"/>
                <a:gd name="connsiteX148" fmla="*/ 6304 w 10000"/>
                <a:gd name="connsiteY148" fmla="*/ 2380 h 10000"/>
                <a:gd name="connsiteX149" fmla="*/ 6208 w 10000"/>
                <a:gd name="connsiteY149" fmla="*/ 2515 h 10000"/>
                <a:gd name="connsiteX150" fmla="*/ 6116 w 10000"/>
                <a:gd name="connsiteY150" fmla="*/ 2663 h 10000"/>
                <a:gd name="connsiteX151" fmla="*/ 6035 w 10000"/>
                <a:gd name="connsiteY151" fmla="*/ 2820 h 10000"/>
                <a:gd name="connsiteX152" fmla="*/ 5954 w 10000"/>
                <a:gd name="connsiteY152" fmla="*/ 2987 h 10000"/>
                <a:gd name="connsiteX153" fmla="*/ 5878 w 10000"/>
                <a:gd name="connsiteY153" fmla="*/ 3155 h 10000"/>
                <a:gd name="connsiteX154" fmla="*/ 5808 w 10000"/>
                <a:gd name="connsiteY154" fmla="*/ 3353 h 10000"/>
                <a:gd name="connsiteX155" fmla="*/ 5737 w 10000"/>
                <a:gd name="connsiteY155" fmla="*/ 3542 h 10000"/>
                <a:gd name="connsiteX156" fmla="*/ 5676 w 10000"/>
                <a:gd name="connsiteY156" fmla="*/ 3733 h 10000"/>
                <a:gd name="connsiteX157" fmla="*/ 5630 w 10000"/>
                <a:gd name="connsiteY157" fmla="*/ 3922 h 10000"/>
                <a:gd name="connsiteX158" fmla="*/ 5590 w 10000"/>
                <a:gd name="connsiteY158" fmla="*/ 4109 h 10000"/>
                <a:gd name="connsiteX159" fmla="*/ 5559 w 10000"/>
                <a:gd name="connsiteY159" fmla="*/ 4307 h 10000"/>
                <a:gd name="connsiteX160" fmla="*/ 5539 w 10000"/>
                <a:gd name="connsiteY160" fmla="*/ 4496 h 10000"/>
                <a:gd name="connsiteX161" fmla="*/ 5514 w 10000"/>
                <a:gd name="connsiteY161" fmla="*/ 4684 h 10000"/>
                <a:gd name="connsiteX162" fmla="*/ 5494 w 10000"/>
                <a:gd name="connsiteY162" fmla="*/ 4895 h 10000"/>
                <a:gd name="connsiteX163" fmla="*/ 5468 w 10000"/>
                <a:gd name="connsiteY163" fmla="*/ 5084 h 10000"/>
                <a:gd name="connsiteX164" fmla="*/ 5443 w 10000"/>
                <a:gd name="connsiteY164" fmla="*/ 5284 h 10000"/>
                <a:gd name="connsiteX165" fmla="*/ 5397 w 10000"/>
                <a:gd name="connsiteY165" fmla="*/ 5230 h 10000"/>
                <a:gd name="connsiteX166" fmla="*/ 5337 w 10000"/>
                <a:gd name="connsiteY166" fmla="*/ 5188 h 10000"/>
                <a:gd name="connsiteX167" fmla="*/ 5251 w 10000"/>
                <a:gd name="connsiteY167" fmla="*/ 5137 h 10000"/>
                <a:gd name="connsiteX168" fmla="*/ 5170 w 10000"/>
                <a:gd name="connsiteY168" fmla="*/ 5074 h 10000"/>
                <a:gd name="connsiteX169" fmla="*/ 5089 w 10000"/>
                <a:gd name="connsiteY169" fmla="*/ 5001 h 10000"/>
                <a:gd name="connsiteX170" fmla="*/ 5013 w 10000"/>
                <a:gd name="connsiteY170" fmla="*/ 4938 h 10000"/>
                <a:gd name="connsiteX171" fmla="*/ 4962 w 10000"/>
                <a:gd name="connsiteY171" fmla="*/ 4864 h 10000"/>
                <a:gd name="connsiteX172" fmla="*/ 4937 w 10000"/>
                <a:gd name="connsiteY172" fmla="*/ 4780 h 10000"/>
                <a:gd name="connsiteX173" fmla="*/ 4835 w 10000"/>
                <a:gd name="connsiteY173" fmla="*/ 4812 h 10000"/>
                <a:gd name="connsiteX174" fmla="*/ 4668 w 10000"/>
                <a:gd name="connsiteY174" fmla="*/ 4875 h 10000"/>
                <a:gd name="connsiteX175" fmla="*/ 4461 w 10000"/>
                <a:gd name="connsiteY175" fmla="*/ 4938 h 10000"/>
                <a:gd name="connsiteX176" fmla="*/ 4213 w 10000"/>
                <a:gd name="connsiteY176" fmla="*/ 5031 h 10000"/>
                <a:gd name="connsiteX177" fmla="*/ 3929 w 10000"/>
                <a:gd name="connsiteY177" fmla="*/ 5126 h 10000"/>
                <a:gd name="connsiteX178" fmla="*/ 3625 w 10000"/>
                <a:gd name="connsiteY178" fmla="*/ 5220 h 10000"/>
                <a:gd name="connsiteX179" fmla="*/ 3311 w 10000"/>
                <a:gd name="connsiteY179" fmla="*/ 5334 h 10000"/>
                <a:gd name="connsiteX180" fmla="*/ 2992 w 10000"/>
                <a:gd name="connsiteY180" fmla="*/ 5438 h 10000"/>
                <a:gd name="connsiteX181" fmla="*/ 2678 w 10000"/>
                <a:gd name="connsiteY181" fmla="*/ 5545 h 10000"/>
                <a:gd name="connsiteX182" fmla="*/ 2380 w 10000"/>
                <a:gd name="connsiteY182" fmla="*/ 5660 h 10000"/>
                <a:gd name="connsiteX183" fmla="*/ 2101 w 10000"/>
                <a:gd name="connsiteY183" fmla="*/ 5754 h 10000"/>
                <a:gd name="connsiteX184" fmla="*/ 1848 w 10000"/>
                <a:gd name="connsiteY184" fmla="*/ 5839 h 10000"/>
                <a:gd name="connsiteX185" fmla="*/ 1641 w 10000"/>
                <a:gd name="connsiteY185" fmla="*/ 5912 h 10000"/>
                <a:gd name="connsiteX186" fmla="*/ 1484 w 10000"/>
                <a:gd name="connsiteY186" fmla="*/ 5954 h 10000"/>
                <a:gd name="connsiteX187" fmla="*/ 1377 w 10000"/>
                <a:gd name="connsiteY187" fmla="*/ 5996 h 10000"/>
                <a:gd name="connsiteX188" fmla="*/ 1342 w 10000"/>
                <a:gd name="connsiteY188" fmla="*/ 6006 h 10000"/>
                <a:gd name="connsiteX189" fmla="*/ 1261 w 10000"/>
                <a:gd name="connsiteY189" fmla="*/ 5954 h 10000"/>
                <a:gd name="connsiteX190" fmla="*/ 1180 w 10000"/>
                <a:gd name="connsiteY190" fmla="*/ 5902 h 10000"/>
                <a:gd name="connsiteX191" fmla="*/ 1104 w 10000"/>
                <a:gd name="connsiteY191" fmla="*/ 5850 h 10000"/>
                <a:gd name="connsiteX192" fmla="*/ 1023 w 10000"/>
                <a:gd name="connsiteY192" fmla="*/ 5787 h 10000"/>
                <a:gd name="connsiteX193" fmla="*/ 942 w 10000"/>
                <a:gd name="connsiteY193" fmla="*/ 5732 h 10000"/>
                <a:gd name="connsiteX194" fmla="*/ 861 w 10000"/>
                <a:gd name="connsiteY194" fmla="*/ 5670 h 10000"/>
                <a:gd name="connsiteX195" fmla="*/ 785 w 10000"/>
                <a:gd name="connsiteY195" fmla="*/ 5617 h 10000"/>
                <a:gd name="connsiteX196" fmla="*/ 704 w 10000"/>
                <a:gd name="connsiteY196" fmla="*/ 5556 h 10000"/>
                <a:gd name="connsiteX197" fmla="*/ 623 w 10000"/>
                <a:gd name="connsiteY197" fmla="*/ 5503 h 10000"/>
                <a:gd name="connsiteX198" fmla="*/ 542 w 10000"/>
                <a:gd name="connsiteY198" fmla="*/ 5451 h 10000"/>
                <a:gd name="connsiteX199" fmla="*/ 466 w 10000"/>
                <a:gd name="connsiteY199" fmla="*/ 5387 h 10000"/>
                <a:gd name="connsiteX200" fmla="*/ 380 w 10000"/>
                <a:gd name="connsiteY200" fmla="*/ 5346 h 10000"/>
                <a:gd name="connsiteX201" fmla="*/ 299 w 10000"/>
                <a:gd name="connsiteY201" fmla="*/ 5294 h 10000"/>
                <a:gd name="connsiteX202" fmla="*/ 218 w 10000"/>
                <a:gd name="connsiteY202" fmla="*/ 5241 h 10000"/>
                <a:gd name="connsiteX203" fmla="*/ 137 w 10000"/>
                <a:gd name="connsiteY203" fmla="*/ 5199 h 10000"/>
                <a:gd name="connsiteX204" fmla="*/ 56 w 10000"/>
                <a:gd name="connsiteY204" fmla="*/ 5148 h 10000"/>
                <a:gd name="connsiteX205" fmla="*/ 0 w 10000"/>
                <a:gd name="connsiteY205" fmla="*/ 5271 h 10000"/>
                <a:gd name="connsiteX206" fmla="*/ 15 w 10000"/>
                <a:gd name="connsiteY206" fmla="*/ 5294 h 10000"/>
                <a:gd name="connsiteX207" fmla="*/ 51 w 10000"/>
                <a:gd name="connsiteY207" fmla="*/ 5334 h 10000"/>
                <a:gd name="connsiteX208" fmla="*/ 106 w 10000"/>
                <a:gd name="connsiteY208" fmla="*/ 5377 h 10000"/>
                <a:gd name="connsiteX209" fmla="*/ 177 w 10000"/>
                <a:gd name="connsiteY209" fmla="*/ 5438 h 10000"/>
                <a:gd name="connsiteX210" fmla="*/ 263 w 10000"/>
                <a:gd name="connsiteY210" fmla="*/ 5503 h 10000"/>
                <a:gd name="connsiteX211" fmla="*/ 359 w 10000"/>
                <a:gd name="connsiteY211" fmla="*/ 5576 h 10000"/>
                <a:gd name="connsiteX212" fmla="*/ 456 w 10000"/>
                <a:gd name="connsiteY212" fmla="*/ 5660 h 10000"/>
                <a:gd name="connsiteX213" fmla="*/ 557 w 10000"/>
                <a:gd name="connsiteY213" fmla="*/ 5732 h 10000"/>
                <a:gd name="connsiteX214" fmla="*/ 658 w 10000"/>
                <a:gd name="connsiteY214" fmla="*/ 5818 h 10000"/>
                <a:gd name="connsiteX215" fmla="*/ 754 w 10000"/>
                <a:gd name="connsiteY215" fmla="*/ 5891 h 10000"/>
                <a:gd name="connsiteX216" fmla="*/ 851 w 10000"/>
                <a:gd name="connsiteY216" fmla="*/ 5954 h 10000"/>
                <a:gd name="connsiteX217" fmla="*/ 932 w 10000"/>
                <a:gd name="connsiteY217" fmla="*/ 6017 h 10000"/>
                <a:gd name="connsiteX218" fmla="*/ 997 w 10000"/>
                <a:gd name="connsiteY218" fmla="*/ 6080 h 10000"/>
                <a:gd name="connsiteX219" fmla="*/ 1053 w 10000"/>
                <a:gd name="connsiteY219" fmla="*/ 6111 h 10000"/>
                <a:gd name="connsiteX220" fmla="*/ 1089 w 10000"/>
                <a:gd name="connsiteY220" fmla="*/ 6143 h 10000"/>
                <a:gd name="connsiteX221" fmla="*/ 1099 w 10000"/>
                <a:gd name="connsiteY221" fmla="*/ 6154 h 10000"/>
                <a:gd name="connsiteX222" fmla="*/ 1094 w 10000"/>
                <a:gd name="connsiteY222" fmla="*/ 6154 h 10000"/>
                <a:gd name="connsiteX223" fmla="*/ 1073 w 10000"/>
                <a:gd name="connsiteY223" fmla="*/ 6164 h 10000"/>
                <a:gd name="connsiteX224" fmla="*/ 1053 w 10000"/>
                <a:gd name="connsiteY224" fmla="*/ 6185 h 10000"/>
                <a:gd name="connsiteX225" fmla="*/ 1023 w 10000"/>
                <a:gd name="connsiteY225" fmla="*/ 6216 h 10000"/>
                <a:gd name="connsiteX226" fmla="*/ 987 w 10000"/>
                <a:gd name="connsiteY226" fmla="*/ 6236 h 10000"/>
                <a:gd name="connsiteX227" fmla="*/ 957 w 10000"/>
                <a:gd name="connsiteY227" fmla="*/ 6268 h 10000"/>
                <a:gd name="connsiteX228" fmla="*/ 932 w 10000"/>
                <a:gd name="connsiteY228" fmla="*/ 6299 h 10000"/>
                <a:gd name="connsiteX229" fmla="*/ 906 w 10000"/>
                <a:gd name="connsiteY229" fmla="*/ 6331 h 10000"/>
                <a:gd name="connsiteX230" fmla="*/ 2486 w 10000"/>
                <a:gd name="connsiteY230" fmla="*/ 7766 h 10000"/>
                <a:gd name="connsiteX231" fmla="*/ 2516 w 10000"/>
                <a:gd name="connsiteY231" fmla="*/ 7798 h 10000"/>
                <a:gd name="connsiteX232" fmla="*/ 2542 w 10000"/>
                <a:gd name="connsiteY232" fmla="*/ 7808 h 10000"/>
                <a:gd name="connsiteX233" fmla="*/ 2572 w 10000"/>
                <a:gd name="connsiteY233" fmla="*/ 7808 h 10000"/>
                <a:gd name="connsiteX234" fmla="*/ 2603 w 10000"/>
                <a:gd name="connsiteY234" fmla="*/ 7755 h 10000"/>
                <a:gd name="connsiteX235" fmla="*/ 1246 w 10000"/>
                <a:gd name="connsiteY235" fmla="*/ 6414 h 10000"/>
                <a:gd name="connsiteX236" fmla="*/ 1337 w 10000"/>
                <a:gd name="connsiteY236" fmla="*/ 6373 h 10000"/>
                <a:gd name="connsiteX237" fmla="*/ 1494 w 10000"/>
                <a:gd name="connsiteY237" fmla="*/ 6309 h 10000"/>
                <a:gd name="connsiteX238" fmla="*/ 1701 w 10000"/>
                <a:gd name="connsiteY238" fmla="*/ 6216 h 10000"/>
                <a:gd name="connsiteX239" fmla="*/ 1949 w 10000"/>
                <a:gd name="connsiteY239" fmla="*/ 6111 h 10000"/>
                <a:gd name="connsiteX240" fmla="*/ 2233 w 10000"/>
                <a:gd name="connsiteY240" fmla="*/ 6006 h 10000"/>
                <a:gd name="connsiteX241" fmla="*/ 2542 w 10000"/>
                <a:gd name="connsiteY241" fmla="*/ 5891 h 10000"/>
                <a:gd name="connsiteX242" fmla="*/ 2871 w 10000"/>
                <a:gd name="connsiteY242" fmla="*/ 5754 h 10000"/>
                <a:gd name="connsiteX243" fmla="*/ 3195 w 10000"/>
                <a:gd name="connsiteY243" fmla="*/ 5629 h 10000"/>
                <a:gd name="connsiteX244" fmla="*/ 3524 w 10000"/>
                <a:gd name="connsiteY244" fmla="*/ 5513 h 10000"/>
                <a:gd name="connsiteX245" fmla="*/ 3833 w 10000"/>
                <a:gd name="connsiteY245" fmla="*/ 5387 h 10000"/>
                <a:gd name="connsiteX246" fmla="*/ 4122 w 10000"/>
                <a:gd name="connsiteY246" fmla="*/ 5284 h 10000"/>
                <a:gd name="connsiteX247" fmla="*/ 4380 w 10000"/>
                <a:gd name="connsiteY247" fmla="*/ 5178 h 10000"/>
                <a:gd name="connsiteX248" fmla="*/ 4603 w 10000"/>
                <a:gd name="connsiteY248" fmla="*/ 5105 h 10000"/>
                <a:gd name="connsiteX249" fmla="*/ 4765 w 10000"/>
                <a:gd name="connsiteY249" fmla="*/ 5031 h 10000"/>
                <a:gd name="connsiteX250" fmla="*/ 4876 w 10000"/>
                <a:gd name="connsiteY250" fmla="*/ 4990 h 10000"/>
                <a:gd name="connsiteX251" fmla="*/ 4911 w 10000"/>
                <a:gd name="connsiteY251" fmla="*/ 4980 h 10000"/>
                <a:gd name="connsiteX252" fmla="*/ 4972 w 10000"/>
                <a:gd name="connsiteY252" fmla="*/ 5053 h 10000"/>
                <a:gd name="connsiteX253" fmla="*/ 5038 w 10000"/>
                <a:gd name="connsiteY253" fmla="*/ 5126 h 10000"/>
                <a:gd name="connsiteX254" fmla="*/ 5109 w 10000"/>
                <a:gd name="connsiteY254" fmla="*/ 5199 h 10000"/>
                <a:gd name="connsiteX255" fmla="*/ 5180 w 10000"/>
                <a:gd name="connsiteY255" fmla="*/ 5284 h 10000"/>
                <a:gd name="connsiteX256" fmla="*/ 5241 w 10000"/>
                <a:gd name="connsiteY256" fmla="*/ 5367 h 10000"/>
                <a:gd name="connsiteX257" fmla="*/ 5306 w 10000"/>
                <a:gd name="connsiteY257" fmla="*/ 5451 h 10000"/>
                <a:gd name="connsiteX258" fmla="*/ 5367 w 10000"/>
                <a:gd name="connsiteY258" fmla="*/ 5534 h 10000"/>
                <a:gd name="connsiteX259" fmla="*/ 5428 w 10000"/>
                <a:gd name="connsiteY259" fmla="*/ 5629 h 10000"/>
                <a:gd name="connsiteX260" fmla="*/ 5423 w 10000"/>
                <a:gd name="connsiteY260" fmla="*/ 5942 h 10000"/>
                <a:gd name="connsiteX261" fmla="*/ 5397 w 10000"/>
                <a:gd name="connsiteY261" fmla="*/ 6236 h 10000"/>
                <a:gd name="connsiteX262" fmla="*/ 5367 w 10000"/>
                <a:gd name="connsiteY262" fmla="*/ 6541 h 10000"/>
                <a:gd name="connsiteX263" fmla="*/ 5337 w 10000"/>
                <a:gd name="connsiteY263" fmla="*/ 6814 h 10000"/>
                <a:gd name="connsiteX264" fmla="*/ 5296 w 10000"/>
                <a:gd name="connsiteY264" fmla="*/ 6718 h 10000"/>
                <a:gd name="connsiteX265" fmla="*/ 5251 w 10000"/>
                <a:gd name="connsiteY265" fmla="*/ 6624 h 10000"/>
                <a:gd name="connsiteX266" fmla="*/ 5210 w 10000"/>
                <a:gd name="connsiteY266" fmla="*/ 6530 h 10000"/>
                <a:gd name="connsiteX267" fmla="*/ 5170 w 10000"/>
                <a:gd name="connsiteY267" fmla="*/ 6444 h 10000"/>
                <a:gd name="connsiteX268" fmla="*/ 5129 w 10000"/>
                <a:gd name="connsiteY268" fmla="*/ 6351 h 10000"/>
                <a:gd name="connsiteX269" fmla="*/ 5089 w 10000"/>
                <a:gd name="connsiteY269" fmla="*/ 6268 h 10000"/>
                <a:gd name="connsiteX270" fmla="*/ 5043 w 10000"/>
                <a:gd name="connsiteY270" fmla="*/ 6185 h 10000"/>
                <a:gd name="connsiteX271" fmla="*/ 4992 w 10000"/>
                <a:gd name="connsiteY271" fmla="*/ 6111 h 10000"/>
                <a:gd name="connsiteX272" fmla="*/ 5033 w 10000"/>
                <a:gd name="connsiteY272" fmla="*/ 6111 h 10000"/>
                <a:gd name="connsiteX273" fmla="*/ 5073 w 10000"/>
                <a:gd name="connsiteY273" fmla="*/ 6143 h 10000"/>
                <a:gd name="connsiteX274" fmla="*/ 5114 w 10000"/>
                <a:gd name="connsiteY274" fmla="*/ 6195 h 10000"/>
                <a:gd name="connsiteX275" fmla="*/ 5149 w 10000"/>
                <a:gd name="connsiteY275" fmla="*/ 6258 h 10000"/>
                <a:gd name="connsiteX276" fmla="*/ 5190 w 10000"/>
                <a:gd name="connsiteY276" fmla="*/ 6321 h 10000"/>
                <a:gd name="connsiteX277" fmla="*/ 5230 w 10000"/>
                <a:gd name="connsiteY277" fmla="*/ 6341 h 10000"/>
                <a:gd name="connsiteX278" fmla="*/ 5271 w 10000"/>
                <a:gd name="connsiteY278" fmla="*/ 6341 h 10000"/>
                <a:gd name="connsiteX279" fmla="*/ 5316 w 10000"/>
                <a:gd name="connsiteY279" fmla="*/ 6299 h 10000"/>
                <a:gd name="connsiteX280" fmla="*/ 5276 w 10000"/>
                <a:gd name="connsiteY280" fmla="*/ 6154 h 10000"/>
                <a:gd name="connsiteX281" fmla="*/ 5225 w 10000"/>
                <a:gd name="connsiteY281" fmla="*/ 6017 h 10000"/>
                <a:gd name="connsiteX282" fmla="*/ 5170 w 10000"/>
                <a:gd name="connsiteY282" fmla="*/ 5902 h 10000"/>
                <a:gd name="connsiteX283" fmla="*/ 5109 w 10000"/>
                <a:gd name="connsiteY283" fmla="*/ 5776 h 10000"/>
                <a:gd name="connsiteX284" fmla="*/ 5043 w 10000"/>
                <a:gd name="connsiteY284" fmla="*/ 5670 h 10000"/>
                <a:gd name="connsiteX285" fmla="*/ 4972 w 10000"/>
                <a:gd name="connsiteY285" fmla="*/ 5576 h 10000"/>
                <a:gd name="connsiteX286" fmla="*/ 4901 w 10000"/>
                <a:gd name="connsiteY286" fmla="*/ 5493 h 10000"/>
                <a:gd name="connsiteX287" fmla="*/ 4835 w 10000"/>
                <a:gd name="connsiteY287" fmla="*/ 5418 h 10000"/>
                <a:gd name="connsiteX288" fmla="*/ 4881 w 10000"/>
                <a:gd name="connsiteY288" fmla="*/ 5428 h 10000"/>
                <a:gd name="connsiteX289" fmla="*/ 4927 w 10000"/>
                <a:gd name="connsiteY289" fmla="*/ 5438 h 10000"/>
                <a:gd name="connsiteX290" fmla="*/ 4972 w 10000"/>
                <a:gd name="connsiteY290" fmla="*/ 5461 h 10000"/>
                <a:gd name="connsiteX291" fmla="*/ 5018 w 10000"/>
                <a:gd name="connsiteY291" fmla="*/ 5493 h 10000"/>
                <a:gd name="connsiteX292" fmla="*/ 5068 w 10000"/>
                <a:gd name="connsiteY292" fmla="*/ 5513 h 10000"/>
                <a:gd name="connsiteX293" fmla="*/ 5114 w 10000"/>
                <a:gd name="connsiteY293" fmla="*/ 5545 h 10000"/>
                <a:gd name="connsiteX294" fmla="*/ 5154 w 10000"/>
                <a:gd name="connsiteY294" fmla="*/ 5586 h 10000"/>
                <a:gd name="connsiteX295" fmla="*/ 5195 w 10000"/>
                <a:gd name="connsiteY295" fmla="*/ 5629 h 10000"/>
                <a:gd name="connsiteX296" fmla="*/ 5220 w 10000"/>
                <a:gd name="connsiteY296" fmla="*/ 5639 h 10000"/>
                <a:gd name="connsiteX297" fmla="*/ 5241 w 10000"/>
                <a:gd name="connsiteY297" fmla="*/ 5680 h 10000"/>
                <a:gd name="connsiteX298" fmla="*/ 5266 w 10000"/>
                <a:gd name="connsiteY298" fmla="*/ 5732 h 10000"/>
                <a:gd name="connsiteX299" fmla="*/ 5281 w 10000"/>
                <a:gd name="connsiteY299" fmla="*/ 5766 h 10000"/>
                <a:gd name="connsiteX300" fmla="*/ 5306 w 10000"/>
                <a:gd name="connsiteY300" fmla="*/ 5818 h 10000"/>
                <a:gd name="connsiteX301" fmla="*/ 5327 w 10000"/>
                <a:gd name="connsiteY301" fmla="*/ 5829 h 10000"/>
                <a:gd name="connsiteX302" fmla="*/ 5352 w 10000"/>
                <a:gd name="connsiteY302" fmla="*/ 5818 h 10000"/>
                <a:gd name="connsiteX303" fmla="*/ 5382 w 10000"/>
                <a:gd name="connsiteY303" fmla="*/ 5766 h 10000"/>
                <a:gd name="connsiteX304" fmla="*/ 5342 w 10000"/>
                <a:gd name="connsiteY304" fmla="*/ 5660 h 10000"/>
                <a:gd name="connsiteX305" fmla="*/ 5296 w 10000"/>
                <a:gd name="connsiteY305" fmla="*/ 5576 h 10000"/>
                <a:gd name="connsiteX306" fmla="*/ 5241 w 10000"/>
                <a:gd name="connsiteY306" fmla="*/ 5503 h 10000"/>
                <a:gd name="connsiteX307" fmla="*/ 5190 w 10000"/>
                <a:gd name="connsiteY307" fmla="*/ 5438 h 10000"/>
                <a:gd name="connsiteX308" fmla="*/ 5129 w 10000"/>
                <a:gd name="connsiteY308" fmla="*/ 5387 h 10000"/>
                <a:gd name="connsiteX309" fmla="*/ 5073 w 10000"/>
                <a:gd name="connsiteY309" fmla="*/ 5356 h 10000"/>
                <a:gd name="connsiteX310" fmla="*/ 5008 w 10000"/>
                <a:gd name="connsiteY310" fmla="*/ 5304 h 10000"/>
                <a:gd name="connsiteX311" fmla="*/ 4952 w 10000"/>
                <a:gd name="connsiteY311" fmla="*/ 5271 h 10000"/>
                <a:gd name="connsiteX312" fmla="*/ 4916 w 10000"/>
                <a:gd name="connsiteY312" fmla="*/ 5241 h 10000"/>
                <a:gd name="connsiteX313" fmla="*/ 4876 w 10000"/>
                <a:gd name="connsiteY313" fmla="*/ 5230 h 10000"/>
                <a:gd name="connsiteX314" fmla="*/ 4841 w 10000"/>
                <a:gd name="connsiteY314" fmla="*/ 5230 h 10000"/>
                <a:gd name="connsiteX315" fmla="*/ 4810 w 10000"/>
                <a:gd name="connsiteY315" fmla="*/ 5284 h 10000"/>
                <a:gd name="connsiteX316" fmla="*/ 4810 w 10000"/>
                <a:gd name="connsiteY316" fmla="*/ 5314 h 10000"/>
                <a:gd name="connsiteX317" fmla="*/ 4815 w 10000"/>
                <a:gd name="connsiteY317" fmla="*/ 5356 h 10000"/>
                <a:gd name="connsiteX318" fmla="*/ 4820 w 10000"/>
                <a:gd name="connsiteY318" fmla="*/ 5377 h 10000"/>
                <a:gd name="connsiteX319" fmla="*/ 4835 w 10000"/>
                <a:gd name="connsiteY319" fmla="*/ 5397 h 10000"/>
                <a:gd name="connsiteX320" fmla="*/ 4795 w 10000"/>
                <a:gd name="connsiteY320" fmla="*/ 5428 h 10000"/>
                <a:gd name="connsiteX321" fmla="*/ 4744 w 10000"/>
                <a:gd name="connsiteY321" fmla="*/ 5438 h 10000"/>
                <a:gd name="connsiteX322" fmla="*/ 4709 w 10000"/>
                <a:gd name="connsiteY322" fmla="*/ 5461 h 10000"/>
                <a:gd name="connsiteX323" fmla="*/ 4704 w 10000"/>
                <a:gd name="connsiteY323" fmla="*/ 5556 h 10000"/>
                <a:gd name="connsiteX324" fmla="*/ 4754 w 10000"/>
                <a:gd name="connsiteY324" fmla="*/ 5596 h 10000"/>
                <a:gd name="connsiteX325" fmla="*/ 4800 w 10000"/>
                <a:gd name="connsiteY325" fmla="*/ 5629 h 10000"/>
                <a:gd name="connsiteX326" fmla="*/ 4846 w 10000"/>
                <a:gd name="connsiteY326" fmla="*/ 5670 h 10000"/>
                <a:gd name="connsiteX327" fmla="*/ 4896 w 10000"/>
                <a:gd name="connsiteY327" fmla="*/ 5691 h 10000"/>
                <a:gd name="connsiteX328" fmla="*/ 4937 w 10000"/>
                <a:gd name="connsiteY328" fmla="*/ 5732 h 10000"/>
                <a:gd name="connsiteX329" fmla="*/ 4987 w 10000"/>
                <a:gd name="connsiteY329" fmla="*/ 5776 h 10000"/>
                <a:gd name="connsiteX330" fmla="*/ 5028 w 10000"/>
                <a:gd name="connsiteY330" fmla="*/ 5839 h 10000"/>
                <a:gd name="connsiteX331" fmla="*/ 5068 w 10000"/>
                <a:gd name="connsiteY331" fmla="*/ 5902 h 10000"/>
                <a:gd name="connsiteX332" fmla="*/ 5033 w 10000"/>
                <a:gd name="connsiteY332" fmla="*/ 5912 h 10000"/>
                <a:gd name="connsiteX333" fmla="*/ 4992 w 10000"/>
                <a:gd name="connsiteY333" fmla="*/ 5912 h 10000"/>
                <a:gd name="connsiteX334" fmla="*/ 4957 w 10000"/>
                <a:gd name="connsiteY334" fmla="*/ 5902 h 10000"/>
                <a:gd name="connsiteX335" fmla="*/ 4916 w 10000"/>
                <a:gd name="connsiteY335" fmla="*/ 5871 h 10000"/>
                <a:gd name="connsiteX336" fmla="*/ 4876 w 10000"/>
                <a:gd name="connsiteY336" fmla="*/ 5850 h 10000"/>
                <a:gd name="connsiteX337" fmla="*/ 4835 w 10000"/>
                <a:gd name="connsiteY337" fmla="*/ 5839 h 10000"/>
                <a:gd name="connsiteX338" fmla="*/ 4800 w 10000"/>
                <a:gd name="connsiteY338" fmla="*/ 5860 h 10000"/>
                <a:gd name="connsiteX339" fmla="*/ 4759 w 10000"/>
                <a:gd name="connsiteY339" fmla="*/ 5902 h 10000"/>
                <a:gd name="connsiteX340" fmla="*/ 4775 w 10000"/>
                <a:gd name="connsiteY340" fmla="*/ 6027 h 10000"/>
                <a:gd name="connsiteX341" fmla="*/ 4810 w 10000"/>
                <a:gd name="connsiteY341" fmla="*/ 6143 h 10000"/>
                <a:gd name="connsiteX342" fmla="*/ 4851 w 10000"/>
                <a:gd name="connsiteY342" fmla="*/ 6226 h 10000"/>
                <a:gd name="connsiteX343" fmla="*/ 4901 w 10000"/>
                <a:gd name="connsiteY343" fmla="*/ 6309 h 10000"/>
                <a:gd name="connsiteX344" fmla="*/ 4952 w 10000"/>
                <a:gd name="connsiteY344" fmla="*/ 6394 h 10000"/>
                <a:gd name="connsiteX345" fmla="*/ 5003 w 10000"/>
                <a:gd name="connsiteY345" fmla="*/ 6488 h 10000"/>
                <a:gd name="connsiteX346" fmla="*/ 5043 w 10000"/>
                <a:gd name="connsiteY346" fmla="*/ 6614 h 10000"/>
                <a:gd name="connsiteX347" fmla="*/ 5078 w 10000"/>
                <a:gd name="connsiteY347" fmla="*/ 6739 h 10000"/>
                <a:gd name="connsiteX348" fmla="*/ 4987 w 10000"/>
                <a:gd name="connsiteY348" fmla="*/ 6781 h 10000"/>
                <a:gd name="connsiteX349" fmla="*/ 4886 w 10000"/>
                <a:gd name="connsiteY349" fmla="*/ 6824 h 10000"/>
                <a:gd name="connsiteX350" fmla="*/ 4795 w 10000"/>
                <a:gd name="connsiteY350" fmla="*/ 6888 h 10000"/>
                <a:gd name="connsiteX351" fmla="*/ 4699 w 10000"/>
                <a:gd name="connsiteY351" fmla="*/ 6950 h 10000"/>
                <a:gd name="connsiteX352" fmla="*/ 4608 w 10000"/>
                <a:gd name="connsiteY352" fmla="*/ 7013 h 10000"/>
                <a:gd name="connsiteX353" fmla="*/ 4511 w 10000"/>
                <a:gd name="connsiteY353" fmla="*/ 7055 h 10000"/>
                <a:gd name="connsiteX354" fmla="*/ 4415 w 10000"/>
                <a:gd name="connsiteY354" fmla="*/ 7097 h 10000"/>
                <a:gd name="connsiteX355" fmla="*/ 4319 w 10000"/>
                <a:gd name="connsiteY355" fmla="*/ 7107 h 10000"/>
                <a:gd name="connsiteX356" fmla="*/ 4339 w 10000"/>
                <a:gd name="connsiteY356" fmla="*/ 6845 h 10000"/>
                <a:gd name="connsiteX357" fmla="*/ 4349 w 10000"/>
                <a:gd name="connsiteY357" fmla="*/ 6551 h 10000"/>
                <a:gd name="connsiteX358" fmla="*/ 4339 w 10000"/>
                <a:gd name="connsiteY358" fmla="*/ 6268 h 10000"/>
                <a:gd name="connsiteX359" fmla="*/ 4319 w 10000"/>
                <a:gd name="connsiteY359" fmla="*/ 6006 h 10000"/>
                <a:gd name="connsiteX360" fmla="*/ 4294 w 10000"/>
                <a:gd name="connsiteY360" fmla="*/ 5922 h 10000"/>
                <a:gd name="connsiteX361" fmla="*/ 4268 w 10000"/>
                <a:gd name="connsiteY361" fmla="*/ 5829 h 10000"/>
                <a:gd name="connsiteX362" fmla="*/ 4238 w 10000"/>
                <a:gd name="connsiteY362" fmla="*/ 5743 h 10000"/>
                <a:gd name="connsiteX363" fmla="*/ 4192 w 10000"/>
                <a:gd name="connsiteY363" fmla="*/ 5712 h 10000"/>
                <a:gd name="connsiteX364" fmla="*/ 4147 w 10000"/>
                <a:gd name="connsiteY364" fmla="*/ 5891 h 10000"/>
                <a:gd name="connsiteX365" fmla="*/ 4116 w 10000"/>
                <a:gd name="connsiteY365" fmla="*/ 6070 h 10000"/>
                <a:gd name="connsiteX366" fmla="*/ 4086 w 10000"/>
                <a:gd name="connsiteY366" fmla="*/ 6247 h 10000"/>
                <a:gd name="connsiteX367" fmla="*/ 4035 w 10000"/>
                <a:gd name="connsiteY367" fmla="*/ 6414 h 10000"/>
                <a:gd name="connsiteX368" fmla="*/ 3833 w 10000"/>
                <a:gd name="connsiteY368" fmla="*/ 5712 h 10000"/>
                <a:gd name="connsiteX369" fmla="*/ 3772 w 10000"/>
                <a:gd name="connsiteY369" fmla="*/ 5712 h 10000"/>
                <a:gd name="connsiteX370" fmla="*/ 3772 w 10000"/>
                <a:gd name="connsiteY370" fmla="*/ 5829 h 10000"/>
                <a:gd name="connsiteX371" fmla="*/ 3813 w 10000"/>
                <a:gd name="connsiteY371" fmla="*/ 5954 h 10000"/>
                <a:gd name="connsiteX372" fmla="*/ 3848 w 10000"/>
                <a:gd name="connsiteY372" fmla="*/ 6090 h 10000"/>
                <a:gd name="connsiteX373" fmla="*/ 3878 w 10000"/>
                <a:gd name="connsiteY373" fmla="*/ 6226 h 10000"/>
                <a:gd name="connsiteX374" fmla="*/ 3909 w 10000"/>
                <a:gd name="connsiteY374" fmla="*/ 6373 h 10000"/>
                <a:gd name="connsiteX375" fmla="*/ 3934 w 10000"/>
                <a:gd name="connsiteY375" fmla="*/ 6498 h 10000"/>
                <a:gd name="connsiteX376" fmla="*/ 3959 w 10000"/>
                <a:gd name="connsiteY376" fmla="*/ 6644 h 10000"/>
                <a:gd name="connsiteX377" fmla="*/ 3975 w 10000"/>
                <a:gd name="connsiteY377" fmla="*/ 6803 h 10000"/>
                <a:gd name="connsiteX378" fmla="*/ 3995 w 10000"/>
                <a:gd name="connsiteY378" fmla="*/ 6950 h 10000"/>
                <a:gd name="connsiteX379" fmla="*/ 4041 w 10000"/>
                <a:gd name="connsiteY379" fmla="*/ 6928 h 10000"/>
                <a:gd name="connsiteX380" fmla="*/ 4081 w 10000"/>
                <a:gd name="connsiteY380" fmla="*/ 6868 h 10000"/>
                <a:gd name="connsiteX381" fmla="*/ 4111 w 10000"/>
                <a:gd name="connsiteY381" fmla="*/ 6803 h 10000"/>
                <a:gd name="connsiteX382" fmla="*/ 4142 w 10000"/>
                <a:gd name="connsiteY382" fmla="*/ 6729 h 10000"/>
                <a:gd name="connsiteX383" fmla="*/ 4162 w 10000"/>
                <a:gd name="connsiteY383" fmla="*/ 6644 h 10000"/>
                <a:gd name="connsiteX384" fmla="*/ 4182 w 10000"/>
                <a:gd name="connsiteY384" fmla="*/ 6551 h 10000"/>
                <a:gd name="connsiteX385" fmla="*/ 4197 w 10000"/>
                <a:gd name="connsiteY385" fmla="*/ 6467 h 10000"/>
                <a:gd name="connsiteX386" fmla="*/ 4218 w 10000"/>
                <a:gd name="connsiteY386" fmla="*/ 6384 h 10000"/>
                <a:gd name="connsiteX387" fmla="*/ 4238 w 10000"/>
                <a:gd name="connsiteY387" fmla="*/ 6467 h 10000"/>
                <a:gd name="connsiteX388" fmla="*/ 4228 w 10000"/>
                <a:gd name="connsiteY388" fmla="*/ 6654 h 10000"/>
                <a:gd name="connsiteX389" fmla="*/ 4203 w 10000"/>
                <a:gd name="connsiteY389" fmla="*/ 6855 h 10000"/>
                <a:gd name="connsiteX390" fmla="*/ 4182 w 10000"/>
                <a:gd name="connsiteY390" fmla="*/ 7034 h 10000"/>
                <a:gd name="connsiteX391" fmla="*/ 4147 w 10000"/>
                <a:gd name="connsiteY391" fmla="*/ 7223 h 10000"/>
                <a:gd name="connsiteX392" fmla="*/ 4111 w 10000"/>
                <a:gd name="connsiteY392" fmla="*/ 7410 h 10000"/>
                <a:gd name="connsiteX393" fmla="*/ 4076 w 10000"/>
                <a:gd name="connsiteY393" fmla="*/ 7589 h 10000"/>
                <a:gd name="connsiteX394" fmla="*/ 4223 w 10000"/>
                <a:gd name="connsiteY394" fmla="*/ 7977 h 10000"/>
                <a:gd name="connsiteX395" fmla="*/ 4238 w 10000"/>
                <a:gd name="connsiteY395" fmla="*/ 7862 h 10000"/>
                <a:gd name="connsiteX396" fmla="*/ 4258 w 10000"/>
                <a:gd name="connsiteY396" fmla="*/ 7705 h 10000"/>
                <a:gd name="connsiteX397" fmla="*/ 4273 w 10000"/>
                <a:gd name="connsiteY397" fmla="*/ 7567 h 10000"/>
                <a:gd name="connsiteX398" fmla="*/ 4294 w 10000"/>
                <a:gd name="connsiteY398" fmla="*/ 7452 h 10000"/>
                <a:gd name="connsiteX399" fmla="*/ 4400 w 10000"/>
                <a:gd name="connsiteY399" fmla="*/ 7421 h 10000"/>
                <a:gd name="connsiteX400" fmla="*/ 4511 w 10000"/>
                <a:gd name="connsiteY400" fmla="*/ 7358 h 10000"/>
                <a:gd name="connsiteX401" fmla="*/ 4623 w 10000"/>
                <a:gd name="connsiteY401" fmla="*/ 7296 h 10000"/>
                <a:gd name="connsiteX402" fmla="*/ 4734 w 10000"/>
                <a:gd name="connsiteY402" fmla="*/ 7243 h 10000"/>
                <a:gd name="connsiteX403" fmla="*/ 4846 w 10000"/>
                <a:gd name="connsiteY403" fmla="*/ 7181 h 10000"/>
                <a:gd name="connsiteX404" fmla="*/ 4952 w 10000"/>
                <a:gd name="connsiteY404" fmla="*/ 7118 h 10000"/>
                <a:gd name="connsiteX405" fmla="*/ 5063 w 10000"/>
                <a:gd name="connsiteY405" fmla="*/ 7055 h 10000"/>
                <a:gd name="connsiteX406" fmla="*/ 5170 w 10000"/>
                <a:gd name="connsiteY406" fmla="*/ 7013 h 10000"/>
                <a:gd name="connsiteX407" fmla="*/ 5205 w 10000"/>
                <a:gd name="connsiteY407" fmla="*/ 7107 h 10000"/>
                <a:gd name="connsiteX408" fmla="*/ 5241 w 10000"/>
                <a:gd name="connsiteY408" fmla="*/ 7202 h 10000"/>
                <a:gd name="connsiteX409" fmla="*/ 5266 w 10000"/>
                <a:gd name="connsiteY409" fmla="*/ 7296 h 10000"/>
                <a:gd name="connsiteX410" fmla="*/ 5286 w 10000"/>
                <a:gd name="connsiteY410" fmla="*/ 7410 h 10000"/>
                <a:gd name="connsiteX0" fmla="*/ 5286 w 10000"/>
                <a:gd name="connsiteY0" fmla="*/ 7410 h 9986"/>
                <a:gd name="connsiteX1" fmla="*/ 4927 w 10000"/>
                <a:gd name="connsiteY1" fmla="*/ 9980 h 9986"/>
                <a:gd name="connsiteX2" fmla="*/ 4228 w 10000"/>
                <a:gd name="connsiteY2" fmla="*/ 8125 h 9986"/>
                <a:gd name="connsiteX3" fmla="*/ 4223 w 10000"/>
                <a:gd name="connsiteY3" fmla="*/ 8092 h 9986"/>
                <a:gd name="connsiteX4" fmla="*/ 4223 w 10000"/>
                <a:gd name="connsiteY4" fmla="*/ 8061 h 9986"/>
                <a:gd name="connsiteX5" fmla="*/ 4223 w 10000"/>
                <a:gd name="connsiteY5" fmla="*/ 8018 h 9986"/>
                <a:gd name="connsiteX6" fmla="*/ 4223 w 10000"/>
                <a:gd name="connsiteY6" fmla="*/ 7977 h 9986"/>
                <a:gd name="connsiteX7" fmla="*/ 5554 w 10000"/>
                <a:gd name="connsiteY7" fmla="*/ 6593 h 9986"/>
                <a:gd name="connsiteX8" fmla="*/ 5570 w 10000"/>
                <a:gd name="connsiteY8" fmla="*/ 6384 h 9986"/>
                <a:gd name="connsiteX9" fmla="*/ 5585 w 10000"/>
                <a:gd name="connsiteY9" fmla="*/ 6154 h 9986"/>
                <a:gd name="connsiteX10" fmla="*/ 5605 w 10000"/>
                <a:gd name="connsiteY10" fmla="*/ 5932 h 9986"/>
                <a:gd name="connsiteX11" fmla="*/ 5625 w 10000"/>
                <a:gd name="connsiteY11" fmla="*/ 5712 h 9986"/>
                <a:gd name="connsiteX12" fmla="*/ 5651 w 10000"/>
                <a:gd name="connsiteY12" fmla="*/ 5503 h 9986"/>
                <a:gd name="connsiteX13" fmla="*/ 5671 w 10000"/>
                <a:gd name="connsiteY13" fmla="*/ 5294 h 9986"/>
                <a:gd name="connsiteX14" fmla="*/ 5706 w 10000"/>
                <a:gd name="connsiteY14" fmla="*/ 5084 h 9986"/>
                <a:gd name="connsiteX15" fmla="*/ 5742 w 10000"/>
                <a:gd name="connsiteY15" fmla="*/ 4885 h 9986"/>
                <a:gd name="connsiteX16" fmla="*/ 5782 w 10000"/>
                <a:gd name="connsiteY16" fmla="*/ 4643 h 9986"/>
                <a:gd name="connsiteX17" fmla="*/ 5838 w 10000"/>
                <a:gd name="connsiteY17" fmla="*/ 4401 h 9986"/>
                <a:gd name="connsiteX18" fmla="*/ 5894 w 10000"/>
                <a:gd name="connsiteY18" fmla="*/ 4171 h 9986"/>
                <a:gd name="connsiteX19" fmla="*/ 5965 w 10000"/>
                <a:gd name="connsiteY19" fmla="*/ 3942 h 9986"/>
                <a:gd name="connsiteX20" fmla="*/ 6041 w 10000"/>
                <a:gd name="connsiteY20" fmla="*/ 3723 h 9986"/>
                <a:gd name="connsiteX21" fmla="*/ 6116 w 10000"/>
                <a:gd name="connsiteY21" fmla="*/ 3511 h 9986"/>
                <a:gd name="connsiteX22" fmla="*/ 6203 w 10000"/>
                <a:gd name="connsiteY22" fmla="*/ 3312 h 9986"/>
                <a:gd name="connsiteX23" fmla="*/ 6294 w 10000"/>
                <a:gd name="connsiteY23" fmla="*/ 3124 h 9986"/>
                <a:gd name="connsiteX24" fmla="*/ 6395 w 10000"/>
                <a:gd name="connsiteY24" fmla="*/ 2957 h 9986"/>
                <a:gd name="connsiteX25" fmla="*/ 6496 w 10000"/>
                <a:gd name="connsiteY25" fmla="*/ 2777 h 9986"/>
                <a:gd name="connsiteX26" fmla="*/ 6603 w 10000"/>
                <a:gd name="connsiteY26" fmla="*/ 2642 h 9986"/>
                <a:gd name="connsiteX27" fmla="*/ 6714 w 10000"/>
                <a:gd name="connsiteY27" fmla="*/ 2515 h 9986"/>
                <a:gd name="connsiteX28" fmla="*/ 6830 w 10000"/>
                <a:gd name="connsiteY28" fmla="*/ 2411 h 9986"/>
                <a:gd name="connsiteX29" fmla="*/ 6947 w 10000"/>
                <a:gd name="connsiteY29" fmla="*/ 2305 h 9986"/>
                <a:gd name="connsiteX30" fmla="*/ 7073 w 10000"/>
                <a:gd name="connsiteY30" fmla="*/ 2253 h 9986"/>
                <a:gd name="connsiteX31" fmla="*/ 7200 w 10000"/>
                <a:gd name="connsiteY31" fmla="*/ 2201 h 9986"/>
                <a:gd name="connsiteX32" fmla="*/ 7271 w 10000"/>
                <a:gd name="connsiteY32" fmla="*/ 2368 h 9986"/>
                <a:gd name="connsiteX33" fmla="*/ 7332 w 10000"/>
                <a:gd name="connsiteY33" fmla="*/ 2515 h 9986"/>
                <a:gd name="connsiteX34" fmla="*/ 7397 w 10000"/>
                <a:gd name="connsiteY34" fmla="*/ 2663 h 9986"/>
                <a:gd name="connsiteX35" fmla="*/ 7468 w 10000"/>
                <a:gd name="connsiteY35" fmla="*/ 2777 h 9986"/>
                <a:gd name="connsiteX36" fmla="*/ 7549 w 10000"/>
                <a:gd name="connsiteY36" fmla="*/ 2894 h 9986"/>
                <a:gd name="connsiteX37" fmla="*/ 7641 w 10000"/>
                <a:gd name="connsiteY37" fmla="*/ 2987 h 9986"/>
                <a:gd name="connsiteX38" fmla="*/ 7757 w 10000"/>
                <a:gd name="connsiteY38" fmla="*/ 3082 h 9986"/>
                <a:gd name="connsiteX39" fmla="*/ 7899 w 10000"/>
                <a:gd name="connsiteY39" fmla="*/ 3165 h 9986"/>
                <a:gd name="connsiteX40" fmla="*/ 7980 w 10000"/>
                <a:gd name="connsiteY40" fmla="*/ 3209 h 9986"/>
                <a:gd name="connsiteX41" fmla="*/ 8056 w 10000"/>
                <a:gd name="connsiteY41" fmla="*/ 3219 h 9986"/>
                <a:gd name="connsiteX42" fmla="*/ 8137 w 10000"/>
                <a:gd name="connsiteY42" fmla="*/ 3229 h 9986"/>
                <a:gd name="connsiteX43" fmla="*/ 8213 w 10000"/>
                <a:gd name="connsiteY43" fmla="*/ 3229 h 9986"/>
                <a:gd name="connsiteX44" fmla="*/ 8289 w 10000"/>
                <a:gd name="connsiteY44" fmla="*/ 3209 h 9986"/>
                <a:gd name="connsiteX45" fmla="*/ 8359 w 10000"/>
                <a:gd name="connsiteY45" fmla="*/ 3175 h 9986"/>
                <a:gd name="connsiteX46" fmla="*/ 8435 w 10000"/>
                <a:gd name="connsiteY46" fmla="*/ 3145 h 9986"/>
                <a:gd name="connsiteX47" fmla="*/ 8506 w 10000"/>
                <a:gd name="connsiteY47" fmla="*/ 3082 h 9986"/>
                <a:gd name="connsiteX48" fmla="*/ 8572 w 10000"/>
                <a:gd name="connsiteY48" fmla="*/ 3041 h 9986"/>
                <a:gd name="connsiteX49" fmla="*/ 8638 w 10000"/>
                <a:gd name="connsiteY49" fmla="*/ 2967 h 9986"/>
                <a:gd name="connsiteX50" fmla="*/ 8709 w 10000"/>
                <a:gd name="connsiteY50" fmla="*/ 2894 h 9986"/>
                <a:gd name="connsiteX51" fmla="*/ 8775 w 10000"/>
                <a:gd name="connsiteY51" fmla="*/ 2810 h 9986"/>
                <a:gd name="connsiteX52" fmla="*/ 8830 w 10000"/>
                <a:gd name="connsiteY52" fmla="*/ 2716 h 9986"/>
                <a:gd name="connsiteX53" fmla="*/ 8896 w 10000"/>
                <a:gd name="connsiteY53" fmla="*/ 2609 h 9986"/>
                <a:gd name="connsiteX54" fmla="*/ 8952 w 10000"/>
                <a:gd name="connsiteY54" fmla="*/ 2504 h 9986"/>
                <a:gd name="connsiteX55" fmla="*/ 9013 w 10000"/>
                <a:gd name="connsiteY55" fmla="*/ 2401 h 9986"/>
                <a:gd name="connsiteX56" fmla="*/ 9200 w 10000"/>
                <a:gd name="connsiteY56" fmla="*/ 2609 h 9986"/>
                <a:gd name="connsiteX57" fmla="*/ 9362 w 10000"/>
                <a:gd name="connsiteY57" fmla="*/ 2884 h 9986"/>
                <a:gd name="connsiteX58" fmla="*/ 9499 w 10000"/>
                <a:gd name="connsiteY58" fmla="*/ 3195 h 9986"/>
                <a:gd name="connsiteX59" fmla="*/ 9625 w 10000"/>
                <a:gd name="connsiteY59" fmla="*/ 3554 h 9986"/>
                <a:gd name="connsiteX60" fmla="*/ 9716 w 10000"/>
                <a:gd name="connsiteY60" fmla="*/ 3942 h 9986"/>
                <a:gd name="connsiteX61" fmla="*/ 9792 w 10000"/>
                <a:gd name="connsiteY61" fmla="*/ 4359 h 9986"/>
                <a:gd name="connsiteX62" fmla="*/ 9833 w 10000"/>
                <a:gd name="connsiteY62" fmla="*/ 4791 h 9986"/>
                <a:gd name="connsiteX63" fmla="*/ 9848 w 10000"/>
                <a:gd name="connsiteY63" fmla="*/ 5230 h 9986"/>
                <a:gd name="connsiteX64" fmla="*/ 9863 w 10000"/>
                <a:gd name="connsiteY64" fmla="*/ 5534 h 9986"/>
                <a:gd name="connsiteX65" fmla="*/ 9878 w 10000"/>
                <a:gd name="connsiteY65" fmla="*/ 5871 h 9986"/>
                <a:gd name="connsiteX66" fmla="*/ 9899 w 10000"/>
                <a:gd name="connsiteY66" fmla="*/ 6132 h 9986"/>
                <a:gd name="connsiteX67" fmla="*/ 9914 w 10000"/>
                <a:gd name="connsiteY67" fmla="*/ 6195 h 9986"/>
                <a:gd name="connsiteX68" fmla="*/ 9980 w 10000"/>
                <a:gd name="connsiteY68" fmla="*/ 5660 h 9986"/>
                <a:gd name="connsiteX69" fmla="*/ 10000 w 10000"/>
                <a:gd name="connsiteY69" fmla="*/ 5084 h 9986"/>
                <a:gd name="connsiteX70" fmla="*/ 9995 w 10000"/>
                <a:gd name="connsiteY70" fmla="*/ 4506 h 9986"/>
                <a:gd name="connsiteX71" fmla="*/ 9949 w 10000"/>
                <a:gd name="connsiteY71" fmla="*/ 3963 h 9986"/>
                <a:gd name="connsiteX72" fmla="*/ 9924 w 10000"/>
                <a:gd name="connsiteY72" fmla="*/ 3784 h 9986"/>
                <a:gd name="connsiteX73" fmla="*/ 9899 w 10000"/>
                <a:gd name="connsiteY73" fmla="*/ 3604 h 9986"/>
                <a:gd name="connsiteX74" fmla="*/ 9863 w 10000"/>
                <a:gd name="connsiteY74" fmla="*/ 3418 h 9986"/>
                <a:gd name="connsiteX75" fmla="*/ 9813 w 10000"/>
                <a:gd name="connsiteY75" fmla="*/ 3249 h 9986"/>
                <a:gd name="connsiteX76" fmla="*/ 9767 w 10000"/>
                <a:gd name="connsiteY76" fmla="*/ 3092 h 9986"/>
                <a:gd name="connsiteX77" fmla="*/ 9716 w 10000"/>
                <a:gd name="connsiteY77" fmla="*/ 2936 h 9986"/>
                <a:gd name="connsiteX78" fmla="*/ 9656 w 10000"/>
                <a:gd name="connsiteY78" fmla="*/ 2777 h 9986"/>
                <a:gd name="connsiteX79" fmla="*/ 9595 w 10000"/>
                <a:gd name="connsiteY79" fmla="*/ 2642 h 9986"/>
                <a:gd name="connsiteX80" fmla="*/ 9529 w 10000"/>
                <a:gd name="connsiteY80" fmla="*/ 2504 h 9986"/>
                <a:gd name="connsiteX81" fmla="*/ 9458 w 10000"/>
                <a:gd name="connsiteY81" fmla="*/ 2368 h 9986"/>
                <a:gd name="connsiteX82" fmla="*/ 9387 w 10000"/>
                <a:gd name="connsiteY82" fmla="*/ 2243 h 9986"/>
                <a:gd name="connsiteX83" fmla="*/ 9316 w 10000"/>
                <a:gd name="connsiteY83" fmla="*/ 2117 h 9986"/>
                <a:gd name="connsiteX84" fmla="*/ 9241 w 10000"/>
                <a:gd name="connsiteY84" fmla="*/ 2003 h 9986"/>
                <a:gd name="connsiteX85" fmla="*/ 9154 w 10000"/>
                <a:gd name="connsiteY85" fmla="*/ 1888 h 9986"/>
                <a:gd name="connsiteX86" fmla="*/ 9078 w 10000"/>
                <a:gd name="connsiteY86" fmla="*/ 1793 h 9986"/>
                <a:gd name="connsiteX87" fmla="*/ 8997 w 10000"/>
                <a:gd name="connsiteY87" fmla="*/ 1699 h 9986"/>
                <a:gd name="connsiteX88" fmla="*/ 8982 w 10000"/>
                <a:gd name="connsiteY88" fmla="*/ 1710 h 9986"/>
                <a:gd name="connsiteX89" fmla="*/ 8972 w 10000"/>
                <a:gd name="connsiteY89" fmla="*/ 1720 h 9986"/>
                <a:gd name="connsiteX90" fmla="*/ 8957 w 10000"/>
                <a:gd name="connsiteY90" fmla="*/ 1730 h 9986"/>
                <a:gd name="connsiteX91" fmla="*/ 8947 w 10000"/>
                <a:gd name="connsiteY91" fmla="*/ 1750 h 9986"/>
                <a:gd name="connsiteX92" fmla="*/ 8932 w 10000"/>
                <a:gd name="connsiteY92" fmla="*/ 1793 h 9986"/>
                <a:gd name="connsiteX93" fmla="*/ 8906 w 10000"/>
                <a:gd name="connsiteY93" fmla="*/ 1856 h 9986"/>
                <a:gd name="connsiteX94" fmla="*/ 8866 w 10000"/>
                <a:gd name="connsiteY94" fmla="*/ 1939 h 9986"/>
                <a:gd name="connsiteX95" fmla="*/ 8820 w 10000"/>
                <a:gd name="connsiteY95" fmla="*/ 2045 h 9986"/>
                <a:gd name="connsiteX96" fmla="*/ 8749 w 10000"/>
                <a:gd name="connsiteY96" fmla="*/ 2180 h 9986"/>
                <a:gd name="connsiteX97" fmla="*/ 8684 w 10000"/>
                <a:gd name="connsiteY97" fmla="*/ 2283 h 9986"/>
                <a:gd name="connsiteX98" fmla="*/ 8628 w 10000"/>
                <a:gd name="connsiteY98" fmla="*/ 2380 h 9986"/>
                <a:gd name="connsiteX99" fmla="*/ 8567 w 10000"/>
                <a:gd name="connsiteY99" fmla="*/ 2463 h 9986"/>
                <a:gd name="connsiteX100" fmla="*/ 8516 w 10000"/>
                <a:gd name="connsiteY100" fmla="*/ 2526 h 9986"/>
                <a:gd name="connsiteX101" fmla="*/ 8466 w 10000"/>
                <a:gd name="connsiteY101" fmla="*/ 2588 h 9986"/>
                <a:gd name="connsiteX102" fmla="*/ 8415 w 10000"/>
                <a:gd name="connsiteY102" fmla="*/ 2622 h 9986"/>
                <a:gd name="connsiteX103" fmla="*/ 8365 w 10000"/>
                <a:gd name="connsiteY103" fmla="*/ 2663 h 9986"/>
                <a:gd name="connsiteX104" fmla="*/ 8314 w 10000"/>
                <a:gd name="connsiteY104" fmla="*/ 2673 h 9986"/>
                <a:gd name="connsiteX105" fmla="*/ 8258 w 10000"/>
                <a:gd name="connsiteY105" fmla="*/ 2684 h 9986"/>
                <a:gd name="connsiteX106" fmla="*/ 8208 w 10000"/>
                <a:gd name="connsiteY106" fmla="*/ 2694 h 9986"/>
                <a:gd name="connsiteX107" fmla="*/ 8147 w 10000"/>
                <a:gd name="connsiteY107" fmla="*/ 2694 h 9986"/>
                <a:gd name="connsiteX108" fmla="*/ 8086 w 10000"/>
                <a:gd name="connsiteY108" fmla="*/ 2684 h 9986"/>
                <a:gd name="connsiteX109" fmla="*/ 8015 w 10000"/>
                <a:gd name="connsiteY109" fmla="*/ 2684 h 9986"/>
                <a:gd name="connsiteX110" fmla="*/ 7939 w 10000"/>
                <a:gd name="connsiteY110" fmla="*/ 2673 h 9986"/>
                <a:gd name="connsiteX111" fmla="*/ 7858 w 10000"/>
                <a:gd name="connsiteY111" fmla="*/ 2663 h 9986"/>
                <a:gd name="connsiteX112" fmla="*/ 7803 w 10000"/>
                <a:gd name="connsiteY112" fmla="*/ 2609 h 9986"/>
                <a:gd name="connsiteX113" fmla="*/ 7747 w 10000"/>
                <a:gd name="connsiteY113" fmla="*/ 2577 h 9986"/>
                <a:gd name="connsiteX114" fmla="*/ 7696 w 10000"/>
                <a:gd name="connsiteY114" fmla="*/ 2526 h 9986"/>
                <a:gd name="connsiteX115" fmla="*/ 7635 w 10000"/>
                <a:gd name="connsiteY115" fmla="*/ 2483 h 9986"/>
                <a:gd name="connsiteX116" fmla="*/ 7585 w 10000"/>
                <a:gd name="connsiteY116" fmla="*/ 2431 h 9986"/>
                <a:gd name="connsiteX117" fmla="*/ 7529 w 10000"/>
                <a:gd name="connsiteY117" fmla="*/ 2358 h 9986"/>
                <a:gd name="connsiteX118" fmla="*/ 7489 w 10000"/>
                <a:gd name="connsiteY118" fmla="*/ 2273 h 9986"/>
                <a:gd name="connsiteX119" fmla="*/ 7448 w 10000"/>
                <a:gd name="connsiteY119" fmla="*/ 2180 h 9986"/>
                <a:gd name="connsiteX120" fmla="*/ 7468 w 10000"/>
                <a:gd name="connsiteY120" fmla="*/ 2138 h 9986"/>
                <a:gd name="connsiteX121" fmla="*/ 7484 w 10000"/>
                <a:gd name="connsiteY121" fmla="*/ 2096 h 9986"/>
                <a:gd name="connsiteX122" fmla="*/ 7499 w 10000"/>
                <a:gd name="connsiteY122" fmla="*/ 2045 h 9986"/>
                <a:gd name="connsiteX123" fmla="*/ 7514 w 10000"/>
                <a:gd name="connsiteY123" fmla="*/ 2003 h 9986"/>
                <a:gd name="connsiteX124" fmla="*/ 7554 w 10000"/>
                <a:gd name="connsiteY124" fmla="*/ 1740 h 9986"/>
                <a:gd name="connsiteX125" fmla="*/ 7570 w 10000"/>
                <a:gd name="connsiteY125" fmla="*/ 1478 h 9986"/>
                <a:gd name="connsiteX126" fmla="*/ 7570 w 10000"/>
                <a:gd name="connsiteY126" fmla="*/ 1216 h 9986"/>
                <a:gd name="connsiteX127" fmla="*/ 7559 w 10000"/>
                <a:gd name="connsiteY127" fmla="*/ 954 h 9986"/>
                <a:gd name="connsiteX128" fmla="*/ 7529 w 10000"/>
                <a:gd name="connsiteY128" fmla="*/ 692 h 9986"/>
                <a:gd name="connsiteX129" fmla="*/ 7484 w 10000"/>
                <a:gd name="connsiteY129" fmla="*/ 450 h 9986"/>
                <a:gd name="connsiteX130" fmla="*/ 7428 w 10000"/>
                <a:gd name="connsiteY130" fmla="*/ 219 h 9986"/>
                <a:gd name="connsiteX131" fmla="*/ 7357 w 10000"/>
                <a:gd name="connsiteY131" fmla="*/ 0 h 9986"/>
                <a:gd name="connsiteX132" fmla="*/ 7352 w 10000"/>
                <a:gd name="connsiteY132" fmla="*/ 63 h 9986"/>
                <a:gd name="connsiteX133" fmla="*/ 7357 w 10000"/>
                <a:gd name="connsiteY133" fmla="*/ 263 h 9986"/>
                <a:gd name="connsiteX134" fmla="*/ 7367 w 10000"/>
                <a:gd name="connsiteY134" fmla="*/ 525 h 9986"/>
                <a:gd name="connsiteX135" fmla="*/ 7372 w 10000"/>
                <a:gd name="connsiteY135" fmla="*/ 839 h 9986"/>
                <a:gd name="connsiteX136" fmla="*/ 7362 w 10000"/>
                <a:gd name="connsiteY136" fmla="*/ 1174 h 9986"/>
                <a:gd name="connsiteX137" fmla="*/ 7332 w 10000"/>
                <a:gd name="connsiteY137" fmla="*/ 1478 h 9986"/>
                <a:gd name="connsiteX138" fmla="*/ 7271 w 10000"/>
                <a:gd name="connsiteY138" fmla="*/ 1720 h 9986"/>
                <a:gd name="connsiteX139" fmla="*/ 7165 w 10000"/>
                <a:gd name="connsiteY139" fmla="*/ 1866 h 9986"/>
                <a:gd name="connsiteX140" fmla="*/ 7048 w 10000"/>
                <a:gd name="connsiteY140" fmla="*/ 1866 h 9986"/>
                <a:gd name="connsiteX141" fmla="*/ 6932 w 10000"/>
                <a:gd name="connsiteY141" fmla="*/ 1888 h 9986"/>
                <a:gd name="connsiteX142" fmla="*/ 6820 w 10000"/>
                <a:gd name="connsiteY142" fmla="*/ 1939 h 9986"/>
                <a:gd name="connsiteX143" fmla="*/ 6709 w 10000"/>
                <a:gd name="connsiteY143" fmla="*/ 2003 h 9986"/>
                <a:gd name="connsiteX144" fmla="*/ 6603 w 10000"/>
                <a:gd name="connsiteY144" fmla="*/ 2065 h 9986"/>
                <a:gd name="connsiteX145" fmla="*/ 6501 w 10000"/>
                <a:gd name="connsiteY145" fmla="*/ 2169 h 9986"/>
                <a:gd name="connsiteX146" fmla="*/ 6400 w 10000"/>
                <a:gd name="connsiteY146" fmla="*/ 2263 h 9986"/>
                <a:gd name="connsiteX147" fmla="*/ 6304 w 10000"/>
                <a:gd name="connsiteY147" fmla="*/ 2380 h 9986"/>
                <a:gd name="connsiteX148" fmla="*/ 6208 w 10000"/>
                <a:gd name="connsiteY148" fmla="*/ 2515 h 9986"/>
                <a:gd name="connsiteX149" fmla="*/ 6116 w 10000"/>
                <a:gd name="connsiteY149" fmla="*/ 2663 h 9986"/>
                <a:gd name="connsiteX150" fmla="*/ 6035 w 10000"/>
                <a:gd name="connsiteY150" fmla="*/ 2820 h 9986"/>
                <a:gd name="connsiteX151" fmla="*/ 5954 w 10000"/>
                <a:gd name="connsiteY151" fmla="*/ 2987 h 9986"/>
                <a:gd name="connsiteX152" fmla="*/ 5878 w 10000"/>
                <a:gd name="connsiteY152" fmla="*/ 3155 h 9986"/>
                <a:gd name="connsiteX153" fmla="*/ 5808 w 10000"/>
                <a:gd name="connsiteY153" fmla="*/ 3353 h 9986"/>
                <a:gd name="connsiteX154" fmla="*/ 5737 w 10000"/>
                <a:gd name="connsiteY154" fmla="*/ 3542 h 9986"/>
                <a:gd name="connsiteX155" fmla="*/ 5676 w 10000"/>
                <a:gd name="connsiteY155" fmla="*/ 3733 h 9986"/>
                <a:gd name="connsiteX156" fmla="*/ 5630 w 10000"/>
                <a:gd name="connsiteY156" fmla="*/ 3922 h 9986"/>
                <a:gd name="connsiteX157" fmla="*/ 5590 w 10000"/>
                <a:gd name="connsiteY157" fmla="*/ 4109 h 9986"/>
                <a:gd name="connsiteX158" fmla="*/ 5559 w 10000"/>
                <a:gd name="connsiteY158" fmla="*/ 4307 h 9986"/>
                <a:gd name="connsiteX159" fmla="*/ 5539 w 10000"/>
                <a:gd name="connsiteY159" fmla="*/ 4496 h 9986"/>
                <a:gd name="connsiteX160" fmla="*/ 5514 w 10000"/>
                <a:gd name="connsiteY160" fmla="*/ 4684 h 9986"/>
                <a:gd name="connsiteX161" fmla="*/ 5494 w 10000"/>
                <a:gd name="connsiteY161" fmla="*/ 4895 h 9986"/>
                <a:gd name="connsiteX162" fmla="*/ 5468 w 10000"/>
                <a:gd name="connsiteY162" fmla="*/ 5084 h 9986"/>
                <a:gd name="connsiteX163" fmla="*/ 5443 w 10000"/>
                <a:gd name="connsiteY163" fmla="*/ 5284 h 9986"/>
                <a:gd name="connsiteX164" fmla="*/ 5397 w 10000"/>
                <a:gd name="connsiteY164" fmla="*/ 5230 h 9986"/>
                <a:gd name="connsiteX165" fmla="*/ 5337 w 10000"/>
                <a:gd name="connsiteY165" fmla="*/ 5188 h 9986"/>
                <a:gd name="connsiteX166" fmla="*/ 5251 w 10000"/>
                <a:gd name="connsiteY166" fmla="*/ 5137 h 9986"/>
                <a:gd name="connsiteX167" fmla="*/ 5170 w 10000"/>
                <a:gd name="connsiteY167" fmla="*/ 5074 h 9986"/>
                <a:gd name="connsiteX168" fmla="*/ 5089 w 10000"/>
                <a:gd name="connsiteY168" fmla="*/ 5001 h 9986"/>
                <a:gd name="connsiteX169" fmla="*/ 5013 w 10000"/>
                <a:gd name="connsiteY169" fmla="*/ 4938 h 9986"/>
                <a:gd name="connsiteX170" fmla="*/ 4962 w 10000"/>
                <a:gd name="connsiteY170" fmla="*/ 4864 h 9986"/>
                <a:gd name="connsiteX171" fmla="*/ 4937 w 10000"/>
                <a:gd name="connsiteY171" fmla="*/ 4780 h 9986"/>
                <a:gd name="connsiteX172" fmla="*/ 4835 w 10000"/>
                <a:gd name="connsiteY172" fmla="*/ 4812 h 9986"/>
                <a:gd name="connsiteX173" fmla="*/ 4668 w 10000"/>
                <a:gd name="connsiteY173" fmla="*/ 4875 h 9986"/>
                <a:gd name="connsiteX174" fmla="*/ 4461 w 10000"/>
                <a:gd name="connsiteY174" fmla="*/ 4938 h 9986"/>
                <a:gd name="connsiteX175" fmla="*/ 4213 w 10000"/>
                <a:gd name="connsiteY175" fmla="*/ 5031 h 9986"/>
                <a:gd name="connsiteX176" fmla="*/ 3929 w 10000"/>
                <a:gd name="connsiteY176" fmla="*/ 5126 h 9986"/>
                <a:gd name="connsiteX177" fmla="*/ 3625 w 10000"/>
                <a:gd name="connsiteY177" fmla="*/ 5220 h 9986"/>
                <a:gd name="connsiteX178" fmla="*/ 3311 w 10000"/>
                <a:gd name="connsiteY178" fmla="*/ 5334 h 9986"/>
                <a:gd name="connsiteX179" fmla="*/ 2992 w 10000"/>
                <a:gd name="connsiteY179" fmla="*/ 5438 h 9986"/>
                <a:gd name="connsiteX180" fmla="*/ 2678 w 10000"/>
                <a:gd name="connsiteY180" fmla="*/ 5545 h 9986"/>
                <a:gd name="connsiteX181" fmla="*/ 2380 w 10000"/>
                <a:gd name="connsiteY181" fmla="*/ 5660 h 9986"/>
                <a:gd name="connsiteX182" fmla="*/ 2101 w 10000"/>
                <a:gd name="connsiteY182" fmla="*/ 5754 h 9986"/>
                <a:gd name="connsiteX183" fmla="*/ 1848 w 10000"/>
                <a:gd name="connsiteY183" fmla="*/ 5839 h 9986"/>
                <a:gd name="connsiteX184" fmla="*/ 1641 w 10000"/>
                <a:gd name="connsiteY184" fmla="*/ 5912 h 9986"/>
                <a:gd name="connsiteX185" fmla="*/ 1484 w 10000"/>
                <a:gd name="connsiteY185" fmla="*/ 5954 h 9986"/>
                <a:gd name="connsiteX186" fmla="*/ 1377 w 10000"/>
                <a:gd name="connsiteY186" fmla="*/ 5996 h 9986"/>
                <a:gd name="connsiteX187" fmla="*/ 1342 w 10000"/>
                <a:gd name="connsiteY187" fmla="*/ 6006 h 9986"/>
                <a:gd name="connsiteX188" fmla="*/ 1261 w 10000"/>
                <a:gd name="connsiteY188" fmla="*/ 5954 h 9986"/>
                <a:gd name="connsiteX189" fmla="*/ 1180 w 10000"/>
                <a:gd name="connsiteY189" fmla="*/ 5902 h 9986"/>
                <a:gd name="connsiteX190" fmla="*/ 1104 w 10000"/>
                <a:gd name="connsiteY190" fmla="*/ 5850 h 9986"/>
                <a:gd name="connsiteX191" fmla="*/ 1023 w 10000"/>
                <a:gd name="connsiteY191" fmla="*/ 5787 h 9986"/>
                <a:gd name="connsiteX192" fmla="*/ 942 w 10000"/>
                <a:gd name="connsiteY192" fmla="*/ 5732 h 9986"/>
                <a:gd name="connsiteX193" fmla="*/ 861 w 10000"/>
                <a:gd name="connsiteY193" fmla="*/ 5670 h 9986"/>
                <a:gd name="connsiteX194" fmla="*/ 785 w 10000"/>
                <a:gd name="connsiteY194" fmla="*/ 5617 h 9986"/>
                <a:gd name="connsiteX195" fmla="*/ 704 w 10000"/>
                <a:gd name="connsiteY195" fmla="*/ 5556 h 9986"/>
                <a:gd name="connsiteX196" fmla="*/ 623 w 10000"/>
                <a:gd name="connsiteY196" fmla="*/ 5503 h 9986"/>
                <a:gd name="connsiteX197" fmla="*/ 542 w 10000"/>
                <a:gd name="connsiteY197" fmla="*/ 5451 h 9986"/>
                <a:gd name="connsiteX198" fmla="*/ 466 w 10000"/>
                <a:gd name="connsiteY198" fmla="*/ 5387 h 9986"/>
                <a:gd name="connsiteX199" fmla="*/ 380 w 10000"/>
                <a:gd name="connsiteY199" fmla="*/ 5346 h 9986"/>
                <a:gd name="connsiteX200" fmla="*/ 299 w 10000"/>
                <a:gd name="connsiteY200" fmla="*/ 5294 h 9986"/>
                <a:gd name="connsiteX201" fmla="*/ 218 w 10000"/>
                <a:gd name="connsiteY201" fmla="*/ 5241 h 9986"/>
                <a:gd name="connsiteX202" fmla="*/ 137 w 10000"/>
                <a:gd name="connsiteY202" fmla="*/ 5199 h 9986"/>
                <a:gd name="connsiteX203" fmla="*/ 56 w 10000"/>
                <a:gd name="connsiteY203" fmla="*/ 5148 h 9986"/>
                <a:gd name="connsiteX204" fmla="*/ 0 w 10000"/>
                <a:gd name="connsiteY204" fmla="*/ 5271 h 9986"/>
                <a:gd name="connsiteX205" fmla="*/ 15 w 10000"/>
                <a:gd name="connsiteY205" fmla="*/ 5294 h 9986"/>
                <a:gd name="connsiteX206" fmla="*/ 51 w 10000"/>
                <a:gd name="connsiteY206" fmla="*/ 5334 h 9986"/>
                <a:gd name="connsiteX207" fmla="*/ 106 w 10000"/>
                <a:gd name="connsiteY207" fmla="*/ 5377 h 9986"/>
                <a:gd name="connsiteX208" fmla="*/ 177 w 10000"/>
                <a:gd name="connsiteY208" fmla="*/ 5438 h 9986"/>
                <a:gd name="connsiteX209" fmla="*/ 263 w 10000"/>
                <a:gd name="connsiteY209" fmla="*/ 5503 h 9986"/>
                <a:gd name="connsiteX210" fmla="*/ 359 w 10000"/>
                <a:gd name="connsiteY210" fmla="*/ 5576 h 9986"/>
                <a:gd name="connsiteX211" fmla="*/ 456 w 10000"/>
                <a:gd name="connsiteY211" fmla="*/ 5660 h 9986"/>
                <a:gd name="connsiteX212" fmla="*/ 557 w 10000"/>
                <a:gd name="connsiteY212" fmla="*/ 5732 h 9986"/>
                <a:gd name="connsiteX213" fmla="*/ 658 w 10000"/>
                <a:gd name="connsiteY213" fmla="*/ 5818 h 9986"/>
                <a:gd name="connsiteX214" fmla="*/ 754 w 10000"/>
                <a:gd name="connsiteY214" fmla="*/ 5891 h 9986"/>
                <a:gd name="connsiteX215" fmla="*/ 851 w 10000"/>
                <a:gd name="connsiteY215" fmla="*/ 5954 h 9986"/>
                <a:gd name="connsiteX216" fmla="*/ 932 w 10000"/>
                <a:gd name="connsiteY216" fmla="*/ 6017 h 9986"/>
                <a:gd name="connsiteX217" fmla="*/ 997 w 10000"/>
                <a:gd name="connsiteY217" fmla="*/ 6080 h 9986"/>
                <a:gd name="connsiteX218" fmla="*/ 1053 w 10000"/>
                <a:gd name="connsiteY218" fmla="*/ 6111 h 9986"/>
                <a:gd name="connsiteX219" fmla="*/ 1089 w 10000"/>
                <a:gd name="connsiteY219" fmla="*/ 6143 h 9986"/>
                <a:gd name="connsiteX220" fmla="*/ 1099 w 10000"/>
                <a:gd name="connsiteY220" fmla="*/ 6154 h 9986"/>
                <a:gd name="connsiteX221" fmla="*/ 1094 w 10000"/>
                <a:gd name="connsiteY221" fmla="*/ 6154 h 9986"/>
                <a:gd name="connsiteX222" fmla="*/ 1073 w 10000"/>
                <a:gd name="connsiteY222" fmla="*/ 6164 h 9986"/>
                <a:gd name="connsiteX223" fmla="*/ 1053 w 10000"/>
                <a:gd name="connsiteY223" fmla="*/ 6185 h 9986"/>
                <a:gd name="connsiteX224" fmla="*/ 1023 w 10000"/>
                <a:gd name="connsiteY224" fmla="*/ 6216 h 9986"/>
                <a:gd name="connsiteX225" fmla="*/ 987 w 10000"/>
                <a:gd name="connsiteY225" fmla="*/ 6236 h 9986"/>
                <a:gd name="connsiteX226" fmla="*/ 957 w 10000"/>
                <a:gd name="connsiteY226" fmla="*/ 6268 h 9986"/>
                <a:gd name="connsiteX227" fmla="*/ 932 w 10000"/>
                <a:gd name="connsiteY227" fmla="*/ 6299 h 9986"/>
                <a:gd name="connsiteX228" fmla="*/ 906 w 10000"/>
                <a:gd name="connsiteY228" fmla="*/ 6331 h 9986"/>
                <a:gd name="connsiteX229" fmla="*/ 2486 w 10000"/>
                <a:gd name="connsiteY229" fmla="*/ 7766 h 9986"/>
                <a:gd name="connsiteX230" fmla="*/ 2516 w 10000"/>
                <a:gd name="connsiteY230" fmla="*/ 7798 h 9986"/>
                <a:gd name="connsiteX231" fmla="*/ 2542 w 10000"/>
                <a:gd name="connsiteY231" fmla="*/ 7808 h 9986"/>
                <a:gd name="connsiteX232" fmla="*/ 2572 w 10000"/>
                <a:gd name="connsiteY232" fmla="*/ 7808 h 9986"/>
                <a:gd name="connsiteX233" fmla="*/ 2603 w 10000"/>
                <a:gd name="connsiteY233" fmla="*/ 7755 h 9986"/>
                <a:gd name="connsiteX234" fmla="*/ 1246 w 10000"/>
                <a:gd name="connsiteY234" fmla="*/ 6414 h 9986"/>
                <a:gd name="connsiteX235" fmla="*/ 1337 w 10000"/>
                <a:gd name="connsiteY235" fmla="*/ 6373 h 9986"/>
                <a:gd name="connsiteX236" fmla="*/ 1494 w 10000"/>
                <a:gd name="connsiteY236" fmla="*/ 6309 h 9986"/>
                <a:gd name="connsiteX237" fmla="*/ 1701 w 10000"/>
                <a:gd name="connsiteY237" fmla="*/ 6216 h 9986"/>
                <a:gd name="connsiteX238" fmla="*/ 1949 w 10000"/>
                <a:gd name="connsiteY238" fmla="*/ 6111 h 9986"/>
                <a:gd name="connsiteX239" fmla="*/ 2233 w 10000"/>
                <a:gd name="connsiteY239" fmla="*/ 6006 h 9986"/>
                <a:gd name="connsiteX240" fmla="*/ 2542 w 10000"/>
                <a:gd name="connsiteY240" fmla="*/ 5891 h 9986"/>
                <a:gd name="connsiteX241" fmla="*/ 2871 w 10000"/>
                <a:gd name="connsiteY241" fmla="*/ 5754 h 9986"/>
                <a:gd name="connsiteX242" fmla="*/ 3195 w 10000"/>
                <a:gd name="connsiteY242" fmla="*/ 5629 h 9986"/>
                <a:gd name="connsiteX243" fmla="*/ 3524 w 10000"/>
                <a:gd name="connsiteY243" fmla="*/ 5513 h 9986"/>
                <a:gd name="connsiteX244" fmla="*/ 3833 w 10000"/>
                <a:gd name="connsiteY244" fmla="*/ 5387 h 9986"/>
                <a:gd name="connsiteX245" fmla="*/ 4122 w 10000"/>
                <a:gd name="connsiteY245" fmla="*/ 5284 h 9986"/>
                <a:gd name="connsiteX246" fmla="*/ 4380 w 10000"/>
                <a:gd name="connsiteY246" fmla="*/ 5178 h 9986"/>
                <a:gd name="connsiteX247" fmla="*/ 4603 w 10000"/>
                <a:gd name="connsiteY247" fmla="*/ 5105 h 9986"/>
                <a:gd name="connsiteX248" fmla="*/ 4765 w 10000"/>
                <a:gd name="connsiteY248" fmla="*/ 5031 h 9986"/>
                <a:gd name="connsiteX249" fmla="*/ 4876 w 10000"/>
                <a:gd name="connsiteY249" fmla="*/ 4990 h 9986"/>
                <a:gd name="connsiteX250" fmla="*/ 4911 w 10000"/>
                <a:gd name="connsiteY250" fmla="*/ 4980 h 9986"/>
                <a:gd name="connsiteX251" fmla="*/ 4972 w 10000"/>
                <a:gd name="connsiteY251" fmla="*/ 5053 h 9986"/>
                <a:gd name="connsiteX252" fmla="*/ 5038 w 10000"/>
                <a:gd name="connsiteY252" fmla="*/ 5126 h 9986"/>
                <a:gd name="connsiteX253" fmla="*/ 5109 w 10000"/>
                <a:gd name="connsiteY253" fmla="*/ 5199 h 9986"/>
                <a:gd name="connsiteX254" fmla="*/ 5180 w 10000"/>
                <a:gd name="connsiteY254" fmla="*/ 5284 h 9986"/>
                <a:gd name="connsiteX255" fmla="*/ 5241 w 10000"/>
                <a:gd name="connsiteY255" fmla="*/ 5367 h 9986"/>
                <a:gd name="connsiteX256" fmla="*/ 5306 w 10000"/>
                <a:gd name="connsiteY256" fmla="*/ 5451 h 9986"/>
                <a:gd name="connsiteX257" fmla="*/ 5367 w 10000"/>
                <a:gd name="connsiteY257" fmla="*/ 5534 h 9986"/>
                <a:gd name="connsiteX258" fmla="*/ 5428 w 10000"/>
                <a:gd name="connsiteY258" fmla="*/ 5629 h 9986"/>
                <a:gd name="connsiteX259" fmla="*/ 5423 w 10000"/>
                <a:gd name="connsiteY259" fmla="*/ 5942 h 9986"/>
                <a:gd name="connsiteX260" fmla="*/ 5397 w 10000"/>
                <a:gd name="connsiteY260" fmla="*/ 6236 h 9986"/>
                <a:gd name="connsiteX261" fmla="*/ 5367 w 10000"/>
                <a:gd name="connsiteY261" fmla="*/ 6541 h 9986"/>
                <a:gd name="connsiteX262" fmla="*/ 5337 w 10000"/>
                <a:gd name="connsiteY262" fmla="*/ 6814 h 9986"/>
                <a:gd name="connsiteX263" fmla="*/ 5296 w 10000"/>
                <a:gd name="connsiteY263" fmla="*/ 6718 h 9986"/>
                <a:gd name="connsiteX264" fmla="*/ 5251 w 10000"/>
                <a:gd name="connsiteY264" fmla="*/ 6624 h 9986"/>
                <a:gd name="connsiteX265" fmla="*/ 5210 w 10000"/>
                <a:gd name="connsiteY265" fmla="*/ 6530 h 9986"/>
                <a:gd name="connsiteX266" fmla="*/ 5170 w 10000"/>
                <a:gd name="connsiteY266" fmla="*/ 6444 h 9986"/>
                <a:gd name="connsiteX267" fmla="*/ 5129 w 10000"/>
                <a:gd name="connsiteY267" fmla="*/ 6351 h 9986"/>
                <a:gd name="connsiteX268" fmla="*/ 5089 w 10000"/>
                <a:gd name="connsiteY268" fmla="*/ 6268 h 9986"/>
                <a:gd name="connsiteX269" fmla="*/ 5043 w 10000"/>
                <a:gd name="connsiteY269" fmla="*/ 6185 h 9986"/>
                <a:gd name="connsiteX270" fmla="*/ 4992 w 10000"/>
                <a:gd name="connsiteY270" fmla="*/ 6111 h 9986"/>
                <a:gd name="connsiteX271" fmla="*/ 5033 w 10000"/>
                <a:gd name="connsiteY271" fmla="*/ 6111 h 9986"/>
                <a:gd name="connsiteX272" fmla="*/ 5073 w 10000"/>
                <a:gd name="connsiteY272" fmla="*/ 6143 h 9986"/>
                <a:gd name="connsiteX273" fmla="*/ 5114 w 10000"/>
                <a:gd name="connsiteY273" fmla="*/ 6195 h 9986"/>
                <a:gd name="connsiteX274" fmla="*/ 5149 w 10000"/>
                <a:gd name="connsiteY274" fmla="*/ 6258 h 9986"/>
                <a:gd name="connsiteX275" fmla="*/ 5190 w 10000"/>
                <a:gd name="connsiteY275" fmla="*/ 6321 h 9986"/>
                <a:gd name="connsiteX276" fmla="*/ 5230 w 10000"/>
                <a:gd name="connsiteY276" fmla="*/ 6341 h 9986"/>
                <a:gd name="connsiteX277" fmla="*/ 5271 w 10000"/>
                <a:gd name="connsiteY277" fmla="*/ 6341 h 9986"/>
                <a:gd name="connsiteX278" fmla="*/ 5316 w 10000"/>
                <a:gd name="connsiteY278" fmla="*/ 6299 h 9986"/>
                <a:gd name="connsiteX279" fmla="*/ 5276 w 10000"/>
                <a:gd name="connsiteY279" fmla="*/ 6154 h 9986"/>
                <a:gd name="connsiteX280" fmla="*/ 5225 w 10000"/>
                <a:gd name="connsiteY280" fmla="*/ 6017 h 9986"/>
                <a:gd name="connsiteX281" fmla="*/ 5170 w 10000"/>
                <a:gd name="connsiteY281" fmla="*/ 5902 h 9986"/>
                <a:gd name="connsiteX282" fmla="*/ 5109 w 10000"/>
                <a:gd name="connsiteY282" fmla="*/ 5776 h 9986"/>
                <a:gd name="connsiteX283" fmla="*/ 5043 w 10000"/>
                <a:gd name="connsiteY283" fmla="*/ 5670 h 9986"/>
                <a:gd name="connsiteX284" fmla="*/ 4972 w 10000"/>
                <a:gd name="connsiteY284" fmla="*/ 5576 h 9986"/>
                <a:gd name="connsiteX285" fmla="*/ 4901 w 10000"/>
                <a:gd name="connsiteY285" fmla="*/ 5493 h 9986"/>
                <a:gd name="connsiteX286" fmla="*/ 4835 w 10000"/>
                <a:gd name="connsiteY286" fmla="*/ 5418 h 9986"/>
                <a:gd name="connsiteX287" fmla="*/ 4881 w 10000"/>
                <a:gd name="connsiteY287" fmla="*/ 5428 h 9986"/>
                <a:gd name="connsiteX288" fmla="*/ 4927 w 10000"/>
                <a:gd name="connsiteY288" fmla="*/ 5438 h 9986"/>
                <a:gd name="connsiteX289" fmla="*/ 4972 w 10000"/>
                <a:gd name="connsiteY289" fmla="*/ 5461 h 9986"/>
                <a:gd name="connsiteX290" fmla="*/ 5018 w 10000"/>
                <a:gd name="connsiteY290" fmla="*/ 5493 h 9986"/>
                <a:gd name="connsiteX291" fmla="*/ 5068 w 10000"/>
                <a:gd name="connsiteY291" fmla="*/ 5513 h 9986"/>
                <a:gd name="connsiteX292" fmla="*/ 5114 w 10000"/>
                <a:gd name="connsiteY292" fmla="*/ 5545 h 9986"/>
                <a:gd name="connsiteX293" fmla="*/ 5154 w 10000"/>
                <a:gd name="connsiteY293" fmla="*/ 5586 h 9986"/>
                <a:gd name="connsiteX294" fmla="*/ 5195 w 10000"/>
                <a:gd name="connsiteY294" fmla="*/ 5629 h 9986"/>
                <a:gd name="connsiteX295" fmla="*/ 5220 w 10000"/>
                <a:gd name="connsiteY295" fmla="*/ 5639 h 9986"/>
                <a:gd name="connsiteX296" fmla="*/ 5241 w 10000"/>
                <a:gd name="connsiteY296" fmla="*/ 5680 h 9986"/>
                <a:gd name="connsiteX297" fmla="*/ 5266 w 10000"/>
                <a:gd name="connsiteY297" fmla="*/ 5732 h 9986"/>
                <a:gd name="connsiteX298" fmla="*/ 5281 w 10000"/>
                <a:gd name="connsiteY298" fmla="*/ 5766 h 9986"/>
                <a:gd name="connsiteX299" fmla="*/ 5306 w 10000"/>
                <a:gd name="connsiteY299" fmla="*/ 5818 h 9986"/>
                <a:gd name="connsiteX300" fmla="*/ 5327 w 10000"/>
                <a:gd name="connsiteY300" fmla="*/ 5829 h 9986"/>
                <a:gd name="connsiteX301" fmla="*/ 5352 w 10000"/>
                <a:gd name="connsiteY301" fmla="*/ 5818 h 9986"/>
                <a:gd name="connsiteX302" fmla="*/ 5382 w 10000"/>
                <a:gd name="connsiteY302" fmla="*/ 5766 h 9986"/>
                <a:gd name="connsiteX303" fmla="*/ 5342 w 10000"/>
                <a:gd name="connsiteY303" fmla="*/ 5660 h 9986"/>
                <a:gd name="connsiteX304" fmla="*/ 5296 w 10000"/>
                <a:gd name="connsiteY304" fmla="*/ 5576 h 9986"/>
                <a:gd name="connsiteX305" fmla="*/ 5241 w 10000"/>
                <a:gd name="connsiteY305" fmla="*/ 5503 h 9986"/>
                <a:gd name="connsiteX306" fmla="*/ 5190 w 10000"/>
                <a:gd name="connsiteY306" fmla="*/ 5438 h 9986"/>
                <a:gd name="connsiteX307" fmla="*/ 5129 w 10000"/>
                <a:gd name="connsiteY307" fmla="*/ 5387 h 9986"/>
                <a:gd name="connsiteX308" fmla="*/ 5073 w 10000"/>
                <a:gd name="connsiteY308" fmla="*/ 5356 h 9986"/>
                <a:gd name="connsiteX309" fmla="*/ 5008 w 10000"/>
                <a:gd name="connsiteY309" fmla="*/ 5304 h 9986"/>
                <a:gd name="connsiteX310" fmla="*/ 4952 w 10000"/>
                <a:gd name="connsiteY310" fmla="*/ 5271 h 9986"/>
                <a:gd name="connsiteX311" fmla="*/ 4916 w 10000"/>
                <a:gd name="connsiteY311" fmla="*/ 5241 h 9986"/>
                <a:gd name="connsiteX312" fmla="*/ 4876 w 10000"/>
                <a:gd name="connsiteY312" fmla="*/ 5230 h 9986"/>
                <a:gd name="connsiteX313" fmla="*/ 4841 w 10000"/>
                <a:gd name="connsiteY313" fmla="*/ 5230 h 9986"/>
                <a:gd name="connsiteX314" fmla="*/ 4810 w 10000"/>
                <a:gd name="connsiteY314" fmla="*/ 5284 h 9986"/>
                <a:gd name="connsiteX315" fmla="*/ 4810 w 10000"/>
                <a:gd name="connsiteY315" fmla="*/ 5314 h 9986"/>
                <a:gd name="connsiteX316" fmla="*/ 4815 w 10000"/>
                <a:gd name="connsiteY316" fmla="*/ 5356 h 9986"/>
                <a:gd name="connsiteX317" fmla="*/ 4820 w 10000"/>
                <a:gd name="connsiteY317" fmla="*/ 5377 h 9986"/>
                <a:gd name="connsiteX318" fmla="*/ 4835 w 10000"/>
                <a:gd name="connsiteY318" fmla="*/ 5397 h 9986"/>
                <a:gd name="connsiteX319" fmla="*/ 4795 w 10000"/>
                <a:gd name="connsiteY319" fmla="*/ 5428 h 9986"/>
                <a:gd name="connsiteX320" fmla="*/ 4744 w 10000"/>
                <a:gd name="connsiteY320" fmla="*/ 5438 h 9986"/>
                <a:gd name="connsiteX321" fmla="*/ 4709 w 10000"/>
                <a:gd name="connsiteY321" fmla="*/ 5461 h 9986"/>
                <a:gd name="connsiteX322" fmla="*/ 4704 w 10000"/>
                <a:gd name="connsiteY322" fmla="*/ 5556 h 9986"/>
                <a:gd name="connsiteX323" fmla="*/ 4754 w 10000"/>
                <a:gd name="connsiteY323" fmla="*/ 5596 h 9986"/>
                <a:gd name="connsiteX324" fmla="*/ 4800 w 10000"/>
                <a:gd name="connsiteY324" fmla="*/ 5629 h 9986"/>
                <a:gd name="connsiteX325" fmla="*/ 4846 w 10000"/>
                <a:gd name="connsiteY325" fmla="*/ 5670 h 9986"/>
                <a:gd name="connsiteX326" fmla="*/ 4896 w 10000"/>
                <a:gd name="connsiteY326" fmla="*/ 5691 h 9986"/>
                <a:gd name="connsiteX327" fmla="*/ 4937 w 10000"/>
                <a:gd name="connsiteY327" fmla="*/ 5732 h 9986"/>
                <a:gd name="connsiteX328" fmla="*/ 4987 w 10000"/>
                <a:gd name="connsiteY328" fmla="*/ 5776 h 9986"/>
                <a:gd name="connsiteX329" fmla="*/ 5028 w 10000"/>
                <a:gd name="connsiteY329" fmla="*/ 5839 h 9986"/>
                <a:gd name="connsiteX330" fmla="*/ 5068 w 10000"/>
                <a:gd name="connsiteY330" fmla="*/ 5902 h 9986"/>
                <a:gd name="connsiteX331" fmla="*/ 5033 w 10000"/>
                <a:gd name="connsiteY331" fmla="*/ 5912 h 9986"/>
                <a:gd name="connsiteX332" fmla="*/ 4992 w 10000"/>
                <a:gd name="connsiteY332" fmla="*/ 5912 h 9986"/>
                <a:gd name="connsiteX333" fmla="*/ 4957 w 10000"/>
                <a:gd name="connsiteY333" fmla="*/ 5902 h 9986"/>
                <a:gd name="connsiteX334" fmla="*/ 4916 w 10000"/>
                <a:gd name="connsiteY334" fmla="*/ 5871 h 9986"/>
                <a:gd name="connsiteX335" fmla="*/ 4876 w 10000"/>
                <a:gd name="connsiteY335" fmla="*/ 5850 h 9986"/>
                <a:gd name="connsiteX336" fmla="*/ 4835 w 10000"/>
                <a:gd name="connsiteY336" fmla="*/ 5839 h 9986"/>
                <a:gd name="connsiteX337" fmla="*/ 4800 w 10000"/>
                <a:gd name="connsiteY337" fmla="*/ 5860 h 9986"/>
                <a:gd name="connsiteX338" fmla="*/ 4759 w 10000"/>
                <a:gd name="connsiteY338" fmla="*/ 5902 h 9986"/>
                <a:gd name="connsiteX339" fmla="*/ 4775 w 10000"/>
                <a:gd name="connsiteY339" fmla="*/ 6027 h 9986"/>
                <a:gd name="connsiteX340" fmla="*/ 4810 w 10000"/>
                <a:gd name="connsiteY340" fmla="*/ 6143 h 9986"/>
                <a:gd name="connsiteX341" fmla="*/ 4851 w 10000"/>
                <a:gd name="connsiteY341" fmla="*/ 6226 h 9986"/>
                <a:gd name="connsiteX342" fmla="*/ 4901 w 10000"/>
                <a:gd name="connsiteY342" fmla="*/ 6309 h 9986"/>
                <a:gd name="connsiteX343" fmla="*/ 4952 w 10000"/>
                <a:gd name="connsiteY343" fmla="*/ 6394 h 9986"/>
                <a:gd name="connsiteX344" fmla="*/ 5003 w 10000"/>
                <a:gd name="connsiteY344" fmla="*/ 6488 h 9986"/>
                <a:gd name="connsiteX345" fmla="*/ 5043 w 10000"/>
                <a:gd name="connsiteY345" fmla="*/ 6614 h 9986"/>
                <a:gd name="connsiteX346" fmla="*/ 5078 w 10000"/>
                <a:gd name="connsiteY346" fmla="*/ 6739 h 9986"/>
                <a:gd name="connsiteX347" fmla="*/ 4987 w 10000"/>
                <a:gd name="connsiteY347" fmla="*/ 6781 h 9986"/>
                <a:gd name="connsiteX348" fmla="*/ 4886 w 10000"/>
                <a:gd name="connsiteY348" fmla="*/ 6824 h 9986"/>
                <a:gd name="connsiteX349" fmla="*/ 4795 w 10000"/>
                <a:gd name="connsiteY349" fmla="*/ 6888 h 9986"/>
                <a:gd name="connsiteX350" fmla="*/ 4699 w 10000"/>
                <a:gd name="connsiteY350" fmla="*/ 6950 h 9986"/>
                <a:gd name="connsiteX351" fmla="*/ 4608 w 10000"/>
                <a:gd name="connsiteY351" fmla="*/ 7013 h 9986"/>
                <a:gd name="connsiteX352" fmla="*/ 4511 w 10000"/>
                <a:gd name="connsiteY352" fmla="*/ 7055 h 9986"/>
                <a:gd name="connsiteX353" fmla="*/ 4415 w 10000"/>
                <a:gd name="connsiteY353" fmla="*/ 7097 h 9986"/>
                <a:gd name="connsiteX354" fmla="*/ 4319 w 10000"/>
                <a:gd name="connsiteY354" fmla="*/ 7107 h 9986"/>
                <a:gd name="connsiteX355" fmla="*/ 4339 w 10000"/>
                <a:gd name="connsiteY355" fmla="*/ 6845 h 9986"/>
                <a:gd name="connsiteX356" fmla="*/ 4349 w 10000"/>
                <a:gd name="connsiteY356" fmla="*/ 6551 h 9986"/>
                <a:gd name="connsiteX357" fmla="*/ 4339 w 10000"/>
                <a:gd name="connsiteY357" fmla="*/ 6268 h 9986"/>
                <a:gd name="connsiteX358" fmla="*/ 4319 w 10000"/>
                <a:gd name="connsiteY358" fmla="*/ 6006 h 9986"/>
                <a:gd name="connsiteX359" fmla="*/ 4294 w 10000"/>
                <a:gd name="connsiteY359" fmla="*/ 5922 h 9986"/>
                <a:gd name="connsiteX360" fmla="*/ 4268 w 10000"/>
                <a:gd name="connsiteY360" fmla="*/ 5829 h 9986"/>
                <a:gd name="connsiteX361" fmla="*/ 4238 w 10000"/>
                <a:gd name="connsiteY361" fmla="*/ 5743 h 9986"/>
                <a:gd name="connsiteX362" fmla="*/ 4192 w 10000"/>
                <a:gd name="connsiteY362" fmla="*/ 5712 h 9986"/>
                <a:gd name="connsiteX363" fmla="*/ 4147 w 10000"/>
                <a:gd name="connsiteY363" fmla="*/ 5891 h 9986"/>
                <a:gd name="connsiteX364" fmla="*/ 4116 w 10000"/>
                <a:gd name="connsiteY364" fmla="*/ 6070 h 9986"/>
                <a:gd name="connsiteX365" fmla="*/ 4086 w 10000"/>
                <a:gd name="connsiteY365" fmla="*/ 6247 h 9986"/>
                <a:gd name="connsiteX366" fmla="*/ 4035 w 10000"/>
                <a:gd name="connsiteY366" fmla="*/ 6414 h 9986"/>
                <a:gd name="connsiteX367" fmla="*/ 3833 w 10000"/>
                <a:gd name="connsiteY367" fmla="*/ 5712 h 9986"/>
                <a:gd name="connsiteX368" fmla="*/ 3772 w 10000"/>
                <a:gd name="connsiteY368" fmla="*/ 5712 h 9986"/>
                <a:gd name="connsiteX369" fmla="*/ 3772 w 10000"/>
                <a:gd name="connsiteY369" fmla="*/ 5829 h 9986"/>
                <a:gd name="connsiteX370" fmla="*/ 3813 w 10000"/>
                <a:gd name="connsiteY370" fmla="*/ 5954 h 9986"/>
                <a:gd name="connsiteX371" fmla="*/ 3848 w 10000"/>
                <a:gd name="connsiteY371" fmla="*/ 6090 h 9986"/>
                <a:gd name="connsiteX372" fmla="*/ 3878 w 10000"/>
                <a:gd name="connsiteY372" fmla="*/ 6226 h 9986"/>
                <a:gd name="connsiteX373" fmla="*/ 3909 w 10000"/>
                <a:gd name="connsiteY373" fmla="*/ 6373 h 9986"/>
                <a:gd name="connsiteX374" fmla="*/ 3934 w 10000"/>
                <a:gd name="connsiteY374" fmla="*/ 6498 h 9986"/>
                <a:gd name="connsiteX375" fmla="*/ 3959 w 10000"/>
                <a:gd name="connsiteY375" fmla="*/ 6644 h 9986"/>
                <a:gd name="connsiteX376" fmla="*/ 3975 w 10000"/>
                <a:gd name="connsiteY376" fmla="*/ 6803 h 9986"/>
                <a:gd name="connsiteX377" fmla="*/ 3995 w 10000"/>
                <a:gd name="connsiteY377" fmla="*/ 6950 h 9986"/>
                <a:gd name="connsiteX378" fmla="*/ 4041 w 10000"/>
                <a:gd name="connsiteY378" fmla="*/ 6928 h 9986"/>
                <a:gd name="connsiteX379" fmla="*/ 4081 w 10000"/>
                <a:gd name="connsiteY379" fmla="*/ 6868 h 9986"/>
                <a:gd name="connsiteX380" fmla="*/ 4111 w 10000"/>
                <a:gd name="connsiteY380" fmla="*/ 6803 h 9986"/>
                <a:gd name="connsiteX381" fmla="*/ 4142 w 10000"/>
                <a:gd name="connsiteY381" fmla="*/ 6729 h 9986"/>
                <a:gd name="connsiteX382" fmla="*/ 4162 w 10000"/>
                <a:gd name="connsiteY382" fmla="*/ 6644 h 9986"/>
                <a:gd name="connsiteX383" fmla="*/ 4182 w 10000"/>
                <a:gd name="connsiteY383" fmla="*/ 6551 h 9986"/>
                <a:gd name="connsiteX384" fmla="*/ 4197 w 10000"/>
                <a:gd name="connsiteY384" fmla="*/ 6467 h 9986"/>
                <a:gd name="connsiteX385" fmla="*/ 4218 w 10000"/>
                <a:gd name="connsiteY385" fmla="*/ 6384 h 9986"/>
                <a:gd name="connsiteX386" fmla="*/ 4238 w 10000"/>
                <a:gd name="connsiteY386" fmla="*/ 6467 h 9986"/>
                <a:gd name="connsiteX387" fmla="*/ 4228 w 10000"/>
                <a:gd name="connsiteY387" fmla="*/ 6654 h 9986"/>
                <a:gd name="connsiteX388" fmla="*/ 4203 w 10000"/>
                <a:gd name="connsiteY388" fmla="*/ 6855 h 9986"/>
                <a:gd name="connsiteX389" fmla="*/ 4182 w 10000"/>
                <a:gd name="connsiteY389" fmla="*/ 7034 h 9986"/>
                <a:gd name="connsiteX390" fmla="*/ 4147 w 10000"/>
                <a:gd name="connsiteY390" fmla="*/ 7223 h 9986"/>
                <a:gd name="connsiteX391" fmla="*/ 4111 w 10000"/>
                <a:gd name="connsiteY391" fmla="*/ 7410 h 9986"/>
                <a:gd name="connsiteX392" fmla="*/ 4076 w 10000"/>
                <a:gd name="connsiteY392" fmla="*/ 7589 h 9986"/>
                <a:gd name="connsiteX393" fmla="*/ 4223 w 10000"/>
                <a:gd name="connsiteY393" fmla="*/ 7977 h 9986"/>
                <a:gd name="connsiteX394" fmla="*/ 4238 w 10000"/>
                <a:gd name="connsiteY394" fmla="*/ 7862 h 9986"/>
                <a:gd name="connsiteX395" fmla="*/ 4258 w 10000"/>
                <a:gd name="connsiteY395" fmla="*/ 7705 h 9986"/>
                <a:gd name="connsiteX396" fmla="*/ 4273 w 10000"/>
                <a:gd name="connsiteY396" fmla="*/ 7567 h 9986"/>
                <a:gd name="connsiteX397" fmla="*/ 4294 w 10000"/>
                <a:gd name="connsiteY397" fmla="*/ 7452 h 9986"/>
                <a:gd name="connsiteX398" fmla="*/ 4400 w 10000"/>
                <a:gd name="connsiteY398" fmla="*/ 7421 h 9986"/>
                <a:gd name="connsiteX399" fmla="*/ 4511 w 10000"/>
                <a:gd name="connsiteY399" fmla="*/ 7358 h 9986"/>
                <a:gd name="connsiteX400" fmla="*/ 4623 w 10000"/>
                <a:gd name="connsiteY400" fmla="*/ 7296 h 9986"/>
                <a:gd name="connsiteX401" fmla="*/ 4734 w 10000"/>
                <a:gd name="connsiteY401" fmla="*/ 7243 h 9986"/>
                <a:gd name="connsiteX402" fmla="*/ 4846 w 10000"/>
                <a:gd name="connsiteY402" fmla="*/ 7181 h 9986"/>
                <a:gd name="connsiteX403" fmla="*/ 4952 w 10000"/>
                <a:gd name="connsiteY403" fmla="*/ 7118 h 9986"/>
                <a:gd name="connsiteX404" fmla="*/ 5063 w 10000"/>
                <a:gd name="connsiteY404" fmla="*/ 7055 h 9986"/>
                <a:gd name="connsiteX405" fmla="*/ 5170 w 10000"/>
                <a:gd name="connsiteY405" fmla="*/ 7013 h 9986"/>
                <a:gd name="connsiteX406" fmla="*/ 5205 w 10000"/>
                <a:gd name="connsiteY406" fmla="*/ 7107 h 9986"/>
                <a:gd name="connsiteX407" fmla="*/ 5241 w 10000"/>
                <a:gd name="connsiteY407" fmla="*/ 7202 h 9986"/>
                <a:gd name="connsiteX408" fmla="*/ 5266 w 10000"/>
                <a:gd name="connsiteY408" fmla="*/ 7296 h 9986"/>
                <a:gd name="connsiteX409" fmla="*/ 5286 w 10000"/>
                <a:gd name="connsiteY409" fmla="*/ 7410 h 9986"/>
                <a:gd name="connsiteX0" fmla="*/ 5286 w 10000"/>
                <a:gd name="connsiteY0" fmla="*/ 7420 h 8136"/>
                <a:gd name="connsiteX1" fmla="*/ 4228 w 10000"/>
                <a:gd name="connsiteY1" fmla="*/ 8136 h 8136"/>
                <a:gd name="connsiteX2" fmla="*/ 4223 w 10000"/>
                <a:gd name="connsiteY2" fmla="*/ 8103 h 8136"/>
                <a:gd name="connsiteX3" fmla="*/ 4223 w 10000"/>
                <a:gd name="connsiteY3" fmla="*/ 8072 h 8136"/>
                <a:gd name="connsiteX4" fmla="*/ 4223 w 10000"/>
                <a:gd name="connsiteY4" fmla="*/ 8029 h 8136"/>
                <a:gd name="connsiteX5" fmla="*/ 4223 w 10000"/>
                <a:gd name="connsiteY5" fmla="*/ 7988 h 8136"/>
                <a:gd name="connsiteX6" fmla="*/ 5554 w 10000"/>
                <a:gd name="connsiteY6" fmla="*/ 6602 h 8136"/>
                <a:gd name="connsiteX7" fmla="*/ 5570 w 10000"/>
                <a:gd name="connsiteY7" fmla="*/ 6393 h 8136"/>
                <a:gd name="connsiteX8" fmla="*/ 5585 w 10000"/>
                <a:gd name="connsiteY8" fmla="*/ 6163 h 8136"/>
                <a:gd name="connsiteX9" fmla="*/ 5605 w 10000"/>
                <a:gd name="connsiteY9" fmla="*/ 5940 h 8136"/>
                <a:gd name="connsiteX10" fmla="*/ 5625 w 10000"/>
                <a:gd name="connsiteY10" fmla="*/ 5720 h 8136"/>
                <a:gd name="connsiteX11" fmla="*/ 5651 w 10000"/>
                <a:gd name="connsiteY11" fmla="*/ 5511 h 8136"/>
                <a:gd name="connsiteX12" fmla="*/ 5671 w 10000"/>
                <a:gd name="connsiteY12" fmla="*/ 5301 h 8136"/>
                <a:gd name="connsiteX13" fmla="*/ 5706 w 10000"/>
                <a:gd name="connsiteY13" fmla="*/ 5091 h 8136"/>
                <a:gd name="connsiteX14" fmla="*/ 5742 w 10000"/>
                <a:gd name="connsiteY14" fmla="*/ 4892 h 8136"/>
                <a:gd name="connsiteX15" fmla="*/ 5782 w 10000"/>
                <a:gd name="connsiteY15" fmla="*/ 4650 h 8136"/>
                <a:gd name="connsiteX16" fmla="*/ 5838 w 10000"/>
                <a:gd name="connsiteY16" fmla="*/ 4407 h 8136"/>
                <a:gd name="connsiteX17" fmla="*/ 5894 w 10000"/>
                <a:gd name="connsiteY17" fmla="*/ 4177 h 8136"/>
                <a:gd name="connsiteX18" fmla="*/ 5965 w 10000"/>
                <a:gd name="connsiteY18" fmla="*/ 3948 h 8136"/>
                <a:gd name="connsiteX19" fmla="*/ 6041 w 10000"/>
                <a:gd name="connsiteY19" fmla="*/ 3728 h 8136"/>
                <a:gd name="connsiteX20" fmla="*/ 6116 w 10000"/>
                <a:gd name="connsiteY20" fmla="*/ 3516 h 8136"/>
                <a:gd name="connsiteX21" fmla="*/ 6203 w 10000"/>
                <a:gd name="connsiteY21" fmla="*/ 3317 h 8136"/>
                <a:gd name="connsiteX22" fmla="*/ 6294 w 10000"/>
                <a:gd name="connsiteY22" fmla="*/ 3128 h 8136"/>
                <a:gd name="connsiteX23" fmla="*/ 6395 w 10000"/>
                <a:gd name="connsiteY23" fmla="*/ 2961 h 8136"/>
                <a:gd name="connsiteX24" fmla="*/ 6496 w 10000"/>
                <a:gd name="connsiteY24" fmla="*/ 2781 h 8136"/>
                <a:gd name="connsiteX25" fmla="*/ 6603 w 10000"/>
                <a:gd name="connsiteY25" fmla="*/ 2646 h 8136"/>
                <a:gd name="connsiteX26" fmla="*/ 6714 w 10000"/>
                <a:gd name="connsiteY26" fmla="*/ 2519 h 8136"/>
                <a:gd name="connsiteX27" fmla="*/ 6830 w 10000"/>
                <a:gd name="connsiteY27" fmla="*/ 2414 h 8136"/>
                <a:gd name="connsiteX28" fmla="*/ 6947 w 10000"/>
                <a:gd name="connsiteY28" fmla="*/ 2308 h 8136"/>
                <a:gd name="connsiteX29" fmla="*/ 7073 w 10000"/>
                <a:gd name="connsiteY29" fmla="*/ 2256 h 8136"/>
                <a:gd name="connsiteX30" fmla="*/ 7200 w 10000"/>
                <a:gd name="connsiteY30" fmla="*/ 2204 h 8136"/>
                <a:gd name="connsiteX31" fmla="*/ 7271 w 10000"/>
                <a:gd name="connsiteY31" fmla="*/ 2371 h 8136"/>
                <a:gd name="connsiteX32" fmla="*/ 7332 w 10000"/>
                <a:gd name="connsiteY32" fmla="*/ 2519 h 8136"/>
                <a:gd name="connsiteX33" fmla="*/ 7397 w 10000"/>
                <a:gd name="connsiteY33" fmla="*/ 2667 h 8136"/>
                <a:gd name="connsiteX34" fmla="*/ 7468 w 10000"/>
                <a:gd name="connsiteY34" fmla="*/ 2781 h 8136"/>
                <a:gd name="connsiteX35" fmla="*/ 7549 w 10000"/>
                <a:gd name="connsiteY35" fmla="*/ 2898 h 8136"/>
                <a:gd name="connsiteX36" fmla="*/ 7641 w 10000"/>
                <a:gd name="connsiteY36" fmla="*/ 2991 h 8136"/>
                <a:gd name="connsiteX37" fmla="*/ 7757 w 10000"/>
                <a:gd name="connsiteY37" fmla="*/ 3086 h 8136"/>
                <a:gd name="connsiteX38" fmla="*/ 7899 w 10000"/>
                <a:gd name="connsiteY38" fmla="*/ 3169 h 8136"/>
                <a:gd name="connsiteX39" fmla="*/ 7980 w 10000"/>
                <a:gd name="connsiteY39" fmla="*/ 3213 h 8136"/>
                <a:gd name="connsiteX40" fmla="*/ 8056 w 10000"/>
                <a:gd name="connsiteY40" fmla="*/ 3224 h 8136"/>
                <a:gd name="connsiteX41" fmla="*/ 8137 w 10000"/>
                <a:gd name="connsiteY41" fmla="*/ 3234 h 8136"/>
                <a:gd name="connsiteX42" fmla="*/ 8213 w 10000"/>
                <a:gd name="connsiteY42" fmla="*/ 3234 h 8136"/>
                <a:gd name="connsiteX43" fmla="*/ 8289 w 10000"/>
                <a:gd name="connsiteY43" fmla="*/ 3213 h 8136"/>
                <a:gd name="connsiteX44" fmla="*/ 8359 w 10000"/>
                <a:gd name="connsiteY44" fmla="*/ 3179 h 8136"/>
                <a:gd name="connsiteX45" fmla="*/ 8435 w 10000"/>
                <a:gd name="connsiteY45" fmla="*/ 3149 h 8136"/>
                <a:gd name="connsiteX46" fmla="*/ 8506 w 10000"/>
                <a:gd name="connsiteY46" fmla="*/ 3086 h 8136"/>
                <a:gd name="connsiteX47" fmla="*/ 8572 w 10000"/>
                <a:gd name="connsiteY47" fmla="*/ 3045 h 8136"/>
                <a:gd name="connsiteX48" fmla="*/ 8638 w 10000"/>
                <a:gd name="connsiteY48" fmla="*/ 2971 h 8136"/>
                <a:gd name="connsiteX49" fmla="*/ 8709 w 10000"/>
                <a:gd name="connsiteY49" fmla="*/ 2898 h 8136"/>
                <a:gd name="connsiteX50" fmla="*/ 8775 w 10000"/>
                <a:gd name="connsiteY50" fmla="*/ 2814 h 8136"/>
                <a:gd name="connsiteX51" fmla="*/ 8830 w 10000"/>
                <a:gd name="connsiteY51" fmla="*/ 2720 h 8136"/>
                <a:gd name="connsiteX52" fmla="*/ 8896 w 10000"/>
                <a:gd name="connsiteY52" fmla="*/ 2613 h 8136"/>
                <a:gd name="connsiteX53" fmla="*/ 8952 w 10000"/>
                <a:gd name="connsiteY53" fmla="*/ 2508 h 8136"/>
                <a:gd name="connsiteX54" fmla="*/ 9013 w 10000"/>
                <a:gd name="connsiteY54" fmla="*/ 2404 h 8136"/>
                <a:gd name="connsiteX55" fmla="*/ 9200 w 10000"/>
                <a:gd name="connsiteY55" fmla="*/ 2613 h 8136"/>
                <a:gd name="connsiteX56" fmla="*/ 9362 w 10000"/>
                <a:gd name="connsiteY56" fmla="*/ 2888 h 8136"/>
                <a:gd name="connsiteX57" fmla="*/ 9499 w 10000"/>
                <a:gd name="connsiteY57" fmla="*/ 3199 h 8136"/>
                <a:gd name="connsiteX58" fmla="*/ 9625 w 10000"/>
                <a:gd name="connsiteY58" fmla="*/ 3559 h 8136"/>
                <a:gd name="connsiteX59" fmla="*/ 9716 w 10000"/>
                <a:gd name="connsiteY59" fmla="*/ 3948 h 8136"/>
                <a:gd name="connsiteX60" fmla="*/ 9792 w 10000"/>
                <a:gd name="connsiteY60" fmla="*/ 4365 h 8136"/>
                <a:gd name="connsiteX61" fmla="*/ 9833 w 10000"/>
                <a:gd name="connsiteY61" fmla="*/ 4798 h 8136"/>
                <a:gd name="connsiteX62" fmla="*/ 9848 w 10000"/>
                <a:gd name="connsiteY62" fmla="*/ 5237 h 8136"/>
                <a:gd name="connsiteX63" fmla="*/ 9863 w 10000"/>
                <a:gd name="connsiteY63" fmla="*/ 5542 h 8136"/>
                <a:gd name="connsiteX64" fmla="*/ 9878 w 10000"/>
                <a:gd name="connsiteY64" fmla="*/ 5879 h 8136"/>
                <a:gd name="connsiteX65" fmla="*/ 9899 w 10000"/>
                <a:gd name="connsiteY65" fmla="*/ 6141 h 8136"/>
                <a:gd name="connsiteX66" fmla="*/ 9914 w 10000"/>
                <a:gd name="connsiteY66" fmla="*/ 6204 h 8136"/>
                <a:gd name="connsiteX67" fmla="*/ 9980 w 10000"/>
                <a:gd name="connsiteY67" fmla="*/ 5668 h 8136"/>
                <a:gd name="connsiteX68" fmla="*/ 10000 w 10000"/>
                <a:gd name="connsiteY68" fmla="*/ 5091 h 8136"/>
                <a:gd name="connsiteX69" fmla="*/ 9995 w 10000"/>
                <a:gd name="connsiteY69" fmla="*/ 4512 h 8136"/>
                <a:gd name="connsiteX70" fmla="*/ 9949 w 10000"/>
                <a:gd name="connsiteY70" fmla="*/ 3969 h 8136"/>
                <a:gd name="connsiteX71" fmla="*/ 9924 w 10000"/>
                <a:gd name="connsiteY71" fmla="*/ 3789 h 8136"/>
                <a:gd name="connsiteX72" fmla="*/ 9899 w 10000"/>
                <a:gd name="connsiteY72" fmla="*/ 3609 h 8136"/>
                <a:gd name="connsiteX73" fmla="*/ 9863 w 10000"/>
                <a:gd name="connsiteY73" fmla="*/ 3423 h 8136"/>
                <a:gd name="connsiteX74" fmla="*/ 9813 w 10000"/>
                <a:gd name="connsiteY74" fmla="*/ 3254 h 8136"/>
                <a:gd name="connsiteX75" fmla="*/ 9767 w 10000"/>
                <a:gd name="connsiteY75" fmla="*/ 3096 h 8136"/>
                <a:gd name="connsiteX76" fmla="*/ 9716 w 10000"/>
                <a:gd name="connsiteY76" fmla="*/ 2940 h 8136"/>
                <a:gd name="connsiteX77" fmla="*/ 9656 w 10000"/>
                <a:gd name="connsiteY77" fmla="*/ 2781 h 8136"/>
                <a:gd name="connsiteX78" fmla="*/ 9595 w 10000"/>
                <a:gd name="connsiteY78" fmla="*/ 2646 h 8136"/>
                <a:gd name="connsiteX79" fmla="*/ 9529 w 10000"/>
                <a:gd name="connsiteY79" fmla="*/ 2508 h 8136"/>
                <a:gd name="connsiteX80" fmla="*/ 9458 w 10000"/>
                <a:gd name="connsiteY80" fmla="*/ 2371 h 8136"/>
                <a:gd name="connsiteX81" fmla="*/ 9387 w 10000"/>
                <a:gd name="connsiteY81" fmla="*/ 2246 h 8136"/>
                <a:gd name="connsiteX82" fmla="*/ 9316 w 10000"/>
                <a:gd name="connsiteY82" fmla="*/ 2120 h 8136"/>
                <a:gd name="connsiteX83" fmla="*/ 9241 w 10000"/>
                <a:gd name="connsiteY83" fmla="*/ 2006 h 8136"/>
                <a:gd name="connsiteX84" fmla="*/ 9154 w 10000"/>
                <a:gd name="connsiteY84" fmla="*/ 1891 h 8136"/>
                <a:gd name="connsiteX85" fmla="*/ 9078 w 10000"/>
                <a:gd name="connsiteY85" fmla="*/ 1796 h 8136"/>
                <a:gd name="connsiteX86" fmla="*/ 8997 w 10000"/>
                <a:gd name="connsiteY86" fmla="*/ 1701 h 8136"/>
                <a:gd name="connsiteX87" fmla="*/ 8982 w 10000"/>
                <a:gd name="connsiteY87" fmla="*/ 1712 h 8136"/>
                <a:gd name="connsiteX88" fmla="*/ 8972 w 10000"/>
                <a:gd name="connsiteY88" fmla="*/ 1722 h 8136"/>
                <a:gd name="connsiteX89" fmla="*/ 8957 w 10000"/>
                <a:gd name="connsiteY89" fmla="*/ 1732 h 8136"/>
                <a:gd name="connsiteX90" fmla="*/ 8947 w 10000"/>
                <a:gd name="connsiteY90" fmla="*/ 1752 h 8136"/>
                <a:gd name="connsiteX91" fmla="*/ 8932 w 10000"/>
                <a:gd name="connsiteY91" fmla="*/ 1796 h 8136"/>
                <a:gd name="connsiteX92" fmla="*/ 8906 w 10000"/>
                <a:gd name="connsiteY92" fmla="*/ 1859 h 8136"/>
                <a:gd name="connsiteX93" fmla="*/ 8866 w 10000"/>
                <a:gd name="connsiteY93" fmla="*/ 1942 h 8136"/>
                <a:gd name="connsiteX94" fmla="*/ 8820 w 10000"/>
                <a:gd name="connsiteY94" fmla="*/ 2048 h 8136"/>
                <a:gd name="connsiteX95" fmla="*/ 8749 w 10000"/>
                <a:gd name="connsiteY95" fmla="*/ 2183 h 8136"/>
                <a:gd name="connsiteX96" fmla="*/ 8684 w 10000"/>
                <a:gd name="connsiteY96" fmla="*/ 2286 h 8136"/>
                <a:gd name="connsiteX97" fmla="*/ 8628 w 10000"/>
                <a:gd name="connsiteY97" fmla="*/ 2383 h 8136"/>
                <a:gd name="connsiteX98" fmla="*/ 8567 w 10000"/>
                <a:gd name="connsiteY98" fmla="*/ 2466 h 8136"/>
                <a:gd name="connsiteX99" fmla="*/ 8516 w 10000"/>
                <a:gd name="connsiteY99" fmla="*/ 2530 h 8136"/>
                <a:gd name="connsiteX100" fmla="*/ 8466 w 10000"/>
                <a:gd name="connsiteY100" fmla="*/ 2592 h 8136"/>
                <a:gd name="connsiteX101" fmla="*/ 8415 w 10000"/>
                <a:gd name="connsiteY101" fmla="*/ 2626 h 8136"/>
                <a:gd name="connsiteX102" fmla="*/ 8365 w 10000"/>
                <a:gd name="connsiteY102" fmla="*/ 2667 h 8136"/>
                <a:gd name="connsiteX103" fmla="*/ 8314 w 10000"/>
                <a:gd name="connsiteY103" fmla="*/ 2677 h 8136"/>
                <a:gd name="connsiteX104" fmla="*/ 8258 w 10000"/>
                <a:gd name="connsiteY104" fmla="*/ 2688 h 8136"/>
                <a:gd name="connsiteX105" fmla="*/ 8208 w 10000"/>
                <a:gd name="connsiteY105" fmla="*/ 2698 h 8136"/>
                <a:gd name="connsiteX106" fmla="*/ 8147 w 10000"/>
                <a:gd name="connsiteY106" fmla="*/ 2698 h 8136"/>
                <a:gd name="connsiteX107" fmla="*/ 8086 w 10000"/>
                <a:gd name="connsiteY107" fmla="*/ 2688 h 8136"/>
                <a:gd name="connsiteX108" fmla="*/ 8015 w 10000"/>
                <a:gd name="connsiteY108" fmla="*/ 2688 h 8136"/>
                <a:gd name="connsiteX109" fmla="*/ 7939 w 10000"/>
                <a:gd name="connsiteY109" fmla="*/ 2677 h 8136"/>
                <a:gd name="connsiteX110" fmla="*/ 7858 w 10000"/>
                <a:gd name="connsiteY110" fmla="*/ 2667 h 8136"/>
                <a:gd name="connsiteX111" fmla="*/ 7803 w 10000"/>
                <a:gd name="connsiteY111" fmla="*/ 2613 h 8136"/>
                <a:gd name="connsiteX112" fmla="*/ 7747 w 10000"/>
                <a:gd name="connsiteY112" fmla="*/ 2581 h 8136"/>
                <a:gd name="connsiteX113" fmla="*/ 7696 w 10000"/>
                <a:gd name="connsiteY113" fmla="*/ 2530 h 8136"/>
                <a:gd name="connsiteX114" fmla="*/ 7635 w 10000"/>
                <a:gd name="connsiteY114" fmla="*/ 2486 h 8136"/>
                <a:gd name="connsiteX115" fmla="*/ 7585 w 10000"/>
                <a:gd name="connsiteY115" fmla="*/ 2434 h 8136"/>
                <a:gd name="connsiteX116" fmla="*/ 7529 w 10000"/>
                <a:gd name="connsiteY116" fmla="*/ 2361 h 8136"/>
                <a:gd name="connsiteX117" fmla="*/ 7489 w 10000"/>
                <a:gd name="connsiteY117" fmla="*/ 2276 h 8136"/>
                <a:gd name="connsiteX118" fmla="*/ 7448 w 10000"/>
                <a:gd name="connsiteY118" fmla="*/ 2183 h 8136"/>
                <a:gd name="connsiteX119" fmla="*/ 7468 w 10000"/>
                <a:gd name="connsiteY119" fmla="*/ 2141 h 8136"/>
                <a:gd name="connsiteX120" fmla="*/ 7484 w 10000"/>
                <a:gd name="connsiteY120" fmla="*/ 2099 h 8136"/>
                <a:gd name="connsiteX121" fmla="*/ 7499 w 10000"/>
                <a:gd name="connsiteY121" fmla="*/ 2048 h 8136"/>
                <a:gd name="connsiteX122" fmla="*/ 7514 w 10000"/>
                <a:gd name="connsiteY122" fmla="*/ 2006 h 8136"/>
                <a:gd name="connsiteX123" fmla="*/ 7554 w 10000"/>
                <a:gd name="connsiteY123" fmla="*/ 1742 h 8136"/>
                <a:gd name="connsiteX124" fmla="*/ 7570 w 10000"/>
                <a:gd name="connsiteY124" fmla="*/ 1480 h 8136"/>
                <a:gd name="connsiteX125" fmla="*/ 7570 w 10000"/>
                <a:gd name="connsiteY125" fmla="*/ 1218 h 8136"/>
                <a:gd name="connsiteX126" fmla="*/ 7559 w 10000"/>
                <a:gd name="connsiteY126" fmla="*/ 955 h 8136"/>
                <a:gd name="connsiteX127" fmla="*/ 7529 w 10000"/>
                <a:gd name="connsiteY127" fmla="*/ 693 h 8136"/>
                <a:gd name="connsiteX128" fmla="*/ 7484 w 10000"/>
                <a:gd name="connsiteY128" fmla="*/ 451 h 8136"/>
                <a:gd name="connsiteX129" fmla="*/ 7428 w 10000"/>
                <a:gd name="connsiteY129" fmla="*/ 219 h 8136"/>
                <a:gd name="connsiteX130" fmla="*/ 7357 w 10000"/>
                <a:gd name="connsiteY130" fmla="*/ 0 h 8136"/>
                <a:gd name="connsiteX131" fmla="*/ 7352 w 10000"/>
                <a:gd name="connsiteY131" fmla="*/ 63 h 8136"/>
                <a:gd name="connsiteX132" fmla="*/ 7357 w 10000"/>
                <a:gd name="connsiteY132" fmla="*/ 263 h 8136"/>
                <a:gd name="connsiteX133" fmla="*/ 7367 w 10000"/>
                <a:gd name="connsiteY133" fmla="*/ 526 h 8136"/>
                <a:gd name="connsiteX134" fmla="*/ 7372 w 10000"/>
                <a:gd name="connsiteY134" fmla="*/ 840 h 8136"/>
                <a:gd name="connsiteX135" fmla="*/ 7362 w 10000"/>
                <a:gd name="connsiteY135" fmla="*/ 1176 h 8136"/>
                <a:gd name="connsiteX136" fmla="*/ 7332 w 10000"/>
                <a:gd name="connsiteY136" fmla="*/ 1480 h 8136"/>
                <a:gd name="connsiteX137" fmla="*/ 7271 w 10000"/>
                <a:gd name="connsiteY137" fmla="*/ 1722 h 8136"/>
                <a:gd name="connsiteX138" fmla="*/ 7165 w 10000"/>
                <a:gd name="connsiteY138" fmla="*/ 1869 h 8136"/>
                <a:gd name="connsiteX139" fmla="*/ 7048 w 10000"/>
                <a:gd name="connsiteY139" fmla="*/ 1869 h 8136"/>
                <a:gd name="connsiteX140" fmla="*/ 6932 w 10000"/>
                <a:gd name="connsiteY140" fmla="*/ 1891 h 8136"/>
                <a:gd name="connsiteX141" fmla="*/ 6820 w 10000"/>
                <a:gd name="connsiteY141" fmla="*/ 1942 h 8136"/>
                <a:gd name="connsiteX142" fmla="*/ 6709 w 10000"/>
                <a:gd name="connsiteY142" fmla="*/ 2006 h 8136"/>
                <a:gd name="connsiteX143" fmla="*/ 6603 w 10000"/>
                <a:gd name="connsiteY143" fmla="*/ 2068 h 8136"/>
                <a:gd name="connsiteX144" fmla="*/ 6501 w 10000"/>
                <a:gd name="connsiteY144" fmla="*/ 2172 h 8136"/>
                <a:gd name="connsiteX145" fmla="*/ 6400 w 10000"/>
                <a:gd name="connsiteY145" fmla="*/ 2266 h 8136"/>
                <a:gd name="connsiteX146" fmla="*/ 6304 w 10000"/>
                <a:gd name="connsiteY146" fmla="*/ 2383 h 8136"/>
                <a:gd name="connsiteX147" fmla="*/ 6208 w 10000"/>
                <a:gd name="connsiteY147" fmla="*/ 2519 h 8136"/>
                <a:gd name="connsiteX148" fmla="*/ 6116 w 10000"/>
                <a:gd name="connsiteY148" fmla="*/ 2667 h 8136"/>
                <a:gd name="connsiteX149" fmla="*/ 6035 w 10000"/>
                <a:gd name="connsiteY149" fmla="*/ 2824 h 8136"/>
                <a:gd name="connsiteX150" fmla="*/ 5954 w 10000"/>
                <a:gd name="connsiteY150" fmla="*/ 2991 h 8136"/>
                <a:gd name="connsiteX151" fmla="*/ 5878 w 10000"/>
                <a:gd name="connsiteY151" fmla="*/ 3159 h 8136"/>
                <a:gd name="connsiteX152" fmla="*/ 5808 w 10000"/>
                <a:gd name="connsiteY152" fmla="*/ 3358 h 8136"/>
                <a:gd name="connsiteX153" fmla="*/ 5737 w 10000"/>
                <a:gd name="connsiteY153" fmla="*/ 3547 h 8136"/>
                <a:gd name="connsiteX154" fmla="*/ 5676 w 10000"/>
                <a:gd name="connsiteY154" fmla="*/ 3738 h 8136"/>
                <a:gd name="connsiteX155" fmla="*/ 5630 w 10000"/>
                <a:gd name="connsiteY155" fmla="*/ 3927 h 8136"/>
                <a:gd name="connsiteX156" fmla="*/ 5590 w 10000"/>
                <a:gd name="connsiteY156" fmla="*/ 4115 h 8136"/>
                <a:gd name="connsiteX157" fmla="*/ 5559 w 10000"/>
                <a:gd name="connsiteY157" fmla="*/ 4313 h 8136"/>
                <a:gd name="connsiteX158" fmla="*/ 5539 w 10000"/>
                <a:gd name="connsiteY158" fmla="*/ 4502 h 8136"/>
                <a:gd name="connsiteX159" fmla="*/ 5514 w 10000"/>
                <a:gd name="connsiteY159" fmla="*/ 4691 h 8136"/>
                <a:gd name="connsiteX160" fmla="*/ 5494 w 10000"/>
                <a:gd name="connsiteY160" fmla="*/ 4902 h 8136"/>
                <a:gd name="connsiteX161" fmla="*/ 5468 w 10000"/>
                <a:gd name="connsiteY161" fmla="*/ 5091 h 8136"/>
                <a:gd name="connsiteX162" fmla="*/ 5443 w 10000"/>
                <a:gd name="connsiteY162" fmla="*/ 5291 h 8136"/>
                <a:gd name="connsiteX163" fmla="*/ 5397 w 10000"/>
                <a:gd name="connsiteY163" fmla="*/ 5237 h 8136"/>
                <a:gd name="connsiteX164" fmla="*/ 5337 w 10000"/>
                <a:gd name="connsiteY164" fmla="*/ 5195 h 8136"/>
                <a:gd name="connsiteX165" fmla="*/ 5251 w 10000"/>
                <a:gd name="connsiteY165" fmla="*/ 5144 h 8136"/>
                <a:gd name="connsiteX166" fmla="*/ 5170 w 10000"/>
                <a:gd name="connsiteY166" fmla="*/ 5081 h 8136"/>
                <a:gd name="connsiteX167" fmla="*/ 5089 w 10000"/>
                <a:gd name="connsiteY167" fmla="*/ 5008 h 8136"/>
                <a:gd name="connsiteX168" fmla="*/ 5013 w 10000"/>
                <a:gd name="connsiteY168" fmla="*/ 4945 h 8136"/>
                <a:gd name="connsiteX169" fmla="*/ 4962 w 10000"/>
                <a:gd name="connsiteY169" fmla="*/ 4871 h 8136"/>
                <a:gd name="connsiteX170" fmla="*/ 4937 w 10000"/>
                <a:gd name="connsiteY170" fmla="*/ 4787 h 8136"/>
                <a:gd name="connsiteX171" fmla="*/ 4835 w 10000"/>
                <a:gd name="connsiteY171" fmla="*/ 4819 h 8136"/>
                <a:gd name="connsiteX172" fmla="*/ 4668 w 10000"/>
                <a:gd name="connsiteY172" fmla="*/ 4882 h 8136"/>
                <a:gd name="connsiteX173" fmla="*/ 4461 w 10000"/>
                <a:gd name="connsiteY173" fmla="*/ 4945 h 8136"/>
                <a:gd name="connsiteX174" fmla="*/ 4213 w 10000"/>
                <a:gd name="connsiteY174" fmla="*/ 5038 h 8136"/>
                <a:gd name="connsiteX175" fmla="*/ 3929 w 10000"/>
                <a:gd name="connsiteY175" fmla="*/ 5133 h 8136"/>
                <a:gd name="connsiteX176" fmla="*/ 3625 w 10000"/>
                <a:gd name="connsiteY176" fmla="*/ 5227 h 8136"/>
                <a:gd name="connsiteX177" fmla="*/ 3311 w 10000"/>
                <a:gd name="connsiteY177" fmla="*/ 5341 h 8136"/>
                <a:gd name="connsiteX178" fmla="*/ 2992 w 10000"/>
                <a:gd name="connsiteY178" fmla="*/ 5446 h 8136"/>
                <a:gd name="connsiteX179" fmla="*/ 2678 w 10000"/>
                <a:gd name="connsiteY179" fmla="*/ 5553 h 8136"/>
                <a:gd name="connsiteX180" fmla="*/ 2380 w 10000"/>
                <a:gd name="connsiteY180" fmla="*/ 5668 h 8136"/>
                <a:gd name="connsiteX181" fmla="*/ 2101 w 10000"/>
                <a:gd name="connsiteY181" fmla="*/ 5762 h 8136"/>
                <a:gd name="connsiteX182" fmla="*/ 1848 w 10000"/>
                <a:gd name="connsiteY182" fmla="*/ 5847 h 8136"/>
                <a:gd name="connsiteX183" fmla="*/ 1641 w 10000"/>
                <a:gd name="connsiteY183" fmla="*/ 5920 h 8136"/>
                <a:gd name="connsiteX184" fmla="*/ 1484 w 10000"/>
                <a:gd name="connsiteY184" fmla="*/ 5962 h 8136"/>
                <a:gd name="connsiteX185" fmla="*/ 1377 w 10000"/>
                <a:gd name="connsiteY185" fmla="*/ 6004 h 8136"/>
                <a:gd name="connsiteX186" fmla="*/ 1342 w 10000"/>
                <a:gd name="connsiteY186" fmla="*/ 6014 h 8136"/>
                <a:gd name="connsiteX187" fmla="*/ 1261 w 10000"/>
                <a:gd name="connsiteY187" fmla="*/ 5962 h 8136"/>
                <a:gd name="connsiteX188" fmla="*/ 1180 w 10000"/>
                <a:gd name="connsiteY188" fmla="*/ 5910 h 8136"/>
                <a:gd name="connsiteX189" fmla="*/ 1104 w 10000"/>
                <a:gd name="connsiteY189" fmla="*/ 5858 h 8136"/>
                <a:gd name="connsiteX190" fmla="*/ 1023 w 10000"/>
                <a:gd name="connsiteY190" fmla="*/ 5795 h 8136"/>
                <a:gd name="connsiteX191" fmla="*/ 942 w 10000"/>
                <a:gd name="connsiteY191" fmla="*/ 5740 h 8136"/>
                <a:gd name="connsiteX192" fmla="*/ 861 w 10000"/>
                <a:gd name="connsiteY192" fmla="*/ 5678 h 8136"/>
                <a:gd name="connsiteX193" fmla="*/ 785 w 10000"/>
                <a:gd name="connsiteY193" fmla="*/ 5625 h 8136"/>
                <a:gd name="connsiteX194" fmla="*/ 704 w 10000"/>
                <a:gd name="connsiteY194" fmla="*/ 5564 h 8136"/>
                <a:gd name="connsiteX195" fmla="*/ 623 w 10000"/>
                <a:gd name="connsiteY195" fmla="*/ 5511 h 8136"/>
                <a:gd name="connsiteX196" fmla="*/ 542 w 10000"/>
                <a:gd name="connsiteY196" fmla="*/ 5459 h 8136"/>
                <a:gd name="connsiteX197" fmla="*/ 466 w 10000"/>
                <a:gd name="connsiteY197" fmla="*/ 5395 h 8136"/>
                <a:gd name="connsiteX198" fmla="*/ 380 w 10000"/>
                <a:gd name="connsiteY198" fmla="*/ 5353 h 8136"/>
                <a:gd name="connsiteX199" fmla="*/ 299 w 10000"/>
                <a:gd name="connsiteY199" fmla="*/ 5301 h 8136"/>
                <a:gd name="connsiteX200" fmla="*/ 218 w 10000"/>
                <a:gd name="connsiteY200" fmla="*/ 5248 h 8136"/>
                <a:gd name="connsiteX201" fmla="*/ 137 w 10000"/>
                <a:gd name="connsiteY201" fmla="*/ 5206 h 8136"/>
                <a:gd name="connsiteX202" fmla="*/ 56 w 10000"/>
                <a:gd name="connsiteY202" fmla="*/ 5155 h 8136"/>
                <a:gd name="connsiteX203" fmla="*/ 0 w 10000"/>
                <a:gd name="connsiteY203" fmla="*/ 5278 h 8136"/>
                <a:gd name="connsiteX204" fmla="*/ 15 w 10000"/>
                <a:gd name="connsiteY204" fmla="*/ 5301 h 8136"/>
                <a:gd name="connsiteX205" fmla="*/ 51 w 10000"/>
                <a:gd name="connsiteY205" fmla="*/ 5341 h 8136"/>
                <a:gd name="connsiteX206" fmla="*/ 106 w 10000"/>
                <a:gd name="connsiteY206" fmla="*/ 5385 h 8136"/>
                <a:gd name="connsiteX207" fmla="*/ 177 w 10000"/>
                <a:gd name="connsiteY207" fmla="*/ 5446 h 8136"/>
                <a:gd name="connsiteX208" fmla="*/ 263 w 10000"/>
                <a:gd name="connsiteY208" fmla="*/ 5511 h 8136"/>
                <a:gd name="connsiteX209" fmla="*/ 359 w 10000"/>
                <a:gd name="connsiteY209" fmla="*/ 5584 h 8136"/>
                <a:gd name="connsiteX210" fmla="*/ 456 w 10000"/>
                <a:gd name="connsiteY210" fmla="*/ 5668 h 8136"/>
                <a:gd name="connsiteX211" fmla="*/ 557 w 10000"/>
                <a:gd name="connsiteY211" fmla="*/ 5740 h 8136"/>
                <a:gd name="connsiteX212" fmla="*/ 658 w 10000"/>
                <a:gd name="connsiteY212" fmla="*/ 5826 h 8136"/>
                <a:gd name="connsiteX213" fmla="*/ 754 w 10000"/>
                <a:gd name="connsiteY213" fmla="*/ 5899 h 8136"/>
                <a:gd name="connsiteX214" fmla="*/ 851 w 10000"/>
                <a:gd name="connsiteY214" fmla="*/ 5962 h 8136"/>
                <a:gd name="connsiteX215" fmla="*/ 932 w 10000"/>
                <a:gd name="connsiteY215" fmla="*/ 6025 h 8136"/>
                <a:gd name="connsiteX216" fmla="*/ 997 w 10000"/>
                <a:gd name="connsiteY216" fmla="*/ 6089 h 8136"/>
                <a:gd name="connsiteX217" fmla="*/ 1053 w 10000"/>
                <a:gd name="connsiteY217" fmla="*/ 6120 h 8136"/>
                <a:gd name="connsiteX218" fmla="*/ 1089 w 10000"/>
                <a:gd name="connsiteY218" fmla="*/ 6152 h 8136"/>
                <a:gd name="connsiteX219" fmla="*/ 1099 w 10000"/>
                <a:gd name="connsiteY219" fmla="*/ 6163 h 8136"/>
                <a:gd name="connsiteX220" fmla="*/ 1094 w 10000"/>
                <a:gd name="connsiteY220" fmla="*/ 6163 h 8136"/>
                <a:gd name="connsiteX221" fmla="*/ 1073 w 10000"/>
                <a:gd name="connsiteY221" fmla="*/ 6173 h 8136"/>
                <a:gd name="connsiteX222" fmla="*/ 1053 w 10000"/>
                <a:gd name="connsiteY222" fmla="*/ 6194 h 8136"/>
                <a:gd name="connsiteX223" fmla="*/ 1023 w 10000"/>
                <a:gd name="connsiteY223" fmla="*/ 6225 h 8136"/>
                <a:gd name="connsiteX224" fmla="*/ 987 w 10000"/>
                <a:gd name="connsiteY224" fmla="*/ 6245 h 8136"/>
                <a:gd name="connsiteX225" fmla="*/ 957 w 10000"/>
                <a:gd name="connsiteY225" fmla="*/ 6277 h 8136"/>
                <a:gd name="connsiteX226" fmla="*/ 932 w 10000"/>
                <a:gd name="connsiteY226" fmla="*/ 6308 h 8136"/>
                <a:gd name="connsiteX227" fmla="*/ 906 w 10000"/>
                <a:gd name="connsiteY227" fmla="*/ 6340 h 8136"/>
                <a:gd name="connsiteX228" fmla="*/ 2486 w 10000"/>
                <a:gd name="connsiteY228" fmla="*/ 7777 h 8136"/>
                <a:gd name="connsiteX229" fmla="*/ 2516 w 10000"/>
                <a:gd name="connsiteY229" fmla="*/ 7809 h 8136"/>
                <a:gd name="connsiteX230" fmla="*/ 2542 w 10000"/>
                <a:gd name="connsiteY230" fmla="*/ 7819 h 8136"/>
                <a:gd name="connsiteX231" fmla="*/ 2572 w 10000"/>
                <a:gd name="connsiteY231" fmla="*/ 7819 h 8136"/>
                <a:gd name="connsiteX232" fmla="*/ 2603 w 10000"/>
                <a:gd name="connsiteY232" fmla="*/ 7766 h 8136"/>
                <a:gd name="connsiteX233" fmla="*/ 1246 w 10000"/>
                <a:gd name="connsiteY233" fmla="*/ 6423 h 8136"/>
                <a:gd name="connsiteX234" fmla="*/ 1337 w 10000"/>
                <a:gd name="connsiteY234" fmla="*/ 6382 h 8136"/>
                <a:gd name="connsiteX235" fmla="*/ 1494 w 10000"/>
                <a:gd name="connsiteY235" fmla="*/ 6318 h 8136"/>
                <a:gd name="connsiteX236" fmla="*/ 1701 w 10000"/>
                <a:gd name="connsiteY236" fmla="*/ 6225 h 8136"/>
                <a:gd name="connsiteX237" fmla="*/ 1949 w 10000"/>
                <a:gd name="connsiteY237" fmla="*/ 6120 h 8136"/>
                <a:gd name="connsiteX238" fmla="*/ 2233 w 10000"/>
                <a:gd name="connsiteY238" fmla="*/ 6014 h 8136"/>
                <a:gd name="connsiteX239" fmla="*/ 2542 w 10000"/>
                <a:gd name="connsiteY239" fmla="*/ 5899 h 8136"/>
                <a:gd name="connsiteX240" fmla="*/ 2871 w 10000"/>
                <a:gd name="connsiteY240" fmla="*/ 5762 h 8136"/>
                <a:gd name="connsiteX241" fmla="*/ 3195 w 10000"/>
                <a:gd name="connsiteY241" fmla="*/ 5637 h 8136"/>
                <a:gd name="connsiteX242" fmla="*/ 3524 w 10000"/>
                <a:gd name="connsiteY242" fmla="*/ 5521 h 8136"/>
                <a:gd name="connsiteX243" fmla="*/ 3833 w 10000"/>
                <a:gd name="connsiteY243" fmla="*/ 5395 h 8136"/>
                <a:gd name="connsiteX244" fmla="*/ 4122 w 10000"/>
                <a:gd name="connsiteY244" fmla="*/ 5291 h 8136"/>
                <a:gd name="connsiteX245" fmla="*/ 4380 w 10000"/>
                <a:gd name="connsiteY245" fmla="*/ 5185 h 8136"/>
                <a:gd name="connsiteX246" fmla="*/ 4603 w 10000"/>
                <a:gd name="connsiteY246" fmla="*/ 5112 h 8136"/>
                <a:gd name="connsiteX247" fmla="*/ 4765 w 10000"/>
                <a:gd name="connsiteY247" fmla="*/ 5038 h 8136"/>
                <a:gd name="connsiteX248" fmla="*/ 4876 w 10000"/>
                <a:gd name="connsiteY248" fmla="*/ 4997 h 8136"/>
                <a:gd name="connsiteX249" fmla="*/ 4911 w 10000"/>
                <a:gd name="connsiteY249" fmla="*/ 4987 h 8136"/>
                <a:gd name="connsiteX250" fmla="*/ 4972 w 10000"/>
                <a:gd name="connsiteY250" fmla="*/ 5060 h 8136"/>
                <a:gd name="connsiteX251" fmla="*/ 5038 w 10000"/>
                <a:gd name="connsiteY251" fmla="*/ 5133 h 8136"/>
                <a:gd name="connsiteX252" fmla="*/ 5109 w 10000"/>
                <a:gd name="connsiteY252" fmla="*/ 5206 h 8136"/>
                <a:gd name="connsiteX253" fmla="*/ 5180 w 10000"/>
                <a:gd name="connsiteY253" fmla="*/ 5291 h 8136"/>
                <a:gd name="connsiteX254" fmla="*/ 5241 w 10000"/>
                <a:gd name="connsiteY254" fmla="*/ 5375 h 8136"/>
                <a:gd name="connsiteX255" fmla="*/ 5306 w 10000"/>
                <a:gd name="connsiteY255" fmla="*/ 5459 h 8136"/>
                <a:gd name="connsiteX256" fmla="*/ 5367 w 10000"/>
                <a:gd name="connsiteY256" fmla="*/ 5542 h 8136"/>
                <a:gd name="connsiteX257" fmla="*/ 5428 w 10000"/>
                <a:gd name="connsiteY257" fmla="*/ 5637 h 8136"/>
                <a:gd name="connsiteX258" fmla="*/ 5423 w 10000"/>
                <a:gd name="connsiteY258" fmla="*/ 5950 h 8136"/>
                <a:gd name="connsiteX259" fmla="*/ 5397 w 10000"/>
                <a:gd name="connsiteY259" fmla="*/ 6245 h 8136"/>
                <a:gd name="connsiteX260" fmla="*/ 5367 w 10000"/>
                <a:gd name="connsiteY260" fmla="*/ 6550 h 8136"/>
                <a:gd name="connsiteX261" fmla="*/ 5337 w 10000"/>
                <a:gd name="connsiteY261" fmla="*/ 6824 h 8136"/>
                <a:gd name="connsiteX262" fmla="*/ 5296 w 10000"/>
                <a:gd name="connsiteY262" fmla="*/ 6727 h 8136"/>
                <a:gd name="connsiteX263" fmla="*/ 5251 w 10000"/>
                <a:gd name="connsiteY263" fmla="*/ 6633 h 8136"/>
                <a:gd name="connsiteX264" fmla="*/ 5210 w 10000"/>
                <a:gd name="connsiteY264" fmla="*/ 6539 h 8136"/>
                <a:gd name="connsiteX265" fmla="*/ 5170 w 10000"/>
                <a:gd name="connsiteY265" fmla="*/ 6453 h 8136"/>
                <a:gd name="connsiteX266" fmla="*/ 5129 w 10000"/>
                <a:gd name="connsiteY266" fmla="*/ 6360 h 8136"/>
                <a:gd name="connsiteX267" fmla="*/ 5089 w 10000"/>
                <a:gd name="connsiteY267" fmla="*/ 6277 h 8136"/>
                <a:gd name="connsiteX268" fmla="*/ 5043 w 10000"/>
                <a:gd name="connsiteY268" fmla="*/ 6194 h 8136"/>
                <a:gd name="connsiteX269" fmla="*/ 4992 w 10000"/>
                <a:gd name="connsiteY269" fmla="*/ 6120 h 8136"/>
                <a:gd name="connsiteX270" fmla="*/ 5033 w 10000"/>
                <a:gd name="connsiteY270" fmla="*/ 6120 h 8136"/>
                <a:gd name="connsiteX271" fmla="*/ 5073 w 10000"/>
                <a:gd name="connsiteY271" fmla="*/ 6152 h 8136"/>
                <a:gd name="connsiteX272" fmla="*/ 5114 w 10000"/>
                <a:gd name="connsiteY272" fmla="*/ 6204 h 8136"/>
                <a:gd name="connsiteX273" fmla="*/ 5149 w 10000"/>
                <a:gd name="connsiteY273" fmla="*/ 6267 h 8136"/>
                <a:gd name="connsiteX274" fmla="*/ 5190 w 10000"/>
                <a:gd name="connsiteY274" fmla="*/ 6330 h 8136"/>
                <a:gd name="connsiteX275" fmla="*/ 5230 w 10000"/>
                <a:gd name="connsiteY275" fmla="*/ 6350 h 8136"/>
                <a:gd name="connsiteX276" fmla="*/ 5271 w 10000"/>
                <a:gd name="connsiteY276" fmla="*/ 6350 h 8136"/>
                <a:gd name="connsiteX277" fmla="*/ 5316 w 10000"/>
                <a:gd name="connsiteY277" fmla="*/ 6308 h 8136"/>
                <a:gd name="connsiteX278" fmla="*/ 5276 w 10000"/>
                <a:gd name="connsiteY278" fmla="*/ 6163 h 8136"/>
                <a:gd name="connsiteX279" fmla="*/ 5225 w 10000"/>
                <a:gd name="connsiteY279" fmla="*/ 6025 h 8136"/>
                <a:gd name="connsiteX280" fmla="*/ 5170 w 10000"/>
                <a:gd name="connsiteY280" fmla="*/ 5910 h 8136"/>
                <a:gd name="connsiteX281" fmla="*/ 5109 w 10000"/>
                <a:gd name="connsiteY281" fmla="*/ 5784 h 8136"/>
                <a:gd name="connsiteX282" fmla="*/ 5043 w 10000"/>
                <a:gd name="connsiteY282" fmla="*/ 5678 h 8136"/>
                <a:gd name="connsiteX283" fmla="*/ 4972 w 10000"/>
                <a:gd name="connsiteY283" fmla="*/ 5584 h 8136"/>
                <a:gd name="connsiteX284" fmla="*/ 4901 w 10000"/>
                <a:gd name="connsiteY284" fmla="*/ 5501 h 8136"/>
                <a:gd name="connsiteX285" fmla="*/ 4835 w 10000"/>
                <a:gd name="connsiteY285" fmla="*/ 5426 h 8136"/>
                <a:gd name="connsiteX286" fmla="*/ 4881 w 10000"/>
                <a:gd name="connsiteY286" fmla="*/ 5436 h 8136"/>
                <a:gd name="connsiteX287" fmla="*/ 4927 w 10000"/>
                <a:gd name="connsiteY287" fmla="*/ 5446 h 8136"/>
                <a:gd name="connsiteX288" fmla="*/ 4972 w 10000"/>
                <a:gd name="connsiteY288" fmla="*/ 5469 h 8136"/>
                <a:gd name="connsiteX289" fmla="*/ 5018 w 10000"/>
                <a:gd name="connsiteY289" fmla="*/ 5501 h 8136"/>
                <a:gd name="connsiteX290" fmla="*/ 5068 w 10000"/>
                <a:gd name="connsiteY290" fmla="*/ 5521 h 8136"/>
                <a:gd name="connsiteX291" fmla="*/ 5114 w 10000"/>
                <a:gd name="connsiteY291" fmla="*/ 5553 h 8136"/>
                <a:gd name="connsiteX292" fmla="*/ 5154 w 10000"/>
                <a:gd name="connsiteY292" fmla="*/ 5594 h 8136"/>
                <a:gd name="connsiteX293" fmla="*/ 5195 w 10000"/>
                <a:gd name="connsiteY293" fmla="*/ 5637 h 8136"/>
                <a:gd name="connsiteX294" fmla="*/ 5220 w 10000"/>
                <a:gd name="connsiteY294" fmla="*/ 5647 h 8136"/>
                <a:gd name="connsiteX295" fmla="*/ 5241 w 10000"/>
                <a:gd name="connsiteY295" fmla="*/ 5688 h 8136"/>
                <a:gd name="connsiteX296" fmla="*/ 5266 w 10000"/>
                <a:gd name="connsiteY296" fmla="*/ 5740 h 8136"/>
                <a:gd name="connsiteX297" fmla="*/ 5281 w 10000"/>
                <a:gd name="connsiteY297" fmla="*/ 5774 h 8136"/>
                <a:gd name="connsiteX298" fmla="*/ 5306 w 10000"/>
                <a:gd name="connsiteY298" fmla="*/ 5826 h 8136"/>
                <a:gd name="connsiteX299" fmla="*/ 5327 w 10000"/>
                <a:gd name="connsiteY299" fmla="*/ 5837 h 8136"/>
                <a:gd name="connsiteX300" fmla="*/ 5352 w 10000"/>
                <a:gd name="connsiteY300" fmla="*/ 5826 h 8136"/>
                <a:gd name="connsiteX301" fmla="*/ 5382 w 10000"/>
                <a:gd name="connsiteY301" fmla="*/ 5774 h 8136"/>
                <a:gd name="connsiteX302" fmla="*/ 5342 w 10000"/>
                <a:gd name="connsiteY302" fmla="*/ 5668 h 8136"/>
                <a:gd name="connsiteX303" fmla="*/ 5296 w 10000"/>
                <a:gd name="connsiteY303" fmla="*/ 5584 h 8136"/>
                <a:gd name="connsiteX304" fmla="*/ 5241 w 10000"/>
                <a:gd name="connsiteY304" fmla="*/ 5511 h 8136"/>
                <a:gd name="connsiteX305" fmla="*/ 5190 w 10000"/>
                <a:gd name="connsiteY305" fmla="*/ 5446 h 8136"/>
                <a:gd name="connsiteX306" fmla="*/ 5129 w 10000"/>
                <a:gd name="connsiteY306" fmla="*/ 5395 h 8136"/>
                <a:gd name="connsiteX307" fmla="*/ 5073 w 10000"/>
                <a:gd name="connsiteY307" fmla="*/ 5364 h 8136"/>
                <a:gd name="connsiteX308" fmla="*/ 5008 w 10000"/>
                <a:gd name="connsiteY308" fmla="*/ 5311 h 8136"/>
                <a:gd name="connsiteX309" fmla="*/ 4952 w 10000"/>
                <a:gd name="connsiteY309" fmla="*/ 5278 h 8136"/>
                <a:gd name="connsiteX310" fmla="*/ 4916 w 10000"/>
                <a:gd name="connsiteY310" fmla="*/ 5248 h 8136"/>
                <a:gd name="connsiteX311" fmla="*/ 4876 w 10000"/>
                <a:gd name="connsiteY311" fmla="*/ 5237 h 8136"/>
                <a:gd name="connsiteX312" fmla="*/ 4841 w 10000"/>
                <a:gd name="connsiteY312" fmla="*/ 5237 h 8136"/>
                <a:gd name="connsiteX313" fmla="*/ 4810 w 10000"/>
                <a:gd name="connsiteY313" fmla="*/ 5291 h 8136"/>
                <a:gd name="connsiteX314" fmla="*/ 4810 w 10000"/>
                <a:gd name="connsiteY314" fmla="*/ 5321 h 8136"/>
                <a:gd name="connsiteX315" fmla="*/ 4815 w 10000"/>
                <a:gd name="connsiteY315" fmla="*/ 5364 h 8136"/>
                <a:gd name="connsiteX316" fmla="*/ 4820 w 10000"/>
                <a:gd name="connsiteY316" fmla="*/ 5385 h 8136"/>
                <a:gd name="connsiteX317" fmla="*/ 4835 w 10000"/>
                <a:gd name="connsiteY317" fmla="*/ 5405 h 8136"/>
                <a:gd name="connsiteX318" fmla="*/ 4795 w 10000"/>
                <a:gd name="connsiteY318" fmla="*/ 5436 h 8136"/>
                <a:gd name="connsiteX319" fmla="*/ 4744 w 10000"/>
                <a:gd name="connsiteY319" fmla="*/ 5446 h 8136"/>
                <a:gd name="connsiteX320" fmla="*/ 4709 w 10000"/>
                <a:gd name="connsiteY320" fmla="*/ 5469 h 8136"/>
                <a:gd name="connsiteX321" fmla="*/ 4704 w 10000"/>
                <a:gd name="connsiteY321" fmla="*/ 5564 h 8136"/>
                <a:gd name="connsiteX322" fmla="*/ 4754 w 10000"/>
                <a:gd name="connsiteY322" fmla="*/ 5604 h 8136"/>
                <a:gd name="connsiteX323" fmla="*/ 4800 w 10000"/>
                <a:gd name="connsiteY323" fmla="*/ 5637 h 8136"/>
                <a:gd name="connsiteX324" fmla="*/ 4846 w 10000"/>
                <a:gd name="connsiteY324" fmla="*/ 5678 h 8136"/>
                <a:gd name="connsiteX325" fmla="*/ 4896 w 10000"/>
                <a:gd name="connsiteY325" fmla="*/ 5699 h 8136"/>
                <a:gd name="connsiteX326" fmla="*/ 4937 w 10000"/>
                <a:gd name="connsiteY326" fmla="*/ 5740 h 8136"/>
                <a:gd name="connsiteX327" fmla="*/ 4987 w 10000"/>
                <a:gd name="connsiteY327" fmla="*/ 5784 h 8136"/>
                <a:gd name="connsiteX328" fmla="*/ 5028 w 10000"/>
                <a:gd name="connsiteY328" fmla="*/ 5847 h 8136"/>
                <a:gd name="connsiteX329" fmla="*/ 5068 w 10000"/>
                <a:gd name="connsiteY329" fmla="*/ 5910 h 8136"/>
                <a:gd name="connsiteX330" fmla="*/ 5033 w 10000"/>
                <a:gd name="connsiteY330" fmla="*/ 5920 h 8136"/>
                <a:gd name="connsiteX331" fmla="*/ 4992 w 10000"/>
                <a:gd name="connsiteY331" fmla="*/ 5920 h 8136"/>
                <a:gd name="connsiteX332" fmla="*/ 4957 w 10000"/>
                <a:gd name="connsiteY332" fmla="*/ 5910 h 8136"/>
                <a:gd name="connsiteX333" fmla="*/ 4916 w 10000"/>
                <a:gd name="connsiteY333" fmla="*/ 5879 h 8136"/>
                <a:gd name="connsiteX334" fmla="*/ 4876 w 10000"/>
                <a:gd name="connsiteY334" fmla="*/ 5858 h 8136"/>
                <a:gd name="connsiteX335" fmla="*/ 4835 w 10000"/>
                <a:gd name="connsiteY335" fmla="*/ 5847 h 8136"/>
                <a:gd name="connsiteX336" fmla="*/ 4800 w 10000"/>
                <a:gd name="connsiteY336" fmla="*/ 5868 h 8136"/>
                <a:gd name="connsiteX337" fmla="*/ 4759 w 10000"/>
                <a:gd name="connsiteY337" fmla="*/ 5910 h 8136"/>
                <a:gd name="connsiteX338" fmla="*/ 4775 w 10000"/>
                <a:gd name="connsiteY338" fmla="*/ 6035 h 8136"/>
                <a:gd name="connsiteX339" fmla="*/ 4810 w 10000"/>
                <a:gd name="connsiteY339" fmla="*/ 6152 h 8136"/>
                <a:gd name="connsiteX340" fmla="*/ 4851 w 10000"/>
                <a:gd name="connsiteY340" fmla="*/ 6235 h 8136"/>
                <a:gd name="connsiteX341" fmla="*/ 4901 w 10000"/>
                <a:gd name="connsiteY341" fmla="*/ 6318 h 8136"/>
                <a:gd name="connsiteX342" fmla="*/ 4952 w 10000"/>
                <a:gd name="connsiteY342" fmla="*/ 6403 h 8136"/>
                <a:gd name="connsiteX343" fmla="*/ 5003 w 10000"/>
                <a:gd name="connsiteY343" fmla="*/ 6497 h 8136"/>
                <a:gd name="connsiteX344" fmla="*/ 5043 w 10000"/>
                <a:gd name="connsiteY344" fmla="*/ 6623 h 8136"/>
                <a:gd name="connsiteX345" fmla="*/ 5078 w 10000"/>
                <a:gd name="connsiteY345" fmla="*/ 6748 h 8136"/>
                <a:gd name="connsiteX346" fmla="*/ 4987 w 10000"/>
                <a:gd name="connsiteY346" fmla="*/ 6791 h 8136"/>
                <a:gd name="connsiteX347" fmla="*/ 4886 w 10000"/>
                <a:gd name="connsiteY347" fmla="*/ 6834 h 8136"/>
                <a:gd name="connsiteX348" fmla="*/ 4795 w 10000"/>
                <a:gd name="connsiteY348" fmla="*/ 6898 h 8136"/>
                <a:gd name="connsiteX349" fmla="*/ 4699 w 10000"/>
                <a:gd name="connsiteY349" fmla="*/ 6960 h 8136"/>
                <a:gd name="connsiteX350" fmla="*/ 4608 w 10000"/>
                <a:gd name="connsiteY350" fmla="*/ 7023 h 8136"/>
                <a:gd name="connsiteX351" fmla="*/ 4511 w 10000"/>
                <a:gd name="connsiteY351" fmla="*/ 7065 h 8136"/>
                <a:gd name="connsiteX352" fmla="*/ 4415 w 10000"/>
                <a:gd name="connsiteY352" fmla="*/ 7107 h 8136"/>
                <a:gd name="connsiteX353" fmla="*/ 4319 w 10000"/>
                <a:gd name="connsiteY353" fmla="*/ 7117 h 8136"/>
                <a:gd name="connsiteX354" fmla="*/ 4339 w 10000"/>
                <a:gd name="connsiteY354" fmla="*/ 6855 h 8136"/>
                <a:gd name="connsiteX355" fmla="*/ 4349 w 10000"/>
                <a:gd name="connsiteY355" fmla="*/ 6560 h 8136"/>
                <a:gd name="connsiteX356" fmla="*/ 4339 w 10000"/>
                <a:gd name="connsiteY356" fmla="*/ 6277 h 8136"/>
                <a:gd name="connsiteX357" fmla="*/ 4319 w 10000"/>
                <a:gd name="connsiteY357" fmla="*/ 6014 h 8136"/>
                <a:gd name="connsiteX358" fmla="*/ 4294 w 10000"/>
                <a:gd name="connsiteY358" fmla="*/ 5930 h 8136"/>
                <a:gd name="connsiteX359" fmla="*/ 4268 w 10000"/>
                <a:gd name="connsiteY359" fmla="*/ 5837 h 8136"/>
                <a:gd name="connsiteX360" fmla="*/ 4238 w 10000"/>
                <a:gd name="connsiteY360" fmla="*/ 5751 h 8136"/>
                <a:gd name="connsiteX361" fmla="*/ 4192 w 10000"/>
                <a:gd name="connsiteY361" fmla="*/ 5720 h 8136"/>
                <a:gd name="connsiteX362" fmla="*/ 4147 w 10000"/>
                <a:gd name="connsiteY362" fmla="*/ 5899 h 8136"/>
                <a:gd name="connsiteX363" fmla="*/ 4116 w 10000"/>
                <a:gd name="connsiteY363" fmla="*/ 6079 h 8136"/>
                <a:gd name="connsiteX364" fmla="*/ 4086 w 10000"/>
                <a:gd name="connsiteY364" fmla="*/ 6256 h 8136"/>
                <a:gd name="connsiteX365" fmla="*/ 4035 w 10000"/>
                <a:gd name="connsiteY365" fmla="*/ 6423 h 8136"/>
                <a:gd name="connsiteX366" fmla="*/ 3833 w 10000"/>
                <a:gd name="connsiteY366" fmla="*/ 5720 h 8136"/>
                <a:gd name="connsiteX367" fmla="*/ 3772 w 10000"/>
                <a:gd name="connsiteY367" fmla="*/ 5720 h 8136"/>
                <a:gd name="connsiteX368" fmla="*/ 3772 w 10000"/>
                <a:gd name="connsiteY368" fmla="*/ 5837 h 8136"/>
                <a:gd name="connsiteX369" fmla="*/ 3813 w 10000"/>
                <a:gd name="connsiteY369" fmla="*/ 5962 h 8136"/>
                <a:gd name="connsiteX370" fmla="*/ 3848 w 10000"/>
                <a:gd name="connsiteY370" fmla="*/ 6099 h 8136"/>
                <a:gd name="connsiteX371" fmla="*/ 3878 w 10000"/>
                <a:gd name="connsiteY371" fmla="*/ 6235 h 8136"/>
                <a:gd name="connsiteX372" fmla="*/ 3909 w 10000"/>
                <a:gd name="connsiteY372" fmla="*/ 6382 h 8136"/>
                <a:gd name="connsiteX373" fmla="*/ 3934 w 10000"/>
                <a:gd name="connsiteY373" fmla="*/ 6507 h 8136"/>
                <a:gd name="connsiteX374" fmla="*/ 3959 w 10000"/>
                <a:gd name="connsiteY374" fmla="*/ 6653 h 8136"/>
                <a:gd name="connsiteX375" fmla="*/ 3975 w 10000"/>
                <a:gd name="connsiteY375" fmla="*/ 6813 h 8136"/>
                <a:gd name="connsiteX376" fmla="*/ 3995 w 10000"/>
                <a:gd name="connsiteY376" fmla="*/ 6960 h 8136"/>
                <a:gd name="connsiteX377" fmla="*/ 4041 w 10000"/>
                <a:gd name="connsiteY377" fmla="*/ 6938 h 8136"/>
                <a:gd name="connsiteX378" fmla="*/ 4081 w 10000"/>
                <a:gd name="connsiteY378" fmla="*/ 6878 h 8136"/>
                <a:gd name="connsiteX379" fmla="*/ 4111 w 10000"/>
                <a:gd name="connsiteY379" fmla="*/ 6813 h 8136"/>
                <a:gd name="connsiteX380" fmla="*/ 4142 w 10000"/>
                <a:gd name="connsiteY380" fmla="*/ 6738 h 8136"/>
                <a:gd name="connsiteX381" fmla="*/ 4162 w 10000"/>
                <a:gd name="connsiteY381" fmla="*/ 6653 h 8136"/>
                <a:gd name="connsiteX382" fmla="*/ 4182 w 10000"/>
                <a:gd name="connsiteY382" fmla="*/ 6560 h 8136"/>
                <a:gd name="connsiteX383" fmla="*/ 4197 w 10000"/>
                <a:gd name="connsiteY383" fmla="*/ 6476 h 8136"/>
                <a:gd name="connsiteX384" fmla="*/ 4218 w 10000"/>
                <a:gd name="connsiteY384" fmla="*/ 6393 h 8136"/>
                <a:gd name="connsiteX385" fmla="*/ 4238 w 10000"/>
                <a:gd name="connsiteY385" fmla="*/ 6476 h 8136"/>
                <a:gd name="connsiteX386" fmla="*/ 4228 w 10000"/>
                <a:gd name="connsiteY386" fmla="*/ 6663 h 8136"/>
                <a:gd name="connsiteX387" fmla="*/ 4203 w 10000"/>
                <a:gd name="connsiteY387" fmla="*/ 6865 h 8136"/>
                <a:gd name="connsiteX388" fmla="*/ 4182 w 10000"/>
                <a:gd name="connsiteY388" fmla="*/ 7044 h 8136"/>
                <a:gd name="connsiteX389" fmla="*/ 4147 w 10000"/>
                <a:gd name="connsiteY389" fmla="*/ 7233 h 8136"/>
                <a:gd name="connsiteX390" fmla="*/ 4111 w 10000"/>
                <a:gd name="connsiteY390" fmla="*/ 7420 h 8136"/>
                <a:gd name="connsiteX391" fmla="*/ 4076 w 10000"/>
                <a:gd name="connsiteY391" fmla="*/ 7600 h 8136"/>
                <a:gd name="connsiteX392" fmla="*/ 4223 w 10000"/>
                <a:gd name="connsiteY392" fmla="*/ 7988 h 8136"/>
                <a:gd name="connsiteX393" fmla="*/ 4238 w 10000"/>
                <a:gd name="connsiteY393" fmla="*/ 7873 h 8136"/>
                <a:gd name="connsiteX394" fmla="*/ 4258 w 10000"/>
                <a:gd name="connsiteY394" fmla="*/ 7716 h 8136"/>
                <a:gd name="connsiteX395" fmla="*/ 4273 w 10000"/>
                <a:gd name="connsiteY395" fmla="*/ 7578 h 8136"/>
                <a:gd name="connsiteX396" fmla="*/ 4294 w 10000"/>
                <a:gd name="connsiteY396" fmla="*/ 7462 h 8136"/>
                <a:gd name="connsiteX397" fmla="*/ 4400 w 10000"/>
                <a:gd name="connsiteY397" fmla="*/ 7431 h 8136"/>
                <a:gd name="connsiteX398" fmla="*/ 4511 w 10000"/>
                <a:gd name="connsiteY398" fmla="*/ 7368 h 8136"/>
                <a:gd name="connsiteX399" fmla="*/ 4623 w 10000"/>
                <a:gd name="connsiteY399" fmla="*/ 7306 h 8136"/>
                <a:gd name="connsiteX400" fmla="*/ 4734 w 10000"/>
                <a:gd name="connsiteY400" fmla="*/ 7253 h 8136"/>
                <a:gd name="connsiteX401" fmla="*/ 4846 w 10000"/>
                <a:gd name="connsiteY401" fmla="*/ 7191 h 8136"/>
                <a:gd name="connsiteX402" fmla="*/ 4952 w 10000"/>
                <a:gd name="connsiteY402" fmla="*/ 7128 h 8136"/>
                <a:gd name="connsiteX403" fmla="*/ 5063 w 10000"/>
                <a:gd name="connsiteY403" fmla="*/ 7065 h 8136"/>
                <a:gd name="connsiteX404" fmla="*/ 5170 w 10000"/>
                <a:gd name="connsiteY404" fmla="*/ 7023 h 8136"/>
                <a:gd name="connsiteX405" fmla="*/ 5205 w 10000"/>
                <a:gd name="connsiteY405" fmla="*/ 7117 h 8136"/>
                <a:gd name="connsiteX406" fmla="*/ 5241 w 10000"/>
                <a:gd name="connsiteY406" fmla="*/ 7212 h 8136"/>
                <a:gd name="connsiteX407" fmla="*/ 5266 w 10000"/>
                <a:gd name="connsiteY407" fmla="*/ 7306 h 8136"/>
                <a:gd name="connsiteX408" fmla="*/ 5286 w 10000"/>
                <a:gd name="connsiteY408" fmla="*/ 7420 h 8136"/>
                <a:gd name="connsiteX0" fmla="*/ 5266 w 10000"/>
                <a:gd name="connsiteY0" fmla="*/ 8980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23 w 10000"/>
                <a:gd name="connsiteY392" fmla="*/ 9818 h 10000"/>
                <a:gd name="connsiteX393" fmla="*/ 4238 w 10000"/>
                <a:gd name="connsiteY393" fmla="*/ 9677 h 10000"/>
                <a:gd name="connsiteX394" fmla="*/ 4258 w 10000"/>
                <a:gd name="connsiteY394" fmla="*/ 9484 h 10000"/>
                <a:gd name="connsiteX395" fmla="*/ 4273 w 10000"/>
                <a:gd name="connsiteY395" fmla="*/ 9314 h 10000"/>
                <a:gd name="connsiteX396" fmla="*/ 4294 w 10000"/>
                <a:gd name="connsiteY396" fmla="*/ 9172 h 10000"/>
                <a:gd name="connsiteX397" fmla="*/ 4400 w 10000"/>
                <a:gd name="connsiteY397" fmla="*/ 9133 h 10000"/>
                <a:gd name="connsiteX398" fmla="*/ 4511 w 10000"/>
                <a:gd name="connsiteY398" fmla="*/ 9056 h 10000"/>
                <a:gd name="connsiteX399" fmla="*/ 4623 w 10000"/>
                <a:gd name="connsiteY399" fmla="*/ 8980 h 10000"/>
                <a:gd name="connsiteX400" fmla="*/ 4734 w 10000"/>
                <a:gd name="connsiteY400" fmla="*/ 8915 h 10000"/>
                <a:gd name="connsiteX401" fmla="*/ 4846 w 10000"/>
                <a:gd name="connsiteY401" fmla="*/ 8838 h 10000"/>
                <a:gd name="connsiteX402" fmla="*/ 4952 w 10000"/>
                <a:gd name="connsiteY402" fmla="*/ 8761 h 10000"/>
                <a:gd name="connsiteX403" fmla="*/ 5063 w 10000"/>
                <a:gd name="connsiteY403" fmla="*/ 8684 h 10000"/>
                <a:gd name="connsiteX404" fmla="*/ 5170 w 10000"/>
                <a:gd name="connsiteY404" fmla="*/ 8632 h 10000"/>
                <a:gd name="connsiteX405" fmla="*/ 5205 w 10000"/>
                <a:gd name="connsiteY405" fmla="*/ 8748 h 10000"/>
                <a:gd name="connsiteX406" fmla="*/ 5241 w 10000"/>
                <a:gd name="connsiteY406" fmla="*/ 8864 h 10000"/>
                <a:gd name="connsiteX407" fmla="*/ 5266 w 10000"/>
                <a:gd name="connsiteY407" fmla="*/ 8980 h 10000"/>
                <a:gd name="connsiteX0" fmla="*/ 5241 w 10000"/>
                <a:gd name="connsiteY0" fmla="*/ 8864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23 w 10000"/>
                <a:gd name="connsiteY392" fmla="*/ 9818 h 10000"/>
                <a:gd name="connsiteX393" fmla="*/ 4238 w 10000"/>
                <a:gd name="connsiteY393" fmla="*/ 9677 h 10000"/>
                <a:gd name="connsiteX394" fmla="*/ 4258 w 10000"/>
                <a:gd name="connsiteY394" fmla="*/ 9484 h 10000"/>
                <a:gd name="connsiteX395" fmla="*/ 4273 w 10000"/>
                <a:gd name="connsiteY395" fmla="*/ 9314 h 10000"/>
                <a:gd name="connsiteX396" fmla="*/ 4294 w 10000"/>
                <a:gd name="connsiteY396" fmla="*/ 9172 h 10000"/>
                <a:gd name="connsiteX397" fmla="*/ 4400 w 10000"/>
                <a:gd name="connsiteY397" fmla="*/ 9133 h 10000"/>
                <a:gd name="connsiteX398" fmla="*/ 4511 w 10000"/>
                <a:gd name="connsiteY398" fmla="*/ 9056 h 10000"/>
                <a:gd name="connsiteX399" fmla="*/ 4623 w 10000"/>
                <a:gd name="connsiteY399" fmla="*/ 8980 h 10000"/>
                <a:gd name="connsiteX400" fmla="*/ 4734 w 10000"/>
                <a:gd name="connsiteY400" fmla="*/ 8915 h 10000"/>
                <a:gd name="connsiteX401" fmla="*/ 4846 w 10000"/>
                <a:gd name="connsiteY401" fmla="*/ 8838 h 10000"/>
                <a:gd name="connsiteX402" fmla="*/ 4952 w 10000"/>
                <a:gd name="connsiteY402" fmla="*/ 8761 h 10000"/>
                <a:gd name="connsiteX403" fmla="*/ 5063 w 10000"/>
                <a:gd name="connsiteY403" fmla="*/ 8684 h 10000"/>
                <a:gd name="connsiteX404" fmla="*/ 5170 w 10000"/>
                <a:gd name="connsiteY404" fmla="*/ 8632 h 10000"/>
                <a:gd name="connsiteX405" fmla="*/ 5205 w 10000"/>
                <a:gd name="connsiteY405" fmla="*/ 8748 h 10000"/>
                <a:gd name="connsiteX406" fmla="*/ 5241 w 10000"/>
                <a:gd name="connsiteY406" fmla="*/ 8864 h 10000"/>
                <a:gd name="connsiteX0" fmla="*/ 5205 w 10000"/>
                <a:gd name="connsiteY0" fmla="*/ 8748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23 w 10000"/>
                <a:gd name="connsiteY392" fmla="*/ 9818 h 10000"/>
                <a:gd name="connsiteX393" fmla="*/ 4238 w 10000"/>
                <a:gd name="connsiteY393" fmla="*/ 9677 h 10000"/>
                <a:gd name="connsiteX394" fmla="*/ 4258 w 10000"/>
                <a:gd name="connsiteY394" fmla="*/ 9484 h 10000"/>
                <a:gd name="connsiteX395" fmla="*/ 4273 w 10000"/>
                <a:gd name="connsiteY395" fmla="*/ 9314 h 10000"/>
                <a:gd name="connsiteX396" fmla="*/ 4294 w 10000"/>
                <a:gd name="connsiteY396" fmla="*/ 9172 h 10000"/>
                <a:gd name="connsiteX397" fmla="*/ 4400 w 10000"/>
                <a:gd name="connsiteY397" fmla="*/ 9133 h 10000"/>
                <a:gd name="connsiteX398" fmla="*/ 4511 w 10000"/>
                <a:gd name="connsiteY398" fmla="*/ 9056 h 10000"/>
                <a:gd name="connsiteX399" fmla="*/ 4623 w 10000"/>
                <a:gd name="connsiteY399" fmla="*/ 8980 h 10000"/>
                <a:gd name="connsiteX400" fmla="*/ 4734 w 10000"/>
                <a:gd name="connsiteY400" fmla="*/ 8915 h 10000"/>
                <a:gd name="connsiteX401" fmla="*/ 4846 w 10000"/>
                <a:gd name="connsiteY401" fmla="*/ 8838 h 10000"/>
                <a:gd name="connsiteX402" fmla="*/ 4952 w 10000"/>
                <a:gd name="connsiteY402" fmla="*/ 8761 h 10000"/>
                <a:gd name="connsiteX403" fmla="*/ 5063 w 10000"/>
                <a:gd name="connsiteY403" fmla="*/ 8684 h 10000"/>
                <a:gd name="connsiteX404" fmla="*/ 5170 w 10000"/>
                <a:gd name="connsiteY404" fmla="*/ 8632 h 10000"/>
                <a:gd name="connsiteX405" fmla="*/ 5205 w 10000"/>
                <a:gd name="connsiteY405" fmla="*/ 8748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23 w 10000"/>
                <a:gd name="connsiteY392" fmla="*/ 9818 h 10000"/>
                <a:gd name="connsiteX393" fmla="*/ 4238 w 10000"/>
                <a:gd name="connsiteY393" fmla="*/ 9677 h 10000"/>
                <a:gd name="connsiteX394" fmla="*/ 4258 w 10000"/>
                <a:gd name="connsiteY394" fmla="*/ 9484 h 10000"/>
                <a:gd name="connsiteX395" fmla="*/ 4273 w 10000"/>
                <a:gd name="connsiteY395" fmla="*/ 9314 h 10000"/>
                <a:gd name="connsiteX396" fmla="*/ 4294 w 10000"/>
                <a:gd name="connsiteY396" fmla="*/ 9172 h 10000"/>
                <a:gd name="connsiteX397" fmla="*/ 4400 w 10000"/>
                <a:gd name="connsiteY397" fmla="*/ 9133 h 10000"/>
                <a:gd name="connsiteX398" fmla="*/ 4511 w 10000"/>
                <a:gd name="connsiteY398" fmla="*/ 9056 h 10000"/>
                <a:gd name="connsiteX399" fmla="*/ 4623 w 10000"/>
                <a:gd name="connsiteY399" fmla="*/ 8980 h 10000"/>
                <a:gd name="connsiteX400" fmla="*/ 4734 w 10000"/>
                <a:gd name="connsiteY400" fmla="*/ 8915 h 10000"/>
                <a:gd name="connsiteX401" fmla="*/ 4846 w 10000"/>
                <a:gd name="connsiteY401" fmla="*/ 8838 h 10000"/>
                <a:gd name="connsiteX402" fmla="*/ 4952 w 10000"/>
                <a:gd name="connsiteY402" fmla="*/ 8761 h 10000"/>
                <a:gd name="connsiteX403" fmla="*/ 5063 w 10000"/>
                <a:gd name="connsiteY403" fmla="*/ 8684 h 10000"/>
                <a:gd name="connsiteX404" fmla="*/ 5170 w 10000"/>
                <a:gd name="connsiteY404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23 w 10000"/>
                <a:gd name="connsiteY392" fmla="*/ 9818 h 10000"/>
                <a:gd name="connsiteX393" fmla="*/ 4258 w 10000"/>
                <a:gd name="connsiteY393" fmla="*/ 9484 h 10000"/>
                <a:gd name="connsiteX394" fmla="*/ 4273 w 10000"/>
                <a:gd name="connsiteY394" fmla="*/ 9314 h 10000"/>
                <a:gd name="connsiteX395" fmla="*/ 4294 w 10000"/>
                <a:gd name="connsiteY395" fmla="*/ 9172 h 10000"/>
                <a:gd name="connsiteX396" fmla="*/ 4400 w 10000"/>
                <a:gd name="connsiteY396" fmla="*/ 9133 h 10000"/>
                <a:gd name="connsiteX397" fmla="*/ 4511 w 10000"/>
                <a:gd name="connsiteY397" fmla="*/ 9056 h 10000"/>
                <a:gd name="connsiteX398" fmla="*/ 4623 w 10000"/>
                <a:gd name="connsiteY398" fmla="*/ 8980 h 10000"/>
                <a:gd name="connsiteX399" fmla="*/ 4734 w 10000"/>
                <a:gd name="connsiteY399" fmla="*/ 8915 h 10000"/>
                <a:gd name="connsiteX400" fmla="*/ 4846 w 10000"/>
                <a:gd name="connsiteY400" fmla="*/ 8838 h 10000"/>
                <a:gd name="connsiteX401" fmla="*/ 4952 w 10000"/>
                <a:gd name="connsiteY401" fmla="*/ 8761 h 10000"/>
                <a:gd name="connsiteX402" fmla="*/ 5063 w 10000"/>
                <a:gd name="connsiteY402" fmla="*/ 8684 h 10000"/>
                <a:gd name="connsiteX403" fmla="*/ 5170 w 10000"/>
                <a:gd name="connsiteY403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4223 w 10000"/>
                <a:gd name="connsiteY5" fmla="*/ 9818 h 10000"/>
                <a:gd name="connsiteX6" fmla="*/ 5554 w 10000"/>
                <a:gd name="connsiteY6" fmla="*/ 8115 h 10000"/>
                <a:gd name="connsiteX7" fmla="*/ 5570 w 10000"/>
                <a:gd name="connsiteY7" fmla="*/ 7858 h 10000"/>
                <a:gd name="connsiteX8" fmla="*/ 5585 w 10000"/>
                <a:gd name="connsiteY8" fmla="*/ 7575 h 10000"/>
                <a:gd name="connsiteX9" fmla="*/ 5605 w 10000"/>
                <a:gd name="connsiteY9" fmla="*/ 7301 h 10000"/>
                <a:gd name="connsiteX10" fmla="*/ 5625 w 10000"/>
                <a:gd name="connsiteY10" fmla="*/ 7030 h 10000"/>
                <a:gd name="connsiteX11" fmla="*/ 5651 w 10000"/>
                <a:gd name="connsiteY11" fmla="*/ 6774 h 10000"/>
                <a:gd name="connsiteX12" fmla="*/ 5671 w 10000"/>
                <a:gd name="connsiteY12" fmla="*/ 6515 h 10000"/>
                <a:gd name="connsiteX13" fmla="*/ 5706 w 10000"/>
                <a:gd name="connsiteY13" fmla="*/ 6257 h 10000"/>
                <a:gd name="connsiteX14" fmla="*/ 5742 w 10000"/>
                <a:gd name="connsiteY14" fmla="*/ 6013 h 10000"/>
                <a:gd name="connsiteX15" fmla="*/ 5782 w 10000"/>
                <a:gd name="connsiteY15" fmla="*/ 5715 h 10000"/>
                <a:gd name="connsiteX16" fmla="*/ 5838 w 10000"/>
                <a:gd name="connsiteY16" fmla="*/ 5417 h 10000"/>
                <a:gd name="connsiteX17" fmla="*/ 5894 w 10000"/>
                <a:gd name="connsiteY17" fmla="*/ 5134 h 10000"/>
                <a:gd name="connsiteX18" fmla="*/ 5965 w 10000"/>
                <a:gd name="connsiteY18" fmla="*/ 4853 h 10000"/>
                <a:gd name="connsiteX19" fmla="*/ 6041 w 10000"/>
                <a:gd name="connsiteY19" fmla="*/ 4582 h 10000"/>
                <a:gd name="connsiteX20" fmla="*/ 6116 w 10000"/>
                <a:gd name="connsiteY20" fmla="*/ 4322 h 10000"/>
                <a:gd name="connsiteX21" fmla="*/ 6203 w 10000"/>
                <a:gd name="connsiteY21" fmla="*/ 4077 h 10000"/>
                <a:gd name="connsiteX22" fmla="*/ 6294 w 10000"/>
                <a:gd name="connsiteY22" fmla="*/ 3845 h 10000"/>
                <a:gd name="connsiteX23" fmla="*/ 6395 w 10000"/>
                <a:gd name="connsiteY23" fmla="*/ 3639 h 10000"/>
                <a:gd name="connsiteX24" fmla="*/ 6496 w 10000"/>
                <a:gd name="connsiteY24" fmla="*/ 3418 h 10000"/>
                <a:gd name="connsiteX25" fmla="*/ 6603 w 10000"/>
                <a:gd name="connsiteY25" fmla="*/ 3252 h 10000"/>
                <a:gd name="connsiteX26" fmla="*/ 6714 w 10000"/>
                <a:gd name="connsiteY26" fmla="*/ 3096 h 10000"/>
                <a:gd name="connsiteX27" fmla="*/ 6830 w 10000"/>
                <a:gd name="connsiteY27" fmla="*/ 2967 h 10000"/>
                <a:gd name="connsiteX28" fmla="*/ 6947 w 10000"/>
                <a:gd name="connsiteY28" fmla="*/ 2837 h 10000"/>
                <a:gd name="connsiteX29" fmla="*/ 7073 w 10000"/>
                <a:gd name="connsiteY29" fmla="*/ 2773 h 10000"/>
                <a:gd name="connsiteX30" fmla="*/ 7200 w 10000"/>
                <a:gd name="connsiteY30" fmla="*/ 2709 h 10000"/>
                <a:gd name="connsiteX31" fmla="*/ 7271 w 10000"/>
                <a:gd name="connsiteY31" fmla="*/ 2914 h 10000"/>
                <a:gd name="connsiteX32" fmla="*/ 7332 w 10000"/>
                <a:gd name="connsiteY32" fmla="*/ 3096 h 10000"/>
                <a:gd name="connsiteX33" fmla="*/ 7397 w 10000"/>
                <a:gd name="connsiteY33" fmla="*/ 3278 h 10000"/>
                <a:gd name="connsiteX34" fmla="*/ 7468 w 10000"/>
                <a:gd name="connsiteY34" fmla="*/ 3418 h 10000"/>
                <a:gd name="connsiteX35" fmla="*/ 7549 w 10000"/>
                <a:gd name="connsiteY35" fmla="*/ 3562 h 10000"/>
                <a:gd name="connsiteX36" fmla="*/ 7641 w 10000"/>
                <a:gd name="connsiteY36" fmla="*/ 3676 h 10000"/>
                <a:gd name="connsiteX37" fmla="*/ 7757 w 10000"/>
                <a:gd name="connsiteY37" fmla="*/ 3793 h 10000"/>
                <a:gd name="connsiteX38" fmla="*/ 7899 w 10000"/>
                <a:gd name="connsiteY38" fmla="*/ 3895 h 10000"/>
                <a:gd name="connsiteX39" fmla="*/ 7980 w 10000"/>
                <a:gd name="connsiteY39" fmla="*/ 3949 h 10000"/>
                <a:gd name="connsiteX40" fmla="*/ 8056 w 10000"/>
                <a:gd name="connsiteY40" fmla="*/ 3963 h 10000"/>
                <a:gd name="connsiteX41" fmla="*/ 8137 w 10000"/>
                <a:gd name="connsiteY41" fmla="*/ 3975 h 10000"/>
                <a:gd name="connsiteX42" fmla="*/ 8213 w 10000"/>
                <a:gd name="connsiteY42" fmla="*/ 3975 h 10000"/>
                <a:gd name="connsiteX43" fmla="*/ 8289 w 10000"/>
                <a:gd name="connsiteY43" fmla="*/ 3949 h 10000"/>
                <a:gd name="connsiteX44" fmla="*/ 8359 w 10000"/>
                <a:gd name="connsiteY44" fmla="*/ 3907 h 10000"/>
                <a:gd name="connsiteX45" fmla="*/ 8435 w 10000"/>
                <a:gd name="connsiteY45" fmla="*/ 3870 h 10000"/>
                <a:gd name="connsiteX46" fmla="*/ 8506 w 10000"/>
                <a:gd name="connsiteY46" fmla="*/ 3793 h 10000"/>
                <a:gd name="connsiteX47" fmla="*/ 8572 w 10000"/>
                <a:gd name="connsiteY47" fmla="*/ 3743 h 10000"/>
                <a:gd name="connsiteX48" fmla="*/ 8638 w 10000"/>
                <a:gd name="connsiteY48" fmla="*/ 3652 h 10000"/>
                <a:gd name="connsiteX49" fmla="*/ 8709 w 10000"/>
                <a:gd name="connsiteY49" fmla="*/ 3562 h 10000"/>
                <a:gd name="connsiteX50" fmla="*/ 8775 w 10000"/>
                <a:gd name="connsiteY50" fmla="*/ 3459 h 10000"/>
                <a:gd name="connsiteX51" fmla="*/ 8830 w 10000"/>
                <a:gd name="connsiteY51" fmla="*/ 3343 h 10000"/>
                <a:gd name="connsiteX52" fmla="*/ 8896 w 10000"/>
                <a:gd name="connsiteY52" fmla="*/ 3212 h 10000"/>
                <a:gd name="connsiteX53" fmla="*/ 8952 w 10000"/>
                <a:gd name="connsiteY53" fmla="*/ 3083 h 10000"/>
                <a:gd name="connsiteX54" fmla="*/ 9013 w 10000"/>
                <a:gd name="connsiteY54" fmla="*/ 2955 h 10000"/>
                <a:gd name="connsiteX55" fmla="*/ 9200 w 10000"/>
                <a:gd name="connsiteY55" fmla="*/ 3212 h 10000"/>
                <a:gd name="connsiteX56" fmla="*/ 9362 w 10000"/>
                <a:gd name="connsiteY56" fmla="*/ 3550 h 10000"/>
                <a:gd name="connsiteX57" fmla="*/ 9499 w 10000"/>
                <a:gd name="connsiteY57" fmla="*/ 3932 h 10000"/>
                <a:gd name="connsiteX58" fmla="*/ 9625 w 10000"/>
                <a:gd name="connsiteY58" fmla="*/ 4374 h 10000"/>
                <a:gd name="connsiteX59" fmla="*/ 9716 w 10000"/>
                <a:gd name="connsiteY59" fmla="*/ 4853 h 10000"/>
                <a:gd name="connsiteX60" fmla="*/ 9792 w 10000"/>
                <a:gd name="connsiteY60" fmla="*/ 5365 h 10000"/>
                <a:gd name="connsiteX61" fmla="*/ 9833 w 10000"/>
                <a:gd name="connsiteY61" fmla="*/ 5897 h 10000"/>
                <a:gd name="connsiteX62" fmla="*/ 9848 w 10000"/>
                <a:gd name="connsiteY62" fmla="*/ 6437 h 10000"/>
                <a:gd name="connsiteX63" fmla="*/ 9863 w 10000"/>
                <a:gd name="connsiteY63" fmla="*/ 6812 h 10000"/>
                <a:gd name="connsiteX64" fmla="*/ 9878 w 10000"/>
                <a:gd name="connsiteY64" fmla="*/ 7226 h 10000"/>
                <a:gd name="connsiteX65" fmla="*/ 9899 w 10000"/>
                <a:gd name="connsiteY65" fmla="*/ 7548 h 10000"/>
                <a:gd name="connsiteX66" fmla="*/ 9914 w 10000"/>
                <a:gd name="connsiteY66" fmla="*/ 7625 h 10000"/>
                <a:gd name="connsiteX67" fmla="*/ 9980 w 10000"/>
                <a:gd name="connsiteY67" fmla="*/ 6967 h 10000"/>
                <a:gd name="connsiteX68" fmla="*/ 10000 w 10000"/>
                <a:gd name="connsiteY68" fmla="*/ 6257 h 10000"/>
                <a:gd name="connsiteX69" fmla="*/ 9995 w 10000"/>
                <a:gd name="connsiteY69" fmla="*/ 5546 h 10000"/>
                <a:gd name="connsiteX70" fmla="*/ 9949 w 10000"/>
                <a:gd name="connsiteY70" fmla="*/ 4878 h 10000"/>
                <a:gd name="connsiteX71" fmla="*/ 9924 w 10000"/>
                <a:gd name="connsiteY71" fmla="*/ 4657 h 10000"/>
                <a:gd name="connsiteX72" fmla="*/ 9899 w 10000"/>
                <a:gd name="connsiteY72" fmla="*/ 4436 h 10000"/>
                <a:gd name="connsiteX73" fmla="*/ 9863 w 10000"/>
                <a:gd name="connsiteY73" fmla="*/ 4207 h 10000"/>
                <a:gd name="connsiteX74" fmla="*/ 9813 w 10000"/>
                <a:gd name="connsiteY74" fmla="*/ 4000 h 10000"/>
                <a:gd name="connsiteX75" fmla="*/ 9767 w 10000"/>
                <a:gd name="connsiteY75" fmla="*/ 3805 h 10000"/>
                <a:gd name="connsiteX76" fmla="*/ 9716 w 10000"/>
                <a:gd name="connsiteY76" fmla="*/ 3614 h 10000"/>
                <a:gd name="connsiteX77" fmla="*/ 9656 w 10000"/>
                <a:gd name="connsiteY77" fmla="*/ 3418 h 10000"/>
                <a:gd name="connsiteX78" fmla="*/ 9595 w 10000"/>
                <a:gd name="connsiteY78" fmla="*/ 3252 h 10000"/>
                <a:gd name="connsiteX79" fmla="*/ 9529 w 10000"/>
                <a:gd name="connsiteY79" fmla="*/ 3083 h 10000"/>
                <a:gd name="connsiteX80" fmla="*/ 9458 w 10000"/>
                <a:gd name="connsiteY80" fmla="*/ 2914 h 10000"/>
                <a:gd name="connsiteX81" fmla="*/ 9387 w 10000"/>
                <a:gd name="connsiteY81" fmla="*/ 2761 h 10000"/>
                <a:gd name="connsiteX82" fmla="*/ 9316 w 10000"/>
                <a:gd name="connsiteY82" fmla="*/ 2606 h 10000"/>
                <a:gd name="connsiteX83" fmla="*/ 9241 w 10000"/>
                <a:gd name="connsiteY83" fmla="*/ 2466 h 10000"/>
                <a:gd name="connsiteX84" fmla="*/ 9154 w 10000"/>
                <a:gd name="connsiteY84" fmla="*/ 2324 h 10000"/>
                <a:gd name="connsiteX85" fmla="*/ 9078 w 10000"/>
                <a:gd name="connsiteY85" fmla="*/ 2207 h 10000"/>
                <a:gd name="connsiteX86" fmla="*/ 8997 w 10000"/>
                <a:gd name="connsiteY86" fmla="*/ 2091 h 10000"/>
                <a:gd name="connsiteX87" fmla="*/ 8982 w 10000"/>
                <a:gd name="connsiteY87" fmla="*/ 2104 h 10000"/>
                <a:gd name="connsiteX88" fmla="*/ 8972 w 10000"/>
                <a:gd name="connsiteY88" fmla="*/ 2117 h 10000"/>
                <a:gd name="connsiteX89" fmla="*/ 8957 w 10000"/>
                <a:gd name="connsiteY89" fmla="*/ 2129 h 10000"/>
                <a:gd name="connsiteX90" fmla="*/ 8947 w 10000"/>
                <a:gd name="connsiteY90" fmla="*/ 2153 h 10000"/>
                <a:gd name="connsiteX91" fmla="*/ 8932 w 10000"/>
                <a:gd name="connsiteY91" fmla="*/ 2207 h 10000"/>
                <a:gd name="connsiteX92" fmla="*/ 8906 w 10000"/>
                <a:gd name="connsiteY92" fmla="*/ 2285 h 10000"/>
                <a:gd name="connsiteX93" fmla="*/ 8866 w 10000"/>
                <a:gd name="connsiteY93" fmla="*/ 2387 h 10000"/>
                <a:gd name="connsiteX94" fmla="*/ 8820 w 10000"/>
                <a:gd name="connsiteY94" fmla="*/ 2517 h 10000"/>
                <a:gd name="connsiteX95" fmla="*/ 8749 w 10000"/>
                <a:gd name="connsiteY95" fmla="*/ 2683 h 10000"/>
                <a:gd name="connsiteX96" fmla="*/ 8684 w 10000"/>
                <a:gd name="connsiteY96" fmla="*/ 2810 h 10000"/>
                <a:gd name="connsiteX97" fmla="*/ 8628 w 10000"/>
                <a:gd name="connsiteY97" fmla="*/ 2929 h 10000"/>
                <a:gd name="connsiteX98" fmla="*/ 8567 w 10000"/>
                <a:gd name="connsiteY98" fmla="*/ 3031 h 10000"/>
                <a:gd name="connsiteX99" fmla="*/ 8516 w 10000"/>
                <a:gd name="connsiteY99" fmla="*/ 3110 h 10000"/>
                <a:gd name="connsiteX100" fmla="*/ 8466 w 10000"/>
                <a:gd name="connsiteY100" fmla="*/ 3186 h 10000"/>
                <a:gd name="connsiteX101" fmla="*/ 8415 w 10000"/>
                <a:gd name="connsiteY101" fmla="*/ 3228 h 10000"/>
                <a:gd name="connsiteX102" fmla="*/ 8365 w 10000"/>
                <a:gd name="connsiteY102" fmla="*/ 3278 h 10000"/>
                <a:gd name="connsiteX103" fmla="*/ 8314 w 10000"/>
                <a:gd name="connsiteY103" fmla="*/ 3290 h 10000"/>
                <a:gd name="connsiteX104" fmla="*/ 8258 w 10000"/>
                <a:gd name="connsiteY104" fmla="*/ 3304 h 10000"/>
                <a:gd name="connsiteX105" fmla="*/ 8208 w 10000"/>
                <a:gd name="connsiteY105" fmla="*/ 3316 h 10000"/>
                <a:gd name="connsiteX106" fmla="*/ 8147 w 10000"/>
                <a:gd name="connsiteY106" fmla="*/ 3316 h 10000"/>
                <a:gd name="connsiteX107" fmla="*/ 8086 w 10000"/>
                <a:gd name="connsiteY107" fmla="*/ 3304 h 10000"/>
                <a:gd name="connsiteX108" fmla="*/ 8015 w 10000"/>
                <a:gd name="connsiteY108" fmla="*/ 3304 h 10000"/>
                <a:gd name="connsiteX109" fmla="*/ 7939 w 10000"/>
                <a:gd name="connsiteY109" fmla="*/ 3290 h 10000"/>
                <a:gd name="connsiteX110" fmla="*/ 7858 w 10000"/>
                <a:gd name="connsiteY110" fmla="*/ 3278 h 10000"/>
                <a:gd name="connsiteX111" fmla="*/ 7803 w 10000"/>
                <a:gd name="connsiteY111" fmla="*/ 3212 h 10000"/>
                <a:gd name="connsiteX112" fmla="*/ 7747 w 10000"/>
                <a:gd name="connsiteY112" fmla="*/ 3172 h 10000"/>
                <a:gd name="connsiteX113" fmla="*/ 7696 w 10000"/>
                <a:gd name="connsiteY113" fmla="*/ 3110 h 10000"/>
                <a:gd name="connsiteX114" fmla="*/ 7635 w 10000"/>
                <a:gd name="connsiteY114" fmla="*/ 3056 h 10000"/>
                <a:gd name="connsiteX115" fmla="*/ 7585 w 10000"/>
                <a:gd name="connsiteY115" fmla="*/ 2992 h 10000"/>
                <a:gd name="connsiteX116" fmla="*/ 7529 w 10000"/>
                <a:gd name="connsiteY116" fmla="*/ 2902 h 10000"/>
                <a:gd name="connsiteX117" fmla="*/ 7489 w 10000"/>
                <a:gd name="connsiteY117" fmla="*/ 2797 h 10000"/>
                <a:gd name="connsiteX118" fmla="*/ 7448 w 10000"/>
                <a:gd name="connsiteY118" fmla="*/ 2683 h 10000"/>
                <a:gd name="connsiteX119" fmla="*/ 7468 w 10000"/>
                <a:gd name="connsiteY119" fmla="*/ 2632 h 10000"/>
                <a:gd name="connsiteX120" fmla="*/ 7484 w 10000"/>
                <a:gd name="connsiteY120" fmla="*/ 2580 h 10000"/>
                <a:gd name="connsiteX121" fmla="*/ 7499 w 10000"/>
                <a:gd name="connsiteY121" fmla="*/ 2517 h 10000"/>
                <a:gd name="connsiteX122" fmla="*/ 7514 w 10000"/>
                <a:gd name="connsiteY122" fmla="*/ 2466 h 10000"/>
                <a:gd name="connsiteX123" fmla="*/ 7554 w 10000"/>
                <a:gd name="connsiteY123" fmla="*/ 2141 h 10000"/>
                <a:gd name="connsiteX124" fmla="*/ 7570 w 10000"/>
                <a:gd name="connsiteY124" fmla="*/ 1819 h 10000"/>
                <a:gd name="connsiteX125" fmla="*/ 7570 w 10000"/>
                <a:gd name="connsiteY125" fmla="*/ 1497 h 10000"/>
                <a:gd name="connsiteX126" fmla="*/ 7559 w 10000"/>
                <a:gd name="connsiteY126" fmla="*/ 1174 h 10000"/>
                <a:gd name="connsiteX127" fmla="*/ 7529 w 10000"/>
                <a:gd name="connsiteY127" fmla="*/ 852 h 10000"/>
                <a:gd name="connsiteX128" fmla="*/ 7484 w 10000"/>
                <a:gd name="connsiteY128" fmla="*/ 554 h 10000"/>
                <a:gd name="connsiteX129" fmla="*/ 7428 w 10000"/>
                <a:gd name="connsiteY129" fmla="*/ 269 h 10000"/>
                <a:gd name="connsiteX130" fmla="*/ 7357 w 10000"/>
                <a:gd name="connsiteY130" fmla="*/ 0 h 10000"/>
                <a:gd name="connsiteX131" fmla="*/ 7352 w 10000"/>
                <a:gd name="connsiteY131" fmla="*/ 77 h 10000"/>
                <a:gd name="connsiteX132" fmla="*/ 7357 w 10000"/>
                <a:gd name="connsiteY132" fmla="*/ 323 h 10000"/>
                <a:gd name="connsiteX133" fmla="*/ 7367 w 10000"/>
                <a:gd name="connsiteY133" fmla="*/ 647 h 10000"/>
                <a:gd name="connsiteX134" fmla="*/ 7372 w 10000"/>
                <a:gd name="connsiteY134" fmla="*/ 1032 h 10000"/>
                <a:gd name="connsiteX135" fmla="*/ 7362 w 10000"/>
                <a:gd name="connsiteY135" fmla="*/ 1445 h 10000"/>
                <a:gd name="connsiteX136" fmla="*/ 7332 w 10000"/>
                <a:gd name="connsiteY136" fmla="*/ 1819 h 10000"/>
                <a:gd name="connsiteX137" fmla="*/ 7271 w 10000"/>
                <a:gd name="connsiteY137" fmla="*/ 2117 h 10000"/>
                <a:gd name="connsiteX138" fmla="*/ 7165 w 10000"/>
                <a:gd name="connsiteY138" fmla="*/ 2297 h 10000"/>
                <a:gd name="connsiteX139" fmla="*/ 7048 w 10000"/>
                <a:gd name="connsiteY139" fmla="*/ 2297 h 10000"/>
                <a:gd name="connsiteX140" fmla="*/ 6932 w 10000"/>
                <a:gd name="connsiteY140" fmla="*/ 2324 h 10000"/>
                <a:gd name="connsiteX141" fmla="*/ 6820 w 10000"/>
                <a:gd name="connsiteY141" fmla="*/ 2387 h 10000"/>
                <a:gd name="connsiteX142" fmla="*/ 6709 w 10000"/>
                <a:gd name="connsiteY142" fmla="*/ 2466 h 10000"/>
                <a:gd name="connsiteX143" fmla="*/ 6603 w 10000"/>
                <a:gd name="connsiteY143" fmla="*/ 2542 h 10000"/>
                <a:gd name="connsiteX144" fmla="*/ 6501 w 10000"/>
                <a:gd name="connsiteY144" fmla="*/ 2670 h 10000"/>
                <a:gd name="connsiteX145" fmla="*/ 6400 w 10000"/>
                <a:gd name="connsiteY145" fmla="*/ 2785 h 10000"/>
                <a:gd name="connsiteX146" fmla="*/ 6304 w 10000"/>
                <a:gd name="connsiteY146" fmla="*/ 2929 h 10000"/>
                <a:gd name="connsiteX147" fmla="*/ 6208 w 10000"/>
                <a:gd name="connsiteY147" fmla="*/ 3096 h 10000"/>
                <a:gd name="connsiteX148" fmla="*/ 6116 w 10000"/>
                <a:gd name="connsiteY148" fmla="*/ 3278 h 10000"/>
                <a:gd name="connsiteX149" fmla="*/ 6035 w 10000"/>
                <a:gd name="connsiteY149" fmla="*/ 3471 h 10000"/>
                <a:gd name="connsiteX150" fmla="*/ 5954 w 10000"/>
                <a:gd name="connsiteY150" fmla="*/ 3676 h 10000"/>
                <a:gd name="connsiteX151" fmla="*/ 5878 w 10000"/>
                <a:gd name="connsiteY151" fmla="*/ 3883 h 10000"/>
                <a:gd name="connsiteX152" fmla="*/ 5808 w 10000"/>
                <a:gd name="connsiteY152" fmla="*/ 4127 h 10000"/>
                <a:gd name="connsiteX153" fmla="*/ 5737 w 10000"/>
                <a:gd name="connsiteY153" fmla="*/ 4360 h 10000"/>
                <a:gd name="connsiteX154" fmla="*/ 5676 w 10000"/>
                <a:gd name="connsiteY154" fmla="*/ 4594 h 10000"/>
                <a:gd name="connsiteX155" fmla="*/ 5630 w 10000"/>
                <a:gd name="connsiteY155" fmla="*/ 4827 h 10000"/>
                <a:gd name="connsiteX156" fmla="*/ 5590 w 10000"/>
                <a:gd name="connsiteY156" fmla="*/ 5058 h 10000"/>
                <a:gd name="connsiteX157" fmla="*/ 5559 w 10000"/>
                <a:gd name="connsiteY157" fmla="*/ 5301 h 10000"/>
                <a:gd name="connsiteX158" fmla="*/ 5539 w 10000"/>
                <a:gd name="connsiteY158" fmla="*/ 5533 h 10000"/>
                <a:gd name="connsiteX159" fmla="*/ 5514 w 10000"/>
                <a:gd name="connsiteY159" fmla="*/ 5766 h 10000"/>
                <a:gd name="connsiteX160" fmla="*/ 5494 w 10000"/>
                <a:gd name="connsiteY160" fmla="*/ 6025 h 10000"/>
                <a:gd name="connsiteX161" fmla="*/ 5468 w 10000"/>
                <a:gd name="connsiteY161" fmla="*/ 6257 h 10000"/>
                <a:gd name="connsiteX162" fmla="*/ 5443 w 10000"/>
                <a:gd name="connsiteY162" fmla="*/ 6503 h 10000"/>
                <a:gd name="connsiteX163" fmla="*/ 5397 w 10000"/>
                <a:gd name="connsiteY163" fmla="*/ 6437 h 10000"/>
                <a:gd name="connsiteX164" fmla="*/ 5337 w 10000"/>
                <a:gd name="connsiteY164" fmla="*/ 6385 h 10000"/>
                <a:gd name="connsiteX165" fmla="*/ 5251 w 10000"/>
                <a:gd name="connsiteY165" fmla="*/ 6323 h 10000"/>
                <a:gd name="connsiteX166" fmla="*/ 5170 w 10000"/>
                <a:gd name="connsiteY166" fmla="*/ 6245 h 10000"/>
                <a:gd name="connsiteX167" fmla="*/ 5089 w 10000"/>
                <a:gd name="connsiteY167" fmla="*/ 6155 h 10000"/>
                <a:gd name="connsiteX168" fmla="*/ 5013 w 10000"/>
                <a:gd name="connsiteY168" fmla="*/ 6078 h 10000"/>
                <a:gd name="connsiteX169" fmla="*/ 4962 w 10000"/>
                <a:gd name="connsiteY169" fmla="*/ 5987 h 10000"/>
                <a:gd name="connsiteX170" fmla="*/ 4937 w 10000"/>
                <a:gd name="connsiteY170" fmla="*/ 5884 h 10000"/>
                <a:gd name="connsiteX171" fmla="*/ 4835 w 10000"/>
                <a:gd name="connsiteY171" fmla="*/ 5923 h 10000"/>
                <a:gd name="connsiteX172" fmla="*/ 4668 w 10000"/>
                <a:gd name="connsiteY172" fmla="*/ 6000 h 10000"/>
                <a:gd name="connsiteX173" fmla="*/ 4461 w 10000"/>
                <a:gd name="connsiteY173" fmla="*/ 6078 h 10000"/>
                <a:gd name="connsiteX174" fmla="*/ 4213 w 10000"/>
                <a:gd name="connsiteY174" fmla="*/ 6192 h 10000"/>
                <a:gd name="connsiteX175" fmla="*/ 3929 w 10000"/>
                <a:gd name="connsiteY175" fmla="*/ 6309 h 10000"/>
                <a:gd name="connsiteX176" fmla="*/ 3625 w 10000"/>
                <a:gd name="connsiteY176" fmla="*/ 6425 h 10000"/>
                <a:gd name="connsiteX177" fmla="*/ 3311 w 10000"/>
                <a:gd name="connsiteY177" fmla="*/ 6565 h 10000"/>
                <a:gd name="connsiteX178" fmla="*/ 2992 w 10000"/>
                <a:gd name="connsiteY178" fmla="*/ 6694 h 10000"/>
                <a:gd name="connsiteX179" fmla="*/ 2678 w 10000"/>
                <a:gd name="connsiteY179" fmla="*/ 6825 h 10000"/>
                <a:gd name="connsiteX180" fmla="*/ 2380 w 10000"/>
                <a:gd name="connsiteY180" fmla="*/ 6967 h 10000"/>
                <a:gd name="connsiteX181" fmla="*/ 2101 w 10000"/>
                <a:gd name="connsiteY181" fmla="*/ 7082 h 10000"/>
                <a:gd name="connsiteX182" fmla="*/ 1848 w 10000"/>
                <a:gd name="connsiteY182" fmla="*/ 7187 h 10000"/>
                <a:gd name="connsiteX183" fmla="*/ 1641 w 10000"/>
                <a:gd name="connsiteY183" fmla="*/ 7276 h 10000"/>
                <a:gd name="connsiteX184" fmla="*/ 1484 w 10000"/>
                <a:gd name="connsiteY184" fmla="*/ 7328 h 10000"/>
                <a:gd name="connsiteX185" fmla="*/ 1377 w 10000"/>
                <a:gd name="connsiteY185" fmla="*/ 7380 h 10000"/>
                <a:gd name="connsiteX186" fmla="*/ 1342 w 10000"/>
                <a:gd name="connsiteY186" fmla="*/ 7392 h 10000"/>
                <a:gd name="connsiteX187" fmla="*/ 1261 w 10000"/>
                <a:gd name="connsiteY187" fmla="*/ 7328 h 10000"/>
                <a:gd name="connsiteX188" fmla="*/ 1180 w 10000"/>
                <a:gd name="connsiteY188" fmla="*/ 7264 h 10000"/>
                <a:gd name="connsiteX189" fmla="*/ 1104 w 10000"/>
                <a:gd name="connsiteY189" fmla="*/ 7200 h 10000"/>
                <a:gd name="connsiteX190" fmla="*/ 1023 w 10000"/>
                <a:gd name="connsiteY190" fmla="*/ 7123 h 10000"/>
                <a:gd name="connsiteX191" fmla="*/ 942 w 10000"/>
                <a:gd name="connsiteY191" fmla="*/ 7055 h 10000"/>
                <a:gd name="connsiteX192" fmla="*/ 861 w 10000"/>
                <a:gd name="connsiteY192" fmla="*/ 6979 h 10000"/>
                <a:gd name="connsiteX193" fmla="*/ 785 w 10000"/>
                <a:gd name="connsiteY193" fmla="*/ 6914 h 10000"/>
                <a:gd name="connsiteX194" fmla="*/ 704 w 10000"/>
                <a:gd name="connsiteY194" fmla="*/ 6839 h 10000"/>
                <a:gd name="connsiteX195" fmla="*/ 623 w 10000"/>
                <a:gd name="connsiteY195" fmla="*/ 6774 h 10000"/>
                <a:gd name="connsiteX196" fmla="*/ 542 w 10000"/>
                <a:gd name="connsiteY196" fmla="*/ 6710 h 10000"/>
                <a:gd name="connsiteX197" fmla="*/ 466 w 10000"/>
                <a:gd name="connsiteY197" fmla="*/ 6631 h 10000"/>
                <a:gd name="connsiteX198" fmla="*/ 380 w 10000"/>
                <a:gd name="connsiteY198" fmla="*/ 6579 h 10000"/>
                <a:gd name="connsiteX199" fmla="*/ 299 w 10000"/>
                <a:gd name="connsiteY199" fmla="*/ 6515 h 10000"/>
                <a:gd name="connsiteX200" fmla="*/ 218 w 10000"/>
                <a:gd name="connsiteY200" fmla="*/ 6450 h 10000"/>
                <a:gd name="connsiteX201" fmla="*/ 137 w 10000"/>
                <a:gd name="connsiteY201" fmla="*/ 6399 h 10000"/>
                <a:gd name="connsiteX202" fmla="*/ 56 w 10000"/>
                <a:gd name="connsiteY202" fmla="*/ 6336 h 10000"/>
                <a:gd name="connsiteX203" fmla="*/ 0 w 10000"/>
                <a:gd name="connsiteY203" fmla="*/ 6487 h 10000"/>
                <a:gd name="connsiteX204" fmla="*/ 15 w 10000"/>
                <a:gd name="connsiteY204" fmla="*/ 6515 h 10000"/>
                <a:gd name="connsiteX205" fmla="*/ 51 w 10000"/>
                <a:gd name="connsiteY205" fmla="*/ 6565 h 10000"/>
                <a:gd name="connsiteX206" fmla="*/ 106 w 10000"/>
                <a:gd name="connsiteY206" fmla="*/ 6619 h 10000"/>
                <a:gd name="connsiteX207" fmla="*/ 177 w 10000"/>
                <a:gd name="connsiteY207" fmla="*/ 6694 h 10000"/>
                <a:gd name="connsiteX208" fmla="*/ 263 w 10000"/>
                <a:gd name="connsiteY208" fmla="*/ 6774 h 10000"/>
                <a:gd name="connsiteX209" fmla="*/ 359 w 10000"/>
                <a:gd name="connsiteY209" fmla="*/ 6863 h 10000"/>
                <a:gd name="connsiteX210" fmla="*/ 456 w 10000"/>
                <a:gd name="connsiteY210" fmla="*/ 6967 h 10000"/>
                <a:gd name="connsiteX211" fmla="*/ 557 w 10000"/>
                <a:gd name="connsiteY211" fmla="*/ 7055 h 10000"/>
                <a:gd name="connsiteX212" fmla="*/ 658 w 10000"/>
                <a:gd name="connsiteY212" fmla="*/ 7161 h 10000"/>
                <a:gd name="connsiteX213" fmla="*/ 754 w 10000"/>
                <a:gd name="connsiteY213" fmla="*/ 7250 h 10000"/>
                <a:gd name="connsiteX214" fmla="*/ 851 w 10000"/>
                <a:gd name="connsiteY214" fmla="*/ 7328 h 10000"/>
                <a:gd name="connsiteX215" fmla="*/ 932 w 10000"/>
                <a:gd name="connsiteY215" fmla="*/ 7405 h 10000"/>
                <a:gd name="connsiteX216" fmla="*/ 997 w 10000"/>
                <a:gd name="connsiteY216" fmla="*/ 7484 h 10000"/>
                <a:gd name="connsiteX217" fmla="*/ 1053 w 10000"/>
                <a:gd name="connsiteY217" fmla="*/ 7522 h 10000"/>
                <a:gd name="connsiteX218" fmla="*/ 1089 w 10000"/>
                <a:gd name="connsiteY218" fmla="*/ 7561 h 10000"/>
                <a:gd name="connsiteX219" fmla="*/ 1099 w 10000"/>
                <a:gd name="connsiteY219" fmla="*/ 7575 h 10000"/>
                <a:gd name="connsiteX220" fmla="*/ 1094 w 10000"/>
                <a:gd name="connsiteY220" fmla="*/ 7575 h 10000"/>
                <a:gd name="connsiteX221" fmla="*/ 1073 w 10000"/>
                <a:gd name="connsiteY221" fmla="*/ 7587 h 10000"/>
                <a:gd name="connsiteX222" fmla="*/ 1053 w 10000"/>
                <a:gd name="connsiteY222" fmla="*/ 7613 h 10000"/>
                <a:gd name="connsiteX223" fmla="*/ 1023 w 10000"/>
                <a:gd name="connsiteY223" fmla="*/ 7651 h 10000"/>
                <a:gd name="connsiteX224" fmla="*/ 987 w 10000"/>
                <a:gd name="connsiteY224" fmla="*/ 7676 h 10000"/>
                <a:gd name="connsiteX225" fmla="*/ 957 w 10000"/>
                <a:gd name="connsiteY225" fmla="*/ 7715 h 10000"/>
                <a:gd name="connsiteX226" fmla="*/ 932 w 10000"/>
                <a:gd name="connsiteY226" fmla="*/ 7753 h 10000"/>
                <a:gd name="connsiteX227" fmla="*/ 906 w 10000"/>
                <a:gd name="connsiteY227" fmla="*/ 7793 h 10000"/>
                <a:gd name="connsiteX228" fmla="*/ 2486 w 10000"/>
                <a:gd name="connsiteY228" fmla="*/ 9559 h 10000"/>
                <a:gd name="connsiteX229" fmla="*/ 2516 w 10000"/>
                <a:gd name="connsiteY229" fmla="*/ 9598 h 10000"/>
                <a:gd name="connsiteX230" fmla="*/ 2542 w 10000"/>
                <a:gd name="connsiteY230" fmla="*/ 9610 h 10000"/>
                <a:gd name="connsiteX231" fmla="*/ 2572 w 10000"/>
                <a:gd name="connsiteY231" fmla="*/ 9610 h 10000"/>
                <a:gd name="connsiteX232" fmla="*/ 2603 w 10000"/>
                <a:gd name="connsiteY232" fmla="*/ 9545 h 10000"/>
                <a:gd name="connsiteX233" fmla="*/ 1246 w 10000"/>
                <a:gd name="connsiteY233" fmla="*/ 7895 h 10000"/>
                <a:gd name="connsiteX234" fmla="*/ 1337 w 10000"/>
                <a:gd name="connsiteY234" fmla="*/ 7844 h 10000"/>
                <a:gd name="connsiteX235" fmla="*/ 1494 w 10000"/>
                <a:gd name="connsiteY235" fmla="*/ 7765 h 10000"/>
                <a:gd name="connsiteX236" fmla="*/ 1701 w 10000"/>
                <a:gd name="connsiteY236" fmla="*/ 7651 h 10000"/>
                <a:gd name="connsiteX237" fmla="*/ 1949 w 10000"/>
                <a:gd name="connsiteY237" fmla="*/ 7522 h 10000"/>
                <a:gd name="connsiteX238" fmla="*/ 2233 w 10000"/>
                <a:gd name="connsiteY238" fmla="*/ 7392 h 10000"/>
                <a:gd name="connsiteX239" fmla="*/ 2542 w 10000"/>
                <a:gd name="connsiteY239" fmla="*/ 7250 h 10000"/>
                <a:gd name="connsiteX240" fmla="*/ 2871 w 10000"/>
                <a:gd name="connsiteY240" fmla="*/ 7082 h 10000"/>
                <a:gd name="connsiteX241" fmla="*/ 3195 w 10000"/>
                <a:gd name="connsiteY241" fmla="*/ 6928 h 10000"/>
                <a:gd name="connsiteX242" fmla="*/ 3524 w 10000"/>
                <a:gd name="connsiteY242" fmla="*/ 6786 h 10000"/>
                <a:gd name="connsiteX243" fmla="*/ 3833 w 10000"/>
                <a:gd name="connsiteY243" fmla="*/ 6631 h 10000"/>
                <a:gd name="connsiteX244" fmla="*/ 4122 w 10000"/>
                <a:gd name="connsiteY244" fmla="*/ 6503 h 10000"/>
                <a:gd name="connsiteX245" fmla="*/ 4380 w 10000"/>
                <a:gd name="connsiteY245" fmla="*/ 6373 h 10000"/>
                <a:gd name="connsiteX246" fmla="*/ 4603 w 10000"/>
                <a:gd name="connsiteY246" fmla="*/ 6283 h 10000"/>
                <a:gd name="connsiteX247" fmla="*/ 4765 w 10000"/>
                <a:gd name="connsiteY247" fmla="*/ 6192 h 10000"/>
                <a:gd name="connsiteX248" fmla="*/ 4876 w 10000"/>
                <a:gd name="connsiteY248" fmla="*/ 6142 h 10000"/>
                <a:gd name="connsiteX249" fmla="*/ 4911 w 10000"/>
                <a:gd name="connsiteY249" fmla="*/ 6130 h 10000"/>
                <a:gd name="connsiteX250" fmla="*/ 4972 w 10000"/>
                <a:gd name="connsiteY250" fmla="*/ 6219 h 10000"/>
                <a:gd name="connsiteX251" fmla="*/ 5038 w 10000"/>
                <a:gd name="connsiteY251" fmla="*/ 6309 h 10000"/>
                <a:gd name="connsiteX252" fmla="*/ 5109 w 10000"/>
                <a:gd name="connsiteY252" fmla="*/ 6399 h 10000"/>
                <a:gd name="connsiteX253" fmla="*/ 5180 w 10000"/>
                <a:gd name="connsiteY253" fmla="*/ 6503 h 10000"/>
                <a:gd name="connsiteX254" fmla="*/ 5241 w 10000"/>
                <a:gd name="connsiteY254" fmla="*/ 6606 h 10000"/>
                <a:gd name="connsiteX255" fmla="*/ 5306 w 10000"/>
                <a:gd name="connsiteY255" fmla="*/ 6710 h 10000"/>
                <a:gd name="connsiteX256" fmla="*/ 5367 w 10000"/>
                <a:gd name="connsiteY256" fmla="*/ 6812 h 10000"/>
                <a:gd name="connsiteX257" fmla="*/ 5428 w 10000"/>
                <a:gd name="connsiteY257" fmla="*/ 6928 h 10000"/>
                <a:gd name="connsiteX258" fmla="*/ 5423 w 10000"/>
                <a:gd name="connsiteY258" fmla="*/ 7313 h 10000"/>
                <a:gd name="connsiteX259" fmla="*/ 5397 w 10000"/>
                <a:gd name="connsiteY259" fmla="*/ 7676 h 10000"/>
                <a:gd name="connsiteX260" fmla="*/ 5367 w 10000"/>
                <a:gd name="connsiteY260" fmla="*/ 8051 h 10000"/>
                <a:gd name="connsiteX261" fmla="*/ 5337 w 10000"/>
                <a:gd name="connsiteY261" fmla="*/ 8387 h 10000"/>
                <a:gd name="connsiteX262" fmla="*/ 5296 w 10000"/>
                <a:gd name="connsiteY262" fmla="*/ 8268 h 10000"/>
                <a:gd name="connsiteX263" fmla="*/ 5251 w 10000"/>
                <a:gd name="connsiteY263" fmla="*/ 8153 h 10000"/>
                <a:gd name="connsiteX264" fmla="*/ 5210 w 10000"/>
                <a:gd name="connsiteY264" fmla="*/ 8037 h 10000"/>
                <a:gd name="connsiteX265" fmla="*/ 5170 w 10000"/>
                <a:gd name="connsiteY265" fmla="*/ 7931 h 10000"/>
                <a:gd name="connsiteX266" fmla="*/ 5129 w 10000"/>
                <a:gd name="connsiteY266" fmla="*/ 7817 h 10000"/>
                <a:gd name="connsiteX267" fmla="*/ 5089 w 10000"/>
                <a:gd name="connsiteY267" fmla="*/ 7715 h 10000"/>
                <a:gd name="connsiteX268" fmla="*/ 5043 w 10000"/>
                <a:gd name="connsiteY268" fmla="*/ 7613 h 10000"/>
                <a:gd name="connsiteX269" fmla="*/ 4992 w 10000"/>
                <a:gd name="connsiteY269" fmla="*/ 7522 h 10000"/>
                <a:gd name="connsiteX270" fmla="*/ 5033 w 10000"/>
                <a:gd name="connsiteY270" fmla="*/ 7522 h 10000"/>
                <a:gd name="connsiteX271" fmla="*/ 5073 w 10000"/>
                <a:gd name="connsiteY271" fmla="*/ 7561 h 10000"/>
                <a:gd name="connsiteX272" fmla="*/ 5114 w 10000"/>
                <a:gd name="connsiteY272" fmla="*/ 7625 h 10000"/>
                <a:gd name="connsiteX273" fmla="*/ 5149 w 10000"/>
                <a:gd name="connsiteY273" fmla="*/ 7703 h 10000"/>
                <a:gd name="connsiteX274" fmla="*/ 5190 w 10000"/>
                <a:gd name="connsiteY274" fmla="*/ 7780 h 10000"/>
                <a:gd name="connsiteX275" fmla="*/ 5230 w 10000"/>
                <a:gd name="connsiteY275" fmla="*/ 7805 h 10000"/>
                <a:gd name="connsiteX276" fmla="*/ 5271 w 10000"/>
                <a:gd name="connsiteY276" fmla="*/ 7805 h 10000"/>
                <a:gd name="connsiteX277" fmla="*/ 5316 w 10000"/>
                <a:gd name="connsiteY277" fmla="*/ 7753 h 10000"/>
                <a:gd name="connsiteX278" fmla="*/ 5276 w 10000"/>
                <a:gd name="connsiteY278" fmla="*/ 7575 h 10000"/>
                <a:gd name="connsiteX279" fmla="*/ 5225 w 10000"/>
                <a:gd name="connsiteY279" fmla="*/ 7405 h 10000"/>
                <a:gd name="connsiteX280" fmla="*/ 5170 w 10000"/>
                <a:gd name="connsiteY280" fmla="*/ 7264 h 10000"/>
                <a:gd name="connsiteX281" fmla="*/ 5109 w 10000"/>
                <a:gd name="connsiteY281" fmla="*/ 7109 h 10000"/>
                <a:gd name="connsiteX282" fmla="*/ 5043 w 10000"/>
                <a:gd name="connsiteY282" fmla="*/ 6979 h 10000"/>
                <a:gd name="connsiteX283" fmla="*/ 4972 w 10000"/>
                <a:gd name="connsiteY283" fmla="*/ 6863 h 10000"/>
                <a:gd name="connsiteX284" fmla="*/ 4901 w 10000"/>
                <a:gd name="connsiteY284" fmla="*/ 6761 h 10000"/>
                <a:gd name="connsiteX285" fmla="*/ 4835 w 10000"/>
                <a:gd name="connsiteY285" fmla="*/ 6669 h 10000"/>
                <a:gd name="connsiteX286" fmla="*/ 4881 w 10000"/>
                <a:gd name="connsiteY286" fmla="*/ 6681 h 10000"/>
                <a:gd name="connsiteX287" fmla="*/ 4927 w 10000"/>
                <a:gd name="connsiteY287" fmla="*/ 6694 h 10000"/>
                <a:gd name="connsiteX288" fmla="*/ 4972 w 10000"/>
                <a:gd name="connsiteY288" fmla="*/ 6722 h 10000"/>
                <a:gd name="connsiteX289" fmla="*/ 5018 w 10000"/>
                <a:gd name="connsiteY289" fmla="*/ 6761 h 10000"/>
                <a:gd name="connsiteX290" fmla="*/ 5068 w 10000"/>
                <a:gd name="connsiteY290" fmla="*/ 6786 h 10000"/>
                <a:gd name="connsiteX291" fmla="*/ 5114 w 10000"/>
                <a:gd name="connsiteY291" fmla="*/ 6825 h 10000"/>
                <a:gd name="connsiteX292" fmla="*/ 5154 w 10000"/>
                <a:gd name="connsiteY292" fmla="*/ 6876 h 10000"/>
                <a:gd name="connsiteX293" fmla="*/ 5195 w 10000"/>
                <a:gd name="connsiteY293" fmla="*/ 6928 h 10000"/>
                <a:gd name="connsiteX294" fmla="*/ 5220 w 10000"/>
                <a:gd name="connsiteY294" fmla="*/ 6941 h 10000"/>
                <a:gd name="connsiteX295" fmla="*/ 5241 w 10000"/>
                <a:gd name="connsiteY295" fmla="*/ 6991 h 10000"/>
                <a:gd name="connsiteX296" fmla="*/ 5266 w 10000"/>
                <a:gd name="connsiteY296" fmla="*/ 7055 h 10000"/>
                <a:gd name="connsiteX297" fmla="*/ 5281 w 10000"/>
                <a:gd name="connsiteY297" fmla="*/ 7097 h 10000"/>
                <a:gd name="connsiteX298" fmla="*/ 5306 w 10000"/>
                <a:gd name="connsiteY298" fmla="*/ 7161 h 10000"/>
                <a:gd name="connsiteX299" fmla="*/ 5327 w 10000"/>
                <a:gd name="connsiteY299" fmla="*/ 7174 h 10000"/>
                <a:gd name="connsiteX300" fmla="*/ 5352 w 10000"/>
                <a:gd name="connsiteY300" fmla="*/ 7161 h 10000"/>
                <a:gd name="connsiteX301" fmla="*/ 5382 w 10000"/>
                <a:gd name="connsiteY301" fmla="*/ 7097 h 10000"/>
                <a:gd name="connsiteX302" fmla="*/ 5342 w 10000"/>
                <a:gd name="connsiteY302" fmla="*/ 6967 h 10000"/>
                <a:gd name="connsiteX303" fmla="*/ 5296 w 10000"/>
                <a:gd name="connsiteY303" fmla="*/ 6863 h 10000"/>
                <a:gd name="connsiteX304" fmla="*/ 5241 w 10000"/>
                <a:gd name="connsiteY304" fmla="*/ 6774 h 10000"/>
                <a:gd name="connsiteX305" fmla="*/ 5190 w 10000"/>
                <a:gd name="connsiteY305" fmla="*/ 6694 h 10000"/>
                <a:gd name="connsiteX306" fmla="*/ 5129 w 10000"/>
                <a:gd name="connsiteY306" fmla="*/ 6631 h 10000"/>
                <a:gd name="connsiteX307" fmla="*/ 5073 w 10000"/>
                <a:gd name="connsiteY307" fmla="*/ 6593 h 10000"/>
                <a:gd name="connsiteX308" fmla="*/ 5008 w 10000"/>
                <a:gd name="connsiteY308" fmla="*/ 6528 h 10000"/>
                <a:gd name="connsiteX309" fmla="*/ 4952 w 10000"/>
                <a:gd name="connsiteY309" fmla="*/ 6487 h 10000"/>
                <a:gd name="connsiteX310" fmla="*/ 4916 w 10000"/>
                <a:gd name="connsiteY310" fmla="*/ 6450 h 10000"/>
                <a:gd name="connsiteX311" fmla="*/ 4876 w 10000"/>
                <a:gd name="connsiteY311" fmla="*/ 6437 h 10000"/>
                <a:gd name="connsiteX312" fmla="*/ 4841 w 10000"/>
                <a:gd name="connsiteY312" fmla="*/ 6437 h 10000"/>
                <a:gd name="connsiteX313" fmla="*/ 4810 w 10000"/>
                <a:gd name="connsiteY313" fmla="*/ 6503 h 10000"/>
                <a:gd name="connsiteX314" fmla="*/ 4810 w 10000"/>
                <a:gd name="connsiteY314" fmla="*/ 6540 h 10000"/>
                <a:gd name="connsiteX315" fmla="*/ 4815 w 10000"/>
                <a:gd name="connsiteY315" fmla="*/ 6593 h 10000"/>
                <a:gd name="connsiteX316" fmla="*/ 4820 w 10000"/>
                <a:gd name="connsiteY316" fmla="*/ 6619 h 10000"/>
                <a:gd name="connsiteX317" fmla="*/ 4835 w 10000"/>
                <a:gd name="connsiteY317" fmla="*/ 6643 h 10000"/>
                <a:gd name="connsiteX318" fmla="*/ 4795 w 10000"/>
                <a:gd name="connsiteY318" fmla="*/ 6681 h 10000"/>
                <a:gd name="connsiteX319" fmla="*/ 4744 w 10000"/>
                <a:gd name="connsiteY319" fmla="*/ 6694 h 10000"/>
                <a:gd name="connsiteX320" fmla="*/ 4709 w 10000"/>
                <a:gd name="connsiteY320" fmla="*/ 6722 h 10000"/>
                <a:gd name="connsiteX321" fmla="*/ 4704 w 10000"/>
                <a:gd name="connsiteY321" fmla="*/ 6839 h 10000"/>
                <a:gd name="connsiteX322" fmla="*/ 4754 w 10000"/>
                <a:gd name="connsiteY322" fmla="*/ 6888 h 10000"/>
                <a:gd name="connsiteX323" fmla="*/ 4800 w 10000"/>
                <a:gd name="connsiteY323" fmla="*/ 6928 h 10000"/>
                <a:gd name="connsiteX324" fmla="*/ 4846 w 10000"/>
                <a:gd name="connsiteY324" fmla="*/ 6979 h 10000"/>
                <a:gd name="connsiteX325" fmla="*/ 4896 w 10000"/>
                <a:gd name="connsiteY325" fmla="*/ 7005 h 10000"/>
                <a:gd name="connsiteX326" fmla="*/ 4937 w 10000"/>
                <a:gd name="connsiteY326" fmla="*/ 7055 h 10000"/>
                <a:gd name="connsiteX327" fmla="*/ 4987 w 10000"/>
                <a:gd name="connsiteY327" fmla="*/ 7109 h 10000"/>
                <a:gd name="connsiteX328" fmla="*/ 5028 w 10000"/>
                <a:gd name="connsiteY328" fmla="*/ 7187 h 10000"/>
                <a:gd name="connsiteX329" fmla="*/ 5068 w 10000"/>
                <a:gd name="connsiteY329" fmla="*/ 7264 h 10000"/>
                <a:gd name="connsiteX330" fmla="*/ 5033 w 10000"/>
                <a:gd name="connsiteY330" fmla="*/ 7276 h 10000"/>
                <a:gd name="connsiteX331" fmla="*/ 4992 w 10000"/>
                <a:gd name="connsiteY331" fmla="*/ 7276 h 10000"/>
                <a:gd name="connsiteX332" fmla="*/ 4957 w 10000"/>
                <a:gd name="connsiteY332" fmla="*/ 7264 h 10000"/>
                <a:gd name="connsiteX333" fmla="*/ 4916 w 10000"/>
                <a:gd name="connsiteY333" fmla="*/ 7226 h 10000"/>
                <a:gd name="connsiteX334" fmla="*/ 4876 w 10000"/>
                <a:gd name="connsiteY334" fmla="*/ 7200 h 10000"/>
                <a:gd name="connsiteX335" fmla="*/ 4835 w 10000"/>
                <a:gd name="connsiteY335" fmla="*/ 7187 h 10000"/>
                <a:gd name="connsiteX336" fmla="*/ 4800 w 10000"/>
                <a:gd name="connsiteY336" fmla="*/ 7212 h 10000"/>
                <a:gd name="connsiteX337" fmla="*/ 4759 w 10000"/>
                <a:gd name="connsiteY337" fmla="*/ 7264 h 10000"/>
                <a:gd name="connsiteX338" fmla="*/ 4775 w 10000"/>
                <a:gd name="connsiteY338" fmla="*/ 7418 h 10000"/>
                <a:gd name="connsiteX339" fmla="*/ 4810 w 10000"/>
                <a:gd name="connsiteY339" fmla="*/ 7561 h 10000"/>
                <a:gd name="connsiteX340" fmla="*/ 4851 w 10000"/>
                <a:gd name="connsiteY340" fmla="*/ 7663 h 10000"/>
                <a:gd name="connsiteX341" fmla="*/ 4901 w 10000"/>
                <a:gd name="connsiteY341" fmla="*/ 7765 h 10000"/>
                <a:gd name="connsiteX342" fmla="*/ 4952 w 10000"/>
                <a:gd name="connsiteY342" fmla="*/ 7870 h 10000"/>
                <a:gd name="connsiteX343" fmla="*/ 5003 w 10000"/>
                <a:gd name="connsiteY343" fmla="*/ 7985 h 10000"/>
                <a:gd name="connsiteX344" fmla="*/ 5043 w 10000"/>
                <a:gd name="connsiteY344" fmla="*/ 8140 h 10000"/>
                <a:gd name="connsiteX345" fmla="*/ 5078 w 10000"/>
                <a:gd name="connsiteY345" fmla="*/ 8294 h 10000"/>
                <a:gd name="connsiteX346" fmla="*/ 4987 w 10000"/>
                <a:gd name="connsiteY346" fmla="*/ 8347 h 10000"/>
                <a:gd name="connsiteX347" fmla="*/ 4886 w 10000"/>
                <a:gd name="connsiteY347" fmla="*/ 8400 h 10000"/>
                <a:gd name="connsiteX348" fmla="*/ 4795 w 10000"/>
                <a:gd name="connsiteY348" fmla="*/ 8478 h 10000"/>
                <a:gd name="connsiteX349" fmla="*/ 4699 w 10000"/>
                <a:gd name="connsiteY349" fmla="*/ 8555 h 10000"/>
                <a:gd name="connsiteX350" fmla="*/ 4608 w 10000"/>
                <a:gd name="connsiteY350" fmla="*/ 8632 h 10000"/>
                <a:gd name="connsiteX351" fmla="*/ 4511 w 10000"/>
                <a:gd name="connsiteY351" fmla="*/ 8684 h 10000"/>
                <a:gd name="connsiteX352" fmla="*/ 4415 w 10000"/>
                <a:gd name="connsiteY352" fmla="*/ 8735 h 10000"/>
                <a:gd name="connsiteX353" fmla="*/ 4319 w 10000"/>
                <a:gd name="connsiteY353" fmla="*/ 8748 h 10000"/>
                <a:gd name="connsiteX354" fmla="*/ 4339 w 10000"/>
                <a:gd name="connsiteY354" fmla="*/ 8426 h 10000"/>
                <a:gd name="connsiteX355" fmla="*/ 4349 w 10000"/>
                <a:gd name="connsiteY355" fmla="*/ 8063 h 10000"/>
                <a:gd name="connsiteX356" fmla="*/ 4339 w 10000"/>
                <a:gd name="connsiteY356" fmla="*/ 7715 h 10000"/>
                <a:gd name="connsiteX357" fmla="*/ 4319 w 10000"/>
                <a:gd name="connsiteY357" fmla="*/ 7392 h 10000"/>
                <a:gd name="connsiteX358" fmla="*/ 4294 w 10000"/>
                <a:gd name="connsiteY358" fmla="*/ 7289 h 10000"/>
                <a:gd name="connsiteX359" fmla="*/ 4268 w 10000"/>
                <a:gd name="connsiteY359" fmla="*/ 7174 h 10000"/>
                <a:gd name="connsiteX360" fmla="*/ 4238 w 10000"/>
                <a:gd name="connsiteY360" fmla="*/ 7069 h 10000"/>
                <a:gd name="connsiteX361" fmla="*/ 4192 w 10000"/>
                <a:gd name="connsiteY361" fmla="*/ 7030 h 10000"/>
                <a:gd name="connsiteX362" fmla="*/ 4147 w 10000"/>
                <a:gd name="connsiteY362" fmla="*/ 7250 h 10000"/>
                <a:gd name="connsiteX363" fmla="*/ 4116 w 10000"/>
                <a:gd name="connsiteY363" fmla="*/ 7472 h 10000"/>
                <a:gd name="connsiteX364" fmla="*/ 4086 w 10000"/>
                <a:gd name="connsiteY364" fmla="*/ 7689 h 10000"/>
                <a:gd name="connsiteX365" fmla="*/ 4035 w 10000"/>
                <a:gd name="connsiteY365" fmla="*/ 7895 h 10000"/>
                <a:gd name="connsiteX366" fmla="*/ 3833 w 10000"/>
                <a:gd name="connsiteY366" fmla="*/ 7030 h 10000"/>
                <a:gd name="connsiteX367" fmla="*/ 3772 w 10000"/>
                <a:gd name="connsiteY367" fmla="*/ 7030 h 10000"/>
                <a:gd name="connsiteX368" fmla="*/ 3772 w 10000"/>
                <a:gd name="connsiteY368" fmla="*/ 7174 h 10000"/>
                <a:gd name="connsiteX369" fmla="*/ 3813 w 10000"/>
                <a:gd name="connsiteY369" fmla="*/ 7328 h 10000"/>
                <a:gd name="connsiteX370" fmla="*/ 3848 w 10000"/>
                <a:gd name="connsiteY370" fmla="*/ 7496 h 10000"/>
                <a:gd name="connsiteX371" fmla="*/ 3878 w 10000"/>
                <a:gd name="connsiteY371" fmla="*/ 7663 h 10000"/>
                <a:gd name="connsiteX372" fmla="*/ 3909 w 10000"/>
                <a:gd name="connsiteY372" fmla="*/ 7844 h 10000"/>
                <a:gd name="connsiteX373" fmla="*/ 3934 w 10000"/>
                <a:gd name="connsiteY373" fmla="*/ 7998 h 10000"/>
                <a:gd name="connsiteX374" fmla="*/ 3959 w 10000"/>
                <a:gd name="connsiteY374" fmla="*/ 8177 h 10000"/>
                <a:gd name="connsiteX375" fmla="*/ 3975 w 10000"/>
                <a:gd name="connsiteY375" fmla="*/ 8374 h 10000"/>
                <a:gd name="connsiteX376" fmla="*/ 3995 w 10000"/>
                <a:gd name="connsiteY376" fmla="*/ 8555 h 10000"/>
                <a:gd name="connsiteX377" fmla="*/ 4041 w 10000"/>
                <a:gd name="connsiteY377" fmla="*/ 8528 h 10000"/>
                <a:gd name="connsiteX378" fmla="*/ 4081 w 10000"/>
                <a:gd name="connsiteY378" fmla="*/ 8454 h 10000"/>
                <a:gd name="connsiteX379" fmla="*/ 4111 w 10000"/>
                <a:gd name="connsiteY379" fmla="*/ 8374 h 10000"/>
                <a:gd name="connsiteX380" fmla="*/ 4142 w 10000"/>
                <a:gd name="connsiteY380" fmla="*/ 8282 h 10000"/>
                <a:gd name="connsiteX381" fmla="*/ 4162 w 10000"/>
                <a:gd name="connsiteY381" fmla="*/ 8177 h 10000"/>
                <a:gd name="connsiteX382" fmla="*/ 4182 w 10000"/>
                <a:gd name="connsiteY382" fmla="*/ 8063 h 10000"/>
                <a:gd name="connsiteX383" fmla="*/ 4197 w 10000"/>
                <a:gd name="connsiteY383" fmla="*/ 7960 h 10000"/>
                <a:gd name="connsiteX384" fmla="*/ 4218 w 10000"/>
                <a:gd name="connsiteY384" fmla="*/ 7858 h 10000"/>
                <a:gd name="connsiteX385" fmla="*/ 4238 w 10000"/>
                <a:gd name="connsiteY385" fmla="*/ 7960 h 10000"/>
                <a:gd name="connsiteX386" fmla="*/ 4228 w 10000"/>
                <a:gd name="connsiteY386" fmla="*/ 8190 h 10000"/>
                <a:gd name="connsiteX387" fmla="*/ 4203 w 10000"/>
                <a:gd name="connsiteY387" fmla="*/ 8438 h 10000"/>
                <a:gd name="connsiteX388" fmla="*/ 4182 w 10000"/>
                <a:gd name="connsiteY388" fmla="*/ 8658 h 10000"/>
                <a:gd name="connsiteX389" fmla="*/ 4147 w 10000"/>
                <a:gd name="connsiteY389" fmla="*/ 8890 h 10000"/>
                <a:gd name="connsiteX390" fmla="*/ 4111 w 10000"/>
                <a:gd name="connsiteY390" fmla="*/ 9120 h 10000"/>
                <a:gd name="connsiteX391" fmla="*/ 4076 w 10000"/>
                <a:gd name="connsiteY391" fmla="*/ 9341 h 10000"/>
                <a:gd name="connsiteX392" fmla="*/ 4258 w 10000"/>
                <a:gd name="connsiteY392" fmla="*/ 9484 h 10000"/>
                <a:gd name="connsiteX393" fmla="*/ 4273 w 10000"/>
                <a:gd name="connsiteY393" fmla="*/ 9314 h 10000"/>
                <a:gd name="connsiteX394" fmla="*/ 4294 w 10000"/>
                <a:gd name="connsiteY394" fmla="*/ 9172 h 10000"/>
                <a:gd name="connsiteX395" fmla="*/ 4400 w 10000"/>
                <a:gd name="connsiteY395" fmla="*/ 9133 h 10000"/>
                <a:gd name="connsiteX396" fmla="*/ 4511 w 10000"/>
                <a:gd name="connsiteY396" fmla="*/ 9056 h 10000"/>
                <a:gd name="connsiteX397" fmla="*/ 4623 w 10000"/>
                <a:gd name="connsiteY397" fmla="*/ 8980 h 10000"/>
                <a:gd name="connsiteX398" fmla="*/ 4734 w 10000"/>
                <a:gd name="connsiteY398" fmla="*/ 8915 h 10000"/>
                <a:gd name="connsiteX399" fmla="*/ 4846 w 10000"/>
                <a:gd name="connsiteY399" fmla="*/ 8838 h 10000"/>
                <a:gd name="connsiteX400" fmla="*/ 4952 w 10000"/>
                <a:gd name="connsiteY400" fmla="*/ 8761 h 10000"/>
                <a:gd name="connsiteX401" fmla="*/ 5063 w 10000"/>
                <a:gd name="connsiteY401" fmla="*/ 8684 h 10000"/>
                <a:gd name="connsiteX402" fmla="*/ 5170 w 10000"/>
                <a:gd name="connsiteY402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4223 w 10000"/>
                <a:gd name="connsiteY4" fmla="*/ 9868 h 10000"/>
                <a:gd name="connsiteX5" fmla="*/ 5554 w 10000"/>
                <a:gd name="connsiteY5" fmla="*/ 8115 h 10000"/>
                <a:gd name="connsiteX6" fmla="*/ 5570 w 10000"/>
                <a:gd name="connsiteY6" fmla="*/ 7858 h 10000"/>
                <a:gd name="connsiteX7" fmla="*/ 5585 w 10000"/>
                <a:gd name="connsiteY7" fmla="*/ 7575 h 10000"/>
                <a:gd name="connsiteX8" fmla="*/ 5605 w 10000"/>
                <a:gd name="connsiteY8" fmla="*/ 7301 h 10000"/>
                <a:gd name="connsiteX9" fmla="*/ 5625 w 10000"/>
                <a:gd name="connsiteY9" fmla="*/ 7030 h 10000"/>
                <a:gd name="connsiteX10" fmla="*/ 5651 w 10000"/>
                <a:gd name="connsiteY10" fmla="*/ 6774 h 10000"/>
                <a:gd name="connsiteX11" fmla="*/ 5671 w 10000"/>
                <a:gd name="connsiteY11" fmla="*/ 6515 h 10000"/>
                <a:gd name="connsiteX12" fmla="*/ 5706 w 10000"/>
                <a:gd name="connsiteY12" fmla="*/ 6257 h 10000"/>
                <a:gd name="connsiteX13" fmla="*/ 5742 w 10000"/>
                <a:gd name="connsiteY13" fmla="*/ 6013 h 10000"/>
                <a:gd name="connsiteX14" fmla="*/ 5782 w 10000"/>
                <a:gd name="connsiteY14" fmla="*/ 5715 h 10000"/>
                <a:gd name="connsiteX15" fmla="*/ 5838 w 10000"/>
                <a:gd name="connsiteY15" fmla="*/ 5417 h 10000"/>
                <a:gd name="connsiteX16" fmla="*/ 5894 w 10000"/>
                <a:gd name="connsiteY16" fmla="*/ 5134 h 10000"/>
                <a:gd name="connsiteX17" fmla="*/ 5965 w 10000"/>
                <a:gd name="connsiteY17" fmla="*/ 4853 h 10000"/>
                <a:gd name="connsiteX18" fmla="*/ 6041 w 10000"/>
                <a:gd name="connsiteY18" fmla="*/ 4582 h 10000"/>
                <a:gd name="connsiteX19" fmla="*/ 6116 w 10000"/>
                <a:gd name="connsiteY19" fmla="*/ 4322 h 10000"/>
                <a:gd name="connsiteX20" fmla="*/ 6203 w 10000"/>
                <a:gd name="connsiteY20" fmla="*/ 4077 h 10000"/>
                <a:gd name="connsiteX21" fmla="*/ 6294 w 10000"/>
                <a:gd name="connsiteY21" fmla="*/ 3845 h 10000"/>
                <a:gd name="connsiteX22" fmla="*/ 6395 w 10000"/>
                <a:gd name="connsiteY22" fmla="*/ 3639 h 10000"/>
                <a:gd name="connsiteX23" fmla="*/ 6496 w 10000"/>
                <a:gd name="connsiteY23" fmla="*/ 3418 h 10000"/>
                <a:gd name="connsiteX24" fmla="*/ 6603 w 10000"/>
                <a:gd name="connsiteY24" fmla="*/ 3252 h 10000"/>
                <a:gd name="connsiteX25" fmla="*/ 6714 w 10000"/>
                <a:gd name="connsiteY25" fmla="*/ 3096 h 10000"/>
                <a:gd name="connsiteX26" fmla="*/ 6830 w 10000"/>
                <a:gd name="connsiteY26" fmla="*/ 2967 h 10000"/>
                <a:gd name="connsiteX27" fmla="*/ 6947 w 10000"/>
                <a:gd name="connsiteY27" fmla="*/ 2837 h 10000"/>
                <a:gd name="connsiteX28" fmla="*/ 7073 w 10000"/>
                <a:gd name="connsiteY28" fmla="*/ 2773 h 10000"/>
                <a:gd name="connsiteX29" fmla="*/ 7200 w 10000"/>
                <a:gd name="connsiteY29" fmla="*/ 2709 h 10000"/>
                <a:gd name="connsiteX30" fmla="*/ 7271 w 10000"/>
                <a:gd name="connsiteY30" fmla="*/ 2914 h 10000"/>
                <a:gd name="connsiteX31" fmla="*/ 7332 w 10000"/>
                <a:gd name="connsiteY31" fmla="*/ 3096 h 10000"/>
                <a:gd name="connsiteX32" fmla="*/ 7397 w 10000"/>
                <a:gd name="connsiteY32" fmla="*/ 3278 h 10000"/>
                <a:gd name="connsiteX33" fmla="*/ 7468 w 10000"/>
                <a:gd name="connsiteY33" fmla="*/ 3418 h 10000"/>
                <a:gd name="connsiteX34" fmla="*/ 7549 w 10000"/>
                <a:gd name="connsiteY34" fmla="*/ 3562 h 10000"/>
                <a:gd name="connsiteX35" fmla="*/ 7641 w 10000"/>
                <a:gd name="connsiteY35" fmla="*/ 3676 h 10000"/>
                <a:gd name="connsiteX36" fmla="*/ 7757 w 10000"/>
                <a:gd name="connsiteY36" fmla="*/ 3793 h 10000"/>
                <a:gd name="connsiteX37" fmla="*/ 7899 w 10000"/>
                <a:gd name="connsiteY37" fmla="*/ 3895 h 10000"/>
                <a:gd name="connsiteX38" fmla="*/ 7980 w 10000"/>
                <a:gd name="connsiteY38" fmla="*/ 3949 h 10000"/>
                <a:gd name="connsiteX39" fmla="*/ 8056 w 10000"/>
                <a:gd name="connsiteY39" fmla="*/ 3963 h 10000"/>
                <a:gd name="connsiteX40" fmla="*/ 8137 w 10000"/>
                <a:gd name="connsiteY40" fmla="*/ 3975 h 10000"/>
                <a:gd name="connsiteX41" fmla="*/ 8213 w 10000"/>
                <a:gd name="connsiteY41" fmla="*/ 3975 h 10000"/>
                <a:gd name="connsiteX42" fmla="*/ 8289 w 10000"/>
                <a:gd name="connsiteY42" fmla="*/ 3949 h 10000"/>
                <a:gd name="connsiteX43" fmla="*/ 8359 w 10000"/>
                <a:gd name="connsiteY43" fmla="*/ 3907 h 10000"/>
                <a:gd name="connsiteX44" fmla="*/ 8435 w 10000"/>
                <a:gd name="connsiteY44" fmla="*/ 3870 h 10000"/>
                <a:gd name="connsiteX45" fmla="*/ 8506 w 10000"/>
                <a:gd name="connsiteY45" fmla="*/ 3793 h 10000"/>
                <a:gd name="connsiteX46" fmla="*/ 8572 w 10000"/>
                <a:gd name="connsiteY46" fmla="*/ 3743 h 10000"/>
                <a:gd name="connsiteX47" fmla="*/ 8638 w 10000"/>
                <a:gd name="connsiteY47" fmla="*/ 3652 h 10000"/>
                <a:gd name="connsiteX48" fmla="*/ 8709 w 10000"/>
                <a:gd name="connsiteY48" fmla="*/ 3562 h 10000"/>
                <a:gd name="connsiteX49" fmla="*/ 8775 w 10000"/>
                <a:gd name="connsiteY49" fmla="*/ 3459 h 10000"/>
                <a:gd name="connsiteX50" fmla="*/ 8830 w 10000"/>
                <a:gd name="connsiteY50" fmla="*/ 3343 h 10000"/>
                <a:gd name="connsiteX51" fmla="*/ 8896 w 10000"/>
                <a:gd name="connsiteY51" fmla="*/ 3212 h 10000"/>
                <a:gd name="connsiteX52" fmla="*/ 8952 w 10000"/>
                <a:gd name="connsiteY52" fmla="*/ 3083 h 10000"/>
                <a:gd name="connsiteX53" fmla="*/ 9013 w 10000"/>
                <a:gd name="connsiteY53" fmla="*/ 2955 h 10000"/>
                <a:gd name="connsiteX54" fmla="*/ 9200 w 10000"/>
                <a:gd name="connsiteY54" fmla="*/ 3212 h 10000"/>
                <a:gd name="connsiteX55" fmla="*/ 9362 w 10000"/>
                <a:gd name="connsiteY55" fmla="*/ 3550 h 10000"/>
                <a:gd name="connsiteX56" fmla="*/ 9499 w 10000"/>
                <a:gd name="connsiteY56" fmla="*/ 3932 h 10000"/>
                <a:gd name="connsiteX57" fmla="*/ 9625 w 10000"/>
                <a:gd name="connsiteY57" fmla="*/ 4374 h 10000"/>
                <a:gd name="connsiteX58" fmla="*/ 9716 w 10000"/>
                <a:gd name="connsiteY58" fmla="*/ 4853 h 10000"/>
                <a:gd name="connsiteX59" fmla="*/ 9792 w 10000"/>
                <a:gd name="connsiteY59" fmla="*/ 5365 h 10000"/>
                <a:gd name="connsiteX60" fmla="*/ 9833 w 10000"/>
                <a:gd name="connsiteY60" fmla="*/ 5897 h 10000"/>
                <a:gd name="connsiteX61" fmla="*/ 9848 w 10000"/>
                <a:gd name="connsiteY61" fmla="*/ 6437 h 10000"/>
                <a:gd name="connsiteX62" fmla="*/ 9863 w 10000"/>
                <a:gd name="connsiteY62" fmla="*/ 6812 h 10000"/>
                <a:gd name="connsiteX63" fmla="*/ 9878 w 10000"/>
                <a:gd name="connsiteY63" fmla="*/ 7226 h 10000"/>
                <a:gd name="connsiteX64" fmla="*/ 9899 w 10000"/>
                <a:gd name="connsiteY64" fmla="*/ 7548 h 10000"/>
                <a:gd name="connsiteX65" fmla="*/ 9914 w 10000"/>
                <a:gd name="connsiteY65" fmla="*/ 7625 h 10000"/>
                <a:gd name="connsiteX66" fmla="*/ 9980 w 10000"/>
                <a:gd name="connsiteY66" fmla="*/ 6967 h 10000"/>
                <a:gd name="connsiteX67" fmla="*/ 10000 w 10000"/>
                <a:gd name="connsiteY67" fmla="*/ 6257 h 10000"/>
                <a:gd name="connsiteX68" fmla="*/ 9995 w 10000"/>
                <a:gd name="connsiteY68" fmla="*/ 5546 h 10000"/>
                <a:gd name="connsiteX69" fmla="*/ 9949 w 10000"/>
                <a:gd name="connsiteY69" fmla="*/ 4878 h 10000"/>
                <a:gd name="connsiteX70" fmla="*/ 9924 w 10000"/>
                <a:gd name="connsiteY70" fmla="*/ 4657 h 10000"/>
                <a:gd name="connsiteX71" fmla="*/ 9899 w 10000"/>
                <a:gd name="connsiteY71" fmla="*/ 4436 h 10000"/>
                <a:gd name="connsiteX72" fmla="*/ 9863 w 10000"/>
                <a:gd name="connsiteY72" fmla="*/ 4207 h 10000"/>
                <a:gd name="connsiteX73" fmla="*/ 9813 w 10000"/>
                <a:gd name="connsiteY73" fmla="*/ 4000 h 10000"/>
                <a:gd name="connsiteX74" fmla="*/ 9767 w 10000"/>
                <a:gd name="connsiteY74" fmla="*/ 3805 h 10000"/>
                <a:gd name="connsiteX75" fmla="*/ 9716 w 10000"/>
                <a:gd name="connsiteY75" fmla="*/ 3614 h 10000"/>
                <a:gd name="connsiteX76" fmla="*/ 9656 w 10000"/>
                <a:gd name="connsiteY76" fmla="*/ 3418 h 10000"/>
                <a:gd name="connsiteX77" fmla="*/ 9595 w 10000"/>
                <a:gd name="connsiteY77" fmla="*/ 3252 h 10000"/>
                <a:gd name="connsiteX78" fmla="*/ 9529 w 10000"/>
                <a:gd name="connsiteY78" fmla="*/ 3083 h 10000"/>
                <a:gd name="connsiteX79" fmla="*/ 9458 w 10000"/>
                <a:gd name="connsiteY79" fmla="*/ 2914 h 10000"/>
                <a:gd name="connsiteX80" fmla="*/ 9387 w 10000"/>
                <a:gd name="connsiteY80" fmla="*/ 2761 h 10000"/>
                <a:gd name="connsiteX81" fmla="*/ 9316 w 10000"/>
                <a:gd name="connsiteY81" fmla="*/ 2606 h 10000"/>
                <a:gd name="connsiteX82" fmla="*/ 9241 w 10000"/>
                <a:gd name="connsiteY82" fmla="*/ 2466 h 10000"/>
                <a:gd name="connsiteX83" fmla="*/ 9154 w 10000"/>
                <a:gd name="connsiteY83" fmla="*/ 2324 h 10000"/>
                <a:gd name="connsiteX84" fmla="*/ 9078 w 10000"/>
                <a:gd name="connsiteY84" fmla="*/ 2207 h 10000"/>
                <a:gd name="connsiteX85" fmla="*/ 8997 w 10000"/>
                <a:gd name="connsiteY85" fmla="*/ 2091 h 10000"/>
                <a:gd name="connsiteX86" fmla="*/ 8982 w 10000"/>
                <a:gd name="connsiteY86" fmla="*/ 2104 h 10000"/>
                <a:gd name="connsiteX87" fmla="*/ 8972 w 10000"/>
                <a:gd name="connsiteY87" fmla="*/ 2117 h 10000"/>
                <a:gd name="connsiteX88" fmla="*/ 8957 w 10000"/>
                <a:gd name="connsiteY88" fmla="*/ 2129 h 10000"/>
                <a:gd name="connsiteX89" fmla="*/ 8947 w 10000"/>
                <a:gd name="connsiteY89" fmla="*/ 2153 h 10000"/>
                <a:gd name="connsiteX90" fmla="*/ 8932 w 10000"/>
                <a:gd name="connsiteY90" fmla="*/ 2207 h 10000"/>
                <a:gd name="connsiteX91" fmla="*/ 8906 w 10000"/>
                <a:gd name="connsiteY91" fmla="*/ 2285 h 10000"/>
                <a:gd name="connsiteX92" fmla="*/ 8866 w 10000"/>
                <a:gd name="connsiteY92" fmla="*/ 2387 h 10000"/>
                <a:gd name="connsiteX93" fmla="*/ 8820 w 10000"/>
                <a:gd name="connsiteY93" fmla="*/ 2517 h 10000"/>
                <a:gd name="connsiteX94" fmla="*/ 8749 w 10000"/>
                <a:gd name="connsiteY94" fmla="*/ 2683 h 10000"/>
                <a:gd name="connsiteX95" fmla="*/ 8684 w 10000"/>
                <a:gd name="connsiteY95" fmla="*/ 2810 h 10000"/>
                <a:gd name="connsiteX96" fmla="*/ 8628 w 10000"/>
                <a:gd name="connsiteY96" fmla="*/ 2929 h 10000"/>
                <a:gd name="connsiteX97" fmla="*/ 8567 w 10000"/>
                <a:gd name="connsiteY97" fmla="*/ 3031 h 10000"/>
                <a:gd name="connsiteX98" fmla="*/ 8516 w 10000"/>
                <a:gd name="connsiteY98" fmla="*/ 3110 h 10000"/>
                <a:gd name="connsiteX99" fmla="*/ 8466 w 10000"/>
                <a:gd name="connsiteY99" fmla="*/ 3186 h 10000"/>
                <a:gd name="connsiteX100" fmla="*/ 8415 w 10000"/>
                <a:gd name="connsiteY100" fmla="*/ 3228 h 10000"/>
                <a:gd name="connsiteX101" fmla="*/ 8365 w 10000"/>
                <a:gd name="connsiteY101" fmla="*/ 3278 h 10000"/>
                <a:gd name="connsiteX102" fmla="*/ 8314 w 10000"/>
                <a:gd name="connsiteY102" fmla="*/ 3290 h 10000"/>
                <a:gd name="connsiteX103" fmla="*/ 8258 w 10000"/>
                <a:gd name="connsiteY103" fmla="*/ 3304 h 10000"/>
                <a:gd name="connsiteX104" fmla="*/ 8208 w 10000"/>
                <a:gd name="connsiteY104" fmla="*/ 3316 h 10000"/>
                <a:gd name="connsiteX105" fmla="*/ 8147 w 10000"/>
                <a:gd name="connsiteY105" fmla="*/ 3316 h 10000"/>
                <a:gd name="connsiteX106" fmla="*/ 8086 w 10000"/>
                <a:gd name="connsiteY106" fmla="*/ 3304 h 10000"/>
                <a:gd name="connsiteX107" fmla="*/ 8015 w 10000"/>
                <a:gd name="connsiteY107" fmla="*/ 3304 h 10000"/>
                <a:gd name="connsiteX108" fmla="*/ 7939 w 10000"/>
                <a:gd name="connsiteY108" fmla="*/ 3290 h 10000"/>
                <a:gd name="connsiteX109" fmla="*/ 7858 w 10000"/>
                <a:gd name="connsiteY109" fmla="*/ 3278 h 10000"/>
                <a:gd name="connsiteX110" fmla="*/ 7803 w 10000"/>
                <a:gd name="connsiteY110" fmla="*/ 3212 h 10000"/>
                <a:gd name="connsiteX111" fmla="*/ 7747 w 10000"/>
                <a:gd name="connsiteY111" fmla="*/ 3172 h 10000"/>
                <a:gd name="connsiteX112" fmla="*/ 7696 w 10000"/>
                <a:gd name="connsiteY112" fmla="*/ 3110 h 10000"/>
                <a:gd name="connsiteX113" fmla="*/ 7635 w 10000"/>
                <a:gd name="connsiteY113" fmla="*/ 3056 h 10000"/>
                <a:gd name="connsiteX114" fmla="*/ 7585 w 10000"/>
                <a:gd name="connsiteY114" fmla="*/ 2992 h 10000"/>
                <a:gd name="connsiteX115" fmla="*/ 7529 w 10000"/>
                <a:gd name="connsiteY115" fmla="*/ 2902 h 10000"/>
                <a:gd name="connsiteX116" fmla="*/ 7489 w 10000"/>
                <a:gd name="connsiteY116" fmla="*/ 2797 h 10000"/>
                <a:gd name="connsiteX117" fmla="*/ 7448 w 10000"/>
                <a:gd name="connsiteY117" fmla="*/ 2683 h 10000"/>
                <a:gd name="connsiteX118" fmla="*/ 7468 w 10000"/>
                <a:gd name="connsiteY118" fmla="*/ 2632 h 10000"/>
                <a:gd name="connsiteX119" fmla="*/ 7484 w 10000"/>
                <a:gd name="connsiteY119" fmla="*/ 2580 h 10000"/>
                <a:gd name="connsiteX120" fmla="*/ 7499 w 10000"/>
                <a:gd name="connsiteY120" fmla="*/ 2517 h 10000"/>
                <a:gd name="connsiteX121" fmla="*/ 7514 w 10000"/>
                <a:gd name="connsiteY121" fmla="*/ 2466 h 10000"/>
                <a:gd name="connsiteX122" fmla="*/ 7554 w 10000"/>
                <a:gd name="connsiteY122" fmla="*/ 2141 h 10000"/>
                <a:gd name="connsiteX123" fmla="*/ 7570 w 10000"/>
                <a:gd name="connsiteY123" fmla="*/ 1819 h 10000"/>
                <a:gd name="connsiteX124" fmla="*/ 7570 w 10000"/>
                <a:gd name="connsiteY124" fmla="*/ 1497 h 10000"/>
                <a:gd name="connsiteX125" fmla="*/ 7559 w 10000"/>
                <a:gd name="connsiteY125" fmla="*/ 1174 h 10000"/>
                <a:gd name="connsiteX126" fmla="*/ 7529 w 10000"/>
                <a:gd name="connsiteY126" fmla="*/ 852 h 10000"/>
                <a:gd name="connsiteX127" fmla="*/ 7484 w 10000"/>
                <a:gd name="connsiteY127" fmla="*/ 554 h 10000"/>
                <a:gd name="connsiteX128" fmla="*/ 7428 w 10000"/>
                <a:gd name="connsiteY128" fmla="*/ 269 h 10000"/>
                <a:gd name="connsiteX129" fmla="*/ 7357 w 10000"/>
                <a:gd name="connsiteY129" fmla="*/ 0 h 10000"/>
                <a:gd name="connsiteX130" fmla="*/ 7352 w 10000"/>
                <a:gd name="connsiteY130" fmla="*/ 77 h 10000"/>
                <a:gd name="connsiteX131" fmla="*/ 7357 w 10000"/>
                <a:gd name="connsiteY131" fmla="*/ 323 h 10000"/>
                <a:gd name="connsiteX132" fmla="*/ 7367 w 10000"/>
                <a:gd name="connsiteY132" fmla="*/ 647 h 10000"/>
                <a:gd name="connsiteX133" fmla="*/ 7372 w 10000"/>
                <a:gd name="connsiteY133" fmla="*/ 1032 h 10000"/>
                <a:gd name="connsiteX134" fmla="*/ 7362 w 10000"/>
                <a:gd name="connsiteY134" fmla="*/ 1445 h 10000"/>
                <a:gd name="connsiteX135" fmla="*/ 7332 w 10000"/>
                <a:gd name="connsiteY135" fmla="*/ 1819 h 10000"/>
                <a:gd name="connsiteX136" fmla="*/ 7271 w 10000"/>
                <a:gd name="connsiteY136" fmla="*/ 2117 h 10000"/>
                <a:gd name="connsiteX137" fmla="*/ 7165 w 10000"/>
                <a:gd name="connsiteY137" fmla="*/ 2297 h 10000"/>
                <a:gd name="connsiteX138" fmla="*/ 7048 w 10000"/>
                <a:gd name="connsiteY138" fmla="*/ 2297 h 10000"/>
                <a:gd name="connsiteX139" fmla="*/ 6932 w 10000"/>
                <a:gd name="connsiteY139" fmla="*/ 2324 h 10000"/>
                <a:gd name="connsiteX140" fmla="*/ 6820 w 10000"/>
                <a:gd name="connsiteY140" fmla="*/ 2387 h 10000"/>
                <a:gd name="connsiteX141" fmla="*/ 6709 w 10000"/>
                <a:gd name="connsiteY141" fmla="*/ 2466 h 10000"/>
                <a:gd name="connsiteX142" fmla="*/ 6603 w 10000"/>
                <a:gd name="connsiteY142" fmla="*/ 2542 h 10000"/>
                <a:gd name="connsiteX143" fmla="*/ 6501 w 10000"/>
                <a:gd name="connsiteY143" fmla="*/ 2670 h 10000"/>
                <a:gd name="connsiteX144" fmla="*/ 6400 w 10000"/>
                <a:gd name="connsiteY144" fmla="*/ 2785 h 10000"/>
                <a:gd name="connsiteX145" fmla="*/ 6304 w 10000"/>
                <a:gd name="connsiteY145" fmla="*/ 2929 h 10000"/>
                <a:gd name="connsiteX146" fmla="*/ 6208 w 10000"/>
                <a:gd name="connsiteY146" fmla="*/ 3096 h 10000"/>
                <a:gd name="connsiteX147" fmla="*/ 6116 w 10000"/>
                <a:gd name="connsiteY147" fmla="*/ 3278 h 10000"/>
                <a:gd name="connsiteX148" fmla="*/ 6035 w 10000"/>
                <a:gd name="connsiteY148" fmla="*/ 3471 h 10000"/>
                <a:gd name="connsiteX149" fmla="*/ 5954 w 10000"/>
                <a:gd name="connsiteY149" fmla="*/ 3676 h 10000"/>
                <a:gd name="connsiteX150" fmla="*/ 5878 w 10000"/>
                <a:gd name="connsiteY150" fmla="*/ 3883 h 10000"/>
                <a:gd name="connsiteX151" fmla="*/ 5808 w 10000"/>
                <a:gd name="connsiteY151" fmla="*/ 4127 h 10000"/>
                <a:gd name="connsiteX152" fmla="*/ 5737 w 10000"/>
                <a:gd name="connsiteY152" fmla="*/ 4360 h 10000"/>
                <a:gd name="connsiteX153" fmla="*/ 5676 w 10000"/>
                <a:gd name="connsiteY153" fmla="*/ 4594 h 10000"/>
                <a:gd name="connsiteX154" fmla="*/ 5630 w 10000"/>
                <a:gd name="connsiteY154" fmla="*/ 4827 h 10000"/>
                <a:gd name="connsiteX155" fmla="*/ 5590 w 10000"/>
                <a:gd name="connsiteY155" fmla="*/ 5058 h 10000"/>
                <a:gd name="connsiteX156" fmla="*/ 5559 w 10000"/>
                <a:gd name="connsiteY156" fmla="*/ 5301 h 10000"/>
                <a:gd name="connsiteX157" fmla="*/ 5539 w 10000"/>
                <a:gd name="connsiteY157" fmla="*/ 5533 h 10000"/>
                <a:gd name="connsiteX158" fmla="*/ 5514 w 10000"/>
                <a:gd name="connsiteY158" fmla="*/ 5766 h 10000"/>
                <a:gd name="connsiteX159" fmla="*/ 5494 w 10000"/>
                <a:gd name="connsiteY159" fmla="*/ 6025 h 10000"/>
                <a:gd name="connsiteX160" fmla="*/ 5468 w 10000"/>
                <a:gd name="connsiteY160" fmla="*/ 6257 h 10000"/>
                <a:gd name="connsiteX161" fmla="*/ 5443 w 10000"/>
                <a:gd name="connsiteY161" fmla="*/ 6503 h 10000"/>
                <a:gd name="connsiteX162" fmla="*/ 5397 w 10000"/>
                <a:gd name="connsiteY162" fmla="*/ 6437 h 10000"/>
                <a:gd name="connsiteX163" fmla="*/ 5337 w 10000"/>
                <a:gd name="connsiteY163" fmla="*/ 6385 h 10000"/>
                <a:gd name="connsiteX164" fmla="*/ 5251 w 10000"/>
                <a:gd name="connsiteY164" fmla="*/ 6323 h 10000"/>
                <a:gd name="connsiteX165" fmla="*/ 5170 w 10000"/>
                <a:gd name="connsiteY165" fmla="*/ 6245 h 10000"/>
                <a:gd name="connsiteX166" fmla="*/ 5089 w 10000"/>
                <a:gd name="connsiteY166" fmla="*/ 6155 h 10000"/>
                <a:gd name="connsiteX167" fmla="*/ 5013 w 10000"/>
                <a:gd name="connsiteY167" fmla="*/ 6078 h 10000"/>
                <a:gd name="connsiteX168" fmla="*/ 4962 w 10000"/>
                <a:gd name="connsiteY168" fmla="*/ 5987 h 10000"/>
                <a:gd name="connsiteX169" fmla="*/ 4937 w 10000"/>
                <a:gd name="connsiteY169" fmla="*/ 5884 h 10000"/>
                <a:gd name="connsiteX170" fmla="*/ 4835 w 10000"/>
                <a:gd name="connsiteY170" fmla="*/ 5923 h 10000"/>
                <a:gd name="connsiteX171" fmla="*/ 4668 w 10000"/>
                <a:gd name="connsiteY171" fmla="*/ 6000 h 10000"/>
                <a:gd name="connsiteX172" fmla="*/ 4461 w 10000"/>
                <a:gd name="connsiteY172" fmla="*/ 6078 h 10000"/>
                <a:gd name="connsiteX173" fmla="*/ 4213 w 10000"/>
                <a:gd name="connsiteY173" fmla="*/ 6192 h 10000"/>
                <a:gd name="connsiteX174" fmla="*/ 3929 w 10000"/>
                <a:gd name="connsiteY174" fmla="*/ 6309 h 10000"/>
                <a:gd name="connsiteX175" fmla="*/ 3625 w 10000"/>
                <a:gd name="connsiteY175" fmla="*/ 6425 h 10000"/>
                <a:gd name="connsiteX176" fmla="*/ 3311 w 10000"/>
                <a:gd name="connsiteY176" fmla="*/ 6565 h 10000"/>
                <a:gd name="connsiteX177" fmla="*/ 2992 w 10000"/>
                <a:gd name="connsiteY177" fmla="*/ 6694 h 10000"/>
                <a:gd name="connsiteX178" fmla="*/ 2678 w 10000"/>
                <a:gd name="connsiteY178" fmla="*/ 6825 h 10000"/>
                <a:gd name="connsiteX179" fmla="*/ 2380 w 10000"/>
                <a:gd name="connsiteY179" fmla="*/ 6967 h 10000"/>
                <a:gd name="connsiteX180" fmla="*/ 2101 w 10000"/>
                <a:gd name="connsiteY180" fmla="*/ 7082 h 10000"/>
                <a:gd name="connsiteX181" fmla="*/ 1848 w 10000"/>
                <a:gd name="connsiteY181" fmla="*/ 7187 h 10000"/>
                <a:gd name="connsiteX182" fmla="*/ 1641 w 10000"/>
                <a:gd name="connsiteY182" fmla="*/ 7276 h 10000"/>
                <a:gd name="connsiteX183" fmla="*/ 1484 w 10000"/>
                <a:gd name="connsiteY183" fmla="*/ 7328 h 10000"/>
                <a:gd name="connsiteX184" fmla="*/ 1377 w 10000"/>
                <a:gd name="connsiteY184" fmla="*/ 7380 h 10000"/>
                <a:gd name="connsiteX185" fmla="*/ 1342 w 10000"/>
                <a:gd name="connsiteY185" fmla="*/ 7392 h 10000"/>
                <a:gd name="connsiteX186" fmla="*/ 1261 w 10000"/>
                <a:gd name="connsiteY186" fmla="*/ 7328 h 10000"/>
                <a:gd name="connsiteX187" fmla="*/ 1180 w 10000"/>
                <a:gd name="connsiteY187" fmla="*/ 7264 h 10000"/>
                <a:gd name="connsiteX188" fmla="*/ 1104 w 10000"/>
                <a:gd name="connsiteY188" fmla="*/ 7200 h 10000"/>
                <a:gd name="connsiteX189" fmla="*/ 1023 w 10000"/>
                <a:gd name="connsiteY189" fmla="*/ 7123 h 10000"/>
                <a:gd name="connsiteX190" fmla="*/ 942 w 10000"/>
                <a:gd name="connsiteY190" fmla="*/ 7055 h 10000"/>
                <a:gd name="connsiteX191" fmla="*/ 861 w 10000"/>
                <a:gd name="connsiteY191" fmla="*/ 6979 h 10000"/>
                <a:gd name="connsiteX192" fmla="*/ 785 w 10000"/>
                <a:gd name="connsiteY192" fmla="*/ 6914 h 10000"/>
                <a:gd name="connsiteX193" fmla="*/ 704 w 10000"/>
                <a:gd name="connsiteY193" fmla="*/ 6839 h 10000"/>
                <a:gd name="connsiteX194" fmla="*/ 623 w 10000"/>
                <a:gd name="connsiteY194" fmla="*/ 6774 h 10000"/>
                <a:gd name="connsiteX195" fmla="*/ 542 w 10000"/>
                <a:gd name="connsiteY195" fmla="*/ 6710 h 10000"/>
                <a:gd name="connsiteX196" fmla="*/ 466 w 10000"/>
                <a:gd name="connsiteY196" fmla="*/ 6631 h 10000"/>
                <a:gd name="connsiteX197" fmla="*/ 380 w 10000"/>
                <a:gd name="connsiteY197" fmla="*/ 6579 h 10000"/>
                <a:gd name="connsiteX198" fmla="*/ 299 w 10000"/>
                <a:gd name="connsiteY198" fmla="*/ 6515 h 10000"/>
                <a:gd name="connsiteX199" fmla="*/ 218 w 10000"/>
                <a:gd name="connsiteY199" fmla="*/ 6450 h 10000"/>
                <a:gd name="connsiteX200" fmla="*/ 137 w 10000"/>
                <a:gd name="connsiteY200" fmla="*/ 6399 h 10000"/>
                <a:gd name="connsiteX201" fmla="*/ 56 w 10000"/>
                <a:gd name="connsiteY201" fmla="*/ 6336 h 10000"/>
                <a:gd name="connsiteX202" fmla="*/ 0 w 10000"/>
                <a:gd name="connsiteY202" fmla="*/ 6487 h 10000"/>
                <a:gd name="connsiteX203" fmla="*/ 15 w 10000"/>
                <a:gd name="connsiteY203" fmla="*/ 6515 h 10000"/>
                <a:gd name="connsiteX204" fmla="*/ 51 w 10000"/>
                <a:gd name="connsiteY204" fmla="*/ 6565 h 10000"/>
                <a:gd name="connsiteX205" fmla="*/ 106 w 10000"/>
                <a:gd name="connsiteY205" fmla="*/ 6619 h 10000"/>
                <a:gd name="connsiteX206" fmla="*/ 177 w 10000"/>
                <a:gd name="connsiteY206" fmla="*/ 6694 h 10000"/>
                <a:gd name="connsiteX207" fmla="*/ 263 w 10000"/>
                <a:gd name="connsiteY207" fmla="*/ 6774 h 10000"/>
                <a:gd name="connsiteX208" fmla="*/ 359 w 10000"/>
                <a:gd name="connsiteY208" fmla="*/ 6863 h 10000"/>
                <a:gd name="connsiteX209" fmla="*/ 456 w 10000"/>
                <a:gd name="connsiteY209" fmla="*/ 6967 h 10000"/>
                <a:gd name="connsiteX210" fmla="*/ 557 w 10000"/>
                <a:gd name="connsiteY210" fmla="*/ 7055 h 10000"/>
                <a:gd name="connsiteX211" fmla="*/ 658 w 10000"/>
                <a:gd name="connsiteY211" fmla="*/ 7161 h 10000"/>
                <a:gd name="connsiteX212" fmla="*/ 754 w 10000"/>
                <a:gd name="connsiteY212" fmla="*/ 7250 h 10000"/>
                <a:gd name="connsiteX213" fmla="*/ 851 w 10000"/>
                <a:gd name="connsiteY213" fmla="*/ 7328 h 10000"/>
                <a:gd name="connsiteX214" fmla="*/ 932 w 10000"/>
                <a:gd name="connsiteY214" fmla="*/ 7405 h 10000"/>
                <a:gd name="connsiteX215" fmla="*/ 997 w 10000"/>
                <a:gd name="connsiteY215" fmla="*/ 7484 h 10000"/>
                <a:gd name="connsiteX216" fmla="*/ 1053 w 10000"/>
                <a:gd name="connsiteY216" fmla="*/ 7522 h 10000"/>
                <a:gd name="connsiteX217" fmla="*/ 1089 w 10000"/>
                <a:gd name="connsiteY217" fmla="*/ 7561 h 10000"/>
                <a:gd name="connsiteX218" fmla="*/ 1099 w 10000"/>
                <a:gd name="connsiteY218" fmla="*/ 7575 h 10000"/>
                <a:gd name="connsiteX219" fmla="*/ 1094 w 10000"/>
                <a:gd name="connsiteY219" fmla="*/ 7575 h 10000"/>
                <a:gd name="connsiteX220" fmla="*/ 1073 w 10000"/>
                <a:gd name="connsiteY220" fmla="*/ 7587 h 10000"/>
                <a:gd name="connsiteX221" fmla="*/ 1053 w 10000"/>
                <a:gd name="connsiteY221" fmla="*/ 7613 h 10000"/>
                <a:gd name="connsiteX222" fmla="*/ 1023 w 10000"/>
                <a:gd name="connsiteY222" fmla="*/ 7651 h 10000"/>
                <a:gd name="connsiteX223" fmla="*/ 987 w 10000"/>
                <a:gd name="connsiteY223" fmla="*/ 7676 h 10000"/>
                <a:gd name="connsiteX224" fmla="*/ 957 w 10000"/>
                <a:gd name="connsiteY224" fmla="*/ 7715 h 10000"/>
                <a:gd name="connsiteX225" fmla="*/ 932 w 10000"/>
                <a:gd name="connsiteY225" fmla="*/ 7753 h 10000"/>
                <a:gd name="connsiteX226" fmla="*/ 906 w 10000"/>
                <a:gd name="connsiteY226" fmla="*/ 7793 h 10000"/>
                <a:gd name="connsiteX227" fmla="*/ 2486 w 10000"/>
                <a:gd name="connsiteY227" fmla="*/ 9559 h 10000"/>
                <a:gd name="connsiteX228" fmla="*/ 2516 w 10000"/>
                <a:gd name="connsiteY228" fmla="*/ 9598 h 10000"/>
                <a:gd name="connsiteX229" fmla="*/ 2542 w 10000"/>
                <a:gd name="connsiteY229" fmla="*/ 9610 h 10000"/>
                <a:gd name="connsiteX230" fmla="*/ 2572 w 10000"/>
                <a:gd name="connsiteY230" fmla="*/ 9610 h 10000"/>
                <a:gd name="connsiteX231" fmla="*/ 2603 w 10000"/>
                <a:gd name="connsiteY231" fmla="*/ 9545 h 10000"/>
                <a:gd name="connsiteX232" fmla="*/ 1246 w 10000"/>
                <a:gd name="connsiteY232" fmla="*/ 7895 h 10000"/>
                <a:gd name="connsiteX233" fmla="*/ 1337 w 10000"/>
                <a:gd name="connsiteY233" fmla="*/ 7844 h 10000"/>
                <a:gd name="connsiteX234" fmla="*/ 1494 w 10000"/>
                <a:gd name="connsiteY234" fmla="*/ 7765 h 10000"/>
                <a:gd name="connsiteX235" fmla="*/ 1701 w 10000"/>
                <a:gd name="connsiteY235" fmla="*/ 7651 h 10000"/>
                <a:gd name="connsiteX236" fmla="*/ 1949 w 10000"/>
                <a:gd name="connsiteY236" fmla="*/ 7522 h 10000"/>
                <a:gd name="connsiteX237" fmla="*/ 2233 w 10000"/>
                <a:gd name="connsiteY237" fmla="*/ 7392 h 10000"/>
                <a:gd name="connsiteX238" fmla="*/ 2542 w 10000"/>
                <a:gd name="connsiteY238" fmla="*/ 7250 h 10000"/>
                <a:gd name="connsiteX239" fmla="*/ 2871 w 10000"/>
                <a:gd name="connsiteY239" fmla="*/ 7082 h 10000"/>
                <a:gd name="connsiteX240" fmla="*/ 3195 w 10000"/>
                <a:gd name="connsiteY240" fmla="*/ 6928 h 10000"/>
                <a:gd name="connsiteX241" fmla="*/ 3524 w 10000"/>
                <a:gd name="connsiteY241" fmla="*/ 6786 h 10000"/>
                <a:gd name="connsiteX242" fmla="*/ 3833 w 10000"/>
                <a:gd name="connsiteY242" fmla="*/ 6631 h 10000"/>
                <a:gd name="connsiteX243" fmla="*/ 4122 w 10000"/>
                <a:gd name="connsiteY243" fmla="*/ 6503 h 10000"/>
                <a:gd name="connsiteX244" fmla="*/ 4380 w 10000"/>
                <a:gd name="connsiteY244" fmla="*/ 6373 h 10000"/>
                <a:gd name="connsiteX245" fmla="*/ 4603 w 10000"/>
                <a:gd name="connsiteY245" fmla="*/ 6283 h 10000"/>
                <a:gd name="connsiteX246" fmla="*/ 4765 w 10000"/>
                <a:gd name="connsiteY246" fmla="*/ 6192 h 10000"/>
                <a:gd name="connsiteX247" fmla="*/ 4876 w 10000"/>
                <a:gd name="connsiteY247" fmla="*/ 6142 h 10000"/>
                <a:gd name="connsiteX248" fmla="*/ 4911 w 10000"/>
                <a:gd name="connsiteY248" fmla="*/ 6130 h 10000"/>
                <a:gd name="connsiteX249" fmla="*/ 4972 w 10000"/>
                <a:gd name="connsiteY249" fmla="*/ 6219 h 10000"/>
                <a:gd name="connsiteX250" fmla="*/ 5038 w 10000"/>
                <a:gd name="connsiteY250" fmla="*/ 6309 h 10000"/>
                <a:gd name="connsiteX251" fmla="*/ 5109 w 10000"/>
                <a:gd name="connsiteY251" fmla="*/ 6399 h 10000"/>
                <a:gd name="connsiteX252" fmla="*/ 5180 w 10000"/>
                <a:gd name="connsiteY252" fmla="*/ 6503 h 10000"/>
                <a:gd name="connsiteX253" fmla="*/ 5241 w 10000"/>
                <a:gd name="connsiteY253" fmla="*/ 6606 h 10000"/>
                <a:gd name="connsiteX254" fmla="*/ 5306 w 10000"/>
                <a:gd name="connsiteY254" fmla="*/ 6710 h 10000"/>
                <a:gd name="connsiteX255" fmla="*/ 5367 w 10000"/>
                <a:gd name="connsiteY255" fmla="*/ 6812 h 10000"/>
                <a:gd name="connsiteX256" fmla="*/ 5428 w 10000"/>
                <a:gd name="connsiteY256" fmla="*/ 6928 h 10000"/>
                <a:gd name="connsiteX257" fmla="*/ 5423 w 10000"/>
                <a:gd name="connsiteY257" fmla="*/ 7313 h 10000"/>
                <a:gd name="connsiteX258" fmla="*/ 5397 w 10000"/>
                <a:gd name="connsiteY258" fmla="*/ 7676 h 10000"/>
                <a:gd name="connsiteX259" fmla="*/ 5367 w 10000"/>
                <a:gd name="connsiteY259" fmla="*/ 8051 h 10000"/>
                <a:gd name="connsiteX260" fmla="*/ 5337 w 10000"/>
                <a:gd name="connsiteY260" fmla="*/ 8387 h 10000"/>
                <a:gd name="connsiteX261" fmla="*/ 5296 w 10000"/>
                <a:gd name="connsiteY261" fmla="*/ 8268 h 10000"/>
                <a:gd name="connsiteX262" fmla="*/ 5251 w 10000"/>
                <a:gd name="connsiteY262" fmla="*/ 8153 h 10000"/>
                <a:gd name="connsiteX263" fmla="*/ 5210 w 10000"/>
                <a:gd name="connsiteY263" fmla="*/ 8037 h 10000"/>
                <a:gd name="connsiteX264" fmla="*/ 5170 w 10000"/>
                <a:gd name="connsiteY264" fmla="*/ 7931 h 10000"/>
                <a:gd name="connsiteX265" fmla="*/ 5129 w 10000"/>
                <a:gd name="connsiteY265" fmla="*/ 7817 h 10000"/>
                <a:gd name="connsiteX266" fmla="*/ 5089 w 10000"/>
                <a:gd name="connsiteY266" fmla="*/ 7715 h 10000"/>
                <a:gd name="connsiteX267" fmla="*/ 5043 w 10000"/>
                <a:gd name="connsiteY267" fmla="*/ 7613 h 10000"/>
                <a:gd name="connsiteX268" fmla="*/ 4992 w 10000"/>
                <a:gd name="connsiteY268" fmla="*/ 7522 h 10000"/>
                <a:gd name="connsiteX269" fmla="*/ 5033 w 10000"/>
                <a:gd name="connsiteY269" fmla="*/ 7522 h 10000"/>
                <a:gd name="connsiteX270" fmla="*/ 5073 w 10000"/>
                <a:gd name="connsiteY270" fmla="*/ 7561 h 10000"/>
                <a:gd name="connsiteX271" fmla="*/ 5114 w 10000"/>
                <a:gd name="connsiteY271" fmla="*/ 7625 h 10000"/>
                <a:gd name="connsiteX272" fmla="*/ 5149 w 10000"/>
                <a:gd name="connsiteY272" fmla="*/ 7703 h 10000"/>
                <a:gd name="connsiteX273" fmla="*/ 5190 w 10000"/>
                <a:gd name="connsiteY273" fmla="*/ 7780 h 10000"/>
                <a:gd name="connsiteX274" fmla="*/ 5230 w 10000"/>
                <a:gd name="connsiteY274" fmla="*/ 7805 h 10000"/>
                <a:gd name="connsiteX275" fmla="*/ 5271 w 10000"/>
                <a:gd name="connsiteY275" fmla="*/ 7805 h 10000"/>
                <a:gd name="connsiteX276" fmla="*/ 5316 w 10000"/>
                <a:gd name="connsiteY276" fmla="*/ 7753 h 10000"/>
                <a:gd name="connsiteX277" fmla="*/ 5276 w 10000"/>
                <a:gd name="connsiteY277" fmla="*/ 7575 h 10000"/>
                <a:gd name="connsiteX278" fmla="*/ 5225 w 10000"/>
                <a:gd name="connsiteY278" fmla="*/ 7405 h 10000"/>
                <a:gd name="connsiteX279" fmla="*/ 5170 w 10000"/>
                <a:gd name="connsiteY279" fmla="*/ 7264 h 10000"/>
                <a:gd name="connsiteX280" fmla="*/ 5109 w 10000"/>
                <a:gd name="connsiteY280" fmla="*/ 7109 h 10000"/>
                <a:gd name="connsiteX281" fmla="*/ 5043 w 10000"/>
                <a:gd name="connsiteY281" fmla="*/ 6979 h 10000"/>
                <a:gd name="connsiteX282" fmla="*/ 4972 w 10000"/>
                <a:gd name="connsiteY282" fmla="*/ 6863 h 10000"/>
                <a:gd name="connsiteX283" fmla="*/ 4901 w 10000"/>
                <a:gd name="connsiteY283" fmla="*/ 6761 h 10000"/>
                <a:gd name="connsiteX284" fmla="*/ 4835 w 10000"/>
                <a:gd name="connsiteY284" fmla="*/ 6669 h 10000"/>
                <a:gd name="connsiteX285" fmla="*/ 4881 w 10000"/>
                <a:gd name="connsiteY285" fmla="*/ 6681 h 10000"/>
                <a:gd name="connsiteX286" fmla="*/ 4927 w 10000"/>
                <a:gd name="connsiteY286" fmla="*/ 6694 h 10000"/>
                <a:gd name="connsiteX287" fmla="*/ 4972 w 10000"/>
                <a:gd name="connsiteY287" fmla="*/ 6722 h 10000"/>
                <a:gd name="connsiteX288" fmla="*/ 5018 w 10000"/>
                <a:gd name="connsiteY288" fmla="*/ 6761 h 10000"/>
                <a:gd name="connsiteX289" fmla="*/ 5068 w 10000"/>
                <a:gd name="connsiteY289" fmla="*/ 6786 h 10000"/>
                <a:gd name="connsiteX290" fmla="*/ 5114 w 10000"/>
                <a:gd name="connsiteY290" fmla="*/ 6825 h 10000"/>
                <a:gd name="connsiteX291" fmla="*/ 5154 w 10000"/>
                <a:gd name="connsiteY291" fmla="*/ 6876 h 10000"/>
                <a:gd name="connsiteX292" fmla="*/ 5195 w 10000"/>
                <a:gd name="connsiteY292" fmla="*/ 6928 h 10000"/>
                <a:gd name="connsiteX293" fmla="*/ 5220 w 10000"/>
                <a:gd name="connsiteY293" fmla="*/ 6941 h 10000"/>
                <a:gd name="connsiteX294" fmla="*/ 5241 w 10000"/>
                <a:gd name="connsiteY294" fmla="*/ 6991 h 10000"/>
                <a:gd name="connsiteX295" fmla="*/ 5266 w 10000"/>
                <a:gd name="connsiteY295" fmla="*/ 7055 h 10000"/>
                <a:gd name="connsiteX296" fmla="*/ 5281 w 10000"/>
                <a:gd name="connsiteY296" fmla="*/ 7097 h 10000"/>
                <a:gd name="connsiteX297" fmla="*/ 5306 w 10000"/>
                <a:gd name="connsiteY297" fmla="*/ 7161 h 10000"/>
                <a:gd name="connsiteX298" fmla="*/ 5327 w 10000"/>
                <a:gd name="connsiteY298" fmla="*/ 7174 h 10000"/>
                <a:gd name="connsiteX299" fmla="*/ 5352 w 10000"/>
                <a:gd name="connsiteY299" fmla="*/ 7161 h 10000"/>
                <a:gd name="connsiteX300" fmla="*/ 5382 w 10000"/>
                <a:gd name="connsiteY300" fmla="*/ 7097 h 10000"/>
                <a:gd name="connsiteX301" fmla="*/ 5342 w 10000"/>
                <a:gd name="connsiteY301" fmla="*/ 6967 h 10000"/>
                <a:gd name="connsiteX302" fmla="*/ 5296 w 10000"/>
                <a:gd name="connsiteY302" fmla="*/ 6863 h 10000"/>
                <a:gd name="connsiteX303" fmla="*/ 5241 w 10000"/>
                <a:gd name="connsiteY303" fmla="*/ 6774 h 10000"/>
                <a:gd name="connsiteX304" fmla="*/ 5190 w 10000"/>
                <a:gd name="connsiteY304" fmla="*/ 6694 h 10000"/>
                <a:gd name="connsiteX305" fmla="*/ 5129 w 10000"/>
                <a:gd name="connsiteY305" fmla="*/ 6631 h 10000"/>
                <a:gd name="connsiteX306" fmla="*/ 5073 w 10000"/>
                <a:gd name="connsiteY306" fmla="*/ 6593 h 10000"/>
                <a:gd name="connsiteX307" fmla="*/ 5008 w 10000"/>
                <a:gd name="connsiteY307" fmla="*/ 6528 h 10000"/>
                <a:gd name="connsiteX308" fmla="*/ 4952 w 10000"/>
                <a:gd name="connsiteY308" fmla="*/ 6487 h 10000"/>
                <a:gd name="connsiteX309" fmla="*/ 4916 w 10000"/>
                <a:gd name="connsiteY309" fmla="*/ 6450 h 10000"/>
                <a:gd name="connsiteX310" fmla="*/ 4876 w 10000"/>
                <a:gd name="connsiteY310" fmla="*/ 6437 h 10000"/>
                <a:gd name="connsiteX311" fmla="*/ 4841 w 10000"/>
                <a:gd name="connsiteY311" fmla="*/ 6437 h 10000"/>
                <a:gd name="connsiteX312" fmla="*/ 4810 w 10000"/>
                <a:gd name="connsiteY312" fmla="*/ 6503 h 10000"/>
                <a:gd name="connsiteX313" fmla="*/ 4810 w 10000"/>
                <a:gd name="connsiteY313" fmla="*/ 6540 h 10000"/>
                <a:gd name="connsiteX314" fmla="*/ 4815 w 10000"/>
                <a:gd name="connsiteY314" fmla="*/ 6593 h 10000"/>
                <a:gd name="connsiteX315" fmla="*/ 4820 w 10000"/>
                <a:gd name="connsiteY315" fmla="*/ 6619 h 10000"/>
                <a:gd name="connsiteX316" fmla="*/ 4835 w 10000"/>
                <a:gd name="connsiteY316" fmla="*/ 6643 h 10000"/>
                <a:gd name="connsiteX317" fmla="*/ 4795 w 10000"/>
                <a:gd name="connsiteY317" fmla="*/ 6681 h 10000"/>
                <a:gd name="connsiteX318" fmla="*/ 4744 w 10000"/>
                <a:gd name="connsiteY318" fmla="*/ 6694 h 10000"/>
                <a:gd name="connsiteX319" fmla="*/ 4709 w 10000"/>
                <a:gd name="connsiteY319" fmla="*/ 6722 h 10000"/>
                <a:gd name="connsiteX320" fmla="*/ 4704 w 10000"/>
                <a:gd name="connsiteY320" fmla="*/ 6839 h 10000"/>
                <a:gd name="connsiteX321" fmla="*/ 4754 w 10000"/>
                <a:gd name="connsiteY321" fmla="*/ 6888 h 10000"/>
                <a:gd name="connsiteX322" fmla="*/ 4800 w 10000"/>
                <a:gd name="connsiteY322" fmla="*/ 6928 h 10000"/>
                <a:gd name="connsiteX323" fmla="*/ 4846 w 10000"/>
                <a:gd name="connsiteY323" fmla="*/ 6979 h 10000"/>
                <a:gd name="connsiteX324" fmla="*/ 4896 w 10000"/>
                <a:gd name="connsiteY324" fmla="*/ 7005 h 10000"/>
                <a:gd name="connsiteX325" fmla="*/ 4937 w 10000"/>
                <a:gd name="connsiteY325" fmla="*/ 7055 h 10000"/>
                <a:gd name="connsiteX326" fmla="*/ 4987 w 10000"/>
                <a:gd name="connsiteY326" fmla="*/ 7109 h 10000"/>
                <a:gd name="connsiteX327" fmla="*/ 5028 w 10000"/>
                <a:gd name="connsiteY327" fmla="*/ 7187 h 10000"/>
                <a:gd name="connsiteX328" fmla="*/ 5068 w 10000"/>
                <a:gd name="connsiteY328" fmla="*/ 7264 h 10000"/>
                <a:gd name="connsiteX329" fmla="*/ 5033 w 10000"/>
                <a:gd name="connsiteY329" fmla="*/ 7276 h 10000"/>
                <a:gd name="connsiteX330" fmla="*/ 4992 w 10000"/>
                <a:gd name="connsiteY330" fmla="*/ 7276 h 10000"/>
                <a:gd name="connsiteX331" fmla="*/ 4957 w 10000"/>
                <a:gd name="connsiteY331" fmla="*/ 7264 h 10000"/>
                <a:gd name="connsiteX332" fmla="*/ 4916 w 10000"/>
                <a:gd name="connsiteY332" fmla="*/ 7226 h 10000"/>
                <a:gd name="connsiteX333" fmla="*/ 4876 w 10000"/>
                <a:gd name="connsiteY333" fmla="*/ 7200 h 10000"/>
                <a:gd name="connsiteX334" fmla="*/ 4835 w 10000"/>
                <a:gd name="connsiteY334" fmla="*/ 7187 h 10000"/>
                <a:gd name="connsiteX335" fmla="*/ 4800 w 10000"/>
                <a:gd name="connsiteY335" fmla="*/ 7212 h 10000"/>
                <a:gd name="connsiteX336" fmla="*/ 4759 w 10000"/>
                <a:gd name="connsiteY336" fmla="*/ 7264 h 10000"/>
                <a:gd name="connsiteX337" fmla="*/ 4775 w 10000"/>
                <a:gd name="connsiteY337" fmla="*/ 7418 h 10000"/>
                <a:gd name="connsiteX338" fmla="*/ 4810 w 10000"/>
                <a:gd name="connsiteY338" fmla="*/ 7561 h 10000"/>
                <a:gd name="connsiteX339" fmla="*/ 4851 w 10000"/>
                <a:gd name="connsiteY339" fmla="*/ 7663 h 10000"/>
                <a:gd name="connsiteX340" fmla="*/ 4901 w 10000"/>
                <a:gd name="connsiteY340" fmla="*/ 7765 h 10000"/>
                <a:gd name="connsiteX341" fmla="*/ 4952 w 10000"/>
                <a:gd name="connsiteY341" fmla="*/ 7870 h 10000"/>
                <a:gd name="connsiteX342" fmla="*/ 5003 w 10000"/>
                <a:gd name="connsiteY342" fmla="*/ 7985 h 10000"/>
                <a:gd name="connsiteX343" fmla="*/ 5043 w 10000"/>
                <a:gd name="connsiteY343" fmla="*/ 8140 h 10000"/>
                <a:gd name="connsiteX344" fmla="*/ 5078 w 10000"/>
                <a:gd name="connsiteY344" fmla="*/ 8294 h 10000"/>
                <a:gd name="connsiteX345" fmla="*/ 4987 w 10000"/>
                <a:gd name="connsiteY345" fmla="*/ 8347 h 10000"/>
                <a:gd name="connsiteX346" fmla="*/ 4886 w 10000"/>
                <a:gd name="connsiteY346" fmla="*/ 8400 h 10000"/>
                <a:gd name="connsiteX347" fmla="*/ 4795 w 10000"/>
                <a:gd name="connsiteY347" fmla="*/ 8478 h 10000"/>
                <a:gd name="connsiteX348" fmla="*/ 4699 w 10000"/>
                <a:gd name="connsiteY348" fmla="*/ 8555 h 10000"/>
                <a:gd name="connsiteX349" fmla="*/ 4608 w 10000"/>
                <a:gd name="connsiteY349" fmla="*/ 8632 h 10000"/>
                <a:gd name="connsiteX350" fmla="*/ 4511 w 10000"/>
                <a:gd name="connsiteY350" fmla="*/ 8684 h 10000"/>
                <a:gd name="connsiteX351" fmla="*/ 4415 w 10000"/>
                <a:gd name="connsiteY351" fmla="*/ 8735 h 10000"/>
                <a:gd name="connsiteX352" fmla="*/ 4319 w 10000"/>
                <a:gd name="connsiteY352" fmla="*/ 8748 h 10000"/>
                <a:gd name="connsiteX353" fmla="*/ 4339 w 10000"/>
                <a:gd name="connsiteY353" fmla="*/ 8426 h 10000"/>
                <a:gd name="connsiteX354" fmla="*/ 4349 w 10000"/>
                <a:gd name="connsiteY354" fmla="*/ 8063 h 10000"/>
                <a:gd name="connsiteX355" fmla="*/ 4339 w 10000"/>
                <a:gd name="connsiteY355" fmla="*/ 7715 h 10000"/>
                <a:gd name="connsiteX356" fmla="*/ 4319 w 10000"/>
                <a:gd name="connsiteY356" fmla="*/ 7392 h 10000"/>
                <a:gd name="connsiteX357" fmla="*/ 4294 w 10000"/>
                <a:gd name="connsiteY357" fmla="*/ 7289 h 10000"/>
                <a:gd name="connsiteX358" fmla="*/ 4268 w 10000"/>
                <a:gd name="connsiteY358" fmla="*/ 7174 h 10000"/>
                <a:gd name="connsiteX359" fmla="*/ 4238 w 10000"/>
                <a:gd name="connsiteY359" fmla="*/ 7069 h 10000"/>
                <a:gd name="connsiteX360" fmla="*/ 4192 w 10000"/>
                <a:gd name="connsiteY360" fmla="*/ 7030 h 10000"/>
                <a:gd name="connsiteX361" fmla="*/ 4147 w 10000"/>
                <a:gd name="connsiteY361" fmla="*/ 7250 h 10000"/>
                <a:gd name="connsiteX362" fmla="*/ 4116 w 10000"/>
                <a:gd name="connsiteY362" fmla="*/ 7472 h 10000"/>
                <a:gd name="connsiteX363" fmla="*/ 4086 w 10000"/>
                <a:gd name="connsiteY363" fmla="*/ 7689 h 10000"/>
                <a:gd name="connsiteX364" fmla="*/ 4035 w 10000"/>
                <a:gd name="connsiteY364" fmla="*/ 7895 h 10000"/>
                <a:gd name="connsiteX365" fmla="*/ 3833 w 10000"/>
                <a:gd name="connsiteY365" fmla="*/ 7030 h 10000"/>
                <a:gd name="connsiteX366" fmla="*/ 3772 w 10000"/>
                <a:gd name="connsiteY366" fmla="*/ 7030 h 10000"/>
                <a:gd name="connsiteX367" fmla="*/ 3772 w 10000"/>
                <a:gd name="connsiteY367" fmla="*/ 7174 h 10000"/>
                <a:gd name="connsiteX368" fmla="*/ 3813 w 10000"/>
                <a:gd name="connsiteY368" fmla="*/ 7328 h 10000"/>
                <a:gd name="connsiteX369" fmla="*/ 3848 w 10000"/>
                <a:gd name="connsiteY369" fmla="*/ 7496 h 10000"/>
                <a:gd name="connsiteX370" fmla="*/ 3878 w 10000"/>
                <a:gd name="connsiteY370" fmla="*/ 7663 h 10000"/>
                <a:gd name="connsiteX371" fmla="*/ 3909 w 10000"/>
                <a:gd name="connsiteY371" fmla="*/ 7844 h 10000"/>
                <a:gd name="connsiteX372" fmla="*/ 3934 w 10000"/>
                <a:gd name="connsiteY372" fmla="*/ 7998 h 10000"/>
                <a:gd name="connsiteX373" fmla="*/ 3959 w 10000"/>
                <a:gd name="connsiteY373" fmla="*/ 8177 h 10000"/>
                <a:gd name="connsiteX374" fmla="*/ 3975 w 10000"/>
                <a:gd name="connsiteY374" fmla="*/ 8374 h 10000"/>
                <a:gd name="connsiteX375" fmla="*/ 3995 w 10000"/>
                <a:gd name="connsiteY375" fmla="*/ 8555 h 10000"/>
                <a:gd name="connsiteX376" fmla="*/ 4041 w 10000"/>
                <a:gd name="connsiteY376" fmla="*/ 8528 h 10000"/>
                <a:gd name="connsiteX377" fmla="*/ 4081 w 10000"/>
                <a:gd name="connsiteY377" fmla="*/ 8454 h 10000"/>
                <a:gd name="connsiteX378" fmla="*/ 4111 w 10000"/>
                <a:gd name="connsiteY378" fmla="*/ 8374 h 10000"/>
                <a:gd name="connsiteX379" fmla="*/ 4142 w 10000"/>
                <a:gd name="connsiteY379" fmla="*/ 8282 h 10000"/>
                <a:gd name="connsiteX380" fmla="*/ 4162 w 10000"/>
                <a:gd name="connsiteY380" fmla="*/ 8177 h 10000"/>
                <a:gd name="connsiteX381" fmla="*/ 4182 w 10000"/>
                <a:gd name="connsiteY381" fmla="*/ 8063 h 10000"/>
                <a:gd name="connsiteX382" fmla="*/ 4197 w 10000"/>
                <a:gd name="connsiteY382" fmla="*/ 7960 h 10000"/>
                <a:gd name="connsiteX383" fmla="*/ 4218 w 10000"/>
                <a:gd name="connsiteY383" fmla="*/ 7858 h 10000"/>
                <a:gd name="connsiteX384" fmla="*/ 4238 w 10000"/>
                <a:gd name="connsiteY384" fmla="*/ 7960 h 10000"/>
                <a:gd name="connsiteX385" fmla="*/ 4228 w 10000"/>
                <a:gd name="connsiteY385" fmla="*/ 8190 h 10000"/>
                <a:gd name="connsiteX386" fmla="*/ 4203 w 10000"/>
                <a:gd name="connsiteY386" fmla="*/ 8438 h 10000"/>
                <a:gd name="connsiteX387" fmla="*/ 4182 w 10000"/>
                <a:gd name="connsiteY387" fmla="*/ 8658 h 10000"/>
                <a:gd name="connsiteX388" fmla="*/ 4147 w 10000"/>
                <a:gd name="connsiteY388" fmla="*/ 8890 h 10000"/>
                <a:gd name="connsiteX389" fmla="*/ 4111 w 10000"/>
                <a:gd name="connsiteY389" fmla="*/ 9120 h 10000"/>
                <a:gd name="connsiteX390" fmla="*/ 4076 w 10000"/>
                <a:gd name="connsiteY390" fmla="*/ 9341 h 10000"/>
                <a:gd name="connsiteX391" fmla="*/ 4258 w 10000"/>
                <a:gd name="connsiteY391" fmla="*/ 9484 h 10000"/>
                <a:gd name="connsiteX392" fmla="*/ 4273 w 10000"/>
                <a:gd name="connsiteY392" fmla="*/ 9314 h 10000"/>
                <a:gd name="connsiteX393" fmla="*/ 4294 w 10000"/>
                <a:gd name="connsiteY393" fmla="*/ 9172 h 10000"/>
                <a:gd name="connsiteX394" fmla="*/ 4400 w 10000"/>
                <a:gd name="connsiteY394" fmla="*/ 9133 h 10000"/>
                <a:gd name="connsiteX395" fmla="*/ 4511 w 10000"/>
                <a:gd name="connsiteY395" fmla="*/ 9056 h 10000"/>
                <a:gd name="connsiteX396" fmla="*/ 4623 w 10000"/>
                <a:gd name="connsiteY396" fmla="*/ 8980 h 10000"/>
                <a:gd name="connsiteX397" fmla="*/ 4734 w 10000"/>
                <a:gd name="connsiteY397" fmla="*/ 8915 h 10000"/>
                <a:gd name="connsiteX398" fmla="*/ 4846 w 10000"/>
                <a:gd name="connsiteY398" fmla="*/ 8838 h 10000"/>
                <a:gd name="connsiteX399" fmla="*/ 4952 w 10000"/>
                <a:gd name="connsiteY399" fmla="*/ 8761 h 10000"/>
                <a:gd name="connsiteX400" fmla="*/ 5063 w 10000"/>
                <a:gd name="connsiteY400" fmla="*/ 8684 h 10000"/>
                <a:gd name="connsiteX401" fmla="*/ 5170 w 10000"/>
                <a:gd name="connsiteY401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4223 w 10000"/>
                <a:gd name="connsiteY3" fmla="*/ 9921 h 10000"/>
                <a:gd name="connsiteX4" fmla="*/ 5554 w 10000"/>
                <a:gd name="connsiteY4" fmla="*/ 8115 h 10000"/>
                <a:gd name="connsiteX5" fmla="*/ 5570 w 10000"/>
                <a:gd name="connsiteY5" fmla="*/ 7858 h 10000"/>
                <a:gd name="connsiteX6" fmla="*/ 5585 w 10000"/>
                <a:gd name="connsiteY6" fmla="*/ 7575 h 10000"/>
                <a:gd name="connsiteX7" fmla="*/ 5605 w 10000"/>
                <a:gd name="connsiteY7" fmla="*/ 7301 h 10000"/>
                <a:gd name="connsiteX8" fmla="*/ 5625 w 10000"/>
                <a:gd name="connsiteY8" fmla="*/ 7030 h 10000"/>
                <a:gd name="connsiteX9" fmla="*/ 5651 w 10000"/>
                <a:gd name="connsiteY9" fmla="*/ 6774 h 10000"/>
                <a:gd name="connsiteX10" fmla="*/ 5671 w 10000"/>
                <a:gd name="connsiteY10" fmla="*/ 6515 h 10000"/>
                <a:gd name="connsiteX11" fmla="*/ 5706 w 10000"/>
                <a:gd name="connsiteY11" fmla="*/ 6257 h 10000"/>
                <a:gd name="connsiteX12" fmla="*/ 5742 w 10000"/>
                <a:gd name="connsiteY12" fmla="*/ 6013 h 10000"/>
                <a:gd name="connsiteX13" fmla="*/ 5782 w 10000"/>
                <a:gd name="connsiteY13" fmla="*/ 5715 h 10000"/>
                <a:gd name="connsiteX14" fmla="*/ 5838 w 10000"/>
                <a:gd name="connsiteY14" fmla="*/ 5417 h 10000"/>
                <a:gd name="connsiteX15" fmla="*/ 5894 w 10000"/>
                <a:gd name="connsiteY15" fmla="*/ 5134 h 10000"/>
                <a:gd name="connsiteX16" fmla="*/ 5965 w 10000"/>
                <a:gd name="connsiteY16" fmla="*/ 4853 h 10000"/>
                <a:gd name="connsiteX17" fmla="*/ 6041 w 10000"/>
                <a:gd name="connsiteY17" fmla="*/ 4582 h 10000"/>
                <a:gd name="connsiteX18" fmla="*/ 6116 w 10000"/>
                <a:gd name="connsiteY18" fmla="*/ 4322 h 10000"/>
                <a:gd name="connsiteX19" fmla="*/ 6203 w 10000"/>
                <a:gd name="connsiteY19" fmla="*/ 4077 h 10000"/>
                <a:gd name="connsiteX20" fmla="*/ 6294 w 10000"/>
                <a:gd name="connsiteY20" fmla="*/ 3845 h 10000"/>
                <a:gd name="connsiteX21" fmla="*/ 6395 w 10000"/>
                <a:gd name="connsiteY21" fmla="*/ 3639 h 10000"/>
                <a:gd name="connsiteX22" fmla="*/ 6496 w 10000"/>
                <a:gd name="connsiteY22" fmla="*/ 3418 h 10000"/>
                <a:gd name="connsiteX23" fmla="*/ 6603 w 10000"/>
                <a:gd name="connsiteY23" fmla="*/ 3252 h 10000"/>
                <a:gd name="connsiteX24" fmla="*/ 6714 w 10000"/>
                <a:gd name="connsiteY24" fmla="*/ 3096 h 10000"/>
                <a:gd name="connsiteX25" fmla="*/ 6830 w 10000"/>
                <a:gd name="connsiteY25" fmla="*/ 2967 h 10000"/>
                <a:gd name="connsiteX26" fmla="*/ 6947 w 10000"/>
                <a:gd name="connsiteY26" fmla="*/ 2837 h 10000"/>
                <a:gd name="connsiteX27" fmla="*/ 7073 w 10000"/>
                <a:gd name="connsiteY27" fmla="*/ 2773 h 10000"/>
                <a:gd name="connsiteX28" fmla="*/ 7200 w 10000"/>
                <a:gd name="connsiteY28" fmla="*/ 2709 h 10000"/>
                <a:gd name="connsiteX29" fmla="*/ 7271 w 10000"/>
                <a:gd name="connsiteY29" fmla="*/ 2914 h 10000"/>
                <a:gd name="connsiteX30" fmla="*/ 7332 w 10000"/>
                <a:gd name="connsiteY30" fmla="*/ 3096 h 10000"/>
                <a:gd name="connsiteX31" fmla="*/ 7397 w 10000"/>
                <a:gd name="connsiteY31" fmla="*/ 3278 h 10000"/>
                <a:gd name="connsiteX32" fmla="*/ 7468 w 10000"/>
                <a:gd name="connsiteY32" fmla="*/ 3418 h 10000"/>
                <a:gd name="connsiteX33" fmla="*/ 7549 w 10000"/>
                <a:gd name="connsiteY33" fmla="*/ 3562 h 10000"/>
                <a:gd name="connsiteX34" fmla="*/ 7641 w 10000"/>
                <a:gd name="connsiteY34" fmla="*/ 3676 h 10000"/>
                <a:gd name="connsiteX35" fmla="*/ 7757 w 10000"/>
                <a:gd name="connsiteY35" fmla="*/ 3793 h 10000"/>
                <a:gd name="connsiteX36" fmla="*/ 7899 w 10000"/>
                <a:gd name="connsiteY36" fmla="*/ 3895 h 10000"/>
                <a:gd name="connsiteX37" fmla="*/ 7980 w 10000"/>
                <a:gd name="connsiteY37" fmla="*/ 3949 h 10000"/>
                <a:gd name="connsiteX38" fmla="*/ 8056 w 10000"/>
                <a:gd name="connsiteY38" fmla="*/ 3963 h 10000"/>
                <a:gd name="connsiteX39" fmla="*/ 8137 w 10000"/>
                <a:gd name="connsiteY39" fmla="*/ 3975 h 10000"/>
                <a:gd name="connsiteX40" fmla="*/ 8213 w 10000"/>
                <a:gd name="connsiteY40" fmla="*/ 3975 h 10000"/>
                <a:gd name="connsiteX41" fmla="*/ 8289 w 10000"/>
                <a:gd name="connsiteY41" fmla="*/ 3949 h 10000"/>
                <a:gd name="connsiteX42" fmla="*/ 8359 w 10000"/>
                <a:gd name="connsiteY42" fmla="*/ 3907 h 10000"/>
                <a:gd name="connsiteX43" fmla="*/ 8435 w 10000"/>
                <a:gd name="connsiteY43" fmla="*/ 3870 h 10000"/>
                <a:gd name="connsiteX44" fmla="*/ 8506 w 10000"/>
                <a:gd name="connsiteY44" fmla="*/ 3793 h 10000"/>
                <a:gd name="connsiteX45" fmla="*/ 8572 w 10000"/>
                <a:gd name="connsiteY45" fmla="*/ 3743 h 10000"/>
                <a:gd name="connsiteX46" fmla="*/ 8638 w 10000"/>
                <a:gd name="connsiteY46" fmla="*/ 3652 h 10000"/>
                <a:gd name="connsiteX47" fmla="*/ 8709 w 10000"/>
                <a:gd name="connsiteY47" fmla="*/ 3562 h 10000"/>
                <a:gd name="connsiteX48" fmla="*/ 8775 w 10000"/>
                <a:gd name="connsiteY48" fmla="*/ 3459 h 10000"/>
                <a:gd name="connsiteX49" fmla="*/ 8830 w 10000"/>
                <a:gd name="connsiteY49" fmla="*/ 3343 h 10000"/>
                <a:gd name="connsiteX50" fmla="*/ 8896 w 10000"/>
                <a:gd name="connsiteY50" fmla="*/ 3212 h 10000"/>
                <a:gd name="connsiteX51" fmla="*/ 8952 w 10000"/>
                <a:gd name="connsiteY51" fmla="*/ 3083 h 10000"/>
                <a:gd name="connsiteX52" fmla="*/ 9013 w 10000"/>
                <a:gd name="connsiteY52" fmla="*/ 2955 h 10000"/>
                <a:gd name="connsiteX53" fmla="*/ 9200 w 10000"/>
                <a:gd name="connsiteY53" fmla="*/ 3212 h 10000"/>
                <a:gd name="connsiteX54" fmla="*/ 9362 w 10000"/>
                <a:gd name="connsiteY54" fmla="*/ 3550 h 10000"/>
                <a:gd name="connsiteX55" fmla="*/ 9499 w 10000"/>
                <a:gd name="connsiteY55" fmla="*/ 3932 h 10000"/>
                <a:gd name="connsiteX56" fmla="*/ 9625 w 10000"/>
                <a:gd name="connsiteY56" fmla="*/ 4374 h 10000"/>
                <a:gd name="connsiteX57" fmla="*/ 9716 w 10000"/>
                <a:gd name="connsiteY57" fmla="*/ 4853 h 10000"/>
                <a:gd name="connsiteX58" fmla="*/ 9792 w 10000"/>
                <a:gd name="connsiteY58" fmla="*/ 5365 h 10000"/>
                <a:gd name="connsiteX59" fmla="*/ 9833 w 10000"/>
                <a:gd name="connsiteY59" fmla="*/ 5897 h 10000"/>
                <a:gd name="connsiteX60" fmla="*/ 9848 w 10000"/>
                <a:gd name="connsiteY60" fmla="*/ 6437 h 10000"/>
                <a:gd name="connsiteX61" fmla="*/ 9863 w 10000"/>
                <a:gd name="connsiteY61" fmla="*/ 6812 h 10000"/>
                <a:gd name="connsiteX62" fmla="*/ 9878 w 10000"/>
                <a:gd name="connsiteY62" fmla="*/ 7226 h 10000"/>
                <a:gd name="connsiteX63" fmla="*/ 9899 w 10000"/>
                <a:gd name="connsiteY63" fmla="*/ 7548 h 10000"/>
                <a:gd name="connsiteX64" fmla="*/ 9914 w 10000"/>
                <a:gd name="connsiteY64" fmla="*/ 7625 h 10000"/>
                <a:gd name="connsiteX65" fmla="*/ 9980 w 10000"/>
                <a:gd name="connsiteY65" fmla="*/ 6967 h 10000"/>
                <a:gd name="connsiteX66" fmla="*/ 10000 w 10000"/>
                <a:gd name="connsiteY66" fmla="*/ 6257 h 10000"/>
                <a:gd name="connsiteX67" fmla="*/ 9995 w 10000"/>
                <a:gd name="connsiteY67" fmla="*/ 5546 h 10000"/>
                <a:gd name="connsiteX68" fmla="*/ 9949 w 10000"/>
                <a:gd name="connsiteY68" fmla="*/ 4878 h 10000"/>
                <a:gd name="connsiteX69" fmla="*/ 9924 w 10000"/>
                <a:gd name="connsiteY69" fmla="*/ 4657 h 10000"/>
                <a:gd name="connsiteX70" fmla="*/ 9899 w 10000"/>
                <a:gd name="connsiteY70" fmla="*/ 4436 h 10000"/>
                <a:gd name="connsiteX71" fmla="*/ 9863 w 10000"/>
                <a:gd name="connsiteY71" fmla="*/ 4207 h 10000"/>
                <a:gd name="connsiteX72" fmla="*/ 9813 w 10000"/>
                <a:gd name="connsiteY72" fmla="*/ 4000 h 10000"/>
                <a:gd name="connsiteX73" fmla="*/ 9767 w 10000"/>
                <a:gd name="connsiteY73" fmla="*/ 3805 h 10000"/>
                <a:gd name="connsiteX74" fmla="*/ 9716 w 10000"/>
                <a:gd name="connsiteY74" fmla="*/ 3614 h 10000"/>
                <a:gd name="connsiteX75" fmla="*/ 9656 w 10000"/>
                <a:gd name="connsiteY75" fmla="*/ 3418 h 10000"/>
                <a:gd name="connsiteX76" fmla="*/ 9595 w 10000"/>
                <a:gd name="connsiteY76" fmla="*/ 3252 h 10000"/>
                <a:gd name="connsiteX77" fmla="*/ 9529 w 10000"/>
                <a:gd name="connsiteY77" fmla="*/ 3083 h 10000"/>
                <a:gd name="connsiteX78" fmla="*/ 9458 w 10000"/>
                <a:gd name="connsiteY78" fmla="*/ 2914 h 10000"/>
                <a:gd name="connsiteX79" fmla="*/ 9387 w 10000"/>
                <a:gd name="connsiteY79" fmla="*/ 2761 h 10000"/>
                <a:gd name="connsiteX80" fmla="*/ 9316 w 10000"/>
                <a:gd name="connsiteY80" fmla="*/ 2606 h 10000"/>
                <a:gd name="connsiteX81" fmla="*/ 9241 w 10000"/>
                <a:gd name="connsiteY81" fmla="*/ 2466 h 10000"/>
                <a:gd name="connsiteX82" fmla="*/ 9154 w 10000"/>
                <a:gd name="connsiteY82" fmla="*/ 2324 h 10000"/>
                <a:gd name="connsiteX83" fmla="*/ 9078 w 10000"/>
                <a:gd name="connsiteY83" fmla="*/ 2207 h 10000"/>
                <a:gd name="connsiteX84" fmla="*/ 8997 w 10000"/>
                <a:gd name="connsiteY84" fmla="*/ 2091 h 10000"/>
                <a:gd name="connsiteX85" fmla="*/ 8982 w 10000"/>
                <a:gd name="connsiteY85" fmla="*/ 2104 h 10000"/>
                <a:gd name="connsiteX86" fmla="*/ 8972 w 10000"/>
                <a:gd name="connsiteY86" fmla="*/ 2117 h 10000"/>
                <a:gd name="connsiteX87" fmla="*/ 8957 w 10000"/>
                <a:gd name="connsiteY87" fmla="*/ 2129 h 10000"/>
                <a:gd name="connsiteX88" fmla="*/ 8947 w 10000"/>
                <a:gd name="connsiteY88" fmla="*/ 2153 h 10000"/>
                <a:gd name="connsiteX89" fmla="*/ 8932 w 10000"/>
                <a:gd name="connsiteY89" fmla="*/ 2207 h 10000"/>
                <a:gd name="connsiteX90" fmla="*/ 8906 w 10000"/>
                <a:gd name="connsiteY90" fmla="*/ 2285 h 10000"/>
                <a:gd name="connsiteX91" fmla="*/ 8866 w 10000"/>
                <a:gd name="connsiteY91" fmla="*/ 2387 h 10000"/>
                <a:gd name="connsiteX92" fmla="*/ 8820 w 10000"/>
                <a:gd name="connsiteY92" fmla="*/ 2517 h 10000"/>
                <a:gd name="connsiteX93" fmla="*/ 8749 w 10000"/>
                <a:gd name="connsiteY93" fmla="*/ 2683 h 10000"/>
                <a:gd name="connsiteX94" fmla="*/ 8684 w 10000"/>
                <a:gd name="connsiteY94" fmla="*/ 2810 h 10000"/>
                <a:gd name="connsiteX95" fmla="*/ 8628 w 10000"/>
                <a:gd name="connsiteY95" fmla="*/ 2929 h 10000"/>
                <a:gd name="connsiteX96" fmla="*/ 8567 w 10000"/>
                <a:gd name="connsiteY96" fmla="*/ 3031 h 10000"/>
                <a:gd name="connsiteX97" fmla="*/ 8516 w 10000"/>
                <a:gd name="connsiteY97" fmla="*/ 3110 h 10000"/>
                <a:gd name="connsiteX98" fmla="*/ 8466 w 10000"/>
                <a:gd name="connsiteY98" fmla="*/ 3186 h 10000"/>
                <a:gd name="connsiteX99" fmla="*/ 8415 w 10000"/>
                <a:gd name="connsiteY99" fmla="*/ 3228 h 10000"/>
                <a:gd name="connsiteX100" fmla="*/ 8365 w 10000"/>
                <a:gd name="connsiteY100" fmla="*/ 3278 h 10000"/>
                <a:gd name="connsiteX101" fmla="*/ 8314 w 10000"/>
                <a:gd name="connsiteY101" fmla="*/ 3290 h 10000"/>
                <a:gd name="connsiteX102" fmla="*/ 8258 w 10000"/>
                <a:gd name="connsiteY102" fmla="*/ 3304 h 10000"/>
                <a:gd name="connsiteX103" fmla="*/ 8208 w 10000"/>
                <a:gd name="connsiteY103" fmla="*/ 3316 h 10000"/>
                <a:gd name="connsiteX104" fmla="*/ 8147 w 10000"/>
                <a:gd name="connsiteY104" fmla="*/ 3316 h 10000"/>
                <a:gd name="connsiteX105" fmla="*/ 8086 w 10000"/>
                <a:gd name="connsiteY105" fmla="*/ 3304 h 10000"/>
                <a:gd name="connsiteX106" fmla="*/ 8015 w 10000"/>
                <a:gd name="connsiteY106" fmla="*/ 3304 h 10000"/>
                <a:gd name="connsiteX107" fmla="*/ 7939 w 10000"/>
                <a:gd name="connsiteY107" fmla="*/ 3290 h 10000"/>
                <a:gd name="connsiteX108" fmla="*/ 7858 w 10000"/>
                <a:gd name="connsiteY108" fmla="*/ 3278 h 10000"/>
                <a:gd name="connsiteX109" fmla="*/ 7803 w 10000"/>
                <a:gd name="connsiteY109" fmla="*/ 3212 h 10000"/>
                <a:gd name="connsiteX110" fmla="*/ 7747 w 10000"/>
                <a:gd name="connsiteY110" fmla="*/ 3172 h 10000"/>
                <a:gd name="connsiteX111" fmla="*/ 7696 w 10000"/>
                <a:gd name="connsiteY111" fmla="*/ 3110 h 10000"/>
                <a:gd name="connsiteX112" fmla="*/ 7635 w 10000"/>
                <a:gd name="connsiteY112" fmla="*/ 3056 h 10000"/>
                <a:gd name="connsiteX113" fmla="*/ 7585 w 10000"/>
                <a:gd name="connsiteY113" fmla="*/ 2992 h 10000"/>
                <a:gd name="connsiteX114" fmla="*/ 7529 w 10000"/>
                <a:gd name="connsiteY114" fmla="*/ 2902 h 10000"/>
                <a:gd name="connsiteX115" fmla="*/ 7489 w 10000"/>
                <a:gd name="connsiteY115" fmla="*/ 2797 h 10000"/>
                <a:gd name="connsiteX116" fmla="*/ 7448 w 10000"/>
                <a:gd name="connsiteY116" fmla="*/ 2683 h 10000"/>
                <a:gd name="connsiteX117" fmla="*/ 7468 w 10000"/>
                <a:gd name="connsiteY117" fmla="*/ 2632 h 10000"/>
                <a:gd name="connsiteX118" fmla="*/ 7484 w 10000"/>
                <a:gd name="connsiteY118" fmla="*/ 2580 h 10000"/>
                <a:gd name="connsiteX119" fmla="*/ 7499 w 10000"/>
                <a:gd name="connsiteY119" fmla="*/ 2517 h 10000"/>
                <a:gd name="connsiteX120" fmla="*/ 7514 w 10000"/>
                <a:gd name="connsiteY120" fmla="*/ 2466 h 10000"/>
                <a:gd name="connsiteX121" fmla="*/ 7554 w 10000"/>
                <a:gd name="connsiteY121" fmla="*/ 2141 h 10000"/>
                <a:gd name="connsiteX122" fmla="*/ 7570 w 10000"/>
                <a:gd name="connsiteY122" fmla="*/ 1819 h 10000"/>
                <a:gd name="connsiteX123" fmla="*/ 7570 w 10000"/>
                <a:gd name="connsiteY123" fmla="*/ 1497 h 10000"/>
                <a:gd name="connsiteX124" fmla="*/ 7559 w 10000"/>
                <a:gd name="connsiteY124" fmla="*/ 1174 h 10000"/>
                <a:gd name="connsiteX125" fmla="*/ 7529 w 10000"/>
                <a:gd name="connsiteY125" fmla="*/ 852 h 10000"/>
                <a:gd name="connsiteX126" fmla="*/ 7484 w 10000"/>
                <a:gd name="connsiteY126" fmla="*/ 554 h 10000"/>
                <a:gd name="connsiteX127" fmla="*/ 7428 w 10000"/>
                <a:gd name="connsiteY127" fmla="*/ 269 h 10000"/>
                <a:gd name="connsiteX128" fmla="*/ 7357 w 10000"/>
                <a:gd name="connsiteY128" fmla="*/ 0 h 10000"/>
                <a:gd name="connsiteX129" fmla="*/ 7352 w 10000"/>
                <a:gd name="connsiteY129" fmla="*/ 77 h 10000"/>
                <a:gd name="connsiteX130" fmla="*/ 7357 w 10000"/>
                <a:gd name="connsiteY130" fmla="*/ 323 h 10000"/>
                <a:gd name="connsiteX131" fmla="*/ 7367 w 10000"/>
                <a:gd name="connsiteY131" fmla="*/ 647 h 10000"/>
                <a:gd name="connsiteX132" fmla="*/ 7372 w 10000"/>
                <a:gd name="connsiteY132" fmla="*/ 1032 h 10000"/>
                <a:gd name="connsiteX133" fmla="*/ 7362 w 10000"/>
                <a:gd name="connsiteY133" fmla="*/ 1445 h 10000"/>
                <a:gd name="connsiteX134" fmla="*/ 7332 w 10000"/>
                <a:gd name="connsiteY134" fmla="*/ 1819 h 10000"/>
                <a:gd name="connsiteX135" fmla="*/ 7271 w 10000"/>
                <a:gd name="connsiteY135" fmla="*/ 2117 h 10000"/>
                <a:gd name="connsiteX136" fmla="*/ 7165 w 10000"/>
                <a:gd name="connsiteY136" fmla="*/ 2297 h 10000"/>
                <a:gd name="connsiteX137" fmla="*/ 7048 w 10000"/>
                <a:gd name="connsiteY137" fmla="*/ 2297 h 10000"/>
                <a:gd name="connsiteX138" fmla="*/ 6932 w 10000"/>
                <a:gd name="connsiteY138" fmla="*/ 2324 h 10000"/>
                <a:gd name="connsiteX139" fmla="*/ 6820 w 10000"/>
                <a:gd name="connsiteY139" fmla="*/ 2387 h 10000"/>
                <a:gd name="connsiteX140" fmla="*/ 6709 w 10000"/>
                <a:gd name="connsiteY140" fmla="*/ 2466 h 10000"/>
                <a:gd name="connsiteX141" fmla="*/ 6603 w 10000"/>
                <a:gd name="connsiteY141" fmla="*/ 2542 h 10000"/>
                <a:gd name="connsiteX142" fmla="*/ 6501 w 10000"/>
                <a:gd name="connsiteY142" fmla="*/ 2670 h 10000"/>
                <a:gd name="connsiteX143" fmla="*/ 6400 w 10000"/>
                <a:gd name="connsiteY143" fmla="*/ 2785 h 10000"/>
                <a:gd name="connsiteX144" fmla="*/ 6304 w 10000"/>
                <a:gd name="connsiteY144" fmla="*/ 2929 h 10000"/>
                <a:gd name="connsiteX145" fmla="*/ 6208 w 10000"/>
                <a:gd name="connsiteY145" fmla="*/ 3096 h 10000"/>
                <a:gd name="connsiteX146" fmla="*/ 6116 w 10000"/>
                <a:gd name="connsiteY146" fmla="*/ 3278 h 10000"/>
                <a:gd name="connsiteX147" fmla="*/ 6035 w 10000"/>
                <a:gd name="connsiteY147" fmla="*/ 3471 h 10000"/>
                <a:gd name="connsiteX148" fmla="*/ 5954 w 10000"/>
                <a:gd name="connsiteY148" fmla="*/ 3676 h 10000"/>
                <a:gd name="connsiteX149" fmla="*/ 5878 w 10000"/>
                <a:gd name="connsiteY149" fmla="*/ 3883 h 10000"/>
                <a:gd name="connsiteX150" fmla="*/ 5808 w 10000"/>
                <a:gd name="connsiteY150" fmla="*/ 4127 h 10000"/>
                <a:gd name="connsiteX151" fmla="*/ 5737 w 10000"/>
                <a:gd name="connsiteY151" fmla="*/ 4360 h 10000"/>
                <a:gd name="connsiteX152" fmla="*/ 5676 w 10000"/>
                <a:gd name="connsiteY152" fmla="*/ 4594 h 10000"/>
                <a:gd name="connsiteX153" fmla="*/ 5630 w 10000"/>
                <a:gd name="connsiteY153" fmla="*/ 4827 h 10000"/>
                <a:gd name="connsiteX154" fmla="*/ 5590 w 10000"/>
                <a:gd name="connsiteY154" fmla="*/ 5058 h 10000"/>
                <a:gd name="connsiteX155" fmla="*/ 5559 w 10000"/>
                <a:gd name="connsiteY155" fmla="*/ 5301 h 10000"/>
                <a:gd name="connsiteX156" fmla="*/ 5539 w 10000"/>
                <a:gd name="connsiteY156" fmla="*/ 5533 h 10000"/>
                <a:gd name="connsiteX157" fmla="*/ 5514 w 10000"/>
                <a:gd name="connsiteY157" fmla="*/ 5766 h 10000"/>
                <a:gd name="connsiteX158" fmla="*/ 5494 w 10000"/>
                <a:gd name="connsiteY158" fmla="*/ 6025 h 10000"/>
                <a:gd name="connsiteX159" fmla="*/ 5468 w 10000"/>
                <a:gd name="connsiteY159" fmla="*/ 6257 h 10000"/>
                <a:gd name="connsiteX160" fmla="*/ 5443 w 10000"/>
                <a:gd name="connsiteY160" fmla="*/ 6503 h 10000"/>
                <a:gd name="connsiteX161" fmla="*/ 5397 w 10000"/>
                <a:gd name="connsiteY161" fmla="*/ 6437 h 10000"/>
                <a:gd name="connsiteX162" fmla="*/ 5337 w 10000"/>
                <a:gd name="connsiteY162" fmla="*/ 6385 h 10000"/>
                <a:gd name="connsiteX163" fmla="*/ 5251 w 10000"/>
                <a:gd name="connsiteY163" fmla="*/ 6323 h 10000"/>
                <a:gd name="connsiteX164" fmla="*/ 5170 w 10000"/>
                <a:gd name="connsiteY164" fmla="*/ 6245 h 10000"/>
                <a:gd name="connsiteX165" fmla="*/ 5089 w 10000"/>
                <a:gd name="connsiteY165" fmla="*/ 6155 h 10000"/>
                <a:gd name="connsiteX166" fmla="*/ 5013 w 10000"/>
                <a:gd name="connsiteY166" fmla="*/ 6078 h 10000"/>
                <a:gd name="connsiteX167" fmla="*/ 4962 w 10000"/>
                <a:gd name="connsiteY167" fmla="*/ 5987 h 10000"/>
                <a:gd name="connsiteX168" fmla="*/ 4937 w 10000"/>
                <a:gd name="connsiteY168" fmla="*/ 5884 h 10000"/>
                <a:gd name="connsiteX169" fmla="*/ 4835 w 10000"/>
                <a:gd name="connsiteY169" fmla="*/ 5923 h 10000"/>
                <a:gd name="connsiteX170" fmla="*/ 4668 w 10000"/>
                <a:gd name="connsiteY170" fmla="*/ 6000 h 10000"/>
                <a:gd name="connsiteX171" fmla="*/ 4461 w 10000"/>
                <a:gd name="connsiteY171" fmla="*/ 6078 h 10000"/>
                <a:gd name="connsiteX172" fmla="*/ 4213 w 10000"/>
                <a:gd name="connsiteY172" fmla="*/ 6192 h 10000"/>
                <a:gd name="connsiteX173" fmla="*/ 3929 w 10000"/>
                <a:gd name="connsiteY173" fmla="*/ 6309 h 10000"/>
                <a:gd name="connsiteX174" fmla="*/ 3625 w 10000"/>
                <a:gd name="connsiteY174" fmla="*/ 6425 h 10000"/>
                <a:gd name="connsiteX175" fmla="*/ 3311 w 10000"/>
                <a:gd name="connsiteY175" fmla="*/ 6565 h 10000"/>
                <a:gd name="connsiteX176" fmla="*/ 2992 w 10000"/>
                <a:gd name="connsiteY176" fmla="*/ 6694 h 10000"/>
                <a:gd name="connsiteX177" fmla="*/ 2678 w 10000"/>
                <a:gd name="connsiteY177" fmla="*/ 6825 h 10000"/>
                <a:gd name="connsiteX178" fmla="*/ 2380 w 10000"/>
                <a:gd name="connsiteY178" fmla="*/ 6967 h 10000"/>
                <a:gd name="connsiteX179" fmla="*/ 2101 w 10000"/>
                <a:gd name="connsiteY179" fmla="*/ 7082 h 10000"/>
                <a:gd name="connsiteX180" fmla="*/ 1848 w 10000"/>
                <a:gd name="connsiteY180" fmla="*/ 7187 h 10000"/>
                <a:gd name="connsiteX181" fmla="*/ 1641 w 10000"/>
                <a:gd name="connsiteY181" fmla="*/ 7276 h 10000"/>
                <a:gd name="connsiteX182" fmla="*/ 1484 w 10000"/>
                <a:gd name="connsiteY182" fmla="*/ 7328 h 10000"/>
                <a:gd name="connsiteX183" fmla="*/ 1377 w 10000"/>
                <a:gd name="connsiteY183" fmla="*/ 7380 h 10000"/>
                <a:gd name="connsiteX184" fmla="*/ 1342 w 10000"/>
                <a:gd name="connsiteY184" fmla="*/ 7392 h 10000"/>
                <a:gd name="connsiteX185" fmla="*/ 1261 w 10000"/>
                <a:gd name="connsiteY185" fmla="*/ 7328 h 10000"/>
                <a:gd name="connsiteX186" fmla="*/ 1180 w 10000"/>
                <a:gd name="connsiteY186" fmla="*/ 7264 h 10000"/>
                <a:gd name="connsiteX187" fmla="*/ 1104 w 10000"/>
                <a:gd name="connsiteY187" fmla="*/ 7200 h 10000"/>
                <a:gd name="connsiteX188" fmla="*/ 1023 w 10000"/>
                <a:gd name="connsiteY188" fmla="*/ 7123 h 10000"/>
                <a:gd name="connsiteX189" fmla="*/ 942 w 10000"/>
                <a:gd name="connsiteY189" fmla="*/ 7055 h 10000"/>
                <a:gd name="connsiteX190" fmla="*/ 861 w 10000"/>
                <a:gd name="connsiteY190" fmla="*/ 6979 h 10000"/>
                <a:gd name="connsiteX191" fmla="*/ 785 w 10000"/>
                <a:gd name="connsiteY191" fmla="*/ 6914 h 10000"/>
                <a:gd name="connsiteX192" fmla="*/ 704 w 10000"/>
                <a:gd name="connsiteY192" fmla="*/ 6839 h 10000"/>
                <a:gd name="connsiteX193" fmla="*/ 623 w 10000"/>
                <a:gd name="connsiteY193" fmla="*/ 6774 h 10000"/>
                <a:gd name="connsiteX194" fmla="*/ 542 w 10000"/>
                <a:gd name="connsiteY194" fmla="*/ 6710 h 10000"/>
                <a:gd name="connsiteX195" fmla="*/ 466 w 10000"/>
                <a:gd name="connsiteY195" fmla="*/ 6631 h 10000"/>
                <a:gd name="connsiteX196" fmla="*/ 380 w 10000"/>
                <a:gd name="connsiteY196" fmla="*/ 6579 h 10000"/>
                <a:gd name="connsiteX197" fmla="*/ 299 w 10000"/>
                <a:gd name="connsiteY197" fmla="*/ 6515 h 10000"/>
                <a:gd name="connsiteX198" fmla="*/ 218 w 10000"/>
                <a:gd name="connsiteY198" fmla="*/ 6450 h 10000"/>
                <a:gd name="connsiteX199" fmla="*/ 137 w 10000"/>
                <a:gd name="connsiteY199" fmla="*/ 6399 h 10000"/>
                <a:gd name="connsiteX200" fmla="*/ 56 w 10000"/>
                <a:gd name="connsiteY200" fmla="*/ 6336 h 10000"/>
                <a:gd name="connsiteX201" fmla="*/ 0 w 10000"/>
                <a:gd name="connsiteY201" fmla="*/ 6487 h 10000"/>
                <a:gd name="connsiteX202" fmla="*/ 15 w 10000"/>
                <a:gd name="connsiteY202" fmla="*/ 6515 h 10000"/>
                <a:gd name="connsiteX203" fmla="*/ 51 w 10000"/>
                <a:gd name="connsiteY203" fmla="*/ 6565 h 10000"/>
                <a:gd name="connsiteX204" fmla="*/ 106 w 10000"/>
                <a:gd name="connsiteY204" fmla="*/ 6619 h 10000"/>
                <a:gd name="connsiteX205" fmla="*/ 177 w 10000"/>
                <a:gd name="connsiteY205" fmla="*/ 6694 h 10000"/>
                <a:gd name="connsiteX206" fmla="*/ 263 w 10000"/>
                <a:gd name="connsiteY206" fmla="*/ 6774 h 10000"/>
                <a:gd name="connsiteX207" fmla="*/ 359 w 10000"/>
                <a:gd name="connsiteY207" fmla="*/ 6863 h 10000"/>
                <a:gd name="connsiteX208" fmla="*/ 456 w 10000"/>
                <a:gd name="connsiteY208" fmla="*/ 6967 h 10000"/>
                <a:gd name="connsiteX209" fmla="*/ 557 w 10000"/>
                <a:gd name="connsiteY209" fmla="*/ 7055 h 10000"/>
                <a:gd name="connsiteX210" fmla="*/ 658 w 10000"/>
                <a:gd name="connsiteY210" fmla="*/ 7161 h 10000"/>
                <a:gd name="connsiteX211" fmla="*/ 754 w 10000"/>
                <a:gd name="connsiteY211" fmla="*/ 7250 h 10000"/>
                <a:gd name="connsiteX212" fmla="*/ 851 w 10000"/>
                <a:gd name="connsiteY212" fmla="*/ 7328 h 10000"/>
                <a:gd name="connsiteX213" fmla="*/ 932 w 10000"/>
                <a:gd name="connsiteY213" fmla="*/ 7405 h 10000"/>
                <a:gd name="connsiteX214" fmla="*/ 997 w 10000"/>
                <a:gd name="connsiteY214" fmla="*/ 7484 h 10000"/>
                <a:gd name="connsiteX215" fmla="*/ 1053 w 10000"/>
                <a:gd name="connsiteY215" fmla="*/ 7522 h 10000"/>
                <a:gd name="connsiteX216" fmla="*/ 1089 w 10000"/>
                <a:gd name="connsiteY216" fmla="*/ 7561 h 10000"/>
                <a:gd name="connsiteX217" fmla="*/ 1099 w 10000"/>
                <a:gd name="connsiteY217" fmla="*/ 7575 h 10000"/>
                <a:gd name="connsiteX218" fmla="*/ 1094 w 10000"/>
                <a:gd name="connsiteY218" fmla="*/ 7575 h 10000"/>
                <a:gd name="connsiteX219" fmla="*/ 1073 w 10000"/>
                <a:gd name="connsiteY219" fmla="*/ 7587 h 10000"/>
                <a:gd name="connsiteX220" fmla="*/ 1053 w 10000"/>
                <a:gd name="connsiteY220" fmla="*/ 7613 h 10000"/>
                <a:gd name="connsiteX221" fmla="*/ 1023 w 10000"/>
                <a:gd name="connsiteY221" fmla="*/ 7651 h 10000"/>
                <a:gd name="connsiteX222" fmla="*/ 987 w 10000"/>
                <a:gd name="connsiteY222" fmla="*/ 7676 h 10000"/>
                <a:gd name="connsiteX223" fmla="*/ 957 w 10000"/>
                <a:gd name="connsiteY223" fmla="*/ 7715 h 10000"/>
                <a:gd name="connsiteX224" fmla="*/ 932 w 10000"/>
                <a:gd name="connsiteY224" fmla="*/ 7753 h 10000"/>
                <a:gd name="connsiteX225" fmla="*/ 906 w 10000"/>
                <a:gd name="connsiteY225" fmla="*/ 7793 h 10000"/>
                <a:gd name="connsiteX226" fmla="*/ 2486 w 10000"/>
                <a:gd name="connsiteY226" fmla="*/ 9559 h 10000"/>
                <a:gd name="connsiteX227" fmla="*/ 2516 w 10000"/>
                <a:gd name="connsiteY227" fmla="*/ 9598 h 10000"/>
                <a:gd name="connsiteX228" fmla="*/ 2542 w 10000"/>
                <a:gd name="connsiteY228" fmla="*/ 9610 h 10000"/>
                <a:gd name="connsiteX229" fmla="*/ 2572 w 10000"/>
                <a:gd name="connsiteY229" fmla="*/ 9610 h 10000"/>
                <a:gd name="connsiteX230" fmla="*/ 2603 w 10000"/>
                <a:gd name="connsiteY230" fmla="*/ 9545 h 10000"/>
                <a:gd name="connsiteX231" fmla="*/ 1246 w 10000"/>
                <a:gd name="connsiteY231" fmla="*/ 7895 h 10000"/>
                <a:gd name="connsiteX232" fmla="*/ 1337 w 10000"/>
                <a:gd name="connsiteY232" fmla="*/ 7844 h 10000"/>
                <a:gd name="connsiteX233" fmla="*/ 1494 w 10000"/>
                <a:gd name="connsiteY233" fmla="*/ 7765 h 10000"/>
                <a:gd name="connsiteX234" fmla="*/ 1701 w 10000"/>
                <a:gd name="connsiteY234" fmla="*/ 7651 h 10000"/>
                <a:gd name="connsiteX235" fmla="*/ 1949 w 10000"/>
                <a:gd name="connsiteY235" fmla="*/ 7522 h 10000"/>
                <a:gd name="connsiteX236" fmla="*/ 2233 w 10000"/>
                <a:gd name="connsiteY236" fmla="*/ 7392 h 10000"/>
                <a:gd name="connsiteX237" fmla="*/ 2542 w 10000"/>
                <a:gd name="connsiteY237" fmla="*/ 7250 h 10000"/>
                <a:gd name="connsiteX238" fmla="*/ 2871 w 10000"/>
                <a:gd name="connsiteY238" fmla="*/ 7082 h 10000"/>
                <a:gd name="connsiteX239" fmla="*/ 3195 w 10000"/>
                <a:gd name="connsiteY239" fmla="*/ 6928 h 10000"/>
                <a:gd name="connsiteX240" fmla="*/ 3524 w 10000"/>
                <a:gd name="connsiteY240" fmla="*/ 6786 h 10000"/>
                <a:gd name="connsiteX241" fmla="*/ 3833 w 10000"/>
                <a:gd name="connsiteY241" fmla="*/ 6631 h 10000"/>
                <a:gd name="connsiteX242" fmla="*/ 4122 w 10000"/>
                <a:gd name="connsiteY242" fmla="*/ 6503 h 10000"/>
                <a:gd name="connsiteX243" fmla="*/ 4380 w 10000"/>
                <a:gd name="connsiteY243" fmla="*/ 6373 h 10000"/>
                <a:gd name="connsiteX244" fmla="*/ 4603 w 10000"/>
                <a:gd name="connsiteY244" fmla="*/ 6283 h 10000"/>
                <a:gd name="connsiteX245" fmla="*/ 4765 w 10000"/>
                <a:gd name="connsiteY245" fmla="*/ 6192 h 10000"/>
                <a:gd name="connsiteX246" fmla="*/ 4876 w 10000"/>
                <a:gd name="connsiteY246" fmla="*/ 6142 h 10000"/>
                <a:gd name="connsiteX247" fmla="*/ 4911 w 10000"/>
                <a:gd name="connsiteY247" fmla="*/ 6130 h 10000"/>
                <a:gd name="connsiteX248" fmla="*/ 4972 w 10000"/>
                <a:gd name="connsiteY248" fmla="*/ 6219 h 10000"/>
                <a:gd name="connsiteX249" fmla="*/ 5038 w 10000"/>
                <a:gd name="connsiteY249" fmla="*/ 6309 h 10000"/>
                <a:gd name="connsiteX250" fmla="*/ 5109 w 10000"/>
                <a:gd name="connsiteY250" fmla="*/ 6399 h 10000"/>
                <a:gd name="connsiteX251" fmla="*/ 5180 w 10000"/>
                <a:gd name="connsiteY251" fmla="*/ 6503 h 10000"/>
                <a:gd name="connsiteX252" fmla="*/ 5241 w 10000"/>
                <a:gd name="connsiteY252" fmla="*/ 6606 h 10000"/>
                <a:gd name="connsiteX253" fmla="*/ 5306 w 10000"/>
                <a:gd name="connsiteY253" fmla="*/ 6710 h 10000"/>
                <a:gd name="connsiteX254" fmla="*/ 5367 w 10000"/>
                <a:gd name="connsiteY254" fmla="*/ 6812 h 10000"/>
                <a:gd name="connsiteX255" fmla="*/ 5428 w 10000"/>
                <a:gd name="connsiteY255" fmla="*/ 6928 h 10000"/>
                <a:gd name="connsiteX256" fmla="*/ 5423 w 10000"/>
                <a:gd name="connsiteY256" fmla="*/ 7313 h 10000"/>
                <a:gd name="connsiteX257" fmla="*/ 5397 w 10000"/>
                <a:gd name="connsiteY257" fmla="*/ 7676 h 10000"/>
                <a:gd name="connsiteX258" fmla="*/ 5367 w 10000"/>
                <a:gd name="connsiteY258" fmla="*/ 8051 h 10000"/>
                <a:gd name="connsiteX259" fmla="*/ 5337 w 10000"/>
                <a:gd name="connsiteY259" fmla="*/ 8387 h 10000"/>
                <a:gd name="connsiteX260" fmla="*/ 5296 w 10000"/>
                <a:gd name="connsiteY260" fmla="*/ 8268 h 10000"/>
                <a:gd name="connsiteX261" fmla="*/ 5251 w 10000"/>
                <a:gd name="connsiteY261" fmla="*/ 8153 h 10000"/>
                <a:gd name="connsiteX262" fmla="*/ 5210 w 10000"/>
                <a:gd name="connsiteY262" fmla="*/ 8037 h 10000"/>
                <a:gd name="connsiteX263" fmla="*/ 5170 w 10000"/>
                <a:gd name="connsiteY263" fmla="*/ 7931 h 10000"/>
                <a:gd name="connsiteX264" fmla="*/ 5129 w 10000"/>
                <a:gd name="connsiteY264" fmla="*/ 7817 h 10000"/>
                <a:gd name="connsiteX265" fmla="*/ 5089 w 10000"/>
                <a:gd name="connsiteY265" fmla="*/ 7715 h 10000"/>
                <a:gd name="connsiteX266" fmla="*/ 5043 w 10000"/>
                <a:gd name="connsiteY266" fmla="*/ 7613 h 10000"/>
                <a:gd name="connsiteX267" fmla="*/ 4992 w 10000"/>
                <a:gd name="connsiteY267" fmla="*/ 7522 h 10000"/>
                <a:gd name="connsiteX268" fmla="*/ 5033 w 10000"/>
                <a:gd name="connsiteY268" fmla="*/ 7522 h 10000"/>
                <a:gd name="connsiteX269" fmla="*/ 5073 w 10000"/>
                <a:gd name="connsiteY269" fmla="*/ 7561 h 10000"/>
                <a:gd name="connsiteX270" fmla="*/ 5114 w 10000"/>
                <a:gd name="connsiteY270" fmla="*/ 7625 h 10000"/>
                <a:gd name="connsiteX271" fmla="*/ 5149 w 10000"/>
                <a:gd name="connsiteY271" fmla="*/ 7703 h 10000"/>
                <a:gd name="connsiteX272" fmla="*/ 5190 w 10000"/>
                <a:gd name="connsiteY272" fmla="*/ 7780 h 10000"/>
                <a:gd name="connsiteX273" fmla="*/ 5230 w 10000"/>
                <a:gd name="connsiteY273" fmla="*/ 7805 h 10000"/>
                <a:gd name="connsiteX274" fmla="*/ 5271 w 10000"/>
                <a:gd name="connsiteY274" fmla="*/ 7805 h 10000"/>
                <a:gd name="connsiteX275" fmla="*/ 5316 w 10000"/>
                <a:gd name="connsiteY275" fmla="*/ 7753 h 10000"/>
                <a:gd name="connsiteX276" fmla="*/ 5276 w 10000"/>
                <a:gd name="connsiteY276" fmla="*/ 7575 h 10000"/>
                <a:gd name="connsiteX277" fmla="*/ 5225 w 10000"/>
                <a:gd name="connsiteY277" fmla="*/ 7405 h 10000"/>
                <a:gd name="connsiteX278" fmla="*/ 5170 w 10000"/>
                <a:gd name="connsiteY278" fmla="*/ 7264 h 10000"/>
                <a:gd name="connsiteX279" fmla="*/ 5109 w 10000"/>
                <a:gd name="connsiteY279" fmla="*/ 7109 h 10000"/>
                <a:gd name="connsiteX280" fmla="*/ 5043 w 10000"/>
                <a:gd name="connsiteY280" fmla="*/ 6979 h 10000"/>
                <a:gd name="connsiteX281" fmla="*/ 4972 w 10000"/>
                <a:gd name="connsiteY281" fmla="*/ 6863 h 10000"/>
                <a:gd name="connsiteX282" fmla="*/ 4901 w 10000"/>
                <a:gd name="connsiteY282" fmla="*/ 6761 h 10000"/>
                <a:gd name="connsiteX283" fmla="*/ 4835 w 10000"/>
                <a:gd name="connsiteY283" fmla="*/ 6669 h 10000"/>
                <a:gd name="connsiteX284" fmla="*/ 4881 w 10000"/>
                <a:gd name="connsiteY284" fmla="*/ 6681 h 10000"/>
                <a:gd name="connsiteX285" fmla="*/ 4927 w 10000"/>
                <a:gd name="connsiteY285" fmla="*/ 6694 h 10000"/>
                <a:gd name="connsiteX286" fmla="*/ 4972 w 10000"/>
                <a:gd name="connsiteY286" fmla="*/ 6722 h 10000"/>
                <a:gd name="connsiteX287" fmla="*/ 5018 w 10000"/>
                <a:gd name="connsiteY287" fmla="*/ 6761 h 10000"/>
                <a:gd name="connsiteX288" fmla="*/ 5068 w 10000"/>
                <a:gd name="connsiteY288" fmla="*/ 6786 h 10000"/>
                <a:gd name="connsiteX289" fmla="*/ 5114 w 10000"/>
                <a:gd name="connsiteY289" fmla="*/ 6825 h 10000"/>
                <a:gd name="connsiteX290" fmla="*/ 5154 w 10000"/>
                <a:gd name="connsiteY290" fmla="*/ 6876 h 10000"/>
                <a:gd name="connsiteX291" fmla="*/ 5195 w 10000"/>
                <a:gd name="connsiteY291" fmla="*/ 6928 h 10000"/>
                <a:gd name="connsiteX292" fmla="*/ 5220 w 10000"/>
                <a:gd name="connsiteY292" fmla="*/ 6941 h 10000"/>
                <a:gd name="connsiteX293" fmla="*/ 5241 w 10000"/>
                <a:gd name="connsiteY293" fmla="*/ 6991 h 10000"/>
                <a:gd name="connsiteX294" fmla="*/ 5266 w 10000"/>
                <a:gd name="connsiteY294" fmla="*/ 7055 h 10000"/>
                <a:gd name="connsiteX295" fmla="*/ 5281 w 10000"/>
                <a:gd name="connsiteY295" fmla="*/ 7097 h 10000"/>
                <a:gd name="connsiteX296" fmla="*/ 5306 w 10000"/>
                <a:gd name="connsiteY296" fmla="*/ 7161 h 10000"/>
                <a:gd name="connsiteX297" fmla="*/ 5327 w 10000"/>
                <a:gd name="connsiteY297" fmla="*/ 7174 h 10000"/>
                <a:gd name="connsiteX298" fmla="*/ 5352 w 10000"/>
                <a:gd name="connsiteY298" fmla="*/ 7161 h 10000"/>
                <a:gd name="connsiteX299" fmla="*/ 5382 w 10000"/>
                <a:gd name="connsiteY299" fmla="*/ 7097 h 10000"/>
                <a:gd name="connsiteX300" fmla="*/ 5342 w 10000"/>
                <a:gd name="connsiteY300" fmla="*/ 6967 h 10000"/>
                <a:gd name="connsiteX301" fmla="*/ 5296 w 10000"/>
                <a:gd name="connsiteY301" fmla="*/ 6863 h 10000"/>
                <a:gd name="connsiteX302" fmla="*/ 5241 w 10000"/>
                <a:gd name="connsiteY302" fmla="*/ 6774 h 10000"/>
                <a:gd name="connsiteX303" fmla="*/ 5190 w 10000"/>
                <a:gd name="connsiteY303" fmla="*/ 6694 h 10000"/>
                <a:gd name="connsiteX304" fmla="*/ 5129 w 10000"/>
                <a:gd name="connsiteY304" fmla="*/ 6631 h 10000"/>
                <a:gd name="connsiteX305" fmla="*/ 5073 w 10000"/>
                <a:gd name="connsiteY305" fmla="*/ 6593 h 10000"/>
                <a:gd name="connsiteX306" fmla="*/ 5008 w 10000"/>
                <a:gd name="connsiteY306" fmla="*/ 6528 h 10000"/>
                <a:gd name="connsiteX307" fmla="*/ 4952 w 10000"/>
                <a:gd name="connsiteY307" fmla="*/ 6487 h 10000"/>
                <a:gd name="connsiteX308" fmla="*/ 4916 w 10000"/>
                <a:gd name="connsiteY308" fmla="*/ 6450 h 10000"/>
                <a:gd name="connsiteX309" fmla="*/ 4876 w 10000"/>
                <a:gd name="connsiteY309" fmla="*/ 6437 h 10000"/>
                <a:gd name="connsiteX310" fmla="*/ 4841 w 10000"/>
                <a:gd name="connsiteY310" fmla="*/ 6437 h 10000"/>
                <a:gd name="connsiteX311" fmla="*/ 4810 w 10000"/>
                <a:gd name="connsiteY311" fmla="*/ 6503 h 10000"/>
                <a:gd name="connsiteX312" fmla="*/ 4810 w 10000"/>
                <a:gd name="connsiteY312" fmla="*/ 6540 h 10000"/>
                <a:gd name="connsiteX313" fmla="*/ 4815 w 10000"/>
                <a:gd name="connsiteY313" fmla="*/ 6593 h 10000"/>
                <a:gd name="connsiteX314" fmla="*/ 4820 w 10000"/>
                <a:gd name="connsiteY314" fmla="*/ 6619 h 10000"/>
                <a:gd name="connsiteX315" fmla="*/ 4835 w 10000"/>
                <a:gd name="connsiteY315" fmla="*/ 6643 h 10000"/>
                <a:gd name="connsiteX316" fmla="*/ 4795 w 10000"/>
                <a:gd name="connsiteY316" fmla="*/ 6681 h 10000"/>
                <a:gd name="connsiteX317" fmla="*/ 4744 w 10000"/>
                <a:gd name="connsiteY317" fmla="*/ 6694 h 10000"/>
                <a:gd name="connsiteX318" fmla="*/ 4709 w 10000"/>
                <a:gd name="connsiteY318" fmla="*/ 6722 h 10000"/>
                <a:gd name="connsiteX319" fmla="*/ 4704 w 10000"/>
                <a:gd name="connsiteY319" fmla="*/ 6839 h 10000"/>
                <a:gd name="connsiteX320" fmla="*/ 4754 w 10000"/>
                <a:gd name="connsiteY320" fmla="*/ 6888 h 10000"/>
                <a:gd name="connsiteX321" fmla="*/ 4800 w 10000"/>
                <a:gd name="connsiteY321" fmla="*/ 6928 h 10000"/>
                <a:gd name="connsiteX322" fmla="*/ 4846 w 10000"/>
                <a:gd name="connsiteY322" fmla="*/ 6979 h 10000"/>
                <a:gd name="connsiteX323" fmla="*/ 4896 w 10000"/>
                <a:gd name="connsiteY323" fmla="*/ 7005 h 10000"/>
                <a:gd name="connsiteX324" fmla="*/ 4937 w 10000"/>
                <a:gd name="connsiteY324" fmla="*/ 7055 h 10000"/>
                <a:gd name="connsiteX325" fmla="*/ 4987 w 10000"/>
                <a:gd name="connsiteY325" fmla="*/ 7109 h 10000"/>
                <a:gd name="connsiteX326" fmla="*/ 5028 w 10000"/>
                <a:gd name="connsiteY326" fmla="*/ 7187 h 10000"/>
                <a:gd name="connsiteX327" fmla="*/ 5068 w 10000"/>
                <a:gd name="connsiteY327" fmla="*/ 7264 h 10000"/>
                <a:gd name="connsiteX328" fmla="*/ 5033 w 10000"/>
                <a:gd name="connsiteY328" fmla="*/ 7276 h 10000"/>
                <a:gd name="connsiteX329" fmla="*/ 4992 w 10000"/>
                <a:gd name="connsiteY329" fmla="*/ 7276 h 10000"/>
                <a:gd name="connsiteX330" fmla="*/ 4957 w 10000"/>
                <a:gd name="connsiteY330" fmla="*/ 7264 h 10000"/>
                <a:gd name="connsiteX331" fmla="*/ 4916 w 10000"/>
                <a:gd name="connsiteY331" fmla="*/ 7226 h 10000"/>
                <a:gd name="connsiteX332" fmla="*/ 4876 w 10000"/>
                <a:gd name="connsiteY332" fmla="*/ 7200 h 10000"/>
                <a:gd name="connsiteX333" fmla="*/ 4835 w 10000"/>
                <a:gd name="connsiteY333" fmla="*/ 7187 h 10000"/>
                <a:gd name="connsiteX334" fmla="*/ 4800 w 10000"/>
                <a:gd name="connsiteY334" fmla="*/ 7212 h 10000"/>
                <a:gd name="connsiteX335" fmla="*/ 4759 w 10000"/>
                <a:gd name="connsiteY335" fmla="*/ 7264 h 10000"/>
                <a:gd name="connsiteX336" fmla="*/ 4775 w 10000"/>
                <a:gd name="connsiteY336" fmla="*/ 7418 h 10000"/>
                <a:gd name="connsiteX337" fmla="*/ 4810 w 10000"/>
                <a:gd name="connsiteY337" fmla="*/ 7561 h 10000"/>
                <a:gd name="connsiteX338" fmla="*/ 4851 w 10000"/>
                <a:gd name="connsiteY338" fmla="*/ 7663 h 10000"/>
                <a:gd name="connsiteX339" fmla="*/ 4901 w 10000"/>
                <a:gd name="connsiteY339" fmla="*/ 7765 h 10000"/>
                <a:gd name="connsiteX340" fmla="*/ 4952 w 10000"/>
                <a:gd name="connsiteY340" fmla="*/ 7870 h 10000"/>
                <a:gd name="connsiteX341" fmla="*/ 5003 w 10000"/>
                <a:gd name="connsiteY341" fmla="*/ 7985 h 10000"/>
                <a:gd name="connsiteX342" fmla="*/ 5043 w 10000"/>
                <a:gd name="connsiteY342" fmla="*/ 8140 h 10000"/>
                <a:gd name="connsiteX343" fmla="*/ 5078 w 10000"/>
                <a:gd name="connsiteY343" fmla="*/ 8294 h 10000"/>
                <a:gd name="connsiteX344" fmla="*/ 4987 w 10000"/>
                <a:gd name="connsiteY344" fmla="*/ 8347 h 10000"/>
                <a:gd name="connsiteX345" fmla="*/ 4886 w 10000"/>
                <a:gd name="connsiteY345" fmla="*/ 8400 h 10000"/>
                <a:gd name="connsiteX346" fmla="*/ 4795 w 10000"/>
                <a:gd name="connsiteY346" fmla="*/ 8478 h 10000"/>
                <a:gd name="connsiteX347" fmla="*/ 4699 w 10000"/>
                <a:gd name="connsiteY347" fmla="*/ 8555 h 10000"/>
                <a:gd name="connsiteX348" fmla="*/ 4608 w 10000"/>
                <a:gd name="connsiteY348" fmla="*/ 8632 h 10000"/>
                <a:gd name="connsiteX349" fmla="*/ 4511 w 10000"/>
                <a:gd name="connsiteY349" fmla="*/ 8684 h 10000"/>
                <a:gd name="connsiteX350" fmla="*/ 4415 w 10000"/>
                <a:gd name="connsiteY350" fmla="*/ 8735 h 10000"/>
                <a:gd name="connsiteX351" fmla="*/ 4319 w 10000"/>
                <a:gd name="connsiteY351" fmla="*/ 8748 h 10000"/>
                <a:gd name="connsiteX352" fmla="*/ 4339 w 10000"/>
                <a:gd name="connsiteY352" fmla="*/ 8426 h 10000"/>
                <a:gd name="connsiteX353" fmla="*/ 4349 w 10000"/>
                <a:gd name="connsiteY353" fmla="*/ 8063 h 10000"/>
                <a:gd name="connsiteX354" fmla="*/ 4339 w 10000"/>
                <a:gd name="connsiteY354" fmla="*/ 7715 h 10000"/>
                <a:gd name="connsiteX355" fmla="*/ 4319 w 10000"/>
                <a:gd name="connsiteY355" fmla="*/ 7392 h 10000"/>
                <a:gd name="connsiteX356" fmla="*/ 4294 w 10000"/>
                <a:gd name="connsiteY356" fmla="*/ 7289 h 10000"/>
                <a:gd name="connsiteX357" fmla="*/ 4268 w 10000"/>
                <a:gd name="connsiteY357" fmla="*/ 7174 h 10000"/>
                <a:gd name="connsiteX358" fmla="*/ 4238 w 10000"/>
                <a:gd name="connsiteY358" fmla="*/ 7069 h 10000"/>
                <a:gd name="connsiteX359" fmla="*/ 4192 w 10000"/>
                <a:gd name="connsiteY359" fmla="*/ 7030 h 10000"/>
                <a:gd name="connsiteX360" fmla="*/ 4147 w 10000"/>
                <a:gd name="connsiteY360" fmla="*/ 7250 h 10000"/>
                <a:gd name="connsiteX361" fmla="*/ 4116 w 10000"/>
                <a:gd name="connsiteY361" fmla="*/ 7472 h 10000"/>
                <a:gd name="connsiteX362" fmla="*/ 4086 w 10000"/>
                <a:gd name="connsiteY362" fmla="*/ 7689 h 10000"/>
                <a:gd name="connsiteX363" fmla="*/ 4035 w 10000"/>
                <a:gd name="connsiteY363" fmla="*/ 7895 h 10000"/>
                <a:gd name="connsiteX364" fmla="*/ 3833 w 10000"/>
                <a:gd name="connsiteY364" fmla="*/ 7030 h 10000"/>
                <a:gd name="connsiteX365" fmla="*/ 3772 w 10000"/>
                <a:gd name="connsiteY365" fmla="*/ 7030 h 10000"/>
                <a:gd name="connsiteX366" fmla="*/ 3772 w 10000"/>
                <a:gd name="connsiteY366" fmla="*/ 7174 h 10000"/>
                <a:gd name="connsiteX367" fmla="*/ 3813 w 10000"/>
                <a:gd name="connsiteY367" fmla="*/ 7328 h 10000"/>
                <a:gd name="connsiteX368" fmla="*/ 3848 w 10000"/>
                <a:gd name="connsiteY368" fmla="*/ 7496 h 10000"/>
                <a:gd name="connsiteX369" fmla="*/ 3878 w 10000"/>
                <a:gd name="connsiteY369" fmla="*/ 7663 h 10000"/>
                <a:gd name="connsiteX370" fmla="*/ 3909 w 10000"/>
                <a:gd name="connsiteY370" fmla="*/ 7844 h 10000"/>
                <a:gd name="connsiteX371" fmla="*/ 3934 w 10000"/>
                <a:gd name="connsiteY371" fmla="*/ 7998 h 10000"/>
                <a:gd name="connsiteX372" fmla="*/ 3959 w 10000"/>
                <a:gd name="connsiteY372" fmla="*/ 8177 h 10000"/>
                <a:gd name="connsiteX373" fmla="*/ 3975 w 10000"/>
                <a:gd name="connsiteY373" fmla="*/ 8374 h 10000"/>
                <a:gd name="connsiteX374" fmla="*/ 3995 w 10000"/>
                <a:gd name="connsiteY374" fmla="*/ 8555 h 10000"/>
                <a:gd name="connsiteX375" fmla="*/ 4041 w 10000"/>
                <a:gd name="connsiteY375" fmla="*/ 8528 h 10000"/>
                <a:gd name="connsiteX376" fmla="*/ 4081 w 10000"/>
                <a:gd name="connsiteY376" fmla="*/ 8454 h 10000"/>
                <a:gd name="connsiteX377" fmla="*/ 4111 w 10000"/>
                <a:gd name="connsiteY377" fmla="*/ 8374 h 10000"/>
                <a:gd name="connsiteX378" fmla="*/ 4142 w 10000"/>
                <a:gd name="connsiteY378" fmla="*/ 8282 h 10000"/>
                <a:gd name="connsiteX379" fmla="*/ 4162 w 10000"/>
                <a:gd name="connsiteY379" fmla="*/ 8177 h 10000"/>
                <a:gd name="connsiteX380" fmla="*/ 4182 w 10000"/>
                <a:gd name="connsiteY380" fmla="*/ 8063 h 10000"/>
                <a:gd name="connsiteX381" fmla="*/ 4197 w 10000"/>
                <a:gd name="connsiteY381" fmla="*/ 7960 h 10000"/>
                <a:gd name="connsiteX382" fmla="*/ 4218 w 10000"/>
                <a:gd name="connsiteY382" fmla="*/ 7858 h 10000"/>
                <a:gd name="connsiteX383" fmla="*/ 4238 w 10000"/>
                <a:gd name="connsiteY383" fmla="*/ 7960 h 10000"/>
                <a:gd name="connsiteX384" fmla="*/ 4228 w 10000"/>
                <a:gd name="connsiteY384" fmla="*/ 8190 h 10000"/>
                <a:gd name="connsiteX385" fmla="*/ 4203 w 10000"/>
                <a:gd name="connsiteY385" fmla="*/ 8438 h 10000"/>
                <a:gd name="connsiteX386" fmla="*/ 4182 w 10000"/>
                <a:gd name="connsiteY386" fmla="*/ 8658 h 10000"/>
                <a:gd name="connsiteX387" fmla="*/ 4147 w 10000"/>
                <a:gd name="connsiteY387" fmla="*/ 8890 h 10000"/>
                <a:gd name="connsiteX388" fmla="*/ 4111 w 10000"/>
                <a:gd name="connsiteY388" fmla="*/ 9120 h 10000"/>
                <a:gd name="connsiteX389" fmla="*/ 4076 w 10000"/>
                <a:gd name="connsiteY389" fmla="*/ 9341 h 10000"/>
                <a:gd name="connsiteX390" fmla="*/ 4258 w 10000"/>
                <a:gd name="connsiteY390" fmla="*/ 9484 h 10000"/>
                <a:gd name="connsiteX391" fmla="*/ 4273 w 10000"/>
                <a:gd name="connsiteY391" fmla="*/ 9314 h 10000"/>
                <a:gd name="connsiteX392" fmla="*/ 4294 w 10000"/>
                <a:gd name="connsiteY392" fmla="*/ 9172 h 10000"/>
                <a:gd name="connsiteX393" fmla="*/ 4400 w 10000"/>
                <a:gd name="connsiteY393" fmla="*/ 9133 h 10000"/>
                <a:gd name="connsiteX394" fmla="*/ 4511 w 10000"/>
                <a:gd name="connsiteY394" fmla="*/ 9056 h 10000"/>
                <a:gd name="connsiteX395" fmla="*/ 4623 w 10000"/>
                <a:gd name="connsiteY395" fmla="*/ 8980 h 10000"/>
                <a:gd name="connsiteX396" fmla="*/ 4734 w 10000"/>
                <a:gd name="connsiteY396" fmla="*/ 8915 h 10000"/>
                <a:gd name="connsiteX397" fmla="*/ 4846 w 10000"/>
                <a:gd name="connsiteY397" fmla="*/ 8838 h 10000"/>
                <a:gd name="connsiteX398" fmla="*/ 4952 w 10000"/>
                <a:gd name="connsiteY398" fmla="*/ 8761 h 10000"/>
                <a:gd name="connsiteX399" fmla="*/ 5063 w 10000"/>
                <a:gd name="connsiteY399" fmla="*/ 8684 h 10000"/>
                <a:gd name="connsiteX400" fmla="*/ 5170 w 10000"/>
                <a:gd name="connsiteY400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4223 w 10000"/>
                <a:gd name="connsiteY2" fmla="*/ 9959 h 10000"/>
                <a:gd name="connsiteX3" fmla="*/ 5554 w 10000"/>
                <a:gd name="connsiteY3" fmla="*/ 8115 h 10000"/>
                <a:gd name="connsiteX4" fmla="*/ 5570 w 10000"/>
                <a:gd name="connsiteY4" fmla="*/ 7858 h 10000"/>
                <a:gd name="connsiteX5" fmla="*/ 5585 w 10000"/>
                <a:gd name="connsiteY5" fmla="*/ 7575 h 10000"/>
                <a:gd name="connsiteX6" fmla="*/ 5605 w 10000"/>
                <a:gd name="connsiteY6" fmla="*/ 7301 h 10000"/>
                <a:gd name="connsiteX7" fmla="*/ 5625 w 10000"/>
                <a:gd name="connsiteY7" fmla="*/ 7030 h 10000"/>
                <a:gd name="connsiteX8" fmla="*/ 5651 w 10000"/>
                <a:gd name="connsiteY8" fmla="*/ 6774 h 10000"/>
                <a:gd name="connsiteX9" fmla="*/ 5671 w 10000"/>
                <a:gd name="connsiteY9" fmla="*/ 6515 h 10000"/>
                <a:gd name="connsiteX10" fmla="*/ 5706 w 10000"/>
                <a:gd name="connsiteY10" fmla="*/ 6257 h 10000"/>
                <a:gd name="connsiteX11" fmla="*/ 5742 w 10000"/>
                <a:gd name="connsiteY11" fmla="*/ 6013 h 10000"/>
                <a:gd name="connsiteX12" fmla="*/ 5782 w 10000"/>
                <a:gd name="connsiteY12" fmla="*/ 5715 h 10000"/>
                <a:gd name="connsiteX13" fmla="*/ 5838 w 10000"/>
                <a:gd name="connsiteY13" fmla="*/ 5417 h 10000"/>
                <a:gd name="connsiteX14" fmla="*/ 5894 w 10000"/>
                <a:gd name="connsiteY14" fmla="*/ 5134 h 10000"/>
                <a:gd name="connsiteX15" fmla="*/ 5965 w 10000"/>
                <a:gd name="connsiteY15" fmla="*/ 4853 h 10000"/>
                <a:gd name="connsiteX16" fmla="*/ 6041 w 10000"/>
                <a:gd name="connsiteY16" fmla="*/ 4582 h 10000"/>
                <a:gd name="connsiteX17" fmla="*/ 6116 w 10000"/>
                <a:gd name="connsiteY17" fmla="*/ 4322 h 10000"/>
                <a:gd name="connsiteX18" fmla="*/ 6203 w 10000"/>
                <a:gd name="connsiteY18" fmla="*/ 4077 h 10000"/>
                <a:gd name="connsiteX19" fmla="*/ 6294 w 10000"/>
                <a:gd name="connsiteY19" fmla="*/ 3845 h 10000"/>
                <a:gd name="connsiteX20" fmla="*/ 6395 w 10000"/>
                <a:gd name="connsiteY20" fmla="*/ 3639 h 10000"/>
                <a:gd name="connsiteX21" fmla="*/ 6496 w 10000"/>
                <a:gd name="connsiteY21" fmla="*/ 3418 h 10000"/>
                <a:gd name="connsiteX22" fmla="*/ 6603 w 10000"/>
                <a:gd name="connsiteY22" fmla="*/ 3252 h 10000"/>
                <a:gd name="connsiteX23" fmla="*/ 6714 w 10000"/>
                <a:gd name="connsiteY23" fmla="*/ 3096 h 10000"/>
                <a:gd name="connsiteX24" fmla="*/ 6830 w 10000"/>
                <a:gd name="connsiteY24" fmla="*/ 2967 h 10000"/>
                <a:gd name="connsiteX25" fmla="*/ 6947 w 10000"/>
                <a:gd name="connsiteY25" fmla="*/ 2837 h 10000"/>
                <a:gd name="connsiteX26" fmla="*/ 7073 w 10000"/>
                <a:gd name="connsiteY26" fmla="*/ 2773 h 10000"/>
                <a:gd name="connsiteX27" fmla="*/ 7200 w 10000"/>
                <a:gd name="connsiteY27" fmla="*/ 2709 h 10000"/>
                <a:gd name="connsiteX28" fmla="*/ 7271 w 10000"/>
                <a:gd name="connsiteY28" fmla="*/ 2914 h 10000"/>
                <a:gd name="connsiteX29" fmla="*/ 7332 w 10000"/>
                <a:gd name="connsiteY29" fmla="*/ 3096 h 10000"/>
                <a:gd name="connsiteX30" fmla="*/ 7397 w 10000"/>
                <a:gd name="connsiteY30" fmla="*/ 3278 h 10000"/>
                <a:gd name="connsiteX31" fmla="*/ 7468 w 10000"/>
                <a:gd name="connsiteY31" fmla="*/ 3418 h 10000"/>
                <a:gd name="connsiteX32" fmla="*/ 7549 w 10000"/>
                <a:gd name="connsiteY32" fmla="*/ 3562 h 10000"/>
                <a:gd name="connsiteX33" fmla="*/ 7641 w 10000"/>
                <a:gd name="connsiteY33" fmla="*/ 3676 h 10000"/>
                <a:gd name="connsiteX34" fmla="*/ 7757 w 10000"/>
                <a:gd name="connsiteY34" fmla="*/ 3793 h 10000"/>
                <a:gd name="connsiteX35" fmla="*/ 7899 w 10000"/>
                <a:gd name="connsiteY35" fmla="*/ 3895 h 10000"/>
                <a:gd name="connsiteX36" fmla="*/ 7980 w 10000"/>
                <a:gd name="connsiteY36" fmla="*/ 3949 h 10000"/>
                <a:gd name="connsiteX37" fmla="*/ 8056 w 10000"/>
                <a:gd name="connsiteY37" fmla="*/ 3963 h 10000"/>
                <a:gd name="connsiteX38" fmla="*/ 8137 w 10000"/>
                <a:gd name="connsiteY38" fmla="*/ 3975 h 10000"/>
                <a:gd name="connsiteX39" fmla="*/ 8213 w 10000"/>
                <a:gd name="connsiteY39" fmla="*/ 3975 h 10000"/>
                <a:gd name="connsiteX40" fmla="*/ 8289 w 10000"/>
                <a:gd name="connsiteY40" fmla="*/ 3949 h 10000"/>
                <a:gd name="connsiteX41" fmla="*/ 8359 w 10000"/>
                <a:gd name="connsiteY41" fmla="*/ 3907 h 10000"/>
                <a:gd name="connsiteX42" fmla="*/ 8435 w 10000"/>
                <a:gd name="connsiteY42" fmla="*/ 3870 h 10000"/>
                <a:gd name="connsiteX43" fmla="*/ 8506 w 10000"/>
                <a:gd name="connsiteY43" fmla="*/ 3793 h 10000"/>
                <a:gd name="connsiteX44" fmla="*/ 8572 w 10000"/>
                <a:gd name="connsiteY44" fmla="*/ 3743 h 10000"/>
                <a:gd name="connsiteX45" fmla="*/ 8638 w 10000"/>
                <a:gd name="connsiteY45" fmla="*/ 3652 h 10000"/>
                <a:gd name="connsiteX46" fmla="*/ 8709 w 10000"/>
                <a:gd name="connsiteY46" fmla="*/ 3562 h 10000"/>
                <a:gd name="connsiteX47" fmla="*/ 8775 w 10000"/>
                <a:gd name="connsiteY47" fmla="*/ 3459 h 10000"/>
                <a:gd name="connsiteX48" fmla="*/ 8830 w 10000"/>
                <a:gd name="connsiteY48" fmla="*/ 3343 h 10000"/>
                <a:gd name="connsiteX49" fmla="*/ 8896 w 10000"/>
                <a:gd name="connsiteY49" fmla="*/ 3212 h 10000"/>
                <a:gd name="connsiteX50" fmla="*/ 8952 w 10000"/>
                <a:gd name="connsiteY50" fmla="*/ 3083 h 10000"/>
                <a:gd name="connsiteX51" fmla="*/ 9013 w 10000"/>
                <a:gd name="connsiteY51" fmla="*/ 2955 h 10000"/>
                <a:gd name="connsiteX52" fmla="*/ 9200 w 10000"/>
                <a:gd name="connsiteY52" fmla="*/ 3212 h 10000"/>
                <a:gd name="connsiteX53" fmla="*/ 9362 w 10000"/>
                <a:gd name="connsiteY53" fmla="*/ 3550 h 10000"/>
                <a:gd name="connsiteX54" fmla="*/ 9499 w 10000"/>
                <a:gd name="connsiteY54" fmla="*/ 3932 h 10000"/>
                <a:gd name="connsiteX55" fmla="*/ 9625 w 10000"/>
                <a:gd name="connsiteY55" fmla="*/ 4374 h 10000"/>
                <a:gd name="connsiteX56" fmla="*/ 9716 w 10000"/>
                <a:gd name="connsiteY56" fmla="*/ 4853 h 10000"/>
                <a:gd name="connsiteX57" fmla="*/ 9792 w 10000"/>
                <a:gd name="connsiteY57" fmla="*/ 5365 h 10000"/>
                <a:gd name="connsiteX58" fmla="*/ 9833 w 10000"/>
                <a:gd name="connsiteY58" fmla="*/ 5897 h 10000"/>
                <a:gd name="connsiteX59" fmla="*/ 9848 w 10000"/>
                <a:gd name="connsiteY59" fmla="*/ 6437 h 10000"/>
                <a:gd name="connsiteX60" fmla="*/ 9863 w 10000"/>
                <a:gd name="connsiteY60" fmla="*/ 6812 h 10000"/>
                <a:gd name="connsiteX61" fmla="*/ 9878 w 10000"/>
                <a:gd name="connsiteY61" fmla="*/ 7226 h 10000"/>
                <a:gd name="connsiteX62" fmla="*/ 9899 w 10000"/>
                <a:gd name="connsiteY62" fmla="*/ 7548 h 10000"/>
                <a:gd name="connsiteX63" fmla="*/ 9914 w 10000"/>
                <a:gd name="connsiteY63" fmla="*/ 7625 h 10000"/>
                <a:gd name="connsiteX64" fmla="*/ 9980 w 10000"/>
                <a:gd name="connsiteY64" fmla="*/ 6967 h 10000"/>
                <a:gd name="connsiteX65" fmla="*/ 10000 w 10000"/>
                <a:gd name="connsiteY65" fmla="*/ 6257 h 10000"/>
                <a:gd name="connsiteX66" fmla="*/ 9995 w 10000"/>
                <a:gd name="connsiteY66" fmla="*/ 5546 h 10000"/>
                <a:gd name="connsiteX67" fmla="*/ 9949 w 10000"/>
                <a:gd name="connsiteY67" fmla="*/ 4878 h 10000"/>
                <a:gd name="connsiteX68" fmla="*/ 9924 w 10000"/>
                <a:gd name="connsiteY68" fmla="*/ 4657 h 10000"/>
                <a:gd name="connsiteX69" fmla="*/ 9899 w 10000"/>
                <a:gd name="connsiteY69" fmla="*/ 4436 h 10000"/>
                <a:gd name="connsiteX70" fmla="*/ 9863 w 10000"/>
                <a:gd name="connsiteY70" fmla="*/ 4207 h 10000"/>
                <a:gd name="connsiteX71" fmla="*/ 9813 w 10000"/>
                <a:gd name="connsiteY71" fmla="*/ 4000 h 10000"/>
                <a:gd name="connsiteX72" fmla="*/ 9767 w 10000"/>
                <a:gd name="connsiteY72" fmla="*/ 3805 h 10000"/>
                <a:gd name="connsiteX73" fmla="*/ 9716 w 10000"/>
                <a:gd name="connsiteY73" fmla="*/ 3614 h 10000"/>
                <a:gd name="connsiteX74" fmla="*/ 9656 w 10000"/>
                <a:gd name="connsiteY74" fmla="*/ 3418 h 10000"/>
                <a:gd name="connsiteX75" fmla="*/ 9595 w 10000"/>
                <a:gd name="connsiteY75" fmla="*/ 3252 h 10000"/>
                <a:gd name="connsiteX76" fmla="*/ 9529 w 10000"/>
                <a:gd name="connsiteY76" fmla="*/ 3083 h 10000"/>
                <a:gd name="connsiteX77" fmla="*/ 9458 w 10000"/>
                <a:gd name="connsiteY77" fmla="*/ 2914 h 10000"/>
                <a:gd name="connsiteX78" fmla="*/ 9387 w 10000"/>
                <a:gd name="connsiteY78" fmla="*/ 2761 h 10000"/>
                <a:gd name="connsiteX79" fmla="*/ 9316 w 10000"/>
                <a:gd name="connsiteY79" fmla="*/ 2606 h 10000"/>
                <a:gd name="connsiteX80" fmla="*/ 9241 w 10000"/>
                <a:gd name="connsiteY80" fmla="*/ 2466 h 10000"/>
                <a:gd name="connsiteX81" fmla="*/ 9154 w 10000"/>
                <a:gd name="connsiteY81" fmla="*/ 2324 h 10000"/>
                <a:gd name="connsiteX82" fmla="*/ 9078 w 10000"/>
                <a:gd name="connsiteY82" fmla="*/ 2207 h 10000"/>
                <a:gd name="connsiteX83" fmla="*/ 8997 w 10000"/>
                <a:gd name="connsiteY83" fmla="*/ 2091 h 10000"/>
                <a:gd name="connsiteX84" fmla="*/ 8982 w 10000"/>
                <a:gd name="connsiteY84" fmla="*/ 2104 h 10000"/>
                <a:gd name="connsiteX85" fmla="*/ 8972 w 10000"/>
                <a:gd name="connsiteY85" fmla="*/ 2117 h 10000"/>
                <a:gd name="connsiteX86" fmla="*/ 8957 w 10000"/>
                <a:gd name="connsiteY86" fmla="*/ 2129 h 10000"/>
                <a:gd name="connsiteX87" fmla="*/ 8947 w 10000"/>
                <a:gd name="connsiteY87" fmla="*/ 2153 h 10000"/>
                <a:gd name="connsiteX88" fmla="*/ 8932 w 10000"/>
                <a:gd name="connsiteY88" fmla="*/ 2207 h 10000"/>
                <a:gd name="connsiteX89" fmla="*/ 8906 w 10000"/>
                <a:gd name="connsiteY89" fmla="*/ 2285 h 10000"/>
                <a:gd name="connsiteX90" fmla="*/ 8866 w 10000"/>
                <a:gd name="connsiteY90" fmla="*/ 2387 h 10000"/>
                <a:gd name="connsiteX91" fmla="*/ 8820 w 10000"/>
                <a:gd name="connsiteY91" fmla="*/ 2517 h 10000"/>
                <a:gd name="connsiteX92" fmla="*/ 8749 w 10000"/>
                <a:gd name="connsiteY92" fmla="*/ 2683 h 10000"/>
                <a:gd name="connsiteX93" fmla="*/ 8684 w 10000"/>
                <a:gd name="connsiteY93" fmla="*/ 2810 h 10000"/>
                <a:gd name="connsiteX94" fmla="*/ 8628 w 10000"/>
                <a:gd name="connsiteY94" fmla="*/ 2929 h 10000"/>
                <a:gd name="connsiteX95" fmla="*/ 8567 w 10000"/>
                <a:gd name="connsiteY95" fmla="*/ 3031 h 10000"/>
                <a:gd name="connsiteX96" fmla="*/ 8516 w 10000"/>
                <a:gd name="connsiteY96" fmla="*/ 3110 h 10000"/>
                <a:gd name="connsiteX97" fmla="*/ 8466 w 10000"/>
                <a:gd name="connsiteY97" fmla="*/ 3186 h 10000"/>
                <a:gd name="connsiteX98" fmla="*/ 8415 w 10000"/>
                <a:gd name="connsiteY98" fmla="*/ 3228 h 10000"/>
                <a:gd name="connsiteX99" fmla="*/ 8365 w 10000"/>
                <a:gd name="connsiteY99" fmla="*/ 3278 h 10000"/>
                <a:gd name="connsiteX100" fmla="*/ 8314 w 10000"/>
                <a:gd name="connsiteY100" fmla="*/ 3290 h 10000"/>
                <a:gd name="connsiteX101" fmla="*/ 8258 w 10000"/>
                <a:gd name="connsiteY101" fmla="*/ 3304 h 10000"/>
                <a:gd name="connsiteX102" fmla="*/ 8208 w 10000"/>
                <a:gd name="connsiteY102" fmla="*/ 3316 h 10000"/>
                <a:gd name="connsiteX103" fmla="*/ 8147 w 10000"/>
                <a:gd name="connsiteY103" fmla="*/ 3316 h 10000"/>
                <a:gd name="connsiteX104" fmla="*/ 8086 w 10000"/>
                <a:gd name="connsiteY104" fmla="*/ 3304 h 10000"/>
                <a:gd name="connsiteX105" fmla="*/ 8015 w 10000"/>
                <a:gd name="connsiteY105" fmla="*/ 3304 h 10000"/>
                <a:gd name="connsiteX106" fmla="*/ 7939 w 10000"/>
                <a:gd name="connsiteY106" fmla="*/ 3290 h 10000"/>
                <a:gd name="connsiteX107" fmla="*/ 7858 w 10000"/>
                <a:gd name="connsiteY107" fmla="*/ 3278 h 10000"/>
                <a:gd name="connsiteX108" fmla="*/ 7803 w 10000"/>
                <a:gd name="connsiteY108" fmla="*/ 3212 h 10000"/>
                <a:gd name="connsiteX109" fmla="*/ 7747 w 10000"/>
                <a:gd name="connsiteY109" fmla="*/ 3172 h 10000"/>
                <a:gd name="connsiteX110" fmla="*/ 7696 w 10000"/>
                <a:gd name="connsiteY110" fmla="*/ 3110 h 10000"/>
                <a:gd name="connsiteX111" fmla="*/ 7635 w 10000"/>
                <a:gd name="connsiteY111" fmla="*/ 3056 h 10000"/>
                <a:gd name="connsiteX112" fmla="*/ 7585 w 10000"/>
                <a:gd name="connsiteY112" fmla="*/ 2992 h 10000"/>
                <a:gd name="connsiteX113" fmla="*/ 7529 w 10000"/>
                <a:gd name="connsiteY113" fmla="*/ 2902 h 10000"/>
                <a:gd name="connsiteX114" fmla="*/ 7489 w 10000"/>
                <a:gd name="connsiteY114" fmla="*/ 2797 h 10000"/>
                <a:gd name="connsiteX115" fmla="*/ 7448 w 10000"/>
                <a:gd name="connsiteY115" fmla="*/ 2683 h 10000"/>
                <a:gd name="connsiteX116" fmla="*/ 7468 w 10000"/>
                <a:gd name="connsiteY116" fmla="*/ 2632 h 10000"/>
                <a:gd name="connsiteX117" fmla="*/ 7484 w 10000"/>
                <a:gd name="connsiteY117" fmla="*/ 2580 h 10000"/>
                <a:gd name="connsiteX118" fmla="*/ 7499 w 10000"/>
                <a:gd name="connsiteY118" fmla="*/ 2517 h 10000"/>
                <a:gd name="connsiteX119" fmla="*/ 7514 w 10000"/>
                <a:gd name="connsiteY119" fmla="*/ 2466 h 10000"/>
                <a:gd name="connsiteX120" fmla="*/ 7554 w 10000"/>
                <a:gd name="connsiteY120" fmla="*/ 2141 h 10000"/>
                <a:gd name="connsiteX121" fmla="*/ 7570 w 10000"/>
                <a:gd name="connsiteY121" fmla="*/ 1819 h 10000"/>
                <a:gd name="connsiteX122" fmla="*/ 7570 w 10000"/>
                <a:gd name="connsiteY122" fmla="*/ 1497 h 10000"/>
                <a:gd name="connsiteX123" fmla="*/ 7559 w 10000"/>
                <a:gd name="connsiteY123" fmla="*/ 1174 h 10000"/>
                <a:gd name="connsiteX124" fmla="*/ 7529 w 10000"/>
                <a:gd name="connsiteY124" fmla="*/ 852 h 10000"/>
                <a:gd name="connsiteX125" fmla="*/ 7484 w 10000"/>
                <a:gd name="connsiteY125" fmla="*/ 554 h 10000"/>
                <a:gd name="connsiteX126" fmla="*/ 7428 w 10000"/>
                <a:gd name="connsiteY126" fmla="*/ 269 h 10000"/>
                <a:gd name="connsiteX127" fmla="*/ 7357 w 10000"/>
                <a:gd name="connsiteY127" fmla="*/ 0 h 10000"/>
                <a:gd name="connsiteX128" fmla="*/ 7352 w 10000"/>
                <a:gd name="connsiteY128" fmla="*/ 77 h 10000"/>
                <a:gd name="connsiteX129" fmla="*/ 7357 w 10000"/>
                <a:gd name="connsiteY129" fmla="*/ 323 h 10000"/>
                <a:gd name="connsiteX130" fmla="*/ 7367 w 10000"/>
                <a:gd name="connsiteY130" fmla="*/ 647 h 10000"/>
                <a:gd name="connsiteX131" fmla="*/ 7372 w 10000"/>
                <a:gd name="connsiteY131" fmla="*/ 1032 h 10000"/>
                <a:gd name="connsiteX132" fmla="*/ 7362 w 10000"/>
                <a:gd name="connsiteY132" fmla="*/ 1445 h 10000"/>
                <a:gd name="connsiteX133" fmla="*/ 7332 w 10000"/>
                <a:gd name="connsiteY133" fmla="*/ 1819 h 10000"/>
                <a:gd name="connsiteX134" fmla="*/ 7271 w 10000"/>
                <a:gd name="connsiteY134" fmla="*/ 2117 h 10000"/>
                <a:gd name="connsiteX135" fmla="*/ 7165 w 10000"/>
                <a:gd name="connsiteY135" fmla="*/ 2297 h 10000"/>
                <a:gd name="connsiteX136" fmla="*/ 7048 w 10000"/>
                <a:gd name="connsiteY136" fmla="*/ 2297 h 10000"/>
                <a:gd name="connsiteX137" fmla="*/ 6932 w 10000"/>
                <a:gd name="connsiteY137" fmla="*/ 2324 h 10000"/>
                <a:gd name="connsiteX138" fmla="*/ 6820 w 10000"/>
                <a:gd name="connsiteY138" fmla="*/ 2387 h 10000"/>
                <a:gd name="connsiteX139" fmla="*/ 6709 w 10000"/>
                <a:gd name="connsiteY139" fmla="*/ 2466 h 10000"/>
                <a:gd name="connsiteX140" fmla="*/ 6603 w 10000"/>
                <a:gd name="connsiteY140" fmla="*/ 2542 h 10000"/>
                <a:gd name="connsiteX141" fmla="*/ 6501 w 10000"/>
                <a:gd name="connsiteY141" fmla="*/ 2670 h 10000"/>
                <a:gd name="connsiteX142" fmla="*/ 6400 w 10000"/>
                <a:gd name="connsiteY142" fmla="*/ 2785 h 10000"/>
                <a:gd name="connsiteX143" fmla="*/ 6304 w 10000"/>
                <a:gd name="connsiteY143" fmla="*/ 2929 h 10000"/>
                <a:gd name="connsiteX144" fmla="*/ 6208 w 10000"/>
                <a:gd name="connsiteY144" fmla="*/ 3096 h 10000"/>
                <a:gd name="connsiteX145" fmla="*/ 6116 w 10000"/>
                <a:gd name="connsiteY145" fmla="*/ 3278 h 10000"/>
                <a:gd name="connsiteX146" fmla="*/ 6035 w 10000"/>
                <a:gd name="connsiteY146" fmla="*/ 3471 h 10000"/>
                <a:gd name="connsiteX147" fmla="*/ 5954 w 10000"/>
                <a:gd name="connsiteY147" fmla="*/ 3676 h 10000"/>
                <a:gd name="connsiteX148" fmla="*/ 5878 w 10000"/>
                <a:gd name="connsiteY148" fmla="*/ 3883 h 10000"/>
                <a:gd name="connsiteX149" fmla="*/ 5808 w 10000"/>
                <a:gd name="connsiteY149" fmla="*/ 4127 h 10000"/>
                <a:gd name="connsiteX150" fmla="*/ 5737 w 10000"/>
                <a:gd name="connsiteY150" fmla="*/ 4360 h 10000"/>
                <a:gd name="connsiteX151" fmla="*/ 5676 w 10000"/>
                <a:gd name="connsiteY151" fmla="*/ 4594 h 10000"/>
                <a:gd name="connsiteX152" fmla="*/ 5630 w 10000"/>
                <a:gd name="connsiteY152" fmla="*/ 4827 h 10000"/>
                <a:gd name="connsiteX153" fmla="*/ 5590 w 10000"/>
                <a:gd name="connsiteY153" fmla="*/ 5058 h 10000"/>
                <a:gd name="connsiteX154" fmla="*/ 5559 w 10000"/>
                <a:gd name="connsiteY154" fmla="*/ 5301 h 10000"/>
                <a:gd name="connsiteX155" fmla="*/ 5539 w 10000"/>
                <a:gd name="connsiteY155" fmla="*/ 5533 h 10000"/>
                <a:gd name="connsiteX156" fmla="*/ 5514 w 10000"/>
                <a:gd name="connsiteY156" fmla="*/ 5766 h 10000"/>
                <a:gd name="connsiteX157" fmla="*/ 5494 w 10000"/>
                <a:gd name="connsiteY157" fmla="*/ 6025 h 10000"/>
                <a:gd name="connsiteX158" fmla="*/ 5468 w 10000"/>
                <a:gd name="connsiteY158" fmla="*/ 6257 h 10000"/>
                <a:gd name="connsiteX159" fmla="*/ 5443 w 10000"/>
                <a:gd name="connsiteY159" fmla="*/ 6503 h 10000"/>
                <a:gd name="connsiteX160" fmla="*/ 5397 w 10000"/>
                <a:gd name="connsiteY160" fmla="*/ 6437 h 10000"/>
                <a:gd name="connsiteX161" fmla="*/ 5337 w 10000"/>
                <a:gd name="connsiteY161" fmla="*/ 6385 h 10000"/>
                <a:gd name="connsiteX162" fmla="*/ 5251 w 10000"/>
                <a:gd name="connsiteY162" fmla="*/ 6323 h 10000"/>
                <a:gd name="connsiteX163" fmla="*/ 5170 w 10000"/>
                <a:gd name="connsiteY163" fmla="*/ 6245 h 10000"/>
                <a:gd name="connsiteX164" fmla="*/ 5089 w 10000"/>
                <a:gd name="connsiteY164" fmla="*/ 6155 h 10000"/>
                <a:gd name="connsiteX165" fmla="*/ 5013 w 10000"/>
                <a:gd name="connsiteY165" fmla="*/ 6078 h 10000"/>
                <a:gd name="connsiteX166" fmla="*/ 4962 w 10000"/>
                <a:gd name="connsiteY166" fmla="*/ 5987 h 10000"/>
                <a:gd name="connsiteX167" fmla="*/ 4937 w 10000"/>
                <a:gd name="connsiteY167" fmla="*/ 5884 h 10000"/>
                <a:gd name="connsiteX168" fmla="*/ 4835 w 10000"/>
                <a:gd name="connsiteY168" fmla="*/ 5923 h 10000"/>
                <a:gd name="connsiteX169" fmla="*/ 4668 w 10000"/>
                <a:gd name="connsiteY169" fmla="*/ 6000 h 10000"/>
                <a:gd name="connsiteX170" fmla="*/ 4461 w 10000"/>
                <a:gd name="connsiteY170" fmla="*/ 6078 h 10000"/>
                <a:gd name="connsiteX171" fmla="*/ 4213 w 10000"/>
                <a:gd name="connsiteY171" fmla="*/ 6192 h 10000"/>
                <a:gd name="connsiteX172" fmla="*/ 3929 w 10000"/>
                <a:gd name="connsiteY172" fmla="*/ 6309 h 10000"/>
                <a:gd name="connsiteX173" fmla="*/ 3625 w 10000"/>
                <a:gd name="connsiteY173" fmla="*/ 6425 h 10000"/>
                <a:gd name="connsiteX174" fmla="*/ 3311 w 10000"/>
                <a:gd name="connsiteY174" fmla="*/ 6565 h 10000"/>
                <a:gd name="connsiteX175" fmla="*/ 2992 w 10000"/>
                <a:gd name="connsiteY175" fmla="*/ 6694 h 10000"/>
                <a:gd name="connsiteX176" fmla="*/ 2678 w 10000"/>
                <a:gd name="connsiteY176" fmla="*/ 6825 h 10000"/>
                <a:gd name="connsiteX177" fmla="*/ 2380 w 10000"/>
                <a:gd name="connsiteY177" fmla="*/ 6967 h 10000"/>
                <a:gd name="connsiteX178" fmla="*/ 2101 w 10000"/>
                <a:gd name="connsiteY178" fmla="*/ 7082 h 10000"/>
                <a:gd name="connsiteX179" fmla="*/ 1848 w 10000"/>
                <a:gd name="connsiteY179" fmla="*/ 7187 h 10000"/>
                <a:gd name="connsiteX180" fmla="*/ 1641 w 10000"/>
                <a:gd name="connsiteY180" fmla="*/ 7276 h 10000"/>
                <a:gd name="connsiteX181" fmla="*/ 1484 w 10000"/>
                <a:gd name="connsiteY181" fmla="*/ 7328 h 10000"/>
                <a:gd name="connsiteX182" fmla="*/ 1377 w 10000"/>
                <a:gd name="connsiteY182" fmla="*/ 7380 h 10000"/>
                <a:gd name="connsiteX183" fmla="*/ 1342 w 10000"/>
                <a:gd name="connsiteY183" fmla="*/ 7392 h 10000"/>
                <a:gd name="connsiteX184" fmla="*/ 1261 w 10000"/>
                <a:gd name="connsiteY184" fmla="*/ 7328 h 10000"/>
                <a:gd name="connsiteX185" fmla="*/ 1180 w 10000"/>
                <a:gd name="connsiteY185" fmla="*/ 7264 h 10000"/>
                <a:gd name="connsiteX186" fmla="*/ 1104 w 10000"/>
                <a:gd name="connsiteY186" fmla="*/ 7200 h 10000"/>
                <a:gd name="connsiteX187" fmla="*/ 1023 w 10000"/>
                <a:gd name="connsiteY187" fmla="*/ 7123 h 10000"/>
                <a:gd name="connsiteX188" fmla="*/ 942 w 10000"/>
                <a:gd name="connsiteY188" fmla="*/ 7055 h 10000"/>
                <a:gd name="connsiteX189" fmla="*/ 861 w 10000"/>
                <a:gd name="connsiteY189" fmla="*/ 6979 h 10000"/>
                <a:gd name="connsiteX190" fmla="*/ 785 w 10000"/>
                <a:gd name="connsiteY190" fmla="*/ 6914 h 10000"/>
                <a:gd name="connsiteX191" fmla="*/ 704 w 10000"/>
                <a:gd name="connsiteY191" fmla="*/ 6839 h 10000"/>
                <a:gd name="connsiteX192" fmla="*/ 623 w 10000"/>
                <a:gd name="connsiteY192" fmla="*/ 6774 h 10000"/>
                <a:gd name="connsiteX193" fmla="*/ 542 w 10000"/>
                <a:gd name="connsiteY193" fmla="*/ 6710 h 10000"/>
                <a:gd name="connsiteX194" fmla="*/ 466 w 10000"/>
                <a:gd name="connsiteY194" fmla="*/ 6631 h 10000"/>
                <a:gd name="connsiteX195" fmla="*/ 380 w 10000"/>
                <a:gd name="connsiteY195" fmla="*/ 6579 h 10000"/>
                <a:gd name="connsiteX196" fmla="*/ 299 w 10000"/>
                <a:gd name="connsiteY196" fmla="*/ 6515 h 10000"/>
                <a:gd name="connsiteX197" fmla="*/ 218 w 10000"/>
                <a:gd name="connsiteY197" fmla="*/ 6450 h 10000"/>
                <a:gd name="connsiteX198" fmla="*/ 137 w 10000"/>
                <a:gd name="connsiteY198" fmla="*/ 6399 h 10000"/>
                <a:gd name="connsiteX199" fmla="*/ 56 w 10000"/>
                <a:gd name="connsiteY199" fmla="*/ 6336 h 10000"/>
                <a:gd name="connsiteX200" fmla="*/ 0 w 10000"/>
                <a:gd name="connsiteY200" fmla="*/ 6487 h 10000"/>
                <a:gd name="connsiteX201" fmla="*/ 15 w 10000"/>
                <a:gd name="connsiteY201" fmla="*/ 6515 h 10000"/>
                <a:gd name="connsiteX202" fmla="*/ 51 w 10000"/>
                <a:gd name="connsiteY202" fmla="*/ 6565 h 10000"/>
                <a:gd name="connsiteX203" fmla="*/ 106 w 10000"/>
                <a:gd name="connsiteY203" fmla="*/ 6619 h 10000"/>
                <a:gd name="connsiteX204" fmla="*/ 177 w 10000"/>
                <a:gd name="connsiteY204" fmla="*/ 6694 h 10000"/>
                <a:gd name="connsiteX205" fmla="*/ 263 w 10000"/>
                <a:gd name="connsiteY205" fmla="*/ 6774 h 10000"/>
                <a:gd name="connsiteX206" fmla="*/ 359 w 10000"/>
                <a:gd name="connsiteY206" fmla="*/ 6863 h 10000"/>
                <a:gd name="connsiteX207" fmla="*/ 456 w 10000"/>
                <a:gd name="connsiteY207" fmla="*/ 6967 h 10000"/>
                <a:gd name="connsiteX208" fmla="*/ 557 w 10000"/>
                <a:gd name="connsiteY208" fmla="*/ 7055 h 10000"/>
                <a:gd name="connsiteX209" fmla="*/ 658 w 10000"/>
                <a:gd name="connsiteY209" fmla="*/ 7161 h 10000"/>
                <a:gd name="connsiteX210" fmla="*/ 754 w 10000"/>
                <a:gd name="connsiteY210" fmla="*/ 7250 h 10000"/>
                <a:gd name="connsiteX211" fmla="*/ 851 w 10000"/>
                <a:gd name="connsiteY211" fmla="*/ 7328 h 10000"/>
                <a:gd name="connsiteX212" fmla="*/ 932 w 10000"/>
                <a:gd name="connsiteY212" fmla="*/ 7405 h 10000"/>
                <a:gd name="connsiteX213" fmla="*/ 997 w 10000"/>
                <a:gd name="connsiteY213" fmla="*/ 7484 h 10000"/>
                <a:gd name="connsiteX214" fmla="*/ 1053 w 10000"/>
                <a:gd name="connsiteY214" fmla="*/ 7522 h 10000"/>
                <a:gd name="connsiteX215" fmla="*/ 1089 w 10000"/>
                <a:gd name="connsiteY215" fmla="*/ 7561 h 10000"/>
                <a:gd name="connsiteX216" fmla="*/ 1099 w 10000"/>
                <a:gd name="connsiteY216" fmla="*/ 7575 h 10000"/>
                <a:gd name="connsiteX217" fmla="*/ 1094 w 10000"/>
                <a:gd name="connsiteY217" fmla="*/ 7575 h 10000"/>
                <a:gd name="connsiteX218" fmla="*/ 1073 w 10000"/>
                <a:gd name="connsiteY218" fmla="*/ 7587 h 10000"/>
                <a:gd name="connsiteX219" fmla="*/ 1053 w 10000"/>
                <a:gd name="connsiteY219" fmla="*/ 7613 h 10000"/>
                <a:gd name="connsiteX220" fmla="*/ 1023 w 10000"/>
                <a:gd name="connsiteY220" fmla="*/ 7651 h 10000"/>
                <a:gd name="connsiteX221" fmla="*/ 987 w 10000"/>
                <a:gd name="connsiteY221" fmla="*/ 7676 h 10000"/>
                <a:gd name="connsiteX222" fmla="*/ 957 w 10000"/>
                <a:gd name="connsiteY222" fmla="*/ 7715 h 10000"/>
                <a:gd name="connsiteX223" fmla="*/ 932 w 10000"/>
                <a:gd name="connsiteY223" fmla="*/ 7753 h 10000"/>
                <a:gd name="connsiteX224" fmla="*/ 906 w 10000"/>
                <a:gd name="connsiteY224" fmla="*/ 7793 h 10000"/>
                <a:gd name="connsiteX225" fmla="*/ 2486 w 10000"/>
                <a:gd name="connsiteY225" fmla="*/ 9559 h 10000"/>
                <a:gd name="connsiteX226" fmla="*/ 2516 w 10000"/>
                <a:gd name="connsiteY226" fmla="*/ 9598 h 10000"/>
                <a:gd name="connsiteX227" fmla="*/ 2542 w 10000"/>
                <a:gd name="connsiteY227" fmla="*/ 9610 h 10000"/>
                <a:gd name="connsiteX228" fmla="*/ 2572 w 10000"/>
                <a:gd name="connsiteY228" fmla="*/ 9610 h 10000"/>
                <a:gd name="connsiteX229" fmla="*/ 2603 w 10000"/>
                <a:gd name="connsiteY229" fmla="*/ 9545 h 10000"/>
                <a:gd name="connsiteX230" fmla="*/ 1246 w 10000"/>
                <a:gd name="connsiteY230" fmla="*/ 7895 h 10000"/>
                <a:gd name="connsiteX231" fmla="*/ 1337 w 10000"/>
                <a:gd name="connsiteY231" fmla="*/ 7844 h 10000"/>
                <a:gd name="connsiteX232" fmla="*/ 1494 w 10000"/>
                <a:gd name="connsiteY232" fmla="*/ 7765 h 10000"/>
                <a:gd name="connsiteX233" fmla="*/ 1701 w 10000"/>
                <a:gd name="connsiteY233" fmla="*/ 7651 h 10000"/>
                <a:gd name="connsiteX234" fmla="*/ 1949 w 10000"/>
                <a:gd name="connsiteY234" fmla="*/ 7522 h 10000"/>
                <a:gd name="connsiteX235" fmla="*/ 2233 w 10000"/>
                <a:gd name="connsiteY235" fmla="*/ 7392 h 10000"/>
                <a:gd name="connsiteX236" fmla="*/ 2542 w 10000"/>
                <a:gd name="connsiteY236" fmla="*/ 7250 h 10000"/>
                <a:gd name="connsiteX237" fmla="*/ 2871 w 10000"/>
                <a:gd name="connsiteY237" fmla="*/ 7082 h 10000"/>
                <a:gd name="connsiteX238" fmla="*/ 3195 w 10000"/>
                <a:gd name="connsiteY238" fmla="*/ 6928 h 10000"/>
                <a:gd name="connsiteX239" fmla="*/ 3524 w 10000"/>
                <a:gd name="connsiteY239" fmla="*/ 6786 h 10000"/>
                <a:gd name="connsiteX240" fmla="*/ 3833 w 10000"/>
                <a:gd name="connsiteY240" fmla="*/ 6631 h 10000"/>
                <a:gd name="connsiteX241" fmla="*/ 4122 w 10000"/>
                <a:gd name="connsiteY241" fmla="*/ 6503 h 10000"/>
                <a:gd name="connsiteX242" fmla="*/ 4380 w 10000"/>
                <a:gd name="connsiteY242" fmla="*/ 6373 h 10000"/>
                <a:gd name="connsiteX243" fmla="*/ 4603 w 10000"/>
                <a:gd name="connsiteY243" fmla="*/ 6283 h 10000"/>
                <a:gd name="connsiteX244" fmla="*/ 4765 w 10000"/>
                <a:gd name="connsiteY244" fmla="*/ 6192 h 10000"/>
                <a:gd name="connsiteX245" fmla="*/ 4876 w 10000"/>
                <a:gd name="connsiteY245" fmla="*/ 6142 h 10000"/>
                <a:gd name="connsiteX246" fmla="*/ 4911 w 10000"/>
                <a:gd name="connsiteY246" fmla="*/ 6130 h 10000"/>
                <a:gd name="connsiteX247" fmla="*/ 4972 w 10000"/>
                <a:gd name="connsiteY247" fmla="*/ 6219 h 10000"/>
                <a:gd name="connsiteX248" fmla="*/ 5038 w 10000"/>
                <a:gd name="connsiteY248" fmla="*/ 6309 h 10000"/>
                <a:gd name="connsiteX249" fmla="*/ 5109 w 10000"/>
                <a:gd name="connsiteY249" fmla="*/ 6399 h 10000"/>
                <a:gd name="connsiteX250" fmla="*/ 5180 w 10000"/>
                <a:gd name="connsiteY250" fmla="*/ 6503 h 10000"/>
                <a:gd name="connsiteX251" fmla="*/ 5241 w 10000"/>
                <a:gd name="connsiteY251" fmla="*/ 6606 h 10000"/>
                <a:gd name="connsiteX252" fmla="*/ 5306 w 10000"/>
                <a:gd name="connsiteY252" fmla="*/ 6710 h 10000"/>
                <a:gd name="connsiteX253" fmla="*/ 5367 w 10000"/>
                <a:gd name="connsiteY253" fmla="*/ 6812 h 10000"/>
                <a:gd name="connsiteX254" fmla="*/ 5428 w 10000"/>
                <a:gd name="connsiteY254" fmla="*/ 6928 h 10000"/>
                <a:gd name="connsiteX255" fmla="*/ 5423 w 10000"/>
                <a:gd name="connsiteY255" fmla="*/ 7313 h 10000"/>
                <a:gd name="connsiteX256" fmla="*/ 5397 w 10000"/>
                <a:gd name="connsiteY256" fmla="*/ 7676 h 10000"/>
                <a:gd name="connsiteX257" fmla="*/ 5367 w 10000"/>
                <a:gd name="connsiteY257" fmla="*/ 8051 h 10000"/>
                <a:gd name="connsiteX258" fmla="*/ 5337 w 10000"/>
                <a:gd name="connsiteY258" fmla="*/ 8387 h 10000"/>
                <a:gd name="connsiteX259" fmla="*/ 5296 w 10000"/>
                <a:gd name="connsiteY259" fmla="*/ 8268 h 10000"/>
                <a:gd name="connsiteX260" fmla="*/ 5251 w 10000"/>
                <a:gd name="connsiteY260" fmla="*/ 8153 h 10000"/>
                <a:gd name="connsiteX261" fmla="*/ 5210 w 10000"/>
                <a:gd name="connsiteY261" fmla="*/ 8037 h 10000"/>
                <a:gd name="connsiteX262" fmla="*/ 5170 w 10000"/>
                <a:gd name="connsiteY262" fmla="*/ 7931 h 10000"/>
                <a:gd name="connsiteX263" fmla="*/ 5129 w 10000"/>
                <a:gd name="connsiteY263" fmla="*/ 7817 h 10000"/>
                <a:gd name="connsiteX264" fmla="*/ 5089 w 10000"/>
                <a:gd name="connsiteY264" fmla="*/ 7715 h 10000"/>
                <a:gd name="connsiteX265" fmla="*/ 5043 w 10000"/>
                <a:gd name="connsiteY265" fmla="*/ 7613 h 10000"/>
                <a:gd name="connsiteX266" fmla="*/ 4992 w 10000"/>
                <a:gd name="connsiteY266" fmla="*/ 7522 h 10000"/>
                <a:gd name="connsiteX267" fmla="*/ 5033 w 10000"/>
                <a:gd name="connsiteY267" fmla="*/ 7522 h 10000"/>
                <a:gd name="connsiteX268" fmla="*/ 5073 w 10000"/>
                <a:gd name="connsiteY268" fmla="*/ 7561 h 10000"/>
                <a:gd name="connsiteX269" fmla="*/ 5114 w 10000"/>
                <a:gd name="connsiteY269" fmla="*/ 7625 h 10000"/>
                <a:gd name="connsiteX270" fmla="*/ 5149 w 10000"/>
                <a:gd name="connsiteY270" fmla="*/ 7703 h 10000"/>
                <a:gd name="connsiteX271" fmla="*/ 5190 w 10000"/>
                <a:gd name="connsiteY271" fmla="*/ 7780 h 10000"/>
                <a:gd name="connsiteX272" fmla="*/ 5230 w 10000"/>
                <a:gd name="connsiteY272" fmla="*/ 7805 h 10000"/>
                <a:gd name="connsiteX273" fmla="*/ 5271 w 10000"/>
                <a:gd name="connsiteY273" fmla="*/ 7805 h 10000"/>
                <a:gd name="connsiteX274" fmla="*/ 5316 w 10000"/>
                <a:gd name="connsiteY274" fmla="*/ 7753 h 10000"/>
                <a:gd name="connsiteX275" fmla="*/ 5276 w 10000"/>
                <a:gd name="connsiteY275" fmla="*/ 7575 h 10000"/>
                <a:gd name="connsiteX276" fmla="*/ 5225 w 10000"/>
                <a:gd name="connsiteY276" fmla="*/ 7405 h 10000"/>
                <a:gd name="connsiteX277" fmla="*/ 5170 w 10000"/>
                <a:gd name="connsiteY277" fmla="*/ 7264 h 10000"/>
                <a:gd name="connsiteX278" fmla="*/ 5109 w 10000"/>
                <a:gd name="connsiteY278" fmla="*/ 7109 h 10000"/>
                <a:gd name="connsiteX279" fmla="*/ 5043 w 10000"/>
                <a:gd name="connsiteY279" fmla="*/ 6979 h 10000"/>
                <a:gd name="connsiteX280" fmla="*/ 4972 w 10000"/>
                <a:gd name="connsiteY280" fmla="*/ 6863 h 10000"/>
                <a:gd name="connsiteX281" fmla="*/ 4901 w 10000"/>
                <a:gd name="connsiteY281" fmla="*/ 6761 h 10000"/>
                <a:gd name="connsiteX282" fmla="*/ 4835 w 10000"/>
                <a:gd name="connsiteY282" fmla="*/ 6669 h 10000"/>
                <a:gd name="connsiteX283" fmla="*/ 4881 w 10000"/>
                <a:gd name="connsiteY283" fmla="*/ 6681 h 10000"/>
                <a:gd name="connsiteX284" fmla="*/ 4927 w 10000"/>
                <a:gd name="connsiteY284" fmla="*/ 6694 h 10000"/>
                <a:gd name="connsiteX285" fmla="*/ 4972 w 10000"/>
                <a:gd name="connsiteY285" fmla="*/ 6722 h 10000"/>
                <a:gd name="connsiteX286" fmla="*/ 5018 w 10000"/>
                <a:gd name="connsiteY286" fmla="*/ 6761 h 10000"/>
                <a:gd name="connsiteX287" fmla="*/ 5068 w 10000"/>
                <a:gd name="connsiteY287" fmla="*/ 6786 h 10000"/>
                <a:gd name="connsiteX288" fmla="*/ 5114 w 10000"/>
                <a:gd name="connsiteY288" fmla="*/ 6825 h 10000"/>
                <a:gd name="connsiteX289" fmla="*/ 5154 w 10000"/>
                <a:gd name="connsiteY289" fmla="*/ 6876 h 10000"/>
                <a:gd name="connsiteX290" fmla="*/ 5195 w 10000"/>
                <a:gd name="connsiteY290" fmla="*/ 6928 h 10000"/>
                <a:gd name="connsiteX291" fmla="*/ 5220 w 10000"/>
                <a:gd name="connsiteY291" fmla="*/ 6941 h 10000"/>
                <a:gd name="connsiteX292" fmla="*/ 5241 w 10000"/>
                <a:gd name="connsiteY292" fmla="*/ 6991 h 10000"/>
                <a:gd name="connsiteX293" fmla="*/ 5266 w 10000"/>
                <a:gd name="connsiteY293" fmla="*/ 7055 h 10000"/>
                <a:gd name="connsiteX294" fmla="*/ 5281 w 10000"/>
                <a:gd name="connsiteY294" fmla="*/ 7097 h 10000"/>
                <a:gd name="connsiteX295" fmla="*/ 5306 w 10000"/>
                <a:gd name="connsiteY295" fmla="*/ 7161 h 10000"/>
                <a:gd name="connsiteX296" fmla="*/ 5327 w 10000"/>
                <a:gd name="connsiteY296" fmla="*/ 7174 h 10000"/>
                <a:gd name="connsiteX297" fmla="*/ 5352 w 10000"/>
                <a:gd name="connsiteY297" fmla="*/ 7161 h 10000"/>
                <a:gd name="connsiteX298" fmla="*/ 5382 w 10000"/>
                <a:gd name="connsiteY298" fmla="*/ 7097 h 10000"/>
                <a:gd name="connsiteX299" fmla="*/ 5342 w 10000"/>
                <a:gd name="connsiteY299" fmla="*/ 6967 h 10000"/>
                <a:gd name="connsiteX300" fmla="*/ 5296 w 10000"/>
                <a:gd name="connsiteY300" fmla="*/ 6863 h 10000"/>
                <a:gd name="connsiteX301" fmla="*/ 5241 w 10000"/>
                <a:gd name="connsiteY301" fmla="*/ 6774 h 10000"/>
                <a:gd name="connsiteX302" fmla="*/ 5190 w 10000"/>
                <a:gd name="connsiteY302" fmla="*/ 6694 h 10000"/>
                <a:gd name="connsiteX303" fmla="*/ 5129 w 10000"/>
                <a:gd name="connsiteY303" fmla="*/ 6631 h 10000"/>
                <a:gd name="connsiteX304" fmla="*/ 5073 w 10000"/>
                <a:gd name="connsiteY304" fmla="*/ 6593 h 10000"/>
                <a:gd name="connsiteX305" fmla="*/ 5008 w 10000"/>
                <a:gd name="connsiteY305" fmla="*/ 6528 h 10000"/>
                <a:gd name="connsiteX306" fmla="*/ 4952 w 10000"/>
                <a:gd name="connsiteY306" fmla="*/ 6487 h 10000"/>
                <a:gd name="connsiteX307" fmla="*/ 4916 w 10000"/>
                <a:gd name="connsiteY307" fmla="*/ 6450 h 10000"/>
                <a:gd name="connsiteX308" fmla="*/ 4876 w 10000"/>
                <a:gd name="connsiteY308" fmla="*/ 6437 h 10000"/>
                <a:gd name="connsiteX309" fmla="*/ 4841 w 10000"/>
                <a:gd name="connsiteY309" fmla="*/ 6437 h 10000"/>
                <a:gd name="connsiteX310" fmla="*/ 4810 w 10000"/>
                <a:gd name="connsiteY310" fmla="*/ 6503 h 10000"/>
                <a:gd name="connsiteX311" fmla="*/ 4810 w 10000"/>
                <a:gd name="connsiteY311" fmla="*/ 6540 h 10000"/>
                <a:gd name="connsiteX312" fmla="*/ 4815 w 10000"/>
                <a:gd name="connsiteY312" fmla="*/ 6593 h 10000"/>
                <a:gd name="connsiteX313" fmla="*/ 4820 w 10000"/>
                <a:gd name="connsiteY313" fmla="*/ 6619 h 10000"/>
                <a:gd name="connsiteX314" fmla="*/ 4835 w 10000"/>
                <a:gd name="connsiteY314" fmla="*/ 6643 h 10000"/>
                <a:gd name="connsiteX315" fmla="*/ 4795 w 10000"/>
                <a:gd name="connsiteY315" fmla="*/ 6681 h 10000"/>
                <a:gd name="connsiteX316" fmla="*/ 4744 w 10000"/>
                <a:gd name="connsiteY316" fmla="*/ 6694 h 10000"/>
                <a:gd name="connsiteX317" fmla="*/ 4709 w 10000"/>
                <a:gd name="connsiteY317" fmla="*/ 6722 h 10000"/>
                <a:gd name="connsiteX318" fmla="*/ 4704 w 10000"/>
                <a:gd name="connsiteY318" fmla="*/ 6839 h 10000"/>
                <a:gd name="connsiteX319" fmla="*/ 4754 w 10000"/>
                <a:gd name="connsiteY319" fmla="*/ 6888 h 10000"/>
                <a:gd name="connsiteX320" fmla="*/ 4800 w 10000"/>
                <a:gd name="connsiteY320" fmla="*/ 6928 h 10000"/>
                <a:gd name="connsiteX321" fmla="*/ 4846 w 10000"/>
                <a:gd name="connsiteY321" fmla="*/ 6979 h 10000"/>
                <a:gd name="connsiteX322" fmla="*/ 4896 w 10000"/>
                <a:gd name="connsiteY322" fmla="*/ 7005 h 10000"/>
                <a:gd name="connsiteX323" fmla="*/ 4937 w 10000"/>
                <a:gd name="connsiteY323" fmla="*/ 7055 h 10000"/>
                <a:gd name="connsiteX324" fmla="*/ 4987 w 10000"/>
                <a:gd name="connsiteY324" fmla="*/ 7109 h 10000"/>
                <a:gd name="connsiteX325" fmla="*/ 5028 w 10000"/>
                <a:gd name="connsiteY325" fmla="*/ 7187 h 10000"/>
                <a:gd name="connsiteX326" fmla="*/ 5068 w 10000"/>
                <a:gd name="connsiteY326" fmla="*/ 7264 h 10000"/>
                <a:gd name="connsiteX327" fmla="*/ 5033 w 10000"/>
                <a:gd name="connsiteY327" fmla="*/ 7276 h 10000"/>
                <a:gd name="connsiteX328" fmla="*/ 4992 w 10000"/>
                <a:gd name="connsiteY328" fmla="*/ 7276 h 10000"/>
                <a:gd name="connsiteX329" fmla="*/ 4957 w 10000"/>
                <a:gd name="connsiteY329" fmla="*/ 7264 h 10000"/>
                <a:gd name="connsiteX330" fmla="*/ 4916 w 10000"/>
                <a:gd name="connsiteY330" fmla="*/ 7226 h 10000"/>
                <a:gd name="connsiteX331" fmla="*/ 4876 w 10000"/>
                <a:gd name="connsiteY331" fmla="*/ 7200 h 10000"/>
                <a:gd name="connsiteX332" fmla="*/ 4835 w 10000"/>
                <a:gd name="connsiteY332" fmla="*/ 7187 h 10000"/>
                <a:gd name="connsiteX333" fmla="*/ 4800 w 10000"/>
                <a:gd name="connsiteY333" fmla="*/ 7212 h 10000"/>
                <a:gd name="connsiteX334" fmla="*/ 4759 w 10000"/>
                <a:gd name="connsiteY334" fmla="*/ 7264 h 10000"/>
                <a:gd name="connsiteX335" fmla="*/ 4775 w 10000"/>
                <a:gd name="connsiteY335" fmla="*/ 7418 h 10000"/>
                <a:gd name="connsiteX336" fmla="*/ 4810 w 10000"/>
                <a:gd name="connsiteY336" fmla="*/ 7561 h 10000"/>
                <a:gd name="connsiteX337" fmla="*/ 4851 w 10000"/>
                <a:gd name="connsiteY337" fmla="*/ 7663 h 10000"/>
                <a:gd name="connsiteX338" fmla="*/ 4901 w 10000"/>
                <a:gd name="connsiteY338" fmla="*/ 7765 h 10000"/>
                <a:gd name="connsiteX339" fmla="*/ 4952 w 10000"/>
                <a:gd name="connsiteY339" fmla="*/ 7870 h 10000"/>
                <a:gd name="connsiteX340" fmla="*/ 5003 w 10000"/>
                <a:gd name="connsiteY340" fmla="*/ 7985 h 10000"/>
                <a:gd name="connsiteX341" fmla="*/ 5043 w 10000"/>
                <a:gd name="connsiteY341" fmla="*/ 8140 h 10000"/>
                <a:gd name="connsiteX342" fmla="*/ 5078 w 10000"/>
                <a:gd name="connsiteY342" fmla="*/ 8294 h 10000"/>
                <a:gd name="connsiteX343" fmla="*/ 4987 w 10000"/>
                <a:gd name="connsiteY343" fmla="*/ 8347 h 10000"/>
                <a:gd name="connsiteX344" fmla="*/ 4886 w 10000"/>
                <a:gd name="connsiteY344" fmla="*/ 8400 h 10000"/>
                <a:gd name="connsiteX345" fmla="*/ 4795 w 10000"/>
                <a:gd name="connsiteY345" fmla="*/ 8478 h 10000"/>
                <a:gd name="connsiteX346" fmla="*/ 4699 w 10000"/>
                <a:gd name="connsiteY346" fmla="*/ 8555 h 10000"/>
                <a:gd name="connsiteX347" fmla="*/ 4608 w 10000"/>
                <a:gd name="connsiteY347" fmla="*/ 8632 h 10000"/>
                <a:gd name="connsiteX348" fmla="*/ 4511 w 10000"/>
                <a:gd name="connsiteY348" fmla="*/ 8684 h 10000"/>
                <a:gd name="connsiteX349" fmla="*/ 4415 w 10000"/>
                <a:gd name="connsiteY349" fmla="*/ 8735 h 10000"/>
                <a:gd name="connsiteX350" fmla="*/ 4319 w 10000"/>
                <a:gd name="connsiteY350" fmla="*/ 8748 h 10000"/>
                <a:gd name="connsiteX351" fmla="*/ 4339 w 10000"/>
                <a:gd name="connsiteY351" fmla="*/ 8426 h 10000"/>
                <a:gd name="connsiteX352" fmla="*/ 4349 w 10000"/>
                <a:gd name="connsiteY352" fmla="*/ 8063 h 10000"/>
                <a:gd name="connsiteX353" fmla="*/ 4339 w 10000"/>
                <a:gd name="connsiteY353" fmla="*/ 7715 h 10000"/>
                <a:gd name="connsiteX354" fmla="*/ 4319 w 10000"/>
                <a:gd name="connsiteY354" fmla="*/ 7392 h 10000"/>
                <a:gd name="connsiteX355" fmla="*/ 4294 w 10000"/>
                <a:gd name="connsiteY355" fmla="*/ 7289 h 10000"/>
                <a:gd name="connsiteX356" fmla="*/ 4268 w 10000"/>
                <a:gd name="connsiteY356" fmla="*/ 7174 h 10000"/>
                <a:gd name="connsiteX357" fmla="*/ 4238 w 10000"/>
                <a:gd name="connsiteY357" fmla="*/ 7069 h 10000"/>
                <a:gd name="connsiteX358" fmla="*/ 4192 w 10000"/>
                <a:gd name="connsiteY358" fmla="*/ 7030 h 10000"/>
                <a:gd name="connsiteX359" fmla="*/ 4147 w 10000"/>
                <a:gd name="connsiteY359" fmla="*/ 7250 h 10000"/>
                <a:gd name="connsiteX360" fmla="*/ 4116 w 10000"/>
                <a:gd name="connsiteY360" fmla="*/ 7472 h 10000"/>
                <a:gd name="connsiteX361" fmla="*/ 4086 w 10000"/>
                <a:gd name="connsiteY361" fmla="*/ 7689 h 10000"/>
                <a:gd name="connsiteX362" fmla="*/ 4035 w 10000"/>
                <a:gd name="connsiteY362" fmla="*/ 7895 h 10000"/>
                <a:gd name="connsiteX363" fmla="*/ 3833 w 10000"/>
                <a:gd name="connsiteY363" fmla="*/ 7030 h 10000"/>
                <a:gd name="connsiteX364" fmla="*/ 3772 w 10000"/>
                <a:gd name="connsiteY364" fmla="*/ 7030 h 10000"/>
                <a:gd name="connsiteX365" fmla="*/ 3772 w 10000"/>
                <a:gd name="connsiteY365" fmla="*/ 7174 h 10000"/>
                <a:gd name="connsiteX366" fmla="*/ 3813 w 10000"/>
                <a:gd name="connsiteY366" fmla="*/ 7328 h 10000"/>
                <a:gd name="connsiteX367" fmla="*/ 3848 w 10000"/>
                <a:gd name="connsiteY367" fmla="*/ 7496 h 10000"/>
                <a:gd name="connsiteX368" fmla="*/ 3878 w 10000"/>
                <a:gd name="connsiteY368" fmla="*/ 7663 h 10000"/>
                <a:gd name="connsiteX369" fmla="*/ 3909 w 10000"/>
                <a:gd name="connsiteY369" fmla="*/ 7844 h 10000"/>
                <a:gd name="connsiteX370" fmla="*/ 3934 w 10000"/>
                <a:gd name="connsiteY370" fmla="*/ 7998 h 10000"/>
                <a:gd name="connsiteX371" fmla="*/ 3959 w 10000"/>
                <a:gd name="connsiteY371" fmla="*/ 8177 h 10000"/>
                <a:gd name="connsiteX372" fmla="*/ 3975 w 10000"/>
                <a:gd name="connsiteY372" fmla="*/ 8374 h 10000"/>
                <a:gd name="connsiteX373" fmla="*/ 3995 w 10000"/>
                <a:gd name="connsiteY373" fmla="*/ 8555 h 10000"/>
                <a:gd name="connsiteX374" fmla="*/ 4041 w 10000"/>
                <a:gd name="connsiteY374" fmla="*/ 8528 h 10000"/>
                <a:gd name="connsiteX375" fmla="*/ 4081 w 10000"/>
                <a:gd name="connsiteY375" fmla="*/ 8454 h 10000"/>
                <a:gd name="connsiteX376" fmla="*/ 4111 w 10000"/>
                <a:gd name="connsiteY376" fmla="*/ 8374 h 10000"/>
                <a:gd name="connsiteX377" fmla="*/ 4142 w 10000"/>
                <a:gd name="connsiteY377" fmla="*/ 8282 h 10000"/>
                <a:gd name="connsiteX378" fmla="*/ 4162 w 10000"/>
                <a:gd name="connsiteY378" fmla="*/ 8177 h 10000"/>
                <a:gd name="connsiteX379" fmla="*/ 4182 w 10000"/>
                <a:gd name="connsiteY379" fmla="*/ 8063 h 10000"/>
                <a:gd name="connsiteX380" fmla="*/ 4197 w 10000"/>
                <a:gd name="connsiteY380" fmla="*/ 7960 h 10000"/>
                <a:gd name="connsiteX381" fmla="*/ 4218 w 10000"/>
                <a:gd name="connsiteY381" fmla="*/ 7858 h 10000"/>
                <a:gd name="connsiteX382" fmla="*/ 4238 w 10000"/>
                <a:gd name="connsiteY382" fmla="*/ 7960 h 10000"/>
                <a:gd name="connsiteX383" fmla="*/ 4228 w 10000"/>
                <a:gd name="connsiteY383" fmla="*/ 8190 h 10000"/>
                <a:gd name="connsiteX384" fmla="*/ 4203 w 10000"/>
                <a:gd name="connsiteY384" fmla="*/ 8438 h 10000"/>
                <a:gd name="connsiteX385" fmla="*/ 4182 w 10000"/>
                <a:gd name="connsiteY385" fmla="*/ 8658 h 10000"/>
                <a:gd name="connsiteX386" fmla="*/ 4147 w 10000"/>
                <a:gd name="connsiteY386" fmla="*/ 8890 h 10000"/>
                <a:gd name="connsiteX387" fmla="*/ 4111 w 10000"/>
                <a:gd name="connsiteY387" fmla="*/ 9120 h 10000"/>
                <a:gd name="connsiteX388" fmla="*/ 4076 w 10000"/>
                <a:gd name="connsiteY388" fmla="*/ 9341 h 10000"/>
                <a:gd name="connsiteX389" fmla="*/ 4258 w 10000"/>
                <a:gd name="connsiteY389" fmla="*/ 9484 h 10000"/>
                <a:gd name="connsiteX390" fmla="*/ 4273 w 10000"/>
                <a:gd name="connsiteY390" fmla="*/ 9314 h 10000"/>
                <a:gd name="connsiteX391" fmla="*/ 4294 w 10000"/>
                <a:gd name="connsiteY391" fmla="*/ 9172 h 10000"/>
                <a:gd name="connsiteX392" fmla="*/ 4400 w 10000"/>
                <a:gd name="connsiteY392" fmla="*/ 9133 h 10000"/>
                <a:gd name="connsiteX393" fmla="*/ 4511 w 10000"/>
                <a:gd name="connsiteY393" fmla="*/ 9056 h 10000"/>
                <a:gd name="connsiteX394" fmla="*/ 4623 w 10000"/>
                <a:gd name="connsiteY394" fmla="*/ 8980 h 10000"/>
                <a:gd name="connsiteX395" fmla="*/ 4734 w 10000"/>
                <a:gd name="connsiteY395" fmla="*/ 8915 h 10000"/>
                <a:gd name="connsiteX396" fmla="*/ 4846 w 10000"/>
                <a:gd name="connsiteY396" fmla="*/ 8838 h 10000"/>
                <a:gd name="connsiteX397" fmla="*/ 4952 w 10000"/>
                <a:gd name="connsiteY397" fmla="*/ 8761 h 10000"/>
                <a:gd name="connsiteX398" fmla="*/ 5063 w 10000"/>
                <a:gd name="connsiteY398" fmla="*/ 8684 h 10000"/>
                <a:gd name="connsiteX399" fmla="*/ 5170 w 10000"/>
                <a:gd name="connsiteY399" fmla="*/ 8632 h 10000"/>
                <a:gd name="connsiteX0" fmla="*/ 5170 w 10000"/>
                <a:gd name="connsiteY0" fmla="*/ 8632 h 10000"/>
                <a:gd name="connsiteX1" fmla="*/ 4228 w 10000"/>
                <a:gd name="connsiteY1" fmla="*/ 10000 h 10000"/>
                <a:gd name="connsiteX2" fmla="*/ 5554 w 10000"/>
                <a:gd name="connsiteY2" fmla="*/ 8115 h 10000"/>
                <a:gd name="connsiteX3" fmla="*/ 5570 w 10000"/>
                <a:gd name="connsiteY3" fmla="*/ 7858 h 10000"/>
                <a:gd name="connsiteX4" fmla="*/ 5585 w 10000"/>
                <a:gd name="connsiteY4" fmla="*/ 7575 h 10000"/>
                <a:gd name="connsiteX5" fmla="*/ 5605 w 10000"/>
                <a:gd name="connsiteY5" fmla="*/ 7301 h 10000"/>
                <a:gd name="connsiteX6" fmla="*/ 5625 w 10000"/>
                <a:gd name="connsiteY6" fmla="*/ 7030 h 10000"/>
                <a:gd name="connsiteX7" fmla="*/ 5651 w 10000"/>
                <a:gd name="connsiteY7" fmla="*/ 6774 h 10000"/>
                <a:gd name="connsiteX8" fmla="*/ 5671 w 10000"/>
                <a:gd name="connsiteY8" fmla="*/ 6515 h 10000"/>
                <a:gd name="connsiteX9" fmla="*/ 5706 w 10000"/>
                <a:gd name="connsiteY9" fmla="*/ 6257 h 10000"/>
                <a:gd name="connsiteX10" fmla="*/ 5742 w 10000"/>
                <a:gd name="connsiteY10" fmla="*/ 6013 h 10000"/>
                <a:gd name="connsiteX11" fmla="*/ 5782 w 10000"/>
                <a:gd name="connsiteY11" fmla="*/ 5715 h 10000"/>
                <a:gd name="connsiteX12" fmla="*/ 5838 w 10000"/>
                <a:gd name="connsiteY12" fmla="*/ 5417 h 10000"/>
                <a:gd name="connsiteX13" fmla="*/ 5894 w 10000"/>
                <a:gd name="connsiteY13" fmla="*/ 5134 h 10000"/>
                <a:gd name="connsiteX14" fmla="*/ 5965 w 10000"/>
                <a:gd name="connsiteY14" fmla="*/ 4853 h 10000"/>
                <a:gd name="connsiteX15" fmla="*/ 6041 w 10000"/>
                <a:gd name="connsiteY15" fmla="*/ 4582 h 10000"/>
                <a:gd name="connsiteX16" fmla="*/ 6116 w 10000"/>
                <a:gd name="connsiteY16" fmla="*/ 4322 h 10000"/>
                <a:gd name="connsiteX17" fmla="*/ 6203 w 10000"/>
                <a:gd name="connsiteY17" fmla="*/ 4077 h 10000"/>
                <a:gd name="connsiteX18" fmla="*/ 6294 w 10000"/>
                <a:gd name="connsiteY18" fmla="*/ 3845 h 10000"/>
                <a:gd name="connsiteX19" fmla="*/ 6395 w 10000"/>
                <a:gd name="connsiteY19" fmla="*/ 3639 h 10000"/>
                <a:gd name="connsiteX20" fmla="*/ 6496 w 10000"/>
                <a:gd name="connsiteY20" fmla="*/ 3418 h 10000"/>
                <a:gd name="connsiteX21" fmla="*/ 6603 w 10000"/>
                <a:gd name="connsiteY21" fmla="*/ 3252 h 10000"/>
                <a:gd name="connsiteX22" fmla="*/ 6714 w 10000"/>
                <a:gd name="connsiteY22" fmla="*/ 3096 h 10000"/>
                <a:gd name="connsiteX23" fmla="*/ 6830 w 10000"/>
                <a:gd name="connsiteY23" fmla="*/ 2967 h 10000"/>
                <a:gd name="connsiteX24" fmla="*/ 6947 w 10000"/>
                <a:gd name="connsiteY24" fmla="*/ 2837 h 10000"/>
                <a:gd name="connsiteX25" fmla="*/ 7073 w 10000"/>
                <a:gd name="connsiteY25" fmla="*/ 2773 h 10000"/>
                <a:gd name="connsiteX26" fmla="*/ 7200 w 10000"/>
                <a:gd name="connsiteY26" fmla="*/ 2709 h 10000"/>
                <a:gd name="connsiteX27" fmla="*/ 7271 w 10000"/>
                <a:gd name="connsiteY27" fmla="*/ 2914 h 10000"/>
                <a:gd name="connsiteX28" fmla="*/ 7332 w 10000"/>
                <a:gd name="connsiteY28" fmla="*/ 3096 h 10000"/>
                <a:gd name="connsiteX29" fmla="*/ 7397 w 10000"/>
                <a:gd name="connsiteY29" fmla="*/ 3278 h 10000"/>
                <a:gd name="connsiteX30" fmla="*/ 7468 w 10000"/>
                <a:gd name="connsiteY30" fmla="*/ 3418 h 10000"/>
                <a:gd name="connsiteX31" fmla="*/ 7549 w 10000"/>
                <a:gd name="connsiteY31" fmla="*/ 3562 h 10000"/>
                <a:gd name="connsiteX32" fmla="*/ 7641 w 10000"/>
                <a:gd name="connsiteY32" fmla="*/ 3676 h 10000"/>
                <a:gd name="connsiteX33" fmla="*/ 7757 w 10000"/>
                <a:gd name="connsiteY33" fmla="*/ 3793 h 10000"/>
                <a:gd name="connsiteX34" fmla="*/ 7899 w 10000"/>
                <a:gd name="connsiteY34" fmla="*/ 3895 h 10000"/>
                <a:gd name="connsiteX35" fmla="*/ 7980 w 10000"/>
                <a:gd name="connsiteY35" fmla="*/ 3949 h 10000"/>
                <a:gd name="connsiteX36" fmla="*/ 8056 w 10000"/>
                <a:gd name="connsiteY36" fmla="*/ 3963 h 10000"/>
                <a:gd name="connsiteX37" fmla="*/ 8137 w 10000"/>
                <a:gd name="connsiteY37" fmla="*/ 3975 h 10000"/>
                <a:gd name="connsiteX38" fmla="*/ 8213 w 10000"/>
                <a:gd name="connsiteY38" fmla="*/ 3975 h 10000"/>
                <a:gd name="connsiteX39" fmla="*/ 8289 w 10000"/>
                <a:gd name="connsiteY39" fmla="*/ 3949 h 10000"/>
                <a:gd name="connsiteX40" fmla="*/ 8359 w 10000"/>
                <a:gd name="connsiteY40" fmla="*/ 3907 h 10000"/>
                <a:gd name="connsiteX41" fmla="*/ 8435 w 10000"/>
                <a:gd name="connsiteY41" fmla="*/ 3870 h 10000"/>
                <a:gd name="connsiteX42" fmla="*/ 8506 w 10000"/>
                <a:gd name="connsiteY42" fmla="*/ 3793 h 10000"/>
                <a:gd name="connsiteX43" fmla="*/ 8572 w 10000"/>
                <a:gd name="connsiteY43" fmla="*/ 3743 h 10000"/>
                <a:gd name="connsiteX44" fmla="*/ 8638 w 10000"/>
                <a:gd name="connsiteY44" fmla="*/ 3652 h 10000"/>
                <a:gd name="connsiteX45" fmla="*/ 8709 w 10000"/>
                <a:gd name="connsiteY45" fmla="*/ 3562 h 10000"/>
                <a:gd name="connsiteX46" fmla="*/ 8775 w 10000"/>
                <a:gd name="connsiteY46" fmla="*/ 3459 h 10000"/>
                <a:gd name="connsiteX47" fmla="*/ 8830 w 10000"/>
                <a:gd name="connsiteY47" fmla="*/ 3343 h 10000"/>
                <a:gd name="connsiteX48" fmla="*/ 8896 w 10000"/>
                <a:gd name="connsiteY48" fmla="*/ 3212 h 10000"/>
                <a:gd name="connsiteX49" fmla="*/ 8952 w 10000"/>
                <a:gd name="connsiteY49" fmla="*/ 3083 h 10000"/>
                <a:gd name="connsiteX50" fmla="*/ 9013 w 10000"/>
                <a:gd name="connsiteY50" fmla="*/ 2955 h 10000"/>
                <a:gd name="connsiteX51" fmla="*/ 9200 w 10000"/>
                <a:gd name="connsiteY51" fmla="*/ 3212 h 10000"/>
                <a:gd name="connsiteX52" fmla="*/ 9362 w 10000"/>
                <a:gd name="connsiteY52" fmla="*/ 3550 h 10000"/>
                <a:gd name="connsiteX53" fmla="*/ 9499 w 10000"/>
                <a:gd name="connsiteY53" fmla="*/ 3932 h 10000"/>
                <a:gd name="connsiteX54" fmla="*/ 9625 w 10000"/>
                <a:gd name="connsiteY54" fmla="*/ 4374 h 10000"/>
                <a:gd name="connsiteX55" fmla="*/ 9716 w 10000"/>
                <a:gd name="connsiteY55" fmla="*/ 4853 h 10000"/>
                <a:gd name="connsiteX56" fmla="*/ 9792 w 10000"/>
                <a:gd name="connsiteY56" fmla="*/ 5365 h 10000"/>
                <a:gd name="connsiteX57" fmla="*/ 9833 w 10000"/>
                <a:gd name="connsiteY57" fmla="*/ 5897 h 10000"/>
                <a:gd name="connsiteX58" fmla="*/ 9848 w 10000"/>
                <a:gd name="connsiteY58" fmla="*/ 6437 h 10000"/>
                <a:gd name="connsiteX59" fmla="*/ 9863 w 10000"/>
                <a:gd name="connsiteY59" fmla="*/ 6812 h 10000"/>
                <a:gd name="connsiteX60" fmla="*/ 9878 w 10000"/>
                <a:gd name="connsiteY60" fmla="*/ 7226 h 10000"/>
                <a:gd name="connsiteX61" fmla="*/ 9899 w 10000"/>
                <a:gd name="connsiteY61" fmla="*/ 7548 h 10000"/>
                <a:gd name="connsiteX62" fmla="*/ 9914 w 10000"/>
                <a:gd name="connsiteY62" fmla="*/ 7625 h 10000"/>
                <a:gd name="connsiteX63" fmla="*/ 9980 w 10000"/>
                <a:gd name="connsiteY63" fmla="*/ 6967 h 10000"/>
                <a:gd name="connsiteX64" fmla="*/ 10000 w 10000"/>
                <a:gd name="connsiteY64" fmla="*/ 6257 h 10000"/>
                <a:gd name="connsiteX65" fmla="*/ 9995 w 10000"/>
                <a:gd name="connsiteY65" fmla="*/ 5546 h 10000"/>
                <a:gd name="connsiteX66" fmla="*/ 9949 w 10000"/>
                <a:gd name="connsiteY66" fmla="*/ 4878 h 10000"/>
                <a:gd name="connsiteX67" fmla="*/ 9924 w 10000"/>
                <a:gd name="connsiteY67" fmla="*/ 4657 h 10000"/>
                <a:gd name="connsiteX68" fmla="*/ 9899 w 10000"/>
                <a:gd name="connsiteY68" fmla="*/ 4436 h 10000"/>
                <a:gd name="connsiteX69" fmla="*/ 9863 w 10000"/>
                <a:gd name="connsiteY69" fmla="*/ 4207 h 10000"/>
                <a:gd name="connsiteX70" fmla="*/ 9813 w 10000"/>
                <a:gd name="connsiteY70" fmla="*/ 4000 h 10000"/>
                <a:gd name="connsiteX71" fmla="*/ 9767 w 10000"/>
                <a:gd name="connsiteY71" fmla="*/ 3805 h 10000"/>
                <a:gd name="connsiteX72" fmla="*/ 9716 w 10000"/>
                <a:gd name="connsiteY72" fmla="*/ 3614 h 10000"/>
                <a:gd name="connsiteX73" fmla="*/ 9656 w 10000"/>
                <a:gd name="connsiteY73" fmla="*/ 3418 h 10000"/>
                <a:gd name="connsiteX74" fmla="*/ 9595 w 10000"/>
                <a:gd name="connsiteY74" fmla="*/ 3252 h 10000"/>
                <a:gd name="connsiteX75" fmla="*/ 9529 w 10000"/>
                <a:gd name="connsiteY75" fmla="*/ 3083 h 10000"/>
                <a:gd name="connsiteX76" fmla="*/ 9458 w 10000"/>
                <a:gd name="connsiteY76" fmla="*/ 2914 h 10000"/>
                <a:gd name="connsiteX77" fmla="*/ 9387 w 10000"/>
                <a:gd name="connsiteY77" fmla="*/ 2761 h 10000"/>
                <a:gd name="connsiteX78" fmla="*/ 9316 w 10000"/>
                <a:gd name="connsiteY78" fmla="*/ 2606 h 10000"/>
                <a:gd name="connsiteX79" fmla="*/ 9241 w 10000"/>
                <a:gd name="connsiteY79" fmla="*/ 2466 h 10000"/>
                <a:gd name="connsiteX80" fmla="*/ 9154 w 10000"/>
                <a:gd name="connsiteY80" fmla="*/ 2324 h 10000"/>
                <a:gd name="connsiteX81" fmla="*/ 9078 w 10000"/>
                <a:gd name="connsiteY81" fmla="*/ 2207 h 10000"/>
                <a:gd name="connsiteX82" fmla="*/ 8997 w 10000"/>
                <a:gd name="connsiteY82" fmla="*/ 2091 h 10000"/>
                <a:gd name="connsiteX83" fmla="*/ 8982 w 10000"/>
                <a:gd name="connsiteY83" fmla="*/ 2104 h 10000"/>
                <a:gd name="connsiteX84" fmla="*/ 8972 w 10000"/>
                <a:gd name="connsiteY84" fmla="*/ 2117 h 10000"/>
                <a:gd name="connsiteX85" fmla="*/ 8957 w 10000"/>
                <a:gd name="connsiteY85" fmla="*/ 2129 h 10000"/>
                <a:gd name="connsiteX86" fmla="*/ 8947 w 10000"/>
                <a:gd name="connsiteY86" fmla="*/ 2153 h 10000"/>
                <a:gd name="connsiteX87" fmla="*/ 8932 w 10000"/>
                <a:gd name="connsiteY87" fmla="*/ 2207 h 10000"/>
                <a:gd name="connsiteX88" fmla="*/ 8906 w 10000"/>
                <a:gd name="connsiteY88" fmla="*/ 2285 h 10000"/>
                <a:gd name="connsiteX89" fmla="*/ 8866 w 10000"/>
                <a:gd name="connsiteY89" fmla="*/ 2387 h 10000"/>
                <a:gd name="connsiteX90" fmla="*/ 8820 w 10000"/>
                <a:gd name="connsiteY90" fmla="*/ 2517 h 10000"/>
                <a:gd name="connsiteX91" fmla="*/ 8749 w 10000"/>
                <a:gd name="connsiteY91" fmla="*/ 2683 h 10000"/>
                <a:gd name="connsiteX92" fmla="*/ 8684 w 10000"/>
                <a:gd name="connsiteY92" fmla="*/ 2810 h 10000"/>
                <a:gd name="connsiteX93" fmla="*/ 8628 w 10000"/>
                <a:gd name="connsiteY93" fmla="*/ 2929 h 10000"/>
                <a:gd name="connsiteX94" fmla="*/ 8567 w 10000"/>
                <a:gd name="connsiteY94" fmla="*/ 3031 h 10000"/>
                <a:gd name="connsiteX95" fmla="*/ 8516 w 10000"/>
                <a:gd name="connsiteY95" fmla="*/ 3110 h 10000"/>
                <a:gd name="connsiteX96" fmla="*/ 8466 w 10000"/>
                <a:gd name="connsiteY96" fmla="*/ 3186 h 10000"/>
                <a:gd name="connsiteX97" fmla="*/ 8415 w 10000"/>
                <a:gd name="connsiteY97" fmla="*/ 3228 h 10000"/>
                <a:gd name="connsiteX98" fmla="*/ 8365 w 10000"/>
                <a:gd name="connsiteY98" fmla="*/ 3278 h 10000"/>
                <a:gd name="connsiteX99" fmla="*/ 8314 w 10000"/>
                <a:gd name="connsiteY99" fmla="*/ 3290 h 10000"/>
                <a:gd name="connsiteX100" fmla="*/ 8258 w 10000"/>
                <a:gd name="connsiteY100" fmla="*/ 3304 h 10000"/>
                <a:gd name="connsiteX101" fmla="*/ 8208 w 10000"/>
                <a:gd name="connsiteY101" fmla="*/ 3316 h 10000"/>
                <a:gd name="connsiteX102" fmla="*/ 8147 w 10000"/>
                <a:gd name="connsiteY102" fmla="*/ 3316 h 10000"/>
                <a:gd name="connsiteX103" fmla="*/ 8086 w 10000"/>
                <a:gd name="connsiteY103" fmla="*/ 3304 h 10000"/>
                <a:gd name="connsiteX104" fmla="*/ 8015 w 10000"/>
                <a:gd name="connsiteY104" fmla="*/ 3304 h 10000"/>
                <a:gd name="connsiteX105" fmla="*/ 7939 w 10000"/>
                <a:gd name="connsiteY105" fmla="*/ 3290 h 10000"/>
                <a:gd name="connsiteX106" fmla="*/ 7858 w 10000"/>
                <a:gd name="connsiteY106" fmla="*/ 3278 h 10000"/>
                <a:gd name="connsiteX107" fmla="*/ 7803 w 10000"/>
                <a:gd name="connsiteY107" fmla="*/ 3212 h 10000"/>
                <a:gd name="connsiteX108" fmla="*/ 7747 w 10000"/>
                <a:gd name="connsiteY108" fmla="*/ 3172 h 10000"/>
                <a:gd name="connsiteX109" fmla="*/ 7696 w 10000"/>
                <a:gd name="connsiteY109" fmla="*/ 3110 h 10000"/>
                <a:gd name="connsiteX110" fmla="*/ 7635 w 10000"/>
                <a:gd name="connsiteY110" fmla="*/ 3056 h 10000"/>
                <a:gd name="connsiteX111" fmla="*/ 7585 w 10000"/>
                <a:gd name="connsiteY111" fmla="*/ 2992 h 10000"/>
                <a:gd name="connsiteX112" fmla="*/ 7529 w 10000"/>
                <a:gd name="connsiteY112" fmla="*/ 2902 h 10000"/>
                <a:gd name="connsiteX113" fmla="*/ 7489 w 10000"/>
                <a:gd name="connsiteY113" fmla="*/ 2797 h 10000"/>
                <a:gd name="connsiteX114" fmla="*/ 7448 w 10000"/>
                <a:gd name="connsiteY114" fmla="*/ 2683 h 10000"/>
                <a:gd name="connsiteX115" fmla="*/ 7468 w 10000"/>
                <a:gd name="connsiteY115" fmla="*/ 2632 h 10000"/>
                <a:gd name="connsiteX116" fmla="*/ 7484 w 10000"/>
                <a:gd name="connsiteY116" fmla="*/ 2580 h 10000"/>
                <a:gd name="connsiteX117" fmla="*/ 7499 w 10000"/>
                <a:gd name="connsiteY117" fmla="*/ 2517 h 10000"/>
                <a:gd name="connsiteX118" fmla="*/ 7514 w 10000"/>
                <a:gd name="connsiteY118" fmla="*/ 2466 h 10000"/>
                <a:gd name="connsiteX119" fmla="*/ 7554 w 10000"/>
                <a:gd name="connsiteY119" fmla="*/ 2141 h 10000"/>
                <a:gd name="connsiteX120" fmla="*/ 7570 w 10000"/>
                <a:gd name="connsiteY120" fmla="*/ 1819 h 10000"/>
                <a:gd name="connsiteX121" fmla="*/ 7570 w 10000"/>
                <a:gd name="connsiteY121" fmla="*/ 1497 h 10000"/>
                <a:gd name="connsiteX122" fmla="*/ 7559 w 10000"/>
                <a:gd name="connsiteY122" fmla="*/ 1174 h 10000"/>
                <a:gd name="connsiteX123" fmla="*/ 7529 w 10000"/>
                <a:gd name="connsiteY123" fmla="*/ 852 h 10000"/>
                <a:gd name="connsiteX124" fmla="*/ 7484 w 10000"/>
                <a:gd name="connsiteY124" fmla="*/ 554 h 10000"/>
                <a:gd name="connsiteX125" fmla="*/ 7428 w 10000"/>
                <a:gd name="connsiteY125" fmla="*/ 269 h 10000"/>
                <a:gd name="connsiteX126" fmla="*/ 7357 w 10000"/>
                <a:gd name="connsiteY126" fmla="*/ 0 h 10000"/>
                <a:gd name="connsiteX127" fmla="*/ 7352 w 10000"/>
                <a:gd name="connsiteY127" fmla="*/ 77 h 10000"/>
                <a:gd name="connsiteX128" fmla="*/ 7357 w 10000"/>
                <a:gd name="connsiteY128" fmla="*/ 323 h 10000"/>
                <a:gd name="connsiteX129" fmla="*/ 7367 w 10000"/>
                <a:gd name="connsiteY129" fmla="*/ 647 h 10000"/>
                <a:gd name="connsiteX130" fmla="*/ 7372 w 10000"/>
                <a:gd name="connsiteY130" fmla="*/ 1032 h 10000"/>
                <a:gd name="connsiteX131" fmla="*/ 7362 w 10000"/>
                <a:gd name="connsiteY131" fmla="*/ 1445 h 10000"/>
                <a:gd name="connsiteX132" fmla="*/ 7332 w 10000"/>
                <a:gd name="connsiteY132" fmla="*/ 1819 h 10000"/>
                <a:gd name="connsiteX133" fmla="*/ 7271 w 10000"/>
                <a:gd name="connsiteY133" fmla="*/ 2117 h 10000"/>
                <a:gd name="connsiteX134" fmla="*/ 7165 w 10000"/>
                <a:gd name="connsiteY134" fmla="*/ 2297 h 10000"/>
                <a:gd name="connsiteX135" fmla="*/ 7048 w 10000"/>
                <a:gd name="connsiteY135" fmla="*/ 2297 h 10000"/>
                <a:gd name="connsiteX136" fmla="*/ 6932 w 10000"/>
                <a:gd name="connsiteY136" fmla="*/ 2324 h 10000"/>
                <a:gd name="connsiteX137" fmla="*/ 6820 w 10000"/>
                <a:gd name="connsiteY137" fmla="*/ 2387 h 10000"/>
                <a:gd name="connsiteX138" fmla="*/ 6709 w 10000"/>
                <a:gd name="connsiteY138" fmla="*/ 2466 h 10000"/>
                <a:gd name="connsiteX139" fmla="*/ 6603 w 10000"/>
                <a:gd name="connsiteY139" fmla="*/ 2542 h 10000"/>
                <a:gd name="connsiteX140" fmla="*/ 6501 w 10000"/>
                <a:gd name="connsiteY140" fmla="*/ 2670 h 10000"/>
                <a:gd name="connsiteX141" fmla="*/ 6400 w 10000"/>
                <a:gd name="connsiteY141" fmla="*/ 2785 h 10000"/>
                <a:gd name="connsiteX142" fmla="*/ 6304 w 10000"/>
                <a:gd name="connsiteY142" fmla="*/ 2929 h 10000"/>
                <a:gd name="connsiteX143" fmla="*/ 6208 w 10000"/>
                <a:gd name="connsiteY143" fmla="*/ 3096 h 10000"/>
                <a:gd name="connsiteX144" fmla="*/ 6116 w 10000"/>
                <a:gd name="connsiteY144" fmla="*/ 3278 h 10000"/>
                <a:gd name="connsiteX145" fmla="*/ 6035 w 10000"/>
                <a:gd name="connsiteY145" fmla="*/ 3471 h 10000"/>
                <a:gd name="connsiteX146" fmla="*/ 5954 w 10000"/>
                <a:gd name="connsiteY146" fmla="*/ 3676 h 10000"/>
                <a:gd name="connsiteX147" fmla="*/ 5878 w 10000"/>
                <a:gd name="connsiteY147" fmla="*/ 3883 h 10000"/>
                <a:gd name="connsiteX148" fmla="*/ 5808 w 10000"/>
                <a:gd name="connsiteY148" fmla="*/ 4127 h 10000"/>
                <a:gd name="connsiteX149" fmla="*/ 5737 w 10000"/>
                <a:gd name="connsiteY149" fmla="*/ 4360 h 10000"/>
                <a:gd name="connsiteX150" fmla="*/ 5676 w 10000"/>
                <a:gd name="connsiteY150" fmla="*/ 4594 h 10000"/>
                <a:gd name="connsiteX151" fmla="*/ 5630 w 10000"/>
                <a:gd name="connsiteY151" fmla="*/ 4827 h 10000"/>
                <a:gd name="connsiteX152" fmla="*/ 5590 w 10000"/>
                <a:gd name="connsiteY152" fmla="*/ 5058 h 10000"/>
                <a:gd name="connsiteX153" fmla="*/ 5559 w 10000"/>
                <a:gd name="connsiteY153" fmla="*/ 5301 h 10000"/>
                <a:gd name="connsiteX154" fmla="*/ 5539 w 10000"/>
                <a:gd name="connsiteY154" fmla="*/ 5533 h 10000"/>
                <a:gd name="connsiteX155" fmla="*/ 5514 w 10000"/>
                <a:gd name="connsiteY155" fmla="*/ 5766 h 10000"/>
                <a:gd name="connsiteX156" fmla="*/ 5494 w 10000"/>
                <a:gd name="connsiteY156" fmla="*/ 6025 h 10000"/>
                <a:gd name="connsiteX157" fmla="*/ 5468 w 10000"/>
                <a:gd name="connsiteY157" fmla="*/ 6257 h 10000"/>
                <a:gd name="connsiteX158" fmla="*/ 5443 w 10000"/>
                <a:gd name="connsiteY158" fmla="*/ 6503 h 10000"/>
                <a:gd name="connsiteX159" fmla="*/ 5397 w 10000"/>
                <a:gd name="connsiteY159" fmla="*/ 6437 h 10000"/>
                <a:gd name="connsiteX160" fmla="*/ 5337 w 10000"/>
                <a:gd name="connsiteY160" fmla="*/ 6385 h 10000"/>
                <a:gd name="connsiteX161" fmla="*/ 5251 w 10000"/>
                <a:gd name="connsiteY161" fmla="*/ 6323 h 10000"/>
                <a:gd name="connsiteX162" fmla="*/ 5170 w 10000"/>
                <a:gd name="connsiteY162" fmla="*/ 6245 h 10000"/>
                <a:gd name="connsiteX163" fmla="*/ 5089 w 10000"/>
                <a:gd name="connsiteY163" fmla="*/ 6155 h 10000"/>
                <a:gd name="connsiteX164" fmla="*/ 5013 w 10000"/>
                <a:gd name="connsiteY164" fmla="*/ 6078 h 10000"/>
                <a:gd name="connsiteX165" fmla="*/ 4962 w 10000"/>
                <a:gd name="connsiteY165" fmla="*/ 5987 h 10000"/>
                <a:gd name="connsiteX166" fmla="*/ 4937 w 10000"/>
                <a:gd name="connsiteY166" fmla="*/ 5884 h 10000"/>
                <a:gd name="connsiteX167" fmla="*/ 4835 w 10000"/>
                <a:gd name="connsiteY167" fmla="*/ 5923 h 10000"/>
                <a:gd name="connsiteX168" fmla="*/ 4668 w 10000"/>
                <a:gd name="connsiteY168" fmla="*/ 6000 h 10000"/>
                <a:gd name="connsiteX169" fmla="*/ 4461 w 10000"/>
                <a:gd name="connsiteY169" fmla="*/ 6078 h 10000"/>
                <a:gd name="connsiteX170" fmla="*/ 4213 w 10000"/>
                <a:gd name="connsiteY170" fmla="*/ 6192 h 10000"/>
                <a:gd name="connsiteX171" fmla="*/ 3929 w 10000"/>
                <a:gd name="connsiteY171" fmla="*/ 6309 h 10000"/>
                <a:gd name="connsiteX172" fmla="*/ 3625 w 10000"/>
                <a:gd name="connsiteY172" fmla="*/ 6425 h 10000"/>
                <a:gd name="connsiteX173" fmla="*/ 3311 w 10000"/>
                <a:gd name="connsiteY173" fmla="*/ 6565 h 10000"/>
                <a:gd name="connsiteX174" fmla="*/ 2992 w 10000"/>
                <a:gd name="connsiteY174" fmla="*/ 6694 h 10000"/>
                <a:gd name="connsiteX175" fmla="*/ 2678 w 10000"/>
                <a:gd name="connsiteY175" fmla="*/ 6825 h 10000"/>
                <a:gd name="connsiteX176" fmla="*/ 2380 w 10000"/>
                <a:gd name="connsiteY176" fmla="*/ 6967 h 10000"/>
                <a:gd name="connsiteX177" fmla="*/ 2101 w 10000"/>
                <a:gd name="connsiteY177" fmla="*/ 7082 h 10000"/>
                <a:gd name="connsiteX178" fmla="*/ 1848 w 10000"/>
                <a:gd name="connsiteY178" fmla="*/ 7187 h 10000"/>
                <a:gd name="connsiteX179" fmla="*/ 1641 w 10000"/>
                <a:gd name="connsiteY179" fmla="*/ 7276 h 10000"/>
                <a:gd name="connsiteX180" fmla="*/ 1484 w 10000"/>
                <a:gd name="connsiteY180" fmla="*/ 7328 h 10000"/>
                <a:gd name="connsiteX181" fmla="*/ 1377 w 10000"/>
                <a:gd name="connsiteY181" fmla="*/ 7380 h 10000"/>
                <a:gd name="connsiteX182" fmla="*/ 1342 w 10000"/>
                <a:gd name="connsiteY182" fmla="*/ 7392 h 10000"/>
                <a:gd name="connsiteX183" fmla="*/ 1261 w 10000"/>
                <a:gd name="connsiteY183" fmla="*/ 7328 h 10000"/>
                <a:gd name="connsiteX184" fmla="*/ 1180 w 10000"/>
                <a:gd name="connsiteY184" fmla="*/ 7264 h 10000"/>
                <a:gd name="connsiteX185" fmla="*/ 1104 w 10000"/>
                <a:gd name="connsiteY185" fmla="*/ 7200 h 10000"/>
                <a:gd name="connsiteX186" fmla="*/ 1023 w 10000"/>
                <a:gd name="connsiteY186" fmla="*/ 7123 h 10000"/>
                <a:gd name="connsiteX187" fmla="*/ 942 w 10000"/>
                <a:gd name="connsiteY187" fmla="*/ 7055 h 10000"/>
                <a:gd name="connsiteX188" fmla="*/ 861 w 10000"/>
                <a:gd name="connsiteY188" fmla="*/ 6979 h 10000"/>
                <a:gd name="connsiteX189" fmla="*/ 785 w 10000"/>
                <a:gd name="connsiteY189" fmla="*/ 6914 h 10000"/>
                <a:gd name="connsiteX190" fmla="*/ 704 w 10000"/>
                <a:gd name="connsiteY190" fmla="*/ 6839 h 10000"/>
                <a:gd name="connsiteX191" fmla="*/ 623 w 10000"/>
                <a:gd name="connsiteY191" fmla="*/ 6774 h 10000"/>
                <a:gd name="connsiteX192" fmla="*/ 542 w 10000"/>
                <a:gd name="connsiteY192" fmla="*/ 6710 h 10000"/>
                <a:gd name="connsiteX193" fmla="*/ 466 w 10000"/>
                <a:gd name="connsiteY193" fmla="*/ 6631 h 10000"/>
                <a:gd name="connsiteX194" fmla="*/ 380 w 10000"/>
                <a:gd name="connsiteY194" fmla="*/ 6579 h 10000"/>
                <a:gd name="connsiteX195" fmla="*/ 299 w 10000"/>
                <a:gd name="connsiteY195" fmla="*/ 6515 h 10000"/>
                <a:gd name="connsiteX196" fmla="*/ 218 w 10000"/>
                <a:gd name="connsiteY196" fmla="*/ 6450 h 10000"/>
                <a:gd name="connsiteX197" fmla="*/ 137 w 10000"/>
                <a:gd name="connsiteY197" fmla="*/ 6399 h 10000"/>
                <a:gd name="connsiteX198" fmla="*/ 56 w 10000"/>
                <a:gd name="connsiteY198" fmla="*/ 6336 h 10000"/>
                <a:gd name="connsiteX199" fmla="*/ 0 w 10000"/>
                <a:gd name="connsiteY199" fmla="*/ 6487 h 10000"/>
                <a:gd name="connsiteX200" fmla="*/ 15 w 10000"/>
                <a:gd name="connsiteY200" fmla="*/ 6515 h 10000"/>
                <a:gd name="connsiteX201" fmla="*/ 51 w 10000"/>
                <a:gd name="connsiteY201" fmla="*/ 6565 h 10000"/>
                <a:gd name="connsiteX202" fmla="*/ 106 w 10000"/>
                <a:gd name="connsiteY202" fmla="*/ 6619 h 10000"/>
                <a:gd name="connsiteX203" fmla="*/ 177 w 10000"/>
                <a:gd name="connsiteY203" fmla="*/ 6694 h 10000"/>
                <a:gd name="connsiteX204" fmla="*/ 263 w 10000"/>
                <a:gd name="connsiteY204" fmla="*/ 6774 h 10000"/>
                <a:gd name="connsiteX205" fmla="*/ 359 w 10000"/>
                <a:gd name="connsiteY205" fmla="*/ 6863 h 10000"/>
                <a:gd name="connsiteX206" fmla="*/ 456 w 10000"/>
                <a:gd name="connsiteY206" fmla="*/ 6967 h 10000"/>
                <a:gd name="connsiteX207" fmla="*/ 557 w 10000"/>
                <a:gd name="connsiteY207" fmla="*/ 7055 h 10000"/>
                <a:gd name="connsiteX208" fmla="*/ 658 w 10000"/>
                <a:gd name="connsiteY208" fmla="*/ 7161 h 10000"/>
                <a:gd name="connsiteX209" fmla="*/ 754 w 10000"/>
                <a:gd name="connsiteY209" fmla="*/ 7250 h 10000"/>
                <a:gd name="connsiteX210" fmla="*/ 851 w 10000"/>
                <a:gd name="connsiteY210" fmla="*/ 7328 h 10000"/>
                <a:gd name="connsiteX211" fmla="*/ 932 w 10000"/>
                <a:gd name="connsiteY211" fmla="*/ 7405 h 10000"/>
                <a:gd name="connsiteX212" fmla="*/ 997 w 10000"/>
                <a:gd name="connsiteY212" fmla="*/ 7484 h 10000"/>
                <a:gd name="connsiteX213" fmla="*/ 1053 w 10000"/>
                <a:gd name="connsiteY213" fmla="*/ 7522 h 10000"/>
                <a:gd name="connsiteX214" fmla="*/ 1089 w 10000"/>
                <a:gd name="connsiteY214" fmla="*/ 7561 h 10000"/>
                <a:gd name="connsiteX215" fmla="*/ 1099 w 10000"/>
                <a:gd name="connsiteY215" fmla="*/ 7575 h 10000"/>
                <a:gd name="connsiteX216" fmla="*/ 1094 w 10000"/>
                <a:gd name="connsiteY216" fmla="*/ 7575 h 10000"/>
                <a:gd name="connsiteX217" fmla="*/ 1073 w 10000"/>
                <a:gd name="connsiteY217" fmla="*/ 7587 h 10000"/>
                <a:gd name="connsiteX218" fmla="*/ 1053 w 10000"/>
                <a:gd name="connsiteY218" fmla="*/ 7613 h 10000"/>
                <a:gd name="connsiteX219" fmla="*/ 1023 w 10000"/>
                <a:gd name="connsiteY219" fmla="*/ 7651 h 10000"/>
                <a:gd name="connsiteX220" fmla="*/ 987 w 10000"/>
                <a:gd name="connsiteY220" fmla="*/ 7676 h 10000"/>
                <a:gd name="connsiteX221" fmla="*/ 957 w 10000"/>
                <a:gd name="connsiteY221" fmla="*/ 7715 h 10000"/>
                <a:gd name="connsiteX222" fmla="*/ 932 w 10000"/>
                <a:gd name="connsiteY222" fmla="*/ 7753 h 10000"/>
                <a:gd name="connsiteX223" fmla="*/ 906 w 10000"/>
                <a:gd name="connsiteY223" fmla="*/ 7793 h 10000"/>
                <a:gd name="connsiteX224" fmla="*/ 2486 w 10000"/>
                <a:gd name="connsiteY224" fmla="*/ 9559 h 10000"/>
                <a:gd name="connsiteX225" fmla="*/ 2516 w 10000"/>
                <a:gd name="connsiteY225" fmla="*/ 9598 h 10000"/>
                <a:gd name="connsiteX226" fmla="*/ 2542 w 10000"/>
                <a:gd name="connsiteY226" fmla="*/ 9610 h 10000"/>
                <a:gd name="connsiteX227" fmla="*/ 2572 w 10000"/>
                <a:gd name="connsiteY227" fmla="*/ 9610 h 10000"/>
                <a:gd name="connsiteX228" fmla="*/ 2603 w 10000"/>
                <a:gd name="connsiteY228" fmla="*/ 9545 h 10000"/>
                <a:gd name="connsiteX229" fmla="*/ 1246 w 10000"/>
                <a:gd name="connsiteY229" fmla="*/ 7895 h 10000"/>
                <a:gd name="connsiteX230" fmla="*/ 1337 w 10000"/>
                <a:gd name="connsiteY230" fmla="*/ 7844 h 10000"/>
                <a:gd name="connsiteX231" fmla="*/ 1494 w 10000"/>
                <a:gd name="connsiteY231" fmla="*/ 7765 h 10000"/>
                <a:gd name="connsiteX232" fmla="*/ 1701 w 10000"/>
                <a:gd name="connsiteY232" fmla="*/ 7651 h 10000"/>
                <a:gd name="connsiteX233" fmla="*/ 1949 w 10000"/>
                <a:gd name="connsiteY233" fmla="*/ 7522 h 10000"/>
                <a:gd name="connsiteX234" fmla="*/ 2233 w 10000"/>
                <a:gd name="connsiteY234" fmla="*/ 7392 h 10000"/>
                <a:gd name="connsiteX235" fmla="*/ 2542 w 10000"/>
                <a:gd name="connsiteY235" fmla="*/ 7250 h 10000"/>
                <a:gd name="connsiteX236" fmla="*/ 2871 w 10000"/>
                <a:gd name="connsiteY236" fmla="*/ 7082 h 10000"/>
                <a:gd name="connsiteX237" fmla="*/ 3195 w 10000"/>
                <a:gd name="connsiteY237" fmla="*/ 6928 h 10000"/>
                <a:gd name="connsiteX238" fmla="*/ 3524 w 10000"/>
                <a:gd name="connsiteY238" fmla="*/ 6786 h 10000"/>
                <a:gd name="connsiteX239" fmla="*/ 3833 w 10000"/>
                <a:gd name="connsiteY239" fmla="*/ 6631 h 10000"/>
                <a:gd name="connsiteX240" fmla="*/ 4122 w 10000"/>
                <a:gd name="connsiteY240" fmla="*/ 6503 h 10000"/>
                <a:gd name="connsiteX241" fmla="*/ 4380 w 10000"/>
                <a:gd name="connsiteY241" fmla="*/ 6373 h 10000"/>
                <a:gd name="connsiteX242" fmla="*/ 4603 w 10000"/>
                <a:gd name="connsiteY242" fmla="*/ 6283 h 10000"/>
                <a:gd name="connsiteX243" fmla="*/ 4765 w 10000"/>
                <a:gd name="connsiteY243" fmla="*/ 6192 h 10000"/>
                <a:gd name="connsiteX244" fmla="*/ 4876 w 10000"/>
                <a:gd name="connsiteY244" fmla="*/ 6142 h 10000"/>
                <a:gd name="connsiteX245" fmla="*/ 4911 w 10000"/>
                <a:gd name="connsiteY245" fmla="*/ 6130 h 10000"/>
                <a:gd name="connsiteX246" fmla="*/ 4972 w 10000"/>
                <a:gd name="connsiteY246" fmla="*/ 6219 h 10000"/>
                <a:gd name="connsiteX247" fmla="*/ 5038 w 10000"/>
                <a:gd name="connsiteY247" fmla="*/ 6309 h 10000"/>
                <a:gd name="connsiteX248" fmla="*/ 5109 w 10000"/>
                <a:gd name="connsiteY248" fmla="*/ 6399 h 10000"/>
                <a:gd name="connsiteX249" fmla="*/ 5180 w 10000"/>
                <a:gd name="connsiteY249" fmla="*/ 6503 h 10000"/>
                <a:gd name="connsiteX250" fmla="*/ 5241 w 10000"/>
                <a:gd name="connsiteY250" fmla="*/ 6606 h 10000"/>
                <a:gd name="connsiteX251" fmla="*/ 5306 w 10000"/>
                <a:gd name="connsiteY251" fmla="*/ 6710 h 10000"/>
                <a:gd name="connsiteX252" fmla="*/ 5367 w 10000"/>
                <a:gd name="connsiteY252" fmla="*/ 6812 h 10000"/>
                <a:gd name="connsiteX253" fmla="*/ 5428 w 10000"/>
                <a:gd name="connsiteY253" fmla="*/ 6928 h 10000"/>
                <a:gd name="connsiteX254" fmla="*/ 5423 w 10000"/>
                <a:gd name="connsiteY254" fmla="*/ 7313 h 10000"/>
                <a:gd name="connsiteX255" fmla="*/ 5397 w 10000"/>
                <a:gd name="connsiteY255" fmla="*/ 7676 h 10000"/>
                <a:gd name="connsiteX256" fmla="*/ 5367 w 10000"/>
                <a:gd name="connsiteY256" fmla="*/ 8051 h 10000"/>
                <a:gd name="connsiteX257" fmla="*/ 5337 w 10000"/>
                <a:gd name="connsiteY257" fmla="*/ 8387 h 10000"/>
                <a:gd name="connsiteX258" fmla="*/ 5296 w 10000"/>
                <a:gd name="connsiteY258" fmla="*/ 8268 h 10000"/>
                <a:gd name="connsiteX259" fmla="*/ 5251 w 10000"/>
                <a:gd name="connsiteY259" fmla="*/ 8153 h 10000"/>
                <a:gd name="connsiteX260" fmla="*/ 5210 w 10000"/>
                <a:gd name="connsiteY260" fmla="*/ 8037 h 10000"/>
                <a:gd name="connsiteX261" fmla="*/ 5170 w 10000"/>
                <a:gd name="connsiteY261" fmla="*/ 7931 h 10000"/>
                <a:gd name="connsiteX262" fmla="*/ 5129 w 10000"/>
                <a:gd name="connsiteY262" fmla="*/ 7817 h 10000"/>
                <a:gd name="connsiteX263" fmla="*/ 5089 w 10000"/>
                <a:gd name="connsiteY263" fmla="*/ 7715 h 10000"/>
                <a:gd name="connsiteX264" fmla="*/ 5043 w 10000"/>
                <a:gd name="connsiteY264" fmla="*/ 7613 h 10000"/>
                <a:gd name="connsiteX265" fmla="*/ 4992 w 10000"/>
                <a:gd name="connsiteY265" fmla="*/ 7522 h 10000"/>
                <a:gd name="connsiteX266" fmla="*/ 5033 w 10000"/>
                <a:gd name="connsiteY266" fmla="*/ 7522 h 10000"/>
                <a:gd name="connsiteX267" fmla="*/ 5073 w 10000"/>
                <a:gd name="connsiteY267" fmla="*/ 7561 h 10000"/>
                <a:gd name="connsiteX268" fmla="*/ 5114 w 10000"/>
                <a:gd name="connsiteY268" fmla="*/ 7625 h 10000"/>
                <a:gd name="connsiteX269" fmla="*/ 5149 w 10000"/>
                <a:gd name="connsiteY269" fmla="*/ 7703 h 10000"/>
                <a:gd name="connsiteX270" fmla="*/ 5190 w 10000"/>
                <a:gd name="connsiteY270" fmla="*/ 7780 h 10000"/>
                <a:gd name="connsiteX271" fmla="*/ 5230 w 10000"/>
                <a:gd name="connsiteY271" fmla="*/ 7805 h 10000"/>
                <a:gd name="connsiteX272" fmla="*/ 5271 w 10000"/>
                <a:gd name="connsiteY272" fmla="*/ 7805 h 10000"/>
                <a:gd name="connsiteX273" fmla="*/ 5316 w 10000"/>
                <a:gd name="connsiteY273" fmla="*/ 7753 h 10000"/>
                <a:gd name="connsiteX274" fmla="*/ 5276 w 10000"/>
                <a:gd name="connsiteY274" fmla="*/ 7575 h 10000"/>
                <a:gd name="connsiteX275" fmla="*/ 5225 w 10000"/>
                <a:gd name="connsiteY275" fmla="*/ 7405 h 10000"/>
                <a:gd name="connsiteX276" fmla="*/ 5170 w 10000"/>
                <a:gd name="connsiteY276" fmla="*/ 7264 h 10000"/>
                <a:gd name="connsiteX277" fmla="*/ 5109 w 10000"/>
                <a:gd name="connsiteY277" fmla="*/ 7109 h 10000"/>
                <a:gd name="connsiteX278" fmla="*/ 5043 w 10000"/>
                <a:gd name="connsiteY278" fmla="*/ 6979 h 10000"/>
                <a:gd name="connsiteX279" fmla="*/ 4972 w 10000"/>
                <a:gd name="connsiteY279" fmla="*/ 6863 h 10000"/>
                <a:gd name="connsiteX280" fmla="*/ 4901 w 10000"/>
                <a:gd name="connsiteY280" fmla="*/ 6761 h 10000"/>
                <a:gd name="connsiteX281" fmla="*/ 4835 w 10000"/>
                <a:gd name="connsiteY281" fmla="*/ 6669 h 10000"/>
                <a:gd name="connsiteX282" fmla="*/ 4881 w 10000"/>
                <a:gd name="connsiteY282" fmla="*/ 6681 h 10000"/>
                <a:gd name="connsiteX283" fmla="*/ 4927 w 10000"/>
                <a:gd name="connsiteY283" fmla="*/ 6694 h 10000"/>
                <a:gd name="connsiteX284" fmla="*/ 4972 w 10000"/>
                <a:gd name="connsiteY284" fmla="*/ 6722 h 10000"/>
                <a:gd name="connsiteX285" fmla="*/ 5018 w 10000"/>
                <a:gd name="connsiteY285" fmla="*/ 6761 h 10000"/>
                <a:gd name="connsiteX286" fmla="*/ 5068 w 10000"/>
                <a:gd name="connsiteY286" fmla="*/ 6786 h 10000"/>
                <a:gd name="connsiteX287" fmla="*/ 5114 w 10000"/>
                <a:gd name="connsiteY287" fmla="*/ 6825 h 10000"/>
                <a:gd name="connsiteX288" fmla="*/ 5154 w 10000"/>
                <a:gd name="connsiteY288" fmla="*/ 6876 h 10000"/>
                <a:gd name="connsiteX289" fmla="*/ 5195 w 10000"/>
                <a:gd name="connsiteY289" fmla="*/ 6928 h 10000"/>
                <a:gd name="connsiteX290" fmla="*/ 5220 w 10000"/>
                <a:gd name="connsiteY290" fmla="*/ 6941 h 10000"/>
                <a:gd name="connsiteX291" fmla="*/ 5241 w 10000"/>
                <a:gd name="connsiteY291" fmla="*/ 6991 h 10000"/>
                <a:gd name="connsiteX292" fmla="*/ 5266 w 10000"/>
                <a:gd name="connsiteY292" fmla="*/ 7055 h 10000"/>
                <a:gd name="connsiteX293" fmla="*/ 5281 w 10000"/>
                <a:gd name="connsiteY293" fmla="*/ 7097 h 10000"/>
                <a:gd name="connsiteX294" fmla="*/ 5306 w 10000"/>
                <a:gd name="connsiteY294" fmla="*/ 7161 h 10000"/>
                <a:gd name="connsiteX295" fmla="*/ 5327 w 10000"/>
                <a:gd name="connsiteY295" fmla="*/ 7174 h 10000"/>
                <a:gd name="connsiteX296" fmla="*/ 5352 w 10000"/>
                <a:gd name="connsiteY296" fmla="*/ 7161 h 10000"/>
                <a:gd name="connsiteX297" fmla="*/ 5382 w 10000"/>
                <a:gd name="connsiteY297" fmla="*/ 7097 h 10000"/>
                <a:gd name="connsiteX298" fmla="*/ 5342 w 10000"/>
                <a:gd name="connsiteY298" fmla="*/ 6967 h 10000"/>
                <a:gd name="connsiteX299" fmla="*/ 5296 w 10000"/>
                <a:gd name="connsiteY299" fmla="*/ 6863 h 10000"/>
                <a:gd name="connsiteX300" fmla="*/ 5241 w 10000"/>
                <a:gd name="connsiteY300" fmla="*/ 6774 h 10000"/>
                <a:gd name="connsiteX301" fmla="*/ 5190 w 10000"/>
                <a:gd name="connsiteY301" fmla="*/ 6694 h 10000"/>
                <a:gd name="connsiteX302" fmla="*/ 5129 w 10000"/>
                <a:gd name="connsiteY302" fmla="*/ 6631 h 10000"/>
                <a:gd name="connsiteX303" fmla="*/ 5073 w 10000"/>
                <a:gd name="connsiteY303" fmla="*/ 6593 h 10000"/>
                <a:gd name="connsiteX304" fmla="*/ 5008 w 10000"/>
                <a:gd name="connsiteY304" fmla="*/ 6528 h 10000"/>
                <a:gd name="connsiteX305" fmla="*/ 4952 w 10000"/>
                <a:gd name="connsiteY305" fmla="*/ 6487 h 10000"/>
                <a:gd name="connsiteX306" fmla="*/ 4916 w 10000"/>
                <a:gd name="connsiteY306" fmla="*/ 6450 h 10000"/>
                <a:gd name="connsiteX307" fmla="*/ 4876 w 10000"/>
                <a:gd name="connsiteY307" fmla="*/ 6437 h 10000"/>
                <a:gd name="connsiteX308" fmla="*/ 4841 w 10000"/>
                <a:gd name="connsiteY308" fmla="*/ 6437 h 10000"/>
                <a:gd name="connsiteX309" fmla="*/ 4810 w 10000"/>
                <a:gd name="connsiteY309" fmla="*/ 6503 h 10000"/>
                <a:gd name="connsiteX310" fmla="*/ 4810 w 10000"/>
                <a:gd name="connsiteY310" fmla="*/ 6540 h 10000"/>
                <a:gd name="connsiteX311" fmla="*/ 4815 w 10000"/>
                <a:gd name="connsiteY311" fmla="*/ 6593 h 10000"/>
                <a:gd name="connsiteX312" fmla="*/ 4820 w 10000"/>
                <a:gd name="connsiteY312" fmla="*/ 6619 h 10000"/>
                <a:gd name="connsiteX313" fmla="*/ 4835 w 10000"/>
                <a:gd name="connsiteY313" fmla="*/ 6643 h 10000"/>
                <a:gd name="connsiteX314" fmla="*/ 4795 w 10000"/>
                <a:gd name="connsiteY314" fmla="*/ 6681 h 10000"/>
                <a:gd name="connsiteX315" fmla="*/ 4744 w 10000"/>
                <a:gd name="connsiteY315" fmla="*/ 6694 h 10000"/>
                <a:gd name="connsiteX316" fmla="*/ 4709 w 10000"/>
                <a:gd name="connsiteY316" fmla="*/ 6722 h 10000"/>
                <a:gd name="connsiteX317" fmla="*/ 4704 w 10000"/>
                <a:gd name="connsiteY317" fmla="*/ 6839 h 10000"/>
                <a:gd name="connsiteX318" fmla="*/ 4754 w 10000"/>
                <a:gd name="connsiteY318" fmla="*/ 6888 h 10000"/>
                <a:gd name="connsiteX319" fmla="*/ 4800 w 10000"/>
                <a:gd name="connsiteY319" fmla="*/ 6928 h 10000"/>
                <a:gd name="connsiteX320" fmla="*/ 4846 w 10000"/>
                <a:gd name="connsiteY320" fmla="*/ 6979 h 10000"/>
                <a:gd name="connsiteX321" fmla="*/ 4896 w 10000"/>
                <a:gd name="connsiteY321" fmla="*/ 7005 h 10000"/>
                <a:gd name="connsiteX322" fmla="*/ 4937 w 10000"/>
                <a:gd name="connsiteY322" fmla="*/ 7055 h 10000"/>
                <a:gd name="connsiteX323" fmla="*/ 4987 w 10000"/>
                <a:gd name="connsiteY323" fmla="*/ 7109 h 10000"/>
                <a:gd name="connsiteX324" fmla="*/ 5028 w 10000"/>
                <a:gd name="connsiteY324" fmla="*/ 7187 h 10000"/>
                <a:gd name="connsiteX325" fmla="*/ 5068 w 10000"/>
                <a:gd name="connsiteY325" fmla="*/ 7264 h 10000"/>
                <a:gd name="connsiteX326" fmla="*/ 5033 w 10000"/>
                <a:gd name="connsiteY326" fmla="*/ 7276 h 10000"/>
                <a:gd name="connsiteX327" fmla="*/ 4992 w 10000"/>
                <a:gd name="connsiteY327" fmla="*/ 7276 h 10000"/>
                <a:gd name="connsiteX328" fmla="*/ 4957 w 10000"/>
                <a:gd name="connsiteY328" fmla="*/ 7264 h 10000"/>
                <a:gd name="connsiteX329" fmla="*/ 4916 w 10000"/>
                <a:gd name="connsiteY329" fmla="*/ 7226 h 10000"/>
                <a:gd name="connsiteX330" fmla="*/ 4876 w 10000"/>
                <a:gd name="connsiteY330" fmla="*/ 7200 h 10000"/>
                <a:gd name="connsiteX331" fmla="*/ 4835 w 10000"/>
                <a:gd name="connsiteY331" fmla="*/ 7187 h 10000"/>
                <a:gd name="connsiteX332" fmla="*/ 4800 w 10000"/>
                <a:gd name="connsiteY332" fmla="*/ 7212 h 10000"/>
                <a:gd name="connsiteX333" fmla="*/ 4759 w 10000"/>
                <a:gd name="connsiteY333" fmla="*/ 7264 h 10000"/>
                <a:gd name="connsiteX334" fmla="*/ 4775 w 10000"/>
                <a:gd name="connsiteY334" fmla="*/ 7418 h 10000"/>
                <a:gd name="connsiteX335" fmla="*/ 4810 w 10000"/>
                <a:gd name="connsiteY335" fmla="*/ 7561 h 10000"/>
                <a:gd name="connsiteX336" fmla="*/ 4851 w 10000"/>
                <a:gd name="connsiteY336" fmla="*/ 7663 h 10000"/>
                <a:gd name="connsiteX337" fmla="*/ 4901 w 10000"/>
                <a:gd name="connsiteY337" fmla="*/ 7765 h 10000"/>
                <a:gd name="connsiteX338" fmla="*/ 4952 w 10000"/>
                <a:gd name="connsiteY338" fmla="*/ 7870 h 10000"/>
                <a:gd name="connsiteX339" fmla="*/ 5003 w 10000"/>
                <a:gd name="connsiteY339" fmla="*/ 7985 h 10000"/>
                <a:gd name="connsiteX340" fmla="*/ 5043 w 10000"/>
                <a:gd name="connsiteY340" fmla="*/ 8140 h 10000"/>
                <a:gd name="connsiteX341" fmla="*/ 5078 w 10000"/>
                <a:gd name="connsiteY341" fmla="*/ 8294 h 10000"/>
                <a:gd name="connsiteX342" fmla="*/ 4987 w 10000"/>
                <a:gd name="connsiteY342" fmla="*/ 8347 h 10000"/>
                <a:gd name="connsiteX343" fmla="*/ 4886 w 10000"/>
                <a:gd name="connsiteY343" fmla="*/ 8400 h 10000"/>
                <a:gd name="connsiteX344" fmla="*/ 4795 w 10000"/>
                <a:gd name="connsiteY344" fmla="*/ 8478 h 10000"/>
                <a:gd name="connsiteX345" fmla="*/ 4699 w 10000"/>
                <a:gd name="connsiteY345" fmla="*/ 8555 h 10000"/>
                <a:gd name="connsiteX346" fmla="*/ 4608 w 10000"/>
                <a:gd name="connsiteY346" fmla="*/ 8632 h 10000"/>
                <a:gd name="connsiteX347" fmla="*/ 4511 w 10000"/>
                <a:gd name="connsiteY347" fmla="*/ 8684 h 10000"/>
                <a:gd name="connsiteX348" fmla="*/ 4415 w 10000"/>
                <a:gd name="connsiteY348" fmla="*/ 8735 h 10000"/>
                <a:gd name="connsiteX349" fmla="*/ 4319 w 10000"/>
                <a:gd name="connsiteY349" fmla="*/ 8748 h 10000"/>
                <a:gd name="connsiteX350" fmla="*/ 4339 w 10000"/>
                <a:gd name="connsiteY350" fmla="*/ 8426 h 10000"/>
                <a:gd name="connsiteX351" fmla="*/ 4349 w 10000"/>
                <a:gd name="connsiteY351" fmla="*/ 8063 h 10000"/>
                <a:gd name="connsiteX352" fmla="*/ 4339 w 10000"/>
                <a:gd name="connsiteY352" fmla="*/ 7715 h 10000"/>
                <a:gd name="connsiteX353" fmla="*/ 4319 w 10000"/>
                <a:gd name="connsiteY353" fmla="*/ 7392 h 10000"/>
                <a:gd name="connsiteX354" fmla="*/ 4294 w 10000"/>
                <a:gd name="connsiteY354" fmla="*/ 7289 h 10000"/>
                <a:gd name="connsiteX355" fmla="*/ 4268 w 10000"/>
                <a:gd name="connsiteY355" fmla="*/ 7174 h 10000"/>
                <a:gd name="connsiteX356" fmla="*/ 4238 w 10000"/>
                <a:gd name="connsiteY356" fmla="*/ 7069 h 10000"/>
                <a:gd name="connsiteX357" fmla="*/ 4192 w 10000"/>
                <a:gd name="connsiteY357" fmla="*/ 7030 h 10000"/>
                <a:gd name="connsiteX358" fmla="*/ 4147 w 10000"/>
                <a:gd name="connsiteY358" fmla="*/ 7250 h 10000"/>
                <a:gd name="connsiteX359" fmla="*/ 4116 w 10000"/>
                <a:gd name="connsiteY359" fmla="*/ 7472 h 10000"/>
                <a:gd name="connsiteX360" fmla="*/ 4086 w 10000"/>
                <a:gd name="connsiteY360" fmla="*/ 7689 h 10000"/>
                <a:gd name="connsiteX361" fmla="*/ 4035 w 10000"/>
                <a:gd name="connsiteY361" fmla="*/ 7895 h 10000"/>
                <a:gd name="connsiteX362" fmla="*/ 3833 w 10000"/>
                <a:gd name="connsiteY362" fmla="*/ 7030 h 10000"/>
                <a:gd name="connsiteX363" fmla="*/ 3772 w 10000"/>
                <a:gd name="connsiteY363" fmla="*/ 7030 h 10000"/>
                <a:gd name="connsiteX364" fmla="*/ 3772 w 10000"/>
                <a:gd name="connsiteY364" fmla="*/ 7174 h 10000"/>
                <a:gd name="connsiteX365" fmla="*/ 3813 w 10000"/>
                <a:gd name="connsiteY365" fmla="*/ 7328 h 10000"/>
                <a:gd name="connsiteX366" fmla="*/ 3848 w 10000"/>
                <a:gd name="connsiteY366" fmla="*/ 7496 h 10000"/>
                <a:gd name="connsiteX367" fmla="*/ 3878 w 10000"/>
                <a:gd name="connsiteY367" fmla="*/ 7663 h 10000"/>
                <a:gd name="connsiteX368" fmla="*/ 3909 w 10000"/>
                <a:gd name="connsiteY368" fmla="*/ 7844 h 10000"/>
                <a:gd name="connsiteX369" fmla="*/ 3934 w 10000"/>
                <a:gd name="connsiteY369" fmla="*/ 7998 h 10000"/>
                <a:gd name="connsiteX370" fmla="*/ 3959 w 10000"/>
                <a:gd name="connsiteY370" fmla="*/ 8177 h 10000"/>
                <a:gd name="connsiteX371" fmla="*/ 3975 w 10000"/>
                <a:gd name="connsiteY371" fmla="*/ 8374 h 10000"/>
                <a:gd name="connsiteX372" fmla="*/ 3995 w 10000"/>
                <a:gd name="connsiteY372" fmla="*/ 8555 h 10000"/>
                <a:gd name="connsiteX373" fmla="*/ 4041 w 10000"/>
                <a:gd name="connsiteY373" fmla="*/ 8528 h 10000"/>
                <a:gd name="connsiteX374" fmla="*/ 4081 w 10000"/>
                <a:gd name="connsiteY374" fmla="*/ 8454 h 10000"/>
                <a:gd name="connsiteX375" fmla="*/ 4111 w 10000"/>
                <a:gd name="connsiteY375" fmla="*/ 8374 h 10000"/>
                <a:gd name="connsiteX376" fmla="*/ 4142 w 10000"/>
                <a:gd name="connsiteY376" fmla="*/ 8282 h 10000"/>
                <a:gd name="connsiteX377" fmla="*/ 4162 w 10000"/>
                <a:gd name="connsiteY377" fmla="*/ 8177 h 10000"/>
                <a:gd name="connsiteX378" fmla="*/ 4182 w 10000"/>
                <a:gd name="connsiteY378" fmla="*/ 8063 h 10000"/>
                <a:gd name="connsiteX379" fmla="*/ 4197 w 10000"/>
                <a:gd name="connsiteY379" fmla="*/ 7960 h 10000"/>
                <a:gd name="connsiteX380" fmla="*/ 4218 w 10000"/>
                <a:gd name="connsiteY380" fmla="*/ 7858 h 10000"/>
                <a:gd name="connsiteX381" fmla="*/ 4238 w 10000"/>
                <a:gd name="connsiteY381" fmla="*/ 7960 h 10000"/>
                <a:gd name="connsiteX382" fmla="*/ 4228 w 10000"/>
                <a:gd name="connsiteY382" fmla="*/ 8190 h 10000"/>
                <a:gd name="connsiteX383" fmla="*/ 4203 w 10000"/>
                <a:gd name="connsiteY383" fmla="*/ 8438 h 10000"/>
                <a:gd name="connsiteX384" fmla="*/ 4182 w 10000"/>
                <a:gd name="connsiteY384" fmla="*/ 8658 h 10000"/>
                <a:gd name="connsiteX385" fmla="*/ 4147 w 10000"/>
                <a:gd name="connsiteY385" fmla="*/ 8890 h 10000"/>
                <a:gd name="connsiteX386" fmla="*/ 4111 w 10000"/>
                <a:gd name="connsiteY386" fmla="*/ 9120 h 10000"/>
                <a:gd name="connsiteX387" fmla="*/ 4076 w 10000"/>
                <a:gd name="connsiteY387" fmla="*/ 9341 h 10000"/>
                <a:gd name="connsiteX388" fmla="*/ 4258 w 10000"/>
                <a:gd name="connsiteY388" fmla="*/ 9484 h 10000"/>
                <a:gd name="connsiteX389" fmla="*/ 4273 w 10000"/>
                <a:gd name="connsiteY389" fmla="*/ 9314 h 10000"/>
                <a:gd name="connsiteX390" fmla="*/ 4294 w 10000"/>
                <a:gd name="connsiteY390" fmla="*/ 9172 h 10000"/>
                <a:gd name="connsiteX391" fmla="*/ 4400 w 10000"/>
                <a:gd name="connsiteY391" fmla="*/ 9133 h 10000"/>
                <a:gd name="connsiteX392" fmla="*/ 4511 w 10000"/>
                <a:gd name="connsiteY392" fmla="*/ 9056 h 10000"/>
                <a:gd name="connsiteX393" fmla="*/ 4623 w 10000"/>
                <a:gd name="connsiteY393" fmla="*/ 8980 h 10000"/>
                <a:gd name="connsiteX394" fmla="*/ 4734 w 10000"/>
                <a:gd name="connsiteY394" fmla="*/ 8915 h 10000"/>
                <a:gd name="connsiteX395" fmla="*/ 4846 w 10000"/>
                <a:gd name="connsiteY395" fmla="*/ 8838 h 10000"/>
                <a:gd name="connsiteX396" fmla="*/ 4952 w 10000"/>
                <a:gd name="connsiteY396" fmla="*/ 8761 h 10000"/>
                <a:gd name="connsiteX397" fmla="*/ 5063 w 10000"/>
                <a:gd name="connsiteY397" fmla="*/ 8684 h 10000"/>
                <a:gd name="connsiteX398" fmla="*/ 5170 w 10000"/>
                <a:gd name="connsiteY398" fmla="*/ 8632 h 10000"/>
                <a:gd name="connsiteX0" fmla="*/ 5170 w 10000"/>
                <a:gd name="connsiteY0" fmla="*/ 8632 h 9610"/>
                <a:gd name="connsiteX1" fmla="*/ 5554 w 10000"/>
                <a:gd name="connsiteY1" fmla="*/ 8115 h 9610"/>
                <a:gd name="connsiteX2" fmla="*/ 5570 w 10000"/>
                <a:gd name="connsiteY2" fmla="*/ 7858 h 9610"/>
                <a:gd name="connsiteX3" fmla="*/ 5585 w 10000"/>
                <a:gd name="connsiteY3" fmla="*/ 7575 h 9610"/>
                <a:gd name="connsiteX4" fmla="*/ 5605 w 10000"/>
                <a:gd name="connsiteY4" fmla="*/ 7301 h 9610"/>
                <a:gd name="connsiteX5" fmla="*/ 5625 w 10000"/>
                <a:gd name="connsiteY5" fmla="*/ 7030 h 9610"/>
                <a:gd name="connsiteX6" fmla="*/ 5651 w 10000"/>
                <a:gd name="connsiteY6" fmla="*/ 6774 h 9610"/>
                <a:gd name="connsiteX7" fmla="*/ 5671 w 10000"/>
                <a:gd name="connsiteY7" fmla="*/ 6515 h 9610"/>
                <a:gd name="connsiteX8" fmla="*/ 5706 w 10000"/>
                <a:gd name="connsiteY8" fmla="*/ 6257 h 9610"/>
                <a:gd name="connsiteX9" fmla="*/ 5742 w 10000"/>
                <a:gd name="connsiteY9" fmla="*/ 6013 h 9610"/>
                <a:gd name="connsiteX10" fmla="*/ 5782 w 10000"/>
                <a:gd name="connsiteY10" fmla="*/ 5715 h 9610"/>
                <a:gd name="connsiteX11" fmla="*/ 5838 w 10000"/>
                <a:gd name="connsiteY11" fmla="*/ 5417 h 9610"/>
                <a:gd name="connsiteX12" fmla="*/ 5894 w 10000"/>
                <a:gd name="connsiteY12" fmla="*/ 5134 h 9610"/>
                <a:gd name="connsiteX13" fmla="*/ 5965 w 10000"/>
                <a:gd name="connsiteY13" fmla="*/ 4853 h 9610"/>
                <a:gd name="connsiteX14" fmla="*/ 6041 w 10000"/>
                <a:gd name="connsiteY14" fmla="*/ 4582 h 9610"/>
                <a:gd name="connsiteX15" fmla="*/ 6116 w 10000"/>
                <a:gd name="connsiteY15" fmla="*/ 4322 h 9610"/>
                <a:gd name="connsiteX16" fmla="*/ 6203 w 10000"/>
                <a:gd name="connsiteY16" fmla="*/ 4077 h 9610"/>
                <a:gd name="connsiteX17" fmla="*/ 6294 w 10000"/>
                <a:gd name="connsiteY17" fmla="*/ 3845 h 9610"/>
                <a:gd name="connsiteX18" fmla="*/ 6395 w 10000"/>
                <a:gd name="connsiteY18" fmla="*/ 3639 h 9610"/>
                <a:gd name="connsiteX19" fmla="*/ 6496 w 10000"/>
                <a:gd name="connsiteY19" fmla="*/ 3418 h 9610"/>
                <a:gd name="connsiteX20" fmla="*/ 6603 w 10000"/>
                <a:gd name="connsiteY20" fmla="*/ 3252 h 9610"/>
                <a:gd name="connsiteX21" fmla="*/ 6714 w 10000"/>
                <a:gd name="connsiteY21" fmla="*/ 3096 h 9610"/>
                <a:gd name="connsiteX22" fmla="*/ 6830 w 10000"/>
                <a:gd name="connsiteY22" fmla="*/ 2967 h 9610"/>
                <a:gd name="connsiteX23" fmla="*/ 6947 w 10000"/>
                <a:gd name="connsiteY23" fmla="*/ 2837 h 9610"/>
                <a:gd name="connsiteX24" fmla="*/ 7073 w 10000"/>
                <a:gd name="connsiteY24" fmla="*/ 2773 h 9610"/>
                <a:gd name="connsiteX25" fmla="*/ 7200 w 10000"/>
                <a:gd name="connsiteY25" fmla="*/ 2709 h 9610"/>
                <a:gd name="connsiteX26" fmla="*/ 7271 w 10000"/>
                <a:gd name="connsiteY26" fmla="*/ 2914 h 9610"/>
                <a:gd name="connsiteX27" fmla="*/ 7332 w 10000"/>
                <a:gd name="connsiteY27" fmla="*/ 3096 h 9610"/>
                <a:gd name="connsiteX28" fmla="*/ 7397 w 10000"/>
                <a:gd name="connsiteY28" fmla="*/ 3278 h 9610"/>
                <a:gd name="connsiteX29" fmla="*/ 7468 w 10000"/>
                <a:gd name="connsiteY29" fmla="*/ 3418 h 9610"/>
                <a:gd name="connsiteX30" fmla="*/ 7549 w 10000"/>
                <a:gd name="connsiteY30" fmla="*/ 3562 h 9610"/>
                <a:gd name="connsiteX31" fmla="*/ 7641 w 10000"/>
                <a:gd name="connsiteY31" fmla="*/ 3676 h 9610"/>
                <a:gd name="connsiteX32" fmla="*/ 7757 w 10000"/>
                <a:gd name="connsiteY32" fmla="*/ 3793 h 9610"/>
                <a:gd name="connsiteX33" fmla="*/ 7899 w 10000"/>
                <a:gd name="connsiteY33" fmla="*/ 3895 h 9610"/>
                <a:gd name="connsiteX34" fmla="*/ 7980 w 10000"/>
                <a:gd name="connsiteY34" fmla="*/ 3949 h 9610"/>
                <a:gd name="connsiteX35" fmla="*/ 8056 w 10000"/>
                <a:gd name="connsiteY35" fmla="*/ 3963 h 9610"/>
                <a:gd name="connsiteX36" fmla="*/ 8137 w 10000"/>
                <a:gd name="connsiteY36" fmla="*/ 3975 h 9610"/>
                <a:gd name="connsiteX37" fmla="*/ 8213 w 10000"/>
                <a:gd name="connsiteY37" fmla="*/ 3975 h 9610"/>
                <a:gd name="connsiteX38" fmla="*/ 8289 w 10000"/>
                <a:gd name="connsiteY38" fmla="*/ 3949 h 9610"/>
                <a:gd name="connsiteX39" fmla="*/ 8359 w 10000"/>
                <a:gd name="connsiteY39" fmla="*/ 3907 h 9610"/>
                <a:gd name="connsiteX40" fmla="*/ 8435 w 10000"/>
                <a:gd name="connsiteY40" fmla="*/ 3870 h 9610"/>
                <a:gd name="connsiteX41" fmla="*/ 8506 w 10000"/>
                <a:gd name="connsiteY41" fmla="*/ 3793 h 9610"/>
                <a:gd name="connsiteX42" fmla="*/ 8572 w 10000"/>
                <a:gd name="connsiteY42" fmla="*/ 3743 h 9610"/>
                <a:gd name="connsiteX43" fmla="*/ 8638 w 10000"/>
                <a:gd name="connsiteY43" fmla="*/ 3652 h 9610"/>
                <a:gd name="connsiteX44" fmla="*/ 8709 w 10000"/>
                <a:gd name="connsiteY44" fmla="*/ 3562 h 9610"/>
                <a:gd name="connsiteX45" fmla="*/ 8775 w 10000"/>
                <a:gd name="connsiteY45" fmla="*/ 3459 h 9610"/>
                <a:gd name="connsiteX46" fmla="*/ 8830 w 10000"/>
                <a:gd name="connsiteY46" fmla="*/ 3343 h 9610"/>
                <a:gd name="connsiteX47" fmla="*/ 8896 w 10000"/>
                <a:gd name="connsiteY47" fmla="*/ 3212 h 9610"/>
                <a:gd name="connsiteX48" fmla="*/ 8952 w 10000"/>
                <a:gd name="connsiteY48" fmla="*/ 3083 h 9610"/>
                <a:gd name="connsiteX49" fmla="*/ 9013 w 10000"/>
                <a:gd name="connsiteY49" fmla="*/ 2955 h 9610"/>
                <a:gd name="connsiteX50" fmla="*/ 9200 w 10000"/>
                <a:gd name="connsiteY50" fmla="*/ 3212 h 9610"/>
                <a:gd name="connsiteX51" fmla="*/ 9362 w 10000"/>
                <a:gd name="connsiteY51" fmla="*/ 3550 h 9610"/>
                <a:gd name="connsiteX52" fmla="*/ 9499 w 10000"/>
                <a:gd name="connsiteY52" fmla="*/ 3932 h 9610"/>
                <a:gd name="connsiteX53" fmla="*/ 9625 w 10000"/>
                <a:gd name="connsiteY53" fmla="*/ 4374 h 9610"/>
                <a:gd name="connsiteX54" fmla="*/ 9716 w 10000"/>
                <a:gd name="connsiteY54" fmla="*/ 4853 h 9610"/>
                <a:gd name="connsiteX55" fmla="*/ 9792 w 10000"/>
                <a:gd name="connsiteY55" fmla="*/ 5365 h 9610"/>
                <a:gd name="connsiteX56" fmla="*/ 9833 w 10000"/>
                <a:gd name="connsiteY56" fmla="*/ 5897 h 9610"/>
                <a:gd name="connsiteX57" fmla="*/ 9848 w 10000"/>
                <a:gd name="connsiteY57" fmla="*/ 6437 h 9610"/>
                <a:gd name="connsiteX58" fmla="*/ 9863 w 10000"/>
                <a:gd name="connsiteY58" fmla="*/ 6812 h 9610"/>
                <a:gd name="connsiteX59" fmla="*/ 9878 w 10000"/>
                <a:gd name="connsiteY59" fmla="*/ 7226 h 9610"/>
                <a:gd name="connsiteX60" fmla="*/ 9899 w 10000"/>
                <a:gd name="connsiteY60" fmla="*/ 7548 h 9610"/>
                <a:gd name="connsiteX61" fmla="*/ 9914 w 10000"/>
                <a:gd name="connsiteY61" fmla="*/ 7625 h 9610"/>
                <a:gd name="connsiteX62" fmla="*/ 9980 w 10000"/>
                <a:gd name="connsiteY62" fmla="*/ 6967 h 9610"/>
                <a:gd name="connsiteX63" fmla="*/ 10000 w 10000"/>
                <a:gd name="connsiteY63" fmla="*/ 6257 h 9610"/>
                <a:gd name="connsiteX64" fmla="*/ 9995 w 10000"/>
                <a:gd name="connsiteY64" fmla="*/ 5546 h 9610"/>
                <a:gd name="connsiteX65" fmla="*/ 9949 w 10000"/>
                <a:gd name="connsiteY65" fmla="*/ 4878 h 9610"/>
                <a:gd name="connsiteX66" fmla="*/ 9924 w 10000"/>
                <a:gd name="connsiteY66" fmla="*/ 4657 h 9610"/>
                <a:gd name="connsiteX67" fmla="*/ 9899 w 10000"/>
                <a:gd name="connsiteY67" fmla="*/ 4436 h 9610"/>
                <a:gd name="connsiteX68" fmla="*/ 9863 w 10000"/>
                <a:gd name="connsiteY68" fmla="*/ 4207 h 9610"/>
                <a:gd name="connsiteX69" fmla="*/ 9813 w 10000"/>
                <a:gd name="connsiteY69" fmla="*/ 4000 h 9610"/>
                <a:gd name="connsiteX70" fmla="*/ 9767 w 10000"/>
                <a:gd name="connsiteY70" fmla="*/ 3805 h 9610"/>
                <a:gd name="connsiteX71" fmla="*/ 9716 w 10000"/>
                <a:gd name="connsiteY71" fmla="*/ 3614 h 9610"/>
                <a:gd name="connsiteX72" fmla="*/ 9656 w 10000"/>
                <a:gd name="connsiteY72" fmla="*/ 3418 h 9610"/>
                <a:gd name="connsiteX73" fmla="*/ 9595 w 10000"/>
                <a:gd name="connsiteY73" fmla="*/ 3252 h 9610"/>
                <a:gd name="connsiteX74" fmla="*/ 9529 w 10000"/>
                <a:gd name="connsiteY74" fmla="*/ 3083 h 9610"/>
                <a:gd name="connsiteX75" fmla="*/ 9458 w 10000"/>
                <a:gd name="connsiteY75" fmla="*/ 2914 h 9610"/>
                <a:gd name="connsiteX76" fmla="*/ 9387 w 10000"/>
                <a:gd name="connsiteY76" fmla="*/ 2761 h 9610"/>
                <a:gd name="connsiteX77" fmla="*/ 9316 w 10000"/>
                <a:gd name="connsiteY77" fmla="*/ 2606 h 9610"/>
                <a:gd name="connsiteX78" fmla="*/ 9241 w 10000"/>
                <a:gd name="connsiteY78" fmla="*/ 2466 h 9610"/>
                <a:gd name="connsiteX79" fmla="*/ 9154 w 10000"/>
                <a:gd name="connsiteY79" fmla="*/ 2324 h 9610"/>
                <a:gd name="connsiteX80" fmla="*/ 9078 w 10000"/>
                <a:gd name="connsiteY80" fmla="*/ 2207 h 9610"/>
                <a:gd name="connsiteX81" fmla="*/ 8997 w 10000"/>
                <a:gd name="connsiteY81" fmla="*/ 2091 h 9610"/>
                <a:gd name="connsiteX82" fmla="*/ 8982 w 10000"/>
                <a:gd name="connsiteY82" fmla="*/ 2104 h 9610"/>
                <a:gd name="connsiteX83" fmla="*/ 8972 w 10000"/>
                <a:gd name="connsiteY83" fmla="*/ 2117 h 9610"/>
                <a:gd name="connsiteX84" fmla="*/ 8957 w 10000"/>
                <a:gd name="connsiteY84" fmla="*/ 2129 h 9610"/>
                <a:gd name="connsiteX85" fmla="*/ 8947 w 10000"/>
                <a:gd name="connsiteY85" fmla="*/ 2153 h 9610"/>
                <a:gd name="connsiteX86" fmla="*/ 8932 w 10000"/>
                <a:gd name="connsiteY86" fmla="*/ 2207 h 9610"/>
                <a:gd name="connsiteX87" fmla="*/ 8906 w 10000"/>
                <a:gd name="connsiteY87" fmla="*/ 2285 h 9610"/>
                <a:gd name="connsiteX88" fmla="*/ 8866 w 10000"/>
                <a:gd name="connsiteY88" fmla="*/ 2387 h 9610"/>
                <a:gd name="connsiteX89" fmla="*/ 8820 w 10000"/>
                <a:gd name="connsiteY89" fmla="*/ 2517 h 9610"/>
                <a:gd name="connsiteX90" fmla="*/ 8749 w 10000"/>
                <a:gd name="connsiteY90" fmla="*/ 2683 h 9610"/>
                <a:gd name="connsiteX91" fmla="*/ 8684 w 10000"/>
                <a:gd name="connsiteY91" fmla="*/ 2810 h 9610"/>
                <a:gd name="connsiteX92" fmla="*/ 8628 w 10000"/>
                <a:gd name="connsiteY92" fmla="*/ 2929 h 9610"/>
                <a:gd name="connsiteX93" fmla="*/ 8567 w 10000"/>
                <a:gd name="connsiteY93" fmla="*/ 3031 h 9610"/>
                <a:gd name="connsiteX94" fmla="*/ 8516 w 10000"/>
                <a:gd name="connsiteY94" fmla="*/ 3110 h 9610"/>
                <a:gd name="connsiteX95" fmla="*/ 8466 w 10000"/>
                <a:gd name="connsiteY95" fmla="*/ 3186 h 9610"/>
                <a:gd name="connsiteX96" fmla="*/ 8415 w 10000"/>
                <a:gd name="connsiteY96" fmla="*/ 3228 h 9610"/>
                <a:gd name="connsiteX97" fmla="*/ 8365 w 10000"/>
                <a:gd name="connsiteY97" fmla="*/ 3278 h 9610"/>
                <a:gd name="connsiteX98" fmla="*/ 8314 w 10000"/>
                <a:gd name="connsiteY98" fmla="*/ 3290 h 9610"/>
                <a:gd name="connsiteX99" fmla="*/ 8258 w 10000"/>
                <a:gd name="connsiteY99" fmla="*/ 3304 h 9610"/>
                <a:gd name="connsiteX100" fmla="*/ 8208 w 10000"/>
                <a:gd name="connsiteY100" fmla="*/ 3316 h 9610"/>
                <a:gd name="connsiteX101" fmla="*/ 8147 w 10000"/>
                <a:gd name="connsiteY101" fmla="*/ 3316 h 9610"/>
                <a:gd name="connsiteX102" fmla="*/ 8086 w 10000"/>
                <a:gd name="connsiteY102" fmla="*/ 3304 h 9610"/>
                <a:gd name="connsiteX103" fmla="*/ 8015 w 10000"/>
                <a:gd name="connsiteY103" fmla="*/ 3304 h 9610"/>
                <a:gd name="connsiteX104" fmla="*/ 7939 w 10000"/>
                <a:gd name="connsiteY104" fmla="*/ 3290 h 9610"/>
                <a:gd name="connsiteX105" fmla="*/ 7858 w 10000"/>
                <a:gd name="connsiteY105" fmla="*/ 3278 h 9610"/>
                <a:gd name="connsiteX106" fmla="*/ 7803 w 10000"/>
                <a:gd name="connsiteY106" fmla="*/ 3212 h 9610"/>
                <a:gd name="connsiteX107" fmla="*/ 7747 w 10000"/>
                <a:gd name="connsiteY107" fmla="*/ 3172 h 9610"/>
                <a:gd name="connsiteX108" fmla="*/ 7696 w 10000"/>
                <a:gd name="connsiteY108" fmla="*/ 3110 h 9610"/>
                <a:gd name="connsiteX109" fmla="*/ 7635 w 10000"/>
                <a:gd name="connsiteY109" fmla="*/ 3056 h 9610"/>
                <a:gd name="connsiteX110" fmla="*/ 7585 w 10000"/>
                <a:gd name="connsiteY110" fmla="*/ 2992 h 9610"/>
                <a:gd name="connsiteX111" fmla="*/ 7529 w 10000"/>
                <a:gd name="connsiteY111" fmla="*/ 2902 h 9610"/>
                <a:gd name="connsiteX112" fmla="*/ 7489 w 10000"/>
                <a:gd name="connsiteY112" fmla="*/ 2797 h 9610"/>
                <a:gd name="connsiteX113" fmla="*/ 7448 w 10000"/>
                <a:gd name="connsiteY113" fmla="*/ 2683 h 9610"/>
                <a:gd name="connsiteX114" fmla="*/ 7468 w 10000"/>
                <a:gd name="connsiteY114" fmla="*/ 2632 h 9610"/>
                <a:gd name="connsiteX115" fmla="*/ 7484 w 10000"/>
                <a:gd name="connsiteY115" fmla="*/ 2580 h 9610"/>
                <a:gd name="connsiteX116" fmla="*/ 7499 w 10000"/>
                <a:gd name="connsiteY116" fmla="*/ 2517 h 9610"/>
                <a:gd name="connsiteX117" fmla="*/ 7514 w 10000"/>
                <a:gd name="connsiteY117" fmla="*/ 2466 h 9610"/>
                <a:gd name="connsiteX118" fmla="*/ 7554 w 10000"/>
                <a:gd name="connsiteY118" fmla="*/ 2141 h 9610"/>
                <a:gd name="connsiteX119" fmla="*/ 7570 w 10000"/>
                <a:gd name="connsiteY119" fmla="*/ 1819 h 9610"/>
                <a:gd name="connsiteX120" fmla="*/ 7570 w 10000"/>
                <a:gd name="connsiteY120" fmla="*/ 1497 h 9610"/>
                <a:gd name="connsiteX121" fmla="*/ 7559 w 10000"/>
                <a:gd name="connsiteY121" fmla="*/ 1174 h 9610"/>
                <a:gd name="connsiteX122" fmla="*/ 7529 w 10000"/>
                <a:gd name="connsiteY122" fmla="*/ 852 h 9610"/>
                <a:gd name="connsiteX123" fmla="*/ 7484 w 10000"/>
                <a:gd name="connsiteY123" fmla="*/ 554 h 9610"/>
                <a:gd name="connsiteX124" fmla="*/ 7428 w 10000"/>
                <a:gd name="connsiteY124" fmla="*/ 269 h 9610"/>
                <a:gd name="connsiteX125" fmla="*/ 7357 w 10000"/>
                <a:gd name="connsiteY125" fmla="*/ 0 h 9610"/>
                <a:gd name="connsiteX126" fmla="*/ 7352 w 10000"/>
                <a:gd name="connsiteY126" fmla="*/ 77 h 9610"/>
                <a:gd name="connsiteX127" fmla="*/ 7357 w 10000"/>
                <a:gd name="connsiteY127" fmla="*/ 323 h 9610"/>
                <a:gd name="connsiteX128" fmla="*/ 7367 w 10000"/>
                <a:gd name="connsiteY128" fmla="*/ 647 h 9610"/>
                <a:gd name="connsiteX129" fmla="*/ 7372 w 10000"/>
                <a:gd name="connsiteY129" fmla="*/ 1032 h 9610"/>
                <a:gd name="connsiteX130" fmla="*/ 7362 w 10000"/>
                <a:gd name="connsiteY130" fmla="*/ 1445 h 9610"/>
                <a:gd name="connsiteX131" fmla="*/ 7332 w 10000"/>
                <a:gd name="connsiteY131" fmla="*/ 1819 h 9610"/>
                <a:gd name="connsiteX132" fmla="*/ 7271 w 10000"/>
                <a:gd name="connsiteY132" fmla="*/ 2117 h 9610"/>
                <a:gd name="connsiteX133" fmla="*/ 7165 w 10000"/>
                <a:gd name="connsiteY133" fmla="*/ 2297 h 9610"/>
                <a:gd name="connsiteX134" fmla="*/ 7048 w 10000"/>
                <a:gd name="connsiteY134" fmla="*/ 2297 h 9610"/>
                <a:gd name="connsiteX135" fmla="*/ 6932 w 10000"/>
                <a:gd name="connsiteY135" fmla="*/ 2324 h 9610"/>
                <a:gd name="connsiteX136" fmla="*/ 6820 w 10000"/>
                <a:gd name="connsiteY136" fmla="*/ 2387 h 9610"/>
                <a:gd name="connsiteX137" fmla="*/ 6709 w 10000"/>
                <a:gd name="connsiteY137" fmla="*/ 2466 h 9610"/>
                <a:gd name="connsiteX138" fmla="*/ 6603 w 10000"/>
                <a:gd name="connsiteY138" fmla="*/ 2542 h 9610"/>
                <a:gd name="connsiteX139" fmla="*/ 6501 w 10000"/>
                <a:gd name="connsiteY139" fmla="*/ 2670 h 9610"/>
                <a:gd name="connsiteX140" fmla="*/ 6400 w 10000"/>
                <a:gd name="connsiteY140" fmla="*/ 2785 h 9610"/>
                <a:gd name="connsiteX141" fmla="*/ 6304 w 10000"/>
                <a:gd name="connsiteY141" fmla="*/ 2929 h 9610"/>
                <a:gd name="connsiteX142" fmla="*/ 6208 w 10000"/>
                <a:gd name="connsiteY142" fmla="*/ 3096 h 9610"/>
                <a:gd name="connsiteX143" fmla="*/ 6116 w 10000"/>
                <a:gd name="connsiteY143" fmla="*/ 3278 h 9610"/>
                <a:gd name="connsiteX144" fmla="*/ 6035 w 10000"/>
                <a:gd name="connsiteY144" fmla="*/ 3471 h 9610"/>
                <a:gd name="connsiteX145" fmla="*/ 5954 w 10000"/>
                <a:gd name="connsiteY145" fmla="*/ 3676 h 9610"/>
                <a:gd name="connsiteX146" fmla="*/ 5878 w 10000"/>
                <a:gd name="connsiteY146" fmla="*/ 3883 h 9610"/>
                <a:gd name="connsiteX147" fmla="*/ 5808 w 10000"/>
                <a:gd name="connsiteY147" fmla="*/ 4127 h 9610"/>
                <a:gd name="connsiteX148" fmla="*/ 5737 w 10000"/>
                <a:gd name="connsiteY148" fmla="*/ 4360 h 9610"/>
                <a:gd name="connsiteX149" fmla="*/ 5676 w 10000"/>
                <a:gd name="connsiteY149" fmla="*/ 4594 h 9610"/>
                <a:gd name="connsiteX150" fmla="*/ 5630 w 10000"/>
                <a:gd name="connsiteY150" fmla="*/ 4827 h 9610"/>
                <a:gd name="connsiteX151" fmla="*/ 5590 w 10000"/>
                <a:gd name="connsiteY151" fmla="*/ 5058 h 9610"/>
                <a:gd name="connsiteX152" fmla="*/ 5559 w 10000"/>
                <a:gd name="connsiteY152" fmla="*/ 5301 h 9610"/>
                <a:gd name="connsiteX153" fmla="*/ 5539 w 10000"/>
                <a:gd name="connsiteY153" fmla="*/ 5533 h 9610"/>
                <a:gd name="connsiteX154" fmla="*/ 5514 w 10000"/>
                <a:gd name="connsiteY154" fmla="*/ 5766 h 9610"/>
                <a:gd name="connsiteX155" fmla="*/ 5494 w 10000"/>
                <a:gd name="connsiteY155" fmla="*/ 6025 h 9610"/>
                <a:gd name="connsiteX156" fmla="*/ 5468 w 10000"/>
                <a:gd name="connsiteY156" fmla="*/ 6257 h 9610"/>
                <a:gd name="connsiteX157" fmla="*/ 5443 w 10000"/>
                <a:gd name="connsiteY157" fmla="*/ 6503 h 9610"/>
                <a:gd name="connsiteX158" fmla="*/ 5397 w 10000"/>
                <a:gd name="connsiteY158" fmla="*/ 6437 h 9610"/>
                <a:gd name="connsiteX159" fmla="*/ 5337 w 10000"/>
                <a:gd name="connsiteY159" fmla="*/ 6385 h 9610"/>
                <a:gd name="connsiteX160" fmla="*/ 5251 w 10000"/>
                <a:gd name="connsiteY160" fmla="*/ 6323 h 9610"/>
                <a:gd name="connsiteX161" fmla="*/ 5170 w 10000"/>
                <a:gd name="connsiteY161" fmla="*/ 6245 h 9610"/>
                <a:gd name="connsiteX162" fmla="*/ 5089 w 10000"/>
                <a:gd name="connsiteY162" fmla="*/ 6155 h 9610"/>
                <a:gd name="connsiteX163" fmla="*/ 5013 w 10000"/>
                <a:gd name="connsiteY163" fmla="*/ 6078 h 9610"/>
                <a:gd name="connsiteX164" fmla="*/ 4962 w 10000"/>
                <a:gd name="connsiteY164" fmla="*/ 5987 h 9610"/>
                <a:gd name="connsiteX165" fmla="*/ 4937 w 10000"/>
                <a:gd name="connsiteY165" fmla="*/ 5884 h 9610"/>
                <a:gd name="connsiteX166" fmla="*/ 4835 w 10000"/>
                <a:gd name="connsiteY166" fmla="*/ 5923 h 9610"/>
                <a:gd name="connsiteX167" fmla="*/ 4668 w 10000"/>
                <a:gd name="connsiteY167" fmla="*/ 6000 h 9610"/>
                <a:gd name="connsiteX168" fmla="*/ 4461 w 10000"/>
                <a:gd name="connsiteY168" fmla="*/ 6078 h 9610"/>
                <a:gd name="connsiteX169" fmla="*/ 4213 w 10000"/>
                <a:gd name="connsiteY169" fmla="*/ 6192 h 9610"/>
                <a:gd name="connsiteX170" fmla="*/ 3929 w 10000"/>
                <a:gd name="connsiteY170" fmla="*/ 6309 h 9610"/>
                <a:gd name="connsiteX171" fmla="*/ 3625 w 10000"/>
                <a:gd name="connsiteY171" fmla="*/ 6425 h 9610"/>
                <a:gd name="connsiteX172" fmla="*/ 3311 w 10000"/>
                <a:gd name="connsiteY172" fmla="*/ 6565 h 9610"/>
                <a:gd name="connsiteX173" fmla="*/ 2992 w 10000"/>
                <a:gd name="connsiteY173" fmla="*/ 6694 h 9610"/>
                <a:gd name="connsiteX174" fmla="*/ 2678 w 10000"/>
                <a:gd name="connsiteY174" fmla="*/ 6825 h 9610"/>
                <a:gd name="connsiteX175" fmla="*/ 2380 w 10000"/>
                <a:gd name="connsiteY175" fmla="*/ 6967 h 9610"/>
                <a:gd name="connsiteX176" fmla="*/ 2101 w 10000"/>
                <a:gd name="connsiteY176" fmla="*/ 7082 h 9610"/>
                <a:gd name="connsiteX177" fmla="*/ 1848 w 10000"/>
                <a:gd name="connsiteY177" fmla="*/ 7187 h 9610"/>
                <a:gd name="connsiteX178" fmla="*/ 1641 w 10000"/>
                <a:gd name="connsiteY178" fmla="*/ 7276 h 9610"/>
                <a:gd name="connsiteX179" fmla="*/ 1484 w 10000"/>
                <a:gd name="connsiteY179" fmla="*/ 7328 h 9610"/>
                <a:gd name="connsiteX180" fmla="*/ 1377 w 10000"/>
                <a:gd name="connsiteY180" fmla="*/ 7380 h 9610"/>
                <a:gd name="connsiteX181" fmla="*/ 1342 w 10000"/>
                <a:gd name="connsiteY181" fmla="*/ 7392 h 9610"/>
                <a:gd name="connsiteX182" fmla="*/ 1261 w 10000"/>
                <a:gd name="connsiteY182" fmla="*/ 7328 h 9610"/>
                <a:gd name="connsiteX183" fmla="*/ 1180 w 10000"/>
                <a:gd name="connsiteY183" fmla="*/ 7264 h 9610"/>
                <a:gd name="connsiteX184" fmla="*/ 1104 w 10000"/>
                <a:gd name="connsiteY184" fmla="*/ 7200 h 9610"/>
                <a:gd name="connsiteX185" fmla="*/ 1023 w 10000"/>
                <a:gd name="connsiteY185" fmla="*/ 7123 h 9610"/>
                <a:gd name="connsiteX186" fmla="*/ 942 w 10000"/>
                <a:gd name="connsiteY186" fmla="*/ 7055 h 9610"/>
                <a:gd name="connsiteX187" fmla="*/ 861 w 10000"/>
                <a:gd name="connsiteY187" fmla="*/ 6979 h 9610"/>
                <a:gd name="connsiteX188" fmla="*/ 785 w 10000"/>
                <a:gd name="connsiteY188" fmla="*/ 6914 h 9610"/>
                <a:gd name="connsiteX189" fmla="*/ 704 w 10000"/>
                <a:gd name="connsiteY189" fmla="*/ 6839 h 9610"/>
                <a:gd name="connsiteX190" fmla="*/ 623 w 10000"/>
                <a:gd name="connsiteY190" fmla="*/ 6774 h 9610"/>
                <a:gd name="connsiteX191" fmla="*/ 542 w 10000"/>
                <a:gd name="connsiteY191" fmla="*/ 6710 h 9610"/>
                <a:gd name="connsiteX192" fmla="*/ 466 w 10000"/>
                <a:gd name="connsiteY192" fmla="*/ 6631 h 9610"/>
                <a:gd name="connsiteX193" fmla="*/ 380 w 10000"/>
                <a:gd name="connsiteY193" fmla="*/ 6579 h 9610"/>
                <a:gd name="connsiteX194" fmla="*/ 299 w 10000"/>
                <a:gd name="connsiteY194" fmla="*/ 6515 h 9610"/>
                <a:gd name="connsiteX195" fmla="*/ 218 w 10000"/>
                <a:gd name="connsiteY195" fmla="*/ 6450 h 9610"/>
                <a:gd name="connsiteX196" fmla="*/ 137 w 10000"/>
                <a:gd name="connsiteY196" fmla="*/ 6399 h 9610"/>
                <a:gd name="connsiteX197" fmla="*/ 56 w 10000"/>
                <a:gd name="connsiteY197" fmla="*/ 6336 h 9610"/>
                <a:gd name="connsiteX198" fmla="*/ 0 w 10000"/>
                <a:gd name="connsiteY198" fmla="*/ 6487 h 9610"/>
                <a:gd name="connsiteX199" fmla="*/ 15 w 10000"/>
                <a:gd name="connsiteY199" fmla="*/ 6515 h 9610"/>
                <a:gd name="connsiteX200" fmla="*/ 51 w 10000"/>
                <a:gd name="connsiteY200" fmla="*/ 6565 h 9610"/>
                <a:gd name="connsiteX201" fmla="*/ 106 w 10000"/>
                <a:gd name="connsiteY201" fmla="*/ 6619 h 9610"/>
                <a:gd name="connsiteX202" fmla="*/ 177 w 10000"/>
                <a:gd name="connsiteY202" fmla="*/ 6694 h 9610"/>
                <a:gd name="connsiteX203" fmla="*/ 263 w 10000"/>
                <a:gd name="connsiteY203" fmla="*/ 6774 h 9610"/>
                <a:gd name="connsiteX204" fmla="*/ 359 w 10000"/>
                <a:gd name="connsiteY204" fmla="*/ 6863 h 9610"/>
                <a:gd name="connsiteX205" fmla="*/ 456 w 10000"/>
                <a:gd name="connsiteY205" fmla="*/ 6967 h 9610"/>
                <a:gd name="connsiteX206" fmla="*/ 557 w 10000"/>
                <a:gd name="connsiteY206" fmla="*/ 7055 h 9610"/>
                <a:gd name="connsiteX207" fmla="*/ 658 w 10000"/>
                <a:gd name="connsiteY207" fmla="*/ 7161 h 9610"/>
                <a:gd name="connsiteX208" fmla="*/ 754 w 10000"/>
                <a:gd name="connsiteY208" fmla="*/ 7250 h 9610"/>
                <a:gd name="connsiteX209" fmla="*/ 851 w 10000"/>
                <a:gd name="connsiteY209" fmla="*/ 7328 h 9610"/>
                <a:gd name="connsiteX210" fmla="*/ 932 w 10000"/>
                <a:gd name="connsiteY210" fmla="*/ 7405 h 9610"/>
                <a:gd name="connsiteX211" fmla="*/ 997 w 10000"/>
                <a:gd name="connsiteY211" fmla="*/ 7484 h 9610"/>
                <a:gd name="connsiteX212" fmla="*/ 1053 w 10000"/>
                <a:gd name="connsiteY212" fmla="*/ 7522 h 9610"/>
                <a:gd name="connsiteX213" fmla="*/ 1089 w 10000"/>
                <a:gd name="connsiteY213" fmla="*/ 7561 h 9610"/>
                <a:gd name="connsiteX214" fmla="*/ 1099 w 10000"/>
                <a:gd name="connsiteY214" fmla="*/ 7575 h 9610"/>
                <a:gd name="connsiteX215" fmla="*/ 1094 w 10000"/>
                <a:gd name="connsiteY215" fmla="*/ 7575 h 9610"/>
                <a:gd name="connsiteX216" fmla="*/ 1073 w 10000"/>
                <a:gd name="connsiteY216" fmla="*/ 7587 h 9610"/>
                <a:gd name="connsiteX217" fmla="*/ 1053 w 10000"/>
                <a:gd name="connsiteY217" fmla="*/ 7613 h 9610"/>
                <a:gd name="connsiteX218" fmla="*/ 1023 w 10000"/>
                <a:gd name="connsiteY218" fmla="*/ 7651 h 9610"/>
                <a:gd name="connsiteX219" fmla="*/ 987 w 10000"/>
                <a:gd name="connsiteY219" fmla="*/ 7676 h 9610"/>
                <a:gd name="connsiteX220" fmla="*/ 957 w 10000"/>
                <a:gd name="connsiteY220" fmla="*/ 7715 h 9610"/>
                <a:gd name="connsiteX221" fmla="*/ 932 w 10000"/>
                <a:gd name="connsiteY221" fmla="*/ 7753 h 9610"/>
                <a:gd name="connsiteX222" fmla="*/ 906 w 10000"/>
                <a:gd name="connsiteY222" fmla="*/ 7793 h 9610"/>
                <a:gd name="connsiteX223" fmla="*/ 2486 w 10000"/>
                <a:gd name="connsiteY223" fmla="*/ 9559 h 9610"/>
                <a:gd name="connsiteX224" fmla="*/ 2516 w 10000"/>
                <a:gd name="connsiteY224" fmla="*/ 9598 h 9610"/>
                <a:gd name="connsiteX225" fmla="*/ 2542 w 10000"/>
                <a:gd name="connsiteY225" fmla="*/ 9610 h 9610"/>
                <a:gd name="connsiteX226" fmla="*/ 2572 w 10000"/>
                <a:gd name="connsiteY226" fmla="*/ 9610 h 9610"/>
                <a:gd name="connsiteX227" fmla="*/ 2603 w 10000"/>
                <a:gd name="connsiteY227" fmla="*/ 9545 h 9610"/>
                <a:gd name="connsiteX228" fmla="*/ 1246 w 10000"/>
                <a:gd name="connsiteY228" fmla="*/ 7895 h 9610"/>
                <a:gd name="connsiteX229" fmla="*/ 1337 w 10000"/>
                <a:gd name="connsiteY229" fmla="*/ 7844 h 9610"/>
                <a:gd name="connsiteX230" fmla="*/ 1494 w 10000"/>
                <a:gd name="connsiteY230" fmla="*/ 7765 h 9610"/>
                <a:gd name="connsiteX231" fmla="*/ 1701 w 10000"/>
                <a:gd name="connsiteY231" fmla="*/ 7651 h 9610"/>
                <a:gd name="connsiteX232" fmla="*/ 1949 w 10000"/>
                <a:gd name="connsiteY232" fmla="*/ 7522 h 9610"/>
                <a:gd name="connsiteX233" fmla="*/ 2233 w 10000"/>
                <a:gd name="connsiteY233" fmla="*/ 7392 h 9610"/>
                <a:gd name="connsiteX234" fmla="*/ 2542 w 10000"/>
                <a:gd name="connsiteY234" fmla="*/ 7250 h 9610"/>
                <a:gd name="connsiteX235" fmla="*/ 2871 w 10000"/>
                <a:gd name="connsiteY235" fmla="*/ 7082 h 9610"/>
                <a:gd name="connsiteX236" fmla="*/ 3195 w 10000"/>
                <a:gd name="connsiteY236" fmla="*/ 6928 h 9610"/>
                <a:gd name="connsiteX237" fmla="*/ 3524 w 10000"/>
                <a:gd name="connsiteY237" fmla="*/ 6786 h 9610"/>
                <a:gd name="connsiteX238" fmla="*/ 3833 w 10000"/>
                <a:gd name="connsiteY238" fmla="*/ 6631 h 9610"/>
                <a:gd name="connsiteX239" fmla="*/ 4122 w 10000"/>
                <a:gd name="connsiteY239" fmla="*/ 6503 h 9610"/>
                <a:gd name="connsiteX240" fmla="*/ 4380 w 10000"/>
                <a:gd name="connsiteY240" fmla="*/ 6373 h 9610"/>
                <a:gd name="connsiteX241" fmla="*/ 4603 w 10000"/>
                <a:gd name="connsiteY241" fmla="*/ 6283 h 9610"/>
                <a:gd name="connsiteX242" fmla="*/ 4765 w 10000"/>
                <a:gd name="connsiteY242" fmla="*/ 6192 h 9610"/>
                <a:gd name="connsiteX243" fmla="*/ 4876 w 10000"/>
                <a:gd name="connsiteY243" fmla="*/ 6142 h 9610"/>
                <a:gd name="connsiteX244" fmla="*/ 4911 w 10000"/>
                <a:gd name="connsiteY244" fmla="*/ 6130 h 9610"/>
                <a:gd name="connsiteX245" fmla="*/ 4972 w 10000"/>
                <a:gd name="connsiteY245" fmla="*/ 6219 h 9610"/>
                <a:gd name="connsiteX246" fmla="*/ 5038 w 10000"/>
                <a:gd name="connsiteY246" fmla="*/ 6309 h 9610"/>
                <a:gd name="connsiteX247" fmla="*/ 5109 w 10000"/>
                <a:gd name="connsiteY247" fmla="*/ 6399 h 9610"/>
                <a:gd name="connsiteX248" fmla="*/ 5180 w 10000"/>
                <a:gd name="connsiteY248" fmla="*/ 6503 h 9610"/>
                <a:gd name="connsiteX249" fmla="*/ 5241 w 10000"/>
                <a:gd name="connsiteY249" fmla="*/ 6606 h 9610"/>
                <a:gd name="connsiteX250" fmla="*/ 5306 w 10000"/>
                <a:gd name="connsiteY250" fmla="*/ 6710 h 9610"/>
                <a:gd name="connsiteX251" fmla="*/ 5367 w 10000"/>
                <a:gd name="connsiteY251" fmla="*/ 6812 h 9610"/>
                <a:gd name="connsiteX252" fmla="*/ 5428 w 10000"/>
                <a:gd name="connsiteY252" fmla="*/ 6928 h 9610"/>
                <a:gd name="connsiteX253" fmla="*/ 5423 w 10000"/>
                <a:gd name="connsiteY253" fmla="*/ 7313 h 9610"/>
                <a:gd name="connsiteX254" fmla="*/ 5397 w 10000"/>
                <a:gd name="connsiteY254" fmla="*/ 7676 h 9610"/>
                <a:gd name="connsiteX255" fmla="*/ 5367 w 10000"/>
                <a:gd name="connsiteY255" fmla="*/ 8051 h 9610"/>
                <a:gd name="connsiteX256" fmla="*/ 5337 w 10000"/>
                <a:gd name="connsiteY256" fmla="*/ 8387 h 9610"/>
                <a:gd name="connsiteX257" fmla="*/ 5296 w 10000"/>
                <a:gd name="connsiteY257" fmla="*/ 8268 h 9610"/>
                <a:gd name="connsiteX258" fmla="*/ 5251 w 10000"/>
                <a:gd name="connsiteY258" fmla="*/ 8153 h 9610"/>
                <a:gd name="connsiteX259" fmla="*/ 5210 w 10000"/>
                <a:gd name="connsiteY259" fmla="*/ 8037 h 9610"/>
                <a:gd name="connsiteX260" fmla="*/ 5170 w 10000"/>
                <a:gd name="connsiteY260" fmla="*/ 7931 h 9610"/>
                <a:gd name="connsiteX261" fmla="*/ 5129 w 10000"/>
                <a:gd name="connsiteY261" fmla="*/ 7817 h 9610"/>
                <a:gd name="connsiteX262" fmla="*/ 5089 w 10000"/>
                <a:gd name="connsiteY262" fmla="*/ 7715 h 9610"/>
                <a:gd name="connsiteX263" fmla="*/ 5043 w 10000"/>
                <a:gd name="connsiteY263" fmla="*/ 7613 h 9610"/>
                <a:gd name="connsiteX264" fmla="*/ 4992 w 10000"/>
                <a:gd name="connsiteY264" fmla="*/ 7522 h 9610"/>
                <a:gd name="connsiteX265" fmla="*/ 5033 w 10000"/>
                <a:gd name="connsiteY265" fmla="*/ 7522 h 9610"/>
                <a:gd name="connsiteX266" fmla="*/ 5073 w 10000"/>
                <a:gd name="connsiteY266" fmla="*/ 7561 h 9610"/>
                <a:gd name="connsiteX267" fmla="*/ 5114 w 10000"/>
                <a:gd name="connsiteY267" fmla="*/ 7625 h 9610"/>
                <a:gd name="connsiteX268" fmla="*/ 5149 w 10000"/>
                <a:gd name="connsiteY268" fmla="*/ 7703 h 9610"/>
                <a:gd name="connsiteX269" fmla="*/ 5190 w 10000"/>
                <a:gd name="connsiteY269" fmla="*/ 7780 h 9610"/>
                <a:gd name="connsiteX270" fmla="*/ 5230 w 10000"/>
                <a:gd name="connsiteY270" fmla="*/ 7805 h 9610"/>
                <a:gd name="connsiteX271" fmla="*/ 5271 w 10000"/>
                <a:gd name="connsiteY271" fmla="*/ 7805 h 9610"/>
                <a:gd name="connsiteX272" fmla="*/ 5316 w 10000"/>
                <a:gd name="connsiteY272" fmla="*/ 7753 h 9610"/>
                <a:gd name="connsiteX273" fmla="*/ 5276 w 10000"/>
                <a:gd name="connsiteY273" fmla="*/ 7575 h 9610"/>
                <a:gd name="connsiteX274" fmla="*/ 5225 w 10000"/>
                <a:gd name="connsiteY274" fmla="*/ 7405 h 9610"/>
                <a:gd name="connsiteX275" fmla="*/ 5170 w 10000"/>
                <a:gd name="connsiteY275" fmla="*/ 7264 h 9610"/>
                <a:gd name="connsiteX276" fmla="*/ 5109 w 10000"/>
                <a:gd name="connsiteY276" fmla="*/ 7109 h 9610"/>
                <a:gd name="connsiteX277" fmla="*/ 5043 w 10000"/>
                <a:gd name="connsiteY277" fmla="*/ 6979 h 9610"/>
                <a:gd name="connsiteX278" fmla="*/ 4972 w 10000"/>
                <a:gd name="connsiteY278" fmla="*/ 6863 h 9610"/>
                <a:gd name="connsiteX279" fmla="*/ 4901 w 10000"/>
                <a:gd name="connsiteY279" fmla="*/ 6761 h 9610"/>
                <a:gd name="connsiteX280" fmla="*/ 4835 w 10000"/>
                <a:gd name="connsiteY280" fmla="*/ 6669 h 9610"/>
                <a:gd name="connsiteX281" fmla="*/ 4881 w 10000"/>
                <a:gd name="connsiteY281" fmla="*/ 6681 h 9610"/>
                <a:gd name="connsiteX282" fmla="*/ 4927 w 10000"/>
                <a:gd name="connsiteY282" fmla="*/ 6694 h 9610"/>
                <a:gd name="connsiteX283" fmla="*/ 4972 w 10000"/>
                <a:gd name="connsiteY283" fmla="*/ 6722 h 9610"/>
                <a:gd name="connsiteX284" fmla="*/ 5018 w 10000"/>
                <a:gd name="connsiteY284" fmla="*/ 6761 h 9610"/>
                <a:gd name="connsiteX285" fmla="*/ 5068 w 10000"/>
                <a:gd name="connsiteY285" fmla="*/ 6786 h 9610"/>
                <a:gd name="connsiteX286" fmla="*/ 5114 w 10000"/>
                <a:gd name="connsiteY286" fmla="*/ 6825 h 9610"/>
                <a:gd name="connsiteX287" fmla="*/ 5154 w 10000"/>
                <a:gd name="connsiteY287" fmla="*/ 6876 h 9610"/>
                <a:gd name="connsiteX288" fmla="*/ 5195 w 10000"/>
                <a:gd name="connsiteY288" fmla="*/ 6928 h 9610"/>
                <a:gd name="connsiteX289" fmla="*/ 5220 w 10000"/>
                <a:gd name="connsiteY289" fmla="*/ 6941 h 9610"/>
                <a:gd name="connsiteX290" fmla="*/ 5241 w 10000"/>
                <a:gd name="connsiteY290" fmla="*/ 6991 h 9610"/>
                <a:gd name="connsiteX291" fmla="*/ 5266 w 10000"/>
                <a:gd name="connsiteY291" fmla="*/ 7055 h 9610"/>
                <a:gd name="connsiteX292" fmla="*/ 5281 w 10000"/>
                <a:gd name="connsiteY292" fmla="*/ 7097 h 9610"/>
                <a:gd name="connsiteX293" fmla="*/ 5306 w 10000"/>
                <a:gd name="connsiteY293" fmla="*/ 7161 h 9610"/>
                <a:gd name="connsiteX294" fmla="*/ 5327 w 10000"/>
                <a:gd name="connsiteY294" fmla="*/ 7174 h 9610"/>
                <a:gd name="connsiteX295" fmla="*/ 5352 w 10000"/>
                <a:gd name="connsiteY295" fmla="*/ 7161 h 9610"/>
                <a:gd name="connsiteX296" fmla="*/ 5382 w 10000"/>
                <a:gd name="connsiteY296" fmla="*/ 7097 h 9610"/>
                <a:gd name="connsiteX297" fmla="*/ 5342 w 10000"/>
                <a:gd name="connsiteY297" fmla="*/ 6967 h 9610"/>
                <a:gd name="connsiteX298" fmla="*/ 5296 w 10000"/>
                <a:gd name="connsiteY298" fmla="*/ 6863 h 9610"/>
                <a:gd name="connsiteX299" fmla="*/ 5241 w 10000"/>
                <a:gd name="connsiteY299" fmla="*/ 6774 h 9610"/>
                <a:gd name="connsiteX300" fmla="*/ 5190 w 10000"/>
                <a:gd name="connsiteY300" fmla="*/ 6694 h 9610"/>
                <a:gd name="connsiteX301" fmla="*/ 5129 w 10000"/>
                <a:gd name="connsiteY301" fmla="*/ 6631 h 9610"/>
                <a:gd name="connsiteX302" fmla="*/ 5073 w 10000"/>
                <a:gd name="connsiteY302" fmla="*/ 6593 h 9610"/>
                <a:gd name="connsiteX303" fmla="*/ 5008 w 10000"/>
                <a:gd name="connsiteY303" fmla="*/ 6528 h 9610"/>
                <a:gd name="connsiteX304" fmla="*/ 4952 w 10000"/>
                <a:gd name="connsiteY304" fmla="*/ 6487 h 9610"/>
                <a:gd name="connsiteX305" fmla="*/ 4916 w 10000"/>
                <a:gd name="connsiteY305" fmla="*/ 6450 h 9610"/>
                <a:gd name="connsiteX306" fmla="*/ 4876 w 10000"/>
                <a:gd name="connsiteY306" fmla="*/ 6437 h 9610"/>
                <a:gd name="connsiteX307" fmla="*/ 4841 w 10000"/>
                <a:gd name="connsiteY307" fmla="*/ 6437 h 9610"/>
                <a:gd name="connsiteX308" fmla="*/ 4810 w 10000"/>
                <a:gd name="connsiteY308" fmla="*/ 6503 h 9610"/>
                <a:gd name="connsiteX309" fmla="*/ 4810 w 10000"/>
                <a:gd name="connsiteY309" fmla="*/ 6540 h 9610"/>
                <a:gd name="connsiteX310" fmla="*/ 4815 w 10000"/>
                <a:gd name="connsiteY310" fmla="*/ 6593 h 9610"/>
                <a:gd name="connsiteX311" fmla="*/ 4820 w 10000"/>
                <a:gd name="connsiteY311" fmla="*/ 6619 h 9610"/>
                <a:gd name="connsiteX312" fmla="*/ 4835 w 10000"/>
                <a:gd name="connsiteY312" fmla="*/ 6643 h 9610"/>
                <a:gd name="connsiteX313" fmla="*/ 4795 w 10000"/>
                <a:gd name="connsiteY313" fmla="*/ 6681 h 9610"/>
                <a:gd name="connsiteX314" fmla="*/ 4744 w 10000"/>
                <a:gd name="connsiteY314" fmla="*/ 6694 h 9610"/>
                <a:gd name="connsiteX315" fmla="*/ 4709 w 10000"/>
                <a:gd name="connsiteY315" fmla="*/ 6722 h 9610"/>
                <a:gd name="connsiteX316" fmla="*/ 4704 w 10000"/>
                <a:gd name="connsiteY316" fmla="*/ 6839 h 9610"/>
                <a:gd name="connsiteX317" fmla="*/ 4754 w 10000"/>
                <a:gd name="connsiteY317" fmla="*/ 6888 h 9610"/>
                <a:gd name="connsiteX318" fmla="*/ 4800 w 10000"/>
                <a:gd name="connsiteY318" fmla="*/ 6928 h 9610"/>
                <a:gd name="connsiteX319" fmla="*/ 4846 w 10000"/>
                <a:gd name="connsiteY319" fmla="*/ 6979 h 9610"/>
                <a:gd name="connsiteX320" fmla="*/ 4896 w 10000"/>
                <a:gd name="connsiteY320" fmla="*/ 7005 h 9610"/>
                <a:gd name="connsiteX321" fmla="*/ 4937 w 10000"/>
                <a:gd name="connsiteY321" fmla="*/ 7055 h 9610"/>
                <a:gd name="connsiteX322" fmla="*/ 4987 w 10000"/>
                <a:gd name="connsiteY322" fmla="*/ 7109 h 9610"/>
                <a:gd name="connsiteX323" fmla="*/ 5028 w 10000"/>
                <a:gd name="connsiteY323" fmla="*/ 7187 h 9610"/>
                <a:gd name="connsiteX324" fmla="*/ 5068 w 10000"/>
                <a:gd name="connsiteY324" fmla="*/ 7264 h 9610"/>
                <a:gd name="connsiteX325" fmla="*/ 5033 w 10000"/>
                <a:gd name="connsiteY325" fmla="*/ 7276 h 9610"/>
                <a:gd name="connsiteX326" fmla="*/ 4992 w 10000"/>
                <a:gd name="connsiteY326" fmla="*/ 7276 h 9610"/>
                <a:gd name="connsiteX327" fmla="*/ 4957 w 10000"/>
                <a:gd name="connsiteY327" fmla="*/ 7264 h 9610"/>
                <a:gd name="connsiteX328" fmla="*/ 4916 w 10000"/>
                <a:gd name="connsiteY328" fmla="*/ 7226 h 9610"/>
                <a:gd name="connsiteX329" fmla="*/ 4876 w 10000"/>
                <a:gd name="connsiteY329" fmla="*/ 7200 h 9610"/>
                <a:gd name="connsiteX330" fmla="*/ 4835 w 10000"/>
                <a:gd name="connsiteY330" fmla="*/ 7187 h 9610"/>
                <a:gd name="connsiteX331" fmla="*/ 4800 w 10000"/>
                <a:gd name="connsiteY331" fmla="*/ 7212 h 9610"/>
                <a:gd name="connsiteX332" fmla="*/ 4759 w 10000"/>
                <a:gd name="connsiteY332" fmla="*/ 7264 h 9610"/>
                <a:gd name="connsiteX333" fmla="*/ 4775 w 10000"/>
                <a:gd name="connsiteY333" fmla="*/ 7418 h 9610"/>
                <a:gd name="connsiteX334" fmla="*/ 4810 w 10000"/>
                <a:gd name="connsiteY334" fmla="*/ 7561 h 9610"/>
                <a:gd name="connsiteX335" fmla="*/ 4851 w 10000"/>
                <a:gd name="connsiteY335" fmla="*/ 7663 h 9610"/>
                <a:gd name="connsiteX336" fmla="*/ 4901 w 10000"/>
                <a:gd name="connsiteY336" fmla="*/ 7765 h 9610"/>
                <a:gd name="connsiteX337" fmla="*/ 4952 w 10000"/>
                <a:gd name="connsiteY337" fmla="*/ 7870 h 9610"/>
                <a:gd name="connsiteX338" fmla="*/ 5003 w 10000"/>
                <a:gd name="connsiteY338" fmla="*/ 7985 h 9610"/>
                <a:gd name="connsiteX339" fmla="*/ 5043 w 10000"/>
                <a:gd name="connsiteY339" fmla="*/ 8140 h 9610"/>
                <a:gd name="connsiteX340" fmla="*/ 5078 w 10000"/>
                <a:gd name="connsiteY340" fmla="*/ 8294 h 9610"/>
                <a:gd name="connsiteX341" fmla="*/ 4987 w 10000"/>
                <a:gd name="connsiteY341" fmla="*/ 8347 h 9610"/>
                <a:gd name="connsiteX342" fmla="*/ 4886 w 10000"/>
                <a:gd name="connsiteY342" fmla="*/ 8400 h 9610"/>
                <a:gd name="connsiteX343" fmla="*/ 4795 w 10000"/>
                <a:gd name="connsiteY343" fmla="*/ 8478 h 9610"/>
                <a:gd name="connsiteX344" fmla="*/ 4699 w 10000"/>
                <a:gd name="connsiteY344" fmla="*/ 8555 h 9610"/>
                <a:gd name="connsiteX345" fmla="*/ 4608 w 10000"/>
                <a:gd name="connsiteY345" fmla="*/ 8632 h 9610"/>
                <a:gd name="connsiteX346" fmla="*/ 4511 w 10000"/>
                <a:gd name="connsiteY346" fmla="*/ 8684 h 9610"/>
                <a:gd name="connsiteX347" fmla="*/ 4415 w 10000"/>
                <a:gd name="connsiteY347" fmla="*/ 8735 h 9610"/>
                <a:gd name="connsiteX348" fmla="*/ 4319 w 10000"/>
                <a:gd name="connsiteY348" fmla="*/ 8748 h 9610"/>
                <a:gd name="connsiteX349" fmla="*/ 4339 w 10000"/>
                <a:gd name="connsiteY349" fmla="*/ 8426 h 9610"/>
                <a:gd name="connsiteX350" fmla="*/ 4349 w 10000"/>
                <a:gd name="connsiteY350" fmla="*/ 8063 h 9610"/>
                <a:gd name="connsiteX351" fmla="*/ 4339 w 10000"/>
                <a:gd name="connsiteY351" fmla="*/ 7715 h 9610"/>
                <a:gd name="connsiteX352" fmla="*/ 4319 w 10000"/>
                <a:gd name="connsiteY352" fmla="*/ 7392 h 9610"/>
                <a:gd name="connsiteX353" fmla="*/ 4294 w 10000"/>
                <a:gd name="connsiteY353" fmla="*/ 7289 h 9610"/>
                <a:gd name="connsiteX354" fmla="*/ 4268 w 10000"/>
                <a:gd name="connsiteY354" fmla="*/ 7174 h 9610"/>
                <a:gd name="connsiteX355" fmla="*/ 4238 w 10000"/>
                <a:gd name="connsiteY355" fmla="*/ 7069 h 9610"/>
                <a:gd name="connsiteX356" fmla="*/ 4192 w 10000"/>
                <a:gd name="connsiteY356" fmla="*/ 7030 h 9610"/>
                <a:gd name="connsiteX357" fmla="*/ 4147 w 10000"/>
                <a:gd name="connsiteY357" fmla="*/ 7250 h 9610"/>
                <a:gd name="connsiteX358" fmla="*/ 4116 w 10000"/>
                <a:gd name="connsiteY358" fmla="*/ 7472 h 9610"/>
                <a:gd name="connsiteX359" fmla="*/ 4086 w 10000"/>
                <a:gd name="connsiteY359" fmla="*/ 7689 h 9610"/>
                <a:gd name="connsiteX360" fmla="*/ 4035 w 10000"/>
                <a:gd name="connsiteY360" fmla="*/ 7895 h 9610"/>
                <a:gd name="connsiteX361" fmla="*/ 3833 w 10000"/>
                <a:gd name="connsiteY361" fmla="*/ 7030 h 9610"/>
                <a:gd name="connsiteX362" fmla="*/ 3772 w 10000"/>
                <a:gd name="connsiteY362" fmla="*/ 7030 h 9610"/>
                <a:gd name="connsiteX363" fmla="*/ 3772 w 10000"/>
                <a:gd name="connsiteY363" fmla="*/ 7174 h 9610"/>
                <a:gd name="connsiteX364" fmla="*/ 3813 w 10000"/>
                <a:gd name="connsiteY364" fmla="*/ 7328 h 9610"/>
                <a:gd name="connsiteX365" fmla="*/ 3848 w 10000"/>
                <a:gd name="connsiteY365" fmla="*/ 7496 h 9610"/>
                <a:gd name="connsiteX366" fmla="*/ 3878 w 10000"/>
                <a:gd name="connsiteY366" fmla="*/ 7663 h 9610"/>
                <a:gd name="connsiteX367" fmla="*/ 3909 w 10000"/>
                <a:gd name="connsiteY367" fmla="*/ 7844 h 9610"/>
                <a:gd name="connsiteX368" fmla="*/ 3934 w 10000"/>
                <a:gd name="connsiteY368" fmla="*/ 7998 h 9610"/>
                <a:gd name="connsiteX369" fmla="*/ 3959 w 10000"/>
                <a:gd name="connsiteY369" fmla="*/ 8177 h 9610"/>
                <a:gd name="connsiteX370" fmla="*/ 3975 w 10000"/>
                <a:gd name="connsiteY370" fmla="*/ 8374 h 9610"/>
                <a:gd name="connsiteX371" fmla="*/ 3995 w 10000"/>
                <a:gd name="connsiteY371" fmla="*/ 8555 h 9610"/>
                <a:gd name="connsiteX372" fmla="*/ 4041 w 10000"/>
                <a:gd name="connsiteY372" fmla="*/ 8528 h 9610"/>
                <a:gd name="connsiteX373" fmla="*/ 4081 w 10000"/>
                <a:gd name="connsiteY373" fmla="*/ 8454 h 9610"/>
                <a:gd name="connsiteX374" fmla="*/ 4111 w 10000"/>
                <a:gd name="connsiteY374" fmla="*/ 8374 h 9610"/>
                <a:gd name="connsiteX375" fmla="*/ 4142 w 10000"/>
                <a:gd name="connsiteY375" fmla="*/ 8282 h 9610"/>
                <a:gd name="connsiteX376" fmla="*/ 4162 w 10000"/>
                <a:gd name="connsiteY376" fmla="*/ 8177 h 9610"/>
                <a:gd name="connsiteX377" fmla="*/ 4182 w 10000"/>
                <a:gd name="connsiteY377" fmla="*/ 8063 h 9610"/>
                <a:gd name="connsiteX378" fmla="*/ 4197 w 10000"/>
                <a:gd name="connsiteY378" fmla="*/ 7960 h 9610"/>
                <a:gd name="connsiteX379" fmla="*/ 4218 w 10000"/>
                <a:gd name="connsiteY379" fmla="*/ 7858 h 9610"/>
                <a:gd name="connsiteX380" fmla="*/ 4238 w 10000"/>
                <a:gd name="connsiteY380" fmla="*/ 7960 h 9610"/>
                <a:gd name="connsiteX381" fmla="*/ 4228 w 10000"/>
                <a:gd name="connsiteY381" fmla="*/ 8190 h 9610"/>
                <a:gd name="connsiteX382" fmla="*/ 4203 w 10000"/>
                <a:gd name="connsiteY382" fmla="*/ 8438 h 9610"/>
                <a:gd name="connsiteX383" fmla="*/ 4182 w 10000"/>
                <a:gd name="connsiteY383" fmla="*/ 8658 h 9610"/>
                <a:gd name="connsiteX384" fmla="*/ 4147 w 10000"/>
                <a:gd name="connsiteY384" fmla="*/ 8890 h 9610"/>
                <a:gd name="connsiteX385" fmla="*/ 4111 w 10000"/>
                <a:gd name="connsiteY385" fmla="*/ 9120 h 9610"/>
                <a:gd name="connsiteX386" fmla="*/ 4076 w 10000"/>
                <a:gd name="connsiteY386" fmla="*/ 9341 h 9610"/>
                <a:gd name="connsiteX387" fmla="*/ 4258 w 10000"/>
                <a:gd name="connsiteY387" fmla="*/ 9484 h 9610"/>
                <a:gd name="connsiteX388" fmla="*/ 4273 w 10000"/>
                <a:gd name="connsiteY388" fmla="*/ 9314 h 9610"/>
                <a:gd name="connsiteX389" fmla="*/ 4294 w 10000"/>
                <a:gd name="connsiteY389" fmla="*/ 9172 h 9610"/>
                <a:gd name="connsiteX390" fmla="*/ 4400 w 10000"/>
                <a:gd name="connsiteY390" fmla="*/ 9133 h 9610"/>
                <a:gd name="connsiteX391" fmla="*/ 4511 w 10000"/>
                <a:gd name="connsiteY391" fmla="*/ 9056 h 9610"/>
                <a:gd name="connsiteX392" fmla="*/ 4623 w 10000"/>
                <a:gd name="connsiteY392" fmla="*/ 8980 h 9610"/>
                <a:gd name="connsiteX393" fmla="*/ 4734 w 10000"/>
                <a:gd name="connsiteY393" fmla="*/ 8915 h 9610"/>
                <a:gd name="connsiteX394" fmla="*/ 4846 w 10000"/>
                <a:gd name="connsiteY394" fmla="*/ 8838 h 9610"/>
                <a:gd name="connsiteX395" fmla="*/ 4952 w 10000"/>
                <a:gd name="connsiteY395" fmla="*/ 8761 h 9610"/>
                <a:gd name="connsiteX396" fmla="*/ 5063 w 10000"/>
                <a:gd name="connsiteY396" fmla="*/ 8684 h 9610"/>
                <a:gd name="connsiteX397" fmla="*/ 5170 w 10000"/>
                <a:gd name="connsiteY397" fmla="*/ 8632 h 961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559 w 10000"/>
                <a:gd name="connsiteY152" fmla="*/ 5516 h 10000"/>
                <a:gd name="connsiteX153" fmla="*/ 5539 w 10000"/>
                <a:gd name="connsiteY153" fmla="*/ 5758 h 10000"/>
                <a:gd name="connsiteX154" fmla="*/ 5514 w 10000"/>
                <a:gd name="connsiteY154" fmla="*/ 6000 h 10000"/>
                <a:gd name="connsiteX155" fmla="*/ 5494 w 10000"/>
                <a:gd name="connsiteY155" fmla="*/ 6270 h 10000"/>
                <a:gd name="connsiteX156" fmla="*/ 5468 w 10000"/>
                <a:gd name="connsiteY156" fmla="*/ 6511 h 10000"/>
                <a:gd name="connsiteX157" fmla="*/ 5443 w 10000"/>
                <a:gd name="connsiteY157" fmla="*/ 6767 h 10000"/>
                <a:gd name="connsiteX158" fmla="*/ 5337 w 10000"/>
                <a:gd name="connsiteY158" fmla="*/ 6644 h 10000"/>
                <a:gd name="connsiteX159" fmla="*/ 5251 w 10000"/>
                <a:gd name="connsiteY159" fmla="*/ 6580 h 10000"/>
                <a:gd name="connsiteX160" fmla="*/ 5170 w 10000"/>
                <a:gd name="connsiteY160" fmla="*/ 6498 h 10000"/>
                <a:gd name="connsiteX161" fmla="*/ 5089 w 10000"/>
                <a:gd name="connsiteY161" fmla="*/ 6405 h 10000"/>
                <a:gd name="connsiteX162" fmla="*/ 5013 w 10000"/>
                <a:gd name="connsiteY162" fmla="*/ 6325 h 10000"/>
                <a:gd name="connsiteX163" fmla="*/ 4962 w 10000"/>
                <a:gd name="connsiteY163" fmla="*/ 6230 h 10000"/>
                <a:gd name="connsiteX164" fmla="*/ 4937 w 10000"/>
                <a:gd name="connsiteY164" fmla="*/ 6123 h 10000"/>
                <a:gd name="connsiteX165" fmla="*/ 4835 w 10000"/>
                <a:gd name="connsiteY165" fmla="*/ 6163 h 10000"/>
                <a:gd name="connsiteX166" fmla="*/ 4668 w 10000"/>
                <a:gd name="connsiteY166" fmla="*/ 6243 h 10000"/>
                <a:gd name="connsiteX167" fmla="*/ 4461 w 10000"/>
                <a:gd name="connsiteY167" fmla="*/ 6325 h 10000"/>
                <a:gd name="connsiteX168" fmla="*/ 4213 w 10000"/>
                <a:gd name="connsiteY168" fmla="*/ 6443 h 10000"/>
                <a:gd name="connsiteX169" fmla="*/ 3929 w 10000"/>
                <a:gd name="connsiteY169" fmla="*/ 6565 h 10000"/>
                <a:gd name="connsiteX170" fmla="*/ 3625 w 10000"/>
                <a:gd name="connsiteY170" fmla="*/ 6686 h 10000"/>
                <a:gd name="connsiteX171" fmla="*/ 3311 w 10000"/>
                <a:gd name="connsiteY171" fmla="*/ 6831 h 10000"/>
                <a:gd name="connsiteX172" fmla="*/ 2992 w 10000"/>
                <a:gd name="connsiteY172" fmla="*/ 6966 h 10000"/>
                <a:gd name="connsiteX173" fmla="*/ 2678 w 10000"/>
                <a:gd name="connsiteY173" fmla="*/ 7102 h 10000"/>
                <a:gd name="connsiteX174" fmla="*/ 2380 w 10000"/>
                <a:gd name="connsiteY174" fmla="*/ 7250 h 10000"/>
                <a:gd name="connsiteX175" fmla="*/ 2101 w 10000"/>
                <a:gd name="connsiteY175" fmla="*/ 7369 h 10000"/>
                <a:gd name="connsiteX176" fmla="*/ 1848 w 10000"/>
                <a:gd name="connsiteY176" fmla="*/ 7479 h 10000"/>
                <a:gd name="connsiteX177" fmla="*/ 1641 w 10000"/>
                <a:gd name="connsiteY177" fmla="*/ 7571 h 10000"/>
                <a:gd name="connsiteX178" fmla="*/ 1484 w 10000"/>
                <a:gd name="connsiteY178" fmla="*/ 7625 h 10000"/>
                <a:gd name="connsiteX179" fmla="*/ 1377 w 10000"/>
                <a:gd name="connsiteY179" fmla="*/ 7680 h 10000"/>
                <a:gd name="connsiteX180" fmla="*/ 1342 w 10000"/>
                <a:gd name="connsiteY180" fmla="*/ 7692 h 10000"/>
                <a:gd name="connsiteX181" fmla="*/ 1261 w 10000"/>
                <a:gd name="connsiteY181" fmla="*/ 7625 h 10000"/>
                <a:gd name="connsiteX182" fmla="*/ 1180 w 10000"/>
                <a:gd name="connsiteY182" fmla="*/ 7559 h 10000"/>
                <a:gd name="connsiteX183" fmla="*/ 1104 w 10000"/>
                <a:gd name="connsiteY183" fmla="*/ 7492 h 10000"/>
                <a:gd name="connsiteX184" fmla="*/ 1023 w 10000"/>
                <a:gd name="connsiteY184" fmla="*/ 7412 h 10000"/>
                <a:gd name="connsiteX185" fmla="*/ 942 w 10000"/>
                <a:gd name="connsiteY185" fmla="*/ 7341 h 10000"/>
                <a:gd name="connsiteX186" fmla="*/ 861 w 10000"/>
                <a:gd name="connsiteY186" fmla="*/ 7262 h 10000"/>
                <a:gd name="connsiteX187" fmla="*/ 785 w 10000"/>
                <a:gd name="connsiteY187" fmla="*/ 7195 h 10000"/>
                <a:gd name="connsiteX188" fmla="*/ 704 w 10000"/>
                <a:gd name="connsiteY188" fmla="*/ 7117 h 10000"/>
                <a:gd name="connsiteX189" fmla="*/ 623 w 10000"/>
                <a:gd name="connsiteY189" fmla="*/ 7049 h 10000"/>
                <a:gd name="connsiteX190" fmla="*/ 542 w 10000"/>
                <a:gd name="connsiteY190" fmla="*/ 6982 h 10000"/>
                <a:gd name="connsiteX191" fmla="*/ 466 w 10000"/>
                <a:gd name="connsiteY191" fmla="*/ 6900 h 10000"/>
                <a:gd name="connsiteX192" fmla="*/ 380 w 10000"/>
                <a:gd name="connsiteY192" fmla="*/ 6846 h 10000"/>
                <a:gd name="connsiteX193" fmla="*/ 299 w 10000"/>
                <a:gd name="connsiteY193" fmla="*/ 6779 h 10000"/>
                <a:gd name="connsiteX194" fmla="*/ 218 w 10000"/>
                <a:gd name="connsiteY194" fmla="*/ 6712 h 10000"/>
                <a:gd name="connsiteX195" fmla="*/ 137 w 10000"/>
                <a:gd name="connsiteY195" fmla="*/ 6659 h 10000"/>
                <a:gd name="connsiteX196" fmla="*/ 56 w 10000"/>
                <a:gd name="connsiteY196" fmla="*/ 6593 h 10000"/>
                <a:gd name="connsiteX197" fmla="*/ 0 w 10000"/>
                <a:gd name="connsiteY197" fmla="*/ 6750 h 10000"/>
                <a:gd name="connsiteX198" fmla="*/ 15 w 10000"/>
                <a:gd name="connsiteY198" fmla="*/ 6779 h 10000"/>
                <a:gd name="connsiteX199" fmla="*/ 51 w 10000"/>
                <a:gd name="connsiteY199" fmla="*/ 6831 h 10000"/>
                <a:gd name="connsiteX200" fmla="*/ 106 w 10000"/>
                <a:gd name="connsiteY200" fmla="*/ 6888 h 10000"/>
                <a:gd name="connsiteX201" fmla="*/ 177 w 10000"/>
                <a:gd name="connsiteY201" fmla="*/ 6966 h 10000"/>
                <a:gd name="connsiteX202" fmla="*/ 263 w 10000"/>
                <a:gd name="connsiteY202" fmla="*/ 7049 h 10000"/>
                <a:gd name="connsiteX203" fmla="*/ 359 w 10000"/>
                <a:gd name="connsiteY203" fmla="*/ 7142 h 10000"/>
                <a:gd name="connsiteX204" fmla="*/ 456 w 10000"/>
                <a:gd name="connsiteY204" fmla="*/ 7250 h 10000"/>
                <a:gd name="connsiteX205" fmla="*/ 557 w 10000"/>
                <a:gd name="connsiteY205" fmla="*/ 7341 h 10000"/>
                <a:gd name="connsiteX206" fmla="*/ 658 w 10000"/>
                <a:gd name="connsiteY206" fmla="*/ 7452 h 10000"/>
                <a:gd name="connsiteX207" fmla="*/ 754 w 10000"/>
                <a:gd name="connsiteY207" fmla="*/ 7544 h 10000"/>
                <a:gd name="connsiteX208" fmla="*/ 851 w 10000"/>
                <a:gd name="connsiteY208" fmla="*/ 7625 h 10000"/>
                <a:gd name="connsiteX209" fmla="*/ 932 w 10000"/>
                <a:gd name="connsiteY209" fmla="*/ 7706 h 10000"/>
                <a:gd name="connsiteX210" fmla="*/ 997 w 10000"/>
                <a:gd name="connsiteY210" fmla="*/ 7788 h 10000"/>
                <a:gd name="connsiteX211" fmla="*/ 1053 w 10000"/>
                <a:gd name="connsiteY211" fmla="*/ 7827 h 10000"/>
                <a:gd name="connsiteX212" fmla="*/ 1089 w 10000"/>
                <a:gd name="connsiteY212" fmla="*/ 7868 h 10000"/>
                <a:gd name="connsiteX213" fmla="*/ 1099 w 10000"/>
                <a:gd name="connsiteY213" fmla="*/ 7882 h 10000"/>
                <a:gd name="connsiteX214" fmla="*/ 1094 w 10000"/>
                <a:gd name="connsiteY214" fmla="*/ 7882 h 10000"/>
                <a:gd name="connsiteX215" fmla="*/ 1073 w 10000"/>
                <a:gd name="connsiteY215" fmla="*/ 7895 h 10000"/>
                <a:gd name="connsiteX216" fmla="*/ 1053 w 10000"/>
                <a:gd name="connsiteY216" fmla="*/ 7922 h 10000"/>
                <a:gd name="connsiteX217" fmla="*/ 1023 w 10000"/>
                <a:gd name="connsiteY217" fmla="*/ 7961 h 10000"/>
                <a:gd name="connsiteX218" fmla="*/ 987 w 10000"/>
                <a:gd name="connsiteY218" fmla="*/ 7988 h 10000"/>
                <a:gd name="connsiteX219" fmla="*/ 957 w 10000"/>
                <a:gd name="connsiteY219" fmla="*/ 8028 h 10000"/>
                <a:gd name="connsiteX220" fmla="*/ 932 w 10000"/>
                <a:gd name="connsiteY220" fmla="*/ 8068 h 10000"/>
                <a:gd name="connsiteX221" fmla="*/ 906 w 10000"/>
                <a:gd name="connsiteY221" fmla="*/ 8109 h 10000"/>
                <a:gd name="connsiteX222" fmla="*/ 2486 w 10000"/>
                <a:gd name="connsiteY222" fmla="*/ 9947 h 10000"/>
                <a:gd name="connsiteX223" fmla="*/ 2516 w 10000"/>
                <a:gd name="connsiteY223" fmla="*/ 9988 h 10000"/>
                <a:gd name="connsiteX224" fmla="*/ 2542 w 10000"/>
                <a:gd name="connsiteY224" fmla="*/ 10000 h 10000"/>
                <a:gd name="connsiteX225" fmla="*/ 2572 w 10000"/>
                <a:gd name="connsiteY225" fmla="*/ 10000 h 10000"/>
                <a:gd name="connsiteX226" fmla="*/ 2603 w 10000"/>
                <a:gd name="connsiteY226" fmla="*/ 9932 h 10000"/>
                <a:gd name="connsiteX227" fmla="*/ 1246 w 10000"/>
                <a:gd name="connsiteY227" fmla="*/ 8215 h 10000"/>
                <a:gd name="connsiteX228" fmla="*/ 1337 w 10000"/>
                <a:gd name="connsiteY228" fmla="*/ 8162 h 10000"/>
                <a:gd name="connsiteX229" fmla="*/ 1494 w 10000"/>
                <a:gd name="connsiteY229" fmla="*/ 8080 h 10000"/>
                <a:gd name="connsiteX230" fmla="*/ 1701 w 10000"/>
                <a:gd name="connsiteY230" fmla="*/ 7961 h 10000"/>
                <a:gd name="connsiteX231" fmla="*/ 1949 w 10000"/>
                <a:gd name="connsiteY231" fmla="*/ 7827 h 10000"/>
                <a:gd name="connsiteX232" fmla="*/ 2233 w 10000"/>
                <a:gd name="connsiteY232" fmla="*/ 7692 h 10000"/>
                <a:gd name="connsiteX233" fmla="*/ 2542 w 10000"/>
                <a:gd name="connsiteY233" fmla="*/ 7544 h 10000"/>
                <a:gd name="connsiteX234" fmla="*/ 2871 w 10000"/>
                <a:gd name="connsiteY234" fmla="*/ 7369 h 10000"/>
                <a:gd name="connsiteX235" fmla="*/ 3195 w 10000"/>
                <a:gd name="connsiteY235" fmla="*/ 7209 h 10000"/>
                <a:gd name="connsiteX236" fmla="*/ 3524 w 10000"/>
                <a:gd name="connsiteY236" fmla="*/ 7061 h 10000"/>
                <a:gd name="connsiteX237" fmla="*/ 3833 w 10000"/>
                <a:gd name="connsiteY237" fmla="*/ 6900 h 10000"/>
                <a:gd name="connsiteX238" fmla="*/ 4122 w 10000"/>
                <a:gd name="connsiteY238" fmla="*/ 6767 h 10000"/>
                <a:gd name="connsiteX239" fmla="*/ 4380 w 10000"/>
                <a:gd name="connsiteY239" fmla="*/ 6632 h 10000"/>
                <a:gd name="connsiteX240" fmla="*/ 4603 w 10000"/>
                <a:gd name="connsiteY240" fmla="*/ 6538 h 10000"/>
                <a:gd name="connsiteX241" fmla="*/ 4765 w 10000"/>
                <a:gd name="connsiteY241" fmla="*/ 6443 h 10000"/>
                <a:gd name="connsiteX242" fmla="*/ 4876 w 10000"/>
                <a:gd name="connsiteY242" fmla="*/ 6391 h 10000"/>
                <a:gd name="connsiteX243" fmla="*/ 4911 w 10000"/>
                <a:gd name="connsiteY243" fmla="*/ 6379 h 10000"/>
                <a:gd name="connsiteX244" fmla="*/ 4972 w 10000"/>
                <a:gd name="connsiteY244" fmla="*/ 6471 h 10000"/>
                <a:gd name="connsiteX245" fmla="*/ 5038 w 10000"/>
                <a:gd name="connsiteY245" fmla="*/ 6565 h 10000"/>
                <a:gd name="connsiteX246" fmla="*/ 5109 w 10000"/>
                <a:gd name="connsiteY246" fmla="*/ 6659 h 10000"/>
                <a:gd name="connsiteX247" fmla="*/ 5180 w 10000"/>
                <a:gd name="connsiteY247" fmla="*/ 6767 h 10000"/>
                <a:gd name="connsiteX248" fmla="*/ 5241 w 10000"/>
                <a:gd name="connsiteY248" fmla="*/ 6874 h 10000"/>
                <a:gd name="connsiteX249" fmla="*/ 5306 w 10000"/>
                <a:gd name="connsiteY249" fmla="*/ 6982 h 10000"/>
                <a:gd name="connsiteX250" fmla="*/ 5367 w 10000"/>
                <a:gd name="connsiteY250" fmla="*/ 7088 h 10000"/>
                <a:gd name="connsiteX251" fmla="*/ 5428 w 10000"/>
                <a:gd name="connsiteY251" fmla="*/ 7209 h 10000"/>
                <a:gd name="connsiteX252" fmla="*/ 5423 w 10000"/>
                <a:gd name="connsiteY252" fmla="*/ 7610 h 10000"/>
                <a:gd name="connsiteX253" fmla="*/ 5397 w 10000"/>
                <a:gd name="connsiteY253" fmla="*/ 7988 h 10000"/>
                <a:gd name="connsiteX254" fmla="*/ 5367 w 10000"/>
                <a:gd name="connsiteY254" fmla="*/ 8378 h 10000"/>
                <a:gd name="connsiteX255" fmla="*/ 5337 w 10000"/>
                <a:gd name="connsiteY255" fmla="*/ 8727 h 10000"/>
                <a:gd name="connsiteX256" fmla="*/ 5296 w 10000"/>
                <a:gd name="connsiteY256" fmla="*/ 8604 h 10000"/>
                <a:gd name="connsiteX257" fmla="*/ 5251 w 10000"/>
                <a:gd name="connsiteY257" fmla="*/ 8484 h 10000"/>
                <a:gd name="connsiteX258" fmla="*/ 5210 w 10000"/>
                <a:gd name="connsiteY258" fmla="*/ 8363 h 10000"/>
                <a:gd name="connsiteX259" fmla="*/ 5170 w 10000"/>
                <a:gd name="connsiteY259" fmla="*/ 8253 h 10000"/>
                <a:gd name="connsiteX260" fmla="*/ 5129 w 10000"/>
                <a:gd name="connsiteY260" fmla="*/ 8134 h 10000"/>
                <a:gd name="connsiteX261" fmla="*/ 5089 w 10000"/>
                <a:gd name="connsiteY261" fmla="*/ 8028 h 10000"/>
                <a:gd name="connsiteX262" fmla="*/ 5043 w 10000"/>
                <a:gd name="connsiteY262" fmla="*/ 7922 h 10000"/>
                <a:gd name="connsiteX263" fmla="*/ 4992 w 10000"/>
                <a:gd name="connsiteY263" fmla="*/ 7827 h 10000"/>
                <a:gd name="connsiteX264" fmla="*/ 5033 w 10000"/>
                <a:gd name="connsiteY264" fmla="*/ 7827 h 10000"/>
                <a:gd name="connsiteX265" fmla="*/ 5073 w 10000"/>
                <a:gd name="connsiteY265" fmla="*/ 7868 h 10000"/>
                <a:gd name="connsiteX266" fmla="*/ 5114 w 10000"/>
                <a:gd name="connsiteY266" fmla="*/ 7934 h 10000"/>
                <a:gd name="connsiteX267" fmla="*/ 5149 w 10000"/>
                <a:gd name="connsiteY267" fmla="*/ 8016 h 10000"/>
                <a:gd name="connsiteX268" fmla="*/ 5190 w 10000"/>
                <a:gd name="connsiteY268" fmla="*/ 8096 h 10000"/>
                <a:gd name="connsiteX269" fmla="*/ 5230 w 10000"/>
                <a:gd name="connsiteY269" fmla="*/ 8122 h 10000"/>
                <a:gd name="connsiteX270" fmla="*/ 5271 w 10000"/>
                <a:gd name="connsiteY270" fmla="*/ 8122 h 10000"/>
                <a:gd name="connsiteX271" fmla="*/ 5316 w 10000"/>
                <a:gd name="connsiteY271" fmla="*/ 8068 h 10000"/>
                <a:gd name="connsiteX272" fmla="*/ 5276 w 10000"/>
                <a:gd name="connsiteY272" fmla="*/ 7882 h 10000"/>
                <a:gd name="connsiteX273" fmla="*/ 5225 w 10000"/>
                <a:gd name="connsiteY273" fmla="*/ 7706 h 10000"/>
                <a:gd name="connsiteX274" fmla="*/ 5170 w 10000"/>
                <a:gd name="connsiteY274" fmla="*/ 7559 h 10000"/>
                <a:gd name="connsiteX275" fmla="*/ 5109 w 10000"/>
                <a:gd name="connsiteY275" fmla="*/ 7398 h 10000"/>
                <a:gd name="connsiteX276" fmla="*/ 5043 w 10000"/>
                <a:gd name="connsiteY276" fmla="*/ 7262 h 10000"/>
                <a:gd name="connsiteX277" fmla="*/ 4972 w 10000"/>
                <a:gd name="connsiteY277" fmla="*/ 7142 h 10000"/>
                <a:gd name="connsiteX278" fmla="*/ 4901 w 10000"/>
                <a:gd name="connsiteY278" fmla="*/ 7035 h 10000"/>
                <a:gd name="connsiteX279" fmla="*/ 4835 w 10000"/>
                <a:gd name="connsiteY279" fmla="*/ 6940 h 10000"/>
                <a:gd name="connsiteX280" fmla="*/ 4881 w 10000"/>
                <a:gd name="connsiteY280" fmla="*/ 6952 h 10000"/>
                <a:gd name="connsiteX281" fmla="*/ 4927 w 10000"/>
                <a:gd name="connsiteY281" fmla="*/ 6966 h 10000"/>
                <a:gd name="connsiteX282" fmla="*/ 4972 w 10000"/>
                <a:gd name="connsiteY282" fmla="*/ 6995 h 10000"/>
                <a:gd name="connsiteX283" fmla="*/ 5018 w 10000"/>
                <a:gd name="connsiteY283" fmla="*/ 7035 h 10000"/>
                <a:gd name="connsiteX284" fmla="*/ 5068 w 10000"/>
                <a:gd name="connsiteY284" fmla="*/ 7061 h 10000"/>
                <a:gd name="connsiteX285" fmla="*/ 5114 w 10000"/>
                <a:gd name="connsiteY285" fmla="*/ 7102 h 10000"/>
                <a:gd name="connsiteX286" fmla="*/ 5154 w 10000"/>
                <a:gd name="connsiteY286" fmla="*/ 7155 h 10000"/>
                <a:gd name="connsiteX287" fmla="*/ 5195 w 10000"/>
                <a:gd name="connsiteY287" fmla="*/ 7209 h 10000"/>
                <a:gd name="connsiteX288" fmla="*/ 5220 w 10000"/>
                <a:gd name="connsiteY288" fmla="*/ 7223 h 10000"/>
                <a:gd name="connsiteX289" fmla="*/ 5241 w 10000"/>
                <a:gd name="connsiteY289" fmla="*/ 7275 h 10000"/>
                <a:gd name="connsiteX290" fmla="*/ 5266 w 10000"/>
                <a:gd name="connsiteY290" fmla="*/ 7341 h 10000"/>
                <a:gd name="connsiteX291" fmla="*/ 5281 w 10000"/>
                <a:gd name="connsiteY291" fmla="*/ 7385 h 10000"/>
                <a:gd name="connsiteX292" fmla="*/ 5306 w 10000"/>
                <a:gd name="connsiteY292" fmla="*/ 7452 h 10000"/>
                <a:gd name="connsiteX293" fmla="*/ 5327 w 10000"/>
                <a:gd name="connsiteY293" fmla="*/ 7465 h 10000"/>
                <a:gd name="connsiteX294" fmla="*/ 5352 w 10000"/>
                <a:gd name="connsiteY294" fmla="*/ 7452 h 10000"/>
                <a:gd name="connsiteX295" fmla="*/ 5382 w 10000"/>
                <a:gd name="connsiteY295" fmla="*/ 7385 h 10000"/>
                <a:gd name="connsiteX296" fmla="*/ 5342 w 10000"/>
                <a:gd name="connsiteY296" fmla="*/ 7250 h 10000"/>
                <a:gd name="connsiteX297" fmla="*/ 5296 w 10000"/>
                <a:gd name="connsiteY297" fmla="*/ 7142 h 10000"/>
                <a:gd name="connsiteX298" fmla="*/ 5241 w 10000"/>
                <a:gd name="connsiteY298" fmla="*/ 7049 h 10000"/>
                <a:gd name="connsiteX299" fmla="*/ 5190 w 10000"/>
                <a:gd name="connsiteY299" fmla="*/ 6966 h 10000"/>
                <a:gd name="connsiteX300" fmla="*/ 5129 w 10000"/>
                <a:gd name="connsiteY300" fmla="*/ 6900 h 10000"/>
                <a:gd name="connsiteX301" fmla="*/ 5073 w 10000"/>
                <a:gd name="connsiteY301" fmla="*/ 6861 h 10000"/>
                <a:gd name="connsiteX302" fmla="*/ 5008 w 10000"/>
                <a:gd name="connsiteY302" fmla="*/ 6793 h 10000"/>
                <a:gd name="connsiteX303" fmla="*/ 4952 w 10000"/>
                <a:gd name="connsiteY303" fmla="*/ 6750 h 10000"/>
                <a:gd name="connsiteX304" fmla="*/ 4916 w 10000"/>
                <a:gd name="connsiteY304" fmla="*/ 6712 h 10000"/>
                <a:gd name="connsiteX305" fmla="*/ 4876 w 10000"/>
                <a:gd name="connsiteY305" fmla="*/ 6698 h 10000"/>
                <a:gd name="connsiteX306" fmla="*/ 4841 w 10000"/>
                <a:gd name="connsiteY306" fmla="*/ 6698 h 10000"/>
                <a:gd name="connsiteX307" fmla="*/ 4810 w 10000"/>
                <a:gd name="connsiteY307" fmla="*/ 6767 h 10000"/>
                <a:gd name="connsiteX308" fmla="*/ 4810 w 10000"/>
                <a:gd name="connsiteY308" fmla="*/ 6805 h 10000"/>
                <a:gd name="connsiteX309" fmla="*/ 4815 w 10000"/>
                <a:gd name="connsiteY309" fmla="*/ 6861 h 10000"/>
                <a:gd name="connsiteX310" fmla="*/ 4820 w 10000"/>
                <a:gd name="connsiteY310" fmla="*/ 6888 h 10000"/>
                <a:gd name="connsiteX311" fmla="*/ 4835 w 10000"/>
                <a:gd name="connsiteY311" fmla="*/ 6913 h 10000"/>
                <a:gd name="connsiteX312" fmla="*/ 4795 w 10000"/>
                <a:gd name="connsiteY312" fmla="*/ 6952 h 10000"/>
                <a:gd name="connsiteX313" fmla="*/ 4744 w 10000"/>
                <a:gd name="connsiteY313" fmla="*/ 6966 h 10000"/>
                <a:gd name="connsiteX314" fmla="*/ 4709 w 10000"/>
                <a:gd name="connsiteY314" fmla="*/ 6995 h 10000"/>
                <a:gd name="connsiteX315" fmla="*/ 4704 w 10000"/>
                <a:gd name="connsiteY315" fmla="*/ 7117 h 10000"/>
                <a:gd name="connsiteX316" fmla="*/ 4754 w 10000"/>
                <a:gd name="connsiteY316" fmla="*/ 7168 h 10000"/>
                <a:gd name="connsiteX317" fmla="*/ 4800 w 10000"/>
                <a:gd name="connsiteY317" fmla="*/ 7209 h 10000"/>
                <a:gd name="connsiteX318" fmla="*/ 4846 w 10000"/>
                <a:gd name="connsiteY318" fmla="*/ 7262 h 10000"/>
                <a:gd name="connsiteX319" fmla="*/ 4896 w 10000"/>
                <a:gd name="connsiteY319" fmla="*/ 7289 h 10000"/>
                <a:gd name="connsiteX320" fmla="*/ 4937 w 10000"/>
                <a:gd name="connsiteY320" fmla="*/ 7341 h 10000"/>
                <a:gd name="connsiteX321" fmla="*/ 4987 w 10000"/>
                <a:gd name="connsiteY321" fmla="*/ 7398 h 10000"/>
                <a:gd name="connsiteX322" fmla="*/ 5028 w 10000"/>
                <a:gd name="connsiteY322" fmla="*/ 7479 h 10000"/>
                <a:gd name="connsiteX323" fmla="*/ 5068 w 10000"/>
                <a:gd name="connsiteY323" fmla="*/ 7559 h 10000"/>
                <a:gd name="connsiteX324" fmla="*/ 5033 w 10000"/>
                <a:gd name="connsiteY324" fmla="*/ 7571 h 10000"/>
                <a:gd name="connsiteX325" fmla="*/ 4992 w 10000"/>
                <a:gd name="connsiteY325" fmla="*/ 7571 h 10000"/>
                <a:gd name="connsiteX326" fmla="*/ 4957 w 10000"/>
                <a:gd name="connsiteY326" fmla="*/ 7559 h 10000"/>
                <a:gd name="connsiteX327" fmla="*/ 4916 w 10000"/>
                <a:gd name="connsiteY327" fmla="*/ 7519 h 10000"/>
                <a:gd name="connsiteX328" fmla="*/ 4876 w 10000"/>
                <a:gd name="connsiteY328" fmla="*/ 7492 h 10000"/>
                <a:gd name="connsiteX329" fmla="*/ 4835 w 10000"/>
                <a:gd name="connsiteY329" fmla="*/ 7479 h 10000"/>
                <a:gd name="connsiteX330" fmla="*/ 4800 w 10000"/>
                <a:gd name="connsiteY330" fmla="*/ 7505 h 10000"/>
                <a:gd name="connsiteX331" fmla="*/ 4759 w 10000"/>
                <a:gd name="connsiteY331" fmla="*/ 7559 h 10000"/>
                <a:gd name="connsiteX332" fmla="*/ 4775 w 10000"/>
                <a:gd name="connsiteY332" fmla="*/ 7719 h 10000"/>
                <a:gd name="connsiteX333" fmla="*/ 4810 w 10000"/>
                <a:gd name="connsiteY333" fmla="*/ 7868 h 10000"/>
                <a:gd name="connsiteX334" fmla="*/ 4851 w 10000"/>
                <a:gd name="connsiteY334" fmla="*/ 7974 h 10000"/>
                <a:gd name="connsiteX335" fmla="*/ 4901 w 10000"/>
                <a:gd name="connsiteY335" fmla="*/ 8080 h 10000"/>
                <a:gd name="connsiteX336" fmla="*/ 4952 w 10000"/>
                <a:gd name="connsiteY336" fmla="*/ 8189 h 10000"/>
                <a:gd name="connsiteX337" fmla="*/ 5003 w 10000"/>
                <a:gd name="connsiteY337" fmla="*/ 8309 h 10000"/>
                <a:gd name="connsiteX338" fmla="*/ 5043 w 10000"/>
                <a:gd name="connsiteY338" fmla="*/ 8470 h 10000"/>
                <a:gd name="connsiteX339" fmla="*/ 5078 w 10000"/>
                <a:gd name="connsiteY339" fmla="*/ 8631 h 10000"/>
                <a:gd name="connsiteX340" fmla="*/ 4987 w 10000"/>
                <a:gd name="connsiteY340" fmla="*/ 8686 h 10000"/>
                <a:gd name="connsiteX341" fmla="*/ 4886 w 10000"/>
                <a:gd name="connsiteY341" fmla="*/ 8741 h 10000"/>
                <a:gd name="connsiteX342" fmla="*/ 4795 w 10000"/>
                <a:gd name="connsiteY342" fmla="*/ 8822 h 10000"/>
                <a:gd name="connsiteX343" fmla="*/ 4699 w 10000"/>
                <a:gd name="connsiteY343" fmla="*/ 8902 h 10000"/>
                <a:gd name="connsiteX344" fmla="*/ 4608 w 10000"/>
                <a:gd name="connsiteY344" fmla="*/ 8982 h 10000"/>
                <a:gd name="connsiteX345" fmla="*/ 4511 w 10000"/>
                <a:gd name="connsiteY345" fmla="*/ 9036 h 10000"/>
                <a:gd name="connsiteX346" fmla="*/ 4415 w 10000"/>
                <a:gd name="connsiteY346" fmla="*/ 9089 h 10000"/>
                <a:gd name="connsiteX347" fmla="*/ 4319 w 10000"/>
                <a:gd name="connsiteY347" fmla="*/ 9103 h 10000"/>
                <a:gd name="connsiteX348" fmla="*/ 4339 w 10000"/>
                <a:gd name="connsiteY348" fmla="*/ 8768 h 10000"/>
                <a:gd name="connsiteX349" fmla="*/ 4349 w 10000"/>
                <a:gd name="connsiteY349" fmla="*/ 8390 h 10000"/>
                <a:gd name="connsiteX350" fmla="*/ 4339 w 10000"/>
                <a:gd name="connsiteY350" fmla="*/ 8028 h 10000"/>
                <a:gd name="connsiteX351" fmla="*/ 4319 w 10000"/>
                <a:gd name="connsiteY351" fmla="*/ 7692 h 10000"/>
                <a:gd name="connsiteX352" fmla="*/ 4294 w 10000"/>
                <a:gd name="connsiteY352" fmla="*/ 7585 h 10000"/>
                <a:gd name="connsiteX353" fmla="*/ 4268 w 10000"/>
                <a:gd name="connsiteY353" fmla="*/ 7465 h 10000"/>
                <a:gd name="connsiteX354" fmla="*/ 4238 w 10000"/>
                <a:gd name="connsiteY354" fmla="*/ 7356 h 10000"/>
                <a:gd name="connsiteX355" fmla="*/ 4192 w 10000"/>
                <a:gd name="connsiteY355" fmla="*/ 7315 h 10000"/>
                <a:gd name="connsiteX356" fmla="*/ 4147 w 10000"/>
                <a:gd name="connsiteY356" fmla="*/ 7544 h 10000"/>
                <a:gd name="connsiteX357" fmla="*/ 4116 w 10000"/>
                <a:gd name="connsiteY357" fmla="*/ 7775 h 10000"/>
                <a:gd name="connsiteX358" fmla="*/ 4086 w 10000"/>
                <a:gd name="connsiteY358" fmla="*/ 8001 h 10000"/>
                <a:gd name="connsiteX359" fmla="*/ 4035 w 10000"/>
                <a:gd name="connsiteY359" fmla="*/ 8215 h 10000"/>
                <a:gd name="connsiteX360" fmla="*/ 3833 w 10000"/>
                <a:gd name="connsiteY360" fmla="*/ 7315 h 10000"/>
                <a:gd name="connsiteX361" fmla="*/ 3772 w 10000"/>
                <a:gd name="connsiteY361" fmla="*/ 7315 h 10000"/>
                <a:gd name="connsiteX362" fmla="*/ 3772 w 10000"/>
                <a:gd name="connsiteY362" fmla="*/ 7465 h 10000"/>
                <a:gd name="connsiteX363" fmla="*/ 3813 w 10000"/>
                <a:gd name="connsiteY363" fmla="*/ 7625 h 10000"/>
                <a:gd name="connsiteX364" fmla="*/ 3848 w 10000"/>
                <a:gd name="connsiteY364" fmla="*/ 7800 h 10000"/>
                <a:gd name="connsiteX365" fmla="*/ 3878 w 10000"/>
                <a:gd name="connsiteY365" fmla="*/ 7974 h 10000"/>
                <a:gd name="connsiteX366" fmla="*/ 3909 w 10000"/>
                <a:gd name="connsiteY366" fmla="*/ 8162 h 10000"/>
                <a:gd name="connsiteX367" fmla="*/ 3934 w 10000"/>
                <a:gd name="connsiteY367" fmla="*/ 8323 h 10000"/>
                <a:gd name="connsiteX368" fmla="*/ 3959 w 10000"/>
                <a:gd name="connsiteY368" fmla="*/ 8509 h 10000"/>
                <a:gd name="connsiteX369" fmla="*/ 3975 w 10000"/>
                <a:gd name="connsiteY369" fmla="*/ 8714 h 10000"/>
                <a:gd name="connsiteX370" fmla="*/ 3995 w 10000"/>
                <a:gd name="connsiteY370" fmla="*/ 8902 h 10000"/>
                <a:gd name="connsiteX371" fmla="*/ 4041 w 10000"/>
                <a:gd name="connsiteY371" fmla="*/ 8874 h 10000"/>
                <a:gd name="connsiteX372" fmla="*/ 4081 w 10000"/>
                <a:gd name="connsiteY372" fmla="*/ 8797 h 10000"/>
                <a:gd name="connsiteX373" fmla="*/ 4111 w 10000"/>
                <a:gd name="connsiteY373" fmla="*/ 8714 h 10000"/>
                <a:gd name="connsiteX374" fmla="*/ 4142 w 10000"/>
                <a:gd name="connsiteY374" fmla="*/ 8618 h 10000"/>
                <a:gd name="connsiteX375" fmla="*/ 4162 w 10000"/>
                <a:gd name="connsiteY375" fmla="*/ 8509 h 10000"/>
                <a:gd name="connsiteX376" fmla="*/ 4182 w 10000"/>
                <a:gd name="connsiteY376" fmla="*/ 8390 h 10000"/>
                <a:gd name="connsiteX377" fmla="*/ 4197 w 10000"/>
                <a:gd name="connsiteY377" fmla="*/ 8283 h 10000"/>
                <a:gd name="connsiteX378" fmla="*/ 4218 w 10000"/>
                <a:gd name="connsiteY378" fmla="*/ 8177 h 10000"/>
                <a:gd name="connsiteX379" fmla="*/ 4238 w 10000"/>
                <a:gd name="connsiteY379" fmla="*/ 8283 h 10000"/>
                <a:gd name="connsiteX380" fmla="*/ 4228 w 10000"/>
                <a:gd name="connsiteY380" fmla="*/ 8522 h 10000"/>
                <a:gd name="connsiteX381" fmla="*/ 4203 w 10000"/>
                <a:gd name="connsiteY381" fmla="*/ 8780 h 10000"/>
                <a:gd name="connsiteX382" fmla="*/ 4182 w 10000"/>
                <a:gd name="connsiteY382" fmla="*/ 9009 h 10000"/>
                <a:gd name="connsiteX383" fmla="*/ 4147 w 10000"/>
                <a:gd name="connsiteY383" fmla="*/ 9251 h 10000"/>
                <a:gd name="connsiteX384" fmla="*/ 4111 w 10000"/>
                <a:gd name="connsiteY384" fmla="*/ 9490 h 10000"/>
                <a:gd name="connsiteX385" fmla="*/ 4076 w 10000"/>
                <a:gd name="connsiteY385" fmla="*/ 9720 h 10000"/>
                <a:gd name="connsiteX386" fmla="*/ 4258 w 10000"/>
                <a:gd name="connsiteY386" fmla="*/ 9869 h 10000"/>
                <a:gd name="connsiteX387" fmla="*/ 4273 w 10000"/>
                <a:gd name="connsiteY387" fmla="*/ 9692 h 10000"/>
                <a:gd name="connsiteX388" fmla="*/ 4294 w 10000"/>
                <a:gd name="connsiteY388" fmla="*/ 9544 h 10000"/>
                <a:gd name="connsiteX389" fmla="*/ 4400 w 10000"/>
                <a:gd name="connsiteY389" fmla="*/ 9504 h 10000"/>
                <a:gd name="connsiteX390" fmla="*/ 4511 w 10000"/>
                <a:gd name="connsiteY390" fmla="*/ 9424 h 10000"/>
                <a:gd name="connsiteX391" fmla="*/ 4623 w 10000"/>
                <a:gd name="connsiteY391" fmla="*/ 9344 h 10000"/>
                <a:gd name="connsiteX392" fmla="*/ 4734 w 10000"/>
                <a:gd name="connsiteY392" fmla="*/ 9277 h 10000"/>
                <a:gd name="connsiteX393" fmla="*/ 4846 w 10000"/>
                <a:gd name="connsiteY393" fmla="*/ 9197 h 10000"/>
                <a:gd name="connsiteX394" fmla="*/ 4952 w 10000"/>
                <a:gd name="connsiteY394" fmla="*/ 9117 h 10000"/>
                <a:gd name="connsiteX395" fmla="*/ 5063 w 10000"/>
                <a:gd name="connsiteY395" fmla="*/ 9036 h 10000"/>
                <a:gd name="connsiteX396" fmla="*/ 5170 w 10000"/>
                <a:gd name="connsiteY396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559 w 10000"/>
                <a:gd name="connsiteY152" fmla="*/ 5516 h 10000"/>
                <a:gd name="connsiteX153" fmla="*/ 5539 w 10000"/>
                <a:gd name="connsiteY153" fmla="*/ 5758 h 10000"/>
                <a:gd name="connsiteX154" fmla="*/ 5514 w 10000"/>
                <a:gd name="connsiteY154" fmla="*/ 6000 h 10000"/>
                <a:gd name="connsiteX155" fmla="*/ 5494 w 10000"/>
                <a:gd name="connsiteY155" fmla="*/ 6270 h 10000"/>
                <a:gd name="connsiteX156" fmla="*/ 5443 w 10000"/>
                <a:gd name="connsiteY156" fmla="*/ 6767 h 10000"/>
                <a:gd name="connsiteX157" fmla="*/ 5337 w 10000"/>
                <a:gd name="connsiteY157" fmla="*/ 6644 h 10000"/>
                <a:gd name="connsiteX158" fmla="*/ 5251 w 10000"/>
                <a:gd name="connsiteY158" fmla="*/ 6580 h 10000"/>
                <a:gd name="connsiteX159" fmla="*/ 5170 w 10000"/>
                <a:gd name="connsiteY159" fmla="*/ 6498 h 10000"/>
                <a:gd name="connsiteX160" fmla="*/ 5089 w 10000"/>
                <a:gd name="connsiteY160" fmla="*/ 6405 h 10000"/>
                <a:gd name="connsiteX161" fmla="*/ 5013 w 10000"/>
                <a:gd name="connsiteY161" fmla="*/ 6325 h 10000"/>
                <a:gd name="connsiteX162" fmla="*/ 4962 w 10000"/>
                <a:gd name="connsiteY162" fmla="*/ 6230 h 10000"/>
                <a:gd name="connsiteX163" fmla="*/ 4937 w 10000"/>
                <a:gd name="connsiteY163" fmla="*/ 6123 h 10000"/>
                <a:gd name="connsiteX164" fmla="*/ 4835 w 10000"/>
                <a:gd name="connsiteY164" fmla="*/ 6163 h 10000"/>
                <a:gd name="connsiteX165" fmla="*/ 4668 w 10000"/>
                <a:gd name="connsiteY165" fmla="*/ 6243 h 10000"/>
                <a:gd name="connsiteX166" fmla="*/ 4461 w 10000"/>
                <a:gd name="connsiteY166" fmla="*/ 6325 h 10000"/>
                <a:gd name="connsiteX167" fmla="*/ 4213 w 10000"/>
                <a:gd name="connsiteY167" fmla="*/ 6443 h 10000"/>
                <a:gd name="connsiteX168" fmla="*/ 3929 w 10000"/>
                <a:gd name="connsiteY168" fmla="*/ 6565 h 10000"/>
                <a:gd name="connsiteX169" fmla="*/ 3625 w 10000"/>
                <a:gd name="connsiteY169" fmla="*/ 6686 h 10000"/>
                <a:gd name="connsiteX170" fmla="*/ 3311 w 10000"/>
                <a:gd name="connsiteY170" fmla="*/ 6831 h 10000"/>
                <a:gd name="connsiteX171" fmla="*/ 2992 w 10000"/>
                <a:gd name="connsiteY171" fmla="*/ 6966 h 10000"/>
                <a:gd name="connsiteX172" fmla="*/ 2678 w 10000"/>
                <a:gd name="connsiteY172" fmla="*/ 7102 h 10000"/>
                <a:gd name="connsiteX173" fmla="*/ 2380 w 10000"/>
                <a:gd name="connsiteY173" fmla="*/ 7250 h 10000"/>
                <a:gd name="connsiteX174" fmla="*/ 2101 w 10000"/>
                <a:gd name="connsiteY174" fmla="*/ 7369 h 10000"/>
                <a:gd name="connsiteX175" fmla="*/ 1848 w 10000"/>
                <a:gd name="connsiteY175" fmla="*/ 7479 h 10000"/>
                <a:gd name="connsiteX176" fmla="*/ 1641 w 10000"/>
                <a:gd name="connsiteY176" fmla="*/ 7571 h 10000"/>
                <a:gd name="connsiteX177" fmla="*/ 1484 w 10000"/>
                <a:gd name="connsiteY177" fmla="*/ 7625 h 10000"/>
                <a:gd name="connsiteX178" fmla="*/ 1377 w 10000"/>
                <a:gd name="connsiteY178" fmla="*/ 7680 h 10000"/>
                <a:gd name="connsiteX179" fmla="*/ 1342 w 10000"/>
                <a:gd name="connsiteY179" fmla="*/ 7692 h 10000"/>
                <a:gd name="connsiteX180" fmla="*/ 1261 w 10000"/>
                <a:gd name="connsiteY180" fmla="*/ 7625 h 10000"/>
                <a:gd name="connsiteX181" fmla="*/ 1180 w 10000"/>
                <a:gd name="connsiteY181" fmla="*/ 7559 h 10000"/>
                <a:gd name="connsiteX182" fmla="*/ 1104 w 10000"/>
                <a:gd name="connsiteY182" fmla="*/ 7492 h 10000"/>
                <a:gd name="connsiteX183" fmla="*/ 1023 w 10000"/>
                <a:gd name="connsiteY183" fmla="*/ 7412 h 10000"/>
                <a:gd name="connsiteX184" fmla="*/ 942 w 10000"/>
                <a:gd name="connsiteY184" fmla="*/ 7341 h 10000"/>
                <a:gd name="connsiteX185" fmla="*/ 861 w 10000"/>
                <a:gd name="connsiteY185" fmla="*/ 7262 h 10000"/>
                <a:gd name="connsiteX186" fmla="*/ 785 w 10000"/>
                <a:gd name="connsiteY186" fmla="*/ 7195 h 10000"/>
                <a:gd name="connsiteX187" fmla="*/ 704 w 10000"/>
                <a:gd name="connsiteY187" fmla="*/ 7117 h 10000"/>
                <a:gd name="connsiteX188" fmla="*/ 623 w 10000"/>
                <a:gd name="connsiteY188" fmla="*/ 7049 h 10000"/>
                <a:gd name="connsiteX189" fmla="*/ 542 w 10000"/>
                <a:gd name="connsiteY189" fmla="*/ 6982 h 10000"/>
                <a:gd name="connsiteX190" fmla="*/ 466 w 10000"/>
                <a:gd name="connsiteY190" fmla="*/ 6900 h 10000"/>
                <a:gd name="connsiteX191" fmla="*/ 380 w 10000"/>
                <a:gd name="connsiteY191" fmla="*/ 6846 h 10000"/>
                <a:gd name="connsiteX192" fmla="*/ 299 w 10000"/>
                <a:gd name="connsiteY192" fmla="*/ 6779 h 10000"/>
                <a:gd name="connsiteX193" fmla="*/ 218 w 10000"/>
                <a:gd name="connsiteY193" fmla="*/ 6712 h 10000"/>
                <a:gd name="connsiteX194" fmla="*/ 137 w 10000"/>
                <a:gd name="connsiteY194" fmla="*/ 6659 h 10000"/>
                <a:gd name="connsiteX195" fmla="*/ 56 w 10000"/>
                <a:gd name="connsiteY195" fmla="*/ 6593 h 10000"/>
                <a:gd name="connsiteX196" fmla="*/ 0 w 10000"/>
                <a:gd name="connsiteY196" fmla="*/ 6750 h 10000"/>
                <a:gd name="connsiteX197" fmla="*/ 15 w 10000"/>
                <a:gd name="connsiteY197" fmla="*/ 6779 h 10000"/>
                <a:gd name="connsiteX198" fmla="*/ 51 w 10000"/>
                <a:gd name="connsiteY198" fmla="*/ 6831 h 10000"/>
                <a:gd name="connsiteX199" fmla="*/ 106 w 10000"/>
                <a:gd name="connsiteY199" fmla="*/ 6888 h 10000"/>
                <a:gd name="connsiteX200" fmla="*/ 177 w 10000"/>
                <a:gd name="connsiteY200" fmla="*/ 6966 h 10000"/>
                <a:gd name="connsiteX201" fmla="*/ 263 w 10000"/>
                <a:gd name="connsiteY201" fmla="*/ 7049 h 10000"/>
                <a:gd name="connsiteX202" fmla="*/ 359 w 10000"/>
                <a:gd name="connsiteY202" fmla="*/ 7142 h 10000"/>
                <a:gd name="connsiteX203" fmla="*/ 456 w 10000"/>
                <a:gd name="connsiteY203" fmla="*/ 7250 h 10000"/>
                <a:gd name="connsiteX204" fmla="*/ 557 w 10000"/>
                <a:gd name="connsiteY204" fmla="*/ 7341 h 10000"/>
                <a:gd name="connsiteX205" fmla="*/ 658 w 10000"/>
                <a:gd name="connsiteY205" fmla="*/ 7452 h 10000"/>
                <a:gd name="connsiteX206" fmla="*/ 754 w 10000"/>
                <a:gd name="connsiteY206" fmla="*/ 7544 h 10000"/>
                <a:gd name="connsiteX207" fmla="*/ 851 w 10000"/>
                <a:gd name="connsiteY207" fmla="*/ 7625 h 10000"/>
                <a:gd name="connsiteX208" fmla="*/ 932 w 10000"/>
                <a:gd name="connsiteY208" fmla="*/ 7706 h 10000"/>
                <a:gd name="connsiteX209" fmla="*/ 997 w 10000"/>
                <a:gd name="connsiteY209" fmla="*/ 7788 h 10000"/>
                <a:gd name="connsiteX210" fmla="*/ 1053 w 10000"/>
                <a:gd name="connsiteY210" fmla="*/ 7827 h 10000"/>
                <a:gd name="connsiteX211" fmla="*/ 1089 w 10000"/>
                <a:gd name="connsiteY211" fmla="*/ 7868 h 10000"/>
                <a:gd name="connsiteX212" fmla="*/ 1099 w 10000"/>
                <a:gd name="connsiteY212" fmla="*/ 7882 h 10000"/>
                <a:gd name="connsiteX213" fmla="*/ 1094 w 10000"/>
                <a:gd name="connsiteY213" fmla="*/ 7882 h 10000"/>
                <a:gd name="connsiteX214" fmla="*/ 1073 w 10000"/>
                <a:gd name="connsiteY214" fmla="*/ 7895 h 10000"/>
                <a:gd name="connsiteX215" fmla="*/ 1053 w 10000"/>
                <a:gd name="connsiteY215" fmla="*/ 7922 h 10000"/>
                <a:gd name="connsiteX216" fmla="*/ 1023 w 10000"/>
                <a:gd name="connsiteY216" fmla="*/ 7961 h 10000"/>
                <a:gd name="connsiteX217" fmla="*/ 987 w 10000"/>
                <a:gd name="connsiteY217" fmla="*/ 7988 h 10000"/>
                <a:gd name="connsiteX218" fmla="*/ 957 w 10000"/>
                <a:gd name="connsiteY218" fmla="*/ 8028 h 10000"/>
                <a:gd name="connsiteX219" fmla="*/ 932 w 10000"/>
                <a:gd name="connsiteY219" fmla="*/ 8068 h 10000"/>
                <a:gd name="connsiteX220" fmla="*/ 906 w 10000"/>
                <a:gd name="connsiteY220" fmla="*/ 8109 h 10000"/>
                <a:gd name="connsiteX221" fmla="*/ 2486 w 10000"/>
                <a:gd name="connsiteY221" fmla="*/ 9947 h 10000"/>
                <a:gd name="connsiteX222" fmla="*/ 2516 w 10000"/>
                <a:gd name="connsiteY222" fmla="*/ 9988 h 10000"/>
                <a:gd name="connsiteX223" fmla="*/ 2542 w 10000"/>
                <a:gd name="connsiteY223" fmla="*/ 10000 h 10000"/>
                <a:gd name="connsiteX224" fmla="*/ 2572 w 10000"/>
                <a:gd name="connsiteY224" fmla="*/ 10000 h 10000"/>
                <a:gd name="connsiteX225" fmla="*/ 2603 w 10000"/>
                <a:gd name="connsiteY225" fmla="*/ 9932 h 10000"/>
                <a:gd name="connsiteX226" fmla="*/ 1246 w 10000"/>
                <a:gd name="connsiteY226" fmla="*/ 8215 h 10000"/>
                <a:gd name="connsiteX227" fmla="*/ 1337 w 10000"/>
                <a:gd name="connsiteY227" fmla="*/ 8162 h 10000"/>
                <a:gd name="connsiteX228" fmla="*/ 1494 w 10000"/>
                <a:gd name="connsiteY228" fmla="*/ 8080 h 10000"/>
                <a:gd name="connsiteX229" fmla="*/ 1701 w 10000"/>
                <a:gd name="connsiteY229" fmla="*/ 7961 h 10000"/>
                <a:gd name="connsiteX230" fmla="*/ 1949 w 10000"/>
                <a:gd name="connsiteY230" fmla="*/ 7827 h 10000"/>
                <a:gd name="connsiteX231" fmla="*/ 2233 w 10000"/>
                <a:gd name="connsiteY231" fmla="*/ 7692 h 10000"/>
                <a:gd name="connsiteX232" fmla="*/ 2542 w 10000"/>
                <a:gd name="connsiteY232" fmla="*/ 7544 h 10000"/>
                <a:gd name="connsiteX233" fmla="*/ 2871 w 10000"/>
                <a:gd name="connsiteY233" fmla="*/ 7369 h 10000"/>
                <a:gd name="connsiteX234" fmla="*/ 3195 w 10000"/>
                <a:gd name="connsiteY234" fmla="*/ 7209 h 10000"/>
                <a:gd name="connsiteX235" fmla="*/ 3524 w 10000"/>
                <a:gd name="connsiteY235" fmla="*/ 7061 h 10000"/>
                <a:gd name="connsiteX236" fmla="*/ 3833 w 10000"/>
                <a:gd name="connsiteY236" fmla="*/ 6900 h 10000"/>
                <a:gd name="connsiteX237" fmla="*/ 4122 w 10000"/>
                <a:gd name="connsiteY237" fmla="*/ 6767 h 10000"/>
                <a:gd name="connsiteX238" fmla="*/ 4380 w 10000"/>
                <a:gd name="connsiteY238" fmla="*/ 6632 h 10000"/>
                <a:gd name="connsiteX239" fmla="*/ 4603 w 10000"/>
                <a:gd name="connsiteY239" fmla="*/ 6538 h 10000"/>
                <a:gd name="connsiteX240" fmla="*/ 4765 w 10000"/>
                <a:gd name="connsiteY240" fmla="*/ 6443 h 10000"/>
                <a:gd name="connsiteX241" fmla="*/ 4876 w 10000"/>
                <a:gd name="connsiteY241" fmla="*/ 6391 h 10000"/>
                <a:gd name="connsiteX242" fmla="*/ 4911 w 10000"/>
                <a:gd name="connsiteY242" fmla="*/ 6379 h 10000"/>
                <a:gd name="connsiteX243" fmla="*/ 4972 w 10000"/>
                <a:gd name="connsiteY243" fmla="*/ 6471 h 10000"/>
                <a:gd name="connsiteX244" fmla="*/ 5038 w 10000"/>
                <a:gd name="connsiteY244" fmla="*/ 6565 h 10000"/>
                <a:gd name="connsiteX245" fmla="*/ 5109 w 10000"/>
                <a:gd name="connsiteY245" fmla="*/ 6659 h 10000"/>
                <a:gd name="connsiteX246" fmla="*/ 5180 w 10000"/>
                <a:gd name="connsiteY246" fmla="*/ 6767 h 10000"/>
                <a:gd name="connsiteX247" fmla="*/ 5241 w 10000"/>
                <a:gd name="connsiteY247" fmla="*/ 6874 h 10000"/>
                <a:gd name="connsiteX248" fmla="*/ 5306 w 10000"/>
                <a:gd name="connsiteY248" fmla="*/ 6982 h 10000"/>
                <a:gd name="connsiteX249" fmla="*/ 5367 w 10000"/>
                <a:gd name="connsiteY249" fmla="*/ 7088 h 10000"/>
                <a:gd name="connsiteX250" fmla="*/ 5428 w 10000"/>
                <a:gd name="connsiteY250" fmla="*/ 7209 h 10000"/>
                <a:gd name="connsiteX251" fmla="*/ 5423 w 10000"/>
                <a:gd name="connsiteY251" fmla="*/ 7610 h 10000"/>
                <a:gd name="connsiteX252" fmla="*/ 5397 w 10000"/>
                <a:gd name="connsiteY252" fmla="*/ 7988 h 10000"/>
                <a:gd name="connsiteX253" fmla="*/ 5367 w 10000"/>
                <a:gd name="connsiteY253" fmla="*/ 8378 h 10000"/>
                <a:gd name="connsiteX254" fmla="*/ 5337 w 10000"/>
                <a:gd name="connsiteY254" fmla="*/ 8727 h 10000"/>
                <a:gd name="connsiteX255" fmla="*/ 5296 w 10000"/>
                <a:gd name="connsiteY255" fmla="*/ 8604 h 10000"/>
                <a:gd name="connsiteX256" fmla="*/ 5251 w 10000"/>
                <a:gd name="connsiteY256" fmla="*/ 8484 h 10000"/>
                <a:gd name="connsiteX257" fmla="*/ 5210 w 10000"/>
                <a:gd name="connsiteY257" fmla="*/ 8363 h 10000"/>
                <a:gd name="connsiteX258" fmla="*/ 5170 w 10000"/>
                <a:gd name="connsiteY258" fmla="*/ 8253 h 10000"/>
                <a:gd name="connsiteX259" fmla="*/ 5129 w 10000"/>
                <a:gd name="connsiteY259" fmla="*/ 8134 h 10000"/>
                <a:gd name="connsiteX260" fmla="*/ 5089 w 10000"/>
                <a:gd name="connsiteY260" fmla="*/ 8028 h 10000"/>
                <a:gd name="connsiteX261" fmla="*/ 5043 w 10000"/>
                <a:gd name="connsiteY261" fmla="*/ 7922 h 10000"/>
                <a:gd name="connsiteX262" fmla="*/ 4992 w 10000"/>
                <a:gd name="connsiteY262" fmla="*/ 7827 h 10000"/>
                <a:gd name="connsiteX263" fmla="*/ 5033 w 10000"/>
                <a:gd name="connsiteY263" fmla="*/ 7827 h 10000"/>
                <a:gd name="connsiteX264" fmla="*/ 5073 w 10000"/>
                <a:gd name="connsiteY264" fmla="*/ 7868 h 10000"/>
                <a:gd name="connsiteX265" fmla="*/ 5114 w 10000"/>
                <a:gd name="connsiteY265" fmla="*/ 7934 h 10000"/>
                <a:gd name="connsiteX266" fmla="*/ 5149 w 10000"/>
                <a:gd name="connsiteY266" fmla="*/ 8016 h 10000"/>
                <a:gd name="connsiteX267" fmla="*/ 5190 w 10000"/>
                <a:gd name="connsiteY267" fmla="*/ 8096 h 10000"/>
                <a:gd name="connsiteX268" fmla="*/ 5230 w 10000"/>
                <a:gd name="connsiteY268" fmla="*/ 8122 h 10000"/>
                <a:gd name="connsiteX269" fmla="*/ 5271 w 10000"/>
                <a:gd name="connsiteY269" fmla="*/ 8122 h 10000"/>
                <a:gd name="connsiteX270" fmla="*/ 5316 w 10000"/>
                <a:gd name="connsiteY270" fmla="*/ 8068 h 10000"/>
                <a:gd name="connsiteX271" fmla="*/ 5276 w 10000"/>
                <a:gd name="connsiteY271" fmla="*/ 7882 h 10000"/>
                <a:gd name="connsiteX272" fmla="*/ 5225 w 10000"/>
                <a:gd name="connsiteY272" fmla="*/ 7706 h 10000"/>
                <a:gd name="connsiteX273" fmla="*/ 5170 w 10000"/>
                <a:gd name="connsiteY273" fmla="*/ 7559 h 10000"/>
                <a:gd name="connsiteX274" fmla="*/ 5109 w 10000"/>
                <a:gd name="connsiteY274" fmla="*/ 7398 h 10000"/>
                <a:gd name="connsiteX275" fmla="*/ 5043 w 10000"/>
                <a:gd name="connsiteY275" fmla="*/ 7262 h 10000"/>
                <a:gd name="connsiteX276" fmla="*/ 4972 w 10000"/>
                <a:gd name="connsiteY276" fmla="*/ 7142 h 10000"/>
                <a:gd name="connsiteX277" fmla="*/ 4901 w 10000"/>
                <a:gd name="connsiteY277" fmla="*/ 7035 h 10000"/>
                <a:gd name="connsiteX278" fmla="*/ 4835 w 10000"/>
                <a:gd name="connsiteY278" fmla="*/ 6940 h 10000"/>
                <a:gd name="connsiteX279" fmla="*/ 4881 w 10000"/>
                <a:gd name="connsiteY279" fmla="*/ 6952 h 10000"/>
                <a:gd name="connsiteX280" fmla="*/ 4927 w 10000"/>
                <a:gd name="connsiteY280" fmla="*/ 6966 h 10000"/>
                <a:gd name="connsiteX281" fmla="*/ 4972 w 10000"/>
                <a:gd name="connsiteY281" fmla="*/ 6995 h 10000"/>
                <a:gd name="connsiteX282" fmla="*/ 5018 w 10000"/>
                <a:gd name="connsiteY282" fmla="*/ 7035 h 10000"/>
                <a:gd name="connsiteX283" fmla="*/ 5068 w 10000"/>
                <a:gd name="connsiteY283" fmla="*/ 7061 h 10000"/>
                <a:gd name="connsiteX284" fmla="*/ 5114 w 10000"/>
                <a:gd name="connsiteY284" fmla="*/ 7102 h 10000"/>
                <a:gd name="connsiteX285" fmla="*/ 5154 w 10000"/>
                <a:gd name="connsiteY285" fmla="*/ 7155 h 10000"/>
                <a:gd name="connsiteX286" fmla="*/ 5195 w 10000"/>
                <a:gd name="connsiteY286" fmla="*/ 7209 h 10000"/>
                <a:gd name="connsiteX287" fmla="*/ 5220 w 10000"/>
                <a:gd name="connsiteY287" fmla="*/ 7223 h 10000"/>
                <a:gd name="connsiteX288" fmla="*/ 5241 w 10000"/>
                <a:gd name="connsiteY288" fmla="*/ 7275 h 10000"/>
                <a:gd name="connsiteX289" fmla="*/ 5266 w 10000"/>
                <a:gd name="connsiteY289" fmla="*/ 7341 h 10000"/>
                <a:gd name="connsiteX290" fmla="*/ 5281 w 10000"/>
                <a:gd name="connsiteY290" fmla="*/ 7385 h 10000"/>
                <a:gd name="connsiteX291" fmla="*/ 5306 w 10000"/>
                <a:gd name="connsiteY291" fmla="*/ 7452 h 10000"/>
                <a:gd name="connsiteX292" fmla="*/ 5327 w 10000"/>
                <a:gd name="connsiteY292" fmla="*/ 7465 h 10000"/>
                <a:gd name="connsiteX293" fmla="*/ 5352 w 10000"/>
                <a:gd name="connsiteY293" fmla="*/ 7452 h 10000"/>
                <a:gd name="connsiteX294" fmla="*/ 5382 w 10000"/>
                <a:gd name="connsiteY294" fmla="*/ 7385 h 10000"/>
                <a:gd name="connsiteX295" fmla="*/ 5342 w 10000"/>
                <a:gd name="connsiteY295" fmla="*/ 7250 h 10000"/>
                <a:gd name="connsiteX296" fmla="*/ 5296 w 10000"/>
                <a:gd name="connsiteY296" fmla="*/ 7142 h 10000"/>
                <a:gd name="connsiteX297" fmla="*/ 5241 w 10000"/>
                <a:gd name="connsiteY297" fmla="*/ 7049 h 10000"/>
                <a:gd name="connsiteX298" fmla="*/ 5190 w 10000"/>
                <a:gd name="connsiteY298" fmla="*/ 6966 h 10000"/>
                <a:gd name="connsiteX299" fmla="*/ 5129 w 10000"/>
                <a:gd name="connsiteY299" fmla="*/ 6900 h 10000"/>
                <a:gd name="connsiteX300" fmla="*/ 5073 w 10000"/>
                <a:gd name="connsiteY300" fmla="*/ 6861 h 10000"/>
                <a:gd name="connsiteX301" fmla="*/ 5008 w 10000"/>
                <a:gd name="connsiteY301" fmla="*/ 6793 h 10000"/>
                <a:gd name="connsiteX302" fmla="*/ 4952 w 10000"/>
                <a:gd name="connsiteY302" fmla="*/ 6750 h 10000"/>
                <a:gd name="connsiteX303" fmla="*/ 4916 w 10000"/>
                <a:gd name="connsiteY303" fmla="*/ 6712 h 10000"/>
                <a:gd name="connsiteX304" fmla="*/ 4876 w 10000"/>
                <a:gd name="connsiteY304" fmla="*/ 6698 h 10000"/>
                <a:gd name="connsiteX305" fmla="*/ 4841 w 10000"/>
                <a:gd name="connsiteY305" fmla="*/ 6698 h 10000"/>
                <a:gd name="connsiteX306" fmla="*/ 4810 w 10000"/>
                <a:gd name="connsiteY306" fmla="*/ 6767 h 10000"/>
                <a:gd name="connsiteX307" fmla="*/ 4810 w 10000"/>
                <a:gd name="connsiteY307" fmla="*/ 6805 h 10000"/>
                <a:gd name="connsiteX308" fmla="*/ 4815 w 10000"/>
                <a:gd name="connsiteY308" fmla="*/ 6861 h 10000"/>
                <a:gd name="connsiteX309" fmla="*/ 4820 w 10000"/>
                <a:gd name="connsiteY309" fmla="*/ 6888 h 10000"/>
                <a:gd name="connsiteX310" fmla="*/ 4835 w 10000"/>
                <a:gd name="connsiteY310" fmla="*/ 6913 h 10000"/>
                <a:gd name="connsiteX311" fmla="*/ 4795 w 10000"/>
                <a:gd name="connsiteY311" fmla="*/ 6952 h 10000"/>
                <a:gd name="connsiteX312" fmla="*/ 4744 w 10000"/>
                <a:gd name="connsiteY312" fmla="*/ 6966 h 10000"/>
                <a:gd name="connsiteX313" fmla="*/ 4709 w 10000"/>
                <a:gd name="connsiteY313" fmla="*/ 6995 h 10000"/>
                <a:gd name="connsiteX314" fmla="*/ 4704 w 10000"/>
                <a:gd name="connsiteY314" fmla="*/ 7117 h 10000"/>
                <a:gd name="connsiteX315" fmla="*/ 4754 w 10000"/>
                <a:gd name="connsiteY315" fmla="*/ 7168 h 10000"/>
                <a:gd name="connsiteX316" fmla="*/ 4800 w 10000"/>
                <a:gd name="connsiteY316" fmla="*/ 7209 h 10000"/>
                <a:gd name="connsiteX317" fmla="*/ 4846 w 10000"/>
                <a:gd name="connsiteY317" fmla="*/ 7262 h 10000"/>
                <a:gd name="connsiteX318" fmla="*/ 4896 w 10000"/>
                <a:gd name="connsiteY318" fmla="*/ 7289 h 10000"/>
                <a:gd name="connsiteX319" fmla="*/ 4937 w 10000"/>
                <a:gd name="connsiteY319" fmla="*/ 7341 h 10000"/>
                <a:gd name="connsiteX320" fmla="*/ 4987 w 10000"/>
                <a:gd name="connsiteY320" fmla="*/ 7398 h 10000"/>
                <a:gd name="connsiteX321" fmla="*/ 5028 w 10000"/>
                <a:gd name="connsiteY321" fmla="*/ 7479 h 10000"/>
                <a:gd name="connsiteX322" fmla="*/ 5068 w 10000"/>
                <a:gd name="connsiteY322" fmla="*/ 7559 h 10000"/>
                <a:gd name="connsiteX323" fmla="*/ 5033 w 10000"/>
                <a:gd name="connsiteY323" fmla="*/ 7571 h 10000"/>
                <a:gd name="connsiteX324" fmla="*/ 4992 w 10000"/>
                <a:gd name="connsiteY324" fmla="*/ 7571 h 10000"/>
                <a:gd name="connsiteX325" fmla="*/ 4957 w 10000"/>
                <a:gd name="connsiteY325" fmla="*/ 7559 h 10000"/>
                <a:gd name="connsiteX326" fmla="*/ 4916 w 10000"/>
                <a:gd name="connsiteY326" fmla="*/ 7519 h 10000"/>
                <a:gd name="connsiteX327" fmla="*/ 4876 w 10000"/>
                <a:gd name="connsiteY327" fmla="*/ 7492 h 10000"/>
                <a:gd name="connsiteX328" fmla="*/ 4835 w 10000"/>
                <a:gd name="connsiteY328" fmla="*/ 7479 h 10000"/>
                <a:gd name="connsiteX329" fmla="*/ 4800 w 10000"/>
                <a:gd name="connsiteY329" fmla="*/ 7505 h 10000"/>
                <a:gd name="connsiteX330" fmla="*/ 4759 w 10000"/>
                <a:gd name="connsiteY330" fmla="*/ 7559 h 10000"/>
                <a:gd name="connsiteX331" fmla="*/ 4775 w 10000"/>
                <a:gd name="connsiteY331" fmla="*/ 7719 h 10000"/>
                <a:gd name="connsiteX332" fmla="*/ 4810 w 10000"/>
                <a:gd name="connsiteY332" fmla="*/ 7868 h 10000"/>
                <a:gd name="connsiteX333" fmla="*/ 4851 w 10000"/>
                <a:gd name="connsiteY333" fmla="*/ 7974 h 10000"/>
                <a:gd name="connsiteX334" fmla="*/ 4901 w 10000"/>
                <a:gd name="connsiteY334" fmla="*/ 8080 h 10000"/>
                <a:gd name="connsiteX335" fmla="*/ 4952 w 10000"/>
                <a:gd name="connsiteY335" fmla="*/ 8189 h 10000"/>
                <a:gd name="connsiteX336" fmla="*/ 5003 w 10000"/>
                <a:gd name="connsiteY336" fmla="*/ 8309 h 10000"/>
                <a:gd name="connsiteX337" fmla="*/ 5043 w 10000"/>
                <a:gd name="connsiteY337" fmla="*/ 8470 h 10000"/>
                <a:gd name="connsiteX338" fmla="*/ 5078 w 10000"/>
                <a:gd name="connsiteY338" fmla="*/ 8631 h 10000"/>
                <a:gd name="connsiteX339" fmla="*/ 4987 w 10000"/>
                <a:gd name="connsiteY339" fmla="*/ 8686 h 10000"/>
                <a:gd name="connsiteX340" fmla="*/ 4886 w 10000"/>
                <a:gd name="connsiteY340" fmla="*/ 8741 h 10000"/>
                <a:gd name="connsiteX341" fmla="*/ 4795 w 10000"/>
                <a:gd name="connsiteY341" fmla="*/ 8822 h 10000"/>
                <a:gd name="connsiteX342" fmla="*/ 4699 w 10000"/>
                <a:gd name="connsiteY342" fmla="*/ 8902 h 10000"/>
                <a:gd name="connsiteX343" fmla="*/ 4608 w 10000"/>
                <a:gd name="connsiteY343" fmla="*/ 8982 h 10000"/>
                <a:gd name="connsiteX344" fmla="*/ 4511 w 10000"/>
                <a:gd name="connsiteY344" fmla="*/ 9036 h 10000"/>
                <a:gd name="connsiteX345" fmla="*/ 4415 w 10000"/>
                <a:gd name="connsiteY345" fmla="*/ 9089 h 10000"/>
                <a:gd name="connsiteX346" fmla="*/ 4319 w 10000"/>
                <a:gd name="connsiteY346" fmla="*/ 9103 h 10000"/>
                <a:gd name="connsiteX347" fmla="*/ 4339 w 10000"/>
                <a:gd name="connsiteY347" fmla="*/ 8768 h 10000"/>
                <a:gd name="connsiteX348" fmla="*/ 4349 w 10000"/>
                <a:gd name="connsiteY348" fmla="*/ 8390 h 10000"/>
                <a:gd name="connsiteX349" fmla="*/ 4339 w 10000"/>
                <a:gd name="connsiteY349" fmla="*/ 8028 h 10000"/>
                <a:gd name="connsiteX350" fmla="*/ 4319 w 10000"/>
                <a:gd name="connsiteY350" fmla="*/ 7692 h 10000"/>
                <a:gd name="connsiteX351" fmla="*/ 4294 w 10000"/>
                <a:gd name="connsiteY351" fmla="*/ 7585 h 10000"/>
                <a:gd name="connsiteX352" fmla="*/ 4268 w 10000"/>
                <a:gd name="connsiteY352" fmla="*/ 7465 h 10000"/>
                <a:gd name="connsiteX353" fmla="*/ 4238 w 10000"/>
                <a:gd name="connsiteY353" fmla="*/ 7356 h 10000"/>
                <a:gd name="connsiteX354" fmla="*/ 4192 w 10000"/>
                <a:gd name="connsiteY354" fmla="*/ 7315 h 10000"/>
                <a:gd name="connsiteX355" fmla="*/ 4147 w 10000"/>
                <a:gd name="connsiteY355" fmla="*/ 7544 h 10000"/>
                <a:gd name="connsiteX356" fmla="*/ 4116 w 10000"/>
                <a:gd name="connsiteY356" fmla="*/ 7775 h 10000"/>
                <a:gd name="connsiteX357" fmla="*/ 4086 w 10000"/>
                <a:gd name="connsiteY357" fmla="*/ 8001 h 10000"/>
                <a:gd name="connsiteX358" fmla="*/ 4035 w 10000"/>
                <a:gd name="connsiteY358" fmla="*/ 8215 h 10000"/>
                <a:gd name="connsiteX359" fmla="*/ 3833 w 10000"/>
                <a:gd name="connsiteY359" fmla="*/ 7315 h 10000"/>
                <a:gd name="connsiteX360" fmla="*/ 3772 w 10000"/>
                <a:gd name="connsiteY360" fmla="*/ 7315 h 10000"/>
                <a:gd name="connsiteX361" fmla="*/ 3772 w 10000"/>
                <a:gd name="connsiteY361" fmla="*/ 7465 h 10000"/>
                <a:gd name="connsiteX362" fmla="*/ 3813 w 10000"/>
                <a:gd name="connsiteY362" fmla="*/ 7625 h 10000"/>
                <a:gd name="connsiteX363" fmla="*/ 3848 w 10000"/>
                <a:gd name="connsiteY363" fmla="*/ 7800 h 10000"/>
                <a:gd name="connsiteX364" fmla="*/ 3878 w 10000"/>
                <a:gd name="connsiteY364" fmla="*/ 7974 h 10000"/>
                <a:gd name="connsiteX365" fmla="*/ 3909 w 10000"/>
                <a:gd name="connsiteY365" fmla="*/ 8162 h 10000"/>
                <a:gd name="connsiteX366" fmla="*/ 3934 w 10000"/>
                <a:gd name="connsiteY366" fmla="*/ 8323 h 10000"/>
                <a:gd name="connsiteX367" fmla="*/ 3959 w 10000"/>
                <a:gd name="connsiteY367" fmla="*/ 8509 h 10000"/>
                <a:gd name="connsiteX368" fmla="*/ 3975 w 10000"/>
                <a:gd name="connsiteY368" fmla="*/ 8714 h 10000"/>
                <a:gd name="connsiteX369" fmla="*/ 3995 w 10000"/>
                <a:gd name="connsiteY369" fmla="*/ 8902 h 10000"/>
                <a:gd name="connsiteX370" fmla="*/ 4041 w 10000"/>
                <a:gd name="connsiteY370" fmla="*/ 8874 h 10000"/>
                <a:gd name="connsiteX371" fmla="*/ 4081 w 10000"/>
                <a:gd name="connsiteY371" fmla="*/ 8797 h 10000"/>
                <a:gd name="connsiteX372" fmla="*/ 4111 w 10000"/>
                <a:gd name="connsiteY372" fmla="*/ 8714 h 10000"/>
                <a:gd name="connsiteX373" fmla="*/ 4142 w 10000"/>
                <a:gd name="connsiteY373" fmla="*/ 8618 h 10000"/>
                <a:gd name="connsiteX374" fmla="*/ 4162 w 10000"/>
                <a:gd name="connsiteY374" fmla="*/ 8509 h 10000"/>
                <a:gd name="connsiteX375" fmla="*/ 4182 w 10000"/>
                <a:gd name="connsiteY375" fmla="*/ 8390 h 10000"/>
                <a:gd name="connsiteX376" fmla="*/ 4197 w 10000"/>
                <a:gd name="connsiteY376" fmla="*/ 8283 h 10000"/>
                <a:gd name="connsiteX377" fmla="*/ 4218 w 10000"/>
                <a:gd name="connsiteY377" fmla="*/ 8177 h 10000"/>
                <a:gd name="connsiteX378" fmla="*/ 4238 w 10000"/>
                <a:gd name="connsiteY378" fmla="*/ 8283 h 10000"/>
                <a:gd name="connsiteX379" fmla="*/ 4228 w 10000"/>
                <a:gd name="connsiteY379" fmla="*/ 8522 h 10000"/>
                <a:gd name="connsiteX380" fmla="*/ 4203 w 10000"/>
                <a:gd name="connsiteY380" fmla="*/ 8780 h 10000"/>
                <a:gd name="connsiteX381" fmla="*/ 4182 w 10000"/>
                <a:gd name="connsiteY381" fmla="*/ 9009 h 10000"/>
                <a:gd name="connsiteX382" fmla="*/ 4147 w 10000"/>
                <a:gd name="connsiteY382" fmla="*/ 9251 h 10000"/>
                <a:gd name="connsiteX383" fmla="*/ 4111 w 10000"/>
                <a:gd name="connsiteY383" fmla="*/ 9490 h 10000"/>
                <a:gd name="connsiteX384" fmla="*/ 4076 w 10000"/>
                <a:gd name="connsiteY384" fmla="*/ 9720 h 10000"/>
                <a:gd name="connsiteX385" fmla="*/ 4258 w 10000"/>
                <a:gd name="connsiteY385" fmla="*/ 9869 h 10000"/>
                <a:gd name="connsiteX386" fmla="*/ 4273 w 10000"/>
                <a:gd name="connsiteY386" fmla="*/ 9692 h 10000"/>
                <a:gd name="connsiteX387" fmla="*/ 4294 w 10000"/>
                <a:gd name="connsiteY387" fmla="*/ 9544 h 10000"/>
                <a:gd name="connsiteX388" fmla="*/ 4400 w 10000"/>
                <a:gd name="connsiteY388" fmla="*/ 9504 h 10000"/>
                <a:gd name="connsiteX389" fmla="*/ 4511 w 10000"/>
                <a:gd name="connsiteY389" fmla="*/ 9424 h 10000"/>
                <a:gd name="connsiteX390" fmla="*/ 4623 w 10000"/>
                <a:gd name="connsiteY390" fmla="*/ 9344 h 10000"/>
                <a:gd name="connsiteX391" fmla="*/ 4734 w 10000"/>
                <a:gd name="connsiteY391" fmla="*/ 9277 h 10000"/>
                <a:gd name="connsiteX392" fmla="*/ 4846 w 10000"/>
                <a:gd name="connsiteY392" fmla="*/ 9197 h 10000"/>
                <a:gd name="connsiteX393" fmla="*/ 4952 w 10000"/>
                <a:gd name="connsiteY393" fmla="*/ 9117 h 10000"/>
                <a:gd name="connsiteX394" fmla="*/ 5063 w 10000"/>
                <a:gd name="connsiteY394" fmla="*/ 9036 h 10000"/>
                <a:gd name="connsiteX395" fmla="*/ 5170 w 10000"/>
                <a:gd name="connsiteY395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559 w 10000"/>
                <a:gd name="connsiteY152" fmla="*/ 5516 h 10000"/>
                <a:gd name="connsiteX153" fmla="*/ 5539 w 10000"/>
                <a:gd name="connsiteY153" fmla="*/ 5758 h 10000"/>
                <a:gd name="connsiteX154" fmla="*/ 5514 w 10000"/>
                <a:gd name="connsiteY154" fmla="*/ 6000 h 10000"/>
                <a:gd name="connsiteX155" fmla="*/ 5443 w 10000"/>
                <a:gd name="connsiteY155" fmla="*/ 6767 h 10000"/>
                <a:gd name="connsiteX156" fmla="*/ 5337 w 10000"/>
                <a:gd name="connsiteY156" fmla="*/ 6644 h 10000"/>
                <a:gd name="connsiteX157" fmla="*/ 5251 w 10000"/>
                <a:gd name="connsiteY157" fmla="*/ 6580 h 10000"/>
                <a:gd name="connsiteX158" fmla="*/ 5170 w 10000"/>
                <a:gd name="connsiteY158" fmla="*/ 6498 h 10000"/>
                <a:gd name="connsiteX159" fmla="*/ 5089 w 10000"/>
                <a:gd name="connsiteY159" fmla="*/ 6405 h 10000"/>
                <a:gd name="connsiteX160" fmla="*/ 5013 w 10000"/>
                <a:gd name="connsiteY160" fmla="*/ 6325 h 10000"/>
                <a:gd name="connsiteX161" fmla="*/ 4962 w 10000"/>
                <a:gd name="connsiteY161" fmla="*/ 6230 h 10000"/>
                <a:gd name="connsiteX162" fmla="*/ 4937 w 10000"/>
                <a:gd name="connsiteY162" fmla="*/ 6123 h 10000"/>
                <a:gd name="connsiteX163" fmla="*/ 4835 w 10000"/>
                <a:gd name="connsiteY163" fmla="*/ 6163 h 10000"/>
                <a:gd name="connsiteX164" fmla="*/ 4668 w 10000"/>
                <a:gd name="connsiteY164" fmla="*/ 6243 h 10000"/>
                <a:gd name="connsiteX165" fmla="*/ 4461 w 10000"/>
                <a:gd name="connsiteY165" fmla="*/ 6325 h 10000"/>
                <a:gd name="connsiteX166" fmla="*/ 4213 w 10000"/>
                <a:gd name="connsiteY166" fmla="*/ 6443 h 10000"/>
                <a:gd name="connsiteX167" fmla="*/ 3929 w 10000"/>
                <a:gd name="connsiteY167" fmla="*/ 6565 h 10000"/>
                <a:gd name="connsiteX168" fmla="*/ 3625 w 10000"/>
                <a:gd name="connsiteY168" fmla="*/ 6686 h 10000"/>
                <a:gd name="connsiteX169" fmla="*/ 3311 w 10000"/>
                <a:gd name="connsiteY169" fmla="*/ 6831 h 10000"/>
                <a:gd name="connsiteX170" fmla="*/ 2992 w 10000"/>
                <a:gd name="connsiteY170" fmla="*/ 6966 h 10000"/>
                <a:gd name="connsiteX171" fmla="*/ 2678 w 10000"/>
                <a:gd name="connsiteY171" fmla="*/ 7102 h 10000"/>
                <a:gd name="connsiteX172" fmla="*/ 2380 w 10000"/>
                <a:gd name="connsiteY172" fmla="*/ 7250 h 10000"/>
                <a:gd name="connsiteX173" fmla="*/ 2101 w 10000"/>
                <a:gd name="connsiteY173" fmla="*/ 7369 h 10000"/>
                <a:gd name="connsiteX174" fmla="*/ 1848 w 10000"/>
                <a:gd name="connsiteY174" fmla="*/ 7479 h 10000"/>
                <a:gd name="connsiteX175" fmla="*/ 1641 w 10000"/>
                <a:gd name="connsiteY175" fmla="*/ 7571 h 10000"/>
                <a:gd name="connsiteX176" fmla="*/ 1484 w 10000"/>
                <a:gd name="connsiteY176" fmla="*/ 7625 h 10000"/>
                <a:gd name="connsiteX177" fmla="*/ 1377 w 10000"/>
                <a:gd name="connsiteY177" fmla="*/ 7680 h 10000"/>
                <a:gd name="connsiteX178" fmla="*/ 1342 w 10000"/>
                <a:gd name="connsiteY178" fmla="*/ 7692 h 10000"/>
                <a:gd name="connsiteX179" fmla="*/ 1261 w 10000"/>
                <a:gd name="connsiteY179" fmla="*/ 7625 h 10000"/>
                <a:gd name="connsiteX180" fmla="*/ 1180 w 10000"/>
                <a:gd name="connsiteY180" fmla="*/ 7559 h 10000"/>
                <a:gd name="connsiteX181" fmla="*/ 1104 w 10000"/>
                <a:gd name="connsiteY181" fmla="*/ 7492 h 10000"/>
                <a:gd name="connsiteX182" fmla="*/ 1023 w 10000"/>
                <a:gd name="connsiteY182" fmla="*/ 7412 h 10000"/>
                <a:gd name="connsiteX183" fmla="*/ 942 w 10000"/>
                <a:gd name="connsiteY183" fmla="*/ 7341 h 10000"/>
                <a:gd name="connsiteX184" fmla="*/ 861 w 10000"/>
                <a:gd name="connsiteY184" fmla="*/ 7262 h 10000"/>
                <a:gd name="connsiteX185" fmla="*/ 785 w 10000"/>
                <a:gd name="connsiteY185" fmla="*/ 7195 h 10000"/>
                <a:gd name="connsiteX186" fmla="*/ 704 w 10000"/>
                <a:gd name="connsiteY186" fmla="*/ 7117 h 10000"/>
                <a:gd name="connsiteX187" fmla="*/ 623 w 10000"/>
                <a:gd name="connsiteY187" fmla="*/ 7049 h 10000"/>
                <a:gd name="connsiteX188" fmla="*/ 542 w 10000"/>
                <a:gd name="connsiteY188" fmla="*/ 6982 h 10000"/>
                <a:gd name="connsiteX189" fmla="*/ 466 w 10000"/>
                <a:gd name="connsiteY189" fmla="*/ 6900 h 10000"/>
                <a:gd name="connsiteX190" fmla="*/ 380 w 10000"/>
                <a:gd name="connsiteY190" fmla="*/ 6846 h 10000"/>
                <a:gd name="connsiteX191" fmla="*/ 299 w 10000"/>
                <a:gd name="connsiteY191" fmla="*/ 6779 h 10000"/>
                <a:gd name="connsiteX192" fmla="*/ 218 w 10000"/>
                <a:gd name="connsiteY192" fmla="*/ 6712 h 10000"/>
                <a:gd name="connsiteX193" fmla="*/ 137 w 10000"/>
                <a:gd name="connsiteY193" fmla="*/ 6659 h 10000"/>
                <a:gd name="connsiteX194" fmla="*/ 56 w 10000"/>
                <a:gd name="connsiteY194" fmla="*/ 6593 h 10000"/>
                <a:gd name="connsiteX195" fmla="*/ 0 w 10000"/>
                <a:gd name="connsiteY195" fmla="*/ 6750 h 10000"/>
                <a:gd name="connsiteX196" fmla="*/ 15 w 10000"/>
                <a:gd name="connsiteY196" fmla="*/ 6779 h 10000"/>
                <a:gd name="connsiteX197" fmla="*/ 51 w 10000"/>
                <a:gd name="connsiteY197" fmla="*/ 6831 h 10000"/>
                <a:gd name="connsiteX198" fmla="*/ 106 w 10000"/>
                <a:gd name="connsiteY198" fmla="*/ 6888 h 10000"/>
                <a:gd name="connsiteX199" fmla="*/ 177 w 10000"/>
                <a:gd name="connsiteY199" fmla="*/ 6966 h 10000"/>
                <a:gd name="connsiteX200" fmla="*/ 263 w 10000"/>
                <a:gd name="connsiteY200" fmla="*/ 7049 h 10000"/>
                <a:gd name="connsiteX201" fmla="*/ 359 w 10000"/>
                <a:gd name="connsiteY201" fmla="*/ 7142 h 10000"/>
                <a:gd name="connsiteX202" fmla="*/ 456 w 10000"/>
                <a:gd name="connsiteY202" fmla="*/ 7250 h 10000"/>
                <a:gd name="connsiteX203" fmla="*/ 557 w 10000"/>
                <a:gd name="connsiteY203" fmla="*/ 7341 h 10000"/>
                <a:gd name="connsiteX204" fmla="*/ 658 w 10000"/>
                <a:gd name="connsiteY204" fmla="*/ 7452 h 10000"/>
                <a:gd name="connsiteX205" fmla="*/ 754 w 10000"/>
                <a:gd name="connsiteY205" fmla="*/ 7544 h 10000"/>
                <a:gd name="connsiteX206" fmla="*/ 851 w 10000"/>
                <a:gd name="connsiteY206" fmla="*/ 7625 h 10000"/>
                <a:gd name="connsiteX207" fmla="*/ 932 w 10000"/>
                <a:gd name="connsiteY207" fmla="*/ 7706 h 10000"/>
                <a:gd name="connsiteX208" fmla="*/ 997 w 10000"/>
                <a:gd name="connsiteY208" fmla="*/ 7788 h 10000"/>
                <a:gd name="connsiteX209" fmla="*/ 1053 w 10000"/>
                <a:gd name="connsiteY209" fmla="*/ 7827 h 10000"/>
                <a:gd name="connsiteX210" fmla="*/ 1089 w 10000"/>
                <a:gd name="connsiteY210" fmla="*/ 7868 h 10000"/>
                <a:gd name="connsiteX211" fmla="*/ 1099 w 10000"/>
                <a:gd name="connsiteY211" fmla="*/ 7882 h 10000"/>
                <a:gd name="connsiteX212" fmla="*/ 1094 w 10000"/>
                <a:gd name="connsiteY212" fmla="*/ 7882 h 10000"/>
                <a:gd name="connsiteX213" fmla="*/ 1073 w 10000"/>
                <a:gd name="connsiteY213" fmla="*/ 7895 h 10000"/>
                <a:gd name="connsiteX214" fmla="*/ 1053 w 10000"/>
                <a:gd name="connsiteY214" fmla="*/ 7922 h 10000"/>
                <a:gd name="connsiteX215" fmla="*/ 1023 w 10000"/>
                <a:gd name="connsiteY215" fmla="*/ 7961 h 10000"/>
                <a:gd name="connsiteX216" fmla="*/ 987 w 10000"/>
                <a:gd name="connsiteY216" fmla="*/ 7988 h 10000"/>
                <a:gd name="connsiteX217" fmla="*/ 957 w 10000"/>
                <a:gd name="connsiteY217" fmla="*/ 8028 h 10000"/>
                <a:gd name="connsiteX218" fmla="*/ 932 w 10000"/>
                <a:gd name="connsiteY218" fmla="*/ 8068 h 10000"/>
                <a:gd name="connsiteX219" fmla="*/ 906 w 10000"/>
                <a:gd name="connsiteY219" fmla="*/ 8109 h 10000"/>
                <a:gd name="connsiteX220" fmla="*/ 2486 w 10000"/>
                <a:gd name="connsiteY220" fmla="*/ 9947 h 10000"/>
                <a:gd name="connsiteX221" fmla="*/ 2516 w 10000"/>
                <a:gd name="connsiteY221" fmla="*/ 9988 h 10000"/>
                <a:gd name="connsiteX222" fmla="*/ 2542 w 10000"/>
                <a:gd name="connsiteY222" fmla="*/ 10000 h 10000"/>
                <a:gd name="connsiteX223" fmla="*/ 2572 w 10000"/>
                <a:gd name="connsiteY223" fmla="*/ 10000 h 10000"/>
                <a:gd name="connsiteX224" fmla="*/ 2603 w 10000"/>
                <a:gd name="connsiteY224" fmla="*/ 9932 h 10000"/>
                <a:gd name="connsiteX225" fmla="*/ 1246 w 10000"/>
                <a:gd name="connsiteY225" fmla="*/ 8215 h 10000"/>
                <a:gd name="connsiteX226" fmla="*/ 1337 w 10000"/>
                <a:gd name="connsiteY226" fmla="*/ 8162 h 10000"/>
                <a:gd name="connsiteX227" fmla="*/ 1494 w 10000"/>
                <a:gd name="connsiteY227" fmla="*/ 8080 h 10000"/>
                <a:gd name="connsiteX228" fmla="*/ 1701 w 10000"/>
                <a:gd name="connsiteY228" fmla="*/ 7961 h 10000"/>
                <a:gd name="connsiteX229" fmla="*/ 1949 w 10000"/>
                <a:gd name="connsiteY229" fmla="*/ 7827 h 10000"/>
                <a:gd name="connsiteX230" fmla="*/ 2233 w 10000"/>
                <a:gd name="connsiteY230" fmla="*/ 7692 h 10000"/>
                <a:gd name="connsiteX231" fmla="*/ 2542 w 10000"/>
                <a:gd name="connsiteY231" fmla="*/ 7544 h 10000"/>
                <a:gd name="connsiteX232" fmla="*/ 2871 w 10000"/>
                <a:gd name="connsiteY232" fmla="*/ 7369 h 10000"/>
                <a:gd name="connsiteX233" fmla="*/ 3195 w 10000"/>
                <a:gd name="connsiteY233" fmla="*/ 7209 h 10000"/>
                <a:gd name="connsiteX234" fmla="*/ 3524 w 10000"/>
                <a:gd name="connsiteY234" fmla="*/ 7061 h 10000"/>
                <a:gd name="connsiteX235" fmla="*/ 3833 w 10000"/>
                <a:gd name="connsiteY235" fmla="*/ 6900 h 10000"/>
                <a:gd name="connsiteX236" fmla="*/ 4122 w 10000"/>
                <a:gd name="connsiteY236" fmla="*/ 6767 h 10000"/>
                <a:gd name="connsiteX237" fmla="*/ 4380 w 10000"/>
                <a:gd name="connsiteY237" fmla="*/ 6632 h 10000"/>
                <a:gd name="connsiteX238" fmla="*/ 4603 w 10000"/>
                <a:gd name="connsiteY238" fmla="*/ 6538 h 10000"/>
                <a:gd name="connsiteX239" fmla="*/ 4765 w 10000"/>
                <a:gd name="connsiteY239" fmla="*/ 6443 h 10000"/>
                <a:gd name="connsiteX240" fmla="*/ 4876 w 10000"/>
                <a:gd name="connsiteY240" fmla="*/ 6391 h 10000"/>
                <a:gd name="connsiteX241" fmla="*/ 4911 w 10000"/>
                <a:gd name="connsiteY241" fmla="*/ 6379 h 10000"/>
                <a:gd name="connsiteX242" fmla="*/ 4972 w 10000"/>
                <a:gd name="connsiteY242" fmla="*/ 6471 h 10000"/>
                <a:gd name="connsiteX243" fmla="*/ 5038 w 10000"/>
                <a:gd name="connsiteY243" fmla="*/ 6565 h 10000"/>
                <a:gd name="connsiteX244" fmla="*/ 5109 w 10000"/>
                <a:gd name="connsiteY244" fmla="*/ 6659 h 10000"/>
                <a:gd name="connsiteX245" fmla="*/ 5180 w 10000"/>
                <a:gd name="connsiteY245" fmla="*/ 6767 h 10000"/>
                <a:gd name="connsiteX246" fmla="*/ 5241 w 10000"/>
                <a:gd name="connsiteY246" fmla="*/ 6874 h 10000"/>
                <a:gd name="connsiteX247" fmla="*/ 5306 w 10000"/>
                <a:gd name="connsiteY247" fmla="*/ 6982 h 10000"/>
                <a:gd name="connsiteX248" fmla="*/ 5367 w 10000"/>
                <a:gd name="connsiteY248" fmla="*/ 7088 h 10000"/>
                <a:gd name="connsiteX249" fmla="*/ 5428 w 10000"/>
                <a:gd name="connsiteY249" fmla="*/ 7209 h 10000"/>
                <a:gd name="connsiteX250" fmla="*/ 5423 w 10000"/>
                <a:gd name="connsiteY250" fmla="*/ 7610 h 10000"/>
                <a:gd name="connsiteX251" fmla="*/ 5397 w 10000"/>
                <a:gd name="connsiteY251" fmla="*/ 7988 h 10000"/>
                <a:gd name="connsiteX252" fmla="*/ 5367 w 10000"/>
                <a:gd name="connsiteY252" fmla="*/ 8378 h 10000"/>
                <a:gd name="connsiteX253" fmla="*/ 5337 w 10000"/>
                <a:gd name="connsiteY253" fmla="*/ 8727 h 10000"/>
                <a:gd name="connsiteX254" fmla="*/ 5296 w 10000"/>
                <a:gd name="connsiteY254" fmla="*/ 8604 h 10000"/>
                <a:gd name="connsiteX255" fmla="*/ 5251 w 10000"/>
                <a:gd name="connsiteY255" fmla="*/ 8484 h 10000"/>
                <a:gd name="connsiteX256" fmla="*/ 5210 w 10000"/>
                <a:gd name="connsiteY256" fmla="*/ 8363 h 10000"/>
                <a:gd name="connsiteX257" fmla="*/ 5170 w 10000"/>
                <a:gd name="connsiteY257" fmla="*/ 8253 h 10000"/>
                <a:gd name="connsiteX258" fmla="*/ 5129 w 10000"/>
                <a:gd name="connsiteY258" fmla="*/ 8134 h 10000"/>
                <a:gd name="connsiteX259" fmla="*/ 5089 w 10000"/>
                <a:gd name="connsiteY259" fmla="*/ 8028 h 10000"/>
                <a:gd name="connsiteX260" fmla="*/ 5043 w 10000"/>
                <a:gd name="connsiteY260" fmla="*/ 7922 h 10000"/>
                <a:gd name="connsiteX261" fmla="*/ 4992 w 10000"/>
                <a:gd name="connsiteY261" fmla="*/ 7827 h 10000"/>
                <a:gd name="connsiteX262" fmla="*/ 5033 w 10000"/>
                <a:gd name="connsiteY262" fmla="*/ 7827 h 10000"/>
                <a:gd name="connsiteX263" fmla="*/ 5073 w 10000"/>
                <a:gd name="connsiteY263" fmla="*/ 7868 h 10000"/>
                <a:gd name="connsiteX264" fmla="*/ 5114 w 10000"/>
                <a:gd name="connsiteY264" fmla="*/ 7934 h 10000"/>
                <a:gd name="connsiteX265" fmla="*/ 5149 w 10000"/>
                <a:gd name="connsiteY265" fmla="*/ 8016 h 10000"/>
                <a:gd name="connsiteX266" fmla="*/ 5190 w 10000"/>
                <a:gd name="connsiteY266" fmla="*/ 8096 h 10000"/>
                <a:gd name="connsiteX267" fmla="*/ 5230 w 10000"/>
                <a:gd name="connsiteY267" fmla="*/ 8122 h 10000"/>
                <a:gd name="connsiteX268" fmla="*/ 5271 w 10000"/>
                <a:gd name="connsiteY268" fmla="*/ 8122 h 10000"/>
                <a:gd name="connsiteX269" fmla="*/ 5316 w 10000"/>
                <a:gd name="connsiteY269" fmla="*/ 8068 h 10000"/>
                <a:gd name="connsiteX270" fmla="*/ 5276 w 10000"/>
                <a:gd name="connsiteY270" fmla="*/ 7882 h 10000"/>
                <a:gd name="connsiteX271" fmla="*/ 5225 w 10000"/>
                <a:gd name="connsiteY271" fmla="*/ 7706 h 10000"/>
                <a:gd name="connsiteX272" fmla="*/ 5170 w 10000"/>
                <a:gd name="connsiteY272" fmla="*/ 7559 h 10000"/>
                <a:gd name="connsiteX273" fmla="*/ 5109 w 10000"/>
                <a:gd name="connsiteY273" fmla="*/ 7398 h 10000"/>
                <a:gd name="connsiteX274" fmla="*/ 5043 w 10000"/>
                <a:gd name="connsiteY274" fmla="*/ 7262 h 10000"/>
                <a:gd name="connsiteX275" fmla="*/ 4972 w 10000"/>
                <a:gd name="connsiteY275" fmla="*/ 7142 h 10000"/>
                <a:gd name="connsiteX276" fmla="*/ 4901 w 10000"/>
                <a:gd name="connsiteY276" fmla="*/ 7035 h 10000"/>
                <a:gd name="connsiteX277" fmla="*/ 4835 w 10000"/>
                <a:gd name="connsiteY277" fmla="*/ 6940 h 10000"/>
                <a:gd name="connsiteX278" fmla="*/ 4881 w 10000"/>
                <a:gd name="connsiteY278" fmla="*/ 6952 h 10000"/>
                <a:gd name="connsiteX279" fmla="*/ 4927 w 10000"/>
                <a:gd name="connsiteY279" fmla="*/ 6966 h 10000"/>
                <a:gd name="connsiteX280" fmla="*/ 4972 w 10000"/>
                <a:gd name="connsiteY280" fmla="*/ 6995 h 10000"/>
                <a:gd name="connsiteX281" fmla="*/ 5018 w 10000"/>
                <a:gd name="connsiteY281" fmla="*/ 7035 h 10000"/>
                <a:gd name="connsiteX282" fmla="*/ 5068 w 10000"/>
                <a:gd name="connsiteY282" fmla="*/ 7061 h 10000"/>
                <a:gd name="connsiteX283" fmla="*/ 5114 w 10000"/>
                <a:gd name="connsiteY283" fmla="*/ 7102 h 10000"/>
                <a:gd name="connsiteX284" fmla="*/ 5154 w 10000"/>
                <a:gd name="connsiteY284" fmla="*/ 7155 h 10000"/>
                <a:gd name="connsiteX285" fmla="*/ 5195 w 10000"/>
                <a:gd name="connsiteY285" fmla="*/ 7209 h 10000"/>
                <a:gd name="connsiteX286" fmla="*/ 5220 w 10000"/>
                <a:gd name="connsiteY286" fmla="*/ 7223 h 10000"/>
                <a:gd name="connsiteX287" fmla="*/ 5241 w 10000"/>
                <a:gd name="connsiteY287" fmla="*/ 7275 h 10000"/>
                <a:gd name="connsiteX288" fmla="*/ 5266 w 10000"/>
                <a:gd name="connsiteY288" fmla="*/ 7341 h 10000"/>
                <a:gd name="connsiteX289" fmla="*/ 5281 w 10000"/>
                <a:gd name="connsiteY289" fmla="*/ 7385 h 10000"/>
                <a:gd name="connsiteX290" fmla="*/ 5306 w 10000"/>
                <a:gd name="connsiteY290" fmla="*/ 7452 h 10000"/>
                <a:gd name="connsiteX291" fmla="*/ 5327 w 10000"/>
                <a:gd name="connsiteY291" fmla="*/ 7465 h 10000"/>
                <a:gd name="connsiteX292" fmla="*/ 5352 w 10000"/>
                <a:gd name="connsiteY292" fmla="*/ 7452 h 10000"/>
                <a:gd name="connsiteX293" fmla="*/ 5382 w 10000"/>
                <a:gd name="connsiteY293" fmla="*/ 7385 h 10000"/>
                <a:gd name="connsiteX294" fmla="*/ 5342 w 10000"/>
                <a:gd name="connsiteY294" fmla="*/ 7250 h 10000"/>
                <a:gd name="connsiteX295" fmla="*/ 5296 w 10000"/>
                <a:gd name="connsiteY295" fmla="*/ 7142 h 10000"/>
                <a:gd name="connsiteX296" fmla="*/ 5241 w 10000"/>
                <a:gd name="connsiteY296" fmla="*/ 7049 h 10000"/>
                <a:gd name="connsiteX297" fmla="*/ 5190 w 10000"/>
                <a:gd name="connsiteY297" fmla="*/ 6966 h 10000"/>
                <a:gd name="connsiteX298" fmla="*/ 5129 w 10000"/>
                <a:gd name="connsiteY298" fmla="*/ 6900 h 10000"/>
                <a:gd name="connsiteX299" fmla="*/ 5073 w 10000"/>
                <a:gd name="connsiteY299" fmla="*/ 6861 h 10000"/>
                <a:gd name="connsiteX300" fmla="*/ 5008 w 10000"/>
                <a:gd name="connsiteY300" fmla="*/ 6793 h 10000"/>
                <a:gd name="connsiteX301" fmla="*/ 4952 w 10000"/>
                <a:gd name="connsiteY301" fmla="*/ 6750 h 10000"/>
                <a:gd name="connsiteX302" fmla="*/ 4916 w 10000"/>
                <a:gd name="connsiteY302" fmla="*/ 6712 h 10000"/>
                <a:gd name="connsiteX303" fmla="*/ 4876 w 10000"/>
                <a:gd name="connsiteY303" fmla="*/ 6698 h 10000"/>
                <a:gd name="connsiteX304" fmla="*/ 4841 w 10000"/>
                <a:gd name="connsiteY304" fmla="*/ 6698 h 10000"/>
                <a:gd name="connsiteX305" fmla="*/ 4810 w 10000"/>
                <a:gd name="connsiteY305" fmla="*/ 6767 h 10000"/>
                <a:gd name="connsiteX306" fmla="*/ 4810 w 10000"/>
                <a:gd name="connsiteY306" fmla="*/ 6805 h 10000"/>
                <a:gd name="connsiteX307" fmla="*/ 4815 w 10000"/>
                <a:gd name="connsiteY307" fmla="*/ 6861 h 10000"/>
                <a:gd name="connsiteX308" fmla="*/ 4820 w 10000"/>
                <a:gd name="connsiteY308" fmla="*/ 6888 h 10000"/>
                <a:gd name="connsiteX309" fmla="*/ 4835 w 10000"/>
                <a:gd name="connsiteY309" fmla="*/ 6913 h 10000"/>
                <a:gd name="connsiteX310" fmla="*/ 4795 w 10000"/>
                <a:gd name="connsiteY310" fmla="*/ 6952 h 10000"/>
                <a:gd name="connsiteX311" fmla="*/ 4744 w 10000"/>
                <a:gd name="connsiteY311" fmla="*/ 6966 h 10000"/>
                <a:gd name="connsiteX312" fmla="*/ 4709 w 10000"/>
                <a:gd name="connsiteY312" fmla="*/ 6995 h 10000"/>
                <a:gd name="connsiteX313" fmla="*/ 4704 w 10000"/>
                <a:gd name="connsiteY313" fmla="*/ 7117 h 10000"/>
                <a:gd name="connsiteX314" fmla="*/ 4754 w 10000"/>
                <a:gd name="connsiteY314" fmla="*/ 7168 h 10000"/>
                <a:gd name="connsiteX315" fmla="*/ 4800 w 10000"/>
                <a:gd name="connsiteY315" fmla="*/ 7209 h 10000"/>
                <a:gd name="connsiteX316" fmla="*/ 4846 w 10000"/>
                <a:gd name="connsiteY316" fmla="*/ 7262 h 10000"/>
                <a:gd name="connsiteX317" fmla="*/ 4896 w 10000"/>
                <a:gd name="connsiteY317" fmla="*/ 7289 h 10000"/>
                <a:gd name="connsiteX318" fmla="*/ 4937 w 10000"/>
                <a:gd name="connsiteY318" fmla="*/ 7341 h 10000"/>
                <a:gd name="connsiteX319" fmla="*/ 4987 w 10000"/>
                <a:gd name="connsiteY319" fmla="*/ 7398 h 10000"/>
                <a:gd name="connsiteX320" fmla="*/ 5028 w 10000"/>
                <a:gd name="connsiteY320" fmla="*/ 7479 h 10000"/>
                <a:gd name="connsiteX321" fmla="*/ 5068 w 10000"/>
                <a:gd name="connsiteY321" fmla="*/ 7559 h 10000"/>
                <a:gd name="connsiteX322" fmla="*/ 5033 w 10000"/>
                <a:gd name="connsiteY322" fmla="*/ 7571 h 10000"/>
                <a:gd name="connsiteX323" fmla="*/ 4992 w 10000"/>
                <a:gd name="connsiteY323" fmla="*/ 7571 h 10000"/>
                <a:gd name="connsiteX324" fmla="*/ 4957 w 10000"/>
                <a:gd name="connsiteY324" fmla="*/ 7559 h 10000"/>
                <a:gd name="connsiteX325" fmla="*/ 4916 w 10000"/>
                <a:gd name="connsiteY325" fmla="*/ 7519 h 10000"/>
                <a:gd name="connsiteX326" fmla="*/ 4876 w 10000"/>
                <a:gd name="connsiteY326" fmla="*/ 7492 h 10000"/>
                <a:gd name="connsiteX327" fmla="*/ 4835 w 10000"/>
                <a:gd name="connsiteY327" fmla="*/ 7479 h 10000"/>
                <a:gd name="connsiteX328" fmla="*/ 4800 w 10000"/>
                <a:gd name="connsiteY328" fmla="*/ 7505 h 10000"/>
                <a:gd name="connsiteX329" fmla="*/ 4759 w 10000"/>
                <a:gd name="connsiteY329" fmla="*/ 7559 h 10000"/>
                <a:gd name="connsiteX330" fmla="*/ 4775 w 10000"/>
                <a:gd name="connsiteY330" fmla="*/ 7719 h 10000"/>
                <a:gd name="connsiteX331" fmla="*/ 4810 w 10000"/>
                <a:gd name="connsiteY331" fmla="*/ 7868 h 10000"/>
                <a:gd name="connsiteX332" fmla="*/ 4851 w 10000"/>
                <a:gd name="connsiteY332" fmla="*/ 7974 h 10000"/>
                <a:gd name="connsiteX333" fmla="*/ 4901 w 10000"/>
                <a:gd name="connsiteY333" fmla="*/ 8080 h 10000"/>
                <a:gd name="connsiteX334" fmla="*/ 4952 w 10000"/>
                <a:gd name="connsiteY334" fmla="*/ 8189 h 10000"/>
                <a:gd name="connsiteX335" fmla="*/ 5003 w 10000"/>
                <a:gd name="connsiteY335" fmla="*/ 8309 h 10000"/>
                <a:gd name="connsiteX336" fmla="*/ 5043 w 10000"/>
                <a:gd name="connsiteY336" fmla="*/ 8470 h 10000"/>
                <a:gd name="connsiteX337" fmla="*/ 5078 w 10000"/>
                <a:gd name="connsiteY337" fmla="*/ 8631 h 10000"/>
                <a:gd name="connsiteX338" fmla="*/ 4987 w 10000"/>
                <a:gd name="connsiteY338" fmla="*/ 8686 h 10000"/>
                <a:gd name="connsiteX339" fmla="*/ 4886 w 10000"/>
                <a:gd name="connsiteY339" fmla="*/ 8741 h 10000"/>
                <a:gd name="connsiteX340" fmla="*/ 4795 w 10000"/>
                <a:gd name="connsiteY340" fmla="*/ 8822 h 10000"/>
                <a:gd name="connsiteX341" fmla="*/ 4699 w 10000"/>
                <a:gd name="connsiteY341" fmla="*/ 8902 h 10000"/>
                <a:gd name="connsiteX342" fmla="*/ 4608 w 10000"/>
                <a:gd name="connsiteY342" fmla="*/ 8982 h 10000"/>
                <a:gd name="connsiteX343" fmla="*/ 4511 w 10000"/>
                <a:gd name="connsiteY343" fmla="*/ 9036 h 10000"/>
                <a:gd name="connsiteX344" fmla="*/ 4415 w 10000"/>
                <a:gd name="connsiteY344" fmla="*/ 9089 h 10000"/>
                <a:gd name="connsiteX345" fmla="*/ 4319 w 10000"/>
                <a:gd name="connsiteY345" fmla="*/ 9103 h 10000"/>
                <a:gd name="connsiteX346" fmla="*/ 4339 w 10000"/>
                <a:gd name="connsiteY346" fmla="*/ 8768 h 10000"/>
                <a:gd name="connsiteX347" fmla="*/ 4349 w 10000"/>
                <a:gd name="connsiteY347" fmla="*/ 8390 h 10000"/>
                <a:gd name="connsiteX348" fmla="*/ 4339 w 10000"/>
                <a:gd name="connsiteY348" fmla="*/ 8028 h 10000"/>
                <a:gd name="connsiteX349" fmla="*/ 4319 w 10000"/>
                <a:gd name="connsiteY349" fmla="*/ 7692 h 10000"/>
                <a:gd name="connsiteX350" fmla="*/ 4294 w 10000"/>
                <a:gd name="connsiteY350" fmla="*/ 7585 h 10000"/>
                <a:gd name="connsiteX351" fmla="*/ 4268 w 10000"/>
                <a:gd name="connsiteY351" fmla="*/ 7465 h 10000"/>
                <a:gd name="connsiteX352" fmla="*/ 4238 w 10000"/>
                <a:gd name="connsiteY352" fmla="*/ 7356 h 10000"/>
                <a:gd name="connsiteX353" fmla="*/ 4192 w 10000"/>
                <a:gd name="connsiteY353" fmla="*/ 7315 h 10000"/>
                <a:gd name="connsiteX354" fmla="*/ 4147 w 10000"/>
                <a:gd name="connsiteY354" fmla="*/ 7544 h 10000"/>
                <a:gd name="connsiteX355" fmla="*/ 4116 w 10000"/>
                <a:gd name="connsiteY355" fmla="*/ 7775 h 10000"/>
                <a:gd name="connsiteX356" fmla="*/ 4086 w 10000"/>
                <a:gd name="connsiteY356" fmla="*/ 8001 h 10000"/>
                <a:gd name="connsiteX357" fmla="*/ 4035 w 10000"/>
                <a:gd name="connsiteY357" fmla="*/ 8215 h 10000"/>
                <a:gd name="connsiteX358" fmla="*/ 3833 w 10000"/>
                <a:gd name="connsiteY358" fmla="*/ 7315 h 10000"/>
                <a:gd name="connsiteX359" fmla="*/ 3772 w 10000"/>
                <a:gd name="connsiteY359" fmla="*/ 7315 h 10000"/>
                <a:gd name="connsiteX360" fmla="*/ 3772 w 10000"/>
                <a:gd name="connsiteY360" fmla="*/ 7465 h 10000"/>
                <a:gd name="connsiteX361" fmla="*/ 3813 w 10000"/>
                <a:gd name="connsiteY361" fmla="*/ 7625 h 10000"/>
                <a:gd name="connsiteX362" fmla="*/ 3848 w 10000"/>
                <a:gd name="connsiteY362" fmla="*/ 7800 h 10000"/>
                <a:gd name="connsiteX363" fmla="*/ 3878 w 10000"/>
                <a:gd name="connsiteY363" fmla="*/ 7974 h 10000"/>
                <a:gd name="connsiteX364" fmla="*/ 3909 w 10000"/>
                <a:gd name="connsiteY364" fmla="*/ 8162 h 10000"/>
                <a:gd name="connsiteX365" fmla="*/ 3934 w 10000"/>
                <a:gd name="connsiteY365" fmla="*/ 8323 h 10000"/>
                <a:gd name="connsiteX366" fmla="*/ 3959 w 10000"/>
                <a:gd name="connsiteY366" fmla="*/ 8509 h 10000"/>
                <a:gd name="connsiteX367" fmla="*/ 3975 w 10000"/>
                <a:gd name="connsiteY367" fmla="*/ 8714 h 10000"/>
                <a:gd name="connsiteX368" fmla="*/ 3995 w 10000"/>
                <a:gd name="connsiteY368" fmla="*/ 8902 h 10000"/>
                <a:gd name="connsiteX369" fmla="*/ 4041 w 10000"/>
                <a:gd name="connsiteY369" fmla="*/ 8874 h 10000"/>
                <a:gd name="connsiteX370" fmla="*/ 4081 w 10000"/>
                <a:gd name="connsiteY370" fmla="*/ 8797 h 10000"/>
                <a:gd name="connsiteX371" fmla="*/ 4111 w 10000"/>
                <a:gd name="connsiteY371" fmla="*/ 8714 h 10000"/>
                <a:gd name="connsiteX372" fmla="*/ 4142 w 10000"/>
                <a:gd name="connsiteY372" fmla="*/ 8618 h 10000"/>
                <a:gd name="connsiteX373" fmla="*/ 4162 w 10000"/>
                <a:gd name="connsiteY373" fmla="*/ 8509 h 10000"/>
                <a:gd name="connsiteX374" fmla="*/ 4182 w 10000"/>
                <a:gd name="connsiteY374" fmla="*/ 8390 h 10000"/>
                <a:gd name="connsiteX375" fmla="*/ 4197 w 10000"/>
                <a:gd name="connsiteY375" fmla="*/ 8283 h 10000"/>
                <a:gd name="connsiteX376" fmla="*/ 4218 w 10000"/>
                <a:gd name="connsiteY376" fmla="*/ 8177 h 10000"/>
                <a:gd name="connsiteX377" fmla="*/ 4238 w 10000"/>
                <a:gd name="connsiteY377" fmla="*/ 8283 h 10000"/>
                <a:gd name="connsiteX378" fmla="*/ 4228 w 10000"/>
                <a:gd name="connsiteY378" fmla="*/ 8522 h 10000"/>
                <a:gd name="connsiteX379" fmla="*/ 4203 w 10000"/>
                <a:gd name="connsiteY379" fmla="*/ 8780 h 10000"/>
                <a:gd name="connsiteX380" fmla="*/ 4182 w 10000"/>
                <a:gd name="connsiteY380" fmla="*/ 9009 h 10000"/>
                <a:gd name="connsiteX381" fmla="*/ 4147 w 10000"/>
                <a:gd name="connsiteY381" fmla="*/ 9251 h 10000"/>
                <a:gd name="connsiteX382" fmla="*/ 4111 w 10000"/>
                <a:gd name="connsiteY382" fmla="*/ 9490 h 10000"/>
                <a:gd name="connsiteX383" fmla="*/ 4076 w 10000"/>
                <a:gd name="connsiteY383" fmla="*/ 9720 h 10000"/>
                <a:gd name="connsiteX384" fmla="*/ 4258 w 10000"/>
                <a:gd name="connsiteY384" fmla="*/ 9869 h 10000"/>
                <a:gd name="connsiteX385" fmla="*/ 4273 w 10000"/>
                <a:gd name="connsiteY385" fmla="*/ 9692 h 10000"/>
                <a:gd name="connsiteX386" fmla="*/ 4294 w 10000"/>
                <a:gd name="connsiteY386" fmla="*/ 9544 h 10000"/>
                <a:gd name="connsiteX387" fmla="*/ 4400 w 10000"/>
                <a:gd name="connsiteY387" fmla="*/ 9504 h 10000"/>
                <a:gd name="connsiteX388" fmla="*/ 4511 w 10000"/>
                <a:gd name="connsiteY388" fmla="*/ 9424 h 10000"/>
                <a:gd name="connsiteX389" fmla="*/ 4623 w 10000"/>
                <a:gd name="connsiteY389" fmla="*/ 9344 h 10000"/>
                <a:gd name="connsiteX390" fmla="*/ 4734 w 10000"/>
                <a:gd name="connsiteY390" fmla="*/ 9277 h 10000"/>
                <a:gd name="connsiteX391" fmla="*/ 4846 w 10000"/>
                <a:gd name="connsiteY391" fmla="*/ 9197 h 10000"/>
                <a:gd name="connsiteX392" fmla="*/ 4952 w 10000"/>
                <a:gd name="connsiteY392" fmla="*/ 9117 h 10000"/>
                <a:gd name="connsiteX393" fmla="*/ 5063 w 10000"/>
                <a:gd name="connsiteY393" fmla="*/ 9036 h 10000"/>
                <a:gd name="connsiteX394" fmla="*/ 5170 w 10000"/>
                <a:gd name="connsiteY394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559 w 10000"/>
                <a:gd name="connsiteY152" fmla="*/ 5516 h 10000"/>
                <a:gd name="connsiteX153" fmla="*/ 5539 w 10000"/>
                <a:gd name="connsiteY153" fmla="*/ 5758 h 10000"/>
                <a:gd name="connsiteX154" fmla="*/ 5443 w 10000"/>
                <a:gd name="connsiteY154" fmla="*/ 6767 h 10000"/>
                <a:gd name="connsiteX155" fmla="*/ 5337 w 10000"/>
                <a:gd name="connsiteY155" fmla="*/ 6644 h 10000"/>
                <a:gd name="connsiteX156" fmla="*/ 5251 w 10000"/>
                <a:gd name="connsiteY156" fmla="*/ 6580 h 10000"/>
                <a:gd name="connsiteX157" fmla="*/ 5170 w 10000"/>
                <a:gd name="connsiteY157" fmla="*/ 6498 h 10000"/>
                <a:gd name="connsiteX158" fmla="*/ 5089 w 10000"/>
                <a:gd name="connsiteY158" fmla="*/ 6405 h 10000"/>
                <a:gd name="connsiteX159" fmla="*/ 5013 w 10000"/>
                <a:gd name="connsiteY159" fmla="*/ 6325 h 10000"/>
                <a:gd name="connsiteX160" fmla="*/ 4962 w 10000"/>
                <a:gd name="connsiteY160" fmla="*/ 6230 h 10000"/>
                <a:gd name="connsiteX161" fmla="*/ 4937 w 10000"/>
                <a:gd name="connsiteY161" fmla="*/ 6123 h 10000"/>
                <a:gd name="connsiteX162" fmla="*/ 4835 w 10000"/>
                <a:gd name="connsiteY162" fmla="*/ 6163 h 10000"/>
                <a:gd name="connsiteX163" fmla="*/ 4668 w 10000"/>
                <a:gd name="connsiteY163" fmla="*/ 6243 h 10000"/>
                <a:gd name="connsiteX164" fmla="*/ 4461 w 10000"/>
                <a:gd name="connsiteY164" fmla="*/ 6325 h 10000"/>
                <a:gd name="connsiteX165" fmla="*/ 4213 w 10000"/>
                <a:gd name="connsiteY165" fmla="*/ 6443 h 10000"/>
                <a:gd name="connsiteX166" fmla="*/ 3929 w 10000"/>
                <a:gd name="connsiteY166" fmla="*/ 6565 h 10000"/>
                <a:gd name="connsiteX167" fmla="*/ 3625 w 10000"/>
                <a:gd name="connsiteY167" fmla="*/ 6686 h 10000"/>
                <a:gd name="connsiteX168" fmla="*/ 3311 w 10000"/>
                <a:gd name="connsiteY168" fmla="*/ 6831 h 10000"/>
                <a:gd name="connsiteX169" fmla="*/ 2992 w 10000"/>
                <a:gd name="connsiteY169" fmla="*/ 6966 h 10000"/>
                <a:gd name="connsiteX170" fmla="*/ 2678 w 10000"/>
                <a:gd name="connsiteY170" fmla="*/ 7102 h 10000"/>
                <a:gd name="connsiteX171" fmla="*/ 2380 w 10000"/>
                <a:gd name="connsiteY171" fmla="*/ 7250 h 10000"/>
                <a:gd name="connsiteX172" fmla="*/ 2101 w 10000"/>
                <a:gd name="connsiteY172" fmla="*/ 7369 h 10000"/>
                <a:gd name="connsiteX173" fmla="*/ 1848 w 10000"/>
                <a:gd name="connsiteY173" fmla="*/ 7479 h 10000"/>
                <a:gd name="connsiteX174" fmla="*/ 1641 w 10000"/>
                <a:gd name="connsiteY174" fmla="*/ 7571 h 10000"/>
                <a:gd name="connsiteX175" fmla="*/ 1484 w 10000"/>
                <a:gd name="connsiteY175" fmla="*/ 7625 h 10000"/>
                <a:gd name="connsiteX176" fmla="*/ 1377 w 10000"/>
                <a:gd name="connsiteY176" fmla="*/ 7680 h 10000"/>
                <a:gd name="connsiteX177" fmla="*/ 1342 w 10000"/>
                <a:gd name="connsiteY177" fmla="*/ 7692 h 10000"/>
                <a:gd name="connsiteX178" fmla="*/ 1261 w 10000"/>
                <a:gd name="connsiteY178" fmla="*/ 7625 h 10000"/>
                <a:gd name="connsiteX179" fmla="*/ 1180 w 10000"/>
                <a:gd name="connsiteY179" fmla="*/ 7559 h 10000"/>
                <a:gd name="connsiteX180" fmla="*/ 1104 w 10000"/>
                <a:gd name="connsiteY180" fmla="*/ 7492 h 10000"/>
                <a:gd name="connsiteX181" fmla="*/ 1023 w 10000"/>
                <a:gd name="connsiteY181" fmla="*/ 7412 h 10000"/>
                <a:gd name="connsiteX182" fmla="*/ 942 w 10000"/>
                <a:gd name="connsiteY182" fmla="*/ 7341 h 10000"/>
                <a:gd name="connsiteX183" fmla="*/ 861 w 10000"/>
                <a:gd name="connsiteY183" fmla="*/ 7262 h 10000"/>
                <a:gd name="connsiteX184" fmla="*/ 785 w 10000"/>
                <a:gd name="connsiteY184" fmla="*/ 7195 h 10000"/>
                <a:gd name="connsiteX185" fmla="*/ 704 w 10000"/>
                <a:gd name="connsiteY185" fmla="*/ 7117 h 10000"/>
                <a:gd name="connsiteX186" fmla="*/ 623 w 10000"/>
                <a:gd name="connsiteY186" fmla="*/ 7049 h 10000"/>
                <a:gd name="connsiteX187" fmla="*/ 542 w 10000"/>
                <a:gd name="connsiteY187" fmla="*/ 6982 h 10000"/>
                <a:gd name="connsiteX188" fmla="*/ 466 w 10000"/>
                <a:gd name="connsiteY188" fmla="*/ 6900 h 10000"/>
                <a:gd name="connsiteX189" fmla="*/ 380 w 10000"/>
                <a:gd name="connsiteY189" fmla="*/ 6846 h 10000"/>
                <a:gd name="connsiteX190" fmla="*/ 299 w 10000"/>
                <a:gd name="connsiteY190" fmla="*/ 6779 h 10000"/>
                <a:gd name="connsiteX191" fmla="*/ 218 w 10000"/>
                <a:gd name="connsiteY191" fmla="*/ 6712 h 10000"/>
                <a:gd name="connsiteX192" fmla="*/ 137 w 10000"/>
                <a:gd name="connsiteY192" fmla="*/ 6659 h 10000"/>
                <a:gd name="connsiteX193" fmla="*/ 56 w 10000"/>
                <a:gd name="connsiteY193" fmla="*/ 6593 h 10000"/>
                <a:gd name="connsiteX194" fmla="*/ 0 w 10000"/>
                <a:gd name="connsiteY194" fmla="*/ 6750 h 10000"/>
                <a:gd name="connsiteX195" fmla="*/ 15 w 10000"/>
                <a:gd name="connsiteY195" fmla="*/ 6779 h 10000"/>
                <a:gd name="connsiteX196" fmla="*/ 51 w 10000"/>
                <a:gd name="connsiteY196" fmla="*/ 6831 h 10000"/>
                <a:gd name="connsiteX197" fmla="*/ 106 w 10000"/>
                <a:gd name="connsiteY197" fmla="*/ 6888 h 10000"/>
                <a:gd name="connsiteX198" fmla="*/ 177 w 10000"/>
                <a:gd name="connsiteY198" fmla="*/ 6966 h 10000"/>
                <a:gd name="connsiteX199" fmla="*/ 263 w 10000"/>
                <a:gd name="connsiteY199" fmla="*/ 7049 h 10000"/>
                <a:gd name="connsiteX200" fmla="*/ 359 w 10000"/>
                <a:gd name="connsiteY200" fmla="*/ 7142 h 10000"/>
                <a:gd name="connsiteX201" fmla="*/ 456 w 10000"/>
                <a:gd name="connsiteY201" fmla="*/ 7250 h 10000"/>
                <a:gd name="connsiteX202" fmla="*/ 557 w 10000"/>
                <a:gd name="connsiteY202" fmla="*/ 7341 h 10000"/>
                <a:gd name="connsiteX203" fmla="*/ 658 w 10000"/>
                <a:gd name="connsiteY203" fmla="*/ 7452 h 10000"/>
                <a:gd name="connsiteX204" fmla="*/ 754 w 10000"/>
                <a:gd name="connsiteY204" fmla="*/ 7544 h 10000"/>
                <a:gd name="connsiteX205" fmla="*/ 851 w 10000"/>
                <a:gd name="connsiteY205" fmla="*/ 7625 h 10000"/>
                <a:gd name="connsiteX206" fmla="*/ 932 w 10000"/>
                <a:gd name="connsiteY206" fmla="*/ 7706 h 10000"/>
                <a:gd name="connsiteX207" fmla="*/ 997 w 10000"/>
                <a:gd name="connsiteY207" fmla="*/ 7788 h 10000"/>
                <a:gd name="connsiteX208" fmla="*/ 1053 w 10000"/>
                <a:gd name="connsiteY208" fmla="*/ 7827 h 10000"/>
                <a:gd name="connsiteX209" fmla="*/ 1089 w 10000"/>
                <a:gd name="connsiteY209" fmla="*/ 7868 h 10000"/>
                <a:gd name="connsiteX210" fmla="*/ 1099 w 10000"/>
                <a:gd name="connsiteY210" fmla="*/ 7882 h 10000"/>
                <a:gd name="connsiteX211" fmla="*/ 1094 w 10000"/>
                <a:gd name="connsiteY211" fmla="*/ 7882 h 10000"/>
                <a:gd name="connsiteX212" fmla="*/ 1073 w 10000"/>
                <a:gd name="connsiteY212" fmla="*/ 7895 h 10000"/>
                <a:gd name="connsiteX213" fmla="*/ 1053 w 10000"/>
                <a:gd name="connsiteY213" fmla="*/ 7922 h 10000"/>
                <a:gd name="connsiteX214" fmla="*/ 1023 w 10000"/>
                <a:gd name="connsiteY214" fmla="*/ 7961 h 10000"/>
                <a:gd name="connsiteX215" fmla="*/ 987 w 10000"/>
                <a:gd name="connsiteY215" fmla="*/ 7988 h 10000"/>
                <a:gd name="connsiteX216" fmla="*/ 957 w 10000"/>
                <a:gd name="connsiteY216" fmla="*/ 8028 h 10000"/>
                <a:gd name="connsiteX217" fmla="*/ 932 w 10000"/>
                <a:gd name="connsiteY217" fmla="*/ 8068 h 10000"/>
                <a:gd name="connsiteX218" fmla="*/ 906 w 10000"/>
                <a:gd name="connsiteY218" fmla="*/ 8109 h 10000"/>
                <a:gd name="connsiteX219" fmla="*/ 2486 w 10000"/>
                <a:gd name="connsiteY219" fmla="*/ 9947 h 10000"/>
                <a:gd name="connsiteX220" fmla="*/ 2516 w 10000"/>
                <a:gd name="connsiteY220" fmla="*/ 9988 h 10000"/>
                <a:gd name="connsiteX221" fmla="*/ 2542 w 10000"/>
                <a:gd name="connsiteY221" fmla="*/ 10000 h 10000"/>
                <a:gd name="connsiteX222" fmla="*/ 2572 w 10000"/>
                <a:gd name="connsiteY222" fmla="*/ 10000 h 10000"/>
                <a:gd name="connsiteX223" fmla="*/ 2603 w 10000"/>
                <a:gd name="connsiteY223" fmla="*/ 9932 h 10000"/>
                <a:gd name="connsiteX224" fmla="*/ 1246 w 10000"/>
                <a:gd name="connsiteY224" fmla="*/ 8215 h 10000"/>
                <a:gd name="connsiteX225" fmla="*/ 1337 w 10000"/>
                <a:gd name="connsiteY225" fmla="*/ 8162 h 10000"/>
                <a:gd name="connsiteX226" fmla="*/ 1494 w 10000"/>
                <a:gd name="connsiteY226" fmla="*/ 8080 h 10000"/>
                <a:gd name="connsiteX227" fmla="*/ 1701 w 10000"/>
                <a:gd name="connsiteY227" fmla="*/ 7961 h 10000"/>
                <a:gd name="connsiteX228" fmla="*/ 1949 w 10000"/>
                <a:gd name="connsiteY228" fmla="*/ 7827 h 10000"/>
                <a:gd name="connsiteX229" fmla="*/ 2233 w 10000"/>
                <a:gd name="connsiteY229" fmla="*/ 7692 h 10000"/>
                <a:gd name="connsiteX230" fmla="*/ 2542 w 10000"/>
                <a:gd name="connsiteY230" fmla="*/ 7544 h 10000"/>
                <a:gd name="connsiteX231" fmla="*/ 2871 w 10000"/>
                <a:gd name="connsiteY231" fmla="*/ 7369 h 10000"/>
                <a:gd name="connsiteX232" fmla="*/ 3195 w 10000"/>
                <a:gd name="connsiteY232" fmla="*/ 7209 h 10000"/>
                <a:gd name="connsiteX233" fmla="*/ 3524 w 10000"/>
                <a:gd name="connsiteY233" fmla="*/ 7061 h 10000"/>
                <a:gd name="connsiteX234" fmla="*/ 3833 w 10000"/>
                <a:gd name="connsiteY234" fmla="*/ 6900 h 10000"/>
                <a:gd name="connsiteX235" fmla="*/ 4122 w 10000"/>
                <a:gd name="connsiteY235" fmla="*/ 6767 h 10000"/>
                <a:gd name="connsiteX236" fmla="*/ 4380 w 10000"/>
                <a:gd name="connsiteY236" fmla="*/ 6632 h 10000"/>
                <a:gd name="connsiteX237" fmla="*/ 4603 w 10000"/>
                <a:gd name="connsiteY237" fmla="*/ 6538 h 10000"/>
                <a:gd name="connsiteX238" fmla="*/ 4765 w 10000"/>
                <a:gd name="connsiteY238" fmla="*/ 6443 h 10000"/>
                <a:gd name="connsiteX239" fmla="*/ 4876 w 10000"/>
                <a:gd name="connsiteY239" fmla="*/ 6391 h 10000"/>
                <a:gd name="connsiteX240" fmla="*/ 4911 w 10000"/>
                <a:gd name="connsiteY240" fmla="*/ 6379 h 10000"/>
                <a:gd name="connsiteX241" fmla="*/ 4972 w 10000"/>
                <a:gd name="connsiteY241" fmla="*/ 6471 h 10000"/>
                <a:gd name="connsiteX242" fmla="*/ 5038 w 10000"/>
                <a:gd name="connsiteY242" fmla="*/ 6565 h 10000"/>
                <a:gd name="connsiteX243" fmla="*/ 5109 w 10000"/>
                <a:gd name="connsiteY243" fmla="*/ 6659 h 10000"/>
                <a:gd name="connsiteX244" fmla="*/ 5180 w 10000"/>
                <a:gd name="connsiteY244" fmla="*/ 6767 h 10000"/>
                <a:gd name="connsiteX245" fmla="*/ 5241 w 10000"/>
                <a:gd name="connsiteY245" fmla="*/ 6874 h 10000"/>
                <a:gd name="connsiteX246" fmla="*/ 5306 w 10000"/>
                <a:gd name="connsiteY246" fmla="*/ 6982 h 10000"/>
                <a:gd name="connsiteX247" fmla="*/ 5367 w 10000"/>
                <a:gd name="connsiteY247" fmla="*/ 7088 h 10000"/>
                <a:gd name="connsiteX248" fmla="*/ 5428 w 10000"/>
                <a:gd name="connsiteY248" fmla="*/ 7209 h 10000"/>
                <a:gd name="connsiteX249" fmla="*/ 5423 w 10000"/>
                <a:gd name="connsiteY249" fmla="*/ 7610 h 10000"/>
                <a:gd name="connsiteX250" fmla="*/ 5397 w 10000"/>
                <a:gd name="connsiteY250" fmla="*/ 7988 h 10000"/>
                <a:gd name="connsiteX251" fmla="*/ 5367 w 10000"/>
                <a:gd name="connsiteY251" fmla="*/ 8378 h 10000"/>
                <a:gd name="connsiteX252" fmla="*/ 5337 w 10000"/>
                <a:gd name="connsiteY252" fmla="*/ 8727 h 10000"/>
                <a:gd name="connsiteX253" fmla="*/ 5296 w 10000"/>
                <a:gd name="connsiteY253" fmla="*/ 8604 h 10000"/>
                <a:gd name="connsiteX254" fmla="*/ 5251 w 10000"/>
                <a:gd name="connsiteY254" fmla="*/ 8484 h 10000"/>
                <a:gd name="connsiteX255" fmla="*/ 5210 w 10000"/>
                <a:gd name="connsiteY255" fmla="*/ 8363 h 10000"/>
                <a:gd name="connsiteX256" fmla="*/ 5170 w 10000"/>
                <a:gd name="connsiteY256" fmla="*/ 8253 h 10000"/>
                <a:gd name="connsiteX257" fmla="*/ 5129 w 10000"/>
                <a:gd name="connsiteY257" fmla="*/ 8134 h 10000"/>
                <a:gd name="connsiteX258" fmla="*/ 5089 w 10000"/>
                <a:gd name="connsiteY258" fmla="*/ 8028 h 10000"/>
                <a:gd name="connsiteX259" fmla="*/ 5043 w 10000"/>
                <a:gd name="connsiteY259" fmla="*/ 7922 h 10000"/>
                <a:gd name="connsiteX260" fmla="*/ 4992 w 10000"/>
                <a:gd name="connsiteY260" fmla="*/ 7827 h 10000"/>
                <a:gd name="connsiteX261" fmla="*/ 5033 w 10000"/>
                <a:gd name="connsiteY261" fmla="*/ 7827 h 10000"/>
                <a:gd name="connsiteX262" fmla="*/ 5073 w 10000"/>
                <a:gd name="connsiteY262" fmla="*/ 7868 h 10000"/>
                <a:gd name="connsiteX263" fmla="*/ 5114 w 10000"/>
                <a:gd name="connsiteY263" fmla="*/ 7934 h 10000"/>
                <a:gd name="connsiteX264" fmla="*/ 5149 w 10000"/>
                <a:gd name="connsiteY264" fmla="*/ 8016 h 10000"/>
                <a:gd name="connsiteX265" fmla="*/ 5190 w 10000"/>
                <a:gd name="connsiteY265" fmla="*/ 8096 h 10000"/>
                <a:gd name="connsiteX266" fmla="*/ 5230 w 10000"/>
                <a:gd name="connsiteY266" fmla="*/ 8122 h 10000"/>
                <a:gd name="connsiteX267" fmla="*/ 5271 w 10000"/>
                <a:gd name="connsiteY267" fmla="*/ 8122 h 10000"/>
                <a:gd name="connsiteX268" fmla="*/ 5316 w 10000"/>
                <a:gd name="connsiteY268" fmla="*/ 8068 h 10000"/>
                <a:gd name="connsiteX269" fmla="*/ 5276 w 10000"/>
                <a:gd name="connsiteY269" fmla="*/ 7882 h 10000"/>
                <a:gd name="connsiteX270" fmla="*/ 5225 w 10000"/>
                <a:gd name="connsiteY270" fmla="*/ 7706 h 10000"/>
                <a:gd name="connsiteX271" fmla="*/ 5170 w 10000"/>
                <a:gd name="connsiteY271" fmla="*/ 7559 h 10000"/>
                <a:gd name="connsiteX272" fmla="*/ 5109 w 10000"/>
                <a:gd name="connsiteY272" fmla="*/ 7398 h 10000"/>
                <a:gd name="connsiteX273" fmla="*/ 5043 w 10000"/>
                <a:gd name="connsiteY273" fmla="*/ 7262 h 10000"/>
                <a:gd name="connsiteX274" fmla="*/ 4972 w 10000"/>
                <a:gd name="connsiteY274" fmla="*/ 7142 h 10000"/>
                <a:gd name="connsiteX275" fmla="*/ 4901 w 10000"/>
                <a:gd name="connsiteY275" fmla="*/ 7035 h 10000"/>
                <a:gd name="connsiteX276" fmla="*/ 4835 w 10000"/>
                <a:gd name="connsiteY276" fmla="*/ 6940 h 10000"/>
                <a:gd name="connsiteX277" fmla="*/ 4881 w 10000"/>
                <a:gd name="connsiteY277" fmla="*/ 6952 h 10000"/>
                <a:gd name="connsiteX278" fmla="*/ 4927 w 10000"/>
                <a:gd name="connsiteY278" fmla="*/ 6966 h 10000"/>
                <a:gd name="connsiteX279" fmla="*/ 4972 w 10000"/>
                <a:gd name="connsiteY279" fmla="*/ 6995 h 10000"/>
                <a:gd name="connsiteX280" fmla="*/ 5018 w 10000"/>
                <a:gd name="connsiteY280" fmla="*/ 7035 h 10000"/>
                <a:gd name="connsiteX281" fmla="*/ 5068 w 10000"/>
                <a:gd name="connsiteY281" fmla="*/ 7061 h 10000"/>
                <a:gd name="connsiteX282" fmla="*/ 5114 w 10000"/>
                <a:gd name="connsiteY282" fmla="*/ 7102 h 10000"/>
                <a:gd name="connsiteX283" fmla="*/ 5154 w 10000"/>
                <a:gd name="connsiteY283" fmla="*/ 7155 h 10000"/>
                <a:gd name="connsiteX284" fmla="*/ 5195 w 10000"/>
                <a:gd name="connsiteY284" fmla="*/ 7209 h 10000"/>
                <a:gd name="connsiteX285" fmla="*/ 5220 w 10000"/>
                <a:gd name="connsiteY285" fmla="*/ 7223 h 10000"/>
                <a:gd name="connsiteX286" fmla="*/ 5241 w 10000"/>
                <a:gd name="connsiteY286" fmla="*/ 7275 h 10000"/>
                <a:gd name="connsiteX287" fmla="*/ 5266 w 10000"/>
                <a:gd name="connsiteY287" fmla="*/ 7341 h 10000"/>
                <a:gd name="connsiteX288" fmla="*/ 5281 w 10000"/>
                <a:gd name="connsiteY288" fmla="*/ 7385 h 10000"/>
                <a:gd name="connsiteX289" fmla="*/ 5306 w 10000"/>
                <a:gd name="connsiteY289" fmla="*/ 7452 h 10000"/>
                <a:gd name="connsiteX290" fmla="*/ 5327 w 10000"/>
                <a:gd name="connsiteY290" fmla="*/ 7465 h 10000"/>
                <a:gd name="connsiteX291" fmla="*/ 5352 w 10000"/>
                <a:gd name="connsiteY291" fmla="*/ 7452 h 10000"/>
                <a:gd name="connsiteX292" fmla="*/ 5382 w 10000"/>
                <a:gd name="connsiteY292" fmla="*/ 7385 h 10000"/>
                <a:gd name="connsiteX293" fmla="*/ 5342 w 10000"/>
                <a:gd name="connsiteY293" fmla="*/ 7250 h 10000"/>
                <a:gd name="connsiteX294" fmla="*/ 5296 w 10000"/>
                <a:gd name="connsiteY294" fmla="*/ 7142 h 10000"/>
                <a:gd name="connsiteX295" fmla="*/ 5241 w 10000"/>
                <a:gd name="connsiteY295" fmla="*/ 7049 h 10000"/>
                <a:gd name="connsiteX296" fmla="*/ 5190 w 10000"/>
                <a:gd name="connsiteY296" fmla="*/ 6966 h 10000"/>
                <a:gd name="connsiteX297" fmla="*/ 5129 w 10000"/>
                <a:gd name="connsiteY297" fmla="*/ 6900 h 10000"/>
                <a:gd name="connsiteX298" fmla="*/ 5073 w 10000"/>
                <a:gd name="connsiteY298" fmla="*/ 6861 h 10000"/>
                <a:gd name="connsiteX299" fmla="*/ 5008 w 10000"/>
                <a:gd name="connsiteY299" fmla="*/ 6793 h 10000"/>
                <a:gd name="connsiteX300" fmla="*/ 4952 w 10000"/>
                <a:gd name="connsiteY300" fmla="*/ 6750 h 10000"/>
                <a:gd name="connsiteX301" fmla="*/ 4916 w 10000"/>
                <a:gd name="connsiteY301" fmla="*/ 6712 h 10000"/>
                <a:gd name="connsiteX302" fmla="*/ 4876 w 10000"/>
                <a:gd name="connsiteY302" fmla="*/ 6698 h 10000"/>
                <a:gd name="connsiteX303" fmla="*/ 4841 w 10000"/>
                <a:gd name="connsiteY303" fmla="*/ 6698 h 10000"/>
                <a:gd name="connsiteX304" fmla="*/ 4810 w 10000"/>
                <a:gd name="connsiteY304" fmla="*/ 6767 h 10000"/>
                <a:gd name="connsiteX305" fmla="*/ 4810 w 10000"/>
                <a:gd name="connsiteY305" fmla="*/ 6805 h 10000"/>
                <a:gd name="connsiteX306" fmla="*/ 4815 w 10000"/>
                <a:gd name="connsiteY306" fmla="*/ 6861 h 10000"/>
                <a:gd name="connsiteX307" fmla="*/ 4820 w 10000"/>
                <a:gd name="connsiteY307" fmla="*/ 6888 h 10000"/>
                <a:gd name="connsiteX308" fmla="*/ 4835 w 10000"/>
                <a:gd name="connsiteY308" fmla="*/ 6913 h 10000"/>
                <a:gd name="connsiteX309" fmla="*/ 4795 w 10000"/>
                <a:gd name="connsiteY309" fmla="*/ 6952 h 10000"/>
                <a:gd name="connsiteX310" fmla="*/ 4744 w 10000"/>
                <a:gd name="connsiteY310" fmla="*/ 6966 h 10000"/>
                <a:gd name="connsiteX311" fmla="*/ 4709 w 10000"/>
                <a:gd name="connsiteY311" fmla="*/ 6995 h 10000"/>
                <a:gd name="connsiteX312" fmla="*/ 4704 w 10000"/>
                <a:gd name="connsiteY312" fmla="*/ 7117 h 10000"/>
                <a:gd name="connsiteX313" fmla="*/ 4754 w 10000"/>
                <a:gd name="connsiteY313" fmla="*/ 7168 h 10000"/>
                <a:gd name="connsiteX314" fmla="*/ 4800 w 10000"/>
                <a:gd name="connsiteY314" fmla="*/ 7209 h 10000"/>
                <a:gd name="connsiteX315" fmla="*/ 4846 w 10000"/>
                <a:gd name="connsiteY315" fmla="*/ 7262 h 10000"/>
                <a:gd name="connsiteX316" fmla="*/ 4896 w 10000"/>
                <a:gd name="connsiteY316" fmla="*/ 7289 h 10000"/>
                <a:gd name="connsiteX317" fmla="*/ 4937 w 10000"/>
                <a:gd name="connsiteY317" fmla="*/ 7341 h 10000"/>
                <a:gd name="connsiteX318" fmla="*/ 4987 w 10000"/>
                <a:gd name="connsiteY318" fmla="*/ 7398 h 10000"/>
                <a:gd name="connsiteX319" fmla="*/ 5028 w 10000"/>
                <a:gd name="connsiteY319" fmla="*/ 7479 h 10000"/>
                <a:gd name="connsiteX320" fmla="*/ 5068 w 10000"/>
                <a:gd name="connsiteY320" fmla="*/ 7559 h 10000"/>
                <a:gd name="connsiteX321" fmla="*/ 5033 w 10000"/>
                <a:gd name="connsiteY321" fmla="*/ 7571 h 10000"/>
                <a:gd name="connsiteX322" fmla="*/ 4992 w 10000"/>
                <a:gd name="connsiteY322" fmla="*/ 7571 h 10000"/>
                <a:gd name="connsiteX323" fmla="*/ 4957 w 10000"/>
                <a:gd name="connsiteY323" fmla="*/ 7559 h 10000"/>
                <a:gd name="connsiteX324" fmla="*/ 4916 w 10000"/>
                <a:gd name="connsiteY324" fmla="*/ 7519 h 10000"/>
                <a:gd name="connsiteX325" fmla="*/ 4876 w 10000"/>
                <a:gd name="connsiteY325" fmla="*/ 7492 h 10000"/>
                <a:gd name="connsiteX326" fmla="*/ 4835 w 10000"/>
                <a:gd name="connsiteY326" fmla="*/ 7479 h 10000"/>
                <a:gd name="connsiteX327" fmla="*/ 4800 w 10000"/>
                <a:gd name="connsiteY327" fmla="*/ 7505 h 10000"/>
                <a:gd name="connsiteX328" fmla="*/ 4759 w 10000"/>
                <a:gd name="connsiteY328" fmla="*/ 7559 h 10000"/>
                <a:gd name="connsiteX329" fmla="*/ 4775 w 10000"/>
                <a:gd name="connsiteY329" fmla="*/ 7719 h 10000"/>
                <a:gd name="connsiteX330" fmla="*/ 4810 w 10000"/>
                <a:gd name="connsiteY330" fmla="*/ 7868 h 10000"/>
                <a:gd name="connsiteX331" fmla="*/ 4851 w 10000"/>
                <a:gd name="connsiteY331" fmla="*/ 7974 h 10000"/>
                <a:gd name="connsiteX332" fmla="*/ 4901 w 10000"/>
                <a:gd name="connsiteY332" fmla="*/ 8080 h 10000"/>
                <a:gd name="connsiteX333" fmla="*/ 4952 w 10000"/>
                <a:gd name="connsiteY333" fmla="*/ 8189 h 10000"/>
                <a:gd name="connsiteX334" fmla="*/ 5003 w 10000"/>
                <a:gd name="connsiteY334" fmla="*/ 8309 h 10000"/>
                <a:gd name="connsiteX335" fmla="*/ 5043 w 10000"/>
                <a:gd name="connsiteY335" fmla="*/ 8470 h 10000"/>
                <a:gd name="connsiteX336" fmla="*/ 5078 w 10000"/>
                <a:gd name="connsiteY336" fmla="*/ 8631 h 10000"/>
                <a:gd name="connsiteX337" fmla="*/ 4987 w 10000"/>
                <a:gd name="connsiteY337" fmla="*/ 8686 h 10000"/>
                <a:gd name="connsiteX338" fmla="*/ 4886 w 10000"/>
                <a:gd name="connsiteY338" fmla="*/ 8741 h 10000"/>
                <a:gd name="connsiteX339" fmla="*/ 4795 w 10000"/>
                <a:gd name="connsiteY339" fmla="*/ 8822 h 10000"/>
                <a:gd name="connsiteX340" fmla="*/ 4699 w 10000"/>
                <a:gd name="connsiteY340" fmla="*/ 8902 h 10000"/>
                <a:gd name="connsiteX341" fmla="*/ 4608 w 10000"/>
                <a:gd name="connsiteY341" fmla="*/ 8982 h 10000"/>
                <a:gd name="connsiteX342" fmla="*/ 4511 w 10000"/>
                <a:gd name="connsiteY342" fmla="*/ 9036 h 10000"/>
                <a:gd name="connsiteX343" fmla="*/ 4415 w 10000"/>
                <a:gd name="connsiteY343" fmla="*/ 9089 h 10000"/>
                <a:gd name="connsiteX344" fmla="*/ 4319 w 10000"/>
                <a:gd name="connsiteY344" fmla="*/ 9103 h 10000"/>
                <a:gd name="connsiteX345" fmla="*/ 4339 w 10000"/>
                <a:gd name="connsiteY345" fmla="*/ 8768 h 10000"/>
                <a:gd name="connsiteX346" fmla="*/ 4349 w 10000"/>
                <a:gd name="connsiteY346" fmla="*/ 8390 h 10000"/>
                <a:gd name="connsiteX347" fmla="*/ 4339 w 10000"/>
                <a:gd name="connsiteY347" fmla="*/ 8028 h 10000"/>
                <a:gd name="connsiteX348" fmla="*/ 4319 w 10000"/>
                <a:gd name="connsiteY348" fmla="*/ 7692 h 10000"/>
                <a:gd name="connsiteX349" fmla="*/ 4294 w 10000"/>
                <a:gd name="connsiteY349" fmla="*/ 7585 h 10000"/>
                <a:gd name="connsiteX350" fmla="*/ 4268 w 10000"/>
                <a:gd name="connsiteY350" fmla="*/ 7465 h 10000"/>
                <a:gd name="connsiteX351" fmla="*/ 4238 w 10000"/>
                <a:gd name="connsiteY351" fmla="*/ 7356 h 10000"/>
                <a:gd name="connsiteX352" fmla="*/ 4192 w 10000"/>
                <a:gd name="connsiteY352" fmla="*/ 7315 h 10000"/>
                <a:gd name="connsiteX353" fmla="*/ 4147 w 10000"/>
                <a:gd name="connsiteY353" fmla="*/ 7544 h 10000"/>
                <a:gd name="connsiteX354" fmla="*/ 4116 w 10000"/>
                <a:gd name="connsiteY354" fmla="*/ 7775 h 10000"/>
                <a:gd name="connsiteX355" fmla="*/ 4086 w 10000"/>
                <a:gd name="connsiteY355" fmla="*/ 8001 h 10000"/>
                <a:gd name="connsiteX356" fmla="*/ 4035 w 10000"/>
                <a:gd name="connsiteY356" fmla="*/ 8215 h 10000"/>
                <a:gd name="connsiteX357" fmla="*/ 3833 w 10000"/>
                <a:gd name="connsiteY357" fmla="*/ 7315 h 10000"/>
                <a:gd name="connsiteX358" fmla="*/ 3772 w 10000"/>
                <a:gd name="connsiteY358" fmla="*/ 7315 h 10000"/>
                <a:gd name="connsiteX359" fmla="*/ 3772 w 10000"/>
                <a:gd name="connsiteY359" fmla="*/ 7465 h 10000"/>
                <a:gd name="connsiteX360" fmla="*/ 3813 w 10000"/>
                <a:gd name="connsiteY360" fmla="*/ 7625 h 10000"/>
                <a:gd name="connsiteX361" fmla="*/ 3848 w 10000"/>
                <a:gd name="connsiteY361" fmla="*/ 7800 h 10000"/>
                <a:gd name="connsiteX362" fmla="*/ 3878 w 10000"/>
                <a:gd name="connsiteY362" fmla="*/ 7974 h 10000"/>
                <a:gd name="connsiteX363" fmla="*/ 3909 w 10000"/>
                <a:gd name="connsiteY363" fmla="*/ 8162 h 10000"/>
                <a:gd name="connsiteX364" fmla="*/ 3934 w 10000"/>
                <a:gd name="connsiteY364" fmla="*/ 8323 h 10000"/>
                <a:gd name="connsiteX365" fmla="*/ 3959 w 10000"/>
                <a:gd name="connsiteY365" fmla="*/ 8509 h 10000"/>
                <a:gd name="connsiteX366" fmla="*/ 3975 w 10000"/>
                <a:gd name="connsiteY366" fmla="*/ 8714 h 10000"/>
                <a:gd name="connsiteX367" fmla="*/ 3995 w 10000"/>
                <a:gd name="connsiteY367" fmla="*/ 8902 h 10000"/>
                <a:gd name="connsiteX368" fmla="*/ 4041 w 10000"/>
                <a:gd name="connsiteY368" fmla="*/ 8874 h 10000"/>
                <a:gd name="connsiteX369" fmla="*/ 4081 w 10000"/>
                <a:gd name="connsiteY369" fmla="*/ 8797 h 10000"/>
                <a:gd name="connsiteX370" fmla="*/ 4111 w 10000"/>
                <a:gd name="connsiteY370" fmla="*/ 8714 h 10000"/>
                <a:gd name="connsiteX371" fmla="*/ 4142 w 10000"/>
                <a:gd name="connsiteY371" fmla="*/ 8618 h 10000"/>
                <a:gd name="connsiteX372" fmla="*/ 4162 w 10000"/>
                <a:gd name="connsiteY372" fmla="*/ 8509 h 10000"/>
                <a:gd name="connsiteX373" fmla="*/ 4182 w 10000"/>
                <a:gd name="connsiteY373" fmla="*/ 8390 h 10000"/>
                <a:gd name="connsiteX374" fmla="*/ 4197 w 10000"/>
                <a:gd name="connsiteY374" fmla="*/ 8283 h 10000"/>
                <a:gd name="connsiteX375" fmla="*/ 4218 w 10000"/>
                <a:gd name="connsiteY375" fmla="*/ 8177 h 10000"/>
                <a:gd name="connsiteX376" fmla="*/ 4238 w 10000"/>
                <a:gd name="connsiteY376" fmla="*/ 8283 h 10000"/>
                <a:gd name="connsiteX377" fmla="*/ 4228 w 10000"/>
                <a:gd name="connsiteY377" fmla="*/ 8522 h 10000"/>
                <a:gd name="connsiteX378" fmla="*/ 4203 w 10000"/>
                <a:gd name="connsiteY378" fmla="*/ 8780 h 10000"/>
                <a:gd name="connsiteX379" fmla="*/ 4182 w 10000"/>
                <a:gd name="connsiteY379" fmla="*/ 9009 h 10000"/>
                <a:gd name="connsiteX380" fmla="*/ 4147 w 10000"/>
                <a:gd name="connsiteY380" fmla="*/ 9251 h 10000"/>
                <a:gd name="connsiteX381" fmla="*/ 4111 w 10000"/>
                <a:gd name="connsiteY381" fmla="*/ 9490 h 10000"/>
                <a:gd name="connsiteX382" fmla="*/ 4076 w 10000"/>
                <a:gd name="connsiteY382" fmla="*/ 9720 h 10000"/>
                <a:gd name="connsiteX383" fmla="*/ 4258 w 10000"/>
                <a:gd name="connsiteY383" fmla="*/ 9869 h 10000"/>
                <a:gd name="connsiteX384" fmla="*/ 4273 w 10000"/>
                <a:gd name="connsiteY384" fmla="*/ 9692 h 10000"/>
                <a:gd name="connsiteX385" fmla="*/ 4294 w 10000"/>
                <a:gd name="connsiteY385" fmla="*/ 9544 h 10000"/>
                <a:gd name="connsiteX386" fmla="*/ 4400 w 10000"/>
                <a:gd name="connsiteY386" fmla="*/ 9504 h 10000"/>
                <a:gd name="connsiteX387" fmla="*/ 4511 w 10000"/>
                <a:gd name="connsiteY387" fmla="*/ 9424 h 10000"/>
                <a:gd name="connsiteX388" fmla="*/ 4623 w 10000"/>
                <a:gd name="connsiteY388" fmla="*/ 9344 h 10000"/>
                <a:gd name="connsiteX389" fmla="*/ 4734 w 10000"/>
                <a:gd name="connsiteY389" fmla="*/ 9277 h 10000"/>
                <a:gd name="connsiteX390" fmla="*/ 4846 w 10000"/>
                <a:gd name="connsiteY390" fmla="*/ 9197 h 10000"/>
                <a:gd name="connsiteX391" fmla="*/ 4952 w 10000"/>
                <a:gd name="connsiteY391" fmla="*/ 9117 h 10000"/>
                <a:gd name="connsiteX392" fmla="*/ 5063 w 10000"/>
                <a:gd name="connsiteY392" fmla="*/ 9036 h 10000"/>
                <a:gd name="connsiteX393" fmla="*/ 5170 w 10000"/>
                <a:gd name="connsiteY393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559 w 10000"/>
                <a:gd name="connsiteY152" fmla="*/ 5516 h 10000"/>
                <a:gd name="connsiteX153" fmla="*/ 5443 w 10000"/>
                <a:gd name="connsiteY153" fmla="*/ 6767 h 10000"/>
                <a:gd name="connsiteX154" fmla="*/ 5337 w 10000"/>
                <a:gd name="connsiteY154" fmla="*/ 6644 h 10000"/>
                <a:gd name="connsiteX155" fmla="*/ 5251 w 10000"/>
                <a:gd name="connsiteY155" fmla="*/ 6580 h 10000"/>
                <a:gd name="connsiteX156" fmla="*/ 5170 w 10000"/>
                <a:gd name="connsiteY156" fmla="*/ 6498 h 10000"/>
                <a:gd name="connsiteX157" fmla="*/ 5089 w 10000"/>
                <a:gd name="connsiteY157" fmla="*/ 6405 h 10000"/>
                <a:gd name="connsiteX158" fmla="*/ 5013 w 10000"/>
                <a:gd name="connsiteY158" fmla="*/ 6325 h 10000"/>
                <a:gd name="connsiteX159" fmla="*/ 4962 w 10000"/>
                <a:gd name="connsiteY159" fmla="*/ 6230 h 10000"/>
                <a:gd name="connsiteX160" fmla="*/ 4937 w 10000"/>
                <a:gd name="connsiteY160" fmla="*/ 6123 h 10000"/>
                <a:gd name="connsiteX161" fmla="*/ 4835 w 10000"/>
                <a:gd name="connsiteY161" fmla="*/ 6163 h 10000"/>
                <a:gd name="connsiteX162" fmla="*/ 4668 w 10000"/>
                <a:gd name="connsiteY162" fmla="*/ 6243 h 10000"/>
                <a:gd name="connsiteX163" fmla="*/ 4461 w 10000"/>
                <a:gd name="connsiteY163" fmla="*/ 6325 h 10000"/>
                <a:gd name="connsiteX164" fmla="*/ 4213 w 10000"/>
                <a:gd name="connsiteY164" fmla="*/ 6443 h 10000"/>
                <a:gd name="connsiteX165" fmla="*/ 3929 w 10000"/>
                <a:gd name="connsiteY165" fmla="*/ 6565 h 10000"/>
                <a:gd name="connsiteX166" fmla="*/ 3625 w 10000"/>
                <a:gd name="connsiteY166" fmla="*/ 6686 h 10000"/>
                <a:gd name="connsiteX167" fmla="*/ 3311 w 10000"/>
                <a:gd name="connsiteY167" fmla="*/ 6831 h 10000"/>
                <a:gd name="connsiteX168" fmla="*/ 2992 w 10000"/>
                <a:gd name="connsiteY168" fmla="*/ 6966 h 10000"/>
                <a:gd name="connsiteX169" fmla="*/ 2678 w 10000"/>
                <a:gd name="connsiteY169" fmla="*/ 7102 h 10000"/>
                <a:gd name="connsiteX170" fmla="*/ 2380 w 10000"/>
                <a:gd name="connsiteY170" fmla="*/ 7250 h 10000"/>
                <a:gd name="connsiteX171" fmla="*/ 2101 w 10000"/>
                <a:gd name="connsiteY171" fmla="*/ 7369 h 10000"/>
                <a:gd name="connsiteX172" fmla="*/ 1848 w 10000"/>
                <a:gd name="connsiteY172" fmla="*/ 7479 h 10000"/>
                <a:gd name="connsiteX173" fmla="*/ 1641 w 10000"/>
                <a:gd name="connsiteY173" fmla="*/ 7571 h 10000"/>
                <a:gd name="connsiteX174" fmla="*/ 1484 w 10000"/>
                <a:gd name="connsiteY174" fmla="*/ 7625 h 10000"/>
                <a:gd name="connsiteX175" fmla="*/ 1377 w 10000"/>
                <a:gd name="connsiteY175" fmla="*/ 7680 h 10000"/>
                <a:gd name="connsiteX176" fmla="*/ 1342 w 10000"/>
                <a:gd name="connsiteY176" fmla="*/ 7692 h 10000"/>
                <a:gd name="connsiteX177" fmla="*/ 1261 w 10000"/>
                <a:gd name="connsiteY177" fmla="*/ 7625 h 10000"/>
                <a:gd name="connsiteX178" fmla="*/ 1180 w 10000"/>
                <a:gd name="connsiteY178" fmla="*/ 7559 h 10000"/>
                <a:gd name="connsiteX179" fmla="*/ 1104 w 10000"/>
                <a:gd name="connsiteY179" fmla="*/ 7492 h 10000"/>
                <a:gd name="connsiteX180" fmla="*/ 1023 w 10000"/>
                <a:gd name="connsiteY180" fmla="*/ 7412 h 10000"/>
                <a:gd name="connsiteX181" fmla="*/ 942 w 10000"/>
                <a:gd name="connsiteY181" fmla="*/ 7341 h 10000"/>
                <a:gd name="connsiteX182" fmla="*/ 861 w 10000"/>
                <a:gd name="connsiteY182" fmla="*/ 7262 h 10000"/>
                <a:gd name="connsiteX183" fmla="*/ 785 w 10000"/>
                <a:gd name="connsiteY183" fmla="*/ 7195 h 10000"/>
                <a:gd name="connsiteX184" fmla="*/ 704 w 10000"/>
                <a:gd name="connsiteY184" fmla="*/ 7117 h 10000"/>
                <a:gd name="connsiteX185" fmla="*/ 623 w 10000"/>
                <a:gd name="connsiteY185" fmla="*/ 7049 h 10000"/>
                <a:gd name="connsiteX186" fmla="*/ 542 w 10000"/>
                <a:gd name="connsiteY186" fmla="*/ 6982 h 10000"/>
                <a:gd name="connsiteX187" fmla="*/ 466 w 10000"/>
                <a:gd name="connsiteY187" fmla="*/ 6900 h 10000"/>
                <a:gd name="connsiteX188" fmla="*/ 380 w 10000"/>
                <a:gd name="connsiteY188" fmla="*/ 6846 h 10000"/>
                <a:gd name="connsiteX189" fmla="*/ 299 w 10000"/>
                <a:gd name="connsiteY189" fmla="*/ 6779 h 10000"/>
                <a:gd name="connsiteX190" fmla="*/ 218 w 10000"/>
                <a:gd name="connsiteY190" fmla="*/ 6712 h 10000"/>
                <a:gd name="connsiteX191" fmla="*/ 137 w 10000"/>
                <a:gd name="connsiteY191" fmla="*/ 6659 h 10000"/>
                <a:gd name="connsiteX192" fmla="*/ 56 w 10000"/>
                <a:gd name="connsiteY192" fmla="*/ 6593 h 10000"/>
                <a:gd name="connsiteX193" fmla="*/ 0 w 10000"/>
                <a:gd name="connsiteY193" fmla="*/ 6750 h 10000"/>
                <a:gd name="connsiteX194" fmla="*/ 15 w 10000"/>
                <a:gd name="connsiteY194" fmla="*/ 6779 h 10000"/>
                <a:gd name="connsiteX195" fmla="*/ 51 w 10000"/>
                <a:gd name="connsiteY195" fmla="*/ 6831 h 10000"/>
                <a:gd name="connsiteX196" fmla="*/ 106 w 10000"/>
                <a:gd name="connsiteY196" fmla="*/ 6888 h 10000"/>
                <a:gd name="connsiteX197" fmla="*/ 177 w 10000"/>
                <a:gd name="connsiteY197" fmla="*/ 6966 h 10000"/>
                <a:gd name="connsiteX198" fmla="*/ 263 w 10000"/>
                <a:gd name="connsiteY198" fmla="*/ 7049 h 10000"/>
                <a:gd name="connsiteX199" fmla="*/ 359 w 10000"/>
                <a:gd name="connsiteY199" fmla="*/ 7142 h 10000"/>
                <a:gd name="connsiteX200" fmla="*/ 456 w 10000"/>
                <a:gd name="connsiteY200" fmla="*/ 7250 h 10000"/>
                <a:gd name="connsiteX201" fmla="*/ 557 w 10000"/>
                <a:gd name="connsiteY201" fmla="*/ 7341 h 10000"/>
                <a:gd name="connsiteX202" fmla="*/ 658 w 10000"/>
                <a:gd name="connsiteY202" fmla="*/ 7452 h 10000"/>
                <a:gd name="connsiteX203" fmla="*/ 754 w 10000"/>
                <a:gd name="connsiteY203" fmla="*/ 7544 h 10000"/>
                <a:gd name="connsiteX204" fmla="*/ 851 w 10000"/>
                <a:gd name="connsiteY204" fmla="*/ 7625 h 10000"/>
                <a:gd name="connsiteX205" fmla="*/ 932 w 10000"/>
                <a:gd name="connsiteY205" fmla="*/ 7706 h 10000"/>
                <a:gd name="connsiteX206" fmla="*/ 997 w 10000"/>
                <a:gd name="connsiteY206" fmla="*/ 7788 h 10000"/>
                <a:gd name="connsiteX207" fmla="*/ 1053 w 10000"/>
                <a:gd name="connsiteY207" fmla="*/ 7827 h 10000"/>
                <a:gd name="connsiteX208" fmla="*/ 1089 w 10000"/>
                <a:gd name="connsiteY208" fmla="*/ 7868 h 10000"/>
                <a:gd name="connsiteX209" fmla="*/ 1099 w 10000"/>
                <a:gd name="connsiteY209" fmla="*/ 7882 h 10000"/>
                <a:gd name="connsiteX210" fmla="*/ 1094 w 10000"/>
                <a:gd name="connsiteY210" fmla="*/ 7882 h 10000"/>
                <a:gd name="connsiteX211" fmla="*/ 1073 w 10000"/>
                <a:gd name="connsiteY211" fmla="*/ 7895 h 10000"/>
                <a:gd name="connsiteX212" fmla="*/ 1053 w 10000"/>
                <a:gd name="connsiteY212" fmla="*/ 7922 h 10000"/>
                <a:gd name="connsiteX213" fmla="*/ 1023 w 10000"/>
                <a:gd name="connsiteY213" fmla="*/ 7961 h 10000"/>
                <a:gd name="connsiteX214" fmla="*/ 987 w 10000"/>
                <a:gd name="connsiteY214" fmla="*/ 7988 h 10000"/>
                <a:gd name="connsiteX215" fmla="*/ 957 w 10000"/>
                <a:gd name="connsiteY215" fmla="*/ 8028 h 10000"/>
                <a:gd name="connsiteX216" fmla="*/ 932 w 10000"/>
                <a:gd name="connsiteY216" fmla="*/ 8068 h 10000"/>
                <a:gd name="connsiteX217" fmla="*/ 906 w 10000"/>
                <a:gd name="connsiteY217" fmla="*/ 8109 h 10000"/>
                <a:gd name="connsiteX218" fmla="*/ 2486 w 10000"/>
                <a:gd name="connsiteY218" fmla="*/ 9947 h 10000"/>
                <a:gd name="connsiteX219" fmla="*/ 2516 w 10000"/>
                <a:gd name="connsiteY219" fmla="*/ 9988 h 10000"/>
                <a:gd name="connsiteX220" fmla="*/ 2542 w 10000"/>
                <a:gd name="connsiteY220" fmla="*/ 10000 h 10000"/>
                <a:gd name="connsiteX221" fmla="*/ 2572 w 10000"/>
                <a:gd name="connsiteY221" fmla="*/ 10000 h 10000"/>
                <a:gd name="connsiteX222" fmla="*/ 2603 w 10000"/>
                <a:gd name="connsiteY222" fmla="*/ 9932 h 10000"/>
                <a:gd name="connsiteX223" fmla="*/ 1246 w 10000"/>
                <a:gd name="connsiteY223" fmla="*/ 8215 h 10000"/>
                <a:gd name="connsiteX224" fmla="*/ 1337 w 10000"/>
                <a:gd name="connsiteY224" fmla="*/ 8162 h 10000"/>
                <a:gd name="connsiteX225" fmla="*/ 1494 w 10000"/>
                <a:gd name="connsiteY225" fmla="*/ 8080 h 10000"/>
                <a:gd name="connsiteX226" fmla="*/ 1701 w 10000"/>
                <a:gd name="connsiteY226" fmla="*/ 7961 h 10000"/>
                <a:gd name="connsiteX227" fmla="*/ 1949 w 10000"/>
                <a:gd name="connsiteY227" fmla="*/ 7827 h 10000"/>
                <a:gd name="connsiteX228" fmla="*/ 2233 w 10000"/>
                <a:gd name="connsiteY228" fmla="*/ 7692 h 10000"/>
                <a:gd name="connsiteX229" fmla="*/ 2542 w 10000"/>
                <a:gd name="connsiteY229" fmla="*/ 7544 h 10000"/>
                <a:gd name="connsiteX230" fmla="*/ 2871 w 10000"/>
                <a:gd name="connsiteY230" fmla="*/ 7369 h 10000"/>
                <a:gd name="connsiteX231" fmla="*/ 3195 w 10000"/>
                <a:gd name="connsiteY231" fmla="*/ 7209 h 10000"/>
                <a:gd name="connsiteX232" fmla="*/ 3524 w 10000"/>
                <a:gd name="connsiteY232" fmla="*/ 7061 h 10000"/>
                <a:gd name="connsiteX233" fmla="*/ 3833 w 10000"/>
                <a:gd name="connsiteY233" fmla="*/ 6900 h 10000"/>
                <a:gd name="connsiteX234" fmla="*/ 4122 w 10000"/>
                <a:gd name="connsiteY234" fmla="*/ 6767 h 10000"/>
                <a:gd name="connsiteX235" fmla="*/ 4380 w 10000"/>
                <a:gd name="connsiteY235" fmla="*/ 6632 h 10000"/>
                <a:gd name="connsiteX236" fmla="*/ 4603 w 10000"/>
                <a:gd name="connsiteY236" fmla="*/ 6538 h 10000"/>
                <a:gd name="connsiteX237" fmla="*/ 4765 w 10000"/>
                <a:gd name="connsiteY237" fmla="*/ 6443 h 10000"/>
                <a:gd name="connsiteX238" fmla="*/ 4876 w 10000"/>
                <a:gd name="connsiteY238" fmla="*/ 6391 h 10000"/>
                <a:gd name="connsiteX239" fmla="*/ 4911 w 10000"/>
                <a:gd name="connsiteY239" fmla="*/ 6379 h 10000"/>
                <a:gd name="connsiteX240" fmla="*/ 4972 w 10000"/>
                <a:gd name="connsiteY240" fmla="*/ 6471 h 10000"/>
                <a:gd name="connsiteX241" fmla="*/ 5038 w 10000"/>
                <a:gd name="connsiteY241" fmla="*/ 6565 h 10000"/>
                <a:gd name="connsiteX242" fmla="*/ 5109 w 10000"/>
                <a:gd name="connsiteY242" fmla="*/ 6659 h 10000"/>
                <a:gd name="connsiteX243" fmla="*/ 5180 w 10000"/>
                <a:gd name="connsiteY243" fmla="*/ 6767 h 10000"/>
                <a:gd name="connsiteX244" fmla="*/ 5241 w 10000"/>
                <a:gd name="connsiteY244" fmla="*/ 6874 h 10000"/>
                <a:gd name="connsiteX245" fmla="*/ 5306 w 10000"/>
                <a:gd name="connsiteY245" fmla="*/ 6982 h 10000"/>
                <a:gd name="connsiteX246" fmla="*/ 5367 w 10000"/>
                <a:gd name="connsiteY246" fmla="*/ 7088 h 10000"/>
                <a:gd name="connsiteX247" fmla="*/ 5428 w 10000"/>
                <a:gd name="connsiteY247" fmla="*/ 7209 h 10000"/>
                <a:gd name="connsiteX248" fmla="*/ 5423 w 10000"/>
                <a:gd name="connsiteY248" fmla="*/ 7610 h 10000"/>
                <a:gd name="connsiteX249" fmla="*/ 5397 w 10000"/>
                <a:gd name="connsiteY249" fmla="*/ 7988 h 10000"/>
                <a:gd name="connsiteX250" fmla="*/ 5367 w 10000"/>
                <a:gd name="connsiteY250" fmla="*/ 8378 h 10000"/>
                <a:gd name="connsiteX251" fmla="*/ 5337 w 10000"/>
                <a:gd name="connsiteY251" fmla="*/ 8727 h 10000"/>
                <a:gd name="connsiteX252" fmla="*/ 5296 w 10000"/>
                <a:gd name="connsiteY252" fmla="*/ 8604 h 10000"/>
                <a:gd name="connsiteX253" fmla="*/ 5251 w 10000"/>
                <a:gd name="connsiteY253" fmla="*/ 8484 h 10000"/>
                <a:gd name="connsiteX254" fmla="*/ 5210 w 10000"/>
                <a:gd name="connsiteY254" fmla="*/ 8363 h 10000"/>
                <a:gd name="connsiteX255" fmla="*/ 5170 w 10000"/>
                <a:gd name="connsiteY255" fmla="*/ 8253 h 10000"/>
                <a:gd name="connsiteX256" fmla="*/ 5129 w 10000"/>
                <a:gd name="connsiteY256" fmla="*/ 8134 h 10000"/>
                <a:gd name="connsiteX257" fmla="*/ 5089 w 10000"/>
                <a:gd name="connsiteY257" fmla="*/ 8028 h 10000"/>
                <a:gd name="connsiteX258" fmla="*/ 5043 w 10000"/>
                <a:gd name="connsiteY258" fmla="*/ 7922 h 10000"/>
                <a:gd name="connsiteX259" fmla="*/ 4992 w 10000"/>
                <a:gd name="connsiteY259" fmla="*/ 7827 h 10000"/>
                <a:gd name="connsiteX260" fmla="*/ 5033 w 10000"/>
                <a:gd name="connsiteY260" fmla="*/ 7827 h 10000"/>
                <a:gd name="connsiteX261" fmla="*/ 5073 w 10000"/>
                <a:gd name="connsiteY261" fmla="*/ 7868 h 10000"/>
                <a:gd name="connsiteX262" fmla="*/ 5114 w 10000"/>
                <a:gd name="connsiteY262" fmla="*/ 7934 h 10000"/>
                <a:gd name="connsiteX263" fmla="*/ 5149 w 10000"/>
                <a:gd name="connsiteY263" fmla="*/ 8016 h 10000"/>
                <a:gd name="connsiteX264" fmla="*/ 5190 w 10000"/>
                <a:gd name="connsiteY264" fmla="*/ 8096 h 10000"/>
                <a:gd name="connsiteX265" fmla="*/ 5230 w 10000"/>
                <a:gd name="connsiteY265" fmla="*/ 8122 h 10000"/>
                <a:gd name="connsiteX266" fmla="*/ 5271 w 10000"/>
                <a:gd name="connsiteY266" fmla="*/ 8122 h 10000"/>
                <a:gd name="connsiteX267" fmla="*/ 5316 w 10000"/>
                <a:gd name="connsiteY267" fmla="*/ 8068 h 10000"/>
                <a:gd name="connsiteX268" fmla="*/ 5276 w 10000"/>
                <a:gd name="connsiteY268" fmla="*/ 7882 h 10000"/>
                <a:gd name="connsiteX269" fmla="*/ 5225 w 10000"/>
                <a:gd name="connsiteY269" fmla="*/ 7706 h 10000"/>
                <a:gd name="connsiteX270" fmla="*/ 5170 w 10000"/>
                <a:gd name="connsiteY270" fmla="*/ 7559 h 10000"/>
                <a:gd name="connsiteX271" fmla="*/ 5109 w 10000"/>
                <a:gd name="connsiteY271" fmla="*/ 7398 h 10000"/>
                <a:gd name="connsiteX272" fmla="*/ 5043 w 10000"/>
                <a:gd name="connsiteY272" fmla="*/ 7262 h 10000"/>
                <a:gd name="connsiteX273" fmla="*/ 4972 w 10000"/>
                <a:gd name="connsiteY273" fmla="*/ 7142 h 10000"/>
                <a:gd name="connsiteX274" fmla="*/ 4901 w 10000"/>
                <a:gd name="connsiteY274" fmla="*/ 7035 h 10000"/>
                <a:gd name="connsiteX275" fmla="*/ 4835 w 10000"/>
                <a:gd name="connsiteY275" fmla="*/ 6940 h 10000"/>
                <a:gd name="connsiteX276" fmla="*/ 4881 w 10000"/>
                <a:gd name="connsiteY276" fmla="*/ 6952 h 10000"/>
                <a:gd name="connsiteX277" fmla="*/ 4927 w 10000"/>
                <a:gd name="connsiteY277" fmla="*/ 6966 h 10000"/>
                <a:gd name="connsiteX278" fmla="*/ 4972 w 10000"/>
                <a:gd name="connsiteY278" fmla="*/ 6995 h 10000"/>
                <a:gd name="connsiteX279" fmla="*/ 5018 w 10000"/>
                <a:gd name="connsiteY279" fmla="*/ 7035 h 10000"/>
                <a:gd name="connsiteX280" fmla="*/ 5068 w 10000"/>
                <a:gd name="connsiteY280" fmla="*/ 7061 h 10000"/>
                <a:gd name="connsiteX281" fmla="*/ 5114 w 10000"/>
                <a:gd name="connsiteY281" fmla="*/ 7102 h 10000"/>
                <a:gd name="connsiteX282" fmla="*/ 5154 w 10000"/>
                <a:gd name="connsiteY282" fmla="*/ 7155 h 10000"/>
                <a:gd name="connsiteX283" fmla="*/ 5195 w 10000"/>
                <a:gd name="connsiteY283" fmla="*/ 7209 h 10000"/>
                <a:gd name="connsiteX284" fmla="*/ 5220 w 10000"/>
                <a:gd name="connsiteY284" fmla="*/ 7223 h 10000"/>
                <a:gd name="connsiteX285" fmla="*/ 5241 w 10000"/>
                <a:gd name="connsiteY285" fmla="*/ 7275 h 10000"/>
                <a:gd name="connsiteX286" fmla="*/ 5266 w 10000"/>
                <a:gd name="connsiteY286" fmla="*/ 7341 h 10000"/>
                <a:gd name="connsiteX287" fmla="*/ 5281 w 10000"/>
                <a:gd name="connsiteY287" fmla="*/ 7385 h 10000"/>
                <a:gd name="connsiteX288" fmla="*/ 5306 w 10000"/>
                <a:gd name="connsiteY288" fmla="*/ 7452 h 10000"/>
                <a:gd name="connsiteX289" fmla="*/ 5327 w 10000"/>
                <a:gd name="connsiteY289" fmla="*/ 7465 h 10000"/>
                <a:gd name="connsiteX290" fmla="*/ 5352 w 10000"/>
                <a:gd name="connsiteY290" fmla="*/ 7452 h 10000"/>
                <a:gd name="connsiteX291" fmla="*/ 5382 w 10000"/>
                <a:gd name="connsiteY291" fmla="*/ 7385 h 10000"/>
                <a:gd name="connsiteX292" fmla="*/ 5342 w 10000"/>
                <a:gd name="connsiteY292" fmla="*/ 7250 h 10000"/>
                <a:gd name="connsiteX293" fmla="*/ 5296 w 10000"/>
                <a:gd name="connsiteY293" fmla="*/ 7142 h 10000"/>
                <a:gd name="connsiteX294" fmla="*/ 5241 w 10000"/>
                <a:gd name="connsiteY294" fmla="*/ 7049 h 10000"/>
                <a:gd name="connsiteX295" fmla="*/ 5190 w 10000"/>
                <a:gd name="connsiteY295" fmla="*/ 6966 h 10000"/>
                <a:gd name="connsiteX296" fmla="*/ 5129 w 10000"/>
                <a:gd name="connsiteY296" fmla="*/ 6900 h 10000"/>
                <a:gd name="connsiteX297" fmla="*/ 5073 w 10000"/>
                <a:gd name="connsiteY297" fmla="*/ 6861 h 10000"/>
                <a:gd name="connsiteX298" fmla="*/ 5008 w 10000"/>
                <a:gd name="connsiteY298" fmla="*/ 6793 h 10000"/>
                <a:gd name="connsiteX299" fmla="*/ 4952 w 10000"/>
                <a:gd name="connsiteY299" fmla="*/ 6750 h 10000"/>
                <a:gd name="connsiteX300" fmla="*/ 4916 w 10000"/>
                <a:gd name="connsiteY300" fmla="*/ 6712 h 10000"/>
                <a:gd name="connsiteX301" fmla="*/ 4876 w 10000"/>
                <a:gd name="connsiteY301" fmla="*/ 6698 h 10000"/>
                <a:gd name="connsiteX302" fmla="*/ 4841 w 10000"/>
                <a:gd name="connsiteY302" fmla="*/ 6698 h 10000"/>
                <a:gd name="connsiteX303" fmla="*/ 4810 w 10000"/>
                <a:gd name="connsiteY303" fmla="*/ 6767 h 10000"/>
                <a:gd name="connsiteX304" fmla="*/ 4810 w 10000"/>
                <a:gd name="connsiteY304" fmla="*/ 6805 h 10000"/>
                <a:gd name="connsiteX305" fmla="*/ 4815 w 10000"/>
                <a:gd name="connsiteY305" fmla="*/ 6861 h 10000"/>
                <a:gd name="connsiteX306" fmla="*/ 4820 w 10000"/>
                <a:gd name="connsiteY306" fmla="*/ 6888 h 10000"/>
                <a:gd name="connsiteX307" fmla="*/ 4835 w 10000"/>
                <a:gd name="connsiteY307" fmla="*/ 6913 h 10000"/>
                <a:gd name="connsiteX308" fmla="*/ 4795 w 10000"/>
                <a:gd name="connsiteY308" fmla="*/ 6952 h 10000"/>
                <a:gd name="connsiteX309" fmla="*/ 4744 w 10000"/>
                <a:gd name="connsiteY309" fmla="*/ 6966 h 10000"/>
                <a:gd name="connsiteX310" fmla="*/ 4709 w 10000"/>
                <a:gd name="connsiteY310" fmla="*/ 6995 h 10000"/>
                <a:gd name="connsiteX311" fmla="*/ 4704 w 10000"/>
                <a:gd name="connsiteY311" fmla="*/ 7117 h 10000"/>
                <a:gd name="connsiteX312" fmla="*/ 4754 w 10000"/>
                <a:gd name="connsiteY312" fmla="*/ 7168 h 10000"/>
                <a:gd name="connsiteX313" fmla="*/ 4800 w 10000"/>
                <a:gd name="connsiteY313" fmla="*/ 7209 h 10000"/>
                <a:gd name="connsiteX314" fmla="*/ 4846 w 10000"/>
                <a:gd name="connsiteY314" fmla="*/ 7262 h 10000"/>
                <a:gd name="connsiteX315" fmla="*/ 4896 w 10000"/>
                <a:gd name="connsiteY315" fmla="*/ 7289 h 10000"/>
                <a:gd name="connsiteX316" fmla="*/ 4937 w 10000"/>
                <a:gd name="connsiteY316" fmla="*/ 7341 h 10000"/>
                <a:gd name="connsiteX317" fmla="*/ 4987 w 10000"/>
                <a:gd name="connsiteY317" fmla="*/ 7398 h 10000"/>
                <a:gd name="connsiteX318" fmla="*/ 5028 w 10000"/>
                <a:gd name="connsiteY318" fmla="*/ 7479 h 10000"/>
                <a:gd name="connsiteX319" fmla="*/ 5068 w 10000"/>
                <a:gd name="connsiteY319" fmla="*/ 7559 h 10000"/>
                <a:gd name="connsiteX320" fmla="*/ 5033 w 10000"/>
                <a:gd name="connsiteY320" fmla="*/ 7571 h 10000"/>
                <a:gd name="connsiteX321" fmla="*/ 4992 w 10000"/>
                <a:gd name="connsiteY321" fmla="*/ 7571 h 10000"/>
                <a:gd name="connsiteX322" fmla="*/ 4957 w 10000"/>
                <a:gd name="connsiteY322" fmla="*/ 7559 h 10000"/>
                <a:gd name="connsiteX323" fmla="*/ 4916 w 10000"/>
                <a:gd name="connsiteY323" fmla="*/ 7519 h 10000"/>
                <a:gd name="connsiteX324" fmla="*/ 4876 w 10000"/>
                <a:gd name="connsiteY324" fmla="*/ 7492 h 10000"/>
                <a:gd name="connsiteX325" fmla="*/ 4835 w 10000"/>
                <a:gd name="connsiteY325" fmla="*/ 7479 h 10000"/>
                <a:gd name="connsiteX326" fmla="*/ 4800 w 10000"/>
                <a:gd name="connsiteY326" fmla="*/ 7505 h 10000"/>
                <a:gd name="connsiteX327" fmla="*/ 4759 w 10000"/>
                <a:gd name="connsiteY327" fmla="*/ 7559 h 10000"/>
                <a:gd name="connsiteX328" fmla="*/ 4775 w 10000"/>
                <a:gd name="connsiteY328" fmla="*/ 7719 h 10000"/>
                <a:gd name="connsiteX329" fmla="*/ 4810 w 10000"/>
                <a:gd name="connsiteY329" fmla="*/ 7868 h 10000"/>
                <a:gd name="connsiteX330" fmla="*/ 4851 w 10000"/>
                <a:gd name="connsiteY330" fmla="*/ 7974 h 10000"/>
                <a:gd name="connsiteX331" fmla="*/ 4901 w 10000"/>
                <a:gd name="connsiteY331" fmla="*/ 8080 h 10000"/>
                <a:gd name="connsiteX332" fmla="*/ 4952 w 10000"/>
                <a:gd name="connsiteY332" fmla="*/ 8189 h 10000"/>
                <a:gd name="connsiteX333" fmla="*/ 5003 w 10000"/>
                <a:gd name="connsiteY333" fmla="*/ 8309 h 10000"/>
                <a:gd name="connsiteX334" fmla="*/ 5043 w 10000"/>
                <a:gd name="connsiteY334" fmla="*/ 8470 h 10000"/>
                <a:gd name="connsiteX335" fmla="*/ 5078 w 10000"/>
                <a:gd name="connsiteY335" fmla="*/ 8631 h 10000"/>
                <a:gd name="connsiteX336" fmla="*/ 4987 w 10000"/>
                <a:gd name="connsiteY336" fmla="*/ 8686 h 10000"/>
                <a:gd name="connsiteX337" fmla="*/ 4886 w 10000"/>
                <a:gd name="connsiteY337" fmla="*/ 8741 h 10000"/>
                <a:gd name="connsiteX338" fmla="*/ 4795 w 10000"/>
                <a:gd name="connsiteY338" fmla="*/ 8822 h 10000"/>
                <a:gd name="connsiteX339" fmla="*/ 4699 w 10000"/>
                <a:gd name="connsiteY339" fmla="*/ 8902 h 10000"/>
                <a:gd name="connsiteX340" fmla="*/ 4608 w 10000"/>
                <a:gd name="connsiteY340" fmla="*/ 8982 h 10000"/>
                <a:gd name="connsiteX341" fmla="*/ 4511 w 10000"/>
                <a:gd name="connsiteY341" fmla="*/ 9036 h 10000"/>
                <a:gd name="connsiteX342" fmla="*/ 4415 w 10000"/>
                <a:gd name="connsiteY342" fmla="*/ 9089 h 10000"/>
                <a:gd name="connsiteX343" fmla="*/ 4319 w 10000"/>
                <a:gd name="connsiteY343" fmla="*/ 9103 h 10000"/>
                <a:gd name="connsiteX344" fmla="*/ 4339 w 10000"/>
                <a:gd name="connsiteY344" fmla="*/ 8768 h 10000"/>
                <a:gd name="connsiteX345" fmla="*/ 4349 w 10000"/>
                <a:gd name="connsiteY345" fmla="*/ 8390 h 10000"/>
                <a:gd name="connsiteX346" fmla="*/ 4339 w 10000"/>
                <a:gd name="connsiteY346" fmla="*/ 8028 h 10000"/>
                <a:gd name="connsiteX347" fmla="*/ 4319 w 10000"/>
                <a:gd name="connsiteY347" fmla="*/ 7692 h 10000"/>
                <a:gd name="connsiteX348" fmla="*/ 4294 w 10000"/>
                <a:gd name="connsiteY348" fmla="*/ 7585 h 10000"/>
                <a:gd name="connsiteX349" fmla="*/ 4268 w 10000"/>
                <a:gd name="connsiteY349" fmla="*/ 7465 h 10000"/>
                <a:gd name="connsiteX350" fmla="*/ 4238 w 10000"/>
                <a:gd name="connsiteY350" fmla="*/ 7356 h 10000"/>
                <a:gd name="connsiteX351" fmla="*/ 4192 w 10000"/>
                <a:gd name="connsiteY351" fmla="*/ 7315 h 10000"/>
                <a:gd name="connsiteX352" fmla="*/ 4147 w 10000"/>
                <a:gd name="connsiteY352" fmla="*/ 7544 h 10000"/>
                <a:gd name="connsiteX353" fmla="*/ 4116 w 10000"/>
                <a:gd name="connsiteY353" fmla="*/ 7775 h 10000"/>
                <a:gd name="connsiteX354" fmla="*/ 4086 w 10000"/>
                <a:gd name="connsiteY354" fmla="*/ 8001 h 10000"/>
                <a:gd name="connsiteX355" fmla="*/ 4035 w 10000"/>
                <a:gd name="connsiteY355" fmla="*/ 8215 h 10000"/>
                <a:gd name="connsiteX356" fmla="*/ 3833 w 10000"/>
                <a:gd name="connsiteY356" fmla="*/ 7315 h 10000"/>
                <a:gd name="connsiteX357" fmla="*/ 3772 w 10000"/>
                <a:gd name="connsiteY357" fmla="*/ 7315 h 10000"/>
                <a:gd name="connsiteX358" fmla="*/ 3772 w 10000"/>
                <a:gd name="connsiteY358" fmla="*/ 7465 h 10000"/>
                <a:gd name="connsiteX359" fmla="*/ 3813 w 10000"/>
                <a:gd name="connsiteY359" fmla="*/ 7625 h 10000"/>
                <a:gd name="connsiteX360" fmla="*/ 3848 w 10000"/>
                <a:gd name="connsiteY360" fmla="*/ 7800 h 10000"/>
                <a:gd name="connsiteX361" fmla="*/ 3878 w 10000"/>
                <a:gd name="connsiteY361" fmla="*/ 7974 h 10000"/>
                <a:gd name="connsiteX362" fmla="*/ 3909 w 10000"/>
                <a:gd name="connsiteY362" fmla="*/ 8162 h 10000"/>
                <a:gd name="connsiteX363" fmla="*/ 3934 w 10000"/>
                <a:gd name="connsiteY363" fmla="*/ 8323 h 10000"/>
                <a:gd name="connsiteX364" fmla="*/ 3959 w 10000"/>
                <a:gd name="connsiteY364" fmla="*/ 8509 h 10000"/>
                <a:gd name="connsiteX365" fmla="*/ 3975 w 10000"/>
                <a:gd name="connsiteY365" fmla="*/ 8714 h 10000"/>
                <a:gd name="connsiteX366" fmla="*/ 3995 w 10000"/>
                <a:gd name="connsiteY366" fmla="*/ 8902 h 10000"/>
                <a:gd name="connsiteX367" fmla="*/ 4041 w 10000"/>
                <a:gd name="connsiteY367" fmla="*/ 8874 h 10000"/>
                <a:gd name="connsiteX368" fmla="*/ 4081 w 10000"/>
                <a:gd name="connsiteY368" fmla="*/ 8797 h 10000"/>
                <a:gd name="connsiteX369" fmla="*/ 4111 w 10000"/>
                <a:gd name="connsiteY369" fmla="*/ 8714 h 10000"/>
                <a:gd name="connsiteX370" fmla="*/ 4142 w 10000"/>
                <a:gd name="connsiteY370" fmla="*/ 8618 h 10000"/>
                <a:gd name="connsiteX371" fmla="*/ 4162 w 10000"/>
                <a:gd name="connsiteY371" fmla="*/ 8509 h 10000"/>
                <a:gd name="connsiteX372" fmla="*/ 4182 w 10000"/>
                <a:gd name="connsiteY372" fmla="*/ 8390 h 10000"/>
                <a:gd name="connsiteX373" fmla="*/ 4197 w 10000"/>
                <a:gd name="connsiteY373" fmla="*/ 8283 h 10000"/>
                <a:gd name="connsiteX374" fmla="*/ 4218 w 10000"/>
                <a:gd name="connsiteY374" fmla="*/ 8177 h 10000"/>
                <a:gd name="connsiteX375" fmla="*/ 4238 w 10000"/>
                <a:gd name="connsiteY375" fmla="*/ 8283 h 10000"/>
                <a:gd name="connsiteX376" fmla="*/ 4228 w 10000"/>
                <a:gd name="connsiteY376" fmla="*/ 8522 h 10000"/>
                <a:gd name="connsiteX377" fmla="*/ 4203 w 10000"/>
                <a:gd name="connsiteY377" fmla="*/ 8780 h 10000"/>
                <a:gd name="connsiteX378" fmla="*/ 4182 w 10000"/>
                <a:gd name="connsiteY378" fmla="*/ 9009 h 10000"/>
                <a:gd name="connsiteX379" fmla="*/ 4147 w 10000"/>
                <a:gd name="connsiteY379" fmla="*/ 9251 h 10000"/>
                <a:gd name="connsiteX380" fmla="*/ 4111 w 10000"/>
                <a:gd name="connsiteY380" fmla="*/ 9490 h 10000"/>
                <a:gd name="connsiteX381" fmla="*/ 4076 w 10000"/>
                <a:gd name="connsiteY381" fmla="*/ 9720 h 10000"/>
                <a:gd name="connsiteX382" fmla="*/ 4258 w 10000"/>
                <a:gd name="connsiteY382" fmla="*/ 9869 h 10000"/>
                <a:gd name="connsiteX383" fmla="*/ 4273 w 10000"/>
                <a:gd name="connsiteY383" fmla="*/ 9692 h 10000"/>
                <a:gd name="connsiteX384" fmla="*/ 4294 w 10000"/>
                <a:gd name="connsiteY384" fmla="*/ 9544 h 10000"/>
                <a:gd name="connsiteX385" fmla="*/ 4400 w 10000"/>
                <a:gd name="connsiteY385" fmla="*/ 9504 h 10000"/>
                <a:gd name="connsiteX386" fmla="*/ 4511 w 10000"/>
                <a:gd name="connsiteY386" fmla="*/ 9424 h 10000"/>
                <a:gd name="connsiteX387" fmla="*/ 4623 w 10000"/>
                <a:gd name="connsiteY387" fmla="*/ 9344 h 10000"/>
                <a:gd name="connsiteX388" fmla="*/ 4734 w 10000"/>
                <a:gd name="connsiteY388" fmla="*/ 9277 h 10000"/>
                <a:gd name="connsiteX389" fmla="*/ 4846 w 10000"/>
                <a:gd name="connsiteY389" fmla="*/ 9197 h 10000"/>
                <a:gd name="connsiteX390" fmla="*/ 4952 w 10000"/>
                <a:gd name="connsiteY390" fmla="*/ 9117 h 10000"/>
                <a:gd name="connsiteX391" fmla="*/ 5063 w 10000"/>
                <a:gd name="connsiteY391" fmla="*/ 9036 h 10000"/>
                <a:gd name="connsiteX392" fmla="*/ 5170 w 10000"/>
                <a:gd name="connsiteY392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590 w 10000"/>
                <a:gd name="connsiteY151" fmla="*/ 5263 h 10000"/>
                <a:gd name="connsiteX152" fmla="*/ 5443 w 10000"/>
                <a:gd name="connsiteY152" fmla="*/ 6767 h 10000"/>
                <a:gd name="connsiteX153" fmla="*/ 5337 w 10000"/>
                <a:gd name="connsiteY153" fmla="*/ 6644 h 10000"/>
                <a:gd name="connsiteX154" fmla="*/ 5251 w 10000"/>
                <a:gd name="connsiteY154" fmla="*/ 6580 h 10000"/>
                <a:gd name="connsiteX155" fmla="*/ 5170 w 10000"/>
                <a:gd name="connsiteY155" fmla="*/ 6498 h 10000"/>
                <a:gd name="connsiteX156" fmla="*/ 5089 w 10000"/>
                <a:gd name="connsiteY156" fmla="*/ 6405 h 10000"/>
                <a:gd name="connsiteX157" fmla="*/ 5013 w 10000"/>
                <a:gd name="connsiteY157" fmla="*/ 6325 h 10000"/>
                <a:gd name="connsiteX158" fmla="*/ 4962 w 10000"/>
                <a:gd name="connsiteY158" fmla="*/ 6230 h 10000"/>
                <a:gd name="connsiteX159" fmla="*/ 4937 w 10000"/>
                <a:gd name="connsiteY159" fmla="*/ 6123 h 10000"/>
                <a:gd name="connsiteX160" fmla="*/ 4835 w 10000"/>
                <a:gd name="connsiteY160" fmla="*/ 6163 h 10000"/>
                <a:gd name="connsiteX161" fmla="*/ 4668 w 10000"/>
                <a:gd name="connsiteY161" fmla="*/ 6243 h 10000"/>
                <a:gd name="connsiteX162" fmla="*/ 4461 w 10000"/>
                <a:gd name="connsiteY162" fmla="*/ 6325 h 10000"/>
                <a:gd name="connsiteX163" fmla="*/ 4213 w 10000"/>
                <a:gd name="connsiteY163" fmla="*/ 6443 h 10000"/>
                <a:gd name="connsiteX164" fmla="*/ 3929 w 10000"/>
                <a:gd name="connsiteY164" fmla="*/ 6565 h 10000"/>
                <a:gd name="connsiteX165" fmla="*/ 3625 w 10000"/>
                <a:gd name="connsiteY165" fmla="*/ 6686 h 10000"/>
                <a:gd name="connsiteX166" fmla="*/ 3311 w 10000"/>
                <a:gd name="connsiteY166" fmla="*/ 6831 h 10000"/>
                <a:gd name="connsiteX167" fmla="*/ 2992 w 10000"/>
                <a:gd name="connsiteY167" fmla="*/ 6966 h 10000"/>
                <a:gd name="connsiteX168" fmla="*/ 2678 w 10000"/>
                <a:gd name="connsiteY168" fmla="*/ 7102 h 10000"/>
                <a:gd name="connsiteX169" fmla="*/ 2380 w 10000"/>
                <a:gd name="connsiteY169" fmla="*/ 7250 h 10000"/>
                <a:gd name="connsiteX170" fmla="*/ 2101 w 10000"/>
                <a:gd name="connsiteY170" fmla="*/ 7369 h 10000"/>
                <a:gd name="connsiteX171" fmla="*/ 1848 w 10000"/>
                <a:gd name="connsiteY171" fmla="*/ 7479 h 10000"/>
                <a:gd name="connsiteX172" fmla="*/ 1641 w 10000"/>
                <a:gd name="connsiteY172" fmla="*/ 7571 h 10000"/>
                <a:gd name="connsiteX173" fmla="*/ 1484 w 10000"/>
                <a:gd name="connsiteY173" fmla="*/ 7625 h 10000"/>
                <a:gd name="connsiteX174" fmla="*/ 1377 w 10000"/>
                <a:gd name="connsiteY174" fmla="*/ 7680 h 10000"/>
                <a:gd name="connsiteX175" fmla="*/ 1342 w 10000"/>
                <a:gd name="connsiteY175" fmla="*/ 7692 h 10000"/>
                <a:gd name="connsiteX176" fmla="*/ 1261 w 10000"/>
                <a:gd name="connsiteY176" fmla="*/ 7625 h 10000"/>
                <a:gd name="connsiteX177" fmla="*/ 1180 w 10000"/>
                <a:gd name="connsiteY177" fmla="*/ 7559 h 10000"/>
                <a:gd name="connsiteX178" fmla="*/ 1104 w 10000"/>
                <a:gd name="connsiteY178" fmla="*/ 7492 h 10000"/>
                <a:gd name="connsiteX179" fmla="*/ 1023 w 10000"/>
                <a:gd name="connsiteY179" fmla="*/ 7412 h 10000"/>
                <a:gd name="connsiteX180" fmla="*/ 942 w 10000"/>
                <a:gd name="connsiteY180" fmla="*/ 7341 h 10000"/>
                <a:gd name="connsiteX181" fmla="*/ 861 w 10000"/>
                <a:gd name="connsiteY181" fmla="*/ 7262 h 10000"/>
                <a:gd name="connsiteX182" fmla="*/ 785 w 10000"/>
                <a:gd name="connsiteY182" fmla="*/ 7195 h 10000"/>
                <a:gd name="connsiteX183" fmla="*/ 704 w 10000"/>
                <a:gd name="connsiteY183" fmla="*/ 7117 h 10000"/>
                <a:gd name="connsiteX184" fmla="*/ 623 w 10000"/>
                <a:gd name="connsiteY184" fmla="*/ 7049 h 10000"/>
                <a:gd name="connsiteX185" fmla="*/ 542 w 10000"/>
                <a:gd name="connsiteY185" fmla="*/ 6982 h 10000"/>
                <a:gd name="connsiteX186" fmla="*/ 466 w 10000"/>
                <a:gd name="connsiteY186" fmla="*/ 6900 h 10000"/>
                <a:gd name="connsiteX187" fmla="*/ 380 w 10000"/>
                <a:gd name="connsiteY187" fmla="*/ 6846 h 10000"/>
                <a:gd name="connsiteX188" fmla="*/ 299 w 10000"/>
                <a:gd name="connsiteY188" fmla="*/ 6779 h 10000"/>
                <a:gd name="connsiteX189" fmla="*/ 218 w 10000"/>
                <a:gd name="connsiteY189" fmla="*/ 6712 h 10000"/>
                <a:gd name="connsiteX190" fmla="*/ 137 w 10000"/>
                <a:gd name="connsiteY190" fmla="*/ 6659 h 10000"/>
                <a:gd name="connsiteX191" fmla="*/ 56 w 10000"/>
                <a:gd name="connsiteY191" fmla="*/ 6593 h 10000"/>
                <a:gd name="connsiteX192" fmla="*/ 0 w 10000"/>
                <a:gd name="connsiteY192" fmla="*/ 6750 h 10000"/>
                <a:gd name="connsiteX193" fmla="*/ 15 w 10000"/>
                <a:gd name="connsiteY193" fmla="*/ 6779 h 10000"/>
                <a:gd name="connsiteX194" fmla="*/ 51 w 10000"/>
                <a:gd name="connsiteY194" fmla="*/ 6831 h 10000"/>
                <a:gd name="connsiteX195" fmla="*/ 106 w 10000"/>
                <a:gd name="connsiteY195" fmla="*/ 6888 h 10000"/>
                <a:gd name="connsiteX196" fmla="*/ 177 w 10000"/>
                <a:gd name="connsiteY196" fmla="*/ 6966 h 10000"/>
                <a:gd name="connsiteX197" fmla="*/ 263 w 10000"/>
                <a:gd name="connsiteY197" fmla="*/ 7049 h 10000"/>
                <a:gd name="connsiteX198" fmla="*/ 359 w 10000"/>
                <a:gd name="connsiteY198" fmla="*/ 7142 h 10000"/>
                <a:gd name="connsiteX199" fmla="*/ 456 w 10000"/>
                <a:gd name="connsiteY199" fmla="*/ 7250 h 10000"/>
                <a:gd name="connsiteX200" fmla="*/ 557 w 10000"/>
                <a:gd name="connsiteY200" fmla="*/ 7341 h 10000"/>
                <a:gd name="connsiteX201" fmla="*/ 658 w 10000"/>
                <a:gd name="connsiteY201" fmla="*/ 7452 h 10000"/>
                <a:gd name="connsiteX202" fmla="*/ 754 w 10000"/>
                <a:gd name="connsiteY202" fmla="*/ 7544 h 10000"/>
                <a:gd name="connsiteX203" fmla="*/ 851 w 10000"/>
                <a:gd name="connsiteY203" fmla="*/ 7625 h 10000"/>
                <a:gd name="connsiteX204" fmla="*/ 932 w 10000"/>
                <a:gd name="connsiteY204" fmla="*/ 7706 h 10000"/>
                <a:gd name="connsiteX205" fmla="*/ 997 w 10000"/>
                <a:gd name="connsiteY205" fmla="*/ 7788 h 10000"/>
                <a:gd name="connsiteX206" fmla="*/ 1053 w 10000"/>
                <a:gd name="connsiteY206" fmla="*/ 7827 h 10000"/>
                <a:gd name="connsiteX207" fmla="*/ 1089 w 10000"/>
                <a:gd name="connsiteY207" fmla="*/ 7868 h 10000"/>
                <a:gd name="connsiteX208" fmla="*/ 1099 w 10000"/>
                <a:gd name="connsiteY208" fmla="*/ 7882 h 10000"/>
                <a:gd name="connsiteX209" fmla="*/ 1094 w 10000"/>
                <a:gd name="connsiteY209" fmla="*/ 7882 h 10000"/>
                <a:gd name="connsiteX210" fmla="*/ 1073 w 10000"/>
                <a:gd name="connsiteY210" fmla="*/ 7895 h 10000"/>
                <a:gd name="connsiteX211" fmla="*/ 1053 w 10000"/>
                <a:gd name="connsiteY211" fmla="*/ 7922 h 10000"/>
                <a:gd name="connsiteX212" fmla="*/ 1023 w 10000"/>
                <a:gd name="connsiteY212" fmla="*/ 7961 h 10000"/>
                <a:gd name="connsiteX213" fmla="*/ 987 w 10000"/>
                <a:gd name="connsiteY213" fmla="*/ 7988 h 10000"/>
                <a:gd name="connsiteX214" fmla="*/ 957 w 10000"/>
                <a:gd name="connsiteY214" fmla="*/ 8028 h 10000"/>
                <a:gd name="connsiteX215" fmla="*/ 932 w 10000"/>
                <a:gd name="connsiteY215" fmla="*/ 8068 h 10000"/>
                <a:gd name="connsiteX216" fmla="*/ 906 w 10000"/>
                <a:gd name="connsiteY216" fmla="*/ 8109 h 10000"/>
                <a:gd name="connsiteX217" fmla="*/ 2486 w 10000"/>
                <a:gd name="connsiteY217" fmla="*/ 9947 h 10000"/>
                <a:gd name="connsiteX218" fmla="*/ 2516 w 10000"/>
                <a:gd name="connsiteY218" fmla="*/ 9988 h 10000"/>
                <a:gd name="connsiteX219" fmla="*/ 2542 w 10000"/>
                <a:gd name="connsiteY219" fmla="*/ 10000 h 10000"/>
                <a:gd name="connsiteX220" fmla="*/ 2572 w 10000"/>
                <a:gd name="connsiteY220" fmla="*/ 10000 h 10000"/>
                <a:gd name="connsiteX221" fmla="*/ 2603 w 10000"/>
                <a:gd name="connsiteY221" fmla="*/ 9932 h 10000"/>
                <a:gd name="connsiteX222" fmla="*/ 1246 w 10000"/>
                <a:gd name="connsiteY222" fmla="*/ 8215 h 10000"/>
                <a:gd name="connsiteX223" fmla="*/ 1337 w 10000"/>
                <a:gd name="connsiteY223" fmla="*/ 8162 h 10000"/>
                <a:gd name="connsiteX224" fmla="*/ 1494 w 10000"/>
                <a:gd name="connsiteY224" fmla="*/ 8080 h 10000"/>
                <a:gd name="connsiteX225" fmla="*/ 1701 w 10000"/>
                <a:gd name="connsiteY225" fmla="*/ 7961 h 10000"/>
                <a:gd name="connsiteX226" fmla="*/ 1949 w 10000"/>
                <a:gd name="connsiteY226" fmla="*/ 7827 h 10000"/>
                <a:gd name="connsiteX227" fmla="*/ 2233 w 10000"/>
                <a:gd name="connsiteY227" fmla="*/ 7692 h 10000"/>
                <a:gd name="connsiteX228" fmla="*/ 2542 w 10000"/>
                <a:gd name="connsiteY228" fmla="*/ 7544 h 10000"/>
                <a:gd name="connsiteX229" fmla="*/ 2871 w 10000"/>
                <a:gd name="connsiteY229" fmla="*/ 7369 h 10000"/>
                <a:gd name="connsiteX230" fmla="*/ 3195 w 10000"/>
                <a:gd name="connsiteY230" fmla="*/ 7209 h 10000"/>
                <a:gd name="connsiteX231" fmla="*/ 3524 w 10000"/>
                <a:gd name="connsiteY231" fmla="*/ 7061 h 10000"/>
                <a:gd name="connsiteX232" fmla="*/ 3833 w 10000"/>
                <a:gd name="connsiteY232" fmla="*/ 6900 h 10000"/>
                <a:gd name="connsiteX233" fmla="*/ 4122 w 10000"/>
                <a:gd name="connsiteY233" fmla="*/ 6767 h 10000"/>
                <a:gd name="connsiteX234" fmla="*/ 4380 w 10000"/>
                <a:gd name="connsiteY234" fmla="*/ 6632 h 10000"/>
                <a:gd name="connsiteX235" fmla="*/ 4603 w 10000"/>
                <a:gd name="connsiteY235" fmla="*/ 6538 h 10000"/>
                <a:gd name="connsiteX236" fmla="*/ 4765 w 10000"/>
                <a:gd name="connsiteY236" fmla="*/ 6443 h 10000"/>
                <a:gd name="connsiteX237" fmla="*/ 4876 w 10000"/>
                <a:gd name="connsiteY237" fmla="*/ 6391 h 10000"/>
                <a:gd name="connsiteX238" fmla="*/ 4911 w 10000"/>
                <a:gd name="connsiteY238" fmla="*/ 6379 h 10000"/>
                <a:gd name="connsiteX239" fmla="*/ 4972 w 10000"/>
                <a:gd name="connsiteY239" fmla="*/ 6471 h 10000"/>
                <a:gd name="connsiteX240" fmla="*/ 5038 w 10000"/>
                <a:gd name="connsiteY240" fmla="*/ 6565 h 10000"/>
                <a:gd name="connsiteX241" fmla="*/ 5109 w 10000"/>
                <a:gd name="connsiteY241" fmla="*/ 6659 h 10000"/>
                <a:gd name="connsiteX242" fmla="*/ 5180 w 10000"/>
                <a:gd name="connsiteY242" fmla="*/ 6767 h 10000"/>
                <a:gd name="connsiteX243" fmla="*/ 5241 w 10000"/>
                <a:gd name="connsiteY243" fmla="*/ 6874 h 10000"/>
                <a:gd name="connsiteX244" fmla="*/ 5306 w 10000"/>
                <a:gd name="connsiteY244" fmla="*/ 6982 h 10000"/>
                <a:gd name="connsiteX245" fmla="*/ 5367 w 10000"/>
                <a:gd name="connsiteY245" fmla="*/ 7088 h 10000"/>
                <a:gd name="connsiteX246" fmla="*/ 5428 w 10000"/>
                <a:gd name="connsiteY246" fmla="*/ 7209 h 10000"/>
                <a:gd name="connsiteX247" fmla="*/ 5423 w 10000"/>
                <a:gd name="connsiteY247" fmla="*/ 7610 h 10000"/>
                <a:gd name="connsiteX248" fmla="*/ 5397 w 10000"/>
                <a:gd name="connsiteY248" fmla="*/ 7988 h 10000"/>
                <a:gd name="connsiteX249" fmla="*/ 5367 w 10000"/>
                <a:gd name="connsiteY249" fmla="*/ 8378 h 10000"/>
                <a:gd name="connsiteX250" fmla="*/ 5337 w 10000"/>
                <a:gd name="connsiteY250" fmla="*/ 8727 h 10000"/>
                <a:gd name="connsiteX251" fmla="*/ 5296 w 10000"/>
                <a:gd name="connsiteY251" fmla="*/ 8604 h 10000"/>
                <a:gd name="connsiteX252" fmla="*/ 5251 w 10000"/>
                <a:gd name="connsiteY252" fmla="*/ 8484 h 10000"/>
                <a:gd name="connsiteX253" fmla="*/ 5210 w 10000"/>
                <a:gd name="connsiteY253" fmla="*/ 8363 h 10000"/>
                <a:gd name="connsiteX254" fmla="*/ 5170 w 10000"/>
                <a:gd name="connsiteY254" fmla="*/ 8253 h 10000"/>
                <a:gd name="connsiteX255" fmla="*/ 5129 w 10000"/>
                <a:gd name="connsiteY255" fmla="*/ 8134 h 10000"/>
                <a:gd name="connsiteX256" fmla="*/ 5089 w 10000"/>
                <a:gd name="connsiteY256" fmla="*/ 8028 h 10000"/>
                <a:gd name="connsiteX257" fmla="*/ 5043 w 10000"/>
                <a:gd name="connsiteY257" fmla="*/ 7922 h 10000"/>
                <a:gd name="connsiteX258" fmla="*/ 4992 w 10000"/>
                <a:gd name="connsiteY258" fmla="*/ 7827 h 10000"/>
                <a:gd name="connsiteX259" fmla="*/ 5033 w 10000"/>
                <a:gd name="connsiteY259" fmla="*/ 7827 h 10000"/>
                <a:gd name="connsiteX260" fmla="*/ 5073 w 10000"/>
                <a:gd name="connsiteY260" fmla="*/ 7868 h 10000"/>
                <a:gd name="connsiteX261" fmla="*/ 5114 w 10000"/>
                <a:gd name="connsiteY261" fmla="*/ 7934 h 10000"/>
                <a:gd name="connsiteX262" fmla="*/ 5149 w 10000"/>
                <a:gd name="connsiteY262" fmla="*/ 8016 h 10000"/>
                <a:gd name="connsiteX263" fmla="*/ 5190 w 10000"/>
                <a:gd name="connsiteY263" fmla="*/ 8096 h 10000"/>
                <a:gd name="connsiteX264" fmla="*/ 5230 w 10000"/>
                <a:gd name="connsiteY264" fmla="*/ 8122 h 10000"/>
                <a:gd name="connsiteX265" fmla="*/ 5271 w 10000"/>
                <a:gd name="connsiteY265" fmla="*/ 8122 h 10000"/>
                <a:gd name="connsiteX266" fmla="*/ 5316 w 10000"/>
                <a:gd name="connsiteY266" fmla="*/ 8068 h 10000"/>
                <a:gd name="connsiteX267" fmla="*/ 5276 w 10000"/>
                <a:gd name="connsiteY267" fmla="*/ 7882 h 10000"/>
                <a:gd name="connsiteX268" fmla="*/ 5225 w 10000"/>
                <a:gd name="connsiteY268" fmla="*/ 7706 h 10000"/>
                <a:gd name="connsiteX269" fmla="*/ 5170 w 10000"/>
                <a:gd name="connsiteY269" fmla="*/ 7559 h 10000"/>
                <a:gd name="connsiteX270" fmla="*/ 5109 w 10000"/>
                <a:gd name="connsiteY270" fmla="*/ 7398 h 10000"/>
                <a:gd name="connsiteX271" fmla="*/ 5043 w 10000"/>
                <a:gd name="connsiteY271" fmla="*/ 7262 h 10000"/>
                <a:gd name="connsiteX272" fmla="*/ 4972 w 10000"/>
                <a:gd name="connsiteY272" fmla="*/ 7142 h 10000"/>
                <a:gd name="connsiteX273" fmla="*/ 4901 w 10000"/>
                <a:gd name="connsiteY273" fmla="*/ 7035 h 10000"/>
                <a:gd name="connsiteX274" fmla="*/ 4835 w 10000"/>
                <a:gd name="connsiteY274" fmla="*/ 6940 h 10000"/>
                <a:gd name="connsiteX275" fmla="*/ 4881 w 10000"/>
                <a:gd name="connsiteY275" fmla="*/ 6952 h 10000"/>
                <a:gd name="connsiteX276" fmla="*/ 4927 w 10000"/>
                <a:gd name="connsiteY276" fmla="*/ 6966 h 10000"/>
                <a:gd name="connsiteX277" fmla="*/ 4972 w 10000"/>
                <a:gd name="connsiteY277" fmla="*/ 6995 h 10000"/>
                <a:gd name="connsiteX278" fmla="*/ 5018 w 10000"/>
                <a:gd name="connsiteY278" fmla="*/ 7035 h 10000"/>
                <a:gd name="connsiteX279" fmla="*/ 5068 w 10000"/>
                <a:gd name="connsiteY279" fmla="*/ 7061 h 10000"/>
                <a:gd name="connsiteX280" fmla="*/ 5114 w 10000"/>
                <a:gd name="connsiteY280" fmla="*/ 7102 h 10000"/>
                <a:gd name="connsiteX281" fmla="*/ 5154 w 10000"/>
                <a:gd name="connsiteY281" fmla="*/ 7155 h 10000"/>
                <a:gd name="connsiteX282" fmla="*/ 5195 w 10000"/>
                <a:gd name="connsiteY282" fmla="*/ 7209 h 10000"/>
                <a:gd name="connsiteX283" fmla="*/ 5220 w 10000"/>
                <a:gd name="connsiteY283" fmla="*/ 7223 h 10000"/>
                <a:gd name="connsiteX284" fmla="*/ 5241 w 10000"/>
                <a:gd name="connsiteY284" fmla="*/ 7275 h 10000"/>
                <a:gd name="connsiteX285" fmla="*/ 5266 w 10000"/>
                <a:gd name="connsiteY285" fmla="*/ 7341 h 10000"/>
                <a:gd name="connsiteX286" fmla="*/ 5281 w 10000"/>
                <a:gd name="connsiteY286" fmla="*/ 7385 h 10000"/>
                <a:gd name="connsiteX287" fmla="*/ 5306 w 10000"/>
                <a:gd name="connsiteY287" fmla="*/ 7452 h 10000"/>
                <a:gd name="connsiteX288" fmla="*/ 5327 w 10000"/>
                <a:gd name="connsiteY288" fmla="*/ 7465 h 10000"/>
                <a:gd name="connsiteX289" fmla="*/ 5352 w 10000"/>
                <a:gd name="connsiteY289" fmla="*/ 7452 h 10000"/>
                <a:gd name="connsiteX290" fmla="*/ 5382 w 10000"/>
                <a:gd name="connsiteY290" fmla="*/ 7385 h 10000"/>
                <a:gd name="connsiteX291" fmla="*/ 5342 w 10000"/>
                <a:gd name="connsiteY291" fmla="*/ 7250 h 10000"/>
                <a:gd name="connsiteX292" fmla="*/ 5296 w 10000"/>
                <a:gd name="connsiteY292" fmla="*/ 7142 h 10000"/>
                <a:gd name="connsiteX293" fmla="*/ 5241 w 10000"/>
                <a:gd name="connsiteY293" fmla="*/ 7049 h 10000"/>
                <a:gd name="connsiteX294" fmla="*/ 5190 w 10000"/>
                <a:gd name="connsiteY294" fmla="*/ 6966 h 10000"/>
                <a:gd name="connsiteX295" fmla="*/ 5129 w 10000"/>
                <a:gd name="connsiteY295" fmla="*/ 6900 h 10000"/>
                <a:gd name="connsiteX296" fmla="*/ 5073 w 10000"/>
                <a:gd name="connsiteY296" fmla="*/ 6861 h 10000"/>
                <a:gd name="connsiteX297" fmla="*/ 5008 w 10000"/>
                <a:gd name="connsiteY297" fmla="*/ 6793 h 10000"/>
                <a:gd name="connsiteX298" fmla="*/ 4952 w 10000"/>
                <a:gd name="connsiteY298" fmla="*/ 6750 h 10000"/>
                <a:gd name="connsiteX299" fmla="*/ 4916 w 10000"/>
                <a:gd name="connsiteY299" fmla="*/ 6712 h 10000"/>
                <a:gd name="connsiteX300" fmla="*/ 4876 w 10000"/>
                <a:gd name="connsiteY300" fmla="*/ 6698 h 10000"/>
                <a:gd name="connsiteX301" fmla="*/ 4841 w 10000"/>
                <a:gd name="connsiteY301" fmla="*/ 6698 h 10000"/>
                <a:gd name="connsiteX302" fmla="*/ 4810 w 10000"/>
                <a:gd name="connsiteY302" fmla="*/ 6767 h 10000"/>
                <a:gd name="connsiteX303" fmla="*/ 4810 w 10000"/>
                <a:gd name="connsiteY303" fmla="*/ 6805 h 10000"/>
                <a:gd name="connsiteX304" fmla="*/ 4815 w 10000"/>
                <a:gd name="connsiteY304" fmla="*/ 6861 h 10000"/>
                <a:gd name="connsiteX305" fmla="*/ 4820 w 10000"/>
                <a:gd name="connsiteY305" fmla="*/ 6888 h 10000"/>
                <a:gd name="connsiteX306" fmla="*/ 4835 w 10000"/>
                <a:gd name="connsiteY306" fmla="*/ 6913 h 10000"/>
                <a:gd name="connsiteX307" fmla="*/ 4795 w 10000"/>
                <a:gd name="connsiteY307" fmla="*/ 6952 h 10000"/>
                <a:gd name="connsiteX308" fmla="*/ 4744 w 10000"/>
                <a:gd name="connsiteY308" fmla="*/ 6966 h 10000"/>
                <a:gd name="connsiteX309" fmla="*/ 4709 w 10000"/>
                <a:gd name="connsiteY309" fmla="*/ 6995 h 10000"/>
                <a:gd name="connsiteX310" fmla="*/ 4704 w 10000"/>
                <a:gd name="connsiteY310" fmla="*/ 7117 h 10000"/>
                <a:gd name="connsiteX311" fmla="*/ 4754 w 10000"/>
                <a:gd name="connsiteY311" fmla="*/ 7168 h 10000"/>
                <a:gd name="connsiteX312" fmla="*/ 4800 w 10000"/>
                <a:gd name="connsiteY312" fmla="*/ 7209 h 10000"/>
                <a:gd name="connsiteX313" fmla="*/ 4846 w 10000"/>
                <a:gd name="connsiteY313" fmla="*/ 7262 h 10000"/>
                <a:gd name="connsiteX314" fmla="*/ 4896 w 10000"/>
                <a:gd name="connsiteY314" fmla="*/ 7289 h 10000"/>
                <a:gd name="connsiteX315" fmla="*/ 4937 w 10000"/>
                <a:gd name="connsiteY315" fmla="*/ 7341 h 10000"/>
                <a:gd name="connsiteX316" fmla="*/ 4987 w 10000"/>
                <a:gd name="connsiteY316" fmla="*/ 7398 h 10000"/>
                <a:gd name="connsiteX317" fmla="*/ 5028 w 10000"/>
                <a:gd name="connsiteY317" fmla="*/ 7479 h 10000"/>
                <a:gd name="connsiteX318" fmla="*/ 5068 w 10000"/>
                <a:gd name="connsiteY318" fmla="*/ 7559 h 10000"/>
                <a:gd name="connsiteX319" fmla="*/ 5033 w 10000"/>
                <a:gd name="connsiteY319" fmla="*/ 7571 h 10000"/>
                <a:gd name="connsiteX320" fmla="*/ 4992 w 10000"/>
                <a:gd name="connsiteY320" fmla="*/ 7571 h 10000"/>
                <a:gd name="connsiteX321" fmla="*/ 4957 w 10000"/>
                <a:gd name="connsiteY321" fmla="*/ 7559 h 10000"/>
                <a:gd name="connsiteX322" fmla="*/ 4916 w 10000"/>
                <a:gd name="connsiteY322" fmla="*/ 7519 h 10000"/>
                <a:gd name="connsiteX323" fmla="*/ 4876 w 10000"/>
                <a:gd name="connsiteY323" fmla="*/ 7492 h 10000"/>
                <a:gd name="connsiteX324" fmla="*/ 4835 w 10000"/>
                <a:gd name="connsiteY324" fmla="*/ 7479 h 10000"/>
                <a:gd name="connsiteX325" fmla="*/ 4800 w 10000"/>
                <a:gd name="connsiteY325" fmla="*/ 7505 h 10000"/>
                <a:gd name="connsiteX326" fmla="*/ 4759 w 10000"/>
                <a:gd name="connsiteY326" fmla="*/ 7559 h 10000"/>
                <a:gd name="connsiteX327" fmla="*/ 4775 w 10000"/>
                <a:gd name="connsiteY327" fmla="*/ 7719 h 10000"/>
                <a:gd name="connsiteX328" fmla="*/ 4810 w 10000"/>
                <a:gd name="connsiteY328" fmla="*/ 7868 h 10000"/>
                <a:gd name="connsiteX329" fmla="*/ 4851 w 10000"/>
                <a:gd name="connsiteY329" fmla="*/ 7974 h 10000"/>
                <a:gd name="connsiteX330" fmla="*/ 4901 w 10000"/>
                <a:gd name="connsiteY330" fmla="*/ 8080 h 10000"/>
                <a:gd name="connsiteX331" fmla="*/ 4952 w 10000"/>
                <a:gd name="connsiteY331" fmla="*/ 8189 h 10000"/>
                <a:gd name="connsiteX332" fmla="*/ 5003 w 10000"/>
                <a:gd name="connsiteY332" fmla="*/ 8309 h 10000"/>
                <a:gd name="connsiteX333" fmla="*/ 5043 w 10000"/>
                <a:gd name="connsiteY333" fmla="*/ 8470 h 10000"/>
                <a:gd name="connsiteX334" fmla="*/ 5078 w 10000"/>
                <a:gd name="connsiteY334" fmla="*/ 8631 h 10000"/>
                <a:gd name="connsiteX335" fmla="*/ 4987 w 10000"/>
                <a:gd name="connsiteY335" fmla="*/ 8686 h 10000"/>
                <a:gd name="connsiteX336" fmla="*/ 4886 w 10000"/>
                <a:gd name="connsiteY336" fmla="*/ 8741 h 10000"/>
                <a:gd name="connsiteX337" fmla="*/ 4795 w 10000"/>
                <a:gd name="connsiteY337" fmla="*/ 8822 h 10000"/>
                <a:gd name="connsiteX338" fmla="*/ 4699 w 10000"/>
                <a:gd name="connsiteY338" fmla="*/ 8902 h 10000"/>
                <a:gd name="connsiteX339" fmla="*/ 4608 w 10000"/>
                <a:gd name="connsiteY339" fmla="*/ 8982 h 10000"/>
                <a:gd name="connsiteX340" fmla="*/ 4511 w 10000"/>
                <a:gd name="connsiteY340" fmla="*/ 9036 h 10000"/>
                <a:gd name="connsiteX341" fmla="*/ 4415 w 10000"/>
                <a:gd name="connsiteY341" fmla="*/ 9089 h 10000"/>
                <a:gd name="connsiteX342" fmla="*/ 4319 w 10000"/>
                <a:gd name="connsiteY342" fmla="*/ 9103 h 10000"/>
                <a:gd name="connsiteX343" fmla="*/ 4339 w 10000"/>
                <a:gd name="connsiteY343" fmla="*/ 8768 h 10000"/>
                <a:gd name="connsiteX344" fmla="*/ 4349 w 10000"/>
                <a:gd name="connsiteY344" fmla="*/ 8390 h 10000"/>
                <a:gd name="connsiteX345" fmla="*/ 4339 w 10000"/>
                <a:gd name="connsiteY345" fmla="*/ 8028 h 10000"/>
                <a:gd name="connsiteX346" fmla="*/ 4319 w 10000"/>
                <a:gd name="connsiteY346" fmla="*/ 7692 h 10000"/>
                <a:gd name="connsiteX347" fmla="*/ 4294 w 10000"/>
                <a:gd name="connsiteY347" fmla="*/ 7585 h 10000"/>
                <a:gd name="connsiteX348" fmla="*/ 4268 w 10000"/>
                <a:gd name="connsiteY348" fmla="*/ 7465 h 10000"/>
                <a:gd name="connsiteX349" fmla="*/ 4238 w 10000"/>
                <a:gd name="connsiteY349" fmla="*/ 7356 h 10000"/>
                <a:gd name="connsiteX350" fmla="*/ 4192 w 10000"/>
                <a:gd name="connsiteY350" fmla="*/ 7315 h 10000"/>
                <a:gd name="connsiteX351" fmla="*/ 4147 w 10000"/>
                <a:gd name="connsiteY351" fmla="*/ 7544 h 10000"/>
                <a:gd name="connsiteX352" fmla="*/ 4116 w 10000"/>
                <a:gd name="connsiteY352" fmla="*/ 7775 h 10000"/>
                <a:gd name="connsiteX353" fmla="*/ 4086 w 10000"/>
                <a:gd name="connsiteY353" fmla="*/ 8001 h 10000"/>
                <a:gd name="connsiteX354" fmla="*/ 4035 w 10000"/>
                <a:gd name="connsiteY354" fmla="*/ 8215 h 10000"/>
                <a:gd name="connsiteX355" fmla="*/ 3833 w 10000"/>
                <a:gd name="connsiteY355" fmla="*/ 7315 h 10000"/>
                <a:gd name="connsiteX356" fmla="*/ 3772 w 10000"/>
                <a:gd name="connsiteY356" fmla="*/ 7315 h 10000"/>
                <a:gd name="connsiteX357" fmla="*/ 3772 w 10000"/>
                <a:gd name="connsiteY357" fmla="*/ 7465 h 10000"/>
                <a:gd name="connsiteX358" fmla="*/ 3813 w 10000"/>
                <a:gd name="connsiteY358" fmla="*/ 7625 h 10000"/>
                <a:gd name="connsiteX359" fmla="*/ 3848 w 10000"/>
                <a:gd name="connsiteY359" fmla="*/ 7800 h 10000"/>
                <a:gd name="connsiteX360" fmla="*/ 3878 w 10000"/>
                <a:gd name="connsiteY360" fmla="*/ 7974 h 10000"/>
                <a:gd name="connsiteX361" fmla="*/ 3909 w 10000"/>
                <a:gd name="connsiteY361" fmla="*/ 8162 h 10000"/>
                <a:gd name="connsiteX362" fmla="*/ 3934 w 10000"/>
                <a:gd name="connsiteY362" fmla="*/ 8323 h 10000"/>
                <a:gd name="connsiteX363" fmla="*/ 3959 w 10000"/>
                <a:gd name="connsiteY363" fmla="*/ 8509 h 10000"/>
                <a:gd name="connsiteX364" fmla="*/ 3975 w 10000"/>
                <a:gd name="connsiteY364" fmla="*/ 8714 h 10000"/>
                <a:gd name="connsiteX365" fmla="*/ 3995 w 10000"/>
                <a:gd name="connsiteY365" fmla="*/ 8902 h 10000"/>
                <a:gd name="connsiteX366" fmla="*/ 4041 w 10000"/>
                <a:gd name="connsiteY366" fmla="*/ 8874 h 10000"/>
                <a:gd name="connsiteX367" fmla="*/ 4081 w 10000"/>
                <a:gd name="connsiteY367" fmla="*/ 8797 h 10000"/>
                <a:gd name="connsiteX368" fmla="*/ 4111 w 10000"/>
                <a:gd name="connsiteY368" fmla="*/ 8714 h 10000"/>
                <a:gd name="connsiteX369" fmla="*/ 4142 w 10000"/>
                <a:gd name="connsiteY369" fmla="*/ 8618 h 10000"/>
                <a:gd name="connsiteX370" fmla="*/ 4162 w 10000"/>
                <a:gd name="connsiteY370" fmla="*/ 8509 h 10000"/>
                <a:gd name="connsiteX371" fmla="*/ 4182 w 10000"/>
                <a:gd name="connsiteY371" fmla="*/ 8390 h 10000"/>
                <a:gd name="connsiteX372" fmla="*/ 4197 w 10000"/>
                <a:gd name="connsiteY372" fmla="*/ 8283 h 10000"/>
                <a:gd name="connsiteX373" fmla="*/ 4218 w 10000"/>
                <a:gd name="connsiteY373" fmla="*/ 8177 h 10000"/>
                <a:gd name="connsiteX374" fmla="*/ 4238 w 10000"/>
                <a:gd name="connsiteY374" fmla="*/ 8283 h 10000"/>
                <a:gd name="connsiteX375" fmla="*/ 4228 w 10000"/>
                <a:gd name="connsiteY375" fmla="*/ 8522 h 10000"/>
                <a:gd name="connsiteX376" fmla="*/ 4203 w 10000"/>
                <a:gd name="connsiteY376" fmla="*/ 8780 h 10000"/>
                <a:gd name="connsiteX377" fmla="*/ 4182 w 10000"/>
                <a:gd name="connsiteY377" fmla="*/ 9009 h 10000"/>
                <a:gd name="connsiteX378" fmla="*/ 4147 w 10000"/>
                <a:gd name="connsiteY378" fmla="*/ 9251 h 10000"/>
                <a:gd name="connsiteX379" fmla="*/ 4111 w 10000"/>
                <a:gd name="connsiteY379" fmla="*/ 9490 h 10000"/>
                <a:gd name="connsiteX380" fmla="*/ 4076 w 10000"/>
                <a:gd name="connsiteY380" fmla="*/ 9720 h 10000"/>
                <a:gd name="connsiteX381" fmla="*/ 4258 w 10000"/>
                <a:gd name="connsiteY381" fmla="*/ 9869 h 10000"/>
                <a:gd name="connsiteX382" fmla="*/ 4273 w 10000"/>
                <a:gd name="connsiteY382" fmla="*/ 9692 h 10000"/>
                <a:gd name="connsiteX383" fmla="*/ 4294 w 10000"/>
                <a:gd name="connsiteY383" fmla="*/ 9544 h 10000"/>
                <a:gd name="connsiteX384" fmla="*/ 4400 w 10000"/>
                <a:gd name="connsiteY384" fmla="*/ 9504 h 10000"/>
                <a:gd name="connsiteX385" fmla="*/ 4511 w 10000"/>
                <a:gd name="connsiteY385" fmla="*/ 9424 h 10000"/>
                <a:gd name="connsiteX386" fmla="*/ 4623 w 10000"/>
                <a:gd name="connsiteY386" fmla="*/ 9344 h 10000"/>
                <a:gd name="connsiteX387" fmla="*/ 4734 w 10000"/>
                <a:gd name="connsiteY387" fmla="*/ 9277 h 10000"/>
                <a:gd name="connsiteX388" fmla="*/ 4846 w 10000"/>
                <a:gd name="connsiteY388" fmla="*/ 9197 h 10000"/>
                <a:gd name="connsiteX389" fmla="*/ 4952 w 10000"/>
                <a:gd name="connsiteY389" fmla="*/ 9117 h 10000"/>
                <a:gd name="connsiteX390" fmla="*/ 5063 w 10000"/>
                <a:gd name="connsiteY390" fmla="*/ 9036 h 10000"/>
                <a:gd name="connsiteX391" fmla="*/ 5170 w 10000"/>
                <a:gd name="connsiteY391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30 w 10000"/>
                <a:gd name="connsiteY150" fmla="*/ 5023 h 10000"/>
                <a:gd name="connsiteX151" fmla="*/ 5443 w 10000"/>
                <a:gd name="connsiteY151" fmla="*/ 6767 h 10000"/>
                <a:gd name="connsiteX152" fmla="*/ 5337 w 10000"/>
                <a:gd name="connsiteY152" fmla="*/ 6644 h 10000"/>
                <a:gd name="connsiteX153" fmla="*/ 5251 w 10000"/>
                <a:gd name="connsiteY153" fmla="*/ 6580 h 10000"/>
                <a:gd name="connsiteX154" fmla="*/ 5170 w 10000"/>
                <a:gd name="connsiteY154" fmla="*/ 6498 h 10000"/>
                <a:gd name="connsiteX155" fmla="*/ 5089 w 10000"/>
                <a:gd name="connsiteY155" fmla="*/ 6405 h 10000"/>
                <a:gd name="connsiteX156" fmla="*/ 5013 w 10000"/>
                <a:gd name="connsiteY156" fmla="*/ 6325 h 10000"/>
                <a:gd name="connsiteX157" fmla="*/ 4962 w 10000"/>
                <a:gd name="connsiteY157" fmla="*/ 6230 h 10000"/>
                <a:gd name="connsiteX158" fmla="*/ 4937 w 10000"/>
                <a:gd name="connsiteY158" fmla="*/ 6123 h 10000"/>
                <a:gd name="connsiteX159" fmla="*/ 4835 w 10000"/>
                <a:gd name="connsiteY159" fmla="*/ 6163 h 10000"/>
                <a:gd name="connsiteX160" fmla="*/ 4668 w 10000"/>
                <a:gd name="connsiteY160" fmla="*/ 6243 h 10000"/>
                <a:gd name="connsiteX161" fmla="*/ 4461 w 10000"/>
                <a:gd name="connsiteY161" fmla="*/ 6325 h 10000"/>
                <a:gd name="connsiteX162" fmla="*/ 4213 w 10000"/>
                <a:gd name="connsiteY162" fmla="*/ 6443 h 10000"/>
                <a:gd name="connsiteX163" fmla="*/ 3929 w 10000"/>
                <a:gd name="connsiteY163" fmla="*/ 6565 h 10000"/>
                <a:gd name="connsiteX164" fmla="*/ 3625 w 10000"/>
                <a:gd name="connsiteY164" fmla="*/ 6686 h 10000"/>
                <a:gd name="connsiteX165" fmla="*/ 3311 w 10000"/>
                <a:gd name="connsiteY165" fmla="*/ 6831 h 10000"/>
                <a:gd name="connsiteX166" fmla="*/ 2992 w 10000"/>
                <a:gd name="connsiteY166" fmla="*/ 6966 h 10000"/>
                <a:gd name="connsiteX167" fmla="*/ 2678 w 10000"/>
                <a:gd name="connsiteY167" fmla="*/ 7102 h 10000"/>
                <a:gd name="connsiteX168" fmla="*/ 2380 w 10000"/>
                <a:gd name="connsiteY168" fmla="*/ 7250 h 10000"/>
                <a:gd name="connsiteX169" fmla="*/ 2101 w 10000"/>
                <a:gd name="connsiteY169" fmla="*/ 7369 h 10000"/>
                <a:gd name="connsiteX170" fmla="*/ 1848 w 10000"/>
                <a:gd name="connsiteY170" fmla="*/ 7479 h 10000"/>
                <a:gd name="connsiteX171" fmla="*/ 1641 w 10000"/>
                <a:gd name="connsiteY171" fmla="*/ 7571 h 10000"/>
                <a:gd name="connsiteX172" fmla="*/ 1484 w 10000"/>
                <a:gd name="connsiteY172" fmla="*/ 7625 h 10000"/>
                <a:gd name="connsiteX173" fmla="*/ 1377 w 10000"/>
                <a:gd name="connsiteY173" fmla="*/ 7680 h 10000"/>
                <a:gd name="connsiteX174" fmla="*/ 1342 w 10000"/>
                <a:gd name="connsiteY174" fmla="*/ 7692 h 10000"/>
                <a:gd name="connsiteX175" fmla="*/ 1261 w 10000"/>
                <a:gd name="connsiteY175" fmla="*/ 7625 h 10000"/>
                <a:gd name="connsiteX176" fmla="*/ 1180 w 10000"/>
                <a:gd name="connsiteY176" fmla="*/ 7559 h 10000"/>
                <a:gd name="connsiteX177" fmla="*/ 1104 w 10000"/>
                <a:gd name="connsiteY177" fmla="*/ 7492 h 10000"/>
                <a:gd name="connsiteX178" fmla="*/ 1023 w 10000"/>
                <a:gd name="connsiteY178" fmla="*/ 7412 h 10000"/>
                <a:gd name="connsiteX179" fmla="*/ 942 w 10000"/>
                <a:gd name="connsiteY179" fmla="*/ 7341 h 10000"/>
                <a:gd name="connsiteX180" fmla="*/ 861 w 10000"/>
                <a:gd name="connsiteY180" fmla="*/ 7262 h 10000"/>
                <a:gd name="connsiteX181" fmla="*/ 785 w 10000"/>
                <a:gd name="connsiteY181" fmla="*/ 7195 h 10000"/>
                <a:gd name="connsiteX182" fmla="*/ 704 w 10000"/>
                <a:gd name="connsiteY182" fmla="*/ 7117 h 10000"/>
                <a:gd name="connsiteX183" fmla="*/ 623 w 10000"/>
                <a:gd name="connsiteY183" fmla="*/ 7049 h 10000"/>
                <a:gd name="connsiteX184" fmla="*/ 542 w 10000"/>
                <a:gd name="connsiteY184" fmla="*/ 6982 h 10000"/>
                <a:gd name="connsiteX185" fmla="*/ 466 w 10000"/>
                <a:gd name="connsiteY185" fmla="*/ 6900 h 10000"/>
                <a:gd name="connsiteX186" fmla="*/ 380 w 10000"/>
                <a:gd name="connsiteY186" fmla="*/ 6846 h 10000"/>
                <a:gd name="connsiteX187" fmla="*/ 299 w 10000"/>
                <a:gd name="connsiteY187" fmla="*/ 6779 h 10000"/>
                <a:gd name="connsiteX188" fmla="*/ 218 w 10000"/>
                <a:gd name="connsiteY188" fmla="*/ 6712 h 10000"/>
                <a:gd name="connsiteX189" fmla="*/ 137 w 10000"/>
                <a:gd name="connsiteY189" fmla="*/ 6659 h 10000"/>
                <a:gd name="connsiteX190" fmla="*/ 56 w 10000"/>
                <a:gd name="connsiteY190" fmla="*/ 6593 h 10000"/>
                <a:gd name="connsiteX191" fmla="*/ 0 w 10000"/>
                <a:gd name="connsiteY191" fmla="*/ 6750 h 10000"/>
                <a:gd name="connsiteX192" fmla="*/ 15 w 10000"/>
                <a:gd name="connsiteY192" fmla="*/ 6779 h 10000"/>
                <a:gd name="connsiteX193" fmla="*/ 51 w 10000"/>
                <a:gd name="connsiteY193" fmla="*/ 6831 h 10000"/>
                <a:gd name="connsiteX194" fmla="*/ 106 w 10000"/>
                <a:gd name="connsiteY194" fmla="*/ 6888 h 10000"/>
                <a:gd name="connsiteX195" fmla="*/ 177 w 10000"/>
                <a:gd name="connsiteY195" fmla="*/ 6966 h 10000"/>
                <a:gd name="connsiteX196" fmla="*/ 263 w 10000"/>
                <a:gd name="connsiteY196" fmla="*/ 7049 h 10000"/>
                <a:gd name="connsiteX197" fmla="*/ 359 w 10000"/>
                <a:gd name="connsiteY197" fmla="*/ 7142 h 10000"/>
                <a:gd name="connsiteX198" fmla="*/ 456 w 10000"/>
                <a:gd name="connsiteY198" fmla="*/ 7250 h 10000"/>
                <a:gd name="connsiteX199" fmla="*/ 557 w 10000"/>
                <a:gd name="connsiteY199" fmla="*/ 7341 h 10000"/>
                <a:gd name="connsiteX200" fmla="*/ 658 w 10000"/>
                <a:gd name="connsiteY200" fmla="*/ 7452 h 10000"/>
                <a:gd name="connsiteX201" fmla="*/ 754 w 10000"/>
                <a:gd name="connsiteY201" fmla="*/ 7544 h 10000"/>
                <a:gd name="connsiteX202" fmla="*/ 851 w 10000"/>
                <a:gd name="connsiteY202" fmla="*/ 7625 h 10000"/>
                <a:gd name="connsiteX203" fmla="*/ 932 w 10000"/>
                <a:gd name="connsiteY203" fmla="*/ 7706 h 10000"/>
                <a:gd name="connsiteX204" fmla="*/ 997 w 10000"/>
                <a:gd name="connsiteY204" fmla="*/ 7788 h 10000"/>
                <a:gd name="connsiteX205" fmla="*/ 1053 w 10000"/>
                <a:gd name="connsiteY205" fmla="*/ 7827 h 10000"/>
                <a:gd name="connsiteX206" fmla="*/ 1089 w 10000"/>
                <a:gd name="connsiteY206" fmla="*/ 7868 h 10000"/>
                <a:gd name="connsiteX207" fmla="*/ 1099 w 10000"/>
                <a:gd name="connsiteY207" fmla="*/ 7882 h 10000"/>
                <a:gd name="connsiteX208" fmla="*/ 1094 w 10000"/>
                <a:gd name="connsiteY208" fmla="*/ 7882 h 10000"/>
                <a:gd name="connsiteX209" fmla="*/ 1073 w 10000"/>
                <a:gd name="connsiteY209" fmla="*/ 7895 h 10000"/>
                <a:gd name="connsiteX210" fmla="*/ 1053 w 10000"/>
                <a:gd name="connsiteY210" fmla="*/ 7922 h 10000"/>
                <a:gd name="connsiteX211" fmla="*/ 1023 w 10000"/>
                <a:gd name="connsiteY211" fmla="*/ 7961 h 10000"/>
                <a:gd name="connsiteX212" fmla="*/ 987 w 10000"/>
                <a:gd name="connsiteY212" fmla="*/ 7988 h 10000"/>
                <a:gd name="connsiteX213" fmla="*/ 957 w 10000"/>
                <a:gd name="connsiteY213" fmla="*/ 8028 h 10000"/>
                <a:gd name="connsiteX214" fmla="*/ 932 w 10000"/>
                <a:gd name="connsiteY214" fmla="*/ 8068 h 10000"/>
                <a:gd name="connsiteX215" fmla="*/ 906 w 10000"/>
                <a:gd name="connsiteY215" fmla="*/ 8109 h 10000"/>
                <a:gd name="connsiteX216" fmla="*/ 2486 w 10000"/>
                <a:gd name="connsiteY216" fmla="*/ 9947 h 10000"/>
                <a:gd name="connsiteX217" fmla="*/ 2516 w 10000"/>
                <a:gd name="connsiteY217" fmla="*/ 9988 h 10000"/>
                <a:gd name="connsiteX218" fmla="*/ 2542 w 10000"/>
                <a:gd name="connsiteY218" fmla="*/ 10000 h 10000"/>
                <a:gd name="connsiteX219" fmla="*/ 2572 w 10000"/>
                <a:gd name="connsiteY219" fmla="*/ 10000 h 10000"/>
                <a:gd name="connsiteX220" fmla="*/ 2603 w 10000"/>
                <a:gd name="connsiteY220" fmla="*/ 9932 h 10000"/>
                <a:gd name="connsiteX221" fmla="*/ 1246 w 10000"/>
                <a:gd name="connsiteY221" fmla="*/ 8215 h 10000"/>
                <a:gd name="connsiteX222" fmla="*/ 1337 w 10000"/>
                <a:gd name="connsiteY222" fmla="*/ 8162 h 10000"/>
                <a:gd name="connsiteX223" fmla="*/ 1494 w 10000"/>
                <a:gd name="connsiteY223" fmla="*/ 8080 h 10000"/>
                <a:gd name="connsiteX224" fmla="*/ 1701 w 10000"/>
                <a:gd name="connsiteY224" fmla="*/ 7961 h 10000"/>
                <a:gd name="connsiteX225" fmla="*/ 1949 w 10000"/>
                <a:gd name="connsiteY225" fmla="*/ 7827 h 10000"/>
                <a:gd name="connsiteX226" fmla="*/ 2233 w 10000"/>
                <a:gd name="connsiteY226" fmla="*/ 7692 h 10000"/>
                <a:gd name="connsiteX227" fmla="*/ 2542 w 10000"/>
                <a:gd name="connsiteY227" fmla="*/ 7544 h 10000"/>
                <a:gd name="connsiteX228" fmla="*/ 2871 w 10000"/>
                <a:gd name="connsiteY228" fmla="*/ 7369 h 10000"/>
                <a:gd name="connsiteX229" fmla="*/ 3195 w 10000"/>
                <a:gd name="connsiteY229" fmla="*/ 7209 h 10000"/>
                <a:gd name="connsiteX230" fmla="*/ 3524 w 10000"/>
                <a:gd name="connsiteY230" fmla="*/ 7061 h 10000"/>
                <a:gd name="connsiteX231" fmla="*/ 3833 w 10000"/>
                <a:gd name="connsiteY231" fmla="*/ 6900 h 10000"/>
                <a:gd name="connsiteX232" fmla="*/ 4122 w 10000"/>
                <a:gd name="connsiteY232" fmla="*/ 6767 h 10000"/>
                <a:gd name="connsiteX233" fmla="*/ 4380 w 10000"/>
                <a:gd name="connsiteY233" fmla="*/ 6632 h 10000"/>
                <a:gd name="connsiteX234" fmla="*/ 4603 w 10000"/>
                <a:gd name="connsiteY234" fmla="*/ 6538 h 10000"/>
                <a:gd name="connsiteX235" fmla="*/ 4765 w 10000"/>
                <a:gd name="connsiteY235" fmla="*/ 6443 h 10000"/>
                <a:gd name="connsiteX236" fmla="*/ 4876 w 10000"/>
                <a:gd name="connsiteY236" fmla="*/ 6391 h 10000"/>
                <a:gd name="connsiteX237" fmla="*/ 4911 w 10000"/>
                <a:gd name="connsiteY237" fmla="*/ 6379 h 10000"/>
                <a:gd name="connsiteX238" fmla="*/ 4972 w 10000"/>
                <a:gd name="connsiteY238" fmla="*/ 6471 h 10000"/>
                <a:gd name="connsiteX239" fmla="*/ 5038 w 10000"/>
                <a:gd name="connsiteY239" fmla="*/ 6565 h 10000"/>
                <a:gd name="connsiteX240" fmla="*/ 5109 w 10000"/>
                <a:gd name="connsiteY240" fmla="*/ 6659 h 10000"/>
                <a:gd name="connsiteX241" fmla="*/ 5180 w 10000"/>
                <a:gd name="connsiteY241" fmla="*/ 6767 h 10000"/>
                <a:gd name="connsiteX242" fmla="*/ 5241 w 10000"/>
                <a:gd name="connsiteY242" fmla="*/ 6874 h 10000"/>
                <a:gd name="connsiteX243" fmla="*/ 5306 w 10000"/>
                <a:gd name="connsiteY243" fmla="*/ 6982 h 10000"/>
                <a:gd name="connsiteX244" fmla="*/ 5367 w 10000"/>
                <a:gd name="connsiteY244" fmla="*/ 7088 h 10000"/>
                <a:gd name="connsiteX245" fmla="*/ 5428 w 10000"/>
                <a:gd name="connsiteY245" fmla="*/ 7209 h 10000"/>
                <a:gd name="connsiteX246" fmla="*/ 5423 w 10000"/>
                <a:gd name="connsiteY246" fmla="*/ 7610 h 10000"/>
                <a:gd name="connsiteX247" fmla="*/ 5397 w 10000"/>
                <a:gd name="connsiteY247" fmla="*/ 7988 h 10000"/>
                <a:gd name="connsiteX248" fmla="*/ 5367 w 10000"/>
                <a:gd name="connsiteY248" fmla="*/ 8378 h 10000"/>
                <a:gd name="connsiteX249" fmla="*/ 5337 w 10000"/>
                <a:gd name="connsiteY249" fmla="*/ 8727 h 10000"/>
                <a:gd name="connsiteX250" fmla="*/ 5296 w 10000"/>
                <a:gd name="connsiteY250" fmla="*/ 8604 h 10000"/>
                <a:gd name="connsiteX251" fmla="*/ 5251 w 10000"/>
                <a:gd name="connsiteY251" fmla="*/ 8484 h 10000"/>
                <a:gd name="connsiteX252" fmla="*/ 5210 w 10000"/>
                <a:gd name="connsiteY252" fmla="*/ 8363 h 10000"/>
                <a:gd name="connsiteX253" fmla="*/ 5170 w 10000"/>
                <a:gd name="connsiteY253" fmla="*/ 8253 h 10000"/>
                <a:gd name="connsiteX254" fmla="*/ 5129 w 10000"/>
                <a:gd name="connsiteY254" fmla="*/ 8134 h 10000"/>
                <a:gd name="connsiteX255" fmla="*/ 5089 w 10000"/>
                <a:gd name="connsiteY255" fmla="*/ 8028 h 10000"/>
                <a:gd name="connsiteX256" fmla="*/ 5043 w 10000"/>
                <a:gd name="connsiteY256" fmla="*/ 7922 h 10000"/>
                <a:gd name="connsiteX257" fmla="*/ 4992 w 10000"/>
                <a:gd name="connsiteY257" fmla="*/ 7827 h 10000"/>
                <a:gd name="connsiteX258" fmla="*/ 5033 w 10000"/>
                <a:gd name="connsiteY258" fmla="*/ 7827 h 10000"/>
                <a:gd name="connsiteX259" fmla="*/ 5073 w 10000"/>
                <a:gd name="connsiteY259" fmla="*/ 7868 h 10000"/>
                <a:gd name="connsiteX260" fmla="*/ 5114 w 10000"/>
                <a:gd name="connsiteY260" fmla="*/ 7934 h 10000"/>
                <a:gd name="connsiteX261" fmla="*/ 5149 w 10000"/>
                <a:gd name="connsiteY261" fmla="*/ 8016 h 10000"/>
                <a:gd name="connsiteX262" fmla="*/ 5190 w 10000"/>
                <a:gd name="connsiteY262" fmla="*/ 8096 h 10000"/>
                <a:gd name="connsiteX263" fmla="*/ 5230 w 10000"/>
                <a:gd name="connsiteY263" fmla="*/ 8122 h 10000"/>
                <a:gd name="connsiteX264" fmla="*/ 5271 w 10000"/>
                <a:gd name="connsiteY264" fmla="*/ 8122 h 10000"/>
                <a:gd name="connsiteX265" fmla="*/ 5316 w 10000"/>
                <a:gd name="connsiteY265" fmla="*/ 8068 h 10000"/>
                <a:gd name="connsiteX266" fmla="*/ 5276 w 10000"/>
                <a:gd name="connsiteY266" fmla="*/ 7882 h 10000"/>
                <a:gd name="connsiteX267" fmla="*/ 5225 w 10000"/>
                <a:gd name="connsiteY267" fmla="*/ 7706 h 10000"/>
                <a:gd name="connsiteX268" fmla="*/ 5170 w 10000"/>
                <a:gd name="connsiteY268" fmla="*/ 7559 h 10000"/>
                <a:gd name="connsiteX269" fmla="*/ 5109 w 10000"/>
                <a:gd name="connsiteY269" fmla="*/ 7398 h 10000"/>
                <a:gd name="connsiteX270" fmla="*/ 5043 w 10000"/>
                <a:gd name="connsiteY270" fmla="*/ 7262 h 10000"/>
                <a:gd name="connsiteX271" fmla="*/ 4972 w 10000"/>
                <a:gd name="connsiteY271" fmla="*/ 7142 h 10000"/>
                <a:gd name="connsiteX272" fmla="*/ 4901 w 10000"/>
                <a:gd name="connsiteY272" fmla="*/ 7035 h 10000"/>
                <a:gd name="connsiteX273" fmla="*/ 4835 w 10000"/>
                <a:gd name="connsiteY273" fmla="*/ 6940 h 10000"/>
                <a:gd name="connsiteX274" fmla="*/ 4881 w 10000"/>
                <a:gd name="connsiteY274" fmla="*/ 6952 h 10000"/>
                <a:gd name="connsiteX275" fmla="*/ 4927 w 10000"/>
                <a:gd name="connsiteY275" fmla="*/ 6966 h 10000"/>
                <a:gd name="connsiteX276" fmla="*/ 4972 w 10000"/>
                <a:gd name="connsiteY276" fmla="*/ 6995 h 10000"/>
                <a:gd name="connsiteX277" fmla="*/ 5018 w 10000"/>
                <a:gd name="connsiteY277" fmla="*/ 7035 h 10000"/>
                <a:gd name="connsiteX278" fmla="*/ 5068 w 10000"/>
                <a:gd name="connsiteY278" fmla="*/ 7061 h 10000"/>
                <a:gd name="connsiteX279" fmla="*/ 5114 w 10000"/>
                <a:gd name="connsiteY279" fmla="*/ 7102 h 10000"/>
                <a:gd name="connsiteX280" fmla="*/ 5154 w 10000"/>
                <a:gd name="connsiteY280" fmla="*/ 7155 h 10000"/>
                <a:gd name="connsiteX281" fmla="*/ 5195 w 10000"/>
                <a:gd name="connsiteY281" fmla="*/ 7209 h 10000"/>
                <a:gd name="connsiteX282" fmla="*/ 5220 w 10000"/>
                <a:gd name="connsiteY282" fmla="*/ 7223 h 10000"/>
                <a:gd name="connsiteX283" fmla="*/ 5241 w 10000"/>
                <a:gd name="connsiteY283" fmla="*/ 7275 h 10000"/>
                <a:gd name="connsiteX284" fmla="*/ 5266 w 10000"/>
                <a:gd name="connsiteY284" fmla="*/ 7341 h 10000"/>
                <a:gd name="connsiteX285" fmla="*/ 5281 w 10000"/>
                <a:gd name="connsiteY285" fmla="*/ 7385 h 10000"/>
                <a:gd name="connsiteX286" fmla="*/ 5306 w 10000"/>
                <a:gd name="connsiteY286" fmla="*/ 7452 h 10000"/>
                <a:gd name="connsiteX287" fmla="*/ 5327 w 10000"/>
                <a:gd name="connsiteY287" fmla="*/ 7465 h 10000"/>
                <a:gd name="connsiteX288" fmla="*/ 5352 w 10000"/>
                <a:gd name="connsiteY288" fmla="*/ 7452 h 10000"/>
                <a:gd name="connsiteX289" fmla="*/ 5382 w 10000"/>
                <a:gd name="connsiteY289" fmla="*/ 7385 h 10000"/>
                <a:gd name="connsiteX290" fmla="*/ 5342 w 10000"/>
                <a:gd name="connsiteY290" fmla="*/ 7250 h 10000"/>
                <a:gd name="connsiteX291" fmla="*/ 5296 w 10000"/>
                <a:gd name="connsiteY291" fmla="*/ 7142 h 10000"/>
                <a:gd name="connsiteX292" fmla="*/ 5241 w 10000"/>
                <a:gd name="connsiteY292" fmla="*/ 7049 h 10000"/>
                <a:gd name="connsiteX293" fmla="*/ 5190 w 10000"/>
                <a:gd name="connsiteY293" fmla="*/ 6966 h 10000"/>
                <a:gd name="connsiteX294" fmla="*/ 5129 w 10000"/>
                <a:gd name="connsiteY294" fmla="*/ 6900 h 10000"/>
                <a:gd name="connsiteX295" fmla="*/ 5073 w 10000"/>
                <a:gd name="connsiteY295" fmla="*/ 6861 h 10000"/>
                <a:gd name="connsiteX296" fmla="*/ 5008 w 10000"/>
                <a:gd name="connsiteY296" fmla="*/ 6793 h 10000"/>
                <a:gd name="connsiteX297" fmla="*/ 4952 w 10000"/>
                <a:gd name="connsiteY297" fmla="*/ 6750 h 10000"/>
                <a:gd name="connsiteX298" fmla="*/ 4916 w 10000"/>
                <a:gd name="connsiteY298" fmla="*/ 6712 h 10000"/>
                <a:gd name="connsiteX299" fmla="*/ 4876 w 10000"/>
                <a:gd name="connsiteY299" fmla="*/ 6698 h 10000"/>
                <a:gd name="connsiteX300" fmla="*/ 4841 w 10000"/>
                <a:gd name="connsiteY300" fmla="*/ 6698 h 10000"/>
                <a:gd name="connsiteX301" fmla="*/ 4810 w 10000"/>
                <a:gd name="connsiteY301" fmla="*/ 6767 h 10000"/>
                <a:gd name="connsiteX302" fmla="*/ 4810 w 10000"/>
                <a:gd name="connsiteY302" fmla="*/ 6805 h 10000"/>
                <a:gd name="connsiteX303" fmla="*/ 4815 w 10000"/>
                <a:gd name="connsiteY303" fmla="*/ 6861 h 10000"/>
                <a:gd name="connsiteX304" fmla="*/ 4820 w 10000"/>
                <a:gd name="connsiteY304" fmla="*/ 6888 h 10000"/>
                <a:gd name="connsiteX305" fmla="*/ 4835 w 10000"/>
                <a:gd name="connsiteY305" fmla="*/ 6913 h 10000"/>
                <a:gd name="connsiteX306" fmla="*/ 4795 w 10000"/>
                <a:gd name="connsiteY306" fmla="*/ 6952 h 10000"/>
                <a:gd name="connsiteX307" fmla="*/ 4744 w 10000"/>
                <a:gd name="connsiteY307" fmla="*/ 6966 h 10000"/>
                <a:gd name="connsiteX308" fmla="*/ 4709 w 10000"/>
                <a:gd name="connsiteY308" fmla="*/ 6995 h 10000"/>
                <a:gd name="connsiteX309" fmla="*/ 4704 w 10000"/>
                <a:gd name="connsiteY309" fmla="*/ 7117 h 10000"/>
                <a:gd name="connsiteX310" fmla="*/ 4754 w 10000"/>
                <a:gd name="connsiteY310" fmla="*/ 7168 h 10000"/>
                <a:gd name="connsiteX311" fmla="*/ 4800 w 10000"/>
                <a:gd name="connsiteY311" fmla="*/ 7209 h 10000"/>
                <a:gd name="connsiteX312" fmla="*/ 4846 w 10000"/>
                <a:gd name="connsiteY312" fmla="*/ 7262 h 10000"/>
                <a:gd name="connsiteX313" fmla="*/ 4896 w 10000"/>
                <a:gd name="connsiteY313" fmla="*/ 7289 h 10000"/>
                <a:gd name="connsiteX314" fmla="*/ 4937 w 10000"/>
                <a:gd name="connsiteY314" fmla="*/ 7341 h 10000"/>
                <a:gd name="connsiteX315" fmla="*/ 4987 w 10000"/>
                <a:gd name="connsiteY315" fmla="*/ 7398 h 10000"/>
                <a:gd name="connsiteX316" fmla="*/ 5028 w 10000"/>
                <a:gd name="connsiteY316" fmla="*/ 7479 h 10000"/>
                <a:gd name="connsiteX317" fmla="*/ 5068 w 10000"/>
                <a:gd name="connsiteY317" fmla="*/ 7559 h 10000"/>
                <a:gd name="connsiteX318" fmla="*/ 5033 w 10000"/>
                <a:gd name="connsiteY318" fmla="*/ 7571 h 10000"/>
                <a:gd name="connsiteX319" fmla="*/ 4992 w 10000"/>
                <a:gd name="connsiteY319" fmla="*/ 7571 h 10000"/>
                <a:gd name="connsiteX320" fmla="*/ 4957 w 10000"/>
                <a:gd name="connsiteY320" fmla="*/ 7559 h 10000"/>
                <a:gd name="connsiteX321" fmla="*/ 4916 w 10000"/>
                <a:gd name="connsiteY321" fmla="*/ 7519 h 10000"/>
                <a:gd name="connsiteX322" fmla="*/ 4876 w 10000"/>
                <a:gd name="connsiteY322" fmla="*/ 7492 h 10000"/>
                <a:gd name="connsiteX323" fmla="*/ 4835 w 10000"/>
                <a:gd name="connsiteY323" fmla="*/ 7479 h 10000"/>
                <a:gd name="connsiteX324" fmla="*/ 4800 w 10000"/>
                <a:gd name="connsiteY324" fmla="*/ 7505 h 10000"/>
                <a:gd name="connsiteX325" fmla="*/ 4759 w 10000"/>
                <a:gd name="connsiteY325" fmla="*/ 7559 h 10000"/>
                <a:gd name="connsiteX326" fmla="*/ 4775 w 10000"/>
                <a:gd name="connsiteY326" fmla="*/ 7719 h 10000"/>
                <a:gd name="connsiteX327" fmla="*/ 4810 w 10000"/>
                <a:gd name="connsiteY327" fmla="*/ 7868 h 10000"/>
                <a:gd name="connsiteX328" fmla="*/ 4851 w 10000"/>
                <a:gd name="connsiteY328" fmla="*/ 7974 h 10000"/>
                <a:gd name="connsiteX329" fmla="*/ 4901 w 10000"/>
                <a:gd name="connsiteY329" fmla="*/ 8080 h 10000"/>
                <a:gd name="connsiteX330" fmla="*/ 4952 w 10000"/>
                <a:gd name="connsiteY330" fmla="*/ 8189 h 10000"/>
                <a:gd name="connsiteX331" fmla="*/ 5003 w 10000"/>
                <a:gd name="connsiteY331" fmla="*/ 8309 h 10000"/>
                <a:gd name="connsiteX332" fmla="*/ 5043 w 10000"/>
                <a:gd name="connsiteY332" fmla="*/ 8470 h 10000"/>
                <a:gd name="connsiteX333" fmla="*/ 5078 w 10000"/>
                <a:gd name="connsiteY333" fmla="*/ 8631 h 10000"/>
                <a:gd name="connsiteX334" fmla="*/ 4987 w 10000"/>
                <a:gd name="connsiteY334" fmla="*/ 8686 h 10000"/>
                <a:gd name="connsiteX335" fmla="*/ 4886 w 10000"/>
                <a:gd name="connsiteY335" fmla="*/ 8741 h 10000"/>
                <a:gd name="connsiteX336" fmla="*/ 4795 w 10000"/>
                <a:gd name="connsiteY336" fmla="*/ 8822 h 10000"/>
                <a:gd name="connsiteX337" fmla="*/ 4699 w 10000"/>
                <a:gd name="connsiteY337" fmla="*/ 8902 h 10000"/>
                <a:gd name="connsiteX338" fmla="*/ 4608 w 10000"/>
                <a:gd name="connsiteY338" fmla="*/ 8982 h 10000"/>
                <a:gd name="connsiteX339" fmla="*/ 4511 w 10000"/>
                <a:gd name="connsiteY339" fmla="*/ 9036 h 10000"/>
                <a:gd name="connsiteX340" fmla="*/ 4415 w 10000"/>
                <a:gd name="connsiteY340" fmla="*/ 9089 h 10000"/>
                <a:gd name="connsiteX341" fmla="*/ 4319 w 10000"/>
                <a:gd name="connsiteY341" fmla="*/ 9103 h 10000"/>
                <a:gd name="connsiteX342" fmla="*/ 4339 w 10000"/>
                <a:gd name="connsiteY342" fmla="*/ 8768 h 10000"/>
                <a:gd name="connsiteX343" fmla="*/ 4349 w 10000"/>
                <a:gd name="connsiteY343" fmla="*/ 8390 h 10000"/>
                <a:gd name="connsiteX344" fmla="*/ 4339 w 10000"/>
                <a:gd name="connsiteY344" fmla="*/ 8028 h 10000"/>
                <a:gd name="connsiteX345" fmla="*/ 4319 w 10000"/>
                <a:gd name="connsiteY345" fmla="*/ 7692 h 10000"/>
                <a:gd name="connsiteX346" fmla="*/ 4294 w 10000"/>
                <a:gd name="connsiteY346" fmla="*/ 7585 h 10000"/>
                <a:gd name="connsiteX347" fmla="*/ 4268 w 10000"/>
                <a:gd name="connsiteY347" fmla="*/ 7465 h 10000"/>
                <a:gd name="connsiteX348" fmla="*/ 4238 w 10000"/>
                <a:gd name="connsiteY348" fmla="*/ 7356 h 10000"/>
                <a:gd name="connsiteX349" fmla="*/ 4192 w 10000"/>
                <a:gd name="connsiteY349" fmla="*/ 7315 h 10000"/>
                <a:gd name="connsiteX350" fmla="*/ 4147 w 10000"/>
                <a:gd name="connsiteY350" fmla="*/ 7544 h 10000"/>
                <a:gd name="connsiteX351" fmla="*/ 4116 w 10000"/>
                <a:gd name="connsiteY351" fmla="*/ 7775 h 10000"/>
                <a:gd name="connsiteX352" fmla="*/ 4086 w 10000"/>
                <a:gd name="connsiteY352" fmla="*/ 8001 h 10000"/>
                <a:gd name="connsiteX353" fmla="*/ 4035 w 10000"/>
                <a:gd name="connsiteY353" fmla="*/ 8215 h 10000"/>
                <a:gd name="connsiteX354" fmla="*/ 3833 w 10000"/>
                <a:gd name="connsiteY354" fmla="*/ 7315 h 10000"/>
                <a:gd name="connsiteX355" fmla="*/ 3772 w 10000"/>
                <a:gd name="connsiteY355" fmla="*/ 7315 h 10000"/>
                <a:gd name="connsiteX356" fmla="*/ 3772 w 10000"/>
                <a:gd name="connsiteY356" fmla="*/ 7465 h 10000"/>
                <a:gd name="connsiteX357" fmla="*/ 3813 w 10000"/>
                <a:gd name="connsiteY357" fmla="*/ 7625 h 10000"/>
                <a:gd name="connsiteX358" fmla="*/ 3848 w 10000"/>
                <a:gd name="connsiteY358" fmla="*/ 7800 h 10000"/>
                <a:gd name="connsiteX359" fmla="*/ 3878 w 10000"/>
                <a:gd name="connsiteY359" fmla="*/ 7974 h 10000"/>
                <a:gd name="connsiteX360" fmla="*/ 3909 w 10000"/>
                <a:gd name="connsiteY360" fmla="*/ 8162 h 10000"/>
                <a:gd name="connsiteX361" fmla="*/ 3934 w 10000"/>
                <a:gd name="connsiteY361" fmla="*/ 8323 h 10000"/>
                <a:gd name="connsiteX362" fmla="*/ 3959 w 10000"/>
                <a:gd name="connsiteY362" fmla="*/ 8509 h 10000"/>
                <a:gd name="connsiteX363" fmla="*/ 3975 w 10000"/>
                <a:gd name="connsiteY363" fmla="*/ 8714 h 10000"/>
                <a:gd name="connsiteX364" fmla="*/ 3995 w 10000"/>
                <a:gd name="connsiteY364" fmla="*/ 8902 h 10000"/>
                <a:gd name="connsiteX365" fmla="*/ 4041 w 10000"/>
                <a:gd name="connsiteY365" fmla="*/ 8874 h 10000"/>
                <a:gd name="connsiteX366" fmla="*/ 4081 w 10000"/>
                <a:gd name="connsiteY366" fmla="*/ 8797 h 10000"/>
                <a:gd name="connsiteX367" fmla="*/ 4111 w 10000"/>
                <a:gd name="connsiteY367" fmla="*/ 8714 h 10000"/>
                <a:gd name="connsiteX368" fmla="*/ 4142 w 10000"/>
                <a:gd name="connsiteY368" fmla="*/ 8618 h 10000"/>
                <a:gd name="connsiteX369" fmla="*/ 4162 w 10000"/>
                <a:gd name="connsiteY369" fmla="*/ 8509 h 10000"/>
                <a:gd name="connsiteX370" fmla="*/ 4182 w 10000"/>
                <a:gd name="connsiteY370" fmla="*/ 8390 h 10000"/>
                <a:gd name="connsiteX371" fmla="*/ 4197 w 10000"/>
                <a:gd name="connsiteY371" fmla="*/ 8283 h 10000"/>
                <a:gd name="connsiteX372" fmla="*/ 4218 w 10000"/>
                <a:gd name="connsiteY372" fmla="*/ 8177 h 10000"/>
                <a:gd name="connsiteX373" fmla="*/ 4238 w 10000"/>
                <a:gd name="connsiteY373" fmla="*/ 8283 h 10000"/>
                <a:gd name="connsiteX374" fmla="*/ 4228 w 10000"/>
                <a:gd name="connsiteY374" fmla="*/ 8522 h 10000"/>
                <a:gd name="connsiteX375" fmla="*/ 4203 w 10000"/>
                <a:gd name="connsiteY375" fmla="*/ 8780 h 10000"/>
                <a:gd name="connsiteX376" fmla="*/ 4182 w 10000"/>
                <a:gd name="connsiteY376" fmla="*/ 9009 h 10000"/>
                <a:gd name="connsiteX377" fmla="*/ 4147 w 10000"/>
                <a:gd name="connsiteY377" fmla="*/ 9251 h 10000"/>
                <a:gd name="connsiteX378" fmla="*/ 4111 w 10000"/>
                <a:gd name="connsiteY378" fmla="*/ 9490 h 10000"/>
                <a:gd name="connsiteX379" fmla="*/ 4076 w 10000"/>
                <a:gd name="connsiteY379" fmla="*/ 9720 h 10000"/>
                <a:gd name="connsiteX380" fmla="*/ 4258 w 10000"/>
                <a:gd name="connsiteY380" fmla="*/ 9869 h 10000"/>
                <a:gd name="connsiteX381" fmla="*/ 4273 w 10000"/>
                <a:gd name="connsiteY381" fmla="*/ 9692 h 10000"/>
                <a:gd name="connsiteX382" fmla="*/ 4294 w 10000"/>
                <a:gd name="connsiteY382" fmla="*/ 9544 h 10000"/>
                <a:gd name="connsiteX383" fmla="*/ 4400 w 10000"/>
                <a:gd name="connsiteY383" fmla="*/ 9504 h 10000"/>
                <a:gd name="connsiteX384" fmla="*/ 4511 w 10000"/>
                <a:gd name="connsiteY384" fmla="*/ 9424 h 10000"/>
                <a:gd name="connsiteX385" fmla="*/ 4623 w 10000"/>
                <a:gd name="connsiteY385" fmla="*/ 9344 h 10000"/>
                <a:gd name="connsiteX386" fmla="*/ 4734 w 10000"/>
                <a:gd name="connsiteY386" fmla="*/ 9277 h 10000"/>
                <a:gd name="connsiteX387" fmla="*/ 4846 w 10000"/>
                <a:gd name="connsiteY387" fmla="*/ 9197 h 10000"/>
                <a:gd name="connsiteX388" fmla="*/ 4952 w 10000"/>
                <a:gd name="connsiteY388" fmla="*/ 9117 h 10000"/>
                <a:gd name="connsiteX389" fmla="*/ 5063 w 10000"/>
                <a:gd name="connsiteY389" fmla="*/ 9036 h 10000"/>
                <a:gd name="connsiteX390" fmla="*/ 5170 w 10000"/>
                <a:gd name="connsiteY390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443 w 10000"/>
                <a:gd name="connsiteY150" fmla="*/ 6767 h 10000"/>
                <a:gd name="connsiteX151" fmla="*/ 5337 w 10000"/>
                <a:gd name="connsiteY151" fmla="*/ 6644 h 10000"/>
                <a:gd name="connsiteX152" fmla="*/ 5251 w 10000"/>
                <a:gd name="connsiteY152" fmla="*/ 6580 h 10000"/>
                <a:gd name="connsiteX153" fmla="*/ 5170 w 10000"/>
                <a:gd name="connsiteY153" fmla="*/ 6498 h 10000"/>
                <a:gd name="connsiteX154" fmla="*/ 5089 w 10000"/>
                <a:gd name="connsiteY154" fmla="*/ 6405 h 10000"/>
                <a:gd name="connsiteX155" fmla="*/ 5013 w 10000"/>
                <a:gd name="connsiteY155" fmla="*/ 6325 h 10000"/>
                <a:gd name="connsiteX156" fmla="*/ 4962 w 10000"/>
                <a:gd name="connsiteY156" fmla="*/ 6230 h 10000"/>
                <a:gd name="connsiteX157" fmla="*/ 4937 w 10000"/>
                <a:gd name="connsiteY157" fmla="*/ 6123 h 10000"/>
                <a:gd name="connsiteX158" fmla="*/ 4835 w 10000"/>
                <a:gd name="connsiteY158" fmla="*/ 6163 h 10000"/>
                <a:gd name="connsiteX159" fmla="*/ 4668 w 10000"/>
                <a:gd name="connsiteY159" fmla="*/ 6243 h 10000"/>
                <a:gd name="connsiteX160" fmla="*/ 4461 w 10000"/>
                <a:gd name="connsiteY160" fmla="*/ 6325 h 10000"/>
                <a:gd name="connsiteX161" fmla="*/ 4213 w 10000"/>
                <a:gd name="connsiteY161" fmla="*/ 6443 h 10000"/>
                <a:gd name="connsiteX162" fmla="*/ 3929 w 10000"/>
                <a:gd name="connsiteY162" fmla="*/ 6565 h 10000"/>
                <a:gd name="connsiteX163" fmla="*/ 3625 w 10000"/>
                <a:gd name="connsiteY163" fmla="*/ 6686 h 10000"/>
                <a:gd name="connsiteX164" fmla="*/ 3311 w 10000"/>
                <a:gd name="connsiteY164" fmla="*/ 6831 h 10000"/>
                <a:gd name="connsiteX165" fmla="*/ 2992 w 10000"/>
                <a:gd name="connsiteY165" fmla="*/ 6966 h 10000"/>
                <a:gd name="connsiteX166" fmla="*/ 2678 w 10000"/>
                <a:gd name="connsiteY166" fmla="*/ 7102 h 10000"/>
                <a:gd name="connsiteX167" fmla="*/ 2380 w 10000"/>
                <a:gd name="connsiteY167" fmla="*/ 7250 h 10000"/>
                <a:gd name="connsiteX168" fmla="*/ 2101 w 10000"/>
                <a:gd name="connsiteY168" fmla="*/ 7369 h 10000"/>
                <a:gd name="connsiteX169" fmla="*/ 1848 w 10000"/>
                <a:gd name="connsiteY169" fmla="*/ 7479 h 10000"/>
                <a:gd name="connsiteX170" fmla="*/ 1641 w 10000"/>
                <a:gd name="connsiteY170" fmla="*/ 7571 h 10000"/>
                <a:gd name="connsiteX171" fmla="*/ 1484 w 10000"/>
                <a:gd name="connsiteY171" fmla="*/ 7625 h 10000"/>
                <a:gd name="connsiteX172" fmla="*/ 1377 w 10000"/>
                <a:gd name="connsiteY172" fmla="*/ 7680 h 10000"/>
                <a:gd name="connsiteX173" fmla="*/ 1342 w 10000"/>
                <a:gd name="connsiteY173" fmla="*/ 7692 h 10000"/>
                <a:gd name="connsiteX174" fmla="*/ 1261 w 10000"/>
                <a:gd name="connsiteY174" fmla="*/ 7625 h 10000"/>
                <a:gd name="connsiteX175" fmla="*/ 1180 w 10000"/>
                <a:gd name="connsiteY175" fmla="*/ 7559 h 10000"/>
                <a:gd name="connsiteX176" fmla="*/ 1104 w 10000"/>
                <a:gd name="connsiteY176" fmla="*/ 7492 h 10000"/>
                <a:gd name="connsiteX177" fmla="*/ 1023 w 10000"/>
                <a:gd name="connsiteY177" fmla="*/ 7412 h 10000"/>
                <a:gd name="connsiteX178" fmla="*/ 942 w 10000"/>
                <a:gd name="connsiteY178" fmla="*/ 7341 h 10000"/>
                <a:gd name="connsiteX179" fmla="*/ 861 w 10000"/>
                <a:gd name="connsiteY179" fmla="*/ 7262 h 10000"/>
                <a:gd name="connsiteX180" fmla="*/ 785 w 10000"/>
                <a:gd name="connsiteY180" fmla="*/ 7195 h 10000"/>
                <a:gd name="connsiteX181" fmla="*/ 704 w 10000"/>
                <a:gd name="connsiteY181" fmla="*/ 7117 h 10000"/>
                <a:gd name="connsiteX182" fmla="*/ 623 w 10000"/>
                <a:gd name="connsiteY182" fmla="*/ 7049 h 10000"/>
                <a:gd name="connsiteX183" fmla="*/ 542 w 10000"/>
                <a:gd name="connsiteY183" fmla="*/ 6982 h 10000"/>
                <a:gd name="connsiteX184" fmla="*/ 466 w 10000"/>
                <a:gd name="connsiteY184" fmla="*/ 6900 h 10000"/>
                <a:gd name="connsiteX185" fmla="*/ 380 w 10000"/>
                <a:gd name="connsiteY185" fmla="*/ 6846 h 10000"/>
                <a:gd name="connsiteX186" fmla="*/ 299 w 10000"/>
                <a:gd name="connsiteY186" fmla="*/ 6779 h 10000"/>
                <a:gd name="connsiteX187" fmla="*/ 218 w 10000"/>
                <a:gd name="connsiteY187" fmla="*/ 6712 h 10000"/>
                <a:gd name="connsiteX188" fmla="*/ 137 w 10000"/>
                <a:gd name="connsiteY188" fmla="*/ 6659 h 10000"/>
                <a:gd name="connsiteX189" fmla="*/ 56 w 10000"/>
                <a:gd name="connsiteY189" fmla="*/ 6593 h 10000"/>
                <a:gd name="connsiteX190" fmla="*/ 0 w 10000"/>
                <a:gd name="connsiteY190" fmla="*/ 6750 h 10000"/>
                <a:gd name="connsiteX191" fmla="*/ 15 w 10000"/>
                <a:gd name="connsiteY191" fmla="*/ 6779 h 10000"/>
                <a:gd name="connsiteX192" fmla="*/ 51 w 10000"/>
                <a:gd name="connsiteY192" fmla="*/ 6831 h 10000"/>
                <a:gd name="connsiteX193" fmla="*/ 106 w 10000"/>
                <a:gd name="connsiteY193" fmla="*/ 6888 h 10000"/>
                <a:gd name="connsiteX194" fmla="*/ 177 w 10000"/>
                <a:gd name="connsiteY194" fmla="*/ 6966 h 10000"/>
                <a:gd name="connsiteX195" fmla="*/ 263 w 10000"/>
                <a:gd name="connsiteY195" fmla="*/ 7049 h 10000"/>
                <a:gd name="connsiteX196" fmla="*/ 359 w 10000"/>
                <a:gd name="connsiteY196" fmla="*/ 7142 h 10000"/>
                <a:gd name="connsiteX197" fmla="*/ 456 w 10000"/>
                <a:gd name="connsiteY197" fmla="*/ 7250 h 10000"/>
                <a:gd name="connsiteX198" fmla="*/ 557 w 10000"/>
                <a:gd name="connsiteY198" fmla="*/ 7341 h 10000"/>
                <a:gd name="connsiteX199" fmla="*/ 658 w 10000"/>
                <a:gd name="connsiteY199" fmla="*/ 7452 h 10000"/>
                <a:gd name="connsiteX200" fmla="*/ 754 w 10000"/>
                <a:gd name="connsiteY200" fmla="*/ 7544 h 10000"/>
                <a:gd name="connsiteX201" fmla="*/ 851 w 10000"/>
                <a:gd name="connsiteY201" fmla="*/ 7625 h 10000"/>
                <a:gd name="connsiteX202" fmla="*/ 932 w 10000"/>
                <a:gd name="connsiteY202" fmla="*/ 7706 h 10000"/>
                <a:gd name="connsiteX203" fmla="*/ 997 w 10000"/>
                <a:gd name="connsiteY203" fmla="*/ 7788 h 10000"/>
                <a:gd name="connsiteX204" fmla="*/ 1053 w 10000"/>
                <a:gd name="connsiteY204" fmla="*/ 7827 h 10000"/>
                <a:gd name="connsiteX205" fmla="*/ 1089 w 10000"/>
                <a:gd name="connsiteY205" fmla="*/ 7868 h 10000"/>
                <a:gd name="connsiteX206" fmla="*/ 1099 w 10000"/>
                <a:gd name="connsiteY206" fmla="*/ 7882 h 10000"/>
                <a:gd name="connsiteX207" fmla="*/ 1094 w 10000"/>
                <a:gd name="connsiteY207" fmla="*/ 7882 h 10000"/>
                <a:gd name="connsiteX208" fmla="*/ 1073 w 10000"/>
                <a:gd name="connsiteY208" fmla="*/ 7895 h 10000"/>
                <a:gd name="connsiteX209" fmla="*/ 1053 w 10000"/>
                <a:gd name="connsiteY209" fmla="*/ 7922 h 10000"/>
                <a:gd name="connsiteX210" fmla="*/ 1023 w 10000"/>
                <a:gd name="connsiteY210" fmla="*/ 7961 h 10000"/>
                <a:gd name="connsiteX211" fmla="*/ 987 w 10000"/>
                <a:gd name="connsiteY211" fmla="*/ 7988 h 10000"/>
                <a:gd name="connsiteX212" fmla="*/ 957 w 10000"/>
                <a:gd name="connsiteY212" fmla="*/ 8028 h 10000"/>
                <a:gd name="connsiteX213" fmla="*/ 932 w 10000"/>
                <a:gd name="connsiteY213" fmla="*/ 8068 h 10000"/>
                <a:gd name="connsiteX214" fmla="*/ 906 w 10000"/>
                <a:gd name="connsiteY214" fmla="*/ 8109 h 10000"/>
                <a:gd name="connsiteX215" fmla="*/ 2486 w 10000"/>
                <a:gd name="connsiteY215" fmla="*/ 9947 h 10000"/>
                <a:gd name="connsiteX216" fmla="*/ 2516 w 10000"/>
                <a:gd name="connsiteY216" fmla="*/ 9988 h 10000"/>
                <a:gd name="connsiteX217" fmla="*/ 2542 w 10000"/>
                <a:gd name="connsiteY217" fmla="*/ 10000 h 10000"/>
                <a:gd name="connsiteX218" fmla="*/ 2572 w 10000"/>
                <a:gd name="connsiteY218" fmla="*/ 10000 h 10000"/>
                <a:gd name="connsiteX219" fmla="*/ 2603 w 10000"/>
                <a:gd name="connsiteY219" fmla="*/ 9932 h 10000"/>
                <a:gd name="connsiteX220" fmla="*/ 1246 w 10000"/>
                <a:gd name="connsiteY220" fmla="*/ 8215 h 10000"/>
                <a:gd name="connsiteX221" fmla="*/ 1337 w 10000"/>
                <a:gd name="connsiteY221" fmla="*/ 8162 h 10000"/>
                <a:gd name="connsiteX222" fmla="*/ 1494 w 10000"/>
                <a:gd name="connsiteY222" fmla="*/ 8080 h 10000"/>
                <a:gd name="connsiteX223" fmla="*/ 1701 w 10000"/>
                <a:gd name="connsiteY223" fmla="*/ 7961 h 10000"/>
                <a:gd name="connsiteX224" fmla="*/ 1949 w 10000"/>
                <a:gd name="connsiteY224" fmla="*/ 7827 h 10000"/>
                <a:gd name="connsiteX225" fmla="*/ 2233 w 10000"/>
                <a:gd name="connsiteY225" fmla="*/ 7692 h 10000"/>
                <a:gd name="connsiteX226" fmla="*/ 2542 w 10000"/>
                <a:gd name="connsiteY226" fmla="*/ 7544 h 10000"/>
                <a:gd name="connsiteX227" fmla="*/ 2871 w 10000"/>
                <a:gd name="connsiteY227" fmla="*/ 7369 h 10000"/>
                <a:gd name="connsiteX228" fmla="*/ 3195 w 10000"/>
                <a:gd name="connsiteY228" fmla="*/ 7209 h 10000"/>
                <a:gd name="connsiteX229" fmla="*/ 3524 w 10000"/>
                <a:gd name="connsiteY229" fmla="*/ 7061 h 10000"/>
                <a:gd name="connsiteX230" fmla="*/ 3833 w 10000"/>
                <a:gd name="connsiteY230" fmla="*/ 6900 h 10000"/>
                <a:gd name="connsiteX231" fmla="*/ 4122 w 10000"/>
                <a:gd name="connsiteY231" fmla="*/ 6767 h 10000"/>
                <a:gd name="connsiteX232" fmla="*/ 4380 w 10000"/>
                <a:gd name="connsiteY232" fmla="*/ 6632 h 10000"/>
                <a:gd name="connsiteX233" fmla="*/ 4603 w 10000"/>
                <a:gd name="connsiteY233" fmla="*/ 6538 h 10000"/>
                <a:gd name="connsiteX234" fmla="*/ 4765 w 10000"/>
                <a:gd name="connsiteY234" fmla="*/ 6443 h 10000"/>
                <a:gd name="connsiteX235" fmla="*/ 4876 w 10000"/>
                <a:gd name="connsiteY235" fmla="*/ 6391 h 10000"/>
                <a:gd name="connsiteX236" fmla="*/ 4911 w 10000"/>
                <a:gd name="connsiteY236" fmla="*/ 6379 h 10000"/>
                <a:gd name="connsiteX237" fmla="*/ 4972 w 10000"/>
                <a:gd name="connsiteY237" fmla="*/ 6471 h 10000"/>
                <a:gd name="connsiteX238" fmla="*/ 5038 w 10000"/>
                <a:gd name="connsiteY238" fmla="*/ 6565 h 10000"/>
                <a:gd name="connsiteX239" fmla="*/ 5109 w 10000"/>
                <a:gd name="connsiteY239" fmla="*/ 6659 h 10000"/>
                <a:gd name="connsiteX240" fmla="*/ 5180 w 10000"/>
                <a:gd name="connsiteY240" fmla="*/ 6767 h 10000"/>
                <a:gd name="connsiteX241" fmla="*/ 5241 w 10000"/>
                <a:gd name="connsiteY241" fmla="*/ 6874 h 10000"/>
                <a:gd name="connsiteX242" fmla="*/ 5306 w 10000"/>
                <a:gd name="connsiteY242" fmla="*/ 6982 h 10000"/>
                <a:gd name="connsiteX243" fmla="*/ 5367 w 10000"/>
                <a:gd name="connsiteY243" fmla="*/ 7088 h 10000"/>
                <a:gd name="connsiteX244" fmla="*/ 5428 w 10000"/>
                <a:gd name="connsiteY244" fmla="*/ 7209 h 10000"/>
                <a:gd name="connsiteX245" fmla="*/ 5423 w 10000"/>
                <a:gd name="connsiteY245" fmla="*/ 7610 h 10000"/>
                <a:gd name="connsiteX246" fmla="*/ 5397 w 10000"/>
                <a:gd name="connsiteY246" fmla="*/ 7988 h 10000"/>
                <a:gd name="connsiteX247" fmla="*/ 5367 w 10000"/>
                <a:gd name="connsiteY247" fmla="*/ 8378 h 10000"/>
                <a:gd name="connsiteX248" fmla="*/ 5337 w 10000"/>
                <a:gd name="connsiteY248" fmla="*/ 8727 h 10000"/>
                <a:gd name="connsiteX249" fmla="*/ 5296 w 10000"/>
                <a:gd name="connsiteY249" fmla="*/ 8604 h 10000"/>
                <a:gd name="connsiteX250" fmla="*/ 5251 w 10000"/>
                <a:gd name="connsiteY250" fmla="*/ 8484 h 10000"/>
                <a:gd name="connsiteX251" fmla="*/ 5210 w 10000"/>
                <a:gd name="connsiteY251" fmla="*/ 8363 h 10000"/>
                <a:gd name="connsiteX252" fmla="*/ 5170 w 10000"/>
                <a:gd name="connsiteY252" fmla="*/ 8253 h 10000"/>
                <a:gd name="connsiteX253" fmla="*/ 5129 w 10000"/>
                <a:gd name="connsiteY253" fmla="*/ 8134 h 10000"/>
                <a:gd name="connsiteX254" fmla="*/ 5089 w 10000"/>
                <a:gd name="connsiteY254" fmla="*/ 8028 h 10000"/>
                <a:gd name="connsiteX255" fmla="*/ 5043 w 10000"/>
                <a:gd name="connsiteY255" fmla="*/ 7922 h 10000"/>
                <a:gd name="connsiteX256" fmla="*/ 4992 w 10000"/>
                <a:gd name="connsiteY256" fmla="*/ 7827 h 10000"/>
                <a:gd name="connsiteX257" fmla="*/ 5033 w 10000"/>
                <a:gd name="connsiteY257" fmla="*/ 7827 h 10000"/>
                <a:gd name="connsiteX258" fmla="*/ 5073 w 10000"/>
                <a:gd name="connsiteY258" fmla="*/ 7868 h 10000"/>
                <a:gd name="connsiteX259" fmla="*/ 5114 w 10000"/>
                <a:gd name="connsiteY259" fmla="*/ 7934 h 10000"/>
                <a:gd name="connsiteX260" fmla="*/ 5149 w 10000"/>
                <a:gd name="connsiteY260" fmla="*/ 8016 h 10000"/>
                <a:gd name="connsiteX261" fmla="*/ 5190 w 10000"/>
                <a:gd name="connsiteY261" fmla="*/ 8096 h 10000"/>
                <a:gd name="connsiteX262" fmla="*/ 5230 w 10000"/>
                <a:gd name="connsiteY262" fmla="*/ 8122 h 10000"/>
                <a:gd name="connsiteX263" fmla="*/ 5271 w 10000"/>
                <a:gd name="connsiteY263" fmla="*/ 8122 h 10000"/>
                <a:gd name="connsiteX264" fmla="*/ 5316 w 10000"/>
                <a:gd name="connsiteY264" fmla="*/ 8068 h 10000"/>
                <a:gd name="connsiteX265" fmla="*/ 5276 w 10000"/>
                <a:gd name="connsiteY265" fmla="*/ 7882 h 10000"/>
                <a:gd name="connsiteX266" fmla="*/ 5225 w 10000"/>
                <a:gd name="connsiteY266" fmla="*/ 7706 h 10000"/>
                <a:gd name="connsiteX267" fmla="*/ 5170 w 10000"/>
                <a:gd name="connsiteY267" fmla="*/ 7559 h 10000"/>
                <a:gd name="connsiteX268" fmla="*/ 5109 w 10000"/>
                <a:gd name="connsiteY268" fmla="*/ 7398 h 10000"/>
                <a:gd name="connsiteX269" fmla="*/ 5043 w 10000"/>
                <a:gd name="connsiteY269" fmla="*/ 7262 h 10000"/>
                <a:gd name="connsiteX270" fmla="*/ 4972 w 10000"/>
                <a:gd name="connsiteY270" fmla="*/ 7142 h 10000"/>
                <a:gd name="connsiteX271" fmla="*/ 4901 w 10000"/>
                <a:gd name="connsiteY271" fmla="*/ 7035 h 10000"/>
                <a:gd name="connsiteX272" fmla="*/ 4835 w 10000"/>
                <a:gd name="connsiteY272" fmla="*/ 6940 h 10000"/>
                <a:gd name="connsiteX273" fmla="*/ 4881 w 10000"/>
                <a:gd name="connsiteY273" fmla="*/ 6952 h 10000"/>
                <a:gd name="connsiteX274" fmla="*/ 4927 w 10000"/>
                <a:gd name="connsiteY274" fmla="*/ 6966 h 10000"/>
                <a:gd name="connsiteX275" fmla="*/ 4972 w 10000"/>
                <a:gd name="connsiteY275" fmla="*/ 6995 h 10000"/>
                <a:gd name="connsiteX276" fmla="*/ 5018 w 10000"/>
                <a:gd name="connsiteY276" fmla="*/ 7035 h 10000"/>
                <a:gd name="connsiteX277" fmla="*/ 5068 w 10000"/>
                <a:gd name="connsiteY277" fmla="*/ 7061 h 10000"/>
                <a:gd name="connsiteX278" fmla="*/ 5114 w 10000"/>
                <a:gd name="connsiteY278" fmla="*/ 7102 h 10000"/>
                <a:gd name="connsiteX279" fmla="*/ 5154 w 10000"/>
                <a:gd name="connsiteY279" fmla="*/ 7155 h 10000"/>
                <a:gd name="connsiteX280" fmla="*/ 5195 w 10000"/>
                <a:gd name="connsiteY280" fmla="*/ 7209 h 10000"/>
                <a:gd name="connsiteX281" fmla="*/ 5220 w 10000"/>
                <a:gd name="connsiteY281" fmla="*/ 7223 h 10000"/>
                <a:gd name="connsiteX282" fmla="*/ 5241 w 10000"/>
                <a:gd name="connsiteY282" fmla="*/ 7275 h 10000"/>
                <a:gd name="connsiteX283" fmla="*/ 5266 w 10000"/>
                <a:gd name="connsiteY283" fmla="*/ 7341 h 10000"/>
                <a:gd name="connsiteX284" fmla="*/ 5281 w 10000"/>
                <a:gd name="connsiteY284" fmla="*/ 7385 h 10000"/>
                <a:gd name="connsiteX285" fmla="*/ 5306 w 10000"/>
                <a:gd name="connsiteY285" fmla="*/ 7452 h 10000"/>
                <a:gd name="connsiteX286" fmla="*/ 5327 w 10000"/>
                <a:gd name="connsiteY286" fmla="*/ 7465 h 10000"/>
                <a:gd name="connsiteX287" fmla="*/ 5352 w 10000"/>
                <a:gd name="connsiteY287" fmla="*/ 7452 h 10000"/>
                <a:gd name="connsiteX288" fmla="*/ 5382 w 10000"/>
                <a:gd name="connsiteY288" fmla="*/ 7385 h 10000"/>
                <a:gd name="connsiteX289" fmla="*/ 5342 w 10000"/>
                <a:gd name="connsiteY289" fmla="*/ 7250 h 10000"/>
                <a:gd name="connsiteX290" fmla="*/ 5296 w 10000"/>
                <a:gd name="connsiteY290" fmla="*/ 7142 h 10000"/>
                <a:gd name="connsiteX291" fmla="*/ 5241 w 10000"/>
                <a:gd name="connsiteY291" fmla="*/ 7049 h 10000"/>
                <a:gd name="connsiteX292" fmla="*/ 5190 w 10000"/>
                <a:gd name="connsiteY292" fmla="*/ 6966 h 10000"/>
                <a:gd name="connsiteX293" fmla="*/ 5129 w 10000"/>
                <a:gd name="connsiteY293" fmla="*/ 6900 h 10000"/>
                <a:gd name="connsiteX294" fmla="*/ 5073 w 10000"/>
                <a:gd name="connsiteY294" fmla="*/ 6861 h 10000"/>
                <a:gd name="connsiteX295" fmla="*/ 5008 w 10000"/>
                <a:gd name="connsiteY295" fmla="*/ 6793 h 10000"/>
                <a:gd name="connsiteX296" fmla="*/ 4952 w 10000"/>
                <a:gd name="connsiteY296" fmla="*/ 6750 h 10000"/>
                <a:gd name="connsiteX297" fmla="*/ 4916 w 10000"/>
                <a:gd name="connsiteY297" fmla="*/ 6712 h 10000"/>
                <a:gd name="connsiteX298" fmla="*/ 4876 w 10000"/>
                <a:gd name="connsiteY298" fmla="*/ 6698 h 10000"/>
                <a:gd name="connsiteX299" fmla="*/ 4841 w 10000"/>
                <a:gd name="connsiteY299" fmla="*/ 6698 h 10000"/>
                <a:gd name="connsiteX300" fmla="*/ 4810 w 10000"/>
                <a:gd name="connsiteY300" fmla="*/ 6767 h 10000"/>
                <a:gd name="connsiteX301" fmla="*/ 4810 w 10000"/>
                <a:gd name="connsiteY301" fmla="*/ 6805 h 10000"/>
                <a:gd name="connsiteX302" fmla="*/ 4815 w 10000"/>
                <a:gd name="connsiteY302" fmla="*/ 6861 h 10000"/>
                <a:gd name="connsiteX303" fmla="*/ 4820 w 10000"/>
                <a:gd name="connsiteY303" fmla="*/ 6888 h 10000"/>
                <a:gd name="connsiteX304" fmla="*/ 4835 w 10000"/>
                <a:gd name="connsiteY304" fmla="*/ 6913 h 10000"/>
                <a:gd name="connsiteX305" fmla="*/ 4795 w 10000"/>
                <a:gd name="connsiteY305" fmla="*/ 6952 h 10000"/>
                <a:gd name="connsiteX306" fmla="*/ 4744 w 10000"/>
                <a:gd name="connsiteY306" fmla="*/ 6966 h 10000"/>
                <a:gd name="connsiteX307" fmla="*/ 4709 w 10000"/>
                <a:gd name="connsiteY307" fmla="*/ 6995 h 10000"/>
                <a:gd name="connsiteX308" fmla="*/ 4704 w 10000"/>
                <a:gd name="connsiteY308" fmla="*/ 7117 h 10000"/>
                <a:gd name="connsiteX309" fmla="*/ 4754 w 10000"/>
                <a:gd name="connsiteY309" fmla="*/ 7168 h 10000"/>
                <a:gd name="connsiteX310" fmla="*/ 4800 w 10000"/>
                <a:gd name="connsiteY310" fmla="*/ 7209 h 10000"/>
                <a:gd name="connsiteX311" fmla="*/ 4846 w 10000"/>
                <a:gd name="connsiteY311" fmla="*/ 7262 h 10000"/>
                <a:gd name="connsiteX312" fmla="*/ 4896 w 10000"/>
                <a:gd name="connsiteY312" fmla="*/ 7289 h 10000"/>
                <a:gd name="connsiteX313" fmla="*/ 4937 w 10000"/>
                <a:gd name="connsiteY313" fmla="*/ 7341 h 10000"/>
                <a:gd name="connsiteX314" fmla="*/ 4987 w 10000"/>
                <a:gd name="connsiteY314" fmla="*/ 7398 h 10000"/>
                <a:gd name="connsiteX315" fmla="*/ 5028 w 10000"/>
                <a:gd name="connsiteY315" fmla="*/ 7479 h 10000"/>
                <a:gd name="connsiteX316" fmla="*/ 5068 w 10000"/>
                <a:gd name="connsiteY316" fmla="*/ 7559 h 10000"/>
                <a:gd name="connsiteX317" fmla="*/ 5033 w 10000"/>
                <a:gd name="connsiteY317" fmla="*/ 7571 h 10000"/>
                <a:gd name="connsiteX318" fmla="*/ 4992 w 10000"/>
                <a:gd name="connsiteY318" fmla="*/ 7571 h 10000"/>
                <a:gd name="connsiteX319" fmla="*/ 4957 w 10000"/>
                <a:gd name="connsiteY319" fmla="*/ 7559 h 10000"/>
                <a:gd name="connsiteX320" fmla="*/ 4916 w 10000"/>
                <a:gd name="connsiteY320" fmla="*/ 7519 h 10000"/>
                <a:gd name="connsiteX321" fmla="*/ 4876 w 10000"/>
                <a:gd name="connsiteY321" fmla="*/ 7492 h 10000"/>
                <a:gd name="connsiteX322" fmla="*/ 4835 w 10000"/>
                <a:gd name="connsiteY322" fmla="*/ 7479 h 10000"/>
                <a:gd name="connsiteX323" fmla="*/ 4800 w 10000"/>
                <a:gd name="connsiteY323" fmla="*/ 7505 h 10000"/>
                <a:gd name="connsiteX324" fmla="*/ 4759 w 10000"/>
                <a:gd name="connsiteY324" fmla="*/ 7559 h 10000"/>
                <a:gd name="connsiteX325" fmla="*/ 4775 w 10000"/>
                <a:gd name="connsiteY325" fmla="*/ 7719 h 10000"/>
                <a:gd name="connsiteX326" fmla="*/ 4810 w 10000"/>
                <a:gd name="connsiteY326" fmla="*/ 7868 h 10000"/>
                <a:gd name="connsiteX327" fmla="*/ 4851 w 10000"/>
                <a:gd name="connsiteY327" fmla="*/ 7974 h 10000"/>
                <a:gd name="connsiteX328" fmla="*/ 4901 w 10000"/>
                <a:gd name="connsiteY328" fmla="*/ 8080 h 10000"/>
                <a:gd name="connsiteX329" fmla="*/ 4952 w 10000"/>
                <a:gd name="connsiteY329" fmla="*/ 8189 h 10000"/>
                <a:gd name="connsiteX330" fmla="*/ 5003 w 10000"/>
                <a:gd name="connsiteY330" fmla="*/ 8309 h 10000"/>
                <a:gd name="connsiteX331" fmla="*/ 5043 w 10000"/>
                <a:gd name="connsiteY331" fmla="*/ 8470 h 10000"/>
                <a:gd name="connsiteX332" fmla="*/ 5078 w 10000"/>
                <a:gd name="connsiteY332" fmla="*/ 8631 h 10000"/>
                <a:gd name="connsiteX333" fmla="*/ 4987 w 10000"/>
                <a:gd name="connsiteY333" fmla="*/ 8686 h 10000"/>
                <a:gd name="connsiteX334" fmla="*/ 4886 w 10000"/>
                <a:gd name="connsiteY334" fmla="*/ 8741 h 10000"/>
                <a:gd name="connsiteX335" fmla="*/ 4795 w 10000"/>
                <a:gd name="connsiteY335" fmla="*/ 8822 h 10000"/>
                <a:gd name="connsiteX336" fmla="*/ 4699 w 10000"/>
                <a:gd name="connsiteY336" fmla="*/ 8902 h 10000"/>
                <a:gd name="connsiteX337" fmla="*/ 4608 w 10000"/>
                <a:gd name="connsiteY337" fmla="*/ 8982 h 10000"/>
                <a:gd name="connsiteX338" fmla="*/ 4511 w 10000"/>
                <a:gd name="connsiteY338" fmla="*/ 9036 h 10000"/>
                <a:gd name="connsiteX339" fmla="*/ 4415 w 10000"/>
                <a:gd name="connsiteY339" fmla="*/ 9089 h 10000"/>
                <a:gd name="connsiteX340" fmla="*/ 4319 w 10000"/>
                <a:gd name="connsiteY340" fmla="*/ 9103 h 10000"/>
                <a:gd name="connsiteX341" fmla="*/ 4339 w 10000"/>
                <a:gd name="connsiteY341" fmla="*/ 8768 h 10000"/>
                <a:gd name="connsiteX342" fmla="*/ 4349 w 10000"/>
                <a:gd name="connsiteY342" fmla="*/ 8390 h 10000"/>
                <a:gd name="connsiteX343" fmla="*/ 4339 w 10000"/>
                <a:gd name="connsiteY343" fmla="*/ 8028 h 10000"/>
                <a:gd name="connsiteX344" fmla="*/ 4319 w 10000"/>
                <a:gd name="connsiteY344" fmla="*/ 7692 h 10000"/>
                <a:gd name="connsiteX345" fmla="*/ 4294 w 10000"/>
                <a:gd name="connsiteY345" fmla="*/ 7585 h 10000"/>
                <a:gd name="connsiteX346" fmla="*/ 4268 w 10000"/>
                <a:gd name="connsiteY346" fmla="*/ 7465 h 10000"/>
                <a:gd name="connsiteX347" fmla="*/ 4238 w 10000"/>
                <a:gd name="connsiteY347" fmla="*/ 7356 h 10000"/>
                <a:gd name="connsiteX348" fmla="*/ 4192 w 10000"/>
                <a:gd name="connsiteY348" fmla="*/ 7315 h 10000"/>
                <a:gd name="connsiteX349" fmla="*/ 4147 w 10000"/>
                <a:gd name="connsiteY349" fmla="*/ 7544 h 10000"/>
                <a:gd name="connsiteX350" fmla="*/ 4116 w 10000"/>
                <a:gd name="connsiteY350" fmla="*/ 7775 h 10000"/>
                <a:gd name="connsiteX351" fmla="*/ 4086 w 10000"/>
                <a:gd name="connsiteY351" fmla="*/ 8001 h 10000"/>
                <a:gd name="connsiteX352" fmla="*/ 4035 w 10000"/>
                <a:gd name="connsiteY352" fmla="*/ 8215 h 10000"/>
                <a:gd name="connsiteX353" fmla="*/ 3833 w 10000"/>
                <a:gd name="connsiteY353" fmla="*/ 7315 h 10000"/>
                <a:gd name="connsiteX354" fmla="*/ 3772 w 10000"/>
                <a:gd name="connsiteY354" fmla="*/ 7315 h 10000"/>
                <a:gd name="connsiteX355" fmla="*/ 3772 w 10000"/>
                <a:gd name="connsiteY355" fmla="*/ 7465 h 10000"/>
                <a:gd name="connsiteX356" fmla="*/ 3813 w 10000"/>
                <a:gd name="connsiteY356" fmla="*/ 7625 h 10000"/>
                <a:gd name="connsiteX357" fmla="*/ 3848 w 10000"/>
                <a:gd name="connsiteY357" fmla="*/ 7800 h 10000"/>
                <a:gd name="connsiteX358" fmla="*/ 3878 w 10000"/>
                <a:gd name="connsiteY358" fmla="*/ 7974 h 10000"/>
                <a:gd name="connsiteX359" fmla="*/ 3909 w 10000"/>
                <a:gd name="connsiteY359" fmla="*/ 8162 h 10000"/>
                <a:gd name="connsiteX360" fmla="*/ 3934 w 10000"/>
                <a:gd name="connsiteY360" fmla="*/ 8323 h 10000"/>
                <a:gd name="connsiteX361" fmla="*/ 3959 w 10000"/>
                <a:gd name="connsiteY361" fmla="*/ 8509 h 10000"/>
                <a:gd name="connsiteX362" fmla="*/ 3975 w 10000"/>
                <a:gd name="connsiteY362" fmla="*/ 8714 h 10000"/>
                <a:gd name="connsiteX363" fmla="*/ 3995 w 10000"/>
                <a:gd name="connsiteY363" fmla="*/ 8902 h 10000"/>
                <a:gd name="connsiteX364" fmla="*/ 4041 w 10000"/>
                <a:gd name="connsiteY364" fmla="*/ 8874 h 10000"/>
                <a:gd name="connsiteX365" fmla="*/ 4081 w 10000"/>
                <a:gd name="connsiteY365" fmla="*/ 8797 h 10000"/>
                <a:gd name="connsiteX366" fmla="*/ 4111 w 10000"/>
                <a:gd name="connsiteY366" fmla="*/ 8714 h 10000"/>
                <a:gd name="connsiteX367" fmla="*/ 4142 w 10000"/>
                <a:gd name="connsiteY367" fmla="*/ 8618 h 10000"/>
                <a:gd name="connsiteX368" fmla="*/ 4162 w 10000"/>
                <a:gd name="connsiteY368" fmla="*/ 8509 h 10000"/>
                <a:gd name="connsiteX369" fmla="*/ 4182 w 10000"/>
                <a:gd name="connsiteY369" fmla="*/ 8390 h 10000"/>
                <a:gd name="connsiteX370" fmla="*/ 4197 w 10000"/>
                <a:gd name="connsiteY370" fmla="*/ 8283 h 10000"/>
                <a:gd name="connsiteX371" fmla="*/ 4218 w 10000"/>
                <a:gd name="connsiteY371" fmla="*/ 8177 h 10000"/>
                <a:gd name="connsiteX372" fmla="*/ 4238 w 10000"/>
                <a:gd name="connsiteY372" fmla="*/ 8283 h 10000"/>
                <a:gd name="connsiteX373" fmla="*/ 4228 w 10000"/>
                <a:gd name="connsiteY373" fmla="*/ 8522 h 10000"/>
                <a:gd name="connsiteX374" fmla="*/ 4203 w 10000"/>
                <a:gd name="connsiteY374" fmla="*/ 8780 h 10000"/>
                <a:gd name="connsiteX375" fmla="*/ 4182 w 10000"/>
                <a:gd name="connsiteY375" fmla="*/ 9009 h 10000"/>
                <a:gd name="connsiteX376" fmla="*/ 4147 w 10000"/>
                <a:gd name="connsiteY376" fmla="*/ 9251 h 10000"/>
                <a:gd name="connsiteX377" fmla="*/ 4111 w 10000"/>
                <a:gd name="connsiteY377" fmla="*/ 9490 h 10000"/>
                <a:gd name="connsiteX378" fmla="*/ 4076 w 10000"/>
                <a:gd name="connsiteY378" fmla="*/ 9720 h 10000"/>
                <a:gd name="connsiteX379" fmla="*/ 4258 w 10000"/>
                <a:gd name="connsiteY379" fmla="*/ 9869 h 10000"/>
                <a:gd name="connsiteX380" fmla="*/ 4273 w 10000"/>
                <a:gd name="connsiteY380" fmla="*/ 9692 h 10000"/>
                <a:gd name="connsiteX381" fmla="*/ 4294 w 10000"/>
                <a:gd name="connsiteY381" fmla="*/ 9544 h 10000"/>
                <a:gd name="connsiteX382" fmla="*/ 4400 w 10000"/>
                <a:gd name="connsiteY382" fmla="*/ 9504 h 10000"/>
                <a:gd name="connsiteX383" fmla="*/ 4511 w 10000"/>
                <a:gd name="connsiteY383" fmla="*/ 9424 h 10000"/>
                <a:gd name="connsiteX384" fmla="*/ 4623 w 10000"/>
                <a:gd name="connsiteY384" fmla="*/ 9344 h 10000"/>
                <a:gd name="connsiteX385" fmla="*/ 4734 w 10000"/>
                <a:gd name="connsiteY385" fmla="*/ 9277 h 10000"/>
                <a:gd name="connsiteX386" fmla="*/ 4846 w 10000"/>
                <a:gd name="connsiteY386" fmla="*/ 9197 h 10000"/>
                <a:gd name="connsiteX387" fmla="*/ 4952 w 10000"/>
                <a:gd name="connsiteY387" fmla="*/ 9117 h 10000"/>
                <a:gd name="connsiteX388" fmla="*/ 5063 w 10000"/>
                <a:gd name="connsiteY388" fmla="*/ 9036 h 10000"/>
                <a:gd name="connsiteX389" fmla="*/ 5170 w 10000"/>
                <a:gd name="connsiteY389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617 w 10000"/>
                <a:gd name="connsiteY150" fmla="*/ 5107 h 10000"/>
                <a:gd name="connsiteX151" fmla="*/ 5443 w 10000"/>
                <a:gd name="connsiteY151" fmla="*/ 6767 h 10000"/>
                <a:gd name="connsiteX152" fmla="*/ 5337 w 10000"/>
                <a:gd name="connsiteY152" fmla="*/ 6644 h 10000"/>
                <a:gd name="connsiteX153" fmla="*/ 5251 w 10000"/>
                <a:gd name="connsiteY153" fmla="*/ 6580 h 10000"/>
                <a:gd name="connsiteX154" fmla="*/ 5170 w 10000"/>
                <a:gd name="connsiteY154" fmla="*/ 6498 h 10000"/>
                <a:gd name="connsiteX155" fmla="*/ 5089 w 10000"/>
                <a:gd name="connsiteY155" fmla="*/ 6405 h 10000"/>
                <a:gd name="connsiteX156" fmla="*/ 5013 w 10000"/>
                <a:gd name="connsiteY156" fmla="*/ 6325 h 10000"/>
                <a:gd name="connsiteX157" fmla="*/ 4962 w 10000"/>
                <a:gd name="connsiteY157" fmla="*/ 6230 h 10000"/>
                <a:gd name="connsiteX158" fmla="*/ 4937 w 10000"/>
                <a:gd name="connsiteY158" fmla="*/ 6123 h 10000"/>
                <a:gd name="connsiteX159" fmla="*/ 4835 w 10000"/>
                <a:gd name="connsiteY159" fmla="*/ 6163 h 10000"/>
                <a:gd name="connsiteX160" fmla="*/ 4668 w 10000"/>
                <a:gd name="connsiteY160" fmla="*/ 6243 h 10000"/>
                <a:gd name="connsiteX161" fmla="*/ 4461 w 10000"/>
                <a:gd name="connsiteY161" fmla="*/ 6325 h 10000"/>
                <a:gd name="connsiteX162" fmla="*/ 4213 w 10000"/>
                <a:gd name="connsiteY162" fmla="*/ 6443 h 10000"/>
                <a:gd name="connsiteX163" fmla="*/ 3929 w 10000"/>
                <a:gd name="connsiteY163" fmla="*/ 6565 h 10000"/>
                <a:gd name="connsiteX164" fmla="*/ 3625 w 10000"/>
                <a:gd name="connsiteY164" fmla="*/ 6686 h 10000"/>
                <a:gd name="connsiteX165" fmla="*/ 3311 w 10000"/>
                <a:gd name="connsiteY165" fmla="*/ 6831 h 10000"/>
                <a:gd name="connsiteX166" fmla="*/ 2992 w 10000"/>
                <a:gd name="connsiteY166" fmla="*/ 6966 h 10000"/>
                <a:gd name="connsiteX167" fmla="*/ 2678 w 10000"/>
                <a:gd name="connsiteY167" fmla="*/ 7102 h 10000"/>
                <a:gd name="connsiteX168" fmla="*/ 2380 w 10000"/>
                <a:gd name="connsiteY168" fmla="*/ 7250 h 10000"/>
                <a:gd name="connsiteX169" fmla="*/ 2101 w 10000"/>
                <a:gd name="connsiteY169" fmla="*/ 7369 h 10000"/>
                <a:gd name="connsiteX170" fmla="*/ 1848 w 10000"/>
                <a:gd name="connsiteY170" fmla="*/ 7479 h 10000"/>
                <a:gd name="connsiteX171" fmla="*/ 1641 w 10000"/>
                <a:gd name="connsiteY171" fmla="*/ 7571 h 10000"/>
                <a:gd name="connsiteX172" fmla="*/ 1484 w 10000"/>
                <a:gd name="connsiteY172" fmla="*/ 7625 h 10000"/>
                <a:gd name="connsiteX173" fmla="*/ 1377 w 10000"/>
                <a:gd name="connsiteY173" fmla="*/ 7680 h 10000"/>
                <a:gd name="connsiteX174" fmla="*/ 1342 w 10000"/>
                <a:gd name="connsiteY174" fmla="*/ 7692 h 10000"/>
                <a:gd name="connsiteX175" fmla="*/ 1261 w 10000"/>
                <a:gd name="connsiteY175" fmla="*/ 7625 h 10000"/>
                <a:gd name="connsiteX176" fmla="*/ 1180 w 10000"/>
                <a:gd name="connsiteY176" fmla="*/ 7559 h 10000"/>
                <a:gd name="connsiteX177" fmla="*/ 1104 w 10000"/>
                <a:gd name="connsiteY177" fmla="*/ 7492 h 10000"/>
                <a:gd name="connsiteX178" fmla="*/ 1023 w 10000"/>
                <a:gd name="connsiteY178" fmla="*/ 7412 h 10000"/>
                <a:gd name="connsiteX179" fmla="*/ 942 w 10000"/>
                <a:gd name="connsiteY179" fmla="*/ 7341 h 10000"/>
                <a:gd name="connsiteX180" fmla="*/ 861 w 10000"/>
                <a:gd name="connsiteY180" fmla="*/ 7262 h 10000"/>
                <a:gd name="connsiteX181" fmla="*/ 785 w 10000"/>
                <a:gd name="connsiteY181" fmla="*/ 7195 h 10000"/>
                <a:gd name="connsiteX182" fmla="*/ 704 w 10000"/>
                <a:gd name="connsiteY182" fmla="*/ 7117 h 10000"/>
                <a:gd name="connsiteX183" fmla="*/ 623 w 10000"/>
                <a:gd name="connsiteY183" fmla="*/ 7049 h 10000"/>
                <a:gd name="connsiteX184" fmla="*/ 542 w 10000"/>
                <a:gd name="connsiteY184" fmla="*/ 6982 h 10000"/>
                <a:gd name="connsiteX185" fmla="*/ 466 w 10000"/>
                <a:gd name="connsiteY185" fmla="*/ 6900 h 10000"/>
                <a:gd name="connsiteX186" fmla="*/ 380 w 10000"/>
                <a:gd name="connsiteY186" fmla="*/ 6846 h 10000"/>
                <a:gd name="connsiteX187" fmla="*/ 299 w 10000"/>
                <a:gd name="connsiteY187" fmla="*/ 6779 h 10000"/>
                <a:gd name="connsiteX188" fmla="*/ 218 w 10000"/>
                <a:gd name="connsiteY188" fmla="*/ 6712 h 10000"/>
                <a:gd name="connsiteX189" fmla="*/ 137 w 10000"/>
                <a:gd name="connsiteY189" fmla="*/ 6659 h 10000"/>
                <a:gd name="connsiteX190" fmla="*/ 56 w 10000"/>
                <a:gd name="connsiteY190" fmla="*/ 6593 h 10000"/>
                <a:gd name="connsiteX191" fmla="*/ 0 w 10000"/>
                <a:gd name="connsiteY191" fmla="*/ 6750 h 10000"/>
                <a:gd name="connsiteX192" fmla="*/ 15 w 10000"/>
                <a:gd name="connsiteY192" fmla="*/ 6779 h 10000"/>
                <a:gd name="connsiteX193" fmla="*/ 51 w 10000"/>
                <a:gd name="connsiteY193" fmla="*/ 6831 h 10000"/>
                <a:gd name="connsiteX194" fmla="*/ 106 w 10000"/>
                <a:gd name="connsiteY194" fmla="*/ 6888 h 10000"/>
                <a:gd name="connsiteX195" fmla="*/ 177 w 10000"/>
                <a:gd name="connsiteY195" fmla="*/ 6966 h 10000"/>
                <a:gd name="connsiteX196" fmla="*/ 263 w 10000"/>
                <a:gd name="connsiteY196" fmla="*/ 7049 h 10000"/>
                <a:gd name="connsiteX197" fmla="*/ 359 w 10000"/>
                <a:gd name="connsiteY197" fmla="*/ 7142 h 10000"/>
                <a:gd name="connsiteX198" fmla="*/ 456 w 10000"/>
                <a:gd name="connsiteY198" fmla="*/ 7250 h 10000"/>
                <a:gd name="connsiteX199" fmla="*/ 557 w 10000"/>
                <a:gd name="connsiteY199" fmla="*/ 7341 h 10000"/>
                <a:gd name="connsiteX200" fmla="*/ 658 w 10000"/>
                <a:gd name="connsiteY200" fmla="*/ 7452 h 10000"/>
                <a:gd name="connsiteX201" fmla="*/ 754 w 10000"/>
                <a:gd name="connsiteY201" fmla="*/ 7544 h 10000"/>
                <a:gd name="connsiteX202" fmla="*/ 851 w 10000"/>
                <a:gd name="connsiteY202" fmla="*/ 7625 h 10000"/>
                <a:gd name="connsiteX203" fmla="*/ 932 w 10000"/>
                <a:gd name="connsiteY203" fmla="*/ 7706 h 10000"/>
                <a:gd name="connsiteX204" fmla="*/ 997 w 10000"/>
                <a:gd name="connsiteY204" fmla="*/ 7788 h 10000"/>
                <a:gd name="connsiteX205" fmla="*/ 1053 w 10000"/>
                <a:gd name="connsiteY205" fmla="*/ 7827 h 10000"/>
                <a:gd name="connsiteX206" fmla="*/ 1089 w 10000"/>
                <a:gd name="connsiteY206" fmla="*/ 7868 h 10000"/>
                <a:gd name="connsiteX207" fmla="*/ 1099 w 10000"/>
                <a:gd name="connsiteY207" fmla="*/ 7882 h 10000"/>
                <a:gd name="connsiteX208" fmla="*/ 1094 w 10000"/>
                <a:gd name="connsiteY208" fmla="*/ 7882 h 10000"/>
                <a:gd name="connsiteX209" fmla="*/ 1073 w 10000"/>
                <a:gd name="connsiteY209" fmla="*/ 7895 h 10000"/>
                <a:gd name="connsiteX210" fmla="*/ 1053 w 10000"/>
                <a:gd name="connsiteY210" fmla="*/ 7922 h 10000"/>
                <a:gd name="connsiteX211" fmla="*/ 1023 w 10000"/>
                <a:gd name="connsiteY211" fmla="*/ 7961 h 10000"/>
                <a:gd name="connsiteX212" fmla="*/ 987 w 10000"/>
                <a:gd name="connsiteY212" fmla="*/ 7988 h 10000"/>
                <a:gd name="connsiteX213" fmla="*/ 957 w 10000"/>
                <a:gd name="connsiteY213" fmla="*/ 8028 h 10000"/>
                <a:gd name="connsiteX214" fmla="*/ 932 w 10000"/>
                <a:gd name="connsiteY214" fmla="*/ 8068 h 10000"/>
                <a:gd name="connsiteX215" fmla="*/ 906 w 10000"/>
                <a:gd name="connsiteY215" fmla="*/ 8109 h 10000"/>
                <a:gd name="connsiteX216" fmla="*/ 2486 w 10000"/>
                <a:gd name="connsiteY216" fmla="*/ 9947 h 10000"/>
                <a:gd name="connsiteX217" fmla="*/ 2516 w 10000"/>
                <a:gd name="connsiteY217" fmla="*/ 9988 h 10000"/>
                <a:gd name="connsiteX218" fmla="*/ 2542 w 10000"/>
                <a:gd name="connsiteY218" fmla="*/ 10000 h 10000"/>
                <a:gd name="connsiteX219" fmla="*/ 2572 w 10000"/>
                <a:gd name="connsiteY219" fmla="*/ 10000 h 10000"/>
                <a:gd name="connsiteX220" fmla="*/ 2603 w 10000"/>
                <a:gd name="connsiteY220" fmla="*/ 9932 h 10000"/>
                <a:gd name="connsiteX221" fmla="*/ 1246 w 10000"/>
                <a:gd name="connsiteY221" fmla="*/ 8215 h 10000"/>
                <a:gd name="connsiteX222" fmla="*/ 1337 w 10000"/>
                <a:gd name="connsiteY222" fmla="*/ 8162 h 10000"/>
                <a:gd name="connsiteX223" fmla="*/ 1494 w 10000"/>
                <a:gd name="connsiteY223" fmla="*/ 8080 h 10000"/>
                <a:gd name="connsiteX224" fmla="*/ 1701 w 10000"/>
                <a:gd name="connsiteY224" fmla="*/ 7961 h 10000"/>
                <a:gd name="connsiteX225" fmla="*/ 1949 w 10000"/>
                <a:gd name="connsiteY225" fmla="*/ 7827 h 10000"/>
                <a:gd name="connsiteX226" fmla="*/ 2233 w 10000"/>
                <a:gd name="connsiteY226" fmla="*/ 7692 h 10000"/>
                <a:gd name="connsiteX227" fmla="*/ 2542 w 10000"/>
                <a:gd name="connsiteY227" fmla="*/ 7544 h 10000"/>
                <a:gd name="connsiteX228" fmla="*/ 2871 w 10000"/>
                <a:gd name="connsiteY228" fmla="*/ 7369 h 10000"/>
                <a:gd name="connsiteX229" fmla="*/ 3195 w 10000"/>
                <a:gd name="connsiteY229" fmla="*/ 7209 h 10000"/>
                <a:gd name="connsiteX230" fmla="*/ 3524 w 10000"/>
                <a:gd name="connsiteY230" fmla="*/ 7061 h 10000"/>
                <a:gd name="connsiteX231" fmla="*/ 3833 w 10000"/>
                <a:gd name="connsiteY231" fmla="*/ 6900 h 10000"/>
                <a:gd name="connsiteX232" fmla="*/ 4122 w 10000"/>
                <a:gd name="connsiteY232" fmla="*/ 6767 h 10000"/>
                <a:gd name="connsiteX233" fmla="*/ 4380 w 10000"/>
                <a:gd name="connsiteY233" fmla="*/ 6632 h 10000"/>
                <a:gd name="connsiteX234" fmla="*/ 4603 w 10000"/>
                <a:gd name="connsiteY234" fmla="*/ 6538 h 10000"/>
                <a:gd name="connsiteX235" fmla="*/ 4765 w 10000"/>
                <a:gd name="connsiteY235" fmla="*/ 6443 h 10000"/>
                <a:gd name="connsiteX236" fmla="*/ 4876 w 10000"/>
                <a:gd name="connsiteY236" fmla="*/ 6391 h 10000"/>
                <a:gd name="connsiteX237" fmla="*/ 4911 w 10000"/>
                <a:gd name="connsiteY237" fmla="*/ 6379 h 10000"/>
                <a:gd name="connsiteX238" fmla="*/ 4972 w 10000"/>
                <a:gd name="connsiteY238" fmla="*/ 6471 h 10000"/>
                <a:gd name="connsiteX239" fmla="*/ 5038 w 10000"/>
                <a:gd name="connsiteY239" fmla="*/ 6565 h 10000"/>
                <a:gd name="connsiteX240" fmla="*/ 5109 w 10000"/>
                <a:gd name="connsiteY240" fmla="*/ 6659 h 10000"/>
                <a:gd name="connsiteX241" fmla="*/ 5180 w 10000"/>
                <a:gd name="connsiteY241" fmla="*/ 6767 h 10000"/>
                <a:gd name="connsiteX242" fmla="*/ 5241 w 10000"/>
                <a:gd name="connsiteY242" fmla="*/ 6874 h 10000"/>
                <a:gd name="connsiteX243" fmla="*/ 5306 w 10000"/>
                <a:gd name="connsiteY243" fmla="*/ 6982 h 10000"/>
                <a:gd name="connsiteX244" fmla="*/ 5367 w 10000"/>
                <a:gd name="connsiteY244" fmla="*/ 7088 h 10000"/>
                <a:gd name="connsiteX245" fmla="*/ 5428 w 10000"/>
                <a:gd name="connsiteY245" fmla="*/ 7209 h 10000"/>
                <a:gd name="connsiteX246" fmla="*/ 5423 w 10000"/>
                <a:gd name="connsiteY246" fmla="*/ 7610 h 10000"/>
                <a:gd name="connsiteX247" fmla="*/ 5397 w 10000"/>
                <a:gd name="connsiteY247" fmla="*/ 7988 h 10000"/>
                <a:gd name="connsiteX248" fmla="*/ 5367 w 10000"/>
                <a:gd name="connsiteY248" fmla="*/ 8378 h 10000"/>
                <a:gd name="connsiteX249" fmla="*/ 5337 w 10000"/>
                <a:gd name="connsiteY249" fmla="*/ 8727 h 10000"/>
                <a:gd name="connsiteX250" fmla="*/ 5296 w 10000"/>
                <a:gd name="connsiteY250" fmla="*/ 8604 h 10000"/>
                <a:gd name="connsiteX251" fmla="*/ 5251 w 10000"/>
                <a:gd name="connsiteY251" fmla="*/ 8484 h 10000"/>
                <a:gd name="connsiteX252" fmla="*/ 5210 w 10000"/>
                <a:gd name="connsiteY252" fmla="*/ 8363 h 10000"/>
                <a:gd name="connsiteX253" fmla="*/ 5170 w 10000"/>
                <a:gd name="connsiteY253" fmla="*/ 8253 h 10000"/>
                <a:gd name="connsiteX254" fmla="*/ 5129 w 10000"/>
                <a:gd name="connsiteY254" fmla="*/ 8134 h 10000"/>
                <a:gd name="connsiteX255" fmla="*/ 5089 w 10000"/>
                <a:gd name="connsiteY255" fmla="*/ 8028 h 10000"/>
                <a:gd name="connsiteX256" fmla="*/ 5043 w 10000"/>
                <a:gd name="connsiteY256" fmla="*/ 7922 h 10000"/>
                <a:gd name="connsiteX257" fmla="*/ 4992 w 10000"/>
                <a:gd name="connsiteY257" fmla="*/ 7827 h 10000"/>
                <a:gd name="connsiteX258" fmla="*/ 5033 w 10000"/>
                <a:gd name="connsiteY258" fmla="*/ 7827 h 10000"/>
                <a:gd name="connsiteX259" fmla="*/ 5073 w 10000"/>
                <a:gd name="connsiteY259" fmla="*/ 7868 h 10000"/>
                <a:gd name="connsiteX260" fmla="*/ 5114 w 10000"/>
                <a:gd name="connsiteY260" fmla="*/ 7934 h 10000"/>
                <a:gd name="connsiteX261" fmla="*/ 5149 w 10000"/>
                <a:gd name="connsiteY261" fmla="*/ 8016 h 10000"/>
                <a:gd name="connsiteX262" fmla="*/ 5190 w 10000"/>
                <a:gd name="connsiteY262" fmla="*/ 8096 h 10000"/>
                <a:gd name="connsiteX263" fmla="*/ 5230 w 10000"/>
                <a:gd name="connsiteY263" fmla="*/ 8122 h 10000"/>
                <a:gd name="connsiteX264" fmla="*/ 5271 w 10000"/>
                <a:gd name="connsiteY264" fmla="*/ 8122 h 10000"/>
                <a:gd name="connsiteX265" fmla="*/ 5316 w 10000"/>
                <a:gd name="connsiteY265" fmla="*/ 8068 h 10000"/>
                <a:gd name="connsiteX266" fmla="*/ 5276 w 10000"/>
                <a:gd name="connsiteY266" fmla="*/ 7882 h 10000"/>
                <a:gd name="connsiteX267" fmla="*/ 5225 w 10000"/>
                <a:gd name="connsiteY267" fmla="*/ 7706 h 10000"/>
                <a:gd name="connsiteX268" fmla="*/ 5170 w 10000"/>
                <a:gd name="connsiteY268" fmla="*/ 7559 h 10000"/>
                <a:gd name="connsiteX269" fmla="*/ 5109 w 10000"/>
                <a:gd name="connsiteY269" fmla="*/ 7398 h 10000"/>
                <a:gd name="connsiteX270" fmla="*/ 5043 w 10000"/>
                <a:gd name="connsiteY270" fmla="*/ 7262 h 10000"/>
                <a:gd name="connsiteX271" fmla="*/ 4972 w 10000"/>
                <a:gd name="connsiteY271" fmla="*/ 7142 h 10000"/>
                <a:gd name="connsiteX272" fmla="*/ 4901 w 10000"/>
                <a:gd name="connsiteY272" fmla="*/ 7035 h 10000"/>
                <a:gd name="connsiteX273" fmla="*/ 4835 w 10000"/>
                <a:gd name="connsiteY273" fmla="*/ 6940 h 10000"/>
                <a:gd name="connsiteX274" fmla="*/ 4881 w 10000"/>
                <a:gd name="connsiteY274" fmla="*/ 6952 h 10000"/>
                <a:gd name="connsiteX275" fmla="*/ 4927 w 10000"/>
                <a:gd name="connsiteY275" fmla="*/ 6966 h 10000"/>
                <a:gd name="connsiteX276" fmla="*/ 4972 w 10000"/>
                <a:gd name="connsiteY276" fmla="*/ 6995 h 10000"/>
                <a:gd name="connsiteX277" fmla="*/ 5018 w 10000"/>
                <a:gd name="connsiteY277" fmla="*/ 7035 h 10000"/>
                <a:gd name="connsiteX278" fmla="*/ 5068 w 10000"/>
                <a:gd name="connsiteY278" fmla="*/ 7061 h 10000"/>
                <a:gd name="connsiteX279" fmla="*/ 5114 w 10000"/>
                <a:gd name="connsiteY279" fmla="*/ 7102 h 10000"/>
                <a:gd name="connsiteX280" fmla="*/ 5154 w 10000"/>
                <a:gd name="connsiteY280" fmla="*/ 7155 h 10000"/>
                <a:gd name="connsiteX281" fmla="*/ 5195 w 10000"/>
                <a:gd name="connsiteY281" fmla="*/ 7209 h 10000"/>
                <a:gd name="connsiteX282" fmla="*/ 5220 w 10000"/>
                <a:gd name="connsiteY282" fmla="*/ 7223 h 10000"/>
                <a:gd name="connsiteX283" fmla="*/ 5241 w 10000"/>
                <a:gd name="connsiteY283" fmla="*/ 7275 h 10000"/>
                <a:gd name="connsiteX284" fmla="*/ 5266 w 10000"/>
                <a:gd name="connsiteY284" fmla="*/ 7341 h 10000"/>
                <a:gd name="connsiteX285" fmla="*/ 5281 w 10000"/>
                <a:gd name="connsiteY285" fmla="*/ 7385 h 10000"/>
                <a:gd name="connsiteX286" fmla="*/ 5306 w 10000"/>
                <a:gd name="connsiteY286" fmla="*/ 7452 h 10000"/>
                <a:gd name="connsiteX287" fmla="*/ 5327 w 10000"/>
                <a:gd name="connsiteY287" fmla="*/ 7465 h 10000"/>
                <a:gd name="connsiteX288" fmla="*/ 5352 w 10000"/>
                <a:gd name="connsiteY288" fmla="*/ 7452 h 10000"/>
                <a:gd name="connsiteX289" fmla="*/ 5382 w 10000"/>
                <a:gd name="connsiteY289" fmla="*/ 7385 h 10000"/>
                <a:gd name="connsiteX290" fmla="*/ 5342 w 10000"/>
                <a:gd name="connsiteY290" fmla="*/ 7250 h 10000"/>
                <a:gd name="connsiteX291" fmla="*/ 5296 w 10000"/>
                <a:gd name="connsiteY291" fmla="*/ 7142 h 10000"/>
                <a:gd name="connsiteX292" fmla="*/ 5241 w 10000"/>
                <a:gd name="connsiteY292" fmla="*/ 7049 h 10000"/>
                <a:gd name="connsiteX293" fmla="*/ 5190 w 10000"/>
                <a:gd name="connsiteY293" fmla="*/ 6966 h 10000"/>
                <a:gd name="connsiteX294" fmla="*/ 5129 w 10000"/>
                <a:gd name="connsiteY294" fmla="*/ 6900 h 10000"/>
                <a:gd name="connsiteX295" fmla="*/ 5073 w 10000"/>
                <a:gd name="connsiteY295" fmla="*/ 6861 h 10000"/>
                <a:gd name="connsiteX296" fmla="*/ 5008 w 10000"/>
                <a:gd name="connsiteY296" fmla="*/ 6793 h 10000"/>
                <a:gd name="connsiteX297" fmla="*/ 4952 w 10000"/>
                <a:gd name="connsiteY297" fmla="*/ 6750 h 10000"/>
                <a:gd name="connsiteX298" fmla="*/ 4916 w 10000"/>
                <a:gd name="connsiteY298" fmla="*/ 6712 h 10000"/>
                <a:gd name="connsiteX299" fmla="*/ 4876 w 10000"/>
                <a:gd name="connsiteY299" fmla="*/ 6698 h 10000"/>
                <a:gd name="connsiteX300" fmla="*/ 4841 w 10000"/>
                <a:gd name="connsiteY300" fmla="*/ 6698 h 10000"/>
                <a:gd name="connsiteX301" fmla="*/ 4810 w 10000"/>
                <a:gd name="connsiteY301" fmla="*/ 6767 h 10000"/>
                <a:gd name="connsiteX302" fmla="*/ 4810 w 10000"/>
                <a:gd name="connsiteY302" fmla="*/ 6805 h 10000"/>
                <a:gd name="connsiteX303" fmla="*/ 4815 w 10000"/>
                <a:gd name="connsiteY303" fmla="*/ 6861 h 10000"/>
                <a:gd name="connsiteX304" fmla="*/ 4820 w 10000"/>
                <a:gd name="connsiteY304" fmla="*/ 6888 h 10000"/>
                <a:gd name="connsiteX305" fmla="*/ 4835 w 10000"/>
                <a:gd name="connsiteY305" fmla="*/ 6913 h 10000"/>
                <a:gd name="connsiteX306" fmla="*/ 4795 w 10000"/>
                <a:gd name="connsiteY306" fmla="*/ 6952 h 10000"/>
                <a:gd name="connsiteX307" fmla="*/ 4744 w 10000"/>
                <a:gd name="connsiteY307" fmla="*/ 6966 h 10000"/>
                <a:gd name="connsiteX308" fmla="*/ 4709 w 10000"/>
                <a:gd name="connsiteY308" fmla="*/ 6995 h 10000"/>
                <a:gd name="connsiteX309" fmla="*/ 4704 w 10000"/>
                <a:gd name="connsiteY309" fmla="*/ 7117 h 10000"/>
                <a:gd name="connsiteX310" fmla="*/ 4754 w 10000"/>
                <a:gd name="connsiteY310" fmla="*/ 7168 h 10000"/>
                <a:gd name="connsiteX311" fmla="*/ 4800 w 10000"/>
                <a:gd name="connsiteY311" fmla="*/ 7209 h 10000"/>
                <a:gd name="connsiteX312" fmla="*/ 4846 w 10000"/>
                <a:gd name="connsiteY312" fmla="*/ 7262 h 10000"/>
                <a:gd name="connsiteX313" fmla="*/ 4896 w 10000"/>
                <a:gd name="connsiteY313" fmla="*/ 7289 h 10000"/>
                <a:gd name="connsiteX314" fmla="*/ 4937 w 10000"/>
                <a:gd name="connsiteY314" fmla="*/ 7341 h 10000"/>
                <a:gd name="connsiteX315" fmla="*/ 4987 w 10000"/>
                <a:gd name="connsiteY315" fmla="*/ 7398 h 10000"/>
                <a:gd name="connsiteX316" fmla="*/ 5028 w 10000"/>
                <a:gd name="connsiteY316" fmla="*/ 7479 h 10000"/>
                <a:gd name="connsiteX317" fmla="*/ 5068 w 10000"/>
                <a:gd name="connsiteY317" fmla="*/ 7559 h 10000"/>
                <a:gd name="connsiteX318" fmla="*/ 5033 w 10000"/>
                <a:gd name="connsiteY318" fmla="*/ 7571 h 10000"/>
                <a:gd name="connsiteX319" fmla="*/ 4992 w 10000"/>
                <a:gd name="connsiteY319" fmla="*/ 7571 h 10000"/>
                <a:gd name="connsiteX320" fmla="*/ 4957 w 10000"/>
                <a:gd name="connsiteY320" fmla="*/ 7559 h 10000"/>
                <a:gd name="connsiteX321" fmla="*/ 4916 w 10000"/>
                <a:gd name="connsiteY321" fmla="*/ 7519 h 10000"/>
                <a:gd name="connsiteX322" fmla="*/ 4876 w 10000"/>
                <a:gd name="connsiteY322" fmla="*/ 7492 h 10000"/>
                <a:gd name="connsiteX323" fmla="*/ 4835 w 10000"/>
                <a:gd name="connsiteY323" fmla="*/ 7479 h 10000"/>
                <a:gd name="connsiteX324" fmla="*/ 4800 w 10000"/>
                <a:gd name="connsiteY324" fmla="*/ 7505 h 10000"/>
                <a:gd name="connsiteX325" fmla="*/ 4759 w 10000"/>
                <a:gd name="connsiteY325" fmla="*/ 7559 h 10000"/>
                <a:gd name="connsiteX326" fmla="*/ 4775 w 10000"/>
                <a:gd name="connsiteY326" fmla="*/ 7719 h 10000"/>
                <a:gd name="connsiteX327" fmla="*/ 4810 w 10000"/>
                <a:gd name="connsiteY327" fmla="*/ 7868 h 10000"/>
                <a:gd name="connsiteX328" fmla="*/ 4851 w 10000"/>
                <a:gd name="connsiteY328" fmla="*/ 7974 h 10000"/>
                <a:gd name="connsiteX329" fmla="*/ 4901 w 10000"/>
                <a:gd name="connsiteY329" fmla="*/ 8080 h 10000"/>
                <a:gd name="connsiteX330" fmla="*/ 4952 w 10000"/>
                <a:gd name="connsiteY330" fmla="*/ 8189 h 10000"/>
                <a:gd name="connsiteX331" fmla="*/ 5003 w 10000"/>
                <a:gd name="connsiteY331" fmla="*/ 8309 h 10000"/>
                <a:gd name="connsiteX332" fmla="*/ 5043 w 10000"/>
                <a:gd name="connsiteY332" fmla="*/ 8470 h 10000"/>
                <a:gd name="connsiteX333" fmla="*/ 5078 w 10000"/>
                <a:gd name="connsiteY333" fmla="*/ 8631 h 10000"/>
                <a:gd name="connsiteX334" fmla="*/ 4987 w 10000"/>
                <a:gd name="connsiteY334" fmla="*/ 8686 h 10000"/>
                <a:gd name="connsiteX335" fmla="*/ 4886 w 10000"/>
                <a:gd name="connsiteY335" fmla="*/ 8741 h 10000"/>
                <a:gd name="connsiteX336" fmla="*/ 4795 w 10000"/>
                <a:gd name="connsiteY336" fmla="*/ 8822 h 10000"/>
                <a:gd name="connsiteX337" fmla="*/ 4699 w 10000"/>
                <a:gd name="connsiteY337" fmla="*/ 8902 h 10000"/>
                <a:gd name="connsiteX338" fmla="*/ 4608 w 10000"/>
                <a:gd name="connsiteY338" fmla="*/ 8982 h 10000"/>
                <a:gd name="connsiteX339" fmla="*/ 4511 w 10000"/>
                <a:gd name="connsiteY339" fmla="*/ 9036 h 10000"/>
                <a:gd name="connsiteX340" fmla="*/ 4415 w 10000"/>
                <a:gd name="connsiteY340" fmla="*/ 9089 h 10000"/>
                <a:gd name="connsiteX341" fmla="*/ 4319 w 10000"/>
                <a:gd name="connsiteY341" fmla="*/ 9103 h 10000"/>
                <a:gd name="connsiteX342" fmla="*/ 4339 w 10000"/>
                <a:gd name="connsiteY342" fmla="*/ 8768 h 10000"/>
                <a:gd name="connsiteX343" fmla="*/ 4349 w 10000"/>
                <a:gd name="connsiteY343" fmla="*/ 8390 h 10000"/>
                <a:gd name="connsiteX344" fmla="*/ 4339 w 10000"/>
                <a:gd name="connsiteY344" fmla="*/ 8028 h 10000"/>
                <a:gd name="connsiteX345" fmla="*/ 4319 w 10000"/>
                <a:gd name="connsiteY345" fmla="*/ 7692 h 10000"/>
                <a:gd name="connsiteX346" fmla="*/ 4294 w 10000"/>
                <a:gd name="connsiteY346" fmla="*/ 7585 h 10000"/>
                <a:gd name="connsiteX347" fmla="*/ 4268 w 10000"/>
                <a:gd name="connsiteY347" fmla="*/ 7465 h 10000"/>
                <a:gd name="connsiteX348" fmla="*/ 4238 w 10000"/>
                <a:gd name="connsiteY348" fmla="*/ 7356 h 10000"/>
                <a:gd name="connsiteX349" fmla="*/ 4192 w 10000"/>
                <a:gd name="connsiteY349" fmla="*/ 7315 h 10000"/>
                <a:gd name="connsiteX350" fmla="*/ 4147 w 10000"/>
                <a:gd name="connsiteY350" fmla="*/ 7544 h 10000"/>
                <a:gd name="connsiteX351" fmla="*/ 4116 w 10000"/>
                <a:gd name="connsiteY351" fmla="*/ 7775 h 10000"/>
                <a:gd name="connsiteX352" fmla="*/ 4086 w 10000"/>
                <a:gd name="connsiteY352" fmla="*/ 8001 h 10000"/>
                <a:gd name="connsiteX353" fmla="*/ 4035 w 10000"/>
                <a:gd name="connsiteY353" fmla="*/ 8215 h 10000"/>
                <a:gd name="connsiteX354" fmla="*/ 3833 w 10000"/>
                <a:gd name="connsiteY354" fmla="*/ 7315 h 10000"/>
                <a:gd name="connsiteX355" fmla="*/ 3772 w 10000"/>
                <a:gd name="connsiteY355" fmla="*/ 7315 h 10000"/>
                <a:gd name="connsiteX356" fmla="*/ 3772 w 10000"/>
                <a:gd name="connsiteY356" fmla="*/ 7465 h 10000"/>
                <a:gd name="connsiteX357" fmla="*/ 3813 w 10000"/>
                <a:gd name="connsiteY357" fmla="*/ 7625 h 10000"/>
                <a:gd name="connsiteX358" fmla="*/ 3848 w 10000"/>
                <a:gd name="connsiteY358" fmla="*/ 7800 h 10000"/>
                <a:gd name="connsiteX359" fmla="*/ 3878 w 10000"/>
                <a:gd name="connsiteY359" fmla="*/ 7974 h 10000"/>
                <a:gd name="connsiteX360" fmla="*/ 3909 w 10000"/>
                <a:gd name="connsiteY360" fmla="*/ 8162 h 10000"/>
                <a:gd name="connsiteX361" fmla="*/ 3934 w 10000"/>
                <a:gd name="connsiteY361" fmla="*/ 8323 h 10000"/>
                <a:gd name="connsiteX362" fmla="*/ 3959 w 10000"/>
                <a:gd name="connsiteY362" fmla="*/ 8509 h 10000"/>
                <a:gd name="connsiteX363" fmla="*/ 3975 w 10000"/>
                <a:gd name="connsiteY363" fmla="*/ 8714 h 10000"/>
                <a:gd name="connsiteX364" fmla="*/ 3995 w 10000"/>
                <a:gd name="connsiteY364" fmla="*/ 8902 h 10000"/>
                <a:gd name="connsiteX365" fmla="*/ 4041 w 10000"/>
                <a:gd name="connsiteY365" fmla="*/ 8874 h 10000"/>
                <a:gd name="connsiteX366" fmla="*/ 4081 w 10000"/>
                <a:gd name="connsiteY366" fmla="*/ 8797 h 10000"/>
                <a:gd name="connsiteX367" fmla="*/ 4111 w 10000"/>
                <a:gd name="connsiteY367" fmla="*/ 8714 h 10000"/>
                <a:gd name="connsiteX368" fmla="*/ 4142 w 10000"/>
                <a:gd name="connsiteY368" fmla="*/ 8618 h 10000"/>
                <a:gd name="connsiteX369" fmla="*/ 4162 w 10000"/>
                <a:gd name="connsiteY369" fmla="*/ 8509 h 10000"/>
                <a:gd name="connsiteX370" fmla="*/ 4182 w 10000"/>
                <a:gd name="connsiteY370" fmla="*/ 8390 h 10000"/>
                <a:gd name="connsiteX371" fmla="*/ 4197 w 10000"/>
                <a:gd name="connsiteY371" fmla="*/ 8283 h 10000"/>
                <a:gd name="connsiteX372" fmla="*/ 4218 w 10000"/>
                <a:gd name="connsiteY372" fmla="*/ 8177 h 10000"/>
                <a:gd name="connsiteX373" fmla="*/ 4238 w 10000"/>
                <a:gd name="connsiteY373" fmla="*/ 8283 h 10000"/>
                <a:gd name="connsiteX374" fmla="*/ 4228 w 10000"/>
                <a:gd name="connsiteY374" fmla="*/ 8522 h 10000"/>
                <a:gd name="connsiteX375" fmla="*/ 4203 w 10000"/>
                <a:gd name="connsiteY375" fmla="*/ 8780 h 10000"/>
                <a:gd name="connsiteX376" fmla="*/ 4182 w 10000"/>
                <a:gd name="connsiteY376" fmla="*/ 9009 h 10000"/>
                <a:gd name="connsiteX377" fmla="*/ 4147 w 10000"/>
                <a:gd name="connsiteY377" fmla="*/ 9251 h 10000"/>
                <a:gd name="connsiteX378" fmla="*/ 4111 w 10000"/>
                <a:gd name="connsiteY378" fmla="*/ 9490 h 10000"/>
                <a:gd name="connsiteX379" fmla="*/ 4076 w 10000"/>
                <a:gd name="connsiteY379" fmla="*/ 9720 h 10000"/>
                <a:gd name="connsiteX380" fmla="*/ 4258 w 10000"/>
                <a:gd name="connsiteY380" fmla="*/ 9869 h 10000"/>
                <a:gd name="connsiteX381" fmla="*/ 4273 w 10000"/>
                <a:gd name="connsiteY381" fmla="*/ 9692 h 10000"/>
                <a:gd name="connsiteX382" fmla="*/ 4294 w 10000"/>
                <a:gd name="connsiteY382" fmla="*/ 9544 h 10000"/>
                <a:gd name="connsiteX383" fmla="*/ 4400 w 10000"/>
                <a:gd name="connsiteY383" fmla="*/ 9504 h 10000"/>
                <a:gd name="connsiteX384" fmla="*/ 4511 w 10000"/>
                <a:gd name="connsiteY384" fmla="*/ 9424 h 10000"/>
                <a:gd name="connsiteX385" fmla="*/ 4623 w 10000"/>
                <a:gd name="connsiteY385" fmla="*/ 9344 h 10000"/>
                <a:gd name="connsiteX386" fmla="*/ 4734 w 10000"/>
                <a:gd name="connsiteY386" fmla="*/ 9277 h 10000"/>
                <a:gd name="connsiteX387" fmla="*/ 4846 w 10000"/>
                <a:gd name="connsiteY387" fmla="*/ 9197 h 10000"/>
                <a:gd name="connsiteX388" fmla="*/ 4952 w 10000"/>
                <a:gd name="connsiteY388" fmla="*/ 9117 h 10000"/>
                <a:gd name="connsiteX389" fmla="*/ 5063 w 10000"/>
                <a:gd name="connsiteY389" fmla="*/ 9036 h 10000"/>
                <a:gd name="connsiteX390" fmla="*/ 5170 w 10000"/>
                <a:gd name="connsiteY390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676 w 10000"/>
                <a:gd name="connsiteY149" fmla="*/ 4780 h 10000"/>
                <a:gd name="connsiteX150" fmla="*/ 5443 w 10000"/>
                <a:gd name="connsiteY150" fmla="*/ 6767 h 10000"/>
                <a:gd name="connsiteX151" fmla="*/ 5337 w 10000"/>
                <a:gd name="connsiteY151" fmla="*/ 6644 h 10000"/>
                <a:gd name="connsiteX152" fmla="*/ 5251 w 10000"/>
                <a:gd name="connsiteY152" fmla="*/ 6580 h 10000"/>
                <a:gd name="connsiteX153" fmla="*/ 5170 w 10000"/>
                <a:gd name="connsiteY153" fmla="*/ 6498 h 10000"/>
                <a:gd name="connsiteX154" fmla="*/ 5089 w 10000"/>
                <a:gd name="connsiteY154" fmla="*/ 6405 h 10000"/>
                <a:gd name="connsiteX155" fmla="*/ 5013 w 10000"/>
                <a:gd name="connsiteY155" fmla="*/ 6325 h 10000"/>
                <a:gd name="connsiteX156" fmla="*/ 4962 w 10000"/>
                <a:gd name="connsiteY156" fmla="*/ 6230 h 10000"/>
                <a:gd name="connsiteX157" fmla="*/ 4937 w 10000"/>
                <a:gd name="connsiteY157" fmla="*/ 6123 h 10000"/>
                <a:gd name="connsiteX158" fmla="*/ 4835 w 10000"/>
                <a:gd name="connsiteY158" fmla="*/ 6163 h 10000"/>
                <a:gd name="connsiteX159" fmla="*/ 4668 w 10000"/>
                <a:gd name="connsiteY159" fmla="*/ 6243 h 10000"/>
                <a:gd name="connsiteX160" fmla="*/ 4461 w 10000"/>
                <a:gd name="connsiteY160" fmla="*/ 6325 h 10000"/>
                <a:gd name="connsiteX161" fmla="*/ 4213 w 10000"/>
                <a:gd name="connsiteY161" fmla="*/ 6443 h 10000"/>
                <a:gd name="connsiteX162" fmla="*/ 3929 w 10000"/>
                <a:gd name="connsiteY162" fmla="*/ 6565 h 10000"/>
                <a:gd name="connsiteX163" fmla="*/ 3625 w 10000"/>
                <a:gd name="connsiteY163" fmla="*/ 6686 h 10000"/>
                <a:gd name="connsiteX164" fmla="*/ 3311 w 10000"/>
                <a:gd name="connsiteY164" fmla="*/ 6831 h 10000"/>
                <a:gd name="connsiteX165" fmla="*/ 2992 w 10000"/>
                <a:gd name="connsiteY165" fmla="*/ 6966 h 10000"/>
                <a:gd name="connsiteX166" fmla="*/ 2678 w 10000"/>
                <a:gd name="connsiteY166" fmla="*/ 7102 h 10000"/>
                <a:gd name="connsiteX167" fmla="*/ 2380 w 10000"/>
                <a:gd name="connsiteY167" fmla="*/ 7250 h 10000"/>
                <a:gd name="connsiteX168" fmla="*/ 2101 w 10000"/>
                <a:gd name="connsiteY168" fmla="*/ 7369 h 10000"/>
                <a:gd name="connsiteX169" fmla="*/ 1848 w 10000"/>
                <a:gd name="connsiteY169" fmla="*/ 7479 h 10000"/>
                <a:gd name="connsiteX170" fmla="*/ 1641 w 10000"/>
                <a:gd name="connsiteY170" fmla="*/ 7571 h 10000"/>
                <a:gd name="connsiteX171" fmla="*/ 1484 w 10000"/>
                <a:gd name="connsiteY171" fmla="*/ 7625 h 10000"/>
                <a:gd name="connsiteX172" fmla="*/ 1377 w 10000"/>
                <a:gd name="connsiteY172" fmla="*/ 7680 h 10000"/>
                <a:gd name="connsiteX173" fmla="*/ 1342 w 10000"/>
                <a:gd name="connsiteY173" fmla="*/ 7692 h 10000"/>
                <a:gd name="connsiteX174" fmla="*/ 1261 w 10000"/>
                <a:gd name="connsiteY174" fmla="*/ 7625 h 10000"/>
                <a:gd name="connsiteX175" fmla="*/ 1180 w 10000"/>
                <a:gd name="connsiteY175" fmla="*/ 7559 h 10000"/>
                <a:gd name="connsiteX176" fmla="*/ 1104 w 10000"/>
                <a:gd name="connsiteY176" fmla="*/ 7492 h 10000"/>
                <a:gd name="connsiteX177" fmla="*/ 1023 w 10000"/>
                <a:gd name="connsiteY177" fmla="*/ 7412 h 10000"/>
                <a:gd name="connsiteX178" fmla="*/ 942 w 10000"/>
                <a:gd name="connsiteY178" fmla="*/ 7341 h 10000"/>
                <a:gd name="connsiteX179" fmla="*/ 861 w 10000"/>
                <a:gd name="connsiteY179" fmla="*/ 7262 h 10000"/>
                <a:gd name="connsiteX180" fmla="*/ 785 w 10000"/>
                <a:gd name="connsiteY180" fmla="*/ 7195 h 10000"/>
                <a:gd name="connsiteX181" fmla="*/ 704 w 10000"/>
                <a:gd name="connsiteY181" fmla="*/ 7117 h 10000"/>
                <a:gd name="connsiteX182" fmla="*/ 623 w 10000"/>
                <a:gd name="connsiteY182" fmla="*/ 7049 h 10000"/>
                <a:gd name="connsiteX183" fmla="*/ 542 w 10000"/>
                <a:gd name="connsiteY183" fmla="*/ 6982 h 10000"/>
                <a:gd name="connsiteX184" fmla="*/ 466 w 10000"/>
                <a:gd name="connsiteY184" fmla="*/ 6900 h 10000"/>
                <a:gd name="connsiteX185" fmla="*/ 380 w 10000"/>
                <a:gd name="connsiteY185" fmla="*/ 6846 h 10000"/>
                <a:gd name="connsiteX186" fmla="*/ 299 w 10000"/>
                <a:gd name="connsiteY186" fmla="*/ 6779 h 10000"/>
                <a:gd name="connsiteX187" fmla="*/ 218 w 10000"/>
                <a:gd name="connsiteY187" fmla="*/ 6712 h 10000"/>
                <a:gd name="connsiteX188" fmla="*/ 137 w 10000"/>
                <a:gd name="connsiteY188" fmla="*/ 6659 h 10000"/>
                <a:gd name="connsiteX189" fmla="*/ 56 w 10000"/>
                <a:gd name="connsiteY189" fmla="*/ 6593 h 10000"/>
                <a:gd name="connsiteX190" fmla="*/ 0 w 10000"/>
                <a:gd name="connsiteY190" fmla="*/ 6750 h 10000"/>
                <a:gd name="connsiteX191" fmla="*/ 15 w 10000"/>
                <a:gd name="connsiteY191" fmla="*/ 6779 h 10000"/>
                <a:gd name="connsiteX192" fmla="*/ 51 w 10000"/>
                <a:gd name="connsiteY192" fmla="*/ 6831 h 10000"/>
                <a:gd name="connsiteX193" fmla="*/ 106 w 10000"/>
                <a:gd name="connsiteY193" fmla="*/ 6888 h 10000"/>
                <a:gd name="connsiteX194" fmla="*/ 177 w 10000"/>
                <a:gd name="connsiteY194" fmla="*/ 6966 h 10000"/>
                <a:gd name="connsiteX195" fmla="*/ 263 w 10000"/>
                <a:gd name="connsiteY195" fmla="*/ 7049 h 10000"/>
                <a:gd name="connsiteX196" fmla="*/ 359 w 10000"/>
                <a:gd name="connsiteY196" fmla="*/ 7142 h 10000"/>
                <a:gd name="connsiteX197" fmla="*/ 456 w 10000"/>
                <a:gd name="connsiteY197" fmla="*/ 7250 h 10000"/>
                <a:gd name="connsiteX198" fmla="*/ 557 w 10000"/>
                <a:gd name="connsiteY198" fmla="*/ 7341 h 10000"/>
                <a:gd name="connsiteX199" fmla="*/ 658 w 10000"/>
                <a:gd name="connsiteY199" fmla="*/ 7452 h 10000"/>
                <a:gd name="connsiteX200" fmla="*/ 754 w 10000"/>
                <a:gd name="connsiteY200" fmla="*/ 7544 h 10000"/>
                <a:gd name="connsiteX201" fmla="*/ 851 w 10000"/>
                <a:gd name="connsiteY201" fmla="*/ 7625 h 10000"/>
                <a:gd name="connsiteX202" fmla="*/ 932 w 10000"/>
                <a:gd name="connsiteY202" fmla="*/ 7706 h 10000"/>
                <a:gd name="connsiteX203" fmla="*/ 997 w 10000"/>
                <a:gd name="connsiteY203" fmla="*/ 7788 h 10000"/>
                <a:gd name="connsiteX204" fmla="*/ 1053 w 10000"/>
                <a:gd name="connsiteY204" fmla="*/ 7827 h 10000"/>
                <a:gd name="connsiteX205" fmla="*/ 1089 w 10000"/>
                <a:gd name="connsiteY205" fmla="*/ 7868 h 10000"/>
                <a:gd name="connsiteX206" fmla="*/ 1099 w 10000"/>
                <a:gd name="connsiteY206" fmla="*/ 7882 h 10000"/>
                <a:gd name="connsiteX207" fmla="*/ 1094 w 10000"/>
                <a:gd name="connsiteY207" fmla="*/ 7882 h 10000"/>
                <a:gd name="connsiteX208" fmla="*/ 1073 w 10000"/>
                <a:gd name="connsiteY208" fmla="*/ 7895 h 10000"/>
                <a:gd name="connsiteX209" fmla="*/ 1053 w 10000"/>
                <a:gd name="connsiteY209" fmla="*/ 7922 h 10000"/>
                <a:gd name="connsiteX210" fmla="*/ 1023 w 10000"/>
                <a:gd name="connsiteY210" fmla="*/ 7961 h 10000"/>
                <a:gd name="connsiteX211" fmla="*/ 987 w 10000"/>
                <a:gd name="connsiteY211" fmla="*/ 7988 h 10000"/>
                <a:gd name="connsiteX212" fmla="*/ 957 w 10000"/>
                <a:gd name="connsiteY212" fmla="*/ 8028 h 10000"/>
                <a:gd name="connsiteX213" fmla="*/ 932 w 10000"/>
                <a:gd name="connsiteY213" fmla="*/ 8068 h 10000"/>
                <a:gd name="connsiteX214" fmla="*/ 906 w 10000"/>
                <a:gd name="connsiteY214" fmla="*/ 8109 h 10000"/>
                <a:gd name="connsiteX215" fmla="*/ 2486 w 10000"/>
                <a:gd name="connsiteY215" fmla="*/ 9947 h 10000"/>
                <a:gd name="connsiteX216" fmla="*/ 2516 w 10000"/>
                <a:gd name="connsiteY216" fmla="*/ 9988 h 10000"/>
                <a:gd name="connsiteX217" fmla="*/ 2542 w 10000"/>
                <a:gd name="connsiteY217" fmla="*/ 10000 h 10000"/>
                <a:gd name="connsiteX218" fmla="*/ 2572 w 10000"/>
                <a:gd name="connsiteY218" fmla="*/ 10000 h 10000"/>
                <a:gd name="connsiteX219" fmla="*/ 2603 w 10000"/>
                <a:gd name="connsiteY219" fmla="*/ 9932 h 10000"/>
                <a:gd name="connsiteX220" fmla="*/ 1246 w 10000"/>
                <a:gd name="connsiteY220" fmla="*/ 8215 h 10000"/>
                <a:gd name="connsiteX221" fmla="*/ 1337 w 10000"/>
                <a:gd name="connsiteY221" fmla="*/ 8162 h 10000"/>
                <a:gd name="connsiteX222" fmla="*/ 1494 w 10000"/>
                <a:gd name="connsiteY222" fmla="*/ 8080 h 10000"/>
                <a:gd name="connsiteX223" fmla="*/ 1701 w 10000"/>
                <a:gd name="connsiteY223" fmla="*/ 7961 h 10000"/>
                <a:gd name="connsiteX224" fmla="*/ 1949 w 10000"/>
                <a:gd name="connsiteY224" fmla="*/ 7827 h 10000"/>
                <a:gd name="connsiteX225" fmla="*/ 2233 w 10000"/>
                <a:gd name="connsiteY225" fmla="*/ 7692 h 10000"/>
                <a:gd name="connsiteX226" fmla="*/ 2542 w 10000"/>
                <a:gd name="connsiteY226" fmla="*/ 7544 h 10000"/>
                <a:gd name="connsiteX227" fmla="*/ 2871 w 10000"/>
                <a:gd name="connsiteY227" fmla="*/ 7369 h 10000"/>
                <a:gd name="connsiteX228" fmla="*/ 3195 w 10000"/>
                <a:gd name="connsiteY228" fmla="*/ 7209 h 10000"/>
                <a:gd name="connsiteX229" fmla="*/ 3524 w 10000"/>
                <a:gd name="connsiteY229" fmla="*/ 7061 h 10000"/>
                <a:gd name="connsiteX230" fmla="*/ 3833 w 10000"/>
                <a:gd name="connsiteY230" fmla="*/ 6900 h 10000"/>
                <a:gd name="connsiteX231" fmla="*/ 4122 w 10000"/>
                <a:gd name="connsiteY231" fmla="*/ 6767 h 10000"/>
                <a:gd name="connsiteX232" fmla="*/ 4380 w 10000"/>
                <a:gd name="connsiteY232" fmla="*/ 6632 h 10000"/>
                <a:gd name="connsiteX233" fmla="*/ 4603 w 10000"/>
                <a:gd name="connsiteY233" fmla="*/ 6538 h 10000"/>
                <a:gd name="connsiteX234" fmla="*/ 4765 w 10000"/>
                <a:gd name="connsiteY234" fmla="*/ 6443 h 10000"/>
                <a:gd name="connsiteX235" fmla="*/ 4876 w 10000"/>
                <a:gd name="connsiteY235" fmla="*/ 6391 h 10000"/>
                <a:gd name="connsiteX236" fmla="*/ 4911 w 10000"/>
                <a:gd name="connsiteY236" fmla="*/ 6379 h 10000"/>
                <a:gd name="connsiteX237" fmla="*/ 4972 w 10000"/>
                <a:gd name="connsiteY237" fmla="*/ 6471 h 10000"/>
                <a:gd name="connsiteX238" fmla="*/ 5038 w 10000"/>
                <a:gd name="connsiteY238" fmla="*/ 6565 h 10000"/>
                <a:gd name="connsiteX239" fmla="*/ 5109 w 10000"/>
                <a:gd name="connsiteY239" fmla="*/ 6659 h 10000"/>
                <a:gd name="connsiteX240" fmla="*/ 5180 w 10000"/>
                <a:gd name="connsiteY240" fmla="*/ 6767 h 10000"/>
                <a:gd name="connsiteX241" fmla="*/ 5241 w 10000"/>
                <a:gd name="connsiteY241" fmla="*/ 6874 h 10000"/>
                <a:gd name="connsiteX242" fmla="*/ 5306 w 10000"/>
                <a:gd name="connsiteY242" fmla="*/ 6982 h 10000"/>
                <a:gd name="connsiteX243" fmla="*/ 5367 w 10000"/>
                <a:gd name="connsiteY243" fmla="*/ 7088 h 10000"/>
                <a:gd name="connsiteX244" fmla="*/ 5428 w 10000"/>
                <a:gd name="connsiteY244" fmla="*/ 7209 h 10000"/>
                <a:gd name="connsiteX245" fmla="*/ 5423 w 10000"/>
                <a:gd name="connsiteY245" fmla="*/ 7610 h 10000"/>
                <a:gd name="connsiteX246" fmla="*/ 5397 w 10000"/>
                <a:gd name="connsiteY246" fmla="*/ 7988 h 10000"/>
                <a:gd name="connsiteX247" fmla="*/ 5367 w 10000"/>
                <a:gd name="connsiteY247" fmla="*/ 8378 h 10000"/>
                <a:gd name="connsiteX248" fmla="*/ 5337 w 10000"/>
                <a:gd name="connsiteY248" fmla="*/ 8727 h 10000"/>
                <a:gd name="connsiteX249" fmla="*/ 5296 w 10000"/>
                <a:gd name="connsiteY249" fmla="*/ 8604 h 10000"/>
                <a:gd name="connsiteX250" fmla="*/ 5251 w 10000"/>
                <a:gd name="connsiteY250" fmla="*/ 8484 h 10000"/>
                <a:gd name="connsiteX251" fmla="*/ 5210 w 10000"/>
                <a:gd name="connsiteY251" fmla="*/ 8363 h 10000"/>
                <a:gd name="connsiteX252" fmla="*/ 5170 w 10000"/>
                <a:gd name="connsiteY252" fmla="*/ 8253 h 10000"/>
                <a:gd name="connsiteX253" fmla="*/ 5129 w 10000"/>
                <a:gd name="connsiteY253" fmla="*/ 8134 h 10000"/>
                <a:gd name="connsiteX254" fmla="*/ 5089 w 10000"/>
                <a:gd name="connsiteY254" fmla="*/ 8028 h 10000"/>
                <a:gd name="connsiteX255" fmla="*/ 5043 w 10000"/>
                <a:gd name="connsiteY255" fmla="*/ 7922 h 10000"/>
                <a:gd name="connsiteX256" fmla="*/ 4992 w 10000"/>
                <a:gd name="connsiteY256" fmla="*/ 7827 h 10000"/>
                <a:gd name="connsiteX257" fmla="*/ 5033 w 10000"/>
                <a:gd name="connsiteY257" fmla="*/ 7827 h 10000"/>
                <a:gd name="connsiteX258" fmla="*/ 5073 w 10000"/>
                <a:gd name="connsiteY258" fmla="*/ 7868 h 10000"/>
                <a:gd name="connsiteX259" fmla="*/ 5114 w 10000"/>
                <a:gd name="connsiteY259" fmla="*/ 7934 h 10000"/>
                <a:gd name="connsiteX260" fmla="*/ 5149 w 10000"/>
                <a:gd name="connsiteY260" fmla="*/ 8016 h 10000"/>
                <a:gd name="connsiteX261" fmla="*/ 5190 w 10000"/>
                <a:gd name="connsiteY261" fmla="*/ 8096 h 10000"/>
                <a:gd name="connsiteX262" fmla="*/ 5230 w 10000"/>
                <a:gd name="connsiteY262" fmla="*/ 8122 h 10000"/>
                <a:gd name="connsiteX263" fmla="*/ 5271 w 10000"/>
                <a:gd name="connsiteY263" fmla="*/ 8122 h 10000"/>
                <a:gd name="connsiteX264" fmla="*/ 5316 w 10000"/>
                <a:gd name="connsiteY264" fmla="*/ 8068 h 10000"/>
                <a:gd name="connsiteX265" fmla="*/ 5276 w 10000"/>
                <a:gd name="connsiteY265" fmla="*/ 7882 h 10000"/>
                <a:gd name="connsiteX266" fmla="*/ 5225 w 10000"/>
                <a:gd name="connsiteY266" fmla="*/ 7706 h 10000"/>
                <a:gd name="connsiteX267" fmla="*/ 5170 w 10000"/>
                <a:gd name="connsiteY267" fmla="*/ 7559 h 10000"/>
                <a:gd name="connsiteX268" fmla="*/ 5109 w 10000"/>
                <a:gd name="connsiteY268" fmla="*/ 7398 h 10000"/>
                <a:gd name="connsiteX269" fmla="*/ 5043 w 10000"/>
                <a:gd name="connsiteY269" fmla="*/ 7262 h 10000"/>
                <a:gd name="connsiteX270" fmla="*/ 4972 w 10000"/>
                <a:gd name="connsiteY270" fmla="*/ 7142 h 10000"/>
                <a:gd name="connsiteX271" fmla="*/ 4901 w 10000"/>
                <a:gd name="connsiteY271" fmla="*/ 7035 h 10000"/>
                <a:gd name="connsiteX272" fmla="*/ 4835 w 10000"/>
                <a:gd name="connsiteY272" fmla="*/ 6940 h 10000"/>
                <a:gd name="connsiteX273" fmla="*/ 4881 w 10000"/>
                <a:gd name="connsiteY273" fmla="*/ 6952 h 10000"/>
                <a:gd name="connsiteX274" fmla="*/ 4927 w 10000"/>
                <a:gd name="connsiteY274" fmla="*/ 6966 h 10000"/>
                <a:gd name="connsiteX275" fmla="*/ 4972 w 10000"/>
                <a:gd name="connsiteY275" fmla="*/ 6995 h 10000"/>
                <a:gd name="connsiteX276" fmla="*/ 5018 w 10000"/>
                <a:gd name="connsiteY276" fmla="*/ 7035 h 10000"/>
                <a:gd name="connsiteX277" fmla="*/ 5068 w 10000"/>
                <a:gd name="connsiteY277" fmla="*/ 7061 h 10000"/>
                <a:gd name="connsiteX278" fmla="*/ 5114 w 10000"/>
                <a:gd name="connsiteY278" fmla="*/ 7102 h 10000"/>
                <a:gd name="connsiteX279" fmla="*/ 5154 w 10000"/>
                <a:gd name="connsiteY279" fmla="*/ 7155 h 10000"/>
                <a:gd name="connsiteX280" fmla="*/ 5195 w 10000"/>
                <a:gd name="connsiteY280" fmla="*/ 7209 h 10000"/>
                <a:gd name="connsiteX281" fmla="*/ 5220 w 10000"/>
                <a:gd name="connsiteY281" fmla="*/ 7223 h 10000"/>
                <a:gd name="connsiteX282" fmla="*/ 5241 w 10000"/>
                <a:gd name="connsiteY282" fmla="*/ 7275 h 10000"/>
                <a:gd name="connsiteX283" fmla="*/ 5266 w 10000"/>
                <a:gd name="connsiteY283" fmla="*/ 7341 h 10000"/>
                <a:gd name="connsiteX284" fmla="*/ 5281 w 10000"/>
                <a:gd name="connsiteY284" fmla="*/ 7385 h 10000"/>
                <a:gd name="connsiteX285" fmla="*/ 5306 w 10000"/>
                <a:gd name="connsiteY285" fmla="*/ 7452 h 10000"/>
                <a:gd name="connsiteX286" fmla="*/ 5327 w 10000"/>
                <a:gd name="connsiteY286" fmla="*/ 7465 h 10000"/>
                <a:gd name="connsiteX287" fmla="*/ 5352 w 10000"/>
                <a:gd name="connsiteY287" fmla="*/ 7452 h 10000"/>
                <a:gd name="connsiteX288" fmla="*/ 5382 w 10000"/>
                <a:gd name="connsiteY288" fmla="*/ 7385 h 10000"/>
                <a:gd name="connsiteX289" fmla="*/ 5342 w 10000"/>
                <a:gd name="connsiteY289" fmla="*/ 7250 h 10000"/>
                <a:gd name="connsiteX290" fmla="*/ 5296 w 10000"/>
                <a:gd name="connsiteY290" fmla="*/ 7142 h 10000"/>
                <a:gd name="connsiteX291" fmla="*/ 5241 w 10000"/>
                <a:gd name="connsiteY291" fmla="*/ 7049 h 10000"/>
                <a:gd name="connsiteX292" fmla="*/ 5190 w 10000"/>
                <a:gd name="connsiteY292" fmla="*/ 6966 h 10000"/>
                <a:gd name="connsiteX293" fmla="*/ 5129 w 10000"/>
                <a:gd name="connsiteY293" fmla="*/ 6900 h 10000"/>
                <a:gd name="connsiteX294" fmla="*/ 5073 w 10000"/>
                <a:gd name="connsiteY294" fmla="*/ 6861 h 10000"/>
                <a:gd name="connsiteX295" fmla="*/ 5008 w 10000"/>
                <a:gd name="connsiteY295" fmla="*/ 6793 h 10000"/>
                <a:gd name="connsiteX296" fmla="*/ 4952 w 10000"/>
                <a:gd name="connsiteY296" fmla="*/ 6750 h 10000"/>
                <a:gd name="connsiteX297" fmla="*/ 4916 w 10000"/>
                <a:gd name="connsiteY297" fmla="*/ 6712 h 10000"/>
                <a:gd name="connsiteX298" fmla="*/ 4876 w 10000"/>
                <a:gd name="connsiteY298" fmla="*/ 6698 h 10000"/>
                <a:gd name="connsiteX299" fmla="*/ 4841 w 10000"/>
                <a:gd name="connsiteY299" fmla="*/ 6698 h 10000"/>
                <a:gd name="connsiteX300" fmla="*/ 4810 w 10000"/>
                <a:gd name="connsiteY300" fmla="*/ 6767 h 10000"/>
                <a:gd name="connsiteX301" fmla="*/ 4810 w 10000"/>
                <a:gd name="connsiteY301" fmla="*/ 6805 h 10000"/>
                <a:gd name="connsiteX302" fmla="*/ 4815 w 10000"/>
                <a:gd name="connsiteY302" fmla="*/ 6861 h 10000"/>
                <a:gd name="connsiteX303" fmla="*/ 4820 w 10000"/>
                <a:gd name="connsiteY303" fmla="*/ 6888 h 10000"/>
                <a:gd name="connsiteX304" fmla="*/ 4835 w 10000"/>
                <a:gd name="connsiteY304" fmla="*/ 6913 h 10000"/>
                <a:gd name="connsiteX305" fmla="*/ 4795 w 10000"/>
                <a:gd name="connsiteY305" fmla="*/ 6952 h 10000"/>
                <a:gd name="connsiteX306" fmla="*/ 4744 w 10000"/>
                <a:gd name="connsiteY306" fmla="*/ 6966 h 10000"/>
                <a:gd name="connsiteX307" fmla="*/ 4709 w 10000"/>
                <a:gd name="connsiteY307" fmla="*/ 6995 h 10000"/>
                <a:gd name="connsiteX308" fmla="*/ 4704 w 10000"/>
                <a:gd name="connsiteY308" fmla="*/ 7117 h 10000"/>
                <a:gd name="connsiteX309" fmla="*/ 4754 w 10000"/>
                <a:gd name="connsiteY309" fmla="*/ 7168 h 10000"/>
                <a:gd name="connsiteX310" fmla="*/ 4800 w 10000"/>
                <a:gd name="connsiteY310" fmla="*/ 7209 h 10000"/>
                <a:gd name="connsiteX311" fmla="*/ 4846 w 10000"/>
                <a:gd name="connsiteY311" fmla="*/ 7262 h 10000"/>
                <a:gd name="connsiteX312" fmla="*/ 4896 w 10000"/>
                <a:gd name="connsiteY312" fmla="*/ 7289 h 10000"/>
                <a:gd name="connsiteX313" fmla="*/ 4937 w 10000"/>
                <a:gd name="connsiteY313" fmla="*/ 7341 h 10000"/>
                <a:gd name="connsiteX314" fmla="*/ 4987 w 10000"/>
                <a:gd name="connsiteY314" fmla="*/ 7398 h 10000"/>
                <a:gd name="connsiteX315" fmla="*/ 5028 w 10000"/>
                <a:gd name="connsiteY315" fmla="*/ 7479 h 10000"/>
                <a:gd name="connsiteX316" fmla="*/ 5068 w 10000"/>
                <a:gd name="connsiteY316" fmla="*/ 7559 h 10000"/>
                <a:gd name="connsiteX317" fmla="*/ 5033 w 10000"/>
                <a:gd name="connsiteY317" fmla="*/ 7571 h 10000"/>
                <a:gd name="connsiteX318" fmla="*/ 4992 w 10000"/>
                <a:gd name="connsiteY318" fmla="*/ 7571 h 10000"/>
                <a:gd name="connsiteX319" fmla="*/ 4957 w 10000"/>
                <a:gd name="connsiteY319" fmla="*/ 7559 h 10000"/>
                <a:gd name="connsiteX320" fmla="*/ 4916 w 10000"/>
                <a:gd name="connsiteY320" fmla="*/ 7519 h 10000"/>
                <a:gd name="connsiteX321" fmla="*/ 4876 w 10000"/>
                <a:gd name="connsiteY321" fmla="*/ 7492 h 10000"/>
                <a:gd name="connsiteX322" fmla="*/ 4835 w 10000"/>
                <a:gd name="connsiteY322" fmla="*/ 7479 h 10000"/>
                <a:gd name="connsiteX323" fmla="*/ 4800 w 10000"/>
                <a:gd name="connsiteY323" fmla="*/ 7505 h 10000"/>
                <a:gd name="connsiteX324" fmla="*/ 4759 w 10000"/>
                <a:gd name="connsiteY324" fmla="*/ 7559 h 10000"/>
                <a:gd name="connsiteX325" fmla="*/ 4775 w 10000"/>
                <a:gd name="connsiteY325" fmla="*/ 7719 h 10000"/>
                <a:gd name="connsiteX326" fmla="*/ 4810 w 10000"/>
                <a:gd name="connsiteY326" fmla="*/ 7868 h 10000"/>
                <a:gd name="connsiteX327" fmla="*/ 4851 w 10000"/>
                <a:gd name="connsiteY327" fmla="*/ 7974 h 10000"/>
                <a:gd name="connsiteX328" fmla="*/ 4901 w 10000"/>
                <a:gd name="connsiteY328" fmla="*/ 8080 h 10000"/>
                <a:gd name="connsiteX329" fmla="*/ 4952 w 10000"/>
                <a:gd name="connsiteY329" fmla="*/ 8189 h 10000"/>
                <a:gd name="connsiteX330" fmla="*/ 5003 w 10000"/>
                <a:gd name="connsiteY330" fmla="*/ 8309 h 10000"/>
                <a:gd name="connsiteX331" fmla="*/ 5043 w 10000"/>
                <a:gd name="connsiteY331" fmla="*/ 8470 h 10000"/>
                <a:gd name="connsiteX332" fmla="*/ 5078 w 10000"/>
                <a:gd name="connsiteY332" fmla="*/ 8631 h 10000"/>
                <a:gd name="connsiteX333" fmla="*/ 4987 w 10000"/>
                <a:gd name="connsiteY333" fmla="*/ 8686 h 10000"/>
                <a:gd name="connsiteX334" fmla="*/ 4886 w 10000"/>
                <a:gd name="connsiteY334" fmla="*/ 8741 h 10000"/>
                <a:gd name="connsiteX335" fmla="*/ 4795 w 10000"/>
                <a:gd name="connsiteY335" fmla="*/ 8822 h 10000"/>
                <a:gd name="connsiteX336" fmla="*/ 4699 w 10000"/>
                <a:gd name="connsiteY336" fmla="*/ 8902 h 10000"/>
                <a:gd name="connsiteX337" fmla="*/ 4608 w 10000"/>
                <a:gd name="connsiteY337" fmla="*/ 8982 h 10000"/>
                <a:gd name="connsiteX338" fmla="*/ 4511 w 10000"/>
                <a:gd name="connsiteY338" fmla="*/ 9036 h 10000"/>
                <a:gd name="connsiteX339" fmla="*/ 4415 w 10000"/>
                <a:gd name="connsiteY339" fmla="*/ 9089 h 10000"/>
                <a:gd name="connsiteX340" fmla="*/ 4319 w 10000"/>
                <a:gd name="connsiteY340" fmla="*/ 9103 h 10000"/>
                <a:gd name="connsiteX341" fmla="*/ 4339 w 10000"/>
                <a:gd name="connsiteY341" fmla="*/ 8768 h 10000"/>
                <a:gd name="connsiteX342" fmla="*/ 4349 w 10000"/>
                <a:gd name="connsiteY342" fmla="*/ 8390 h 10000"/>
                <a:gd name="connsiteX343" fmla="*/ 4339 w 10000"/>
                <a:gd name="connsiteY343" fmla="*/ 8028 h 10000"/>
                <a:gd name="connsiteX344" fmla="*/ 4319 w 10000"/>
                <a:gd name="connsiteY344" fmla="*/ 7692 h 10000"/>
                <a:gd name="connsiteX345" fmla="*/ 4294 w 10000"/>
                <a:gd name="connsiteY345" fmla="*/ 7585 h 10000"/>
                <a:gd name="connsiteX346" fmla="*/ 4268 w 10000"/>
                <a:gd name="connsiteY346" fmla="*/ 7465 h 10000"/>
                <a:gd name="connsiteX347" fmla="*/ 4238 w 10000"/>
                <a:gd name="connsiteY347" fmla="*/ 7356 h 10000"/>
                <a:gd name="connsiteX348" fmla="*/ 4192 w 10000"/>
                <a:gd name="connsiteY348" fmla="*/ 7315 h 10000"/>
                <a:gd name="connsiteX349" fmla="*/ 4147 w 10000"/>
                <a:gd name="connsiteY349" fmla="*/ 7544 h 10000"/>
                <a:gd name="connsiteX350" fmla="*/ 4116 w 10000"/>
                <a:gd name="connsiteY350" fmla="*/ 7775 h 10000"/>
                <a:gd name="connsiteX351" fmla="*/ 4086 w 10000"/>
                <a:gd name="connsiteY351" fmla="*/ 8001 h 10000"/>
                <a:gd name="connsiteX352" fmla="*/ 4035 w 10000"/>
                <a:gd name="connsiteY352" fmla="*/ 8215 h 10000"/>
                <a:gd name="connsiteX353" fmla="*/ 3833 w 10000"/>
                <a:gd name="connsiteY353" fmla="*/ 7315 h 10000"/>
                <a:gd name="connsiteX354" fmla="*/ 3772 w 10000"/>
                <a:gd name="connsiteY354" fmla="*/ 7315 h 10000"/>
                <a:gd name="connsiteX355" fmla="*/ 3772 w 10000"/>
                <a:gd name="connsiteY355" fmla="*/ 7465 h 10000"/>
                <a:gd name="connsiteX356" fmla="*/ 3813 w 10000"/>
                <a:gd name="connsiteY356" fmla="*/ 7625 h 10000"/>
                <a:gd name="connsiteX357" fmla="*/ 3848 w 10000"/>
                <a:gd name="connsiteY357" fmla="*/ 7800 h 10000"/>
                <a:gd name="connsiteX358" fmla="*/ 3878 w 10000"/>
                <a:gd name="connsiteY358" fmla="*/ 7974 h 10000"/>
                <a:gd name="connsiteX359" fmla="*/ 3909 w 10000"/>
                <a:gd name="connsiteY359" fmla="*/ 8162 h 10000"/>
                <a:gd name="connsiteX360" fmla="*/ 3934 w 10000"/>
                <a:gd name="connsiteY360" fmla="*/ 8323 h 10000"/>
                <a:gd name="connsiteX361" fmla="*/ 3959 w 10000"/>
                <a:gd name="connsiteY361" fmla="*/ 8509 h 10000"/>
                <a:gd name="connsiteX362" fmla="*/ 3975 w 10000"/>
                <a:gd name="connsiteY362" fmla="*/ 8714 h 10000"/>
                <a:gd name="connsiteX363" fmla="*/ 3995 w 10000"/>
                <a:gd name="connsiteY363" fmla="*/ 8902 h 10000"/>
                <a:gd name="connsiteX364" fmla="*/ 4041 w 10000"/>
                <a:gd name="connsiteY364" fmla="*/ 8874 h 10000"/>
                <a:gd name="connsiteX365" fmla="*/ 4081 w 10000"/>
                <a:gd name="connsiteY365" fmla="*/ 8797 h 10000"/>
                <a:gd name="connsiteX366" fmla="*/ 4111 w 10000"/>
                <a:gd name="connsiteY366" fmla="*/ 8714 h 10000"/>
                <a:gd name="connsiteX367" fmla="*/ 4142 w 10000"/>
                <a:gd name="connsiteY367" fmla="*/ 8618 h 10000"/>
                <a:gd name="connsiteX368" fmla="*/ 4162 w 10000"/>
                <a:gd name="connsiteY368" fmla="*/ 8509 h 10000"/>
                <a:gd name="connsiteX369" fmla="*/ 4182 w 10000"/>
                <a:gd name="connsiteY369" fmla="*/ 8390 h 10000"/>
                <a:gd name="connsiteX370" fmla="*/ 4197 w 10000"/>
                <a:gd name="connsiteY370" fmla="*/ 8283 h 10000"/>
                <a:gd name="connsiteX371" fmla="*/ 4218 w 10000"/>
                <a:gd name="connsiteY371" fmla="*/ 8177 h 10000"/>
                <a:gd name="connsiteX372" fmla="*/ 4238 w 10000"/>
                <a:gd name="connsiteY372" fmla="*/ 8283 h 10000"/>
                <a:gd name="connsiteX373" fmla="*/ 4228 w 10000"/>
                <a:gd name="connsiteY373" fmla="*/ 8522 h 10000"/>
                <a:gd name="connsiteX374" fmla="*/ 4203 w 10000"/>
                <a:gd name="connsiteY374" fmla="*/ 8780 h 10000"/>
                <a:gd name="connsiteX375" fmla="*/ 4182 w 10000"/>
                <a:gd name="connsiteY375" fmla="*/ 9009 h 10000"/>
                <a:gd name="connsiteX376" fmla="*/ 4147 w 10000"/>
                <a:gd name="connsiteY376" fmla="*/ 9251 h 10000"/>
                <a:gd name="connsiteX377" fmla="*/ 4111 w 10000"/>
                <a:gd name="connsiteY377" fmla="*/ 9490 h 10000"/>
                <a:gd name="connsiteX378" fmla="*/ 4076 w 10000"/>
                <a:gd name="connsiteY378" fmla="*/ 9720 h 10000"/>
                <a:gd name="connsiteX379" fmla="*/ 4258 w 10000"/>
                <a:gd name="connsiteY379" fmla="*/ 9869 h 10000"/>
                <a:gd name="connsiteX380" fmla="*/ 4273 w 10000"/>
                <a:gd name="connsiteY380" fmla="*/ 9692 h 10000"/>
                <a:gd name="connsiteX381" fmla="*/ 4294 w 10000"/>
                <a:gd name="connsiteY381" fmla="*/ 9544 h 10000"/>
                <a:gd name="connsiteX382" fmla="*/ 4400 w 10000"/>
                <a:gd name="connsiteY382" fmla="*/ 9504 h 10000"/>
                <a:gd name="connsiteX383" fmla="*/ 4511 w 10000"/>
                <a:gd name="connsiteY383" fmla="*/ 9424 h 10000"/>
                <a:gd name="connsiteX384" fmla="*/ 4623 w 10000"/>
                <a:gd name="connsiteY384" fmla="*/ 9344 h 10000"/>
                <a:gd name="connsiteX385" fmla="*/ 4734 w 10000"/>
                <a:gd name="connsiteY385" fmla="*/ 9277 h 10000"/>
                <a:gd name="connsiteX386" fmla="*/ 4846 w 10000"/>
                <a:gd name="connsiteY386" fmla="*/ 9197 h 10000"/>
                <a:gd name="connsiteX387" fmla="*/ 4952 w 10000"/>
                <a:gd name="connsiteY387" fmla="*/ 9117 h 10000"/>
                <a:gd name="connsiteX388" fmla="*/ 5063 w 10000"/>
                <a:gd name="connsiteY388" fmla="*/ 9036 h 10000"/>
                <a:gd name="connsiteX389" fmla="*/ 5170 w 10000"/>
                <a:gd name="connsiteY389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737 w 10000"/>
                <a:gd name="connsiteY148" fmla="*/ 4537 h 10000"/>
                <a:gd name="connsiteX149" fmla="*/ 5443 w 10000"/>
                <a:gd name="connsiteY149" fmla="*/ 6767 h 10000"/>
                <a:gd name="connsiteX150" fmla="*/ 5337 w 10000"/>
                <a:gd name="connsiteY150" fmla="*/ 6644 h 10000"/>
                <a:gd name="connsiteX151" fmla="*/ 5251 w 10000"/>
                <a:gd name="connsiteY151" fmla="*/ 6580 h 10000"/>
                <a:gd name="connsiteX152" fmla="*/ 5170 w 10000"/>
                <a:gd name="connsiteY152" fmla="*/ 6498 h 10000"/>
                <a:gd name="connsiteX153" fmla="*/ 5089 w 10000"/>
                <a:gd name="connsiteY153" fmla="*/ 6405 h 10000"/>
                <a:gd name="connsiteX154" fmla="*/ 5013 w 10000"/>
                <a:gd name="connsiteY154" fmla="*/ 6325 h 10000"/>
                <a:gd name="connsiteX155" fmla="*/ 4962 w 10000"/>
                <a:gd name="connsiteY155" fmla="*/ 6230 h 10000"/>
                <a:gd name="connsiteX156" fmla="*/ 4937 w 10000"/>
                <a:gd name="connsiteY156" fmla="*/ 6123 h 10000"/>
                <a:gd name="connsiteX157" fmla="*/ 4835 w 10000"/>
                <a:gd name="connsiteY157" fmla="*/ 6163 h 10000"/>
                <a:gd name="connsiteX158" fmla="*/ 4668 w 10000"/>
                <a:gd name="connsiteY158" fmla="*/ 6243 h 10000"/>
                <a:gd name="connsiteX159" fmla="*/ 4461 w 10000"/>
                <a:gd name="connsiteY159" fmla="*/ 6325 h 10000"/>
                <a:gd name="connsiteX160" fmla="*/ 4213 w 10000"/>
                <a:gd name="connsiteY160" fmla="*/ 6443 h 10000"/>
                <a:gd name="connsiteX161" fmla="*/ 3929 w 10000"/>
                <a:gd name="connsiteY161" fmla="*/ 6565 h 10000"/>
                <a:gd name="connsiteX162" fmla="*/ 3625 w 10000"/>
                <a:gd name="connsiteY162" fmla="*/ 6686 h 10000"/>
                <a:gd name="connsiteX163" fmla="*/ 3311 w 10000"/>
                <a:gd name="connsiteY163" fmla="*/ 6831 h 10000"/>
                <a:gd name="connsiteX164" fmla="*/ 2992 w 10000"/>
                <a:gd name="connsiteY164" fmla="*/ 6966 h 10000"/>
                <a:gd name="connsiteX165" fmla="*/ 2678 w 10000"/>
                <a:gd name="connsiteY165" fmla="*/ 7102 h 10000"/>
                <a:gd name="connsiteX166" fmla="*/ 2380 w 10000"/>
                <a:gd name="connsiteY166" fmla="*/ 7250 h 10000"/>
                <a:gd name="connsiteX167" fmla="*/ 2101 w 10000"/>
                <a:gd name="connsiteY167" fmla="*/ 7369 h 10000"/>
                <a:gd name="connsiteX168" fmla="*/ 1848 w 10000"/>
                <a:gd name="connsiteY168" fmla="*/ 7479 h 10000"/>
                <a:gd name="connsiteX169" fmla="*/ 1641 w 10000"/>
                <a:gd name="connsiteY169" fmla="*/ 7571 h 10000"/>
                <a:gd name="connsiteX170" fmla="*/ 1484 w 10000"/>
                <a:gd name="connsiteY170" fmla="*/ 7625 h 10000"/>
                <a:gd name="connsiteX171" fmla="*/ 1377 w 10000"/>
                <a:gd name="connsiteY171" fmla="*/ 7680 h 10000"/>
                <a:gd name="connsiteX172" fmla="*/ 1342 w 10000"/>
                <a:gd name="connsiteY172" fmla="*/ 7692 h 10000"/>
                <a:gd name="connsiteX173" fmla="*/ 1261 w 10000"/>
                <a:gd name="connsiteY173" fmla="*/ 7625 h 10000"/>
                <a:gd name="connsiteX174" fmla="*/ 1180 w 10000"/>
                <a:gd name="connsiteY174" fmla="*/ 7559 h 10000"/>
                <a:gd name="connsiteX175" fmla="*/ 1104 w 10000"/>
                <a:gd name="connsiteY175" fmla="*/ 7492 h 10000"/>
                <a:gd name="connsiteX176" fmla="*/ 1023 w 10000"/>
                <a:gd name="connsiteY176" fmla="*/ 7412 h 10000"/>
                <a:gd name="connsiteX177" fmla="*/ 942 w 10000"/>
                <a:gd name="connsiteY177" fmla="*/ 7341 h 10000"/>
                <a:gd name="connsiteX178" fmla="*/ 861 w 10000"/>
                <a:gd name="connsiteY178" fmla="*/ 7262 h 10000"/>
                <a:gd name="connsiteX179" fmla="*/ 785 w 10000"/>
                <a:gd name="connsiteY179" fmla="*/ 7195 h 10000"/>
                <a:gd name="connsiteX180" fmla="*/ 704 w 10000"/>
                <a:gd name="connsiteY180" fmla="*/ 7117 h 10000"/>
                <a:gd name="connsiteX181" fmla="*/ 623 w 10000"/>
                <a:gd name="connsiteY181" fmla="*/ 7049 h 10000"/>
                <a:gd name="connsiteX182" fmla="*/ 542 w 10000"/>
                <a:gd name="connsiteY182" fmla="*/ 6982 h 10000"/>
                <a:gd name="connsiteX183" fmla="*/ 466 w 10000"/>
                <a:gd name="connsiteY183" fmla="*/ 6900 h 10000"/>
                <a:gd name="connsiteX184" fmla="*/ 380 w 10000"/>
                <a:gd name="connsiteY184" fmla="*/ 6846 h 10000"/>
                <a:gd name="connsiteX185" fmla="*/ 299 w 10000"/>
                <a:gd name="connsiteY185" fmla="*/ 6779 h 10000"/>
                <a:gd name="connsiteX186" fmla="*/ 218 w 10000"/>
                <a:gd name="connsiteY186" fmla="*/ 6712 h 10000"/>
                <a:gd name="connsiteX187" fmla="*/ 137 w 10000"/>
                <a:gd name="connsiteY187" fmla="*/ 6659 h 10000"/>
                <a:gd name="connsiteX188" fmla="*/ 56 w 10000"/>
                <a:gd name="connsiteY188" fmla="*/ 6593 h 10000"/>
                <a:gd name="connsiteX189" fmla="*/ 0 w 10000"/>
                <a:gd name="connsiteY189" fmla="*/ 6750 h 10000"/>
                <a:gd name="connsiteX190" fmla="*/ 15 w 10000"/>
                <a:gd name="connsiteY190" fmla="*/ 6779 h 10000"/>
                <a:gd name="connsiteX191" fmla="*/ 51 w 10000"/>
                <a:gd name="connsiteY191" fmla="*/ 6831 h 10000"/>
                <a:gd name="connsiteX192" fmla="*/ 106 w 10000"/>
                <a:gd name="connsiteY192" fmla="*/ 6888 h 10000"/>
                <a:gd name="connsiteX193" fmla="*/ 177 w 10000"/>
                <a:gd name="connsiteY193" fmla="*/ 6966 h 10000"/>
                <a:gd name="connsiteX194" fmla="*/ 263 w 10000"/>
                <a:gd name="connsiteY194" fmla="*/ 7049 h 10000"/>
                <a:gd name="connsiteX195" fmla="*/ 359 w 10000"/>
                <a:gd name="connsiteY195" fmla="*/ 7142 h 10000"/>
                <a:gd name="connsiteX196" fmla="*/ 456 w 10000"/>
                <a:gd name="connsiteY196" fmla="*/ 7250 h 10000"/>
                <a:gd name="connsiteX197" fmla="*/ 557 w 10000"/>
                <a:gd name="connsiteY197" fmla="*/ 7341 h 10000"/>
                <a:gd name="connsiteX198" fmla="*/ 658 w 10000"/>
                <a:gd name="connsiteY198" fmla="*/ 7452 h 10000"/>
                <a:gd name="connsiteX199" fmla="*/ 754 w 10000"/>
                <a:gd name="connsiteY199" fmla="*/ 7544 h 10000"/>
                <a:gd name="connsiteX200" fmla="*/ 851 w 10000"/>
                <a:gd name="connsiteY200" fmla="*/ 7625 h 10000"/>
                <a:gd name="connsiteX201" fmla="*/ 932 w 10000"/>
                <a:gd name="connsiteY201" fmla="*/ 7706 h 10000"/>
                <a:gd name="connsiteX202" fmla="*/ 997 w 10000"/>
                <a:gd name="connsiteY202" fmla="*/ 7788 h 10000"/>
                <a:gd name="connsiteX203" fmla="*/ 1053 w 10000"/>
                <a:gd name="connsiteY203" fmla="*/ 7827 h 10000"/>
                <a:gd name="connsiteX204" fmla="*/ 1089 w 10000"/>
                <a:gd name="connsiteY204" fmla="*/ 7868 h 10000"/>
                <a:gd name="connsiteX205" fmla="*/ 1099 w 10000"/>
                <a:gd name="connsiteY205" fmla="*/ 7882 h 10000"/>
                <a:gd name="connsiteX206" fmla="*/ 1094 w 10000"/>
                <a:gd name="connsiteY206" fmla="*/ 7882 h 10000"/>
                <a:gd name="connsiteX207" fmla="*/ 1073 w 10000"/>
                <a:gd name="connsiteY207" fmla="*/ 7895 h 10000"/>
                <a:gd name="connsiteX208" fmla="*/ 1053 w 10000"/>
                <a:gd name="connsiteY208" fmla="*/ 7922 h 10000"/>
                <a:gd name="connsiteX209" fmla="*/ 1023 w 10000"/>
                <a:gd name="connsiteY209" fmla="*/ 7961 h 10000"/>
                <a:gd name="connsiteX210" fmla="*/ 987 w 10000"/>
                <a:gd name="connsiteY210" fmla="*/ 7988 h 10000"/>
                <a:gd name="connsiteX211" fmla="*/ 957 w 10000"/>
                <a:gd name="connsiteY211" fmla="*/ 8028 h 10000"/>
                <a:gd name="connsiteX212" fmla="*/ 932 w 10000"/>
                <a:gd name="connsiteY212" fmla="*/ 8068 h 10000"/>
                <a:gd name="connsiteX213" fmla="*/ 906 w 10000"/>
                <a:gd name="connsiteY213" fmla="*/ 8109 h 10000"/>
                <a:gd name="connsiteX214" fmla="*/ 2486 w 10000"/>
                <a:gd name="connsiteY214" fmla="*/ 9947 h 10000"/>
                <a:gd name="connsiteX215" fmla="*/ 2516 w 10000"/>
                <a:gd name="connsiteY215" fmla="*/ 9988 h 10000"/>
                <a:gd name="connsiteX216" fmla="*/ 2542 w 10000"/>
                <a:gd name="connsiteY216" fmla="*/ 10000 h 10000"/>
                <a:gd name="connsiteX217" fmla="*/ 2572 w 10000"/>
                <a:gd name="connsiteY217" fmla="*/ 10000 h 10000"/>
                <a:gd name="connsiteX218" fmla="*/ 2603 w 10000"/>
                <a:gd name="connsiteY218" fmla="*/ 9932 h 10000"/>
                <a:gd name="connsiteX219" fmla="*/ 1246 w 10000"/>
                <a:gd name="connsiteY219" fmla="*/ 8215 h 10000"/>
                <a:gd name="connsiteX220" fmla="*/ 1337 w 10000"/>
                <a:gd name="connsiteY220" fmla="*/ 8162 h 10000"/>
                <a:gd name="connsiteX221" fmla="*/ 1494 w 10000"/>
                <a:gd name="connsiteY221" fmla="*/ 8080 h 10000"/>
                <a:gd name="connsiteX222" fmla="*/ 1701 w 10000"/>
                <a:gd name="connsiteY222" fmla="*/ 7961 h 10000"/>
                <a:gd name="connsiteX223" fmla="*/ 1949 w 10000"/>
                <a:gd name="connsiteY223" fmla="*/ 7827 h 10000"/>
                <a:gd name="connsiteX224" fmla="*/ 2233 w 10000"/>
                <a:gd name="connsiteY224" fmla="*/ 7692 h 10000"/>
                <a:gd name="connsiteX225" fmla="*/ 2542 w 10000"/>
                <a:gd name="connsiteY225" fmla="*/ 7544 h 10000"/>
                <a:gd name="connsiteX226" fmla="*/ 2871 w 10000"/>
                <a:gd name="connsiteY226" fmla="*/ 7369 h 10000"/>
                <a:gd name="connsiteX227" fmla="*/ 3195 w 10000"/>
                <a:gd name="connsiteY227" fmla="*/ 7209 h 10000"/>
                <a:gd name="connsiteX228" fmla="*/ 3524 w 10000"/>
                <a:gd name="connsiteY228" fmla="*/ 7061 h 10000"/>
                <a:gd name="connsiteX229" fmla="*/ 3833 w 10000"/>
                <a:gd name="connsiteY229" fmla="*/ 6900 h 10000"/>
                <a:gd name="connsiteX230" fmla="*/ 4122 w 10000"/>
                <a:gd name="connsiteY230" fmla="*/ 6767 h 10000"/>
                <a:gd name="connsiteX231" fmla="*/ 4380 w 10000"/>
                <a:gd name="connsiteY231" fmla="*/ 6632 h 10000"/>
                <a:gd name="connsiteX232" fmla="*/ 4603 w 10000"/>
                <a:gd name="connsiteY232" fmla="*/ 6538 h 10000"/>
                <a:gd name="connsiteX233" fmla="*/ 4765 w 10000"/>
                <a:gd name="connsiteY233" fmla="*/ 6443 h 10000"/>
                <a:gd name="connsiteX234" fmla="*/ 4876 w 10000"/>
                <a:gd name="connsiteY234" fmla="*/ 6391 h 10000"/>
                <a:gd name="connsiteX235" fmla="*/ 4911 w 10000"/>
                <a:gd name="connsiteY235" fmla="*/ 6379 h 10000"/>
                <a:gd name="connsiteX236" fmla="*/ 4972 w 10000"/>
                <a:gd name="connsiteY236" fmla="*/ 6471 h 10000"/>
                <a:gd name="connsiteX237" fmla="*/ 5038 w 10000"/>
                <a:gd name="connsiteY237" fmla="*/ 6565 h 10000"/>
                <a:gd name="connsiteX238" fmla="*/ 5109 w 10000"/>
                <a:gd name="connsiteY238" fmla="*/ 6659 h 10000"/>
                <a:gd name="connsiteX239" fmla="*/ 5180 w 10000"/>
                <a:gd name="connsiteY239" fmla="*/ 6767 h 10000"/>
                <a:gd name="connsiteX240" fmla="*/ 5241 w 10000"/>
                <a:gd name="connsiteY240" fmla="*/ 6874 h 10000"/>
                <a:gd name="connsiteX241" fmla="*/ 5306 w 10000"/>
                <a:gd name="connsiteY241" fmla="*/ 6982 h 10000"/>
                <a:gd name="connsiteX242" fmla="*/ 5367 w 10000"/>
                <a:gd name="connsiteY242" fmla="*/ 7088 h 10000"/>
                <a:gd name="connsiteX243" fmla="*/ 5428 w 10000"/>
                <a:gd name="connsiteY243" fmla="*/ 7209 h 10000"/>
                <a:gd name="connsiteX244" fmla="*/ 5423 w 10000"/>
                <a:gd name="connsiteY244" fmla="*/ 7610 h 10000"/>
                <a:gd name="connsiteX245" fmla="*/ 5397 w 10000"/>
                <a:gd name="connsiteY245" fmla="*/ 7988 h 10000"/>
                <a:gd name="connsiteX246" fmla="*/ 5367 w 10000"/>
                <a:gd name="connsiteY246" fmla="*/ 8378 h 10000"/>
                <a:gd name="connsiteX247" fmla="*/ 5337 w 10000"/>
                <a:gd name="connsiteY247" fmla="*/ 8727 h 10000"/>
                <a:gd name="connsiteX248" fmla="*/ 5296 w 10000"/>
                <a:gd name="connsiteY248" fmla="*/ 8604 h 10000"/>
                <a:gd name="connsiteX249" fmla="*/ 5251 w 10000"/>
                <a:gd name="connsiteY249" fmla="*/ 8484 h 10000"/>
                <a:gd name="connsiteX250" fmla="*/ 5210 w 10000"/>
                <a:gd name="connsiteY250" fmla="*/ 8363 h 10000"/>
                <a:gd name="connsiteX251" fmla="*/ 5170 w 10000"/>
                <a:gd name="connsiteY251" fmla="*/ 8253 h 10000"/>
                <a:gd name="connsiteX252" fmla="*/ 5129 w 10000"/>
                <a:gd name="connsiteY252" fmla="*/ 8134 h 10000"/>
                <a:gd name="connsiteX253" fmla="*/ 5089 w 10000"/>
                <a:gd name="connsiteY253" fmla="*/ 8028 h 10000"/>
                <a:gd name="connsiteX254" fmla="*/ 5043 w 10000"/>
                <a:gd name="connsiteY254" fmla="*/ 7922 h 10000"/>
                <a:gd name="connsiteX255" fmla="*/ 4992 w 10000"/>
                <a:gd name="connsiteY255" fmla="*/ 7827 h 10000"/>
                <a:gd name="connsiteX256" fmla="*/ 5033 w 10000"/>
                <a:gd name="connsiteY256" fmla="*/ 7827 h 10000"/>
                <a:gd name="connsiteX257" fmla="*/ 5073 w 10000"/>
                <a:gd name="connsiteY257" fmla="*/ 7868 h 10000"/>
                <a:gd name="connsiteX258" fmla="*/ 5114 w 10000"/>
                <a:gd name="connsiteY258" fmla="*/ 7934 h 10000"/>
                <a:gd name="connsiteX259" fmla="*/ 5149 w 10000"/>
                <a:gd name="connsiteY259" fmla="*/ 8016 h 10000"/>
                <a:gd name="connsiteX260" fmla="*/ 5190 w 10000"/>
                <a:gd name="connsiteY260" fmla="*/ 8096 h 10000"/>
                <a:gd name="connsiteX261" fmla="*/ 5230 w 10000"/>
                <a:gd name="connsiteY261" fmla="*/ 8122 h 10000"/>
                <a:gd name="connsiteX262" fmla="*/ 5271 w 10000"/>
                <a:gd name="connsiteY262" fmla="*/ 8122 h 10000"/>
                <a:gd name="connsiteX263" fmla="*/ 5316 w 10000"/>
                <a:gd name="connsiteY263" fmla="*/ 8068 h 10000"/>
                <a:gd name="connsiteX264" fmla="*/ 5276 w 10000"/>
                <a:gd name="connsiteY264" fmla="*/ 7882 h 10000"/>
                <a:gd name="connsiteX265" fmla="*/ 5225 w 10000"/>
                <a:gd name="connsiteY265" fmla="*/ 7706 h 10000"/>
                <a:gd name="connsiteX266" fmla="*/ 5170 w 10000"/>
                <a:gd name="connsiteY266" fmla="*/ 7559 h 10000"/>
                <a:gd name="connsiteX267" fmla="*/ 5109 w 10000"/>
                <a:gd name="connsiteY267" fmla="*/ 7398 h 10000"/>
                <a:gd name="connsiteX268" fmla="*/ 5043 w 10000"/>
                <a:gd name="connsiteY268" fmla="*/ 7262 h 10000"/>
                <a:gd name="connsiteX269" fmla="*/ 4972 w 10000"/>
                <a:gd name="connsiteY269" fmla="*/ 7142 h 10000"/>
                <a:gd name="connsiteX270" fmla="*/ 4901 w 10000"/>
                <a:gd name="connsiteY270" fmla="*/ 7035 h 10000"/>
                <a:gd name="connsiteX271" fmla="*/ 4835 w 10000"/>
                <a:gd name="connsiteY271" fmla="*/ 6940 h 10000"/>
                <a:gd name="connsiteX272" fmla="*/ 4881 w 10000"/>
                <a:gd name="connsiteY272" fmla="*/ 6952 h 10000"/>
                <a:gd name="connsiteX273" fmla="*/ 4927 w 10000"/>
                <a:gd name="connsiteY273" fmla="*/ 6966 h 10000"/>
                <a:gd name="connsiteX274" fmla="*/ 4972 w 10000"/>
                <a:gd name="connsiteY274" fmla="*/ 6995 h 10000"/>
                <a:gd name="connsiteX275" fmla="*/ 5018 w 10000"/>
                <a:gd name="connsiteY275" fmla="*/ 7035 h 10000"/>
                <a:gd name="connsiteX276" fmla="*/ 5068 w 10000"/>
                <a:gd name="connsiteY276" fmla="*/ 7061 h 10000"/>
                <a:gd name="connsiteX277" fmla="*/ 5114 w 10000"/>
                <a:gd name="connsiteY277" fmla="*/ 7102 h 10000"/>
                <a:gd name="connsiteX278" fmla="*/ 5154 w 10000"/>
                <a:gd name="connsiteY278" fmla="*/ 7155 h 10000"/>
                <a:gd name="connsiteX279" fmla="*/ 5195 w 10000"/>
                <a:gd name="connsiteY279" fmla="*/ 7209 h 10000"/>
                <a:gd name="connsiteX280" fmla="*/ 5220 w 10000"/>
                <a:gd name="connsiteY280" fmla="*/ 7223 h 10000"/>
                <a:gd name="connsiteX281" fmla="*/ 5241 w 10000"/>
                <a:gd name="connsiteY281" fmla="*/ 7275 h 10000"/>
                <a:gd name="connsiteX282" fmla="*/ 5266 w 10000"/>
                <a:gd name="connsiteY282" fmla="*/ 7341 h 10000"/>
                <a:gd name="connsiteX283" fmla="*/ 5281 w 10000"/>
                <a:gd name="connsiteY283" fmla="*/ 7385 h 10000"/>
                <a:gd name="connsiteX284" fmla="*/ 5306 w 10000"/>
                <a:gd name="connsiteY284" fmla="*/ 7452 h 10000"/>
                <a:gd name="connsiteX285" fmla="*/ 5327 w 10000"/>
                <a:gd name="connsiteY285" fmla="*/ 7465 h 10000"/>
                <a:gd name="connsiteX286" fmla="*/ 5352 w 10000"/>
                <a:gd name="connsiteY286" fmla="*/ 7452 h 10000"/>
                <a:gd name="connsiteX287" fmla="*/ 5382 w 10000"/>
                <a:gd name="connsiteY287" fmla="*/ 7385 h 10000"/>
                <a:gd name="connsiteX288" fmla="*/ 5342 w 10000"/>
                <a:gd name="connsiteY288" fmla="*/ 7250 h 10000"/>
                <a:gd name="connsiteX289" fmla="*/ 5296 w 10000"/>
                <a:gd name="connsiteY289" fmla="*/ 7142 h 10000"/>
                <a:gd name="connsiteX290" fmla="*/ 5241 w 10000"/>
                <a:gd name="connsiteY290" fmla="*/ 7049 h 10000"/>
                <a:gd name="connsiteX291" fmla="*/ 5190 w 10000"/>
                <a:gd name="connsiteY291" fmla="*/ 6966 h 10000"/>
                <a:gd name="connsiteX292" fmla="*/ 5129 w 10000"/>
                <a:gd name="connsiteY292" fmla="*/ 6900 h 10000"/>
                <a:gd name="connsiteX293" fmla="*/ 5073 w 10000"/>
                <a:gd name="connsiteY293" fmla="*/ 6861 h 10000"/>
                <a:gd name="connsiteX294" fmla="*/ 5008 w 10000"/>
                <a:gd name="connsiteY294" fmla="*/ 6793 h 10000"/>
                <a:gd name="connsiteX295" fmla="*/ 4952 w 10000"/>
                <a:gd name="connsiteY295" fmla="*/ 6750 h 10000"/>
                <a:gd name="connsiteX296" fmla="*/ 4916 w 10000"/>
                <a:gd name="connsiteY296" fmla="*/ 6712 h 10000"/>
                <a:gd name="connsiteX297" fmla="*/ 4876 w 10000"/>
                <a:gd name="connsiteY297" fmla="*/ 6698 h 10000"/>
                <a:gd name="connsiteX298" fmla="*/ 4841 w 10000"/>
                <a:gd name="connsiteY298" fmla="*/ 6698 h 10000"/>
                <a:gd name="connsiteX299" fmla="*/ 4810 w 10000"/>
                <a:gd name="connsiteY299" fmla="*/ 6767 h 10000"/>
                <a:gd name="connsiteX300" fmla="*/ 4810 w 10000"/>
                <a:gd name="connsiteY300" fmla="*/ 6805 h 10000"/>
                <a:gd name="connsiteX301" fmla="*/ 4815 w 10000"/>
                <a:gd name="connsiteY301" fmla="*/ 6861 h 10000"/>
                <a:gd name="connsiteX302" fmla="*/ 4820 w 10000"/>
                <a:gd name="connsiteY302" fmla="*/ 6888 h 10000"/>
                <a:gd name="connsiteX303" fmla="*/ 4835 w 10000"/>
                <a:gd name="connsiteY303" fmla="*/ 6913 h 10000"/>
                <a:gd name="connsiteX304" fmla="*/ 4795 w 10000"/>
                <a:gd name="connsiteY304" fmla="*/ 6952 h 10000"/>
                <a:gd name="connsiteX305" fmla="*/ 4744 w 10000"/>
                <a:gd name="connsiteY305" fmla="*/ 6966 h 10000"/>
                <a:gd name="connsiteX306" fmla="*/ 4709 w 10000"/>
                <a:gd name="connsiteY306" fmla="*/ 6995 h 10000"/>
                <a:gd name="connsiteX307" fmla="*/ 4704 w 10000"/>
                <a:gd name="connsiteY307" fmla="*/ 7117 h 10000"/>
                <a:gd name="connsiteX308" fmla="*/ 4754 w 10000"/>
                <a:gd name="connsiteY308" fmla="*/ 7168 h 10000"/>
                <a:gd name="connsiteX309" fmla="*/ 4800 w 10000"/>
                <a:gd name="connsiteY309" fmla="*/ 7209 h 10000"/>
                <a:gd name="connsiteX310" fmla="*/ 4846 w 10000"/>
                <a:gd name="connsiteY310" fmla="*/ 7262 h 10000"/>
                <a:gd name="connsiteX311" fmla="*/ 4896 w 10000"/>
                <a:gd name="connsiteY311" fmla="*/ 7289 h 10000"/>
                <a:gd name="connsiteX312" fmla="*/ 4937 w 10000"/>
                <a:gd name="connsiteY312" fmla="*/ 7341 h 10000"/>
                <a:gd name="connsiteX313" fmla="*/ 4987 w 10000"/>
                <a:gd name="connsiteY313" fmla="*/ 7398 h 10000"/>
                <a:gd name="connsiteX314" fmla="*/ 5028 w 10000"/>
                <a:gd name="connsiteY314" fmla="*/ 7479 h 10000"/>
                <a:gd name="connsiteX315" fmla="*/ 5068 w 10000"/>
                <a:gd name="connsiteY315" fmla="*/ 7559 h 10000"/>
                <a:gd name="connsiteX316" fmla="*/ 5033 w 10000"/>
                <a:gd name="connsiteY316" fmla="*/ 7571 h 10000"/>
                <a:gd name="connsiteX317" fmla="*/ 4992 w 10000"/>
                <a:gd name="connsiteY317" fmla="*/ 7571 h 10000"/>
                <a:gd name="connsiteX318" fmla="*/ 4957 w 10000"/>
                <a:gd name="connsiteY318" fmla="*/ 7559 h 10000"/>
                <a:gd name="connsiteX319" fmla="*/ 4916 w 10000"/>
                <a:gd name="connsiteY319" fmla="*/ 7519 h 10000"/>
                <a:gd name="connsiteX320" fmla="*/ 4876 w 10000"/>
                <a:gd name="connsiteY320" fmla="*/ 7492 h 10000"/>
                <a:gd name="connsiteX321" fmla="*/ 4835 w 10000"/>
                <a:gd name="connsiteY321" fmla="*/ 7479 h 10000"/>
                <a:gd name="connsiteX322" fmla="*/ 4800 w 10000"/>
                <a:gd name="connsiteY322" fmla="*/ 7505 h 10000"/>
                <a:gd name="connsiteX323" fmla="*/ 4759 w 10000"/>
                <a:gd name="connsiteY323" fmla="*/ 7559 h 10000"/>
                <a:gd name="connsiteX324" fmla="*/ 4775 w 10000"/>
                <a:gd name="connsiteY324" fmla="*/ 7719 h 10000"/>
                <a:gd name="connsiteX325" fmla="*/ 4810 w 10000"/>
                <a:gd name="connsiteY325" fmla="*/ 7868 h 10000"/>
                <a:gd name="connsiteX326" fmla="*/ 4851 w 10000"/>
                <a:gd name="connsiteY326" fmla="*/ 7974 h 10000"/>
                <a:gd name="connsiteX327" fmla="*/ 4901 w 10000"/>
                <a:gd name="connsiteY327" fmla="*/ 8080 h 10000"/>
                <a:gd name="connsiteX328" fmla="*/ 4952 w 10000"/>
                <a:gd name="connsiteY328" fmla="*/ 8189 h 10000"/>
                <a:gd name="connsiteX329" fmla="*/ 5003 w 10000"/>
                <a:gd name="connsiteY329" fmla="*/ 8309 h 10000"/>
                <a:gd name="connsiteX330" fmla="*/ 5043 w 10000"/>
                <a:gd name="connsiteY330" fmla="*/ 8470 h 10000"/>
                <a:gd name="connsiteX331" fmla="*/ 5078 w 10000"/>
                <a:gd name="connsiteY331" fmla="*/ 8631 h 10000"/>
                <a:gd name="connsiteX332" fmla="*/ 4987 w 10000"/>
                <a:gd name="connsiteY332" fmla="*/ 8686 h 10000"/>
                <a:gd name="connsiteX333" fmla="*/ 4886 w 10000"/>
                <a:gd name="connsiteY333" fmla="*/ 8741 h 10000"/>
                <a:gd name="connsiteX334" fmla="*/ 4795 w 10000"/>
                <a:gd name="connsiteY334" fmla="*/ 8822 h 10000"/>
                <a:gd name="connsiteX335" fmla="*/ 4699 w 10000"/>
                <a:gd name="connsiteY335" fmla="*/ 8902 h 10000"/>
                <a:gd name="connsiteX336" fmla="*/ 4608 w 10000"/>
                <a:gd name="connsiteY336" fmla="*/ 8982 h 10000"/>
                <a:gd name="connsiteX337" fmla="*/ 4511 w 10000"/>
                <a:gd name="connsiteY337" fmla="*/ 9036 h 10000"/>
                <a:gd name="connsiteX338" fmla="*/ 4415 w 10000"/>
                <a:gd name="connsiteY338" fmla="*/ 9089 h 10000"/>
                <a:gd name="connsiteX339" fmla="*/ 4319 w 10000"/>
                <a:gd name="connsiteY339" fmla="*/ 9103 h 10000"/>
                <a:gd name="connsiteX340" fmla="*/ 4339 w 10000"/>
                <a:gd name="connsiteY340" fmla="*/ 8768 h 10000"/>
                <a:gd name="connsiteX341" fmla="*/ 4349 w 10000"/>
                <a:gd name="connsiteY341" fmla="*/ 8390 h 10000"/>
                <a:gd name="connsiteX342" fmla="*/ 4339 w 10000"/>
                <a:gd name="connsiteY342" fmla="*/ 8028 h 10000"/>
                <a:gd name="connsiteX343" fmla="*/ 4319 w 10000"/>
                <a:gd name="connsiteY343" fmla="*/ 7692 h 10000"/>
                <a:gd name="connsiteX344" fmla="*/ 4294 w 10000"/>
                <a:gd name="connsiteY344" fmla="*/ 7585 h 10000"/>
                <a:gd name="connsiteX345" fmla="*/ 4268 w 10000"/>
                <a:gd name="connsiteY345" fmla="*/ 7465 h 10000"/>
                <a:gd name="connsiteX346" fmla="*/ 4238 w 10000"/>
                <a:gd name="connsiteY346" fmla="*/ 7356 h 10000"/>
                <a:gd name="connsiteX347" fmla="*/ 4192 w 10000"/>
                <a:gd name="connsiteY347" fmla="*/ 7315 h 10000"/>
                <a:gd name="connsiteX348" fmla="*/ 4147 w 10000"/>
                <a:gd name="connsiteY348" fmla="*/ 7544 h 10000"/>
                <a:gd name="connsiteX349" fmla="*/ 4116 w 10000"/>
                <a:gd name="connsiteY349" fmla="*/ 7775 h 10000"/>
                <a:gd name="connsiteX350" fmla="*/ 4086 w 10000"/>
                <a:gd name="connsiteY350" fmla="*/ 8001 h 10000"/>
                <a:gd name="connsiteX351" fmla="*/ 4035 w 10000"/>
                <a:gd name="connsiteY351" fmla="*/ 8215 h 10000"/>
                <a:gd name="connsiteX352" fmla="*/ 3833 w 10000"/>
                <a:gd name="connsiteY352" fmla="*/ 7315 h 10000"/>
                <a:gd name="connsiteX353" fmla="*/ 3772 w 10000"/>
                <a:gd name="connsiteY353" fmla="*/ 7315 h 10000"/>
                <a:gd name="connsiteX354" fmla="*/ 3772 w 10000"/>
                <a:gd name="connsiteY354" fmla="*/ 7465 h 10000"/>
                <a:gd name="connsiteX355" fmla="*/ 3813 w 10000"/>
                <a:gd name="connsiteY355" fmla="*/ 7625 h 10000"/>
                <a:gd name="connsiteX356" fmla="*/ 3848 w 10000"/>
                <a:gd name="connsiteY356" fmla="*/ 7800 h 10000"/>
                <a:gd name="connsiteX357" fmla="*/ 3878 w 10000"/>
                <a:gd name="connsiteY357" fmla="*/ 7974 h 10000"/>
                <a:gd name="connsiteX358" fmla="*/ 3909 w 10000"/>
                <a:gd name="connsiteY358" fmla="*/ 8162 h 10000"/>
                <a:gd name="connsiteX359" fmla="*/ 3934 w 10000"/>
                <a:gd name="connsiteY359" fmla="*/ 8323 h 10000"/>
                <a:gd name="connsiteX360" fmla="*/ 3959 w 10000"/>
                <a:gd name="connsiteY360" fmla="*/ 8509 h 10000"/>
                <a:gd name="connsiteX361" fmla="*/ 3975 w 10000"/>
                <a:gd name="connsiteY361" fmla="*/ 8714 h 10000"/>
                <a:gd name="connsiteX362" fmla="*/ 3995 w 10000"/>
                <a:gd name="connsiteY362" fmla="*/ 8902 h 10000"/>
                <a:gd name="connsiteX363" fmla="*/ 4041 w 10000"/>
                <a:gd name="connsiteY363" fmla="*/ 8874 h 10000"/>
                <a:gd name="connsiteX364" fmla="*/ 4081 w 10000"/>
                <a:gd name="connsiteY364" fmla="*/ 8797 h 10000"/>
                <a:gd name="connsiteX365" fmla="*/ 4111 w 10000"/>
                <a:gd name="connsiteY365" fmla="*/ 8714 h 10000"/>
                <a:gd name="connsiteX366" fmla="*/ 4142 w 10000"/>
                <a:gd name="connsiteY366" fmla="*/ 8618 h 10000"/>
                <a:gd name="connsiteX367" fmla="*/ 4162 w 10000"/>
                <a:gd name="connsiteY367" fmla="*/ 8509 h 10000"/>
                <a:gd name="connsiteX368" fmla="*/ 4182 w 10000"/>
                <a:gd name="connsiteY368" fmla="*/ 8390 h 10000"/>
                <a:gd name="connsiteX369" fmla="*/ 4197 w 10000"/>
                <a:gd name="connsiteY369" fmla="*/ 8283 h 10000"/>
                <a:gd name="connsiteX370" fmla="*/ 4218 w 10000"/>
                <a:gd name="connsiteY370" fmla="*/ 8177 h 10000"/>
                <a:gd name="connsiteX371" fmla="*/ 4238 w 10000"/>
                <a:gd name="connsiteY371" fmla="*/ 8283 h 10000"/>
                <a:gd name="connsiteX372" fmla="*/ 4228 w 10000"/>
                <a:gd name="connsiteY372" fmla="*/ 8522 h 10000"/>
                <a:gd name="connsiteX373" fmla="*/ 4203 w 10000"/>
                <a:gd name="connsiteY373" fmla="*/ 8780 h 10000"/>
                <a:gd name="connsiteX374" fmla="*/ 4182 w 10000"/>
                <a:gd name="connsiteY374" fmla="*/ 9009 h 10000"/>
                <a:gd name="connsiteX375" fmla="*/ 4147 w 10000"/>
                <a:gd name="connsiteY375" fmla="*/ 9251 h 10000"/>
                <a:gd name="connsiteX376" fmla="*/ 4111 w 10000"/>
                <a:gd name="connsiteY376" fmla="*/ 9490 h 10000"/>
                <a:gd name="connsiteX377" fmla="*/ 4076 w 10000"/>
                <a:gd name="connsiteY377" fmla="*/ 9720 h 10000"/>
                <a:gd name="connsiteX378" fmla="*/ 4258 w 10000"/>
                <a:gd name="connsiteY378" fmla="*/ 9869 h 10000"/>
                <a:gd name="connsiteX379" fmla="*/ 4273 w 10000"/>
                <a:gd name="connsiteY379" fmla="*/ 9692 h 10000"/>
                <a:gd name="connsiteX380" fmla="*/ 4294 w 10000"/>
                <a:gd name="connsiteY380" fmla="*/ 9544 h 10000"/>
                <a:gd name="connsiteX381" fmla="*/ 4400 w 10000"/>
                <a:gd name="connsiteY381" fmla="*/ 9504 h 10000"/>
                <a:gd name="connsiteX382" fmla="*/ 4511 w 10000"/>
                <a:gd name="connsiteY382" fmla="*/ 9424 h 10000"/>
                <a:gd name="connsiteX383" fmla="*/ 4623 w 10000"/>
                <a:gd name="connsiteY383" fmla="*/ 9344 h 10000"/>
                <a:gd name="connsiteX384" fmla="*/ 4734 w 10000"/>
                <a:gd name="connsiteY384" fmla="*/ 9277 h 10000"/>
                <a:gd name="connsiteX385" fmla="*/ 4846 w 10000"/>
                <a:gd name="connsiteY385" fmla="*/ 9197 h 10000"/>
                <a:gd name="connsiteX386" fmla="*/ 4952 w 10000"/>
                <a:gd name="connsiteY386" fmla="*/ 9117 h 10000"/>
                <a:gd name="connsiteX387" fmla="*/ 5063 w 10000"/>
                <a:gd name="connsiteY387" fmla="*/ 9036 h 10000"/>
                <a:gd name="connsiteX388" fmla="*/ 5170 w 10000"/>
                <a:gd name="connsiteY388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8 w 10000"/>
                <a:gd name="connsiteY147" fmla="*/ 4294 h 10000"/>
                <a:gd name="connsiteX148" fmla="*/ 5443 w 10000"/>
                <a:gd name="connsiteY148" fmla="*/ 6767 h 10000"/>
                <a:gd name="connsiteX149" fmla="*/ 5337 w 10000"/>
                <a:gd name="connsiteY149" fmla="*/ 6644 h 10000"/>
                <a:gd name="connsiteX150" fmla="*/ 5251 w 10000"/>
                <a:gd name="connsiteY150" fmla="*/ 6580 h 10000"/>
                <a:gd name="connsiteX151" fmla="*/ 5170 w 10000"/>
                <a:gd name="connsiteY151" fmla="*/ 6498 h 10000"/>
                <a:gd name="connsiteX152" fmla="*/ 5089 w 10000"/>
                <a:gd name="connsiteY152" fmla="*/ 6405 h 10000"/>
                <a:gd name="connsiteX153" fmla="*/ 5013 w 10000"/>
                <a:gd name="connsiteY153" fmla="*/ 6325 h 10000"/>
                <a:gd name="connsiteX154" fmla="*/ 4962 w 10000"/>
                <a:gd name="connsiteY154" fmla="*/ 6230 h 10000"/>
                <a:gd name="connsiteX155" fmla="*/ 4937 w 10000"/>
                <a:gd name="connsiteY155" fmla="*/ 6123 h 10000"/>
                <a:gd name="connsiteX156" fmla="*/ 4835 w 10000"/>
                <a:gd name="connsiteY156" fmla="*/ 6163 h 10000"/>
                <a:gd name="connsiteX157" fmla="*/ 4668 w 10000"/>
                <a:gd name="connsiteY157" fmla="*/ 6243 h 10000"/>
                <a:gd name="connsiteX158" fmla="*/ 4461 w 10000"/>
                <a:gd name="connsiteY158" fmla="*/ 6325 h 10000"/>
                <a:gd name="connsiteX159" fmla="*/ 4213 w 10000"/>
                <a:gd name="connsiteY159" fmla="*/ 6443 h 10000"/>
                <a:gd name="connsiteX160" fmla="*/ 3929 w 10000"/>
                <a:gd name="connsiteY160" fmla="*/ 6565 h 10000"/>
                <a:gd name="connsiteX161" fmla="*/ 3625 w 10000"/>
                <a:gd name="connsiteY161" fmla="*/ 6686 h 10000"/>
                <a:gd name="connsiteX162" fmla="*/ 3311 w 10000"/>
                <a:gd name="connsiteY162" fmla="*/ 6831 h 10000"/>
                <a:gd name="connsiteX163" fmla="*/ 2992 w 10000"/>
                <a:gd name="connsiteY163" fmla="*/ 6966 h 10000"/>
                <a:gd name="connsiteX164" fmla="*/ 2678 w 10000"/>
                <a:gd name="connsiteY164" fmla="*/ 7102 h 10000"/>
                <a:gd name="connsiteX165" fmla="*/ 2380 w 10000"/>
                <a:gd name="connsiteY165" fmla="*/ 7250 h 10000"/>
                <a:gd name="connsiteX166" fmla="*/ 2101 w 10000"/>
                <a:gd name="connsiteY166" fmla="*/ 7369 h 10000"/>
                <a:gd name="connsiteX167" fmla="*/ 1848 w 10000"/>
                <a:gd name="connsiteY167" fmla="*/ 7479 h 10000"/>
                <a:gd name="connsiteX168" fmla="*/ 1641 w 10000"/>
                <a:gd name="connsiteY168" fmla="*/ 7571 h 10000"/>
                <a:gd name="connsiteX169" fmla="*/ 1484 w 10000"/>
                <a:gd name="connsiteY169" fmla="*/ 7625 h 10000"/>
                <a:gd name="connsiteX170" fmla="*/ 1377 w 10000"/>
                <a:gd name="connsiteY170" fmla="*/ 7680 h 10000"/>
                <a:gd name="connsiteX171" fmla="*/ 1342 w 10000"/>
                <a:gd name="connsiteY171" fmla="*/ 7692 h 10000"/>
                <a:gd name="connsiteX172" fmla="*/ 1261 w 10000"/>
                <a:gd name="connsiteY172" fmla="*/ 7625 h 10000"/>
                <a:gd name="connsiteX173" fmla="*/ 1180 w 10000"/>
                <a:gd name="connsiteY173" fmla="*/ 7559 h 10000"/>
                <a:gd name="connsiteX174" fmla="*/ 1104 w 10000"/>
                <a:gd name="connsiteY174" fmla="*/ 7492 h 10000"/>
                <a:gd name="connsiteX175" fmla="*/ 1023 w 10000"/>
                <a:gd name="connsiteY175" fmla="*/ 7412 h 10000"/>
                <a:gd name="connsiteX176" fmla="*/ 942 w 10000"/>
                <a:gd name="connsiteY176" fmla="*/ 7341 h 10000"/>
                <a:gd name="connsiteX177" fmla="*/ 861 w 10000"/>
                <a:gd name="connsiteY177" fmla="*/ 7262 h 10000"/>
                <a:gd name="connsiteX178" fmla="*/ 785 w 10000"/>
                <a:gd name="connsiteY178" fmla="*/ 7195 h 10000"/>
                <a:gd name="connsiteX179" fmla="*/ 704 w 10000"/>
                <a:gd name="connsiteY179" fmla="*/ 7117 h 10000"/>
                <a:gd name="connsiteX180" fmla="*/ 623 w 10000"/>
                <a:gd name="connsiteY180" fmla="*/ 7049 h 10000"/>
                <a:gd name="connsiteX181" fmla="*/ 542 w 10000"/>
                <a:gd name="connsiteY181" fmla="*/ 6982 h 10000"/>
                <a:gd name="connsiteX182" fmla="*/ 466 w 10000"/>
                <a:gd name="connsiteY182" fmla="*/ 6900 h 10000"/>
                <a:gd name="connsiteX183" fmla="*/ 380 w 10000"/>
                <a:gd name="connsiteY183" fmla="*/ 6846 h 10000"/>
                <a:gd name="connsiteX184" fmla="*/ 299 w 10000"/>
                <a:gd name="connsiteY184" fmla="*/ 6779 h 10000"/>
                <a:gd name="connsiteX185" fmla="*/ 218 w 10000"/>
                <a:gd name="connsiteY185" fmla="*/ 6712 h 10000"/>
                <a:gd name="connsiteX186" fmla="*/ 137 w 10000"/>
                <a:gd name="connsiteY186" fmla="*/ 6659 h 10000"/>
                <a:gd name="connsiteX187" fmla="*/ 56 w 10000"/>
                <a:gd name="connsiteY187" fmla="*/ 6593 h 10000"/>
                <a:gd name="connsiteX188" fmla="*/ 0 w 10000"/>
                <a:gd name="connsiteY188" fmla="*/ 6750 h 10000"/>
                <a:gd name="connsiteX189" fmla="*/ 15 w 10000"/>
                <a:gd name="connsiteY189" fmla="*/ 6779 h 10000"/>
                <a:gd name="connsiteX190" fmla="*/ 51 w 10000"/>
                <a:gd name="connsiteY190" fmla="*/ 6831 h 10000"/>
                <a:gd name="connsiteX191" fmla="*/ 106 w 10000"/>
                <a:gd name="connsiteY191" fmla="*/ 6888 h 10000"/>
                <a:gd name="connsiteX192" fmla="*/ 177 w 10000"/>
                <a:gd name="connsiteY192" fmla="*/ 6966 h 10000"/>
                <a:gd name="connsiteX193" fmla="*/ 263 w 10000"/>
                <a:gd name="connsiteY193" fmla="*/ 7049 h 10000"/>
                <a:gd name="connsiteX194" fmla="*/ 359 w 10000"/>
                <a:gd name="connsiteY194" fmla="*/ 7142 h 10000"/>
                <a:gd name="connsiteX195" fmla="*/ 456 w 10000"/>
                <a:gd name="connsiteY195" fmla="*/ 7250 h 10000"/>
                <a:gd name="connsiteX196" fmla="*/ 557 w 10000"/>
                <a:gd name="connsiteY196" fmla="*/ 7341 h 10000"/>
                <a:gd name="connsiteX197" fmla="*/ 658 w 10000"/>
                <a:gd name="connsiteY197" fmla="*/ 7452 h 10000"/>
                <a:gd name="connsiteX198" fmla="*/ 754 w 10000"/>
                <a:gd name="connsiteY198" fmla="*/ 7544 h 10000"/>
                <a:gd name="connsiteX199" fmla="*/ 851 w 10000"/>
                <a:gd name="connsiteY199" fmla="*/ 7625 h 10000"/>
                <a:gd name="connsiteX200" fmla="*/ 932 w 10000"/>
                <a:gd name="connsiteY200" fmla="*/ 7706 h 10000"/>
                <a:gd name="connsiteX201" fmla="*/ 997 w 10000"/>
                <a:gd name="connsiteY201" fmla="*/ 7788 h 10000"/>
                <a:gd name="connsiteX202" fmla="*/ 1053 w 10000"/>
                <a:gd name="connsiteY202" fmla="*/ 7827 h 10000"/>
                <a:gd name="connsiteX203" fmla="*/ 1089 w 10000"/>
                <a:gd name="connsiteY203" fmla="*/ 7868 h 10000"/>
                <a:gd name="connsiteX204" fmla="*/ 1099 w 10000"/>
                <a:gd name="connsiteY204" fmla="*/ 7882 h 10000"/>
                <a:gd name="connsiteX205" fmla="*/ 1094 w 10000"/>
                <a:gd name="connsiteY205" fmla="*/ 7882 h 10000"/>
                <a:gd name="connsiteX206" fmla="*/ 1073 w 10000"/>
                <a:gd name="connsiteY206" fmla="*/ 7895 h 10000"/>
                <a:gd name="connsiteX207" fmla="*/ 1053 w 10000"/>
                <a:gd name="connsiteY207" fmla="*/ 7922 h 10000"/>
                <a:gd name="connsiteX208" fmla="*/ 1023 w 10000"/>
                <a:gd name="connsiteY208" fmla="*/ 7961 h 10000"/>
                <a:gd name="connsiteX209" fmla="*/ 987 w 10000"/>
                <a:gd name="connsiteY209" fmla="*/ 7988 h 10000"/>
                <a:gd name="connsiteX210" fmla="*/ 957 w 10000"/>
                <a:gd name="connsiteY210" fmla="*/ 8028 h 10000"/>
                <a:gd name="connsiteX211" fmla="*/ 932 w 10000"/>
                <a:gd name="connsiteY211" fmla="*/ 8068 h 10000"/>
                <a:gd name="connsiteX212" fmla="*/ 906 w 10000"/>
                <a:gd name="connsiteY212" fmla="*/ 8109 h 10000"/>
                <a:gd name="connsiteX213" fmla="*/ 2486 w 10000"/>
                <a:gd name="connsiteY213" fmla="*/ 9947 h 10000"/>
                <a:gd name="connsiteX214" fmla="*/ 2516 w 10000"/>
                <a:gd name="connsiteY214" fmla="*/ 9988 h 10000"/>
                <a:gd name="connsiteX215" fmla="*/ 2542 w 10000"/>
                <a:gd name="connsiteY215" fmla="*/ 10000 h 10000"/>
                <a:gd name="connsiteX216" fmla="*/ 2572 w 10000"/>
                <a:gd name="connsiteY216" fmla="*/ 10000 h 10000"/>
                <a:gd name="connsiteX217" fmla="*/ 2603 w 10000"/>
                <a:gd name="connsiteY217" fmla="*/ 9932 h 10000"/>
                <a:gd name="connsiteX218" fmla="*/ 1246 w 10000"/>
                <a:gd name="connsiteY218" fmla="*/ 8215 h 10000"/>
                <a:gd name="connsiteX219" fmla="*/ 1337 w 10000"/>
                <a:gd name="connsiteY219" fmla="*/ 8162 h 10000"/>
                <a:gd name="connsiteX220" fmla="*/ 1494 w 10000"/>
                <a:gd name="connsiteY220" fmla="*/ 8080 h 10000"/>
                <a:gd name="connsiteX221" fmla="*/ 1701 w 10000"/>
                <a:gd name="connsiteY221" fmla="*/ 7961 h 10000"/>
                <a:gd name="connsiteX222" fmla="*/ 1949 w 10000"/>
                <a:gd name="connsiteY222" fmla="*/ 7827 h 10000"/>
                <a:gd name="connsiteX223" fmla="*/ 2233 w 10000"/>
                <a:gd name="connsiteY223" fmla="*/ 7692 h 10000"/>
                <a:gd name="connsiteX224" fmla="*/ 2542 w 10000"/>
                <a:gd name="connsiteY224" fmla="*/ 7544 h 10000"/>
                <a:gd name="connsiteX225" fmla="*/ 2871 w 10000"/>
                <a:gd name="connsiteY225" fmla="*/ 7369 h 10000"/>
                <a:gd name="connsiteX226" fmla="*/ 3195 w 10000"/>
                <a:gd name="connsiteY226" fmla="*/ 7209 h 10000"/>
                <a:gd name="connsiteX227" fmla="*/ 3524 w 10000"/>
                <a:gd name="connsiteY227" fmla="*/ 7061 h 10000"/>
                <a:gd name="connsiteX228" fmla="*/ 3833 w 10000"/>
                <a:gd name="connsiteY228" fmla="*/ 6900 h 10000"/>
                <a:gd name="connsiteX229" fmla="*/ 4122 w 10000"/>
                <a:gd name="connsiteY229" fmla="*/ 6767 h 10000"/>
                <a:gd name="connsiteX230" fmla="*/ 4380 w 10000"/>
                <a:gd name="connsiteY230" fmla="*/ 6632 h 10000"/>
                <a:gd name="connsiteX231" fmla="*/ 4603 w 10000"/>
                <a:gd name="connsiteY231" fmla="*/ 6538 h 10000"/>
                <a:gd name="connsiteX232" fmla="*/ 4765 w 10000"/>
                <a:gd name="connsiteY232" fmla="*/ 6443 h 10000"/>
                <a:gd name="connsiteX233" fmla="*/ 4876 w 10000"/>
                <a:gd name="connsiteY233" fmla="*/ 6391 h 10000"/>
                <a:gd name="connsiteX234" fmla="*/ 4911 w 10000"/>
                <a:gd name="connsiteY234" fmla="*/ 6379 h 10000"/>
                <a:gd name="connsiteX235" fmla="*/ 4972 w 10000"/>
                <a:gd name="connsiteY235" fmla="*/ 6471 h 10000"/>
                <a:gd name="connsiteX236" fmla="*/ 5038 w 10000"/>
                <a:gd name="connsiteY236" fmla="*/ 6565 h 10000"/>
                <a:gd name="connsiteX237" fmla="*/ 5109 w 10000"/>
                <a:gd name="connsiteY237" fmla="*/ 6659 h 10000"/>
                <a:gd name="connsiteX238" fmla="*/ 5180 w 10000"/>
                <a:gd name="connsiteY238" fmla="*/ 6767 h 10000"/>
                <a:gd name="connsiteX239" fmla="*/ 5241 w 10000"/>
                <a:gd name="connsiteY239" fmla="*/ 6874 h 10000"/>
                <a:gd name="connsiteX240" fmla="*/ 5306 w 10000"/>
                <a:gd name="connsiteY240" fmla="*/ 6982 h 10000"/>
                <a:gd name="connsiteX241" fmla="*/ 5367 w 10000"/>
                <a:gd name="connsiteY241" fmla="*/ 7088 h 10000"/>
                <a:gd name="connsiteX242" fmla="*/ 5428 w 10000"/>
                <a:gd name="connsiteY242" fmla="*/ 7209 h 10000"/>
                <a:gd name="connsiteX243" fmla="*/ 5423 w 10000"/>
                <a:gd name="connsiteY243" fmla="*/ 7610 h 10000"/>
                <a:gd name="connsiteX244" fmla="*/ 5397 w 10000"/>
                <a:gd name="connsiteY244" fmla="*/ 7988 h 10000"/>
                <a:gd name="connsiteX245" fmla="*/ 5367 w 10000"/>
                <a:gd name="connsiteY245" fmla="*/ 8378 h 10000"/>
                <a:gd name="connsiteX246" fmla="*/ 5337 w 10000"/>
                <a:gd name="connsiteY246" fmla="*/ 8727 h 10000"/>
                <a:gd name="connsiteX247" fmla="*/ 5296 w 10000"/>
                <a:gd name="connsiteY247" fmla="*/ 8604 h 10000"/>
                <a:gd name="connsiteX248" fmla="*/ 5251 w 10000"/>
                <a:gd name="connsiteY248" fmla="*/ 8484 h 10000"/>
                <a:gd name="connsiteX249" fmla="*/ 5210 w 10000"/>
                <a:gd name="connsiteY249" fmla="*/ 8363 h 10000"/>
                <a:gd name="connsiteX250" fmla="*/ 5170 w 10000"/>
                <a:gd name="connsiteY250" fmla="*/ 8253 h 10000"/>
                <a:gd name="connsiteX251" fmla="*/ 5129 w 10000"/>
                <a:gd name="connsiteY251" fmla="*/ 8134 h 10000"/>
                <a:gd name="connsiteX252" fmla="*/ 5089 w 10000"/>
                <a:gd name="connsiteY252" fmla="*/ 8028 h 10000"/>
                <a:gd name="connsiteX253" fmla="*/ 5043 w 10000"/>
                <a:gd name="connsiteY253" fmla="*/ 7922 h 10000"/>
                <a:gd name="connsiteX254" fmla="*/ 4992 w 10000"/>
                <a:gd name="connsiteY254" fmla="*/ 7827 h 10000"/>
                <a:gd name="connsiteX255" fmla="*/ 5033 w 10000"/>
                <a:gd name="connsiteY255" fmla="*/ 7827 h 10000"/>
                <a:gd name="connsiteX256" fmla="*/ 5073 w 10000"/>
                <a:gd name="connsiteY256" fmla="*/ 7868 h 10000"/>
                <a:gd name="connsiteX257" fmla="*/ 5114 w 10000"/>
                <a:gd name="connsiteY257" fmla="*/ 7934 h 10000"/>
                <a:gd name="connsiteX258" fmla="*/ 5149 w 10000"/>
                <a:gd name="connsiteY258" fmla="*/ 8016 h 10000"/>
                <a:gd name="connsiteX259" fmla="*/ 5190 w 10000"/>
                <a:gd name="connsiteY259" fmla="*/ 8096 h 10000"/>
                <a:gd name="connsiteX260" fmla="*/ 5230 w 10000"/>
                <a:gd name="connsiteY260" fmla="*/ 8122 h 10000"/>
                <a:gd name="connsiteX261" fmla="*/ 5271 w 10000"/>
                <a:gd name="connsiteY261" fmla="*/ 8122 h 10000"/>
                <a:gd name="connsiteX262" fmla="*/ 5316 w 10000"/>
                <a:gd name="connsiteY262" fmla="*/ 8068 h 10000"/>
                <a:gd name="connsiteX263" fmla="*/ 5276 w 10000"/>
                <a:gd name="connsiteY263" fmla="*/ 7882 h 10000"/>
                <a:gd name="connsiteX264" fmla="*/ 5225 w 10000"/>
                <a:gd name="connsiteY264" fmla="*/ 7706 h 10000"/>
                <a:gd name="connsiteX265" fmla="*/ 5170 w 10000"/>
                <a:gd name="connsiteY265" fmla="*/ 7559 h 10000"/>
                <a:gd name="connsiteX266" fmla="*/ 5109 w 10000"/>
                <a:gd name="connsiteY266" fmla="*/ 7398 h 10000"/>
                <a:gd name="connsiteX267" fmla="*/ 5043 w 10000"/>
                <a:gd name="connsiteY267" fmla="*/ 7262 h 10000"/>
                <a:gd name="connsiteX268" fmla="*/ 4972 w 10000"/>
                <a:gd name="connsiteY268" fmla="*/ 7142 h 10000"/>
                <a:gd name="connsiteX269" fmla="*/ 4901 w 10000"/>
                <a:gd name="connsiteY269" fmla="*/ 7035 h 10000"/>
                <a:gd name="connsiteX270" fmla="*/ 4835 w 10000"/>
                <a:gd name="connsiteY270" fmla="*/ 6940 h 10000"/>
                <a:gd name="connsiteX271" fmla="*/ 4881 w 10000"/>
                <a:gd name="connsiteY271" fmla="*/ 6952 h 10000"/>
                <a:gd name="connsiteX272" fmla="*/ 4927 w 10000"/>
                <a:gd name="connsiteY272" fmla="*/ 6966 h 10000"/>
                <a:gd name="connsiteX273" fmla="*/ 4972 w 10000"/>
                <a:gd name="connsiteY273" fmla="*/ 6995 h 10000"/>
                <a:gd name="connsiteX274" fmla="*/ 5018 w 10000"/>
                <a:gd name="connsiteY274" fmla="*/ 7035 h 10000"/>
                <a:gd name="connsiteX275" fmla="*/ 5068 w 10000"/>
                <a:gd name="connsiteY275" fmla="*/ 7061 h 10000"/>
                <a:gd name="connsiteX276" fmla="*/ 5114 w 10000"/>
                <a:gd name="connsiteY276" fmla="*/ 7102 h 10000"/>
                <a:gd name="connsiteX277" fmla="*/ 5154 w 10000"/>
                <a:gd name="connsiteY277" fmla="*/ 7155 h 10000"/>
                <a:gd name="connsiteX278" fmla="*/ 5195 w 10000"/>
                <a:gd name="connsiteY278" fmla="*/ 7209 h 10000"/>
                <a:gd name="connsiteX279" fmla="*/ 5220 w 10000"/>
                <a:gd name="connsiteY279" fmla="*/ 7223 h 10000"/>
                <a:gd name="connsiteX280" fmla="*/ 5241 w 10000"/>
                <a:gd name="connsiteY280" fmla="*/ 7275 h 10000"/>
                <a:gd name="connsiteX281" fmla="*/ 5266 w 10000"/>
                <a:gd name="connsiteY281" fmla="*/ 7341 h 10000"/>
                <a:gd name="connsiteX282" fmla="*/ 5281 w 10000"/>
                <a:gd name="connsiteY282" fmla="*/ 7385 h 10000"/>
                <a:gd name="connsiteX283" fmla="*/ 5306 w 10000"/>
                <a:gd name="connsiteY283" fmla="*/ 7452 h 10000"/>
                <a:gd name="connsiteX284" fmla="*/ 5327 w 10000"/>
                <a:gd name="connsiteY284" fmla="*/ 7465 h 10000"/>
                <a:gd name="connsiteX285" fmla="*/ 5352 w 10000"/>
                <a:gd name="connsiteY285" fmla="*/ 7452 h 10000"/>
                <a:gd name="connsiteX286" fmla="*/ 5382 w 10000"/>
                <a:gd name="connsiteY286" fmla="*/ 7385 h 10000"/>
                <a:gd name="connsiteX287" fmla="*/ 5342 w 10000"/>
                <a:gd name="connsiteY287" fmla="*/ 7250 h 10000"/>
                <a:gd name="connsiteX288" fmla="*/ 5296 w 10000"/>
                <a:gd name="connsiteY288" fmla="*/ 7142 h 10000"/>
                <a:gd name="connsiteX289" fmla="*/ 5241 w 10000"/>
                <a:gd name="connsiteY289" fmla="*/ 7049 h 10000"/>
                <a:gd name="connsiteX290" fmla="*/ 5190 w 10000"/>
                <a:gd name="connsiteY290" fmla="*/ 6966 h 10000"/>
                <a:gd name="connsiteX291" fmla="*/ 5129 w 10000"/>
                <a:gd name="connsiteY291" fmla="*/ 6900 h 10000"/>
                <a:gd name="connsiteX292" fmla="*/ 5073 w 10000"/>
                <a:gd name="connsiteY292" fmla="*/ 6861 h 10000"/>
                <a:gd name="connsiteX293" fmla="*/ 5008 w 10000"/>
                <a:gd name="connsiteY293" fmla="*/ 6793 h 10000"/>
                <a:gd name="connsiteX294" fmla="*/ 4952 w 10000"/>
                <a:gd name="connsiteY294" fmla="*/ 6750 h 10000"/>
                <a:gd name="connsiteX295" fmla="*/ 4916 w 10000"/>
                <a:gd name="connsiteY295" fmla="*/ 6712 h 10000"/>
                <a:gd name="connsiteX296" fmla="*/ 4876 w 10000"/>
                <a:gd name="connsiteY296" fmla="*/ 6698 h 10000"/>
                <a:gd name="connsiteX297" fmla="*/ 4841 w 10000"/>
                <a:gd name="connsiteY297" fmla="*/ 6698 h 10000"/>
                <a:gd name="connsiteX298" fmla="*/ 4810 w 10000"/>
                <a:gd name="connsiteY298" fmla="*/ 6767 h 10000"/>
                <a:gd name="connsiteX299" fmla="*/ 4810 w 10000"/>
                <a:gd name="connsiteY299" fmla="*/ 6805 h 10000"/>
                <a:gd name="connsiteX300" fmla="*/ 4815 w 10000"/>
                <a:gd name="connsiteY300" fmla="*/ 6861 h 10000"/>
                <a:gd name="connsiteX301" fmla="*/ 4820 w 10000"/>
                <a:gd name="connsiteY301" fmla="*/ 6888 h 10000"/>
                <a:gd name="connsiteX302" fmla="*/ 4835 w 10000"/>
                <a:gd name="connsiteY302" fmla="*/ 6913 h 10000"/>
                <a:gd name="connsiteX303" fmla="*/ 4795 w 10000"/>
                <a:gd name="connsiteY303" fmla="*/ 6952 h 10000"/>
                <a:gd name="connsiteX304" fmla="*/ 4744 w 10000"/>
                <a:gd name="connsiteY304" fmla="*/ 6966 h 10000"/>
                <a:gd name="connsiteX305" fmla="*/ 4709 w 10000"/>
                <a:gd name="connsiteY305" fmla="*/ 6995 h 10000"/>
                <a:gd name="connsiteX306" fmla="*/ 4704 w 10000"/>
                <a:gd name="connsiteY306" fmla="*/ 7117 h 10000"/>
                <a:gd name="connsiteX307" fmla="*/ 4754 w 10000"/>
                <a:gd name="connsiteY307" fmla="*/ 7168 h 10000"/>
                <a:gd name="connsiteX308" fmla="*/ 4800 w 10000"/>
                <a:gd name="connsiteY308" fmla="*/ 7209 h 10000"/>
                <a:gd name="connsiteX309" fmla="*/ 4846 w 10000"/>
                <a:gd name="connsiteY309" fmla="*/ 7262 h 10000"/>
                <a:gd name="connsiteX310" fmla="*/ 4896 w 10000"/>
                <a:gd name="connsiteY310" fmla="*/ 7289 h 10000"/>
                <a:gd name="connsiteX311" fmla="*/ 4937 w 10000"/>
                <a:gd name="connsiteY311" fmla="*/ 7341 h 10000"/>
                <a:gd name="connsiteX312" fmla="*/ 4987 w 10000"/>
                <a:gd name="connsiteY312" fmla="*/ 7398 h 10000"/>
                <a:gd name="connsiteX313" fmla="*/ 5028 w 10000"/>
                <a:gd name="connsiteY313" fmla="*/ 7479 h 10000"/>
                <a:gd name="connsiteX314" fmla="*/ 5068 w 10000"/>
                <a:gd name="connsiteY314" fmla="*/ 7559 h 10000"/>
                <a:gd name="connsiteX315" fmla="*/ 5033 w 10000"/>
                <a:gd name="connsiteY315" fmla="*/ 7571 h 10000"/>
                <a:gd name="connsiteX316" fmla="*/ 4992 w 10000"/>
                <a:gd name="connsiteY316" fmla="*/ 7571 h 10000"/>
                <a:gd name="connsiteX317" fmla="*/ 4957 w 10000"/>
                <a:gd name="connsiteY317" fmla="*/ 7559 h 10000"/>
                <a:gd name="connsiteX318" fmla="*/ 4916 w 10000"/>
                <a:gd name="connsiteY318" fmla="*/ 7519 h 10000"/>
                <a:gd name="connsiteX319" fmla="*/ 4876 w 10000"/>
                <a:gd name="connsiteY319" fmla="*/ 7492 h 10000"/>
                <a:gd name="connsiteX320" fmla="*/ 4835 w 10000"/>
                <a:gd name="connsiteY320" fmla="*/ 7479 h 10000"/>
                <a:gd name="connsiteX321" fmla="*/ 4800 w 10000"/>
                <a:gd name="connsiteY321" fmla="*/ 7505 h 10000"/>
                <a:gd name="connsiteX322" fmla="*/ 4759 w 10000"/>
                <a:gd name="connsiteY322" fmla="*/ 7559 h 10000"/>
                <a:gd name="connsiteX323" fmla="*/ 4775 w 10000"/>
                <a:gd name="connsiteY323" fmla="*/ 7719 h 10000"/>
                <a:gd name="connsiteX324" fmla="*/ 4810 w 10000"/>
                <a:gd name="connsiteY324" fmla="*/ 7868 h 10000"/>
                <a:gd name="connsiteX325" fmla="*/ 4851 w 10000"/>
                <a:gd name="connsiteY325" fmla="*/ 7974 h 10000"/>
                <a:gd name="connsiteX326" fmla="*/ 4901 w 10000"/>
                <a:gd name="connsiteY326" fmla="*/ 8080 h 10000"/>
                <a:gd name="connsiteX327" fmla="*/ 4952 w 10000"/>
                <a:gd name="connsiteY327" fmla="*/ 8189 h 10000"/>
                <a:gd name="connsiteX328" fmla="*/ 5003 w 10000"/>
                <a:gd name="connsiteY328" fmla="*/ 8309 h 10000"/>
                <a:gd name="connsiteX329" fmla="*/ 5043 w 10000"/>
                <a:gd name="connsiteY329" fmla="*/ 8470 h 10000"/>
                <a:gd name="connsiteX330" fmla="*/ 5078 w 10000"/>
                <a:gd name="connsiteY330" fmla="*/ 8631 h 10000"/>
                <a:gd name="connsiteX331" fmla="*/ 4987 w 10000"/>
                <a:gd name="connsiteY331" fmla="*/ 8686 h 10000"/>
                <a:gd name="connsiteX332" fmla="*/ 4886 w 10000"/>
                <a:gd name="connsiteY332" fmla="*/ 8741 h 10000"/>
                <a:gd name="connsiteX333" fmla="*/ 4795 w 10000"/>
                <a:gd name="connsiteY333" fmla="*/ 8822 h 10000"/>
                <a:gd name="connsiteX334" fmla="*/ 4699 w 10000"/>
                <a:gd name="connsiteY334" fmla="*/ 8902 h 10000"/>
                <a:gd name="connsiteX335" fmla="*/ 4608 w 10000"/>
                <a:gd name="connsiteY335" fmla="*/ 8982 h 10000"/>
                <a:gd name="connsiteX336" fmla="*/ 4511 w 10000"/>
                <a:gd name="connsiteY336" fmla="*/ 9036 h 10000"/>
                <a:gd name="connsiteX337" fmla="*/ 4415 w 10000"/>
                <a:gd name="connsiteY337" fmla="*/ 9089 h 10000"/>
                <a:gd name="connsiteX338" fmla="*/ 4319 w 10000"/>
                <a:gd name="connsiteY338" fmla="*/ 9103 h 10000"/>
                <a:gd name="connsiteX339" fmla="*/ 4339 w 10000"/>
                <a:gd name="connsiteY339" fmla="*/ 8768 h 10000"/>
                <a:gd name="connsiteX340" fmla="*/ 4349 w 10000"/>
                <a:gd name="connsiteY340" fmla="*/ 8390 h 10000"/>
                <a:gd name="connsiteX341" fmla="*/ 4339 w 10000"/>
                <a:gd name="connsiteY341" fmla="*/ 8028 h 10000"/>
                <a:gd name="connsiteX342" fmla="*/ 4319 w 10000"/>
                <a:gd name="connsiteY342" fmla="*/ 7692 h 10000"/>
                <a:gd name="connsiteX343" fmla="*/ 4294 w 10000"/>
                <a:gd name="connsiteY343" fmla="*/ 7585 h 10000"/>
                <a:gd name="connsiteX344" fmla="*/ 4268 w 10000"/>
                <a:gd name="connsiteY344" fmla="*/ 7465 h 10000"/>
                <a:gd name="connsiteX345" fmla="*/ 4238 w 10000"/>
                <a:gd name="connsiteY345" fmla="*/ 7356 h 10000"/>
                <a:gd name="connsiteX346" fmla="*/ 4192 w 10000"/>
                <a:gd name="connsiteY346" fmla="*/ 7315 h 10000"/>
                <a:gd name="connsiteX347" fmla="*/ 4147 w 10000"/>
                <a:gd name="connsiteY347" fmla="*/ 7544 h 10000"/>
                <a:gd name="connsiteX348" fmla="*/ 4116 w 10000"/>
                <a:gd name="connsiteY348" fmla="*/ 7775 h 10000"/>
                <a:gd name="connsiteX349" fmla="*/ 4086 w 10000"/>
                <a:gd name="connsiteY349" fmla="*/ 8001 h 10000"/>
                <a:gd name="connsiteX350" fmla="*/ 4035 w 10000"/>
                <a:gd name="connsiteY350" fmla="*/ 8215 h 10000"/>
                <a:gd name="connsiteX351" fmla="*/ 3833 w 10000"/>
                <a:gd name="connsiteY351" fmla="*/ 7315 h 10000"/>
                <a:gd name="connsiteX352" fmla="*/ 3772 w 10000"/>
                <a:gd name="connsiteY352" fmla="*/ 7315 h 10000"/>
                <a:gd name="connsiteX353" fmla="*/ 3772 w 10000"/>
                <a:gd name="connsiteY353" fmla="*/ 7465 h 10000"/>
                <a:gd name="connsiteX354" fmla="*/ 3813 w 10000"/>
                <a:gd name="connsiteY354" fmla="*/ 7625 h 10000"/>
                <a:gd name="connsiteX355" fmla="*/ 3848 w 10000"/>
                <a:gd name="connsiteY355" fmla="*/ 7800 h 10000"/>
                <a:gd name="connsiteX356" fmla="*/ 3878 w 10000"/>
                <a:gd name="connsiteY356" fmla="*/ 7974 h 10000"/>
                <a:gd name="connsiteX357" fmla="*/ 3909 w 10000"/>
                <a:gd name="connsiteY357" fmla="*/ 8162 h 10000"/>
                <a:gd name="connsiteX358" fmla="*/ 3934 w 10000"/>
                <a:gd name="connsiteY358" fmla="*/ 8323 h 10000"/>
                <a:gd name="connsiteX359" fmla="*/ 3959 w 10000"/>
                <a:gd name="connsiteY359" fmla="*/ 8509 h 10000"/>
                <a:gd name="connsiteX360" fmla="*/ 3975 w 10000"/>
                <a:gd name="connsiteY360" fmla="*/ 8714 h 10000"/>
                <a:gd name="connsiteX361" fmla="*/ 3995 w 10000"/>
                <a:gd name="connsiteY361" fmla="*/ 8902 h 10000"/>
                <a:gd name="connsiteX362" fmla="*/ 4041 w 10000"/>
                <a:gd name="connsiteY362" fmla="*/ 8874 h 10000"/>
                <a:gd name="connsiteX363" fmla="*/ 4081 w 10000"/>
                <a:gd name="connsiteY363" fmla="*/ 8797 h 10000"/>
                <a:gd name="connsiteX364" fmla="*/ 4111 w 10000"/>
                <a:gd name="connsiteY364" fmla="*/ 8714 h 10000"/>
                <a:gd name="connsiteX365" fmla="*/ 4142 w 10000"/>
                <a:gd name="connsiteY365" fmla="*/ 8618 h 10000"/>
                <a:gd name="connsiteX366" fmla="*/ 4162 w 10000"/>
                <a:gd name="connsiteY366" fmla="*/ 8509 h 10000"/>
                <a:gd name="connsiteX367" fmla="*/ 4182 w 10000"/>
                <a:gd name="connsiteY367" fmla="*/ 8390 h 10000"/>
                <a:gd name="connsiteX368" fmla="*/ 4197 w 10000"/>
                <a:gd name="connsiteY368" fmla="*/ 8283 h 10000"/>
                <a:gd name="connsiteX369" fmla="*/ 4218 w 10000"/>
                <a:gd name="connsiteY369" fmla="*/ 8177 h 10000"/>
                <a:gd name="connsiteX370" fmla="*/ 4238 w 10000"/>
                <a:gd name="connsiteY370" fmla="*/ 8283 h 10000"/>
                <a:gd name="connsiteX371" fmla="*/ 4228 w 10000"/>
                <a:gd name="connsiteY371" fmla="*/ 8522 h 10000"/>
                <a:gd name="connsiteX372" fmla="*/ 4203 w 10000"/>
                <a:gd name="connsiteY372" fmla="*/ 8780 h 10000"/>
                <a:gd name="connsiteX373" fmla="*/ 4182 w 10000"/>
                <a:gd name="connsiteY373" fmla="*/ 9009 h 10000"/>
                <a:gd name="connsiteX374" fmla="*/ 4147 w 10000"/>
                <a:gd name="connsiteY374" fmla="*/ 9251 h 10000"/>
                <a:gd name="connsiteX375" fmla="*/ 4111 w 10000"/>
                <a:gd name="connsiteY375" fmla="*/ 9490 h 10000"/>
                <a:gd name="connsiteX376" fmla="*/ 4076 w 10000"/>
                <a:gd name="connsiteY376" fmla="*/ 9720 h 10000"/>
                <a:gd name="connsiteX377" fmla="*/ 4258 w 10000"/>
                <a:gd name="connsiteY377" fmla="*/ 9869 h 10000"/>
                <a:gd name="connsiteX378" fmla="*/ 4273 w 10000"/>
                <a:gd name="connsiteY378" fmla="*/ 9692 h 10000"/>
                <a:gd name="connsiteX379" fmla="*/ 4294 w 10000"/>
                <a:gd name="connsiteY379" fmla="*/ 9544 h 10000"/>
                <a:gd name="connsiteX380" fmla="*/ 4400 w 10000"/>
                <a:gd name="connsiteY380" fmla="*/ 9504 h 10000"/>
                <a:gd name="connsiteX381" fmla="*/ 4511 w 10000"/>
                <a:gd name="connsiteY381" fmla="*/ 9424 h 10000"/>
                <a:gd name="connsiteX382" fmla="*/ 4623 w 10000"/>
                <a:gd name="connsiteY382" fmla="*/ 9344 h 10000"/>
                <a:gd name="connsiteX383" fmla="*/ 4734 w 10000"/>
                <a:gd name="connsiteY383" fmla="*/ 9277 h 10000"/>
                <a:gd name="connsiteX384" fmla="*/ 4846 w 10000"/>
                <a:gd name="connsiteY384" fmla="*/ 9197 h 10000"/>
                <a:gd name="connsiteX385" fmla="*/ 4952 w 10000"/>
                <a:gd name="connsiteY385" fmla="*/ 9117 h 10000"/>
                <a:gd name="connsiteX386" fmla="*/ 5063 w 10000"/>
                <a:gd name="connsiteY386" fmla="*/ 9036 h 10000"/>
                <a:gd name="connsiteX387" fmla="*/ 5170 w 10000"/>
                <a:gd name="connsiteY387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443 w 10000"/>
                <a:gd name="connsiteY147" fmla="*/ 6767 h 10000"/>
                <a:gd name="connsiteX148" fmla="*/ 5337 w 10000"/>
                <a:gd name="connsiteY148" fmla="*/ 6644 h 10000"/>
                <a:gd name="connsiteX149" fmla="*/ 5251 w 10000"/>
                <a:gd name="connsiteY149" fmla="*/ 6580 h 10000"/>
                <a:gd name="connsiteX150" fmla="*/ 5170 w 10000"/>
                <a:gd name="connsiteY150" fmla="*/ 6498 h 10000"/>
                <a:gd name="connsiteX151" fmla="*/ 5089 w 10000"/>
                <a:gd name="connsiteY151" fmla="*/ 6405 h 10000"/>
                <a:gd name="connsiteX152" fmla="*/ 5013 w 10000"/>
                <a:gd name="connsiteY152" fmla="*/ 6325 h 10000"/>
                <a:gd name="connsiteX153" fmla="*/ 4962 w 10000"/>
                <a:gd name="connsiteY153" fmla="*/ 6230 h 10000"/>
                <a:gd name="connsiteX154" fmla="*/ 4937 w 10000"/>
                <a:gd name="connsiteY154" fmla="*/ 6123 h 10000"/>
                <a:gd name="connsiteX155" fmla="*/ 4835 w 10000"/>
                <a:gd name="connsiteY155" fmla="*/ 6163 h 10000"/>
                <a:gd name="connsiteX156" fmla="*/ 4668 w 10000"/>
                <a:gd name="connsiteY156" fmla="*/ 6243 h 10000"/>
                <a:gd name="connsiteX157" fmla="*/ 4461 w 10000"/>
                <a:gd name="connsiteY157" fmla="*/ 6325 h 10000"/>
                <a:gd name="connsiteX158" fmla="*/ 4213 w 10000"/>
                <a:gd name="connsiteY158" fmla="*/ 6443 h 10000"/>
                <a:gd name="connsiteX159" fmla="*/ 3929 w 10000"/>
                <a:gd name="connsiteY159" fmla="*/ 6565 h 10000"/>
                <a:gd name="connsiteX160" fmla="*/ 3625 w 10000"/>
                <a:gd name="connsiteY160" fmla="*/ 6686 h 10000"/>
                <a:gd name="connsiteX161" fmla="*/ 3311 w 10000"/>
                <a:gd name="connsiteY161" fmla="*/ 6831 h 10000"/>
                <a:gd name="connsiteX162" fmla="*/ 2992 w 10000"/>
                <a:gd name="connsiteY162" fmla="*/ 6966 h 10000"/>
                <a:gd name="connsiteX163" fmla="*/ 2678 w 10000"/>
                <a:gd name="connsiteY163" fmla="*/ 7102 h 10000"/>
                <a:gd name="connsiteX164" fmla="*/ 2380 w 10000"/>
                <a:gd name="connsiteY164" fmla="*/ 7250 h 10000"/>
                <a:gd name="connsiteX165" fmla="*/ 2101 w 10000"/>
                <a:gd name="connsiteY165" fmla="*/ 7369 h 10000"/>
                <a:gd name="connsiteX166" fmla="*/ 1848 w 10000"/>
                <a:gd name="connsiteY166" fmla="*/ 7479 h 10000"/>
                <a:gd name="connsiteX167" fmla="*/ 1641 w 10000"/>
                <a:gd name="connsiteY167" fmla="*/ 7571 h 10000"/>
                <a:gd name="connsiteX168" fmla="*/ 1484 w 10000"/>
                <a:gd name="connsiteY168" fmla="*/ 7625 h 10000"/>
                <a:gd name="connsiteX169" fmla="*/ 1377 w 10000"/>
                <a:gd name="connsiteY169" fmla="*/ 7680 h 10000"/>
                <a:gd name="connsiteX170" fmla="*/ 1342 w 10000"/>
                <a:gd name="connsiteY170" fmla="*/ 7692 h 10000"/>
                <a:gd name="connsiteX171" fmla="*/ 1261 w 10000"/>
                <a:gd name="connsiteY171" fmla="*/ 7625 h 10000"/>
                <a:gd name="connsiteX172" fmla="*/ 1180 w 10000"/>
                <a:gd name="connsiteY172" fmla="*/ 7559 h 10000"/>
                <a:gd name="connsiteX173" fmla="*/ 1104 w 10000"/>
                <a:gd name="connsiteY173" fmla="*/ 7492 h 10000"/>
                <a:gd name="connsiteX174" fmla="*/ 1023 w 10000"/>
                <a:gd name="connsiteY174" fmla="*/ 7412 h 10000"/>
                <a:gd name="connsiteX175" fmla="*/ 942 w 10000"/>
                <a:gd name="connsiteY175" fmla="*/ 7341 h 10000"/>
                <a:gd name="connsiteX176" fmla="*/ 861 w 10000"/>
                <a:gd name="connsiteY176" fmla="*/ 7262 h 10000"/>
                <a:gd name="connsiteX177" fmla="*/ 785 w 10000"/>
                <a:gd name="connsiteY177" fmla="*/ 7195 h 10000"/>
                <a:gd name="connsiteX178" fmla="*/ 704 w 10000"/>
                <a:gd name="connsiteY178" fmla="*/ 7117 h 10000"/>
                <a:gd name="connsiteX179" fmla="*/ 623 w 10000"/>
                <a:gd name="connsiteY179" fmla="*/ 7049 h 10000"/>
                <a:gd name="connsiteX180" fmla="*/ 542 w 10000"/>
                <a:gd name="connsiteY180" fmla="*/ 6982 h 10000"/>
                <a:gd name="connsiteX181" fmla="*/ 466 w 10000"/>
                <a:gd name="connsiteY181" fmla="*/ 6900 h 10000"/>
                <a:gd name="connsiteX182" fmla="*/ 380 w 10000"/>
                <a:gd name="connsiteY182" fmla="*/ 6846 h 10000"/>
                <a:gd name="connsiteX183" fmla="*/ 299 w 10000"/>
                <a:gd name="connsiteY183" fmla="*/ 6779 h 10000"/>
                <a:gd name="connsiteX184" fmla="*/ 218 w 10000"/>
                <a:gd name="connsiteY184" fmla="*/ 6712 h 10000"/>
                <a:gd name="connsiteX185" fmla="*/ 137 w 10000"/>
                <a:gd name="connsiteY185" fmla="*/ 6659 h 10000"/>
                <a:gd name="connsiteX186" fmla="*/ 56 w 10000"/>
                <a:gd name="connsiteY186" fmla="*/ 6593 h 10000"/>
                <a:gd name="connsiteX187" fmla="*/ 0 w 10000"/>
                <a:gd name="connsiteY187" fmla="*/ 6750 h 10000"/>
                <a:gd name="connsiteX188" fmla="*/ 15 w 10000"/>
                <a:gd name="connsiteY188" fmla="*/ 6779 h 10000"/>
                <a:gd name="connsiteX189" fmla="*/ 51 w 10000"/>
                <a:gd name="connsiteY189" fmla="*/ 6831 h 10000"/>
                <a:gd name="connsiteX190" fmla="*/ 106 w 10000"/>
                <a:gd name="connsiteY190" fmla="*/ 6888 h 10000"/>
                <a:gd name="connsiteX191" fmla="*/ 177 w 10000"/>
                <a:gd name="connsiteY191" fmla="*/ 6966 h 10000"/>
                <a:gd name="connsiteX192" fmla="*/ 263 w 10000"/>
                <a:gd name="connsiteY192" fmla="*/ 7049 h 10000"/>
                <a:gd name="connsiteX193" fmla="*/ 359 w 10000"/>
                <a:gd name="connsiteY193" fmla="*/ 7142 h 10000"/>
                <a:gd name="connsiteX194" fmla="*/ 456 w 10000"/>
                <a:gd name="connsiteY194" fmla="*/ 7250 h 10000"/>
                <a:gd name="connsiteX195" fmla="*/ 557 w 10000"/>
                <a:gd name="connsiteY195" fmla="*/ 7341 h 10000"/>
                <a:gd name="connsiteX196" fmla="*/ 658 w 10000"/>
                <a:gd name="connsiteY196" fmla="*/ 7452 h 10000"/>
                <a:gd name="connsiteX197" fmla="*/ 754 w 10000"/>
                <a:gd name="connsiteY197" fmla="*/ 7544 h 10000"/>
                <a:gd name="connsiteX198" fmla="*/ 851 w 10000"/>
                <a:gd name="connsiteY198" fmla="*/ 7625 h 10000"/>
                <a:gd name="connsiteX199" fmla="*/ 932 w 10000"/>
                <a:gd name="connsiteY199" fmla="*/ 7706 h 10000"/>
                <a:gd name="connsiteX200" fmla="*/ 997 w 10000"/>
                <a:gd name="connsiteY200" fmla="*/ 7788 h 10000"/>
                <a:gd name="connsiteX201" fmla="*/ 1053 w 10000"/>
                <a:gd name="connsiteY201" fmla="*/ 7827 h 10000"/>
                <a:gd name="connsiteX202" fmla="*/ 1089 w 10000"/>
                <a:gd name="connsiteY202" fmla="*/ 7868 h 10000"/>
                <a:gd name="connsiteX203" fmla="*/ 1099 w 10000"/>
                <a:gd name="connsiteY203" fmla="*/ 7882 h 10000"/>
                <a:gd name="connsiteX204" fmla="*/ 1094 w 10000"/>
                <a:gd name="connsiteY204" fmla="*/ 7882 h 10000"/>
                <a:gd name="connsiteX205" fmla="*/ 1073 w 10000"/>
                <a:gd name="connsiteY205" fmla="*/ 7895 h 10000"/>
                <a:gd name="connsiteX206" fmla="*/ 1053 w 10000"/>
                <a:gd name="connsiteY206" fmla="*/ 7922 h 10000"/>
                <a:gd name="connsiteX207" fmla="*/ 1023 w 10000"/>
                <a:gd name="connsiteY207" fmla="*/ 7961 h 10000"/>
                <a:gd name="connsiteX208" fmla="*/ 987 w 10000"/>
                <a:gd name="connsiteY208" fmla="*/ 7988 h 10000"/>
                <a:gd name="connsiteX209" fmla="*/ 957 w 10000"/>
                <a:gd name="connsiteY209" fmla="*/ 8028 h 10000"/>
                <a:gd name="connsiteX210" fmla="*/ 932 w 10000"/>
                <a:gd name="connsiteY210" fmla="*/ 8068 h 10000"/>
                <a:gd name="connsiteX211" fmla="*/ 906 w 10000"/>
                <a:gd name="connsiteY211" fmla="*/ 8109 h 10000"/>
                <a:gd name="connsiteX212" fmla="*/ 2486 w 10000"/>
                <a:gd name="connsiteY212" fmla="*/ 9947 h 10000"/>
                <a:gd name="connsiteX213" fmla="*/ 2516 w 10000"/>
                <a:gd name="connsiteY213" fmla="*/ 9988 h 10000"/>
                <a:gd name="connsiteX214" fmla="*/ 2542 w 10000"/>
                <a:gd name="connsiteY214" fmla="*/ 10000 h 10000"/>
                <a:gd name="connsiteX215" fmla="*/ 2572 w 10000"/>
                <a:gd name="connsiteY215" fmla="*/ 10000 h 10000"/>
                <a:gd name="connsiteX216" fmla="*/ 2603 w 10000"/>
                <a:gd name="connsiteY216" fmla="*/ 9932 h 10000"/>
                <a:gd name="connsiteX217" fmla="*/ 1246 w 10000"/>
                <a:gd name="connsiteY217" fmla="*/ 8215 h 10000"/>
                <a:gd name="connsiteX218" fmla="*/ 1337 w 10000"/>
                <a:gd name="connsiteY218" fmla="*/ 8162 h 10000"/>
                <a:gd name="connsiteX219" fmla="*/ 1494 w 10000"/>
                <a:gd name="connsiteY219" fmla="*/ 8080 h 10000"/>
                <a:gd name="connsiteX220" fmla="*/ 1701 w 10000"/>
                <a:gd name="connsiteY220" fmla="*/ 7961 h 10000"/>
                <a:gd name="connsiteX221" fmla="*/ 1949 w 10000"/>
                <a:gd name="connsiteY221" fmla="*/ 7827 h 10000"/>
                <a:gd name="connsiteX222" fmla="*/ 2233 w 10000"/>
                <a:gd name="connsiteY222" fmla="*/ 7692 h 10000"/>
                <a:gd name="connsiteX223" fmla="*/ 2542 w 10000"/>
                <a:gd name="connsiteY223" fmla="*/ 7544 h 10000"/>
                <a:gd name="connsiteX224" fmla="*/ 2871 w 10000"/>
                <a:gd name="connsiteY224" fmla="*/ 7369 h 10000"/>
                <a:gd name="connsiteX225" fmla="*/ 3195 w 10000"/>
                <a:gd name="connsiteY225" fmla="*/ 7209 h 10000"/>
                <a:gd name="connsiteX226" fmla="*/ 3524 w 10000"/>
                <a:gd name="connsiteY226" fmla="*/ 7061 h 10000"/>
                <a:gd name="connsiteX227" fmla="*/ 3833 w 10000"/>
                <a:gd name="connsiteY227" fmla="*/ 6900 h 10000"/>
                <a:gd name="connsiteX228" fmla="*/ 4122 w 10000"/>
                <a:gd name="connsiteY228" fmla="*/ 6767 h 10000"/>
                <a:gd name="connsiteX229" fmla="*/ 4380 w 10000"/>
                <a:gd name="connsiteY229" fmla="*/ 6632 h 10000"/>
                <a:gd name="connsiteX230" fmla="*/ 4603 w 10000"/>
                <a:gd name="connsiteY230" fmla="*/ 6538 h 10000"/>
                <a:gd name="connsiteX231" fmla="*/ 4765 w 10000"/>
                <a:gd name="connsiteY231" fmla="*/ 6443 h 10000"/>
                <a:gd name="connsiteX232" fmla="*/ 4876 w 10000"/>
                <a:gd name="connsiteY232" fmla="*/ 6391 h 10000"/>
                <a:gd name="connsiteX233" fmla="*/ 4911 w 10000"/>
                <a:gd name="connsiteY233" fmla="*/ 6379 h 10000"/>
                <a:gd name="connsiteX234" fmla="*/ 4972 w 10000"/>
                <a:gd name="connsiteY234" fmla="*/ 6471 h 10000"/>
                <a:gd name="connsiteX235" fmla="*/ 5038 w 10000"/>
                <a:gd name="connsiteY235" fmla="*/ 6565 h 10000"/>
                <a:gd name="connsiteX236" fmla="*/ 5109 w 10000"/>
                <a:gd name="connsiteY236" fmla="*/ 6659 h 10000"/>
                <a:gd name="connsiteX237" fmla="*/ 5180 w 10000"/>
                <a:gd name="connsiteY237" fmla="*/ 6767 h 10000"/>
                <a:gd name="connsiteX238" fmla="*/ 5241 w 10000"/>
                <a:gd name="connsiteY238" fmla="*/ 6874 h 10000"/>
                <a:gd name="connsiteX239" fmla="*/ 5306 w 10000"/>
                <a:gd name="connsiteY239" fmla="*/ 6982 h 10000"/>
                <a:gd name="connsiteX240" fmla="*/ 5367 w 10000"/>
                <a:gd name="connsiteY240" fmla="*/ 7088 h 10000"/>
                <a:gd name="connsiteX241" fmla="*/ 5428 w 10000"/>
                <a:gd name="connsiteY241" fmla="*/ 7209 h 10000"/>
                <a:gd name="connsiteX242" fmla="*/ 5423 w 10000"/>
                <a:gd name="connsiteY242" fmla="*/ 7610 h 10000"/>
                <a:gd name="connsiteX243" fmla="*/ 5397 w 10000"/>
                <a:gd name="connsiteY243" fmla="*/ 7988 h 10000"/>
                <a:gd name="connsiteX244" fmla="*/ 5367 w 10000"/>
                <a:gd name="connsiteY244" fmla="*/ 8378 h 10000"/>
                <a:gd name="connsiteX245" fmla="*/ 5337 w 10000"/>
                <a:gd name="connsiteY245" fmla="*/ 8727 h 10000"/>
                <a:gd name="connsiteX246" fmla="*/ 5296 w 10000"/>
                <a:gd name="connsiteY246" fmla="*/ 8604 h 10000"/>
                <a:gd name="connsiteX247" fmla="*/ 5251 w 10000"/>
                <a:gd name="connsiteY247" fmla="*/ 8484 h 10000"/>
                <a:gd name="connsiteX248" fmla="*/ 5210 w 10000"/>
                <a:gd name="connsiteY248" fmla="*/ 8363 h 10000"/>
                <a:gd name="connsiteX249" fmla="*/ 5170 w 10000"/>
                <a:gd name="connsiteY249" fmla="*/ 8253 h 10000"/>
                <a:gd name="connsiteX250" fmla="*/ 5129 w 10000"/>
                <a:gd name="connsiteY250" fmla="*/ 8134 h 10000"/>
                <a:gd name="connsiteX251" fmla="*/ 5089 w 10000"/>
                <a:gd name="connsiteY251" fmla="*/ 8028 h 10000"/>
                <a:gd name="connsiteX252" fmla="*/ 5043 w 10000"/>
                <a:gd name="connsiteY252" fmla="*/ 7922 h 10000"/>
                <a:gd name="connsiteX253" fmla="*/ 4992 w 10000"/>
                <a:gd name="connsiteY253" fmla="*/ 7827 h 10000"/>
                <a:gd name="connsiteX254" fmla="*/ 5033 w 10000"/>
                <a:gd name="connsiteY254" fmla="*/ 7827 h 10000"/>
                <a:gd name="connsiteX255" fmla="*/ 5073 w 10000"/>
                <a:gd name="connsiteY255" fmla="*/ 7868 h 10000"/>
                <a:gd name="connsiteX256" fmla="*/ 5114 w 10000"/>
                <a:gd name="connsiteY256" fmla="*/ 7934 h 10000"/>
                <a:gd name="connsiteX257" fmla="*/ 5149 w 10000"/>
                <a:gd name="connsiteY257" fmla="*/ 8016 h 10000"/>
                <a:gd name="connsiteX258" fmla="*/ 5190 w 10000"/>
                <a:gd name="connsiteY258" fmla="*/ 8096 h 10000"/>
                <a:gd name="connsiteX259" fmla="*/ 5230 w 10000"/>
                <a:gd name="connsiteY259" fmla="*/ 8122 h 10000"/>
                <a:gd name="connsiteX260" fmla="*/ 5271 w 10000"/>
                <a:gd name="connsiteY260" fmla="*/ 8122 h 10000"/>
                <a:gd name="connsiteX261" fmla="*/ 5316 w 10000"/>
                <a:gd name="connsiteY261" fmla="*/ 8068 h 10000"/>
                <a:gd name="connsiteX262" fmla="*/ 5276 w 10000"/>
                <a:gd name="connsiteY262" fmla="*/ 7882 h 10000"/>
                <a:gd name="connsiteX263" fmla="*/ 5225 w 10000"/>
                <a:gd name="connsiteY263" fmla="*/ 7706 h 10000"/>
                <a:gd name="connsiteX264" fmla="*/ 5170 w 10000"/>
                <a:gd name="connsiteY264" fmla="*/ 7559 h 10000"/>
                <a:gd name="connsiteX265" fmla="*/ 5109 w 10000"/>
                <a:gd name="connsiteY265" fmla="*/ 7398 h 10000"/>
                <a:gd name="connsiteX266" fmla="*/ 5043 w 10000"/>
                <a:gd name="connsiteY266" fmla="*/ 7262 h 10000"/>
                <a:gd name="connsiteX267" fmla="*/ 4972 w 10000"/>
                <a:gd name="connsiteY267" fmla="*/ 7142 h 10000"/>
                <a:gd name="connsiteX268" fmla="*/ 4901 w 10000"/>
                <a:gd name="connsiteY268" fmla="*/ 7035 h 10000"/>
                <a:gd name="connsiteX269" fmla="*/ 4835 w 10000"/>
                <a:gd name="connsiteY269" fmla="*/ 6940 h 10000"/>
                <a:gd name="connsiteX270" fmla="*/ 4881 w 10000"/>
                <a:gd name="connsiteY270" fmla="*/ 6952 h 10000"/>
                <a:gd name="connsiteX271" fmla="*/ 4927 w 10000"/>
                <a:gd name="connsiteY271" fmla="*/ 6966 h 10000"/>
                <a:gd name="connsiteX272" fmla="*/ 4972 w 10000"/>
                <a:gd name="connsiteY272" fmla="*/ 6995 h 10000"/>
                <a:gd name="connsiteX273" fmla="*/ 5018 w 10000"/>
                <a:gd name="connsiteY273" fmla="*/ 7035 h 10000"/>
                <a:gd name="connsiteX274" fmla="*/ 5068 w 10000"/>
                <a:gd name="connsiteY274" fmla="*/ 7061 h 10000"/>
                <a:gd name="connsiteX275" fmla="*/ 5114 w 10000"/>
                <a:gd name="connsiteY275" fmla="*/ 7102 h 10000"/>
                <a:gd name="connsiteX276" fmla="*/ 5154 w 10000"/>
                <a:gd name="connsiteY276" fmla="*/ 7155 h 10000"/>
                <a:gd name="connsiteX277" fmla="*/ 5195 w 10000"/>
                <a:gd name="connsiteY277" fmla="*/ 7209 h 10000"/>
                <a:gd name="connsiteX278" fmla="*/ 5220 w 10000"/>
                <a:gd name="connsiteY278" fmla="*/ 7223 h 10000"/>
                <a:gd name="connsiteX279" fmla="*/ 5241 w 10000"/>
                <a:gd name="connsiteY279" fmla="*/ 7275 h 10000"/>
                <a:gd name="connsiteX280" fmla="*/ 5266 w 10000"/>
                <a:gd name="connsiteY280" fmla="*/ 7341 h 10000"/>
                <a:gd name="connsiteX281" fmla="*/ 5281 w 10000"/>
                <a:gd name="connsiteY281" fmla="*/ 7385 h 10000"/>
                <a:gd name="connsiteX282" fmla="*/ 5306 w 10000"/>
                <a:gd name="connsiteY282" fmla="*/ 7452 h 10000"/>
                <a:gd name="connsiteX283" fmla="*/ 5327 w 10000"/>
                <a:gd name="connsiteY283" fmla="*/ 7465 h 10000"/>
                <a:gd name="connsiteX284" fmla="*/ 5352 w 10000"/>
                <a:gd name="connsiteY284" fmla="*/ 7452 h 10000"/>
                <a:gd name="connsiteX285" fmla="*/ 5382 w 10000"/>
                <a:gd name="connsiteY285" fmla="*/ 7385 h 10000"/>
                <a:gd name="connsiteX286" fmla="*/ 5342 w 10000"/>
                <a:gd name="connsiteY286" fmla="*/ 7250 h 10000"/>
                <a:gd name="connsiteX287" fmla="*/ 5296 w 10000"/>
                <a:gd name="connsiteY287" fmla="*/ 7142 h 10000"/>
                <a:gd name="connsiteX288" fmla="*/ 5241 w 10000"/>
                <a:gd name="connsiteY288" fmla="*/ 7049 h 10000"/>
                <a:gd name="connsiteX289" fmla="*/ 5190 w 10000"/>
                <a:gd name="connsiteY289" fmla="*/ 6966 h 10000"/>
                <a:gd name="connsiteX290" fmla="*/ 5129 w 10000"/>
                <a:gd name="connsiteY290" fmla="*/ 6900 h 10000"/>
                <a:gd name="connsiteX291" fmla="*/ 5073 w 10000"/>
                <a:gd name="connsiteY291" fmla="*/ 6861 h 10000"/>
                <a:gd name="connsiteX292" fmla="*/ 5008 w 10000"/>
                <a:gd name="connsiteY292" fmla="*/ 6793 h 10000"/>
                <a:gd name="connsiteX293" fmla="*/ 4952 w 10000"/>
                <a:gd name="connsiteY293" fmla="*/ 6750 h 10000"/>
                <a:gd name="connsiteX294" fmla="*/ 4916 w 10000"/>
                <a:gd name="connsiteY294" fmla="*/ 6712 h 10000"/>
                <a:gd name="connsiteX295" fmla="*/ 4876 w 10000"/>
                <a:gd name="connsiteY295" fmla="*/ 6698 h 10000"/>
                <a:gd name="connsiteX296" fmla="*/ 4841 w 10000"/>
                <a:gd name="connsiteY296" fmla="*/ 6698 h 10000"/>
                <a:gd name="connsiteX297" fmla="*/ 4810 w 10000"/>
                <a:gd name="connsiteY297" fmla="*/ 6767 h 10000"/>
                <a:gd name="connsiteX298" fmla="*/ 4810 w 10000"/>
                <a:gd name="connsiteY298" fmla="*/ 6805 h 10000"/>
                <a:gd name="connsiteX299" fmla="*/ 4815 w 10000"/>
                <a:gd name="connsiteY299" fmla="*/ 6861 h 10000"/>
                <a:gd name="connsiteX300" fmla="*/ 4820 w 10000"/>
                <a:gd name="connsiteY300" fmla="*/ 6888 h 10000"/>
                <a:gd name="connsiteX301" fmla="*/ 4835 w 10000"/>
                <a:gd name="connsiteY301" fmla="*/ 6913 h 10000"/>
                <a:gd name="connsiteX302" fmla="*/ 4795 w 10000"/>
                <a:gd name="connsiteY302" fmla="*/ 6952 h 10000"/>
                <a:gd name="connsiteX303" fmla="*/ 4744 w 10000"/>
                <a:gd name="connsiteY303" fmla="*/ 6966 h 10000"/>
                <a:gd name="connsiteX304" fmla="*/ 4709 w 10000"/>
                <a:gd name="connsiteY304" fmla="*/ 6995 h 10000"/>
                <a:gd name="connsiteX305" fmla="*/ 4704 w 10000"/>
                <a:gd name="connsiteY305" fmla="*/ 7117 h 10000"/>
                <a:gd name="connsiteX306" fmla="*/ 4754 w 10000"/>
                <a:gd name="connsiteY306" fmla="*/ 7168 h 10000"/>
                <a:gd name="connsiteX307" fmla="*/ 4800 w 10000"/>
                <a:gd name="connsiteY307" fmla="*/ 7209 h 10000"/>
                <a:gd name="connsiteX308" fmla="*/ 4846 w 10000"/>
                <a:gd name="connsiteY308" fmla="*/ 7262 h 10000"/>
                <a:gd name="connsiteX309" fmla="*/ 4896 w 10000"/>
                <a:gd name="connsiteY309" fmla="*/ 7289 h 10000"/>
                <a:gd name="connsiteX310" fmla="*/ 4937 w 10000"/>
                <a:gd name="connsiteY310" fmla="*/ 7341 h 10000"/>
                <a:gd name="connsiteX311" fmla="*/ 4987 w 10000"/>
                <a:gd name="connsiteY311" fmla="*/ 7398 h 10000"/>
                <a:gd name="connsiteX312" fmla="*/ 5028 w 10000"/>
                <a:gd name="connsiteY312" fmla="*/ 7479 h 10000"/>
                <a:gd name="connsiteX313" fmla="*/ 5068 w 10000"/>
                <a:gd name="connsiteY313" fmla="*/ 7559 h 10000"/>
                <a:gd name="connsiteX314" fmla="*/ 5033 w 10000"/>
                <a:gd name="connsiteY314" fmla="*/ 7571 h 10000"/>
                <a:gd name="connsiteX315" fmla="*/ 4992 w 10000"/>
                <a:gd name="connsiteY315" fmla="*/ 7571 h 10000"/>
                <a:gd name="connsiteX316" fmla="*/ 4957 w 10000"/>
                <a:gd name="connsiteY316" fmla="*/ 7559 h 10000"/>
                <a:gd name="connsiteX317" fmla="*/ 4916 w 10000"/>
                <a:gd name="connsiteY317" fmla="*/ 7519 h 10000"/>
                <a:gd name="connsiteX318" fmla="*/ 4876 w 10000"/>
                <a:gd name="connsiteY318" fmla="*/ 7492 h 10000"/>
                <a:gd name="connsiteX319" fmla="*/ 4835 w 10000"/>
                <a:gd name="connsiteY319" fmla="*/ 7479 h 10000"/>
                <a:gd name="connsiteX320" fmla="*/ 4800 w 10000"/>
                <a:gd name="connsiteY320" fmla="*/ 7505 h 10000"/>
                <a:gd name="connsiteX321" fmla="*/ 4759 w 10000"/>
                <a:gd name="connsiteY321" fmla="*/ 7559 h 10000"/>
                <a:gd name="connsiteX322" fmla="*/ 4775 w 10000"/>
                <a:gd name="connsiteY322" fmla="*/ 7719 h 10000"/>
                <a:gd name="connsiteX323" fmla="*/ 4810 w 10000"/>
                <a:gd name="connsiteY323" fmla="*/ 7868 h 10000"/>
                <a:gd name="connsiteX324" fmla="*/ 4851 w 10000"/>
                <a:gd name="connsiteY324" fmla="*/ 7974 h 10000"/>
                <a:gd name="connsiteX325" fmla="*/ 4901 w 10000"/>
                <a:gd name="connsiteY325" fmla="*/ 8080 h 10000"/>
                <a:gd name="connsiteX326" fmla="*/ 4952 w 10000"/>
                <a:gd name="connsiteY326" fmla="*/ 8189 h 10000"/>
                <a:gd name="connsiteX327" fmla="*/ 5003 w 10000"/>
                <a:gd name="connsiteY327" fmla="*/ 8309 h 10000"/>
                <a:gd name="connsiteX328" fmla="*/ 5043 w 10000"/>
                <a:gd name="connsiteY328" fmla="*/ 8470 h 10000"/>
                <a:gd name="connsiteX329" fmla="*/ 5078 w 10000"/>
                <a:gd name="connsiteY329" fmla="*/ 8631 h 10000"/>
                <a:gd name="connsiteX330" fmla="*/ 4987 w 10000"/>
                <a:gd name="connsiteY330" fmla="*/ 8686 h 10000"/>
                <a:gd name="connsiteX331" fmla="*/ 4886 w 10000"/>
                <a:gd name="connsiteY331" fmla="*/ 8741 h 10000"/>
                <a:gd name="connsiteX332" fmla="*/ 4795 w 10000"/>
                <a:gd name="connsiteY332" fmla="*/ 8822 h 10000"/>
                <a:gd name="connsiteX333" fmla="*/ 4699 w 10000"/>
                <a:gd name="connsiteY333" fmla="*/ 8902 h 10000"/>
                <a:gd name="connsiteX334" fmla="*/ 4608 w 10000"/>
                <a:gd name="connsiteY334" fmla="*/ 8982 h 10000"/>
                <a:gd name="connsiteX335" fmla="*/ 4511 w 10000"/>
                <a:gd name="connsiteY335" fmla="*/ 9036 h 10000"/>
                <a:gd name="connsiteX336" fmla="*/ 4415 w 10000"/>
                <a:gd name="connsiteY336" fmla="*/ 9089 h 10000"/>
                <a:gd name="connsiteX337" fmla="*/ 4319 w 10000"/>
                <a:gd name="connsiteY337" fmla="*/ 9103 h 10000"/>
                <a:gd name="connsiteX338" fmla="*/ 4339 w 10000"/>
                <a:gd name="connsiteY338" fmla="*/ 8768 h 10000"/>
                <a:gd name="connsiteX339" fmla="*/ 4349 w 10000"/>
                <a:gd name="connsiteY339" fmla="*/ 8390 h 10000"/>
                <a:gd name="connsiteX340" fmla="*/ 4339 w 10000"/>
                <a:gd name="connsiteY340" fmla="*/ 8028 h 10000"/>
                <a:gd name="connsiteX341" fmla="*/ 4319 w 10000"/>
                <a:gd name="connsiteY341" fmla="*/ 7692 h 10000"/>
                <a:gd name="connsiteX342" fmla="*/ 4294 w 10000"/>
                <a:gd name="connsiteY342" fmla="*/ 7585 h 10000"/>
                <a:gd name="connsiteX343" fmla="*/ 4268 w 10000"/>
                <a:gd name="connsiteY343" fmla="*/ 7465 h 10000"/>
                <a:gd name="connsiteX344" fmla="*/ 4238 w 10000"/>
                <a:gd name="connsiteY344" fmla="*/ 7356 h 10000"/>
                <a:gd name="connsiteX345" fmla="*/ 4192 w 10000"/>
                <a:gd name="connsiteY345" fmla="*/ 7315 h 10000"/>
                <a:gd name="connsiteX346" fmla="*/ 4147 w 10000"/>
                <a:gd name="connsiteY346" fmla="*/ 7544 h 10000"/>
                <a:gd name="connsiteX347" fmla="*/ 4116 w 10000"/>
                <a:gd name="connsiteY347" fmla="*/ 7775 h 10000"/>
                <a:gd name="connsiteX348" fmla="*/ 4086 w 10000"/>
                <a:gd name="connsiteY348" fmla="*/ 8001 h 10000"/>
                <a:gd name="connsiteX349" fmla="*/ 4035 w 10000"/>
                <a:gd name="connsiteY349" fmla="*/ 8215 h 10000"/>
                <a:gd name="connsiteX350" fmla="*/ 3833 w 10000"/>
                <a:gd name="connsiteY350" fmla="*/ 7315 h 10000"/>
                <a:gd name="connsiteX351" fmla="*/ 3772 w 10000"/>
                <a:gd name="connsiteY351" fmla="*/ 7315 h 10000"/>
                <a:gd name="connsiteX352" fmla="*/ 3772 w 10000"/>
                <a:gd name="connsiteY352" fmla="*/ 7465 h 10000"/>
                <a:gd name="connsiteX353" fmla="*/ 3813 w 10000"/>
                <a:gd name="connsiteY353" fmla="*/ 7625 h 10000"/>
                <a:gd name="connsiteX354" fmla="*/ 3848 w 10000"/>
                <a:gd name="connsiteY354" fmla="*/ 7800 h 10000"/>
                <a:gd name="connsiteX355" fmla="*/ 3878 w 10000"/>
                <a:gd name="connsiteY355" fmla="*/ 7974 h 10000"/>
                <a:gd name="connsiteX356" fmla="*/ 3909 w 10000"/>
                <a:gd name="connsiteY356" fmla="*/ 8162 h 10000"/>
                <a:gd name="connsiteX357" fmla="*/ 3934 w 10000"/>
                <a:gd name="connsiteY357" fmla="*/ 8323 h 10000"/>
                <a:gd name="connsiteX358" fmla="*/ 3959 w 10000"/>
                <a:gd name="connsiteY358" fmla="*/ 8509 h 10000"/>
                <a:gd name="connsiteX359" fmla="*/ 3975 w 10000"/>
                <a:gd name="connsiteY359" fmla="*/ 8714 h 10000"/>
                <a:gd name="connsiteX360" fmla="*/ 3995 w 10000"/>
                <a:gd name="connsiteY360" fmla="*/ 8902 h 10000"/>
                <a:gd name="connsiteX361" fmla="*/ 4041 w 10000"/>
                <a:gd name="connsiteY361" fmla="*/ 8874 h 10000"/>
                <a:gd name="connsiteX362" fmla="*/ 4081 w 10000"/>
                <a:gd name="connsiteY362" fmla="*/ 8797 h 10000"/>
                <a:gd name="connsiteX363" fmla="*/ 4111 w 10000"/>
                <a:gd name="connsiteY363" fmla="*/ 8714 h 10000"/>
                <a:gd name="connsiteX364" fmla="*/ 4142 w 10000"/>
                <a:gd name="connsiteY364" fmla="*/ 8618 h 10000"/>
                <a:gd name="connsiteX365" fmla="*/ 4162 w 10000"/>
                <a:gd name="connsiteY365" fmla="*/ 8509 h 10000"/>
                <a:gd name="connsiteX366" fmla="*/ 4182 w 10000"/>
                <a:gd name="connsiteY366" fmla="*/ 8390 h 10000"/>
                <a:gd name="connsiteX367" fmla="*/ 4197 w 10000"/>
                <a:gd name="connsiteY367" fmla="*/ 8283 h 10000"/>
                <a:gd name="connsiteX368" fmla="*/ 4218 w 10000"/>
                <a:gd name="connsiteY368" fmla="*/ 8177 h 10000"/>
                <a:gd name="connsiteX369" fmla="*/ 4238 w 10000"/>
                <a:gd name="connsiteY369" fmla="*/ 8283 h 10000"/>
                <a:gd name="connsiteX370" fmla="*/ 4228 w 10000"/>
                <a:gd name="connsiteY370" fmla="*/ 8522 h 10000"/>
                <a:gd name="connsiteX371" fmla="*/ 4203 w 10000"/>
                <a:gd name="connsiteY371" fmla="*/ 8780 h 10000"/>
                <a:gd name="connsiteX372" fmla="*/ 4182 w 10000"/>
                <a:gd name="connsiteY372" fmla="*/ 9009 h 10000"/>
                <a:gd name="connsiteX373" fmla="*/ 4147 w 10000"/>
                <a:gd name="connsiteY373" fmla="*/ 9251 h 10000"/>
                <a:gd name="connsiteX374" fmla="*/ 4111 w 10000"/>
                <a:gd name="connsiteY374" fmla="*/ 9490 h 10000"/>
                <a:gd name="connsiteX375" fmla="*/ 4076 w 10000"/>
                <a:gd name="connsiteY375" fmla="*/ 9720 h 10000"/>
                <a:gd name="connsiteX376" fmla="*/ 4258 w 10000"/>
                <a:gd name="connsiteY376" fmla="*/ 9869 h 10000"/>
                <a:gd name="connsiteX377" fmla="*/ 4273 w 10000"/>
                <a:gd name="connsiteY377" fmla="*/ 9692 h 10000"/>
                <a:gd name="connsiteX378" fmla="*/ 4294 w 10000"/>
                <a:gd name="connsiteY378" fmla="*/ 9544 h 10000"/>
                <a:gd name="connsiteX379" fmla="*/ 4400 w 10000"/>
                <a:gd name="connsiteY379" fmla="*/ 9504 h 10000"/>
                <a:gd name="connsiteX380" fmla="*/ 4511 w 10000"/>
                <a:gd name="connsiteY380" fmla="*/ 9424 h 10000"/>
                <a:gd name="connsiteX381" fmla="*/ 4623 w 10000"/>
                <a:gd name="connsiteY381" fmla="*/ 9344 h 10000"/>
                <a:gd name="connsiteX382" fmla="*/ 4734 w 10000"/>
                <a:gd name="connsiteY382" fmla="*/ 9277 h 10000"/>
                <a:gd name="connsiteX383" fmla="*/ 4846 w 10000"/>
                <a:gd name="connsiteY383" fmla="*/ 9197 h 10000"/>
                <a:gd name="connsiteX384" fmla="*/ 4952 w 10000"/>
                <a:gd name="connsiteY384" fmla="*/ 9117 h 10000"/>
                <a:gd name="connsiteX385" fmla="*/ 5063 w 10000"/>
                <a:gd name="connsiteY385" fmla="*/ 9036 h 10000"/>
                <a:gd name="connsiteX386" fmla="*/ 5170 w 10000"/>
                <a:gd name="connsiteY386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800 w 10000"/>
                <a:gd name="connsiteY147" fmla="*/ 4341 h 10000"/>
                <a:gd name="connsiteX148" fmla="*/ 5443 w 10000"/>
                <a:gd name="connsiteY148" fmla="*/ 6767 h 10000"/>
                <a:gd name="connsiteX149" fmla="*/ 5337 w 10000"/>
                <a:gd name="connsiteY149" fmla="*/ 6644 h 10000"/>
                <a:gd name="connsiteX150" fmla="*/ 5251 w 10000"/>
                <a:gd name="connsiteY150" fmla="*/ 6580 h 10000"/>
                <a:gd name="connsiteX151" fmla="*/ 5170 w 10000"/>
                <a:gd name="connsiteY151" fmla="*/ 6498 h 10000"/>
                <a:gd name="connsiteX152" fmla="*/ 5089 w 10000"/>
                <a:gd name="connsiteY152" fmla="*/ 6405 h 10000"/>
                <a:gd name="connsiteX153" fmla="*/ 5013 w 10000"/>
                <a:gd name="connsiteY153" fmla="*/ 6325 h 10000"/>
                <a:gd name="connsiteX154" fmla="*/ 4962 w 10000"/>
                <a:gd name="connsiteY154" fmla="*/ 6230 h 10000"/>
                <a:gd name="connsiteX155" fmla="*/ 4937 w 10000"/>
                <a:gd name="connsiteY155" fmla="*/ 6123 h 10000"/>
                <a:gd name="connsiteX156" fmla="*/ 4835 w 10000"/>
                <a:gd name="connsiteY156" fmla="*/ 6163 h 10000"/>
                <a:gd name="connsiteX157" fmla="*/ 4668 w 10000"/>
                <a:gd name="connsiteY157" fmla="*/ 6243 h 10000"/>
                <a:gd name="connsiteX158" fmla="*/ 4461 w 10000"/>
                <a:gd name="connsiteY158" fmla="*/ 6325 h 10000"/>
                <a:gd name="connsiteX159" fmla="*/ 4213 w 10000"/>
                <a:gd name="connsiteY159" fmla="*/ 6443 h 10000"/>
                <a:gd name="connsiteX160" fmla="*/ 3929 w 10000"/>
                <a:gd name="connsiteY160" fmla="*/ 6565 h 10000"/>
                <a:gd name="connsiteX161" fmla="*/ 3625 w 10000"/>
                <a:gd name="connsiteY161" fmla="*/ 6686 h 10000"/>
                <a:gd name="connsiteX162" fmla="*/ 3311 w 10000"/>
                <a:gd name="connsiteY162" fmla="*/ 6831 h 10000"/>
                <a:gd name="connsiteX163" fmla="*/ 2992 w 10000"/>
                <a:gd name="connsiteY163" fmla="*/ 6966 h 10000"/>
                <a:gd name="connsiteX164" fmla="*/ 2678 w 10000"/>
                <a:gd name="connsiteY164" fmla="*/ 7102 h 10000"/>
                <a:gd name="connsiteX165" fmla="*/ 2380 w 10000"/>
                <a:gd name="connsiteY165" fmla="*/ 7250 h 10000"/>
                <a:gd name="connsiteX166" fmla="*/ 2101 w 10000"/>
                <a:gd name="connsiteY166" fmla="*/ 7369 h 10000"/>
                <a:gd name="connsiteX167" fmla="*/ 1848 w 10000"/>
                <a:gd name="connsiteY167" fmla="*/ 7479 h 10000"/>
                <a:gd name="connsiteX168" fmla="*/ 1641 w 10000"/>
                <a:gd name="connsiteY168" fmla="*/ 7571 h 10000"/>
                <a:gd name="connsiteX169" fmla="*/ 1484 w 10000"/>
                <a:gd name="connsiteY169" fmla="*/ 7625 h 10000"/>
                <a:gd name="connsiteX170" fmla="*/ 1377 w 10000"/>
                <a:gd name="connsiteY170" fmla="*/ 7680 h 10000"/>
                <a:gd name="connsiteX171" fmla="*/ 1342 w 10000"/>
                <a:gd name="connsiteY171" fmla="*/ 7692 h 10000"/>
                <a:gd name="connsiteX172" fmla="*/ 1261 w 10000"/>
                <a:gd name="connsiteY172" fmla="*/ 7625 h 10000"/>
                <a:gd name="connsiteX173" fmla="*/ 1180 w 10000"/>
                <a:gd name="connsiteY173" fmla="*/ 7559 h 10000"/>
                <a:gd name="connsiteX174" fmla="*/ 1104 w 10000"/>
                <a:gd name="connsiteY174" fmla="*/ 7492 h 10000"/>
                <a:gd name="connsiteX175" fmla="*/ 1023 w 10000"/>
                <a:gd name="connsiteY175" fmla="*/ 7412 h 10000"/>
                <a:gd name="connsiteX176" fmla="*/ 942 w 10000"/>
                <a:gd name="connsiteY176" fmla="*/ 7341 h 10000"/>
                <a:gd name="connsiteX177" fmla="*/ 861 w 10000"/>
                <a:gd name="connsiteY177" fmla="*/ 7262 h 10000"/>
                <a:gd name="connsiteX178" fmla="*/ 785 w 10000"/>
                <a:gd name="connsiteY178" fmla="*/ 7195 h 10000"/>
                <a:gd name="connsiteX179" fmla="*/ 704 w 10000"/>
                <a:gd name="connsiteY179" fmla="*/ 7117 h 10000"/>
                <a:gd name="connsiteX180" fmla="*/ 623 w 10000"/>
                <a:gd name="connsiteY180" fmla="*/ 7049 h 10000"/>
                <a:gd name="connsiteX181" fmla="*/ 542 w 10000"/>
                <a:gd name="connsiteY181" fmla="*/ 6982 h 10000"/>
                <a:gd name="connsiteX182" fmla="*/ 466 w 10000"/>
                <a:gd name="connsiteY182" fmla="*/ 6900 h 10000"/>
                <a:gd name="connsiteX183" fmla="*/ 380 w 10000"/>
                <a:gd name="connsiteY183" fmla="*/ 6846 h 10000"/>
                <a:gd name="connsiteX184" fmla="*/ 299 w 10000"/>
                <a:gd name="connsiteY184" fmla="*/ 6779 h 10000"/>
                <a:gd name="connsiteX185" fmla="*/ 218 w 10000"/>
                <a:gd name="connsiteY185" fmla="*/ 6712 h 10000"/>
                <a:gd name="connsiteX186" fmla="*/ 137 w 10000"/>
                <a:gd name="connsiteY186" fmla="*/ 6659 h 10000"/>
                <a:gd name="connsiteX187" fmla="*/ 56 w 10000"/>
                <a:gd name="connsiteY187" fmla="*/ 6593 h 10000"/>
                <a:gd name="connsiteX188" fmla="*/ 0 w 10000"/>
                <a:gd name="connsiteY188" fmla="*/ 6750 h 10000"/>
                <a:gd name="connsiteX189" fmla="*/ 15 w 10000"/>
                <a:gd name="connsiteY189" fmla="*/ 6779 h 10000"/>
                <a:gd name="connsiteX190" fmla="*/ 51 w 10000"/>
                <a:gd name="connsiteY190" fmla="*/ 6831 h 10000"/>
                <a:gd name="connsiteX191" fmla="*/ 106 w 10000"/>
                <a:gd name="connsiteY191" fmla="*/ 6888 h 10000"/>
                <a:gd name="connsiteX192" fmla="*/ 177 w 10000"/>
                <a:gd name="connsiteY192" fmla="*/ 6966 h 10000"/>
                <a:gd name="connsiteX193" fmla="*/ 263 w 10000"/>
                <a:gd name="connsiteY193" fmla="*/ 7049 h 10000"/>
                <a:gd name="connsiteX194" fmla="*/ 359 w 10000"/>
                <a:gd name="connsiteY194" fmla="*/ 7142 h 10000"/>
                <a:gd name="connsiteX195" fmla="*/ 456 w 10000"/>
                <a:gd name="connsiteY195" fmla="*/ 7250 h 10000"/>
                <a:gd name="connsiteX196" fmla="*/ 557 w 10000"/>
                <a:gd name="connsiteY196" fmla="*/ 7341 h 10000"/>
                <a:gd name="connsiteX197" fmla="*/ 658 w 10000"/>
                <a:gd name="connsiteY197" fmla="*/ 7452 h 10000"/>
                <a:gd name="connsiteX198" fmla="*/ 754 w 10000"/>
                <a:gd name="connsiteY198" fmla="*/ 7544 h 10000"/>
                <a:gd name="connsiteX199" fmla="*/ 851 w 10000"/>
                <a:gd name="connsiteY199" fmla="*/ 7625 h 10000"/>
                <a:gd name="connsiteX200" fmla="*/ 932 w 10000"/>
                <a:gd name="connsiteY200" fmla="*/ 7706 h 10000"/>
                <a:gd name="connsiteX201" fmla="*/ 997 w 10000"/>
                <a:gd name="connsiteY201" fmla="*/ 7788 h 10000"/>
                <a:gd name="connsiteX202" fmla="*/ 1053 w 10000"/>
                <a:gd name="connsiteY202" fmla="*/ 7827 h 10000"/>
                <a:gd name="connsiteX203" fmla="*/ 1089 w 10000"/>
                <a:gd name="connsiteY203" fmla="*/ 7868 h 10000"/>
                <a:gd name="connsiteX204" fmla="*/ 1099 w 10000"/>
                <a:gd name="connsiteY204" fmla="*/ 7882 h 10000"/>
                <a:gd name="connsiteX205" fmla="*/ 1094 w 10000"/>
                <a:gd name="connsiteY205" fmla="*/ 7882 h 10000"/>
                <a:gd name="connsiteX206" fmla="*/ 1073 w 10000"/>
                <a:gd name="connsiteY206" fmla="*/ 7895 h 10000"/>
                <a:gd name="connsiteX207" fmla="*/ 1053 w 10000"/>
                <a:gd name="connsiteY207" fmla="*/ 7922 h 10000"/>
                <a:gd name="connsiteX208" fmla="*/ 1023 w 10000"/>
                <a:gd name="connsiteY208" fmla="*/ 7961 h 10000"/>
                <a:gd name="connsiteX209" fmla="*/ 987 w 10000"/>
                <a:gd name="connsiteY209" fmla="*/ 7988 h 10000"/>
                <a:gd name="connsiteX210" fmla="*/ 957 w 10000"/>
                <a:gd name="connsiteY210" fmla="*/ 8028 h 10000"/>
                <a:gd name="connsiteX211" fmla="*/ 932 w 10000"/>
                <a:gd name="connsiteY211" fmla="*/ 8068 h 10000"/>
                <a:gd name="connsiteX212" fmla="*/ 906 w 10000"/>
                <a:gd name="connsiteY212" fmla="*/ 8109 h 10000"/>
                <a:gd name="connsiteX213" fmla="*/ 2486 w 10000"/>
                <a:gd name="connsiteY213" fmla="*/ 9947 h 10000"/>
                <a:gd name="connsiteX214" fmla="*/ 2516 w 10000"/>
                <a:gd name="connsiteY214" fmla="*/ 9988 h 10000"/>
                <a:gd name="connsiteX215" fmla="*/ 2542 w 10000"/>
                <a:gd name="connsiteY215" fmla="*/ 10000 h 10000"/>
                <a:gd name="connsiteX216" fmla="*/ 2572 w 10000"/>
                <a:gd name="connsiteY216" fmla="*/ 10000 h 10000"/>
                <a:gd name="connsiteX217" fmla="*/ 2603 w 10000"/>
                <a:gd name="connsiteY217" fmla="*/ 9932 h 10000"/>
                <a:gd name="connsiteX218" fmla="*/ 1246 w 10000"/>
                <a:gd name="connsiteY218" fmla="*/ 8215 h 10000"/>
                <a:gd name="connsiteX219" fmla="*/ 1337 w 10000"/>
                <a:gd name="connsiteY219" fmla="*/ 8162 h 10000"/>
                <a:gd name="connsiteX220" fmla="*/ 1494 w 10000"/>
                <a:gd name="connsiteY220" fmla="*/ 8080 h 10000"/>
                <a:gd name="connsiteX221" fmla="*/ 1701 w 10000"/>
                <a:gd name="connsiteY221" fmla="*/ 7961 h 10000"/>
                <a:gd name="connsiteX222" fmla="*/ 1949 w 10000"/>
                <a:gd name="connsiteY222" fmla="*/ 7827 h 10000"/>
                <a:gd name="connsiteX223" fmla="*/ 2233 w 10000"/>
                <a:gd name="connsiteY223" fmla="*/ 7692 h 10000"/>
                <a:gd name="connsiteX224" fmla="*/ 2542 w 10000"/>
                <a:gd name="connsiteY224" fmla="*/ 7544 h 10000"/>
                <a:gd name="connsiteX225" fmla="*/ 2871 w 10000"/>
                <a:gd name="connsiteY225" fmla="*/ 7369 h 10000"/>
                <a:gd name="connsiteX226" fmla="*/ 3195 w 10000"/>
                <a:gd name="connsiteY226" fmla="*/ 7209 h 10000"/>
                <a:gd name="connsiteX227" fmla="*/ 3524 w 10000"/>
                <a:gd name="connsiteY227" fmla="*/ 7061 h 10000"/>
                <a:gd name="connsiteX228" fmla="*/ 3833 w 10000"/>
                <a:gd name="connsiteY228" fmla="*/ 6900 h 10000"/>
                <a:gd name="connsiteX229" fmla="*/ 4122 w 10000"/>
                <a:gd name="connsiteY229" fmla="*/ 6767 h 10000"/>
                <a:gd name="connsiteX230" fmla="*/ 4380 w 10000"/>
                <a:gd name="connsiteY230" fmla="*/ 6632 h 10000"/>
                <a:gd name="connsiteX231" fmla="*/ 4603 w 10000"/>
                <a:gd name="connsiteY231" fmla="*/ 6538 h 10000"/>
                <a:gd name="connsiteX232" fmla="*/ 4765 w 10000"/>
                <a:gd name="connsiteY232" fmla="*/ 6443 h 10000"/>
                <a:gd name="connsiteX233" fmla="*/ 4876 w 10000"/>
                <a:gd name="connsiteY233" fmla="*/ 6391 h 10000"/>
                <a:gd name="connsiteX234" fmla="*/ 4911 w 10000"/>
                <a:gd name="connsiteY234" fmla="*/ 6379 h 10000"/>
                <a:gd name="connsiteX235" fmla="*/ 4972 w 10000"/>
                <a:gd name="connsiteY235" fmla="*/ 6471 h 10000"/>
                <a:gd name="connsiteX236" fmla="*/ 5038 w 10000"/>
                <a:gd name="connsiteY236" fmla="*/ 6565 h 10000"/>
                <a:gd name="connsiteX237" fmla="*/ 5109 w 10000"/>
                <a:gd name="connsiteY237" fmla="*/ 6659 h 10000"/>
                <a:gd name="connsiteX238" fmla="*/ 5180 w 10000"/>
                <a:gd name="connsiteY238" fmla="*/ 6767 h 10000"/>
                <a:gd name="connsiteX239" fmla="*/ 5241 w 10000"/>
                <a:gd name="connsiteY239" fmla="*/ 6874 h 10000"/>
                <a:gd name="connsiteX240" fmla="*/ 5306 w 10000"/>
                <a:gd name="connsiteY240" fmla="*/ 6982 h 10000"/>
                <a:gd name="connsiteX241" fmla="*/ 5367 w 10000"/>
                <a:gd name="connsiteY241" fmla="*/ 7088 h 10000"/>
                <a:gd name="connsiteX242" fmla="*/ 5428 w 10000"/>
                <a:gd name="connsiteY242" fmla="*/ 7209 h 10000"/>
                <a:gd name="connsiteX243" fmla="*/ 5423 w 10000"/>
                <a:gd name="connsiteY243" fmla="*/ 7610 h 10000"/>
                <a:gd name="connsiteX244" fmla="*/ 5397 w 10000"/>
                <a:gd name="connsiteY244" fmla="*/ 7988 h 10000"/>
                <a:gd name="connsiteX245" fmla="*/ 5367 w 10000"/>
                <a:gd name="connsiteY245" fmla="*/ 8378 h 10000"/>
                <a:gd name="connsiteX246" fmla="*/ 5337 w 10000"/>
                <a:gd name="connsiteY246" fmla="*/ 8727 h 10000"/>
                <a:gd name="connsiteX247" fmla="*/ 5296 w 10000"/>
                <a:gd name="connsiteY247" fmla="*/ 8604 h 10000"/>
                <a:gd name="connsiteX248" fmla="*/ 5251 w 10000"/>
                <a:gd name="connsiteY248" fmla="*/ 8484 h 10000"/>
                <a:gd name="connsiteX249" fmla="*/ 5210 w 10000"/>
                <a:gd name="connsiteY249" fmla="*/ 8363 h 10000"/>
                <a:gd name="connsiteX250" fmla="*/ 5170 w 10000"/>
                <a:gd name="connsiteY250" fmla="*/ 8253 h 10000"/>
                <a:gd name="connsiteX251" fmla="*/ 5129 w 10000"/>
                <a:gd name="connsiteY251" fmla="*/ 8134 h 10000"/>
                <a:gd name="connsiteX252" fmla="*/ 5089 w 10000"/>
                <a:gd name="connsiteY252" fmla="*/ 8028 h 10000"/>
                <a:gd name="connsiteX253" fmla="*/ 5043 w 10000"/>
                <a:gd name="connsiteY253" fmla="*/ 7922 h 10000"/>
                <a:gd name="connsiteX254" fmla="*/ 4992 w 10000"/>
                <a:gd name="connsiteY254" fmla="*/ 7827 h 10000"/>
                <a:gd name="connsiteX255" fmla="*/ 5033 w 10000"/>
                <a:gd name="connsiteY255" fmla="*/ 7827 h 10000"/>
                <a:gd name="connsiteX256" fmla="*/ 5073 w 10000"/>
                <a:gd name="connsiteY256" fmla="*/ 7868 h 10000"/>
                <a:gd name="connsiteX257" fmla="*/ 5114 w 10000"/>
                <a:gd name="connsiteY257" fmla="*/ 7934 h 10000"/>
                <a:gd name="connsiteX258" fmla="*/ 5149 w 10000"/>
                <a:gd name="connsiteY258" fmla="*/ 8016 h 10000"/>
                <a:gd name="connsiteX259" fmla="*/ 5190 w 10000"/>
                <a:gd name="connsiteY259" fmla="*/ 8096 h 10000"/>
                <a:gd name="connsiteX260" fmla="*/ 5230 w 10000"/>
                <a:gd name="connsiteY260" fmla="*/ 8122 h 10000"/>
                <a:gd name="connsiteX261" fmla="*/ 5271 w 10000"/>
                <a:gd name="connsiteY261" fmla="*/ 8122 h 10000"/>
                <a:gd name="connsiteX262" fmla="*/ 5316 w 10000"/>
                <a:gd name="connsiteY262" fmla="*/ 8068 h 10000"/>
                <a:gd name="connsiteX263" fmla="*/ 5276 w 10000"/>
                <a:gd name="connsiteY263" fmla="*/ 7882 h 10000"/>
                <a:gd name="connsiteX264" fmla="*/ 5225 w 10000"/>
                <a:gd name="connsiteY264" fmla="*/ 7706 h 10000"/>
                <a:gd name="connsiteX265" fmla="*/ 5170 w 10000"/>
                <a:gd name="connsiteY265" fmla="*/ 7559 h 10000"/>
                <a:gd name="connsiteX266" fmla="*/ 5109 w 10000"/>
                <a:gd name="connsiteY266" fmla="*/ 7398 h 10000"/>
                <a:gd name="connsiteX267" fmla="*/ 5043 w 10000"/>
                <a:gd name="connsiteY267" fmla="*/ 7262 h 10000"/>
                <a:gd name="connsiteX268" fmla="*/ 4972 w 10000"/>
                <a:gd name="connsiteY268" fmla="*/ 7142 h 10000"/>
                <a:gd name="connsiteX269" fmla="*/ 4901 w 10000"/>
                <a:gd name="connsiteY269" fmla="*/ 7035 h 10000"/>
                <a:gd name="connsiteX270" fmla="*/ 4835 w 10000"/>
                <a:gd name="connsiteY270" fmla="*/ 6940 h 10000"/>
                <a:gd name="connsiteX271" fmla="*/ 4881 w 10000"/>
                <a:gd name="connsiteY271" fmla="*/ 6952 h 10000"/>
                <a:gd name="connsiteX272" fmla="*/ 4927 w 10000"/>
                <a:gd name="connsiteY272" fmla="*/ 6966 h 10000"/>
                <a:gd name="connsiteX273" fmla="*/ 4972 w 10000"/>
                <a:gd name="connsiteY273" fmla="*/ 6995 h 10000"/>
                <a:gd name="connsiteX274" fmla="*/ 5018 w 10000"/>
                <a:gd name="connsiteY274" fmla="*/ 7035 h 10000"/>
                <a:gd name="connsiteX275" fmla="*/ 5068 w 10000"/>
                <a:gd name="connsiteY275" fmla="*/ 7061 h 10000"/>
                <a:gd name="connsiteX276" fmla="*/ 5114 w 10000"/>
                <a:gd name="connsiteY276" fmla="*/ 7102 h 10000"/>
                <a:gd name="connsiteX277" fmla="*/ 5154 w 10000"/>
                <a:gd name="connsiteY277" fmla="*/ 7155 h 10000"/>
                <a:gd name="connsiteX278" fmla="*/ 5195 w 10000"/>
                <a:gd name="connsiteY278" fmla="*/ 7209 h 10000"/>
                <a:gd name="connsiteX279" fmla="*/ 5220 w 10000"/>
                <a:gd name="connsiteY279" fmla="*/ 7223 h 10000"/>
                <a:gd name="connsiteX280" fmla="*/ 5241 w 10000"/>
                <a:gd name="connsiteY280" fmla="*/ 7275 h 10000"/>
                <a:gd name="connsiteX281" fmla="*/ 5266 w 10000"/>
                <a:gd name="connsiteY281" fmla="*/ 7341 h 10000"/>
                <a:gd name="connsiteX282" fmla="*/ 5281 w 10000"/>
                <a:gd name="connsiteY282" fmla="*/ 7385 h 10000"/>
                <a:gd name="connsiteX283" fmla="*/ 5306 w 10000"/>
                <a:gd name="connsiteY283" fmla="*/ 7452 h 10000"/>
                <a:gd name="connsiteX284" fmla="*/ 5327 w 10000"/>
                <a:gd name="connsiteY284" fmla="*/ 7465 h 10000"/>
                <a:gd name="connsiteX285" fmla="*/ 5352 w 10000"/>
                <a:gd name="connsiteY285" fmla="*/ 7452 h 10000"/>
                <a:gd name="connsiteX286" fmla="*/ 5382 w 10000"/>
                <a:gd name="connsiteY286" fmla="*/ 7385 h 10000"/>
                <a:gd name="connsiteX287" fmla="*/ 5342 w 10000"/>
                <a:gd name="connsiteY287" fmla="*/ 7250 h 10000"/>
                <a:gd name="connsiteX288" fmla="*/ 5296 w 10000"/>
                <a:gd name="connsiteY288" fmla="*/ 7142 h 10000"/>
                <a:gd name="connsiteX289" fmla="*/ 5241 w 10000"/>
                <a:gd name="connsiteY289" fmla="*/ 7049 h 10000"/>
                <a:gd name="connsiteX290" fmla="*/ 5190 w 10000"/>
                <a:gd name="connsiteY290" fmla="*/ 6966 h 10000"/>
                <a:gd name="connsiteX291" fmla="*/ 5129 w 10000"/>
                <a:gd name="connsiteY291" fmla="*/ 6900 h 10000"/>
                <a:gd name="connsiteX292" fmla="*/ 5073 w 10000"/>
                <a:gd name="connsiteY292" fmla="*/ 6861 h 10000"/>
                <a:gd name="connsiteX293" fmla="*/ 5008 w 10000"/>
                <a:gd name="connsiteY293" fmla="*/ 6793 h 10000"/>
                <a:gd name="connsiteX294" fmla="*/ 4952 w 10000"/>
                <a:gd name="connsiteY294" fmla="*/ 6750 h 10000"/>
                <a:gd name="connsiteX295" fmla="*/ 4916 w 10000"/>
                <a:gd name="connsiteY295" fmla="*/ 6712 h 10000"/>
                <a:gd name="connsiteX296" fmla="*/ 4876 w 10000"/>
                <a:gd name="connsiteY296" fmla="*/ 6698 h 10000"/>
                <a:gd name="connsiteX297" fmla="*/ 4841 w 10000"/>
                <a:gd name="connsiteY297" fmla="*/ 6698 h 10000"/>
                <a:gd name="connsiteX298" fmla="*/ 4810 w 10000"/>
                <a:gd name="connsiteY298" fmla="*/ 6767 h 10000"/>
                <a:gd name="connsiteX299" fmla="*/ 4810 w 10000"/>
                <a:gd name="connsiteY299" fmla="*/ 6805 h 10000"/>
                <a:gd name="connsiteX300" fmla="*/ 4815 w 10000"/>
                <a:gd name="connsiteY300" fmla="*/ 6861 h 10000"/>
                <a:gd name="connsiteX301" fmla="*/ 4820 w 10000"/>
                <a:gd name="connsiteY301" fmla="*/ 6888 h 10000"/>
                <a:gd name="connsiteX302" fmla="*/ 4835 w 10000"/>
                <a:gd name="connsiteY302" fmla="*/ 6913 h 10000"/>
                <a:gd name="connsiteX303" fmla="*/ 4795 w 10000"/>
                <a:gd name="connsiteY303" fmla="*/ 6952 h 10000"/>
                <a:gd name="connsiteX304" fmla="*/ 4744 w 10000"/>
                <a:gd name="connsiteY304" fmla="*/ 6966 h 10000"/>
                <a:gd name="connsiteX305" fmla="*/ 4709 w 10000"/>
                <a:gd name="connsiteY305" fmla="*/ 6995 h 10000"/>
                <a:gd name="connsiteX306" fmla="*/ 4704 w 10000"/>
                <a:gd name="connsiteY306" fmla="*/ 7117 h 10000"/>
                <a:gd name="connsiteX307" fmla="*/ 4754 w 10000"/>
                <a:gd name="connsiteY307" fmla="*/ 7168 h 10000"/>
                <a:gd name="connsiteX308" fmla="*/ 4800 w 10000"/>
                <a:gd name="connsiteY308" fmla="*/ 7209 h 10000"/>
                <a:gd name="connsiteX309" fmla="*/ 4846 w 10000"/>
                <a:gd name="connsiteY309" fmla="*/ 7262 h 10000"/>
                <a:gd name="connsiteX310" fmla="*/ 4896 w 10000"/>
                <a:gd name="connsiteY310" fmla="*/ 7289 h 10000"/>
                <a:gd name="connsiteX311" fmla="*/ 4937 w 10000"/>
                <a:gd name="connsiteY311" fmla="*/ 7341 h 10000"/>
                <a:gd name="connsiteX312" fmla="*/ 4987 w 10000"/>
                <a:gd name="connsiteY312" fmla="*/ 7398 h 10000"/>
                <a:gd name="connsiteX313" fmla="*/ 5028 w 10000"/>
                <a:gd name="connsiteY313" fmla="*/ 7479 h 10000"/>
                <a:gd name="connsiteX314" fmla="*/ 5068 w 10000"/>
                <a:gd name="connsiteY314" fmla="*/ 7559 h 10000"/>
                <a:gd name="connsiteX315" fmla="*/ 5033 w 10000"/>
                <a:gd name="connsiteY315" fmla="*/ 7571 h 10000"/>
                <a:gd name="connsiteX316" fmla="*/ 4992 w 10000"/>
                <a:gd name="connsiteY316" fmla="*/ 7571 h 10000"/>
                <a:gd name="connsiteX317" fmla="*/ 4957 w 10000"/>
                <a:gd name="connsiteY317" fmla="*/ 7559 h 10000"/>
                <a:gd name="connsiteX318" fmla="*/ 4916 w 10000"/>
                <a:gd name="connsiteY318" fmla="*/ 7519 h 10000"/>
                <a:gd name="connsiteX319" fmla="*/ 4876 w 10000"/>
                <a:gd name="connsiteY319" fmla="*/ 7492 h 10000"/>
                <a:gd name="connsiteX320" fmla="*/ 4835 w 10000"/>
                <a:gd name="connsiteY320" fmla="*/ 7479 h 10000"/>
                <a:gd name="connsiteX321" fmla="*/ 4800 w 10000"/>
                <a:gd name="connsiteY321" fmla="*/ 7505 h 10000"/>
                <a:gd name="connsiteX322" fmla="*/ 4759 w 10000"/>
                <a:gd name="connsiteY322" fmla="*/ 7559 h 10000"/>
                <a:gd name="connsiteX323" fmla="*/ 4775 w 10000"/>
                <a:gd name="connsiteY323" fmla="*/ 7719 h 10000"/>
                <a:gd name="connsiteX324" fmla="*/ 4810 w 10000"/>
                <a:gd name="connsiteY324" fmla="*/ 7868 h 10000"/>
                <a:gd name="connsiteX325" fmla="*/ 4851 w 10000"/>
                <a:gd name="connsiteY325" fmla="*/ 7974 h 10000"/>
                <a:gd name="connsiteX326" fmla="*/ 4901 w 10000"/>
                <a:gd name="connsiteY326" fmla="*/ 8080 h 10000"/>
                <a:gd name="connsiteX327" fmla="*/ 4952 w 10000"/>
                <a:gd name="connsiteY327" fmla="*/ 8189 h 10000"/>
                <a:gd name="connsiteX328" fmla="*/ 5003 w 10000"/>
                <a:gd name="connsiteY328" fmla="*/ 8309 h 10000"/>
                <a:gd name="connsiteX329" fmla="*/ 5043 w 10000"/>
                <a:gd name="connsiteY329" fmla="*/ 8470 h 10000"/>
                <a:gd name="connsiteX330" fmla="*/ 5078 w 10000"/>
                <a:gd name="connsiteY330" fmla="*/ 8631 h 10000"/>
                <a:gd name="connsiteX331" fmla="*/ 4987 w 10000"/>
                <a:gd name="connsiteY331" fmla="*/ 8686 h 10000"/>
                <a:gd name="connsiteX332" fmla="*/ 4886 w 10000"/>
                <a:gd name="connsiteY332" fmla="*/ 8741 h 10000"/>
                <a:gd name="connsiteX333" fmla="*/ 4795 w 10000"/>
                <a:gd name="connsiteY333" fmla="*/ 8822 h 10000"/>
                <a:gd name="connsiteX334" fmla="*/ 4699 w 10000"/>
                <a:gd name="connsiteY334" fmla="*/ 8902 h 10000"/>
                <a:gd name="connsiteX335" fmla="*/ 4608 w 10000"/>
                <a:gd name="connsiteY335" fmla="*/ 8982 h 10000"/>
                <a:gd name="connsiteX336" fmla="*/ 4511 w 10000"/>
                <a:gd name="connsiteY336" fmla="*/ 9036 h 10000"/>
                <a:gd name="connsiteX337" fmla="*/ 4415 w 10000"/>
                <a:gd name="connsiteY337" fmla="*/ 9089 h 10000"/>
                <a:gd name="connsiteX338" fmla="*/ 4319 w 10000"/>
                <a:gd name="connsiteY338" fmla="*/ 9103 h 10000"/>
                <a:gd name="connsiteX339" fmla="*/ 4339 w 10000"/>
                <a:gd name="connsiteY339" fmla="*/ 8768 h 10000"/>
                <a:gd name="connsiteX340" fmla="*/ 4349 w 10000"/>
                <a:gd name="connsiteY340" fmla="*/ 8390 h 10000"/>
                <a:gd name="connsiteX341" fmla="*/ 4339 w 10000"/>
                <a:gd name="connsiteY341" fmla="*/ 8028 h 10000"/>
                <a:gd name="connsiteX342" fmla="*/ 4319 w 10000"/>
                <a:gd name="connsiteY342" fmla="*/ 7692 h 10000"/>
                <a:gd name="connsiteX343" fmla="*/ 4294 w 10000"/>
                <a:gd name="connsiteY343" fmla="*/ 7585 h 10000"/>
                <a:gd name="connsiteX344" fmla="*/ 4268 w 10000"/>
                <a:gd name="connsiteY344" fmla="*/ 7465 h 10000"/>
                <a:gd name="connsiteX345" fmla="*/ 4238 w 10000"/>
                <a:gd name="connsiteY345" fmla="*/ 7356 h 10000"/>
                <a:gd name="connsiteX346" fmla="*/ 4192 w 10000"/>
                <a:gd name="connsiteY346" fmla="*/ 7315 h 10000"/>
                <a:gd name="connsiteX347" fmla="*/ 4147 w 10000"/>
                <a:gd name="connsiteY347" fmla="*/ 7544 h 10000"/>
                <a:gd name="connsiteX348" fmla="*/ 4116 w 10000"/>
                <a:gd name="connsiteY348" fmla="*/ 7775 h 10000"/>
                <a:gd name="connsiteX349" fmla="*/ 4086 w 10000"/>
                <a:gd name="connsiteY349" fmla="*/ 8001 h 10000"/>
                <a:gd name="connsiteX350" fmla="*/ 4035 w 10000"/>
                <a:gd name="connsiteY350" fmla="*/ 8215 h 10000"/>
                <a:gd name="connsiteX351" fmla="*/ 3833 w 10000"/>
                <a:gd name="connsiteY351" fmla="*/ 7315 h 10000"/>
                <a:gd name="connsiteX352" fmla="*/ 3772 w 10000"/>
                <a:gd name="connsiteY352" fmla="*/ 7315 h 10000"/>
                <a:gd name="connsiteX353" fmla="*/ 3772 w 10000"/>
                <a:gd name="connsiteY353" fmla="*/ 7465 h 10000"/>
                <a:gd name="connsiteX354" fmla="*/ 3813 w 10000"/>
                <a:gd name="connsiteY354" fmla="*/ 7625 h 10000"/>
                <a:gd name="connsiteX355" fmla="*/ 3848 w 10000"/>
                <a:gd name="connsiteY355" fmla="*/ 7800 h 10000"/>
                <a:gd name="connsiteX356" fmla="*/ 3878 w 10000"/>
                <a:gd name="connsiteY356" fmla="*/ 7974 h 10000"/>
                <a:gd name="connsiteX357" fmla="*/ 3909 w 10000"/>
                <a:gd name="connsiteY357" fmla="*/ 8162 h 10000"/>
                <a:gd name="connsiteX358" fmla="*/ 3934 w 10000"/>
                <a:gd name="connsiteY358" fmla="*/ 8323 h 10000"/>
                <a:gd name="connsiteX359" fmla="*/ 3959 w 10000"/>
                <a:gd name="connsiteY359" fmla="*/ 8509 h 10000"/>
                <a:gd name="connsiteX360" fmla="*/ 3975 w 10000"/>
                <a:gd name="connsiteY360" fmla="*/ 8714 h 10000"/>
                <a:gd name="connsiteX361" fmla="*/ 3995 w 10000"/>
                <a:gd name="connsiteY361" fmla="*/ 8902 h 10000"/>
                <a:gd name="connsiteX362" fmla="*/ 4041 w 10000"/>
                <a:gd name="connsiteY362" fmla="*/ 8874 h 10000"/>
                <a:gd name="connsiteX363" fmla="*/ 4081 w 10000"/>
                <a:gd name="connsiteY363" fmla="*/ 8797 h 10000"/>
                <a:gd name="connsiteX364" fmla="*/ 4111 w 10000"/>
                <a:gd name="connsiteY364" fmla="*/ 8714 h 10000"/>
                <a:gd name="connsiteX365" fmla="*/ 4142 w 10000"/>
                <a:gd name="connsiteY365" fmla="*/ 8618 h 10000"/>
                <a:gd name="connsiteX366" fmla="*/ 4162 w 10000"/>
                <a:gd name="connsiteY366" fmla="*/ 8509 h 10000"/>
                <a:gd name="connsiteX367" fmla="*/ 4182 w 10000"/>
                <a:gd name="connsiteY367" fmla="*/ 8390 h 10000"/>
                <a:gd name="connsiteX368" fmla="*/ 4197 w 10000"/>
                <a:gd name="connsiteY368" fmla="*/ 8283 h 10000"/>
                <a:gd name="connsiteX369" fmla="*/ 4218 w 10000"/>
                <a:gd name="connsiteY369" fmla="*/ 8177 h 10000"/>
                <a:gd name="connsiteX370" fmla="*/ 4238 w 10000"/>
                <a:gd name="connsiteY370" fmla="*/ 8283 h 10000"/>
                <a:gd name="connsiteX371" fmla="*/ 4228 w 10000"/>
                <a:gd name="connsiteY371" fmla="*/ 8522 h 10000"/>
                <a:gd name="connsiteX372" fmla="*/ 4203 w 10000"/>
                <a:gd name="connsiteY372" fmla="*/ 8780 h 10000"/>
                <a:gd name="connsiteX373" fmla="*/ 4182 w 10000"/>
                <a:gd name="connsiteY373" fmla="*/ 9009 h 10000"/>
                <a:gd name="connsiteX374" fmla="*/ 4147 w 10000"/>
                <a:gd name="connsiteY374" fmla="*/ 9251 h 10000"/>
                <a:gd name="connsiteX375" fmla="*/ 4111 w 10000"/>
                <a:gd name="connsiteY375" fmla="*/ 9490 h 10000"/>
                <a:gd name="connsiteX376" fmla="*/ 4076 w 10000"/>
                <a:gd name="connsiteY376" fmla="*/ 9720 h 10000"/>
                <a:gd name="connsiteX377" fmla="*/ 4258 w 10000"/>
                <a:gd name="connsiteY377" fmla="*/ 9869 h 10000"/>
                <a:gd name="connsiteX378" fmla="*/ 4273 w 10000"/>
                <a:gd name="connsiteY378" fmla="*/ 9692 h 10000"/>
                <a:gd name="connsiteX379" fmla="*/ 4294 w 10000"/>
                <a:gd name="connsiteY379" fmla="*/ 9544 h 10000"/>
                <a:gd name="connsiteX380" fmla="*/ 4400 w 10000"/>
                <a:gd name="connsiteY380" fmla="*/ 9504 h 10000"/>
                <a:gd name="connsiteX381" fmla="*/ 4511 w 10000"/>
                <a:gd name="connsiteY381" fmla="*/ 9424 h 10000"/>
                <a:gd name="connsiteX382" fmla="*/ 4623 w 10000"/>
                <a:gd name="connsiteY382" fmla="*/ 9344 h 10000"/>
                <a:gd name="connsiteX383" fmla="*/ 4734 w 10000"/>
                <a:gd name="connsiteY383" fmla="*/ 9277 h 10000"/>
                <a:gd name="connsiteX384" fmla="*/ 4846 w 10000"/>
                <a:gd name="connsiteY384" fmla="*/ 9197 h 10000"/>
                <a:gd name="connsiteX385" fmla="*/ 4952 w 10000"/>
                <a:gd name="connsiteY385" fmla="*/ 9117 h 10000"/>
                <a:gd name="connsiteX386" fmla="*/ 5063 w 10000"/>
                <a:gd name="connsiteY386" fmla="*/ 9036 h 10000"/>
                <a:gd name="connsiteX387" fmla="*/ 5170 w 10000"/>
                <a:gd name="connsiteY387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878 w 10000"/>
                <a:gd name="connsiteY146" fmla="*/ 4041 h 10000"/>
                <a:gd name="connsiteX147" fmla="*/ 5443 w 10000"/>
                <a:gd name="connsiteY147" fmla="*/ 6767 h 10000"/>
                <a:gd name="connsiteX148" fmla="*/ 5337 w 10000"/>
                <a:gd name="connsiteY148" fmla="*/ 6644 h 10000"/>
                <a:gd name="connsiteX149" fmla="*/ 5251 w 10000"/>
                <a:gd name="connsiteY149" fmla="*/ 6580 h 10000"/>
                <a:gd name="connsiteX150" fmla="*/ 5170 w 10000"/>
                <a:gd name="connsiteY150" fmla="*/ 6498 h 10000"/>
                <a:gd name="connsiteX151" fmla="*/ 5089 w 10000"/>
                <a:gd name="connsiteY151" fmla="*/ 6405 h 10000"/>
                <a:gd name="connsiteX152" fmla="*/ 5013 w 10000"/>
                <a:gd name="connsiteY152" fmla="*/ 6325 h 10000"/>
                <a:gd name="connsiteX153" fmla="*/ 4962 w 10000"/>
                <a:gd name="connsiteY153" fmla="*/ 6230 h 10000"/>
                <a:gd name="connsiteX154" fmla="*/ 4937 w 10000"/>
                <a:gd name="connsiteY154" fmla="*/ 6123 h 10000"/>
                <a:gd name="connsiteX155" fmla="*/ 4835 w 10000"/>
                <a:gd name="connsiteY155" fmla="*/ 6163 h 10000"/>
                <a:gd name="connsiteX156" fmla="*/ 4668 w 10000"/>
                <a:gd name="connsiteY156" fmla="*/ 6243 h 10000"/>
                <a:gd name="connsiteX157" fmla="*/ 4461 w 10000"/>
                <a:gd name="connsiteY157" fmla="*/ 6325 h 10000"/>
                <a:gd name="connsiteX158" fmla="*/ 4213 w 10000"/>
                <a:gd name="connsiteY158" fmla="*/ 6443 h 10000"/>
                <a:gd name="connsiteX159" fmla="*/ 3929 w 10000"/>
                <a:gd name="connsiteY159" fmla="*/ 6565 h 10000"/>
                <a:gd name="connsiteX160" fmla="*/ 3625 w 10000"/>
                <a:gd name="connsiteY160" fmla="*/ 6686 h 10000"/>
                <a:gd name="connsiteX161" fmla="*/ 3311 w 10000"/>
                <a:gd name="connsiteY161" fmla="*/ 6831 h 10000"/>
                <a:gd name="connsiteX162" fmla="*/ 2992 w 10000"/>
                <a:gd name="connsiteY162" fmla="*/ 6966 h 10000"/>
                <a:gd name="connsiteX163" fmla="*/ 2678 w 10000"/>
                <a:gd name="connsiteY163" fmla="*/ 7102 h 10000"/>
                <a:gd name="connsiteX164" fmla="*/ 2380 w 10000"/>
                <a:gd name="connsiteY164" fmla="*/ 7250 h 10000"/>
                <a:gd name="connsiteX165" fmla="*/ 2101 w 10000"/>
                <a:gd name="connsiteY165" fmla="*/ 7369 h 10000"/>
                <a:gd name="connsiteX166" fmla="*/ 1848 w 10000"/>
                <a:gd name="connsiteY166" fmla="*/ 7479 h 10000"/>
                <a:gd name="connsiteX167" fmla="*/ 1641 w 10000"/>
                <a:gd name="connsiteY167" fmla="*/ 7571 h 10000"/>
                <a:gd name="connsiteX168" fmla="*/ 1484 w 10000"/>
                <a:gd name="connsiteY168" fmla="*/ 7625 h 10000"/>
                <a:gd name="connsiteX169" fmla="*/ 1377 w 10000"/>
                <a:gd name="connsiteY169" fmla="*/ 7680 h 10000"/>
                <a:gd name="connsiteX170" fmla="*/ 1342 w 10000"/>
                <a:gd name="connsiteY170" fmla="*/ 7692 h 10000"/>
                <a:gd name="connsiteX171" fmla="*/ 1261 w 10000"/>
                <a:gd name="connsiteY171" fmla="*/ 7625 h 10000"/>
                <a:gd name="connsiteX172" fmla="*/ 1180 w 10000"/>
                <a:gd name="connsiteY172" fmla="*/ 7559 h 10000"/>
                <a:gd name="connsiteX173" fmla="*/ 1104 w 10000"/>
                <a:gd name="connsiteY173" fmla="*/ 7492 h 10000"/>
                <a:gd name="connsiteX174" fmla="*/ 1023 w 10000"/>
                <a:gd name="connsiteY174" fmla="*/ 7412 h 10000"/>
                <a:gd name="connsiteX175" fmla="*/ 942 w 10000"/>
                <a:gd name="connsiteY175" fmla="*/ 7341 h 10000"/>
                <a:gd name="connsiteX176" fmla="*/ 861 w 10000"/>
                <a:gd name="connsiteY176" fmla="*/ 7262 h 10000"/>
                <a:gd name="connsiteX177" fmla="*/ 785 w 10000"/>
                <a:gd name="connsiteY177" fmla="*/ 7195 h 10000"/>
                <a:gd name="connsiteX178" fmla="*/ 704 w 10000"/>
                <a:gd name="connsiteY178" fmla="*/ 7117 h 10000"/>
                <a:gd name="connsiteX179" fmla="*/ 623 w 10000"/>
                <a:gd name="connsiteY179" fmla="*/ 7049 h 10000"/>
                <a:gd name="connsiteX180" fmla="*/ 542 w 10000"/>
                <a:gd name="connsiteY180" fmla="*/ 6982 h 10000"/>
                <a:gd name="connsiteX181" fmla="*/ 466 w 10000"/>
                <a:gd name="connsiteY181" fmla="*/ 6900 h 10000"/>
                <a:gd name="connsiteX182" fmla="*/ 380 w 10000"/>
                <a:gd name="connsiteY182" fmla="*/ 6846 h 10000"/>
                <a:gd name="connsiteX183" fmla="*/ 299 w 10000"/>
                <a:gd name="connsiteY183" fmla="*/ 6779 h 10000"/>
                <a:gd name="connsiteX184" fmla="*/ 218 w 10000"/>
                <a:gd name="connsiteY184" fmla="*/ 6712 h 10000"/>
                <a:gd name="connsiteX185" fmla="*/ 137 w 10000"/>
                <a:gd name="connsiteY185" fmla="*/ 6659 h 10000"/>
                <a:gd name="connsiteX186" fmla="*/ 56 w 10000"/>
                <a:gd name="connsiteY186" fmla="*/ 6593 h 10000"/>
                <a:gd name="connsiteX187" fmla="*/ 0 w 10000"/>
                <a:gd name="connsiteY187" fmla="*/ 6750 h 10000"/>
                <a:gd name="connsiteX188" fmla="*/ 15 w 10000"/>
                <a:gd name="connsiteY188" fmla="*/ 6779 h 10000"/>
                <a:gd name="connsiteX189" fmla="*/ 51 w 10000"/>
                <a:gd name="connsiteY189" fmla="*/ 6831 h 10000"/>
                <a:gd name="connsiteX190" fmla="*/ 106 w 10000"/>
                <a:gd name="connsiteY190" fmla="*/ 6888 h 10000"/>
                <a:gd name="connsiteX191" fmla="*/ 177 w 10000"/>
                <a:gd name="connsiteY191" fmla="*/ 6966 h 10000"/>
                <a:gd name="connsiteX192" fmla="*/ 263 w 10000"/>
                <a:gd name="connsiteY192" fmla="*/ 7049 h 10000"/>
                <a:gd name="connsiteX193" fmla="*/ 359 w 10000"/>
                <a:gd name="connsiteY193" fmla="*/ 7142 h 10000"/>
                <a:gd name="connsiteX194" fmla="*/ 456 w 10000"/>
                <a:gd name="connsiteY194" fmla="*/ 7250 h 10000"/>
                <a:gd name="connsiteX195" fmla="*/ 557 w 10000"/>
                <a:gd name="connsiteY195" fmla="*/ 7341 h 10000"/>
                <a:gd name="connsiteX196" fmla="*/ 658 w 10000"/>
                <a:gd name="connsiteY196" fmla="*/ 7452 h 10000"/>
                <a:gd name="connsiteX197" fmla="*/ 754 w 10000"/>
                <a:gd name="connsiteY197" fmla="*/ 7544 h 10000"/>
                <a:gd name="connsiteX198" fmla="*/ 851 w 10000"/>
                <a:gd name="connsiteY198" fmla="*/ 7625 h 10000"/>
                <a:gd name="connsiteX199" fmla="*/ 932 w 10000"/>
                <a:gd name="connsiteY199" fmla="*/ 7706 h 10000"/>
                <a:gd name="connsiteX200" fmla="*/ 997 w 10000"/>
                <a:gd name="connsiteY200" fmla="*/ 7788 h 10000"/>
                <a:gd name="connsiteX201" fmla="*/ 1053 w 10000"/>
                <a:gd name="connsiteY201" fmla="*/ 7827 h 10000"/>
                <a:gd name="connsiteX202" fmla="*/ 1089 w 10000"/>
                <a:gd name="connsiteY202" fmla="*/ 7868 h 10000"/>
                <a:gd name="connsiteX203" fmla="*/ 1099 w 10000"/>
                <a:gd name="connsiteY203" fmla="*/ 7882 h 10000"/>
                <a:gd name="connsiteX204" fmla="*/ 1094 w 10000"/>
                <a:gd name="connsiteY204" fmla="*/ 7882 h 10000"/>
                <a:gd name="connsiteX205" fmla="*/ 1073 w 10000"/>
                <a:gd name="connsiteY205" fmla="*/ 7895 h 10000"/>
                <a:gd name="connsiteX206" fmla="*/ 1053 w 10000"/>
                <a:gd name="connsiteY206" fmla="*/ 7922 h 10000"/>
                <a:gd name="connsiteX207" fmla="*/ 1023 w 10000"/>
                <a:gd name="connsiteY207" fmla="*/ 7961 h 10000"/>
                <a:gd name="connsiteX208" fmla="*/ 987 w 10000"/>
                <a:gd name="connsiteY208" fmla="*/ 7988 h 10000"/>
                <a:gd name="connsiteX209" fmla="*/ 957 w 10000"/>
                <a:gd name="connsiteY209" fmla="*/ 8028 h 10000"/>
                <a:gd name="connsiteX210" fmla="*/ 932 w 10000"/>
                <a:gd name="connsiteY210" fmla="*/ 8068 h 10000"/>
                <a:gd name="connsiteX211" fmla="*/ 906 w 10000"/>
                <a:gd name="connsiteY211" fmla="*/ 8109 h 10000"/>
                <a:gd name="connsiteX212" fmla="*/ 2486 w 10000"/>
                <a:gd name="connsiteY212" fmla="*/ 9947 h 10000"/>
                <a:gd name="connsiteX213" fmla="*/ 2516 w 10000"/>
                <a:gd name="connsiteY213" fmla="*/ 9988 h 10000"/>
                <a:gd name="connsiteX214" fmla="*/ 2542 w 10000"/>
                <a:gd name="connsiteY214" fmla="*/ 10000 h 10000"/>
                <a:gd name="connsiteX215" fmla="*/ 2572 w 10000"/>
                <a:gd name="connsiteY215" fmla="*/ 10000 h 10000"/>
                <a:gd name="connsiteX216" fmla="*/ 2603 w 10000"/>
                <a:gd name="connsiteY216" fmla="*/ 9932 h 10000"/>
                <a:gd name="connsiteX217" fmla="*/ 1246 w 10000"/>
                <a:gd name="connsiteY217" fmla="*/ 8215 h 10000"/>
                <a:gd name="connsiteX218" fmla="*/ 1337 w 10000"/>
                <a:gd name="connsiteY218" fmla="*/ 8162 h 10000"/>
                <a:gd name="connsiteX219" fmla="*/ 1494 w 10000"/>
                <a:gd name="connsiteY219" fmla="*/ 8080 h 10000"/>
                <a:gd name="connsiteX220" fmla="*/ 1701 w 10000"/>
                <a:gd name="connsiteY220" fmla="*/ 7961 h 10000"/>
                <a:gd name="connsiteX221" fmla="*/ 1949 w 10000"/>
                <a:gd name="connsiteY221" fmla="*/ 7827 h 10000"/>
                <a:gd name="connsiteX222" fmla="*/ 2233 w 10000"/>
                <a:gd name="connsiteY222" fmla="*/ 7692 h 10000"/>
                <a:gd name="connsiteX223" fmla="*/ 2542 w 10000"/>
                <a:gd name="connsiteY223" fmla="*/ 7544 h 10000"/>
                <a:gd name="connsiteX224" fmla="*/ 2871 w 10000"/>
                <a:gd name="connsiteY224" fmla="*/ 7369 h 10000"/>
                <a:gd name="connsiteX225" fmla="*/ 3195 w 10000"/>
                <a:gd name="connsiteY225" fmla="*/ 7209 h 10000"/>
                <a:gd name="connsiteX226" fmla="*/ 3524 w 10000"/>
                <a:gd name="connsiteY226" fmla="*/ 7061 h 10000"/>
                <a:gd name="connsiteX227" fmla="*/ 3833 w 10000"/>
                <a:gd name="connsiteY227" fmla="*/ 6900 h 10000"/>
                <a:gd name="connsiteX228" fmla="*/ 4122 w 10000"/>
                <a:gd name="connsiteY228" fmla="*/ 6767 h 10000"/>
                <a:gd name="connsiteX229" fmla="*/ 4380 w 10000"/>
                <a:gd name="connsiteY229" fmla="*/ 6632 h 10000"/>
                <a:gd name="connsiteX230" fmla="*/ 4603 w 10000"/>
                <a:gd name="connsiteY230" fmla="*/ 6538 h 10000"/>
                <a:gd name="connsiteX231" fmla="*/ 4765 w 10000"/>
                <a:gd name="connsiteY231" fmla="*/ 6443 h 10000"/>
                <a:gd name="connsiteX232" fmla="*/ 4876 w 10000"/>
                <a:gd name="connsiteY232" fmla="*/ 6391 h 10000"/>
                <a:gd name="connsiteX233" fmla="*/ 4911 w 10000"/>
                <a:gd name="connsiteY233" fmla="*/ 6379 h 10000"/>
                <a:gd name="connsiteX234" fmla="*/ 4972 w 10000"/>
                <a:gd name="connsiteY234" fmla="*/ 6471 h 10000"/>
                <a:gd name="connsiteX235" fmla="*/ 5038 w 10000"/>
                <a:gd name="connsiteY235" fmla="*/ 6565 h 10000"/>
                <a:gd name="connsiteX236" fmla="*/ 5109 w 10000"/>
                <a:gd name="connsiteY236" fmla="*/ 6659 h 10000"/>
                <a:gd name="connsiteX237" fmla="*/ 5180 w 10000"/>
                <a:gd name="connsiteY237" fmla="*/ 6767 h 10000"/>
                <a:gd name="connsiteX238" fmla="*/ 5241 w 10000"/>
                <a:gd name="connsiteY238" fmla="*/ 6874 h 10000"/>
                <a:gd name="connsiteX239" fmla="*/ 5306 w 10000"/>
                <a:gd name="connsiteY239" fmla="*/ 6982 h 10000"/>
                <a:gd name="connsiteX240" fmla="*/ 5367 w 10000"/>
                <a:gd name="connsiteY240" fmla="*/ 7088 h 10000"/>
                <a:gd name="connsiteX241" fmla="*/ 5428 w 10000"/>
                <a:gd name="connsiteY241" fmla="*/ 7209 h 10000"/>
                <a:gd name="connsiteX242" fmla="*/ 5423 w 10000"/>
                <a:gd name="connsiteY242" fmla="*/ 7610 h 10000"/>
                <a:gd name="connsiteX243" fmla="*/ 5397 w 10000"/>
                <a:gd name="connsiteY243" fmla="*/ 7988 h 10000"/>
                <a:gd name="connsiteX244" fmla="*/ 5367 w 10000"/>
                <a:gd name="connsiteY244" fmla="*/ 8378 h 10000"/>
                <a:gd name="connsiteX245" fmla="*/ 5337 w 10000"/>
                <a:gd name="connsiteY245" fmla="*/ 8727 h 10000"/>
                <a:gd name="connsiteX246" fmla="*/ 5296 w 10000"/>
                <a:gd name="connsiteY246" fmla="*/ 8604 h 10000"/>
                <a:gd name="connsiteX247" fmla="*/ 5251 w 10000"/>
                <a:gd name="connsiteY247" fmla="*/ 8484 h 10000"/>
                <a:gd name="connsiteX248" fmla="*/ 5210 w 10000"/>
                <a:gd name="connsiteY248" fmla="*/ 8363 h 10000"/>
                <a:gd name="connsiteX249" fmla="*/ 5170 w 10000"/>
                <a:gd name="connsiteY249" fmla="*/ 8253 h 10000"/>
                <a:gd name="connsiteX250" fmla="*/ 5129 w 10000"/>
                <a:gd name="connsiteY250" fmla="*/ 8134 h 10000"/>
                <a:gd name="connsiteX251" fmla="*/ 5089 w 10000"/>
                <a:gd name="connsiteY251" fmla="*/ 8028 h 10000"/>
                <a:gd name="connsiteX252" fmla="*/ 5043 w 10000"/>
                <a:gd name="connsiteY252" fmla="*/ 7922 h 10000"/>
                <a:gd name="connsiteX253" fmla="*/ 4992 w 10000"/>
                <a:gd name="connsiteY253" fmla="*/ 7827 h 10000"/>
                <a:gd name="connsiteX254" fmla="*/ 5033 w 10000"/>
                <a:gd name="connsiteY254" fmla="*/ 7827 h 10000"/>
                <a:gd name="connsiteX255" fmla="*/ 5073 w 10000"/>
                <a:gd name="connsiteY255" fmla="*/ 7868 h 10000"/>
                <a:gd name="connsiteX256" fmla="*/ 5114 w 10000"/>
                <a:gd name="connsiteY256" fmla="*/ 7934 h 10000"/>
                <a:gd name="connsiteX257" fmla="*/ 5149 w 10000"/>
                <a:gd name="connsiteY257" fmla="*/ 8016 h 10000"/>
                <a:gd name="connsiteX258" fmla="*/ 5190 w 10000"/>
                <a:gd name="connsiteY258" fmla="*/ 8096 h 10000"/>
                <a:gd name="connsiteX259" fmla="*/ 5230 w 10000"/>
                <a:gd name="connsiteY259" fmla="*/ 8122 h 10000"/>
                <a:gd name="connsiteX260" fmla="*/ 5271 w 10000"/>
                <a:gd name="connsiteY260" fmla="*/ 8122 h 10000"/>
                <a:gd name="connsiteX261" fmla="*/ 5316 w 10000"/>
                <a:gd name="connsiteY261" fmla="*/ 8068 h 10000"/>
                <a:gd name="connsiteX262" fmla="*/ 5276 w 10000"/>
                <a:gd name="connsiteY262" fmla="*/ 7882 h 10000"/>
                <a:gd name="connsiteX263" fmla="*/ 5225 w 10000"/>
                <a:gd name="connsiteY263" fmla="*/ 7706 h 10000"/>
                <a:gd name="connsiteX264" fmla="*/ 5170 w 10000"/>
                <a:gd name="connsiteY264" fmla="*/ 7559 h 10000"/>
                <a:gd name="connsiteX265" fmla="*/ 5109 w 10000"/>
                <a:gd name="connsiteY265" fmla="*/ 7398 h 10000"/>
                <a:gd name="connsiteX266" fmla="*/ 5043 w 10000"/>
                <a:gd name="connsiteY266" fmla="*/ 7262 h 10000"/>
                <a:gd name="connsiteX267" fmla="*/ 4972 w 10000"/>
                <a:gd name="connsiteY267" fmla="*/ 7142 h 10000"/>
                <a:gd name="connsiteX268" fmla="*/ 4901 w 10000"/>
                <a:gd name="connsiteY268" fmla="*/ 7035 h 10000"/>
                <a:gd name="connsiteX269" fmla="*/ 4835 w 10000"/>
                <a:gd name="connsiteY269" fmla="*/ 6940 h 10000"/>
                <a:gd name="connsiteX270" fmla="*/ 4881 w 10000"/>
                <a:gd name="connsiteY270" fmla="*/ 6952 h 10000"/>
                <a:gd name="connsiteX271" fmla="*/ 4927 w 10000"/>
                <a:gd name="connsiteY271" fmla="*/ 6966 h 10000"/>
                <a:gd name="connsiteX272" fmla="*/ 4972 w 10000"/>
                <a:gd name="connsiteY272" fmla="*/ 6995 h 10000"/>
                <a:gd name="connsiteX273" fmla="*/ 5018 w 10000"/>
                <a:gd name="connsiteY273" fmla="*/ 7035 h 10000"/>
                <a:gd name="connsiteX274" fmla="*/ 5068 w 10000"/>
                <a:gd name="connsiteY274" fmla="*/ 7061 h 10000"/>
                <a:gd name="connsiteX275" fmla="*/ 5114 w 10000"/>
                <a:gd name="connsiteY275" fmla="*/ 7102 h 10000"/>
                <a:gd name="connsiteX276" fmla="*/ 5154 w 10000"/>
                <a:gd name="connsiteY276" fmla="*/ 7155 h 10000"/>
                <a:gd name="connsiteX277" fmla="*/ 5195 w 10000"/>
                <a:gd name="connsiteY277" fmla="*/ 7209 h 10000"/>
                <a:gd name="connsiteX278" fmla="*/ 5220 w 10000"/>
                <a:gd name="connsiteY278" fmla="*/ 7223 h 10000"/>
                <a:gd name="connsiteX279" fmla="*/ 5241 w 10000"/>
                <a:gd name="connsiteY279" fmla="*/ 7275 h 10000"/>
                <a:gd name="connsiteX280" fmla="*/ 5266 w 10000"/>
                <a:gd name="connsiteY280" fmla="*/ 7341 h 10000"/>
                <a:gd name="connsiteX281" fmla="*/ 5281 w 10000"/>
                <a:gd name="connsiteY281" fmla="*/ 7385 h 10000"/>
                <a:gd name="connsiteX282" fmla="*/ 5306 w 10000"/>
                <a:gd name="connsiteY282" fmla="*/ 7452 h 10000"/>
                <a:gd name="connsiteX283" fmla="*/ 5327 w 10000"/>
                <a:gd name="connsiteY283" fmla="*/ 7465 h 10000"/>
                <a:gd name="connsiteX284" fmla="*/ 5352 w 10000"/>
                <a:gd name="connsiteY284" fmla="*/ 7452 h 10000"/>
                <a:gd name="connsiteX285" fmla="*/ 5382 w 10000"/>
                <a:gd name="connsiteY285" fmla="*/ 7385 h 10000"/>
                <a:gd name="connsiteX286" fmla="*/ 5342 w 10000"/>
                <a:gd name="connsiteY286" fmla="*/ 7250 h 10000"/>
                <a:gd name="connsiteX287" fmla="*/ 5296 w 10000"/>
                <a:gd name="connsiteY287" fmla="*/ 7142 h 10000"/>
                <a:gd name="connsiteX288" fmla="*/ 5241 w 10000"/>
                <a:gd name="connsiteY288" fmla="*/ 7049 h 10000"/>
                <a:gd name="connsiteX289" fmla="*/ 5190 w 10000"/>
                <a:gd name="connsiteY289" fmla="*/ 6966 h 10000"/>
                <a:gd name="connsiteX290" fmla="*/ 5129 w 10000"/>
                <a:gd name="connsiteY290" fmla="*/ 6900 h 10000"/>
                <a:gd name="connsiteX291" fmla="*/ 5073 w 10000"/>
                <a:gd name="connsiteY291" fmla="*/ 6861 h 10000"/>
                <a:gd name="connsiteX292" fmla="*/ 5008 w 10000"/>
                <a:gd name="connsiteY292" fmla="*/ 6793 h 10000"/>
                <a:gd name="connsiteX293" fmla="*/ 4952 w 10000"/>
                <a:gd name="connsiteY293" fmla="*/ 6750 h 10000"/>
                <a:gd name="connsiteX294" fmla="*/ 4916 w 10000"/>
                <a:gd name="connsiteY294" fmla="*/ 6712 h 10000"/>
                <a:gd name="connsiteX295" fmla="*/ 4876 w 10000"/>
                <a:gd name="connsiteY295" fmla="*/ 6698 h 10000"/>
                <a:gd name="connsiteX296" fmla="*/ 4841 w 10000"/>
                <a:gd name="connsiteY296" fmla="*/ 6698 h 10000"/>
                <a:gd name="connsiteX297" fmla="*/ 4810 w 10000"/>
                <a:gd name="connsiteY297" fmla="*/ 6767 h 10000"/>
                <a:gd name="connsiteX298" fmla="*/ 4810 w 10000"/>
                <a:gd name="connsiteY298" fmla="*/ 6805 h 10000"/>
                <a:gd name="connsiteX299" fmla="*/ 4815 w 10000"/>
                <a:gd name="connsiteY299" fmla="*/ 6861 h 10000"/>
                <a:gd name="connsiteX300" fmla="*/ 4820 w 10000"/>
                <a:gd name="connsiteY300" fmla="*/ 6888 h 10000"/>
                <a:gd name="connsiteX301" fmla="*/ 4835 w 10000"/>
                <a:gd name="connsiteY301" fmla="*/ 6913 h 10000"/>
                <a:gd name="connsiteX302" fmla="*/ 4795 w 10000"/>
                <a:gd name="connsiteY302" fmla="*/ 6952 h 10000"/>
                <a:gd name="connsiteX303" fmla="*/ 4744 w 10000"/>
                <a:gd name="connsiteY303" fmla="*/ 6966 h 10000"/>
                <a:gd name="connsiteX304" fmla="*/ 4709 w 10000"/>
                <a:gd name="connsiteY304" fmla="*/ 6995 h 10000"/>
                <a:gd name="connsiteX305" fmla="*/ 4704 w 10000"/>
                <a:gd name="connsiteY305" fmla="*/ 7117 h 10000"/>
                <a:gd name="connsiteX306" fmla="*/ 4754 w 10000"/>
                <a:gd name="connsiteY306" fmla="*/ 7168 h 10000"/>
                <a:gd name="connsiteX307" fmla="*/ 4800 w 10000"/>
                <a:gd name="connsiteY307" fmla="*/ 7209 h 10000"/>
                <a:gd name="connsiteX308" fmla="*/ 4846 w 10000"/>
                <a:gd name="connsiteY308" fmla="*/ 7262 h 10000"/>
                <a:gd name="connsiteX309" fmla="*/ 4896 w 10000"/>
                <a:gd name="connsiteY309" fmla="*/ 7289 h 10000"/>
                <a:gd name="connsiteX310" fmla="*/ 4937 w 10000"/>
                <a:gd name="connsiteY310" fmla="*/ 7341 h 10000"/>
                <a:gd name="connsiteX311" fmla="*/ 4987 w 10000"/>
                <a:gd name="connsiteY311" fmla="*/ 7398 h 10000"/>
                <a:gd name="connsiteX312" fmla="*/ 5028 w 10000"/>
                <a:gd name="connsiteY312" fmla="*/ 7479 h 10000"/>
                <a:gd name="connsiteX313" fmla="*/ 5068 w 10000"/>
                <a:gd name="connsiteY313" fmla="*/ 7559 h 10000"/>
                <a:gd name="connsiteX314" fmla="*/ 5033 w 10000"/>
                <a:gd name="connsiteY314" fmla="*/ 7571 h 10000"/>
                <a:gd name="connsiteX315" fmla="*/ 4992 w 10000"/>
                <a:gd name="connsiteY315" fmla="*/ 7571 h 10000"/>
                <a:gd name="connsiteX316" fmla="*/ 4957 w 10000"/>
                <a:gd name="connsiteY316" fmla="*/ 7559 h 10000"/>
                <a:gd name="connsiteX317" fmla="*/ 4916 w 10000"/>
                <a:gd name="connsiteY317" fmla="*/ 7519 h 10000"/>
                <a:gd name="connsiteX318" fmla="*/ 4876 w 10000"/>
                <a:gd name="connsiteY318" fmla="*/ 7492 h 10000"/>
                <a:gd name="connsiteX319" fmla="*/ 4835 w 10000"/>
                <a:gd name="connsiteY319" fmla="*/ 7479 h 10000"/>
                <a:gd name="connsiteX320" fmla="*/ 4800 w 10000"/>
                <a:gd name="connsiteY320" fmla="*/ 7505 h 10000"/>
                <a:gd name="connsiteX321" fmla="*/ 4759 w 10000"/>
                <a:gd name="connsiteY321" fmla="*/ 7559 h 10000"/>
                <a:gd name="connsiteX322" fmla="*/ 4775 w 10000"/>
                <a:gd name="connsiteY322" fmla="*/ 7719 h 10000"/>
                <a:gd name="connsiteX323" fmla="*/ 4810 w 10000"/>
                <a:gd name="connsiteY323" fmla="*/ 7868 h 10000"/>
                <a:gd name="connsiteX324" fmla="*/ 4851 w 10000"/>
                <a:gd name="connsiteY324" fmla="*/ 7974 h 10000"/>
                <a:gd name="connsiteX325" fmla="*/ 4901 w 10000"/>
                <a:gd name="connsiteY325" fmla="*/ 8080 h 10000"/>
                <a:gd name="connsiteX326" fmla="*/ 4952 w 10000"/>
                <a:gd name="connsiteY326" fmla="*/ 8189 h 10000"/>
                <a:gd name="connsiteX327" fmla="*/ 5003 w 10000"/>
                <a:gd name="connsiteY327" fmla="*/ 8309 h 10000"/>
                <a:gd name="connsiteX328" fmla="*/ 5043 w 10000"/>
                <a:gd name="connsiteY328" fmla="*/ 8470 h 10000"/>
                <a:gd name="connsiteX329" fmla="*/ 5078 w 10000"/>
                <a:gd name="connsiteY329" fmla="*/ 8631 h 10000"/>
                <a:gd name="connsiteX330" fmla="*/ 4987 w 10000"/>
                <a:gd name="connsiteY330" fmla="*/ 8686 h 10000"/>
                <a:gd name="connsiteX331" fmla="*/ 4886 w 10000"/>
                <a:gd name="connsiteY331" fmla="*/ 8741 h 10000"/>
                <a:gd name="connsiteX332" fmla="*/ 4795 w 10000"/>
                <a:gd name="connsiteY332" fmla="*/ 8822 h 10000"/>
                <a:gd name="connsiteX333" fmla="*/ 4699 w 10000"/>
                <a:gd name="connsiteY333" fmla="*/ 8902 h 10000"/>
                <a:gd name="connsiteX334" fmla="*/ 4608 w 10000"/>
                <a:gd name="connsiteY334" fmla="*/ 8982 h 10000"/>
                <a:gd name="connsiteX335" fmla="*/ 4511 w 10000"/>
                <a:gd name="connsiteY335" fmla="*/ 9036 h 10000"/>
                <a:gd name="connsiteX336" fmla="*/ 4415 w 10000"/>
                <a:gd name="connsiteY336" fmla="*/ 9089 h 10000"/>
                <a:gd name="connsiteX337" fmla="*/ 4319 w 10000"/>
                <a:gd name="connsiteY337" fmla="*/ 9103 h 10000"/>
                <a:gd name="connsiteX338" fmla="*/ 4339 w 10000"/>
                <a:gd name="connsiteY338" fmla="*/ 8768 h 10000"/>
                <a:gd name="connsiteX339" fmla="*/ 4349 w 10000"/>
                <a:gd name="connsiteY339" fmla="*/ 8390 h 10000"/>
                <a:gd name="connsiteX340" fmla="*/ 4339 w 10000"/>
                <a:gd name="connsiteY340" fmla="*/ 8028 h 10000"/>
                <a:gd name="connsiteX341" fmla="*/ 4319 w 10000"/>
                <a:gd name="connsiteY341" fmla="*/ 7692 h 10000"/>
                <a:gd name="connsiteX342" fmla="*/ 4294 w 10000"/>
                <a:gd name="connsiteY342" fmla="*/ 7585 h 10000"/>
                <a:gd name="connsiteX343" fmla="*/ 4268 w 10000"/>
                <a:gd name="connsiteY343" fmla="*/ 7465 h 10000"/>
                <a:gd name="connsiteX344" fmla="*/ 4238 w 10000"/>
                <a:gd name="connsiteY344" fmla="*/ 7356 h 10000"/>
                <a:gd name="connsiteX345" fmla="*/ 4192 w 10000"/>
                <a:gd name="connsiteY345" fmla="*/ 7315 h 10000"/>
                <a:gd name="connsiteX346" fmla="*/ 4147 w 10000"/>
                <a:gd name="connsiteY346" fmla="*/ 7544 h 10000"/>
                <a:gd name="connsiteX347" fmla="*/ 4116 w 10000"/>
                <a:gd name="connsiteY347" fmla="*/ 7775 h 10000"/>
                <a:gd name="connsiteX348" fmla="*/ 4086 w 10000"/>
                <a:gd name="connsiteY348" fmla="*/ 8001 h 10000"/>
                <a:gd name="connsiteX349" fmla="*/ 4035 w 10000"/>
                <a:gd name="connsiteY349" fmla="*/ 8215 h 10000"/>
                <a:gd name="connsiteX350" fmla="*/ 3833 w 10000"/>
                <a:gd name="connsiteY350" fmla="*/ 7315 h 10000"/>
                <a:gd name="connsiteX351" fmla="*/ 3772 w 10000"/>
                <a:gd name="connsiteY351" fmla="*/ 7315 h 10000"/>
                <a:gd name="connsiteX352" fmla="*/ 3772 w 10000"/>
                <a:gd name="connsiteY352" fmla="*/ 7465 h 10000"/>
                <a:gd name="connsiteX353" fmla="*/ 3813 w 10000"/>
                <a:gd name="connsiteY353" fmla="*/ 7625 h 10000"/>
                <a:gd name="connsiteX354" fmla="*/ 3848 w 10000"/>
                <a:gd name="connsiteY354" fmla="*/ 7800 h 10000"/>
                <a:gd name="connsiteX355" fmla="*/ 3878 w 10000"/>
                <a:gd name="connsiteY355" fmla="*/ 7974 h 10000"/>
                <a:gd name="connsiteX356" fmla="*/ 3909 w 10000"/>
                <a:gd name="connsiteY356" fmla="*/ 8162 h 10000"/>
                <a:gd name="connsiteX357" fmla="*/ 3934 w 10000"/>
                <a:gd name="connsiteY357" fmla="*/ 8323 h 10000"/>
                <a:gd name="connsiteX358" fmla="*/ 3959 w 10000"/>
                <a:gd name="connsiteY358" fmla="*/ 8509 h 10000"/>
                <a:gd name="connsiteX359" fmla="*/ 3975 w 10000"/>
                <a:gd name="connsiteY359" fmla="*/ 8714 h 10000"/>
                <a:gd name="connsiteX360" fmla="*/ 3995 w 10000"/>
                <a:gd name="connsiteY360" fmla="*/ 8902 h 10000"/>
                <a:gd name="connsiteX361" fmla="*/ 4041 w 10000"/>
                <a:gd name="connsiteY361" fmla="*/ 8874 h 10000"/>
                <a:gd name="connsiteX362" fmla="*/ 4081 w 10000"/>
                <a:gd name="connsiteY362" fmla="*/ 8797 h 10000"/>
                <a:gd name="connsiteX363" fmla="*/ 4111 w 10000"/>
                <a:gd name="connsiteY363" fmla="*/ 8714 h 10000"/>
                <a:gd name="connsiteX364" fmla="*/ 4142 w 10000"/>
                <a:gd name="connsiteY364" fmla="*/ 8618 h 10000"/>
                <a:gd name="connsiteX365" fmla="*/ 4162 w 10000"/>
                <a:gd name="connsiteY365" fmla="*/ 8509 h 10000"/>
                <a:gd name="connsiteX366" fmla="*/ 4182 w 10000"/>
                <a:gd name="connsiteY366" fmla="*/ 8390 h 10000"/>
                <a:gd name="connsiteX367" fmla="*/ 4197 w 10000"/>
                <a:gd name="connsiteY367" fmla="*/ 8283 h 10000"/>
                <a:gd name="connsiteX368" fmla="*/ 4218 w 10000"/>
                <a:gd name="connsiteY368" fmla="*/ 8177 h 10000"/>
                <a:gd name="connsiteX369" fmla="*/ 4238 w 10000"/>
                <a:gd name="connsiteY369" fmla="*/ 8283 h 10000"/>
                <a:gd name="connsiteX370" fmla="*/ 4228 w 10000"/>
                <a:gd name="connsiteY370" fmla="*/ 8522 h 10000"/>
                <a:gd name="connsiteX371" fmla="*/ 4203 w 10000"/>
                <a:gd name="connsiteY371" fmla="*/ 8780 h 10000"/>
                <a:gd name="connsiteX372" fmla="*/ 4182 w 10000"/>
                <a:gd name="connsiteY372" fmla="*/ 9009 h 10000"/>
                <a:gd name="connsiteX373" fmla="*/ 4147 w 10000"/>
                <a:gd name="connsiteY373" fmla="*/ 9251 h 10000"/>
                <a:gd name="connsiteX374" fmla="*/ 4111 w 10000"/>
                <a:gd name="connsiteY374" fmla="*/ 9490 h 10000"/>
                <a:gd name="connsiteX375" fmla="*/ 4076 w 10000"/>
                <a:gd name="connsiteY375" fmla="*/ 9720 h 10000"/>
                <a:gd name="connsiteX376" fmla="*/ 4258 w 10000"/>
                <a:gd name="connsiteY376" fmla="*/ 9869 h 10000"/>
                <a:gd name="connsiteX377" fmla="*/ 4273 w 10000"/>
                <a:gd name="connsiteY377" fmla="*/ 9692 h 10000"/>
                <a:gd name="connsiteX378" fmla="*/ 4294 w 10000"/>
                <a:gd name="connsiteY378" fmla="*/ 9544 h 10000"/>
                <a:gd name="connsiteX379" fmla="*/ 4400 w 10000"/>
                <a:gd name="connsiteY379" fmla="*/ 9504 h 10000"/>
                <a:gd name="connsiteX380" fmla="*/ 4511 w 10000"/>
                <a:gd name="connsiteY380" fmla="*/ 9424 h 10000"/>
                <a:gd name="connsiteX381" fmla="*/ 4623 w 10000"/>
                <a:gd name="connsiteY381" fmla="*/ 9344 h 10000"/>
                <a:gd name="connsiteX382" fmla="*/ 4734 w 10000"/>
                <a:gd name="connsiteY382" fmla="*/ 9277 h 10000"/>
                <a:gd name="connsiteX383" fmla="*/ 4846 w 10000"/>
                <a:gd name="connsiteY383" fmla="*/ 9197 h 10000"/>
                <a:gd name="connsiteX384" fmla="*/ 4952 w 10000"/>
                <a:gd name="connsiteY384" fmla="*/ 9117 h 10000"/>
                <a:gd name="connsiteX385" fmla="*/ 5063 w 10000"/>
                <a:gd name="connsiteY385" fmla="*/ 9036 h 10000"/>
                <a:gd name="connsiteX386" fmla="*/ 5170 w 10000"/>
                <a:gd name="connsiteY386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954 w 10000"/>
                <a:gd name="connsiteY145" fmla="*/ 3825 h 10000"/>
                <a:gd name="connsiteX146" fmla="*/ 5443 w 10000"/>
                <a:gd name="connsiteY146" fmla="*/ 6767 h 10000"/>
                <a:gd name="connsiteX147" fmla="*/ 5337 w 10000"/>
                <a:gd name="connsiteY147" fmla="*/ 6644 h 10000"/>
                <a:gd name="connsiteX148" fmla="*/ 5251 w 10000"/>
                <a:gd name="connsiteY148" fmla="*/ 6580 h 10000"/>
                <a:gd name="connsiteX149" fmla="*/ 5170 w 10000"/>
                <a:gd name="connsiteY149" fmla="*/ 6498 h 10000"/>
                <a:gd name="connsiteX150" fmla="*/ 5089 w 10000"/>
                <a:gd name="connsiteY150" fmla="*/ 6405 h 10000"/>
                <a:gd name="connsiteX151" fmla="*/ 5013 w 10000"/>
                <a:gd name="connsiteY151" fmla="*/ 6325 h 10000"/>
                <a:gd name="connsiteX152" fmla="*/ 4962 w 10000"/>
                <a:gd name="connsiteY152" fmla="*/ 6230 h 10000"/>
                <a:gd name="connsiteX153" fmla="*/ 4937 w 10000"/>
                <a:gd name="connsiteY153" fmla="*/ 6123 h 10000"/>
                <a:gd name="connsiteX154" fmla="*/ 4835 w 10000"/>
                <a:gd name="connsiteY154" fmla="*/ 6163 h 10000"/>
                <a:gd name="connsiteX155" fmla="*/ 4668 w 10000"/>
                <a:gd name="connsiteY155" fmla="*/ 6243 h 10000"/>
                <a:gd name="connsiteX156" fmla="*/ 4461 w 10000"/>
                <a:gd name="connsiteY156" fmla="*/ 6325 h 10000"/>
                <a:gd name="connsiteX157" fmla="*/ 4213 w 10000"/>
                <a:gd name="connsiteY157" fmla="*/ 6443 h 10000"/>
                <a:gd name="connsiteX158" fmla="*/ 3929 w 10000"/>
                <a:gd name="connsiteY158" fmla="*/ 6565 h 10000"/>
                <a:gd name="connsiteX159" fmla="*/ 3625 w 10000"/>
                <a:gd name="connsiteY159" fmla="*/ 6686 h 10000"/>
                <a:gd name="connsiteX160" fmla="*/ 3311 w 10000"/>
                <a:gd name="connsiteY160" fmla="*/ 6831 h 10000"/>
                <a:gd name="connsiteX161" fmla="*/ 2992 w 10000"/>
                <a:gd name="connsiteY161" fmla="*/ 6966 h 10000"/>
                <a:gd name="connsiteX162" fmla="*/ 2678 w 10000"/>
                <a:gd name="connsiteY162" fmla="*/ 7102 h 10000"/>
                <a:gd name="connsiteX163" fmla="*/ 2380 w 10000"/>
                <a:gd name="connsiteY163" fmla="*/ 7250 h 10000"/>
                <a:gd name="connsiteX164" fmla="*/ 2101 w 10000"/>
                <a:gd name="connsiteY164" fmla="*/ 7369 h 10000"/>
                <a:gd name="connsiteX165" fmla="*/ 1848 w 10000"/>
                <a:gd name="connsiteY165" fmla="*/ 7479 h 10000"/>
                <a:gd name="connsiteX166" fmla="*/ 1641 w 10000"/>
                <a:gd name="connsiteY166" fmla="*/ 7571 h 10000"/>
                <a:gd name="connsiteX167" fmla="*/ 1484 w 10000"/>
                <a:gd name="connsiteY167" fmla="*/ 7625 h 10000"/>
                <a:gd name="connsiteX168" fmla="*/ 1377 w 10000"/>
                <a:gd name="connsiteY168" fmla="*/ 7680 h 10000"/>
                <a:gd name="connsiteX169" fmla="*/ 1342 w 10000"/>
                <a:gd name="connsiteY169" fmla="*/ 7692 h 10000"/>
                <a:gd name="connsiteX170" fmla="*/ 1261 w 10000"/>
                <a:gd name="connsiteY170" fmla="*/ 7625 h 10000"/>
                <a:gd name="connsiteX171" fmla="*/ 1180 w 10000"/>
                <a:gd name="connsiteY171" fmla="*/ 7559 h 10000"/>
                <a:gd name="connsiteX172" fmla="*/ 1104 w 10000"/>
                <a:gd name="connsiteY172" fmla="*/ 7492 h 10000"/>
                <a:gd name="connsiteX173" fmla="*/ 1023 w 10000"/>
                <a:gd name="connsiteY173" fmla="*/ 7412 h 10000"/>
                <a:gd name="connsiteX174" fmla="*/ 942 w 10000"/>
                <a:gd name="connsiteY174" fmla="*/ 7341 h 10000"/>
                <a:gd name="connsiteX175" fmla="*/ 861 w 10000"/>
                <a:gd name="connsiteY175" fmla="*/ 7262 h 10000"/>
                <a:gd name="connsiteX176" fmla="*/ 785 w 10000"/>
                <a:gd name="connsiteY176" fmla="*/ 7195 h 10000"/>
                <a:gd name="connsiteX177" fmla="*/ 704 w 10000"/>
                <a:gd name="connsiteY177" fmla="*/ 7117 h 10000"/>
                <a:gd name="connsiteX178" fmla="*/ 623 w 10000"/>
                <a:gd name="connsiteY178" fmla="*/ 7049 h 10000"/>
                <a:gd name="connsiteX179" fmla="*/ 542 w 10000"/>
                <a:gd name="connsiteY179" fmla="*/ 6982 h 10000"/>
                <a:gd name="connsiteX180" fmla="*/ 466 w 10000"/>
                <a:gd name="connsiteY180" fmla="*/ 6900 h 10000"/>
                <a:gd name="connsiteX181" fmla="*/ 380 w 10000"/>
                <a:gd name="connsiteY181" fmla="*/ 6846 h 10000"/>
                <a:gd name="connsiteX182" fmla="*/ 299 w 10000"/>
                <a:gd name="connsiteY182" fmla="*/ 6779 h 10000"/>
                <a:gd name="connsiteX183" fmla="*/ 218 w 10000"/>
                <a:gd name="connsiteY183" fmla="*/ 6712 h 10000"/>
                <a:gd name="connsiteX184" fmla="*/ 137 w 10000"/>
                <a:gd name="connsiteY184" fmla="*/ 6659 h 10000"/>
                <a:gd name="connsiteX185" fmla="*/ 56 w 10000"/>
                <a:gd name="connsiteY185" fmla="*/ 6593 h 10000"/>
                <a:gd name="connsiteX186" fmla="*/ 0 w 10000"/>
                <a:gd name="connsiteY186" fmla="*/ 6750 h 10000"/>
                <a:gd name="connsiteX187" fmla="*/ 15 w 10000"/>
                <a:gd name="connsiteY187" fmla="*/ 6779 h 10000"/>
                <a:gd name="connsiteX188" fmla="*/ 51 w 10000"/>
                <a:gd name="connsiteY188" fmla="*/ 6831 h 10000"/>
                <a:gd name="connsiteX189" fmla="*/ 106 w 10000"/>
                <a:gd name="connsiteY189" fmla="*/ 6888 h 10000"/>
                <a:gd name="connsiteX190" fmla="*/ 177 w 10000"/>
                <a:gd name="connsiteY190" fmla="*/ 6966 h 10000"/>
                <a:gd name="connsiteX191" fmla="*/ 263 w 10000"/>
                <a:gd name="connsiteY191" fmla="*/ 7049 h 10000"/>
                <a:gd name="connsiteX192" fmla="*/ 359 w 10000"/>
                <a:gd name="connsiteY192" fmla="*/ 7142 h 10000"/>
                <a:gd name="connsiteX193" fmla="*/ 456 w 10000"/>
                <a:gd name="connsiteY193" fmla="*/ 7250 h 10000"/>
                <a:gd name="connsiteX194" fmla="*/ 557 w 10000"/>
                <a:gd name="connsiteY194" fmla="*/ 7341 h 10000"/>
                <a:gd name="connsiteX195" fmla="*/ 658 w 10000"/>
                <a:gd name="connsiteY195" fmla="*/ 7452 h 10000"/>
                <a:gd name="connsiteX196" fmla="*/ 754 w 10000"/>
                <a:gd name="connsiteY196" fmla="*/ 7544 h 10000"/>
                <a:gd name="connsiteX197" fmla="*/ 851 w 10000"/>
                <a:gd name="connsiteY197" fmla="*/ 7625 h 10000"/>
                <a:gd name="connsiteX198" fmla="*/ 932 w 10000"/>
                <a:gd name="connsiteY198" fmla="*/ 7706 h 10000"/>
                <a:gd name="connsiteX199" fmla="*/ 997 w 10000"/>
                <a:gd name="connsiteY199" fmla="*/ 7788 h 10000"/>
                <a:gd name="connsiteX200" fmla="*/ 1053 w 10000"/>
                <a:gd name="connsiteY200" fmla="*/ 7827 h 10000"/>
                <a:gd name="connsiteX201" fmla="*/ 1089 w 10000"/>
                <a:gd name="connsiteY201" fmla="*/ 7868 h 10000"/>
                <a:gd name="connsiteX202" fmla="*/ 1099 w 10000"/>
                <a:gd name="connsiteY202" fmla="*/ 7882 h 10000"/>
                <a:gd name="connsiteX203" fmla="*/ 1094 w 10000"/>
                <a:gd name="connsiteY203" fmla="*/ 7882 h 10000"/>
                <a:gd name="connsiteX204" fmla="*/ 1073 w 10000"/>
                <a:gd name="connsiteY204" fmla="*/ 7895 h 10000"/>
                <a:gd name="connsiteX205" fmla="*/ 1053 w 10000"/>
                <a:gd name="connsiteY205" fmla="*/ 7922 h 10000"/>
                <a:gd name="connsiteX206" fmla="*/ 1023 w 10000"/>
                <a:gd name="connsiteY206" fmla="*/ 7961 h 10000"/>
                <a:gd name="connsiteX207" fmla="*/ 987 w 10000"/>
                <a:gd name="connsiteY207" fmla="*/ 7988 h 10000"/>
                <a:gd name="connsiteX208" fmla="*/ 957 w 10000"/>
                <a:gd name="connsiteY208" fmla="*/ 8028 h 10000"/>
                <a:gd name="connsiteX209" fmla="*/ 932 w 10000"/>
                <a:gd name="connsiteY209" fmla="*/ 8068 h 10000"/>
                <a:gd name="connsiteX210" fmla="*/ 906 w 10000"/>
                <a:gd name="connsiteY210" fmla="*/ 8109 h 10000"/>
                <a:gd name="connsiteX211" fmla="*/ 2486 w 10000"/>
                <a:gd name="connsiteY211" fmla="*/ 9947 h 10000"/>
                <a:gd name="connsiteX212" fmla="*/ 2516 w 10000"/>
                <a:gd name="connsiteY212" fmla="*/ 9988 h 10000"/>
                <a:gd name="connsiteX213" fmla="*/ 2542 w 10000"/>
                <a:gd name="connsiteY213" fmla="*/ 10000 h 10000"/>
                <a:gd name="connsiteX214" fmla="*/ 2572 w 10000"/>
                <a:gd name="connsiteY214" fmla="*/ 10000 h 10000"/>
                <a:gd name="connsiteX215" fmla="*/ 2603 w 10000"/>
                <a:gd name="connsiteY215" fmla="*/ 9932 h 10000"/>
                <a:gd name="connsiteX216" fmla="*/ 1246 w 10000"/>
                <a:gd name="connsiteY216" fmla="*/ 8215 h 10000"/>
                <a:gd name="connsiteX217" fmla="*/ 1337 w 10000"/>
                <a:gd name="connsiteY217" fmla="*/ 8162 h 10000"/>
                <a:gd name="connsiteX218" fmla="*/ 1494 w 10000"/>
                <a:gd name="connsiteY218" fmla="*/ 8080 h 10000"/>
                <a:gd name="connsiteX219" fmla="*/ 1701 w 10000"/>
                <a:gd name="connsiteY219" fmla="*/ 7961 h 10000"/>
                <a:gd name="connsiteX220" fmla="*/ 1949 w 10000"/>
                <a:gd name="connsiteY220" fmla="*/ 7827 h 10000"/>
                <a:gd name="connsiteX221" fmla="*/ 2233 w 10000"/>
                <a:gd name="connsiteY221" fmla="*/ 7692 h 10000"/>
                <a:gd name="connsiteX222" fmla="*/ 2542 w 10000"/>
                <a:gd name="connsiteY222" fmla="*/ 7544 h 10000"/>
                <a:gd name="connsiteX223" fmla="*/ 2871 w 10000"/>
                <a:gd name="connsiteY223" fmla="*/ 7369 h 10000"/>
                <a:gd name="connsiteX224" fmla="*/ 3195 w 10000"/>
                <a:gd name="connsiteY224" fmla="*/ 7209 h 10000"/>
                <a:gd name="connsiteX225" fmla="*/ 3524 w 10000"/>
                <a:gd name="connsiteY225" fmla="*/ 7061 h 10000"/>
                <a:gd name="connsiteX226" fmla="*/ 3833 w 10000"/>
                <a:gd name="connsiteY226" fmla="*/ 6900 h 10000"/>
                <a:gd name="connsiteX227" fmla="*/ 4122 w 10000"/>
                <a:gd name="connsiteY227" fmla="*/ 6767 h 10000"/>
                <a:gd name="connsiteX228" fmla="*/ 4380 w 10000"/>
                <a:gd name="connsiteY228" fmla="*/ 6632 h 10000"/>
                <a:gd name="connsiteX229" fmla="*/ 4603 w 10000"/>
                <a:gd name="connsiteY229" fmla="*/ 6538 h 10000"/>
                <a:gd name="connsiteX230" fmla="*/ 4765 w 10000"/>
                <a:gd name="connsiteY230" fmla="*/ 6443 h 10000"/>
                <a:gd name="connsiteX231" fmla="*/ 4876 w 10000"/>
                <a:gd name="connsiteY231" fmla="*/ 6391 h 10000"/>
                <a:gd name="connsiteX232" fmla="*/ 4911 w 10000"/>
                <a:gd name="connsiteY232" fmla="*/ 6379 h 10000"/>
                <a:gd name="connsiteX233" fmla="*/ 4972 w 10000"/>
                <a:gd name="connsiteY233" fmla="*/ 6471 h 10000"/>
                <a:gd name="connsiteX234" fmla="*/ 5038 w 10000"/>
                <a:gd name="connsiteY234" fmla="*/ 6565 h 10000"/>
                <a:gd name="connsiteX235" fmla="*/ 5109 w 10000"/>
                <a:gd name="connsiteY235" fmla="*/ 6659 h 10000"/>
                <a:gd name="connsiteX236" fmla="*/ 5180 w 10000"/>
                <a:gd name="connsiteY236" fmla="*/ 6767 h 10000"/>
                <a:gd name="connsiteX237" fmla="*/ 5241 w 10000"/>
                <a:gd name="connsiteY237" fmla="*/ 6874 h 10000"/>
                <a:gd name="connsiteX238" fmla="*/ 5306 w 10000"/>
                <a:gd name="connsiteY238" fmla="*/ 6982 h 10000"/>
                <a:gd name="connsiteX239" fmla="*/ 5367 w 10000"/>
                <a:gd name="connsiteY239" fmla="*/ 7088 h 10000"/>
                <a:gd name="connsiteX240" fmla="*/ 5428 w 10000"/>
                <a:gd name="connsiteY240" fmla="*/ 7209 h 10000"/>
                <a:gd name="connsiteX241" fmla="*/ 5423 w 10000"/>
                <a:gd name="connsiteY241" fmla="*/ 7610 h 10000"/>
                <a:gd name="connsiteX242" fmla="*/ 5397 w 10000"/>
                <a:gd name="connsiteY242" fmla="*/ 7988 h 10000"/>
                <a:gd name="connsiteX243" fmla="*/ 5367 w 10000"/>
                <a:gd name="connsiteY243" fmla="*/ 8378 h 10000"/>
                <a:gd name="connsiteX244" fmla="*/ 5337 w 10000"/>
                <a:gd name="connsiteY244" fmla="*/ 8727 h 10000"/>
                <a:gd name="connsiteX245" fmla="*/ 5296 w 10000"/>
                <a:gd name="connsiteY245" fmla="*/ 8604 h 10000"/>
                <a:gd name="connsiteX246" fmla="*/ 5251 w 10000"/>
                <a:gd name="connsiteY246" fmla="*/ 8484 h 10000"/>
                <a:gd name="connsiteX247" fmla="*/ 5210 w 10000"/>
                <a:gd name="connsiteY247" fmla="*/ 8363 h 10000"/>
                <a:gd name="connsiteX248" fmla="*/ 5170 w 10000"/>
                <a:gd name="connsiteY248" fmla="*/ 8253 h 10000"/>
                <a:gd name="connsiteX249" fmla="*/ 5129 w 10000"/>
                <a:gd name="connsiteY249" fmla="*/ 8134 h 10000"/>
                <a:gd name="connsiteX250" fmla="*/ 5089 w 10000"/>
                <a:gd name="connsiteY250" fmla="*/ 8028 h 10000"/>
                <a:gd name="connsiteX251" fmla="*/ 5043 w 10000"/>
                <a:gd name="connsiteY251" fmla="*/ 7922 h 10000"/>
                <a:gd name="connsiteX252" fmla="*/ 4992 w 10000"/>
                <a:gd name="connsiteY252" fmla="*/ 7827 h 10000"/>
                <a:gd name="connsiteX253" fmla="*/ 5033 w 10000"/>
                <a:gd name="connsiteY253" fmla="*/ 7827 h 10000"/>
                <a:gd name="connsiteX254" fmla="*/ 5073 w 10000"/>
                <a:gd name="connsiteY254" fmla="*/ 7868 h 10000"/>
                <a:gd name="connsiteX255" fmla="*/ 5114 w 10000"/>
                <a:gd name="connsiteY255" fmla="*/ 7934 h 10000"/>
                <a:gd name="connsiteX256" fmla="*/ 5149 w 10000"/>
                <a:gd name="connsiteY256" fmla="*/ 8016 h 10000"/>
                <a:gd name="connsiteX257" fmla="*/ 5190 w 10000"/>
                <a:gd name="connsiteY257" fmla="*/ 8096 h 10000"/>
                <a:gd name="connsiteX258" fmla="*/ 5230 w 10000"/>
                <a:gd name="connsiteY258" fmla="*/ 8122 h 10000"/>
                <a:gd name="connsiteX259" fmla="*/ 5271 w 10000"/>
                <a:gd name="connsiteY259" fmla="*/ 8122 h 10000"/>
                <a:gd name="connsiteX260" fmla="*/ 5316 w 10000"/>
                <a:gd name="connsiteY260" fmla="*/ 8068 h 10000"/>
                <a:gd name="connsiteX261" fmla="*/ 5276 w 10000"/>
                <a:gd name="connsiteY261" fmla="*/ 7882 h 10000"/>
                <a:gd name="connsiteX262" fmla="*/ 5225 w 10000"/>
                <a:gd name="connsiteY262" fmla="*/ 7706 h 10000"/>
                <a:gd name="connsiteX263" fmla="*/ 5170 w 10000"/>
                <a:gd name="connsiteY263" fmla="*/ 7559 h 10000"/>
                <a:gd name="connsiteX264" fmla="*/ 5109 w 10000"/>
                <a:gd name="connsiteY264" fmla="*/ 7398 h 10000"/>
                <a:gd name="connsiteX265" fmla="*/ 5043 w 10000"/>
                <a:gd name="connsiteY265" fmla="*/ 7262 h 10000"/>
                <a:gd name="connsiteX266" fmla="*/ 4972 w 10000"/>
                <a:gd name="connsiteY266" fmla="*/ 7142 h 10000"/>
                <a:gd name="connsiteX267" fmla="*/ 4901 w 10000"/>
                <a:gd name="connsiteY267" fmla="*/ 7035 h 10000"/>
                <a:gd name="connsiteX268" fmla="*/ 4835 w 10000"/>
                <a:gd name="connsiteY268" fmla="*/ 6940 h 10000"/>
                <a:gd name="connsiteX269" fmla="*/ 4881 w 10000"/>
                <a:gd name="connsiteY269" fmla="*/ 6952 h 10000"/>
                <a:gd name="connsiteX270" fmla="*/ 4927 w 10000"/>
                <a:gd name="connsiteY270" fmla="*/ 6966 h 10000"/>
                <a:gd name="connsiteX271" fmla="*/ 4972 w 10000"/>
                <a:gd name="connsiteY271" fmla="*/ 6995 h 10000"/>
                <a:gd name="connsiteX272" fmla="*/ 5018 w 10000"/>
                <a:gd name="connsiteY272" fmla="*/ 7035 h 10000"/>
                <a:gd name="connsiteX273" fmla="*/ 5068 w 10000"/>
                <a:gd name="connsiteY273" fmla="*/ 7061 h 10000"/>
                <a:gd name="connsiteX274" fmla="*/ 5114 w 10000"/>
                <a:gd name="connsiteY274" fmla="*/ 7102 h 10000"/>
                <a:gd name="connsiteX275" fmla="*/ 5154 w 10000"/>
                <a:gd name="connsiteY275" fmla="*/ 7155 h 10000"/>
                <a:gd name="connsiteX276" fmla="*/ 5195 w 10000"/>
                <a:gd name="connsiteY276" fmla="*/ 7209 h 10000"/>
                <a:gd name="connsiteX277" fmla="*/ 5220 w 10000"/>
                <a:gd name="connsiteY277" fmla="*/ 7223 h 10000"/>
                <a:gd name="connsiteX278" fmla="*/ 5241 w 10000"/>
                <a:gd name="connsiteY278" fmla="*/ 7275 h 10000"/>
                <a:gd name="connsiteX279" fmla="*/ 5266 w 10000"/>
                <a:gd name="connsiteY279" fmla="*/ 7341 h 10000"/>
                <a:gd name="connsiteX280" fmla="*/ 5281 w 10000"/>
                <a:gd name="connsiteY280" fmla="*/ 7385 h 10000"/>
                <a:gd name="connsiteX281" fmla="*/ 5306 w 10000"/>
                <a:gd name="connsiteY281" fmla="*/ 7452 h 10000"/>
                <a:gd name="connsiteX282" fmla="*/ 5327 w 10000"/>
                <a:gd name="connsiteY282" fmla="*/ 7465 h 10000"/>
                <a:gd name="connsiteX283" fmla="*/ 5352 w 10000"/>
                <a:gd name="connsiteY283" fmla="*/ 7452 h 10000"/>
                <a:gd name="connsiteX284" fmla="*/ 5382 w 10000"/>
                <a:gd name="connsiteY284" fmla="*/ 7385 h 10000"/>
                <a:gd name="connsiteX285" fmla="*/ 5342 w 10000"/>
                <a:gd name="connsiteY285" fmla="*/ 7250 h 10000"/>
                <a:gd name="connsiteX286" fmla="*/ 5296 w 10000"/>
                <a:gd name="connsiteY286" fmla="*/ 7142 h 10000"/>
                <a:gd name="connsiteX287" fmla="*/ 5241 w 10000"/>
                <a:gd name="connsiteY287" fmla="*/ 7049 h 10000"/>
                <a:gd name="connsiteX288" fmla="*/ 5190 w 10000"/>
                <a:gd name="connsiteY288" fmla="*/ 6966 h 10000"/>
                <a:gd name="connsiteX289" fmla="*/ 5129 w 10000"/>
                <a:gd name="connsiteY289" fmla="*/ 6900 h 10000"/>
                <a:gd name="connsiteX290" fmla="*/ 5073 w 10000"/>
                <a:gd name="connsiteY290" fmla="*/ 6861 h 10000"/>
                <a:gd name="connsiteX291" fmla="*/ 5008 w 10000"/>
                <a:gd name="connsiteY291" fmla="*/ 6793 h 10000"/>
                <a:gd name="connsiteX292" fmla="*/ 4952 w 10000"/>
                <a:gd name="connsiteY292" fmla="*/ 6750 h 10000"/>
                <a:gd name="connsiteX293" fmla="*/ 4916 w 10000"/>
                <a:gd name="connsiteY293" fmla="*/ 6712 h 10000"/>
                <a:gd name="connsiteX294" fmla="*/ 4876 w 10000"/>
                <a:gd name="connsiteY294" fmla="*/ 6698 h 10000"/>
                <a:gd name="connsiteX295" fmla="*/ 4841 w 10000"/>
                <a:gd name="connsiteY295" fmla="*/ 6698 h 10000"/>
                <a:gd name="connsiteX296" fmla="*/ 4810 w 10000"/>
                <a:gd name="connsiteY296" fmla="*/ 6767 h 10000"/>
                <a:gd name="connsiteX297" fmla="*/ 4810 w 10000"/>
                <a:gd name="connsiteY297" fmla="*/ 6805 h 10000"/>
                <a:gd name="connsiteX298" fmla="*/ 4815 w 10000"/>
                <a:gd name="connsiteY298" fmla="*/ 6861 h 10000"/>
                <a:gd name="connsiteX299" fmla="*/ 4820 w 10000"/>
                <a:gd name="connsiteY299" fmla="*/ 6888 h 10000"/>
                <a:gd name="connsiteX300" fmla="*/ 4835 w 10000"/>
                <a:gd name="connsiteY300" fmla="*/ 6913 h 10000"/>
                <a:gd name="connsiteX301" fmla="*/ 4795 w 10000"/>
                <a:gd name="connsiteY301" fmla="*/ 6952 h 10000"/>
                <a:gd name="connsiteX302" fmla="*/ 4744 w 10000"/>
                <a:gd name="connsiteY302" fmla="*/ 6966 h 10000"/>
                <a:gd name="connsiteX303" fmla="*/ 4709 w 10000"/>
                <a:gd name="connsiteY303" fmla="*/ 6995 h 10000"/>
                <a:gd name="connsiteX304" fmla="*/ 4704 w 10000"/>
                <a:gd name="connsiteY304" fmla="*/ 7117 h 10000"/>
                <a:gd name="connsiteX305" fmla="*/ 4754 w 10000"/>
                <a:gd name="connsiteY305" fmla="*/ 7168 h 10000"/>
                <a:gd name="connsiteX306" fmla="*/ 4800 w 10000"/>
                <a:gd name="connsiteY306" fmla="*/ 7209 h 10000"/>
                <a:gd name="connsiteX307" fmla="*/ 4846 w 10000"/>
                <a:gd name="connsiteY307" fmla="*/ 7262 h 10000"/>
                <a:gd name="connsiteX308" fmla="*/ 4896 w 10000"/>
                <a:gd name="connsiteY308" fmla="*/ 7289 h 10000"/>
                <a:gd name="connsiteX309" fmla="*/ 4937 w 10000"/>
                <a:gd name="connsiteY309" fmla="*/ 7341 h 10000"/>
                <a:gd name="connsiteX310" fmla="*/ 4987 w 10000"/>
                <a:gd name="connsiteY310" fmla="*/ 7398 h 10000"/>
                <a:gd name="connsiteX311" fmla="*/ 5028 w 10000"/>
                <a:gd name="connsiteY311" fmla="*/ 7479 h 10000"/>
                <a:gd name="connsiteX312" fmla="*/ 5068 w 10000"/>
                <a:gd name="connsiteY312" fmla="*/ 7559 h 10000"/>
                <a:gd name="connsiteX313" fmla="*/ 5033 w 10000"/>
                <a:gd name="connsiteY313" fmla="*/ 7571 h 10000"/>
                <a:gd name="connsiteX314" fmla="*/ 4992 w 10000"/>
                <a:gd name="connsiteY314" fmla="*/ 7571 h 10000"/>
                <a:gd name="connsiteX315" fmla="*/ 4957 w 10000"/>
                <a:gd name="connsiteY315" fmla="*/ 7559 h 10000"/>
                <a:gd name="connsiteX316" fmla="*/ 4916 w 10000"/>
                <a:gd name="connsiteY316" fmla="*/ 7519 h 10000"/>
                <a:gd name="connsiteX317" fmla="*/ 4876 w 10000"/>
                <a:gd name="connsiteY317" fmla="*/ 7492 h 10000"/>
                <a:gd name="connsiteX318" fmla="*/ 4835 w 10000"/>
                <a:gd name="connsiteY318" fmla="*/ 7479 h 10000"/>
                <a:gd name="connsiteX319" fmla="*/ 4800 w 10000"/>
                <a:gd name="connsiteY319" fmla="*/ 7505 h 10000"/>
                <a:gd name="connsiteX320" fmla="*/ 4759 w 10000"/>
                <a:gd name="connsiteY320" fmla="*/ 7559 h 10000"/>
                <a:gd name="connsiteX321" fmla="*/ 4775 w 10000"/>
                <a:gd name="connsiteY321" fmla="*/ 7719 h 10000"/>
                <a:gd name="connsiteX322" fmla="*/ 4810 w 10000"/>
                <a:gd name="connsiteY322" fmla="*/ 7868 h 10000"/>
                <a:gd name="connsiteX323" fmla="*/ 4851 w 10000"/>
                <a:gd name="connsiteY323" fmla="*/ 7974 h 10000"/>
                <a:gd name="connsiteX324" fmla="*/ 4901 w 10000"/>
                <a:gd name="connsiteY324" fmla="*/ 8080 h 10000"/>
                <a:gd name="connsiteX325" fmla="*/ 4952 w 10000"/>
                <a:gd name="connsiteY325" fmla="*/ 8189 h 10000"/>
                <a:gd name="connsiteX326" fmla="*/ 5003 w 10000"/>
                <a:gd name="connsiteY326" fmla="*/ 8309 h 10000"/>
                <a:gd name="connsiteX327" fmla="*/ 5043 w 10000"/>
                <a:gd name="connsiteY327" fmla="*/ 8470 h 10000"/>
                <a:gd name="connsiteX328" fmla="*/ 5078 w 10000"/>
                <a:gd name="connsiteY328" fmla="*/ 8631 h 10000"/>
                <a:gd name="connsiteX329" fmla="*/ 4987 w 10000"/>
                <a:gd name="connsiteY329" fmla="*/ 8686 h 10000"/>
                <a:gd name="connsiteX330" fmla="*/ 4886 w 10000"/>
                <a:gd name="connsiteY330" fmla="*/ 8741 h 10000"/>
                <a:gd name="connsiteX331" fmla="*/ 4795 w 10000"/>
                <a:gd name="connsiteY331" fmla="*/ 8822 h 10000"/>
                <a:gd name="connsiteX332" fmla="*/ 4699 w 10000"/>
                <a:gd name="connsiteY332" fmla="*/ 8902 h 10000"/>
                <a:gd name="connsiteX333" fmla="*/ 4608 w 10000"/>
                <a:gd name="connsiteY333" fmla="*/ 8982 h 10000"/>
                <a:gd name="connsiteX334" fmla="*/ 4511 w 10000"/>
                <a:gd name="connsiteY334" fmla="*/ 9036 h 10000"/>
                <a:gd name="connsiteX335" fmla="*/ 4415 w 10000"/>
                <a:gd name="connsiteY335" fmla="*/ 9089 h 10000"/>
                <a:gd name="connsiteX336" fmla="*/ 4319 w 10000"/>
                <a:gd name="connsiteY336" fmla="*/ 9103 h 10000"/>
                <a:gd name="connsiteX337" fmla="*/ 4339 w 10000"/>
                <a:gd name="connsiteY337" fmla="*/ 8768 h 10000"/>
                <a:gd name="connsiteX338" fmla="*/ 4349 w 10000"/>
                <a:gd name="connsiteY338" fmla="*/ 8390 h 10000"/>
                <a:gd name="connsiteX339" fmla="*/ 4339 w 10000"/>
                <a:gd name="connsiteY339" fmla="*/ 8028 h 10000"/>
                <a:gd name="connsiteX340" fmla="*/ 4319 w 10000"/>
                <a:gd name="connsiteY340" fmla="*/ 7692 h 10000"/>
                <a:gd name="connsiteX341" fmla="*/ 4294 w 10000"/>
                <a:gd name="connsiteY341" fmla="*/ 7585 h 10000"/>
                <a:gd name="connsiteX342" fmla="*/ 4268 w 10000"/>
                <a:gd name="connsiteY342" fmla="*/ 7465 h 10000"/>
                <a:gd name="connsiteX343" fmla="*/ 4238 w 10000"/>
                <a:gd name="connsiteY343" fmla="*/ 7356 h 10000"/>
                <a:gd name="connsiteX344" fmla="*/ 4192 w 10000"/>
                <a:gd name="connsiteY344" fmla="*/ 7315 h 10000"/>
                <a:gd name="connsiteX345" fmla="*/ 4147 w 10000"/>
                <a:gd name="connsiteY345" fmla="*/ 7544 h 10000"/>
                <a:gd name="connsiteX346" fmla="*/ 4116 w 10000"/>
                <a:gd name="connsiteY346" fmla="*/ 7775 h 10000"/>
                <a:gd name="connsiteX347" fmla="*/ 4086 w 10000"/>
                <a:gd name="connsiteY347" fmla="*/ 8001 h 10000"/>
                <a:gd name="connsiteX348" fmla="*/ 4035 w 10000"/>
                <a:gd name="connsiteY348" fmla="*/ 8215 h 10000"/>
                <a:gd name="connsiteX349" fmla="*/ 3833 w 10000"/>
                <a:gd name="connsiteY349" fmla="*/ 7315 h 10000"/>
                <a:gd name="connsiteX350" fmla="*/ 3772 w 10000"/>
                <a:gd name="connsiteY350" fmla="*/ 7315 h 10000"/>
                <a:gd name="connsiteX351" fmla="*/ 3772 w 10000"/>
                <a:gd name="connsiteY351" fmla="*/ 7465 h 10000"/>
                <a:gd name="connsiteX352" fmla="*/ 3813 w 10000"/>
                <a:gd name="connsiteY352" fmla="*/ 7625 h 10000"/>
                <a:gd name="connsiteX353" fmla="*/ 3848 w 10000"/>
                <a:gd name="connsiteY353" fmla="*/ 7800 h 10000"/>
                <a:gd name="connsiteX354" fmla="*/ 3878 w 10000"/>
                <a:gd name="connsiteY354" fmla="*/ 7974 h 10000"/>
                <a:gd name="connsiteX355" fmla="*/ 3909 w 10000"/>
                <a:gd name="connsiteY355" fmla="*/ 8162 h 10000"/>
                <a:gd name="connsiteX356" fmla="*/ 3934 w 10000"/>
                <a:gd name="connsiteY356" fmla="*/ 8323 h 10000"/>
                <a:gd name="connsiteX357" fmla="*/ 3959 w 10000"/>
                <a:gd name="connsiteY357" fmla="*/ 8509 h 10000"/>
                <a:gd name="connsiteX358" fmla="*/ 3975 w 10000"/>
                <a:gd name="connsiteY358" fmla="*/ 8714 h 10000"/>
                <a:gd name="connsiteX359" fmla="*/ 3995 w 10000"/>
                <a:gd name="connsiteY359" fmla="*/ 8902 h 10000"/>
                <a:gd name="connsiteX360" fmla="*/ 4041 w 10000"/>
                <a:gd name="connsiteY360" fmla="*/ 8874 h 10000"/>
                <a:gd name="connsiteX361" fmla="*/ 4081 w 10000"/>
                <a:gd name="connsiteY361" fmla="*/ 8797 h 10000"/>
                <a:gd name="connsiteX362" fmla="*/ 4111 w 10000"/>
                <a:gd name="connsiteY362" fmla="*/ 8714 h 10000"/>
                <a:gd name="connsiteX363" fmla="*/ 4142 w 10000"/>
                <a:gd name="connsiteY363" fmla="*/ 8618 h 10000"/>
                <a:gd name="connsiteX364" fmla="*/ 4162 w 10000"/>
                <a:gd name="connsiteY364" fmla="*/ 8509 h 10000"/>
                <a:gd name="connsiteX365" fmla="*/ 4182 w 10000"/>
                <a:gd name="connsiteY365" fmla="*/ 8390 h 10000"/>
                <a:gd name="connsiteX366" fmla="*/ 4197 w 10000"/>
                <a:gd name="connsiteY366" fmla="*/ 8283 h 10000"/>
                <a:gd name="connsiteX367" fmla="*/ 4218 w 10000"/>
                <a:gd name="connsiteY367" fmla="*/ 8177 h 10000"/>
                <a:gd name="connsiteX368" fmla="*/ 4238 w 10000"/>
                <a:gd name="connsiteY368" fmla="*/ 8283 h 10000"/>
                <a:gd name="connsiteX369" fmla="*/ 4228 w 10000"/>
                <a:gd name="connsiteY369" fmla="*/ 8522 h 10000"/>
                <a:gd name="connsiteX370" fmla="*/ 4203 w 10000"/>
                <a:gd name="connsiteY370" fmla="*/ 8780 h 10000"/>
                <a:gd name="connsiteX371" fmla="*/ 4182 w 10000"/>
                <a:gd name="connsiteY371" fmla="*/ 9009 h 10000"/>
                <a:gd name="connsiteX372" fmla="*/ 4147 w 10000"/>
                <a:gd name="connsiteY372" fmla="*/ 9251 h 10000"/>
                <a:gd name="connsiteX373" fmla="*/ 4111 w 10000"/>
                <a:gd name="connsiteY373" fmla="*/ 9490 h 10000"/>
                <a:gd name="connsiteX374" fmla="*/ 4076 w 10000"/>
                <a:gd name="connsiteY374" fmla="*/ 9720 h 10000"/>
                <a:gd name="connsiteX375" fmla="*/ 4258 w 10000"/>
                <a:gd name="connsiteY375" fmla="*/ 9869 h 10000"/>
                <a:gd name="connsiteX376" fmla="*/ 4273 w 10000"/>
                <a:gd name="connsiteY376" fmla="*/ 9692 h 10000"/>
                <a:gd name="connsiteX377" fmla="*/ 4294 w 10000"/>
                <a:gd name="connsiteY377" fmla="*/ 9544 h 10000"/>
                <a:gd name="connsiteX378" fmla="*/ 4400 w 10000"/>
                <a:gd name="connsiteY378" fmla="*/ 9504 h 10000"/>
                <a:gd name="connsiteX379" fmla="*/ 4511 w 10000"/>
                <a:gd name="connsiteY379" fmla="*/ 9424 h 10000"/>
                <a:gd name="connsiteX380" fmla="*/ 4623 w 10000"/>
                <a:gd name="connsiteY380" fmla="*/ 9344 h 10000"/>
                <a:gd name="connsiteX381" fmla="*/ 4734 w 10000"/>
                <a:gd name="connsiteY381" fmla="*/ 9277 h 10000"/>
                <a:gd name="connsiteX382" fmla="*/ 4846 w 10000"/>
                <a:gd name="connsiteY382" fmla="*/ 9197 h 10000"/>
                <a:gd name="connsiteX383" fmla="*/ 4952 w 10000"/>
                <a:gd name="connsiteY383" fmla="*/ 9117 h 10000"/>
                <a:gd name="connsiteX384" fmla="*/ 5063 w 10000"/>
                <a:gd name="connsiteY384" fmla="*/ 9036 h 10000"/>
                <a:gd name="connsiteX385" fmla="*/ 5170 w 10000"/>
                <a:gd name="connsiteY385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6035 w 10000"/>
                <a:gd name="connsiteY144" fmla="*/ 3612 h 10000"/>
                <a:gd name="connsiteX145" fmla="*/ 5443 w 10000"/>
                <a:gd name="connsiteY145" fmla="*/ 6767 h 10000"/>
                <a:gd name="connsiteX146" fmla="*/ 5337 w 10000"/>
                <a:gd name="connsiteY146" fmla="*/ 6644 h 10000"/>
                <a:gd name="connsiteX147" fmla="*/ 5251 w 10000"/>
                <a:gd name="connsiteY147" fmla="*/ 6580 h 10000"/>
                <a:gd name="connsiteX148" fmla="*/ 5170 w 10000"/>
                <a:gd name="connsiteY148" fmla="*/ 6498 h 10000"/>
                <a:gd name="connsiteX149" fmla="*/ 5089 w 10000"/>
                <a:gd name="connsiteY149" fmla="*/ 6405 h 10000"/>
                <a:gd name="connsiteX150" fmla="*/ 5013 w 10000"/>
                <a:gd name="connsiteY150" fmla="*/ 6325 h 10000"/>
                <a:gd name="connsiteX151" fmla="*/ 4962 w 10000"/>
                <a:gd name="connsiteY151" fmla="*/ 6230 h 10000"/>
                <a:gd name="connsiteX152" fmla="*/ 4937 w 10000"/>
                <a:gd name="connsiteY152" fmla="*/ 6123 h 10000"/>
                <a:gd name="connsiteX153" fmla="*/ 4835 w 10000"/>
                <a:gd name="connsiteY153" fmla="*/ 6163 h 10000"/>
                <a:gd name="connsiteX154" fmla="*/ 4668 w 10000"/>
                <a:gd name="connsiteY154" fmla="*/ 6243 h 10000"/>
                <a:gd name="connsiteX155" fmla="*/ 4461 w 10000"/>
                <a:gd name="connsiteY155" fmla="*/ 6325 h 10000"/>
                <a:gd name="connsiteX156" fmla="*/ 4213 w 10000"/>
                <a:gd name="connsiteY156" fmla="*/ 6443 h 10000"/>
                <a:gd name="connsiteX157" fmla="*/ 3929 w 10000"/>
                <a:gd name="connsiteY157" fmla="*/ 6565 h 10000"/>
                <a:gd name="connsiteX158" fmla="*/ 3625 w 10000"/>
                <a:gd name="connsiteY158" fmla="*/ 6686 h 10000"/>
                <a:gd name="connsiteX159" fmla="*/ 3311 w 10000"/>
                <a:gd name="connsiteY159" fmla="*/ 6831 h 10000"/>
                <a:gd name="connsiteX160" fmla="*/ 2992 w 10000"/>
                <a:gd name="connsiteY160" fmla="*/ 6966 h 10000"/>
                <a:gd name="connsiteX161" fmla="*/ 2678 w 10000"/>
                <a:gd name="connsiteY161" fmla="*/ 7102 h 10000"/>
                <a:gd name="connsiteX162" fmla="*/ 2380 w 10000"/>
                <a:gd name="connsiteY162" fmla="*/ 7250 h 10000"/>
                <a:gd name="connsiteX163" fmla="*/ 2101 w 10000"/>
                <a:gd name="connsiteY163" fmla="*/ 7369 h 10000"/>
                <a:gd name="connsiteX164" fmla="*/ 1848 w 10000"/>
                <a:gd name="connsiteY164" fmla="*/ 7479 h 10000"/>
                <a:gd name="connsiteX165" fmla="*/ 1641 w 10000"/>
                <a:gd name="connsiteY165" fmla="*/ 7571 h 10000"/>
                <a:gd name="connsiteX166" fmla="*/ 1484 w 10000"/>
                <a:gd name="connsiteY166" fmla="*/ 7625 h 10000"/>
                <a:gd name="connsiteX167" fmla="*/ 1377 w 10000"/>
                <a:gd name="connsiteY167" fmla="*/ 7680 h 10000"/>
                <a:gd name="connsiteX168" fmla="*/ 1342 w 10000"/>
                <a:gd name="connsiteY168" fmla="*/ 7692 h 10000"/>
                <a:gd name="connsiteX169" fmla="*/ 1261 w 10000"/>
                <a:gd name="connsiteY169" fmla="*/ 7625 h 10000"/>
                <a:gd name="connsiteX170" fmla="*/ 1180 w 10000"/>
                <a:gd name="connsiteY170" fmla="*/ 7559 h 10000"/>
                <a:gd name="connsiteX171" fmla="*/ 1104 w 10000"/>
                <a:gd name="connsiteY171" fmla="*/ 7492 h 10000"/>
                <a:gd name="connsiteX172" fmla="*/ 1023 w 10000"/>
                <a:gd name="connsiteY172" fmla="*/ 7412 h 10000"/>
                <a:gd name="connsiteX173" fmla="*/ 942 w 10000"/>
                <a:gd name="connsiteY173" fmla="*/ 7341 h 10000"/>
                <a:gd name="connsiteX174" fmla="*/ 861 w 10000"/>
                <a:gd name="connsiteY174" fmla="*/ 7262 h 10000"/>
                <a:gd name="connsiteX175" fmla="*/ 785 w 10000"/>
                <a:gd name="connsiteY175" fmla="*/ 7195 h 10000"/>
                <a:gd name="connsiteX176" fmla="*/ 704 w 10000"/>
                <a:gd name="connsiteY176" fmla="*/ 7117 h 10000"/>
                <a:gd name="connsiteX177" fmla="*/ 623 w 10000"/>
                <a:gd name="connsiteY177" fmla="*/ 7049 h 10000"/>
                <a:gd name="connsiteX178" fmla="*/ 542 w 10000"/>
                <a:gd name="connsiteY178" fmla="*/ 6982 h 10000"/>
                <a:gd name="connsiteX179" fmla="*/ 466 w 10000"/>
                <a:gd name="connsiteY179" fmla="*/ 6900 h 10000"/>
                <a:gd name="connsiteX180" fmla="*/ 380 w 10000"/>
                <a:gd name="connsiteY180" fmla="*/ 6846 h 10000"/>
                <a:gd name="connsiteX181" fmla="*/ 299 w 10000"/>
                <a:gd name="connsiteY181" fmla="*/ 6779 h 10000"/>
                <a:gd name="connsiteX182" fmla="*/ 218 w 10000"/>
                <a:gd name="connsiteY182" fmla="*/ 6712 h 10000"/>
                <a:gd name="connsiteX183" fmla="*/ 137 w 10000"/>
                <a:gd name="connsiteY183" fmla="*/ 6659 h 10000"/>
                <a:gd name="connsiteX184" fmla="*/ 56 w 10000"/>
                <a:gd name="connsiteY184" fmla="*/ 6593 h 10000"/>
                <a:gd name="connsiteX185" fmla="*/ 0 w 10000"/>
                <a:gd name="connsiteY185" fmla="*/ 6750 h 10000"/>
                <a:gd name="connsiteX186" fmla="*/ 15 w 10000"/>
                <a:gd name="connsiteY186" fmla="*/ 6779 h 10000"/>
                <a:gd name="connsiteX187" fmla="*/ 51 w 10000"/>
                <a:gd name="connsiteY187" fmla="*/ 6831 h 10000"/>
                <a:gd name="connsiteX188" fmla="*/ 106 w 10000"/>
                <a:gd name="connsiteY188" fmla="*/ 6888 h 10000"/>
                <a:gd name="connsiteX189" fmla="*/ 177 w 10000"/>
                <a:gd name="connsiteY189" fmla="*/ 6966 h 10000"/>
                <a:gd name="connsiteX190" fmla="*/ 263 w 10000"/>
                <a:gd name="connsiteY190" fmla="*/ 7049 h 10000"/>
                <a:gd name="connsiteX191" fmla="*/ 359 w 10000"/>
                <a:gd name="connsiteY191" fmla="*/ 7142 h 10000"/>
                <a:gd name="connsiteX192" fmla="*/ 456 w 10000"/>
                <a:gd name="connsiteY192" fmla="*/ 7250 h 10000"/>
                <a:gd name="connsiteX193" fmla="*/ 557 w 10000"/>
                <a:gd name="connsiteY193" fmla="*/ 7341 h 10000"/>
                <a:gd name="connsiteX194" fmla="*/ 658 w 10000"/>
                <a:gd name="connsiteY194" fmla="*/ 7452 h 10000"/>
                <a:gd name="connsiteX195" fmla="*/ 754 w 10000"/>
                <a:gd name="connsiteY195" fmla="*/ 7544 h 10000"/>
                <a:gd name="connsiteX196" fmla="*/ 851 w 10000"/>
                <a:gd name="connsiteY196" fmla="*/ 7625 h 10000"/>
                <a:gd name="connsiteX197" fmla="*/ 932 w 10000"/>
                <a:gd name="connsiteY197" fmla="*/ 7706 h 10000"/>
                <a:gd name="connsiteX198" fmla="*/ 997 w 10000"/>
                <a:gd name="connsiteY198" fmla="*/ 7788 h 10000"/>
                <a:gd name="connsiteX199" fmla="*/ 1053 w 10000"/>
                <a:gd name="connsiteY199" fmla="*/ 7827 h 10000"/>
                <a:gd name="connsiteX200" fmla="*/ 1089 w 10000"/>
                <a:gd name="connsiteY200" fmla="*/ 7868 h 10000"/>
                <a:gd name="connsiteX201" fmla="*/ 1099 w 10000"/>
                <a:gd name="connsiteY201" fmla="*/ 7882 h 10000"/>
                <a:gd name="connsiteX202" fmla="*/ 1094 w 10000"/>
                <a:gd name="connsiteY202" fmla="*/ 7882 h 10000"/>
                <a:gd name="connsiteX203" fmla="*/ 1073 w 10000"/>
                <a:gd name="connsiteY203" fmla="*/ 7895 h 10000"/>
                <a:gd name="connsiteX204" fmla="*/ 1053 w 10000"/>
                <a:gd name="connsiteY204" fmla="*/ 7922 h 10000"/>
                <a:gd name="connsiteX205" fmla="*/ 1023 w 10000"/>
                <a:gd name="connsiteY205" fmla="*/ 7961 h 10000"/>
                <a:gd name="connsiteX206" fmla="*/ 987 w 10000"/>
                <a:gd name="connsiteY206" fmla="*/ 7988 h 10000"/>
                <a:gd name="connsiteX207" fmla="*/ 957 w 10000"/>
                <a:gd name="connsiteY207" fmla="*/ 8028 h 10000"/>
                <a:gd name="connsiteX208" fmla="*/ 932 w 10000"/>
                <a:gd name="connsiteY208" fmla="*/ 8068 h 10000"/>
                <a:gd name="connsiteX209" fmla="*/ 906 w 10000"/>
                <a:gd name="connsiteY209" fmla="*/ 8109 h 10000"/>
                <a:gd name="connsiteX210" fmla="*/ 2486 w 10000"/>
                <a:gd name="connsiteY210" fmla="*/ 9947 h 10000"/>
                <a:gd name="connsiteX211" fmla="*/ 2516 w 10000"/>
                <a:gd name="connsiteY211" fmla="*/ 9988 h 10000"/>
                <a:gd name="connsiteX212" fmla="*/ 2542 w 10000"/>
                <a:gd name="connsiteY212" fmla="*/ 10000 h 10000"/>
                <a:gd name="connsiteX213" fmla="*/ 2572 w 10000"/>
                <a:gd name="connsiteY213" fmla="*/ 10000 h 10000"/>
                <a:gd name="connsiteX214" fmla="*/ 2603 w 10000"/>
                <a:gd name="connsiteY214" fmla="*/ 9932 h 10000"/>
                <a:gd name="connsiteX215" fmla="*/ 1246 w 10000"/>
                <a:gd name="connsiteY215" fmla="*/ 8215 h 10000"/>
                <a:gd name="connsiteX216" fmla="*/ 1337 w 10000"/>
                <a:gd name="connsiteY216" fmla="*/ 8162 h 10000"/>
                <a:gd name="connsiteX217" fmla="*/ 1494 w 10000"/>
                <a:gd name="connsiteY217" fmla="*/ 8080 h 10000"/>
                <a:gd name="connsiteX218" fmla="*/ 1701 w 10000"/>
                <a:gd name="connsiteY218" fmla="*/ 7961 h 10000"/>
                <a:gd name="connsiteX219" fmla="*/ 1949 w 10000"/>
                <a:gd name="connsiteY219" fmla="*/ 7827 h 10000"/>
                <a:gd name="connsiteX220" fmla="*/ 2233 w 10000"/>
                <a:gd name="connsiteY220" fmla="*/ 7692 h 10000"/>
                <a:gd name="connsiteX221" fmla="*/ 2542 w 10000"/>
                <a:gd name="connsiteY221" fmla="*/ 7544 h 10000"/>
                <a:gd name="connsiteX222" fmla="*/ 2871 w 10000"/>
                <a:gd name="connsiteY222" fmla="*/ 7369 h 10000"/>
                <a:gd name="connsiteX223" fmla="*/ 3195 w 10000"/>
                <a:gd name="connsiteY223" fmla="*/ 7209 h 10000"/>
                <a:gd name="connsiteX224" fmla="*/ 3524 w 10000"/>
                <a:gd name="connsiteY224" fmla="*/ 7061 h 10000"/>
                <a:gd name="connsiteX225" fmla="*/ 3833 w 10000"/>
                <a:gd name="connsiteY225" fmla="*/ 6900 h 10000"/>
                <a:gd name="connsiteX226" fmla="*/ 4122 w 10000"/>
                <a:gd name="connsiteY226" fmla="*/ 6767 h 10000"/>
                <a:gd name="connsiteX227" fmla="*/ 4380 w 10000"/>
                <a:gd name="connsiteY227" fmla="*/ 6632 h 10000"/>
                <a:gd name="connsiteX228" fmla="*/ 4603 w 10000"/>
                <a:gd name="connsiteY228" fmla="*/ 6538 h 10000"/>
                <a:gd name="connsiteX229" fmla="*/ 4765 w 10000"/>
                <a:gd name="connsiteY229" fmla="*/ 6443 h 10000"/>
                <a:gd name="connsiteX230" fmla="*/ 4876 w 10000"/>
                <a:gd name="connsiteY230" fmla="*/ 6391 h 10000"/>
                <a:gd name="connsiteX231" fmla="*/ 4911 w 10000"/>
                <a:gd name="connsiteY231" fmla="*/ 6379 h 10000"/>
                <a:gd name="connsiteX232" fmla="*/ 4972 w 10000"/>
                <a:gd name="connsiteY232" fmla="*/ 6471 h 10000"/>
                <a:gd name="connsiteX233" fmla="*/ 5038 w 10000"/>
                <a:gd name="connsiteY233" fmla="*/ 6565 h 10000"/>
                <a:gd name="connsiteX234" fmla="*/ 5109 w 10000"/>
                <a:gd name="connsiteY234" fmla="*/ 6659 h 10000"/>
                <a:gd name="connsiteX235" fmla="*/ 5180 w 10000"/>
                <a:gd name="connsiteY235" fmla="*/ 6767 h 10000"/>
                <a:gd name="connsiteX236" fmla="*/ 5241 w 10000"/>
                <a:gd name="connsiteY236" fmla="*/ 6874 h 10000"/>
                <a:gd name="connsiteX237" fmla="*/ 5306 w 10000"/>
                <a:gd name="connsiteY237" fmla="*/ 6982 h 10000"/>
                <a:gd name="connsiteX238" fmla="*/ 5367 w 10000"/>
                <a:gd name="connsiteY238" fmla="*/ 7088 h 10000"/>
                <a:gd name="connsiteX239" fmla="*/ 5428 w 10000"/>
                <a:gd name="connsiteY239" fmla="*/ 7209 h 10000"/>
                <a:gd name="connsiteX240" fmla="*/ 5423 w 10000"/>
                <a:gd name="connsiteY240" fmla="*/ 7610 h 10000"/>
                <a:gd name="connsiteX241" fmla="*/ 5397 w 10000"/>
                <a:gd name="connsiteY241" fmla="*/ 7988 h 10000"/>
                <a:gd name="connsiteX242" fmla="*/ 5367 w 10000"/>
                <a:gd name="connsiteY242" fmla="*/ 8378 h 10000"/>
                <a:gd name="connsiteX243" fmla="*/ 5337 w 10000"/>
                <a:gd name="connsiteY243" fmla="*/ 8727 h 10000"/>
                <a:gd name="connsiteX244" fmla="*/ 5296 w 10000"/>
                <a:gd name="connsiteY244" fmla="*/ 8604 h 10000"/>
                <a:gd name="connsiteX245" fmla="*/ 5251 w 10000"/>
                <a:gd name="connsiteY245" fmla="*/ 8484 h 10000"/>
                <a:gd name="connsiteX246" fmla="*/ 5210 w 10000"/>
                <a:gd name="connsiteY246" fmla="*/ 8363 h 10000"/>
                <a:gd name="connsiteX247" fmla="*/ 5170 w 10000"/>
                <a:gd name="connsiteY247" fmla="*/ 8253 h 10000"/>
                <a:gd name="connsiteX248" fmla="*/ 5129 w 10000"/>
                <a:gd name="connsiteY248" fmla="*/ 8134 h 10000"/>
                <a:gd name="connsiteX249" fmla="*/ 5089 w 10000"/>
                <a:gd name="connsiteY249" fmla="*/ 8028 h 10000"/>
                <a:gd name="connsiteX250" fmla="*/ 5043 w 10000"/>
                <a:gd name="connsiteY250" fmla="*/ 7922 h 10000"/>
                <a:gd name="connsiteX251" fmla="*/ 4992 w 10000"/>
                <a:gd name="connsiteY251" fmla="*/ 7827 h 10000"/>
                <a:gd name="connsiteX252" fmla="*/ 5033 w 10000"/>
                <a:gd name="connsiteY252" fmla="*/ 7827 h 10000"/>
                <a:gd name="connsiteX253" fmla="*/ 5073 w 10000"/>
                <a:gd name="connsiteY253" fmla="*/ 7868 h 10000"/>
                <a:gd name="connsiteX254" fmla="*/ 5114 w 10000"/>
                <a:gd name="connsiteY254" fmla="*/ 7934 h 10000"/>
                <a:gd name="connsiteX255" fmla="*/ 5149 w 10000"/>
                <a:gd name="connsiteY255" fmla="*/ 8016 h 10000"/>
                <a:gd name="connsiteX256" fmla="*/ 5190 w 10000"/>
                <a:gd name="connsiteY256" fmla="*/ 8096 h 10000"/>
                <a:gd name="connsiteX257" fmla="*/ 5230 w 10000"/>
                <a:gd name="connsiteY257" fmla="*/ 8122 h 10000"/>
                <a:gd name="connsiteX258" fmla="*/ 5271 w 10000"/>
                <a:gd name="connsiteY258" fmla="*/ 8122 h 10000"/>
                <a:gd name="connsiteX259" fmla="*/ 5316 w 10000"/>
                <a:gd name="connsiteY259" fmla="*/ 8068 h 10000"/>
                <a:gd name="connsiteX260" fmla="*/ 5276 w 10000"/>
                <a:gd name="connsiteY260" fmla="*/ 7882 h 10000"/>
                <a:gd name="connsiteX261" fmla="*/ 5225 w 10000"/>
                <a:gd name="connsiteY261" fmla="*/ 7706 h 10000"/>
                <a:gd name="connsiteX262" fmla="*/ 5170 w 10000"/>
                <a:gd name="connsiteY262" fmla="*/ 7559 h 10000"/>
                <a:gd name="connsiteX263" fmla="*/ 5109 w 10000"/>
                <a:gd name="connsiteY263" fmla="*/ 7398 h 10000"/>
                <a:gd name="connsiteX264" fmla="*/ 5043 w 10000"/>
                <a:gd name="connsiteY264" fmla="*/ 7262 h 10000"/>
                <a:gd name="connsiteX265" fmla="*/ 4972 w 10000"/>
                <a:gd name="connsiteY265" fmla="*/ 7142 h 10000"/>
                <a:gd name="connsiteX266" fmla="*/ 4901 w 10000"/>
                <a:gd name="connsiteY266" fmla="*/ 7035 h 10000"/>
                <a:gd name="connsiteX267" fmla="*/ 4835 w 10000"/>
                <a:gd name="connsiteY267" fmla="*/ 6940 h 10000"/>
                <a:gd name="connsiteX268" fmla="*/ 4881 w 10000"/>
                <a:gd name="connsiteY268" fmla="*/ 6952 h 10000"/>
                <a:gd name="connsiteX269" fmla="*/ 4927 w 10000"/>
                <a:gd name="connsiteY269" fmla="*/ 6966 h 10000"/>
                <a:gd name="connsiteX270" fmla="*/ 4972 w 10000"/>
                <a:gd name="connsiteY270" fmla="*/ 6995 h 10000"/>
                <a:gd name="connsiteX271" fmla="*/ 5018 w 10000"/>
                <a:gd name="connsiteY271" fmla="*/ 7035 h 10000"/>
                <a:gd name="connsiteX272" fmla="*/ 5068 w 10000"/>
                <a:gd name="connsiteY272" fmla="*/ 7061 h 10000"/>
                <a:gd name="connsiteX273" fmla="*/ 5114 w 10000"/>
                <a:gd name="connsiteY273" fmla="*/ 7102 h 10000"/>
                <a:gd name="connsiteX274" fmla="*/ 5154 w 10000"/>
                <a:gd name="connsiteY274" fmla="*/ 7155 h 10000"/>
                <a:gd name="connsiteX275" fmla="*/ 5195 w 10000"/>
                <a:gd name="connsiteY275" fmla="*/ 7209 h 10000"/>
                <a:gd name="connsiteX276" fmla="*/ 5220 w 10000"/>
                <a:gd name="connsiteY276" fmla="*/ 7223 h 10000"/>
                <a:gd name="connsiteX277" fmla="*/ 5241 w 10000"/>
                <a:gd name="connsiteY277" fmla="*/ 7275 h 10000"/>
                <a:gd name="connsiteX278" fmla="*/ 5266 w 10000"/>
                <a:gd name="connsiteY278" fmla="*/ 7341 h 10000"/>
                <a:gd name="connsiteX279" fmla="*/ 5281 w 10000"/>
                <a:gd name="connsiteY279" fmla="*/ 7385 h 10000"/>
                <a:gd name="connsiteX280" fmla="*/ 5306 w 10000"/>
                <a:gd name="connsiteY280" fmla="*/ 7452 h 10000"/>
                <a:gd name="connsiteX281" fmla="*/ 5327 w 10000"/>
                <a:gd name="connsiteY281" fmla="*/ 7465 h 10000"/>
                <a:gd name="connsiteX282" fmla="*/ 5352 w 10000"/>
                <a:gd name="connsiteY282" fmla="*/ 7452 h 10000"/>
                <a:gd name="connsiteX283" fmla="*/ 5382 w 10000"/>
                <a:gd name="connsiteY283" fmla="*/ 7385 h 10000"/>
                <a:gd name="connsiteX284" fmla="*/ 5342 w 10000"/>
                <a:gd name="connsiteY284" fmla="*/ 7250 h 10000"/>
                <a:gd name="connsiteX285" fmla="*/ 5296 w 10000"/>
                <a:gd name="connsiteY285" fmla="*/ 7142 h 10000"/>
                <a:gd name="connsiteX286" fmla="*/ 5241 w 10000"/>
                <a:gd name="connsiteY286" fmla="*/ 7049 h 10000"/>
                <a:gd name="connsiteX287" fmla="*/ 5190 w 10000"/>
                <a:gd name="connsiteY287" fmla="*/ 6966 h 10000"/>
                <a:gd name="connsiteX288" fmla="*/ 5129 w 10000"/>
                <a:gd name="connsiteY288" fmla="*/ 6900 h 10000"/>
                <a:gd name="connsiteX289" fmla="*/ 5073 w 10000"/>
                <a:gd name="connsiteY289" fmla="*/ 6861 h 10000"/>
                <a:gd name="connsiteX290" fmla="*/ 5008 w 10000"/>
                <a:gd name="connsiteY290" fmla="*/ 6793 h 10000"/>
                <a:gd name="connsiteX291" fmla="*/ 4952 w 10000"/>
                <a:gd name="connsiteY291" fmla="*/ 6750 h 10000"/>
                <a:gd name="connsiteX292" fmla="*/ 4916 w 10000"/>
                <a:gd name="connsiteY292" fmla="*/ 6712 h 10000"/>
                <a:gd name="connsiteX293" fmla="*/ 4876 w 10000"/>
                <a:gd name="connsiteY293" fmla="*/ 6698 h 10000"/>
                <a:gd name="connsiteX294" fmla="*/ 4841 w 10000"/>
                <a:gd name="connsiteY294" fmla="*/ 6698 h 10000"/>
                <a:gd name="connsiteX295" fmla="*/ 4810 w 10000"/>
                <a:gd name="connsiteY295" fmla="*/ 6767 h 10000"/>
                <a:gd name="connsiteX296" fmla="*/ 4810 w 10000"/>
                <a:gd name="connsiteY296" fmla="*/ 6805 h 10000"/>
                <a:gd name="connsiteX297" fmla="*/ 4815 w 10000"/>
                <a:gd name="connsiteY297" fmla="*/ 6861 h 10000"/>
                <a:gd name="connsiteX298" fmla="*/ 4820 w 10000"/>
                <a:gd name="connsiteY298" fmla="*/ 6888 h 10000"/>
                <a:gd name="connsiteX299" fmla="*/ 4835 w 10000"/>
                <a:gd name="connsiteY299" fmla="*/ 6913 h 10000"/>
                <a:gd name="connsiteX300" fmla="*/ 4795 w 10000"/>
                <a:gd name="connsiteY300" fmla="*/ 6952 h 10000"/>
                <a:gd name="connsiteX301" fmla="*/ 4744 w 10000"/>
                <a:gd name="connsiteY301" fmla="*/ 6966 h 10000"/>
                <a:gd name="connsiteX302" fmla="*/ 4709 w 10000"/>
                <a:gd name="connsiteY302" fmla="*/ 6995 h 10000"/>
                <a:gd name="connsiteX303" fmla="*/ 4704 w 10000"/>
                <a:gd name="connsiteY303" fmla="*/ 7117 h 10000"/>
                <a:gd name="connsiteX304" fmla="*/ 4754 w 10000"/>
                <a:gd name="connsiteY304" fmla="*/ 7168 h 10000"/>
                <a:gd name="connsiteX305" fmla="*/ 4800 w 10000"/>
                <a:gd name="connsiteY305" fmla="*/ 7209 h 10000"/>
                <a:gd name="connsiteX306" fmla="*/ 4846 w 10000"/>
                <a:gd name="connsiteY306" fmla="*/ 7262 h 10000"/>
                <a:gd name="connsiteX307" fmla="*/ 4896 w 10000"/>
                <a:gd name="connsiteY307" fmla="*/ 7289 h 10000"/>
                <a:gd name="connsiteX308" fmla="*/ 4937 w 10000"/>
                <a:gd name="connsiteY308" fmla="*/ 7341 h 10000"/>
                <a:gd name="connsiteX309" fmla="*/ 4987 w 10000"/>
                <a:gd name="connsiteY309" fmla="*/ 7398 h 10000"/>
                <a:gd name="connsiteX310" fmla="*/ 5028 w 10000"/>
                <a:gd name="connsiteY310" fmla="*/ 7479 h 10000"/>
                <a:gd name="connsiteX311" fmla="*/ 5068 w 10000"/>
                <a:gd name="connsiteY311" fmla="*/ 7559 h 10000"/>
                <a:gd name="connsiteX312" fmla="*/ 5033 w 10000"/>
                <a:gd name="connsiteY312" fmla="*/ 7571 h 10000"/>
                <a:gd name="connsiteX313" fmla="*/ 4992 w 10000"/>
                <a:gd name="connsiteY313" fmla="*/ 7571 h 10000"/>
                <a:gd name="connsiteX314" fmla="*/ 4957 w 10000"/>
                <a:gd name="connsiteY314" fmla="*/ 7559 h 10000"/>
                <a:gd name="connsiteX315" fmla="*/ 4916 w 10000"/>
                <a:gd name="connsiteY315" fmla="*/ 7519 h 10000"/>
                <a:gd name="connsiteX316" fmla="*/ 4876 w 10000"/>
                <a:gd name="connsiteY316" fmla="*/ 7492 h 10000"/>
                <a:gd name="connsiteX317" fmla="*/ 4835 w 10000"/>
                <a:gd name="connsiteY317" fmla="*/ 7479 h 10000"/>
                <a:gd name="connsiteX318" fmla="*/ 4800 w 10000"/>
                <a:gd name="connsiteY318" fmla="*/ 7505 h 10000"/>
                <a:gd name="connsiteX319" fmla="*/ 4759 w 10000"/>
                <a:gd name="connsiteY319" fmla="*/ 7559 h 10000"/>
                <a:gd name="connsiteX320" fmla="*/ 4775 w 10000"/>
                <a:gd name="connsiteY320" fmla="*/ 7719 h 10000"/>
                <a:gd name="connsiteX321" fmla="*/ 4810 w 10000"/>
                <a:gd name="connsiteY321" fmla="*/ 7868 h 10000"/>
                <a:gd name="connsiteX322" fmla="*/ 4851 w 10000"/>
                <a:gd name="connsiteY322" fmla="*/ 7974 h 10000"/>
                <a:gd name="connsiteX323" fmla="*/ 4901 w 10000"/>
                <a:gd name="connsiteY323" fmla="*/ 8080 h 10000"/>
                <a:gd name="connsiteX324" fmla="*/ 4952 w 10000"/>
                <a:gd name="connsiteY324" fmla="*/ 8189 h 10000"/>
                <a:gd name="connsiteX325" fmla="*/ 5003 w 10000"/>
                <a:gd name="connsiteY325" fmla="*/ 8309 h 10000"/>
                <a:gd name="connsiteX326" fmla="*/ 5043 w 10000"/>
                <a:gd name="connsiteY326" fmla="*/ 8470 h 10000"/>
                <a:gd name="connsiteX327" fmla="*/ 5078 w 10000"/>
                <a:gd name="connsiteY327" fmla="*/ 8631 h 10000"/>
                <a:gd name="connsiteX328" fmla="*/ 4987 w 10000"/>
                <a:gd name="connsiteY328" fmla="*/ 8686 h 10000"/>
                <a:gd name="connsiteX329" fmla="*/ 4886 w 10000"/>
                <a:gd name="connsiteY329" fmla="*/ 8741 h 10000"/>
                <a:gd name="connsiteX330" fmla="*/ 4795 w 10000"/>
                <a:gd name="connsiteY330" fmla="*/ 8822 h 10000"/>
                <a:gd name="connsiteX331" fmla="*/ 4699 w 10000"/>
                <a:gd name="connsiteY331" fmla="*/ 8902 h 10000"/>
                <a:gd name="connsiteX332" fmla="*/ 4608 w 10000"/>
                <a:gd name="connsiteY332" fmla="*/ 8982 h 10000"/>
                <a:gd name="connsiteX333" fmla="*/ 4511 w 10000"/>
                <a:gd name="connsiteY333" fmla="*/ 9036 h 10000"/>
                <a:gd name="connsiteX334" fmla="*/ 4415 w 10000"/>
                <a:gd name="connsiteY334" fmla="*/ 9089 h 10000"/>
                <a:gd name="connsiteX335" fmla="*/ 4319 w 10000"/>
                <a:gd name="connsiteY335" fmla="*/ 9103 h 10000"/>
                <a:gd name="connsiteX336" fmla="*/ 4339 w 10000"/>
                <a:gd name="connsiteY336" fmla="*/ 8768 h 10000"/>
                <a:gd name="connsiteX337" fmla="*/ 4349 w 10000"/>
                <a:gd name="connsiteY337" fmla="*/ 8390 h 10000"/>
                <a:gd name="connsiteX338" fmla="*/ 4339 w 10000"/>
                <a:gd name="connsiteY338" fmla="*/ 8028 h 10000"/>
                <a:gd name="connsiteX339" fmla="*/ 4319 w 10000"/>
                <a:gd name="connsiteY339" fmla="*/ 7692 h 10000"/>
                <a:gd name="connsiteX340" fmla="*/ 4294 w 10000"/>
                <a:gd name="connsiteY340" fmla="*/ 7585 h 10000"/>
                <a:gd name="connsiteX341" fmla="*/ 4268 w 10000"/>
                <a:gd name="connsiteY341" fmla="*/ 7465 h 10000"/>
                <a:gd name="connsiteX342" fmla="*/ 4238 w 10000"/>
                <a:gd name="connsiteY342" fmla="*/ 7356 h 10000"/>
                <a:gd name="connsiteX343" fmla="*/ 4192 w 10000"/>
                <a:gd name="connsiteY343" fmla="*/ 7315 h 10000"/>
                <a:gd name="connsiteX344" fmla="*/ 4147 w 10000"/>
                <a:gd name="connsiteY344" fmla="*/ 7544 h 10000"/>
                <a:gd name="connsiteX345" fmla="*/ 4116 w 10000"/>
                <a:gd name="connsiteY345" fmla="*/ 7775 h 10000"/>
                <a:gd name="connsiteX346" fmla="*/ 4086 w 10000"/>
                <a:gd name="connsiteY346" fmla="*/ 8001 h 10000"/>
                <a:gd name="connsiteX347" fmla="*/ 4035 w 10000"/>
                <a:gd name="connsiteY347" fmla="*/ 8215 h 10000"/>
                <a:gd name="connsiteX348" fmla="*/ 3833 w 10000"/>
                <a:gd name="connsiteY348" fmla="*/ 7315 h 10000"/>
                <a:gd name="connsiteX349" fmla="*/ 3772 w 10000"/>
                <a:gd name="connsiteY349" fmla="*/ 7315 h 10000"/>
                <a:gd name="connsiteX350" fmla="*/ 3772 w 10000"/>
                <a:gd name="connsiteY350" fmla="*/ 7465 h 10000"/>
                <a:gd name="connsiteX351" fmla="*/ 3813 w 10000"/>
                <a:gd name="connsiteY351" fmla="*/ 7625 h 10000"/>
                <a:gd name="connsiteX352" fmla="*/ 3848 w 10000"/>
                <a:gd name="connsiteY352" fmla="*/ 7800 h 10000"/>
                <a:gd name="connsiteX353" fmla="*/ 3878 w 10000"/>
                <a:gd name="connsiteY353" fmla="*/ 7974 h 10000"/>
                <a:gd name="connsiteX354" fmla="*/ 3909 w 10000"/>
                <a:gd name="connsiteY354" fmla="*/ 8162 h 10000"/>
                <a:gd name="connsiteX355" fmla="*/ 3934 w 10000"/>
                <a:gd name="connsiteY355" fmla="*/ 8323 h 10000"/>
                <a:gd name="connsiteX356" fmla="*/ 3959 w 10000"/>
                <a:gd name="connsiteY356" fmla="*/ 8509 h 10000"/>
                <a:gd name="connsiteX357" fmla="*/ 3975 w 10000"/>
                <a:gd name="connsiteY357" fmla="*/ 8714 h 10000"/>
                <a:gd name="connsiteX358" fmla="*/ 3995 w 10000"/>
                <a:gd name="connsiteY358" fmla="*/ 8902 h 10000"/>
                <a:gd name="connsiteX359" fmla="*/ 4041 w 10000"/>
                <a:gd name="connsiteY359" fmla="*/ 8874 h 10000"/>
                <a:gd name="connsiteX360" fmla="*/ 4081 w 10000"/>
                <a:gd name="connsiteY360" fmla="*/ 8797 h 10000"/>
                <a:gd name="connsiteX361" fmla="*/ 4111 w 10000"/>
                <a:gd name="connsiteY361" fmla="*/ 8714 h 10000"/>
                <a:gd name="connsiteX362" fmla="*/ 4142 w 10000"/>
                <a:gd name="connsiteY362" fmla="*/ 8618 h 10000"/>
                <a:gd name="connsiteX363" fmla="*/ 4162 w 10000"/>
                <a:gd name="connsiteY363" fmla="*/ 8509 h 10000"/>
                <a:gd name="connsiteX364" fmla="*/ 4182 w 10000"/>
                <a:gd name="connsiteY364" fmla="*/ 8390 h 10000"/>
                <a:gd name="connsiteX365" fmla="*/ 4197 w 10000"/>
                <a:gd name="connsiteY365" fmla="*/ 8283 h 10000"/>
                <a:gd name="connsiteX366" fmla="*/ 4218 w 10000"/>
                <a:gd name="connsiteY366" fmla="*/ 8177 h 10000"/>
                <a:gd name="connsiteX367" fmla="*/ 4238 w 10000"/>
                <a:gd name="connsiteY367" fmla="*/ 8283 h 10000"/>
                <a:gd name="connsiteX368" fmla="*/ 4228 w 10000"/>
                <a:gd name="connsiteY368" fmla="*/ 8522 h 10000"/>
                <a:gd name="connsiteX369" fmla="*/ 4203 w 10000"/>
                <a:gd name="connsiteY369" fmla="*/ 8780 h 10000"/>
                <a:gd name="connsiteX370" fmla="*/ 4182 w 10000"/>
                <a:gd name="connsiteY370" fmla="*/ 9009 h 10000"/>
                <a:gd name="connsiteX371" fmla="*/ 4147 w 10000"/>
                <a:gd name="connsiteY371" fmla="*/ 9251 h 10000"/>
                <a:gd name="connsiteX372" fmla="*/ 4111 w 10000"/>
                <a:gd name="connsiteY372" fmla="*/ 9490 h 10000"/>
                <a:gd name="connsiteX373" fmla="*/ 4076 w 10000"/>
                <a:gd name="connsiteY373" fmla="*/ 9720 h 10000"/>
                <a:gd name="connsiteX374" fmla="*/ 4258 w 10000"/>
                <a:gd name="connsiteY374" fmla="*/ 9869 h 10000"/>
                <a:gd name="connsiteX375" fmla="*/ 4273 w 10000"/>
                <a:gd name="connsiteY375" fmla="*/ 9692 h 10000"/>
                <a:gd name="connsiteX376" fmla="*/ 4294 w 10000"/>
                <a:gd name="connsiteY376" fmla="*/ 9544 h 10000"/>
                <a:gd name="connsiteX377" fmla="*/ 4400 w 10000"/>
                <a:gd name="connsiteY377" fmla="*/ 9504 h 10000"/>
                <a:gd name="connsiteX378" fmla="*/ 4511 w 10000"/>
                <a:gd name="connsiteY378" fmla="*/ 9424 h 10000"/>
                <a:gd name="connsiteX379" fmla="*/ 4623 w 10000"/>
                <a:gd name="connsiteY379" fmla="*/ 9344 h 10000"/>
                <a:gd name="connsiteX380" fmla="*/ 4734 w 10000"/>
                <a:gd name="connsiteY380" fmla="*/ 9277 h 10000"/>
                <a:gd name="connsiteX381" fmla="*/ 4846 w 10000"/>
                <a:gd name="connsiteY381" fmla="*/ 9197 h 10000"/>
                <a:gd name="connsiteX382" fmla="*/ 4952 w 10000"/>
                <a:gd name="connsiteY382" fmla="*/ 9117 h 10000"/>
                <a:gd name="connsiteX383" fmla="*/ 5063 w 10000"/>
                <a:gd name="connsiteY383" fmla="*/ 9036 h 10000"/>
                <a:gd name="connsiteX384" fmla="*/ 5170 w 10000"/>
                <a:gd name="connsiteY384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6116 w 10000"/>
                <a:gd name="connsiteY143" fmla="*/ 3411 h 10000"/>
                <a:gd name="connsiteX144" fmla="*/ 5443 w 10000"/>
                <a:gd name="connsiteY144" fmla="*/ 6767 h 10000"/>
                <a:gd name="connsiteX145" fmla="*/ 5337 w 10000"/>
                <a:gd name="connsiteY145" fmla="*/ 6644 h 10000"/>
                <a:gd name="connsiteX146" fmla="*/ 5251 w 10000"/>
                <a:gd name="connsiteY146" fmla="*/ 6580 h 10000"/>
                <a:gd name="connsiteX147" fmla="*/ 5170 w 10000"/>
                <a:gd name="connsiteY147" fmla="*/ 6498 h 10000"/>
                <a:gd name="connsiteX148" fmla="*/ 5089 w 10000"/>
                <a:gd name="connsiteY148" fmla="*/ 6405 h 10000"/>
                <a:gd name="connsiteX149" fmla="*/ 5013 w 10000"/>
                <a:gd name="connsiteY149" fmla="*/ 6325 h 10000"/>
                <a:gd name="connsiteX150" fmla="*/ 4962 w 10000"/>
                <a:gd name="connsiteY150" fmla="*/ 6230 h 10000"/>
                <a:gd name="connsiteX151" fmla="*/ 4937 w 10000"/>
                <a:gd name="connsiteY151" fmla="*/ 6123 h 10000"/>
                <a:gd name="connsiteX152" fmla="*/ 4835 w 10000"/>
                <a:gd name="connsiteY152" fmla="*/ 6163 h 10000"/>
                <a:gd name="connsiteX153" fmla="*/ 4668 w 10000"/>
                <a:gd name="connsiteY153" fmla="*/ 6243 h 10000"/>
                <a:gd name="connsiteX154" fmla="*/ 4461 w 10000"/>
                <a:gd name="connsiteY154" fmla="*/ 6325 h 10000"/>
                <a:gd name="connsiteX155" fmla="*/ 4213 w 10000"/>
                <a:gd name="connsiteY155" fmla="*/ 6443 h 10000"/>
                <a:gd name="connsiteX156" fmla="*/ 3929 w 10000"/>
                <a:gd name="connsiteY156" fmla="*/ 6565 h 10000"/>
                <a:gd name="connsiteX157" fmla="*/ 3625 w 10000"/>
                <a:gd name="connsiteY157" fmla="*/ 6686 h 10000"/>
                <a:gd name="connsiteX158" fmla="*/ 3311 w 10000"/>
                <a:gd name="connsiteY158" fmla="*/ 6831 h 10000"/>
                <a:gd name="connsiteX159" fmla="*/ 2992 w 10000"/>
                <a:gd name="connsiteY159" fmla="*/ 6966 h 10000"/>
                <a:gd name="connsiteX160" fmla="*/ 2678 w 10000"/>
                <a:gd name="connsiteY160" fmla="*/ 7102 h 10000"/>
                <a:gd name="connsiteX161" fmla="*/ 2380 w 10000"/>
                <a:gd name="connsiteY161" fmla="*/ 7250 h 10000"/>
                <a:gd name="connsiteX162" fmla="*/ 2101 w 10000"/>
                <a:gd name="connsiteY162" fmla="*/ 7369 h 10000"/>
                <a:gd name="connsiteX163" fmla="*/ 1848 w 10000"/>
                <a:gd name="connsiteY163" fmla="*/ 7479 h 10000"/>
                <a:gd name="connsiteX164" fmla="*/ 1641 w 10000"/>
                <a:gd name="connsiteY164" fmla="*/ 7571 h 10000"/>
                <a:gd name="connsiteX165" fmla="*/ 1484 w 10000"/>
                <a:gd name="connsiteY165" fmla="*/ 7625 h 10000"/>
                <a:gd name="connsiteX166" fmla="*/ 1377 w 10000"/>
                <a:gd name="connsiteY166" fmla="*/ 7680 h 10000"/>
                <a:gd name="connsiteX167" fmla="*/ 1342 w 10000"/>
                <a:gd name="connsiteY167" fmla="*/ 7692 h 10000"/>
                <a:gd name="connsiteX168" fmla="*/ 1261 w 10000"/>
                <a:gd name="connsiteY168" fmla="*/ 7625 h 10000"/>
                <a:gd name="connsiteX169" fmla="*/ 1180 w 10000"/>
                <a:gd name="connsiteY169" fmla="*/ 7559 h 10000"/>
                <a:gd name="connsiteX170" fmla="*/ 1104 w 10000"/>
                <a:gd name="connsiteY170" fmla="*/ 7492 h 10000"/>
                <a:gd name="connsiteX171" fmla="*/ 1023 w 10000"/>
                <a:gd name="connsiteY171" fmla="*/ 7412 h 10000"/>
                <a:gd name="connsiteX172" fmla="*/ 942 w 10000"/>
                <a:gd name="connsiteY172" fmla="*/ 7341 h 10000"/>
                <a:gd name="connsiteX173" fmla="*/ 861 w 10000"/>
                <a:gd name="connsiteY173" fmla="*/ 7262 h 10000"/>
                <a:gd name="connsiteX174" fmla="*/ 785 w 10000"/>
                <a:gd name="connsiteY174" fmla="*/ 7195 h 10000"/>
                <a:gd name="connsiteX175" fmla="*/ 704 w 10000"/>
                <a:gd name="connsiteY175" fmla="*/ 7117 h 10000"/>
                <a:gd name="connsiteX176" fmla="*/ 623 w 10000"/>
                <a:gd name="connsiteY176" fmla="*/ 7049 h 10000"/>
                <a:gd name="connsiteX177" fmla="*/ 542 w 10000"/>
                <a:gd name="connsiteY177" fmla="*/ 6982 h 10000"/>
                <a:gd name="connsiteX178" fmla="*/ 466 w 10000"/>
                <a:gd name="connsiteY178" fmla="*/ 6900 h 10000"/>
                <a:gd name="connsiteX179" fmla="*/ 380 w 10000"/>
                <a:gd name="connsiteY179" fmla="*/ 6846 h 10000"/>
                <a:gd name="connsiteX180" fmla="*/ 299 w 10000"/>
                <a:gd name="connsiteY180" fmla="*/ 6779 h 10000"/>
                <a:gd name="connsiteX181" fmla="*/ 218 w 10000"/>
                <a:gd name="connsiteY181" fmla="*/ 6712 h 10000"/>
                <a:gd name="connsiteX182" fmla="*/ 137 w 10000"/>
                <a:gd name="connsiteY182" fmla="*/ 6659 h 10000"/>
                <a:gd name="connsiteX183" fmla="*/ 56 w 10000"/>
                <a:gd name="connsiteY183" fmla="*/ 6593 h 10000"/>
                <a:gd name="connsiteX184" fmla="*/ 0 w 10000"/>
                <a:gd name="connsiteY184" fmla="*/ 6750 h 10000"/>
                <a:gd name="connsiteX185" fmla="*/ 15 w 10000"/>
                <a:gd name="connsiteY185" fmla="*/ 6779 h 10000"/>
                <a:gd name="connsiteX186" fmla="*/ 51 w 10000"/>
                <a:gd name="connsiteY186" fmla="*/ 6831 h 10000"/>
                <a:gd name="connsiteX187" fmla="*/ 106 w 10000"/>
                <a:gd name="connsiteY187" fmla="*/ 6888 h 10000"/>
                <a:gd name="connsiteX188" fmla="*/ 177 w 10000"/>
                <a:gd name="connsiteY188" fmla="*/ 6966 h 10000"/>
                <a:gd name="connsiteX189" fmla="*/ 263 w 10000"/>
                <a:gd name="connsiteY189" fmla="*/ 7049 h 10000"/>
                <a:gd name="connsiteX190" fmla="*/ 359 w 10000"/>
                <a:gd name="connsiteY190" fmla="*/ 7142 h 10000"/>
                <a:gd name="connsiteX191" fmla="*/ 456 w 10000"/>
                <a:gd name="connsiteY191" fmla="*/ 7250 h 10000"/>
                <a:gd name="connsiteX192" fmla="*/ 557 w 10000"/>
                <a:gd name="connsiteY192" fmla="*/ 7341 h 10000"/>
                <a:gd name="connsiteX193" fmla="*/ 658 w 10000"/>
                <a:gd name="connsiteY193" fmla="*/ 7452 h 10000"/>
                <a:gd name="connsiteX194" fmla="*/ 754 w 10000"/>
                <a:gd name="connsiteY194" fmla="*/ 7544 h 10000"/>
                <a:gd name="connsiteX195" fmla="*/ 851 w 10000"/>
                <a:gd name="connsiteY195" fmla="*/ 7625 h 10000"/>
                <a:gd name="connsiteX196" fmla="*/ 932 w 10000"/>
                <a:gd name="connsiteY196" fmla="*/ 7706 h 10000"/>
                <a:gd name="connsiteX197" fmla="*/ 997 w 10000"/>
                <a:gd name="connsiteY197" fmla="*/ 7788 h 10000"/>
                <a:gd name="connsiteX198" fmla="*/ 1053 w 10000"/>
                <a:gd name="connsiteY198" fmla="*/ 7827 h 10000"/>
                <a:gd name="connsiteX199" fmla="*/ 1089 w 10000"/>
                <a:gd name="connsiteY199" fmla="*/ 7868 h 10000"/>
                <a:gd name="connsiteX200" fmla="*/ 1099 w 10000"/>
                <a:gd name="connsiteY200" fmla="*/ 7882 h 10000"/>
                <a:gd name="connsiteX201" fmla="*/ 1094 w 10000"/>
                <a:gd name="connsiteY201" fmla="*/ 7882 h 10000"/>
                <a:gd name="connsiteX202" fmla="*/ 1073 w 10000"/>
                <a:gd name="connsiteY202" fmla="*/ 7895 h 10000"/>
                <a:gd name="connsiteX203" fmla="*/ 1053 w 10000"/>
                <a:gd name="connsiteY203" fmla="*/ 7922 h 10000"/>
                <a:gd name="connsiteX204" fmla="*/ 1023 w 10000"/>
                <a:gd name="connsiteY204" fmla="*/ 7961 h 10000"/>
                <a:gd name="connsiteX205" fmla="*/ 987 w 10000"/>
                <a:gd name="connsiteY205" fmla="*/ 7988 h 10000"/>
                <a:gd name="connsiteX206" fmla="*/ 957 w 10000"/>
                <a:gd name="connsiteY206" fmla="*/ 8028 h 10000"/>
                <a:gd name="connsiteX207" fmla="*/ 932 w 10000"/>
                <a:gd name="connsiteY207" fmla="*/ 8068 h 10000"/>
                <a:gd name="connsiteX208" fmla="*/ 906 w 10000"/>
                <a:gd name="connsiteY208" fmla="*/ 8109 h 10000"/>
                <a:gd name="connsiteX209" fmla="*/ 2486 w 10000"/>
                <a:gd name="connsiteY209" fmla="*/ 9947 h 10000"/>
                <a:gd name="connsiteX210" fmla="*/ 2516 w 10000"/>
                <a:gd name="connsiteY210" fmla="*/ 9988 h 10000"/>
                <a:gd name="connsiteX211" fmla="*/ 2542 w 10000"/>
                <a:gd name="connsiteY211" fmla="*/ 10000 h 10000"/>
                <a:gd name="connsiteX212" fmla="*/ 2572 w 10000"/>
                <a:gd name="connsiteY212" fmla="*/ 10000 h 10000"/>
                <a:gd name="connsiteX213" fmla="*/ 2603 w 10000"/>
                <a:gd name="connsiteY213" fmla="*/ 9932 h 10000"/>
                <a:gd name="connsiteX214" fmla="*/ 1246 w 10000"/>
                <a:gd name="connsiteY214" fmla="*/ 8215 h 10000"/>
                <a:gd name="connsiteX215" fmla="*/ 1337 w 10000"/>
                <a:gd name="connsiteY215" fmla="*/ 8162 h 10000"/>
                <a:gd name="connsiteX216" fmla="*/ 1494 w 10000"/>
                <a:gd name="connsiteY216" fmla="*/ 8080 h 10000"/>
                <a:gd name="connsiteX217" fmla="*/ 1701 w 10000"/>
                <a:gd name="connsiteY217" fmla="*/ 7961 h 10000"/>
                <a:gd name="connsiteX218" fmla="*/ 1949 w 10000"/>
                <a:gd name="connsiteY218" fmla="*/ 7827 h 10000"/>
                <a:gd name="connsiteX219" fmla="*/ 2233 w 10000"/>
                <a:gd name="connsiteY219" fmla="*/ 7692 h 10000"/>
                <a:gd name="connsiteX220" fmla="*/ 2542 w 10000"/>
                <a:gd name="connsiteY220" fmla="*/ 7544 h 10000"/>
                <a:gd name="connsiteX221" fmla="*/ 2871 w 10000"/>
                <a:gd name="connsiteY221" fmla="*/ 7369 h 10000"/>
                <a:gd name="connsiteX222" fmla="*/ 3195 w 10000"/>
                <a:gd name="connsiteY222" fmla="*/ 7209 h 10000"/>
                <a:gd name="connsiteX223" fmla="*/ 3524 w 10000"/>
                <a:gd name="connsiteY223" fmla="*/ 7061 h 10000"/>
                <a:gd name="connsiteX224" fmla="*/ 3833 w 10000"/>
                <a:gd name="connsiteY224" fmla="*/ 6900 h 10000"/>
                <a:gd name="connsiteX225" fmla="*/ 4122 w 10000"/>
                <a:gd name="connsiteY225" fmla="*/ 6767 h 10000"/>
                <a:gd name="connsiteX226" fmla="*/ 4380 w 10000"/>
                <a:gd name="connsiteY226" fmla="*/ 6632 h 10000"/>
                <a:gd name="connsiteX227" fmla="*/ 4603 w 10000"/>
                <a:gd name="connsiteY227" fmla="*/ 6538 h 10000"/>
                <a:gd name="connsiteX228" fmla="*/ 4765 w 10000"/>
                <a:gd name="connsiteY228" fmla="*/ 6443 h 10000"/>
                <a:gd name="connsiteX229" fmla="*/ 4876 w 10000"/>
                <a:gd name="connsiteY229" fmla="*/ 6391 h 10000"/>
                <a:gd name="connsiteX230" fmla="*/ 4911 w 10000"/>
                <a:gd name="connsiteY230" fmla="*/ 6379 h 10000"/>
                <a:gd name="connsiteX231" fmla="*/ 4972 w 10000"/>
                <a:gd name="connsiteY231" fmla="*/ 6471 h 10000"/>
                <a:gd name="connsiteX232" fmla="*/ 5038 w 10000"/>
                <a:gd name="connsiteY232" fmla="*/ 6565 h 10000"/>
                <a:gd name="connsiteX233" fmla="*/ 5109 w 10000"/>
                <a:gd name="connsiteY233" fmla="*/ 6659 h 10000"/>
                <a:gd name="connsiteX234" fmla="*/ 5180 w 10000"/>
                <a:gd name="connsiteY234" fmla="*/ 6767 h 10000"/>
                <a:gd name="connsiteX235" fmla="*/ 5241 w 10000"/>
                <a:gd name="connsiteY235" fmla="*/ 6874 h 10000"/>
                <a:gd name="connsiteX236" fmla="*/ 5306 w 10000"/>
                <a:gd name="connsiteY236" fmla="*/ 6982 h 10000"/>
                <a:gd name="connsiteX237" fmla="*/ 5367 w 10000"/>
                <a:gd name="connsiteY237" fmla="*/ 7088 h 10000"/>
                <a:gd name="connsiteX238" fmla="*/ 5428 w 10000"/>
                <a:gd name="connsiteY238" fmla="*/ 7209 h 10000"/>
                <a:gd name="connsiteX239" fmla="*/ 5423 w 10000"/>
                <a:gd name="connsiteY239" fmla="*/ 7610 h 10000"/>
                <a:gd name="connsiteX240" fmla="*/ 5397 w 10000"/>
                <a:gd name="connsiteY240" fmla="*/ 7988 h 10000"/>
                <a:gd name="connsiteX241" fmla="*/ 5367 w 10000"/>
                <a:gd name="connsiteY241" fmla="*/ 8378 h 10000"/>
                <a:gd name="connsiteX242" fmla="*/ 5337 w 10000"/>
                <a:gd name="connsiteY242" fmla="*/ 8727 h 10000"/>
                <a:gd name="connsiteX243" fmla="*/ 5296 w 10000"/>
                <a:gd name="connsiteY243" fmla="*/ 8604 h 10000"/>
                <a:gd name="connsiteX244" fmla="*/ 5251 w 10000"/>
                <a:gd name="connsiteY244" fmla="*/ 8484 h 10000"/>
                <a:gd name="connsiteX245" fmla="*/ 5210 w 10000"/>
                <a:gd name="connsiteY245" fmla="*/ 8363 h 10000"/>
                <a:gd name="connsiteX246" fmla="*/ 5170 w 10000"/>
                <a:gd name="connsiteY246" fmla="*/ 8253 h 10000"/>
                <a:gd name="connsiteX247" fmla="*/ 5129 w 10000"/>
                <a:gd name="connsiteY247" fmla="*/ 8134 h 10000"/>
                <a:gd name="connsiteX248" fmla="*/ 5089 w 10000"/>
                <a:gd name="connsiteY248" fmla="*/ 8028 h 10000"/>
                <a:gd name="connsiteX249" fmla="*/ 5043 w 10000"/>
                <a:gd name="connsiteY249" fmla="*/ 7922 h 10000"/>
                <a:gd name="connsiteX250" fmla="*/ 4992 w 10000"/>
                <a:gd name="connsiteY250" fmla="*/ 7827 h 10000"/>
                <a:gd name="connsiteX251" fmla="*/ 5033 w 10000"/>
                <a:gd name="connsiteY251" fmla="*/ 7827 h 10000"/>
                <a:gd name="connsiteX252" fmla="*/ 5073 w 10000"/>
                <a:gd name="connsiteY252" fmla="*/ 7868 h 10000"/>
                <a:gd name="connsiteX253" fmla="*/ 5114 w 10000"/>
                <a:gd name="connsiteY253" fmla="*/ 7934 h 10000"/>
                <a:gd name="connsiteX254" fmla="*/ 5149 w 10000"/>
                <a:gd name="connsiteY254" fmla="*/ 8016 h 10000"/>
                <a:gd name="connsiteX255" fmla="*/ 5190 w 10000"/>
                <a:gd name="connsiteY255" fmla="*/ 8096 h 10000"/>
                <a:gd name="connsiteX256" fmla="*/ 5230 w 10000"/>
                <a:gd name="connsiteY256" fmla="*/ 8122 h 10000"/>
                <a:gd name="connsiteX257" fmla="*/ 5271 w 10000"/>
                <a:gd name="connsiteY257" fmla="*/ 8122 h 10000"/>
                <a:gd name="connsiteX258" fmla="*/ 5316 w 10000"/>
                <a:gd name="connsiteY258" fmla="*/ 8068 h 10000"/>
                <a:gd name="connsiteX259" fmla="*/ 5276 w 10000"/>
                <a:gd name="connsiteY259" fmla="*/ 7882 h 10000"/>
                <a:gd name="connsiteX260" fmla="*/ 5225 w 10000"/>
                <a:gd name="connsiteY260" fmla="*/ 7706 h 10000"/>
                <a:gd name="connsiteX261" fmla="*/ 5170 w 10000"/>
                <a:gd name="connsiteY261" fmla="*/ 7559 h 10000"/>
                <a:gd name="connsiteX262" fmla="*/ 5109 w 10000"/>
                <a:gd name="connsiteY262" fmla="*/ 7398 h 10000"/>
                <a:gd name="connsiteX263" fmla="*/ 5043 w 10000"/>
                <a:gd name="connsiteY263" fmla="*/ 7262 h 10000"/>
                <a:gd name="connsiteX264" fmla="*/ 4972 w 10000"/>
                <a:gd name="connsiteY264" fmla="*/ 7142 h 10000"/>
                <a:gd name="connsiteX265" fmla="*/ 4901 w 10000"/>
                <a:gd name="connsiteY265" fmla="*/ 7035 h 10000"/>
                <a:gd name="connsiteX266" fmla="*/ 4835 w 10000"/>
                <a:gd name="connsiteY266" fmla="*/ 6940 h 10000"/>
                <a:gd name="connsiteX267" fmla="*/ 4881 w 10000"/>
                <a:gd name="connsiteY267" fmla="*/ 6952 h 10000"/>
                <a:gd name="connsiteX268" fmla="*/ 4927 w 10000"/>
                <a:gd name="connsiteY268" fmla="*/ 6966 h 10000"/>
                <a:gd name="connsiteX269" fmla="*/ 4972 w 10000"/>
                <a:gd name="connsiteY269" fmla="*/ 6995 h 10000"/>
                <a:gd name="connsiteX270" fmla="*/ 5018 w 10000"/>
                <a:gd name="connsiteY270" fmla="*/ 7035 h 10000"/>
                <a:gd name="connsiteX271" fmla="*/ 5068 w 10000"/>
                <a:gd name="connsiteY271" fmla="*/ 7061 h 10000"/>
                <a:gd name="connsiteX272" fmla="*/ 5114 w 10000"/>
                <a:gd name="connsiteY272" fmla="*/ 7102 h 10000"/>
                <a:gd name="connsiteX273" fmla="*/ 5154 w 10000"/>
                <a:gd name="connsiteY273" fmla="*/ 7155 h 10000"/>
                <a:gd name="connsiteX274" fmla="*/ 5195 w 10000"/>
                <a:gd name="connsiteY274" fmla="*/ 7209 h 10000"/>
                <a:gd name="connsiteX275" fmla="*/ 5220 w 10000"/>
                <a:gd name="connsiteY275" fmla="*/ 7223 h 10000"/>
                <a:gd name="connsiteX276" fmla="*/ 5241 w 10000"/>
                <a:gd name="connsiteY276" fmla="*/ 7275 h 10000"/>
                <a:gd name="connsiteX277" fmla="*/ 5266 w 10000"/>
                <a:gd name="connsiteY277" fmla="*/ 7341 h 10000"/>
                <a:gd name="connsiteX278" fmla="*/ 5281 w 10000"/>
                <a:gd name="connsiteY278" fmla="*/ 7385 h 10000"/>
                <a:gd name="connsiteX279" fmla="*/ 5306 w 10000"/>
                <a:gd name="connsiteY279" fmla="*/ 7452 h 10000"/>
                <a:gd name="connsiteX280" fmla="*/ 5327 w 10000"/>
                <a:gd name="connsiteY280" fmla="*/ 7465 h 10000"/>
                <a:gd name="connsiteX281" fmla="*/ 5352 w 10000"/>
                <a:gd name="connsiteY281" fmla="*/ 7452 h 10000"/>
                <a:gd name="connsiteX282" fmla="*/ 5382 w 10000"/>
                <a:gd name="connsiteY282" fmla="*/ 7385 h 10000"/>
                <a:gd name="connsiteX283" fmla="*/ 5342 w 10000"/>
                <a:gd name="connsiteY283" fmla="*/ 7250 h 10000"/>
                <a:gd name="connsiteX284" fmla="*/ 5296 w 10000"/>
                <a:gd name="connsiteY284" fmla="*/ 7142 h 10000"/>
                <a:gd name="connsiteX285" fmla="*/ 5241 w 10000"/>
                <a:gd name="connsiteY285" fmla="*/ 7049 h 10000"/>
                <a:gd name="connsiteX286" fmla="*/ 5190 w 10000"/>
                <a:gd name="connsiteY286" fmla="*/ 6966 h 10000"/>
                <a:gd name="connsiteX287" fmla="*/ 5129 w 10000"/>
                <a:gd name="connsiteY287" fmla="*/ 6900 h 10000"/>
                <a:gd name="connsiteX288" fmla="*/ 5073 w 10000"/>
                <a:gd name="connsiteY288" fmla="*/ 6861 h 10000"/>
                <a:gd name="connsiteX289" fmla="*/ 5008 w 10000"/>
                <a:gd name="connsiteY289" fmla="*/ 6793 h 10000"/>
                <a:gd name="connsiteX290" fmla="*/ 4952 w 10000"/>
                <a:gd name="connsiteY290" fmla="*/ 6750 h 10000"/>
                <a:gd name="connsiteX291" fmla="*/ 4916 w 10000"/>
                <a:gd name="connsiteY291" fmla="*/ 6712 h 10000"/>
                <a:gd name="connsiteX292" fmla="*/ 4876 w 10000"/>
                <a:gd name="connsiteY292" fmla="*/ 6698 h 10000"/>
                <a:gd name="connsiteX293" fmla="*/ 4841 w 10000"/>
                <a:gd name="connsiteY293" fmla="*/ 6698 h 10000"/>
                <a:gd name="connsiteX294" fmla="*/ 4810 w 10000"/>
                <a:gd name="connsiteY294" fmla="*/ 6767 h 10000"/>
                <a:gd name="connsiteX295" fmla="*/ 4810 w 10000"/>
                <a:gd name="connsiteY295" fmla="*/ 6805 h 10000"/>
                <a:gd name="connsiteX296" fmla="*/ 4815 w 10000"/>
                <a:gd name="connsiteY296" fmla="*/ 6861 h 10000"/>
                <a:gd name="connsiteX297" fmla="*/ 4820 w 10000"/>
                <a:gd name="connsiteY297" fmla="*/ 6888 h 10000"/>
                <a:gd name="connsiteX298" fmla="*/ 4835 w 10000"/>
                <a:gd name="connsiteY298" fmla="*/ 6913 h 10000"/>
                <a:gd name="connsiteX299" fmla="*/ 4795 w 10000"/>
                <a:gd name="connsiteY299" fmla="*/ 6952 h 10000"/>
                <a:gd name="connsiteX300" fmla="*/ 4744 w 10000"/>
                <a:gd name="connsiteY300" fmla="*/ 6966 h 10000"/>
                <a:gd name="connsiteX301" fmla="*/ 4709 w 10000"/>
                <a:gd name="connsiteY301" fmla="*/ 6995 h 10000"/>
                <a:gd name="connsiteX302" fmla="*/ 4704 w 10000"/>
                <a:gd name="connsiteY302" fmla="*/ 7117 h 10000"/>
                <a:gd name="connsiteX303" fmla="*/ 4754 w 10000"/>
                <a:gd name="connsiteY303" fmla="*/ 7168 h 10000"/>
                <a:gd name="connsiteX304" fmla="*/ 4800 w 10000"/>
                <a:gd name="connsiteY304" fmla="*/ 7209 h 10000"/>
                <a:gd name="connsiteX305" fmla="*/ 4846 w 10000"/>
                <a:gd name="connsiteY305" fmla="*/ 7262 h 10000"/>
                <a:gd name="connsiteX306" fmla="*/ 4896 w 10000"/>
                <a:gd name="connsiteY306" fmla="*/ 7289 h 10000"/>
                <a:gd name="connsiteX307" fmla="*/ 4937 w 10000"/>
                <a:gd name="connsiteY307" fmla="*/ 7341 h 10000"/>
                <a:gd name="connsiteX308" fmla="*/ 4987 w 10000"/>
                <a:gd name="connsiteY308" fmla="*/ 7398 h 10000"/>
                <a:gd name="connsiteX309" fmla="*/ 5028 w 10000"/>
                <a:gd name="connsiteY309" fmla="*/ 7479 h 10000"/>
                <a:gd name="connsiteX310" fmla="*/ 5068 w 10000"/>
                <a:gd name="connsiteY310" fmla="*/ 7559 h 10000"/>
                <a:gd name="connsiteX311" fmla="*/ 5033 w 10000"/>
                <a:gd name="connsiteY311" fmla="*/ 7571 h 10000"/>
                <a:gd name="connsiteX312" fmla="*/ 4992 w 10000"/>
                <a:gd name="connsiteY312" fmla="*/ 7571 h 10000"/>
                <a:gd name="connsiteX313" fmla="*/ 4957 w 10000"/>
                <a:gd name="connsiteY313" fmla="*/ 7559 h 10000"/>
                <a:gd name="connsiteX314" fmla="*/ 4916 w 10000"/>
                <a:gd name="connsiteY314" fmla="*/ 7519 h 10000"/>
                <a:gd name="connsiteX315" fmla="*/ 4876 w 10000"/>
                <a:gd name="connsiteY315" fmla="*/ 7492 h 10000"/>
                <a:gd name="connsiteX316" fmla="*/ 4835 w 10000"/>
                <a:gd name="connsiteY316" fmla="*/ 7479 h 10000"/>
                <a:gd name="connsiteX317" fmla="*/ 4800 w 10000"/>
                <a:gd name="connsiteY317" fmla="*/ 7505 h 10000"/>
                <a:gd name="connsiteX318" fmla="*/ 4759 w 10000"/>
                <a:gd name="connsiteY318" fmla="*/ 7559 h 10000"/>
                <a:gd name="connsiteX319" fmla="*/ 4775 w 10000"/>
                <a:gd name="connsiteY319" fmla="*/ 7719 h 10000"/>
                <a:gd name="connsiteX320" fmla="*/ 4810 w 10000"/>
                <a:gd name="connsiteY320" fmla="*/ 7868 h 10000"/>
                <a:gd name="connsiteX321" fmla="*/ 4851 w 10000"/>
                <a:gd name="connsiteY321" fmla="*/ 7974 h 10000"/>
                <a:gd name="connsiteX322" fmla="*/ 4901 w 10000"/>
                <a:gd name="connsiteY322" fmla="*/ 8080 h 10000"/>
                <a:gd name="connsiteX323" fmla="*/ 4952 w 10000"/>
                <a:gd name="connsiteY323" fmla="*/ 8189 h 10000"/>
                <a:gd name="connsiteX324" fmla="*/ 5003 w 10000"/>
                <a:gd name="connsiteY324" fmla="*/ 8309 h 10000"/>
                <a:gd name="connsiteX325" fmla="*/ 5043 w 10000"/>
                <a:gd name="connsiteY325" fmla="*/ 8470 h 10000"/>
                <a:gd name="connsiteX326" fmla="*/ 5078 w 10000"/>
                <a:gd name="connsiteY326" fmla="*/ 8631 h 10000"/>
                <a:gd name="connsiteX327" fmla="*/ 4987 w 10000"/>
                <a:gd name="connsiteY327" fmla="*/ 8686 h 10000"/>
                <a:gd name="connsiteX328" fmla="*/ 4886 w 10000"/>
                <a:gd name="connsiteY328" fmla="*/ 8741 h 10000"/>
                <a:gd name="connsiteX329" fmla="*/ 4795 w 10000"/>
                <a:gd name="connsiteY329" fmla="*/ 8822 h 10000"/>
                <a:gd name="connsiteX330" fmla="*/ 4699 w 10000"/>
                <a:gd name="connsiteY330" fmla="*/ 8902 h 10000"/>
                <a:gd name="connsiteX331" fmla="*/ 4608 w 10000"/>
                <a:gd name="connsiteY331" fmla="*/ 8982 h 10000"/>
                <a:gd name="connsiteX332" fmla="*/ 4511 w 10000"/>
                <a:gd name="connsiteY332" fmla="*/ 9036 h 10000"/>
                <a:gd name="connsiteX333" fmla="*/ 4415 w 10000"/>
                <a:gd name="connsiteY333" fmla="*/ 9089 h 10000"/>
                <a:gd name="connsiteX334" fmla="*/ 4319 w 10000"/>
                <a:gd name="connsiteY334" fmla="*/ 9103 h 10000"/>
                <a:gd name="connsiteX335" fmla="*/ 4339 w 10000"/>
                <a:gd name="connsiteY335" fmla="*/ 8768 h 10000"/>
                <a:gd name="connsiteX336" fmla="*/ 4349 w 10000"/>
                <a:gd name="connsiteY336" fmla="*/ 8390 h 10000"/>
                <a:gd name="connsiteX337" fmla="*/ 4339 w 10000"/>
                <a:gd name="connsiteY337" fmla="*/ 8028 h 10000"/>
                <a:gd name="connsiteX338" fmla="*/ 4319 w 10000"/>
                <a:gd name="connsiteY338" fmla="*/ 7692 h 10000"/>
                <a:gd name="connsiteX339" fmla="*/ 4294 w 10000"/>
                <a:gd name="connsiteY339" fmla="*/ 7585 h 10000"/>
                <a:gd name="connsiteX340" fmla="*/ 4268 w 10000"/>
                <a:gd name="connsiteY340" fmla="*/ 7465 h 10000"/>
                <a:gd name="connsiteX341" fmla="*/ 4238 w 10000"/>
                <a:gd name="connsiteY341" fmla="*/ 7356 h 10000"/>
                <a:gd name="connsiteX342" fmla="*/ 4192 w 10000"/>
                <a:gd name="connsiteY342" fmla="*/ 7315 h 10000"/>
                <a:gd name="connsiteX343" fmla="*/ 4147 w 10000"/>
                <a:gd name="connsiteY343" fmla="*/ 7544 h 10000"/>
                <a:gd name="connsiteX344" fmla="*/ 4116 w 10000"/>
                <a:gd name="connsiteY344" fmla="*/ 7775 h 10000"/>
                <a:gd name="connsiteX345" fmla="*/ 4086 w 10000"/>
                <a:gd name="connsiteY345" fmla="*/ 8001 h 10000"/>
                <a:gd name="connsiteX346" fmla="*/ 4035 w 10000"/>
                <a:gd name="connsiteY346" fmla="*/ 8215 h 10000"/>
                <a:gd name="connsiteX347" fmla="*/ 3833 w 10000"/>
                <a:gd name="connsiteY347" fmla="*/ 7315 h 10000"/>
                <a:gd name="connsiteX348" fmla="*/ 3772 w 10000"/>
                <a:gd name="connsiteY348" fmla="*/ 7315 h 10000"/>
                <a:gd name="connsiteX349" fmla="*/ 3772 w 10000"/>
                <a:gd name="connsiteY349" fmla="*/ 7465 h 10000"/>
                <a:gd name="connsiteX350" fmla="*/ 3813 w 10000"/>
                <a:gd name="connsiteY350" fmla="*/ 7625 h 10000"/>
                <a:gd name="connsiteX351" fmla="*/ 3848 w 10000"/>
                <a:gd name="connsiteY351" fmla="*/ 7800 h 10000"/>
                <a:gd name="connsiteX352" fmla="*/ 3878 w 10000"/>
                <a:gd name="connsiteY352" fmla="*/ 7974 h 10000"/>
                <a:gd name="connsiteX353" fmla="*/ 3909 w 10000"/>
                <a:gd name="connsiteY353" fmla="*/ 8162 h 10000"/>
                <a:gd name="connsiteX354" fmla="*/ 3934 w 10000"/>
                <a:gd name="connsiteY354" fmla="*/ 8323 h 10000"/>
                <a:gd name="connsiteX355" fmla="*/ 3959 w 10000"/>
                <a:gd name="connsiteY355" fmla="*/ 8509 h 10000"/>
                <a:gd name="connsiteX356" fmla="*/ 3975 w 10000"/>
                <a:gd name="connsiteY356" fmla="*/ 8714 h 10000"/>
                <a:gd name="connsiteX357" fmla="*/ 3995 w 10000"/>
                <a:gd name="connsiteY357" fmla="*/ 8902 h 10000"/>
                <a:gd name="connsiteX358" fmla="*/ 4041 w 10000"/>
                <a:gd name="connsiteY358" fmla="*/ 8874 h 10000"/>
                <a:gd name="connsiteX359" fmla="*/ 4081 w 10000"/>
                <a:gd name="connsiteY359" fmla="*/ 8797 h 10000"/>
                <a:gd name="connsiteX360" fmla="*/ 4111 w 10000"/>
                <a:gd name="connsiteY360" fmla="*/ 8714 h 10000"/>
                <a:gd name="connsiteX361" fmla="*/ 4142 w 10000"/>
                <a:gd name="connsiteY361" fmla="*/ 8618 h 10000"/>
                <a:gd name="connsiteX362" fmla="*/ 4162 w 10000"/>
                <a:gd name="connsiteY362" fmla="*/ 8509 h 10000"/>
                <a:gd name="connsiteX363" fmla="*/ 4182 w 10000"/>
                <a:gd name="connsiteY363" fmla="*/ 8390 h 10000"/>
                <a:gd name="connsiteX364" fmla="*/ 4197 w 10000"/>
                <a:gd name="connsiteY364" fmla="*/ 8283 h 10000"/>
                <a:gd name="connsiteX365" fmla="*/ 4218 w 10000"/>
                <a:gd name="connsiteY365" fmla="*/ 8177 h 10000"/>
                <a:gd name="connsiteX366" fmla="*/ 4238 w 10000"/>
                <a:gd name="connsiteY366" fmla="*/ 8283 h 10000"/>
                <a:gd name="connsiteX367" fmla="*/ 4228 w 10000"/>
                <a:gd name="connsiteY367" fmla="*/ 8522 h 10000"/>
                <a:gd name="connsiteX368" fmla="*/ 4203 w 10000"/>
                <a:gd name="connsiteY368" fmla="*/ 8780 h 10000"/>
                <a:gd name="connsiteX369" fmla="*/ 4182 w 10000"/>
                <a:gd name="connsiteY369" fmla="*/ 9009 h 10000"/>
                <a:gd name="connsiteX370" fmla="*/ 4147 w 10000"/>
                <a:gd name="connsiteY370" fmla="*/ 9251 h 10000"/>
                <a:gd name="connsiteX371" fmla="*/ 4111 w 10000"/>
                <a:gd name="connsiteY371" fmla="*/ 9490 h 10000"/>
                <a:gd name="connsiteX372" fmla="*/ 4076 w 10000"/>
                <a:gd name="connsiteY372" fmla="*/ 9720 h 10000"/>
                <a:gd name="connsiteX373" fmla="*/ 4258 w 10000"/>
                <a:gd name="connsiteY373" fmla="*/ 9869 h 10000"/>
                <a:gd name="connsiteX374" fmla="*/ 4273 w 10000"/>
                <a:gd name="connsiteY374" fmla="*/ 9692 h 10000"/>
                <a:gd name="connsiteX375" fmla="*/ 4294 w 10000"/>
                <a:gd name="connsiteY375" fmla="*/ 9544 h 10000"/>
                <a:gd name="connsiteX376" fmla="*/ 4400 w 10000"/>
                <a:gd name="connsiteY376" fmla="*/ 9504 h 10000"/>
                <a:gd name="connsiteX377" fmla="*/ 4511 w 10000"/>
                <a:gd name="connsiteY377" fmla="*/ 9424 h 10000"/>
                <a:gd name="connsiteX378" fmla="*/ 4623 w 10000"/>
                <a:gd name="connsiteY378" fmla="*/ 9344 h 10000"/>
                <a:gd name="connsiteX379" fmla="*/ 4734 w 10000"/>
                <a:gd name="connsiteY379" fmla="*/ 9277 h 10000"/>
                <a:gd name="connsiteX380" fmla="*/ 4846 w 10000"/>
                <a:gd name="connsiteY380" fmla="*/ 9197 h 10000"/>
                <a:gd name="connsiteX381" fmla="*/ 4952 w 10000"/>
                <a:gd name="connsiteY381" fmla="*/ 9117 h 10000"/>
                <a:gd name="connsiteX382" fmla="*/ 5063 w 10000"/>
                <a:gd name="connsiteY382" fmla="*/ 9036 h 10000"/>
                <a:gd name="connsiteX383" fmla="*/ 5170 w 10000"/>
                <a:gd name="connsiteY383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304 w 10000"/>
                <a:gd name="connsiteY141" fmla="*/ 3048 h 10000"/>
                <a:gd name="connsiteX142" fmla="*/ 6208 w 10000"/>
                <a:gd name="connsiteY142" fmla="*/ 3222 h 10000"/>
                <a:gd name="connsiteX143" fmla="*/ 5443 w 10000"/>
                <a:gd name="connsiteY143" fmla="*/ 6767 h 10000"/>
                <a:gd name="connsiteX144" fmla="*/ 5337 w 10000"/>
                <a:gd name="connsiteY144" fmla="*/ 6644 h 10000"/>
                <a:gd name="connsiteX145" fmla="*/ 5251 w 10000"/>
                <a:gd name="connsiteY145" fmla="*/ 6580 h 10000"/>
                <a:gd name="connsiteX146" fmla="*/ 5170 w 10000"/>
                <a:gd name="connsiteY146" fmla="*/ 6498 h 10000"/>
                <a:gd name="connsiteX147" fmla="*/ 5089 w 10000"/>
                <a:gd name="connsiteY147" fmla="*/ 6405 h 10000"/>
                <a:gd name="connsiteX148" fmla="*/ 5013 w 10000"/>
                <a:gd name="connsiteY148" fmla="*/ 6325 h 10000"/>
                <a:gd name="connsiteX149" fmla="*/ 4962 w 10000"/>
                <a:gd name="connsiteY149" fmla="*/ 6230 h 10000"/>
                <a:gd name="connsiteX150" fmla="*/ 4937 w 10000"/>
                <a:gd name="connsiteY150" fmla="*/ 6123 h 10000"/>
                <a:gd name="connsiteX151" fmla="*/ 4835 w 10000"/>
                <a:gd name="connsiteY151" fmla="*/ 6163 h 10000"/>
                <a:gd name="connsiteX152" fmla="*/ 4668 w 10000"/>
                <a:gd name="connsiteY152" fmla="*/ 6243 h 10000"/>
                <a:gd name="connsiteX153" fmla="*/ 4461 w 10000"/>
                <a:gd name="connsiteY153" fmla="*/ 6325 h 10000"/>
                <a:gd name="connsiteX154" fmla="*/ 4213 w 10000"/>
                <a:gd name="connsiteY154" fmla="*/ 6443 h 10000"/>
                <a:gd name="connsiteX155" fmla="*/ 3929 w 10000"/>
                <a:gd name="connsiteY155" fmla="*/ 6565 h 10000"/>
                <a:gd name="connsiteX156" fmla="*/ 3625 w 10000"/>
                <a:gd name="connsiteY156" fmla="*/ 6686 h 10000"/>
                <a:gd name="connsiteX157" fmla="*/ 3311 w 10000"/>
                <a:gd name="connsiteY157" fmla="*/ 6831 h 10000"/>
                <a:gd name="connsiteX158" fmla="*/ 2992 w 10000"/>
                <a:gd name="connsiteY158" fmla="*/ 6966 h 10000"/>
                <a:gd name="connsiteX159" fmla="*/ 2678 w 10000"/>
                <a:gd name="connsiteY159" fmla="*/ 7102 h 10000"/>
                <a:gd name="connsiteX160" fmla="*/ 2380 w 10000"/>
                <a:gd name="connsiteY160" fmla="*/ 7250 h 10000"/>
                <a:gd name="connsiteX161" fmla="*/ 2101 w 10000"/>
                <a:gd name="connsiteY161" fmla="*/ 7369 h 10000"/>
                <a:gd name="connsiteX162" fmla="*/ 1848 w 10000"/>
                <a:gd name="connsiteY162" fmla="*/ 7479 h 10000"/>
                <a:gd name="connsiteX163" fmla="*/ 1641 w 10000"/>
                <a:gd name="connsiteY163" fmla="*/ 7571 h 10000"/>
                <a:gd name="connsiteX164" fmla="*/ 1484 w 10000"/>
                <a:gd name="connsiteY164" fmla="*/ 7625 h 10000"/>
                <a:gd name="connsiteX165" fmla="*/ 1377 w 10000"/>
                <a:gd name="connsiteY165" fmla="*/ 7680 h 10000"/>
                <a:gd name="connsiteX166" fmla="*/ 1342 w 10000"/>
                <a:gd name="connsiteY166" fmla="*/ 7692 h 10000"/>
                <a:gd name="connsiteX167" fmla="*/ 1261 w 10000"/>
                <a:gd name="connsiteY167" fmla="*/ 7625 h 10000"/>
                <a:gd name="connsiteX168" fmla="*/ 1180 w 10000"/>
                <a:gd name="connsiteY168" fmla="*/ 7559 h 10000"/>
                <a:gd name="connsiteX169" fmla="*/ 1104 w 10000"/>
                <a:gd name="connsiteY169" fmla="*/ 7492 h 10000"/>
                <a:gd name="connsiteX170" fmla="*/ 1023 w 10000"/>
                <a:gd name="connsiteY170" fmla="*/ 7412 h 10000"/>
                <a:gd name="connsiteX171" fmla="*/ 942 w 10000"/>
                <a:gd name="connsiteY171" fmla="*/ 7341 h 10000"/>
                <a:gd name="connsiteX172" fmla="*/ 861 w 10000"/>
                <a:gd name="connsiteY172" fmla="*/ 7262 h 10000"/>
                <a:gd name="connsiteX173" fmla="*/ 785 w 10000"/>
                <a:gd name="connsiteY173" fmla="*/ 7195 h 10000"/>
                <a:gd name="connsiteX174" fmla="*/ 704 w 10000"/>
                <a:gd name="connsiteY174" fmla="*/ 7117 h 10000"/>
                <a:gd name="connsiteX175" fmla="*/ 623 w 10000"/>
                <a:gd name="connsiteY175" fmla="*/ 7049 h 10000"/>
                <a:gd name="connsiteX176" fmla="*/ 542 w 10000"/>
                <a:gd name="connsiteY176" fmla="*/ 6982 h 10000"/>
                <a:gd name="connsiteX177" fmla="*/ 466 w 10000"/>
                <a:gd name="connsiteY177" fmla="*/ 6900 h 10000"/>
                <a:gd name="connsiteX178" fmla="*/ 380 w 10000"/>
                <a:gd name="connsiteY178" fmla="*/ 6846 h 10000"/>
                <a:gd name="connsiteX179" fmla="*/ 299 w 10000"/>
                <a:gd name="connsiteY179" fmla="*/ 6779 h 10000"/>
                <a:gd name="connsiteX180" fmla="*/ 218 w 10000"/>
                <a:gd name="connsiteY180" fmla="*/ 6712 h 10000"/>
                <a:gd name="connsiteX181" fmla="*/ 137 w 10000"/>
                <a:gd name="connsiteY181" fmla="*/ 6659 h 10000"/>
                <a:gd name="connsiteX182" fmla="*/ 56 w 10000"/>
                <a:gd name="connsiteY182" fmla="*/ 6593 h 10000"/>
                <a:gd name="connsiteX183" fmla="*/ 0 w 10000"/>
                <a:gd name="connsiteY183" fmla="*/ 6750 h 10000"/>
                <a:gd name="connsiteX184" fmla="*/ 15 w 10000"/>
                <a:gd name="connsiteY184" fmla="*/ 6779 h 10000"/>
                <a:gd name="connsiteX185" fmla="*/ 51 w 10000"/>
                <a:gd name="connsiteY185" fmla="*/ 6831 h 10000"/>
                <a:gd name="connsiteX186" fmla="*/ 106 w 10000"/>
                <a:gd name="connsiteY186" fmla="*/ 6888 h 10000"/>
                <a:gd name="connsiteX187" fmla="*/ 177 w 10000"/>
                <a:gd name="connsiteY187" fmla="*/ 6966 h 10000"/>
                <a:gd name="connsiteX188" fmla="*/ 263 w 10000"/>
                <a:gd name="connsiteY188" fmla="*/ 7049 h 10000"/>
                <a:gd name="connsiteX189" fmla="*/ 359 w 10000"/>
                <a:gd name="connsiteY189" fmla="*/ 7142 h 10000"/>
                <a:gd name="connsiteX190" fmla="*/ 456 w 10000"/>
                <a:gd name="connsiteY190" fmla="*/ 7250 h 10000"/>
                <a:gd name="connsiteX191" fmla="*/ 557 w 10000"/>
                <a:gd name="connsiteY191" fmla="*/ 7341 h 10000"/>
                <a:gd name="connsiteX192" fmla="*/ 658 w 10000"/>
                <a:gd name="connsiteY192" fmla="*/ 7452 h 10000"/>
                <a:gd name="connsiteX193" fmla="*/ 754 w 10000"/>
                <a:gd name="connsiteY193" fmla="*/ 7544 h 10000"/>
                <a:gd name="connsiteX194" fmla="*/ 851 w 10000"/>
                <a:gd name="connsiteY194" fmla="*/ 7625 h 10000"/>
                <a:gd name="connsiteX195" fmla="*/ 932 w 10000"/>
                <a:gd name="connsiteY195" fmla="*/ 7706 h 10000"/>
                <a:gd name="connsiteX196" fmla="*/ 997 w 10000"/>
                <a:gd name="connsiteY196" fmla="*/ 7788 h 10000"/>
                <a:gd name="connsiteX197" fmla="*/ 1053 w 10000"/>
                <a:gd name="connsiteY197" fmla="*/ 7827 h 10000"/>
                <a:gd name="connsiteX198" fmla="*/ 1089 w 10000"/>
                <a:gd name="connsiteY198" fmla="*/ 7868 h 10000"/>
                <a:gd name="connsiteX199" fmla="*/ 1099 w 10000"/>
                <a:gd name="connsiteY199" fmla="*/ 7882 h 10000"/>
                <a:gd name="connsiteX200" fmla="*/ 1094 w 10000"/>
                <a:gd name="connsiteY200" fmla="*/ 7882 h 10000"/>
                <a:gd name="connsiteX201" fmla="*/ 1073 w 10000"/>
                <a:gd name="connsiteY201" fmla="*/ 7895 h 10000"/>
                <a:gd name="connsiteX202" fmla="*/ 1053 w 10000"/>
                <a:gd name="connsiteY202" fmla="*/ 7922 h 10000"/>
                <a:gd name="connsiteX203" fmla="*/ 1023 w 10000"/>
                <a:gd name="connsiteY203" fmla="*/ 7961 h 10000"/>
                <a:gd name="connsiteX204" fmla="*/ 987 w 10000"/>
                <a:gd name="connsiteY204" fmla="*/ 7988 h 10000"/>
                <a:gd name="connsiteX205" fmla="*/ 957 w 10000"/>
                <a:gd name="connsiteY205" fmla="*/ 8028 h 10000"/>
                <a:gd name="connsiteX206" fmla="*/ 932 w 10000"/>
                <a:gd name="connsiteY206" fmla="*/ 8068 h 10000"/>
                <a:gd name="connsiteX207" fmla="*/ 906 w 10000"/>
                <a:gd name="connsiteY207" fmla="*/ 8109 h 10000"/>
                <a:gd name="connsiteX208" fmla="*/ 2486 w 10000"/>
                <a:gd name="connsiteY208" fmla="*/ 9947 h 10000"/>
                <a:gd name="connsiteX209" fmla="*/ 2516 w 10000"/>
                <a:gd name="connsiteY209" fmla="*/ 9988 h 10000"/>
                <a:gd name="connsiteX210" fmla="*/ 2542 w 10000"/>
                <a:gd name="connsiteY210" fmla="*/ 10000 h 10000"/>
                <a:gd name="connsiteX211" fmla="*/ 2572 w 10000"/>
                <a:gd name="connsiteY211" fmla="*/ 10000 h 10000"/>
                <a:gd name="connsiteX212" fmla="*/ 2603 w 10000"/>
                <a:gd name="connsiteY212" fmla="*/ 9932 h 10000"/>
                <a:gd name="connsiteX213" fmla="*/ 1246 w 10000"/>
                <a:gd name="connsiteY213" fmla="*/ 8215 h 10000"/>
                <a:gd name="connsiteX214" fmla="*/ 1337 w 10000"/>
                <a:gd name="connsiteY214" fmla="*/ 8162 h 10000"/>
                <a:gd name="connsiteX215" fmla="*/ 1494 w 10000"/>
                <a:gd name="connsiteY215" fmla="*/ 8080 h 10000"/>
                <a:gd name="connsiteX216" fmla="*/ 1701 w 10000"/>
                <a:gd name="connsiteY216" fmla="*/ 7961 h 10000"/>
                <a:gd name="connsiteX217" fmla="*/ 1949 w 10000"/>
                <a:gd name="connsiteY217" fmla="*/ 7827 h 10000"/>
                <a:gd name="connsiteX218" fmla="*/ 2233 w 10000"/>
                <a:gd name="connsiteY218" fmla="*/ 7692 h 10000"/>
                <a:gd name="connsiteX219" fmla="*/ 2542 w 10000"/>
                <a:gd name="connsiteY219" fmla="*/ 7544 h 10000"/>
                <a:gd name="connsiteX220" fmla="*/ 2871 w 10000"/>
                <a:gd name="connsiteY220" fmla="*/ 7369 h 10000"/>
                <a:gd name="connsiteX221" fmla="*/ 3195 w 10000"/>
                <a:gd name="connsiteY221" fmla="*/ 7209 h 10000"/>
                <a:gd name="connsiteX222" fmla="*/ 3524 w 10000"/>
                <a:gd name="connsiteY222" fmla="*/ 7061 h 10000"/>
                <a:gd name="connsiteX223" fmla="*/ 3833 w 10000"/>
                <a:gd name="connsiteY223" fmla="*/ 6900 h 10000"/>
                <a:gd name="connsiteX224" fmla="*/ 4122 w 10000"/>
                <a:gd name="connsiteY224" fmla="*/ 6767 h 10000"/>
                <a:gd name="connsiteX225" fmla="*/ 4380 w 10000"/>
                <a:gd name="connsiteY225" fmla="*/ 6632 h 10000"/>
                <a:gd name="connsiteX226" fmla="*/ 4603 w 10000"/>
                <a:gd name="connsiteY226" fmla="*/ 6538 h 10000"/>
                <a:gd name="connsiteX227" fmla="*/ 4765 w 10000"/>
                <a:gd name="connsiteY227" fmla="*/ 6443 h 10000"/>
                <a:gd name="connsiteX228" fmla="*/ 4876 w 10000"/>
                <a:gd name="connsiteY228" fmla="*/ 6391 h 10000"/>
                <a:gd name="connsiteX229" fmla="*/ 4911 w 10000"/>
                <a:gd name="connsiteY229" fmla="*/ 6379 h 10000"/>
                <a:gd name="connsiteX230" fmla="*/ 4972 w 10000"/>
                <a:gd name="connsiteY230" fmla="*/ 6471 h 10000"/>
                <a:gd name="connsiteX231" fmla="*/ 5038 w 10000"/>
                <a:gd name="connsiteY231" fmla="*/ 6565 h 10000"/>
                <a:gd name="connsiteX232" fmla="*/ 5109 w 10000"/>
                <a:gd name="connsiteY232" fmla="*/ 6659 h 10000"/>
                <a:gd name="connsiteX233" fmla="*/ 5180 w 10000"/>
                <a:gd name="connsiteY233" fmla="*/ 6767 h 10000"/>
                <a:gd name="connsiteX234" fmla="*/ 5241 w 10000"/>
                <a:gd name="connsiteY234" fmla="*/ 6874 h 10000"/>
                <a:gd name="connsiteX235" fmla="*/ 5306 w 10000"/>
                <a:gd name="connsiteY235" fmla="*/ 6982 h 10000"/>
                <a:gd name="connsiteX236" fmla="*/ 5367 w 10000"/>
                <a:gd name="connsiteY236" fmla="*/ 7088 h 10000"/>
                <a:gd name="connsiteX237" fmla="*/ 5428 w 10000"/>
                <a:gd name="connsiteY237" fmla="*/ 7209 h 10000"/>
                <a:gd name="connsiteX238" fmla="*/ 5423 w 10000"/>
                <a:gd name="connsiteY238" fmla="*/ 7610 h 10000"/>
                <a:gd name="connsiteX239" fmla="*/ 5397 w 10000"/>
                <a:gd name="connsiteY239" fmla="*/ 7988 h 10000"/>
                <a:gd name="connsiteX240" fmla="*/ 5367 w 10000"/>
                <a:gd name="connsiteY240" fmla="*/ 8378 h 10000"/>
                <a:gd name="connsiteX241" fmla="*/ 5337 w 10000"/>
                <a:gd name="connsiteY241" fmla="*/ 8727 h 10000"/>
                <a:gd name="connsiteX242" fmla="*/ 5296 w 10000"/>
                <a:gd name="connsiteY242" fmla="*/ 8604 h 10000"/>
                <a:gd name="connsiteX243" fmla="*/ 5251 w 10000"/>
                <a:gd name="connsiteY243" fmla="*/ 8484 h 10000"/>
                <a:gd name="connsiteX244" fmla="*/ 5210 w 10000"/>
                <a:gd name="connsiteY244" fmla="*/ 8363 h 10000"/>
                <a:gd name="connsiteX245" fmla="*/ 5170 w 10000"/>
                <a:gd name="connsiteY245" fmla="*/ 8253 h 10000"/>
                <a:gd name="connsiteX246" fmla="*/ 5129 w 10000"/>
                <a:gd name="connsiteY246" fmla="*/ 8134 h 10000"/>
                <a:gd name="connsiteX247" fmla="*/ 5089 w 10000"/>
                <a:gd name="connsiteY247" fmla="*/ 8028 h 10000"/>
                <a:gd name="connsiteX248" fmla="*/ 5043 w 10000"/>
                <a:gd name="connsiteY248" fmla="*/ 7922 h 10000"/>
                <a:gd name="connsiteX249" fmla="*/ 4992 w 10000"/>
                <a:gd name="connsiteY249" fmla="*/ 7827 h 10000"/>
                <a:gd name="connsiteX250" fmla="*/ 5033 w 10000"/>
                <a:gd name="connsiteY250" fmla="*/ 7827 h 10000"/>
                <a:gd name="connsiteX251" fmla="*/ 5073 w 10000"/>
                <a:gd name="connsiteY251" fmla="*/ 7868 h 10000"/>
                <a:gd name="connsiteX252" fmla="*/ 5114 w 10000"/>
                <a:gd name="connsiteY252" fmla="*/ 7934 h 10000"/>
                <a:gd name="connsiteX253" fmla="*/ 5149 w 10000"/>
                <a:gd name="connsiteY253" fmla="*/ 8016 h 10000"/>
                <a:gd name="connsiteX254" fmla="*/ 5190 w 10000"/>
                <a:gd name="connsiteY254" fmla="*/ 8096 h 10000"/>
                <a:gd name="connsiteX255" fmla="*/ 5230 w 10000"/>
                <a:gd name="connsiteY255" fmla="*/ 8122 h 10000"/>
                <a:gd name="connsiteX256" fmla="*/ 5271 w 10000"/>
                <a:gd name="connsiteY256" fmla="*/ 8122 h 10000"/>
                <a:gd name="connsiteX257" fmla="*/ 5316 w 10000"/>
                <a:gd name="connsiteY257" fmla="*/ 8068 h 10000"/>
                <a:gd name="connsiteX258" fmla="*/ 5276 w 10000"/>
                <a:gd name="connsiteY258" fmla="*/ 7882 h 10000"/>
                <a:gd name="connsiteX259" fmla="*/ 5225 w 10000"/>
                <a:gd name="connsiteY259" fmla="*/ 7706 h 10000"/>
                <a:gd name="connsiteX260" fmla="*/ 5170 w 10000"/>
                <a:gd name="connsiteY260" fmla="*/ 7559 h 10000"/>
                <a:gd name="connsiteX261" fmla="*/ 5109 w 10000"/>
                <a:gd name="connsiteY261" fmla="*/ 7398 h 10000"/>
                <a:gd name="connsiteX262" fmla="*/ 5043 w 10000"/>
                <a:gd name="connsiteY262" fmla="*/ 7262 h 10000"/>
                <a:gd name="connsiteX263" fmla="*/ 4972 w 10000"/>
                <a:gd name="connsiteY263" fmla="*/ 7142 h 10000"/>
                <a:gd name="connsiteX264" fmla="*/ 4901 w 10000"/>
                <a:gd name="connsiteY264" fmla="*/ 7035 h 10000"/>
                <a:gd name="connsiteX265" fmla="*/ 4835 w 10000"/>
                <a:gd name="connsiteY265" fmla="*/ 6940 h 10000"/>
                <a:gd name="connsiteX266" fmla="*/ 4881 w 10000"/>
                <a:gd name="connsiteY266" fmla="*/ 6952 h 10000"/>
                <a:gd name="connsiteX267" fmla="*/ 4927 w 10000"/>
                <a:gd name="connsiteY267" fmla="*/ 6966 h 10000"/>
                <a:gd name="connsiteX268" fmla="*/ 4972 w 10000"/>
                <a:gd name="connsiteY268" fmla="*/ 6995 h 10000"/>
                <a:gd name="connsiteX269" fmla="*/ 5018 w 10000"/>
                <a:gd name="connsiteY269" fmla="*/ 7035 h 10000"/>
                <a:gd name="connsiteX270" fmla="*/ 5068 w 10000"/>
                <a:gd name="connsiteY270" fmla="*/ 7061 h 10000"/>
                <a:gd name="connsiteX271" fmla="*/ 5114 w 10000"/>
                <a:gd name="connsiteY271" fmla="*/ 7102 h 10000"/>
                <a:gd name="connsiteX272" fmla="*/ 5154 w 10000"/>
                <a:gd name="connsiteY272" fmla="*/ 7155 h 10000"/>
                <a:gd name="connsiteX273" fmla="*/ 5195 w 10000"/>
                <a:gd name="connsiteY273" fmla="*/ 7209 h 10000"/>
                <a:gd name="connsiteX274" fmla="*/ 5220 w 10000"/>
                <a:gd name="connsiteY274" fmla="*/ 7223 h 10000"/>
                <a:gd name="connsiteX275" fmla="*/ 5241 w 10000"/>
                <a:gd name="connsiteY275" fmla="*/ 7275 h 10000"/>
                <a:gd name="connsiteX276" fmla="*/ 5266 w 10000"/>
                <a:gd name="connsiteY276" fmla="*/ 7341 h 10000"/>
                <a:gd name="connsiteX277" fmla="*/ 5281 w 10000"/>
                <a:gd name="connsiteY277" fmla="*/ 7385 h 10000"/>
                <a:gd name="connsiteX278" fmla="*/ 5306 w 10000"/>
                <a:gd name="connsiteY278" fmla="*/ 7452 h 10000"/>
                <a:gd name="connsiteX279" fmla="*/ 5327 w 10000"/>
                <a:gd name="connsiteY279" fmla="*/ 7465 h 10000"/>
                <a:gd name="connsiteX280" fmla="*/ 5352 w 10000"/>
                <a:gd name="connsiteY280" fmla="*/ 7452 h 10000"/>
                <a:gd name="connsiteX281" fmla="*/ 5382 w 10000"/>
                <a:gd name="connsiteY281" fmla="*/ 7385 h 10000"/>
                <a:gd name="connsiteX282" fmla="*/ 5342 w 10000"/>
                <a:gd name="connsiteY282" fmla="*/ 7250 h 10000"/>
                <a:gd name="connsiteX283" fmla="*/ 5296 w 10000"/>
                <a:gd name="connsiteY283" fmla="*/ 7142 h 10000"/>
                <a:gd name="connsiteX284" fmla="*/ 5241 w 10000"/>
                <a:gd name="connsiteY284" fmla="*/ 7049 h 10000"/>
                <a:gd name="connsiteX285" fmla="*/ 5190 w 10000"/>
                <a:gd name="connsiteY285" fmla="*/ 6966 h 10000"/>
                <a:gd name="connsiteX286" fmla="*/ 5129 w 10000"/>
                <a:gd name="connsiteY286" fmla="*/ 6900 h 10000"/>
                <a:gd name="connsiteX287" fmla="*/ 5073 w 10000"/>
                <a:gd name="connsiteY287" fmla="*/ 6861 h 10000"/>
                <a:gd name="connsiteX288" fmla="*/ 5008 w 10000"/>
                <a:gd name="connsiteY288" fmla="*/ 6793 h 10000"/>
                <a:gd name="connsiteX289" fmla="*/ 4952 w 10000"/>
                <a:gd name="connsiteY289" fmla="*/ 6750 h 10000"/>
                <a:gd name="connsiteX290" fmla="*/ 4916 w 10000"/>
                <a:gd name="connsiteY290" fmla="*/ 6712 h 10000"/>
                <a:gd name="connsiteX291" fmla="*/ 4876 w 10000"/>
                <a:gd name="connsiteY291" fmla="*/ 6698 h 10000"/>
                <a:gd name="connsiteX292" fmla="*/ 4841 w 10000"/>
                <a:gd name="connsiteY292" fmla="*/ 6698 h 10000"/>
                <a:gd name="connsiteX293" fmla="*/ 4810 w 10000"/>
                <a:gd name="connsiteY293" fmla="*/ 6767 h 10000"/>
                <a:gd name="connsiteX294" fmla="*/ 4810 w 10000"/>
                <a:gd name="connsiteY294" fmla="*/ 6805 h 10000"/>
                <a:gd name="connsiteX295" fmla="*/ 4815 w 10000"/>
                <a:gd name="connsiteY295" fmla="*/ 6861 h 10000"/>
                <a:gd name="connsiteX296" fmla="*/ 4820 w 10000"/>
                <a:gd name="connsiteY296" fmla="*/ 6888 h 10000"/>
                <a:gd name="connsiteX297" fmla="*/ 4835 w 10000"/>
                <a:gd name="connsiteY297" fmla="*/ 6913 h 10000"/>
                <a:gd name="connsiteX298" fmla="*/ 4795 w 10000"/>
                <a:gd name="connsiteY298" fmla="*/ 6952 h 10000"/>
                <a:gd name="connsiteX299" fmla="*/ 4744 w 10000"/>
                <a:gd name="connsiteY299" fmla="*/ 6966 h 10000"/>
                <a:gd name="connsiteX300" fmla="*/ 4709 w 10000"/>
                <a:gd name="connsiteY300" fmla="*/ 6995 h 10000"/>
                <a:gd name="connsiteX301" fmla="*/ 4704 w 10000"/>
                <a:gd name="connsiteY301" fmla="*/ 7117 h 10000"/>
                <a:gd name="connsiteX302" fmla="*/ 4754 w 10000"/>
                <a:gd name="connsiteY302" fmla="*/ 7168 h 10000"/>
                <a:gd name="connsiteX303" fmla="*/ 4800 w 10000"/>
                <a:gd name="connsiteY303" fmla="*/ 7209 h 10000"/>
                <a:gd name="connsiteX304" fmla="*/ 4846 w 10000"/>
                <a:gd name="connsiteY304" fmla="*/ 7262 h 10000"/>
                <a:gd name="connsiteX305" fmla="*/ 4896 w 10000"/>
                <a:gd name="connsiteY305" fmla="*/ 7289 h 10000"/>
                <a:gd name="connsiteX306" fmla="*/ 4937 w 10000"/>
                <a:gd name="connsiteY306" fmla="*/ 7341 h 10000"/>
                <a:gd name="connsiteX307" fmla="*/ 4987 w 10000"/>
                <a:gd name="connsiteY307" fmla="*/ 7398 h 10000"/>
                <a:gd name="connsiteX308" fmla="*/ 5028 w 10000"/>
                <a:gd name="connsiteY308" fmla="*/ 7479 h 10000"/>
                <a:gd name="connsiteX309" fmla="*/ 5068 w 10000"/>
                <a:gd name="connsiteY309" fmla="*/ 7559 h 10000"/>
                <a:gd name="connsiteX310" fmla="*/ 5033 w 10000"/>
                <a:gd name="connsiteY310" fmla="*/ 7571 h 10000"/>
                <a:gd name="connsiteX311" fmla="*/ 4992 w 10000"/>
                <a:gd name="connsiteY311" fmla="*/ 7571 h 10000"/>
                <a:gd name="connsiteX312" fmla="*/ 4957 w 10000"/>
                <a:gd name="connsiteY312" fmla="*/ 7559 h 10000"/>
                <a:gd name="connsiteX313" fmla="*/ 4916 w 10000"/>
                <a:gd name="connsiteY313" fmla="*/ 7519 h 10000"/>
                <a:gd name="connsiteX314" fmla="*/ 4876 w 10000"/>
                <a:gd name="connsiteY314" fmla="*/ 7492 h 10000"/>
                <a:gd name="connsiteX315" fmla="*/ 4835 w 10000"/>
                <a:gd name="connsiteY315" fmla="*/ 7479 h 10000"/>
                <a:gd name="connsiteX316" fmla="*/ 4800 w 10000"/>
                <a:gd name="connsiteY316" fmla="*/ 7505 h 10000"/>
                <a:gd name="connsiteX317" fmla="*/ 4759 w 10000"/>
                <a:gd name="connsiteY317" fmla="*/ 7559 h 10000"/>
                <a:gd name="connsiteX318" fmla="*/ 4775 w 10000"/>
                <a:gd name="connsiteY318" fmla="*/ 7719 h 10000"/>
                <a:gd name="connsiteX319" fmla="*/ 4810 w 10000"/>
                <a:gd name="connsiteY319" fmla="*/ 7868 h 10000"/>
                <a:gd name="connsiteX320" fmla="*/ 4851 w 10000"/>
                <a:gd name="connsiteY320" fmla="*/ 7974 h 10000"/>
                <a:gd name="connsiteX321" fmla="*/ 4901 w 10000"/>
                <a:gd name="connsiteY321" fmla="*/ 8080 h 10000"/>
                <a:gd name="connsiteX322" fmla="*/ 4952 w 10000"/>
                <a:gd name="connsiteY322" fmla="*/ 8189 h 10000"/>
                <a:gd name="connsiteX323" fmla="*/ 5003 w 10000"/>
                <a:gd name="connsiteY323" fmla="*/ 8309 h 10000"/>
                <a:gd name="connsiteX324" fmla="*/ 5043 w 10000"/>
                <a:gd name="connsiteY324" fmla="*/ 8470 h 10000"/>
                <a:gd name="connsiteX325" fmla="*/ 5078 w 10000"/>
                <a:gd name="connsiteY325" fmla="*/ 8631 h 10000"/>
                <a:gd name="connsiteX326" fmla="*/ 4987 w 10000"/>
                <a:gd name="connsiteY326" fmla="*/ 8686 h 10000"/>
                <a:gd name="connsiteX327" fmla="*/ 4886 w 10000"/>
                <a:gd name="connsiteY327" fmla="*/ 8741 h 10000"/>
                <a:gd name="connsiteX328" fmla="*/ 4795 w 10000"/>
                <a:gd name="connsiteY328" fmla="*/ 8822 h 10000"/>
                <a:gd name="connsiteX329" fmla="*/ 4699 w 10000"/>
                <a:gd name="connsiteY329" fmla="*/ 8902 h 10000"/>
                <a:gd name="connsiteX330" fmla="*/ 4608 w 10000"/>
                <a:gd name="connsiteY330" fmla="*/ 8982 h 10000"/>
                <a:gd name="connsiteX331" fmla="*/ 4511 w 10000"/>
                <a:gd name="connsiteY331" fmla="*/ 9036 h 10000"/>
                <a:gd name="connsiteX332" fmla="*/ 4415 w 10000"/>
                <a:gd name="connsiteY332" fmla="*/ 9089 h 10000"/>
                <a:gd name="connsiteX333" fmla="*/ 4319 w 10000"/>
                <a:gd name="connsiteY333" fmla="*/ 9103 h 10000"/>
                <a:gd name="connsiteX334" fmla="*/ 4339 w 10000"/>
                <a:gd name="connsiteY334" fmla="*/ 8768 h 10000"/>
                <a:gd name="connsiteX335" fmla="*/ 4349 w 10000"/>
                <a:gd name="connsiteY335" fmla="*/ 8390 h 10000"/>
                <a:gd name="connsiteX336" fmla="*/ 4339 w 10000"/>
                <a:gd name="connsiteY336" fmla="*/ 8028 h 10000"/>
                <a:gd name="connsiteX337" fmla="*/ 4319 w 10000"/>
                <a:gd name="connsiteY337" fmla="*/ 7692 h 10000"/>
                <a:gd name="connsiteX338" fmla="*/ 4294 w 10000"/>
                <a:gd name="connsiteY338" fmla="*/ 7585 h 10000"/>
                <a:gd name="connsiteX339" fmla="*/ 4268 w 10000"/>
                <a:gd name="connsiteY339" fmla="*/ 7465 h 10000"/>
                <a:gd name="connsiteX340" fmla="*/ 4238 w 10000"/>
                <a:gd name="connsiteY340" fmla="*/ 7356 h 10000"/>
                <a:gd name="connsiteX341" fmla="*/ 4192 w 10000"/>
                <a:gd name="connsiteY341" fmla="*/ 7315 h 10000"/>
                <a:gd name="connsiteX342" fmla="*/ 4147 w 10000"/>
                <a:gd name="connsiteY342" fmla="*/ 7544 h 10000"/>
                <a:gd name="connsiteX343" fmla="*/ 4116 w 10000"/>
                <a:gd name="connsiteY343" fmla="*/ 7775 h 10000"/>
                <a:gd name="connsiteX344" fmla="*/ 4086 w 10000"/>
                <a:gd name="connsiteY344" fmla="*/ 8001 h 10000"/>
                <a:gd name="connsiteX345" fmla="*/ 4035 w 10000"/>
                <a:gd name="connsiteY345" fmla="*/ 8215 h 10000"/>
                <a:gd name="connsiteX346" fmla="*/ 3833 w 10000"/>
                <a:gd name="connsiteY346" fmla="*/ 7315 h 10000"/>
                <a:gd name="connsiteX347" fmla="*/ 3772 w 10000"/>
                <a:gd name="connsiteY347" fmla="*/ 7315 h 10000"/>
                <a:gd name="connsiteX348" fmla="*/ 3772 w 10000"/>
                <a:gd name="connsiteY348" fmla="*/ 7465 h 10000"/>
                <a:gd name="connsiteX349" fmla="*/ 3813 w 10000"/>
                <a:gd name="connsiteY349" fmla="*/ 7625 h 10000"/>
                <a:gd name="connsiteX350" fmla="*/ 3848 w 10000"/>
                <a:gd name="connsiteY350" fmla="*/ 7800 h 10000"/>
                <a:gd name="connsiteX351" fmla="*/ 3878 w 10000"/>
                <a:gd name="connsiteY351" fmla="*/ 7974 h 10000"/>
                <a:gd name="connsiteX352" fmla="*/ 3909 w 10000"/>
                <a:gd name="connsiteY352" fmla="*/ 8162 h 10000"/>
                <a:gd name="connsiteX353" fmla="*/ 3934 w 10000"/>
                <a:gd name="connsiteY353" fmla="*/ 8323 h 10000"/>
                <a:gd name="connsiteX354" fmla="*/ 3959 w 10000"/>
                <a:gd name="connsiteY354" fmla="*/ 8509 h 10000"/>
                <a:gd name="connsiteX355" fmla="*/ 3975 w 10000"/>
                <a:gd name="connsiteY355" fmla="*/ 8714 h 10000"/>
                <a:gd name="connsiteX356" fmla="*/ 3995 w 10000"/>
                <a:gd name="connsiteY356" fmla="*/ 8902 h 10000"/>
                <a:gd name="connsiteX357" fmla="*/ 4041 w 10000"/>
                <a:gd name="connsiteY357" fmla="*/ 8874 h 10000"/>
                <a:gd name="connsiteX358" fmla="*/ 4081 w 10000"/>
                <a:gd name="connsiteY358" fmla="*/ 8797 h 10000"/>
                <a:gd name="connsiteX359" fmla="*/ 4111 w 10000"/>
                <a:gd name="connsiteY359" fmla="*/ 8714 h 10000"/>
                <a:gd name="connsiteX360" fmla="*/ 4142 w 10000"/>
                <a:gd name="connsiteY360" fmla="*/ 8618 h 10000"/>
                <a:gd name="connsiteX361" fmla="*/ 4162 w 10000"/>
                <a:gd name="connsiteY361" fmla="*/ 8509 h 10000"/>
                <a:gd name="connsiteX362" fmla="*/ 4182 w 10000"/>
                <a:gd name="connsiteY362" fmla="*/ 8390 h 10000"/>
                <a:gd name="connsiteX363" fmla="*/ 4197 w 10000"/>
                <a:gd name="connsiteY363" fmla="*/ 8283 h 10000"/>
                <a:gd name="connsiteX364" fmla="*/ 4218 w 10000"/>
                <a:gd name="connsiteY364" fmla="*/ 8177 h 10000"/>
                <a:gd name="connsiteX365" fmla="*/ 4238 w 10000"/>
                <a:gd name="connsiteY365" fmla="*/ 8283 h 10000"/>
                <a:gd name="connsiteX366" fmla="*/ 4228 w 10000"/>
                <a:gd name="connsiteY366" fmla="*/ 8522 h 10000"/>
                <a:gd name="connsiteX367" fmla="*/ 4203 w 10000"/>
                <a:gd name="connsiteY367" fmla="*/ 8780 h 10000"/>
                <a:gd name="connsiteX368" fmla="*/ 4182 w 10000"/>
                <a:gd name="connsiteY368" fmla="*/ 9009 h 10000"/>
                <a:gd name="connsiteX369" fmla="*/ 4147 w 10000"/>
                <a:gd name="connsiteY369" fmla="*/ 9251 h 10000"/>
                <a:gd name="connsiteX370" fmla="*/ 4111 w 10000"/>
                <a:gd name="connsiteY370" fmla="*/ 9490 h 10000"/>
                <a:gd name="connsiteX371" fmla="*/ 4076 w 10000"/>
                <a:gd name="connsiteY371" fmla="*/ 9720 h 10000"/>
                <a:gd name="connsiteX372" fmla="*/ 4258 w 10000"/>
                <a:gd name="connsiteY372" fmla="*/ 9869 h 10000"/>
                <a:gd name="connsiteX373" fmla="*/ 4273 w 10000"/>
                <a:gd name="connsiteY373" fmla="*/ 9692 h 10000"/>
                <a:gd name="connsiteX374" fmla="*/ 4294 w 10000"/>
                <a:gd name="connsiteY374" fmla="*/ 9544 h 10000"/>
                <a:gd name="connsiteX375" fmla="*/ 4400 w 10000"/>
                <a:gd name="connsiteY375" fmla="*/ 9504 h 10000"/>
                <a:gd name="connsiteX376" fmla="*/ 4511 w 10000"/>
                <a:gd name="connsiteY376" fmla="*/ 9424 h 10000"/>
                <a:gd name="connsiteX377" fmla="*/ 4623 w 10000"/>
                <a:gd name="connsiteY377" fmla="*/ 9344 h 10000"/>
                <a:gd name="connsiteX378" fmla="*/ 4734 w 10000"/>
                <a:gd name="connsiteY378" fmla="*/ 9277 h 10000"/>
                <a:gd name="connsiteX379" fmla="*/ 4846 w 10000"/>
                <a:gd name="connsiteY379" fmla="*/ 9197 h 10000"/>
                <a:gd name="connsiteX380" fmla="*/ 4952 w 10000"/>
                <a:gd name="connsiteY380" fmla="*/ 9117 h 10000"/>
                <a:gd name="connsiteX381" fmla="*/ 5063 w 10000"/>
                <a:gd name="connsiteY381" fmla="*/ 9036 h 10000"/>
                <a:gd name="connsiteX382" fmla="*/ 5170 w 10000"/>
                <a:gd name="connsiteY382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6208 w 10000"/>
                <a:gd name="connsiteY141" fmla="*/ 3222 h 10000"/>
                <a:gd name="connsiteX142" fmla="*/ 5443 w 10000"/>
                <a:gd name="connsiteY142" fmla="*/ 6767 h 10000"/>
                <a:gd name="connsiteX143" fmla="*/ 5337 w 10000"/>
                <a:gd name="connsiteY143" fmla="*/ 6644 h 10000"/>
                <a:gd name="connsiteX144" fmla="*/ 5251 w 10000"/>
                <a:gd name="connsiteY144" fmla="*/ 6580 h 10000"/>
                <a:gd name="connsiteX145" fmla="*/ 5170 w 10000"/>
                <a:gd name="connsiteY145" fmla="*/ 6498 h 10000"/>
                <a:gd name="connsiteX146" fmla="*/ 5089 w 10000"/>
                <a:gd name="connsiteY146" fmla="*/ 6405 h 10000"/>
                <a:gd name="connsiteX147" fmla="*/ 5013 w 10000"/>
                <a:gd name="connsiteY147" fmla="*/ 6325 h 10000"/>
                <a:gd name="connsiteX148" fmla="*/ 4962 w 10000"/>
                <a:gd name="connsiteY148" fmla="*/ 6230 h 10000"/>
                <a:gd name="connsiteX149" fmla="*/ 4937 w 10000"/>
                <a:gd name="connsiteY149" fmla="*/ 6123 h 10000"/>
                <a:gd name="connsiteX150" fmla="*/ 4835 w 10000"/>
                <a:gd name="connsiteY150" fmla="*/ 6163 h 10000"/>
                <a:gd name="connsiteX151" fmla="*/ 4668 w 10000"/>
                <a:gd name="connsiteY151" fmla="*/ 6243 h 10000"/>
                <a:gd name="connsiteX152" fmla="*/ 4461 w 10000"/>
                <a:gd name="connsiteY152" fmla="*/ 6325 h 10000"/>
                <a:gd name="connsiteX153" fmla="*/ 4213 w 10000"/>
                <a:gd name="connsiteY153" fmla="*/ 6443 h 10000"/>
                <a:gd name="connsiteX154" fmla="*/ 3929 w 10000"/>
                <a:gd name="connsiteY154" fmla="*/ 6565 h 10000"/>
                <a:gd name="connsiteX155" fmla="*/ 3625 w 10000"/>
                <a:gd name="connsiteY155" fmla="*/ 6686 h 10000"/>
                <a:gd name="connsiteX156" fmla="*/ 3311 w 10000"/>
                <a:gd name="connsiteY156" fmla="*/ 6831 h 10000"/>
                <a:gd name="connsiteX157" fmla="*/ 2992 w 10000"/>
                <a:gd name="connsiteY157" fmla="*/ 6966 h 10000"/>
                <a:gd name="connsiteX158" fmla="*/ 2678 w 10000"/>
                <a:gd name="connsiteY158" fmla="*/ 7102 h 10000"/>
                <a:gd name="connsiteX159" fmla="*/ 2380 w 10000"/>
                <a:gd name="connsiteY159" fmla="*/ 7250 h 10000"/>
                <a:gd name="connsiteX160" fmla="*/ 2101 w 10000"/>
                <a:gd name="connsiteY160" fmla="*/ 7369 h 10000"/>
                <a:gd name="connsiteX161" fmla="*/ 1848 w 10000"/>
                <a:gd name="connsiteY161" fmla="*/ 7479 h 10000"/>
                <a:gd name="connsiteX162" fmla="*/ 1641 w 10000"/>
                <a:gd name="connsiteY162" fmla="*/ 7571 h 10000"/>
                <a:gd name="connsiteX163" fmla="*/ 1484 w 10000"/>
                <a:gd name="connsiteY163" fmla="*/ 7625 h 10000"/>
                <a:gd name="connsiteX164" fmla="*/ 1377 w 10000"/>
                <a:gd name="connsiteY164" fmla="*/ 7680 h 10000"/>
                <a:gd name="connsiteX165" fmla="*/ 1342 w 10000"/>
                <a:gd name="connsiteY165" fmla="*/ 7692 h 10000"/>
                <a:gd name="connsiteX166" fmla="*/ 1261 w 10000"/>
                <a:gd name="connsiteY166" fmla="*/ 7625 h 10000"/>
                <a:gd name="connsiteX167" fmla="*/ 1180 w 10000"/>
                <a:gd name="connsiteY167" fmla="*/ 7559 h 10000"/>
                <a:gd name="connsiteX168" fmla="*/ 1104 w 10000"/>
                <a:gd name="connsiteY168" fmla="*/ 7492 h 10000"/>
                <a:gd name="connsiteX169" fmla="*/ 1023 w 10000"/>
                <a:gd name="connsiteY169" fmla="*/ 7412 h 10000"/>
                <a:gd name="connsiteX170" fmla="*/ 942 w 10000"/>
                <a:gd name="connsiteY170" fmla="*/ 7341 h 10000"/>
                <a:gd name="connsiteX171" fmla="*/ 861 w 10000"/>
                <a:gd name="connsiteY171" fmla="*/ 7262 h 10000"/>
                <a:gd name="connsiteX172" fmla="*/ 785 w 10000"/>
                <a:gd name="connsiteY172" fmla="*/ 7195 h 10000"/>
                <a:gd name="connsiteX173" fmla="*/ 704 w 10000"/>
                <a:gd name="connsiteY173" fmla="*/ 7117 h 10000"/>
                <a:gd name="connsiteX174" fmla="*/ 623 w 10000"/>
                <a:gd name="connsiteY174" fmla="*/ 7049 h 10000"/>
                <a:gd name="connsiteX175" fmla="*/ 542 w 10000"/>
                <a:gd name="connsiteY175" fmla="*/ 6982 h 10000"/>
                <a:gd name="connsiteX176" fmla="*/ 466 w 10000"/>
                <a:gd name="connsiteY176" fmla="*/ 6900 h 10000"/>
                <a:gd name="connsiteX177" fmla="*/ 380 w 10000"/>
                <a:gd name="connsiteY177" fmla="*/ 6846 h 10000"/>
                <a:gd name="connsiteX178" fmla="*/ 299 w 10000"/>
                <a:gd name="connsiteY178" fmla="*/ 6779 h 10000"/>
                <a:gd name="connsiteX179" fmla="*/ 218 w 10000"/>
                <a:gd name="connsiteY179" fmla="*/ 6712 h 10000"/>
                <a:gd name="connsiteX180" fmla="*/ 137 w 10000"/>
                <a:gd name="connsiteY180" fmla="*/ 6659 h 10000"/>
                <a:gd name="connsiteX181" fmla="*/ 56 w 10000"/>
                <a:gd name="connsiteY181" fmla="*/ 6593 h 10000"/>
                <a:gd name="connsiteX182" fmla="*/ 0 w 10000"/>
                <a:gd name="connsiteY182" fmla="*/ 6750 h 10000"/>
                <a:gd name="connsiteX183" fmla="*/ 15 w 10000"/>
                <a:gd name="connsiteY183" fmla="*/ 6779 h 10000"/>
                <a:gd name="connsiteX184" fmla="*/ 51 w 10000"/>
                <a:gd name="connsiteY184" fmla="*/ 6831 h 10000"/>
                <a:gd name="connsiteX185" fmla="*/ 106 w 10000"/>
                <a:gd name="connsiteY185" fmla="*/ 6888 h 10000"/>
                <a:gd name="connsiteX186" fmla="*/ 177 w 10000"/>
                <a:gd name="connsiteY186" fmla="*/ 6966 h 10000"/>
                <a:gd name="connsiteX187" fmla="*/ 263 w 10000"/>
                <a:gd name="connsiteY187" fmla="*/ 7049 h 10000"/>
                <a:gd name="connsiteX188" fmla="*/ 359 w 10000"/>
                <a:gd name="connsiteY188" fmla="*/ 7142 h 10000"/>
                <a:gd name="connsiteX189" fmla="*/ 456 w 10000"/>
                <a:gd name="connsiteY189" fmla="*/ 7250 h 10000"/>
                <a:gd name="connsiteX190" fmla="*/ 557 w 10000"/>
                <a:gd name="connsiteY190" fmla="*/ 7341 h 10000"/>
                <a:gd name="connsiteX191" fmla="*/ 658 w 10000"/>
                <a:gd name="connsiteY191" fmla="*/ 7452 h 10000"/>
                <a:gd name="connsiteX192" fmla="*/ 754 w 10000"/>
                <a:gd name="connsiteY192" fmla="*/ 7544 h 10000"/>
                <a:gd name="connsiteX193" fmla="*/ 851 w 10000"/>
                <a:gd name="connsiteY193" fmla="*/ 7625 h 10000"/>
                <a:gd name="connsiteX194" fmla="*/ 932 w 10000"/>
                <a:gd name="connsiteY194" fmla="*/ 7706 h 10000"/>
                <a:gd name="connsiteX195" fmla="*/ 997 w 10000"/>
                <a:gd name="connsiteY195" fmla="*/ 7788 h 10000"/>
                <a:gd name="connsiteX196" fmla="*/ 1053 w 10000"/>
                <a:gd name="connsiteY196" fmla="*/ 7827 h 10000"/>
                <a:gd name="connsiteX197" fmla="*/ 1089 w 10000"/>
                <a:gd name="connsiteY197" fmla="*/ 7868 h 10000"/>
                <a:gd name="connsiteX198" fmla="*/ 1099 w 10000"/>
                <a:gd name="connsiteY198" fmla="*/ 7882 h 10000"/>
                <a:gd name="connsiteX199" fmla="*/ 1094 w 10000"/>
                <a:gd name="connsiteY199" fmla="*/ 7882 h 10000"/>
                <a:gd name="connsiteX200" fmla="*/ 1073 w 10000"/>
                <a:gd name="connsiteY200" fmla="*/ 7895 h 10000"/>
                <a:gd name="connsiteX201" fmla="*/ 1053 w 10000"/>
                <a:gd name="connsiteY201" fmla="*/ 7922 h 10000"/>
                <a:gd name="connsiteX202" fmla="*/ 1023 w 10000"/>
                <a:gd name="connsiteY202" fmla="*/ 7961 h 10000"/>
                <a:gd name="connsiteX203" fmla="*/ 987 w 10000"/>
                <a:gd name="connsiteY203" fmla="*/ 7988 h 10000"/>
                <a:gd name="connsiteX204" fmla="*/ 957 w 10000"/>
                <a:gd name="connsiteY204" fmla="*/ 8028 h 10000"/>
                <a:gd name="connsiteX205" fmla="*/ 932 w 10000"/>
                <a:gd name="connsiteY205" fmla="*/ 8068 h 10000"/>
                <a:gd name="connsiteX206" fmla="*/ 906 w 10000"/>
                <a:gd name="connsiteY206" fmla="*/ 8109 h 10000"/>
                <a:gd name="connsiteX207" fmla="*/ 2486 w 10000"/>
                <a:gd name="connsiteY207" fmla="*/ 9947 h 10000"/>
                <a:gd name="connsiteX208" fmla="*/ 2516 w 10000"/>
                <a:gd name="connsiteY208" fmla="*/ 9988 h 10000"/>
                <a:gd name="connsiteX209" fmla="*/ 2542 w 10000"/>
                <a:gd name="connsiteY209" fmla="*/ 10000 h 10000"/>
                <a:gd name="connsiteX210" fmla="*/ 2572 w 10000"/>
                <a:gd name="connsiteY210" fmla="*/ 10000 h 10000"/>
                <a:gd name="connsiteX211" fmla="*/ 2603 w 10000"/>
                <a:gd name="connsiteY211" fmla="*/ 9932 h 10000"/>
                <a:gd name="connsiteX212" fmla="*/ 1246 w 10000"/>
                <a:gd name="connsiteY212" fmla="*/ 8215 h 10000"/>
                <a:gd name="connsiteX213" fmla="*/ 1337 w 10000"/>
                <a:gd name="connsiteY213" fmla="*/ 8162 h 10000"/>
                <a:gd name="connsiteX214" fmla="*/ 1494 w 10000"/>
                <a:gd name="connsiteY214" fmla="*/ 8080 h 10000"/>
                <a:gd name="connsiteX215" fmla="*/ 1701 w 10000"/>
                <a:gd name="connsiteY215" fmla="*/ 7961 h 10000"/>
                <a:gd name="connsiteX216" fmla="*/ 1949 w 10000"/>
                <a:gd name="connsiteY216" fmla="*/ 7827 h 10000"/>
                <a:gd name="connsiteX217" fmla="*/ 2233 w 10000"/>
                <a:gd name="connsiteY217" fmla="*/ 7692 h 10000"/>
                <a:gd name="connsiteX218" fmla="*/ 2542 w 10000"/>
                <a:gd name="connsiteY218" fmla="*/ 7544 h 10000"/>
                <a:gd name="connsiteX219" fmla="*/ 2871 w 10000"/>
                <a:gd name="connsiteY219" fmla="*/ 7369 h 10000"/>
                <a:gd name="connsiteX220" fmla="*/ 3195 w 10000"/>
                <a:gd name="connsiteY220" fmla="*/ 7209 h 10000"/>
                <a:gd name="connsiteX221" fmla="*/ 3524 w 10000"/>
                <a:gd name="connsiteY221" fmla="*/ 7061 h 10000"/>
                <a:gd name="connsiteX222" fmla="*/ 3833 w 10000"/>
                <a:gd name="connsiteY222" fmla="*/ 6900 h 10000"/>
                <a:gd name="connsiteX223" fmla="*/ 4122 w 10000"/>
                <a:gd name="connsiteY223" fmla="*/ 6767 h 10000"/>
                <a:gd name="connsiteX224" fmla="*/ 4380 w 10000"/>
                <a:gd name="connsiteY224" fmla="*/ 6632 h 10000"/>
                <a:gd name="connsiteX225" fmla="*/ 4603 w 10000"/>
                <a:gd name="connsiteY225" fmla="*/ 6538 h 10000"/>
                <a:gd name="connsiteX226" fmla="*/ 4765 w 10000"/>
                <a:gd name="connsiteY226" fmla="*/ 6443 h 10000"/>
                <a:gd name="connsiteX227" fmla="*/ 4876 w 10000"/>
                <a:gd name="connsiteY227" fmla="*/ 6391 h 10000"/>
                <a:gd name="connsiteX228" fmla="*/ 4911 w 10000"/>
                <a:gd name="connsiteY228" fmla="*/ 6379 h 10000"/>
                <a:gd name="connsiteX229" fmla="*/ 4972 w 10000"/>
                <a:gd name="connsiteY229" fmla="*/ 6471 h 10000"/>
                <a:gd name="connsiteX230" fmla="*/ 5038 w 10000"/>
                <a:gd name="connsiteY230" fmla="*/ 6565 h 10000"/>
                <a:gd name="connsiteX231" fmla="*/ 5109 w 10000"/>
                <a:gd name="connsiteY231" fmla="*/ 6659 h 10000"/>
                <a:gd name="connsiteX232" fmla="*/ 5180 w 10000"/>
                <a:gd name="connsiteY232" fmla="*/ 6767 h 10000"/>
                <a:gd name="connsiteX233" fmla="*/ 5241 w 10000"/>
                <a:gd name="connsiteY233" fmla="*/ 6874 h 10000"/>
                <a:gd name="connsiteX234" fmla="*/ 5306 w 10000"/>
                <a:gd name="connsiteY234" fmla="*/ 6982 h 10000"/>
                <a:gd name="connsiteX235" fmla="*/ 5367 w 10000"/>
                <a:gd name="connsiteY235" fmla="*/ 7088 h 10000"/>
                <a:gd name="connsiteX236" fmla="*/ 5428 w 10000"/>
                <a:gd name="connsiteY236" fmla="*/ 7209 h 10000"/>
                <a:gd name="connsiteX237" fmla="*/ 5423 w 10000"/>
                <a:gd name="connsiteY237" fmla="*/ 7610 h 10000"/>
                <a:gd name="connsiteX238" fmla="*/ 5397 w 10000"/>
                <a:gd name="connsiteY238" fmla="*/ 7988 h 10000"/>
                <a:gd name="connsiteX239" fmla="*/ 5367 w 10000"/>
                <a:gd name="connsiteY239" fmla="*/ 8378 h 10000"/>
                <a:gd name="connsiteX240" fmla="*/ 5337 w 10000"/>
                <a:gd name="connsiteY240" fmla="*/ 8727 h 10000"/>
                <a:gd name="connsiteX241" fmla="*/ 5296 w 10000"/>
                <a:gd name="connsiteY241" fmla="*/ 8604 h 10000"/>
                <a:gd name="connsiteX242" fmla="*/ 5251 w 10000"/>
                <a:gd name="connsiteY242" fmla="*/ 8484 h 10000"/>
                <a:gd name="connsiteX243" fmla="*/ 5210 w 10000"/>
                <a:gd name="connsiteY243" fmla="*/ 8363 h 10000"/>
                <a:gd name="connsiteX244" fmla="*/ 5170 w 10000"/>
                <a:gd name="connsiteY244" fmla="*/ 8253 h 10000"/>
                <a:gd name="connsiteX245" fmla="*/ 5129 w 10000"/>
                <a:gd name="connsiteY245" fmla="*/ 8134 h 10000"/>
                <a:gd name="connsiteX246" fmla="*/ 5089 w 10000"/>
                <a:gd name="connsiteY246" fmla="*/ 8028 h 10000"/>
                <a:gd name="connsiteX247" fmla="*/ 5043 w 10000"/>
                <a:gd name="connsiteY247" fmla="*/ 7922 h 10000"/>
                <a:gd name="connsiteX248" fmla="*/ 4992 w 10000"/>
                <a:gd name="connsiteY248" fmla="*/ 7827 h 10000"/>
                <a:gd name="connsiteX249" fmla="*/ 5033 w 10000"/>
                <a:gd name="connsiteY249" fmla="*/ 7827 h 10000"/>
                <a:gd name="connsiteX250" fmla="*/ 5073 w 10000"/>
                <a:gd name="connsiteY250" fmla="*/ 7868 h 10000"/>
                <a:gd name="connsiteX251" fmla="*/ 5114 w 10000"/>
                <a:gd name="connsiteY251" fmla="*/ 7934 h 10000"/>
                <a:gd name="connsiteX252" fmla="*/ 5149 w 10000"/>
                <a:gd name="connsiteY252" fmla="*/ 8016 h 10000"/>
                <a:gd name="connsiteX253" fmla="*/ 5190 w 10000"/>
                <a:gd name="connsiteY253" fmla="*/ 8096 h 10000"/>
                <a:gd name="connsiteX254" fmla="*/ 5230 w 10000"/>
                <a:gd name="connsiteY254" fmla="*/ 8122 h 10000"/>
                <a:gd name="connsiteX255" fmla="*/ 5271 w 10000"/>
                <a:gd name="connsiteY255" fmla="*/ 8122 h 10000"/>
                <a:gd name="connsiteX256" fmla="*/ 5316 w 10000"/>
                <a:gd name="connsiteY256" fmla="*/ 8068 h 10000"/>
                <a:gd name="connsiteX257" fmla="*/ 5276 w 10000"/>
                <a:gd name="connsiteY257" fmla="*/ 7882 h 10000"/>
                <a:gd name="connsiteX258" fmla="*/ 5225 w 10000"/>
                <a:gd name="connsiteY258" fmla="*/ 7706 h 10000"/>
                <a:gd name="connsiteX259" fmla="*/ 5170 w 10000"/>
                <a:gd name="connsiteY259" fmla="*/ 7559 h 10000"/>
                <a:gd name="connsiteX260" fmla="*/ 5109 w 10000"/>
                <a:gd name="connsiteY260" fmla="*/ 7398 h 10000"/>
                <a:gd name="connsiteX261" fmla="*/ 5043 w 10000"/>
                <a:gd name="connsiteY261" fmla="*/ 7262 h 10000"/>
                <a:gd name="connsiteX262" fmla="*/ 4972 w 10000"/>
                <a:gd name="connsiteY262" fmla="*/ 7142 h 10000"/>
                <a:gd name="connsiteX263" fmla="*/ 4901 w 10000"/>
                <a:gd name="connsiteY263" fmla="*/ 7035 h 10000"/>
                <a:gd name="connsiteX264" fmla="*/ 4835 w 10000"/>
                <a:gd name="connsiteY264" fmla="*/ 6940 h 10000"/>
                <a:gd name="connsiteX265" fmla="*/ 4881 w 10000"/>
                <a:gd name="connsiteY265" fmla="*/ 6952 h 10000"/>
                <a:gd name="connsiteX266" fmla="*/ 4927 w 10000"/>
                <a:gd name="connsiteY266" fmla="*/ 6966 h 10000"/>
                <a:gd name="connsiteX267" fmla="*/ 4972 w 10000"/>
                <a:gd name="connsiteY267" fmla="*/ 6995 h 10000"/>
                <a:gd name="connsiteX268" fmla="*/ 5018 w 10000"/>
                <a:gd name="connsiteY268" fmla="*/ 7035 h 10000"/>
                <a:gd name="connsiteX269" fmla="*/ 5068 w 10000"/>
                <a:gd name="connsiteY269" fmla="*/ 7061 h 10000"/>
                <a:gd name="connsiteX270" fmla="*/ 5114 w 10000"/>
                <a:gd name="connsiteY270" fmla="*/ 7102 h 10000"/>
                <a:gd name="connsiteX271" fmla="*/ 5154 w 10000"/>
                <a:gd name="connsiteY271" fmla="*/ 7155 h 10000"/>
                <a:gd name="connsiteX272" fmla="*/ 5195 w 10000"/>
                <a:gd name="connsiteY272" fmla="*/ 7209 h 10000"/>
                <a:gd name="connsiteX273" fmla="*/ 5220 w 10000"/>
                <a:gd name="connsiteY273" fmla="*/ 7223 h 10000"/>
                <a:gd name="connsiteX274" fmla="*/ 5241 w 10000"/>
                <a:gd name="connsiteY274" fmla="*/ 7275 h 10000"/>
                <a:gd name="connsiteX275" fmla="*/ 5266 w 10000"/>
                <a:gd name="connsiteY275" fmla="*/ 7341 h 10000"/>
                <a:gd name="connsiteX276" fmla="*/ 5281 w 10000"/>
                <a:gd name="connsiteY276" fmla="*/ 7385 h 10000"/>
                <a:gd name="connsiteX277" fmla="*/ 5306 w 10000"/>
                <a:gd name="connsiteY277" fmla="*/ 7452 h 10000"/>
                <a:gd name="connsiteX278" fmla="*/ 5327 w 10000"/>
                <a:gd name="connsiteY278" fmla="*/ 7465 h 10000"/>
                <a:gd name="connsiteX279" fmla="*/ 5352 w 10000"/>
                <a:gd name="connsiteY279" fmla="*/ 7452 h 10000"/>
                <a:gd name="connsiteX280" fmla="*/ 5382 w 10000"/>
                <a:gd name="connsiteY280" fmla="*/ 7385 h 10000"/>
                <a:gd name="connsiteX281" fmla="*/ 5342 w 10000"/>
                <a:gd name="connsiteY281" fmla="*/ 7250 h 10000"/>
                <a:gd name="connsiteX282" fmla="*/ 5296 w 10000"/>
                <a:gd name="connsiteY282" fmla="*/ 7142 h 10000"/>
                <a:gd name="connsiteX283" fmla="*/ 5241 w 10000"/>
                <a:gd name="connsiteY283" fmla="*/ 7049 h 10000"/>
                <a:gd name="connsiteX284" fmla="*/ 5190 w 10000"/>
                <a:gd name="connsiteY284" fmla="*/ 6966 h 10000"/>
                <a:gd name="connsiteX285" fmla="*/ 5129 w 10000"/>
                <a:gd name="connsiteY285" fmla="*/ 6900 h 10000"/>
                <a:gd name="connsiteX286" fmla="*/ 5073 w 10000"/>
                <a:gd name="connsiteY286" fmla="*/ 6861 h 10000"/>
                <a:gd name="connsiteX287" fmla="*/ 5008 w 10000"/>
                <a:gd name="connsiteY287" fmla="*/ 6793 h 10000"/>
                <a:gd name="connsiteX288" fmla="*/ 4952 w 10000"/>
                <a:gd name="connsiteY288" fmla="*/ 6750 h 10000"/>
                <a:gd name="connsiteX289" fmla="*/ 4916 w 10000"/>
                <a:gd name="connsiteY289" fmla="*/ 6712 h 10000"/>
                <a:gd name="connsiteX290" fmla="*/ 4876 w 10000"/>
                <a:gd name="connsiteY290" fmla="*/ 6698 h 10000"/>
                <a:gd name="connsiteX291" fmla="*/ 4841 w 10000"/>
                <a:gd name="connsiteY291" fmla="*/ 6698 h 10000"/>
                <a:gd name="connsiteX292" fmla="*/ 4810 w 10000"/>
                <a:gd name="connsiteY292" fmla="*/ 6767 h 10000"/>
                <a:gd name="connsiteX293" fmla="*/ 4810 w 10000"/>
                <a:gd name="connsiteY293" fmla="*/ 6805 h 10000"/>
                <a:gd name="connsiteX294" fmla="*/ 4815 w 10000"/>
                <a:gd name="connsiteY294" fmla="*/ 6861 h 10000"/>
                <a:gd name="connsiteX295" fmla="*/ 4820 w 10000"/>
                <a:gd name="connsiteY295" fmla="*/ 6888 h 10000"/>
                <a:gd name="connsiteX296" fmla="*/ 4835 w 10000"/>
                <a:gd name="connsiteY296" fmla="*/ 6913 h 10000"/>
                <a:gd name="connsiteX297" fmla="*/ 4795 w 10000"/>
                <a:gd name="connsiteY297" fmla="*/ 6952 h 10000"/>
                <a:gd name="connsiteX298" fmla="*/ 4744 w 10000"/>
                <a:gd name="connsiteY298" fmla="*/ 6966 h 10000"/>
                <a:gd name="connsiteX299" fmla="*/ 4709 w 10000"/>
                <a:gd name="connsiteY299" fmla="*/ 6995 h 10000"/>
                <a:gd name="connsiteX300" fmla="*/ 4704 w 10000"/>
                <a:gd name="connsiteY300" fmla="*/ 7117 h 10000"/>
                <a:gd name="connsiteX301" fmla="*/ 4754 w 10000"/>
                <a:gd name="connsiteY301" fmla="*/ 7168 h 10000"/>
                <a:gd name="connsiteX302" fmla="*/ 4800 w 10000"/>
                <a:gd name="connsiteY302" fmla="*/ 7209 h 10000"/>
                <a:gd name="connsiteX303" fmla="*/ 4846 w 10000"/>
                <a:gd name="connsiteY303" fmla="*/ 7262 h 10000"/>
                <a:gd name="connsiteX304" fmla="*/ 4896 w 10000"/>
                <a:gd name="connsiteY304" fmla="*/ 7289 h 10000"/>
                <a:gd name="connsiteX305" fmla="*/ 4937 w 10000"/>
                <a:gd name="connsiteY305" fmla="*/ 7341 h 10000"/>
                <a:gd name="connsiteX306" fmla="*/ 4987 w 10000"/>
                <a:gd name="connsiteY306" fmla="*/ 7398 h 10000"/>
                <a:gd name="connsiteX307" fmla="*/ 5028 w 10000"/>
                <a:gd name="connsiteY307" fmla="*/ 7479 h 10000"/>
                <a:gd name="connsiteX308" fmla="*/ 5068 w 10000"/>
                <a:gd name="connsiteY308" fmla="*/ 7559 h 10000"/>
                <a:gd name="connsiteX309" fmla="*/ 5033 w 10000"/>
                <a:gd name="connsiteY309" fmla="*/ 7571 h 10000"/>
                <a:gd name="connsiteX310" fmla="*/ 4992 w 10000"/>
                <a:gd name="connsiteY310" fmla="*/ 7571 h 10000"/>
                <a:gd name="connsiteX311" fmla="*/ 4957 w 10000"/>
                <a:gd name="connsiteY311" fmla="*/ 7559 h 10000"/>
                <a:gd name="connsiteX312" fmla="*/ 4916 w 10000"/>
                <a:gd name="connsiteY312" fmla="*/ 7519 h 10000"/>
                <a:gd name="connsiteX313" fmla="*/ 4876 w 10000"/>
                <a:gd name="connsiteY313" fmla="*/ 7492 h 10000"/>
                <a:gd name="connsiteX314" fmla="*/ 4835 w 10000"/>
                <a:gd name="connsiteY314" fmla="*/ 7479 h 10000"/>
                <a:gd name="connsiteX315" fmla="*/ 4800 w 10000"/>
                <a:gd name="connsiteY315" fmla="*/ 7505 h 10000"/>
                <a:gd name="connsiteX316" fmla="*/ 4759 w 10000"/>
                <a:gd name="connsiteY316" fmla="*/ 7559 h 10000"/>
                <a:gd name="connsiteX317" fmla="*/ 4775 w 10000"/>
                <a:gd name="connsiteY317" fmla="*/ 7719 h 10000"/>
                <a:gd name="connsiteX318" fmla="*/ 4810 w 10000"/>
                <a:gd name="connsiteY318" fmla="*/ 7868 h 10000"/>
                <a:gd name="connsiteX319" fmla="*/ 4851 w 10000"/>
                <a:gd name="connsiteY319" fmla="*/ 7974 h 10000"/>
                <a:gd name="connsiteX320" fmla="*/ 4901 w 10000"/>
                <a:gd name="connsiteY320" fmla="*/ 8080 h 10000"/>
                <a:gd name="connsiteX321" fmla="*/ 4952 w 10000"/>
                <a:gd name="connsiteY321" fmla="*/ 8189 h 10000"/>
                <a:gd name="connsiteX322" fmla="*/ 5003 w 10000"/>
                <a:gd name="connsiteY322" fmla="*/ 8309 h 10000"/>
                <a:gd name="connsiteX323" fmla="*/ 5043 w 10000"/>
                <a:gd name="connsiteY323" fmla="*/ 8470 h 10000"/>
                <a:gd name="connsiteX324" fmla="*/ 5078 w 10000"/>
                <a:gd name="connsiteY324" fmla="*/ 8631 h 10000"/>
                <a:gd name="connsiteX325" fmla="*/ 4987 w 10000"/>
                <a:gd name="connsiteY325" fmla="*/ 8686 h 10000"/>
                <a:gd name="connsiteX326" fmla="*/ 4886 w 10000"/>
                <a:gd name="connsiteY326" fmla="*/ 8741 h 10000"/>
                <a:gd name="connsiteX327" fmla="*/ 4795 w 10000"/>
                <a:gd name="connsiteY327" fmla="*/ 8822 h 10000"/>
                <a:gd name="connsiteX328" fmla="*/ 4699 w 10000"/>
                <a:gd name="connsiteY328" fmla="*/ 8902 h 10000"/>
                <a:gd name="connsiteX329" fmla="*/ 4608 w 10000"/>
                <a:gd name="connsiteY329" fmla="*/ 8982 h 10000"/>
                <a:gd name="connsiteX330" fmla="*/ 4511 w 10000"/>
                <a:gd name="connsiteY330" fmla="*/ 9036 h 10000"/>
                <a:gd name="connsiteX331" fmla="*/ 4415 w 10000"/>
                <a:gd name="connsiteY331" fmla="*/ 9089 h 10000"/>
                <a:gd name="connsiteX332" fmla="*/ 4319 w 10000"/>
                <a:gd name="connsiteY332" fmla="*/ 9103 h 10000"/>
                <a:gd name="connsiteX333" fmla="*/ 4339 w 10000"/>
                <a:gd name="connsiteY333" fmla="*/ 8768 h 10000"/>
                <a:gd name="connsiteX334" fmla="*/ 4349 w 10000"/>
                <a:gd name="connsiteY334" fmla="*/ 8390 h 10000"/>
                <a:gd name="connsiteX335" fmla="*/ 4339 w 10000"/>
                <a:gd name="connsiteY335" fmla="*/ 8028 h 10000"/>
                <a:gd name="connsiteX336" fmla="*/ 4319 w 10000"/>
                <a:gd name="connsiteY336" fmla="*/ 7692 h 10000"/>
                <a:gd name="connsiteX337" fmla="*/ 4294 w 10000"/>
                <a:gd name="connsiteY337" fmla="*/ 7585 h 10000"/>
                <a:gd name="connsiteX338" fmla="*/ 4268 w 10000"/>
                <a:gd name="connsiteY338" fmla="*/ 7465 h 10000"/>
                <a:gd name="connsiteX339" fmla="*/ 4238 w 10000"/>
                <a:gd name="connsiteY339" fmla="*/ 7356 h 10000"/>
                <a:gd name="connsiteX340" fmla="*/ 4192 w 10000"/>
                <a:gd name="connsiteY340" fmla="*/ 7315 h 10000"/>
                <a:gd name="connsiteX341" fmla="*/ 4147 w 10000"/>
                <a:gd name="connsiteY341" fmla="*/ 7544 h 10000"/>
                <a:gd name="connsiteX342" fmla="*/ 4116 w 10000"/>
                <a:gd name="connsiteY342" fmla="*/ 7775 h 10000"/>
                <a:gd name="connsiteX343" fmla="*/ 4086 w 10000"/>
                <a:gd name="connsiteY343" fmla="*/ 8001 h 10000"/>
                <a:gd name="connsiteX344" fmla="*/ 4035 w 10000"/>
                <a:gd name="connsiteY344" fmla="*/ 8215 h 10000"/>
                <a:gd name="connsiteX345" fmla="*/ 3833 w 10000"/>
                <a:gd name="connsiteY345" fmla="*/ 7315 h 10000"/>
                <a:gd name="connsiteX346" fmla="*/ 3772 w 10000"/>
                <a:gd name="connsiteY346" fmla="*/ 7315 h 10000"/>
                <a:gd name="connsiteX347" fmla="*/ 3772 w 10000"/>
                <a:gd name="connsiteY347" fmla="*/ 7465 h 10000"/>
                <a:gd name="connsiteX348" fmla="*/ 3813 w 10000"/>
                <a:gd name="connsiteY348" fmla="*/ 7625 h 10000"/>
                <a:gd name="connsiteX349" fmla="*/ 3848 w 10000"/>
                <a:gd name="connsiteY349" fmla="*/ 7800 h 10000"/>
                <a:gd name="connsiteX350" fmla="*/ 3878 w 10000"/>
                <a:gd name="connsiteY350" fmla="*/ 7974 h 10000"/>
                <a:gd name="connsiteX351" fmla="*/ 3909 w 10000"/>
                <a:gd name="connsiteY351" fmla="*/ 8162 h 10000"/>
                <a:gd name="connsiteX352" fmla="*/ 3934 w 10000"/>
                <a:gd name="connsiteY352" fmla="*/ 8323 h 10000"/>
                <a:gd name="connsiteX353" fmla="*/ 3959 w 10000"/>
                <a:gd name="connsiteY353" fmla="*/ 8509 h 10000"/>
                <a:gd name="connsiteX354" fmla="*/ 3975 w 10000"/>
                <a:gd name="connsiteY354" fmla="*/ 8714 h 10000"/>
                <a:gd name="connsiteX355" fmla="*/ 3995 w 10000"/>
                <a:gd name="connsiteY355" fmla="*/ 8902 h 10000"/>
                <a:gd name="connsiteX356" fmla="*/ 4041 w 10000"/>
                <a:gd name="connsiteY356" fmla="*/ 8874 h 10000"/>
                <a:gd name="connsiteX357" fmla="*/ 4081 w 10000"/>
                <a:gd name="connsiteY357" fmla="*/ 8797 h 10000"/>
                <a:gd name="connsiteX358" fmla="*/ 4111 w 10000"/>
                <a:gd name="connsiteY358" fmla="*/ 8714 h 10000"/>
                <a:gd name="connsiteX359" fmla="*/ 4142 w 10000"/>
                <a:gd name="connsiteY359" fmla="*/ 8618 h 10000"/>
                <a:gd name="connsiteX360" fmla="*/ 4162 w 10000"/>
                <a:gd name="connsiteY360" fmla="*/ 8509 h 10000"/>
                <a:gd name="connsiteX361" fmla="*/ 4182 w 10000"/>
                <a:gd name="connsiteY361" fmla="*/ 8390 h 10000"/>
                <a:gd name="connsiteX362" fmla="*/ 4197 w 10000"/>
                <a:gd name="connsiteY362" fmla="*/ 8283 h 10000"/>
                <a:gd name="connsiteX363" fmla="*/ 4218 w 10000"/>
                <a:gd name="connsiteY363" fmla="*/ 8177 h 10000"/>
                <a:gd name="connsiteX364" fmla="*/ 4238 w 10000"/>
                <a:gd name="connsiteY364" fmla="*/ 8283 h 10000"/>
                <a:gd name="connsiteX365" fmla="*/ 4228 w 10000"/>
                <a:gd name="connsiteY365" fmla="*/ 8522 h 10000"/>
                <a:gd name="connsiteX366" fmla="*/ 4203 w 10000"/>
                <a:gd name="connsiteY366" fmla="*/ 8780 h 10000"/>
                <a:gd name="connsiteX367" fmla="*/ 4182 w 10000"/>
                <a:gd name="connsiteY367" fmla="*/ 9009 h 10000"/>
                <a:gd name="connsiteX368" fmla="*/ 4147 w 10000"/>
                <a:gd name="connsiteY368" fmla="*/ 9251 h 10000"/>
                <a:gd name="connsiteX369" fmla="*/ 4111 w 10000"/>
                <a:gd name="connsiteY369" fmla="*/ 9490 h 10000"/>
                <a:gd name="connsiteX370" fmla="*/ 4076 w 10000"/>
                <a:gd name="connsiteY370" fmla="*/ 9720 h 10000"/>
                <a:gd name="connsiteX371" fmla="*/ 4258 w 10000"/>
                <a:gd name="connsiteY371" fmla="*/ 9869 h 10000"/>
                <a:gd name="connsiteX372" fmla="*/ 4273 w 10000"/>
                <a:gd name="connsiteY372" fmla="*/ 9692 h 10000"/>
                <a:gd name="connsiteX373" fmla="*/ 4294 w 10000"/>
                <a:gd name="connsiteY373" fmla="*/ 9544 h 10000"/>
                <a:gd name="connsiteX374" fmla="*/ 4400 w 10000"/>
                <a:gd name="connsiteY374" fmla="*/ 9504 h 10000"/>
                <a:gd name="connsiteX375" fmla="*/ 4511 w 10000"/>
                <a:gd name="connsiteY375" fmla="*/ 9424 h 10000"/>
                <a:gd name="connsiteX376" fmla="*/ 4623 w 10000"/>
                <a:gd name="connsiteY376" fmla="*/ 9344 h 10000"/>
                <a:gd name="connsiteX377" fmla="*/ 4734 w 10000"/>
                <a:gd name="connsiteY377" fmla="*/ 9277 h 10000"/>
                <a:gd name="connsiteX378" fmla="*/ 4846 w 10000"/>
                <a:gd name="connsiteY378" fmla="*/ 9197 h 10000"/>
                <a:gd name="connsiteX379" fmla="*/ 4952 w 10000"/>
                <a:gd name="connsiteY379" fmla="*/ 9117 h 10000"/>
                <a:gd name="connsiteX380" fmla="*/ 5063 w 10000"/>
                <a:gd name="connsiteY380" fmla="*/ 9036 h 10000"/>
                <a:gd name="connsiteX381" fmla="*/ 5170 w 10000"/>
                <a:gd name="connsiteY381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6400 w 10000"/>
                <a:gd name="connsiteY140" fmla="*/ 2898 h 10000"/>
                <a:gd name="connsiteX141" fmla="*/ 5443 w 10000"/>
                <a:gd name="connsiteY141" fmla="*/ 6767 h 10000"/>
                <a:gd name="connsiteX142" fmla="*/ 5337 w 10000"/>
                <a:gd name="connsiteY142" fmla="*/ 6644 h 10000"/>
                <a:gd name="connsiteX143" fmla="*/ 5251 w 10000"/>
                <a:gd name="connsiteY143" fmla="*/ 6580 h 10000"/>
                <a:gd name="connsiteX144" fmla="*/ 5170 w 10000"/>
                <a:gd name="connsiteY144" fmla="*/ 6498 h 10000"/>
                <a:gd name="connsiteX145" fmla="*/ 5089 w 10000"/>
                <a:gd name="connsiteY145" fmla="*/ 6405 h 10000"/>
                <a:gd name="connsiteX146" fmla="*/ 5013 w 10000"/>
                <a:gd name="connsiteY146" fmla="*/ 6325 h 10000"/>
                <a:gd name="connsiteX147" fmla="*/ 4962 w 10000"/>
                <a:gd name="connsiteY147" fmla="*/ 6230 h 10000"/>
                <a:gd name="connsiteX148" fmla="*/ 4937 w 10000"/>
                <a:gd name="connsiteY148" fmla="*/ 6123 h 10000"/>
                <a:gd name="connsiteX149" fmla="*/ 4835 w 10000"/>
                <a:gd name="connsiteY149" fmla="*/ 6163 h 10000"/>
                <a:gd name="connsiteX150" fmla="*/ 4668 w 10000"/>
                <a:gd name="connsiteY150" fmla="*/ 6243 h 10000"/>
                <a:gd name="connsiteX151" fmla="*/ 4461 w 10000"/>
                <a:gd name="connsiteY151" fmla="*/ 6325 h 10000"/>
                <a:gd name="connsiteX152" fmla="*/ 4213 w 10000"/>
                <a:gd name="connsiteY152" fmla="*/ 6443 h 10000"/>
                <a:gd name="connsiteX153" fmla="*/ 3929 w 10000"/>
                <a:gd name="connsiteY153" fmla="*/ 6565 h 10000"/>
                <a:gd name="connsiteX154" fmla="*/ 3625 w 10000"/>
                <a:gd name="connsiteY154" fmla="*/ 6686 h 10000"/>
                <a:gd name="connsiteX155" fmla="*/ 3311 w 10000"/>
                <a:gd name="connsiteY155" fmla="*/ 6831 h 10000"/>
                <a:gd name="connsiteX156" fmla="*/ 2992 w 10000"/>
                <a:gd name="connsiteY156" fmla="*/ 6966 h 10000"/>
                <a:gd name="connsiteX157" fmla="*/ 2678 w 10000"/>
                <a:gd name="connsiteY157" fmla="*/ 7102 h 10000"/>
                <a:gd name="connsiteX158" fmla="*/ 2380 w 10000"/>
                <a:gd name="connsiteY158" fmla="*/ 7250 h 10000"/>
                <a:gd name="connsiteX159" fmla="*/ 2101 w 10000"/>
                <a:gd name="connsiteY159" fmla="*/ 7369 h 10000"/>
                <a:gd name="connsiteX160" fmla="*/ 1848 w 10000"/>
                <a:gd name="connsiteY160" fmla="*/ 7479 h 10000"/>
                <a:gd name="connsiteX161" fmla="*/ 1641 w 10000"/>
                <a:gd name="connsiteY161" fmla="*/ 7571 h 10000"/>
                <a:gd name="connsiteX162" fmla="*/ 1484 w 10000"/>
                <a:gd name="connsiteY162" fmla="*/ 7625 h 10000"/>
                <a:gd name="connsiteX163" fmla="*/ 1377 w 10000"/>
                <a:gd name="connsiteY163" fmla="*/ 7680 h 10000"/>
                <a:gd name="connsiteX164" fmla="*/ 1342 w 10000"/>
                <a:gd name="connsiteY164" fmla="*/ 7692 h 10000"/>
                <a:gd name="connsiteX165" fmla="*/ 1261 w 10000"/>
                <a:gd name="connsiteY165" fmla="*/ 7625 h 10000"/>
                <a:gd name="connsiteX166" fmla="*/ 1180 w 10000"/>
                <a:gd name="connsiteY166" fmla="*/ 7559 h 10000"/>
                <a:gd name="connsiteX167" fmla="*/ 1104 w 10000"/>
                <a:gd name="connsiteY167" fmla="*/ 7492 h 10000"/>
                <a:gd name="connsiteX168" fmla="*/ 1023 w 10000"/>
                <a:gd name="connsiteY168" fmla="*/ 7412 h 10000"/>
                <a:gd name="connsiteX169" fmla="*/ 942 w 10000"/>
                <a:gd name="connsiteY169" fmla="*/ 7341 h 10000"/>
                <a:gd name="connsiteX170" fmla="*/ 861 w 10000"/>
                <a:gd name="connsiteY170" fmla="*/ 7262 h 10000"/>
                <a:gd name="connsiteX171" fmla="*/ 785 w 10000"/>
                <a:gd name="connsiteY171" fmla="*/ 7195 h 10000"/>
                <a:gd name="connsiteX172" fmla="*/ 704 w 10000"/>
                <a:gd name="connsiteY172" fmla="*/ 7117 h 10000"/>
                <a:gd name="connsiteX173" fmla="*/ 623 w 10000"/>
                <a:gd name="connsiteY173" fmla="*/ 7049 h 10000"/>
                <a:gd name="connsiteX174" fmla="*/ 542 w 10000"/>
                <a:gd name="connsiteY174" fmla="*/ 6982 h 10000"/>
                <a:gd name="connsiteX175" fmla="*/ 466 w 10000"/>
                <a:gd name="connsiteY175" fmla="*/ 6900 h 10000"/>
                <a:gd name="connsiteX176" fmla="*/ 380 w 10000"/>
                <a:gd name="connsiteY176" fmla="*/ 6846 h 10000"/>
                <a:gd name="connsiteX177" fmla="*/ 299 w 10000"/>
                <a:gd name="connsiteY177" fmla="*/ 6779 h 10000"/>
                <a:gd name="connsiteX178" fmla="*/ 218 w 10000"/>
                <a:gd name="connsiteY178" fmla="*/ 6712 h 10000"/>
                <a:gd name="connsiteX179" fmla="*/ 137 w 10000"/>
                <a:gd name="connsiteY179" fmla="*/ 6659 h 10000"/>
                <a:gd name="connsiteX180" fmla="*/ 56 w 10000"/>
                <a:gd name="connsiteY180" fmla="*/ 6593 h 10000"/>
                <a:gd name="connsiteX181" fmla="*/ 0 w 10000"/>
                <a:gd name="connsiteY181" fmla="*/ 6750 h 10000"/>
                <a:gd name="connsiteX182" fmla="*/ 15 w 10000"/>
                <a:gd name="connsiteY182" fmla="*/ 6779 h 10000"/>
                <a:gd name="connsiteX183" fmla="*/ 51 w 10000"/>
                <a:gd name="connsiteY183" fmla="*/ 6831 h 10000"/>
                <a:gd name="connsiteX184" fmla="*/ 106 w 10000"/>
                <a:gd name="connsiteY184" fmla="*/ 6888 h 10000"/>
                <a:gd name="connsiteX185" fmla="*/ 177 w 10000"/>
                <a:gd name="connsiteY185" fmla="*/ 6966 h 10000"/>
                <a:gd name="connsiteX186" fmla="*/ 263 w 10000"/>
                <a:gd name="connsiteY186" fmla="*/ 7049 h 10000"/>
                <a:gd name="connsiteX187" fmla="*/ 359 w 10000"/>
                <a:gd name="connsiteY187" fmla="*/ 7142 h 10000"/>
                <a:gd name="connsiteX188" fmla="*/ 456 w 10000"/>
                <a:gd name="connsiteY188" fmla="*/ 7250 h 10000"/>
                <a:gd name="connsiteX189" fmla="*/ 557 w 10000"/>
                <a:gd name="connsiteY189" fmla="*/ 7341 h 10000"/>
                <a:gd name="connsiteX190" fmla="*/ 658 w 10000"/>
                <a:gd name="connsiteY190" fmla="*/ 7452 h 10000"/>
                <a:gd name="connsiteX191" fmla="*/ 754 w 10000"/>
                <a:gd name="connsiteY191" fmla="*/ 7544 h 10000"/>
                <a:gd name="connsiteX192" fmla="*/ 851 w 10000"/>
                <a:gd name="connsiteY192" fmla="*/ 7625 h 10000"/>
                <a:gd name="connsiteX193" fmla="*/ 932 w 10000"/>
                <a:gd name="connsiteY193" fmla="*/ 7706 h 10000"/>
                <a:gd name="connsiteX194" fmla="*/ 997 w 10000"/>
                <a:gd name="connsiteY194" fmla="*/ 7788 h 10000"/>
                <a:gd name="connsiteX195" fmla="*/ 1053 w 10000"/>
                <a:gd name="connsiteY195" fmla="*/ 7827 h 10000"/>
                <a:gd name="connsiteX196" fmla="*/ 1089 w 10000"/>
                <a:gd name="connsiteY196" fmla="*/ 7868 h 10000"/>
                <a:gd name="connsiteX197" fmla="*/ 1099 w 10000"/>
                <a:gd name="connsiteY197" fmla="*/ 7882 h 10000"/>
                <a:gd name="connsiteX198" fmla="*/ 1094 w 10000"/>
                <a:gd name="connsiteY198" fmla="*/ 7882 h 10000"/>
                <a:gd name="connsiteX199" fmla="*/ 1073 w 10000"/>
                <a:gd name="connsiteY199" fmla="*/ 7895 h 10000"/>
                <a:gd name="connsiteX200" fmla="*/ 1053 w 10000"/>
                <a:gd name="connsiteY200" fmla="*/ 7922 h 10000"/>
                <a:gd name="connsiteX201" fmla="*/ 1023 w 10000"/>
                <a:gd name="connsiteY201" fmla="*/ 7961 h 10000"/>
                <a:gd name="connsiteX202" fmla="*/ 987 w 10000"/>
                <a:gd name="connsiteY202" fmla="*/ 7988 h 10000"/>
                <a:gd name="connsiteX203" fmla="*/ 957 w 10000"/>
                <a:gd name="connsiteY203" fmla="*/ 8028 h 10000"/>
                <a:gd name="connsiteX204" fmla="*/ 932 w 10000"/>
                <a:gd name="connsiteY204" fmla="*/ 8068 h 10000"/>
                <a:gd name="connsiteX205" fmla="*/ 906 w 10000"/>
                <a:gd name="connsiteY205" fmla="*/ 8109 h 10000"/>
                <a:gd name="connsiteX206" fmla="*/ 2486 w 10000"/>
                <a:gd name="connsiteY206" fmla="*/ 9947 h 10000"/>
                <a:gd name="connsiteX207" fmla="*/ 2516 w 10000"/>
                <a:gd name="connsiteY207" fmla="*/ 9988 h 10000"/>
                <a:gd name="connsiteX208" fmla="*/ 2542 w 10000"/>
                <a:gd name="connsiteY208" fmla="*/ 10000 h 10000"/>
                <a:gd name="connsiteX209" fmla="*/ 2572 w 10000"/>
                <a:gd name="connsiteY209" fmla="*/ 10000 h 10000"/>
                <a:gd name="connsiteX210" fmla="*/ 2603 w 10000"/>
                <a:gd name="connsiteY210" fmla="*/ 9932 h 10000"/>
                <a:gd name="connsiteX211" fmla="*/ 1246 w 10000"/>
                <a:gd name="connsiteY211" fmla="*/ 8215 h 10000"/>
                <a:gd name="connsiteX212" fmla="*/ 1337 w 10000"/>
                <a:gd name="connsiteY212" fmla="*/ 8162 h 10000"/>
                <a:gd name="connsiteX213" fmla="*/ 1494 w 10000"/>
                <a:gd name="connsiteY213" fmla="*/ 8080 h 10000"/>
                <a:gd name="connsiteX214" fmla="*/ 1701 w 10000"/>
                <a:gd name="connsiteY214" fmla="*/ 7961 h 10000"/>
                <a:gd name="connsiteX215" fmla="*/ 1949 w 10000"/>
                <a:gd name="connsiteY215" fmla="*/ 7827 h 10000"/>
                <a:gd name="connsiteX216" fmla="*/ 2233 w 10000"/>
                <a:gd name="connsiteY216" fmla="*/ 7692 h 10000"/>
                <a:gd name="connsiteX217" fmla="*/ 2542 w 10000"/>
                <a:gd name="connsiteY217" fmla="*/ 7544 h 10000"/>
                <a:gd name="connsiteX218" fmla="*/ 2871 w 10000"/>
                <a:gd name="connsiteY218" fmla="*/ 7369 h 10000"/>
                <a:gd name="connsiteX219" fmla="*/ 3195 w 10000"/>
                <a:gd name="connsiteY219" fmla="*/ 7209 h 10000"/>
                <a:gd name="connsiteX220" fmla="*/ 3524 w 10000"/>
                <a:gd name="connsiteY220" fmla="*/ 7061 h 10000"/>
                <a:gd name="connsiteX221" fmla="*/ 3833 w 10000"/>
                <a:gd name="connsiteY221" fmla="*/ 6900 h 10000"/>
                <a:gd name="connsiteX222" fmla="*/ 4122 w 10000"/>
                <a:gd name="connsiteY222" fmla="*/ 6767 h 10000"/>
                <a:gd name="connsiteX223" fmla="*/ 4380 w 10000"/>
                <a:gd name="connsiteY223" fmla="*/ 6632 h 10000"/>
                <a:gd name="connsiteX224" fmla="*/ 4603 w 10000"/>
                <a:gd name="connsiteY224" fmla="*/ 6538 h 10000"/>
                <a:gd name="connsiteX225" fmla="*/ 4765 w 10000"/>
                <a:gd name="connsiteY225" fmla="*/ 6443 h 10000"/>
                <a:gd name="connsiteX226" fmla="*/ 4876 w 10000"/>
                <a:gd name="connsiteY226" fmla="*/ 6391 h 10000"/>
                <a:gd name="connsiteX227" fmla="*/ 4911 w 10000"/>
                <a:gd name="connsiteY227" fmla="*/ 6379 h 10000"/>
                <a:gd name="connsiteX228" fmla="*/ 4972 w 10000"/>
                <a:gd name="connsiteY228" fmla="*/ 6471 h 10000"/>
                <a:gd name="connsiteX229" fmla="*/ 5038 w 10000"/>
                <a:gd name="connsiteY229" fmla="*/ 6565 h 10000"/>
                <a:gd name="connsiteX230" fmla="*/ 5109 w 10000"/>
                <a:gd name="connsiteY230" fmla="*/ 6659 h 10000"/>
                <a:gd name="connsiteX231" fmla="*/ 5180 w 10000"/>
                <a:gd name="connsiteY231" fmla="*/ 6767 h 10000"/>
                <a:gd name="connsiteX232" fmla="*/ 5241 w 10000"/>
                <a:gd name="connsiteY232" fmla="*/ 6874 h 10000"/>
                <a:gd name="connsiteX233" fmla="*/ 5306 w 10000"/>
                <a:gd name="connsiteY233" fmla="*/ 6982 h 10000"/>
                <a:gd name="connsiteX234" fmla="*/ 5367 w 10000"/>
                <a:gd name="connsiteY234" fmla="*/ 7088 h 10000"/>
                <a:gd name="connsiteX235" fmla="*/ 5428 w 10000"/>
                <a:gd name="connsiteY235" fmla="*/ 7209 h 10000"/>
                <a:gd name="connsiteX236" fmla="*/ 5423 w 10000"/>
                <a:gd name="connsiteY236" fmla="*/ 7610 h 10000"/>
                <a:gd name="connsiteX237" fmla="*/ 5397 w 10000"/>
                <a:gd name="connsiteY237" fmla="*/ 7988 h 10000"/>
                <a:gd name="connsiteX238" fmla="*/ 5367 w 10000"/>
                <a:gd name="connsiteY238" fmla="*/ 8378 h 10000"/>
                <a:gd name="connsiteX239" fmla="*/ 5337 w 10000"/>
                <a:gd name="connsiteY239" fmla="*/ 8727 h 10000"/>
                <a:gd name="connsiteX240" fmla="*/ 5296 w 10000"/>
                <a:gd name="connsiteY240" fmla="*/ 8604 h 10000"/>
                <a:gd name="connsiteX241" fmla="*/ 5251 w 10000"/>
                <a:gd name="connsiteY241" fmla="*/ 8484 h 10000"/>
                <a:gd name="connsiteX242" fmla="*/ 5210 w 10000"/>
                <a:gd name="connsiteY242" fmla="*/ 8363 h 10000"/>
                <a:gd name="connsiteX243" fmla="*/ 5170 w 10000"/>
                <a:gd name="connsiteY243" fmla="*/ 8253 h 10000"/>
                <a:gd name="connsiteX244" fmla="*/ 5129 w 10000"/>
                <a:gd name="connsiteY244" fmla="*/ 8134 h 10000"/>
                <a:gd name="connsiteX245" fmla="*/ 5089 w 10000"/>
                <a:gd name="connsiteY245" fmla="*/ 8028 h 10000"/>
                <a:gd name="connsiteX246" fmla="*/ 5043 w 10000"/>
                <a:gd name="connsiteY246" fmla="*/ 7922 h 10000"/>
                <a:gd name="connsiteX247" fmla="*/ 4992 w 10000"/>
                <a:gd name="connsiteY247" fmla="*/ 7827 h 10000"/>
                <a:gd name="connsiteX248" fmla="*/ 5033 w 10000"/>
                <a:gd name="connsiteY248" fmla="*/ 7827 h 10000"/>
                <a:gd name="connsiteX249" fmla="*/ 5073 w 10000"/>
                <a:gd name="connsiteY249" fmla="*/ 7868 h 10000"/>
                <a:gd name="connsiteX250" fmla="*/ 5114 w 10000"/>
                <a:gd name="connsiteY250" fmla="*/ 7934 h 10000"/>
                <a:gd name="connsiteX251" fmla="*/ 5149 w 10000"/>
                <a:gd name="connsiteY251" fmla="*/ 8016 h 10000"/>
                <a:gd name="connsiteX252" fmla="*/ 5190 w 10000"/>
                <a:gd name="connsiteY252" fmla="*/ 8096 h 10000"/>
                <a:gd name="connsiteX253" fmla="*/ 5230 w 10000"/>
                <a:gd name="connsiteY253" fmla="*/ 8122 h 10000"/>
                <a:gd name="connsiteX254" fmla="*/ 5271 w 10000"/>
                <a:gd name="connsiteY254" fmla="*/ 8122 h 10000"/>
                <a:gd name="connsiteX255" fmla="*/ 5316 w 10000"/>
                <a:gd name="connsiteY255" fmla="*/ 8068 h 10000"/>
                <a:gd name="connsiteX256" fmla="*/ 5276 w 10000"/>
                <a:gd name="connsiteY256" fmla="*/ 7882 h 10000"/>
                <a:gd name="connsiteX257" fmla="*/ 5225 w 10000"/>
                <a:gd name="connsiteY257" fmla="*/ 7706 h 10000"/>
                <a:gd name="connsiteX258" fmla="*/ 5170 w 10000"/>
                <a:gd name="connsiteY258" fmla="*/ 7559 h 10000"/>
                <a:gd name="connsiteX259" fmla="*/ 5109 w 10000"/>
                <a:gd name="connsiteY259" fmla="*/ 7398 h 10000"/>
                <a:gd name="connsiteX260" fmla="*/ 5043 w 10000"/>
                <a:gd name="connsiteY260" fmla="*/ 7262 h 10000"/>
                <a:gd name="connsiteX261" fmla="*/ 4972 w 10000"/>
                <a:gd name="connsiteY261" fmla="*/ 7142 h 10000"/>
                <a:gd name="connsiteX262" fmla="*/ 4901 w 10000"/>
                <a:gd name="connsiteY262" fmla="*/ 7035 h 10000"/>
                <a:gd name="connsiteX263" fmla="*/ 4835 w 10000"/>
                <a:gd name="connsiteY263" fmla="*/ 6940 h 10000"/>
                <a:gd name="connsiteX264" fmla="*/ 4881 w 10000"/>
                <a:gd name="connsiteY264" fmla="*/ 6952 h 10000"/>
                <a:gd name="connsiteX265" fmla="*/ 4927 w 10000"/>
                <a:gd name="connsiteY265" fmla="*/ 6966 h 10000"/>
                <a:gd name="connsiteX266" fmla="*/ 4972 w 10000"/>
                <a:gd name="connsiteY266" fmla="*/ 6995 h 10000"/>
                <a:gd name="connsiteX267" fmla="*/ 5018 w 10000"/>
                <a:gd name="connsiteY267" fmla="*/ 7035 h 10000"/>
                <a:gd name="connsiteX268" fmla="*/ 5068 w 10000"/>
                <a:gd name="connsiteY268" fmla="*/ 7061 h 10000"/>
                <a:gd name="connsiteX269" fmla="*/ 5114 w 10000"/>
                <a:gd name="connsiteY269" fmla="*/ 7102 h 10000"/>
                <a:gd name="connsiteX270" fmla="*/ 5154 w 10000"/>
                <a:gd name="connsiteY270" fmla="*/ 7155 h 10000"/>
                <a:gd name="connsiteX271" fmla="*/ 5195 w 10000"/>
                <a:gd name="connsiteY271" fmla="*/ 7209 h 10000"/>
                <a:gd name="connsiteX272" fmla="*/ 5220 w 10000"/>
                <a:gd name="connsiteY272" fmla="*/ 7223 h 10000"/>
                <a:gd name="connsiteX273" fmla="*/ 5241 w 10000"/>
                <a:gd name="connsiteY273" fmla="*/ 7275 h 10000"/>
                <a:gd name="connsiteX274" fmla="*/ 5266 w 10000"/>
                <a:gd name="connsiteY274" fmla="*/ 7341 h 10000"/>
                <a:gd name="connsiteX275" fmla="*/ 5281 w 10000"/>
                <a:gd name="connsiteY275" fmla="*/ 7385 h 10000"/>
                <a:gd name="connsiteX276" fmla="*/ 5306 w 10000"/>
                <a:gd name="connsiteY276" fmla="*/ 7452 h 10000"/>
                <a:gd name="connsiteX277" fmla="*/ 5327 w 10000"/>
                <a:gd name="connsiteY277" fmla="*/ 7465 h 10000"/>
                <a:gd name="connsiteX278" fmla="*/ 5352 w 10000"/>
                <a:gd name="connsiteY278" fmla="*/ 7452 h 10000"/>
                <a:gd name="connsiteX279" fmla="*/ 5382 w 10000"/>
                <a:gd name="connsiteY279" fmla="*/ 7385 h 10000"/>
                <a:gd name="connsiteX280" fmla="*/ 5342 w 10000"/>
                <a:gd name="connsiteY280" fmla="*/ 7250 h 10000"/>
                <a:gd name="connsiteX281" fmla="*/ 5296 w 10000"/>
                <a:gd name="connsiteY281" fmla="*/ 7142 h 10000"/>
                <a:gd name="connsiteX282" fmla="*/ 5241 w 10000"/>
                <a:gd name="connsiteY282" fmla="*/ 7049 h 10000"/>
                <a:gd name="connsiteX283" fmla="*/ 5190 w 10000"/>
                <a:gd name="connsiteY283" fmla="*/ 6966 h 10000"/>
                <a:gd name="connsiteX284" fmla="*/ 5129 w 10000"/>
                <a:gd name="connsiteY284" fmla="*/ 6900 h 10000"/>
                <a:gd name="connsiteX285" fmla="*/ 5073 w 10000"/>
                <a:gd name="connsiteY285" fmla="*/ 6861 h 10000"/>
                <a:gd name="connsiteX286" fmla="*/ 5008 w 10000"/>
                <a:gd name="connsiteY286" fmla="*/ 6793 h 10000"/>
                <a:gd name="connsiteX287" fmla="*/ 4952 w 10000"/>
                <a:gd name="connsiteY287" fmla="*/ 6750 h 10000"/>
                <a:gd name="connsiteX288" fmla="*/ 4916 w 10000"/>
                <a:gd name="connsiteY288" fmla="*/ 6712 h 10000"/>
                <a:gd name="connsiteX289" fmla="*/ 4876 w 10000"/>
                <a:gd name="connsiteY289" fmla="*/ 6698 h 10000"/>
                <a:gd name="connsiteX290" fmla="*/ 4841 w 10000"/>
                <a:gd name="connsiteY290" fmla="*/ 6698 h 10000"/>
                <a:gd name="connsiteX291" fmla="*/ 4810 w 10000"/>
                <a:gd name="connsiteY291" fmla="*/ 6767 h 10000"/>
                <a:gd name="connsiteX292" fmla="*/ 4810 w 10000"/>
                <a:gd name="connsiteY292" fmla="*/ 6805 h 10000"/>
                <a:gd name="connsiteX293" fmla="*/ 4815 w 10000"/>
                <a:gd name="connsiteY293" fmla="*/ 6861 h 10000"/>
                <a:gd name="connsiteX294" fmla="*/ 4820 w 10000"/>
                <a:gd name="connsiteY294" fmla="*/ 6888 h 10000"/>
                <a:gd name="connsiteX295" fmla="*/ 4835 w 10000"/>
                <a:gd name="connsiteY295" fmla="*/ 6913 h 10000"/>
                <a:gd name="connsiteX296" fmla="*/ 4795 w 10000"/>
                <a:gd name="connsiteY296" fmla="*/ 6952 h 10000"/>
                <a:gd name="connsiteX297" fmla="*/ 4744 w 10000"/>
                <a:gd name="connsiteY297" fmla="*/ 6966 h 10000"/>
                <a:gd name="connsiteX298" fmla="*/ 4709 w 10000"/>
                <a:gd name="connsiteY298" fmla="*/ 6995 h 10000"/>
                <a:gd name="connsiteX299" fmla="*/ 4704 w 10000"/>
                <a:gd name="connsiteY299" fmla="*/ 7117 h 10000"/>
                <a:gd name="connsiteX300" fmla="*/ 4754 w 10000"/>
                <a:gd name="connsiteY300" fmla="*/ 7168 h 10000"/>
                <a:gd name="connsiteX301" fmla="*/ 4800 w 10000"/>
                <a:gd name="connsiteY301" fmla="*/ 7209 h 10000"/>
                <a:gd name="connsiteX302" fmla="*/ 4846 w 10000"/>
                <a:gd name="connsiteY302" fmla="*/ 7262 h 10000"/>
                <a:gd name="connsiteX303" fmla="*/ 4896 w 10000"/>
                <a:gd name="connsiteY303" fmla="*/ 7289 h 10000"/>
                <a:gd name="connsiteX304" fmla="*/ 4937 w 10000"/>
                <a:gd name="connsiteY304" fmla="*/ 7341 h 10000"/>
                <a:gd name="connsiteX305" fmla="*/ 4987 w 10000"/>
                <a:gd name="connsiteY305" fmla="*/ 7398 h 10000"/>
                <a:gd name="connsiteX306" fmla="*/ 5028 w 10000"/>
                <a:gd name="connsiteY306" fmla="*/ 7479 h 10000"/>
                <a:gd name="connsiteX307" fmla="*/ 5068 w 10000"/>
                <a:gd name="connsiteY307" fmla="*/ 7559 h 10000"/>
                <a:gd name="connsiteX308" fmla="*/ 5033 w 10000"/>
                <a:gd name="connsiteY308" fmla="*/ 7571 h 10000"/>
                <a:gd name="connsiteX309" fmla="*/ 4992 w 10000"/>
                <a:gd name="connsiteY309" fmla="*/ 7571 h 10000"/>
                <a:gd name="connsiteX310" fmla="*/ 4957 w 10000"/>
                <a:gd name="connsiteY310" fmla="*/ 7559 h 10000"/>
                <a:gd name="connsiteX311" fmla="*/ 4916 w 10000"/>
                <a:gd name="connsiteY311" fmla="*/ 7519 h 10000"/>
                <a:gd name="connsiteX312" fmla="*/ 4876 w 10000"/>
                <a:gd name="connsiteY312" fmla="*/ 7492 h 10000"/>
                <a:gd name="connsiteX313" fmla="*/ 4835 w 10000"/>
                <a:gd name="connsiteY313" fmla="*/ 7479 h 10000"/>
                <a:gd name="connsiteX314" fmla="*/ 4800 w 10000"/>
                <a:gd name="connsiteY314" fmla="*/ 7505 h 10000"/>
                <a:gd name="connsiteX315" fmla="*/ 4759 w 10000"/>
                <a:gd name="connsiteY315" fmla="*/ 7559 h 10000"/>
                <a:gd name="connsiteX316" fmla="*/ 4775 w 10000"/>
                <a:gd name="connsiteY316" fmla="*/ 7719 h 10000"/>
                <a:gd name="connsiteX317" fmla="*/ 4810 w 10000"/>
                <a:gd name="connsiteY317" fmla="*/ 7868 h 10000"/>
                <a:gd name="connsiteX318" fmla="*/ 4851 w 10000"/>
                <a:gd name="connsiteY318" fmla="*/ 7974 h 10000"/>
                <a:gd name="connsiteX319" fmla="*/ 4901 w 10000"/>
                <a:gd name="connsiteY319" fmla="*/ 8080 h 10000"/>
                <a:gd name="connsiteX320" fmla="*/ 4952 w 10000"/>
                <a:gd name="connsiteY320" fmla="*/ 8189 h 10000"/>
                <a:gd name="connsiteX321" fmla="*/ 5003 w 10000"/>
                <a:gd name="connsiteY321" fmla="*/ 8309 h 10000"/>
                <a:gd name="connsiteX322" fmla="*/ 5043 w 10000"/>
                <a:gd name="connsiteY322" fmla="*/ 8470 h 10000"/>
                <a:gd name="connsiteX323" fmla="*/ 5078 w 10000"/>
                <a:gd name="connsiteY323" fmla="*/ 8631 h 10000"/>
                <a:gd name="connsiteX324" fmla="*/ 4987 w 10000"/>
                <a:gd name="connsiteY324" fmla="*/ 8686 h 10000"/>
                <a:gd name="connsiteX325" fmla="*/ 4886 w 10000"/>
                <a:gd name="connsiteY325" fmla="*/ 8741 h 10000"/>
                <a:gd name="connsiteX326" fmla="*/ 4795 w 10000"/>
                <a:gd name="connsiteY326" fmla="*/ 8822 h 10000"/>
                <a:gd name="connsiteX327" fmla="*/ 4699 w 10000"/>
                <a:gd name="connsiteY327" fmla="*/ 8902 h 10000"/>
                <a:gd name="connsiteX328" fmla="*/ 4608 w 10000"/>
                <a:gd name="connsiteY328" fmla="*/ 8982 h 10000"/>
                <a:gd name="connsiteX329" fmla="*/ 4511 w 10000"/>
                <a:gd name="connsiteY329" fmla="*/ 9036 h 10000"/>
                <a:gd name="connsiteX330" fmla="*/ 4415 w 10000"/>
                <a:gd name="connsiteY330" fmla="*/ 9089 h 10000"/>
                <a:gd name="connsiteX331" fmla="*/ 4319 w 10000"/>
                <a:gd name="connsiteY331" fmla="*/ 9103 h 10000"/>
                <a:gd name="connsiteX332" fmla="*/ 4339 w 10000"/>
                <a:gd name="connsiteY332" fmla="*/ 8768 h 10000"/>
                <a:gd name="connsiteX333" fmla="*/ 4349 w 10000"/>
                <a:gd name="connsiteY333" fmla="*/ 8390 h 10000"/>
                <a:gd name="connsiteX334" fmla="*/ 4339 w 10000"/>
                <a:gd name="connsiteY334" fmla="*/ 8028 h 10000"/>
                <a:gd name="connsiteX335" fmla="*/ 4319 w 10000"/>
                <a:gd name="connsiteY335" fmla="*/ 7692 h 10000"/>
                <a:gd name="connsiteX336" fmla="*/ 4294 w 10000"/>
                <a:gd name="connsiteY336" fmla="*/ 7585 h 10000"/>
                <a:gd name="connsiteX337" fmla="*/ 4268 w 10000"/>
                <a:gd name="connsiteY337" fmla="*/ 7465 h 10000"/>
                <a:gd name="connsiteX338" fmla="*/ 4238 w 10000"/>
                <a:gd name="connsiteY338" fmla="*/ 7356 h 10000"/>
                <a:gd name="connsiteX339" fmla="*/ 4192 w 10000"/>
                <a:gd name="connsiteY339" fmla="*/ 7315 h 10000"/>
                <a:gd name="connsiteX340" fmla="*/ 4147 w 10000"/>
                <a:gd name="connsiteY340" fmla="*/ 7544 h 10000"/>
                <a:gd name="connsiteX341" fmla="*/ 4116 w 10000"/>
                <a:gd name="connsiteY341" fmla="*/ 7775 h 10000"/>
                <a:gd name="connsiteX342" fmla="*/ 4086 w 10000"/>
                <a:gd name="connsiteY342" fmla="*/ 8001 h 10000"/>
                <a:gd name="connsiteX343" fmla="*/ 4035 w 10000"/>
                <a:gd name="connsiteY343" fmla="*/ 8215 h 10000"/>
                <a:gd name="connsiteX344" fmla="*/ 3833 w 10000"/>
                <a:gd name="connsiteY344" fmla="*/ 7315 h 10000"/>
                <a:gd name="connsiteX345" fmla="*/ 3772 w 10000"/>
                <a:gd name="connsiteY345" fmla="*/ 7315 h 10000"/>
                <a:gd name="connsiteX346" fmla="*/ 3772 w 10000"/>
                <a:gd name="connsiteY346" fmla="*/ 7465 h 10000"/>
                <a:gd name="connsiteX347" fmla="*/ 3813 w 10000"/>
                <a:gd name="connsiteY347" fmla="*/ 7625 h 10000"/>
                <a:gd name="connsiteX348" fmla="*/ 3848 w 10000"/>
                <a:gd name="connsiteY348" fmla="*/ 7800 h 10000"/>
                <a:gd name="connsiteX349" fmla="*/ 3878 w 10000"/>
                <a:gd name="connsiteY349" fmla="*/ 7974 h 10000"/>
                <a:gd name="connsiteX350" fmla="*/ 3909 w 10000"/>
                <a:gd name="connsiteY350" fmla="*/ 8162 h 10000"/>
                <a:gd name="connsiteX351" fmla="*/ 3934 w 10000"/>
                <a:gd name="connsiteY351" fmla="*/ 8323 h 10000"/>
                <a:gd name="connsiteX352" fmla="*/ 3959 w 10000"/>
                <a:gd name="connsiteY352" fmla="*/ 8509 h 10000"/>
                <a:gd name="connsiteX353" fmla="*/ 3975 w 10000"/>
                <a:gd name="connsiteY353" fmla="*/ 8714 h 10000"/>
                <a:gd name="connsiteX354" fmla="*/ 3995 w 10000"/>
                <a:gd name="connsiteY354" fmla="*/ 8902 h 10000"/>
                <a:gd name="connsiteX355" fmla="*/ 4041 w 10000"/>
                <a:gd name="connsiteY355" fmla="*/ 8874 h 10000"/>
                <a:gd name="connsiteX356" fmla="*/ 4081 w 10000"/>
                <a:gd name="connsiteY356" fmla="*/ 8797 h 10000"/>
                <a:gd name="connsiteX357" fmla="*/ 4111 w 10000"/>
                <a:gd name="connsiteY357" fmla="*/ 8714 h 10000"/>
                <a:gd name="connsiteX358" fmla="*/ 4142 w 10000"/>
                <a:gd name="connsiteY358" fmla="*/ 8618 h 10000"/>
                <a:gd name="connsiteX359" fmla="*/ 4162 w 10000"/>
                <a:gd name="connsiteY359" fmla="*/ 8509 h 10000"/>
                <a:gd name="connsiteX360" fmla="*/ 4182 w 10000"/>
                <a:gd name="connsiteY360" fmla="*/ 8390 h 10000"/>
                <a:gd name="connsiteX361" fmla="*/ 4197 w 10000"/>
                <a:gd name="connsiteY361" fmla="*/ 8283 h 10000"/>
                <a:gd name="connsiteX362" fmla="*/ 4218 w 10000"/>
                <a:gd name="connsiteY362" fmla="*/ 8177 h 10000"/>
                <a:gd name="connsiteX363" fmla="*/ 4238 w 10000"/>
                <a:gd name="connsiteY363" fmla="*/ 8283 h 10000"/>
                <a:gd name="connsiteX364" fmla="*/ 4228 w 10000"/>
                <a:gd name="connsiteY364" fmla="*/ 8522 h 10000"/>
                <a:gd name="connsiteX365" fmla="*/ 4203 w 10000"/>
                <a:gd name="connsiteY365" fmla="*/ 8780 h 10000"/>
                <a:gd name="connsiteX366" fmla="*/ 4182 w 10000"/>
                <a:gd name="connsiteY366" fmla="*/ 9009 h 10000"/>
                <a:gd name="connsiteX367" fmla="*/ 4147 w 10000"/>
                <a:gd name="connsiteY367" fmla="*/ 9251 h 10000"/>
                <a:gd name="connsiteX368" fmla="*/ 4111 w 10000"/>
                <a:gd name="connsiteY368" fmla="*/ 9490 h 10000"/>
                <a:gd name="connsiteX369" fmla="*/ 4076 w 10000"/>
                <a:gd name="connsiteY369" fmla="*/ 9720 h 10000"/>
                <a:gd name="connsiteX370" fmla="*/ 4258 w 10000"/>
                <a:gd name="connsiteY370" fmla="*/ 9869 h 10000"/>
                <a:gd name="connsiteX371" fmla="*/ 4273 w 10000"/>
                <a:gd name="connsiteY371" fmla="*/ 9692 h 10000"/>
                <a:gd name="connsiteX372" fmla="*/ 4294 w 10000"/>
                <a:gd name="connsiteY372" fmla="*/ 9544 h 10000"/>
                <a:gd name="connsiteX373" fmla="*/ 4400 w 10000"/>
                <a:gd name="connsiteY373" fmla="*/ 9504 h 10000"/>
                <a:gd name="connsiteX374" fmla="*/ 4511 w 10000"/>
                <a:gd name="connsiteY374" fmla="*/ 9424 h 10000"/>
                <a:gd name="connsiteX375" fmla="*/ 4623 w 10000"/>
                <a:gd name="connsiteY375" fmla="*/ 9344 h 10000"/>
                <a:gd name="connsiteX376" fmla="*/ 4734 w 10000"/>
                <a:gd name="connsiteY376" fmla="*/ 9277 h 10000"/>
                <a:gd name="connsiteX377" fmla="*/ 4846 w 10000"/>
                <a:gd name="connsiteY377" fmla="*/ 9197 h 10000"/>
                <a:gd name="connsiteX378" fmla="*/ 4952 w 10000"/>
                <a:gd name="connsiteY378" fmla="*/ 9117 h 10000"/>
                <a:gd name="connsiteX379" fmla="*/ 5063 w 10000"/>
                <a:gd name="connsiteY379" fmla="*/ 9036 h 10000"/>
                <a:gd name="connsiteX380" fmla="*/ 5170 w 10000"/>
                <a:gd name="connsiteY380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165 w 10000"/>
                <a:gd name="connsiteY133" fmla="*/ 2390 h 10000"/>
                <a:gd name="connsiteX134" fmla="*/ 7048 w 10000"/>
                <a:gd name="connsiteY134" fmla="*/ 2390 h 10000"/>
                <a:gd name="connsiteX135" fmla="*/ 6932 w 10000"/>
                <a:gd name="connsiteY135" fmla="*/ 2418 h 10000"/>
                <a:gd name="connsiteX136" fmla="*/ 6820 w 10000"/>
                <a:gd name="connsiteY136" fmla="*/ 2484 h 10000"/>
                <a:gd name="connsiteX137" fmla="*/ 6709 w 10000"/>
                <a:gd name="connsiteY137" fmla="*/ 2566 h 10000"/>
                <a:gd name="connsiteX138" fmla="*/ 6603 w 10000"/>
                <a:gd name="connsiteY138" fmla="*/ 2645 h 10000"/>
                <a:gd name="connsiteX139" fmla="*/ 6501 w 10000"/>
                <a:gd name="connsiteY139" fmla="*/ 2778 h 10000"/>
                <a:gd name="connsiteX140" fmla="*/ 5443 w 10000"/>
                <a:gd name="connsiteY140" fmla="*/ 6767 h 10000"/>
                <a:gd name="connsiteX141" fmla="*/ 5337 w 10000"/>
                <a:gd name="connsiteY141" fmla="*/ 6644 h 10000"/>
                <a:gd name="connsiteX142" fmla="*/ 5251 w 10000"/>
                <a:gd name="connsiteY142" fmla="*/ 6580 h 10000"/>
                <a:gd name="connsiteX143" fmla="*/ 5170 w 10000"/>
                <a:gd name="connsiteY143" fmla="*/ 6498 h 10000"/>
                <a:gd name="connsiteX144" fmla="*/ 5089 w 10000"/>
                <a:gd name="connsiteY144" fmla="*/ 6405 h 10000"/>
                <a:gd name="connsiteX145" fmla="*/ 5013 w 10000"/>
                <a:gd name="connsiteY145" fmla="*/ 6325 h 10000"/>
                <a:gd name="connsiteX146" fmla="*/ 4962 w 10000"/>
                <a:gd name="connsiteY146" fmla="*/ 6230 h 10000"/>
                <a:gd name="connsiteX147" fmla="*/ 4937 w 10000"/>
                <a:gd name="connsiteY147" fmla="*/ 6123 h 10000"/>
                <a:gd name="connsiteX148" fmla="*/ 4835 w 10000"/>
                <a:gd name="connsiteY148" fmla="*/ 6163 h 10000"/>
                <a:gd name="connsiteX149" fmla="*/ 4668 w 10000"/>
                <a:gd name="connsiteY149" fmla="*/ 6243 h 10000"/>
                <a:gd name="connsiteX150" fmla="*/ 4461 w 10000"/>
                <a:gd name="connsiteY150" fmla="*/ 6325 h 10000"/>
                <a:gd name="connsiteX151" fmla="*/ 4213 w 10000"/>
                <a:gd name="connsiteY151" fmla="*/ 6443 h 10000"/>
                <a:gd name="connsiteX152" fmla="*/ 3929 w 10000"/>
                <a:gd name="connsiteY152" fmla="*/ 6565 h 10000"/>
                <a:gd name="connsiteX153" fmla="*/ 3625 w 10000"/>
                <a:gd name="connsiteY153" fmla="*/ 6686 h 10000"/>
                <a:gd name="connsiteX154" fmla="*/ 3311 w 10000"/>
                <a:gd name="connsiteY154" fmla="*/ 6831 h 10000"/>
                <a:gd name="connsiteX155" fmla="*/ 2992 w 10000"/>
                <a:gd name="connsiteY155" fmla="*/ 6966 h 10000"/>
                <a:gd name="connsiteX156" fmla="*/ 2678 w 10000"/>
                <a:gd name="connsiteY156" fmla="*/ 7102 h 10000"/>
                <a:gd name="connsiteX157" fmla="*/ 2380 w 10000"/>
                <a:gd name="connsiteY157" fmla="*/ 7250 h 10000"/>
                <a:gd name="connsiteX158" fmla="*/ 2101 w 10000"/>
                <a:gd name="connsiteY158" fmla="*/ 7369 h 10000"/>
                <a:gd name="connsiteX159" fmla="*/ 1848 w 10000"/>
                <a:gd name="connsiteY159" fmla="*/ 7479 h 10000"/>
                <a:gd name="connsiteX160" fmla="*/ 1641 w 10000"/>
                <a:gd name="connsiteY160" fmla="*/ 7571 h 10000"/>
                <a:gd name="connsiteX161" fmla="*/ 1484 w 10000"/>
                <a:gd name="connsiteY161" fmla="*/ 7625 h 10000"/>
                <a:gd name="connsiteX162" fmla="*/ 1377 w 10000"/>
                <a:gd name="connsiteY162" fmla="*/ 7680 h 10000"/>
                <a:gd name="connsiteX163" fmla="*/ 1342 w 10000"/>
                <a:gd name="connsiteY163" fmla="*/ 7692 h 10000"/>
                <a:gd name="connsiteX164" fmla="*/ 1261 w 10000"/>
                <a:gd name="connsiteY164" fmla="*/ 7625 h 10000"/>
                <a:gd name="connsiteX165" fmla="*/ 1180 w 10000"/>
                <a:gd name="connsiteY165" fmla="*/ 7559 h 10000"/>
                <a:gd name="connsiteX166" fmla="*/ 1104 w 10000"/>
                <a:gd name="connsiteY166" fmla="*/ 7492 h 10000"/>
                <a:gd name="connsiteX167" fmla="*/ 1023 w 10000"/>
                <a:gd name="connsiteY167" fmla="*/ 7412 h 10000"/>
                <a:gd name="connsiteX168" fmla="*/ 942 w 10000"/>
                <a:gd name="connsiteY168" fmla="*/ 7341 h 10000"/>
                <a:gd name="connsiteX169" fmla="*/ 861 w 10000"/>
                <a:gd name="connsiteY169" fmla="*/ 7262 h 10000"/>
                <a:gd name="connsiteX170" fmla="*/ 785 w 10000"/>
                <a:gd name="connsiteY170" fmla="*/ 7195 h 10000"/>
                <a:gd name="connsiteX171" fmla="*/ 704 w 10000"/>
                <a:gd name="connsiteY171" fmla="*/ 7117 h 10000"/>
                <a:gd name="connsiteX172" fmla="*/ 623 w 10000"/>
                <a:gd name="connsiteY172" fmla="*/ 7049 h 10000"/>
                <a:gd name="connsiteX173" fmla="*/ 542 w 10000"/>
                <a:gd name="connsiteY173" fmla="*/ 6982 h 10000"/>
                <a:gd name="connsiteX174" fmla="*/ 466 w 10000"/>
                <a:gd name="connsiteY174" fmla="*/ 6900 h 10000"/>
                <a:gd name="connsiteX175" fmla="*/ 380 w 10000"/>
                <a:gd name="connsiteY175" fmla="*/ 6846 h 10000"/>
                <a:gd name="connsiteX176" fmla="*/ 299 w 10000"/>
                <a:gd name="connsiteY176" fmla="*/ 6779 h 10000"/>
                <a:gd name="connsiteX177" fmla="*/ 218 w 10000"/>
                <a:gd name="connsiteY177" fmla="*/ 6712 h 10000"/>
                <a:gd name="connsiteX178" fmla="*/ 137 w 10000"/>
                <a:gd name="connsiteY178" fmla="*/ 6659 h 10000"/>
                <a:gd name="connsiteX179" fmla="*/ 56 w 10000"/>
                <a:gd name="connsiteY179" fmla="*/ 6593 h 10000"/>
                <a:gd name="connsiteX180" fmla="*/ 0 w 10000"/>
                <a:gd name="connsiteY180" fmla="*/ 6750 h 10000"/>
                <a:gd name="connsiteX181" fmla="*/ 15 w 10000"/>
                <a:gd name="connsiteY181" fmla="*/ 6779 h 10000"/>
                <a:gd name="connsiteX182" fmla="*/ 51 w 10000"/>
                <a:gd name="connsiteY182" fmla="*/ 6831 h 10000"/>
                <a:gd name="connsiteX183" fmla="*/ 106 w 10000"/>
                <a:gd name="connsiteY183" fmla="*/ 6888 h 10000"/>
                <a:gd name="connsiteX184" fmla="*/ 177 w 10000"/>
                <a:gd name="connsiteY184" fmla="*/ 6966 h 10000"/>
                <a:gd name="connsiteX185" fmla="*/ 263 w 10000"/>
                <a:gd name="connsiteY185" fmla="*/ 7049 h 10000"/>
                <a:gd name="connsiteX186" fmla="*/ 359 w 10000"/>
                <a:gd name="connsiteY186" fmla="*/ 7142 h 10000"/>
                <a:gd name="connsiteX187" fmla="*/ 456 w 10000"/>
                <a:gd name="connsiteY187" fmla="*/ 7250 h 10000"/>
                <a:gd name="connsiteX188" fmla="*/ 557 w 10000"/>
                <a:gd name="connsiteY188" fmla="*/ 7341 h 10000"/>
                <a:gd name="connsiteX189" fmla="*/ 658 w 10000"/>
                <a:gd name="connsiteY189" fmla="*/ 7452 h 10000"/>
                <a:gd name="connsiteX190" fmla="*/ 754 w 10000"/>
                <a:gd name="connsiteY190" fmla="*/ 7544 h 10000"/>
                <a:gd name="connsiteX191" fmla="*/ 851 w 10000"/>
                <a:gd name="connsiteY191" fmla="*/ 7625 h 10000"/>
                <a:gd name="connsiteX192" fmla="*/ 932 w 10000"/>
                <a:gd name="connsiteY192" fmla="*/ 7706 h 10000"/>
                <a:gd name="connsiteX193" fmla="*/ 997 w 10000"/>
                <a:gd name="connsiteY193" fmla="*/ 7788 h 10000"/>
                <a:gd name="connsiteX194" fmla="*/ 1053 w 10000"/>
                <a:gd name="connsiteY194" fmla="*/ 7827 h 10000"/>
                <a:gd name="connsiteX195" fmla="*/ 1089 w 10000"/>
                <a:gd name="connsiteY195" fmla="*/ 7868 h 10000"/>
                <a:gd name="connsiteX196" fmla="*/ 1099 w 10000"/>
                <a:gd name="connsiteY196" fmla="*/ 7882 h 10000"/>
                <a:gd name="connsiteX197" fmla="*/ 1094 w 10000"/>
                <a:gd name="connsiteY197" fmla="*/ 7882 h 10000"/>
                <a:gd name="connsiteX198" fmla="*/ 1073 w 10000"/>
                <a:gd name="connsiteY198" fmla="*/ 7895 h 10000"/>
                <a:gd name="connsiteX199" fmla="*/ 1053 w 10000"/>
                <a:gd name="connsiteY199" fmla="*/ 7922 h 10000"/>
                <a:gd name="connsiteX200" fmla="*/ 1023 w 10000"/>
                <a:gd name="connsiteY200" fmla="*/ 7961 h 10000"/>
                <a:gd name="connsiteX201" fmla="*/ 987 w 10000"/>
                <a:gd name="connsiteY201" fmla="*/ 7988 h 10000"/>
                <a:gd name="connsiteX202" fmla="*/ 957 w 10000"/>
                <a:gd name="connsiteY202" fmla="*/ 8028 h 10000"/>
                <a:gd name="connsiteX203" fmla="*/ 932 w 10000"/>
                <a:gd name="connsiteY203" fmla="*/ 8068 h 10000"/>
                <a:gd name="connsiteX204" fmla="*/ 906 w 10000"/>
                <a:gd name="connsiteY204" fmla="*/ 8109 h 10000"/>
                <a:gd name="connsiteX205" fmla="*/ 2486 w 10000"/>
                <a:gd name="connsiteY205" fmla="*/ 9947 h 10000"/>
                <a:gd name="connsiteX206" fmla="*/ 2516 w 10000"/>
                <a:gd name="connsiteY206" fmla="*/ 9988 h 10000"/>
                <a:gd name="connsiteX207" fmla="*/ 2542 w 10000"/>
                <a:gd name="connsiteY207" fmla="*/ 10000 h 10000"/>
                <a:gd name="connsiteX208" fmla="*/ 2572 w 10000"/>
                <a:gd name="connsiteY208" fmla="*/ 10000 h 10000"/>
                <a:gd name="connsiteX209" fmla="*/ 2603 w 10000"/>
                <a:gd name="connsiteY209" fmla="*/ 9932 h 10000"/>
                <a:gd name="connsiteX210" fmla="*/ 1246 w 10000"/>
                <a:gd name="connsiteY210" fmla="*/ 8215 h 10000"/>
                <a:gd name="connsiteX211" fmla="*/ 1337 w 10000"/>
                <a:gd name="connsiteY211" fmla="*/ 8162 h 10000"/>
                <a:gd name="connsiteX212" fmla="*/ 1494 w 10000"/>
                <a:gd name="connsiteY212" fmla="*/ 8080 h 10000"/>
                <a:gd name="connsiteX213" fmla="*/ 1701 w 10000"/>
                <a:gd name="connsiteY213" fmla="*/ 7961 h 10000"/>
                <a:gd name="connsiteX214" fmla="*/ 1949 w 10000"/>
                <a:gd name="connsiteY214" fmla="*/ 7827 h 10000"/>
                <a:gd name="connsiteX215" fmla="*/ 2233 w 10000"/>
                <a:gd name="connsiteY215" fmla="*/ 7692 h 10000"/>
                <a:gd name="connsiteX216" fmla="*/ 2542 w 10000"/>
                <a:gd name="connsiteY216" fmla="*/ 7544 h 10000"/>
                <a:gd name="connsiteX217" fmla="*/ 2871 w 10000"/>
                <a:gd name="connsiteY217" fmla="*/ 7369 h 10000"/>
                <a:gd name="connsiteX218" fmla="*/ 3195 w 10000"/>
                <a:gd name="connsiteY218" fmla="*/ 7209 h 10000"/>
                <a:gd name="connsiteX219" fmla="*/ 3524 w 10000"/>
                <a:gd name="connsiteY219" fmla="*/ 7061 h 10000"/>
                <a:gd name="connsiteX220" fmla="*/ 3833 w 10000"/>
                <a:gd name="connsiteY220" fmla="*/ 6900 h 10000"/>
                <a:gd name="connsiteX221" fmla="*/ 4122 w 10000"/>
                <a:gd name="connsiteY221" fmla="*/ 6767 h 10000"/>
                <a:gd name="connsiteX222" fmla="*/ 4380 w 10000"/>
                <a:gd name="connsiteY222" fmla="*/ 6632 h 10000"/>
                <a:gd name="connsiteX223" fmla="*/ 4603 w 10000"/>
                <a:gd name="connsiteY223" fmla="*/ 6538 h 10000"/>
                <a:gd name="connsiteX224" fmla="*/ 4765 w 10000"/>
                <a:gd name="connsiteY224" fmla="*/ 6443 h 10000"/>
                <a:gd name="connsiteX225" fmla="*/ 4876 w 10000"/>
                <a:gd name="connsiteY225" fmla="*/ 6391 h 10000"/>
                <a:gd name="connsiteX226" fmla="*/ 4911 w 10000"/>
                <a:gd name="connsiteY226" fmla="*/ 6379 h 10000"/>
                <a:gd name="connsiteX227" fmla="*/ 4972 w 10000"/>
                <a:gd name="connsiteY227" fmla="*/ 6471 h 10000"/>
                <a:gd name="connsiteX228" fmla="*/ 5038 w 10000"/>
                <a:gd name="connsiteY228" fmla="*/ 6565 h 10000"/>
                <a:gd name="connsiteX229" fmla="*/ 5109 w 10000"/>
                <a:gd name="connsiteY229" fmla="*/ 6659 h 10000"/>
                <a:gd name="connsiteX230" fmla="*/ 5180 w 10000"/>
                <a:gd name="connsiteY230" fmla="*/ 6767 h 10000"/>
                <a:gd name="connsiteX231" fmla="*/ 5241 w 10000"/>
                <a:gd name="connsiteY231" fmla="*/ 6874 h 10000"/>
                <a:gd name="connsiteX232" fmla="*/ 5306 w 10000"/>
                <a:gd name="connsiteY232" fmla="*/ 6982 h 10000"/>
                <a:gd name="connsiteX233" fmla="*/ 5367 w 10000"/>
                <a:gd name="connsiteY233" fmla="*/ 7088 h 10000"/>
                <a:gd name="connsiteX234" fmla="*/ 5428 w 10000"/>
                <a:gd name="connsiteY234" fmla="*/ 7209 h 10000"/>
                <a:gd name="connsiteX235" fmla="*/ 5423 w 10000"/>
                <a:gd name="connsiteY235" fmla="*/ 7610 h 10000"/>
                <a:gd name="connsiteX236" fmla="*/ 5397 w 10000"/>
                <a:gd name="connsiteY236" fmla="*/ 7988 h 10000"/>
                <a:gd name="connsiteX237" fmla="*/ 5367 w 10000"/>
                <a:gd name="connsiteY237" fmla="*/ 8378 h 10000"/>
                <a:gd name="connsiteX238" fmla="*/ 5337 w 10000"/>
                <a:gd name="connsiteY238" fmla="*/ 8727 h 10000"/>
                <a:gd name="connsiteX239" fmla="*/ 5296 w 10000"/>
                <a:gd name="connsiteY239" fmla="*/ 8604 h 10000"/>
                <a:gd name="connsiteX240" fmla="*/ 5251 w 10000"/>
                <a:gd name="connsiteY240" fmla="*/ 8484 h 10000"/>
                <a:gd name="connsiteX241" fmla="*/ 5210 w 10000"/>
                <a:gd name="connsiteY241" fmla="*/ 8363 h 10000"/>
                <a:gd name="connsiteX242" fmla="*/ 5170 w 10000"/>
                <a:gd name="connsiteY242" fmla="*/ 8253 h 10000"/>
                <a:gd name="connsiteX243" fmla="*/ 5129 w 10000"/>
                <a:gd name="connsiteY243" fmla="*/ 8134 h 10000"/>
                <a:gd name="connsiteX244" fmla="*/ 5089 w 10000"/>
                <a:gd name="connsiteY244" fmla="*/ 8028 h 10000"/>
                <a:gd name="connsiteX245" fmla="*/ 5043 w 10000"/>
                <a:gd name="connsiteY245" fmla="*/ 7922 h 10000"/>
                <a:gd name="connsiteX246" fmla="*/ 4992 w 10000"/>
                <a:gd name="connsiteY246" fmla="*/ 7827 h 10000"/>
                <a:gd name="connsiteX247" fmla="*/ 5033 w 10000"/>
                <a:gd name="connsiteY247" fmla="*/ 7827 h 10000"/>
                <a:gd name="connsiteX248" fmla="*/ 5073 w 10000"/>
                <a:gd name="connsiteY248" fmla="*/ 7868 h 10000"/>
                <a:gd name="connsiteX249" fmla="*/ 5114 w 10000"/>
                <a:gd name="connsiteY249" fmla="*/ 7934 h 10000"/>
                <a:gd name="connsiteX250" fmla="*/ 5149 w 10000"/>
                <a:gd name="connsiteY250" fmla="*/ 8016 h 10000"/>
                <a:gd name="connsiteX251" fmla="*/ 5190 w 10000"/>
                <a:gd name="connsiteY251" fmla="*/ 8096 h 10000"/>
                <a:gd name="connsiteX252" fmla="*/ 5230 w 10000"/>
                <a:gd name="connsiteY252" fmla="*/ 8122 h 10000"/>
                <a:gd name="connsiteX253" fmla="*/ 5271 w 10000"/>
                <a:gd name="connsiteY253" fmla="*/ 8122 h 10000"/>
                <a:gd name="connsiteX254" fmla="*/ 5316 w 10000"/>
                <a:gd name="connsiteY254" fmla="*/ 8068 h 10000"/>
                <a:gd name="connsiteX255" fmla="*/ 5276 w 10000"/>
                <a:gd name="connsiteY255" fmla="*/ 7882 h 10000"/>
                <a:gd name="connsiteX256" fmla="*/ 5225 w 10000"/>
                <a:gd name="connsiteY256" fmla="*/ 7706 h 10000"/>
                <a:gd name="connsiteX257" fmla="*/ 5170 w 10000"/>
                <a:gd name="connsiteY257" fmla="*/ 7559 h 10000"/>
                <a:gd name="connsiteX258" fmla="*/ 5109 w 10000"/>
                <a:gd name="connsiteY258" fmla="*/ 7398 h 10000"/>
                <a:gd name="connsiteX259" fmla="*/ 5043 w 10000"/>
                <a:gd name="connsiteY259" fmla="*/ 7262 h 10000"/>
                <a:gd name="connsiteX260" fmla="*/ 4972 w 10000"/>
                <a:gd name="connsiteY260" fmla="*/ 7142 h 10000"/>
                <a:gd name="connsiteX261" fmla="*/ 4901 w 10000"/>
                <a:gd name="connsiteY261" fmla="*/ 7035 h 10000"/>
                <a:gd name="connsiteX262" fmla="*/ 4835 w 10000"/>
                <a:gd name="connsiteY262" fmla="*/ 6940 h 10000"/>
                <a:gd name="connsiteX263" fmla="*/ 4881 w 10000"/>
                <a:gd name="connsiteY263" fmla="*/ 6952 h 10000"/>
                <a:gd name="connsiteX264" fmla="*/ 4927 w 10000"/>
                <a:gd name="connsiteY264" fmla="*/ 6966 h 10000"/>
                <a:gd name="connsiteX265" fmla="*/ 4972 w 10000"/>
                <a:gd name="connsiteY265" fmla="*/ 6995 h 10000"/>
                <a:gd name="connsiteX266" fmla="*/ 5018 w 10000"/>
                <a:gd name="connsiteY266" fmla="*/ 7035 h 10000"/>
                <a:gd name="connsiteX267" fmla="*/ 5068 w 10000"/>
                <a:gd name="connsiteY267" fmla="*/ 7061 h 10000"/>
                <a:gd name="connsiteX268" fmla="*/ 5114 w 10000"/>
                <a:gd name="connsiteY268" fmla="*/ 7102 h 10000"/>
                <a:gd name="connsiteX269" fmla="*/ 5154 w 10000"/>
                <a:gd name="connsiteY269" fmla="*/ 7155 h 10000"/>
                <a:gd name="connsiteX270" fmla="*/ 5195 w 10000"/>
                <a:gd name="connsiteY270" fmla="*/ 7209 h 10000"/>
                <a:gd name="connsiteX271" fmla="*/ 5220 w 10000"/>
                <a:gd name="connsiteY271" fmla="*/ 7223 h 10000"/>
                <a:gd name="connsiteX272" fmla="*/ 5241 w 10000"/>
                <a:gd name="connsiteY272" fmla="*/ 7275 h 10000"/>
                <a:gd name="connsiteX273" fmla="*/ 5266 w 10000"/>
                <a:gd name="connsiteY273" fmla="*/ 7341 h 10000"/>
                <a:gd name="connsiteX274" fmla="*/ 5281 w 10000"/>
                <a:gd name="connsiteY274" fmla="*/ 7385 h 10000"/>
                <a:gd name="connsiteX275" fmla="*/ 5306 w 10000"/>
                <a:gd name="connsiteY275" fmla="*/ 7452 h 10000"/>
                <a:gd name="connsiteX276" fmla="*/ 5327 w 10000"/>
                <a:gd name="connsiteY276" fmla="*/ 7465 h 10000"/>
                <a:gd name="connsiteX277" fmla="*/ 5352 w 10000"/>
                <a:gd name="connsiteY277" fmla="*/ 7452 h 10000"/>
                <a:gd name="connsiteX278" fmla="*/ 5382 w 10000"/>
                <a:gd name="connsiteY278" fmla="*/ 7385 h 10000"/>
                <a:gd name="connsiteX279" fmla="*/ 5342 w 10000"/>
                <a:gd name="connsiteY279" fmla="*/ 7250 h 10000"/>
                <a:gd name="connsiteX280" fmla="*/ 5296 w 10000"/>
                <a:gd name="connsiteY280" fmla="*/ 7142 h 10000"/>
                <a:gd name="connsiteX281" fmla="*/ 5241 w 10000"/>
                <a:gd name="connsiteY281" fmla="*/ 7049 h 10000"/>
                <a:gd name="connsiteX282" fmla="*/ 5190 w 10000"/>
                <a:gd name="connsiteY282" fmla="*/ 6966 h 10000"/>
                <a:gd name="connsiteX283" fmla="*/ 5129 w 10000"/>
                <a:gd name="connsiteY283" fmla="*/ 6900 h 10000"/>
                <a:gd name="connsiteX284" fmla="*/ 5073 w 10000"/>
                <a:gd name="connsiteY284" fmla="*/ 6861 h 10000"/>
                <a:gd name="connsiteX285" fmla="*/ 5008 w 10000"/>
                <a:gd name="connsiteY285" fmla="*/ 6793 h 10000"/>
                <a:gd name="connsiteX286" fmla="*/ 4952 w 10000"/>
                <a:gd name="connsiteY286" fmla="*/ 6750 h 10000"/>
                <a:gd name="connsiteX287" fmla="*/ 4916 w 10000"/>
                <a:gd name="connsiteY287" fmla="*/ 6712 h 10000"/>
                <a:gd name="connsiteX288" fmla="*/ 4876 w 10000"/>
                <a:gd name="connsiteY288" fmla="*/ 6698 h 10000"/>
                <a:gd name="connsiteX289" fmla="*/ 4841 w 10000"/>
                <a:gd name="connsiteY289" fmla="*/ 6698 h 10000"/>
                <a:gd name="connsiteX290" fmla="*/ 4810 w 10000"/>
                <a:gd name="connsiteY290" fmla="*/ 6767 h 10000"/>
                <a:gd name="connsiteX291" fmla="*/ 4810 w 10000"/>
                <a:gd name="connsiteY291" fmla="*/ 6805 h 10000"/>
                <a:gd name="connsiteX292" fmla="*/ 4815 w 10000"/>
                <a:gd name="connsiteY292" fmla="*/ 6861 h 10000"/>
                <a:gd name="connsiteX293" fmla="*/ 4820 w 10000"/>
                <a:gd name="connsiteY293" fmla="*/ 6888 h 10000"/>
                <a:gd name="connsiteX294" fmla="*/ 4835 w 10000"/>
                <a:gd name="connsiteY294" fmla="*/ 6913 h 10000"/>
                <a:gd name="connsiteX295" fmla="*/ 4795 w 10000"/>
                <a:gd name="connsiteY295" fmla="*/ 6952 h 10000"/>
                <a:gd name="connsiteX296" fmla="*/ 4744 w 10000"/>
                <a:gd name="connsiteY296" fmla="*/ 6966 h 10000"/>
                <a:gd name="connsiteX297" fmla="*/ 4709 w 10000"/>
                <a:gd name="connsiteY297" fmla="*/ 6995 h 10000"/>
                <a:gd name="connsiteX298" fmla="*/ 4704 w 10000"/>
                <a:gd name="connsiteY298" fmla="*/ 7117 h 10000"/>
                <a:gd name="connsiteX299" fmla="*/ 4754 w 10000"/>
                <a:gd name="connsiteY299" fmla="*/ 7168 h 10000"/>
                <a:gd name="connsiteX300" fmla="*/ 4800 w 10000"/>
                <a:gd name="connsiteY300" fmla="*/ 7209 h 10000"/>
                <a:gd name="connsiteX301" fmla="*/ 4846 w 10000"/>
                <a:gd name="connsiteY301" fmla="*/ 7262 h 10000"/>
                <a:gd name="connsiteX302" fmla="*/ 4896 w 10000"/>
                <a:gd name="connsiteY302" fmla="*/ 7289 h 10000"/>
                <a:gd name="connsiteX303" fmla="*/ 4937 w 10000"/>
                <a:gd name="connsiteY303" fmla="*/ 7341 h 10000"/>
                <a:gd name="connsiteX304" fmla="*/ 4987 w 10000"/>
                <a:gd name="connsiteY304" fmla="*/ 7398 h 10000"/>
                <a:gd name="connsiteX305" fmla="*/ 5028 w 10000"/>
                <a:gd name="connsiteY305" fmla="*/ 7479 h 10000"/>
                <a:gd name="connsiteX306" fmla="*/ 5068 w 10000"/>
                <a:gd name="connsiteY306" fmla="*/ 7559 h 10000"/>
                <a:gd name="connsiteX307" fmla="*/ 5033 w 10000"/>
                <a:gd name="connsiteY307" fmla="*/ 7571 h 10000"/>
                <a:gd name="connsiteX308" fmla="*/ 4992 w 10000"/>
                <a:gd name="connsiteY308" fmla="*/ 7571 h 10000"/>
                <a:gd name="connsiteX309" fmla="*/ 4957 w 10000"/>
                <a:gd name="connsiteY309" fmla="*/ 7559 h 10000"/>
                <a:gd name="connsiteX310" fmla="*/ 4916 w 10000"/>
                <a:gd name="connsiteY310" fmla="*/ 7519 h 10000"/>
                <a:gd name="connsiteX311" fmla="*/ 4876 w 10000"/>
                <a:gd name="connsiteY311" fmla="*/ 7492 h 10000"/>
                <a:gd name="connsiteX312" fmla="*/ 4835 w 10000"/>
                <a:gd name="connsiteY312" fmla="*/ 7479 h 10000"/>
                <a:gd name="connsiteX313" fmla="*/ 4800 w 10000"/>
                <a:gd name="connsiteY313" fmla="*/ 7505 h 10000"/>
                <a:gd name="connsiteX314" fmla="*/ 4759 w 10000"/>
                <a:gd name="connsiteY314" fmla="*/ 7559 h 10000"/>
                <a:gd name="connsiteX315" fmla="*/ 4775 w 10000"/>
                <a:gd name="connsiteY315" fmla="*/ 7719 h 10000"/>
                <a:gd name="connsiteX316" fmla="*/ 4810 w 10000"/>
                <a:gd name="connsiteY316" fmla="*/ 7868 h 10000"/>
                <a:gd name="connsiteX317" fmla="*/ 4851 w 10000"/>
                <a:gd name="connsiteY317" fmla="*/ 7974 h 10000"/>
                <a:gd name="connsiteX318" fmla="*/ 4901 w 10000"/>
                <a:gd name="connsiteY318" fmla="*/ 8080 h 10000"/>
                <a:gd name="connsiteX319" fmla="*/ 4952 w 10000"/>
                <a:gd name="connsiteY319" fmla="*/ 8189 h 10000"/>
                <a:gd name="connsiteX320" fmla="*/ 5003 w 10000"/>
                <a:gd name="connsiteY320" fmla="*/ 8309 h 10000"/>
                <a:gd name="connsiteX321" fmla="*/ 5043 w 10000"/>
                <a:gd name="connsiteY321" fmla="*/ 8470 h 10000"/>
                <a:gd name="connsiteX322" fmla="*/ 5078 w 10000"/>
                <a:gd name="connsiteY322" fmla="*/ 8631 h 10000"/>
                <a:gd name="connsiteX323" fmla="*/ 4987 w 10000"/>
                <a:gd name="connsiteY323" fmla="*/ 8686 h 10000"/>
                <a:gd name="connsiteX324" fmla="*/ 4886 w 10000"/>
                <a:gd name="connsiteY324" fmla="*/ 8741 h 10000"/>
                <a:gd name="connsiteX325" fmla="*/ 4795 w 10000"/>
                <a:gd name="connsiteY325" fmla="*/ 8822 h 10000"/>
                <a:gd name="connsiteX326" fmla="*/ 4699 w 10000"/>
                <a:gd name="connsiteY326" fmla="*/ 8902 h 10000"/>
                <a:gd name="connsiteX327" fmla="*/ 4608 w 10000"/>
                <a:gd name="connsiteY327" fmla="*/ 8982 h 10000"/>
                <a:gd name="connsiteX328" fmla="*/ 4511 w 10000"/>
                <a:gd name="connsiteY328" fmla="*/ 9036 h 10000"/>
                <a:gd name="connsiteX329" fmla="*/ 4415 w 10000"/>
                <a:gd name="connsiteY329" fmla="*/ 9089 h 10000"/>
                <a:gd name="connsiteX330" fmla="*/ 4319 w 10000"/>
                <a:gd name="connsiteY330" fmla="*/ 9103 h 10000"/>
                <a:gd name="connsiteX331" fmla="*/ 4339 w 10000"/>
                <a:gd name="connsiteY331" fmla="*/ 8768 h 10000"/>
                <a:gd name="connsiteX332" fmla="*/ 4349 w 10000"/>
                <a:gd name="connsiteY332" fmla="*/ 8390 h 10000"/>
                <a:gd name="connsiteX333" fmla="*/ 4339 w 10000"/>
                <a:gd name="connsiteY333" fmla="*/ 8028 h 10000"/>
                <a:gd name="connsiteX334" fmla="*/ 4319 w 10000"/>
                <a:gd name="connsiteY334" fmla="*/ 7692 h 10000"/>
                <a:gd name="connsiteX335" fmla="*/ 4294 w 10000"/>
                <a:gd name="connsiteY335" fmla="*/ 7585 h 10000"/>
                <a:gd name="connsiteX336" fmla="*/ 4268 w 10000"/>
                <a:gd name="connsiteY336" fmla="*/ 7465 h 10000"/>
                <a:gd name="connsiteX337" fmla="*/ 4238 w 10000"/>
                <a:gd name="connsiteY337" fmla="*/ 7356 h 10000"/>
                <a:gd name="connsiteX338" fmla="*/ 4192 w 10000"/>
                <a:gd name="connsiteY338" fmla="*/ 7315 h 10000"/>
                <a:gd name="connsiteX339" fmla="*/ 4147 w 10000"/>
                <a:gd name="connsiteY339" fmla="*/ 7544 h 10000"/>
                <a:gd name="connsiteX340" fmla="*/ 4116 w 10000"/>
                <a:gd name="connsiteY340" fmla="*/ 7775 h 10000"/>
                <a:gd name="connsiteX341" fmla="*/ 4086 w 10000"/>
                <a:gd name="connsiteY341" fmla="*/ 8001 h 10000"/>
                <a:gd name="connsiteX342" fmla="*/ 4035 w 10000"/>
                <a:gd name="connsiteY342" fmla="*/ 8215 h 10000"/>
                <a:gd name="connsiteX343" fmla="*/ 3833 w 10000"/>
                <a:gd name="connsiteY343" fmla="*/ 7315 h 10000"/>
                <a:gd name="connsiteX344" fmla="*/ 3772 w 10000"/>
                <a:gd name="connsiteY344" fmla="*/ 7315 h 10000"/>
                <a:gd name="connsiteX345" fmla="*/ 3772 w 10000"/>
                <a:gd name="connsiteY345" fmla="*/ 7465 h 10000"/>
                <a:gd name="connsiteX346" fmla="*/ 3813 w 10000"/>
                <a:gd name="connsiteY346" fmla="*/ 7625 h 10000"/>
                <a:gd name="connsiteX347" fmla="*/ 3848 w 10000"/>
                <a:gd name="connsiteY347" fmla="*/ 7800 h 10000"/>
                <a:gd name="connsiteX348" fmla="*/ 3878 w 10000"/>
                <a:gd name="connsiteY348" fmla="*/ 7974 h 10000"/>
                <a:gd name="connsiteX349" fmla="*/ 3909 w 10000"/>
                <a:gd name="connsiteY349" fmla="*/ 8162 h 10000"/>
                <a:gd name="connsiteX350" fmla="*/ 3934 w 10000"/>
                <a:gd name="connsiteY350" fmla="*/ 8323 h 10000"/>
                <a:gd name="connsiteX351" fmla="*/ 3959 w 10000"/>
                <a:gd name="connsiteY351" fmla="*/ 8509 h 10000"/>
                <a:gd name="connsiteX352" fmla="*/ 3975 w 10000"/>
                <a:gd name="connsiteY352" fmla="*/ 8714 h 10000"/>
                <a:gd name="connsiteX353" fmla="*/ 3995 w 10000"/>
                <a:gd name="connsiteY353" fmla="*/ 8902 h 10000"/>
                <a:gd name="connsiteX354" fmla="*/ 4041 w 10000"/>
                <a:gd name="connsiteY354" fmla="*/ 8874 h 10000"/>
                <a:gd name="connsiteX355" fmla="*/ 4081 w 10000"/>
                <a:gd name="connsiteY355" fmla="*/ 8797 h 10000"/>
                <a:gd name="connsiteX356" fmla="*/ 4111 w 10000"/>
                <a:gd name="connsiteY356" fmla="*/ 8714 h 10000"/>
                <a:gd name="connsiteX357" fmla="*/ 4142 w 10000"/>
                <a:gd name="connsiteY357" fmla="*/ 8618 h 10000"/>
                <a:gd name="connsiteX358" fmla="*/ 4162 w 10000"/>
                <a:gd name="connsiteY358" fmla="*/ 8509 h 10000"/>
                <a:gd name="connsiteX359" fmla="*/ 4182 w 10000"/>
                <a:gd name="connsiteY359" fmla="*/ 8390 h 10000"/>
                <a:gd name="connsiteX360" fmla="*/ 4197 w 10000"/>
                <a:gd name="connsiteY360" fmla="*/ 8283 h 10000"/>
                <a:gd name="connsiteX361" fmla="*/ 4218 w 10000"/>
                <a:gd name="connsiteY361" fmla="*/ 8177 h 10000"/>
                <a:gd name="connsiteX362" fmla="*/ 4238 w 10000"/>
                <a:gd name="connsiteY362" fmla="*/ 8283 h 10000"/>
                <a:gd name="connsiteX363" fmla="*/ 4228 w 10000"/>
                <a:gd name="connsiteY363" fmla="*/ 8522 h 10000"/>
                <a:gd name="connsiteX364" fmla="*/ 4203 w 10000"/>
                <a:gd name="connsiteY364" fmla="*/ 8780 h 10000"/>
                <a:gd name="connsiteX365" fmla="*/ 4182 w 10000"/>
                <a:gd name="connsiteY365" fmla="*/ 9009 h 10000"/>
                <a:gd name="connsiteX366" fmla="*/ 4147 w 10000"/>
                <a:gd name="connsiteY366" fmla="*/ 9251 h 10000"/>
                <a:gd name="connsiteX367" fmla="*/ 4111 w 10000"/>
                <a:gd name="connsiteY367" fmla="*/ 9490 h 10000"/>
                <a:gd name="connsiteX368" fmla="*/ 4076 w 10000"/>
                <a:gd name="connsiteY368" fmla="*/ 9720 h 10000"/>
                <a:gd name="connsiteX369" fmla="*/ 4258 w 10000"/>
                <a:gd name="connsiteY369" fmla="*/ 9869 h 10000"/>
                <a:gd name="connsiteX370" fmla="*/ 4273 w 10000"/>
                <a:gd name="connsiteY370" fmla="*/ 9692 h 10000"/>
                <a:gd name="connsiteX371" fmla="*/ 4294 w 10000"/>
                <a:gd name="connsiteY371" fmla="*/ 9544 h 10000"/>
                <a:gd name="connsiteX372" fmla="*/ 4400 w 10000"/>
                <a:gd name="connsiteY372" fmla="*/ 9504 h 10000"/>
                <a:gd name="connsiteX373" fmla="*/ 4511 w 10000"/>
                <a:gd name="connsiteY373" fmla="*/ 9424 h 10000"/>
                <a:gd name="connsiteX374" fmla="*/ 4623 w 10000"/>
                <a:gd name="connsiteY374" fmla="*/ 9344 h 10000"/>
                <a:gd name="connsiteX375" fmla="*/ 4734 w 10000"/>
                <a:gd name="connsiteY375" fmla="*/ 9277 h 10000"/>
                <a:gd name="connsiteX376" fmla="*/ 4846 w 10000"/>
                <a:gd name="connsiteY376" fmla="*/ 9197 h 10000"/>
                <a:gd name="connsiteX377" fmla="*/ 4952 w 10000"/>
                <a:gd name="connsiteY377" fmla="*/ 9117 h 10000"/>
                <a:gd name="connsiteX378" fmla="*/ 5063 w 10000"/>
                <a:gd name="connsiteY378" fmla="*/ 9036 h 10000"/>
                <a:gd name="connsiteX379" fmla="*/ 5170 w 10000"/>
                <a:gd name="connsiteY379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271 w 10000"/>
                <a:gd name="connsiteY132" fmla="*/ 2203 h 10000"/>
                <a:gd name="connsiteX133" fmla="*/ 7048 w 10000"/>
                <a:gd name="connsiteY133" fmla="*/ 2390 h 10000"/>
                <a:gd name="connsiteX134" fmla="*/ 6932 w 10000"/>
                <a:gd name="connsiteY134" fmla="*/ 2418 h 10000"/>
                <a:gd name="connsiteX135" fmla="*/ 6820 w 10000"/>
                <a:gd name="connsiteY135" fmla="*/ 2484 h 10000"/>
                <a:gd name="connsiteX136" fmla="*/ 6709 w 10000"/>
                <a:gd name="connsiteY136" fmla="*/ 2566 h 10000"/>
                <a:gd name="connsiteX137" fmla="*/ 6603 w 10000"/>
                <a:gd name="connsiteY137" fmla="*/ 2645 h 10000"/>
                <a:gd name="connsiteX138" fmla="*/ 6501 w 10000"/>
                <a:gd name="connsiteY138" fmla="*/ 2778 h 10000"/>
                <a:gd name="connsiteX139" fmla="*/ 5443 w 10000"/>
                <a:gd name="connsiteY139" fmla="*/ 6767 h 10000"/>
                <a:gd name="connsiteX140" fmla="*/ 5337 w 10000"/>
                <a:gd name="connsiteY140" fmla="*/ 6644 h 10000"/>
                <a:gd name="connsiteX141" fmla="*/ 5251 w 10000"/>
                <a:gd name="connsiteY141" fmla="*/ 6580 h 10000"/>
                <a:gd name="connsiteX142" fmla="*/ 5170 w 10000"/>
                <a:gd name="connsiteY142" fmla="*/ 6498 h 10000"/>
                <a:gd name="connsiteX143" fmla="*/ 5089 w 10000"/>
                <a:gd name="connsiteY143" fmla="*/ 6405 h 10000"/>
                <a:gd name="connsiteX144" fmla="*/ 5013 w 10000"/>
                <a:gd name="connsiteY144" fmla="*/ 6325 h 10000"/>
                <a:gd name="connsiteX145" fmla="*/ 4962 w 10000"/>
                <a:gd name="connsiteY145" fmla="*/ 6230 h 10000"/>
                <a:gd name="connsiteX146" fmla="*/ 4937 w 10000"/>
                <a:gd name="connsiteY146" fmla="*/ 6123 h 10000"/>
                <a:gd name="connsiteX147" fmla="*/ 4835 w 10000"/>
                <a:gd name="connsiteY147" fmla="*/ 6163 h 10000"/>
                <a:gd name="connsiteX148" fmla="*/ 4668 w 10000"/>
                <a:gd name="connsiteY148" fmla="*/ 6243 h 10000"/>
                <a:gd name="connsiteX149" fmla="*/ 4461 w 10000"/>
                <a:gd name="connsiteY149" fmla="*/ 6325 h 10000"/>
                <a:gd name="connsiteX150" fmla="*/ 4213 w 10000"/>
                <a:gd name="connsiteY150" fmla="*/ 6443 h 10000"/>
                <a:gd name="connsiteX151" fmla="*/ 3929 w 10000"/>
                <a:gd name="connsiteY151" fmla="*/ 6565 h 10000"/>
                <a:gd name="connsiteX152" fmla="*/ 3625 w 10000"/>
                <a:gd name="connsiteY152" fmla="*/ 6686 h 10000"/>
                <a:gd name="connsiteX153" fmla="*/ 3311 w 10000"/>
                <a:gd name="connsiteY153" fmla="*/ 6831 h 10000"/>
                <a:gd name="connsiteX154" fmla="*/ 2992 w 10000"/>
                <a:gd name="connsiteY154" fmla="*/ 6966 h 10000"/>
                <a:gd name="connsiteX155" fmla="*/ 2678 w 10000"/>
                <a:gd name="connsiteY155" fmla="*/ 7102 h 10000"/>
                <a:gd name="connsiteX156" fmla="*/ 2380 w 10000"/>
                <a:gd name="connsiteY156" fmla="*/ 7250 h 10000"/>
                <a:gd name="connsiteX157" fmla="*/ 2101 w 10000"/>
                <a:gd name="connsiteY157" fmla="*/ 7369 h 10000"/>
                <a:gd name="connsiteX158" fmla="*/ 1848 w 10000"/>
                <a:gd name="connsiteY158" fmla="*/ 7479 h 10000"/>
                <a:gd name="connsiteX159" fmla="*/ 1641 w 10000"/>
                <a:gd name="connsiteY159" fmla="*/ 7571 h 10000"/>
                <a:gd name="connsiteX160" fmla="*/ 1484 w 10000"/>
                <a:gd name="connsiteY160" fmla="*/ 7625 h 10000"/>
                <a:gd name="connsiteX161" fmla="*/ 1377 w 10000"/>
                <a:gd name="connsiteY161" fmla="*/ 7680 h 10000"/>
                <a:gd name="connsiteX162" fmla="*/ 1342 w 10000"/>
                <a:gd name="connsiteY162" fmla="*/ 7692 h 10000"/>
                <a:gd name="connsiteX163" fmla="*/ 1261 w 10000"/>
                <a:gd name="connsiteY163" fmla="*/ 7625 h 10000"/>
                <a:gd name="connsiteX164" fmla="*/ 1180 w 10000"/>
                <a:gd name="connsiteY164" fmla="*/ 7559 h 10000"/>
                <a:gd name="connsiteX165" fmla="*/ 1104 w 10000"/>
                <a:gd name="connsiteY165" fmla="*/ 7492 h 10000"/>
                <a:gd name="connsiteX166" fmla="*/ 1023 w 10000"/>
                <a:gd name="connsiteY166" fmla="*/ 7412 h 10000"/>
                <a:gd name="connsiteX167" fmla="*/ 942 w 10000"/>
                <a:gd name="connsiteY167" fmla="*/ 7341 h 10000"/>
                <a:gd name="connsiteX168" fmla="*/ 861 w 10000"/>
                <a:gd name="connsiteY168" fmla="*/ 7262 h 10000"/>
                <a:gd name="connsiteX169" fmla="*/ 785 w 10000"/>
                <a:gd name="connsiteY169" fmla="*/ 7195 h 10000"/>
                <a:gd name="connsiteX170" fmla="*/ 704 w 10000"/>
                <a:gd name="connsiteY170" fmla="*/ 7117 h 10000"/>
                <a:gd name="connsiteX171" fmla="*/ 623 w 10000"/>
                <a:gd name="connsiteY171" fmla="*/ 7049 h 10000"/>
                <a:gd name="connsiteX172" fmla="*/ 542 w 10000"/>
                <a:gd name="connsiteY172" fmla="*/ 6982 h 10000"/>
                <a:gd name="connsiteX173" fmla="*/ 466 w 10000"/>
                <a:gd name="connsiteY173" fmla="*/ 6900 h 10000"/>
                <a:gd name="connsiteX174" fmla="*/ 380 w 10000"/>
                <a:gd name="connsiteY174" fmla="*/ 6846 h 10000"/>
                <a:gd name="connsiteX175" fmla="*/ 299 w 10000"/>
                <a:gd name="connsiteY175" fmla="*/ 6779 h 10000"/>
                <a:gd name="connsiteX176" fmla="*/ 218 w 10000"/>
                <a:gd name="connsiteY176" fmla="*/ 6712 h 10000"/>
                <a:gd name="connsiteX177" fmla="*/ 137 w 10000"/>
                <a:gd name="connsiteY177" fmla="*/ 6659 h 10000"/>
                <a:gd name="connsiteX178" fmla="*/ 56 w 10000"/>
                <a:gd name="connsiteY178" fmla="*/ 6593 h 10000"/>
                <a:gd name="connsiteX179" fmla="*/ 0 w 10000"/>
                <a:gd name="connsiteY179" fmla="*/ 6750 h 10000"/>
                <a:gd name="connsiteX180" fmla="*/ 15 w 10000"/>
                <a:gd name="connsiteY180" fmla="*/ 6779 h 10000"/>
                <a:gd name="connsiteX181" fmla="*/ 51 w 10000"/>
                <a:gd name="connsiteY181" fmla="*/ 6831 h 10000"/>
                <a:gd name="connsiteX182" fmla="*/ 106 w 10000"/>
                <a:gd name="connsiteY182" fmla="*/ 6888 h 10000"/>
                <a:gd name="connsiteX183" fmla="*/ 177 w 10000"/>
                <a:gd name="connsiteY183" fmla="*/ 6966 h 10000"/>
                <a:gd name="connsiteX184" fmla="*/ 263 w 10000"/>
                <a:gd name="connsiteY184" fmla="*/ 7049 h 10000"/>
                <a:gd name="connsiteX185" fmla="*/ 359 w 10000"/>
                <a:gd name="connsiteY185" fmla="*/ 7142 h 10000"/>
                <a:gd name="connsiteX186" fmla="*/ 456 w 10000"/>
                <a:gd name="connsiteY186" fmla="*/ 7250 h 10000"/>
                <a:gd name="connsiteX187" fmla="*/ 557 w 10000"/>
                <a:gd name="connsiteY187" fmla="*/ 7341 h 10000"/>
                <a:gd name="connsiteX188" fmla="*/ 658 w 10000"/>
                <a:gd name="connsiteY188" fmla="*/ 7452 h 10000"/>
                <a:gd name="connsiteX189" fmla="*/ 754 w 10000"/>
                <a:gd name="connsiteY189" fmla="*/ 7544 h 10000"/>
                <a:gd name="connsiteX190" fmla="*/ 851 w 10000"/>
                <a:gd name="connsiteY190" fmla="*/ 7625 h 10000"/>
                <a:gd name="connsiteX191" fmla="*/ 932 w 10000"/>
                <a:gd name="connsiteY191" fmla="*/ 7706 h 10000"/>
                <a:gd name="connsiteX192" fmla="*/ 997 w 10000"/>
                <a:gd name="connsiteY192" fmla="*/ 7788 h 10000"/>
                <a:gd name="connsiteX193" fmla="*/ 1053 w 10000"/>
                <a:gd name="connsiteY193" fmla="*/ 7827 h 10000"/>
                <a:gd name="connsiteX194" fmla="*/ 1089 w 10000"/>
                <a:gd name="connsiteY194" fmla="*/ 7868 h 10000"/>
                <a:gd name="connsiteX195" fmla="*/ 1099 w 10000"/>
                <a:gd name="connsiteY195" fmla="*/ 7882 h 10000"/>
                <a:gd name="connsiteX196" fmla="*/ 1094 w 10000"/>
                <a:gd name="connsiteY196" fmla="*/ 7882 h 10000"/>
                <a:gd name="connsiteX197" fmla="*/ 1073 w 10000"/>
                <a:gd name="connsiteY197" fmla="*/ 7895 h 10000"/>
                <a:gd name="connsiteX198" fmla="*/ 1053 w 10000"/>
                <a:gd name="connsiteY198" fmla="*/ 7922 h 10000"/>
                <a:gd name="connsiteX199" fmla="*/ 1023 w 10000"/>
                <a:gd name="connsiteY199" fmla="*/ 7961 h 10000"/>
                <a:gd name="connsiteX200" fmla="*/ 987 w 10000"/>
                <a:gd name="connsiteY200" fmla="*/ 7988 h 10000"/>
                <a:gd name="connsiteX201" fmla="*/ 957 w 10000"/>
                <a:gd name="connsiteY201" fmla="*/ 8028 h 10000"/>
                <a:gd name="connsiteX202" fmla="*/ 932 w 10000"/>
                <a:gd name="connsiteY202" fmla="*/ 8068 h 10000"/>
                <a:gd name="connsiteX203" fmla="*/ 906 w 10000"/>
                <a:gd name="connsiteY203" fmla="*/ 8109 h 10000"/>
                <a:gd name="connsiteX204" fmla="*/ 2486 w 10000"/>
                <a:gd name="connsiteY204" fmla="*/ 9947 h 10000"/>
                <a:gd name="connsiteX205" fmla="*/ 2516 w 10000"/>
                <a:gd name="connsiteY205" fmla="*/ 9988 h 10000"/>
                <a:gd name="connsiteX206" fmla="*/ 2542 w 10000"/>
                <a:gd name="connsiteY206" fmla="*/ 10000 h 10000"/>
                <a:gd name="connsiteX207" fmla="*/ 2572 w 10000"/>
                <a:gd name="connsiteY207" fmla="*/ 10000 h 10000"/>
                <a:gd name="connsiteX208" fmla="*/ 2603 w 10000"/>
                <a:gd name="connsiteY208" fmla="*/ 9932 h 10000"/>
                <a:gd name="connsiteX209" fmla="*/ 1246 w 10000"/>
                <a:gd name="connsiteY209" fmla="*/ 8215 h 10000"/>
                <a:gd name="connsiteX210" fmla="*/ 1337 w 10000"/>
                <a:gd name="connsiteY210" fmla="*/ 8162 h 10000"/>
                <a:gd name="connsiteX211" fmla="*/ 1494 w 10000"/>
                <a:gd name="connsiteY211" fmla="*/ 8080 h 10000"/>
                <a:gd name="connsiteX212" fmla="*/ 1701 w 10000"/>
                <a:gd name="connsiteY212" fmla="*/ 7961 h 10000"/>
                <a:gd name="connsiteX213" fmla="*/ 1949 w 10000"/>
                <a:gd name="connsiteY213" fmla="*/ 7827 h 10000"/>
                <a:gd name="connsiteX214" fmla="*/ 2233 w 10000"/>
                <a:gd name="connsiteY214" fmla="*/ 7692 h 10000"/>
                <a:gd name="connsiteX215" fmla="*/ 2542 w 10000"/>
                <a:gd name="connsiteY215" fmla="*/ 7544 h 10000"/>
                <a:gd name="connsiteX216" fmla="*/ 2871 w 10000"/>
                <a:gd name="connsiteY216" fmla="*/ 7369 h 10000"/>
                <a:gd name="connsiteX217" fmla="*/ 3195 w 10000"/>
                <a:gd name="connsiteY217" fmla="*/ 7209 h 10000"/>
                <a:gd name="connsiteX218" fmla="*/ 3524 w 10000"/>
                <a:gd name="connsiteY218" fmla="*/ 7061 h 10000"/>
                <a:gd name="connsiteX219" fmla="*/ 3833 w 10000"/>
                <a:gd name="connsiteY219" fmla="*/ 6900 h 10000"/>
                <a:gd name="connsiteX220" fmla="*/ 4122 w 10000"/>
                <a:gd name="connsiteY220" fmla="*/ 6767 h 10000"/>
                <a:gd name="connsiteX221" fmla="*/ 4380 w 10000"/>
                <a:gd name="connsiteY221" fmla="*/ 6632 h 10000"/>
                <a:gd name="connsiteX222" fmla="*/ 4603 w 10000"/>
                <a:gd name="connsiteY222" fmla="*/ 6538 h 10000"/>
                <a:gd name="connsiteX223" fmla="*/ 4765 w 10000"/>
                <a:gd name="connsiteY223" fmla="*/ 6443 h 10000"/>
                <a:gd name="connsiteX224" fmla="*/ 4876 w 10000"/>
                <a:gd name="connsiteY224" fmla="*/ 6391 h 10000"/>
                <a:gd name="connsiteX225" fmla="*/ 4911 w 10000"/>
                <a:gd name="connsiteY225" fmla="*/ 6379 h 10000"/>
                <a:gd name="connsiteX226" fmla="*/ 4972 w 10000"/>
                <a:gd name="connsiteY226" fmla="*/ 6471 h 10000"/>
                <a:gd name="connsiteX227" fmla="*/ 5038 w 10000"/>
                <a:gd name="connsiteY227" fmla="*/ 6565 h 10000"/>
                <a:gd name="connsiteX228" fmla="*/ 5109 w 10000"/>
                <a:gd name="connsiteY228" fmla="*/ 6659 h 10000"/>
                <a:gd name="connsiteX229" fmla="*/ 5180 w 10000"/>
                <a:gd name="connsiteY229" fmla="*/ 6767 h 10000"/>
                <a:gd name="connsiteX230" fmla="*/ 5241 w 10000"/>
                <a:gd name="connsiteY230" fmla="*/ 6874 h 10000"/>
                <a:gd name="connsiteX231" fmla="*/ 5306 w 10000"/>
                <a:gd name="connsiteY231" fmla="*/ 6982 h 10000"/>
                <a:gd name="connsiteX232" fmla="*/ 5367 w 10000"/>
                <a:gd name="connsiteY232" fmla="*/ 7088 h 10000"/>
                <a:gd name="connsiteX233" fmla="*/ 5428 w 10000"/>
                <a:gd name="connsiteY233" fmla="*/ 7209 h 10000"/>
                <a:gd name="connsiteX234" fmla="*/ 5423 w 10000"/>
                <a:gd name="connsiteY234" fmla="*/ 7610 h 10000"/>
                <a:gd name="connsiteX235" fmla="*/ 5397 w 10000"/>
                <a:gd name="connsiteY235" fmla="*/ 7988 h 10000"/>
                <a:gd name="connsiteX236" fmla="*/ 5367 w 10000"/>
                <a:gd name="connsiteY236" fmla="*/ 8378 h 10000"/>
                <a:gd name="connsiteX237" fmla="*/ 5337 w 10000"/>
                <a:gd name="connsiteY237" fmla="*/ 8727 h 10000"/>
                <a:gd name="connsiteX238" fmla="*/ 5296 w 10000"/>
                <a:gd name="connsiteY238" fmla="*/ 8604 h 10000"/>
                <a:gd name="connsiteX239" fmla="*/ 5251 w 10000"/>
                <a:gd name="connsiteY239" fmla="*/ 8484 h 10000"/>
                <a:gd name="connsiteX240" fmla="*/ 5210 w 10000"/>
                <a:gd name="connsiteY240" fmla="*/ 8363 h 10000"/>
                <a:gd name="connsiteX241" fmla="*/ 5170 w 10000"/>
                <a:gd name="connsiteY241" fmla="*/ 8253 h 10000"/>
                <a:gd name="connsiteX242" fmla="*/ 5129 w 10000"/>
                <a:gd name="connsiteY242" fmla="*/ 8134 h 10000"/>
                <a:gd name="connsiteX243" fmla="*/ 5089 w 10000"/>
                <a:gd name="connsiteY243" fmla="*/ 8028 h 10000"/>
                <a:gd name="connsiteX244" fmla="*/ 5043 w 10000"/>
                <a:gd name="connsiteY244" fmla="*/ 7922 h 10000"/>
                <a:gd name="connsiteX245" fmla="*/ 4992 w 10000"/>
                <a:gd name="connsiteY245" fmla="*/ 7827 h 10000"/>
                <a:gd name="connsiteX246" fmla="*/ 5033 w 10000"/>
                <a:gd name="connsiteY246" fmla="*/ 7827 h 10000"/>
                <a:gd name="connsiteX247" fmla="*/ 5073 w 10000"/>
                <a:gd name="connsiteY247" fmla="*/ 7868 h 10000"/>
                <a:gd name="connsiteX248" fmla="*/ 5114 w 10000"/>
                <a:gd name="connsiteY248" fmla="*/ 7934 h 10000"/>
                <a:gd name="connsiteX249" fmla="*/ 5149 w 10000"/>
                <a:gd name="connsiteY249" fmla="*/ 8016 h 10000"/>
                <a:gd name="connsiteX250" fmla="*/ 5190 w 10000"/>
                <a:gd name="connsiteY250" fmla="*/ 8096 h 10000"/>
                <a:gd name="connsiteX251" fmla="*/ 5230 w 10000"/>
                <a:gd name="connsiteY251" fmla="*/ 8122 h 10000"/>
                <a:gd name="connsiteX252" fmla="*/ 5271 w 10000"/>
                <a:gd name="connsiteY252" fmla="*/ 8122 h 10000"/>
                <a:gd name="connsiteX253" fmla="*/ 5316 w 10000"/>
                <a:gd name="connsiteY253" fmla="*/ 8068 h 10000"/>
                <a:gd name="connsiteX254" fmla="*/ 5276 w 10000"/>
                <a:gd name="connsiteY254" fmla="*/ 7882 h 10000"/>
                <a:gd name="connsiteX255" fmla="*/ 5225 w 10000"/>
                <a:gd name="connsiteY255" fmla="*/ 7706 h 10000"/>
                <a:gd name="connsiteX256" fmla="*/ 5170 w 10000"/>
                <a:gd name="connsiteY256" fmla="*/ 7559 h 10000"/>
                <a:gd name="connsiteX257" fmla="*/ 5109 w 10000"/>
                <a:gd name="connsiteY257" fmla="*/ 7398 h 10000"/>
                <a:gd name="connsiteX258" fmla="*/ 5043 w 10000"/>
                <a:gd name="connsiteY258" fmla="*/ 7262 h 10000"/>
                <a:gd name="connsiteX259" fmla="*/ 4972 w 10000"/>
                <a:gd name="connsiteY259" fmla="*/ 7142 h 10000"/>
                <a:gd name="connsiteX260" fmla="*/ 4901 w 10000"/>
                <a:gd name="connsiteY260" fmla="*/ 7035 h 10000"/>
                <a:gd name="connsiteX261" fmla="*/ 4835 w 10000"/>
                <a:gd name="connsiteY261" fmla="*/ 6940 h 10000"/>
                <a:gd name="connsiteX262" fmla="*/ 4881 w 10000"/>
                <a:gd name="connsiteY262" fmla="*/ 6952 h 10000"/>
                <a:gd name="connsiteX263" fmla="*/ 4927 w 10000"/>
                <a:gd name="connsiteY263" fmla="*/ 6966 h 10000"/>
                <a:gd name="connsiteX264" fmla="*/ 4972 w 10000"/>
                <a:gd name="connsiteY264" fmla="*/ 6995 h 10000"/>
                <a:gd name="connsiteX265" fmla="*/ 5018 w 10000"/>
                <a:gd name="connsiteY265" fmla="*/ 7035 h 10000"/>
                <a:gd name="connsiteX266" fmla="*/ 5068 w 10000"/>
                <a:gd name="connsiteY266" fmla="*/ 7061 h 10000"/>
                <a:gd name="connsiteX267" fmla="*/ 5114 w 10000"/>
                <a:gd name="connsiteY267" fmla="*/ 7102 h 10000"/>
                <a:gd name="connsiteX268" fmla="*/ 5154 w 10000"/>
                <a:gd name="connsiteY268" fmla="*/ 7155 h 10000"/>
                <a:gd name="connsiteX269" fmla="*/ 5195 w 10000"/>
                <a:gd name="connsiteY269" fmla="*/ 7209 h 10000"/>
                <a:gd name="connsiteX270" fmla="*/ 5220 w 10000"/>
                <a:gd name="connsiteY270" fmla="*/ 7223 h 10000"/>
                <a:gd name="connsiteX271" fmla="*/ 5241 w 10000"/>
                <a:gd name="connsiteY271" fmla="*/ 7275 h 10000"/>
                <a:gd name="connsiteX272" fmla="*/ 5266 w 10000"/>
                <a:gd name="connsiteY272" fmla="*/ 7341 h 10000"/>
                <a:gd name="connsiteX273" fmla="*/ 5281 w 10000"/>
                <a:gd name="connsiteY273" fmla="*/ 7385 h 10000"/>
                <a:gd name="connsiteX274" fmla="*/ 5306 w 10000"/>
                <a:gd name="connsiteY274" fmla="*/ 7452 h 10000"/>
                <a:gd name="connsiteX275" fmla="*/ 5327 w 10000"/>
                <a:gd name="connsiteY275" fmla="*/ 7465 h 10000"/>
                <a:gd name="connsiteX276" fmla="*/ 5352 w 10000"/>
                <a:gd name="connsiteY276" fmla="*/ 7452 h 10000"/>
                <a:gd name="connsiteX277" fmla="*/ 5382 w 10000"/>
                <a:gd name="connsiteY277" fmla="*/ 7385 h 10000"/>
                <a:gd name="connsiteX278" fmla="*/ 5342 w 10000"/>
                <a:gd name="connsiteY278" fmla="*/ 7250 h 10000"/>
                <a:gd name="connsiteX279" fmla="*/ 5296 w 10000"/>
                <a:gd name="connsiteY279" fmla="*/ 7142 h 10000"/>
                <a:gd name="connsiteX280" fmla="*/ 5241 w 10000"/>
                <a:gd name="connsiteY280" fmla="*/ 7049 h 10000"/>
                <a:gd name="connsiteX281" fmla="*/ 5190 w 10000"/>
                <a:gd name="connsiteY281" fmla="*/ 6966 h 10000"/>
                <a:gd name="connsiteX282" fmla="*/ 5129 w 10000"/>
                <a:gd name="connsiteY282" fmla="*/ 6900 h 10000"/>
                <a:gd name="connsiteX283" fmla="*/ 5073 w 10000"/>
                <a:gd name="connsiteY283" fmla="*/ 6861 h 10000"/>
                <a:gd name="connsiteX284" fmla="*/ 5008 w 10000"/>
                <a:gd name="connsiteY284" fmla="*/ 6793 h 10000"/>
                <a:gd name="connsiteX285" fmla="*/ 4952 w 10000"/>
                <a:gd name="connsiteY285" fmla="*/ 6750 h 10000"/>
                <a:gd name="connsiteX286" fmla="*/ 4916 w 10000"/>
                <a:gd name="connsiteY286" fmla="*/ 6712 h 10000"/>
                <a:gd name="connsiteX287" fmla="*/ 4876 w 10000"/>
                <a:gd name="connsiteY287" fmla="*/ 6698 h 10000"/>
                <a:gd name="connsiteX288" fmla="*/ 4841 w 10000"/>
                <a:gd name="connsiteY288" fmla="*/ 6698 h 10000"/>
                <a:gd name="connsiteX289" fmla="*/ 4810 w 10000"/>
                <a:gd name="connsiteY289" fmla="*/ 6767 h 10000"/>
                <a:gd name="connsiteX290" fmla="*/ 4810 w 10000"/>
                <a:gd name="connsiteY290" fmla="*/ 6805 h 10000"/>
                <a:gd name="connsiteX291" fmla="*/ 4815 w 10000"/>
                <a:gd name="connsiteY291" fmla="*/ 6861 h 10000"/>
                <a:gd name="connsiteX292" fmla="*/ 4820 w 10000"/>
                <a:gd name="connsiteY292" fmla="*/ 6888 h 10000"/>
                <a:gd name="connsiteX293" fmla="*/ 4835 w 10000"/>
                <a:gd name="connsiteY293" fmla="*/ 6913 h 10000"/>
                <a:gd name="connsiteX294" fmla="*/ 4795 w 10000"/>
                <a:gd name="connsiteY294" fmla="*/ 6952 h 10000"/>
                <a:gd name="connsiteX295" fmla="*/ 4744 w 10000"/>
                <a:gd name="connsiteY295" fmla="*/ 6966 h 10000"/>
                <a:gd name="connsiteX296" fmla="*/ 4709 w 10000"/>
                <a:gd name="connsiteY296" fmla="*/ 6995 h 10000"/>
                <a:gd name="connsiteX297" fmla="*/ 4704 w 10000"/>
                <a:gd name="connsiteY297" fmla="*/ 7117 h 10000"/>
                <a:gd name="connsiteX298" fmla="*/ 4754 w 10000"/>
                <a:gd name="connsiteY298" fmla="*/ 7168 h 10000"/>
                <a:gd name="connsiteX299" fmla="*/ 4800 w 10000"/>
                <a:gd name="connsiteY299" fmla="*/ 7209 h 10000"/>
                <a:gd name="connsiteX300" fmla="*/ 4846 w 10000"/>
                <a:gd name="connsiteY300" fmla="*/ 7262 h 10000"/>
                <a:gd name="connsiteX301" fmla="*/ 4896 w 10000"/>
                <a:gd name="connsiteY301" fmla="*/ 7289 h 10000"/>
                <a:gd name="connsiteX302" fmla="*/ 4937 w 10000"/>
                <a:gd name="connsiteY302" fmla="*/ 7341 h 10000"/>
                <a:gd name="connsiteX303" fmla="*/ 4987 w 10000"/>
                <a:gd name="connsiteY303" fmla="*/ 7398 h 10000"/>
                <a:gd name="connsiteX304" fmla="*/ 5028 w 10000"/>
                <a:gd name="connsiteY304" fmla="*/ 7479 h 10000"/>
                <a:gd name="connsiteX305" fmla="*/ 5068 w 10000"/>
                <a:gd name="connsiteY305" fmla="*/ 7559 h 10000"/>
                <a:gd name="connsiteX306" fmla="*/ 5033 w 10000"/>
                <a:gd name="connsiteY306" fmla="*/ 7571 h 10000"/>
                <a:gd name="connsiteX307" fmla="*/ 4992 w 10000"/>
                <a:gd name="connsiteY307" fmla="*/ 7571 h 10000"/>
                <a:gd name="connsiteX308" fmla="*/ 4957 w 10000"/>
                <a:gd name="connsiteY308" fmla="*/ 7559 h 10000"/>
                <a:gd name="connsiteX309" fmla="*/ 4916 w 10000"/>
                <a:gd name="connsiteY309" fmla="*/ 7519 h 10000"/>
                <a:gd name="connsiteX310" fmla="*/ 4876 w 10000"/>
                <a:gd name="connsiteY310" fmla="*/ 7492 h 10000"/>
                <a:gd name="connsiteX311" fmla="*/ 4835 w 10000"/>
                <a:gd name="connsiteY311" fmla="*/ 7479 h 10000"/>
                <a:gd name="connsiteX312" fmla="*/ 4800 w 10000"/>
                <a:gd name="connsiteY312" fmla="*/ 7505 h 10000"/>
                <a:gd name="connsiteX313" fmla="*/ 4759 w 10000"/>
                <a:gd name="connsiteY313" fmla="*/ 7559 h 10000"/>
                <a:gd name="connsiteX314" fmla="*/ 4775 w 10000"/>
                <a:gd name="connsiteY314" fmla="*/ 7719 h 10000"/>
                <a:gd name="connsiteX315" fmla="*/ 4810 w 10000"/>
                <a:gd name="connsiteY315" fmla="*/ 7868 h 10000"/>
                <a:gd name="connsiteX316" fmla="*/ 4851 w 10000"/>
                <a:gd name="connsiteY316" fmla="*/ 7974 h 10000"/>
                <a:gd name="connsiteX317" fmla="*/ 4901 w 10000"/>
                <a:gd name="connsiteY317" fmla="*/ 8080 h 10000"/>
                <a:gd name="connsiteX318" fmla="*/ 4952 w 10000"/>
                <a:gd name="connsiteY318" fmla="*/ 8189 h 10000"/>
                <a:gd name="connsiteX319" fmla="*/ 5003 w 10000"/>
                <a:gd name="connsiteY319" fmla="*/ 8309 h 10000"/>
                <a:gd name="connsiteX320" fmla="*/ 5043 w 10000"/>
                <a:gd name="connsiteY320" fmla="*/ 8470 h 10000"/>
                <a:gd name="connsiteX321" fmla="*/ 5078 w 10000"/>
                <a:gd name="connsiteY321" fmla="*/ 8631 h 10000"/>
                <a:gd name="connsiteX322" fmla="*/ 4987 w 10000"/>
                <a:gd name="connsiteY322" fmla="*/ 8686 h 10000"/>
                <a:gd name="connsiteX323" fmla="*/ 4886 w 10000"/>
                <a:gd name="connsiteY323" fmla="*/ 8741 h 10000"/>
                <a:gd name="connsiteX324" fmla="*/ 4795 w 10000"/>
                <a:gd name="connsiteY324" fmla="*/ 8822 h 10000"/>
                <a:gd name="connsiteX325" fmla="*/ 4699 w 10000"/>
                <a:gd name="connsiteY325" fmla="*/ 8902 h 10000"/>
                <a:gd name="connsiteX326" fmla="*/ 4608 w 10000"/>
                <a:gd name="connsiteY326" fmla="*/ 8982 h 10000"/>
                <a:gd name="connsiteX327" fmla="*/ 4511 w 10000"/>
                <a:gd name="connsiteY327" fmla="*/ 9036 h 10000"/>
                <a:gd name="connsiteX328" fmla="*/ 4415 w 10000"/>
                <a:gd name="connsiteY328" fmla="*/ 9089 h 10000"/>
                <a:gd name="connsiteX329" fmla="*/ 4319 w 10000"/>
                <a:gd name="connsiteY329" fmla="*/ 9103 h 10000"/>
                <a:gd name="connsiteX330" fmla="*/ 4339 w 10000"/>
                <a:gd name="connsiteY330" fmla="*/ 8768 h 10000"/>
                <a:gd name="connsiteX331" fmla="*/ 4349 w 10000"/>
                <a:gd name="connsiteY331" fmla="*/ 8390 h 10000"/>
                <a:gd name="connsiteX332" fmla="*/ 4339 w 10000"/>
                <a:gd name="connsiteY332" fmla="*/ 8028 h 10000"/>
                <a:gd name="connsiteX333" fmla="*/ 4319 w 10000"/>
                <a:gd name="connsiteY333" fmla="*/ 7692 h 10000"/>
                <a:gd name="connsiteX334" fmla="*/ 4294 w 10000"/>
                <a:gd name="connsiteY334" fmla="*/ 7585 h 10000"/>
                <a:gd name="connsiteX335" fmla="*/ 4268 w 10000"/>
                <a:gd name="connsiteY335" fmla="*/ 7465 h 10000"/>
                <a:gd name="connsiteX336" fmla="*/ 4238 w 10000"/>
                <a:gd name="connsiteY336" fmla="*/ 7356 h 10000"/>
                <a:gd name="connsiteX337" fmla="*/ 4192 w 10000"/>
                <a:gd name="connsiteY337" fmla="*/ 7315 h 10000"/>
                <a:gd name="connsiteX338" fmla="*/ 4147 w 10000"/>
                <a:gd name="connsiteY338" fmla="*/ 7544 h 10000"/>
                <a:gd name="connsiteX339" fmla="*/ 4116 w 10000"/>
                <a:gd name="connsiteY339" fmla="*/ 7775 h 10000"/>
                <a:gd name="connsiteX340" fmla="*/ 4086 w 10000"/>
                <a:gd name="connsiteY340" fmla="*/ 8001 h 10000"/>
                <a:gd name="connsiteX341" fmla="*/ 4035 w 10000"/>
                <a:gd name="connsiteY341" fmla="*/ 8215 h 10000"/>
                <a:gd name="connsiteX342" fmla="*/ 3833 w 10000"/>
                <a:gd name="connsiteY342" fmla="*/ 7315 h 10000"/>
                <a:gd name="connsiteX343" fmla="*/ 3772 w 10000"/>
                <a:gd name="connsiteY343" fmla="*/ 7315 h 10000"/>
                <a:gd name="connsiteX344" fmla="*/ 3772 w 10000"/>
                <a:gd name="connsiteY344" fmla="*/ 7465 h 10000"/>
                <a:gd name="connsiteX345" fmla="*/ 3813 w 10000"/>
                <a:gd name="connsiteY345" fmla="*/ 7625 h 10000"/>
                <a:gd name="connsiteX346" fmla="*/ 3848 w 10000"/>
                <a:gd name="connsiteY346" fmla="*/ 7800 h 10000"/>
                <a:gd name="connsiteX347" fmla="*/ 3878 w 10000"/>
                <a:gd name="connsiteY347" fmla="*/ 7974 h 10000"/>
                <a:gd name="connsiteX348" fmla="*/ 3909 w 10000"/>
                <a:gd name="connsiteY348" fmla="*/ 8162 h 10000"/>
                <a:gd name="connsiteX349" fmla="*/ 3934 w 10000"/>
                <a:gd name="connsiteY349" fmla="*/ 8323 h 10000"/>
                <a:gd name="connsiteX350" fmla="*/ 3959 w 10000"/>
                <a:gd name="connsiteY350" fmla="*/ 8509 h 10000"/>
                <a:gd name="connsiteX351" fmla="*/ 3975 w 10000"/>
                <a:gd name="connsiteY351" fmla="*/ 8714 h 10000"/>
                <a:gd name="connsiteX352" fmla="*/ 3995 w 10000"/>
                <a:gd name="connsiteY352" fmla="*/ 8902 h 10000"/>
                <a:gd name="connsiteX353" fmla="*/ 4041 w 10000"/>
                <a:gd name="connsiteY353" fmla="*/ 8874 h 10000"/>
                <a:gd name="connsiteX354" fmla="*/ 4081 w 10000"/>
                <a:gd name="connsiteY354" fmla="*/ 8797 h 10000"/>
                <a:gd name="connsiteX355" fmla="*/ 4111 w 10000"/>
                <a:gd name="connsiteY355" fmla="*/ 8714 h 10000"/>
                <a:gd name="connsiteX356" fmla="*/ 4142 w 10000"/>
                <a:gd name="connsiteY356" fmla="*/ 8618 h 10000"/>
                <a:gd name="connsiteX357" fmla="*/ 4162 w 10000"/>
                <a:gd name="connsiteY357" fmla="*/ 8509 h 10000"/>
                <a:gd name="connsiteX358" fmla="*/ 4182 w 10000"/>
                <a:gd name="connsiteY358" fmla="*/ 8390 h 10000"/>
                <a:gd name="connsiteX359" fmla="*/ 4197 w 10000"/>
                <a:gd name="connsiteY359" fmla="*/ 8283 h 10000"/>
                <a:gd name="connsiteX360" fmla="*/ 4218 w 10000"/>
                <a:gd name="connsiteY360" fmla="*/ 8177 h 10000"/>
                <a:gd name="connsiteX361" fmla="*/ 4238 w 10000"/>
                <a:gd name="connsiteY361" fmla="*/ 8283 h 10000"/>
                <a:gd name="connsiteX362" fmla="*/ 4228 w 10000"/>
                <a:gd name="connsiteY362" fmla="*/ 8522 h 10000"/>
                <a:gd name="connsiteX363" fmla="*/ 4203 w 10000"/>
                <a:gd name="connsiteY363" fmla="*/ 8780 h 10000"/>
                <a:gd name="connsiteX364" fmla="*/ 4182 w 10000"/>
                <a:gd name="connsiteY364" fmla="*/ 9009 h 10000"/>
                <a:gd name="connsiteX365" fmla="*/ 4147 w 10000"/>
                <a:gd name="connsiteY365" fmla="*/ 9251 h 10000"/>
                <a:gd name="connsiteX366" fmla="*/ 4111 w 10000"/>
                <a:gd name="connsiteY366" fmla="*/ 9490 h 10000"/>
                <a:gd name="connsiteX367" fmla="*/ 4076 w 10000"/>
                <a:gd name="connsiteY367" fmla="*/ 9720 h 10000"/>
                <a:gd name="connsiteX368" fmla="*/ 4258 w 10000"/>
                <a:gd name="connsiteY368" fmla="*/ 9869 h 10000"/>
                <a:gd name="connsiteX369" fmla="*/ 4273 w 10000"/>
                <a:gd name="connsiteY369" fmla="*/ 9692 h 10000"/>
                <a:gd name="connsiteX370" fmla="*/ 4294 w 10000"/>
                <a:gd name="connsiteY370" fmla="*/ 9544 h 10000"/>
                <a:gd name="connsiteX371" fmla="*/ 4400 w 10000"/>
                <a:gd name="connsiteY371" fmla="*/ 9504 h 10000"/>
                <a:gd name="connsiteX372" fmla="*/ 4511 w 10000"/>
                <a:gd name="connsiteY372" fmla="*/ 9424 h 10000"/>
                <a:gd name="connsiteX373" fmla="*/ 4623 w 10000"/>
                <a:gd name="connsiteY373" fmla="*/ 9344 h 10000"/>
                <a:gd name="connsiteX374" fmla="*/ 4734 w 10000"/>
                <a:gd name="connsiteY374" fmla="*/ 9277 h 10000"/>
                <a:gd name="connsiteX375" fmla="*/ 4846 w 10000"/>
                <a:gd name="connsiteY375" fmla="*/ 9197 h 10000"/>
                <a:gd name="connsiteX376" fmla="*/ 4952 w 10000"/>
                <a:gd name="connsiteY376" fmla="*/ 9117 h 10000"/>
                <a:gd name="connsiteX377" fmla="*/ 5063 w 10000"/>
                <a:gd name="connsiteY377" fmla="*/ 9036 h 10000"/>
                <a:gd name="connsiteX378" fmla="*/ 5170 w 10000"/>
                <a:gd name="connsiteY378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332 w 10000"/>
                <a:gd name="connsiteY131" fmla="*/ 1893 h 10000"/>
                <a:gd name="connsiteX132" fmla="*/ 7048 w 10000"/>
                <a:gd name="connsiteY132" fmla="*/ 2390 h 10000"/>
                <a:gd name="connsiteX133" fmla="*/ 6932 w 10000"/>
                <a:gd name="connsiteY133" fmla="*/ 2418 h 10000"/>
                <a:gd name="connsiteX134" fmla="*/ 6820 w 10000"/>
                <a:gd name="connsiteY134" fmla="*/ 2484 h 10000"/>
                <a:gd name="connsiteX135" fmla="*/ 6709 w 10000"/>
                <a:gd name="connsiteY135" fmla="*/ 2566 h 10000"/>
                <a:gd name="connsiteX136" fmla="*/ 6603 w 10000"/>
                <a:gd name="connsiteY136" fmla="*/ 2645 h 10000"/>
                <a:gd name="connsiteX137" fmla="*/ 6501 w 10000"/>
                <a:gd name="connsiteY137" fmla="*/ 2778 h 10000"/>
                <a:gd name="connsiteX138" fmla="*/ 5443 w 10000"/>
                <a:gd name="connsiteY138" fmla="*/ 6767 h 10000"/>
                <a:gd name="connsiteX139" fmla="*/ 5337 w 10000"/>
                <a:gd name="connsiteY139" fmla="*/ 6644 h 10000"/>
                <a:gd name="connsiteX140" fmla="*/ 5251 w 10000"/>
                <a:gd name="connsiteY140" fmla="*/ 6580 h 10000"/>
                <a:gd name="connsiteX141" fmla="*/ 5170 w 10000"/>
                <a:gd name="connsiteY141" fmla="*/ 6498 h 10000"/>
                <a:gd name="connsiteX142" fmla="*/ 5089 w 10000"/>
                <a:gd name="connsiteY142" fmla="*/ 6405 h 10000"/>
                <a:gd name="connsiteX143" fmla="*/ 5013 w 10000"/>
                <a:gd name="connsiteY143" fmla="*/ 6325 h 10000"/>
                <a:gd name="connsiteX144" fmla="*/ 4962 w 10000"/>
                <a:gd name="connsiteY144" fmla="*/ 6230 h 10000"/>
                <a:gd name="connsiteX145" fmla="*/ 4937 w 10000"/>
                <a:gd name="connsiteY145" fmla="*/ 6123 h 10000"/>
                <a:gd name="connsiteX146" fmla="*/ 4835 w 10000"/>
                <a:gd name="connsiteY146" fmla="*/ 6163 h 10000"/>
                <a:gd name="connsiteX147" fmla="*/ 4668 w 10000"/>
                <a:gd name="connsiteY147" fmla="*/ 6243 h 10000"/>
                <a:gd name="connsiteX148" fmla="*/ 4461 w 10000"/>
                <a:gd name="connsiteY148" fmla="*/ 6325 h 10000"/>
                <a:gd name="connsiteX149" fmla="*/ 4213 w 10000"/>
                <a:gd name="connsiteY149" fmla="*/ 6443 h 10000"/>
                <a:gd name="connsiteX150" fmla="*/ 3929 w 10000"/>
                <a:gd name="connsiteY150" fmla="*/ 6565 h 10000"/>
                <a:gd name="connsiteX151" fmla="*/ 3625 w 10000"/>
                <a:gd name="connsiteY151" fmla="*/ 6686 h 10000"/>
                <a:gd name="connsiteX152" fmla="*/ 3311 w 10000"/>
                <a:gd name="connsiteY152" fmla="*/ 6831 h 10000"/>
                <a:gd name="connsiteX153" fmla="*/ 2992 w 10000"/>
                <a:gd name="connsiteY153" fmla="*/ 6966 h 10000"/>
                <a:gd name="connsiteX154" fmla="*/ 2678 w 10000"/>
                <a:gd name="connsiteY154" fmla="*/ 7102 h 10000"/>
                <a:gd name="connsiteX155" fmla="*/ 2380 w 10000"/>
                <a:gd name="connsiteY155" fmla="*/ 7250 h 10000"/>
                <a:gd name="connsiteX156" fmla="*/ 2101 w 10000"/>
                <a:gd name="connsiteY156" fmla="*/ 7369 h 10000"/>
                <a:gd name="connsiteX157" fmla="*/ 1848 w 10000"/>
                <a:gd name="connsiteY157" fmla="*/ 7479 h 10000"/>
                <a:gd name="connsiteX158" fmla="*/ 1641 w 10000"/>
                <a:gd name="connsiteY158" fmla="*/ 7571 h 10000"/>
                <a:gd name="connsiteX159" fmla="*/ 1484 w 10000"/>
                <a:gd name="connsiteY159" fmla="*/ 7625 h 10000"/>
                <a:gd name="connsiteX160" fmla="*/ 1377 w 10000"/>
                <a:gd name="connsiteY160" fmla="*/ 7680 h 10000"/>
                <a:gd name="connsiteX161" fmla="*/ 1342 w 10000"/>
                <a:gd name="connsiteY161" fmla="*/ 7692 h 10000"/>
                <a:gd name="connsiteX162" fmla="*/ 1261 w 10000"/>
                <a:gd name="connsiteY162" fmla="*/ 7625 h 10000"/>
                <a:gd name="connsiteX163" fmla="*/ 1180 w 10000"/>
                <a:gd name="connsiteY163" fmla="*/ 7559 h 10000"/>
                <a:gd name="connsiteX164" fmla="*/ 1104 w 10000"/>
                <a:gd name="connsiteY164" fmla="*/ 7492 h 10000"/>
                <a:gd name="connsiteX165" fmla="*/ 1023 w 10000"/>
                <a:gd name="connsiteY165" fmla="*/ 7412 h 10000"/>
                <a:gd name="connsiteX166" fmla="*/ 942 w 10000"/>
                <a:gd name="connsiteY166" fmla="*/ 7341 h 10000"/>
                <a:gd name="connsiteX167" fmla="*/ 861 w 10000"/>
                <a:gd name="connsiteY167" fmla="*/ 7262 h 10000"/>
                <a:gd name="connsiteX168" fmla="*/ 785 w 10000"/>
                <a:gd name="connsiteY168" fmla="*/ 7195 h 10000"/>
                <a:gd name="connsiteX169" fmla="*/ 704 w 10000"/>
                <a:gd name="connsiteY169" fmla="*/ 7117 h 10000"/>
                <a:gd name="connsiteX170" fmla="*/ 623 w 10000"/>
                <a:gd name="connsiteY170" fmla="*/ 7049 h 10000"/>
                <a:gd name="connsiteX171" fmla="*/ 542 w 10000"/>
                <a:gd name="connsiteY171" fmla="*/ 6982 h 10000"/>
                <a:gd name="connsiteX172" fmla="*/ 466 w 10000"/>
                <a:gd name="connsiteY172" fmla="*/ 6900 h 10000"/>
                <a:gd name="connsiteX173" fmla="*/ 380 w 10000"/>
                <a:gd name="connsiteY173" fmla="*/ 6846 h 10000"/>
                <a:gd name="connsiteX174" fmla="*/ 299 w 10000"/>
                <a:gd name="connsiteY174" fmla="*/ 6779 h 10000"/>
                <a:gd name="connsiteX175" fmla="*/ 218 w 10000"/>
                <a:gd name="connsiteY175" fmla="*/ 6712 h 10000"/>
                <a:gd name="connsiteX176" fmla="*/ 137 w 10000"/>
                <a:gd name="connsiteY176" fmla="*/ 6659 h 10000"/>
                <a:gd name="connsiteX177" fmla="*/ 56 w 10000"/>
                <a:gd name="connsiteY177" fmla="*/ 6593 h 10000"/>
                <a:gd name="connsiteX178" fmla="*/ 0 w 10000"/>
                <a:gd name="connsiteY178" fmla="*/ 6750 h 10000"/>
                <a:gd name="connsiteX179" fmla="*/ 15 w 10000"/>
                <a:gd name="connsiteY179" fmla="*/ 6779 h 10000"/>
                <a:gd name="connsiteX180" fmla="*/ 51 w 10000"/>
                <a:gd name="connsiteY180" fmla="*/ 6831 h 10000"/>
                <a:gd name="connsiteX181" fmla="*/ 106 w 10000"/>
                <a:gd name="connsiteY181" fmla="*/ 6888 h 10000"/>
                <a:gd name="connsiteX182" fmla="*/ 177 w 10000"/>
                <a:gd name="connsiteY182" fmla="*/ 6966 h 10000"/>
                <a:gd name="connsiteX183" fmla="*/ 263 w 10000"/>
                <a:gd name="connsiteY183" fmla="*/ 7049 h 10000"/>
                <a:gd name="connsiteX184" fmla="*/ 359 w 10000"/>
                <a:gd name="connsiteY184" fmla="*/ 7142 h 10000"/>
                <a:gd name="connsiteX185" fmla="*/ 456 w 10000"/>
                <a:gd name="connsiteY185" fmla="*/ 7250 h 10000"/>
                <a:gd name="connsiteX186" fmla="*/ 557 w 10000"/>
                <a:gd name="connsiteY186" fmla="*/ 7341 h 10000"/>
                <a:gd name="connsiteX187" fmla="*/ 658 w 10000"/>
                <a:gd name="connsiteY187" fmla="*/ 7452 h 10000"/>
                <a:gd name="connsiteX188" fmla="*/ 754 w 10000"/>
                <a:gd name="connsiteY188" fmla="*/ 7544 h 10000"/>
                <a:gd name="connsiteX189" fmla="*/ 851 w 10000"/>
                <a:gd name="connsiteY189" fmla="*/ 7625 h 10000"/>
                <a:gd name="connsiteX190" fmla="*/ 932 w 10000"/>
                <a:gd name="connsiteY190" fmla="*/ 7706 h 10000"/>
                <a:gd name="connsiteX191" fmla="*/ 997 w 10000"/>
                <a:gd name="connsiteY191" fmla="*/ 7788 h 10000"/>
                <a:gd name="connsiteX192" fmla="*/ 1053 w 10000"/>
                <a:gd name="connsiteY192" fmla="*/ 7827 h 10000"/>
                <a:gd name="connsiteX193" fmla="*/ 1089 w 10000"/>
                <a:gd name="connsiteY193" fmla="*/ 7868 h 10000"/>
                <a:gd name="connsiteX194" fmla="*/ 1099 w 10000"/>
                <a:gd name="connsiteY194" fmla="*/ 7882 h 10000"/>
                <a:gd name="connsiteX195" fmla="*/ 1094 w 10000"/>
                <a:gd name="connsiteY195" fmla="*/ 7882 h 10000"/>
                <a:gd name="connsiteX196" fmla="*/ 1073 w 10000"/>
                <a:gd name="connsiteY196" fmla="*/ 7895 h 10000"/>
                <a:gd name="connsiteX197" fmla="*/ 1053 w 10000"/>
                <a:gd name="connsiteY197" fmla="*/ 7922 h 10000"/>
                <a:gd name="connsiteX198" fmla="*/ 1023 w 10000"/>
                <a:gd name="connsiteY198" fmla="*/ 7961 h 10000"/>
                <a:gd name="connsiteX199" fmla="*/ 987 w 10000"/>
                <a:gd name="connsiteY199" fmla="*/ 7988 h 10000"/>
                <a:gd name="connsiteX200" fmla="*/ 957 w 10000"/>
                <a:gd name="connsiteY200" fmla="*/ 8028 h 10000"/>
                <a:gd name="connsiteX201" fmla="*/ 932 w 10000"/>
                <a:gd name="connsiteY201" fmla="*/ 8068 h 10000"/>
                <a:gd name="connsiteX202" fmla="*/ 906 w 10000"/>
                <a:gd name="connsiteY202" fmla="*/ 8109 h 10000"/>
                <a:gd name="connsiteX203" fmla="*/ 2486 w 10000"/>
                <a:gd name="connsiteY203" fmla="*/ 9947 h 10000"/>
                <a:gd name="connsiteX204" fmla="*/ 2516 w 10000"/>
                <a:gd name="connsiteY204" fmla="*/ 9988 h 10000"/>
                <a:gd name="connsiteX205" fmla="*/ 2542 w 10000"/>
                <a:gd name="connsiteY205" fmla="*/ 10000 h 10000"/>
                <a:gd name="connsiteX206" fmla="*/ 2572 w 10000"/>
                <a:gd name="connsiteY206" fmla="*/ 10000 h 10000"/>
                <a:gd name="connsiteX207" fmla="*/ 2603 w 10000"/>
                <a:gd name="connsiteY207" fmla="*/ 9932 h 10000"/>
                <a:gd name="connsiteX208" fmla="*/ 1246 w 10000"/>
                <a:gd name="connsiteY208" fmla="*/ 8215 h 10000"/>
                <a:gd name="connsiteX209" fmla="*/ 1337 w 10000"/>
                <a:gd name="connsiteY209" fmla="*/ 8162 h 10000"/>
                <a:gd name="connsiteX210" fmla="*/ 1494 w 10000"/>
                <a:gd name="connsiteY210" fmla="*/ 8080 h 10000"/>
                <a:gd name="connsiteX211" fmla="*/ 1701 w 10000"/>
                <a:gd name="connsiteY211" fmla="*/ 7961 h 10000"/>
                <a:gd name="connsiteX212" fmla="*/ 1949 w 10000"/>
                <a:gd name="connsiteY212" fmla="*/ 7827 h 10000"/>
                <a:gd name="connsiteX213" fmla="*/ 2233 w 10000"/>
                <a:gd name="connsiteY213" fmla="*/ 7692 h 10000"/>
                <a:gd name="connsiteX214" fmla="*/ 2542 w 10000"/>
                <a:gd name="connsiteY214" fmla="*/ 7544 h 10000"/>
                <a:gd name="connsiteX215" fmla="*/ 2871 w 10000"/>
                <a:gd name="connsiteY215" fmla="*/ 7369 h 10000"/>
                <a:gd name="connsiteX216" fmla="*/ 3195 w 10000"/>
                <a:gd name="connsiteY216" fmla="*/ 7209 h 10000"/>
                <a:gd name="connsiteX217" fmla="*/ 3524 w 10000"/>
                <a:gd name="connsiteY217" fmla="*/ 7061 h 10000"/>
                <a:gd name="connsiteX218" fmla="*/ 3833 w 10000"/>
                <a:gd name="connsiteY218" fmla="*/ 6900 h 10000"/>
                <a:gd name="connsiteX219" fmla="*/ 4122 w 10000"/>
                <a:gd name="connsiteY219" fmla="*/ 6767 h 10000"/>
                <a:gd name="connsiteX220" fmla="*/ 4380 w 10000"/>
                <a:gd name="connsiteY220" fmla="*/ 6632 h 10000"/>
                <a:gd name="connsiteX221" fmla="*/ 4603 w 10000"/>
                <a:gd name="connsiteY221" fmla="*/ 6538 h 10000"/>
                <a:gd name="connsiteX222" fmla="*/ 4765 w 10000"/>
                <a:gd name="connsiteY222" fmla="*/ 6443 h 10000"/>
                <a:gd name="connsiteX223" fmla="*/ 4876 w 10000"/>
                <a:gd name="connsiteY223" fmla="*/ 6391 h 10000"/>
                <a:gd name="connsiteX224" fmla="*/ 4911 w 10000"/>
                <a:gd name="connsiteY224" fmla="*/ 6379 h 10000"/>
                <a:gd name="connsiteX225" fmla="*/ 4972 w 10000"/>
                <a:gd name="connsiteY225" fmla="*/ 6471 h 10000"/>
                <a:gd name="connsiteX226" fmla="*/ 5038 w 10000"/>
                <a:gd name="connsiteY226" fmla="*/ 6565 h 10000"/>
                <a:gd name="connsiteX227" fmla="*/ 5109 w 10000"/>
                <a:gd name="connsiteY227" fmla="*/ 6659 h 10000"/>
                <a:gd name="connsiteX228" fmla="*/ 5180 w 10000"/>
                <a:gd name="connsiteY228" fmla="*/ 6767 h 10000"/>
                <a:gd name="connsiteX229" fmla="*/ 5241 w 10000"/>
                <a:gd name="connsiteY229" fmla="*/ 6874 h 10000"/>
                <a:gd name="connsiteX230" fmla="*/ 5306 w 10000"/>
                <a:gd name="connsiteY230" fmla="*/ 6982 h 10000"/>
                <a:gd name="connsiteX231" fmla="*/ 5367 w 10000"/>
                <a:gd name="connsiteY231" fmla="*/ 7088 h 10000"/>
                <a:gd name="connsiteX232" fmla="*/ 5428 w 10000"/>
                <a:gd name="connsiteY232" fmla="*/ 7209 h 10000"/>
                <a:gd name="connsiteX233" fmla="*/ 5423 w 10000"/>
                <a:gd name="connsiteY233" fmla="*/ 7610 h 10000"/>
                <a:gd name="connsiteX234" fmla="*/ 5397 w 10000"/>
                <a:gd name="connsiteY234" fmla="*/ 7988 h 10000"/>
                <a:gd name="connsiteX235" fmla="*/ 5367 w 10000"/>
                <a:gd name="connsiteY235" fmla="*/ 8378 h 10000"/>
                <a:gd name="connsiteX236" fmla="*/ 5337 w 10000"/>
                <a:gd name="connsiteY236" fmla="*/ 8727 h 10000"/>
                <a:gd name="connsiteX237" fmla="*/ 5296 w 10000"/>
                <a:gd name="connsiteY237" fmla="*/ 8604 h 10000"/>
                <a:gd name="connsiteX238" fmla="*/ 5251 w 10000"/>
                <a:gd name="connsiteY238" fmla="*/ 8484 h 10000"/>
                <a:gd name="connsiteX239" fmla="*/ 5210 w 10000"/>
                <a:gd name="connsiteY239" fmla="*/ 8363 h 10000"/>
                <a:gd name="connsiteX240" fmla="*/ 5170 w 10000"/>
                <a:gd name="connsiteY240" fmla="*/ 8253 h 10000"/>
                <a:gd name="connsiteX241" fmla="*/ 5129 w 10000"/>
                <a:gd name="connsiteY241" fmla="*/ 8134 h 10000"/>
                <a:gd name="connsiteX242" fmla="*/ 5089 w 10000"/>
                <a:gd name="connsiteY242" fmla="*/ 8028 h 10000"/>
                <a:gd name="connsiteX243" fmla="*/ 5043 w 10000"/>
                <a:gd name="connsiteY243" fmla="*/ 7922 h 10000"/>
                <a:gd name="connsiteX244" fmla="*/ 4992 w 10000"/>
                <a:gd name="connsiteY244" fmla="*/ 7827 h 10000"/>
                <a:gd name="connsiteX245" fmla="*/ 5033 w 10000"/>
                <a:gd name="connsiteY245" fmla="*/ 7827 h 10000"/>
                <a:gd name="connsiteX246" fmla="*/ 5073 w 10000"/>
                <a:gd name="connsiteY246" fmla="*/ 7868 h 10000"/>
                <a:gd name="connsiteX247" fmla="*/ 5114 w 10000"/>
                <a:gd name="connsiteY247" fmla="*/ 7934 h 10000"/>
                <a:gd name="connsiteX248" fmla="*/ 5149 w 10000"/>
                <a:gd name="connsiteY248" fmla="*/ 8016 h 10000"/>
                <a:gd name="connsiteX249" fmla="*/ 5190 w 10000"/>
                <a:gd name="connsiteY249" fmla="*/ 8096 h 10000"/>
                <a:gd name="connsiteX250" fmla="*/ 5230 w 10000"/>
                <a:gd name="connsiteY250" fmla="*/ 8122 h 10000"/>
                <a:gd name="connsiteX251" fmla="*/ 5271 w 10000"/>
                <a:gd name="connsiteY251" fmla="*/ 8122 h 10000"/>
                <a:gd name="connsiteX252" fmla="*/ 5316 w 10000"/>
                <a:gd name="connsiteY252" fmla="*/ 8068 h 10000"/>
                <a:gd name="connsiteX253" fmla="*/ 5276 w 10000"/>
                <a:gd name="connsiteY253" fmla="*/ 7882 h 10000"/>
                <a:gd name="connsiteX254" fmla="*/ 5225 w 10000"/>
                <a:gd name="connsiteY254" fmla="*/ 7706 h 10000"/>
                <a:gd name="connsiteX255" fmla="*/ 5170 w 10000"/>
                <a:gd name="connsiteY255" fmla="*/ 7559 h 10000"/>
                <a:gd name="connsiteX256" fmla="*/ 5109 w 10000"/>
                <a:gd name="connsiteY256" fmla="*/ 7398 h 10000"/>
                <a:gd name="connsiteX257" fmla="*/ 5043 w 10000"/>
                <a:gd name="connsiteY257" fmla="*/ 7262 h 10000"/>
                <a:gd name="connsiteX258" fmla="*/ 4972 w 10000"/>
                <a:gd name="connsiteY258" fmla="*/ 7142 h 10000"/>
                <a:gd name="connsiteX259" fmla="*/ 4901 w 10000"/>
                <a:gd name="connsiteY259" fmla="*/ 7035 h 10000"/>
                <a:gd name="connsiteX260" fmla="*/ 4835 w 10000"/>
                <a:gd name="connsiteY260" fmla="*/ 6940 h 10000"/>
                <a:gd name="connsiteX261" fmla="*/ 4881 w 10000"/>
                <a:gd name="connsiteY261" fmla="*/ 6952 h 10000"/>
                <a:gd name="connsiteX262" fmla="*/ 4927 w 10000"/>
                <a:gd name="connsiteY262" fmla="*/ 6966 h 10000"/>
                <a:gd name="connsiteX263" fmla="*/ 4972 w 10000"/>
                <a:gd name="connsiteY263" fmla="*/ 6995 h 10000"/>
                <a:gd name="connsiteX264" fmla="*/ 5018 w 10000"/>
                <a:gd name="connsiteY264" fmla="*/ 7035 h 10000"/>
                <a:gd name="connsiteX265" fmla="*/ 5068 w 10000"/>
                <a:gd name="connsiteY265" fmla="*/ 7061 h 10000"/>
                <a:gd name="connsiteX266" fmla="*/ 5114 w 10000"/>
                <a:gd name="connsiteY266" fmla="*/ 7102 h 10000"/>
                <a:gd name="connsiteX267" fmla="*/ 5154 w 10000"/>
                <a:gd name="connsiteY267" fmla="*/ 7155 h 10000"/>
                <a:gd name="connsiteX268" fmla="*/ 5195 w 10000"/>
                <a:gd name="connsiteY268" fmla="*/ 7209 h 10000"/>
                <a:gd name="connsiteX269" fmla="*/ 5220 w 10000"/>
                <a:gd name="connsiteY269" fmla="*/ 7223 h 10000"/>
                <a:gd name="connsiteX270" fmla="*/ 5241 w 10000"/>
                <a:gd name="connsiteY270" fmla="*/ 7275 h 10000"/>
                <a:gd name="connsiteX271" fmla="*/ 5266 w 10000"/>
                <a:gd name="connsiteY271" fmla="*/ 7341 h 10000"/>
                <a:gd name="connsiteX272" fmla="*/ 5281 w 10000"/>
                <a:gd name="connsiteY272" fmla="*/ 7385 h 10000"/>
                <a:gd name="connsiteX273" fmla="*/ 5306 w 10000"/>
                <a:gd name="connsiteY273" fmla="*/ 7452 h 10000"/>
                <a:gd name="connsiteX274" fmla="*/ 5327 w 10000"/>
                <a:gd name="connsiteY274" fmla="*/ 7465 h 10000"/>
                <a:gd name="connsiteX275" fmla="*/ 5352 w 10000"/>
                <a:gd name="connsiteY275" fmla="*/ 7452 h 10000"/>
                <a:gd name="connsiteX276" fmla="*/ 5382 w 10000"/>
                <a:gd name="connsiteY276" fmla="*/ 7385 h 10000"/>
                <a:gd name="connsiteX277" fmla="*/ 5342 w 10000"/>
                <a:gd name="connsiteY277" fmla="*/ 7250 h 10000"/>
                <a:gd name="connsiteX278" fmla="*/ 5296 w 10000"/>
                <a:gd name="connsiteY278" fmla="*/ 7142 h 10000"/>
                <a:gd name="connsiteX279" fmla="*/ 5241 w 10000"/>
                <a:gd name="connsiteY279" fmla="*/ 7049 h 10000"/>
                <a:gd name="connsiteX280" fmla="*/ 5190 w 10000"/>
                <a:gd name="connsiteY280" fmla="*/ 6966 h 10000"/>
                <a:gd name="connsiteX281" fmla="*/ 5129 w 10000"/>
                <a:gd name="connsiteY281" fmla="*/ 6900 h 10000"/>
                <a:gd name="connsiteX282" fmla="*/ 5073 w 10000"/>
                <a:gd name="connsiteY282" fmla="*/ 6861 h 10000"/>
                <a:gd name="connsiteX283" fmla="*/ 5008 w 10000"/>
                <a:gd name="connsiteY283" fmla="*/ 6793 h 10000"/>
                <a:gd name="connsiteX284" fmla="*/ 4952 w 10000"/>
                <a:gd name="connsiteY284" fmla="*/ 6750 h 10000"/>
                <a:gd name="connsiteX285" fmla="*/ 4916 w 10000"/>
                <a:gd name="connsiteY285" fmla="*/ 6712 h 10000"/>
                <a:gd name="connsiteX286" fmla="*/ 4876 w 10000"/>
                <a:gd name="connsiteY286" fmla="*/ 6698 h 10000"/>
                <a:gd name="connsiteX287" fmla="*/ 4841 w 10000"/>
                <a:gd name="connsiteY287" fmla="*/ 6698 h 10000"/>
                <a:gd name="connsiteX288" fmla="*/ 4810 w 10000"/>
                <a:gd name="connsiteY288" fmla="*/ 6767 h 10000"/>
                <a:gd name="connsiteX289" fmla="*/ 4810 w 10000"/>
                <a:gd name="connsiteY289" fmla="*/ 6805 h 10000"/>
                <a:gd name="connsiteX290" fmla="*/ 4815 w 10000"/>
                <a:gd name="connsiteY290" fmla="*/ 6861 h 10000"/>
                <a:gd name="connsiteX291" fmla="*/ 4820 w 10000"/>
                <a:gd name="connsiteY291" fmla="*/ 6888 h 10000"/>
                <a:gd name="connsiteX292" fmla="*/ 4835 w 10000"/>
                <a:gd name="connsiteY292" fmla="*/ 6913 h 10000"/>
                <a:gd name="connsiteX293" fmla="*/ 4795 w 10000"/>
                <a:gd name="connsiteY293" fmla="*/ 6952 h 10000"/>
                <a:gd name="connsiteX294" fmla="*/ 4744 w 10000"/>
                <a:gd name="connsiteY294" fmla="*/ 6966 h 10000"/>
                <a:gd name="connsiteX295" fmla="*/ 4709 w 10000"/>
                <a:gd name="connsiteY295" fmla="*/ 6995 h 10000"/>
                <a:gd name="connsiteX296" fmla="*/ 4704 w 10000"/>
                <a:gd name="connsiteY296" fmla="*/ 7117 h 10000"/>
                <a:gd name="connsiteX297" fmla="*/ 4754 w 10000"/>
                <a:gd name="connsiteY297" fmla="*/ 7168 h 10000"/>
                <a:gd name="connsiteX298" fmla="*/ 4800 w 10000"/>
                <a:gd name="connsiteY298" fmla="*/ 7209 h 10000"/>
                <a:gd name="connsiteX299" fmla="*/ 4846 w 10000"/>
                <a:gd name="connsiteY299" fmla="*/ 7262 h 10000"/>
                <a:gd name="connsiteX300" fmla="*/ 4896 w 10000"/>
                <a:gd name="connsiteY300" fmla="*/ 7289 h 10000"/>
                <a:gd name="connsiteX301" fmla="*/ 4937 w 10000"/>
                <a:gd name="connsiteY301" fmla="*/ 7341 h 10000"/>
                <a:gd name="connsiteX302" fmla="*/ 4987 w 10000"/>
                <a:gd name="connsiteY302" fmla="*/ 7398 h 10000"/>
                <a:gd name="connsiteX303" fmla="*/ 5028 w 10000"/>
                <a:gd name="connsiteY303" fmla="*/ 7479 h 10000"/>
                <a:gd name="connsiteX304" fmla="*/ 5068 w 10000"/>
                <a:gd name="connsiteY304" fmla="*/ 7559 h 10000"/>
                <a:gd name="connsiteX305" fmla="*/ 5033 w 10000"/>
                <a:gd name="connsiteY305" fmla="*/ 7571 h 10000"/>
                <a:gd name="connsiteX306" fmla="*/ 4992 w 10000"/>
                <a:gd name="connsiteY306" fmla="*/ 7571 h 10000"/>
                <a:gd name="connsiteX307" fmla="*/ 4957 w 10000"/>
                <a:gd name="connsiteY307" fmla="*/ 7559 h 10000"/>
                <a:gd name="connsiteX308" fmla="*/ 4916 w 10000"/>
                <a:gd name="connsiteY308" fmla="*/ 7519 h 10000"/>
                <a:gd name="connsiteX309" fmla="*/ 4876 w 10000"/>
                <a:gd name="connsiteY309" fmla="*/ 7492 h 10000"/>
                <a:gd name="connsiteX310" fmla="*/ 4835 w 10000"/>
                <a:gd name="connsiteY310" fmla="*/ 7479 h 10000"/>
                <a:gd name="connsiteX311" fmla="*/ 4800 w 10000"/>
                <a:gd name="connsiteY311" fmla="*/ 7505 h 10000"/>
                <a:gd name="connsiteX312" fmla="*/ 4759 w 10000"/>
                <a:gd name="connsiteY312" fmla="*/ 7559 h 10000"/>
                <a:gd name="connsiteX313" fmla="*/ 4775 w 10000"/>
                <a:gd name="connsiteY313" fmla="*/ 7719 h 10000"/>
                <a:gd name="connsiteX314" fmla="*/ 4810 w 10000"/>
                <a:gd name="connsiteY314" fmla="*/ 7868 h 10000"/>
                <a:gd name="connsiteX315" fmla="*/ 4851 w 10000"/>
                <a:gd name="connsiteY315" fmla="*/ 7974 h 10000"/>
                <a:gd name="connsiteX316" fmla="*/ 4901 w 10000"/>
                <a:gd name="connsiteY316" fmla="*/ 8080 h 10000"/>
                <a:gd name="connsiteX317" fmla="*/ 4952 w 10000"/>
                <a:gd name="connsiteY317" fmla="*/ 8189 h 10000"/>
                <a:gd name="connsiteX318" fmla="*/ 5003 w 10000"/>
                <a:gd name="connsiteY318" fmla="*/ 8309 h 10000"/>
                <a:gd name="connsiteX319" fmla="*/ 5043 w 10000"/>
                <a:gd name="connsiteY319" fmla="*/ 8470 h 10000"/>
                <a:gd name="connsiteX320" fmla="*/ 5078 w 10000"/>
                <a:gd name="connsiteY320" fmla="*/ 8631 h 10000"/>
                <a:gd name="connsiteX321" fmla="*/ 4987 w 10000"/>
                <a:gd name="connsiteY321" fmla="*/ 8686 h 10000"/>
                <a:gd name="connsiteX322" fmla="*/ 4886 w 10000"/>
                <a:gd name="connsiteY322" fmla="*/ 8741 h 10000"/>
                <a:gd name="connsiteX323" fmla="*/ 4795 w 10000"/>
                <a:gd name="connsiteY323" fmla="*/ 8822 h 10000"/>
                <a:gd name="connsiteX324" fmla="*/ 4699 w 10000"/>
                <a:gd name="connsiteY324" fmla="*/ 8902 h 10000"/>
                <a:gd name="connsiteX325" fmla="*/ 4608 w 10000"/>
                <a:gd name="connsiteY325" fmla="*/ 8982 h 10000"/>
                <a:gd name="connsiteX326" fmla="*/ 4511 w 10000"/>
                <a:gd name="connsiteY326" fmla="*/ 9036 h 10000"/>
                <a:gd name="connsiteX327" fmla="*/ 4415 w 10000"/>
                <a:gd name="connsiteY327" fmla="*/ 9089 h 10000"/>
                <a:gd name="connsiteX328" fmla="*/ 4319 w 10000"/>
                <a:gd name="connsiteY328" fmla="*/ 9103 h 10000"/>
                <a:gd name="connsiteX329" fmla="*/ 4339 w 10000"/>
                <a:gd name="connsiteY329" fmla="*/ 8768 h 10000"/>
                <a:gd name="connsiteX330" fmla="*/ 4349 w 10000"/>
                <a:gd name="connsiteY330" fmla="*/ 8390 h 10000"/>
                <a:gd name="connsiteX331" fmla="*/ 4339 w 10000"/>
                <a:gd name="connsiteY331" fmla="*/ 8028 h 10000"/>
                <a:gd name="connsiteX332" fmla="*/ 4319 w 10000"/>
                <a:gd name="connsiteY332" fmla="*/ 7692 h 10000"/>
                <a:gd name="connsiteX333" fmla="*/ 4294 w 10000"/>
                <a:gd name="connsiteY333" fmla="*/ 7585 h 10000"/>
                <a:gd name="connsiteX334" fmla="*/ 4268 w 10000"/>
                <a:gd name="connsiteY334" fmla="*/ 7465 h 10000"/>
                <a:gd name="connsiteX335" fmla="*/ 4238 w 10000"/>
                <a:gd name="connsiteY335" fmla="*/ 7356 h 10000"/>
                <a:gd name="connsiteX336" fmla="*/ 4192 w 10000"/>
                <a:gd name="connsiteY336" fmla="*/ 7315 h 10000"/>
                <a:gd name="connsiteX337" fmla="*/ 4147 w 10000"/>
                <a:gd name="connsiteY337" fmla="*/ 7544 h 10000"/>
                <a:gd name="connsiteX338" fmla="*/ 4116 w 10000"/>
                <a:gd name="connsiteY338" fmla="*/ 7775 h 10000"/>
                <a:gd name="connsiteX339" fmla="*/ 4086 w 10000"/>
                <a:gd name="connsiteY339" fmla="*/ 8001 h 10000"/>
                <a:gd name="connsiteX340" fmla="*/ 4035 w 10000"/>
                <a:gd name="connsiteY340" fmla="*/ 8215 h 10000"/>
                <a:gd name="connsiteX341" fmla="*/ 3833 w 10000"/>
                <a:gd name="connsiteY341" fmla="*/ 7315 h 10000"/>
                <a:gd name="connsiteX342" fmla="*/ 3772 w 10000"/>
                <a:gd name="connsiteY342" fmla="*/ 7315 h 10000"/>
                <a:gd name="connsiteX343" fmla="*/ 3772 w 10000"/>
                <a:gd name="connsiteY343" fmla="*/ 7465 h 10000"/>
                <a:gd name="connsiteX344" fmla="*/ 3813 w 10000"/>
                <a:gd name="connsiteY344" fmla="*/ 7625 h 10000"/>
                <a:gd name="connsiteX345" fmla="*/ 3848 w 10000"/>
                <a:gd name="connsiteY345" fmla="*/ 7800 h 10000"/>
                <a:gd name="connsiteX346" fmla="*/ 3878 w 10000"/>
                <a:gd name="connsiteY346" fmla="*/ 7974 h 10000"/>
                <a:gd name="connsiteX347" fmla="*/ 3909 w 10000"/>
                <a:gd name="connsiteY347" fmla="*/ 8162 h 10000"/>
                <a:gd name="connsiteX348" fmla="*/ 3934 w 10000"/>
                <a:gd name="connsiteY348" fmla="*/ 8323 h 10000"/>
                <a:gd name="connsiteX349" fmla="*/ 3959 w 10000"/>
                <a:gd name="connsiteY349" fmla="*/ 8509 h 10000"/>
                <a:gd name="connsiteX350" fmla="*/ 3975 w 10000"/>
                <a:gd name="connsiteY350" fmla="*/ 8714 h 10000"/>
                <a:gd name="connsiteX351" fmla="*/ 3995 w 10000"/>
                <a:gd name="connsiteY351" fmla="*/ 8902 h 10000"/>
                <a:gd name="connsiteX352" fmla="*/ 4041 w 10000"/>
                <a:gd name="connsiteY352" fmla="*/ 8874 h 10000"/>
                <a:gd name="connsiteX353" fmla="*/ 4081 w 10000"/>
                <a:gd name="connsiteY353" fmla="*/ 8797 h 10000"/>
                <a:gd name="connsiteX354" fmla="*/ 4111 w 10000"/>
                <a:gd name="connsiteY354" fmla="*/ 8714 h 10000"/>
                <a:gd name="connsiteX355" fmla="*/ 4142 w 10000"/>
                <a:gd name="connsiteY355" fmla="*/ 8618 h 10000"/>
                <a:gd name="connsiteX356" fmla="*/ 4162 w 10000"/>
                <a:gd name="connsiteY356" fmla="*/ 8509 h 10000"/>
                <a:gd name="connsiteX357" fmla="*/ 4182 w 10000"/>
                <a:gd name="connsiteY357" fmla="*/ 8390 h 10000"/>
                <a:gd name="connsiteX358" fmla="*/ 4197 w 10000"/>
                <a:gd name="connsiteY358" fmla="*/ 8283 h 10000"/>
                <a:gd name="connsiteX359" fmla="*/ 4218 w 10000"/>
                <a:gd name="connsiteY359" fmla="*/ 8177 h 10000"/>
                <a:gd name="connsiteX360" fmla="*/ 4238 w 10000"/>
                <a:gd name="connsiteY360" fmla="*/ 8283 h 10000"/>
                <a:gd name="connsiteX361" fmla="*/ 4228 w 10000"/>
                <a:gd name="connsiteY361" fmla="*/ 8522 h 10000"/>
                <a:gd name="connsiteX362" fmla="*/ 4203 w 10000"/>
                <a:gd name="connsiteY362" fmla="*/ 8780 h 10000"/>
                <a:gd name="connsiteX363" fmla="*/ 4182 w 10000"/>
                <a:gd name="connsiteY363" fmla="*/ 9009 h 10000"/>
                <a:gd name="connsiteX364" fmla="*/ 4147 w 10000"/>
                <a:gd name="connsiteY364" fmla="*/ 9251 h 10000"/>
                <a:gd name="connsiteX365" fmla="*/ 4111 w 10000"/>
                <a:gd name="connsiteY365" fmla="*/ 9490 h 10000"/>
                <a:gd name="connsiteX366" fmla="*/ 4076 w 10000"/>
                <a:gd name="connsiteY366" fmla="*/ 9720 h 10000"/>
                <a:gd name="connsiteX367" fmla="*/ 4258 w 10000"/>
                <a:gd name="connsiteY367" fmla="*/ 9869 h 10000"/>
                <a:gd name="connsiteX368" fmla="*/ 4273 w 10000"/>
                <a:gd name="connsiteY368" fmla="*/ 9692 h 10000"/>
                <a:gd name="connsiteX369" fmla="*/ 4294 w 10000"/>
                <a:gd name="connsiteY369" fmla="*/ 9544 h 10000"/>
                <a:gd name="connsiteX370" fmla="*/ 4400 w 10000"/>
                <a:gd name="connsiteY370" fmla="*/ 9504 h 10000"/>
                <a:gd name="connsiteX371" fmla="*/ 4511 w 10000"/>
                <a:gd name="connsiteY371" fmla="*/ 9424 h 10000"/>
                <a:gd name="connsiteX372" fmla="*/ 4623 w 10000"/>
                <a:gd name="connsiteY372" fmla="*/ 9344 h 10000"/>
                <a:gd name="connsiteX373" fmla="*/ 4734 w 10000"/>
                <a:gd name="connsiteY373" fmla="*/ 9277 h 10000"/>
                <a:gd name="connsiteX374" fmla="*/ 4846 w 10000"/>
                <a:gd name="connsiteY374" fmla="*/ 9197 h 10000"/>
                <a:gd name="connsiteX375" fmla="*/ 4952 w 10000"/>
                <a:gd name="connsiteY375" fmla="*/ 9117 h 10000"/>
                <a:gd name="connsiteX376" fmla="*/ 5063 w 10000"/>
                <a:gd name="connsiteY376" fmla="*/ 9036 h 10000"/>
                <a:gd name="connsiteX377" fmla="*/ 5170 w 10000"/>
                <a:gd name="connsiteY377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362 w 10000"/>
                <a:gd name="connsiteY130" fmla="*/ 1504 h 10000"/>
                <a:gd name="connsiteX131" fmla="*/ 7048 w 10000"/>
                <a:gd name="connsiteY131" fmla="*/ 2390 h 10000"/>
                <a:gd name="connsiteX132" fmla="*/ 6932 w 10000"/>
                <a:gd name="connsiteY132" fmla="*/ 2418 h 10000"/>
                <a:gd name="connsiteX133" fmla="*/ 6820 w 10000"/>
                <a:gd name="connsiteY133" fmla="*/ 2484 h 10000"/>
                <a:gd name="connsiteX134" fmla="*/ 6709 w 10000"/>
                <a:gd name="connsiteY134" fmla="*/ 2566 h 10000"/>
                <a:gd name="connsiteX135" fmla="*/ 6603 w 10000"/>
                <a:gd name="connsiteY135" fmla="*/ 2645 h 10000"/>
                <a:gd name="connsiteX136" fmla="*/ 6501 w 10000"/>
                <a:gd name="connsiteY136" fmla="*/ 2778 h 10000"/>
                <a:gd name="connsiteX137" fmla="*/ 5443 w 10000"/>
                <a:gd name="connsiteY137" fmla="*/ 6767 h 10000"/>
                <a:gd name="connsiteX138" fmla="*/ 5337 w 10000"/>
                <a:gd name="connsiteY138" fmla="*/ 6644 h 10000"/>
                <a:gd name="connsiteX139" fmla="*/ 5251 w 10000"/>
                <a:gd name="connsiteY139" fmla="*/ 6580 h 10000"/>
                <a:gd name="connsiteX140" fmla="*/ 5170 w 10000"/>
                <a:gd name="connsiteY140" fmla="*/ 6498 h 10000"/>
                <a:gd name="connsiteX141" fmla="*/ 5089 w 10000"/>
                <a:gd name="connsiteY141" fmla="*/ 6405 h 10000"/>
                <a:gd name="connsiteX142" fmla="*/ 5013 w 10000"/>
                <a:gd name="connsiteY142" fmla="*/ 6325 h 10000"/>
                <a:gd name="connsiteX143" fmla="*/ 4962 w 10000"/>
                <a:gd name="connsiteY143" fmla="*/ 6230 h 10000"/>
                <a:gd name="connsiteX144" fmla="*/ 4937 w 10000"/>
                <a:gd name="connsiteY144" fmla="*/ 6123 h 10000"/>
                <a:gd name="connsiteX145" fmla="*/ 4835 w 10000"/>
                <a:gd name="connsiteY145" fmla="*/ 6163 h 10000"/>
                <a:gd name="connsiteX146" fmla="*/ 4668 w 10000"/>
                <a:gd name="connsiteY146" fmla="*/ 6243 h 10000"/>
                <a:gd name="connsiteX147" fmla="*/ 4461 w 10000"/>
                <a:gd name="connsiteY147" fmla="*/ 6325 h 10000"/>
                <a:gd name="connsiteX148" fmla="*/ 4213 w 10000"/>
                <a:gd name="connsiteY148" fmla="*/ 6443 h 10000"/>
                <a:gd name="connsiteX149" fmla="*/ 3929 w 10000"/>
                <a:gd name="connsiteY149" fmla="*/ 6565 h 10000"/>
                <a:gd name="connsiteX150" fmla="*/ 3625 w 10000"/>
                <a:gd name="connsiteY150" fmla="*/ 6686 h 10000"/>
                <a:gd name="connsiteX151" fmla="*/ 3311 w 10000"/>
                <a:gd name="connsiteY151" fmla="*/ 6831 h 10000"/>
                <a:gd name="connsiteX152" fmla="*/ 2992 w 10000"/>
                <a:gd name="connsiteY152" fmla="*/ 6966 h 10000"/>
                <a:gd name="connsiteX153" fmla="*/ 2678 w 10000"/>
                <a:gd name="connsiteY153" fmla="*/ 7102 h 10000"/>
                <a:gd name="connsiteX154" fmla="*/ 2380 w 10000"/>
                <a:gd name="connsiteY154" fmla="*/ 7250 h 10000"/>
                <a:gd name="connsiteX155" fmla="*/ 2101 w 10000"/>
                <a:gd name="connsiteY155" fmla="*/ 7369 h 10000"/>
                <a:gd name="connsiteX156" fmla="*/ 1848 w 10000"/>
                <a:gd name="connsiteY156" fmla="*/ 7479 h 10000"/>
                <a:gd name="connsiteX157" fmla="*/ 1641 w 10000"/>
                <a:gd name="connsiteY157" fmla="*/ 7571 h 10000"/>
                <a:gd name="connsiteX158" fmla="*/ 1484 w 10000"/>
                <a:gd name="connsiteY158" fmla="*/ 7625 h 10000"/>
                <a:gd name="connsiteX159" fmla="*/ 1377 w 10000"/>
                <a:gd name="connsiteY159" fmla="*/ 7680 h 10000"/>
                <a:gd name="connsiteX160" fmla="*/ 1342 w 10000"/>
                <a:gd name="connsiteY160" fmla="*/ 7692 h 10000"/>
                <a:gd name="connsiteX161" fmla="*/ 1261 w 10000"/>
                <a:gd name="connsiteY161" fmla="*/ 7625 h 10000"/>
                <a:gd name="connsiteX162" fmla="*/ 1180 w 10000"/>
                <a:gd name="connsiteY162" fmla="*/ 7559 h 10000"/>
                <a:gd name="connsiteX163" fmla="*/ 1104 w 10000"/>
                <a:gd name="connsiteY163" fmla="*/ 7492 h 10000"/>
                <a:gd name="connsiteX164" fmla="*/ 1023 w 10000"/>
                <a:gd name="connsiteY164" fmla="*/ 7412 h 10000"/>
                <a:gd name="connsiteX165" fmla="*/ 942 w 10000"/>
                <a:gd name="connsiteY165" fmla="*/ 7341 h 10000"/>
                <a:gd name="connsiteX166" fmla="*/ 861 w 10000"/>
                <a:gd name="connsiteY166" fmla="*/ 7262 h 10000"/>
                <a:gd name="connsiteX167" fmla="*/ 785 w 10000"/>
                <a:gd name="connsiteY167" fmla="*/ 7195 h 10000"/>
                <a:gd name="connsiteX168" fmla="*/ 704 w 10000"/>
                <a:gd name="connsiteY168" fmla="*/ 7117 h 10000"/>
                <a:gd name="connsiteX169" fmla="*/ 623 w 10000"/>
                <a:gd name="connsiteY169" fmla="*/ 7049 h 10000"/>
                <a:gd name="connsiteX170" fmla="*/ 542 w 10000"/>
                <a:gd name="connsiteY170" fmla="*/ 6982 h 10000"/>
                <a:gd name="connsiteX171" fmla="*/ 466 w 10000"/>
                <a:gd name="connsiteY171" fmla="*/ 6900 h 10000"/>
                <a:gd name="connsiteX172" fmla="*/ 380 w 10000"/>
                <a:gd name="connsiteY172" fmla="*/ 6846 h 10000"/>
                <a:gd name="connsiteX173" fmla="*/ 299 w 10000"/>
                <a:gd name="connsiteY173" fmla="*/ 6779 h 10000"/>
                <a:gd name="connsiteX174" fmla="*/ 218 w 10000"/>
                <a:gd name="connsiteY174" fmla="*/ 6712 h 10000"/>
                <a:gd name="connsiteX175" fmla="*/ 137 w 10000"/>
                <a:gd name="connsiteY175" fmla="*/ 6659 h 10000"/>
                <a:gd name="connsiteX176" fmla="*/ 56 w 10000"/>
                <a:gd name="connsiteY176" fmla="*/ 6593 h 10000"/>
                <a:gd name="connsiteX177" fmla="*/ 0 w 10000"/>
                <a:gd name="connsiteY177" fmla="*/ 6750 h 10000"/>
                <a:gd name="connsiteX178" fmla="*/ 15 w 10000"/>
                <a:gd name="connsiteY178" fmla="*/ 6779 h 10000"/>
                <a:gd name="connsiteX179" fmla="*/ 51 w 10000"/>
                <a:gd name="connsiteY179" fmla="*/ 6831 h 10000"/>
                <a:gd name="connsiteX180" fmla="*/ 106 w 10000"/>
                <a:gd name="connsiteY180" fmla="*/ 6888 h 10000"/>
                <a:gd name="connsiteX181" fmla="*/ 177 w 10000"/>
                <a:gd name="connsiteY181" fmla="*/ 6966 h 10000"/>
                <a:gd name="connsiteX182" fmla="*/ 263 w 10000"/>
                <a:gd name="connsiteY182" fmla="*/ 7049 h 10000"/>
                <a:gd name="connsiteX183" fmla="*/ 359 w 10000"/>
                <a:gd name="connsiteY183" fmla="*/ 7142 h 10000"/>
                <a:gd name="connsiteX184" fmla="*/ 456 w 10000"/>
                <a:gd name="connsiteY184" fmla="*/ 7250 h 10000"/>
                <a:gd name="connsiteX185" fmla="*/ 557 w 10000"/>
                <a:gd name="connsiteY185" fmla="*/ 7341 h 10000"/>
                <a:gd name="connsiteX186" fmla="*/ 658 w 10000"/>
                <a:gd name="connsiteY186" fmla="*/ 7452 h 10000"/>
                <a:gd name="connsiteX187" fmla="*/ 754 w 10000"/>
                <a:gd name="connsiteY187" fmla="*/ 7544 h 10000"/>
                <a:gd name="connsiteX188" fmla="*/ 851 w 10000"/>
                <a:gd name="connsiteY188" fmla="*/ 7625 h 10000"/>
                <a:gd name="connsiteX189" fmla="*/ 932 w 10000"/>
                <a:gd name="connsiteY189" fmla="*/ 7706 h 10000"/>
                <a:gd name="connsiteX190" fmla="*/ 997 w 10000"/>
                <a:gd name="connsiteY190" fmla="*/ 7788 h 10000"/>
                <a:gd name="connsiteX191" fmla="*/ 1053 w 10000"/>
                <a:gd name="connsiteY191" fmla="*/ 7827 h 10000"/>
                <a:gd name="connsiteX192" fmla="*/ 1089 w 10000"/>
                <a:gd name="connsiteY192" fmla="*/ 7868 h 10000"/>
                <a:gd name="connsiteX193" fmla="*/ 1099 w 10000"/>
                <a:gd name="connsiteY193" fmla="*/ 7882 h 10000"/>
                <a:gd name="connsiteX194" fmla="*/ 1094 w 10000"/>
                <a:gd name="connsiteY194" fmla="*/ 7882 h 10000"/>
                <a:gd name="connsiteX195" fmla="*/ 1073 w 10000"/>
                <a:gd name="connsiteY195" fmla="*/ 7895 h 10000"/>
                <a:gd name="connsiteX196" fmla="*/ 1053 w 10000"/>
                <a:gd name="connsiteY196" fmla="*/ 7922 h 10000"/>
                <a:gd name="connsiteX197" fmla="*/ 1023 w 10000"/>
                <a:gd name="connsiteY197" fmla="*/ 7961 h 10000"/>
                <a:gd name="connsiteX198" fmla="*/ 987 w 10000"/>
                <a:gd name="connsiteY198" fmla="*/ 7988 h 10000"/>
                <a:gd name="connsiteX199" fmla="*/ 957 w 10000"/>
                <a:gd name="connsiteY199" fmla="*/ 8028 h 10000"/>
                <a:gd name="connsiteX200" fmla="*/ 932 w 10000"/>
                <a:gd name="connsiteY200" fmla="*/ 8068 h 10000"/>
                <a:gd name="connsiteX201" fmla="*/ 906 w 10000"/>
                <a:gd name="connsiteY201" fmla="*/ 8109 h 10000"/>
                <a:gd name="connsiteX202" fmla="*/ 2486 w 10000"/>
                <a:gd name="connsiteY202" fmla="*/ 9947 h 10000"/>
                <a:gd name="connsiteX203" fmla="*/ 2516 w 10000"/>
                <a:gd name="connsiteY203" fmla="*/ 9988 h 10000"/>
                <a:gd name="connsiteX204" fmla="*/ 2542 w 10000"/>
                <a:gd name="connsiteY204" fmla="*/ 10000 h 10000"/>
                <a:gd name="connsiteX205" fmla="*/ 2572 w 10000"/>
                <a:gd name="connsiteY205" fmla="*/ 10000 h 10000"/>
                <a:gd name="connsiteX206" fmla="*/ 2603 w 10000"/>
                <a:gd name="connsiteY206" fmla="*/ 9932 h 10000"/>
                <a:gd name="connsiteX207" fmla="*/ 1246 w 10000"/>
                <a:gd name="connsiteY207" fmla="*/ 8215 h 10000"/>
                <a:gd name="connsiteX208" fmla="*/ 1337 w 10000"/>
                <a:gd name="connsiteY208" fmla="*/ 8162 h 10000"/>
                <a:gd name="connsiteX209" fmla="*/ 1494 w 10000"/>
                <a:gd name="connsiteY209" fmla="*/ 8080 h 10000"/>
                <a:gd name="connsiteX210" fmla="*/ 1701 w 10000"/>
                <a:gd name="connsiteY210" fmla="*/ 7961 h 10000"/>
                <a:gd name="connsiteX211" fmla="*/ 1949 w 10000"/>
                <a:gd name="connsiteY211" fmla="*/ 7827 h 10000"/>
                <a:gd name="connsiteX212" fmla="*/ 2233 w 10000"/>
                <a:gd name="connsiteY212" fmla="*/ 7692 h 10000"/>
                <a:gd name="connsiteX213" fmla="*/ 2542 w 10000"/>
                <a:gd name="connsiteY213" fmla="*/ 7544 h 10000"/>
                <a:gd name="connsiteX214" fmla="*/ 2871 w 10000"/>
                <a:gd name="connsiteY214" fmla="*/ 7369 h 10000"/>
                <a:gd name="connsiteX215" fmla="*/ 3195 w 10000"/>
                <a:gd name="connsiteY215" fmla="*/ 7209 h 10000"/>
                <a:gd name="connsiteX216" fmla="*/ 3524 w 10000"/>
                <a:gd name="connsiteY216" fmla="*/ 7061 h 10000"/>
                <a:gd name="connsiteX217" fmla="*/ 3833 w 10000"/>
                <a:gd name="connsiteY217" fmla="*/ 6900 h 10000"/>
                <a:gd name="connsiteX218" fmla="*/ 4122 w 10000"/>
                <a:gd name="connsiteY218" fmla="*/ 6767 h 10000"/>
                <a:gd name="connsiteX219" fmla="*/ 4380 w 10000"/>
                <a:gd name="connsiteY219" fmla="*/ 6632 h 10000"/>
                <a:gd name="connsiteX220" fmla="*/ 4603 w 10000"/>
                <a:gd name="connsiteY220" fmla="*/ 6538 h 10000"/>
                <a:gd name="connsiteX221" fmla="*/ 4765 w 10000"/>
                <a:gd name="connsiteY221" fmla="*/ 6443 h 10000"/>
                <a:gd name="connsiteX222" fmla="*/ 4876 w 10000"/>
                <a:gd name="connsiteY222" fmla="*/ 6391 h 10000"/>
                <a:gd name="connsiteX223" fmla="*/ 4911 w 10000"/>
                <a:gd name="connsiteY223" fmla="*/ 6379 h 10000"/>
                <a:gd name="connsiteX224" fmla="*/ 4972 w 10000"/>
                <a:gd name="connsiteY224" fmla="*/ 6471 h 10000"/>
                <a:gd name="connsiteX225" fmla="*/ 5038 w 10000"/>
                <a:gd name="connsiteY225" fmla="*/ 6565 h 10000"/>
                <a:gd name="connsiteX226" fmla="*/ 5109 w 10000"/>
                <a:gd name="connsiteY226" fmla="*/ 6659 h 10000"/>
                <a:gd name="connsiteX227" fmla="*/ 5180 w 10000"/>
                <a:gd name="connsiteY227" fmla="*/ 6767 h 10000"/>
                <a:gd name="connsiteX228" fmla="*/ 5241 w 10000"/>
                <a:gd name="connsiteY228" fmla="*/ 6874 h 10000"/>
                <a:gd name="connsiteX229" fmla="*/ 5306 w 10000"/>
                <a:gd name="connsiteY229" fmla="*/ 6982 h 10000"/>
                <a:gd name="connsiteX230" fmla="*/ 5367 w 10000"/>
                <a:gd name="connsiteY230" fmla="*/ 7088 h 10000"/>
                <a:gd name="connsiteX231" fmla="*/ 5428 w 10000"/>
                <a:gd name="connsiteY231" fmla="*/ 7209 h 10000"/>
                <a:gd name="connsiteX232" fmla="*/ 5423 w 10000"/>
                <a:gd name="connsiteY232" fmla="*/ 7610 h 10000"/>
                <a:gd name="connsiteX233" fmla="*/ 5397 w 10000"/>
                <a:gd name="connsiteY233" fmla="*/ 7988 h 10000"/>
                <a:gd name="connsiteX234" fmla="*/ 5367 w 10000"/>
                <a:gd name="connsiteY234" fmla="*/ 8378 h 10000"/>
                <a:gd name="connsiteX235" fmla="*/ 5337 w 10000"/>
                <a:gd name="connsiteY235" fmla="*/ 8727 h 10000"/>
                <a:gd name="connsiteX236" fmla="*/ 5296 w 10000"/>
                <a:gd name="connsiteY236" fmla="*/ 8604 h 10000"/>
                <a:gd name="connsiteX237" fmla="*/ 5251 w 10000"/>
                <a:gd name="connsiteY237" fmla="*/ 8484 h 10000"/>
                <a:gd name="connsiteX238" fmla="*/ 5210 w 10000"/>
                <a:gd name="connsiteY238" fmla="*/ 8363 h 10000"/>
                <a:gd name="connsiteX239" fmla="*/ 5170 w 10000"/>
                <a:gd name="connsiteY239" fmla="*/ 8253 h 10000"/>
                <a:gd name="connsiteX240" fmla="*/ 5129 w 10000"/>
                <a:gd name="connsiteY240" fmla="*/ 8134 h 10000"/>
                <a:gd name="connsiteX241" fmla="*/ 5089 w 10000"/>
                <a:gd name="connsiteY241" fmla="*/ 8028 h 10000"/>
                <a:gd name="connsiteX242" fmla="*/ 5043 w 10000"/>
                <a:gd name="connsiteY242" fmla="*/ 7922 h 10000"/>
                <a:gd name="connsiteX243" fmla="*/ 4992 w 10000"/>
                <a:gd name="connsiteY243" fmla="*/ 7827 h 10000"/>
                <a:gd name="connsiteX244" fmla="*/ 5033 w 10000"/>
                <a:gd name="connsiteY244" fmla="*/ 7827 h 10000"/>
                <a:gd name="connsiteX245" fmla="*/ 5073 w 10000"/>
                <a:gd name="connsiteY245" fmla="*/ 7868 h 10000"/>
                <a:gd name="connsiteX246" fmla="*/ 5114 w 10000"/>
                <a:gd name="connsiteY246" fmla="*/ 7934 h 10000"/>
                <a:gd name="connsiteX247" fmla="*/ 5149 w 10000"/>
                <a:gd name="connsiteY247" fmla="*/ 8016 h 10000"/>
                <a:gd name="connsiteX248" fmla="*/ 5190 w 10000"/>
                <a:gd name="connsiteY248" fmla="*/ 8096 h 10000"/>
                <a:gd name="connsiteX249" fmla="*/ 5230 w 10000"/>
                <a:gd name="connsiteY249" fmla="*/ 8122 h 10000"/>
                <a:gd name="connsiteX250" fmla="*/ 5271 w 10000"/>
                <a:gd name="connsiteY250" fmla="*/ 8122 h 10000"/>
                <a:gd name="connsiteX251" fmla="*/ 5316 w 10000"/>
                <a:gd name="connsiteY251" fmla="*/ 8068 h 10000"/>
                <a:gd name="connsiteX252" fmla="*/ 5276 w 10000"/>
                <a:gd name="connsiteY252" fmla="*/ 7882 h 10000"/>
                <a:gd name="connsiteX253" fmla="*/ 5225 w 10000"/>
                <a:gd name="connsiteY253" fmla="*/ 7706 h 10000"/>
                <a:gd name="connsiteX254" fmla="*/ 5170 w 10000"/>
                <a:gd name="connsiteY254" fmla="*/ 7559 h 10000"/>
                <a:gd name="connsiteX255" fmla="*/ 5109 w 10000"/>
                <a:gd name="connsiteY255" fmla="*/ 7398 h 10000"/>
                <a:gd name="connsiteX256" fmla="*/ 5043 w 10000"/>
                <a:gd name="connsiteY256" fmla="*/ 7262 h 10000"/>
                <a:gd name="connsiteX257" fmla="*/ 4972 w 10000"/>
                <a:gd name="connsiteY257" fmla="*/ 7142 h 10000"/>
                <a:gd name="connsiteX258" fmla="*/ 4901 w 10000"/>
                <a:gd name="connsiteY258" fmla="*/ 7035 h 10000"/>
                <a:gd name="connsiteX259" fmla="*/ 4835 w 10000"/>
                <a:gd name="connsiteY259" fmla="*/ 6940 h 10000"/>
                <a:gd name="connsiteX260" fmla="*/ 4881 w 10000"/>
                <a:gd name="connsiteY260" fmla="*/ 6952 h 10000"/>
                <a:gd name="connsiteX261" fmla="*/ 4927 w 10000"/>
                <a:gd name="connsiteY261" fmla="*/ 6966 h 10000"/>
                <a:gd name="connsiteX262" fmla="*/ 4972 w 10000"/>
                <a:gd name="connsiteY262" fmla="*/ 6995 h 10000"/>
                <a:gd name="connsiteX263" fmla="*/ 5018 w 10000"/>
                <a:gd name="connsiteY263" fmla="*/ 7035 h 10000"/>
                <a:gd name="connsiteX264" fmla="*/ 5068 w 10000"/>
                <a:gd name="connsiteY264" fmla="*/ 7061 h 10000"/>
                <a:gd name="connsiteX265" fmla="*/ 5114 w 10000"/>
                <a:gd name="connsiteY265" fmla="*/ 7102 h 10000"/>
                <a:gd name="connsiteX266" fmla="*/ 5154 w 10000"/>
                <a:gd name="connsiteY266" fmla="*/ 7155 h 10000"/>
                <a:gd name="connsiteX267" fmla="*/ 5195 w 10000"/>
                <a:gd name="connsiteY267" fmla="*/ 7209 h 10000"/>
                <a:gd name="connsiteX268" fmla="*/ 5220 w 10000"/>
                <a:gd name="connsiteY268" fmla="*/ 7223 h 10000"/>
                <a:gd name="connsiteX269" fmla="*/ 5241 w 10000"/>
                <a:gd name="connsiteY269" fmla="*/ 7275 h 10000"/>
                <a:gd name="connsiteX270" fmla="*/ 5266 w 10000"/>
                <a:gd name="connsiteY270" fmla="*/ 7341 h 10000"/>
                <a:gd name="connsiteX271" fmla="*/ 5281 w 10000"/>
                <a:gd name="connsiteY271" fmla="*/ 7385 h 10000"/>
                <a:gd name="connsiteX272" fmla="*/ 5306 w 10000"/>
                <a:gd name="connsiteY272" fmla="*/ 7452 h 10000"/>
                <a:gd name="connsiteX273" fmla="*/ 5327 w 10000"/>
                <a:gd name="connsiteY273" fmla="*/ 7465 h 10000"/>
                <a:gd name="connsiteX274" fmla="*/ 5352 w 10000"/>
                <a:gd name="connsiteY274" fmla="*/ 7452 h 10000"/>
                <a:gd name="connsiteX275" fmla="*/ 5382 w 10000"/>
                <a:gd name="connsiteY275" fmla="*/ 7385 h 10000"/>
                <a:gd name="connsiteX276" fmla="*/ 5342 w 10000"/>
                <a:gd name="connsiteY276" fmla="*/ 7250 h 10000"/>
                <a:gd name="connsiteX277" fmla="*/ 5296 w 10000"/>
                <a:gd name="connsiteY277" fmla="*/ 7142 h 10000"/>
                <a:gd name="connsiteX278" fmla="*/ 5241 w 10000"/>
                <a:gd name="connsiteY278" fmla="*/ 7049 h 10000"/>
                <a:gd name="connsiteX279" fmla="*/ 5190 w 10000"/>
                <a:gd name="connsiteY279" fmla="*/ 6966 h 10000"/>
                <a:gd name="connsiteX280" fmla="*/ 5129 w 10000"/>
                <a:gd name="connsiteY280" fmla="*/ 6900 h 10000"/>
                <a:gd name="connsiteX281" fmla="*/ 5073 w 10000"/>
                <a:gd name="connsiteY281" fmla="*/ 6861 h 10000"/>
                <a:gd name="connsiteX282" fmla="*/ 5008 w 10000"/>
                <a:gd name="connsiteY282" fmla="*/ 6793 h 10000"/>
                <a:gd name="connsiteX283" fmla="*/ 4952 w 10000"/>
                <a:gd name="connsiteY283" fmla="*/ 6750 h 10000"/>
                <a:gd name="connsiteX284" fmla="*/ 4916 w 10000"/>
                <a:gd name="connsiteY284" fmla="*/ 6712 h 10000"/>
                <a:gd name="connsiteX285" fmla="*/ 4876 w 10000"/>
                <a:gd name="connsiteY285" fmla="*/ 6698 h 10000"/>
                <a:gd name="connsiteX286" fmla="*/ 4841 w 10000"/>
                <a:gd name="connsiteY286" fmla="*/ 6698 h 10000"/>
                <a:gd name="connsiteX287" fmla="*/ 4810 w 10000"/>
                <a:gd name="connsiteY287" fmla="*/ 6767 h 10000"/>
                <a:gd name="connsiteX288" fmla="*/ 4810 w 10000"/>
                <a:gd name="connsiteY288" fmla="*/ 6805 h 10000"/>
                <a:gd name="connsiteX289" fmla="*/ 4815 w 10000"/>
                <a:gd name="connsiteY289" fmla="*/ 6861 h 10000"/>
                <a:gd name="connsiteX290" fmla="*/ 4820 w 10000"/>
                <a:gd name="connsiteY290" fmla="*/ 6888 h 10000"/>
                <a:gd name="connsiteX291" fmla="*/ 4835 w 10000"/>
                <a:gd name="connsiteY291" fmla="*/ 6913 h 10000"/>
                <a:gd name="connsiteX292" fmla="*/ 4795 w 10000"/>
                <a:gd name="connsiteY292" fmla="*/ 6952 h 10000"/>
                <a:gd name="connsiteX293" fmla="*/ 4744 w 10000"/>
                <a:gd name="connsiteY293" fmla="*/ 6966 h 10000"/>
                <a:gd name="connsiteX294" fmla="*/ 4709 w 10000"/>
                <a:gd name="connsiteY294" fmla="*/ 6995 h 10000"/>
                <a:gd name="connsiteX295" fmla="*/ 4704 w 10000"/>
                <a:gd name="connsiteY295" fmla="*/ 7117 h 10000"/>
                <a:gd name="connsiteX296" fmla="*/ 4754 w 10000"/>
                <a:gd name="connsiteY296" fmla="*/ 7168 h 10000"/>
                <a:gd name="connsiteX297" fmla="*/ 4800 w 10000"/>
                <a:gd name="connsiteY297" fmla="*/ 7209 h 10000"/>
                <a:gd name="connsiteX298" fmla="*/ 4846 w 10000"/>
                <a:gd name="connsiteY298" fmla="*/ 7262 h 10000"/>
                <a:gd name="connsiteX299" fmla="*/ 4896 w 10000"/>
                <a:gd name="connsiteY299" fmla="*/ 7289 h 10000"/>
                <a:gd name="connsiteX300" fmla="*/ 4937 w 10000"/>
                <a:gd name="connsiteY300" fmla="*/ 7341 h 10000"/>
                <a:gd name="connsiteX301" fmla="*/ 4987 w 10000"/>
                <a:gd name="connsiteY301" fmla="*/ 7398 h 10000"/>
                <a:gd name="connsiteX302" fmla="*/ 5028 w 10000"/>
                <a:gd name="connsiteY302" fmla="*/ 7479 h 10000"/>
                <a:gd name="connsiteX303" fmla="*/ 5068 w 10000"/>
                <a:gd name="connsiteY303" fmla="*/ 7559 h 10000"/>
                <a:gd name="connsiteX304" fmla="*/ 5033 w 10000"/>
                <a:gd name="connsiteY304" fmla="*/ 7571 h 10000"/>
                <a:gd name="connsiteX305" fmla="*/ 4992 w 10000"/>
                <a:gd name="connsiteY305" fmla="*/ 7571 h 10000"/>
                <a:gd name="connsiteX306" fmla="*/ 4957 w 10000"/>
                <a:gd name="connsiteY306" fmla="*/ 7559 h 10000"/>
                <a:gd name="connsiteX307" fmla="*/ 4916 w 10000"/>
                <a:gd name="connsiteY307" fmla="*/ 7519 h 10000"/>
                <a:gd name="connsiteX308" fmla="*/ 4876 w 10000"/>
                <a:gd name="connsiteY308" fmla="*/ 7492 h 10000"/>
                <a:gd name="connsiteX309" fmla="*/ 4835 w 10000"/>
                <a:gd name="connsiteY309" fmla="*/ 7479 h 10000"/>
                <a:gd name="connsiteX310" fmla="*/ 4800 w 10000"/>
                <a:gd name="connsiteY310" fmla="*/ 7505 h 10000"/>
                <a:gd name="connsiteX311" fmla="*/ 4759 w 10000"/>
                <a:gd name="connsiteY311" fmla="*/ 7559 h 10000"/>
                <a:gd name="connsiteX312" fmla="*/ 4775 w 10000"/>
                <a:gd name="connsiteY312" fmla="*/ 7719 h 10000"/>
                <a:gd name="connsiteX313" fmla="*/ 4810 w 10000"/>
                <a:gd name="connsiteY313" fmla="*/ 7868 h 10000"/>
                <a:gd name="connsiteX314" fmla="*/ 4851 w 10000"/>
                <a:gd name="connsiteY314" fmla="*/ 7974 h 10000"/>
                <a:gd name="connsiteX315" fmla="*/ 4901 w 10000"/>
                <a:gd name="connsiteY315" fmla="*/ 8080 h 10000"/>
                <a:gd name="connsiteX316" fmla="*/ 4952 w 10000"/>
                <a:gd name="connsiteY316" fmla="*/ 8189 h 10000"/>
                <a:gd name="connsiteX317" fmla="*/ 5003 w 10000"/>
                <a:gd name="connsiteY317" fmla="*/ 8309 h 10000"/>
                <a:gd name="connsiteX318" fmla="*/ 5043 w 10000"/>
                <a:gd name="connsiteY318" fmla="*/ 8470 h 10000"/>
                <a:gd name="connsiteX319" fmla="*/ 5078 w 10000"/>
                <a:gd name="connsiteY319" fmla="*/ 8631 h 10000"/>
                <a:gd name="connsiteX320" fmla="*/ 4987 w 10000"/>
                <a:gd name="connsiteY320" fmla="*/ 8686 h 10000"/>
                <a:gd name="connsiteX321" fmla="*/ 4886 w 10000"/>
                <a:gd name="connsiteY321" fmla="*/ 8741 h 10000"/>
                <a:gd name="connsiteX322" fmla="*/ 4795 w 10000"/>
                <a:gd name="connsiteY322" fmla="*/ 8822 h 10000"/>
                <a:gd name="connsiteX323" fmla="*/ 4699 w 10000"/>
                <a:gd name="connsiteY323" fmla="*/ 8902 h 10000"/>
                <a:gd name="connsiteX324" fmla="*/ 4608 w 10000"/>
                <a:gd name="connsiteY324" fmla="*/ 8982 h 10000"/>
                <a:gd name="connsiteX325" fmla="*/ 4511 w 10000"/>
                <a:gd name="connsiteY325" fmla="*/ 9036 h 10000"/>
                <a:gd name="connsiteX326" fmla="*/ 4415 w 10000"/>
                <a:gd name="connsiteY326" fmla="*/ 9089 h 10000"/>
                <a:gd name="connsiteX327" fmla="*/ 4319 w 10000"/>
                <a:gd name="connsiteY327" fmla="*/ 9103 h 10000"/>
                <a:gd name="connsiteX328" fmla="*/ 4339 w 10000"/>
                <a:gd name="connsiteY328" fmla="*/ 8768 h 10000"/>
                <a:gd name="connsiteX329" fmla="*/ 4349 w 10000"/>
                <a:gd name="connsiteY329" fmla="*/ 8390 h 10000"/>
                <a:gd name="connsiteX330" fmla="*/ 4339 w 10000"/>
                <a:gd name="connsiteY330" fmla="*/ 8028 h 10000"/>
                <a:gd name="connsiteX331" fmla="*/ 4319 w 10000"/>
                <a:gd name="connsiteY331" fmla="*/ 7692 h 10000"/>
                <a:gd name="connsiteX332" fmla="*/ 4294 w 10000"/>
                <a:gd name="connsiteY332" fmla="*/ 7585 h 10000"/>
                <a:gd name="connsiteX333" fmla="*/ 4268 w 10000"/>
                <a:gd name="connsiteY333" fmla="*/ 7465 h 10000"/>
                <a:gd name="connsiteX334" fmla="*/ 4238 w 10000"/>
                <a:gd name="connsiteY334" fmla="*/ 7356 h 10000"/>
                <a:gd name="connsiteX335" fmla="*/ 4192 w 10000"/>
                <a:gd name="connsiteY335" fmla="*/ 7315 h 10000"/>
                <a:gd name="connsiteX336" fmla="*/ 4147 w 10000"/>
                <a:gd name="connsiteY336" fmla="*/ 7544 h 10000"/>
                <a:gd name="connsiteX337" fmla="*/ 4116 w 10000"/>
                <a:gd name="connsiteY337" fmla="*/ 7775 h 10000"/>
                <a:gd name="connsiteX338" fmla="*/ 4086 w 10000"/>
                <a:gd name="connsiteY338" fmla="*/ 8001 h 10000"/>
                <a:gd name="connsiteX339" fmla="*/ 4035 w 10000"/>
                <a:gd name="connsiteY339" fmla="*/ 8215 h 10000"/>
                <a:gd name="connsiteX340" fmla="*/ 3833 w 10000"/>
                <a:gd name="connsiteY340" fmla="*/ 7315 h 10000"/>
                <a:gd name="connsiteX341" fmla="*/ 3772 w 10000"/>
                <a:gd name="connsiteY341" fmla="*/ 7315 h 10000"/>
                <a:gd name="connsiteX342" fmla="*/ 3772 w 10000"/>
                <a:gd name="connsiteY342" fmla="*/ 7465 h 10000"/>
                <a:gd name="connsiteX343" fmla="*/ 3813 w 10000"/>
                <a:gd name="connsiteY343" fmla="*/ 7625 h 10000"/>
                <a:gd name="connsiteX344" fmla="*/ 3848 w 10000"/>
                <a:gd name="connsiteY344" fmla="*/ 7800 h 10000"/>
                <a:gd name="connsiteX345" fmla="*/ 3878 w 10000"/>
                <a:gd name="connsiteY345" fmla="*/ 7974 h 10000"/>
                <a:gd name="connsiteX346" fmla="*/ 3909 w 10000"/>
                <a:gd name="connsiteY346" fmla="*/ 8162 h 10000"/>
                <a:gd name="connsiteX347" fmla="*/ 3934 w 10000"/>
                <a:gd name="connsiteY347" fmla="*/ 8323 h 10000"/>
                <a:gd name="connsiteX348" fmla="*/ 3959 w 10000"/>
                <a:gd name="connsiteY348" fmla="*/ 8509 h 10000"/>
                <a:gd name="connsiteX349" fmla="*/ 3975 w 10000"/>
                <a:gd name="connsiteY349" fmla="*/ 8714 h 10000"/>
                <a:gd name="connsiteX350" fmla="*/ 3995 w 10000"/>
                <a:gd name="connsiteY350" fmla="*/ 8902 h 10000"/>
                <a:gd name="connsiteX351" fmla="*/ 4041 w 10000"/>
                <a:gd name="connsiteY351" fmla="*/ 8874 h 10000"/>
                <a:gd name="connsiteX352" fmla="*/ 4081 w 10000"/>
                <a:gd name="connsiteY352" fmla="*/ 8797 h 10000"/>
                <a:gd name="connsiteX353" fmla="*/ 4111 w 10000"/>
                <a:gd name="connsiteY353" fmla="*/ 8714 h 10000"/>
                <a:gd name="connsiteX354" fmla="*/ 4142 w 10000"/>
                <a:gd name="connsiteY354" fmla="*/ 8618 h 10000"/>
                <a:gd name="connsiteX355" fmla="*/ 4162 w 10000"/>
                <a:gd name="connsiteY355" fmla="*/ 8509 h 10000"/>
                <a:gd name="connsiteX356" fmla="*/ 4182 w 10000"/>
                <a:gd name="connsiteY356" fmla="*/ 8390 h 10000"/>
                <a:gd name="connsiteX357" fmla="*/ 4197 w 10000"/>
                <a:gd name="connsiteY357" fmla="*/ 8283 h 10000"/>
                <a:gd name="connsiteX358" fmla="*/ 4218 w 10000"/>
                <a:gd name="connsiteY358" fmla="*/ 8177 h 10000"/>
                <a:gd name="connsiteX359" fmla="*/ 4238 w 10000"/>
                <a:gd name="connsiteY359" fmla="*/ 8283 h 10000"/>
                <a:gd name="connsiteX360" fmla="*/ 4228 w 10000"/>
                <a:gd name="connsiteY360" fmla="*/ 8522 h 10000"/>
                <a:gd name="connsiteX361" fmla="*/ 4203 w 10000"/>
                <a:gd name="connsiteY361" fmla="*/ 8780 h 10000"/>
                <a:gd name="connsiteX362" fmla="*/ 4182 w 10000"/>
                <a:gd name="connsiteY362" fmla="*/ 9009 h 10000"/>
                <a:gd name="connsiteX363" fmla="*/ 4147 w 10000"/>
                <a:gd name="connsiteY363" fmla="*/ 9251 h 10000"/>
                <a:gd name="connsiteX364" fmla="*/ 4111 w 10000"/>
                <a:gd name="connsiteY364" fmla="*/ 9490 h 10000"/>
                <a:gd name="connsiteX365" fmla="*/ 4076 w 10000"/>
                <a:gd name="connsiteY365" fmla="*/ 9720 h 10000"/>
                <a:gd name="connsiteX366" fmla="*/ 4258 w 10000"/>
                <a:gd name="connsiteY366" fmla="*/ 9869 h 10000"/>
                <a:gd name="connsiteX367" fmla="*/ 4273 w 10000"/>
                <a:gd name="connsiteY367" fmla="*/ 9692 h 10000"/>
                <a:gd name="connsiteX368" fmla="*/ 4294 w 10000"/>
                <a:gd name="connsiteY368" fmla="*/ 9544 h 10000"/>
                <a:gd name="connsiteX369" fmla="*/ 4400 w 10000"/>
                <a:gd name="connsiteY369" fmla="*/ 9504 h 10000"/>
                <a:gd name="connsiteX370" fmla="*/ 4511 w 10000"/>
                <a:gd name="connsiteY370" fmla="*/ 9424 h 10000"/>
                <a:gd name="connsiteX371" fmla="*/ 4623 w 10000"/>
                <a:gd name="connsiteY371" fmla="*/ 9344 h 10000"/>
                <a:gd name="connsiteX372" fmla="*/ 4734 w 10000"/>
                <a:gd name="connsiteY372" fmla="*/ 9277 h 10000"/>
                <a:gd name="connsiteX373" fmla="*/ 4846 w 10000"/>
                <a:gd name="connsiteY373" fmla="*/ 9197 h 10000"/>
                <a:gd name="connsiteX374" fmla="*/ 4952 w 10000"/>
                <a:gd name="connsiteY374" fmla="*/ 9117 h 10000"/>
                <a:gd name="connsiteX375" fmla="*/ 5063 w 10000"/>
                <a:gd name="connsiteY375" fmla="*/ 9036 h 10000"/>
                <a:gd name="connsiteX376" fmla="*/ 5170 w 10000"/>
                <a:gd name="connsiteY376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372 w 10000"/>
                <a:gd name="connsiteY129" fmla="*/ 1074 h 10000"/>
                <a:gd name="connsiteX130" fmla="*/ 7048 w 10000"/>
                <a:gd name="connsiteY130" fmla="*/ 2390 h 10000"/>
                <a:gd name="connsiteX131" fmla="*/ 6932 w 10000"/>
                <a:gd name="connsiteY131" fmla="*/ 2418 h 10000"/>
                <a:gd name="connsiteX132" fmla="*/ 6820 w 10000"/>
                <a:gd name="connsiteY132" fmla="*/ 2484 h 10000"/>
                <a:gd name="connsiteX133" fmla="*/ 6709 w 10000"/>
                <a:gd name="connsiteY133" fmla="*/ 2566 h 10000"/>
                <a:gd name="connsiteX134" fmla="*/ 6603 w 10000"/>
                <a:gd name="connsiteY134" fmla="*/ 2645 h 10000"/>
                <a:gd name="connsiteX135" fmla="*/ 6501 w 10000"/>
                <a:gd name="connsiteY135" fmla="*/ 2778 h 10000"/>
                <a:gd name="connsiteX136" fmla="*/ 5443 w 10000"/>
                <a:gd name="connsiteY136" fmla="*/ 6767 h 10000"/>
                <a:gd name="connsiteX137" fmla="*/ 5337 w 10000"/>
                <a:gd name="connsiteY137" fmla="*/ 6644 h 10000"/>
                <a:gd name="connsiteX138" fmla="*/ 5251 w 10000"/>
                <a:gd name="connsiteY138" fmla="*/ 6580 h 10000"/>
                <a:gd name="connsiteX139" fmla="*/ 5170 w 10000"/>
                <a:gd name="connsiteY139" fmla="*/ 6498 h 10000"/>
                <a:gd name="connsiteX140" fmla="*/ 5089 w 10000"/>
                <a:gd name="connsiteY140" fmla="*/ 6405 h 10000"/>
                <a:gd name="connsiteX141" fmla="*/ 5013 w 10000"/>
                <a:gd name="connsiteY141" fmla="*/ 6325 h 10000"/>
                <a:gd name="connsiteX142" fmla="*/ 4962 w 10000"/>
                <a:gd name="connsiteY142" fmla="*/ 6230 h 10000"/>
                <a:gd name="connsiteX143" fmla="*/ 4937 w 10000"/>
                <a:gd name="connsiteY143" fmla="*/ 6123 h 10000"/>
                <a:gd name="connsiteX144" fmla="*/ 4835 w 10000"/>
                <a:gd name="connsiteY144" fmla="*/ 6163 h 10000"/>
                <a:gd name="connsiteX145" fmla="*/ 4668 w 10000"/>
                <a:gd name="connsiteY145" fmla="*/ 6243 h 10000"/>
                <a:gd name="connsiteX146" fmla="*/ 4461 w 10000"/>
                <a:gd name="connsiteY146" fmla="*/ 6325 h 10000"/>
                <a:gd name="connsiteX147" fmla="*/ 4213 w 10000"/>
                <a:gd name="connsiteY147" fmla="*/ 6443 h 10000"/>
                <a:gd name="connsiteX148" fmla="*/ 3929 w 10000"/>
                <a:gd name="connsiteY148" fmla="*/ 6565 h 10000"/>
                <a:gd name="connsiteX149" fmla="*/ 3625 w 10000"/>
                <a:gd name="connsiteY149" fmla="*/ 6686 h 10000"/>
                <a:gd name="connsiteX150" fmla="*/ 3311 w 10000"/>
                <a:gd name="connsiteY150" fmla="*/ 6831 h 10000"/>
                <a:gd name="connsiteX151" fmla="*/ 2992 w 10000"/>
                <a:gd name="connsiteY151" fmla="*/ 6966 h 10000"/>
                <a:gd name="connsiteX152" fmla="*/ 2678 w 10000"/>
                <a:gd name="connsiteY152" fmla="*/ 7102 h 10000"/>
                <a:gd name="connsiteX153" fmla="*/ 2380 w 10000"/>
                <a:gd name="connsiteY153" fmla="*/ 7250 h 10000"/>
                <a:gd name="connsiteX154" fmla="*/ 2101 w 10000"/>
                <a:gd name="connsiteY154" fmla="*/ 7369 h 10000"/>
                <a:gd name="connsiteX155" fmla="*/ 1848 w 10000"/>
                <a:gd name="connsiteY155" fmla="*/ 7479 h 10000"/>
                <a:gd name="connsiteX156" fmla="*/ 1641 w 10000"/>
                <a:gd name="connsiteY156" fmla="*/ 7571 h 10000"/>
                <a:gd name="connsiteX157" fmla="*/ 1484 w 10000"/>
                <a:gd name="connsiteY157" fmla="*/ 7625 h 10000"/>
                <a:gd name="connsiteX158" fmla="*/ 1377 w 10000"/>
                <a:gd name="connsiteY158" fmla="*/ 7680 h 10000"/>
                <a:gd name="connsiteX159" fmla="*/ 1342 w 10000"/>
                <a:gd name="connsiteY159" fmla="*/ 7692 h 10000"/>
                <a:gd name="connsiteX160" fmla="*/ 1261 w 10000"/>
                <a:gd name="connsiteY160" fmla="*/ 7625 h 10000"/>
                <a:gd name="connsiteX161" fmla="*/ 1180 w 10000"/>
                <a:gd name="connsiteY161" fmla="*/ 7559 h 10000"/>
                <a:gd name="connsiteX162" fmla="*/ 1104 w 10000"/>
                <a:gd name="connsiteY162" fmla="*/ 7492 h 10000"/>
                <a:gd name="connsiteX163" fmla="*/ 1023 w 10000"/>
                <a:gd name="connsiteY163" fmla="*/ 7412 h 10000"/>
                <a:gd name="connsiteX164" fmla="*/ 942 w 10000"/>
                <a:gd name="connsiteY164" fmla="*/ 7341 h 10000"/>
                <a:gd name="connsiteX165" fmla="*/ 861 w 10000"/>
                <a:gd name="connsiteY165" fmla="*/ 7262 h 10000"/>
                <a:gd name="connsiteX166" fmla="*/ 785 w 10000"/>
                <a:gd name="connsiteY166" fmla="*/ 7195 h 10000"/>
                <a:gd name="connsiteX167" fmla="*/ 704 w 10000"/>
                <a:gd name="connsiteY167" fmla="*/ 7117 h 10000"/>
                <a:gd name="connsiteX168" fmla="*/ 623 w 10000"/>
                <a:gd name="connsiteY168" fmla="*/ 7049 h 10000"/>
                <a:gd name="connsiteX169" fmla="*/ 542 w 10000"/>
                <a:gd name="connsiteY169" fmla="*/ 6982 h 10000"/>
                <a:gd name="connsiteX170" fmla="*/ 466 w 10000"/>
                <a:gd name="connsiteY170" fmla="*/ 6900 h 10000"/>
                <a:gd name="connsiteX171" fmla="*/ 380 w 10000"/>
                <a:gd name="connsiteY171" fmla="*/ 6846 h 10000"/>
                <a:gd name="connsiteX172" fmla="*/ 299 w 10000"/>
                <a:gd name="connsiteY172" fmla="*/ 6779 h 10000"/>
                <a:gd name="connsiteX173" fmla="*/ 218 w 10000"/>
                <a:gd name="connsiteY173" fmla="*/ 6712 h 10000"/>
                <a:gd name="connsiteX174" fmla="*/ 137 w 10000"/>
                <a:gd name="connsiteY174" fmla="*/ 6659 h 10000"/>
                <a:gd name="connsiteX175" fmla="*/ 56 w 10000"/>
                <a:gd name="connsiteY175" fmla="*/ 6593 h 10000"/>
                <a:gd name="connsiteX176" fmla="*/ 0 w 10000"/>
                <a:gd name="connsiteY176" fmla="*/ 6750 h 10000"/>
                <a:gd name="connsiteX177" fmla="*/ 15 w 10000"/>
                <a:gd name="connsiteY177" fmla="*/ 6779 h 10000"/>
                <a:gd name="connsiteX178" fmla="*/ 51 w 10000"/>
                <a:gd name="connsiteY178" fmla="*/ 6831 h 10000"/>
                <a:gd name="connsiteX179" fmla="*/ 106 w 10000"/>
                <a:gd name="connsiteY179" fmla="*/ 6888 h 10000"/>
                <a:gd name="connsiteX180" fmla="*/ 177 w 10000"/>
                <a:gd name="connsiteY180" fmla="*/ 6966 h 10000"/>
                <a:gd name="connsiteX181" fmla="*/ 263 w 10000"/>
                <a:gd name="connsiteY181" fmla="*/ 7049 h 10000"/>
                <a:gd name="connsiteX182" fmla="*/ 359 w 10000"/>
                <a:gd name="connsiteY182" fmla="*/ 7142 h 10000"/>
                <a:gd name="connsiteX183" fmla="*/ 456 w 10000"/>
                <a:gd name="connsiteY183" fmla="*/ 7250 h 10000"/>
                <a:gd name="connsiteX184" fmla="*/ 557 w 10000"/>
                <a:gd name="connsiteY184" fmla="*/ 7341 h 10000"/>
                <a:gd name="connsiteX185" fmla="*/ 658 w 10000"/>
                <a:gd name="connsiteY185" fmla="*/ 7452 h 10000"/>
                <a:gd name="connsiteX186" fmla="*/ 754 w 10000"/>
                <a:gd name="connsiteY186" fmla="*/ 7544 h 10000"/>
                <a:gd name="connsiteX187" fmla="*/ 851 w 10000"/>
                <a:gd name="connsiteY187" fmla="*/ 7625 h 10000"/>
                <a:gd name="connsiteX188" fmla="*/ 932 w 10000"/>
                <a:gd name="connsiteY188" fmla="*/ 7706 h 10000"/>
                <a:gd name="connsiteX189" fmla="*/ 997 w 10000"/>
                <a:gd name="connsiteY189" fmla="*/ 7788 h 10000"/>
                <a:gd name="connsiteX190" fmla="*/ 1053 w 10000"/>
                <a:gd name="connsiteY190" fmla="*/ 7827 h 10000"/>
                <a:gd name="connsiteX191" fmla="*/ 1089 w 10000"/>
                <a:gd name="connsiteY191" fmla="*/ 7868 h 10000"/>
                <a:gd name="connsiteX192" fmla="*/ 1099 w 10000"/>
                <a:gd name="connsiteY192" fmla="*/ 7882 h 10000"/>
                <a:gd name="connsiteX193" fmla="*/ 1094 w 10000"/>
                <a:gd name="connsiteY193" fmla="*/ 7882 h 10000"/>
                <a:gd name="connsiteX194" fmla="*/ 1073 w 10000"/>
                <a:gd name="connsiteY194" fmla="*/ 7895 h 10000"/>
                <a:gd name="connsiteX195" fmla="*/ 1053 w 10000"/>
                <a:gd name="connsiteY195" fmla="*/ 7922 h 10000"/>
                <a:gd name="connsiteX196" fmla="*/ 1023 w 10000"/>
                <a:gd name="connsiteY196" fmla="*/ 7961 h 10000"/>
                <a:gd name="connsiteX197" fmla="*/ 987 w 10000"/>
                <a:gd name="connsiteY197" fmla="*/ 7988 h 10000"/>
                <a:gd name="connsiteX198" fmla="*/ 957 w 10000"/>
                <a:gd name="connsiteY198" fmla="*/ 8028 h 10000"/>
                <a:gd name="connsiteX199" fmla="*/ 932 w 10000"/>
                <a:gd name="connsiteY199" fmla="*/ 8068 h 10000"/>
                <a:gd name="connsiteX200" fmla="*/ 906 w 10000"/>
                <a:gd name="connsiteY200" fmla="*/ 8109 h 10000"/>
                <a:gd name="connsiteX201" fmla="*/ 2486 w 10000"/>
                <a:gd name="connsiteY201" fmla="*/ 9947 h 10000"/>
                <a:gd name="connsiteX202" fmla="*/ 2516 w 10000"/>
                <a:gd name="connsiteY202" fmla="*/ 9988 h 10000"/>
                <a:gd name="connsiteX203" fmla="*/ 2542 w 10000"/>
                <a:gd name="connsiteY203" fmla="*/ 10000 h 10000"/>
                <a:gd name="connsiteX204" fmla="*/ 2572 w 10000"/>
                <a:gd name="connsiteY204" fmla="*/ 10000 h 10000"/>
                <a:gd name="connsiteX205" fmla="*/ 2603 w 10000"/>
                <a:gd name="connsiteY205" fmla="*/ 9932 h 10000"/>
                <a:gd name="connsiteX206" fmla="*/ 1246 w 10000"/>
                <a:gd name="connsiteY206" fmla="*/ 8215 h 10000"/>
                <a:gd name="connsiteX207" fmla="*/ 1337 w 10000"/>
                <a:gd name="connsiteY207" fmla="*/ 8162 h 10000"/>
                <a:gd name="connsiteX208" fmla="*/ 1494 w 10000"/>
                <a:gd name="connsiteY208" fmla="*/ 8080 h 10000"/>
                <a:gd name="connsiteX209" fmla="*/ 1701 w 10000"/>
                <a:gd name="connsiteY209" fmla="*/ 7961 h 10000"/>
                <a:gd name="connsiteX210" fmla="*/ 1949 w 10000"/>
                <a:gd name="connsiteY210" fmla="*/ 7827 h 10000"/>
                <a:gd name="connsiteX211" fmla="*/ 2233 w 10000"/>
                <a:gd name="connsiteY211" fmla="*/ 7692 h 10000"/>
                <a:gd name="connsiteX212" fmla="*/ 2542 w 10000"/>
                <a:gd name="connsiteY212" fmla="*/ 7544 h 10000"/>
                <a:gd name="connsiteX213" fmla="*/ 2871 w 10000"/>
                <a:gd name="connsiteY213" fmla="*/ 7369 h 10000"/>
                <a:gd name="connsiteX214" fmla="*/ 3195 w 10000"/>
                <a:gd name="connsiteY214" fmla="*/ 7209 h 10000"/>
                <a:gd name="connsiteX215" fmla="*/ 3524 w 10000"/>
                <a:gd name="connsiteY215" fmla="*/ 7061 h 10000"/>
                <a:gd name="connsiteX216" fmla="*/ 3833 w 10000"/>
                <a:gd name="connsiteY216" fmla="*/ 6900 h 10000"/>
                <a:gd name="connsiteX217" fmla="*/ 4122 w 10000"/>
                <a:gd name="connsiteY217" fmla="*/ 6767 h 10000"/>
                <a:gd name="connsiteX218" fmla="*/ 4380 w 10000"/>
                <a:gd name="connsiteY218" fmla="*/ 6632 h 10000"/>
                <a:gd name="connsiteX219" fmla="*/ 4603 w 10000"/>
                <a:gd name="connsiteY219" fmla="*/ 6538 h 10000"/>
                <a:gd name="connsiteX220" fmla="*/ 4765 w 10000"/>
                <a:gd name="connsiteY220" fmla="*/ 6443 h 10000"/>
                <a:gd name="connsiteX221" fmla="*/ 4876 w 10000"/>
                <a:gd name="connsiteY221" fmla="*/ 6391 h 10000"/>
                <a:gd name="connsiteX222" fmla="*/ 4911 w 10000"/>
                <a:gd name="connsiteY222" fmla="*/ 6379 h 10000"/>
                <a:gd name="connsiteX223" fmla="*/ 4972 w 10000"/>
                <a:gd name="connsiteY223" fmla="*/ 6471 h 10000"/>
                <a:gd name="connsiteX224" fmla="*/ 5038 w 10000"/>
                <a:gd name="connsiteY224" fmla="*/ 6565 h 10000"/>
                <a:gd name="connsiteX225" fmla="*/ 5109 w 10000"/>
                <a:gd name="connsiteY225" fmla="*/ 6659 h 10000"/>
                <a:gd name="connsiteX226" fmla="*/ 5180 w 10000"/>
                <a:gd name="connsiteY226" fmla="*/ 6767 h 10000"/>
                <a:gd name="connsiteX227" fmla="*/ 5241 w 10000"/>
                <a:gd name="connsiteY227" fmla="*/ 6874 h 10000"/>
                <a:gd name="connsiteX228" fmla="*/ 5306 w 10000"/>
                <a:gd name="connsiteY228" fmla="*/ 6982 h 10000"/>
                <a:gd name="connsiteX229" fmla="*/ 5367 w 10000"/>
                <a:gd name="connsiteY229" fmla="*/ 7088 h 10000"/>
                <a:gd name="connsiteX230" fmla="*/ 5428 w 10000"/>
                <a:gd name="connsiteY230" fmla="*/ 7209 h 10000"/>
                <a:gd name="connsiteX231" fmla="*/ 5423 w 10000"/>
                <a:gd name="connsiteY231" fmla="*/ 7610 h 10000"/>
                <a:gd name="connsiteX232" fmla="*/ 5397 w 10000"/>
                <a:gd name="connsiteY232" fmla="*/ 7988 h 10000"/>
                <a:gd name="connsiteX233" fmla="*/ 5367 w 10000"/>
                <a:gd name="connsiteY233" fmla="*/ 8378 h 10000"/>
                <a:gd name="connsiteX234" fmla="*/ 5337 w 10000"/>
                <a:gd name="connsiteY234" fmla="*/ 8727 h 10000"/>
                <a:gd name="connsiteX235" fmla="*/ 5296 w 10000"/>
                <a:gd name="connsiteY235" fmla="*/ 8604 h 10000"/>
                <a:gd name="connsiteX236" fmla="*/ 5251 w 10000"/>
                <a:gd name="connsiteY236" fmla="*/ 8484 h 10000"/>
                <a:gd name="connsiteX237" fmla="*/ 5210 w 10000"/>
                <a:gd name="connsiteY237" fmla="*/ 8363 h 10000"/>
                <a:gd name="connsiteX238" fmla="*/ 5170 w 10000"/>
                <a:gd name="connsiteY238" fmla="*/ 8253 h 10000"/>
                <a:gd name="connsiteX239" fmla="*/ 5129 w 10000"/>
                <a:gd name="connsiteY239" fmla="*/ 8134 h 10000"/>
                <a:gd name="connsiteX240" fmla="*/ 5089 w 10000"/>
                <a:gd name="connsiteY240" fmla="*/ 8028 h 10000"/>
                <a:gd name="connsiteX241" fmla="*/ 5043 w 10000"/>
                <a:gd name="connsiteY241" fmla="*/ 7922 h 10000"/>
                <a:gd name="connsiteX242" fmla="*/ 4992 w 10000"/>
                <a:gd name="connsiteY242" fmla="*/ 7827 h 10000"/>
                <a:gd name="connsiteX243" fmla="*/ 5033 w 10000"/>
                <a:gd name="connsiteY243" fmla="*/ 7827 h 10000"/>
                <a:gd name="connsiteX244" fmla="*/ 5073 w 10000"/>
                <a:gd name="connsiteY244" fmla="*/ 7868 h 10000"/>
                <a:gd name="connsiteX245" fmla="*/ 5114 w 10000"/>
                <a:gd name="connsiteY245" fmla="*/ 7934 h 10000"/>
                <a:gd name="connsiteX246" fmla="*/ 5149 w 10000"/>
                <a:gd name="connsiteY246" fmla="*/ 8016 h 10000"/>
                <a:gd name="connsiteX247" fmla="*/ 5190 w 10000"/>
                <a:gd name="connsiteY247" fmla="*/ 8096 h 10000"/>
                <a:gd name="connsiteX248" fmla="*/ 5230 w 10000"/>
                <a:gd name="connsiteY248" fmla="*/ 8122 h 10000"/>
                <a:gd name="connsiteX249" fmla="*/ 5271 w 10000"/>
                <a:gd name="connsiteY249" fmla="*/ 8122 h 10000"/>
                <a:gd name="connsiteX250" fmla="*/ 5316 w 10000"/>
                <a:gd name="connsiteY250" fmla="*/ 8068 h 10000"/>
                <a:gd name="connsiteX251" fmla="*/ 5276 w 10000"/>
                <a:gd name="connsiteY251" fmla="*/ 7882 h 10000"/>
                <a:gd name="connsiteX252" fmla="*/ 5225 w 10000"/>
                <a:gd name="connsiteY252" fmla="*/ 7706 h 10000"/>
                <a:gd name="connsiteX253" fmla="*/ 5170 w 10000"/>
                <a:gd name="connsiteY253" fmla="*/ 7559 h 10000"/>
                <a:gd name="connsiteX254" fmla="*/ 5109 w 10000"/>
                <a:gd name="connsiteY254" fmla="*/ 7398 h 10000"/>
                <a:gd name="connsiteX255" fmla="*/ 5043 w 10000"/>
                <a:gd name="connsiteY255" fmla="*/ 7262 h 10000"/>
                <a:gd name="connsiteX256" fmla="*/ 4972 w 10000"/>
                <a:gd name="connsiteY256" fmla="*/ 7142 h 10000"/>
                <a:gd name="connsiteX257" fmla="*/ 4901 w 10000"/>
                <a:gd name="connsiteY257" fmla="*/ 7035 h 10000"/>
                <a:gd name="connsiteX258" fmla="*/ 4835 w 10000"/>
                <a:gd name="connsiteY258" fmla="*/ 6940 h 10000"/>
                <a:gd name="connsiteX259" fmla="*/ 4881 w 10000"/>
                <a:gd name="connsiteY259" fmla="*/ 6952 h 10000"/>
                <a:gd name="connsiteX260" fmla="*/ 4927 w 10000"/>
                <a:gd name="connsiteY260" fmla="*/ 6966 h 10000"/>
                <a:gd name="connsiteX261" fmla="*/ 4972 w 10000"/>
                <a:gd name="connsiteY261" fmla="*/ 6995 h 10000"/>
                <a:gd name="connsiteX262" fmla="*/ 5018 w 10000"/>
                <a:gd name="connsiteY262" fmla="*/ 7035 h 10000"/>
                <a:gd name="connsiteX263" fmla="*/ 5068 w 10000"/>
                <a:gd name="connsiteY263" fmla="*/ 7061 h 10000"/>
                <a:gd name="connsiteX264" fmla="*/ 5114 w 10000"/>
                <a:gd name="connsiteY264" fmla="*/ 7102 h 10000"/>
                <a:gd name="connsiteX265" fmla="*/ 5154 w 10000"/>
                <a:gd name="connsiteY265" fmla="*/ 7155 h 10000"/>
                <a:gd name="connsiteX266" fmla="*/ 5195 w 10000"/>
                <a:gd name="connsiteY266" fmla="*/ 7209 h 10000"/>
                <a:gd name="connsiteX267" fmla="*/ 5220 w 10000"/>
                <a:gd name="connsiteY267" fmla="*/ 7223 h 10000"/>
                <a:gd name="connsiteX268" fmla="*/ 5241 w 10000"/>
                <a:gd name="connsiteY268" fmla="*/ 7275 h 10000"/>
                <a:gd name="connsiteX269" fmla="*/ 5266 w 10000"/>
                <a:gd name="connsiteY269" fmla="*/ 7341 h 10000"/>
                <a:gd name="connsiteX270" fmla="*/ 5281 w 10000"/>
                <a:gd name="connsiteY270" fmla="*/ 7385 h 10000"/>
                <a:gd name="connsiteX271" fmla="*/ 5306 w 10000"/>
                <a:gd name="connsiteY271" fmla="*/ 7452 h 10000"/>
                <a:gd name="connsiteX272" fmla="*/ 5327 w 10000"/>
                <a:gd name="connsiteY272" fmla="*/ 7465 h 10000"/>
                <a:gd name="connsiteX273" fmla="*/ 5352 w 10000"/>
                <a:gd name="connsiteY273" fmla="*/ 7452 h 10000"/>
                <a:gd name="connsiteX274" fmla="*/ 5382 w 10000"/>
                <a:gd name="connsiteY274" fmla="*/ 7385 h 10000"/>
                <a:gd name="connsiteX275" fmla="*/ 5342 w 10000"/>
                <a:gd name="connsiteY275" fmla="*/ 7250 h 10000"/>
                <a:gd name="connsiteX276" fmla="*/ 5296 w 10000"/>
                <a:gd name="connsiteY276" fmla="*/ 7142 h 10000"/>
                <a:gd name="connsiteX277" fmla="*/ 5241 w 10000"/>
                <a:gd name="connsiteY277" fmla="*/ 7049 h 10000"/>
                <a:gd name="connsiteX278" fmla="*/ 5190 w 10000"/>
                <a:gd name="connsiteY278" fmla="*/ 6966 h 10000"/>
                <a:gd name="connsiteX279" fmla="*/ 5129 w 10000"/>
                <a:gd name="connsiteY279" fmla="*/ 6900 h 10000"/>
                <a:gd name="connsiteX280" fmla="*/ 5073 w 10000"/>
                <a:gd name="connsiteY280" fmla="*/ 6861 h 10000"/>
                <a:gd name="connsiteX281" fmla="*/ 5008 w 10000"/>
                <a:gd name="connsiteY281" fmla="*/ 6793 h 10000"/>
                <a:gd name="connsiteX282" fmla="*/ 4952 w 10000"/>
                <a:gd name="connsiteY282" fmla="*/ 6750 h 10000"/>
                <a:gd name="connsiteX283" fmla="*/ 4916 w 10000"/>
                <a:gd name="connsiteY283" fmla="*/ 6712 h 10000"/>
                <a:gd name="connsiteX284" fmla="*/ 4876 w 10000"/>
                <a:gd name="connsiteY284" fmla="*/ 6698 h 10000"/>
                <a:gd name="connsiteX285" fmla="*/ 4841 w 10000"/>
                <a:gd name="connsiteY285" fmla="*/ 6698 h 10000"/>
                <a:gd name="connsiteX286" fmla="*/ 4810 w 10000"/>
                <a:gd name="connsiteY286" fmla="*/ 6767 h 10000"/>
                <a:gd name="connsiteX287" fmla="*/ 4810 w 10000"/>
                <a:gd name="connsiteY287" fmla="*/ 6805 h 10000"/>
                <a:gd name="connsiteX288" fmla="*/ 4815 w 10000"/>
                <a:gd name="connsiteY288" fmla="*/ 6861 h 10000"/>
                <a:gd name="connsiteX289" fmla="*/ 4820 w 10000"/>
                <a:gd name="connsiteY289" fmla="*/ 6888 h 10000"/>
                <a:gd name="connsiteX290" fmla="*/ 4835 w 10000"/>
                <a:gd name="connsiteY290" fmla="*/ 6913 h 10000"/>
                <a:gd name="connsiteX291" fmla="*/ 4795 w 10000"/>
                <a:gd name="connsiteY291" fmla="*/ 6952 h 10000"/>
                <a:gd name="connsiteX292" fmla="*/ 4744 w 10000"/>
                <a:gd name="connsiteY292" fmla="*/ 6966 h 10000"/>
                <a:gd name="connsiteX293" fmla="*/ 4709 w 10000"/>
                <a:gd name="connsiteY293" fmla="*/ 6995 h 10000"/>
                <a:gd name="connsiteX294" fmla="*/ 4704 w 10000"/>
                <a:gd name="connsiteY294" fmla="*/ 7117 h 10000"/>
                <a:gd name="connsiteX295" fmla="*/ 4754 w 10000"/>
                <a:gd name="connsiteY295" fmla="*/ 7168 h 10000"/>
                <a:gd name="connsiteX296" fmla="*/ 4800 w 10000"/>
                <a:gd name="connsiteY296" fmla="*/ 7209 h 10000"/>
                <a:gd name="connsiteX297" fmla="*/ 4846 w 10000"/>
                <a:gd name="connsiteY297" fmla="*/ 7262 h 10000"/>
                <a:gd name="connsiteX298" fmla="*/ 4896 w 10000"/>
                <a:gd name="connsiteY298" fmla="*/ 7289 h 10000"/>
                <a:gd name="connsiteX299" fmla="*/ 4937 w 10000"/>
                <a:gd name="connsiteY299" fmla="*/ 7341 h 10000"/>
                <a:gd name="connsiteX300" fmla="*/ 4987 w 10000"/>
                <a:gd name="connsiteY300" fmla="*/ 7398 h 10000"/>
                <a:gd name="connsiteX301" fmla="*/ 5028 w 10000"/>
                <a:gd name="connsiteY301" fmla="*/ 7479 h 10000"/>
                <a:gd name="connsiteX302" fmla="*/ 5068 w 10000"/>
                <a:gd name="connsiteY302" fmla="*/ 7559 h 10000"/>
                <a:gd name="connsiteX303" fmla="*/ 5033 w 10000"/>
                <a:gd name="connsiteY303" fmla="*/ 7571 h 10000"/>
                <a:gd name="connsiteX304" fmla="*/ 4992 w 10000"/>
                <a:gd name="connsiteY304" fmla="*/ 7571 h 10000"/>
                <a:gd name="connsiteX305" fmla="*/ 4957 w 10000"/>
                <a:gd name="connsiteY305" fmla="*/ 7559 h 10000"/>
                <a:gd name="connsiteX306" fmla="*/ 4916 w 10000"/>
                <a:gd name="connsiteY306" fmla="*/ 7519 h 10000"/>
                <a:gd name="connsiteX307" fmla="*/ 4876 w 10000"/>
                <a:gd name="connsiteY307" fmla="*/ 7492 h 10000"/>
                <a:gd name="connsiteX308" fmla="*/ 4835 w 10000"/>
                <a:gd name="connsiteY308" fmla="*/ 7479 h 10000"/>
                <a:gd name="connsiteX309" fmla="*/ 4800 w 10000"/>
                <a:gd name="connsiteY309" fmla="*/ 7505 h 10000"/>
                <a:gd name="connsiteX310" fmla="*/ 4759 w 10000"/>
                <a:gd name="connsiteY310" fmla="*/ 7559 h 10000"/>
                <a:gd name="connsiteX311" fmla="*/ 4775 w 10000"/>
                <a:gd name="connsiteY311" fmla="*/ 7719 h 10000"/>
                <a:gd name="connsiteX312" fmla="*/ 4810 w 10000"/>
                <a:gd name="connsiteY312" fmla="*/ 7868 h 10000"/>
                <a:gd name="connsiteX313" fmla="*/ 4851 w 10000"/>
                <a:gd name="connsiteY313" fmla="*/ 7974 h 10000"/>
                <a:gd name="connsiteX314" fmla="*/ 4901 w 10000"/>
                <a:gd name="connsiteY314" fmla="*/ 8080 h 10000"/>
                <a:gd name="connsiteX315" fmla="*/ 4952 w 10000"/>
                <a:gd name="connsiteY315" fmla="*/ 8189 h 10000"/>
                <a:gd name="connsiteX316" fmla="*/ 5003 w 10000"/>
                <a:gd name="connsiteY316" fmla="*/ 8309 h 10000"/>
                <a:gd name="connsiteX317" fmla="*/ 5043 w 10000"/>
                <a:gd name="connsiteY317" fmla="*/ 8470 h 10000"/>
                <a:gd name="connsiteX318" fmla="*/ 5078 w 10000"/>
                <a:gd name="connsiteY318" fmla="*/ 8631 h 10000"/>
                <a:gd name="connsiteX319" fmla="*/ 4987 w 10000"/>
                <a:gd name="connsiteY319" fmla="*/ 8686 h 10000"/>
                <a:gd name="connsiteX320" fmla="*/ 4886 w 10000"/>
                <a:gd name="connsiteY320" fmla="*/ 8741 h 10000"/>
                <a:gd name="connsiteX321" fmla="*/ 4795 w 10000"/>
                <a:gd name="connsiteY321" fmla="*/ 8822 h 10000"/>
                <a:gd name="connsiteX322" fmla="*/ 4699 w 10000"/>
                <a:gd name="connsiteY322" fmla="*/ 8902 h 10000"/>
                <a:gd name="connsiteX323" fmla="*/ 4608 w 10000"/>
                <a:gd name="connsiteY323" fmla="*/ 8982 h 10000"/>
                <a:gd name="connsiteX324" fmla="*/ 4511 w 10000"/>
                <a:gd name="connsiteY324" fmla="*/ 9036 h 10000"/>
                <a:gd name="connsiteX325" fmla="*/ 4415 w 10000"/>
                <a:gd name="connsiteY325" fmla="*/ 9089 h 10000"/>
                <a:gd name="connsiteX326" fmla="*/ 4319 w 10000"/>
                <a:gd name="connsiteY326" fmla="*/ 9103 h 10000"/>
                <a:gd name="connsiteX327" fmla="*/ 4339 w 10000"/>
                <a:gd name="connsiteY327" fmla="*/ 8768 h 10000"/>
                <a:gd name="connsiteX328" fmla="*/ 4349 w 10000"/>
                <a:gd name="connsiteY328" fmla="*/ 8390 h 10000"/>
                <a:gd name="connsiteX329" fmla="*/ 4339 w 10000"/>
                <a:gd name="connsiteY329" fmla="*/ 8028 h 10000"/>
                <a:gd name="connsiteX330" fmla="*/ 4319 w 10000"/>
                <a:gd name="connsiteY330" fmla="*/ 7692 h 10000"/>
                <a:gd name="connsiteX331" fmla="*/ 4294 w 10000"/>
                <a:gd name="connsiteY331" fmla="*/ 7585 h 10000"/>
                <a:gd name="connsiteX332" fmla="*/ 4268 w 10000"/>
                <a:gd name="connsiteY332" fmla="*/ 7465 h 10000"/>
                <a:gd name="connsiteX333" fmla="*/ 4238 w 10000"/>
                <a:gd name="connsiteY333" fmla="*/ 7356 h 10000"/>
                <a:gd name="connsiteX334" fmla="*/ 4192 w 10000"/>
                <a:gd name="connsiteY334" fmla="*/ 7315 h 10000"/>
                <a:gd name="connsiteX335" fmla="*/ 4147 w 10000"/>
                <a:gd name="connsiteY335" fmla="*/ 7544 h 10000"/>
                <a:gd name="connsiteX336" fmla="*/ 4116 w 10000"/>
                <a:gd name="connsiteY336" fmla="*/ 7775 h 10000"/>
                <a:gd name="connsiteX337" fmla="*/ 4086 w 10000"/>
                <a:gd name="connsiteY337" fmla="*/ 8001 h 10000"/>
                <a:gd name="connsiteX338" fmla="*/ 4035 w 10000"/>
                <a:gd name="connsiteY338" fmla="*/ 8215 h 10000"/>
                <a:gd name="connsiteX339" fmla="*/ 3833 w 10000"/>
                <a:gd name="connsiteY339" fmla="*/ 7315 h 10000"/>
                <a:gd name="connsiteX340" fmla="*/ 3772 w 10000"/>
                <a:gd name="connsiteY340" fmla="*/ 7315 h 10000"/>
                <a:gd name="connsiteX341" fmla="*/ 3772 w 10000"/>
                <a:gd name="connsiteY341" fmla="*/ 7465 h 10000"/>
                <a:gd name="connsiteX342" fmla="*/ 3813 w 10000"/>
                <a:gd name="connsiteY342" fmla="*/ 7625 h 10000"/>
                <a:gd name="connsiteX343" fmla="*/ 3848 w 10000"/>
                <a:gd name="connsiteY343" fmla="*/ 7800 h 10000"/>
                <a:gd name="connsiteX344" fmla="*/ 3878 w 10000"/>
                <a:gd name="connsiteY344" fmla="*/ 7974 h 10000"/>
                <a:gd name="connsiteX345" fmla="*/ 3909 w 10000"/>
                <a:gd name="connsiteY345" fmla="*/ 8162 h 10000"/>
                <a:gd name="connsiteX346" fmla="*/ 3934 w 10000"/>
                <a:gd name="connsiteY346" fmla="*/ 8323 h 10000"/>
                <a:gd name="connsiteX347" fmla="*/ 3959 w 10000"/>
                <a:gd name="connsiteY347" fmla="*/ 8509 h 10000"/>
                <a:gd name="connsiteX348" fmla="*/ 3975 w 10000"/>
                <a:gd name="connsiteY348" fmla="*/ 8714 h 10000"/>
                <a:gd name="connsiteX349" fmla="*/ 3995 w 10000"/>
                <a:gd name="connsiteY349" fmla="*/ 8902 h 10000"/>
                <a:gd name="connsiteX350" fmla="*/ 4041 w 10000"/>
                <a:gd name="connsiteY350" fmla="*/ 8874 h 10000"/>
                <a:gd name="connsiteX351" fmla="*/ 4081 w 10000"/>
                <a:gd name="connsiteY351" fmla="*/ 8797 h 10000"/>
                <a:gd name="connsiteX352" fmla="*/ 4111 w 10000"/>
                <a:gd name="connsiteY352" fmla="*/ 8714 h 10000"/>
                <a:gd name="connsiteX353" fmla="*/ 4142 w 10000"/>
                <a:gd name="connsiteY353" fmla="*/ 8618 h 10000"/>
                <a:gd name="connsiteX354" fmla="*/ 4162 w 10000"/>
                <a:gd name="connsiteY354" fmla="*/ 8509 h 10000"/>
                <a:gd name="connsiteX355" fmla="*/ 4182 w 10000"/>
                <a:gd name="connsiteY355" fmla="*/ 8390 h 10000"/>
                <a:gd name="connsiteX356" fmla="*/ 4197 w 10000"/>
                <a:gd name="connsiteY356" fmla="*/ 8283 h 10000"/>
                <a:gd name="connsiteX357" fmla="*/ 4218 w 10000"/>
                <a:gd name="connsiteY357" fmla="*/ 8177 h 10000"/>
                <a:gd name="connsiteX358" fmla="*/ 4238 w 10000"/>
                <a:gd name="connsiteY358" fmla="*/ 8283 h 10000"/>
                <a:gd name="connsiteX359" fmla="*/ 4228 w 10000"/>
                <a:gd name="connsiteY359" fmla="*/ 8522 h 10000"/>
                <a:gd name="connsiteX360" fmla="*/ 4203 w 10000"/>
                <a:gd name="connsiteY360" fmla="*/ 8780 h 10000"/>
                <a:gd name="connsiteX361" fmla="*/ 4182 w 10000"/>
                <a:gd name="connsiteY361" fmla="*/ 9009 h 10000"/>
                <a:gd name="connsiteX362" fmla="*/ 4147 w 10000"/>
                <a:gd name="connsiteY362" fmla="*/ 9251 h 10000"/>
                <a:gd name="connsiteX363" fmla="*/ 4111 w 10000"/>
                <a:gd name="connsiteY363" fmla="*/ 9490 h 10000"/>
                <a:gd name="connsiteX364" fmla="*/ 4076 w 10000"/>
                <a:gd name="connsiteY364" fmla="*/ 9720 h 10000"/>
                <a:gd name="connsiteX365" fmla="*/ 4258 w 10000"/>
                <a:gd name="connsiteY365" fmla="*/ 9869 h 10000"/>
                <a:gd name="connsiteX366" fmla="*/ 4273 w 10000"/>
                <a:gd name="connsiteY366" fmla="*/ 9692 h 10000"/>
                <a:gd name="connsiteX367" fmla="*/ 4294 w 10000"/>
                <a:gd name="connsiteY367" fmla="*/ 9544 h 10000"/>
                <a:gd name="connsiteX368" fmla="*/ 4400 w 10000"/>
                <a:gd name="connsiteY368" fmla="*/ 9504 h 10000"/>
                <a:gd name="connsiteX369" fmla="*/ 4511 w 10000"/>
                <a:gd name="connsiteY369" fmla="*/ 9424 h 10000"/>
                <a:gd name="connsiteX370" fmla="*/ 4623 w 10000"/>
                <a:gd name="connsiteY370" fmla="*/ 9344 h 10000"/>
                <a:gd name="connsiteX371" fmla="*/ 4734 w 10000"/>
                <a:gd name="connsiteY371" fmla="*/ 9277 h 10000"/>
                <a:gd name="connsiteX372" fmla="*/ 4846 w 10000"/>
                <a:gd name="connsiteY372" fmla="*/ 9197 h 10000"/>
                <a:gd name="connsiteX373" fmla="*/ 4952 w 10000"/>
                <a:gd name="connsiteY373" fmla="*/ 9117 h 10000"/>
                <a:gd name="connsiteX374" fmla="*/ 5063 w 10000"/>
                <a:gd name="connsiteY374" fmla="*/ 9036 h 10000"/>
                <a:gd name="connsiteX375" fmla="*/ 5170 w 10000"/>
                <a:gd name="connsiteY375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367 w 10000"/>
                <a:gd name="connsiteY128" fmla="*/ 673 h 10000"/>
                <a:gd name="connsiteX129" fmla="*/ 7048 w 10000"/>
                <a:gd name="connsiteY129" fmla="*/ 2390 h 10000"/>
                <a:gd name="connsiteX130" fmla="*/ 6932 w 10000"/>
                <a:gd name="connsiteY130" fmla="*/ 2418 h 10000"/>
                <a:gd name="connsiteX131" fmla="*/ 6820 w 10000"/>
                <a:gd name="connsiteY131" fmla="*/ 2484 h 10000"/>
                <a:gd name="connsiteX132" fmla="*/ 6709 w 10000"/>
                <a:gd name="connsiteY132" fmla="*/ 2566 h 10000"/>
                <a:gd name="connsiteX133" fmla="*/ 6603 w 10000"/>
                <a:gd name="connsiteY133" fmla="*/ 2645 h 10000"/>
                <a:gd name="connsiteX134" fmla="*/ 6501 w 10000"/>
                <a:gd name="connsiteY134" fmla="*/ 2778 h 10000"/>
                <a:gd name="connsiteX135" fmla="*/ 5443 w 10000"/>
                <a:gd name="connsiteY135" fmla="*/ 6767 h 10000"/>
                <a:gd name="connsiteX136" fmla="*/ 5337 w 10000"/>
                <a:gd name="connsiteY136" fmla="*/ 6644 h 10000"/>
                <a:gd name="connsiteX137" fmla="*/ 5251 w 10000"/>
                <a:gd name="connsiteY137" fmla="*/ 6580 h 10000"/>
                <a:gd name="connsiteX138" fmla="*/ 5170 w 10000"/>
                <a:gd name="connsiteY138" fmla="*/ 6498 h 10000"/>
                <a:gd name="connsiteX139" fmla="*/ 5089 w 10000"/>
                <a:gd name="connsiteY139" fmla="*/ 6405 h 10000"/>
                <a:gd name="connsiteX140" fmla="*/ 5013 w 10000"/>
                <a:gd name="connsiteY140" fmla="*/ 6325 h 10000"/>
                <a:gd name="connsiteX141" fmla="*/ 4962 w 10000"/>
                <a:gd name="connsiteY141" fmla="*/ 6230 h 10000"/>
                <a:gd name="connsiteX142" fmla="*/ 4937 w 10000"/>
                <a:gd name="connsiteY142" fmla="*/ 6123 h 10000"/>
                <a:gd name="connsiteX143" fmla="*/ 4835 w 10000"/>
                <a:gd name="connsiteY143" fmla="*/ 6163 h 10000"/>
                <a:gd name="connsiteX144" fmla="*/ 4668 w 10000"/>
                <a:gd name="connsiteY144" fmla="*/ 6243 h 10000"/>
                <a:gd name="connsiteX145" fmla="*/ 4461 w 10000"/>
                <a:gd name="connsiteY145" fmla="*/ 6325 h 10000"/>
                <a:gd name="connsiteX146" fmla="*/ 4213 w 10000"/>
                <a:gd name="connsiteY146" fmla="*/ 6443 h 10000"/>
                <a:gd name="connsiteX147" fmla="*/ 3929 w 10000"/>
                <a:gd name="connsiteY147" fmla="*/ 6565 h 10000"/>
                <a:gd name="connsiteX148" fmla="*/ 3625 w 10000"/>
                <a:gd name="connsiteY148" fmla="*/ 6686 h 10000"/>
                <a:gd name="connsiteX149" fmla="*/ 3311 w 10000"/>
                <a:gd name="connsiteY149" fmla="*/ 6831 h 10000"/>
                <a:gd name="connsiteX150" fmla="*/ 2992 w 10000"/>
                <a:gd name="connsiteY150" fmla="*/ 6966 h 10000"/>
                <a:gd name="connsiteX151" fmla="*/ 2678 w 10000"/>
                <a:gd name="connsiteY151" fmla="*/ 7102 h 10000"/>
                <a:gd name="connsiteX152" fmla="*/ 2380 w 10000"/>
                <a:gd name="connsiteY152" fmla="*/ 7250 h 10000"/>
                <a:gd name="connsiteX153" fmla="*/ 2101 w 10000"/>
                <a:gd name="connsiteY153" fmla="*/ 7369 h 10000"/>
                <a:gd name="connsiteX154" fmla="*/ 1848 w 10000"/>
                <a:gd name="connsiteY154" fmla="*/ 7479 h 10000"/>
                <a:gd name="connsiteX155" fmla="*/ 1641 w 10000"/>
                <a:gd name="connsiteY155" fmla="*/ 7571 h 10000"/>
                <a:gd name="connsiteX156" fmla="*/ 1484 w 10000"/>
                <a:gd name="connsiteY156" fmla="*/ 7625 h 10000"/>
                <a:gd name="connsiteX157" fmla="*/ 1377 w 10000"/>
                <a:gd name="connsiteY157" fmla="*/ 7680 h 10000"/>
                <a:gd name="connsiteX158" fmla="*/ 1342 w 10000"/>
                <a:gd name="connsiteY158" fmla="*/ 7692 h 10000"/>
                <a:gd name="connsiteX159" fmla="*/ 1261 w 10000"/>
                <a:gd name="connsiteY159" fmla="*/ 7625 h 10000"/>
                <a:gd name="connsiteX160" fmla="*/ 1180 w 10000"/>
                <a:gd name="connsiteY160" fmla="*/ 7559 h 10000"/>
                <a:gd name="connsiteX161" fmla="*/ 1104 w 10000"/>
                <a:gd name="connsiteY161" fmla="*/ 7492 h 10000"/>
                <a:gd name="connsiteX162" fmla="*/ 1023 w 10000"/>
                <a:gd name="connsiteY162" fmla="*/ 7412 h 10000"/>
                <a:gd name="connsiteX163" fmla="*/ 942 w 10000"/>
                <a:gd name="connsiteY163" fmla="*/ 7341 h 10000"/>
                <a:gd name="connsiteX164" fmla="*/ 861 w 10000"/>
                <a:gd name="connsiteY164" fmla="*/ 7262 h 10000"/>
                <a:gd name="connsiteX165" fmla="*/ 785 w 10000"/>
                <a:gd name="connsiteY165" fmla="*/ 7195 h 10000"/>
                <a:gd name="connsiteX166" fmla="*/ 704 w 10000"/>
                <a:gd name="connsiteY166" fmla="*/ 7117 h 10000"/>
                <a:gd name="connsiteX167" fmla="*/ 623 w 10000"/>
                <a:gd name="connsiteY167" fmla="*/ 7049 h 10000"/>
                <a:gd name="connsiteX168" fmla="*/ 542 w 10000"/>
                <a:gd name="connsiteY168" fmla="*/ 6982 h 10000"/>
                <a:gd name="connsiteX169" fmla="*/ 466 w 10000"/>
                <a:gd name="connsiteY169" fmla="*/ 6900 h 10000"/>
                <a:gd name="connsiteX170" fmla="*/ 380 w 10000"/>
                <a:gd name="connsiteY170" fmla="*/ 6846 h 10000"/>
                <a:gd name="connsiteX171" fmla="*/ 299 w 10000"/>
                <a:gd name="connsiteY171" fmla="*/ 6779 h 10000"/>
                <a:gd name="connsiteX172" fmla="*/ 218 w 10000"/>
                <a:gd name="connsiteY172" fmla="*/ 6712 h 10000"/>
                <a:gd name="connsiteX173" fmla="*/ 137 w 10000"/>
                <a:gd name="connsiteY173" fmla="*/ 6659 h 10000"/>
                <a:gd name="connsiteX174" fmla="*/ 56 w 10000"/>
                <a:gd name="connsiteY174" fmla="*/ 6593 h 10000"/>
                <a:gd name="connsiteX175" fmla="*/ 0 w 10000"/>
                <a:gd name="connsiteY175" fmla="*/ 6750 h 10000"/>
                <a:gd name="connsiteX176" fmla="*/ 15 w 10000"/>
                <a:gd name="connsiteY176" fmla="*/ 6779 h 10000"/>
                <a:gd name="connsiteX177" fmla="*/ 51 w 10000"/>
                <a:gd name="connsiteY177" fmla="*/ 6831 h 10000"/>
                <a:gd name="connsiteX178" fmla="*/ 106 w 10000"/>
                <a:gd name="connsiteY178" fmla="*/ 6888 h 10000"/>
                <a:gd name="connsiteX179" fmla="*/ 177 w 10000"/>
                <a:gd name="connsiteY179" fmla="*/ 6966 h 10000"/>
                <a:gd name="connsiteX180" fmla="*/ 263 w 10000"/>
                <a:gd name="connsiteY180" fmla="*/ 7049 h 10000"/>
                <a:gd name="connsiteX181" fmla="*/ 359 w 10000"/>
                <a:gd name="connsiteY181" fmla="*/ 7142 h 10000"/>
                <a:gd name="connsiteX182" fmla="*/ 456 w 10000"/>
                <a:gd name="connsiteY182" fmla="*/ 7250 h 10000"/>
                <a:gd name="connsiteX183" fmla="*/ 557 w 10000"/>
                <a:gd name="connsiteY183" fmla="*/ 7341 h 10000"/>
                <a:gd name="connsiteX184" fmla="*/ 658 w 10000"/>
                <a:gd name="connsiteY184" fmla="*/ 7452 h 10000"/>
                <a:gd name="connsiteX185" fmla="*/ 754 w 10000"/>
                <a:gd name="connsiteY185" fmla="*/ 7544 h 10000"/>
                <a:gd name="connsiteX186" fmla="*/ 851 w 10000"/>
                <a:gd name="connsiteY186" fmla="*/ 7625 h 10000"/>
                <a:gd name="connsiteX187" fmla="*/ 932 w 10000"/>
                <a:gd name="connsiteY187" fmla="*/ 7706 h 10000"/>
                <a:gd name="connsiteX188" fmla="*/ 997 w 10000"/>
                <a:gd name="connsiteY188" fmla="*/ 7788 h 10000"/>
                <a:gd name="connsiteX189" fmla="*/ 1053 w 10000"/>
                <a:gd name="connsiteY189" fmla="*/ 7827 h 10000"/>
                <a:gd name="connsiteX190" fmla="*/ 1089 w 10000"/>
                <a:gd name="connsiteY190" fmla="*/ 7868 h 10000"/>
                <a:gd name="connsiteX191" fmla="*/ 1099 w 10000"/>
                <a:gd name="connsiteY191" fmla="*/ 7882 h 10000"/>
                <a:gd name="connsiteX192" fmla="*/ 1094 w 10000"/>
                <a:gd name="connsiteY192" fmla="*/ 7882 h 10000"/>
                <a:gd name="connsiteX193" fmla="*/ 1073 w 10000"/>
                <a:gd name="connsiteY193" fmla="*/ 7895 h 10000"/>
                <a:gd name="connsiteX194" fmla="*/ 1053 w 10000"/>
                <a:gd name="connsiteY194" fmla="*/ 7922 h 10000"/>
                <a:gd name="connsiteX195" fmla="*/ 1023 w 10000"/>
                <a:gd name="connsiteY195" fmla="*/ 7961 h 10000"/>
                <a:gd name="connsiteX196" fmla="*/ 987 w 10000"/>
                <a:gd name="connsiteY196" fmla="*/ 7988 h 10000"/>
                <a:gd name="connsiteX197" fmla="*/ 957 w 10000"/>
                <a:gd name="connsiteY197" fmla="*/ 8028 h 10000"/>
                <a:gd name="connsiteX198" fmla="*/ 932 w 10000"/>
                <a:gd name="connsiteY198" fmla="*/ 8068 h 10000"/>
                <a:gd name="connsiteX199" fmla="*/ 906 w 10000"/>
                <a:gd name="connsiteY199" fmla="*/ 8109 h 10000"/>
                <a:gd name="connsiteX200" fmla="*/ 2486 w 10000"/>
                <a:gd name="connsiteY200" fmla="*/ 9947 h 10000"/>
                <a:gd name="connsiteX201" fmla="*/ 2516 w 10000"/>
                <a:gd name="connsiteY201" fmla="*/ 9988 h 10000"/>
                <a:gd name="connsiteX202" fmla="*/ 2542 w 10000"/>
                <a:gd name="connsiteY202" fmla="*/ 10000 h 10000"/>
                <a:gd name="connsiteX203" fmla="*/ 2572 w 10000"/>
                <a:gd name="connsiteY203" fmla="*/ 10000 h 10000"/>
                <a:gd name="connsiteX204" fmla="*/ 2603 w 10000"/>
                <a:gd name="connsiteY204" fmla="*/ 9932 h 10000"/>
                <a:gd name="connsiteX205" fmla="*/ 1246 w 10000"/>
                <a:gd name="connsiteY205" fmla="*/ 8215 h 10000"/>
                <a:gd name="connsiteX206" fmla="*/ 1337 w 10000"/>
                <a:gd name="connsiteY206" fmla="*/ 8162 h 10000"/>
                <a:gd name="connsiteX207" fmla="*/ 1494 w 10000"/>
                <a:gd name="connsiteY207" fmla="*/ 8080 h 10000"/>
                <a:gd name="connsiteX208" fmla="*/ 1701 w 10000"/>
                <a:gd name="connsiteY208" fmla="*/ 7961 h 10000"/>
                <a:gd name="connsiteX209" fmla="*/ 1949 w 10000"/>
                <a:gd name="connsiteY209" fmla="*/ 7827 h 10000"/>
                <a:gd name="connsiteX210" fmla="*/ 2233 w 10000"/>
                <a:gd name="connsiteY210" fmla="*/ 7692 h 10000"/>
                <a:gd name="connsiteX211" fmla="*/ 2542 w 10000"/>
                <a:gd name="connsiteY211" fmla="*/ 7544 h 10000"/>
                <a:gd name="connsiteX212" fmla="*/ 2871 w 10000"/>
                <a:gd name="connsiteY212" fmla="*/ 7369 h 10000"/>
                <a:gd name="connsiteX213" fmla="*/ 3195 w 10000"/>
                <a:gd name="connsiteY213" fmla="*/ 7209 h 10000"/>
                <a:gd name="connsiteX214" fmla="*/ 3524 w 10000"/>
                <a:gd name="connsiteY214" fmla="*/ 7061 h 10000"/>
                <a:gd name="connsiteX215" fmla="*/ 3833 w 10000"/>
                <a:gd name="connsiteY215" fmla="*/ 6900 h 10000"/>
                <a:gd name="connsiteX216" fmla="*/ 4122 w 10000"/>
                <a:gd name="connsiteY216" fmla="*/ 6767 h 10000"/>
                <a:gd name="connsiteX217" fmla="*/ 4380 w 10000"/>
                <a:gd name="connsiteY217" fmla="*/ 6632 h 10000"/>
                <a:gd name="connsiteX218" fmla="*/ 4603 w 10000"/>
                <a:gd name="connsiteY218" fmla="*/ 6538 h 10000"/>
                <a:gd name="connsiteX219" fmla="*/ 4765 w 10000"/>
                <a:gd name="connsiteY219" fmla="*/ 6443 h 10000"/>
                <a:gd name="connsiteX220" fmla="*/ 4876 w 10000"/>
                <a:gd name="connsiteY220" fmla="*/ 6391 h 10000"/>
                <a:gd name="connsiteX221" fmla="*/ 4911 w 10000"/>
                <a:gd name="connsiteY221" fmla="*/ 6379 h 10000"/>
                <a:gd name="connsiteX222" fmla="*/ 4972 w 10000"/>
                <a:gd name="connsiteY222" fmla="*/ 6471 h 10000"/>
                <a:gd name="connsiteX223" fmla="*/ 5038 w 10000"/>
                <a:gd name="connsiteY223" fmla="*/ 6565 h 10000"/>
                <a:gd name="connsiteX224" fmla="*/ 5109 w 10000"/>
                <a:gd name="connsiteY224" fmla="*/ 6659 h 10000"/>
                <a:gd name="connsiteX225" fmla="*/ 5180 w 10000"/>
                <a:gd name="connsiteY225" fmla="*/ 6767 h 10000"/>
                <a:gd name="connsiteX226" fmla="*/ 5241 w 10000"/>
                <a:gd name="connsiteY226" fmla="*/ 6874 h 10000"/>
                <a:gd name="connsiteX227" fmla="*/ 5306 w 10000"/>
                <a:gd name="connsiteY227" fmla="*/ 6982 h 10000"/>
                <a:gd name="connsiteX228" fmla="*/ 5367 w 10000"/>
                <a:gd name="connsiteY228" fmla="*/ 7088 h 10000"/>
                <a:gd name="connsiteX229" fmla="*/ 5428 w 10000"/>
                <a:gd name="connsiteY229" fmla="*/ 7209 h 10000"/>
                <a:gd name="connsiteX230" fmla="*/ 5423 w 10000"/>
                <a:gd name="connsiteY230" fmla="*/ 7610 h 10000"/>
                <a:gd name="connsiteX231" fmla="*/ 5397 w 10000"/>
                <a:gd name="connsiteY231" fmla="*/ 7988 h 10000"/>
                <a:gd name="connsiteX232" fmla="*/ 5367 w 10000"/>
                <a:gd name="connsiteY232" fmla="*/ 8378 h 10000"/>
                <a:gd name="connsiteX233" fmla="*/ 5337 w 10000"/>
                <a:gd name="connsiteY233" fmla="*/ 8727 h 10000"/>
                <a:gd name="connsiteX234" fmla="*/ 5296 w 10000"/>
                <a:gd name="connsiteY234" fmla="*/ 8604 h 10000"/>
                <a:gd name="connsiteX235" fmla="*/ 5251 w 10000"/>
                <a:gd name="connsiteY235" fmla="*/ 8484 h 10000"/>
                <a:gd name="connsiteX236" fmla="*/ 5210 w 10000"/>
                <a:gd name="connsiteY236" fmla="*/ 8363 h 10000"/>
                <a:gd name="connsiteX237" fmla="*/ 5170 w 10000"/>
                <a:gd name="connsiteY237" fmla="*/ 8253 h 10000"/>
                <a:gd name="connsiteX238" fmla="*/ 5129 w 10000"/>
                <a:gd name="connsiteY238" fmla="*/ 8134 h 10000"/>
                <a:gd name="connsiteX239" fmla="*/ 5089 w 10000"/>
                <a:gd name="connsiteY239" fmla="*/ 8028 h 10000"/>
                <a:gd name="connsiteX240" fmla="*/ 5043 w 10000"/>
                <a:gd name="connsiteY240" fmla="*/ 7922 h 10000"/>
                <a:gd name="connsiteX241" fmla="*/ 4992 w 10000"/>
                <a:gd name="connsiteY241" fmla="*/ 7827 h 10000"/>
                <a:gd name="connsiteX242" fmla="*/ 5033 w 10000"/>
                <a:gd name="connsiteY242" fmla="*/ 7827 h 10000"/>
                <a:gd name="connsiteX243" fmla="*/ 5073 w 10000"/>
                <a:gd name="connsiteY243" fmla="*/ 7868 h 10000"/>
                <a:gd name="connsiteX244" fmla="*/ 5114 w 10000"/>
                <a:gd name="connsiteY244" fmla="*/ 7934 h 10000"/>
                <a:gd name="connsiteX245" fmla="*/ 5149 w 10000"/>
                <a:gd name="connsiteY245" fmla="*/ 8016 h 10000"/>
                <a:gd name="connsiteX246" fmla="*/ 5190 w 10000"/>
                <a:gd name="connsiteY246" fmla="*/ 8096 h 10000"/>
                <a:gd name="connsiteX247" fmla="*/ 5230 w 10000"/>
                <a:gd name="connsiteY247" fmla="*/ 8122 h 10000"/>
                <a:gd name="connsiteX248" fmla="*/ 5271 w 10000"/>
                <a:gd name="connsiteY248" fmla="*/ 8122 h 10000"/>
                <a:gd name="connsiteX249" fmla="*/ 5316 w 10000"/>
                <a:gd name="connsiteY249" fmla="*/ 8068 h 10000"/>
                <a:gd name="connsiteX250" fmla="*/ 5276 w 10000"/>
                <a:gd name="connsiteY250" fmla="*/ 7882 h 10000"/>
                <a:gd name="connsiteX251" fmla="*/ 5225 w 10000"/>
                <a:gd name="connsiteY251" fmla="*/ 7706 h 10000"/>
                <a:gd name="connsiteX252" fmla="*/ 5170 w 10000"/>
                <a:gd name="connsiteY252" fmla="*/ 7559 h 10000"/>
                <a:gd name="connsiteX253" fmla="*/ 5109 w 10000"/>
                <a:gd name="connsiteY253" fmla="*/ 7398 h 10000"/>
                <a:gd name="connsiteX254" fmla="*/ 5043 w 10000"/>
                <a:gd name="connsiteY254" fmla="*/ 7262 h 10000"/>
                <a:gd name="connsiteX255" fmla="*/ 4972 w 10000"/>
                <a:gd name="connsiteY255" fmla="*/ 7142 h 10000"/>
                <a:gd name="connsiteX256" fmla="*/ 4901 w 10000"/>
                <a:gd name="connsiteY256" fmla="*/ 7035 h 10000"/>
                <a:gd name="connsiteX257" fmla="*/ 4835 w 10000"/>
                <a:gd name="connsiteY257" fmla="*/ 6940 h 10000"/>
                <a:gd name="connsiteX258" fmla="*/ 4881 w 10000"/>
                <a:gd name="connsiteY258" fmla="*/ 6952 h 10000"/>
                <a:gd name="connsiteX259" fmla="*/ 4927 w 10000"/>
                <a:gd name="connsiteY259" fmla="*/ 6966 h 10000"/>
                <a:gd name="connsiteX260" fmla="*/ 4972 w 10000"/>
                <a:gd name="connsiteY260" fmla="*/ 6995 h 10000"/>
                <a:gd name="connsiteX261" fmla="*/ 5018 w 10000"/>
                <a:gd name="connsiteY261" fmla="*/ 7035 h 10000"/>
                <a:gd name="connsiteX262" fmla="*/ 5068 w 10000"/>
                <a:gd name="connsiteY262" fmla="*/ 7061 h 10000"/>
                <a:gd name="connsiteX263" fmla="*/ 5114 w 10000"/>
                <a:gd name="connsiteY263" fmla="*/ 7102 h 10000"/>
                <a:gd name="connsiteX264" fmla="*/ 5154 w 10000"/>
                <a:gd name="connsiteY264" fmla="*/ 7155 h 10000"/>
                <a:gd name="connsiteX265" fmla="*/ 5195 w 10000"/>
                <a:gd name="connsiteY265" fmla="*/ 7209 h 10000"/>
                <a:gd name="connsiteX266" fmla="*/ 5220 w 10000"/>
                <a:gd name="connsiteY266" fmla="*/ 7223 h 10000"/>
                <a:gd name="connsiteX267" fmla="*/ 5241 w 10000"/>
                <a:gd name="connsiteY267" fmla="*/ 7275 h 10000"/>
                <a:gd name="connsiteX268" fmla="*/ 5266 w 10000"/>
                <a:gd name="connsiteY268" fmla="*/ 7341 h 10000"/>
                <a:gd name="connsiteX269" fmla="*/ 5281 w 10000"/>
                <a:gd name="connsiteY269" fmla="*/ 7385 h 10000"/>
                <a:gd name="connsiteX270" fmla="*/ 5306 w 10000"/>
                <a:gd name="connsiteY270" fmla="*/ 7452 h 10000"/>
                <a:gd name="connsiteX271" fmla="*/ 5327 w 10000"/>
                <a:gd name="connsiteY271" fmla="*/ 7465 h 10000"/>
                <a:gd name="connsiteX272" fmla="*/ 5352 w 10000"/>
                <a:gd name="connsiteY272" fmla="*/ 7452 h 10000"/>
                <a:gd name="connsiteX273" fmla="*/ 5382 w 10000"/>
                <a:gd name="connsiteY273" fmla="*/ 7385 h 10000"/>
                <a:gd name="connsiteX274" fmla="*/ 5342 w 10000"/>
                <a:gd name="connsiteY274" fmla="*/ 7250 h 10000"/>
                <a:gd name="connsiteX275" fmla="*/ 5296 w 10000"/>
                <a:gd name="connsiteY275" fmla="*/ 7142 h 10000"/>
                <a:gd name="connsiteX276" fmla="*/ 5241 w 10000"/>
                <a:gd name="connsiteY276" fmla="*/ 7049 h 10000"/>
                <a:gd name="connsiteX277" fmla="*/ 5190 w 10000"/>
                <a:gd name="connsiteY277" fmla="*/ 6966 h 10000"/>
                <a:gd name="connsiteX278" fmla="*/ 5129 w 10000"/>
                <a:gd name="connsiteY278" fmla="*/ 6900 h 10000"/>
                <a:gd name="connsiteX279" fmla="*/ 5073 w 10000"/>
                <a:gd name="connsiteY279" fmla="*/ 6861 h 10000"/>
                <a:gd name="connsiteX280" fmla="*/ 5008 w 10000"/>
                <a:gd name="connsiteY280" fmla="*/ 6793 h 10000"/>
                <a:gd name="connsiteX281" fmla="*/ 4952 w 10000"/>
                <a:gd name="connsiteY281" fmla="*/ 6750 h 10000"/>
                <a:gd name="connsiteX282" fmla="*/ 4916 w 10000"/>
                <a:gd name="connsiteY282" fmla="*/ 6712 h 10000"/>
                <a:gd name="connsiteX283" fmla="*/ 4876 w 10000"/>
                <a:gd name="connsiteY283" fmla="*/ 6698 h 10000"/>
                <a:gd name="connsiteX284" fmla="*/ 4841 w 10000"/>
                <a:gd name="connsiteY284" fmla="*/ 6698 h 10000"/>
                <a:gd name="connsiteX285" fmla="*/ 4810 w 10000"/>
                <a:gd name="connsiteY285" fmla="*/ 6767 h 10000"/>
                <a:gd name="connsiteX286" fmla="*/ 4810 w 10000"/>
                <a:gd name="connsiteY286" fmla="*/ 6805 h 10000"/>
                <a:gd name="connsiteX287" fmla="*/ 4815 w 10000"/>
                <a:gd name="connsiteY287" fmla="*/ 6861 h 10000"/>
                <a:gd name="connsiteX288" fmla="*/ 4820 w 10000"/>
                <a:gd name="connsiteY288" fmla="*/ 6888 h 10000"/>
                <a:gd name="connsiteX289" fmla="*/ 4835 w 10000"/>
                <a:gd name="connsiteY289" fmla="*/ 6913 h 10000"/>
                <a:gd name="connsiteX290" fmla="*/ 4795 w 10000"/>
                <a:gd name="connsiteY290" fmla="*/ 6952 h 10000"/>
                <a:gd name="connsiteX291" fmla="*/ 4744 w 10000"/>
                <a:gd name="connsiteY291" fmla="*/ 6966 h 10000"/>
                <a:gd name="connsiteX292" fmla="*/ 4709 w 10000"/>
                <a:gd name="connsiteY292" fmla="*/ 6995 h 10000"/>
                <a:gd name="connsiteX293" fmla="*/ 4704 w 10000"/>
                <a:gd name="connsiteY293" fmla="*/ 7117 h 10000"/>
                <a:gd name="connsiteX294" fmla="*/ 4754 w 10000"/>
                <a:gd name="connsiteY294" fmla="*/ 7168 h 10000"/>
                <a:gd name="connsiteX295" fmla="*/ 4800 w 10000"/>
                <a:gd name="connsiteY295" fmla="*/ 7209 h 10000"/>
                <a:gd name="connsiteX296" fmla="*/ 4846 w 10000"/>
                <a:gd name="connsiteY296" fmla="*/ 7262 h 10000"/>
                <a:gd name="connsiteX297" fmla="*/ 4896 w 10000"/>
                <a:gd name="connsiteY297" fmla="*/ 7289 h 10000"/>
                <a:gd name="connsiteX298" fmla="*/ 4937 w 10000"/>
                <a:gd name="connsiteY298" fmla="*/ 7341 h 10000"/>
                <a:gd name="connsiteX299" fmla="*/ 4987 w 10000"/>
                <a:gd name="connsiteY299" fmla="*/ 7398 h 10000"/>
                <a:gd name="connsiteX300" fmla="*/ 5028 w 10000"/>
                <a:gd name="connsiteY300" fmla="*/ 7479 h 10000"/>
                <a:gd name="connsiteX301" fmla="*/ 5068 w 10000"/>
                <a:gd name="connsiteY301" fmla="*/ 7559 h 10000"/>
                <a:gd name="connsiteX302" fmla="*/ 5033 w 10000"/>
                <a:gd name="connsiteY302" fmla="*/ 7571 h 10000"/>
                <a:gd name="connsiteX303" fmla="*/ 4992 w 10000"/>
                <a:gd name="connsiteY303" fmla="*/ 7571 h 10000"/>
                <a:gd name="connsiteX304" fmla="*/ 4957 w 10000"/>
                <a:gd name="connsiteY304" fmla="*/ 7559 h 10000"/>
                <a:gd name="connsiteX305" fmla="*/ 4916 w 10000"/>
                <a:gd name="connsiteY305" fmla="*/ 7519 h 10000"/>
                <a:gd name="connsiteX306" fmla="*/ 4876 w 10000"/>
                <a:gd name="connsiteY306" fmla="*/ 7492 h 10000"/>
                <a:gd name="connsiteX307" fmla="*/ 4835 w 10000"/>
                <a:gd name="connsiteY307" fmla="*/ 7479 h 10000"/>
                <a:gd name="connsiteX308" fmla="*/ 4800 w 10000"/>
                <a:gd name="connsiteY308" fmla="*/ 7505 h 10000"/>
                <a:gd name="connsiteX309" fmla="*/ 4759 w 10000"/>
                <a:gd name="connsiteY309" fmla="*/ 7559 h 10000"/>
                <a:gd name="connsiteX310" fmla="*/ 4775 w 10000"/>
                <a:gd name="connsiteY310" fmla="*/ 7719 h 10000"/>
                <a:gd name="connsiteX311" fmla="*/ 4810 w 10000"/>
                <a:gd name="connsiteY311" fmla="*/ 7868 h 10000"/>
                <a:gd name="connsiteX312" fmla="*/ 4851 w 10000"/>
                <a:gd name="connsiteY312" fmla="*/ 7974 h 10000"/>
                <a:gd name="connsiteX313" fmla="*/ 4901 w 10000"/>
                <a:gd name="connsiteY313" fmla="*/ 8080 h 10000"/>
                <a:gd name="connsiteX314" fmla="*/ 4952 w 10000"/>
                <a:gd name="connsiteY314" fmla="*/ 8189 h 10000"/>
                <a:gd name="connsiteX315" fmla="*/ 5003 w 10000"/>
                <a:gd name="connsiteY315" fmla="*/ 8309 h 10000"/>
                <a:gd name="connsiteX316" fmla="*/ 5043 w 10000"/>
                <a:gd name="connsiteY316" fmla="*/ 8470 h 10000"/>
                <a:gd name="connsiteX317" fmla="*/ 5078 w 10000"/>
                <a:gd name="connsiteY317" fmla="*/ 8631 h 10000"/>
                <a:gd name="connsiteX318" fmla="*/ 4987 w 10000"/>
                <a:gd name="connsiteY318" fmla="*/ 8686 h 10000"/>
                <a:gd name="connsiteX319" fmla="*/ 4886 w 10000"/>
                <a:gd name="connsiteY319" fmla="*/ 8741 h 10000"/>
                <a:gd name="connsiteX320" fmla="*/ 4795 w 10000"/>
                <a:gd name="connsiteY320" fmla="*/ 8822 h 10000"/>
                <a:gd name="connsiteX321" fmla="*/ 4699 w 10000"/>
                <a:gd name="connsiteY321" fmla="*/ 8902 h 10000"/>
                <a:gd name="connsiteX322" fmla="*/ 4608 w 10000"/>
                <a:gd name="connsiteY322" fmla="*/ 8982 h 10000"/>
                <a:gd name="connsiteX323" fmla="*/ 4511 w 10000"/>
                <a:gd name="connsiteY323" fmla="*/ 9036 h 10000"/>
                <a:gd name="connsiteX324" fmla="*/ 4415 w 10000"/>
                <a:gd name="connsiteY324" fmla="*/ 9089 h 10000"/>
                <a:gd name="connsiteX325" fmla="*/ 4319 w 10000"/>
                <a:gd name="connsiteY325" fmla="*/ 9103 h 10000"/>
                <a:gd name="connsiteX326" fmla="*/ 4339 w 10000"/>
                <a:gd name="connsiteY326" fmla="*/ 8768 h 10000"/>
                <a:gd name="connsiteX327" fmla="*/ 4349 w 10000"/>
                <a:gd name="connsiteY327" fmla="*/ 8390 h 10000"/>
                <a:gd name="connsiteX328" fmla="*/ 4339 w 10000"/>
                <a:gd name="connsiteY328" fmla="*/ 8028 h 10000"/>
                <a:gd name="connsiteX329" fmla="*/ 4319 w 10000"/>
                <a:gd name="connsiteY329" fmla="*/ 7692 h 10000"/>
                <a:gd name="connsiteX330" fmla="*/ 4294 w 10000"/>
                <a:gd name="connsiteY330" fmla="*/ 7585 h 10000"/>
                <a:gd name="connsiteX331" fmla="*/ 4268 w 10000"/>
                <a:gd name="connsiteY331" fmla="*/ 7465 h 10000"/>
                <a:gd name="connsiteX332" fmla="*/ 4238 w 10000"/>
                <a:gd name="connsiteY332" fmla="*/ 7356 h 10000"/>
                <a:gd name="connsiteX333" fmla="*/ 4192 w 10000"/>
                <a:gd name="connsiteY333" fmla="*/ 7315 h 10000"/>
                <a:gd name="connsiteX334" fmla="*/ 4147 w 10000"/>
                <a:gd name="connsiteY334" fmla="*/ 7544 h 10000"/>
                <a:gd name="connsiteX335" fmla="*/ 4116 w 10000"/>
                <a:gd name="connsiteY335" fmla="*/ 7775 h 10000"/>
                <a:gd name="connsiteX336" fmla="*/ 4086 w 10000"/>
                <a:gd name="connsiteY336" fmla="*/ 8001 h 10000"/>
                <a:gd name="connsiteX337" fmla="*/ 4035 w 10000"/>
                <a:gd name="connsiteY337" fmla="*/ 8215 h 10000"/>
                <a:gd name="connsiteX338" fmla="*/ 3833 w 10000"/>
                <a:gd name="connsiteY338" fmla="*/ 7315 h 10000"/>
                <a:gd name="connsiteX339" fmla="*/ 3772 w 10000"/>
                <a:gd name="connsiteY339" fmla="*/ 7315 h 10000"/>
                <a:gd name="connsiteX340" fmla="*/ 3772 w 10000"/>
                <a:gd name="connsiteY340" fmla="*/ 7465 h 10000"/>
                <a:gd name="connsiteX341" fmla="*/ 3813 w 10000"/>
                <a:gd name="connsiteY341" fmla="*/ 7625 h 10000"/>
                <a:gd name="connsiteX342" fmla="*/ 3848 w 10000"/>
                <a:gd name="connsiteY342" fmla="*/ 7800 h 10000"/>
                <a:gd name="connsiteX343" fmla="*/ 3878 w 10000"/>
                <a:gd name="connsiteY343" fmla="*/ 7974 h 10000"/>
                <a:gd name="connsiteX344" fmla="*/ 3909 w 10000"/>
                <a:gd name="connsiteY344" fmla="*/ 8162 h 10000"/>
                <a:gd name="connsiteX345" fmla="*/ 3934 w 10000"/>
                <a:gd name="connsiteY345" fmla="*/ 8323 h 10000"/>
                <a:gd name="connsiteX346" fmla="*/ 3959 w 10000"/>
                <a:gd name="connsiteY346" fmla="*/ 8509 h 10000"/>
                <a:gd name="connsiteX347" fmla="*/ 3975 w 10000"/>
                <a:gd name="connsiteY347" fmla="*/ 8714 h 10000"/>
                <a:gd name="connsiteX348" fmla="*/ 3995 w 10000"/>
                <a:gd name="connsiteY348" fmla="*/ 8902 h 10000"/>
                <a:gd name="connsiteX349" fmla="*/ 4041 w 10000"/>
                <a:gd name="connsiteY349" fmla="*/ 8874 h 10000"/>
                <a:gd name="connsiteX350" fmla="*/ 4081 w 10000"/>
                <a:gd name="connsiteY350" fmla="*/ 8797 h 10000"/>
                <a:gd name="connsiteX351" fmla="*/ 4111 w 10000"/>
                <a:gd name="connsiteY351" fmla="*/ 8714 h 10000"/>
                <a:gd name="connsiteX352" fmla="*/ 4142 w 10000"/>
                <a:gd name="connsiteY352" fmla="*/ 8618 h 10000"/>
                <a:gd name="connsiteX353" fmla="*/ 4162 w 10000"/>
                <a:gd name="connsiteY353" fmla="*/ 8509 h 10000"/>
                <a:gd name="connsiteX354" fmla="*/ 4182 w 10000"/>
                <a:gd name="connsiteY354" fmla="*/ 8390 h 10000"/>
                <a:gd name="connsiteX355" fmla="*/ 4197 w 10000"/>
                <a:gd name="connsiteY355" fmla="*/ 8283 h 10000"/>
                <a:gd name="connsiteX356" fmla="*/ 4218 w 10000"/>
                <a:gd name="connsiteY356" fmla="*/ 8177 h 10000"/>
                <a:gd name="connsiteX357" fmla="*/ 4238 w 10000"/>
                <a:gd name="connsiteY357" fmla="*/ 8283 h 10000"/>
                <a:gd name="connsiteX358" fmla="*/ 4228 w 10000"/>
                <a:gd name="connsiteY358" fmla="*/ 8522 h 10000"/>
                <a:gd name="connsiteX359" fmla="*/ 4203 w 10000"/>
                <a:gd name="connsiteY359" fmla="*/ 8780 h 10000"/>
                <a:gd name="connsiteX360" fmla="*/ 4182 w 10000"/>
                <a:gd name="connsiteY360" fmla="*/ 9009 h 10000"/>
                <a:gd name="connsiteX361" fmla="*/ 4147 w 10000"/>
                <a:gd name="connsiteY361" fmla="*/ 9251 h 10000"/>
                <a:gd name="connsiteX362" fmla="*/ 4111 w 10000"/>
                <a:gd name="connsiteY362" fmla="*/ 9490 h 10000"/>
                <a:gd name="connsiteX363" fmla="*/ 4076 w 10000"/>
                <a:gd name="connsiteY363" fmla="*/ 9720 h 10000"/>
                <a:gd name="connsiteX364" fmla="*/ 4258 w 10000"/>
                <a:gd name="connsiteY364" fmla="*/ 9869 h 10000"/>
                <a:gd name="connsiteX365" fmla="*/ 4273 w 10000"/>
                <a:gd name="connsiteY365" fmla="*/ 9692 h 10000"/>
                <a:gd name="connsiteX366" fmla="*/ 4294 w 10000"/>
                <a:gd name="connsiteY366" fmla="*/ 9544 h 10000"/>
                <a:gd name="connsiteX367" fmla="*/ 4400 w 10000"/>
                <a:gd name="connsiteY367" fmla="*/ 9504 h 10000"/>
                <a:gd name="connsiteX368" fmla="*/ 4511 w 10000"/>
                <a:gd name="connsiteY368" fmla="*/ 9424 h 10000"/>
                <a:gd name="connsiteX369" fmla="*/ 4623 w 10000"/>
                <a:gd name="connsiteY369" fmla="*/ 9344 h 10000"/>
                <a:gd name="connsiteX370" fmla="*/ 4734 w 10000"/>
                <a:gd name="connsiteY370" fmla="*/ 9277 h 10000"/>
                <a:gd name="connsiteX371" fmla="*/ 4846 w 10000"/>
                <a:gd name="connsiteY371" fmla="*/ 9197 h 10000"/>
                <a:gd name="connsiteX372" fmla="*/ 4952 w 10000"/>
                <a:gd name="connsiteY372" fmla="*/ 9117 h 10000"/>
                <a:gd name="connsiteX373" fmla="*/ 5063 w 10000"/>
                <a:gd name="connsiteY373" fmla="*/ 9036 h 10000"/>
                <a:gd name="connsiteX374" fmla="*/ 5170 w 10000"/>
                <a:gd name="connsiteY374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357 w 10000"/>
                <a:gd name="connsiteY127" fmla="*/ 336 h 10000"/>
                <a:gd name="connsiteX128" fmla="*/ 7048 w 10000"/>
                <a:gd name="connsiteY128" fmla="*/ 2390 h 10000"/>
                <a:gd name="connsiteX129" fmla="*/ 6932 w 10000"/>
                <a:gd name="connsiteY129" fmla="*/ 2418 h 10000"/>
                <a:gd name="connsiteX130" fmla="*/ 6820 w 10000"/>
                <a:gd name="connsiteY130" fmla="*/ 2484 h 10000"/>
                <a:gd name="connsiteX131" fmla="*/ 6709 w 10000"/>
                <a:gd name="connsiteY131" fmla="*/ 2566 h 10000"/>
                <a:gd name="connsiteX132" fmla="*/ 6603 w 10000"/>
                <a:gd name="connsiteY132" fmla="*/ 2645 h 10000"/>
                <a:gd name="connsiteX133" fmla="*/ 6501 w 10000"/>
                <a:gd name="connsiteY133" fmla="*/ 2778 h 10000"/>
                <a:gd name="connsiteX134" fmla="*/ 5443 w 10000"/>
                <a:gd name="connsiteY134" fmla="*/ 6767 h 10000"/>
                <a:gd name="connsiteX135" fmla="*/ 5337 w 10000"/>
                <a:gd name="connsiteY135" fmla="*/ 6644 h 10000"/>
                <a:gd name="connsiteX136" fmla="*/ 5251 w 10000"/>
                <a:gd name="connsiteY136" fmla="*/ 6580 h 10000"/>
                <a:gd name="connsiteX137" fmla="*/ 5170 w 10000"/>
                <a:gd name="connsiteY137" fmla="*/ 6498 h 10000"/>
                <a:gd name="connsiteX138" fmla="*/ 5089 w 10000"/>
                <a:gd name="connsiteY138" fmla="*/ 6405 h 10000"/>
                <a:gd name="connsiteX139" fmla="*/ 5013 w 10000"/>
                <a:gd name="connsiteY139" fmla="*/ 6325 h 10000"/>
                <a:gd name="connsiteX140" fmla="*/ 4962 w 10000"/>
                <a:gd name="connsiteY140" fmla="*/ 6230 h 10000"/>
                <a:gd name="connsiteX141" fmla="*/ 4937 w 10000"/>
                <a:gd name="connsiteY141" fmla="*/ 6123 h 10000"/>
                <a:gd name="connsiteX142" fmla="*/ 4835 w 10000"/>
                <a:gd name="connsiteY142" fmla="*/ 6163 h 10000"/>
                <a:gd name="connsiteX143" fmla="*/ 4668 w 10000"/>
                <a:gd name="connsiteY143" fmla="*/ 6243 h 10000"/>
                <a:gd name="connsiteX144" fmla="*/ 4461 w 10000"/>
                <a:gd name="connsiteY144" fmla="*/ 6325 h 10000"/>
                <a:gd name="connsiteX145" fmla="*/ 4213 w 10000"/>
                <a:gd name="connsiteY145" fmla="*/ 6443 h 10000"/>
                <a:gd name="connsiteX146" fmla="*/ 3929 w 10000"/>
                <a:gd name="connsiteY146" fmla="*/ 6565 h 10000"/>
                <a:gd name="connsiteX147" fmla="*/ 3625 w 10000"/>
                <a:gd name="connsiteY147" fmla="*/ 6686 h 10000"/>
                <a:gd name="connsiteX148" fmla="*/ 3311 w 10000"/>
                <a:gd name="connsiteY148" fmla="*/ 6831 h 10000"/>
                <a:gd name="connsiteX149" fmla="*/ 2992 w 10000"/>
                <a:gd name="connsiteY149" fmla="*/ 6966 h 10000"/>
                <a:gd name="connsiteX150" fmla="*/ 2678 w 10000"/>
                <a:gd name="connsiteY150" fmla="*/ 7102 h 10000"/>
                <a:gd name="connsiteX151" fmla="*/ 2380 w 10000"/>
                <a:gd name="connsiteY151" fmla="*/ 7250 h 10000"/>
                <a:gd name="connsiteX152" fmla="*/ 2101 w 10000"/>
                <a:gd name="connsiteY152" fmla="*/ 7369 h 10000"/>
                <a:gd name="connsiteX153" fmla="*/ 1848 w 10000"/>
                <a:gd name="connsiteY153" fmla="*/ 7479 h 10000"/>
                <a:gd name="connsiteX154" fmla="*/ 1641 w 10000"/>
                <a:gd name="connsiteY154" fmla="*/ 7571 h 10000"/>
                <a:gd name="connsiteX155" fmla="*/ 1484 w 10000"/>
                <a:gd name="connsiteY155" fmla="*/ 7625 h 10000"/>
                <a:gd name="connsiteX156" fmla="*/ 1377 w 10000"/>
                <a:gd name="connsiteY156" fmla="*/ 7680 h 10000"/>
                <a:gd name="connsiteX157" fmla="*/ 1342 w 10000"/>
                <a:gd name="connsiteY157" fmla="*/ 7692 h 10000"/>
                <a:gd name="connsiteX158" fmla="*/ 1261 w 10000"/>
                <a:gd name="connsiteY158" fmla="*/ 7625 h 10000"/>
                <a:gd name="connsiteX159" fmla="*/ 1180 w 10000"/>
                <a:gd name="connsiteY159" fmla="*/ 7559 h 10000"/>
                <a:gd name="connsiteX160" fmla="*/ 1104 w 10000"/>
                <a:gd name="connsiteY160" fmla="*/ 7492 h 10000"/>
                <a:gd name="connsiteX161" fmla="*/ 1023 w 10000"/>
                <a:gd name="connsiteY161" fmla="*/ 7412 h 10000"/>
                <a:gd name="connsiteX162" fmla="*/ 942 w 10000"/>
                <a:gd name="connsiteY162" fmla="*/ 7341 h 10000"/>
                <a:gd name="connsiteX163" fmla="*/ 861 w 10000"/>
                <a:gd name="connsiteY163" fmla="*/ 7262 h 10000"/>
                <a:gd name="connsiteX164" fmla="*/ 785 w 10000"/>
                <a:gd name="connsiteY164" fmla="*/ 7195 h 10000"/>
                <a:gd name="connsiteX165" fmla="*/ 704 w 10000"/>
                <a:gd name="connsiteY165" fmla="*/ 7117 h 10000"/>
                <a:gd name="connsiteX166" fmla="*/ 623 w 10000"/>
                <a:gd name="connsiteY166" fmla="*/ 7049 h 10000"/>
                <a:gd name="connsiteX167" fmla="*/ 542 w 10000"/>
                <a:gd name="connsiteY167" fmla="*/ 6982 h 10000"/>
                <a:gd name="connsiteX168" fmla="*/ 466 w 10000"/>
                <a:gd name="connsiteY168" fmla="*/ 6900 h 10000"/>
                <a:gd name="connsiteX169" fmla="*/ 380 w 10000"/>
                <a:gd name="connsiteY169" fmla="*/ 6846 h 10000"/>
                <a:gd name="connsiteX170" fmla="*/ 299 w 10000"/>
                <a:gd name="connsiteY170" fmla="*/ 6779 h 10000"/>
                <a:gd name="connsiteX171" fmla="*/ 218 w 10000"/>
                <a:gd name="connsiteY171" fmla="*/ 6712 h 10000"/>
                <a:gd name="connsiteX172" fmla="*/ 137 w 10000"/>
                <a:gd name="connsiteY172" fmla="*/ 6659 h 10000"/>
                <a:gd name="connsiteX173" fmla="*/ 56 w 10000"/>
                <a:gd name="connsiteY173" fmla="*/ 6593 h 10000"/>
                <a:gd name="connsiteX174" fmla="*/ 0 w 10000"/>
                <a:gd name="connsiteY174" fmla="*/ 6750 h 10000"/>
                <a:gd name="connsiteX175" fmla="*/ 15 w 10000"/>
                <a:gd name="connsiteY175" fmla="*/ 6779 h 10000"/>
                <a:gd name="connsiteX176" fmla="*/ 51 w 10000"/>
                <a:gd name="connsiteY176" fmla="*/ 6831 h 10000"/>
                <a:gd name="connsiteX177" fmla="*/ 106 w 10000"/>
                <a:gd name="connsiteY177" fmla="*/ 6888 h 10000"/>
                <a:gd name="connsiteX178" fmla="*/ 177 w 10000"/>
                <a:gd name="connsiteY178" fmla="*/ 6966 h 10000"/>
                <a:gd name="connsiteX179" fmla="*/ 263 w 10000"/>
                <a:gd name="connsiteY179" fmla="*/ 7049 h 10000"/>
                <a:gd name="connsiteX180" fmla="*/ 359 w 10000"/>
                <a:gd name="connsiteY180" fmla="*/ 7142 h 10000"/>
                <a:gd name="connsiteX181" fmla="*/ 456 w 10000"/>
                <a:gd name="connsiteY181" fmla="*/ 7250 h 10000"/>
                <a:gd name="connsiteX182" fmla="*/ 557 w 10000"/>
                <a:gd name="connsiteY182" fmla="*/ 7341 h 10000"/>
                <a:gd name="connsiteX183" fmla="*/ 658 w 10000"/>
                <a:gd name="connsiteY183" fmla="*/ 7452 h 10000"/>
                <a:gd name="connsiteX184" fmla="*/ 754 w 10000"/>
                <a:gd name="connsiteY184" fmla="*/ 7544 h 10000"/>
                <a:gd name="connsiteX185" fmla="*/ 851 w 10000"/>
                <a:gd name="connsiteY185" fmla="*/ 7625 h 10000"/>
                <a:gd name="connsiteX186" fmla="*/ 932 w 10000"/>
                <a:gd name="connsiteY186" fmla="*/ 7706 h 10000"/>
                <a:gd name="connsiteX187" fmla="*/ 997 w 10000"/>
                <a:gd name="connsiteY187" fmla="*/ 7788 h 10000"/>
                <a:gd name="connsiteX188" fmla="*/ 1053 w 10000"/>
                <a:gd name="connsiteY188" fmla="*/ 7827 h 10000"/>
                <a:gd name="connsiteX189" fmla="*/ 1089 w 10000"/>
                <a:gd name="connsiteY189" fmla="*/ 7868 h 10000"/>
                <a:gd name="connsiteX190" fmla="*/ 1099 w 10000"/>
                <a:gd name="connsiteY190" fmla="*/ 7882 h 10000"/>
                <a:gd name="connsiteX191" fmla="*/ 1094 w 10000"/>
                <a:gd name="connsiteY191" fmla="*/ 7882 h 10000"/>
                <a:gd name="connsiteX192" fmla="*/ 1073 w 10000"/>
                <a:gd name="connsiteY192" fmla="*/ 7895 h 10000"/>
                <a:gd name="connsiteX193" fmla="*/ 1053 w 10000"/>
                <a:gd name="connsiteY193" fmla="*/ 7922 h 10000"/>
                <a:gd name="connsiteX194" fmla="*/ 1023 w 10000"/>
                <a:gd name="connsiteY194" fmla="*/ 7961 h 10000"/>
                <a:gd name="connsiteX195" fmla="*/ 987 w 10000"/>
                <a:gd name="connsiteY195" fmla="*/ 7988 h 10000"/>
                <a:gd name="connsiteX196" fmla="*/ 957 w 10000"/>
                <a:gd name="connsiteY196" fmla="*/ 8028 h 10000"/>
                <a:gd name="connsiteX197" fmla="*/ 932 w 10000"/>
                <a:gd name="connsiteY197" fmla="*/ 8068 h 10000"/>
                <a:gd name="connsiteX198" fmla="*/ 906 w 10000"/>
                <a:gd name="connsiteY198" fmla="*/ 8109 h 10000"/>
                <a:gd name="connsiteX199" fmla="*/ 2486 w 10000"/>
                <a:gd name="connsiteY199" fmla="*/ 9947 h 10000"/>
                <a:gd name="connsiteX200" fmla="*/ 2516 w 10000"/>
                <a:gd name="connsiteY200" fmla="*/ 9988 h 10000"/>
                <a:gd name="connsiteX201" fmla="*/ 2542 w 10000"/>
                <a:gd name="connsiteY201" fmla="*/ 10000 h 10000"/>
                <a:gd name="connsiteX202" fmla="*/ 2572 w 10000"/>
                <a:gd name="connsiteY202" fmla="*/ 10000 h 10000"/>
                <a:gd name="connsiteX203" fmla="*/ 2603 w 10000"/>
                <a:gd name="connsiteY203" fmla="*/ 9932 h 10000"/>
                <a:gd name="connsiteX204" fmla="*/ 1246 w 10000"/>
                <a:gd name="connsiteY204" fmla="*/ 8215 h 10000"/>
                <a:gd name="connsiteX205" fmla="*/ 1337 w 10000"/>
                <a:gd name="connsiteY205" fmla="*/ 8162 h 10000"/>
                <a:gd name="connsiteX206" fmla="*/ 1494 w 10000"/>
                <a:gd name="connsiteY206" fmla="*/ 8080 h 10000"/>
                <a:gd name="connsiteX207" fmla="*/ 1701 w 10000"/>
                <a:gd name="connsiteY207" fmla="*/ 7961 h 10000"/>
                <a:gd name="connsiteX208" fmla="*/ 1949 w 10000"/>
                <a:gd name="connsiteY208" fmla="*/ 7827 h 10000"/>
                <a:gd name="connsiteX209" fmla="*/ 2233 w 10000"/>
                <a:gd name="connsiteY209" fmla="*/ 7692 h 10000"/>
                <a:gd name="connsiteX210" fmla="*/ 2542 w 10000"/>
                <a:gd name="connsiteY210" fmla="*/ 7544 h 10000"/>
                <a:gd name="connsiteX211" fmla="*/ 2871 w 10000"/>
                <a:gd name="connsiteY211" fmla="*/ 7369 h 10000"/>
                <a:gd name="connsiteX212" fmla="*/ 3195 w 10000"/>
                <a:gd name="connsiteY212" fmla="*/ 7209 h 10000"/>
                <a:gd name="connsiteX213" fmla="*/ 3524 w 10000"/>
                <a:gd name="connsiteY213" fmla="*/ 7061 h 10000"/>
                <a:gd name="connsiteX214" fmla="*/ 3833 w 10000"/>
                <a:gd name="connsiteY214" fmla="*/ 6900 h 10000"/>
                <a:gd name="connsiteX215" fmla="*/ 4122 w 10000"/>
                <a:gd name="connsiteY215" fmla="*/ 6767 h 10000"/>
                <a:gd name="connsiteX216" fmla="*/ 4380 w 10000"/>
                <a:gd name="connsiteY216" fmla="*/ 6632 h 10000"/>
                <a:gd name="connsiteX217" fmla="*/ 4603 w 10000"/>
                <a:gd name="connsiteY217" fmla="*/ 6538 h 10000"/>
                <a:gd name="connsiteX218" fmla="*/ 4765 w 10000"/>
                <a:gd name="connsiteY218" fmla="*/ 6443 h 10000"/>
                <a:gd name="connsiteX219" fmla="*/ 4876 w 10000"/>
                <a:gd name="connsiteY219" fmla="*/ 6391 h 10000"/>
                <a:gd name="connsiteX220" fmla="*/ 4911 w 10000"/>
                <a:gd name="connsiteY220" fmla="*/ 6379 h 10000"/>
                <a:gd name="connsiteX221" fmla="*/ 4972 w 10000"/>
                <a:gd name="connsiteY221" fmla="*/ 6471 h 10000"/>
                <a:gd name="connsiteX222" fmla="*/ 5038 w 10000"/>
                <a:gd name="connsiteY222" fmla="*/ 6565 h 10000"/>
                <a:gd name="connsiteX223" fmla="*/ 5109 w 10000"/>
                <a:gd name="connsiteY223" fmla="*/ 6659 h 10000"/>
                <a:gd name="connsiteX224" fmla="*/ 5180 w 10000"/>
                <a:gd name="connsiteY224" fmla="*/ 6767 h 10000"/>
                <a:gd name="connsiteX225" fmla="*/ 5241 w 10000"/>
                <a:gd name="connsiteY225" fmla="*/ 6874 h 10000"/>
                <a:gd name="connsiteX226" fmla="*/ 5306 w 10000"/>
                <a:gd name="connsiteY226" fmla="*/ 6982 h 10000"/>
                <a:gd name="connsiteX227" fmla="*/ 5367 w 10000"/>
                <a:gd name="connsiteY227" fmla="*/ 7088 h 10000"/>
                <a:gd name="connsiteX228" fmla="*/ 5428 w 10000"/>
                <a:gd name="connsiteY228" fmla="*/ 7209 h 10000"/>
                <a:gd name="connsiteX229" fmla="*/ 5423 w 10000"/>
                <a:gd name="connsiteY229" fmla="*/ 7610 h 10000"/>
                <a:gd name="connsiteX230" fmla="*/ 5397 w 10000"/>
                <a:gd name="connsiteY230" fmla="*/ 7988 h 10000"/>
                <a:gd name="connsiteX231" fmla="*/ 5367 w 10000"/>
                <a:gd name="connsiteY231" fmla="*/ 8378 h 10000"/>
                <a:gd name="connsiteX232" fmla="*/ 5337 w 10000"/>
                <a:gd name="connsiteY232" fmla="*/ 8727 h 10000"/>
                <a:gd name="connsiteX233" fmla="*/ 5296 w 10000"/>
                <a:gd name="connsiteY233" fmla="*/ 8604 h 10000"/>
                <a:gd name="connsiteX234" fmla="*/ 5251 w 10000"/>
                <a:gd name="connsiteY234" fmla="*/ 8484 h 10000"/>
                <a:gd name="connsiteX235" fmla="*/ 5210 w 10000"/>
                <a:gd name="connsiteY235" fmla="*/ 8363 h 10000"/>
                <a:gd name="connsiteX236" fmla="*/ 5170 w 10000"/>
                <a:gd name="connsiteY236" fmla="*/ 8253 h 10000"/>
                <a:gd name="connsiteX237" fmla="*/ 5129 w 10000"/>
                <a:gd name="connsiteY237" fmla="*/ 8134 h 10000"/>
                <a:gd name="connsiteX238" fmla="*/ 5089 w 10000"/>
                <a:gd name="connsiteY238" fmla="*/ 8028 h 10000"/>
                <a:gd name="connsiteX239" fmla="*/ 5043 w 10000"/>
                <a:gd name="connsiteY239" fmla="*/ 7922 h 10000"/>
                <a:gd name="connsiteX240" fmla="*/ 4992 w 10000"/>
                <a:gd name="connsiteY240" fmla="*/ 7827 h 10000"/>
                <a:gd name="connsiteX241" fmla="*/ 5033 w 10000"/>
                <a:gd name="connsiteY241" fmla="*/ 7827 h 10000"/>
                <a:gd name="connsiteX242" fmla="*/ 5073 w 10000"/>
                <a:gd name="connsiteY242" fmla="*/ 7868 h 10000"/>
                <a:gd name="connsiteX243" fmla="*/ 5114 w 10000"/>
                <a:gd name="connsiteY243" fmla="*/ 7934 h 10000"/>
                <a:gd name="connsiteX244" fmla="*/ 5149 w 10000"/>
                <a:gd name="connsiteY244" fmla="*/ 8016 h 10000"/>
                <a:gd name="connsiteX245" fmla="*/ 5190 w 10000"/>
                <a:gd name="connsiteY245" fmla="*/ 8096 h 10000"/>
                <a:gd name="connsiteX246" fmla="*/ 5230 w 10000"/>
                <a:gd name="connsiteY246" fmla="*/ 8122 h 10000"/>
                <a:gd name="connsiteX247" fmla="*/ 5271 w 10000"/>
                <a:gd name="connsiteY247" fmla="*/ 8122 h 10000"/>
                <a:gd name="connsiteX248" fmla="*/ 5316 w 10000"/>
                <a:gd name="connsiteY248" fmla="*/ 8068 h 10000"/>
                <a:gd name="connsiteX249" fmla="*/ 5276 w 10000"/>
                <a:gd name="connsiteY249" fmla="*/ 7882 h 10000"/>
                <a:gd name="connsiteX250" fmla="*/ 5225 w 10000"/>
                <a:gd name="connsiteY250" fmla="*/ 7706 h 10000"/>
                <a:gd name="connsiteX251" fmla="*/ 5170 w 10000"/>
                <a:gd name="connsiteY251" fmla="*/ 7559 h 10000"/>
                <a:gd name="connsiteX252" fmla="*/ 5109 w 10000"/>
                <a:gd name="connsiteY252" fmla="*/ 7398 h 10000"/>
                <a:gd name="connsiteX253" fmla="*/ 5043 w 10000"/>
                <a:gd name="connsiteY253" fmla="*/ 7262 h 10000"/>
                <a:gd name="connsiteX254" fmla="*/ 4972 w 10000"/>
                <a:gd name="connsiteY254" fmla="*/ 7142 h 10000"/>
                <a:gd name="connsiteX255" fmla="*/ 4901 w 10000"/>
                <a:gd name="connsiteY255" fmla="*/ 7035 h 10000"/>
                <a:gd name="connsiteX256" fmla="*/ 4835 w 10000"/>
                <a:gd name="connsiteY256" fmla="*/ 6940 h 10000"/>
                <a:gd name="connsiteX257" fmla="*/ 4881 w 10000"/>
                <a:gd name="connsiteY257" fmla="*/ 6952 h 10000"/>
                <a:gd name="connsiteX258" fmla="*/ 4927 w 10000"/>
                <a:gd name="connsiteY258" fmla="*/ 6966 h 10000"/>
                <a:gd name="connsiteX259" fmla="*/ 4972 w 10000"/>
                <a:gd name="connsiteY259" fmla="*/ 6995 h 10000"/>
                <a:gd name="connsiteX260" fmla="*/ 5018 w 10000"/>
                <a:gd name="connsiteY260" fmla="*/ 7035 h 10000"/>
                <a:gd name="connsiteX261" fmla="*/ 5068 w 10000"/>
                <a:gd name="connsiteY261" fmla="*/ 7061 h 10000"/>
                <a:gd name="connsiteX262" fmla="*/ 5114 w 10000"/>
                <a:gd name="connsiteY262" fmla="*/ 7102 h 10000"/>
                <a:gd name="connsiteX263" fmla="*/ 5154 w 10000"/>
                <a:gd name="connsiteY263" fmla="*/ 7155 h 10000"/>
                <a:gd name="connsiteX264" fmla="*/ 5195 w 10000"/>
                <a:gd name="connsiteY264" fmla="*/ 7209 h 10000"/>
                <a:gd name="connsiteX265" fmla="*/ 5220 w 10000"/>
                <a:gd name="connsiteY265" fmla="*/ 7223 h 10000"/>
                <a:gd name="connsiteX266" fmla="*/ 5241 w 10000"/>
                <a:gd name="connsiteY266" fmla="*/ 7275 h 10000"/>
                <a:gd name="connsiteX267" fmla="*/ 5266 w 10000"/>
                <a:gd name="connsiteY267" fmla="*/ 7341 h 10000"/>
                <a:gd name="connsiteX268" fmla="*/ 5281 w 10000"/>
                <a:gd name="connsiteY268" fmla="*/ 7385 h 10000"/>
                <a:gd name="connsiteX269" fmla="*/ 5306 w 10000"/>
                <a:gd name="connsiteY269" fmla="*/ 7452 h 10000"/>
                <a:gd name="connsiteX270" fmla="*/ 5327 w 10000"/>
                <a:gd name="connsiteY270" fmla="*/ 7465 h 10000"/>
                <a:gd name="connsiteX271" fmla="*/ 5352 w 10000"/>
                <a:gd name="connsiteY271" fmla="*/ 7452 h 10000"/>
                <a:gd name="connsiteX272" fmla="*/ 5382 w 10000"/>
                <a:gd name="connsiteY272" fmla="*/ 7385 h 10000"/>
                <a:gd name="connsiteX273" fmla="*/ 5342 w 10000"/>
                <a:gd name="connsiteY273" fmla="*/ 7250 h 10000"/>
                <a:gd name="connsiteX274" fmla="*/ 5296 w 10000"/>
                <a:gd name="connsiteY274" fmla="*/ 7142 h 10000"/>
                <a:gd name="connsiteX275" fmla="*/ 5241 w 10000"/>
                <a:gd name="connsiteY275" fmla="*/ 7049 h 10000"/>
                <a:gd name="connsiteX276" fmla="*/ 5190 w 10000"/>
                <a:gd name="connsiteY276" fmla="*/ 6966 h 10000"/>
                <a:gd name="connsiteX277" fmla="*/ 5129 w 10000"/>
                <a:gd name="connsiteY277" fmla="*/ 6900 h 10000"/>
                <a:gd name="connsiteX278" fmla="*/ 5073 w 10000"/>
                <a:gd name="connsiteY278" fmla="*/ 6861 h 10000"/>
                <a:gd name="connsiteX279" fmla="*/ 5008 w 10000"/>
                <a:gd name="connsiteY279" fmla="*/ 6793 h 10000"/>
                <a:gd name="connsiteX280" fmla="*/ 4952 w 10000"/>
                <a:gd name="connsiteY280" fmla="*/ 6750 h 10000"/>
                <a:gd name="connsiteX281" fmla="*/ 4916 w 10000"/>
                <a:gd name="connsiteY281" fmla="*/ 6712 h 10000"/>
                <a:gd name="connsiteX282" fmla="*/ 4876 w 10000"/>
                <a:gd name="connsiteY282" fmla="*/ 6698 h 10000"/>
                <a:gd name="connsiteX283" fmla="*/ 4841 w 10000"/>
                <a:gd name="connsiteY283" fmla="*/ 6698 h 10000"/>
                <a:gd name="connsiteX284" fmla="*/ 4810 w 10000"/>
                <a:gd name="connsiteY284" fmla="*/ 6767 h 10000"/>
                <a:gd name="connsiteX285" fmla="*/ 4810 w 10000"/>
                <a:gd name="connsiteY285" fmla="*/ 6805 h 10000"/>
                <a:gd name="connsiteX286" fmla="*/ 4815 w 10000"/>
                <a:gd name="connsiteY286" fmla="*/ 6861 h 10000"/>
                <a:gd name="connsiteX287" fmla="*/ 4820 w 10000"/>
                <a:gd name="connsiteY287" fmla="*/ 6888 h 10000"/>
                <a:gd name="connsiteX288" fmla="*/ 4835 w 10000"/>
                <a:gd name="connsiteY288" fmla="*/ 6913 h 10000"/>
                <a:gd name="connsiteX289" fmla="*/ 4795 w 10000"/>
                <a:gd name="connsiteY289" fmla="*/ 6952 h 10000"/>
                <a:gd name="connsiteX290" fmla="*/ 4744 w 10000"/>
                <a:gd name="connsiteY290" fmla="*/ 6966 h 10000"/>
                <a:gd name="connsiteX291" fmla="*/ 4709 w 10000"/>
                <a:gd name="connsiteY291" fmla="*/ 6995 h 10000"/>
                <a:gd name="connsiteX292" fmla="*/ 4704 w 10000"/>
                <a:gd name="connsiteY292" fmla="*/ 7117 h 10000"/>
                <a:gd name="connsiteX293" fmla="*/ 4754 w 10000"/>
                <a:gd name="connsiteY293" fmla="*/ 7168 h 10000"/>
                <a:gd name="connsiteX294" fmla="*/ 4800 w 10000"/>
                <a:gd name="connsiteY294" fmla="*/ 7209 h 10000"/>
                <a:gd name="connsiteX295" fmla="*/ 4846 w 10000"/>
                <a:gd name="connsiteY295" fmla="*/ 7262 h 10000"/>
                <a:gd name="connsiteX296" fmla="*/ 4896 w 10000"/>
                <a:gd name="connsiteY296" fmla="*/ 7289 h 10000"/>
                <a:gd name="connsiteX297" fmla="*/ 4937 w 10000"/>
                <a:gd name="connsiteY297" fmla="*/ 7341 h 10000"/>
                <a:gd name="connsiteX298" fmla="*/ 4987 w 10000"/>
                <a:gd name="connsiteY298" fmla="*/ 7398 h 10000"/>
                <a:gd name="connsiteX299" fmla="*/ 5028 w 10000"/>
                <a:gd name="connsiteY299" fmla="*/ 7479 h 10000"/>
                <a:gd name="connsiteX300" fmla="*/ 5068 w 10000"/>
                <a:gd name="connsiteY300" fmla="*/ 7559 h 10000"/>
                <a:gd name="connsiteX301" fmla="*/ 5033 w 10000"/>
                <a:gd name="connsiteY301" fmla="*/ 7571 h 10000"/>
                <a:gd name="connsiteX302" fmla="*/ 4992 w 10000"/>
                <a:gd name="connsiteY302" fmla="*/ 7571 h 10000"/>
                <a:gd name="connsiteX303" fmla="*/ 4957 w 10000"/>
                <a:gd name="connsiteY303" fmla="*/ 7559 h 10000"/>
                <a:gd name="connsiteX304" fmla="*/ 4916 w 10000"/>
                <a:gd name="connsiteY304" fmla="*/ 7519 h 10000"/>
                <a:gd name="connsiteX305" fmla="*/ 4876 w 10000"/>
                <a:gd name="connsiteY305" fmla="*/ 7492 h 10000"/>
                <a:gd name="connsiteX306" fmla="*/ 4835 w 10000"/>
                <a:gd name="connsiteY306" fmla="*/ 7479 h 10000"/>
                <a:gd name="connsiteX307" fmla="*/ 4800 w 10000"/>
                <a:gd name="connsiteY307" fmla="*/ 7505 h 10000"/>
                <a:gd name="connsiteX308" fmla="*/ 4759 w 10000"/>
                <a:gd name="connsiteY308" fmla="*/ 7559 h 10000"/>
                <a:gd name="connsiteX309" fmla="*/ 4775 w 10000"/>
                <a:gd name="connsiteY309" fmla="*/ 7719 h 10000"/>
                <a:gd name="connsiteX310" fmla="*/ 4810 w 10000"/>
                <a:gd name="connsiteY310" fmla="*/ 7868 h 10000"/>
                <a:gd name="connsiteX311" fmla="*/ 4851 w 10000"/>
                <a:gd name="connsiteY311" fmla="*/ 7974 h 10000"/>
                <a:gd name="connsiteX312" fmla="*/ 4901 w 10000"/>
                <a:gd name="connsiteY312" fmla="*/ 8080 h 10000"/>
                <a:gd name="connsiteX313" fmla="*/ 4952 w 10000"/>
                <a:gd name="connsiteY313" fmla="*/ 8189 h 10000"/>
                <a:gd name="connsiteX314" fmla="*/ 5003 w 10000"/>
                <a:gd name="connsiteY314" fmla="*/ 8309 h 10000"/>
                <a:gd name="connsiteX315" fmla="*/ 5043 w 10000"/>
                <a:gd name="connsiteY315" fmla="*/ 8470 h 10000"/>
                <a:gd name="connsiteX316" fmla="*/ 5078 w 10000"/>
                <a:gd name="connsiteY316" fmla="*/ 8631 h 10000"/>
                <a:gd name="connsiteX317" fmla="*/ 4987 w 10000"/>
                <a:gd name="connsiteY317" fmla="*/ 8686 h 10000"/>
                <a:gd name="connsiteX318" fmla="*/ 4886 w 10000"/>
                <a:gd name="connsiteY318" fmla="*/ 8741 h 10000"/>
                <a:gd name="connsiteX319" fmla="*/ 4795 w 10000"/>
                <a:gd name="connsiteY319" fmla="*/ 8822 h 10000"/>
                <a:gd name="connsiteX320" fmla="*/ 4699 w 10000"/>
                <a:gd name="connsiteY320" fmla="*/ 8902 h 10000"/>
                <a:gd name="connsiteX321" fmla="*/ 4608 w 10000"/>
                <a:gd name="connsiteY321" fmla="*/ 8982 h 10000"/>
                <a:gd name="connsiteX322" fmla="*/ 4511 w 10000"/>
                <a:gd name="connsiteY322" fmla="*/ 9036 h 10000"/>
                <a:gd name="connsiteX323" fmla="*/ 4415 w 10000"/>
                <a:gd name="connsiteY323" fmla="*/ 9089 h 10000"/>
                <a:gd name="connsiteX324" fmla="*/ 4319 w 10000"/>
                <a:gd name="connsiteY324" fmla="*/ 9103 h 10000"/>
                <a:gd name="connsiteX325" fmla="*/ 4339 w 10000"/>
                <a:gd name="connsiteY325" fmla="*/ 8768 h 10000"/>
                <a:gd name="connsiteX326" fmla="*/ 4349 w 10000"/>
                <a:gd name="connsiteY326" fmla="*/ 8390 h 10000"/>
                <a:gd name="connsiteX327" fmla="*/ 4339 w 10000"/>
                <a:gd name="connsiteY327" fmla="*/ 8028 h 10000"/>
                <a:gd name="connsiteX328" fmla="*/ 4319 w 10000"/>
                <a:gd name="connsiteY328" fmla="*/ 7692 h 10000"/>
                <a:gd name="connsiteX329" fmla="*/ 4294 w 10000"/>
                <a:gd name="connsiteY329" fmla="*/ 7585 h 10000"/>
                <a:gd name="connsiteX330" fmla="*/ 4268 w 10000"/>
                <a:gd name="connsiteY330" fmla="*/ 7465 h 10000"/>
                <a:gd name="connsiteX331" fmla="*/ 4238 w 10000"/>
                <a:gd name="connsiteY331" fmla="*/ 7356 h 10000"/>
                <a:gd name="connsiteX332" fmla="*/ 4192 w 10000"/>
                <a:gd name="connsiteY332" fmla="*/ 7315 h 10000"/>
                <a:gd name="connsiteX333" fmla="*/ 4147 w 10000"/>
                <a:gd name="connsiteY333" fmla="*/ 7544 h 10000"/>
                <a:gd name="connsiteX334" fmla="*/ 4116 w 10000"/>
                <a:gd name="connsiteY334" fmla="*/ 7775 h 10000"/>
                <a:gd name="connsiteX335" fmla="*/ 4086 w 10000"/>
                <a:gd name="connsiteY335" fmla="*/ 8001 h 10000"/>
                <a:gd name="connsiteX336" fmla="*/ 4035 w 10000"/>
                <a:gd name="connsiteY336" fmla="*/ 8215 h 10000"/>
                <a:gd name="connsiteX337" fmla="*/ 3833 w 10000"/>
                <a:gd name="connsiteY337" fmla="*/ 7315 h 10000"/>
                <a:gd name="connsiteX338" fmla="*/ 3772 w 10000"/>
                <a:gd name="connsiteY338" fmla="*/ 7315 h 10000"/>
                <a:gd name="connsiteX339" fmla="*/ 3772 w 10000"/>
                <a:gd name="connsiteY339" fmla="*/ 7465 h 10000"/>
                <a:gd name="connsiteX340" fmla="*/ 3813 w 10000"/>
                <a:gd name="connsiteY340" fmla="*/ 7625 h 10000"/>
                <a:gd name="connsiteX341" fmla="*/ 3848 w 10000"/>
                <a:gd name="connsiteY341" fmla="*/ 7800 h 10000"/>
                <a:gd name="connsiteX342" fmla="*/ 3878 w 10000"/>
                <a:gd name="connsiteY342" fmla="*/ 7974 h 10000"/>
                <a:gd name="connsiteX343" fmla="*/ 3909 w 10000"/>
                <a:gd name="connsiteY343" fmla="*/ 8162 h 10000"/>
                <a:gd name="connsiteX344" fmla="*/ 3934 w 10000"/>
                <a:gd name="connsiteY344" fmla="*/ 8323 h 10000"/>
                <a:gd name="connsiteX345" fmla="*/ 3959 w 10000"/>
                <a:gd name="connsiteY345" fmla="*/ 8509 h 10000"/>
                <a:gd name="connsiteX346" fmla="*/ 3975 w 10000"/>
                <a:gd name="connsiteY346" fmla="*/ 8714 h 10000"/>
                <a:gd name="connsiteX347" fmla="*/ 3995 w 10000"/>
                <a:gd name="connsiteY347" fmla="*/ 8902 h 10000"/>
                <a:gd name="connsiteX348" fmla="*/ 4041 w 10000"/>
                <a:gd name="connsiteY348" fmla="*/ 8874 h 10000"/>
                <a:gd name="connsiteX349" fmla="*/ 4081 w 10000"/>
                <a:gd name="connsiteY349" fmla="*/ 8797 h 10000"/>
                <a:gd name="connsiteX350" fmla="*/ 4111 w 10000"/>
                <a:gd name="connsiteY350" fmla="*/ 8714 h 10000"/>
                <a:gd name="connsiteX351" fmla="*/ 4142 w 10000"/>
                <a:gd name="connsiteY351" fmla="*/ 8618 h 10000"/>
                <a:gd name="connsiteX352" fmla="*/ 4162 w 10000"/>
                <a:gd name="connsiteY352" fmla="*/ 8509 h 10000"/>
                <a:gd name="connsiteX353" fmla="*/ 4182 w 10000"/>
                <a:gd name="connsiteY353" fmla="*/ 8390 h 10000"/>
                <a:gd name="connsiteX354" fmla="*/ 4197 w 10000"/>
                <a:gd name="connsiteY354" fmla="*/ 8283 h 10000"/>
                <a:gd name="connsiteX355" fmla="*/ 4218 w 10000"/>
                <a:gd name="connsiteY355" fmla="*/ 8177 h 10000"/>
                <a:gd name="connsiteX356" fmla="*/ 4238 w 10000"/>
                <a:gd name="connsiteY356" fmla="*/ 8283 h 10000"/>
                <a:gd name="connsiteX357" fmla="*/ 4228 w 10000"/>
                <a:gd name="connsiteY357" fmla="*/ 8522 h 10000"/>
                <a:gd name="connsiteX358" fmla="*/ 4203 w 10000"/>
                <a:gd name="connsiteY358" fmla="*/ 8780 h 10000"/>
                <a:gd name="connsiteX359" fmla="*/ 4182 w 10000"/>
                <a:gd name="connsiteY359" fmla="*/ 9009 h 10000"/>
                <a:gd name="connsiteX360" fmla="*/ 4147 w 10000"/>
                <a:gd name="connsiteY360" fmla="*/ 9251 h 10000"/>
                <a:gd name="connsiteX361" fmla="*/ 4111 w 10000"/>
                <a:gd name="connsiteY361" fmla="*/ 9490 h 10000"/>
                <a:gd name="connsiteX362" fmla="*/ 4076 w 10000"/>
                <a:gd name="connsiteY362" fmla="*/ 9720 h 10000"/>
                <a:gd name="connsiteX363" fmla="*/ 4258 w 10000"/>
                <a:gd name="connsiteY363" fmla="*/ 9869 h 10000"/>
                <a:gd name="connsiteX364" fmla="*/ 4273 w 10000"/>
                <a:gd name="connsiteY364" fmla="*/ 9692 h 10000"/>
                <a:gd name="connsiteX365" fmla="*/ 4294 w 10000"/>
                <a:gd name="connsiteY365" fmla="*/ 9544 h 10000"/>
                <a:gd name="connsiteX366" fmla="*/ 4400 w 10000"/>
                <a:gd name="connsiteY366" fmla="*/ 9504 h 10000"/>
                <a:gd name="connsiteX367" fmla="*/ 4511 w 10000"/>
                <a:gd name="connsiteY367" fmla="*/ 9424 h 10000"/>
                <a:gd name="connsiteX368" fmla="*/ 4623 w 10000"/>
                <a:gd name="connsiteY368" fmla="*/ 9344 h 10000"/>
                <a:gd name="connsiteX369" fmla="*/ 4734 w 10000"/>
                <a:gd name="connsiteY369" fmla="*/ 9277 h 10000"/>
                <a:gd name="connsiteX370" fmla="*/ 4846 w 10000"/>
                <a:gd name="connsiteY370" fmla="*/ 9197 h 10000"/>
                <a:gd name="connsiteX371" fmla="*/ 4952 w 10000"/>
                <a:gd name="connsiteY371" fmla="*/ 9117 h 10000"/>
                <a:gd name="connsiteX372" fmla="*/ 5063 w 10000"/>
                <a:gd name="connsiteY372" fmla="*/ 9036 h 10000"/>
                <a:gd name="connsiteX373" fmla="*/ 5170 w 10000"/>
                <a:gd name="connsiteY373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352 w 10000"/>
                <a:gd name="connsiteY126" fmla="*/ 80 h 10000"/>
                <a:gd name="connsiteX127" fmla="*/ 7048 w 10000"/>
                <a:gd name="connsiteY127" fmla="*/ 2390 h 10000"/>
                <a:gd name="connsiteX128" fmla="*/ 6932 w 10000"/>
                <a:gd name="connsiteY128" fmla="*/ 2418 h 10000"/>
                <a:gd name="connsiteX129" fmla="*/ 6820 w 10000"/>
                <a:gd name="connsiteY129" fmla="*/ 2484 h 10000"/>
                <a:gd name="connsiteX130" fmla="*/ 6709 w 10000"/>
                <a:gd name="connsiteY130" fmla="*/ 2566 h 10000"/>
                <a:gd name="connsiteX131" fmla="*/ 6603 w 10000"/>
                <a:gd name="connsiteY131" fmla="*/ 2645 h 10000"/>
                <a:gd name="connsiteX132" fmla="*/ 6501 w 10000"/>
                <a:gd name="connsiteY132" fmla="*/ 2778 h 10000"/>
                <a:gd name="connsiteX133" fmla="*/ 5443 w 10000"/>
                <a:gd name="connsiteY133" fmla="*/ 6767 h 10000"/>
                <a:gd name="connsiteX134" fmla="*/ 5337 w 10000"/>
                <a:gd name="connsiteY134" fmla="*/ 6644 h 10000"/>
                <a:gd name="connsiteX135" fmla="*/ 5251 w 10000"/>
                <a:gd name="connsiteY135" fmla="*/ 6580 h 10000"/>
                <a:gd name="connsiteX136" fmla="*/ 5170 w 10000"/>
                <a:gd name="connsiteY136" fmla="*/ 6498 h 10000"/>
                <a:gd name="connsiteX137" fmla="*/ 5089 w 10000"/>
                <a:gd name="connsiteY137" fmla="*/ 6405 h 10000"/>
                <a:gd name="connsiteX138" fmla="*/ 5013 w 10000"/>
                <a:gd name="connsiteY138" fmla="*/ 6325 h 10000"/>
                <a:gd name="connsiteX139" fmla="*/ 4962 w 10000"/>
                <a:gd name="connsiteY139" fmla="*/ 6230 h 10000"/>
                <a:gd name="connsiteX140" fmla="*/ 4937 w 10000"/>
                <a:gd name="connsiteY140" fmla="*/ 6123 h 10000"/>
                <a:gd name="connsiteX141" fmla="*/ 4835 w 10000"/>
                <a:gd name="connsiteY141" fmla="*/ 6163 h 10000"/>
                <a:gd name="connsiteX142" fmla="*/ 4668 w 10000"/>
                <a:gd name="connsiteY142" fmla="*/ 6243 h 10000"/>
                <a:gd name="connsiteX143" fmla="*/ 4461 w 10000"/>
                <a:gd name="connsiteY143" fmla="*/ 6325 h 10000"/>
                <a:gd name="connsiteX144" fmla="*/ 4213 w 10000"/>
                <a:gd name="connsiteY144" fmla="*/ 6443 h 10000"/>
                <a:gd name="connsiteX145" fmla="*/ 3929 w 10000"/>
                <a:gd name="connsiteY145" fmla="*/ 6565 h 10000"/>
                <a:gd name="connsiteX146" fmla="*/ 3625 w 10000"/>
                <a:gd name="connsiteY146" fmla="*/ 6686 h 10000"/>
                <a:gd name="connsiteX147" fmla="*/ 3311 w 10000"/>
                <a:gd name="connsiteY147" fmla="*/ 6831 h 10000"/>
                <a:gd name="connsiteX148" fmla="*/ 2992 w 10000"/>
                <a:gd name="connsiteY148" fmla="*/ 6966 h 10000"/>
                <a:gd name="connsiteX149" fmla="*/ 2678 w 10000"/>
                <a:gd name="connsiteY149" fmla="*/ 7102 h 10000"/>
                <a:gd name="connsiteX150" fmla="*/ 2380 w 10000"/>
                <a:gd name="connsiteY150" fmla="*/ 7250 h 10000"/>
                <a:gd name="connsiteX151" fmla="*/ 2101 w 10000"/>
                <a:gd name="connsiteY151" fmla="*/ 7369 h 10000"/>
                <a:gd name="connsiteX152" fmla="*/ 1848 w 10000"/>
                <a:gd name="connsiteY152" fmla="*/ 7479 h 10000"/>
                <a:gd name="connsiteX153" fmla="*/ 1641 w 10000"/>
                <a:gd name="connsiteY153" fmla="*/ 7571 h 10000"/>
                <a:gd name="connsiteX154" fmla="*/ 1484 w 10000"/>
                <a:gd name="connsiteY154" fmla="*/ 7625 h 10000"/>
                <a:gd name="connsiteX155" fmla="*/ 1377 w 10000"/>
                <a:gd name="connsiteY155" fmla="*/ 7680 h 10000"/>
                <a:gd name="connsiteX156" fmla="*/ 1342 w 10000"/>
                <a:gd name="connsiteY156" fmla="*/ 7692 h 10000"/>
                <a:gd name="connsiteX157" fmla="*/ 1261 w 10000"/>
                <a:gd name="connsiteY157" fmla="*/ 7625 h 10000"/>
                <a:gd name="connsiteX158" fmla="*/ 1180 w 10000"/>
                <a:gd name="connsiteY158" fmla="*/ 7559 h 10000"/>
                <a:gd name="connsiteX159" fmla="*/ 1104 w 10000"/>
                <a:gd name="connsiteY159" fmla="*/ 7492 h 10000"/>
                <a:gd name="connsiteX160" fmla="*/ 1023 w 10000"/>
                <a:gd name="connsiteY160" fmla="*/ 7412 h 10000"/>
                <a:gd name="connsiteX161" fmla="*/ 942 w 10000"/>
                <a:gd name="connsiteY161" fmla="*/ 7341 h 10000"/>
                <a:gd name="connsiteX162" fmla="*/ 861 w 10000"/>
                <a:gd name="connsiteY162" fmla="*/ 7262 h 10000"/>
                <a:gd name="connsiteX163" fmla="*/ 785 w 10000"/>
                <a:gd name="connsiteY163" fmla="*/ 7195 h 10000"/>
                <a:gd name="connsiteX164" fmla="*/ 704 w 10000"/>
                <a:gd name="connsiteY164" fmla="*/ 7117 h 10000"/>
                <a:gd name="connsiteX165" fmla="*/ 623 w 10000"/>
                <a:gd name="connsiteY165" fmla="*/ 7049 h 10000"/>
                <a:gd name="connsiteX166" fmla="*/ 542 w 10000"/>
                <a:gd name="connsiteY166" fmla="*/ 6982 h 10000"/>
                <a:gd name="connsiteX167" fmla="*/ 466 w 10000"/>
                <a:gd name="connsiteY167" fmla="*/ 6900 h 10000"/>
                <a:gd name="connsiteX168" fmla="*/ 380 w 10000"/>
                <a:gd name="connsiteY168" fmla="*/ 6846 h 10000"/>
                <a:gd name="connsiteX169" fmla="*/ 299 w 10000"/>
                <a:gd name="connsiteY169" fmla="*/ 6779 h 10000"/>
                <a:gd name="connsiteX170" fmla="*/ 218 w 10000"/>
                <a:gd name="connsiteY170" fmla="*/ 6712 h 10000"/>
                <a:gd name="connsiteX171" fmla="*/ 137 w 10000"/>
                <a:gd name="connsiteY171" fmla="*/ 6659 h 10000"/>
                <a:gd name="connsiteX172" fmla="*/ 56 w 10000"/>
                <a:gd name="connsiteY172" fmla="*/ 6593 h 10000"/>
                <a:gd name="connsiteX173" fmla="*/ 0 w 10000"/>
                <a:gd name="connsiteY173" fmla="*/ 6750 h 10000"/>
                <a:gd name="connsiteX174" fmla="*/ 15 w 10000"/>
                <a:gd name="connsiteY174" fmla="*/ 6779 h 10000"/>
                <a:gd name="connsiteX175" fmla="*/ 51 w 10000"/>
                <a:gd name="connsiteY175" fmla="*/ 6831 h 10000"/>
                <a:gd name="connsiteX176" fmla="*/ 106 w 10000"/>
                <a:gd name="connsiteY176" fmla="*/ 6888 h 10000"/>
                <a:gd name="connsiteX177" fmla="*/ 177 w 10000"/>
                <a:gd name="connsiteY177" fmla="*/ 6966 h 10000"/>
                <a:gd name="connsiteX178" fmla="*/ 263 w 10000"/>
                <a:gd name="connsiteY178" fmla="*/ 7049 h 10000"/>
                <a:gd name="connsiteX179" fmla="*/ 359 w 10000"/>
                <a:gd name="connsiteY179" fmla="*/ 7142 h 10000"/>
                <a:gd name="connsiteX180" fmla="*/ 456 w 10000"/>
                <a:gd name="connsiteY180" fmla="*/ 7250 h 10000"/>
                <a:gd name="connsiteX181" fmla="*/ 557 w 10000"/>
                <a:gd name="connsiteY181" fmla="*/ 7341 h 10000"/>
                <a:gd name="connsiteX182" fmla="*/ 658 w 10000"/>
                <a:gd name="connsiteY182" fmla="*/ 7452 h 10000"/>
                <a:gd name="connsiteX183" fmla="*/ 754 w 10000"/>
                <a:gd name="connsiteY183" fmla="*/ 7544 h 10000"/>
                <a:gd name="connsiteX184" fmla="*/ 851 w 10000"/>
                <a:gd name="connsiteY184" fmla="*/ 7625 h 10000"/>
                <a:gd name="connsiteX185" fmla="*/ 932 w 10000"/>
                <a:gd name="connsiteY185" fmla="*/ 7706 h 10000"/>
                <a:gd name="connsiteX186" fmla="*/ 997 w 10000"/>
                <a:gd name="connsiteY186" fmla="*/ 7788 h 10000"/>
                <a:gd name="connsiteX187" fmla="*/ 1053 w 10000"/>
                <a:gd name="connsiteY187" fmla="*/ 7827 h 10000"/>
                <a:gd name="connsiteX188" fmla="*/ 1089 w 10000"/>
                <a:gd name="connsiteY188" fmla="*/ 7868 h 10000"/>
                <a:gd name="connsiteX189" fmla="*/ 1099 w 10000"/>
                <a:gd name="connsiteY189" fmla="*/ 7882 h 10000"/>
                <a:gd name="connsiteX190" fmla="*/ 1094 w 10000"/>
                <a:gd name="connsiteY190" fmla="*/ 7882 h 10000"/>
                <a:gd name="connsiteX191" fmla="*/ 1073 w 10000"/>
                <a:gd name="connsiteY191" fmla="*/ 7895 h 10000"/>
                <a:gd name="connsiteX192" fmla="*/ 1053 w 10000"/>
                <a:gd name="connsiteY192" fmla="*/ 7922 h 10000"/>
                <a:gd name="connsiteX193" fmla="*/ 1023 w 10000"/>
                <a:gd name="connsiteY193" fmla="*/ 7961 h 10000"/>
                <a:gd name="connsiteX194" fmla="*/ 987 w 10000"/>
                <a:gd name="connsiteY194" fmla="*/ 7988 h 10000"/>
                <a:gd name="connsiteX195" fmla="*/ 957 w 10000"/>
                <a:gd name="connsiteY195" fmla="*/ 8028 h 10000"/>
                <a:gd name="connsiteX196" fmla="*/ 932 w 10000"/>
                <a:gd name="connsiteY196" fmla="*/ 8068 h 10000"/>
                <a:gd name="connsiteX197" fmla="*/ 906 w 10000"/>
                <a:gd name="connsiteY197" fmla="*/ 8109 h 10000"/>
                <a:gd name="connsiteX198" fmla="*/ 2486 w 10000"/>
                <a:gd name="connsiteY198" fmla="*/ 9947 h 10000"/>
                <a:gd name="connsiteX199" fmla="*/ 2516 w 10000"/>
                <a:gd name="connsiteY199" fmla="*/ 9988 h 10000"/>
                <a:gd name="connsiteX200" fmla="*/ 2542 w 10000"/>
                <a:gd name="connsiteY200" fmla="*/ 10000 h 10000"/>
                <a:gd name="connsiteX201" fmla="*/ 2572 w 10000"/>
                <a:gd name="connsiteY201" fmla="*/ 10000 h 10000"/>
                <a:gd name="connsiteX202" fmla="*/ 2603 w 10000"/>
                <a:gd name="connsiteY202" fmla="*/ 9932 h 10000"/>
                <a:gd name="connsiteX203" fmla="*/ 1246 w 10000"/>
                <a:gd name="connsiteY203" fmla="*/ 8215 h 10000"/>
                <a:gd name="connsiteX204" fmla="*/ 1337 w 10000"/>
                <a:gd name="connsiteY204" fmla="*/ 8162 h 10000"/>
                <a:gd name="connsiteX205" fmla="*/ 1494 w 10000"/>
                <a:gd name="connsiteY205" fmla="*/ 8080 h 10000"/>
                <a:gd name="connsiteX206" fmla="*/ 1701 w 10000"/>
                <a:gd name="connsiteY206" fmla="*/ 7961 h 10000"/>
                <a:gd name="connsiteX207" fmla="*/ 1949 w 10000"/>
                <a:gd name="connsiteY207" fmla="*/ 7827 h 10000"/>
                <a:gd name="connsiteX208" fmla="*/ 2233 w 10000"/>
                <a:gd name="connsiteY208" fmla="*/ 7692 h 10000"/>
                <a:gd name="connsiteX209" fmla="*/ 2542 w 10000"/>
                <a:gd name="connsiteY209" fmla="*/ 7544 h 10000"/>
                <a:gd name="connsiteX210" fmla="*/ 2871 w 10000"/>
                <a:gd name="connsiteY210" fmla="*/ 7369 h 10000"/>
                <a:gd name="connsiteX211" fmla="*/ 3195 w 10000"/>
                <a:gd name="connsiteY211" fmla="*/ 7209 h 10000"/>
                <a:gd name="connsiteX212" fmla="*/ 3524 w 10000"/>
                <a:gd name="connsiteY212" fmla="*/ 7061 h 10000"/>
                <a:gd name="connsiteX213" fmla="*/ 3833 w 10000"/>
                <a:gd name="connsiteY213" fmla="*/ 6900 h 10000"/>
                <a:gd name="connsiteX214" fmla="*/ 4122 w 10000"/>
                <a:gd name="connsiteY214" fmla="*/ 6767 h 10000"/>
                <a:gd name="connsiteX215" fmla="*/ 4380 w 10000"/>
                <a:gd name="connsiteY215" fmla="*/ 6632 h 10000"/>
                <a:gd name="connsiteX216" fmla="*/ 4603 w 10000"/>
                <a:gd name="connsiteY216" fmla="*/ 6538 h 10000"/>
                <a:gd name="connsiteX217" fmla="*/ 4765 w 10000"/>
                <a:gd name="connsiteY217" fmla="*/ 6443 h 10000"/>
                <a:gd name="connsiteX218" fmla="*/ 4876 w 10000"/>
                <a:gd name="connsiteY218" fmla="*/ 6391 h 10000"/>
                <a:gd name="connsiteX219" fmla="*/ 4911 w 10000"/>
                <a:gd name="connsiteY219" fmla="*/ 6379 h 10000"/>
                <a:gd name="connsiteX220" fmla="*/ 4972 w 10000"/>
                <a:gd name="connsiteY220" fmla="*/ 6471 h 10000"/>
                <a:gd name="connsiteX221" fmla="*/ 5038 w 10000"/>
                <a:gd name="connsiteY221" fmla="*/ 6565 h 10000"/>
                <a:gd name="connsiteX222" fmla="*/ 5109 w 10000"/>
                <a:gd name="connsiteY222" fmla="*/ 6659 h 10000"/>
                <a:gd name="connsiteX223" fmla="*/ 5180 w 10000"/>
                <a:gd name="connsiteY223" fmla="*/ 6767 h 10000"/>
                <a:gd name="connsiteX224" fmla="*/ 5241 w 10000"/>
                <a:gd name="connsiteY224" fmla="*/ 6874 h 10000"/>
                <a:gd name="connsiteX225" fmla="*/ 5306 w 10000"/>
                <a:gd name="connsiteY225" fmla="*/ 6982 h 10000"/>
                <a:gd name="connsiteX226" fmla="*/ 5367 w 10000"/>
                <a:gd name="connsiteY226" fmla="*/ 7088 h 10000"/>
                <a:gd name="connsiteX227" fmla="*/ 5428 w 10000"/>
                <a:gd name="connsiteY227" fmla="*/ 7209 h 10000"/>
                <a:gd name="connsiteX228" fmla="*/ 5423 w 10000"/>
                <a:gd name="connsiteY228" fmla="*/ 7610 h 10000"/>
                <a:gd name="connsiteX229" fmla="*/ 5397 w 10000"/>
                <a:gd name="connsiteY229" fmla="*/ 7988 h 10000"/>
                <a:gd name="connsiteX230" fmla="*/ 5367 w 10000"/>
                <a:gd name="connsiteY230" fmla="*/ 8378 h 10000"/>
                <a:gd name="connsiteX231" fmla="*/ 5337 w 10000"/>
                <a:gd name="connsiteY231" fmla="*/ 8727 h 10000"/>
                <a:gd name="connsiteX232" fmla="*/ 5296 w 10000"/>
                <a:gd name="connsiteY232" fmla="*/ 8604 h 10000"/>
                <a:gd name="connsiteX233" fmla="*/ 5251 w 10000"/>
                <a:gd name="connsiteY233" fmla="*/ 8484 h 10000"/>
                <a:gd name="connsiteX234" fmla="*/ 5210 w 10000"/>
                <a:gd name="connsiteY234" fmla="*/ 8363 h 10000"/>
                <a:gd name="connsiteX235" fmla="*/ 5170 w 10000"/>
                <a:gd name="connsiteY235" fmla="*/ 8253 h 10000"/>
                <a:gd name="connsiteX236" fmla="*/ 5129 w 10000"/>
                <a:gd name="connsiteY236" fmla="*/ 8134 h 10000"/>
                <a:gd name="connsiteX237" fmla="*/ 5089 w 10000"/>
                <a:gd name="connsiteY237" fmla="*/ 8028 h 10000"/>
                <a:gd name="connsiteX238" fmla="*/ 5043 w 10000"/>
                <a:gd name="connsiteY238" fmla="*/ 7922 h 10000"/>
                <a:gd name="connsiteX239" fmla="*/ 4992 w 10000"/>
                <a:gd name="connsiteY239" fmla="*/ 7827 h 10000"/>
                <a:gd name="connsiteX240" fmla="*/ 5033 w 10000"/>
                <a:gd name="connsiteY240" fmla="*/ 7827 h 10000"/>
                <a:gd name="connsiteX241" fmla="*/ 5073 w 10000"/>
                <a:gd name="connsiteY241" fmla="*/ 7868 h 10000"/>
                <a:gd name="connsiteX242" fmla="*/ 5114 w 10000"/>
                <a:gd name="connsiteY242" fmla="*/ 7934 h 10000"/>
                <a:gd name="connsiteX243" fmla="*/ 5149 w 10000"/>
                <a:gd name="connsiteY243" fmla="*/ 8016 h 10000"/>
                <a:gd name="connsiteX244" fmla="*/ 5190 w 10000"/>
                <a:gd name="connsiteY244" fmla="*/ 8096 h 10000"/>
                <a:gd name="connsiteX245" fmla="*/ 5230 w 10000"/>
                <a:gd name="connsiteY245" fmla="*/ 8122 h 10000"/>
                <a:gd name="connsiteX246" fmla="*/ 5271 w 10000"/>
                <a:gd name="connsiteY246" fmla="*/ 8122 h 10000"/>
                <a:gd name="connsiteX247" fmla="*/ 5316 w 10000"/>
                <a:gd name="connsiteY247" fmla="*/ 8068 h 10000"/>
                <a:gd name="connsiteX248" fmla="*/ 5276 w 10000"/>
                <a:gd name="connsiteY248" fmla="*/ 7882 h 10000"/>
                <a:gd name="connsiteX249" fmla="*/ 5225 w 10000"/>
                <a:gd name="connsiteY249" fmla="*/ 7706 h 10000"/>
                <a:gd name="connsiteX250" fmla="*/ 5170 w 10000"/>
                <a:gd name="connsiteY250" fmla="*/ 7559 h 10000"/>
                <a:gd name="connsiteX251" fmla="*/ 5109 w 10000"/>
                <a:gd name="connsiteY251" fmla="*/ 7398 h 10000"/>
                <a:gd name="connsiteX252" fmla="*/ 5043 w 10000"/>
                <a:gd name="connsiteY252" fmla="*/ 7262 h 10000"/>
                <a:gd name="connsiteX253" fmla="*/ 4972 w 10000"/>
                <a:gd name="connsiteY253" fmla="*/ 7142 h 10000"/>
                <a:gd name="connsiteX254" fmla="*/ 4901 w 10000"/>
                <a:gd name="connsiteY254" fmla="*/ 7035 h 10000"/>
                <a:gd name="connsiteX255" fmla="*/ 4835 w 10000"/>
                <a:gd name="connsiteY255" fmla="*/ 6940 h 10000"/>
                <a:gd name="connsiteX256" fmla="*/ 4881 w 10000"/>
                <a:gd name="connsiteY256" fmla="*/ 6952 h 10000"/>
                <a:gd name="connsiteX257" fmla="*/ 4927 w 10000"/>
                <a:gd name="connsiteY257" fmla="*/ 6966 h 10000"/>
                <a:gd name="connsiteX258" fmla="*/ 4972 w 10000"/>
                <a:gd name="connsiteY258" fmla="*/ 6995 h 10000"/>
                <a:gd name="connsiteX259" fmla="*/ 5018 w 10000"/>
                <a:gd name="connsiteY259" fmla="*/ 7035 h 10000"/>
                <a:gd name="connsiteX260" fmla="*/ 5068 w 10000"/>
                <a:gd name="connsiteY260" fmla="*/ 7061 h 10000"/>
                <a:gd name="connsiteX261" fmla="*/ 5114 w 10000"/>
                <a:gd name="connsiteY261" fmla="*/ 7102 h 10000"/>
                <a:gd name="connsiteX262" fmla="*/ 5154 w 10000"/>
                <a:gd name="connsiteY262" fmla="*/ 7155 h 10000"/>
                <a:gd name="connsiteX263" fmla="*/ 5195 w 10000"/>
                <a:gd name="connsiteY263" fmla="*/ 7209 h 10000"/>
                <a:gd name="connsiteX264" fmla="*/ 5220 w 10000"/>
                <a:gd name="connsiteY264" fmla="*/ 7223 h 10000"/>
                <a:gd name="connsiteX265" fmla="*/ 5241 w 10000"/>
                <a:gd name="connsiteY265" fmla="*/ 7275 h 10000"/>
                <a:gd name="connsiteX266" fmla="*/ 5266 w 10000"/>
                <a:gd name="connsiteY266" fmla="*/ 7341 h 10000"/>
                <a:gd name="connsiteX267" fmla="*/ 5281 w 10000"/>
                <a:gd name="connsiteY267" fmla="*/ 7385 h 10000"/>
                <a:gd name="connsiteX268" fmla="*/ 5306 w 10000"/>
                <a:gd name="connsiteY268" fmla="*/ 7452 h 10000"/>
                <a:gd name="connsiteX269" fmla="*/ 5327 w 10000"/>
                <a:gd name="connsiteY269" fmla="*/ 7465 h 10000"/>
                <a:gd name="connsiteX270" fmla="*/ 5352 w 10000"/>
                <a:gd name="connsiteY270" fmla="*/ 7452 h 10000"/>
                <a:gd name="connsiteX271" fmla="*/ 5382 w 10000"/>
                <a:gd name="connsiteY271" fmla="*/ 7385 h 10000"/>
                <a:gd name="connsiteX272" fmla="*/ 5342 w 10000"/>
                <a:gd name="connsiteY272" fmla="*/ 7250 h 10000"/>
                <a:gd name="connsiteX273" fmla="*/ 5296 w 10000"/>
                <a:gd name="connsiteY273" fmla="*/ 7142 h 10000"/>
                <a:gd name="connsiteX274" fmla="*/ 5241 w 10000"/>
                <a:gd name="connsiteY274" fmla="*/ 7049 h 10000"/>
                <a:gd name="connsiteX275" fmla="*/ 5190 w 10000"/>
                <a:gd name="connsiteY275" fmla="*/ 6966 h 10000"/>
                <a:gd name="connsiteX276" fmla="*/ 5129 w 10000"/>
                <a:gd name="connsiteY276" fmla="*/ 6900 h 10000"/>
                <a:gd name="connsiteX277" fmla="*/ 5073 w 10000"/>
                <a:gd name="connsiteY277" fmla="*/ 6861 h 10000"/>
                <a:gd name="connsiteX278" fmla="*/ 5008 w 10000"/>
                <a:gd name="connsiteY278" fmla="*/ 6793 h 10000"/>
                <a:gd name="connsiteX279" fmla="*/ 4952 w 10000"/>
                <a:gd name="connsiteY279" fmla="*/ 6750 h 10000"/>
                <a:gd name="connsiteX280" fmla="*/ 4916 w 10000"/>
                <a:gd name="connsiteY280" fmla="*/ 6712 h 10000"/>
                <a:gd name="connsiteX281" fmla="*/ 4876 w 10000"/>
                <a:gd name="connsiteY281" fmla="*/ 6698 h 10000"/>
                <a:gd name="connsiteX282" fmla="*/ 4841 w 10000"/>
                <a:gd name="connsiteY282" fmla="*/ 6698 h 10000"/>
                <a:gd name="connsiteX283" fmla="*/ 4810 w 10000"/>
                <a:gd name="connsiteY283" fmla="*/ 6767 h 10000"/>
                <a:gd name="connsiteX284" fmla="*/ 4810 w 10000"/>
                <a:gd name="connsiteY284" fmla="*/ 6805 h 10000"/>
                <a:gd name="connsiteX285" fmla="*/ 4815 w 10000"/>
                <a:gd name="connsiteY285" fmla="*/ 6861 h 10000"/>
                <a:gd name="connsiteX286" fmla="*/ 4820 w 10000"/>
                <a:gd name="connsiteY286" fmla="*/ 6888 h 10000"/>
                <a:gd name="connsiteX287" fmla="*/ 4835 w 10000"/>
                <a:gd name="connsiteY287" fmla="*/ 6913 h 10000"/>
                <a:gd name="connsiteX288" fmla="*/ 4795 w 10000"/>
                <a:gd name="connsiteY288" fmla="*/ 6952 h 10000"/>
                <a:gd name="connsiteX289" fmla="*/ 4744 w 10000"/>
                <a:gd name="connsiteY289" fmla="*/ 6966 h 10000"/>
                <a:gd name="connsiteX290" fmla="*/ 4709 w 10000"/>
                <a:gd name="connsiteY290" fmla="*/ 6995 h 10000"/>
                <a:gd name="connsiteX291" fmla="*/ 4704 w 10000"/>
                <a:gd name="connsiteY291" fmla="*/ 7117 h 10000"/>
                <a:gd name="connsiteX292" fmla="*/ 4754 w 10000"/>
                <a:gd name="connsiteY292" fmla="*/ 7168 h 10000"/>
                <a:gd name="connsiteX293" fmla="*/ 4800 w 10000"/>
                <a:gd name="connsiteY293" fmla="*/ 7209 h 10000"/>
                <a:gd name="connsiteX294" fmla="*/ 4846 w 10000"/>
                <a:gd name="connsiteY294" fmla="*/ 7262 h 10000"/>
                <a:gd name="connsiteX295" fmla="*/ 4896 w 10000"/>
                <a:gd name="connsiteY295" fmla="*/ 7289 h 10000"/>
                <a:gd name="connsiteX296" fmla="*/ 4937 w 10000"/>
                <a:gd name="connsiteY296" fmla="*/ 7341 h 10000"/>
                <a:gd name="connsiteX297" fmla="*/ 4987 w 10000"/>
                <a:gd name="connsiteY297" fmla="*/ 7398 h 10000"/>
                <a:gd name="connsiteX298" fmla="*/ 5028 w 10000"/>
                <a:gd name="connsiteY298" fmla="*/ 7479 h 10000"/>
                <a:gd name="connsiteX299" fmla="*/ 5068 w 10000"/>
                <a:gd name="connsiteY299" fmla="*/ 7559 h 10000"/>
                <a:gd name="connsiteX300" fmla="*/ 5033 w 10000"/>
                <a:gd name="connsiteY300" fmla="*/ 7571 h 10000"/>
                <a:gd name="connsiteX301" fmla="*/ 4992 w 10000"/>
                <a:gd name="connsiteY301" fmla="*/ 7571 h 10000"/>
                <a:gd name="connsiteX302" fmla="*/ 4957 w 10000"/>
                <a:gd name="connsiteY302" fmla="*/ 7559 h 10000"/>
                <a:gd name="connsiteX303" fmla="*/ 4916 w 10000"/>
                <a:gd name="connsiteY303" fmla="*/ 7519 h 10000"/>
                <a:gd name="connsiteX304" fmla="*/ 4876 w 10000"/>
                <a:gd name="connsiteY304" fmla="*/ 7492 h 10000"/>
                <a:gd name="connsiteX305" fmla="*/ 4835 w 10000"/>
                <a:gd name="connsiteY305" fmla="*/ 7479 h 10000"/>
                <a:gd name="connsiteX306" fmla="*/ 4800 w 10000"/>
                <a:gd name="connsiteY306" fmla="*/ 7505 h 10000"/>
                <a:gd name="connsiteX307" fmla="*/ 4759 w 10000"/>
                <a:gd name="connsiteY307" fmla="*/ 7559 h 10000"/>
                <a:gd name="connsiteX308" fmla="*/ 4775 w 10000"/>
                <a:gd name="connsiteY308" fmla="*/ 7719 h 10000"/>
                <a:gd name="connsiteX309" fmla="*/ 4810 w 10000"/>
                <a:gd name="connsiteY309" fmla="*/ 7868 h 10000"/>
                <a:gd name="connsiteX310" fmla="*/ 4851 w 10000"/>
                <a:gd name="connsiteY310" fmla="*/ 7974 h 10000"/>
                <a:gd name="connsiteX311" fmla="*/ 4901 w 10000"/>
                <a:gd name="connsiteY311" fmla="*/ 8080 h 10000"/>
                <a:gd name="connsiteX312" fmla="*/ 4952 w 10000"/>
                <a:gd name="connsiteY312" fmla="*/ 8189 h 10000"/>
                <a:gd name="connsiteX313" fmla="*/ 5003 w 10000"/>
                <a:gd name="connsiteY313" fmla="*/ 8309 h 10000"/>
                <a:gd name="connsiteX314" fmla="*/ 5043 w 10000"/>
                <a:gd name="connsiteY314" fmla="*/ 8470 h 10000"/>
                <a:gd name="connsiteX315" fmla="*/ 5078 w 10000"/>
                <a:gd name="connsiteY315" fmla="*/ 8631 h 10000"/>
                <a:gd name="connsiteX316" fmla="*/ 4987 w 10000"/>
                <a:gd name="connsiteY316" fmla="*/ 8686 h 10000"/>
                <a:gd name="connsiteX317" fmla="*/ 4886 w 10000"/>
                <a:gd name="connsiteY317" fmla="*/ 8741 h 10000"/>
                <a:gd name="connsiteX318" fmla="*/ 4795 w 10000"/>
                <a:gd name="connsiteY318" fmla="*/ 8822 h 10000"/>
                <a:gd name="connsiteX319" fmla="*/ 4699 w 10000"/>
                <a:gd name="connsiteY319" fmla="*/ 8902 h 10000"/>
                <a:gd name="connsiteX320" fmla="*/ 4608 w 10000"/>
                <a:gd name="connsiteY320" fmla="*/ 8982 h 10000"/>
                <a:gd name="connsiteX321" fmla="*/ 4511 w 10000"/>
                <a:gd name="connsiteY321" fmla="*/ 9036 h 10000"/>
                <a:gd name="connsiteX322" fmla="*/ 4415 w 10000"/>
                <a:gd name="connsiteY322" fmla="*/ 9089 h 10000"/>
                <a:gd name="connsiteX323" fmla="*/ 4319 w 10000"/>
                <a:gd name="connsiteY323" fmla="*/ 9103 h 10000"/>
                <a:gd name="connsiteX324" fmla="*/ 4339 w 10000"/>
                <a:gd name="connsiteY324" fmla="*/ 8768 h 10000"/>
                <a:gd name="connsiteX325" fmla="*/ 4349 w 10000"/>
                <a:gd name="connsiteY325" fmla="*/ 8390 h 10000"/>
                <a:gd name="connsiteX326" fmla="*/ 4339 w 10000"/>
                <a:gd name="connsiteY326" fmla="*/ 8028 h 10000"/>
                <a:gd name="connsiteX327" fmla="*/ 4319 w 10000"/>
                <a:gd name="connsiteY327" fmla="*/ 7692 h 10000"/>
                <a:gd name="connsiteX328" fmla="*/ 4294 w 10000"/>
                <a:gd name="connsiteY328" fmla="*/ 7585 h 10000"/>
                <a:gd name="connsiteX329" fmla="*/ 4268 w 10000"/>
                <a:gd name="connsiteY329" fmla="*/ 7465 h 10000"/>
                <a:gd name="connsiteX330" fmla="*/ 4238 w 10000"/>
                <a:gd name="connsiteY330" fmla="*/ 7356 h 10000"/>
                <a:gd name="connsiteX331" fmla="*/ 4192 w 10000"/>
                <a:gd name="connsiteY331" fmla="*/ 7315 h 10000"/>
                <a:gd name="connsiteX332" fmla="*/ 4147 w 10000"/>
                <a:gd name="connsiteY332" fmla="*/ 7544 h 10000"/>
                <a:gd name="connsiteX333" fmla="*/ 4116 w 10000"/>
                <a:gd name="connsiteY333" fmla="*/ 7775 h 10000"/>
                <a:gd name="connsiteX334" fmla="*/ 4086 w 10000"/>
                <a:gd name="connsiteY334" fmla="*/ 8001 h 10000"/>
                <a:gd name="connsiteX335" fmla="*/ 4035 w 10000"/>
                <a:gd name="connsiteY335" fmla="*/ 8215 h 10000"/>
                <a:gd name="connsiteX336" fmla="*/ 3833 w 10000"/>
                <a:gd name="connsiteY336" fmla="*/ 7315 h 10000"/>
                <a:gd name="connsiteX337" fmla="*/ 3772 w 10000"/>
                <a:gd name="connsiteY337" fmla="*/ 7315 h 10000"/>
                <a:gd name="connsiteX338" fmla="*/ 3772 w 10000"/>
                <a:gd name="connsiteY338" fmla="*/ 7465 h 10000"/>
                <a:gd name="connsiteX339" fmla="*/ 3813 w 10000"/>
                <a:gd name="connsiteY339" fmla="*/ 7625 h 10000"/>
                <a:gd name="connsiteX340" fmla="*/ 3848 w 10000"/>
                <a:gd name="connsiteY340" fmla="*/ 7800 h 10000"/>
                <a:gd name="connsiteX341" fmla="*/ 3878 w 10000"/>
                <a:gd name="connsiteY341" fmla="*/ 7974 h 10000"/>
                <a:gd name="connsiteX342" fmla="*/ 3909 w 10000"/>
                <a:gd name="connsiteY342" fmla="*/ 8162 h 10000"/>
                <a:gd name="connsiteX343" fmla="*/ 3934 w 10000"/>
                <a:gd name="connsiteY343" fmla="*/ 8323 h 10000"/>
                <a:gd name="connsiteX344" fmla="*/ 3959 w 10000"/>
                <a:gd name="connsiteY344" fmla="*/ 8509 h 10000"/>
                <a:gd name="connsiteX345" fmla="*/ 3975 w 10000"/>
                <a:gd name="connsiteY345" fmla="*/ 8714 h 10000"/>
                <a:gd name="connsiteX346" fmla="*/ 3995 w 10000"/>
                <a:gd name="connsiteY346" fmla="*/ 8902 h 10000"/>
                <a:gd name="connsiteX347" fmla="*/ 4041 w 10000"/>
                <a:gd name="connsiteY347" fmla="*/ 8874 h 10000"/>
                <a:gd name="connsiteX348" fmla="*/ 4081 w 10000"/>
                <a:gd name="connsiteY348" fmla="*/ 8797 h 10000"/>
                <a:gd name="connsiteX349" fmla="*/ 4111 w 10000"/>
                <a:gd name="connsiteY349" fmla="*/ 8714 h 10000"/>
                <a:gd name="connsiteX350" fmla="*/ 4142 w 10000"/>
                <a:gd name="connsiteY350" fmla="*/ 8618 h 10000"/>
                <a:gd name="connsiteX351" fmla="*/ 4162 w 10000"/>
                <a:gd name="connsiteY351" fmla="*/ 8509 h 10000"/>
                <a:gd name="connsiteX352" fmla="*/ 4182 w 10000"/>
                <a:gd name="connsiteY352" fmla="*/ 8390 h 10000"/>
                <a:gd name="connsiteX353" fmla="*/ 4197 w 10000"/>
                <a:gd name="connsiteY353" fmla="*/ 8283 h 10000"/>
                <a:gd name="connsiteX354" fmla="*/ 4218 w 10000"/>
                <a:gd name="connsiteY354" fmla="*/ 8177 h 10000"/>
                <a:gd name="connsiteX355" fmla="*/ 4238 w 10000"/>
                <a:gd name="connsiteY355" fmla="*/ 8283 h 10000"/>
                <a:gd name="connsiteX356" fmla="*/ 4228 w 10000"/>
                <a:gd name="connsiteY356" fmla="*/ 8522 h 10000"/>
                <a:gd name="connsiteX357" fmla="*/ 4203 w 10000"/>
                <a:gd name="connsiteY357" fmla="*/ 8780 h 10000"/>
                <a:gd name="connsiteX358" fmla="*/ 4182 w 10000"/>
                <a:gd name="connsiteY358" fmla="*/ 9009 h 10000"/>
                <a:gd name="connsiteX359" fmla="*/ 4147 w 10000"/>
                <a:gd name="connsiteY359" fmla="*/ 9251 h 10000"/>
                <a:gd name="connsiteX360" fmla="*/ 4111 w 10000"/>
                <a:gd name="connsiteY360" fmla="*/ 9490 h 10000"/>
                <a:gd name="connsiteX361" fmla="*/ 4076 w 10000"/>
                <a:gd name="connsiteY361" fmla="*/ 9720 h 10000"/>
                <a:gd name="connsiteX362" fmla="*/ 4258 w 10000"/>
                <a:gd name="connsiteY362" fmla="*/ 9869 h 10000"/>
                <a:gd name="connsiteX363" fmla="*/ 4273 w 10000"/>
                <a:gd name="connsiteY363" fmla="*/ 9692 h 10000"/>
                <a:gd name="connsiteX364" fmla="*/ 4294 w 10000"/>
                <a:gd name="connsiteY364" fmla="*/ 9544 h 10000"/>
                <a:gd name="connsiteX365" fmla="*/ 4400 w 10000"/>
                <a:gd name="connsiteY365" fmla="*/ 9504 h 10000"/>
                <a:gd name="connsiteX366" fmla="*/ 4511 w 10000"/>
                <a:gd name="connsiteY366" fmla="*/ 9424 h 10000"/>
                <a:gd name="connsiteX367" fmla="*/ 4623 w 10000"/>
                <a:gd name="connsiteY367" fmla="*/ 9344 h 10000"/>
                <a:gd name="connsiteX368" fmla="*/ 4734 w 10000"/>
                <a:gd name="connsiteY368" fmla="*/ 9277 h 10000"/>
                <a:gd name="connsiteX369" fmla="*/ 4846 w 10000"/>
                <a:gd name="connsiteY369" fmla="*/ 9197 h 10000"/>
                <a:gd name="connsiteX370" fmla="*/ 4952 w 10000"/>
                <a:gd name="connsiteY370" fmla="*/ 9117 h 10000"/>
                <a:gd name="connsiteX371" fmla="*/ 5063 w 10000"/>
                <a:gd name="connsiteY371" fmla="*/ 9036 h 10000"/>
                <a:gd name="connsiteX372" fmla="*/ 5170 w 10000"/>
                <a:gd name="connsiteY372" fmla="*/ 8982 h 10000"/>
                <a:gd name="connsiteX0" fmla="*/ 5170 w 10000"/>
                <a:gd name="connsiteY0" fmla="*/ 8982 h 10000"/>
                <a:gd name="connsiteX1" fmla="*/ 5554 w 10000"/>
                <a:gd name="connsiteY1" fmla="*/ 8444 h 10000"/>
                <a:gd name="connsiteX2" fmla="*/ 5570 w 10000"/>
                <a:gd name="connsiteY2" fmla="*/ 8177 h 10000"/>
                <a:gd name="connsiteX3" fmla="*/ 5585 w 10000"/>
                <a:gd name="connsiteY3" fmla="*/ 7882 h 10000"/>
                <a:gd name="connsiteX4" fmla="*/ 5605 w 10000"/>
                <a:gd name="connsiteY4" fmla="*/ 7597 h 10000"/>
                <a:gd name="connsiteX5" fmla="*/ 5625 w 10000"/>
                <a:gd name="connsiteY5" fmla="*/ 7315 h 10000"/>
                <a:gd name="connsiteX6" fmla="*/ 5651 w 10000"/>
                <a:gd name="connsiteY6" fmla="*/ 7049 h 10000"/>
                <a:gd name="connsiteX7" fmla="*/ 5671 w 10000"/>
                <a:gd name="connsiteY7" fmla="*/ 6779 h 10000"/>
                <a:gd name="connsiteX8" fmla="*/ 5706 w 10000"/>
                <a:gd name="connsiteY8" fmla="*/ 6511 h 10000"/>
                <a:gd name="connsiteX9" fmla="*/ 5742 w 10000"/>
                <a:gd name="connsiteY9" fmla="*/ 6257 h 10000"/>
                <a:gd name="connsiteX10" fmla="*/ 5782 w 10000"/>
                <a:gd name="connsiteY10" fmla="*/ 5947 h 10000"/>
                <a:gd name="connsiteX11" fmla="*/ 5838 w 10000"/>
                <a:gd name="connsiteY11" fmla="*/ 5637 h 10000"/>
                <a:gd name="connsiteX12" fmla="*/ 5894 w 10000"/>
                <a:gd name="connsiteY12" fmla="*/ 5342 h 10000"/>
                <a:gd name="connsiteX13" fmla="*/ 5965 w 10000"/>
                <a:gd name="connsiteY13" fmla="*/ 5050 h 10000"/>
                <a:gd name="connsiteX14" fmla="*/ 6041 w 10000"/>
                <a:gd name="connsiteY14" fmla="*/ 4768 h 10000"/>
                <a:gd name="connsiteX15" fmla="*/ 6116 w 10000"/>
                <a:gd name="connsiteY15" fmla="*/ 4497 h 10000"/>
                <a:gd name="connsiteX16" fmla="*/ 6203 w 10000"/>
                <a:gd name="connsiteY16" fmla="*/ 4242 h 10000"/>
                <a:gd name="connsiteX17" fmla="*/ 6294 w 10000"/>
                <a:gd name="connsiteY17" fmla="*/ 4001 h 10000"/>
                <a:gd name="connsiteX18" fmla="*/ 6395 w 10000"/>
                <a:gd name="connsiteY18" fmla="*/ 3787 h 10000"/>
                <a:gd name="connsiteX19" fmla="*/ 6496 w 10000"/>
                <a:gd name="connsiteY19" fmla="*/ 3557 h 10000"/>
                <a:gd name="connsiteX20" fmla="*/ 6603 w 10000"/>
                <a:gd name="connsiteY20" fmla="*/ 3384 h 10000"/>
                <a:gd name="connsiteX21" fmla="*/ 6714 w 10000"/>
                <a:gd name="connsiteY21" fmla="*/ 3222 h 10000"/>
                <a:gd name="connsiteX22" fmla="*/ 6830 w 10000"/>
                <a:gd name="connsiteY22" fmla="*/ 3087 h 10000"/>
                <a:gd name="connsiteX23" fmla="*/ 6947 w 10000"/>
                <a:gd name="connsiteY23" fmla="*/ 2952 h 10000"/>
                <a:gd name="connsiteX24" fmla="*/ 7073 w 10000"/>
                <a:gd name="connsiteY24" fmla="*/ 2886 h 10000"/>
                <a:gd name="connsiteX25" fmla="*/ 7200 w 10000"/>
                <a:gd name="connsiteY25" fmla="*/ 2819 h 10000"/>
                <a:gd name="connsiteX26" fmla="*/ 7271 w 10000"/>
                <a:gd name="connsiteY26" fmla="*/ 3032 h 10000"/>
                <a:gd name="connsiteX27" fmla="*/ 7332 w 10000"/>
                <a:gd name="connsiteY27" fmla="*/ 3222 h 10000"/>
                <a:gd name="connsiteX28" fmla="*/ 7397 w 10000"/>
                <a:gd name="connsiteY28" fmla="*/ 3411 h 10000"/>
                <a:gd name="connsiteX29" fmla="*/ 7468 w 10000"/>
                <a:gd name="connsiteY29" fmla="*/ 3557 h 10000"/>
                <a:gd name="connsiteX30" fmla="*/ 7549 w 10000"/>
                <a:gd name="connsiteY30" fmla="*/ 3707 h 10000"/>
                <a:gd name="connsiteX31" fmla="*/ 7641 w 10000"/>
                <a:gd name="connsiteY31" fmla="*/ 3825 h 10000"/>
                <a:gd name="connsiteX32" fmla="*/ 7757 w 10000"/>
                <a:gd name="connsiteY32" fmla="*/ 3947 h 10000"/>
                <a:gd name="connsiteX33" fmla="*/ 7899 w 10000"/>
                <a:gd name="connsiteY33" fmla="*/ 4053 h 10000"/>
                <a:gd name="connsiteX34" fmla="*/ 7980 w 10000"/>
                <a:gd name="connsiteY34" fmla="*/ 4109 h 10000"/>
                <a:gd name="connsiteX35" fmla="*/ 8056 w 10000"/>
                <a:gd name="connsiteY35" fmla="*/ 4124 h 10000"/>
                <a:gd name="connsiteX36" fmla="*/ 8137 w 10000"/>
                <a:gd name="connsiteY36" fmla="*/ 4136 h 10000"/>
                <a:gd name="connsiteX37" fmla="*/ 8213 w 10000"/>
                <a:gd name="connsiteY37" fmla="*/ 4136 h 10000"/>
                <a:gd name="connsiteX38" fmla="*/ 8289 w 10000"/>
                <a:gd name="connsiteY38" fmla="*/ 4109 h 10000"/>
                <a:gd name="connsiteX39" fmla="*/ 8359 w 10000"/>
                <a:gd name="connsiteY39" fmla="*/ 4066 h 10000"/>
                <a:gd name="connsiteX40" fmla="*/ 8435 w 10000"/>
                <a:gd name="connsiteY40" fmla="*/ 4027 h 10000"/>
                <a:gd name="connsiteX41" fmla="*/ 8506 w 10000"/>
                <a:gd name="connsiteY41" fmla="*/ 3947 h 10000"/>
                <a:gd name="connsiteX42" fmla="*/ 8572 w 10000"/>
                <a:gd name="connsiteY42" fmla="*/ 3895 h 10000"/>
                <a:gd name="connsiteX43" fmla="*/ 8638 w 10000"/>
                <a:gd name="connsiteY43" fmla="*/ 3800 h 10000"/>
                <a:gd name="connsiteX44" fmla="*/ 8709 w 10000"/>
                <a:gd name="connsiteY44" fmla="*/ 3707 h 10000"/>
                <a:gd name="connsiteX45" fmla="*/ 8775 w 10000"/>
                <a:gd name="connsiteY45" fmla="*/ 3599 h 10000"/>
                <a:gd name="connsiteX46" fmla="*/ 8830 w 10000"/>
                <a:gd name="connsiteY46" fmla="*/ 3479 h 10000"/>
                <a:gd name="connsiteX47" fmla="*/ 8896 w 10000"/>
                <a:gd name="connsiteY47" fmla="*/ 3342 h 10000"/>
                <a:gd name="connsiteX48" fmla="*/ 8952 w 10000"/>
                <a:gd name="connsiteY48" fmla="*/ 3208 h 10000"/>
                <a:gd name="connsiteX49" fmla="*/ 9013 w 10000"/>
                <a:gd name="connsiteY49" fmla="*/ 3075 h 10000"/>
                <a:gd name="connsiteX50" fmla="*/ 9200 w 10000"/>
                <a:gd name="connsiteY50" fmla="*/ 3342 h 10000"/>
                <a:gd name="connsiteX51" fmla="*/ 9362 w 10000"/>
                <a:gd name="connsiteY51" fmla="*/ 3694 h 10000"/>
                <a:gd name="connsiteX52" fmla="*/ 9499 w 10000"/>
                <a:gd name="connsiteY52" fmla="*/ 4092 h 10000"/>
                <a:gd name="connsiteX53" fmla="*/ 9625 w 10000"/>
                <a:gd name="connsiteY53" fmla="*/ 4552 h 10000"/>
                <a:gd name="connsiteX54" fmla="*/ 9716 w 10000"/>
                <a:gd name="connsiteY54" fmla="*/ 5050 h 10000"/>
                <a:gd name="connsiteX55" fmla="*/ 9792 w 10000"/>
                <a:gd name="connsiteY55" fmla="*/ 5583 h 10000"/>
                <a:gd name="connsiteX56" fmla="*/ 9833 w 10000"/>
                <a:gd name="connsiteY56" fmla="*/ 6136 h 10000"/>
                <a:gd name="connsiteX57" fmla="*/ 9848 w 10000"/>
                <a:gd name="connsiteY57" fmla="*/ 6698 h 10000"/>
                <a:gd name="connsiteX58" fmla="*/ 9863 w 10000"/>
                <a:gd name="connsiteY58" fmla="*/ 7088 h 10000"/>
                <a:gd name="connsiteX59" fmla="*/ 9878 w 10000"/>
                <a:gd name="connsiteY59" fmla="*/ 7519 h 10000"/>
                <a:gd name="connsiteX60" fmla="*/ 9899 w 10000"/>
                <a:gd name="connsiteY60" fmla="*/ 7854 h 10000"/>
                <a:gd name="connsiteX61" fmla="*/ 9914 w 10000"/>
                <a:gd name="connsiteY61" fmla="*/ 7934 h 10000"/>
                <a:gd name="connsiteX62" fmla="*/ 9980 w 10000"/>
                <a:gd name="connsiteY62" fmla="*/ 7250 h 10000"/>
                <a:gd name="connsiteX63" fmla="*/ 10000 w 10000"/>
                <a:gd name="connsiteY63" fmla="*/ 6511 h 10000"/>
                <a:gd name="connsiteX64" fmla="*/ 9995 w 10000"/>
                <a:gd name="connsiteY64" fmla="*/ 5771 h 10000"/>
                <a:gd name="connsiteX65" fmla="*/ 9949 w 10000"/>
                <a:gd name="connsiteY65" fmla="*/ 5076 h 10000"/>
                <a:gd name="connsiteX66" fmla="*/ 9924 w 10000"/>
                <a:gd name="connsiteY66" fmla="*/ 4846 h 10000"/>
                <a:gd name="connsiteX67" fmla="*/ 9899 w 10000"/>
                <a:gd name="connsiteY67" fmla="*/ 4616 h 10000"/>
                <a:gd name="connsiteX68" fmla="*/ 9863 w 10000"/>
                <a:gd name="connsiteY68" fmla="*/ 4378 h 10000"/>
                <a:gd name="connsiteX69" fmla="*/ 9813 w 10000"/>
                <a:gd name="connsiteY69" fmla="*/ 4162 h 10000"/>
                <a:gd name="connsiteX70" fmla="*/ 9767 w 10000"/>
                <a:gd name="connsiteY70" fmla="*/ 3959 h 10000"/>
                <a:gd name="connsiteX71" fmla="*/ 9716 w 10000"/>
                <a:gd name="connsiteY71" fmla="*/ 3761 h 10000"/>
                <a:gd name="connsiteX72" fmla="*/ 9656 w 10000"/>
                <a:gd name="connsiteY72" fmla="*/ 3557 h 10000"/>
                <a:gd name="connsiteX73" fmla="*/ 9595 w 10000"/>
                <a:gd name="connsiteY73" fmla="*/ 3384 h 10000"/>
                <a:gd name="connsiteX74" fmla="*/ 9529 w 10000"/>
                <a:gd name="connsiteY74" fmla="*/ 3208 h 10000"/>
                <a:gd name="connsiteX75" fmla="*/ 9458 w 10000"/>
                <a:gd name="connsiteY75" fmla="*/ 3032 h 10000"/>
                <a:gd name="connsiteX76" fmla="*/ 9387 w 10000"/>
                <a:gd name="connsiteY76" fmla="*/ 2873 h 10000"/>
                <a:gd name="connsiteX77" fmla="*/ 9316 w 10000"/>
                <a:gd name="connsiteY77" fmla="*/ 2712 h 10000"/>
                <a:gd name="connsiteX78" fmla="*/ 9241 w 10000"/>
                <a:gd name="connsiteY78" fmla="*/ 2566 h 10000"/>
                <a:gd name="connsiteX79" fmla="*/ 9154 w 10000"/>
                <a:gd name="connsiteY79" fmla="*/ 2418 h 10000"/>
                <a:gd name="connsiteX80" fmla="*/ 9078 w 10000"/>
                <a:gd name="connsiteY80" fmla="*/ 2297 h 10000"/>
                <a:gd name="connsiteX81" fmla="*/ 8997 w 10000"/>
                <a:gd name="connsiteY81" fmla="*/ 2176 h 10000"/>
                <a:gd name="connsiteX82" fmla="*/ 8982 w 10000"/>
                <a:gd name="connsiteY82" fmla="*/ 2189 h 10000"/>
                <a:gd name="connsiteX83" fmla="*/ 8972 w 10000"/>
                <a:gd name="connsiteY83" fmla="*/ 2203 h 10000"/>
                <a:gd name="connsiteX84" fmla="*/ 8957 w 10000"/>
                <a:gd name="connsiteY84" fmla="*/ 2215 h 10000"/>
                <a:gd name="connsiteX85" fmla="*/ 8947 w 10000"/>
                <a:gd name="connsiteY85" fmla="*/ 2240 h 10000"/>
                <a:gd name="connsiteX86" fmla="*/ 8932 w 10000"/>
                <a:gd name="connsiteY86" fmla="*/ 2297 h 10000"/>
                <a:gd name="connsiteX87" fmla="*/ 8906 w 10000"/>
                <a:gd name="connsiteY87" fmla="*/ 2378 h 10000"/>
                <a:gd name="connsiteX88" fmla="*/ 8866 w 10000"/>
                <a:gd name="connsiteY88" fmla="*/ 2484 h 10000"/>
                <a:gd name="connsiteX89" fmla="*/ 8820 w 10000"/>
                <a:gd name="connsiteY89" fmla="*/ 2619 h 10000"/>
                <a:gd name="connsiteX90" fmla="*/ 8749 w 10000"/>
                <a:gd name="connsiteY90" fmla="*/ 2792 h 10000"/>
                <a:gd name="connsiteX91" fmla="*/ 8684 w 10000"/>
                <a:gd name="connsiteY91" fmla="*/ 2924 h 10000"/>
                <a:gd name="connsiteX92" fmla="*/ 8628 w 10000"/>
                <a:gd name="connsiteY92" fmla="*/ 3048 h 10000"/>
                <a:gd name="connsiteX93" fmla="*/ 8567 w 10000"/>
                <a:gd name="connsiteY93" fmla="*/ 3154 h 10000"/>
                <a:gd name="connsiteX94" fmla="*/ 8516 w 10000"/>
                <a:gd name="connsiteY94" fmla="*/ 3236 h 10000"/>
                <a:gd name="connsiteX95" fmla="*/ 8466 w 10000"/>
                <a:gd name="connsiteY95" fmla="*/ 3315 h 10000"/>
                <a:gd name="connsiteX96" fmla="*/ 8415 w 10000"/>
                <a:gd name="connsiteY96" fmla="*/ 3359 h 10000"/>
                <a:gd name="connsiteX97" fmla="*/ 8365 w 10000"/>
                <a:gd name="connsiteY97" fmla="*/ 3411 h 10000"/>
                <a:gd name="connsiteX98" fmla="*/ 8314 w 10000"/>
                <a:gd name="connsiteY98" fmla="*/ 3424 h 10000"/>
                <a:gd name="connsiteX99" fmla="*/ 8258 w 10000"/>
                <a:gd name="connsiteY99" fmla="*/ 3438 h 10000"/>
                <a:gd name="connsiteX100" fmla="*/ 8208 w 10000"/>
                <a:gd name="connsiteY100" fmla="*/ 3451 h 10000"/>
                <a:gd name="connsiteX101" fmla="*/ 8147 w 10000"/>
                <a:gd name="connsiteY101" fmla="*/ 3451 h 10000"/>
                <a:gd name="connsiteX102" fmla="*/ 8086 w 10000"/>
                <a:gd name="connsiteY102" fmla="*/ 3438 h 10000"/>
                <a:gd name="connsiteX103" fmla="*/ 8015 w 10000"/>
                <a:gd name="connsiteY103" fmla="*/ 3438 h 10000"/>
                <a:gd name="connsiteX104" fmla="*/ 7939 w 10000"/>
                <a:gd name="connsiteY104" fmla="*/ 3424 h 10000"/>
                <a:gd name="connsiteX105" fmla="*/ 7858 w 10000"/>
                <a:gd name="connsiteY105" fmla="*/ 3411 h 10000"/>
                <a:gd name="connsiteX106" fmla="*/ 7803 w 10000"/>
                <a:gd name="connsiteY106" fmla="*/ 3342 h 10000"/>
                <a:gd name="connsiteX107" fmla="*/ 7747 w 10000"/>
                <a:gd name="connsiteY107" fmla="*/ 3301 h 10000"/>
                <a:gd name="connsiteX108" fmla="*/ 7696 w 10000"/>
                <a:gd name="connsiteY108" fmla="*/ 3236 h 10000"/>
                <a:gd name="connsiteX109" fmla="*/ 7635 w 10000"/>
                <a:gd name="connsiteY109" fmla="*/ 3180 h 10000"/>
                <a:gd name="connsiteX110" fmla="*/ 7585 w 10000"/>
                <a:gd name="connsiteY110" fmla="*/ 3113 h 10000"/>
                <a:gd name="connsiteX111" fmla="*/ 7529 w 10000"/>
                <a:gd name="connsiteY111" fmla="*/ 3020 h 10000"/>
                <a:gd name="connsiteX112" fmla="*/ 7489 w 10000"/>
                <a:gd name="connsiteY112" fmla="*/ 2911 h 10000"/>
                <a:gd name="connsiteX113" fmla="*/ 7448 w 10000"/>
                <a:gd name="connsiteY113" fmla="*/ 2792 h 10000"/>
                <a:gd name="connsiteX114" fmla="*/ 7468 w 10000"/>
                <a:gd name="connsiteY114" fmla="*/ 2739 h 10000"/>
                <a:gd name="connsiteX115" fmla="*/ 7484 w 10000"/>
                <a:gd name="connsiteY115" fmla="*/ 2685 h 10000"/>
                <a:gd name="connsiteX116" fmla="*/ 7499 w 10000"/>
                <a:gd name="connsiteY116" fmla="*/ 2619 h 10000"/>
                <a:gd name="connsiteX117" fmla="*/ 7514 w 10000"/>
                <a:gd name="connsiteY117" fmla="*/ 2566 h 10000"/>
                <a:gd name="connsiteX118" fmla="*/ 7554 w 10000"/>
                <a:gd name="connsiteY118" fmla="*/ 2228 h 10000"/>
                <a:gd name="connsiteX119" fmla="*/ 7570 w 10000"/>
                <a:gd name="connsiteY119" fmla="*/ 1893 h 10000"/>
                <a:gd name="connsiteX120" fmla="*/ 7570 w 10000"/>
                <a:gd name="connsiteY120" fmla="*/ 1558 h 10000"/>
                <a:gd name="connsiteX121" fmla="*/ 7559 w 10000"/>
                <a:gd name="connsiteY121" fmla="*/ 1222 h 10000"/>
                <a:gd name="connsiteX122" fmla="*/ 7529 w 10000"/>
                <a:gd name="connsiteY122" fmla="*/ 887 h 10000"/>
                <a:gd name="connsiteX123" fmla="*/ 7484 w 10000"/>
                <a:gd name="connsiteY123" fmla="*/ 576 h 10000"/>
                <a:gd name="connsiteX124" fmla="*/ 7428 w 10000"/>
                <a:gd name="connsiteY124" fmla="*/ 280 h 10000"/>
                <a:gd name="connsiteX125" fmla="*/ 7357 w 10000"/>
                <a:gd name="connsiteY125" fmla="*/ 0 h 10000"/>
                <a:gd name="connsiteX126" fmla="*/ 7048 w 10000"/>
                <a:gd name="connsiteY126" fmla="*/ 2390 h 10000"/>
                <a:gd name="connsiteX127" fmla="*/ 6932 w 10000"/>
                <a:gd name="connsiteY127" fmla="*/ 2418 h 10000"/>
                <a:gd name="connsiteX128" fmla="*/ 6820 w 10000"/>
                <a:gd name="connsiteY128" fmla="*/ 2484 h 10000"/>
                <a:gd name="connsiteX129" fmla="*/ 6709 w 10000"/>
                <a:gd name="connsiteY129" fmla="*/ 2566 h 10000"/>
                <a:gd name="connsiteX130" fmla="*/ 6603 w 10000"/>
                <a:gd name="connsiteY130" fmla="*/ 2645 h 10000"/>
                <a:gd name="connsiteX131" fmla="*/ 6501 w 10000"/>
                <a:gd name="connsiteY131" fmla="*/ 2778 h 10000"/>
                <a:gd name="connsiteX132" fmla="*/ 5443 w 10000"/>
                <a:gd name="connsiteY132" fmla="*/ 6767 h 10000"/>
                <a:gd name="connsiteX133" fmla="*/ 5337 w 10000"/>
                <a:gd name="connsiteY133" fmla="*/ 6644 h 10000"/>
                <a:gd name="connsiteX134" fmla="*/ 5251 w 10000"/>
                <a:gd name="connsiteY134" fmla="*/ 6580 h 10000"/>
                <a:gd name="connsiteX135" fmla="*/ 5170 w 10000"/>
                <a:gd name="connsiteY135" fmla="*/ 6498 h 10000"/>
                <a:gd name="connsiteX136" fmla="*/ 5089 w 10000"/>
                <a:gd name="connsiteY136" fmla="*/ 6405 h 10000"/>
                <a:gd name="connsiteX137" fmla="*/ 5013 w 10000"/>
                <a:gd name="connsiteY137" fmla="*/ 6325 h 10000"/>
                <a:gd name="connsiteX138" fmla="*/ 4962 w 10000"/>
                <a:gd name="connsiteY138" fmla="*/ 6230 h 10000"/>
                <a:gd name="connsiteX139" fmla="*/ 4937 w 10000"/>
                <a:gd name="connsiteY139" fmla="*/ 6123 h 10000"/>
                <a:gd name="connsiteX140" fmla="*/ 4835 w 10000"/>
                <a:gd name="connsiteY140" fmla="*/ 6163 h 10000"/>
                <a:gd name="connsiteX141" fmla="*/ 4668 w 10000"/>
                <a:gd name="connsiteY141" fmla="*/ 6243 h 10000"/>
                <a:gd name="connsiteX142" fmla="*/ 4461 w 10000"/>
                <a:gd name="connsiteY142" fmla="*/ 6325 h 10000"/>
                <a:gd name="connsiteX143" fmla="*/ 4213 w 10000"/>
                <a:gd name="connsiteY143" fmla="*/ 6443 h 10000"/>
                <a:gd name="connsiteX144" fmla="*/ 3929 w 10000"/>
                <a:gd name="connsiteY144" fmla="*/ 6565 h 10000"/>
                <a:gd name="connsiteX145" fmla="*/ 3625 w 10000"/>
                <a:gd name="connsiteY145" fmla="*/ 6686 h 10000"/>
                <a:gd name="connsiteX146" fmla="*/ 3311 w 10000"/>
                <a:gd name="connsiteY146" fmla="*/ 6831 h 10000"/>
                <a:gd name="connsiteX147" fmla="*/ 2992 w 10000"/>
                <a:gd name="connsiteY147" fmla="*/ 6966 h 10000"/>
                <a:gd name="connsiteX148" fmla="*/ 2678 w 10000"/>
                <a:gd name="connsiteY148" fmla="*/ 7102 h 10000"/>
                <a:gd name="connsiteX149" fmla="*/ 2380 w 10000"/>
                <a:gd name="connsiteY149" fmla="*/ 7250 h 10000"/>
                <a:gd name="connsiteX150" fmla="*/ 2101 w 10000"/>
                <a:gd name="connsiteY150" fmla="*/ 7369 h 10000"/>
                <a:gd name="connsiteX151" fmla="*/ 1848 w 10000"/>
                <a:gd name="connsiteY151" fmla="*/ 7479 h 10000"/>
                <a:gd name="connsiteX152" fmla="*/ 1641 w 10000"/>
                <a:gd name="connsiteY152" fmla="*/ 7571 h 10000"/>
                <a:gd name="connsiteX153" fmla="*/ 1484 w 10000"/>
                <a:gd name="connsiteY153" fmla="*/ 7625 h 10000"/>
                <a:gd name="connsiteX154" fmla="*/ 1377 w 10000"/>
                <a:gd name="connsiteY154" fmla="*/ 7680 h 10000"/>
                <a:gd name="connsiteX155" fmla="*/ 1342 w 10000"/>
                <a:gd name="connsiteY155" fmla="*/ 7692 h 10000"/>
                <a:gd name="connsiteX156" fmla="*/ 1261 w 10000"/>
                <a:gd name="connsiteY156" fmla="*/ 7625 h 10000"/>
                <a:gd name="connsiteX157" fmla="*/ 1180 w 10000"/>
                <a:gd name="connsiteY157" fmla="*/ 7559 h 10000"/>
                <a:gd name="connsiteX158" fmla="*/ 1104 w 10000"/>
                <a:gd name="connsiteY158" fmla="*/ 7492 h 10000"/>
                <a:gd name="connsiteX159" fmla="*/ 1023 w 10000"/>
                <a:gd name="connsiteY159" fmla="*/ 7412 h 10000"/>
                <a:gd name="connsiteX160" fmla="*/ 942 w 10000"/>
                <a:gd name="connsiteY160" fmla="*/ 7341 h 10000"/>
                <a:gd name="connsiteX161" fmla="*/ 861 w 10000"/>
                <a:gd name="connsiteY161" fmla="*/ 7262 h 10000"/>
                <a:gd name="connsiteX162" fmla="*/ 785 w 10000"/>
                <a:gd name="connsiteY162" fmla="*/ 7195 h 10000"/>
                <a:gd name="connsiteX163" fmla="*/ 704 w 10000"/>
                <a:gd name="connsiteY163" fmla="*/ 7117 h 10000"/>
                <a:gd name="connsiteX164" fmla="*/ 623 w 10000"/>
                <a:gd name="connsiteY164" fmla="*/ 7049 h 10000"/>
                <a:gd name="connsiteX165" fmla="*/ 542 w 10000"/>
                <a:gd name="connsiteY165" fmla="*/ 6982 h 10000"/>
                <a:gd name="connsiteX166" fmla="*/ 466 w 10000"/>
                <a:gd name="connsiteY166" fmla="*/ 6900 h 10000"/>
                <a:gd name="connsiteX167" fmla="*/ 380 w 10000"/>
                <a:gd name="connsiteY167" fmla="*/ 6846 h 10000"/>
                <a:gd name="connsiteX168" fmla="*/ 299 w 10000"/>
                <a:gd name="connsiteY168" fmla="*/ 6779 h 10000"/>
                <a:gd name="connsiteX169" fmla="*/ 218 w 10000"/>
                <a:gd name="connsiteY169" fmla="*/ 6712 h 10000"/>
                <a:gd name="connsiteX170" fmla="*/ 137 w 10000"/>
                <a:gd name="connsiteY170" fmla="*/ 6659 h 10000"/>
                <a:gd name="connsiteX171" fmla="*/ 56 w 10000"/>
                <a:gd name="connsiteY171" fmla="*/ 6593 h 10000"/>
                <a:gd name="connsiteX172" fmla="*/ 0 w 10000"/>
                <a:gd name="connsiteY172" fmla="*/ 6750 h 10000"/>
                <a:gd name="connsiteX173" fmla="*/ 15 w 10000"/>
                <a:gd name="connsiteY173" fmla="*/ 6779 h 10000"/>
                <a:gd name="connsiteX174" fmla="*/ 51 w 10000"/>
                <a:gd name="connsiteY174" fmla="*/ 6831 h 10000"/>
                <a:gd name="connsiteX175" fmla="*/ 106 w 10000"/>
                <a:gd name="connsiteY175" fmla="*/ 6888 h 10000"/>
                <a:gd name="connsiteX176" fmla="*/ 177 w 10000"/>
                <a:gd name="connsiteY176" fmla="*/ 6966 h 10000"/>
                <a:gd name="connsiteX177" fmla="*/ 263 w 10000"/>
                <a:gd name="connsiteY177" fmla="*/ 7049 h 10000"/>
                <a:gd name="connsiteX178" fmla="*/ 359 w 10000"/>
                <a:gd name="connsiteY178" fmla="*/ 7142 h 10000"/>
                <a:gd name="connsiteX179" fmla="*/ 456 w 10000"/>
                <a:gd name="connsiteY179" fmla="*/ 7250 h 10000"/>
                <a:gd name="connsiteX180" fmla="*/ 557 w 10000"/>
                <a:gd name="connsiteY180" fmla="*/ 7341 h 10000"/>
                <a:gd name="connsiteX181" fmla="*/ 658 w 10000"/>
                <a:gd name="connsiteY181" fmla="*/ 7452 h 10000"/>
                <a:gd name="connsiteX182" fmla="*/ 754 w 10000"/>
                <a:gd name="connsiteY182" fmla="*/ 7544 h 10000"/>
                <a:gd name="connsiteX183" fmla="*/ 851 w 10000"/>
                <a:gd name="connsiteY183" fmla="*/ 7625 h 10000"/>
                <a:gd name="connsiteX184" fmla="*/ 932 w 10000"/>
                <a:gd name="connsiteY184" fmla="*/ 7706 h 10000"/>
                <a:gd name="connsiteX185" fmla="*/ 997 w 10000"/>
                <a:gd name="connsiteY185" fmla="*/ 7788 h 10000"/>
                <a:gd name="connsiteX186" fmla="*/ 1053 w 10000"/>
                <a:gd name="connsiteY186" fmla="*/ 7827 h 10000"/>
                <a:gd name="connsiteX187" fmla="*/ 1089 w 10000"/>
                <a:gd name="connsiteY187" fmla="*/ 7868 h 10000"/>
                <a:gd name="connsiteX188" fmla="*/ 1099 w 10000"/>
                <a:gd name="connsiteY188" fmla="*/ 7882 h 10000"/>
                <a:gd name="connsiteX189" fmla="*/ 1094 w 10000"/>
                <a:gd name="connsiteY189" fmla="*/ 7882 h 10000"/>
                <a:gd name="connsiteX190" fmla="*/ 1073 w 10000"/>
                <a:gd name="connsiteY190" fmla="*/ 7895 h 10000"/>
                <a:gd name="connsiteX191" fmla="*/ 1053 w 10000"/>
                <a:gd name="connsiteY191" fmla="*/ 7922 h 10000"/>
                <a:gd name="connsiteX192" fmla="*/ 1023 w 10000"/>
                <a:gd name="connsiteY192" fmla="*/ 7961 h 10000"/>
                <a:gd name="connsiteX193" fmla="*/ 987 w 10000"/>
                <a:gd name="connsiteY193" fmla="*/ 7988 h 10000"/>
                <a:gd name="connsiteX194" fmla="*/ 957 w 10000"/>
                <a:gd name="connsiteY194" fmla="*/ 8028 h 10000"/>
                <a:gd name="connsiteX195" fmla="*/ 932 w 10000"/>
                <a:gd name="connsiteY195" fmla="*/ 8068 h 10000"/>
                <a:gd name="connsiteX196" fmla="*/ 906 w 10000"/>
                <a:gd name="connsiteY196" fmla="*/ 8109 h 10000"/>
                <a:gd name="connsiteX197" fmla="*/ 2486 w 10000"/>
                <a:gd name="connsiteY197" fmla="*/ 9947 h 10000"/>
                <a:gd name="connsiteX198" fmla="*/ 2516 w 10000"/>
                <a:gd name="connsiteY198" fmla="*/ 9988 h 10000"/>
                <a:gd name="connsiteX199" fmla="*/ 2542 w 10000"/>
                <a:gd name="connsiteY199" fmla="*/ 10000 h 10000"/>
                <a:gd name="connsiteX200" fmla="*/ 2572 w 10000"/>
                <a:gd name="connsiteY200" fmla="*/ 10000 h 10000"/>
                <a:gd name="connsiteX201" fmla="*/ 2603 w 10000"/>
                <a:gd name="connsiteY201" fmla="*/ 9932 h 10000"/>
                <a:gd name="connsiteX202" fmla="*/ 1246 w 10000"/>
                <a:gd name="connsiteY202" fmla="*/ 8215 h 10000"/>
                <a:gd name="connsiteX203" fmla="*/ 1337 w 10000"/>
                <a:gd name="connsiteY203" fmla="*/ 8162 h 10000"/>
                <a:gd name="connsiteX204" fmla="*/ 1494 w 10000"/>
                <a:gd name="connsiteY204" fmla="*/ 8080 h 10000"/>
                <a:gd name="connsiteX205" fmla="*/ 1701 w 10000"/>
                <a:gd name="connsiteY205" fmla="*/ 7961 h 10000"/>
                <a:gd name="connsiteX206" fmla="*/ 1949 w 10000"/>
                <a:gd name="connsiteY206" fmla="*/ 7827 h 10000"/>
                <a:gd name="connsiteX207" fmla="*/ 2233 w 10000"/>
                <a:gd name="connsiteY207" fmla="*/ 7692 h 10000"/>
                <a:gd name="connsiteX208" fmla="*/ 2542 w 10000"/>
                <a:gd name="connsiteY208" fmla="*/ 7544 h 10000"/>
                <a:gd name="connsiteX209" fmla="*/ 2871 w 10000"/>
                <a:gd name="connsiteY209" fmla="*/ 7369 h 10000"/>
                <a:gd name="connsiteX210" fmla="*/ 3195 w 10000"/>
                <a:gd name="connsiteY210" fmla="*/ 7209 h 10000"/>
                <a:gd name="connsiteX211" fmla="*/ 3524 w 10000"/>
                <a:gd name="connsiteY211" fmla="*/ 7061 h 10000"/>
                <a:gd name="connsiteX212" fmla="*/ 3833 w 10000"/>
                <a:gd name="connsiteY212" fmla="*/ 6900 h 10000"/>
                <a:gd name="connsiteX213" fmla="*/ 4122 w 10000"/>
                <a:gd name="connsiteY213" fmla="*/ 6767 h 10000"/>
                <a:gd name="connsiteX214" fmla="*/ 4380 w 10000"/>
                <a:gd name="connsiteY214" fmla="*/ 6632 h 10000"/>
                <a:gd name="connsiteX215" fmla="*/ 4603 w 10000"/>
                <a:gd name="connsiteY215" fmla="*/ 6538 h 10000"/>
                <a:gd name="connsiteX216" fmla="*/ 4765 w 10000"/>
                <a:gd name="connsiteY216" fmla="*/ 6443 h 10000"/>
                <a:gd name="connsiteX217" fmla="*/ 4876 w 10000"/>
                <a:gd name="connsiteY217" fmla="*/ 6391 h 10000"/>
                <a:gd name="connsiteX218" fmla="*/ 4911 w 10000"/>
                <a:gd name="connsiteY218" fmla="*/ 6379 h 10000"/>
                <a:gd name="connsiteX219" fmla="*/ 4972 w 10000"/>
                <a:gd name="connsiteY219" fmla="*/ 6471 h 10000"/>
                <a:gd name="connsiteX220" fmla="*/ 5038 w 10000"/>
                <a:gd name="connsiteY220" fmla="*/ 6565 h 10000"/>
                <a:gd name="connsiteX221" fmla="*/ 5109 w 10000"/>
                <a:gd name="connsiteY221" fmla="*/ 6659 h 10000"/>
                <a:gd name="connsiteX222" fmla="*/ 5180 w 10000"/>
                <a:gd name="connsiteY222" fmla="*/ 6767 h 10000"/>
                <a:gd name="connsiteX223" fmla="*/ 5241 w 10000"/>
                <a:gd name="connsiteY223" fmla="*/ 6874 h 10000"/>
                <a:gd name="connsiteX224" fmla="*/ 5306 w 10000"/>
                <a:gd name="connsiteY224" fmla="*/ 6982 h 10000"/>
                <a:gd name="connsiteX225" fmla="*/ 5367 w 10000"/>
                <a:gd name="connsiteY225" fmla="*/ 7088 h 10000"/>
                <a:gd name="connsiteX226" fmla="*/ 5428 w 10000"/>
                <a:gd name="connsiteY226" fmla="*/ 7209 h 10000"/>
                <a:gd name="connsiteX227" fmla="*/ 5423 w 10000"/>
                <a:gd name="connsiteY227" fmla="*/ 7610 h 10000"/>
                <a:gd name="connsiteX228" fmla="*/ 5397 w 10000"/>
                <a:gd name="connsiteY228" fmla="*/ 7988 h 10000"/>
                <a:gd name="connsiteX229" fmla="*/ 5367 w 10000"/>
                <a:gd name="connsiteY229" fmla="*/ 8378 h 10000"/>
                <a:gd name="connsiteX230" fmla="*/ 5337 w 10000"/>
                <a:gd name="connsiteY230" fmla="*/ 8727 h 10000"/>
                <a:gd name="connsiteX231" fmla="*/ 5296 w 10000"/>
                <a:gd name="connsiteY231" fmla="*/ 8604 h 10000"/>
                <a:gd name="connsiteX232" fmla="*/ 5251 w 10000"/>
                <a:gd name="connsiteY232" fmla="*/ 8484 h 10000"/>
                <a:gd name="connsiteX233" fmla="*/ 5210 w 10000"/>
                <a:gd name="connsiteY233" fmla="*/ 8363 h 10000"/>
                <a:gd name="connsiteX234" fmla="*/ 5170 w 10000"/>
                <a:gd name="connsiteY234" fmla="*/ 8253 h 10000"/>
                <a:gd name="connsiteX235" fmla="*/ 5129 w 10000"/>
                <a:gd name="connsiteY235" fmla="*/ 8134 h 10000"/>
                <a:gd name="connsiteX236" fmla="*/ 5089 w 10000"/>
                <a:gd name="connsiteY236" fmla="*/ 8028 h 10000"/>
                <a:gd name="connsiteX237" fmla="*/ 5043 w 10000"/>
                <a:gd name="connsiteY237" fmla="*/ 7922 h 10000"/>
                <a:gd name="connsiteX238" fmla="*/ 4992 w 10000"/>
                <a:gd name="connsiteY238" fmla="*/ 7827 h 10000"/>
                <a:gd name="connsiteX239" fmla="*/ 5033 w 10000"/>
                <a:gd name="connsiteY239" fmla="*/ 7827 h 10000"/>
                <a:gd name="connsiteX240" fmla="*/ 5073 w 10000"/>
                <a:gd name="connsiteY240" fmla="*/ 7868 h 10000"/>
                <a:gd name="connsiteX241" fmla="*/ 5114 w 10000"/>
                <a:gd name="connsiteY241" fmla="*/ 7934 h 10000"/>
                <a:gd name="connsiteX242" fmla="*/ 5149 w 10000"/>
                <a:gd name="connsiteY242" fmla="*/ 8016 h 10000"/>
                <a:gd name="connsiteX243" fmla="*/ 5190 w 10000"/>
                <a:gd name="connsiteY243" fmla="*/ 8096 h 10000"/>
                <a:gd name="connsiteX244" fmla="*/ 5230 w 10000"/>
                <a:gd name="connsiteY244" fmla="*/ 8122 h 10000"/>
                <a:gd name="connsiteX245" fmla="*/ 5271 w 10000"/>
                <a:gd name="connsiteY245" fmla="*/ 8122 h 10000"/>
                <a:gd name="connsiteX246" fmla="*/ 5316 w 10000"/>
                <a:gd name="connsiteY246" fmla="*/ 8068 h 10000"/>
                <a:gd name="connsiteX247" fmla="*/ 5276 w 10000"/>
                <a:gd name="connsiteY247" fmla="*/ 7882 h 10000"/>
                <a:gd name="connsiteX248" fmla="*/ 5225 w 10000"/>
                <a:gd name="connsiteY248" fmla="*/ 7706 h 10000"/>
                <a:gd name="connsiteX249" fmla="*/ 5170 w 10000"/>
                <a:gd name="connsiteY249" fmla="*/ 7559 h 10000"/>
                <a:gd name="connsiteX250" fmla="*/ 5109 w 10000"/>
                <a:gd name="connsiteY250" fmla="*/ 7398 h 10000"/>
                <a:gd name="connsiteX251" fmla="*/ 5043 w 10000"/>
                <a:gd name="connsiteY251" fmla="*/ 7262 h 10000"/>
                <a:gd name="connsiteX252" fmla="*/ 4972 w 10000"/>
                <a:gd name="connsiteY252" fmla="*/ 7142 h 10000"/>
                <a:gd name="connsiteX253" fmla="*/ 4901 w 10000"/>
                <a:gd name="connsiteY253" fmla="*/ 7035 h 10000"/>
                <a:gd name="connsiteX254" fmla="*/ 4835 w 10000"/>
                <a:gd name="connsiteY254" fmla="*/ 6940 h 10000"/>
                <a:gd name="connsiteX255" fmla="*/ 4881 w 10000"/>
                <a:gd name="connsiteY255" fmla="*/ 6952 h 10000"/>
                <a:gd name="connsiteX256" fmla="*/ 4927 w 10000"/>
                <a:gd name="connsiteY256" fmla="*/ 6966 h 10000"/>
                <a:gd name="connsiteX257" fmla="*/ 4972 w 10000"/>
                <a:gd name="connsiteY257" fmla="*/ 6995 h 10000"/>
                <a:gd name="connsiteX258" fmla="*/ 5018 w 10000"/>
                <a:gd name="connsiteY258" fmla="*/ 7035 h 10000"/>
                <a:gd name="connsiteX259" fmla="*/ 5068 w 10000"/>
                <a:gd name="connsiteY259" fmla="*/ 7061 h 10000"/>
                <a:gd name="connsiteX260" fmla="*/ 5114 w 10000"/>
                <a:gd name="connsiteY260" fmla="*/ 7102 h 10000"/>
                <a:gd name="connsiteX261" fmla="*/ 5154 w 10000"/>
                <a:gd name="connsiteY261" fmla="*/ 7155 h 10000"/>
                <a:gd name="connsiteX262" fmla="*/ 5195 w 10000"/>
                <a:gd name="connsiteY262" fmla="*/ 7209 h 10000"/>
                <a:gd name="connsiteX263" fmla="*/ 5220 w 10000"/>
                <a:gd name="connsiteY263" fmla="*/ 7223 h 10000"/>
                <a:gd name="connsiteX264" fmla="*/ 5241 w 10000"/>
                <a:gd name="connsiteY264" fmla="*/ 7275 h 10000"/>
                <a:gd name="connsiteX265" fmla="*/ 5266 w 10000"/>
                <a:gd name="connsiteY265" fmla="*/ 7341 h 10000"/>
                <a:gd name="connsiteX266" fmla="*/ 5281 w 10000"/>
                <a:gd name="connsiteY266" fmla="*/ 7385 h 10000"/>
                <a:gd name="connsiteX267" fmla="*/ 5306 w 10000"/>
                <a:gd name="connsiteY267" fmla="*/ 7452 h 10000"/>
                <a:gd name="connsiteX268" fmla="*/ 5327 w 10000"/>
                <a:gd name="connsiteY268" fmla="*/ 7465 h 10000"/>
                <a:gd name="connsiteX269" fmla="*/ 5352 w 10000"/>
                <a:gd name="connsiteY269" fmla="*/ 7452 h 10000"/>
                <a:gd name="connsiteX270" fmla="*/ 5382 w 10000"/>
                <a:gd name="connsiteY270" fmla="*/ 7385 h 10000"/>
                <a:gd name="connsiteX271" fmla="*/ 5342 w 10000"/>
                <a:gd name="connsiteY271" fmla="*/ 7250 h 10000"/>
                <a:gd name="connsiteX272" fmla="*/ 5296 w 10000"/>
                <a:gd name="connsiteY272" fmla="*/ 7142 h 10000"/>
                <a:gd name="connsiteX273" fmla="*/ 5241 w 10000"/>
                <a:gd name="connsiteY273" fmla="*/ 7049 h 10000"/>
                <a:gd name="connsiteX274" fmla="*/ 5190 w 10000"/>
                <a:gd name="connsiteY274" fmla="*/ 6966 h 10000"/>
                <a:gd name="connsiteX275" fmla="*/ 5129 w 10000"/>
                <a:gd name="connsiteY275" fmla="*/ 6900 h 10000"/>
                <a:gd name="connsiteX276" fmla="*/ 5073 w 10000"/>
                <a:gd name="connsiteY276" fmla="*/ 6861 h 10000"/>
                <a:gd name="connsiteX277" fmla="*/ 5008 w 10000"/>
                <a:gd name="connsiteY277" fmla="*/ 6793 h 10000"/>
                <a:gd name="connsiteX278" fmla="*/ 4952 w 10000"/>
                <a:gd name="connsiteY278" fmla="*/ 6750 h 10000"/>
                <a:gd name="connsiteX279" fmla="*/ 4916 w 10000"/>
                <a:gd name="connsiteY279" fmla="*/ 6712 h 10000"/>
                <a:gd name="connsiteX280" fmla="*/ 4876 w 10000"/>
                <a:gd name="connsiteY280" fmla="*/ 6698 h 10000"/>
                <a:gd name="connsiteX281" fmla="*/ 4841 w 10000"/>
                <a:gd name="connsiteY281" fmla="*/ 6698 h 10000"/>
                <a:gd name="connsiteX282" fmla="*/ 4810 w 10000"/>
                <a:gd name="connsiteY282" fmla="*/ 6767 h 10000"/>
                <a:gd name="connsiteX283" fmla="*/ 4810 w 10000"/>
                <a:gd name="connsiteY283" fmla="*/ 6805 h 10000"/>
                <a:gd name="connsiteX284" fmla="*/ 4815 w 10000"/>
                <a:gd name="connsiteY284" fmla="*/ 6861 h 10000"/>
                <a:gd name="connsiteX285" fmla="*/ 4820 w 10000"/>
                <a:gd name="connsiteY285" fmla="*/ 6888 h 10000"/>
                <a:gd name="connsiteX286" fmla="*/ 4835 w 10000"/>
                <a:gd name="connsiteY286" fmla="*/ 6913 h 10000"/>
                <a:gd name="connsiteX287" fmla="*/ 4795 w 10000"/>
                <a:gd name="connsiteY287" fmla="*/ 6952 h 10000"/>
                <a:gd name="connsiteX288" fmla="*/ 4744 w 10000"/>
                <a:gd name="connsiteY288" fmla="*/ 6966 h 10000"/>
                <a:gd name="connsiteX289" fmla="*/ 4709 w 10000"/>
                <a:gd name="connsiteY289" fmla="*/ 6995 h 10000"/>
                <a:gd name="connsiteX290" fmla="*/ 4704 w 10000"/>
                <a:gd name="connsiteY290" fmla="*/ 7117 h 10000"/>
                <a:gd name="connsiteX291" fmla="*/ 4754 w 10000"/>
                <a:gd name="connsiteY291" fmla="*/ 7168 h 10000"/>
                <a:gd name="connsiteX292" fmla="*/ 4800 w 10000"/>
                <a:gd name="connsiteY292" fmla="*/ 7209 h 10000"/>
                <a:gd name="connsiteX293" fmla="*/ 4846 w 10000"/>
                <a:gd name="connsiteY293" fmla="*/ 7262 h 10000"/>
                <a:gd name="connsiteX294" fmla="*/ 4896 w 10000"/>
                <a:gd name="connsiteY294" fmla="*/ 7289 h 10000"/>
                <a:gd name="connsiteX295" fmla="*/ 4937 w 10000"/>
                <a:gd name="connsiteY295" fmla="*/ 7341 h 10000"/>
                <a:gd name="connsiteX296" fmla="*/ 4987 w 10000"/>
                <a:gd name="connsiteY296" fmla="*/ 7398 h 10000"/>
                <a:gd name="connsiteX297" fmla="*/ 5028 w 10000"/>
                <a:gd name="connsiteY297" fmla="*/ 7479 h 10000"/>
                <a:gd name="connsiteX298" fmla="*/ 5068 w 10000"/>
                <a:gd name="connsiteY298" fmla="*/ 7559 h 10000"/>
                <a:gd name="connsiteX299" fmla="*/ 5033 w 10000"/>
                <a:gd name="connsiteY299" fmla="*/ 7571 h 10000"/>
                <a:gd name="connsiteX300" fmla="*/ 4992 w 10000"/>
                <a:gd name="connsiteY300" fmla="*/ 7571 h 10000"/>
                <a:gd name="connsiteX301" fmla="*/ 4957 w 10000"/>
                <a:gd name="connsiteY301" fmla="*/ 7559 h 10000"/>
                <a:gd name="connsiteX302" fmla="*/ 4916 w 10000"/>
                <a:gd name="connsiteY302" fmla="*/ 7519 h 10000"/>
                <a:gd name="connsiteX303" fmla="*/ 4876 w 10000"/>
                <a:gd name="connsiteY303" fmla="*/ 7492 h 10000"/>
                <a:gd name="connsiteX304" fmla="*/ 4835 w 10000"/>
                <a:gd name="connsiteY304" fmla="*/ 7479 h 10000"/>
                <a:gd name="connsiteX305" fmla="*/ 4800 w 10000"/>
                <a:gd name="connsiteY305" fmla="*/ 7505 h 10000"/>
                <a:gd name="connsiteX306" fmla="*/ 4759 w 10000"/>
                <a:gd name="connsiteY306" fmla="*/ 7559 h 10000"/>
                <a:gd name="connsiteX307" fmla="*/ 4775 w 10000"/>
                <a:gd name="connsiteY307" fmla="*/ 7719 h 10000"/>
                <a:gd name="connsiteX308" fmla="*/ 4810 w 10000"/>
                <a:gd name="connsiteY308" fmla="*/ 7868 h 10000"/>
                <a:gd name="connsiteX309" fmla="*/ 4851 w 10000"/>
                <a:gd name="connsiteY309" fmla="*/ 7974 h 10000"/>
                <a:gd name="connsiteX310" fmla="*/ 4901 w 10000"/>
                <a:gd name="connsiteY310" fmla="*/ 8080 h 10000"/>
                <a:gd name="connsiteX311" fmla="*/ 4952 w 10000"/>
                <a:gd name="connsiteY311" fmla="*/ 8189 h 10000"/>
                <a:gd name="connsiteX312" fmla="*/ 5003 w 10000"/>
                <a:gd name="connsiteY312" fmla="*/ 8309 h 10000"/>
                <a:gd name="connsiteX313" fmla="*/ 5043 w 10000"/>
                <a:gd name="connsiteY313" fmla="*/ 8470 h 10000"/>
                <a:gd name="connsiteX314" fmla="*/ 5078 w 10000"/>
                <a:gd name="connsiteY314" fmla="*/ 8631 h 10000"/>
                <a:gd name="connsiteX315" fmla="*/ 4987 w 10000"/>
                <a:gd name="connsiteY315" fmla="*/ 8686 h 10000"/>
                <a:gd name="connsiteX316" fmla="*/ 4886 w 10000"/>
                <a:gd name="connsiteY316" fmla="*/ 8741 h 10000"/>
                <a:gd name="connsiteX317" fmla="*/ 4795 w 10000"/>
                <a:gd name="connsiteY317" fmla="*/ 8822 h 10000"/>
                <a:gd name="connsiteX318" fmla="*/ 4699 w 10000"/>
                <a:gd name="connsiteY318" fmla="*/ 8902 h 10000"/>
                <a:gd name="connsiteX319" fmla="*/ 4608 w 10000"/>
                <a:gd name="connsiteY319" fmla="*/ 8982 h 10000"/>
                <a:gd name="connsiteX320" fmla="*/ 4511 w 10000"/>
                <a:gd name="connsiteY320" fmla="*/ 9036 h 10000"/>
                <a:gd name="connsiteX321" fmla="*/ 4415 w 10000"/>
                <a:gd name="connsiteY321" fmla="*/ 9089 h 10000"/>
                <a:gd name="connsiteX322" fmla="*/ 4319 w 10000"/>
                <a:gd name="connsiteY322" fmla="*/ 9103 h 10000"/>
                <a:gd name="connsiteX323" fmla="*/ 4339 w 10000"/>
                <a:gd name="connsiteY323" fmla="*/ 8768 h 10000"/>
                <a:gd name="connsiteX324" fmla="*/ 4349 w 10000"/>
                <a:gd name="connsiteY324" fmla="*/ 8390 h 10000"/>
                <a:gd name="connsiteX325" fmla="*/ 4339 w 10000"/>
                <a:gd name="connsiteY325" fmla="*/ 8028 h 10000"/>
                <a:gd name="connsiteX326" fmla="*/ 4319 w 10000"/>
                <a:gd name="connsiteY326" fmla="*/ 7692 h 10000"/>
                <a:gd name="connsiteX327" fmla="*/ 4294 w 10000"/>
                <a:gd name="connsiteY327" fmla="*/ 7585 h 10000"/>
                <a:gd name="connsiteX328" fmla="*/ 4268 w 10000"/>
                <a:gd name="connsiteY328" fmla="*/ 7465 h 10000"/>
                <a:gd name="connsiteX329" fmla="*/ 4238 w 10000"/>
                <a:gd name="connsiteY329" fmla="*/ 7356 h 10000"/>
                <a:gd name="connsiteX330" fmla="*/ 4192 w 10000"/>
                <a:gd name="connsiteY330" fmla="*/ 7315 h 10000"/>
                <a:gd name="connsiteX331" fmla="*/ 4147 w 10000"/>
                <a:gd name="connsiteY331" fmla="*/ 7544 h 10000"/>
                <a:gd name="connsiteX332" fmla="*/ 4116 w 10000"/>
                <a:gd name="connsiteY332" fmla="*/ 7775 h 10000"/>
                <a:gd name="connsiteX333" fmla="*/ 4086 w 10000"/>
                <a:gd name="connsiteY333" fmla="*/ 8001 h 10000"/>
                <a:gd name="connsiteX334" fmla="*/ 4035 w 10000"/>
                <a:gd name="connsiteY334" fmla="*/ 8215 h 10000"/>
                <a:gd name="connsiteX335" fmla="*/ 3833 w 10000"/>
                <a:gd name="connsiteY335" fmla="*/ 7315 h 10000"/>
                <a:gd name="connsiteX336" fmla="*/ 3772 w 10000"/>
                <a:gd name="connsiteY336" fmla="*/ 7315 h 10000"/>
                <a:gd name="connsiteX337" fmla="*/ 3772 w 10000"/>
                <a:gd name="connsiteY337" fmla="*/ 7465 h 10000"/>
                <a:gd name="connsiteX338" fmla="*/ 3813 w 10000"/>
                <a:gd name="connsiteY338" fmla="*/ 7625 h 10000"/>
                <a:gd name="connsiteX339" fmla="*/ 3848 w 10000"/>
                <a:gd name="connsiteY339" fmla="*/ 7800 h 10000"/>
                <a:gd name="connsiteX340" fmla="*/ 3878 w 10000"/>
                <a:gd name="connsiteY340" fmla="*/ 7974 h 10000"/>
                <a:gd name="connsiteX341" fmla="*/ 3909 w 10000"/>
                <a:gd name="connsiteY341" fmla="*/ 8162 h 10000"/>
                <a:gd name="connsiteX342" fmla="*/ 3934 w 10000"/>
                <a:gd name="connsiteY342" fmla="*/ 8323 h 10000"/>
                <a:gd name="connsiteX343" fmla="*/ 3959 w 10000"/>
                <a:gd name="connsiteY343" fmla="*/ 8509 h 10000"/>
                <a:gd name="connsiteX344" fmla="*/ 3975 w 10000"/>
                <a:gd name="connsiteY344" fmla="*/ 8714 h 10000"/>
                <a:gd name="connsiteX345" fmla="*/ 3995 w 10000"/>
                <a:gd name="connsiteY345" fmla="*/ 8902 h 10000"/>
                <a:gd name="connsiteX346" fmla="*/ 4041 w 10000"/>
                <a:gd name="connsiteY346" fmla="*/ 8874 h 10000"/>
                <a:gd name="connsiteX347" fmla="*/ 4081 w 10000"/>
                <a:gd name="connsiteY347" fmla="*/ 8797 h 10000"/>
                <a:gd name="connsiteX348" fmla="*/ 4111 w 10000"/>
                <a:gd name="connsiteY348" fmla="*/ 8714 h 10000"/>
                <a:gd name="connsiteX349" fmla="*/ 4142 w 10000"/>
                <a:gd name="connsiteY349" fmla="*/ 8618 h 10000"/>
                <a:gd name="connsiteX350" fmla="*/ 4162 w 10000"/>
                <a:gd name="connsiteY350" fmla="*/ 8509 h 10000"/>
                <a:gd name="connsiteX351" fmla="*/ 4182 w 10000"/>
                <a:gd name="connsiteY351" fmla="*/ 8390 h 10000"/>
                <a:gd name="connsiteX352" fmla="*/ 4197 w 10000"/>
                <a:gd name="connsiteY352" fmla="*/ 8283 h 10000"/>
                <a:gd name="connsiteX353" fmla="*/ 4218 w 10000"/>
                <a:gd name="connsiteY353" fmla="*/ 8177 h 10000"/>
                <a:gd name="connsiteX354" fmla="*/ 4238 w 10000"/>
                <a:gd name="connsiteY354" fmla="*/ 8283 h 10000"/>
                <a:gd name="connsiteX355" fmla="*/ 4228 w 10000"/>
                <a:gd name="connsiteY355" fmla="*/ 8522 h 10000"/>
                <a:gd name="connsiteX356" fmla="*/ 4203 w 10000"/>
                <a:gd name="connsiteY356" fmla="*/ 8780 h 10000"/>
                <a:gd name="connsiteX357" fmla="*/ 4182 w 10000"/>
                <a:gd name="connsiteY357" fmla="*/ 9009 h 10000"/>
                <a:gd name="connsiteX358" fmla="*/ 4147 w 10000"/>
                <a:gd name="connsiteY358" fmla="*/ 9251 h 10000"/>
                <a:gd name="connsiteX359" fmla="*/ 4111 w 10000"/>
                <a:gd name="connsiteY359" fmla="*/ 9490 h 10000"/>
                <a:gd name="connsiteX360" fmla="*/ 4076 w 10000"/>
                <a:gd name="connsiteY360" fmla="*/ 9720 h 10000"/>
                <a:gd name="connsiteX361" fmla="*/ 4258 w 10000"/>
                <a:gd name="connsiteY361" fmla="*/ 9869 h 10000"/>
                <a:gd name="connsiteX362" fmla="*/ 4273 w 10000"/>
                <a:gd name="connsiteY362" fmla="*/ 9692 h 10000"/>
                <a:gd name="connsiteX363" fmla="*/ 4294 w 10000"/>
                <a:gd name="connsiteY363" fmla="*/ 9544 h 10000"/>
                <a:gd name="connsiteX364" fmla="*/ 4400 w 10000"/>
                <a:gd name="connsiteY364" fmla="*/ 9504 h 10000"/>
                <a:gd name="connsiteX365" fmla="*/ 4511 w 10000"/>
                <a:gd name="connsiteY365" fmla="*/ 9424 h 10000"/>
                <a:gd name="connsiteX366" fmla="*/ 4623 w 10000"/>
                <a:gd name="connsiteY366" fmla="*/ 9344 h 10000"/>
                <a:gd name="connsiteX367" fmla="*/ 4734 w 10000"/>
                <a:gd name="connsiteY367" fmla="*/ 9277 h 10000"/>
                <a:gd name="connsiteX368" fmla="*/ 4846 w 10000"/>
                <a:gd name="connsiteY368" fmla="*/ 9197 h 10000"/>
                <a:gd name="connsiteX369" fmla="*/ 4952 w 10000"/>
                <a:gd name="connsiteY369" fmla="*/ 9117 h 10000"/>
                <a:gd name="connsiteX370" fmla="*/ 5063 w 10000"/>
                <a:gd name="connsiteY370" fmla="*/ 9036 h 10000"/>
                <a:gd name="connsiteX371" fmla="*/ 5170 w 10000"/>
                <a:gd name="connsiteY371" fmla="*/ 8982 h 10000"/>
                <a:gd name="connsiteX0" fmla="*/ 5170 w 10000"/>
                <a:gd name="connsiteY0" fmla="*/ 9054 h 10072"/>
                <a:gd name="connsiteX1" fmla="*/ 5554 w 10000"/>
                <a:gd name="connsiteY1" fmla="*/ 8516 h 10072"/>
                <a:gd name="connsiteX2" fmla="*/ 5570 w 10000"/>
                <a:gd name="connsiteY2" fmla="*/ 8249 h 10072"/>
                <a:gd name="connsiteX3" fmla="*/ 5585 w 10000"/>
                <a:gd name="connsiteY3" fmla="*/ 7954 h 10072"/>
                <a:gd name="connsiteX4" fmla="*/ 5605 w 10000"/>
                <a:gd name="connsiteY4" fmla="*/ 7669 h 10072"/>
                <a:gd name="connsiteX5" fmla="*/ 5625 w 10000"/>
                <a:gd name="connsiteY5" fmla="*/ 7387 h 10072"/>
                <a:gd name="connsiteX6" fmla="*/ 5651 w 10000"/>
                <a:gd name="connsiteY6" fmla="*/ 7121 h 10072"/>
                <a:gd name="connsiteX7" fmla="*/ 5671 w 10000"/>
                <a:gd name="connsiteY7" fmla="*/ 6851 h 10072"/>
                <a:gd name="connsiteX8" fmla="*/ 5706 w 10000"/>
                <a:gd name="connsiteY8" fmla="*/ 6583 h 10072"/>
                <a:gd name="connsiteX9" fmla="*/ 5742 w 10000"/>
                <a:gd name="connsiteY9" fmla="*/ 6329 h 10072"/>
                <a:gd name="connsiteX10" fmla="*/ 5782 w 10000"/>
                <a:gd name="connsiteY10" fmla="*/ 6019 h 10072"/>
                <a:gd name="connsiteX11" fmla="*/ 5838 w 10000"/>
                <a:gd name="connsiteY11" fmla="*/ 5709 h 10072"/>
                <a:gd name="connsiteX12" fmla="*/ 5894 w 10000"/>
                <a:gd name="connsiteY12" fmla="*/ 5414 h 10072"/>
                <a:gd name="connsiteX13" fmla="*/ 5965 w 10000"/>
                <a:gd name="connsiteY13" fmla="*/ 5122 h 10072"/>
                <a:gd name="connsiteX14" fmla="*/ 6041 w 10000"/>
                <a:gd name="connsiteY14" fmla="*/ 4840 h 10072"/>
                <a:gd name="connsiteX15" fmla="*/ 6116 w 10000"/>
                <a:gd name="connsiteY15" fmla="*/ 4569 h 10072"/>
                <a:gd name="connsiteX16" fmla="*/ 6203 w 10000"/>
                <a:gd name="connsiteY16" fmla="*/ 4314 h 10072"/>
                <a:gd name="connsiteX17" fmla="*/ 6294 w 10000"/>
                <a:gd name="connsiteY17" fmla="*/ 4073 h 10072"/>
                <a:gd name="connsiteX18" fmla="*/ 6395 w 10000"/>
                <a:gd name="connsiteY18" fmla="*/ 3859 h 10072"/>
                <a:gd name="connsiteX19" fmla="*/ 6496 w 10000"/>
                <a:gd name="connsiteY19" fmla="*/ 3629 h 10072"/>
                <a:gd name="connsiteX20" fmla="*/ 6603 w 10000"/>
                <a:gd name="connsiteY20" fmla="*/ 3456 h 10072"/>
                <a:gd name="connsiteX21" fmla="*/ 6714 w 10000"/>
                <a:gd name="connsiteY21" fmla="*/ 3294 h 10072"/>
                <a:gd name="connsiteX22" fmla="*/ 6830 w 10000"/>
                <a:gd name="connsiteY22" fmla="*/ 3159 h 10072"/>
                <a:gd name="connsiteX23" fmla="*/ 6947 w 10000"/>
                <a:gd name="connsiteY23" fmla="*/ 3024 h 10072"/>
                <a:gd name="connsiteX24" fmla="*/ 7073 w 10000"/>
                <a:gd name="connsiteY24" fmla="*/ 2958 h 10072"/>
                <a:gd name="connsiteX25" fmla="*/ 7200 w 10000"/>
                <a:gd name="connsiteY25" fmla="*/ 2891 h 10072"/>
                <a:gd name="connsiteX26" fmla="*/ 7271 w 10000"/>
                <a:gd name="connsiteY26" fmla="*/ 3104 h 10072"/>
                <a:gd name="connsiteX27" fmla="*/ 7332 w 10000"/>
                <a:gd name="connsiteY27" fmla="*/ 3294 h 10072"/>
                <a:gd name="connsiteX28" fmla="*/ 7397 w 10000"/>
                <a:gd name="connsiteY28" fmla="*/ 3483 h 10072"/>
                <a:gd name="connsiteX29" fmla="*/ 7468 w 10000"/>
                <a:gd name="connsiteY29" fmla="*/ 3629 h 10072"/>
                <a:gd name="connsiteX30" fmla="*/ 7549 w 10000"/>
                <a:gd name="connsiteY30" fmla="*/ 3779 h 10072"/>
                <a:gd name="connsiteX31" fmla="*/ 7641 w 10000"/>
                <a:gd name="connsiteY31" fmla="*/ 3897 h 10072"/>
                <a:gd name="connsiteX32" fmla="*/ 7757 w 10000"/>
                <a:gd name="connsiteY32" fmla="*/ 4019 h 10072"/>
                <a:gd name="connsiteX33" fmla="*/ 7899 w 10000"/>
                <a:gd name="connsiteY33" fmla="*/ 4125 h 10072"/>
                <a:gd name="connsiteX34" fmla="*/ 7980 w 10000"/>
                <a:gd name="connsiteY34" fmla="*/ 4181 h 10072"/>
                <a:gd name="connsiteX35" fmla="*/ 8056 w 10000"/>
                <a:gd name="connsiteY35" fmla="*/ 4196 h 10072"/>
                <a:gd name="connsiteX36" fmla="*/ 8137 w 10000"/>
                <a:gd name="connsiteY36" fmla="*/ 4208 h 10072"/>
                <a:gd name="connsiteX37" fmla="*/ 8213 w 10000"/>
                <a:gd name="connsiteY37" fmla="*/ 4208 h 10072"/>
                <a:gd name="connsiteX38" fmla="*/ 8289 w 10000"/>
                <a:gd name="connsiteY38" fmla="*/ 4181 h 10072"/>
                <a:gd name="connsiteX39" fmla="*/ 8359 w 10000"/>
                <a:gd name="connsiteY39" fmla="*/ 4138 h 10072"/>
                <a:gd name="connsiteX40" fmla="*/ 8435 w 10000"/>
                <a:gd name="connsiteY40" fmla="*/ 4099 h 10072"/>
                <a:gd name="connsiteX41" fmla="*/ 8506 w 10000"/>
                <a:gd name="connsiteY41" fmla="*/ 4019 h 10072"/>
                <a:gd name="connsiteX42" fmla="*/ 8572 w 10000"/>
                <a:gd name="connsiteY42" fmla="*/ 3967 h 10072"/>
                <a:gd name="connsiteX43" fmla="*/ 8638 w 10000"/>
                <a:gd name="connsiteY43" fmla="*/ 3872 h 10072"/>
                <a:gd name="connsiteX44" fmla="*/ 8709 w 10000"/>
                <a:gd name="connsiteY44" fmla="*/ 3779 h 10072"/>
                <a:gd name="connsiteX45" fmla="*/ 8775 w 10000"/>
                <a:gd name="connsiteY45" fmla="*/ 3671 h 10072"/>
                <a:gd name="connsiteX46" fmla="*/ 8830 w 10000"/>
                <a:gd name="connsiteY46" fmla="*/ 3551 h 10072"/>
                <a:gd name="connsiteX47" fmla="*/ 8896 w 10000"/>
                <a:gd name="connsiteY47" fmla="*/ 3414 h 10072"/>
                <a:gd name="connsiteX48" fmla="*/ 8952 w 10000"/>
                <a:gd name="connsiteY48" fmla="*/ 3280 h 10072"/>
                <a:gd name="connsiteX49" fmla="*/ 9013 w 10000"/>
                <a:gd name="connsiteY49" fmla="*/ 3147 h 10072"/>
                <a:gd name="connsiteX50" fmla="*/ 9200 w 10000"/>
                <a:gd name="connsiteY50" fmla="*/ 3414 h 10072"/>
                <a:gd name="connsiteX51" fmla="*/ 9362 w 10000"/>
                <a:gd name="connsiteY51" fmla="*/ 3766 h 10072"/>
                <a:gd name="connsiteX52" fmla="*/ 9499 w 10000"/>
                <a:gd name="connsiteY52" fmla="*/ 4164 h 10072"/>
                <a:gd name="connsiteX53" fmla="*/ 9625 w 10000"/>
                <a:gd name="connsiteY53" fmla="*/ 4624 h 10072"/>
                <a:gd name="connsiteX54" fmla="*/ 9716 w 10000"/>
                <a:gd name="connsiteY54" fmla="*/ 5122 h 10072"/>
                <a:gd name="connsiteX55" fmla="*/ 9792 w 10000"/>
                <a:gd name="connsiteY55" fmla="*/ 5655 h 10072"/>
                <a:gd name="connsiteX56" fmla="*/ 9833 w 10000"/>
                <a:gd name="connsiteY56" fmla="*/ 6208 h 10072"/>
                <a:gd name="connsiteX57" fmla="*/ 9848 w 10000"/>
                <a:gd name="connsiteY57" fmla="*/ 6770 h 10072"/>
                <a:gd name="connsiteX58" fmla="*/ 9863 w 10000"/>
                <a:gd name="connsiteY58" fmla="*/ 7160 h 10072"/>
                <a:gd name="connsiteX59" fmla="*/ 9878 w 10000"/>
                <a:gd name="connsiteY59" fmla="*/ 7591 h 10072"/>
                <a:gd name="connsiteX60" fmla="*/ 9899 w 10000"/>
                <a:gd name="connsiteY60" fmla="*/ 7926 h 10072"/>
                <a:gd name="connsiteX61" fmla="*/ 9914 w 10000"/>
                <a:gd name="connsiteY61" fmla="*/ 8006 h 10072"/>
                <a:gd name="connsiteX62" fmla="*/ 9980 w 10000"/>
                <a:gd name="connsiteY62" fmla="*/ 7322 h 10072"/>
                <a:gd name="connsiteX63" fmla="*/ 10000 w 10000"/>
                <a:gd name="connsiteY63" fmla="*/ 6583 h 10072"/>
                <a:gd name="connsiteX64" fmla="*/ 9995 w 10000"/>
                <a:gd name="connsiteY64" fmla="*/ 5843 h 10072"/>
                <a:gd name="connsiteX65" fmla="*/ 9949 w 10000"/>
                <a:gd name="connsiteY65" fmla="*/ 5148 h 10072"/>
                <a:gd name="connsiteX66" fmla="*/ 9924 w 10000"/>
                <a:gd name="connsiteY66" fmla="*/ 4918 h 10072"/>
                <a:gd name="connsiteX67" fmla="*/ 9899 w 10000"/>
                <a:gd name="connsiteY67" fmla="*/ 4688 h 10072"/>
                <a:gd name="connsiteX68" fmla="*/ 9863 w 10000"/>
                <a:gd name="connsiteY68" fmla="*/ 4450 h 10072"/>
                <a:gd name="connsiteX69" fmla="*/ 9813 w 10000"/>
                <a:gd name="connsiteY69" fmla="*/ 4234 h 10072"/>
                <a:gd name="connsiteX70" fmla="*/ 9767 w 10000"/>
                <a:gd name="connsiteY70" fmla="*/ 4031 h 10072"/>
                <a:gd name="connsiteX71" fmla="*/ 9716 w 10000"/>
                <a:gd name="connsiteY71" fmla="*/ 3833 h 10072"/>
                <a:gd name="connsiteX72" fmla="*/ 9656 w 10000"/>
                <a:gd name="connsiteY72" fmla="*/ 3629 h 10072"/>
                <a:gd name="connsiteX73" fmla="*/ 9595 w 10000"/>
                <a:gd name="connsiteY73" fmla="*/ 3456 h 10072"/>
                <a:gd name="connsiteX74" fmla="*/ 9529 w 10000"/>
                <a:gd name="connsiteY74" fmla="*/ 3280 h 10072"/>
                <a:gd name="connsiteX75" fmla="*/ 9458 w 10000"/>
                <a:gd name="connsiteY75" fmla="*/ 3104 h 10072"/>
                <a:gd name="connsiteX76" fmla="*/ 9387 w 10000"/>
                <a:gd name="connsiteY76" fmla="*/ 2945 h 10072"/>
                <a:gd name="connsiteX77" fmla="*/ 9316 w 10000"/>
                <a:gd name="connsiteY77" fmla="*/ 2784 h 10072"/>
                <a:gd name="connsiteX78" fmla="*/ 9241 w 10000"/>
                <a:gd name="connsiteY78" fmla="*/ 2638 h 10072"/>
                <a:gd name="connsiteX79" fmla="*/ 9154 w 10000"/>
                <a:gd name="connsiteY79" fmla="*/ 2490 h 10072"/>
                <a:gd name="connsiteX80" fmla="*/ 9078 w 10000"/>
                <a:gd name="connsiteY80" fmla="*/ 2369 h 10072"/>
                <a:gd name="connsiteX81" fmla="*/ 8997 w 10000"/>
                <a:gd name="connsiteY81" fmla="*/ 2248 h 10072"/>
                <a:gd name="connsiteX82" fmla="*/ 8982 w 10000"/>
                <a:gd name="connsiteY82" fmla="*/ 2261 h 10072"/>
                <a:gd name="connsiteX83" fmla="*/ 8972 w 10000"/>
                <a:gd name="connsiteY83" fmla="*/ 2275 h 10072"/>
                <a:gd name="connsiteX84" fmla="*/ 8957 w 10000"/>
                <a:gd name="connsiteY84" fmla="*/ 2287 h 10072"/>
                <a:gd name="connsiteX85" fmla="*/ 8947 w 10000"/>
                <a:gd name="connsiteY85" fmla="*/ 2312 h 10072"/>
                <a:gd name="connsiteX86" fmla="*/ 8932 w 10000"/>
                <a:gd name="connsiteY86" fmla="*/ 2369 h 10072"/>
                <a:gd name="connsiteX87" fmla="*/ 8906 w 10000"/>
                <a:gd name="connsiteY87" fmla="*/ 2450 h 10072"/>
                <a:gd name="connsiteX88" fmla="*/ 8866 w 10000"/>
                <a:gd name="connsiteY88" fmla="*/ 2556 h 10072"/>
                <a:gd name="connsiteX89" fmla="*/ 8820 w 10000"/>
                <a:gd name="connsiteY89" fmla="*/ 2691 h 10072"/>
                <a:gd name="connsiteX90" fmla="*/ 8749 w 10000"/>
                <a:gd name="connsiteY90" fmla="*/ 2864 h 10072"/>
                <a:gd name="connsiteX91" fmla="*/ 8684 w 10000"/>
                <a:gd name="connsiteY91" fmla="*/ 2996 h 10072"/>
                <a:gd name="connsiteX92" fmla="*/ 8628 w 10000"/>
                <a:gd name="connsiteY92" fmla="*/ 3120 h 10072"/>
                <a:gd name="connsiteX93" fmla="*/ 8567 w 10000"/>
                <a:gd name="connsiteY93" fmla="*/ 3226 h 10072"/>
                <a:gd name="connsiteX94" fmla="*/ 8516 w 10000"/>
                <a:gd name="connsiteY94" fmla="*/ 3308 h 10072"/>
                <a:gd name="connsiteX95" fmla="*/ 8466 w 10000"/>
                <a:gd name="connsiteY95" fmla="*/ 3387 h 10072"/>
                <a:gd name="connsiteX96" fmla="*/ 8415 w 10000"/>
                <a:gd name="connsiteY96" fmla="*/ 3431 h 10072"/>
                <a:gd name="connsiteX97" fmla="*/ 8365 w 10000"/>
                <a:gd name="connsiteY97" fmla="*/ 3483 h 10072"/>
                <a:gd name="connsiteX98" fmla="*/ 8314 w 10000"/>
                <a:gd name="connsiteY98" fmla="*/ 3496 h 10072"/>
                <a:gd name="connsiteX99" fmla="*/ 8258 w 10000"/>
                <a:gd name="connsiteY99" fmla="*/ 3510 h 10072"/>
                <a:gd name="connsiteX100" fmla="*/ 8208 w 10000"/>
                <a:gd name="connsiteY100" fmla="*/ 3523 h 10072"/>
                <a:gd name="connsiteX101" fmla="*/ 8147 w 10000"/>
                <a:gd name="connsiteY101" fmla="*/ 3523 h 10072"/>
                <a:gd name="connsiteX102" fmla="*/ 8086 w 10000"/>
                <a:gd name="connsiteY102" fmla="*/ 3510 h 10072"/>
                <a:gd name="connsiteX103" fmla="*/ 8015 w 10000"/>
                <a:gd name="connsiteY103" fmla="*/ 3510 h 10072"/>
                <a:gd name="connsiteX104" fmla="*/ 7939 w 10000"/>
                <a:gd name="connsiteY104" fmla="*/ 3496 h 10072"/>
                <a:gd name="connsiteX105" fmla="*/ 7858 w 10000"/>
                <a:gd name="connsiteY105" fmla="*/ 3483 h 10072"/>
                <a:gd name="connsiteX106" fmla="*/ 7803 w 10000"/>
                <a:gd name="connsiteY106" fmla="*/ 3414 h 10072"/>
                <a:gd name="connsiteX107" fmla="*/ 7747 w 10000"/>
                <a:gd name="connsiteY107" fmla="*/ 3373 h 10072"/>
                <a:gd name="connsiteX108" fmla="*/ 7696 w 10000"/>
                <a:gd name="connsiteY108" fmla="*/ 3308 h 10072"/>
                <a:gd name="connsiteX109" fmla="*/ 7635 w 10000"/>
                <a:gd name="connsiteY109" fmla="*/ 3252 h 10072"/>
                <a:gd name="connsiteX110" fmla="*/ 7585 w 10000"/>
                <a:gd name="connsiteY110" fmla="*/ 3185 h 10072"/>
                <a:gd name="connsiteX111" fmla="*/ 7529 w 10000"/>
                <a:gd name="connsiteY111" fmla="*/ 3092 h 10072"/>
                <a:gd name="connsiteX112" fmla="*/ 7489 w 10000"/>
                <a:gd name="connsiteY112" fmla="*/ 2983 h 10072"/>
                <a:gd name="connsiteX113" fmla="*/ 7448 w 10000"/>
                <a:gd name="connsiteY113" fmla="*/ 2864 h 10072"/>
                <a:gd name="connsiteX114" fmla="*/ 7468 w 10000"/>
                <a:gd name="connsiteY114" fmla="*/ 2811 h 10072"/>
                <a:gd name="connsiteX115" fmla="*/ 7484 w 10000"/>
                <a:gd name="connsiteY115" fmla="*/ 2757 h 10072"/>
                <a:gd name="connsiteX116" fmla="*/ 7499 w 10000"/>
                <a:gd name="connsiteY116" fmla="*/ 2691 h 10072"/>
                <a:gd name="connsiteX117" fmla="*/ 7514 w 10000"/>
                <a:gd name="connsiteY117" fmla="*/ 2638 h 10072"/>
                <a:gd name="connsiteX118" fmla="*/ 7554 w 10000"/>
                <a:gd name="connsiteY118" fmla="*/ 2300 h 10072"/>
                <a:gd name="connsiteX119" fmla="*/ 7570 w 10000"/>
                <a:gd name="connsiteY119" fmla="*/ 1965 h 10072"/>
                <a:gd name="connsiteX120" fmla="*/ 7570 w 10000"/>
                <a:gd name="connsiteY120" fmla="*/ 1630 h 10072"/>
                <a:gd name="connsiteX121" fmla="*/ 7559 w 10000"/>
                <a:gd name="connsiteY121" fmla="*/ 1294 h 10072"/>
                <a:gd name="connsiteX122" fmla="*/ 7529 w 10000"/>
                <a:gd name="connsiteY122" fmla="*/ 959 h 10072"/>
                <a:gd name="connsiteX123" fmla="*/ 7484 w 10000"/>
                <a:gd name="connsiteY123" fmla="*/ 648 h 10072"/>
                <a:gd name="connsiteX124" fmla="*/ 7357 w 10000"/>
                <a:gd name="connsiteY124" fmla="*/ 72 h 10072"/>
                <a:gd name="connsiteX125" fmla="*/ 7048 w 10000"/>
                <a:gd name="connsiteY125" fmla="*/ 2462 h 10072"/>
                <a:gd name="connsiteX126" fmla="*/ 6932 w 10000"/>
                <a:gd name="connsiteY126" fmla="*/ 2490 h 10072"/>
                <a:gd name="connsiteX127" fmla="*/ 6820 w 10000"/>
                <a:gd name="connsiteY127" fmla="*/ 2556 h 10072"/>
                <a:gd name="connsiteX128" fmla="*/ 6709 w 10000"/>
                <a:gd name="connsiteY128" fmla="*/ 2638 h 10072"/>
                <a:gd name="connsiteX129" fmla="*/ 6603 w 10000"/>
                <a:gd name="connsiteY129" fmla="*/ 2717 h 10072"/>
                <a:gd name="connsiteX130" fmla="*/ 6501 w 10000"/>
                <a:gd name="connsiteY130" fmla="*/ 2850 h 10072"/>
                <a:gd name="connsiteX131" fmla="*/ 5443 w 10000"/>
                <a:gd name="connsiteY131" fmla="*/ 6839 h 10072"/>
                <a:gd name="connsiteX132" fmla="*/ 5337 w 10000"/>
                <a:gd name="connsiteY132" fmla="*/ 6716 h 10072"/>
                <a:gd name="connsiteX133" fmla="*/ 5251 w 10000"/>
                <a:gd name="connsiteY133" fmla="*/ 6652 h 10072"/>
                <a:gd name="connsiteX134" fmla="*/ 5170 w 10000"/>
                <a:gd name="connsiteY134" fmla="*/ 6570 h 10072"/>
                <a:gd name="connsiteX135" fmla="*/ 5089 w 10000"/>
                <a:gd name="connsiteY135" fmla="*/ 6477 h 10072"/>
                <a:gd name="connsiteX136" fmla="*/ 5013 w 10000"/>
                <a:gd name="connsiteY136" fmla="*/ 6397 h 10072"/>
                <a:gd name="connsiteX137" fmla="*/ 4962 w 10000"/>
                <a:gd name="connsiteY137" fmla="*/ 6302 h 10072"/>
                <a:gd name="connsiteX138" fmla="*/ 4937 w 10000"/>
                <a:gd name="connsiteY138" fmla="*/ 6195 h 10072"/>
                <a:gd name="connsiteX139" fmla="*/ 4835 w 10000"/>
                <a:gd name="connsiteY139" fmla="*/ 6235 h 10072"/>
                <a:gd name="connsiteX140" fmla="*/ 4668 w 10000"/>
                <a:gd name="connsiteY140" fmla="*/ 6315 h 10072"/>
                <a:gd name="connsiteX141" fmla="*/ 4461 w 10000"/>
                <a:gd name="connsiteY141" fmla="*/ 6397 h 10072"/>
                <a:gd name="connsiteX142" fmla="*/ 4213 w 10000"/>
                <a:gd name="connsiteY142" fmla="*/ 6515 h 10072"/>
                <a:gd name="connsiteX143" fmla="*/ 3929 w 10000"/>
                <a:gd name="connsiteY143" fmla="*/ 6637 h 10072"/>
                <a:gd name="connsiteX144" fmla="*/ 3625 w 10000"/>
                <a:gd name="connsiteY144" fmla="*/ 6758 h 10072"/>
                <a:gd name="connsiteX145" fmla="*/ 3311 w 10000"/>
                <a:gd name="connsiteY145" fmla="*/ 6903 h 10072"/>
                <a:gd name="connsiteX146" fmla="*/ 2992 w 10000"/>
                <a:gd name="connsiteY146" fmla="*/ 7038 h 10072"/>
                <a:gd name="connsiteX147" fmla="*/ 2678 w 10000"/>
                <a:gd name="connsiteY147" fmla="*/ 7174 h 10072"/>
                <a:gd name="connsiteX148" fmla="*/ 2380 w 10000"/>
                <a:gd name="connsiteY148" fmla="*/ 7322 h 10072"/>
                <a:gd name="connsiteX149" fmla="*/ 2101 w 10000"/>
                <a:gd name="connsiteY149" fmla="*/ 7441 h 10072"/>
                <a:gd name="connsiteX150" fmla="*/ 1848 w 10000"/>
                <a:gd name="connsiteY150" fmla="*/ 7551 h 10072"/>
                <a:gd name="connsiteX151" fmla="*/ 1641 w 10000"/>
                <a:gd name="connsiteY151" fmla="*/ 7643 h 10072"/>
                <a:gd name="connsiteX152" fmla="*/ 1484 w 10000"/>
                <a:gd name="connsiteY152" fmla="*/ 7697 h 10072"/>
                <a:gd name="connsiteX153" fmla="*/ 1377 w 10000"/>
                <a:gd name="connsiteY153" fmla="*/ 7752 h 10072"/>
                <a:gd name="connsiteX154" fmla="*/ 1342 w 10000"/>
                <a:gd name="connsiteY154" fmla="*/ 7764 h 10072"/>
                <a:gd name="connsiteX155" fmla="*/ 1261 w 10000"/>
                <a:gd name="connsiteY155" fmla="*/ 7697 h 10072"/>
                <a:gd name="connsiteX156" fmla="*/ 1180 w 10000"/>
                <a:gd name="connsiteY156" fmla="*/ 7631 h 10072"/>
                <a:gd name="connsiteX157" fmla="*/ 1104 w 10000"/>
                <a:gd name="connsiteY157" fmla="*/ 7564 h 10072"/>
                <a:gd name="connsiteX158" fmla="*/ 1023 w 10000"/>
                <a:gd name="connsiteY158" fmla="*/ 7484 h 10072"/>
                <a:gd name="connsiteX159" fmla="*/ 942 w 10000"/>
                <a:gd name="connsiteY159" fmla="*/ 7413 h 10072"/>
                <a:gd name="connsiteX160" fmla="*/ 861 w 10000"/>
                <a:gd name="connsiteY160" fmla="*/ 7334 h 10072"/>
                <a:gd name="connsiteX161" fmla="*/ 785 w 10000"/>
                <a:gd name="connsiteY161" fmla="*/ 7267 h 10072"/>
                <a:gd name="connsiteX162" fmla="*/ 704 w 10000"/>
                <a:gd name="connsiteY162" fmla="*/ 7189 h 10072"/>
                <a:gd name="connsiteX163" fmla="*/ 623 w 10000"/>
                <a:gd name="connsiteY163" fmla="*/ 7121 h 10072"/>
                <a:gd name="connsiteX164" fmla="*/ 542 w 10000"/>
                <a:gd name="connsiteY164" fmla="*/ 7054 h 10072"/>
                <a:gd name="connsiteX165" fmla="*/ 466 w 10000"/>
                <a:gd name="connsiteY165" fmla="*/ 6972 h 10072"/>
                <a:gd name="connsiteX166" fmla="*/ 380 w 10000"/>
                <a:gd name="connsiteY166" fmla="*/ 6918 h 10072"/>
                <a:gd name="connsiteX167" fmla="*/ 299 w 10000"/>
                <a:gd name="connsiteY167" fmla="*/ 6851 h 10072"/>
                <a:gd name="connsiteX168" fmla="*/ 218 w 10000"/>
                <a:gd name="connsiteY168" fmla="*/ 6784 h 10072"/>
                <a:gd name="connsiteX169" fmla="*/ 137 w 10000"/>
                <a:gd name="connsiteY169" fmla="*/ 6731 h 10072"/>
                <a:gd name="connsiteX170" fmla="*/ 56 w 10000"/>
                <a:gd name="connsiteY170" fmla="*/ 6665 h 10072"/>
                <a:gd name="connsiteX171" fmla="*/ 0 w 10000"/>
                <a:gd name="connsiteY171" fmla="*/ 6822 h 10072"/>
                <a:gd name="connsiteX172" fmla="*/ 15 w 10000"/>
                <a:gd name="connsiteY172" fmla="*/ 6851 h 10072"/>
                <a:gd name="connsiteX173" fmla="*/ 51 w 10000"/>
                <a:gd name="connsiteY173" fmla="*/ 6903 h 10072"/>
                <a:gd name="connsiteX174" fmla="*/ 106 w 10000"/>
                <a:gd name="connsiteY174" fmla="*/ 6960 h 10072"/>
                <a:gd name="connsiteX175" fmla="*/ 177 w 10000"/>
                <a:gd name="connsiteY175" fmla="*/ 7038 h 10072"/>
                <a:gd name="connsiteX176" fmla="*/ 263 w 10000"/>
                <a:gd name="connsiteY176" fmla="*/ 7121 h 10072"/>
                <a:gd name="connsiteX177" fmla="*/ 359 w 10000"/>
                <a:gd name="connsiteY177" fmla="*/ 7214 h 10072"/>
                <a:gd name="connsiteX178" fmla="*/ 456 w 10000"/>
                <a:gd name="connsiteY178" fmla="*/ 7322 h 10072"/>
                <a:gd name="connsiteX179" fmla="*/ 557 w 10000"/>
                <a:gd name="connsiteY179" fmla="*/ 7413 h 10072"/>
                <a:gd name="connsiteX180" fmla="*/ 658 w 10000"/>
                <a:gd name="connsiteY180" fmla="*/ 7524 h 10072"/>
                <a:gd name="connsiteX181" fmla="*/ 754 w 10000"/>
                <a:gd name="connsiteY181" fmla="*/ 7616 h 10072"/>
                <a:gd name="connsiteX182" fmla="*/ 851 w 10000"/>
                <a:gd name="connsiteY182" fmla="*/ 7697 h 10072"/>
                <a:gd name="connsiteX183" fmla="*/ 932 w 10000"/>
                <a:gd name="connsiteY183" fmla="*/ 7778 h 10072"/>
                <a:gd name="connsiteX184" fmla="*/ 997 w 10000"/>
                <a:gd name="connsiteY184" fmla="*/ 7860 h 10072"/>
                <a:gd name="connsiteX185" fmla="*/ 1053 w 10000"/>
                <a:gd name="connsiteY185" fmla="*/ 7899 h 10072"/>
                <a:gd name="connsiteX186" fmla="*/ 1089 w 10000"/>
                <a:gd name="connsiteY186" fmla="*/ 7940 h 10072"/>
                <a:gd name="connsiteX187" fmla="*/ 1099 w 10000"/>
                <a:gd name="connsiteY187" fmla="*/ 7954 h 10072"/>
                <a:gd name="connsiteX188" fmla="*/ 1094 w 10000"/>
                <a:gd name="connsiteY188" fmla="*/ 7954 h 10072"/>
                <a:gd name="connsiteX189" fmla="*/ 1073 w 10000"/>
                <a:gd name="connsiteY189" fmla="*/ 7967 h 10072"/>
                <a:gd name="connsiteX190" fmla="*/ 1053 w 10000"/>
                <a:gd name="connsiteY190" fmla="*/ 7994 h 10072"/>
                <a:gd name="connsiteX191" fmla="*/ 1023 w 10000"/>
                <a:gd name="connsiteY191" fmla="*/ 8033 h 10072"/>
                <a:gd name="connsiteX192" fmla="*/ 987 w 10000"/>
                <a:gd name="connsiteY192" fmla="*/ 8060 h 10072"/>
                <a:gd name="connsiteX193" fmla="*/ 957 w 10000"/>
                <a:gd name="connsiteY193" fmla="*/ 8100 h 10072"/>
                <a:gd name="connsiteX194" fmla="*/ 932 w 10000"/>
                <a:gd name="connsiteY194" fmla="*/ 8140 h 10072"/>
                <a:gd name="connsiteX195" fmla="*/ 906 w 10000"/>
                <a:gd name="connsiteY195" fmla="*/ 8181 h 10072"/>
                <a:gd name="connsiteX196" fmla="*/ 2486 w 10000"/>
                <a:gd name="connsiteY196" fmla="*/ 10019 h 10072"/>
                <a:gd name="connsiteX197" fmla="*/ 2516 w 10000"/>
                <a:gd name="connsiteY197" fmla="*/ 10060 h 10072"/>
                <a:gd name="connsiteX198" fmla="*/ 2542 w 10000"/>
                <a:gd name="connsiteY198" fmla="*/ 10072 h 10072"/>
                <a:gd name="connsiteX199" fmla="*/ 2572 w 10000"/>
                <a:gd name="connsiteY199" fmla="*/ 10072 h 10072"/>
                <a:gd name="connsiteX200" fmla="*/ 2603 w 10000"/>
                <a:gd name="connsiteY200" fmla="*/ 10004 h 10072"/>
                <a:gd name="connsiteX201" fmla="*/ 1246 w 10000"/>
                <a:gd name="connsiteY201" fmla="*/ 8287 h 10072"/>
                <a:gd name="connsiteX202" fmla="*/ 1337 w 10000"/>
                <a:gd name="connsiteY202" fmla="*/ 8234 h 10072"/>
                <a:gd name="connsiteX203" fmla="*/ 1494 w 10000"/>
                <a:gd name="connsiteY203" fmla="*/ 8152 h 10072"/>
                <a:gd name="connsiteX204" fmla="*/ 1701 w 10000"/>
                <a:gd name="connsiteY204" fmla="*/ 8033 h 10072"/>
                <a:gd name="connsiteX205" fmla="*/ 1949 w 10000"/>
                <a:gd name="connsiteY205" fmla="*/ 7899 h 10072"/>
                <a:gd name="connsiteX206" fmla="*/ 2233 w 10000"/>
                <a:gd name="connsiteY206" fmla="*/ 7764 h 10072"/>
                <a:gd name="connsiteX207" fmla="*/ 2542 w 10000"/>
                <a:gd name="connsiteY207" fmla="*/ 7616 h 10072"/>
                <a:gd name="connsiteX208" fmla="*/ 2871 w 10000"/>
                <a:gd name="connsiteY208" fmla="*/ 7441 h 10072"/>
                <a:gd name="connsiteX209" fmla="*/ 3195 w 10000"/>
                <a:gd name="connsiteY209" fmla="*/ 7281 h 10072"/>
                <a:gd name="connsiteX210" fmla="*/ 3524 w 10000"/>
                <a:gd name="connsiteY210" fmla="*/ 7133 h 10072"/>
                <a:gd name="connsiteX211" fmla="*/ 3833 w 10000"/>
                <a:gd name="connsiteY211" fmla="*/ 6972 h 10072"/>
                <a:gd name="connsiteX212" fmla="*/ 4122 w 10000"/>
                <a:gd name="connsiteY212" fmla="*/ 6839 h 10072"/>
                <a:gd name="connsiteX213" fmla="*/ 4380 w 10000"/>
                <a:gd name="connsiteY213" fmla="*/ 6704 h 10072"/>
                <a:gd name="connsiteX214" fmla="*/ 4603 w 10000"/>
                <a:gd name="connsiteY214" fmla="*/ 6610 h 10072"/>
                <a:gd name="connsiteX215" fmla="*/ 4765 w 10000"/>
                <a:gd name="connsiteY215" fmla="*/ 6515 h 10072"/>
                <a:gd name="connsiteX216" fmla="*/ 4876 w 10000"/>
                <a:gd name="connsiteY216" fmla="*/ 6463 h 10072"/>
                <a:gd name="connsiteX217" fmla="*/ 4911 w 10000"/>
                <a:gd name="connsiteY217" fmla="*/ 6451 h 10072"/>
                <a:gd name="connsiteX218" fmla="*/ 4972 w 10000"/>
                <a:gd name="connsiteY218" fmla="*/ 6543 h 10072"/>
                <a:gd name="connsiteX219" fmla="*/ 5038 w 10000"/>
                <a:gd name="connsiteY219" fmla="*/ 6637 h 10072"/>
                <a:gd name="connsiteX220" fmla="*/ 5109 w 10000"/>
                <a:gd name="connsiteY220" fmla="*/ 6731 h 10072"/>
                <a:gd name="connsiteX221" fmla="*/ 5180 w 10000"/>
                <a:gd name="connsiteY221" fmla="*/ 6839 h 10072"/>
                <a:gd name="connsiteX222" fmla="*/ 5241 w 10000"/>
                <a:gd name="connsiteY222" fmla="*/ 6946 h 10072"/>
                <a:gd name="connsiteX223" fmla="*/ 5306 w 10000"/>
                <a:gd name="connsiteY223" fmla="*/ 7054 h 10072"/>
                <a:gd name="connsiteX224" fmla="*/ 5367 w 10000"/>
                <a:gd name="connsiteY224" fmla="*/ 7160 h 10072"/>
                <a:gd name="connsiteX225" fmla="*/ 5428 w 10000"/>
                <a:gd name="connsiteY225" fmla="*/ 7281 h 10072"/>
                <a:gd name="connsiteX226" fmla="*/ 5423 w 10000"/>
                <a:gd name="connsiteY226" fmla="*/ 7682 h 10072"/>
                <a:gd name="connsiteX227" fmla="*/ 5397 w 10000"/>
                <a:gd name="connsiteY227" fmla="*/ 8060 h 10072"/>
                <a:gd name="connsiteX228" fmla="*/ 5367 w 10000"/>
                <a:gd name="connsiteY228" fmla="*/ 8450 h 10072"/>
                <a:gd name="connsiteX229" fmla="*/ 5337 w 10000"/>
                <a:gd name="connsiteY229" fmla="*/ 8799 h 10072"/>
                <a:gd name="connsiteX230" fmla="*/ 5296 w 10000"/>
                <a:gd name="connsiteY230" fmla="*/ 8676 h 10072"/>
                <a:gd name="connsiteX231" fmla="*/ 5251 w 10000"/>
                <a:gd name="connsiteY231" fmla="*/ 8556 h 10072"/>
                <a:gd name="connsiteX232" fmla="*/ 5210 w 10000"/>
                <a:gd name="connsiteY232" fmla="*/ 8435 h 10072"/>
                <a:gd name="connsiteX233" fmla="*/ 5170 w 10000"/>
                <a:gd name="connsiteY233" fmla="*/ 8325 h 10072"/>
                <a:gd name="connsiteX234" fmla="*/ 5129 w 10000"/>
                <a:gd name="connsiteY234" fmla="*/ 8206 h 10072"/>
                <a:gd name="connsiteX235" fmla="*/ 5089 w 10000"/>
                <a:gd name="connsiteY235" fmla="*/ 8100 h 10072"/>
                <a:gd name="connsiteX236" fmla="*/ 5043 w 10000"/>
                <a:gd name="connsiteY236" fmla="*/ 7994 h 10072"/>
                <a:gd name="connsiteX237" fmla="*/ 4992 w 10000"/>
                <a:gd name="connsiteY237" fmla="*/ 7899 h 10072"/>
                <a:gd name="connsiteX238" fmla="*/ 5033 w 10000"/>
                <a:gd name="connsiteY238" fmla="*/ 7899 h 10072"/>
                <a:gd name="connsiteX239" fmla="*/ 5073 w 10000"/>
                <a:gd name="connsiteY239" fmla="*/ 7940 h 10072"/>
                <a:gd name="connsiteX240" fmla="*/ 5114 w 10000"/>
                <a:gd name="connsiteY240" fmla="*/ 8006 h 10072"/>
                <a:gd name="connsiteX241" fmla="*/ 5149 w 10000"/>
                <a:gd name="connsiteY241" fmla="*/ 8088 h 10072"/>
                <a:gd name="connsiteX242" fmla="*/ 5190 w 10000"/>
                <a:gd name="connsiteY242" fmla="*/ 8168 h 10072"/>
                <a:gd name="connsiteX243" fmla="*/ 5230 w 10000"/>
                <a:gd name="connsiteY243" fmla="*/ 8194 h 10072"/>
                <a:gd name="connsiteX244" fmla="*/ 5271 w 10000"/>
                <a:gd name="connsiteY244" fmla="*/ 8194 h 10072"/>
                <a:gd name="connsiteX245" fmla="*/ 5316 w 10000"/>
                <a:gd name="connsiteY245" fmla="*/ 8140 h 10072"/>
                <a:gd name="connsiteX246" fmla="*/ 5276 w 10000"/>
                <a:gd name="connsiteY246" fmla="*/ 7954 h 10072"/>
                <a:gd name="connsiteX247" fmla="*/ 5225 w 10000"/>
                <a:gd name="connsiteY247" fmla="*/ 7778 h 10072"/>
                <a:gd name="connsiteX248" fmla="*/ 5170 w 10000"/>
                <a:gd name="connsiteY248" fmla="*/ 7631 h 10072"/>
                <a:gd name="connsiteX249" fmla="*/ 5109 w 10000"/>
                <a:gd name="connsiteY249" fmla="*/ 7470 h 10072"/>
                <a:gd name="connsiteX250" fmla="*/ 5043 w 10000"/>
                <a:gd name="connsiteY250" fmla="*/ 7334 h 10072"/>
                <a:gd name="connsiteX251" fmla="*/ 4972 w 10000"/>
                <a:gd name="connsiteY251" fmla="*/ 7214 h 10072"/>
                <a:gd name="connsiteX252" fmla="*/ 4901 w 10000"/>
                <a:gd name="connsiteY252" fmla="*/ 7107 h 10072"/>
                <a:gd name="connsiteX253" fmla="*/ 4835 w 10000"/>
                <a:gd name="connsiteY253" fmla="*/ 7012 h 10072"/>
                <a:gd name="connsiteX254" fmla="*/ 4881 w 10000"/>
                <a:gd name="connsiteY254" fmla="*/ 7024 h 10072"/>
                <a:gd name="connsiteX255" fmla="*/ 4927 w 10000"/>
                <a:gd name="connsiteY255" fmla="*/ 7038 h 10072"/>
                <a:gd name="connsiteX256" fmla="*/ 4972 w 10000"/>
                <a:gd name="connsiteY256" fmla="*/ 7067 h 10072"/>
                <a:gd name="connsiteX257" fmla="*/ 5018 w 10000"/>
                <a:gd name="connsiteY257" fmla="*/ 7107 h 10072"/>
                <a:gd name="connsiteX258" fmla="*/ 5068 w 10000"/>
                <a:gd name="connsiteY258" fmla="*/ 7133 h 10072"/>
                <a:gd name="connsiteX259" fmla="*/ 5114 w 10000"/>
                <a:gd name="connsiteY259" fmla="*/ 7174 h 10072"/>
                <a:gd name="connsiteX260" fmla="*/ 5154 w 10000"/>
                <a:gd name="connsiteY260" fmla="*/ 7227 h 10072"/>
                <a:gd name="connsiteX261" fmla="*/ 5195 w 10000"/>
                <a:gd name="connsiteY261" fmla="*/ 7281 h 10072"/>
                <a:gd name="connsiteX262" fmla="*/ 5220 w 10000"/>
                <a:gd name="connsiteY262" fmla="*/ 7295 h 10072"/>
                <a:gd name="connsiteX263" fmla="*/ 5241 w 10000"/>
                <a:gd name="connsiteY263" fmla="*/ 7347 h 10072"/>
                <a:gd name="connsiteX264" fmla="*/ 5266 w 10000"/>
                <a:gd name="connsiteY264" fmla="*/ 7413 h 10072"/>
                <a:gd name="connsiteX265" fmla="*/ 5281 w 10000"/>
                <a:gd name="connsiteY265" fmla="*/ 7457 h 10072"/>
                <a:gd name="connsiteX266" fmla="*/ 5306 w 10000"/>
                <a:gd name="connsiteY266" fmla="*/ 7524 h 10072"/>
                <a:gd name="connsiteX267" fmla="*/ 5327 w 10000"/>
                <a:gd name="connsiteY267" fmla="*/ 7537 h 10072"/>
                <a:gd name="connsiteX268" fmla="*/ 5352 w 10000"/>
                <a:gd name="connsiteY268" fmla="*/ 7524 h 10072"/>
                <a:gd name="connsiteX269" fmla="*/ 5382 w 10000"/>
                <a:gd name="connsiteY269" fmla="*/ 7457 h 10072"/>
                <a:gd name="connsiteX270" fmla="*/ 5342 w 10000"/>
                <a:gd name="connsiteY270" fmla="*/ 7322 h 10072"/>
                <a:gd name="connsiteX271" fmla="*/ 5296 w 10000"/>
                <a:gd name="connsiteY271" fmla="*/ 7214 h 10072"/>
                <a:gd name="connsiteX272" fmla="*/ 5241 w 10000"/>
                <a:gd name="connsiteY272" fmla="*/ 7121 h 10072"/>
                <a:gd name="connsiteX273" fmla="*/ 5190 w 10000"/>
                <a:gd name="connsiteY273" fmla="*/ 7038 h 10072"/>
                <a:gd name="connsiteX274" fmla="*/ 5129 w 10000"/>
                <a:gd name="connsiteY274" fmla="*/ 6972 h 10072"/>
                <a:gd name="connsiteX275" fmla="*/ 5073 w 10000"/>
                <a:gd name="connsiteY275" fmla="*/ 6933 h 10072"/>
                <a:gd name="connsiteX276" fmla="*/ 5008 w 10000"/>
                <a:gd name="connsiteY276" fmla="*/ 6865 h 10072"/>
                <a:gd name="connsiteX277" fmla="*/ 4952 w 10000"/>
                <a:gd name="connsiteY277" fmla="*/ 6822 h 10072"/>
                <a:gd name="connsiteX278" fmla="*/ 4916 w 10000"/>
                <a:gd name="connsiteY278" fmla="*/ 6784 h 10072"/>
                <a:gd name="connsiteX279" fmla="*/ 4876 w 10000"/>
                <a:gd name="connsiteY279" fmla="*/ 6770 h 10072"/>
                <a:gd name="connsiteX280" fmla="*/ 4841 w 10000"/>
                <a:gd name="connsiteY280" fmla="*/ 6770 h 10072"/>
                <a:gd name="connsiteX281" fmla="*/ 4810 w 10000"/>
                <a:gd name="connsiteY281" fmla="*/ 6839 h 10072"/>
                <a:gd name="connsiteX282" fmla="*/ 4810 w 10000"/>
                <a:gd name="connsiteY282" fmla="*/ 6877 h 10072"/>
                <a:gd name="connsiteX283" fmla="*/ 4815 w 10000"/>
                <a:gd name="connsiteY283" fmla="*/ 6933 h 10072"/>
                <a:gd name="connsiteX284" fmla="*/ 4820 w 10000"/>
                <a:gd name="connsiteY284" fmla="*/ 6960 h 10072"/>
                <a:gd name="connsiteX285" fmla="*/ 4835 w 10000"/>
                <a:gd name="connsiteY285" fmla="*/ 6985 h 10072"/>
                <a:gd name="connsiteX286" fmla="*/ 4795 w 10000"/>
                <a:gd name="connsiteY286" fmla="*/ 7024 h 10072"/>
                <a:gd name="connsiteX287" fmla="*/ 4744 w 10000"/>
                <a:gd name="connsiteY287" fmla="*/ 7038 h 10072"/>
                <a:gd name="connsiteX288" fmla="*/ 4709 w 10000"/>
                <a:gd name="connsiteY288" fmla="*/ 7067 h 10072"/>
                <a:gd name="connsiteX289" fmla="*/ 4704 w 10000"/>
                <a:gd name="connsiteY289" fmla="*/ 7189 h 10072"/>
                <a:gd name="connsiteX290" fmla="*/ 4754 w 10000"/>
                <a:gd name="connsiteY290" fmla="*/ 7240 h 10072"/>
                <a:gd name="connsiteX291" fmla="*/ 4800 w 10000"/>
                <a:gd name="connsiteY291" fmla="*/ 7281 h 10072"/>
                <a:gd name="connsiteX292" fmla="*/ 4846 w 10000"/>
                <a:gd name="connsiteY292" fmla="*/ 7334 h 10072"/>
                <a:gd name="connsiteX293" fmla="*/ 4896 w 10000"/>
                <a:gd name="connsiteY293" fmla="*/ 7361 h 10072"/>
                <a:gd name="connsiteX294" fmla="*/ 4937 w 10000"/>
                <a:gd name="connsiteY294" fmla="*/ 7413 h 10072"/>
                <a:gd name="connsiteX295" fmla="*/ 4987 w 10000"/>
                <a:gd name="connsiteY295" fmla="*/ 7470 h 10072"/>
                <a:gd name="connsiteX296" fmla="*/ 5028 w 10000"/>
                <a:gd name="connsiteY296" fmla="*/ 7551 h 10072"/>
                <a:gd name="connsiteX297" fmla="*/ 5068 w 10000"/>
                <a:gd name="connsiteY297" fmla="*/ 7631 h 10072"/>
                <a:gd name="connsiteX298" fmla="*/ 5033 w 10000"/>
                <a:gd name="connsiteY298" fmla="*/ 7643 h 10072"/>
                <a:gd name="connsiteX299" fmla="*/ 4992 w 10000"/>
                <a:gd name="connsiteY299" fmla="*/ 7643 h 10072"/>
                <a:gd name="connsiteX300" fmla="*/ 4957 w 10000"/>
                <a:gd name="connsiteY300" fmla="*/ 7631 h 10072"/>
                <a:gd name="connsiteX301" fmla="*/ 4916 w 10000"/>
                <a:gd name="connsiteY301" fmla="*/ 7591 h 10072"/>
                <a:gd name="connsiteX302" fmla="*/ 4876 w 10000"/>
                <a:gd name="connsiteY302" fmla="*/ 7564 h 10072"/>
                <a:gd name="connsiteX303" fmla="*/ 4835 w 10000"/>
                <a:gd name="connsiteY303" fmla="*/ 7551 h 10072"/>
                <a:gd name="connsiteX304" fmla="*/ 4800 w 10000"/>
                <a:gd name="connsiteY304" fmla="*/ 7577 h 10072"/>
                <a:gd name="connsiteX305" fmla="*/ 4759 w 10000"/>
                <a:gd name="connsiteY305" fmla="*/ 7631 h 10072"/>
                <a:gd name="connsiteX306" fmla="*/ 4775 w 10000"/>
                <a:gd name="connsiteY306" fmla="*/ 7791 h 10072"/>
                <a:gd name="connsiteX307" fmla="*/ 4810 w 10000"/>
                <a:gd name="connsiteY307" fmla="*/ 7940 h 10072"/>
                <a:gd name="connsiteX308" fmla="*/ 4851 w 10000"/>
                <a:gd name="connsiteY308" fmla="*/ 8046 h 10072"/>
                <a:gd name="connsiteX309" fmla="*/ 4901 w 10000"/>
                <a:gd name="connsiteY309" fmla="*/ 8152 h 10072"/>
                <a:gd name="connsiteX310" fmla="*/ 4952 w 10000"/>
                <a:gd name="connsiteY310" fmla="*/ 8261 h 10072"/>
                <a:gd name="connsiteX311" fmla="*/ 5003 w 10000"/>
                <a:gd name="connsiteY311" fmla="*/ 8381 h 10072"/>
                <a:gd name="connsiteX312" fmla="*/ 5043 w 10000"/>
                <a:gd name="connsiteY312" fmla="*/ 8542 h 10072"/>
                <a:gd name="connsiteX313" fmla="*/ 5078 w 10000"/>
                <a:gd name="connsiteY313" fmla="*/ 8703 h 10072"/>
                <a:gd name="connsiteX314" fmla="*/ 4987 w 10000"/>
                <a:gd name="connsiteY314" fmla="*/ 8758 h 10072"/>
                <a:gd name="connsiteX315" fmla="*/ 4886 w 10000"/>
                <a:gd name="connsiteY315" fmla="*/ 8813 h 10072"/>
                <a:gd name="connsiteX316" fmla="*/ 4795 w 10000"/>
                <a:gd name="connsiteY316" fmla="*/ 8894 h 10072"/>
                <a:gd name="connsiteX317" fmla="*/ 4699 w 10000"/>
                <a:gd name="connsiteY317" fmla="*/ 8974 h 10072"/>
                <a:gd name="connsiteX318" fmla="*/ 4608 w 10000"/>
                <a:gd name="connsiteY318" fmla="*/ 9054 h 10072"/>
                <a:gd name="connsiteX319" fmla="*/ 4511 w 10000"/>
                <a:gd name="connsiteY319" fmla="*/ 9108 h 10072"/>
                <a:gd name="connsiteX320" fmla="*/ 4415 w 10000"/>
                <a:gd name="connsiteY320" fmla="*/ 9161 h 10072"/>
                <a:gd name="connsiteX321" fmla="*/ 4319 w 10000"/>
                <a:gd name="connsiteY321" fmla="*/ 9175 h 10072"/>
                <a:gd name="connsiteX322" fmla="*/ 4339 w 10000"/>
                <a:gd name="connsiteY322" fmla="*/ 8840 h 10072"/>
                <a:gd name="connsiteX323" fmla="*/ 4349 w 10000"/>
                <a:gd name="connsiteY323" fmla="*/ 8462 h 10072"/>
                <a:gd name="connsiteX324" fmla="*/ 4339 w 10000"/>
                <a:gd name="connsiteY324" fmla="*/ 8100 h 10072"/>
                <a:gd name="connsiteX325" fmla="*/ 4319 w 10000"/>
                <a:gd name="connsiteY325" fmla="*/ 7764 h 10072"/>
                <a:gd name="connsiteX326" fmla="*/ 4294 w 10000"/>
                <a:gd name="connsiteY326" fmla="*/ 7657 h 10072"/>
                <a:gd name="connsiteX327" fmla="*/ 4268 w 10000"/>
                <a:gd name="connsiteY327" fmla="*/ 7537 h 10072"/>
                <a:gd name="connsiteX328" fmla="*/ 4238 w 10000"/>
                <a:gd name="connsiteY328" fmla="*/ 7428 h 10072"/>
                <a:gd name="connsiteX329" fmla="*/ 4192 w 10000"/>
                <a:gd name="connsiteY329" fmla="*/ 7387 h 10072"/>
                <a:gd name="connsiteX330" fmla="*/ 4147 w 10000"/>
                <a:gd name="connsiteY330" fmla="*/ 7616 h 10072"/>
                <a:gd name="connsiteX331" fmla="*/ 4116 w 10000"/>
                <a:gd name="connsiteY331" fmla="*/ 7847 h 10072"/>
                <a:gd name="connsiteX332" fmla="*/ 4086 w 10000"/>
                <a:gd name="connsiteY332" fmla="*/ 8073 h 10072"/>
                <a:gd name="connsiteX333" fmla="*/ 4035 w 10000"/>
                <a:gd name="connsiteY333" fmla="*/ 8287 h 10072"/>
                <a:gd name="connsiteX334" fmla="*/ 3833 w 10000"/>
                <a:gd name="connsiteY334" fmla="*/ 7387 h 10072"/>
                <a:gd name="connsiteX335" fmla="*/ 3772 w 10000"/>
                <a:gd name="connsiteY335" fmla="*/ 7387 h 10072"/>
                <a:gd name="connsiteX336" fmla="*/ 3772 w 10000"/>
                <a:gd name="connsiteY336" fmla="*/ 7537 h 10072"/>
                <a:gd name="connsiteX337" fmla="*/ 3813 w 10000"/>
                <a:gd name="connsiteY337" fmla="*/ 7697 h 10072"/>
                <a:gd name="connsiteX338" fmla="*/ 3848 w 10000"/>
                <a:gd name="connsiteY338" fmla="*/ 7872 h 10072"/>
                <a:gd name="connsiteX339" fmla="*/ 3878 w 10000"/>
                <a:gd name="connsiteY339" fmla="*/ 8046 h 10072"/>
                <a:gd name="connsiteX340" fmla="*/ 3909 w 10000"/>
                <a:gd name="connsiteY340" fmla="*/ 8234 h 10072"/>
                <a:gd name="connsiteX341" fmla="*/ 3934 w 10000"/>
                <a:gd name="connsiteY341" fmla="*/ 8395 h 10072"/>
                <a:gd name="connsiteX342" fmla="*/ 3959 w 10000"/>
                <a:gd name="connsiteY342" fmla="*/ 8581 h 10072"/>
                <a:gd name="connsiteX343" fmla="*/ 3975 w 10000"/>
                <a:gd name="connsiteY343" fmla="*/ 8786 h 10072"/>
                <a:gd name="connsiteX344" fmla="*/ 3995 w 10000"/>
                <a:gd name="connsiteY344" fmla="*/ 8974 h 10072"/>
                <a:gd name="connsiteX345" fmla="*/ 4041 w 10000"/>
                <a:gd name="connsiteY345" fmla="*/ 8946 h 10072"/>
                <a:gd name="connsiteX346" fmla="*/ 4081 w 10000"/>
                <a:gd name="connsiteY346" fmla="*/ 8869 h 10072"/>
                <a:gd name="connsiteX347" fmla="*/ 4111 w 10000"/>
                <a:gd name="connsiteY347" fmla="*/ 8786 h 10072"/>
                <a:gd name="connsiteX348" fmla="*/ 4142 w 10000"/>
                <a:gd name="connsiteY348" fmla="*/ 8690 h 10072"/>
                <a:gd name="connsiteX349" fmla="*/ 4162 w 10000"/>
                <a:gd name="connsiteY349" fmla="*/ 8581 h 10072"/>
                <a:gd name="connsiteX350" fmla="*/ 4182 w 10000"/>
                <a:gd name="connsiteY350" fmla="*/ 8462 h 10072"/>
                <a:gd name="connsiteX351" fmla="*/ 4197 w 10000"/>
                <a:gd name="connsiteY351" fmla="*/ 8355 h 10072"/>
                <a:gd name="connsiteX352" fmla="*/ 4218 w 10000"/>
                <a:gd name="connsiteY352" fmla="*/ 8249 h 10072"/>
                <a:gd name="connsiteX353" fmla="*/ 4238 w 10000"/>
                <a:gd name="connsiteY353" fmla="*/ 8355 h 10072"/>
                <a:gd name="connsiteX354" fmla="*/ 4228 w 10000"/>
                <a:gd name="connsiteY354" fmla="*/ 8594 h 10072"/>
                <a:gd name="connsiteX355" fmla="*/ 4203 w 10000"/>
                <a:gd name="connsiteY355" fmla="*/ 8852 h 10072"/>
                <a:gd name="connsiteX356" fmla="*/ 4182 w 10000"/>
                <a:gd name="connsiteY356" fmla="*/ 9081 h 10072"/>
                <a:gd name="connsiteX357" fmla="*/ 4147 w 10000"/>
                <a:gd name="connsiteY357" fmla="*/ 9323 h 10072"/>
                <a:gd name="connsiteX358" fmla="*/ 4111 w 10000"/>
                <a:gd name="connsiteY358" fmla="*/ 9562 h 10072"/>
                <a:gd name="connsiteX359" fmla="*/ 4076 w 10000"/>
                <a:gd name="connsiteY359" fmla="*/ 9792 h 10072"/>
                <a:gd name="connsiteX360" fmla="*/ 4258 w 10000"/>
                <a:gd name="connsiteY360" fmla="*/ 9941 h 10072"/>
                <a:gd name="connsiteX361" fmla="*/ 4273 w 10000"/>
                <a:gd name="connsiteY361" fmla="*/ 9764 h 10072"/>
                <a:gd name="connsiteX362" fmla="*/ 4294 w 10000"/>
                <a:gd name="connsiteY362" fmla="*/ 9616 h 10072"/>
                <a:gd name="connsiteX363" fmla="*/ 4400 w 10000"/>
                <a:gd name="connsiteY363" fmla="*/ 9576 h 10072"/>
                <a:gd name="connsiteX364" fmla="*/ 4511 w 10000"/>
                <a:gd name="connsiteY364" fmla="*/ 9496 h 10072"/>
                <a:gd name="connsiteX365" fmla="*/ 4623 w 10000"/>
                <a:gd name="connsiteY365" fmla="*/ 9416 h 10072"/>
                <a:gd name="connsiteX366" fmla="*/ 4734 w 10000"/>
                <a:gd name="connsiteY366" fmla="*/ 9349 h 10072"/>
                <a:gd name="connsiteX367" fmla="*/ 4846 w 10000"/>
                <a:gd name="connsiteY367" fmla="*/ 9269 h 10072"/>
                <a:gd name="connsiteX368" fmla="*/ 4952 w 10000"/>
                <a:gd name="connsiteY368" fmla="*/ 9189 h 10072"/>
                <a:gd name="connsiteX369" fmla="*/ 5063 w 10000"/>
                <a:gd name="connsiteY369" fmla="*/ 9108 h 10072"/>
                <a:gd name="connsiteX370" fmla="*/ 5170 w 10000"/>
                <a:gd name="connsiteY370" fmla="*/ 9054 h 10072"/>
                <a:gd name="connsiteX0" fmla="*/ 5170 w 10000"/>
                <a:gd name="connsiteY0" fmla="*/ 8406 h 9424"/>
                <a:gd name="connsiteX1" fmla="*/ 5554 w 10000"/>
                <a:gd name="connsiteY1" fmla="*/ 7868 h 9424"/>
                <a:gd name="connsiteX2" fmla="*/ 5570 w 10000"/>
                <a:gd name="connsiteY2" fmla="*/ 7601 h 9424"/>
                <a:gd name="connsiteX3" fmla="*/ 5585 w 10000"/>
                <a:gd name="connsiteY3" fmla="*/ 7306 h 9424"/>
                <a:gd name="connsiteX4" fmla="*/ 5605 w 10000"/>
                <a:gd name="connsiteY4" fmla="*/ 7021 h 9424"/>
                <a:gd name="connsiteX5" fmla="*/ 5625 w 10000"/>
                <a:gd name="connsiteY5" fmla="*/ 6739 h 9424"/>
                <a:gd name="connsiteX6" fmla="*/ 5651 w 10000"/>
                <a:gd name="connsiteY6" fmla="*/ 6473 h 9424"/>
                <a:gd name="connsiteX7" fmla="*/ 5671 w 10000"/>
                <a:gd name="connsiteY7" fmla="*/ 6203 h 9424"/>
                <a:gd name="connsiteX8" fmla="*/ 5706 w 10000"/>
                <a:gd name="connsiteY8" fmla="*/ 5935 h 9424"/>
                <a:gd name="connsiteX9" fmla="*/ 5742 w 10000"/>
                <a:gd name="connsiteY9" fmla="*/ 5681 h 9424"/>
                <a:gd name="connsiteX10" fmla="*/ 5782 w 10000"/>
                <a:gd name="connsiteY10" fmla="*/ 5371 h 9424"/>
                <a:gd name="connsiteX11" fmla="*/ 5838 w 10000"/>
                <a:gd name="connsiteY11" fmla="*/ 5061 h 9424"/>
                <a:gd name="connsiteX12" fmla="*/ 5894 w 10000"/>
                <a:gd name="connsiteY12" fmla="*/ 4766 h 9424"/>
                <a:gd name="connsiteX13" fmla="*/ 5965 w 10000"/>
                <a:gd name="connsiteY13" fmla="*/ 4474 h 9424"/>
                <a:gd name="connsiteX14" fmla="*/ 6041 w 10000"/>
                <a:gd name="connsiteY14" fmla="*/ 4192 h 9424"/>
                <a:gd name="connsiteX15" fmla="*/ 6116 w 10000"/>
                <a:gd name="connsiteY15" fmla="*/ 3921 h 9424"/>
                <a:gd name="connsiteX16" fmla="*/ 6203 w 10000"/>
                <a:gd name="connsiteY16" fmla="*/ 3666 h 9424"/>
                <a:gd name="connsiteX17" fmla="*/ 6294 w 10000"/>
                <a:gd name="connsiteY17" fmla="*/ 3425 h 9424"/>
                <a:gd name="connsiteX18" fmla="*/ 6395 w 10000"/>
                <a:gd name="connsiteY18" fmla="*/ 3211 h 9424"/>
                <a:gd name="connsiteX19" fmla="*/ 6496 w 10000"/>
                <a:gd name="connsiteY19" fmla="*/ 2981 h 9424"/>
                <a:gd name="connsiteX20" fmla="*/ 6603 w 10000"/>
                <a:gd name="connsiteY20" fmla="*/ 2808 h 9424"/>
                <a:gd name="connsiteX21" fmla="*/ 6714 w 10000"/>
                <a:gd name="connsiteY21" fmla="*/ 2646 h 9424"/>
                <a:gd name="connsiteX22" fmla="*/ 6830 w 10000"/>
                <a:gd name="connsiteY22" fmla="*/ 2511 h 9424"/>
                <a:gd name="connsiteX23" fmla="*/ 6947 w 10000"/>
                <a:gd name="connsiteY23" fmla="*/ 2376 h 9424"/>
                <a:gd name="connsiteX24" fmla="*/ 7073 w 10000"/>
                <a:gd name="connsiteY24" fmla="*/ 2310 h 9424"/>
                <a:gd name="connsiteX25" fmla="*/ 7200 w 10000"/>
                <a:gd name="connsiteY25" fmla="*/ 2243 h 9424"/>
                <a:gd name="connsiteX26" fmla="*/ 7271 w 10000"/>
                <a:gd name="connsiteY26" fmla="*/ 2456 h 9424"/>
                <a:gd name="connsiteX27" fmla="*/ 7332 w 10000"/>
                <a:gd name="connsiteY27" fmla="*/ 2646 h 9424"/>
                <a:gd name="connsiteX28" fmla="*/ 7397 w 10000"/>
                <a:gd name="connsiteY28" fmla="*/ 2835 h 9424"/>
                <a:gd name="connsiteX29" fmla="*/ 7468 w 10000"/>
                <a:gd name="connsiteY29" fmla="*/ 2981 h 9424"/>
                <a:gd name="connsiteX30" fmla="*/ 7549 w 10000"/>
                <a:gd name="connsiteY30" fmla="*/ 3131 h 9424"/>
                <a:gd name="connsiteX31" fmla="*/ 7641 w 10000"/>
                <a:gd name="connsiteY31" fmla="*/ 3249 h 9424"/>
                <a:gd name="connsiteX32" fmla="*/ 7757 w 10000"/>
                <a:gd name="connsiteY32" fmla="*/ 3371 h 9424"/>
                <a:gd name="connsiteX33" fmla="*/ 7899 w 10000"/>
                <a:gd name="connsiteY33" fmla="*/ 3477 h 9424"/>
                <a:gd name="connsiteX34" fmla="*/ 7980 w 10000"/>
                <a:gd name="connsiteY34" fmla="*/ 3533 h 9424"/>
                <a:gd name="connsiteX35" fmla="*/ 8056 w 10000"/>
                <a:gd name="connsiteY35" fmla="*/ 3548 h 9424"/>
                <a:gd name="connsiteX36" fmla="*/ 8137 w 10000"/>
                <a:gd name="connsiteY36" fmla="*/ 3560 h 9424"/>
                <a:gd name="connsiteX37" fmla="*/ 8213 w 10000"/>
                <a:gd name="connsiteY37" fmla="*/ 3560 h 9424"/>
                <a:gd name="connsiteX38" fmla="*/ 8289 w 10000"/>
                <a:gd name="connsiteY38" fmla="*/ 3533 h 9424"/>
                <a:gd name="connsiteX39" fmla="*/ 8359 w 10000"/>
                <a:gd name="connsiteY39" fmla="*/ 3490 h 9424"/>
                <a:gd name="connsiteX40" fmla="*/ 8435 w 10000"/>
                <a:gd name="connsiteY40" fmla="*/ 3451 h 9424"/>
                <a:gd name="connsiteX41" fmla="*/ 8506 w 10000"/>
                <a:gd name="connsiteY41" fmla="*/ 3371 h 9424"/>
                <a:gd name="connsiteX42" fmla="*/ 8572 w 10000"/>
                <a:gd name="connsiteY42" fmla="*/ 3319 h 9424"/>
                <a:gd name="connsiteX43" fmla="*/ 8638 w 10000"/>
                <a:gd name="connsiteY43" fmla="*/ 3224 h 9424"/>
                <a:gd name="connsiteX44" fmla="*/ 8709 w 10000"/>
                <a:gd name="connsiteY44" fmla="*/ 3131 h 9424"/>
                <a:gd name="connsiteX45" fmla="*/ 8775 w 10000"/>
                <a:gd name="connsiteY45" fmla="*/ 3023 h 9424"/>
                <a:gd name="connsiteX46" fmla="*/ 8830 w 10000"/>
                <a:gd name="connsiteY46" fmla="*/ 2903 h 9424"/>
                <a:gd name="connsiteX47" fmla="*/ 8896 w 10000"/>
                <a:gd name="connsiteY47" fmla="*/ 2766 h 9424"/>
                <a:gd name="connsiteX48" fmla="*/ 8952 w 10000"/>
                <a:gd name="connsiteY48" fmla="*/ 2632 h 9424"/>
                <a:gd name="connsiteX49" fmla="*/ 9013 w 10000"/>
                <a:gd name="connsiteY49" fmla="*/ 2499 h 9424"/>
                <a:gd name="connsiteX50" fmla="*/ 9200 w 10000"/>
                <a:gd name="connsiteY50" fmla="*/ 2766 h 9424"/>
                <a:gd name="connsiteX51" fmla="*/ 9362 w 10000"/>
                <a:gd name="connsiteY51" fmla="*/ 3118 h 9424"/>
                <a:gd name="connsiteX52" fmla="*/ 9499 w 10000"/>
                <a:gd name="connsiteY52" fmla="*/ 3516 h 9424"/>
                <a:gd name="connsiteX53" fmla="*/ 9625 w 10000"/>
                <a:gd name="connsiteY53" fmla="*/ 3976 h 9424"/>
                <a:gd name="connsiteX54" fmla="*/ 9716 w 10000"/>
                <a:gd name="connsiteY54" fmla="*/ 4474 h 9424"/>
                <a:gd name="connsiteX55" fmla="*/ 9792 w 10000"/>
                <a:gd name="connsiteY55" fmla="*/ 5007 h 9424"/>
                <a:gd name="connsiteX56" fmla="*/ 9833 w 10000"/>
                <a:gd name="connsiteY56" fmla="*/ 5560 h 9424"/>
                <a:gd name="connsiteX57" fmla="*/ 9848 w 10000"/>
                <a:gd name="connsiteY57" fmla="*/ 6122 h 9424"/>
                <a:gd name="connsiteX58" fmla="*/ 9863 w 10000"/>
                <a:gd name="connsiteY58" fmla="*/ 6512 h 9424"/>
                <a:gd name="connsiteX59" fmla="*/ 9878 w 10000"/>
                <a:gd name="connsiteY59" fmla="*/ 6943 h 9424"/>
                <a:gd name="connsiteX60" fmla="*/ 9899 w 10000"/>
                <a:gd name="connsiteY60" fmla="*/ 7278 h 9424"/>
                <a:gd name="connsiteX61" fmla="*/ 9914 w 10000"/>
                <a:gd name="connsiteY61" fmla="*/ 7358 h 9424"/>
                <a:gd name="connsiteX62" fmla="*/ 9980 w 10000"/>
                <a:gd name="connsiteY62" fmla="*/ 6674 h 9424"/>
                <a:gd name="connsiteX63" fmla="*/ 10000 w 10000"/>
                <a:gd name="connsiteY63" fmla="*/ 5935 h 9424"/>
                <a:gd name="connsiteX64" fmla="*/ 9995 w 10000"/>
                <a:gd name="connsiteY64" fmla="*/ 5195 h 9424"/>
                <a:gd name="connsiteX65" fmla="*/ 9949 w 10000"/>
                <a:gd name="connsiteY65" fmla="*/ 4500 h 9424"/>
                <a:gd name="connsiteX66" fmla="*/ 9924 w 10000"/>
                <a:gd name="connsiteY66" fmla="*/ 4270 h 9424"/>
                <a:gd name="connsiteX67" fmla="*/ 9899 w 10000"/>
                <a:gd name="connsiteY67" fmla="*/ 4040 h 9424"/>
                <a:gd name="connsiteX68" fmla="*/ 9863 w 10000"/>
                <a:gd name="connsiteY68" fmla="*/ 3802 h 9424"/>
                <a:gd name="connsiteX69" fmla="*/ 9813 w 10000"/>
                <a:gd name="connsiteY69" fmla="*/ 3586 h 9424"/>
                <a:gd name="connsiteX70" fmla="*/ 9767 w 10000"/>
                <a:gd name="connsiteY70" fmla="*/ 3383 h 9424"/>
                <a:gd name="connsiteX71" fmla="*/ 9716 w 10000"/>
                <a:gd name="connsiteY71" fmla="*/ 3185 h 9424"/>
                <a:gd name="connsiteX72" fmla="*/ 9656 w 10000"/>
                <a:gd name="connsiteY72" fmla="*/ 2981 h 9424"/>
                <a:gd name="connsiteX73" fmla="*/ 9595 w 10000"/>
                <a:gd name="connsiteY73" fmla="*/ 2808 h 9424"/>
                <a:gd name="connsiteX74" fmla="*/ 9529 w 10000"/>
                <a:gd name="connsiteY74" fmla="*/ 2632 h 9424"/>
                <a:gd name="connsiteX75" fmla="*/ 9458 w 10000"/>
                <a:gd name="connsiteY75" fmla="*/ 2456 h 9424"/>
                <a:gd name="connsiteX76" fmla="*/ 9387 w 10000"/>
                <a:gd name="connsiteY76" fmla="*/ 2297 h 9424"/>
                <a:gd name="connsiteX77" fmla="*/ 9316 w 10000"/>
                <a:gd name="connsiteY77" fmla="*/ 2136 h 9424"/>
                <a:gd name="connsiteX78" fmla="*/ 9241 w 10000"/>
                <a:gd name="connsiteY78" fmla="*/ 1990 h 9424"/>
                <a:gd name="connsiteX79" fmla="*/ 9154 w 10000"/>
                <a:gd name="connsiteY79" fmla="*/ 1842 h 9424"/>
                <a:gd name="connsiteX80" fmla="*/ 9078 w 10000"/>
                <a:gd name="connsiteY80" fmla="*/ 1721 h 9424"/>
                <a:gd name="connsiteX81" fmla="*/ 8997 w 10000"/>
                <a:gd name="connsiteY81" fmla="*/ 1600 h 9424"/>
                <a:gd name="connsiteX82" fmla="*/ 8982 w 10000"/>
                <a:gd name="connsiteY82" fmla="*/ 1613 h 9424"/>
                <a:gd name="connsiteX83" fmla="*/ 8972 w 10000"/>
                <a:gd name="connsiteY83" fmla="*/ 1627 h 9424"/>
                <a:gd name="connsiteX84" fmla="*/ 8957 w 10000"/>
                <a:gd name="connsiteY84" fmla="*/ 1639 h 9424"/>
                <a:gd name="connsiteX85" fmla="*/ 8947 w 10000"/>
                <a:gd name="connsiteY85" fmla="*/ 1664 h 9424"/>
                <a:gd name="connsiteX86" fmla="*/ 8932 w 10000"/>
                <a:gd name="connsiteY86" fmla="*/ 1721 h 9424"/>
                <a:gd name="connsiteX87" fmla="*/ 8906 w 10000"/>
                <a:gd name="connsiteY87" fmla="*/ 1802 h 9424"/>
                <a:gd name="connsiteX88" fmla="*/ 8866 w 10000"/>
                <a:gd name="connsiteY88" fmla="*/ 1908 h 9424"/>
                <a:gd name="connsiteX89" fmla="*/ 8820 w 10000"/>
                <a:gd name="connsiteY89" fmla="*/ 2043 h 9424"/>
                <a:gd name="connsiteX90" fmla="*/ 8749 w 10000"/>
                <a:gd name="connsiteY90" fmla="*/ 2216 h 9424"/>
                <a:gd name="connsiteX91" fmla="*/ 8684 w 10000"/>
                <a:gd name="connsiteY91" fmla="*/ 2348 h 9424"/>
                <a:gd name="connsiteX92" fmla="*/ 8628 w 10000"/>
                <a:gd name="connsiteY92" fmla="*/ 2472 h 9424"/>
                <a:gd name="connsiteX93" fmla="*/ 8567 w 10000"/>
                <a:gd name="connsiteY93" fmla="*/ 2578 h 9424"/>
                <a:gd name="connsiteX94" fmla="*/ 8516 w 10000"/>
                <a:gd name="connsiteY94" fmla="*/ 2660 h 9424"/>
                <a:gd name="connsiteX95" fmla="*/ 8466 w 10000"/>
                <a:gd name="connsiteY95" fmla="*/ 2739 h 9424"/>
                <a:gd name="connsiteX96" fmla="*/ 8415 w 10000"/>
                <a:gd name="connsiteY96" fmla="*/ 2783 h 9424"/>
                <a:gd name="connsiteX97" fmla="*/ 8365 w 10000"/>
                <a:gd name="connsiteY97" fmla="*/ 2835 h 9424"/>
                <a:gd name="connsiteX98" fmla="*/ 8314 w 10000"/>
                <a:gd name="connsiteY98" fmla="*/ 2848 h 9424"/>
                <a:gd name="connsiteX99" fmla="*/ 8258 w 10000"/>
                <a:gd name="connsiteY99" fmla="*/ 2862 h 9424"/>
                <a:gd name="connsiteX100" fmla="*/ 8208 w 10000"/>
                <a:gd name="connsiteY100" fmla="*/ 2875 h 9424"/>
                <a:gd name="connsiteX101" fmla="*/ 8147 w 10000"/>
                <a:gd name="connsiteY101" fmla="*/ 2875 h 9424"/>
                <a:gd name="connsiteX102" fmla="*/ 8086 w 10000"/>
                <a:gd name="connsiteY102" fmla="*/ 2862 h 9424"/>
                <a:gd name="connsiteX103" fmla="*/ 8015 w 10000"/>
                <a:gd name="connsiteY103" fmla="*/ 2862 h 9424"/>
                <a:gd name="connsiteX104" fmla="*/ 7939 w 10000"/>
                <a:gd name="connsiteY104" fmla="*/ 2848 h 9424"/>
                <a:gd name="connsiteX105" fmla="*/ 7858 w 10000"/>
                <a:gd name="connsiteY105" fmla="*/ 2835 h 9424"/>
                <a:gd name="connsiteX106" fmla="*/ 7803 w 10000"/>
                <a:gd name="connsiteY106" fmla="*/ 2766 h 9424"/>
                <a:gd name="connsiteX107" fmla="*/ 7747 w 10000"/>
                <a:gd name="connsiteY107" fmla="*/ 2725 h 9424"/>
                <a:gd name="connsiteX108" fmla="*/ 7696 w 10000"/>
                <a:gd name="connsiteY108" fmla="*/ 2660 h 9424"/>
                <a:gd name="connsiteX109" fmla="*/ 7635 w 10000"/>
                <a:gd name="connsiteY109" fmla="*/ 2604 h 9424"/>
                <a:gd name="connsiteX110" fmla="*/ 7585 w 10000"/>
                <a:gd name="connsiteY110" fmla="*/ 2537 h 9424"/>
                <a:gd name="connsiteX111" fmla="*/ 7529 w 10000"/>
                <a:gd name="connsiteY111" fmla="*/ 2444 h 9424"/>
                <a:gd name="connsiteX112" fmla="*/ 7489 w 10000"/>
                <a:gd name="connsiteY112" fmla="*/ 2335 h 9424"/>
                <a:gd name="connsiteX113" fmla="*/ 7448 w 10000"/>
                <a:gd name="connsiteY113" fmla="*/ 2216 h 9424"/>
                <a:gd name="connsiteX114" fmla="*/ 7468 w 10000"/>
                <a:gd name="connsiteY114" fmla="*/ 2163 h 9424"/>
                <a:gd name="connsiteX115" fmla="*/ 7484 w 10000"/>
                <a:gd name="connsiteY115" fmla="*/ 2109 h 9424"/>
                <a:gd name="connsiteX116" fmla="*/ 7499 w 10000"/>
                <a:gd name="connsiteY116" fmla="*/ 2043 h 9424"/>
                <a:gd name="connsiteX117" fmla="*/ 7514 w 10000"/>
                <a:gd name="connsiteY117" fmla="*/ 1990 h 9424"/>
                <a:gd name="connsiteX118" fmla="*/ 7554 w 10000"/>
                <a:gd name="connsiteY118" fmla="*/ 1652 h 9424"/>
                <a:gd name="connsiteX119" fmla="*/ 7570 w 10000"/>
                <a:gd name="connsiteY119" fmla="*/ 1317 h 9424"/>
                <a:gd name="connsiteX120" fmla="*/ 7570 w 10000"/>
                <a:gd name="connsiteY120" fmla="*/ 982 h 9424"/>
                <a:gd name="connsiteX121" fmla="*/ 7559 w 10000"/>
                <a:gd name="connsiteY121" fmla="*/ 646 h 9424"/>
                <a:gd name="connsiteX122" fmla="*/ 7529 w 10000"/>
                <a:gd name="connsiteY122" fmla="*/ 311 h 9424"/>
                <a:gd name="connsiteX123" fmla="*/ 7484 w 10000"/>
                <a:gd name="connsiteY123" fmla="*/ 0 h 9424"/>
                <a:gd name="connsiteX124" fmla="*/ 7048 w 10000"/>
                <a:gd name="connsiteY124" fmla="*/ 1814 h 9424"/>
                <a:gd name="connsiteX125" fmla="*/ 6932 w 10000"/>
                <a:gd name="connsiteY125" fmla="*/ 1842 h 9424"/>
                <a:gd name="connsiteX126" fmla="*/ 6820 w 10000"/>
                <a:gd name="connsiteY126" fmla="*/ 1908 h 9424"/>
                <a:gd name="connsiteX127" fmla="*/ 6709 w 10000"/>
                <a:gd name="connsiteY127" fmla="*/ 1990 h 9424"/>
                <a:gd name="connsiteX128" fmla="*/ 6603 w 10000"/>
                <a:gd name="connsiteY128" fmla="*/ 2069 h 9424"/>
                <a:gd name="connsiteX129" fmla="*/ 6501 w 10000"/>
                <a:gd name="connsiteY129" fmla="*/ 2202 h 9424"/>
                <a:gd name="connsiteX130" fmla="*/ 5443 w 10000"/>
                <a:gd name="connsiteY130" fmla="*/ 6191 h 9424"/>
                <a:gd name="connsiteX131" fmla="*/ 5337 w 10000"/>
                <a:gd name="connsiteY131" fmla="*/ 6068 h 9424"/>
                <a:gd name="connsiteX132" fmla="*/ 5251 w 10000"/>
                <a:gd name="connsiteY132" fmla="*/ 6004 h 9424"/>
                <a:gd name="connsiteX133" fmla="*/ 5170 w 10000"/>
                <a:gd name="connsiteY133" fmla="*/ 5922 h 9424"/>
                <a:gd name="connsiteX134" fmla="*/ 5089 w 10000"/>
                <a:gd name="connsiteY134" fmla="*/ 5829 h 9424"/>
                <a:gd name="connsiteX135" fmla="*/ 5013 w 10000"/>
                <a:gd name="connsiteY135" fmla="*/ 5749 h 9424"/>
                <a:gd name="connsiteX136" fmla="*/ 4962 w 10000"/>
                <a:gd name="connsiteY136" fmla="*/ 5654 h 9424"/>
                <a:gd name="connsiteX137" fmla="*/ 4937 w 10000"/>
                <a:gd name="connsiteY137" fmla="*/ 5547 h 9424"/>
                <a:gd name="connsiteX138" fmla="*/ 4835 w 10000"/>
                <a:gd name="connsiteY138" fmla="*/ 5587 h 9424"/>
                <a:gd name="connsiteX139" fmla="*/ 4668 w 10000"/>
                <a:gd name="connsiteY139" fmla="*/ 5667 h 9424"/>
                <a:gd name="connsiteX140" fmla="*/ 4461 w 10000"/>
                <a:gd name="connsiteY140" fmla="*/ 5749 h 9424"/>
                <a:gd name="connsiteX141" fmla="*/ 4213 w 10000"/>
                <a:gd name="connsiteY141" fmla="*/ 5867 h 9424"/>
                <a:gd name="connsiteX142" fmla="*/ 3929 w 10000"/>
                <a:gd name="connsiteY142" fmla="*/ 5989 h 9424"/>
                <a:gd name="connsiteX143" fmla="*/ 3625 w 10000"/>
                <a:gd name="connsiteY143" fmla="*/ 6110 h 9424"/>
                <a:gd name="connsiteX144" fmla="*/ 3311 w 10000"/>
                <a:gd name="connsiteY144" fmla="*/ 6255 h 9424"/>
                <a:gd name="connsiteX145" fmla="*/ 2992 w 10000"/>
                <a:gd name="connsiteY145" fmla="*/ 6390 h 9424"/>
                <a:gd name="connsiteX146" fmla="*/ 2678 w 10000"/>
                <a:gd name="connsiteY146" fmla="*/ 6526 h 9424"/>
                <a:gd name="connsiteX147" fmla="*/ 2380 w 10000"/>
                <a:gd name="connsiteY147" fmla="*/ 6674 h 9424"/>
                <a:gd name="connsiteX148" fmla="*/ 2101 w 10000"/>
                <a:gd name="connsiteY148" fmla="*/ 6793 h 9424"/>
                <a:gd name="connsiteX149" fmla="*/ 1848 w 10000"/>
                <a:gd name="connsiteY149" fmla="*/ 6903 h 9424"/>
                <a:gd name="connsiteX150" fmla="*/ 1641 w 10000"/>
                <a:gd name="connsiteY150" fmla="*/ 6995 h 9424"/>
                <a:gd name="connsiteX151" fmla="*/ 1484 w 10000"/>
                <a:gd name="connsiteY151" fmla="*/ 7049 h 9424"/>
                <a:gd name="connsiteX152" fmla="*/ 1377 w 10000"/>
                <a:gd name="connsiteY152" fmla="*/ 7104 h 9424"/>
                <a:gd name="connsiteX153" fmla="*/ 1342 w 10000"/>
                <a:gd name="connsiteY153" fmla="*/ 7116 h 9424"/>
                <a:gd name="connsiteX154" fmla="*/ 1261 w 10000"/>
                <a:gd name="connsiteY154" fmla="*/ 7049 h 9424"/>
                <a:gd name="connsiteX155" fmla="*/ 1180 w 10000"/>
                <a:gd name="connsiteY155" fmla="*/ 6983 h 9424"/>
                <a:gd name="connsiteX156" fmla="*/ 1104 w 10000"/>
                <a:gd name="connsiteY156" fmla="*/ 6916 h 9424"/>
                <a:gd name="connsiteX157" fmla="*/ 1023 w 10000"/>
                <a:gd name="connsiteY157" fmla="*/ 6836 h 9424"/>
                <a:gd name="connsiteX158" fmla="*/ 942 w 10000"/>
                <a:gd name="connsiteY158" fmla="*/ 6765 h 9424"/>
                <a:gd name="connsiteX159" fmla="*/ 861 w 10000"/>
                <a:gd name="connsiteY159" fmla="*/ 6686 h 9424"/>
                <a:gd name="connsiteX160" fmla="*/ 785 w 10000"/>
                <a:gd name="connsiteY160" fmla="*/ 6619 h 9424"/>
                <a:gd name="connsiteX161" fmla="*/ 704 w 10000"/>
                <a:gd name="connsiteY161" fmla="*/ 6541 h 9424"/>
                <a:gd name="connsiteX162" fmla="*/ 623 w 10000"/>
                <a:gd name="connsiteY162" fmla="*/ 6473 h 9424"/>
                <a:gd name="connsiteX163" fmla="*/ 542 w 10000"/>
                <a:gd name="connsiteY163" fmla="*/ 6406 h 9424"/>
                <a:gd name="connsiteX164" fmla="*/ 466 w 10000"/>
                <a:gd name="connsiteY164" fmla="*/ 6324 h 9424"/>
                <a:gd name="connsiteX165" fmla="*/ 380 w 10000"/>
                <a:gd name="connsiteY165" fmla="*/ 6270 h 9424"/>
                <a:gd name="connsiteX166" fmla="*/ 299 w 10000"/>
                <a:gd name="connsiteY166" fmla="*/ 6203 h 9424"/>
                <a:gd name="connsiteX167" fmla="*/ 218 w 10000"/>
                <a:gd name="connsiteY167" fmla="*/ 6136 h 9424"/>
                <a:gd name="connsiteX168" fmla="*/ 137 w 10000"/>
                <a:gd name="connsiteY168" fmla="*/ 6083 h 9424"/>
                <a:gd name="connsiteX169" fmla="*/ 56 w 10000"/>
                <a:gd name="connsiteY169" fmla="*/ 6017 h 9424"/>
                <a:gd name="connsiteX170" fmla="*/ 0 w 10000"/>
                <a:gd name="connsiteY170" fmla="*/ 6174 h 9424"/>
                <a:gd name="connsiteX171" fmla="*/ 15 w 10000"/>
                <a:gd name="connsiteY171" fmla="*/ 6203 h 9424"/>
                <a:gd name="connsiteX172" fmla="*/ 51 w 10000"/>
                <a:gd name="connsiteY172" fmla="*/ 6255 h 9424"/>
                <a:gd name="connsiteX173" fmla="*/ 106 w 10000"/>
                <a:gd name="connsiteY173" fmla="*/ 6312 h 9424"/>
                <a:gd name="connsiteX174" fmla="*/ 177 w 10000"/>
                <a:gd name="connsiteY174" fmla="*/ 6390 h 9424"/>
                <a:gd name="connsiteX175" fmla="*/ 263 w 10000"/>
                <a:gd name="connsiteY175" fmla="*/ 6473 h 9424"/>
                <a:gd name="connsiteX176" fmla="*/ 359 w 10000"/>
                <a:gd name="connsiteY176" fmla="*/ 6566 h 9424"/>
                <a:gd name="connsiteX177" fmla="*/ 456 w 10000"/>
                <a:gd name="connsiteY177" fmla="*/ 6674 h 9424"/>
                <a:gd name="connsiteX178" fmla="*/ 557 w 10000"/>
                <a:gd name="connsiteY178" fmla="*/ 6765 h 9424"/>
                <a:gd name="connsiteX179" fmla="*/ 658 w 10000"/>
                <a:gd name="connsiteY179" fmla="*/ 6876 h 9424"/>
                <a:gd name="connsiteX180" fmla="*/ 754 w 10000"/>
                <a:gd name="connsiteY180" fmla="*/ 6968 h 9424"/>
                <a:gd name="connsiteX181" fmla="*/ 851 w 10000"/>
                <a:gd name="connsiteY181" fmla="*/ 7049 h 9424"/>
                <a:gd name="connsiteX182" fmla="*/ 932 w 10000"/>
                <a:gd name="connsiteY182" fmla="*/ 7130 h 9424"/>
                <a:gd name="connsiteX183" fmla="*/ 997 w 10000"/>
                <a:gd name="connsiteY183" fmla="*/ 7212 h 9424"/>
                <a:gd name="connsiteX184" fmla="*/ 1053 w 10000"/>
                <a:gd name="connsiteY184" fmla="*/ 7251 h 9424"/>
                <a:gd name="connsiteX185" fmla="*/ 1089 w 10000"/>
                <a:gd name="connsiteY185" fmla="*/ 7292 h 9424"/>
                <a:gd name="connsiteX186" fmla="*/ 1099 w 10000"/>
                <a:gd name="connsiteY186" fmla="*/ 7306 h 9424"/>
                <a:gd name="connsiteX187" fmla="*/ 1094 w 10000"/>
                <a:gd name="connsiteY187" fmla="*/ 7306 h 9424"/>
                <a:gd name="connsiteX188" fmla="*/ 1073 w 10000"/>
                <a:gd name="connsiteY188" fmla="*/ 7319 h 9424"/>
                <a:gd name="connsiteX189" fmla="*/ 1053 w 10000"/>
                <a:gd name="connsiteY189" fmla="*/ 7346 h 9424"/>
                <a:gd name="connsiteX190" fmla="*/ 1023 w 10000"/>
                <a:gd name="connsiteY190" fmla="*/ 7385 h 9424"/>
                <a:gd name="connsiteX191" fmla="*/ 987 w 10000"/>
                <a:gd name="connsiteY191" fmla="*/ 7412 h 9424"/>
                <a:gd name="connsiteX192" fmla="*/ 957 w 10000"/>
                <a:gd name="connsiteY192" fmla="*/ 7452 h 9424"/>
                <a:gd name="connsiteX193" fmla="*/ 932 w 10000"/>
                <a:gd name="connsiteY193" fmla="*/ 7492 h 9424"/>
                <a:gd name="connsiteX194" fmla="*/ 906 w 10000"/>
                <a:gd name="connsiteY194" fmla="*/ 7533 h 9424"/>
                <a:gd name="connsiteX195" fmla="*/ 2486 w 10000"/>
                <a:gd name="connsiteY195" fmla="*/ 9371 h 9424"/>
                <a:gd name="connsiteX196" fmla="*/ 2516 w 10000"/>
                <a:gd name="connsiteY196" fmla="*/ 9412 h 9424"/>
                <a:gd name="connsiteX197" fmla="*/ 2542 w 10000"/>
                <a:gd name="connsiteY197" fmla="*/ 9424 h 9424"/>
                <a:gd name="connsiteX198" fmla="*/ 2572 w 10000"/>
                <a:gd name="connsiteY198" fmla="*/ 9424 h 9424"/>
                <a:gd name="connsiteX199" fmla="*/ 2603 w 10000"/>
                <a:gd name="connsiteY199" fmla="*/ 9356 h 9424"/>
                <a:gd name="connsiteX200" fmla="*/ 1246 w 10000"/>
                <a:gd name="connsiteY200" fmla="*/ 7639 h 9424"/>
                <a:gd name="connsiteX201" fmla="*/ 1337 w 10000"/>
                <a:gd name="connsiteY201" fmla="*/ 7586 h 9424"/>
                <a:gd name="connsiteX202" fmla="*/ 1494 w 10000"/>
                <a:gd name="connsiteY202" fmla="*/ 7504 h 9424"/>
                <a:gd name="connsiteX203" fmla="*/ 1701 w 10000"/>
                <a:gd name="connsiteY203" fmla="*/ 7385 h 9424"/>
                <a:gd name="connsiteX204" fmla="*/ 1949 w 10000"/>
                <a:gd name="connsiteY204" fmla="*/ 7251 h 9424"/>
                <a:gd name="connsiteX205" fmla="*/ 2233 w 10000"/>
                <a:gd name="connsiteY205" fmla="*/ 7116 h 9424"/>
                <a:gd name="connsiteX206" fmla="*/ 2542 w 10000"/>
                <a:gd name="connsiteY206" fmla="*/ 6968 h 9424"/>
                <a:gd name="connsiteX207" fmla="*/ 2871 w 10000"/>
                <a:gd name="connsiteY207" fmla="*/ 6793 h 9424"/>
                <a:gd name="connsiteX208" fmla="*/ 3195 w 10000"/>
                <a:gd name="connsiteY208" fmla="*/ 6633 h 9424"/>
                <a:gd name="connsiteX209" fmla="*/ 3524 w 10000"/>
                <a:gd name="connsiteY209" fmla="*/ 6485 h 9424"/>
                <a:gd name="connsiteX210" fmla="*/ 3833 w 10000"/>
                <a:gd name="connsiteY210" fmla="*/ 6324 h 9424"/>
                <a:gd name="connsiteX211" fmla="*/ 4122 w 10000"/>
                <a:gd name="connsiteY211" fmla="*/ 6191 h 9424"/>
                <a:gd name="connsiteX212" fmla="*/ 4380 w 10000"/>
                <a:gd name="connsiteY212" fmla="*/ 6056 h 9424"/>
                <a:gd name="connsiteX213" fmla="*/ 4603 w 10000"/>
                <a:gd name="connsiteY213" fmla="*/ 5962 h 9424"/>
                <a:gd name="connsiteX214" fmla="*/ 4765 w 10000"/>
                <a:gd name="connsiteY214" fmla="*/ 5867 h 9424"/>
                <a:gd name="connsiteX215" fmla="*/ 4876 w 10000"/>
                <a:gd name="connsiteY215" fmla="*/ 5815 h 9424"/>
                <a:gd name="connsiteX216" fmla="*/ 4911 w 10000"/>
                <a:gd name="connsiteY216" fmla="*/ 5803 h 9424"/>
                <a:gd name="connsiteX217" fmla="*/ 4972 w 10000"/>
                <a:gd name="connsiteY217" fmla="*/ 5895 h 9424"/>
                <a:gd name="connsiteX218" fmla="*/ 5038 w 10000"/>
                <a:gd name="connsiteY218" fmla="*/ 5989 h 9424"/>
                <a:gd name="connsiteX219" fmla="*/ 5109 w 10000"/>
                <a:gd name="connsiteY219" fmla="*/ 6083 h 9424"/>
                <a:gd name="connsiteX220" fmla="*/ 5180 w 10000"/>
                <a:gd name="connsiteY220" fmla="*/ 6191 h 9424"/>
                <a:gd name="connsiteX221" fmla="*/ 5241 w 10000"/>
                <a:gd name="connsiteY221" fmla="*/ 6298 h 9424"/>
                <a:gd name="connsiteX222" fmla="*/ 5306 w 10000"/>
                <a:gd name="connsiteY222" fmla="*/ 6406 h 9424"/>
                <a:gd name="connsiteX223" fmla="*/ 5367 w 10000"/>
                <a:gd name="connsiteY223" fmla="*/ 6512 h 9424"/>
                <a:gd name="connsiteX224" fmla="*/ 5428 w 10000"/>
                <a:gd name="connsiteY224" fmla="*/ 6633 h 9424"/>
                <a:gd name="connsiteX225" fmla="*/ 5423 w 10000"/>
                <a:gd name="connsiteY225" fmla="*/ 7034 h 9424"/>
                <a:gd name="connsiteX226" fmla="*/ 5397 w 10000"/>
                <a:gd name="connsiteY226" fmla="*/ 7412 h 9424"/>
                <a:gd name="connsiteX227" fmla="*/ 5367 w 10000"/>
                <a:gd name="connsiteY227" fmla="*/ 7802 h 9424"/>
                <a:gd name="connsiteX228" fmla="*/ 5337 w 10000"/>
                <a:gd name="connsiteY228" fmla="*/ 8151 h 9424"/>
                <a:gd name="connsiteX229" fmla="*/ 5296 w 10000"/>
                <a:gd name="connsiteY229" fmla="*/ 8028 h 9424"/>
                <a:gd name="connsiteX230" fmla="*/ 5251 w 10000"/>
                <a:gd name="connsiteY230" fmla="*/ 7908 h 9424"/>
                <a:gd name="connsiteX231" fmla="*/ 5210 w 10000"/>
                <a:gd name="connsiteY231" fmla="*/ 7787 h 9424"/>
                <a:gd name="connsiteX232" fmla="*/ 5170 w 10000"/>
                <a:gd name="connsiteY232" fmla="*/ 7677 h 9424"/>
                <a:gd name="connsiteX233" fmla="*/ 5129 w 10000"/>
                <a:gd name="connsiteY233" fmla="*/ 7558 h 9424"/>
                <a:gd name="connsiteX234" fmla="*/ 5089 w 10000"/>
                <a:gd name="connsiteY234" fmla="*/ 7452 h 9424"/>
                <a:gd name="connsiteX235" fmla="*/ 5043 w 10000"/>
                <a:gd name="connsiteY235" fmla="*/ 7346 h 9424"/>
                <a:gd name="connsiteX236" fmla="*/ 4992 w 10000"/>
                <a:gd name="connsiteY236" fmla="*/ 7251 h 9424"/>
                <a:gd name="connsiteX237" fmla="*/ 5033 w 10000"/>
                <a:gd name="connsiteY237" fmla="*/ 7251 h 9424"/>
                <a:gd name="connsiteX238" fmla="*/ 5073 w 10000"/>
                <a:gd name="connsiteY238" fmla="*/ 7292 h 9424"/>
                <a:gd name="connsiteX239" fmla="*/ 5114 w 10000"/>
                <a:gd name="connsiteY239" fmla="*/ 7358 h 9424"/>
                <a:gd name="connsiteX240" fmla="*/ 5149 w 10000"/>
                <a:gd name="connsiteY240" fmla="*/ 7440 h 9424"/>
                <a:gd name="connsiteX241" fmla="*/ 5190 w 10000"/>
                <a:gd name="connsiteY241" fmla="*/ 7520 h 9424"/>
                <a:gd name="connsiteX242" fmla="*/ 5230 w 10000"/>
                <a:gd name="connsiteY242" fmla="*/ 7546 h 9424"/>
                <a:gd name="connsiteX243" fmla="*/ 5271 w 10000"/>
                <a:gd name="connsiteY243" fmla="*/ 7546 h 9424"/>
                <a:gd name="connsiteX244" fmla="*/ 5316 w 10000"/>
                <a:gd name="connsiteY244" fmla="*/ 7492 h 9424"/>
                <a:gd name="connsiteX245" fmla="*/ 5276 w 10000"/>
                <a:gd name="connsiteY245" fmla="*/ 7306 h 9424"/>
                <a:gd name="connsiteX246" fmla="*/ 5225 w 10000"/>
                <a:gd name="connsiteY246" fmla="*/ 7130 h 9424"/>
                <a:gd name="connsiteX247" fmla="*/ 5170 w 10000"/>
                <a:gd name="connsiteY247" fmla="*/ 6983 h 9424"/>
                <a:gd name="connsiteX248" fmla="*/ 5109 w 10000"/>
                <a:gd name="connsiteY248" fmla="*/ 6822 h 9424"/>
                <a:gd name="connsiteX249" fmla="*/ 5043 w 10000"/>
                <a:gd name="connsiteY249" fmla="*/ 6686 h 9424"/>
                <a:gd name="connsiteX250" fmla="*/ 4972 w 10000"/>
                <a:gd name="connsiteY250" fmla="*/ 6566 h 9424"/>
                <a:gd name="connsiteX251" fmla="*/ 4901 w 10000"/>
                <a:gd name="connsiteY251" fmla="*/ 6459 h 9424"/>
                <a:gd name="connsiteX252" fmla="*/ 4835 w 10000"/>
                <a:gd name="connsiteY252" fmla="*/ 6364 h 9424"/>
                <a:gd name="connsiteX253" fmla="*/ 4881 w 10000"/>
                <a:gd name="connsiteY253" fmla="*/ 6376 h 9424"/>
                <a:gd name="connsiteX254" fmla="*/ 4927 w 10000"/>
                <a:gd name="connsiteY254" fmla="*/ 6390 h 9424"/>
                <a:gd name="connsiteX255" fmla="*/ 4972 w 10000"/>
                <a:gd name="connsiteY255" fmla="*/ 6419 h 9424"/>
                <a:gd name="connsiteX256" fmla="*/ 5018 w 10000"/>
                <a:gd name="connsiteY256" fmla="*/ 6459 h 9424"/>
                <a:gd name="connsiteX257" fmla="*/ 5068 w 10000"/>
                <a:gd name="connsiteY257" fmla="*/ 6485 h 9424"/>
                <a:gd name="connsiteX258" fmla="*/ 5114 w 10000"/>
                <a:gd name="connsiteY258" fmla="*/ 6526 h 9424"/>
                <a:gd name="connsiteX259" fmla="*/ 5154 w 10000"/>
                <a:gd name="connsiteY259" fmla="*/ 6579 h 9424"/>
                <a:gd name="connsiteX260" fmla="*/ 5195 w 10000"/>
                <a:gd name="connsiteY260" fmla="*/ 6633 h 9424"/>
                <a:gd name="connsiteX261" fmla="*/ 5220 w 10000"/>
                <a:gd name="connsiteY261" fmla="*/ 6647 h 9424"/>
                <a:gd name="connsiteX262" fmla="*/ 5241 w 10000"/>
                <a:gd name="connsiteY262" fmla="*/ 6699 h 9424"/>
                <a:gd name="connsiteX263" fmla="*/ 5266 w 10000"/>
                <a:gd name="connsiteY263" fmla="*/ 6765 h 9424"/>
                <a:gd name="connsiteX264" fmla="*/ 5281 w 10000"/>
                <a:gd name="connsiteY264" fmla="*/ 6809 h 9424"/>
                <a:gd name="connsiteX265" fmla="*/ 5306 w 10000"/>
                <a:gd name="connsiteY265" fmla="*/ 6876 h 9424"/>
                <a:gd name="connsiteX266" fmla="*/ 5327 w 10000"/>
                <a:gd name="connsiteY266" fmla="*/ 6889 h 9424"/>
                <a:gd name="connsiteX267" fmla="*/ 5352 w 10000"/>
                <a:gd name="connsiteY267" fmla="*/ 6876 h 9424"/>
                <a:gd name="connsiteX268" fmla="*/ 5382 w 10000"/>
                <a:gd name="connsiteY268" fmla="*/ 6809 h 9424"/>
                <a:gd name="connsiteX269" fmla="*/ 5342 w 10000"/>
                <a:gd name="connsiteY269" fmla="*/ 6674 h 9424"/>
                <a:gd name="connsiteX270" fmla="*/ 5296 w 10000"/>
                <a:gd name="connsiteY270" fmla="*/ 6566 h 9424"/>
                <a:gd name="connsiteX271" fmla="*/ 5241 w 10000"/>
                <a:gd name="connsiteY271" fmla="*/ 6473 h 9424"/>
                <a:gd name="connsiteX272" fmla="*/ 5190 w 10000"/>
                <a:gd name="connsiteY272" fmla="*/ 6390 h 9424"/>
                <a:gd name="connsiteX273" fmla="*/ 5129 w 10000"/>
                <a:gd name="connsiteY273" fmla="*/ 6324 h 9424"/>
                <a:gd name="connsiteX274" fmla="*/ 5073 w 10000"/>
                <a:gd name="connsiteY274" fmla="*/ 6285 h 9424"/>
                <a:gd name="connsiteX275" fmla="*/ 5008 w 10000"/>
                <a:gd name="connsiteY275" fmla="*/ 6217 h 9424"/>
                <a:gd name="connsiteX276" fmla="*/ 4952 w 10000"/>
                <a:gd name="connsiteY276" fmla="*/ 6174 h 9424"/>
                <a:gd name="connsiteX277" fmla="*/ 4916 w 10000"/>
                <a:gd name="connsiteY277" fmla="*/ 6136 h 9424"/>
                <a:gd name="connsiteX278" fmla="*/ 4876 w 10000"/>
                <a:gd name="connsiteY278" fmla="*/ 6122 h 9424"/>
                <a:gd name="connsiteX279" fmla="*/ 4841 w 10000"/>
                <a:gd name="connsiteY279" fmla="*/ 6122 h 9424"/>
                <a:gd name="connsiteX280" fmla="*/ 4810 w 10000"/>
                <a:gd name="connsiteY280" fmla="*/ 6191 h 9424"/>
                <a:gd name="connsiteX281" fmla="*/ 4810 w 10000"/>
                <a:gd name="connsiteY281" fmla="*/ 6229 h 9424"/>
                <a:gd name="connsiteX282" fmla="*/ 4815 w 10000"/>
                <a:gd name="connsiteY282" fmla="*/ 6285 h 9424"/>
                <a:gd name="connsiteX283" fmla="*/ 4820 w 10000"/>
                <a:gd name="connsiteY283" fmla="*/ 6312 h 9424"/>
                <a:gd name="connsiteX284" fmla="*/ 4835 w 10000"/>
                <a:gd name="connsiteY284" fmla="*/ 6337 h 9424"/>
                <a:gd name="connsiteX285" fmla="*/ 4795 w 10000"/>
                <a:gd name="connsiteY285" fmla="*/ 6376 h 9424"/>
                <a:gd name="connsiteX286" fmla="*/ 4744 w 10000"/>
                <a:gd name="connsiteY286" fmla="*/ 6390 h 9424"/>
                <a:gd name="connsiteX287" fmla="*/ 4709 w 10000"/>
                <a:gd name="connsiteY287" fmla="*/ 6419 h 9424"/>
                <a:gd name="connsiteX288" fmla="*/ 4704 w 10000"/>
                <a:gd name="connsiteY288" fmla="*/ 6541 h 9424"/>
                <a:gd name="connsiteX289" fmla="*/ 4754 w 10000"/>
                <a:gd name="connsiteY289" fmla="*/ 6592 h 9424"/>
                <a:gd name="connsiteX290" fmla="*/ 4800 w 10000"/>
                <a:gd name="connsiteY290" fmla="*/ 6633 h 9424"/>
                <a:gd name="connsiteX291" fmla="*/ 4846 w 10000"/>
                <a:gd name="connsiteY291" fmla="*/ 6686 h 9424"/>
                <a:gd name="connsiteX292" fmla="*/ 4896 w 10000"/>
                <a:gd name="connsiteY292" fmla="*/ 6713 h 9424"/>
                <a:gd name="connsiteX293" fmla="*/ 4937 w 10000"/>
                <a:gd name="connsiteY293" fmla="*/ 6765 h 9424"/>
                <a:gd name="connsiteX294" fmla="*/ 4987 w 10000"/>
                <a:gd name="connsiteY294" fmla="*/ 6822 h 9424"/>
                <a:gd name="connsiteX295" fmla="*/ 5028 w 10000"/>
                <a:gd name="connsiteY295" fmla="*/ 6903 h 9424"/>
                <a:gd name="connsiteX296" fmla="*/ 5068 w 10000"/>
                <a:gd name="connsiteY296" fmla="*/ 6983 h 9424"/>
                <a:gd name="connsiteX297" fmla="*/ 5033 w 10000"/>
                <a:gd name="connsiteY297" fmla="*/ 6995 h 9424"/>
                <a:gd name="connsiteX298" fmla="*/ 4992 w 10000"/>
                <a:gd name="connsiteY298" fmla="*/ 6995 h 9424"/>
                <a:gd name="connsiteX299" fmla="*/ 4957 w 10000"/>
                <a:gd name="connsiteY299" fmla="*/ 6983 h 9424"/>
                <a:gd name="connsiteX300" fmla="*/ 4916 w 10000"/>
                <a:gd name="connsiteY300" fmla="*/ 6943 h 9424"/>
                <a:gd name="connsiteX301" fmla="*/ 4876 w 10000"/>
                <a:gd name="connsiteY301" fmla="*/ 6916 h 9424"/>
                <a:gd name="connsiteX302" fmla="*/ 4835 w 10000"/>
                <a:gd name="connsiteY302" fmla="*/ 6903 h 9424"/>
                <a:gd name="connsiteX303" fmla="*/ 4800 w 10000"/>
                <a:gd name="connsiteY303" fmla="*/ 6929 h 9424"/>
                <a:gd name="connsiteX304" fmla="*/ 4759 w 10000"/>
                <a:gd name="connsiteY304" fmla="*/ 6983 h 9424"/>
                <a:gd name="connsiteX305" fmla="*/ 4775 w 10000"/>
                <a:gd name="connsiteY305" fmla="*/ 7143 h 9424"/>
                <a:gd name="connsiteX306" fmla="*/ 4810 w 10000"/>
                <a:gd name="connsiteY306" fmla="*/ 7292 h 9424"/>
                <a:gd name="connsiteX307" fmla="*/ 4851 w 10000"/>
                <a:gd name="connsiteY307" fmla="*/ 7398 h 9424"/>
                <a:gd name="connsiteX308" fmla="*/ 4901 w 10000"/>
                <a:gd name="connsiteY308" fmla="*/ 7504 h 9424"/>
                <a:gd name="connsiteX309" fmla="*/ 4952 w 10000"/>
                <a:gd name="connsiteY309" fmla="*/ 7613 h 9424"/>
                <a:gd name="connsiteX310" fmla="*/ 5003 w 10000"/>
                <a:gd name="connsiteY310" fmla="*/ 7733 h 9424"/>
                <a:gd name="connsiteX311" fmla="*/ 5043 w 10000"/>
                <a:gd name="connsiteY311" fmla="*/ 7894 h 9424"/>
                <a:gd name="connsiteX312" fmla="*/ 5078 w 10000"/>
                <a:gd name="connsiteY312" fmla="*/ 8055 h 9424"/>
                <a:gd name="connsiteX313" fmla="*/ 4987 w 10000"/>
                <a:gd name="connsiteY313" fmla="*/ 8110 h 9424"/>
                <a:gd name="connsiteX314" fmla="*/ 4886 w 10000"/>
                <a:gd name="connsiteY314" fmla="*/ 8165 h 9424"/>
                <a:gd name="connsiteX315" fmla="*/ 4795 w 10000"/>
                <a:gd name="connsiteY315" fmla="*/ 8246 h 9424"/>
                <a:gd name="connsiteX316" fmla="*/ 4699 w 10000"/>
                <a:gd name="connsiteY316" fmla="*/ 8326 h 9424"/>
                <a:gd name="connsiteX317" fmla="*/ 4608 w 10000"/>
                <a:gd name="connsiteY317" fmla="*/ 8406 h 9424"/>
                <a:gd name="connsiteX318" fmla="*/ 4511 w 10000"/>
                <a:gd name="connsiteY318" fmla="*/ 8460 h 9424"/>
                <a:gd name="connsiteX319" fmla="*/ 4415 w 10000"/>
                <a:gd name="connsiteY319" fmla="*/ 8513 h 9424"/>
                <a:gd name="connsiteX320" fmla="*/ 4319 w 10000"/>
                <a:gd name="connsiteY320" fmla="*/ 8527 h 9424"/>
                <a:gd name="connsiteX321" fmla="*/ 4339 w 10000"/>
                <a:gd name="connsiteY321" fmla="*/ 8192 h 9424"/>
                <a:gd name="connsiteX322" fmla="*/ 4349 w 10000"/>
                <a:gd name="connsiteY322" fmla="*/ 7814 h 9424"/>
                <a:gd name="connsiteX323" fmla="*/ 4339 w 10000"/>
                <a:gd name="connsiteY323" fmla="*/ 7452 h 9424"/>
                <a:gd name="connsiteX324" fmla="*/ 4319 w 10000"/>
                <a:gd name="connsiteY324" fmla="*/ 7116 h 9424"/>
                <a:gd name="connsiteX325" fmla="*/ 4294 w 10000"/>
                <a:gd name="connsiteY325" fmla="*/ 7009 h 9424"/>
                <a:gd name="connsiteX326" fmla="*/ 4268 w 10000"/>
                <a:gd name="connsiteY326" fmla="*/ 6889 h 9424"/>
                <a:gd name="connsiteX327" fmla="*/ 4238 w 10000"/>
                <a:gd name="connsiteY327" fmla="*/ 6780 h 9424"/>
                <a:gd name="connsiteX328" fmla="*/ 4192 w 10000"/>
                <a:gd name="connsiteY328" fmla="*/ 6739 h 9424"/>
                <a:gd name="connsiteX329" fmla="*/ 4147 w 10000"/>
                <a:gd name="connsiteY329" fmla="*/ 6968 h 9424"/>
                <a:gd name="connsiteX330" fmla="*/ 4116 w 10000"/>
                <a:gd name="connsiteY330" fmla="*/ 7199 h 9424"/>
                <a:gd name="connsiteX331" fmla="*/ 4086 w 10000"/>
                <a:gd name="connsiteY331" fmla="*/ 7425 h 9424"/>
                <a:gd name="connsiteX332" fmla="*/ 4035 w 10000"/>
                <a:gd name="connsiteY332" fmla="*/ 7639 h 9424"/>
                <a:gd name="connsiteX333" fmla="*/ 3833 w 10000"/>
                <a:gd name="connsiteY333" fmla="*/ 6739 h 9424"/>
                <a:gd name="connsiteX334" fmla="*/ 3772 w 10000"/>
                <a:gd name="connsiteY334" fmla="*/ 6739 h 9424"/>
                <a:gd name="connsiteX335" fmla="*/ 3772 w 10000"/>
                <a:gd name="connsiteY335" fmla="*/ 6889 h 9424"/>
                <a:gd name="connsiteX336" fmla="*/ 3813 w 10000"/>
                <a:gd name="connsiteY336" fmla="*/ 7049 h 9424"/>
                <a:gd name="connsiteX337" fmla="*/ 3848 w 10000"/>
                <a:gd name="connsiteY337" fmla="*/ 7224 h 9424"/>
                <a:gd name="connsiteX338" fmla="*/ 3878 w 10000"/>
                <a:gd name="connsiteY338" fmla="*/ 7398 h 9424"/>
                <a:gd name="connsiteX339" fmla="*/ 3909 w 10000"/>
                <a:gd name="connsiteY339" fmla="*/ 7586 h 9424"/>
                <a:gd name="connsiteX340" fmla="*/ 3934 w 10000"/>
                <a:gd name="connsiteY340" fmla="*/ 7747 h 9424"/>
                <a:gd name="connsiteX341" fmla="*/ 3959 w 10000"/>
                <a:gd name="connsiteY341" fmla="*/ 7933 h 9424"/>
                <a:gd name="connsiteX342" fmla="*/ 3975 w 10000"/>
                <a:gd name="connsiteY342" fmla="*/ 8138 h 9424"/>
                <a:gd name="connsiteX343" fmla="*/ 3995 w 10000"/>
                <a:gd name="connsiteY343" fmla="*/ 8326 h 9424"/>
                <a:gd name="connsiteX344" fmla="*/ 4041 w 10000"/>
                <a:gd name="connsiteY344" fmla="*/ 8298 h 9424"/>
                <a:gd name="connsiteX345" fmla="*/ 4081 w 10000"/>
                <a:gd name="connsiteY345" fmla="*/ 8221 h 9424"/>
                <a:gd name="connsiteX346" fmla="*/ 4111 w 10000"/>
                <a:gd name="connsiteY346" fmla="*/ 8138 h 9424"/>
                <a:gd name="connsiteX347" fmla="*/ 4142 w 10000"/>
                <a:gd name="connsiteY347" fmla="*/ 8042 h 9424"/>
                <a:gd name="connsiteX348" fmla="*/ 4162 w 10000"/>
                <a:gd name="connsiteY348" fmla="*/ 7933 h 9424"/>
                <a:gd name="connsiteX349" fmla="*/ 4182 w 10000"/>
                <a:gd name="connsiteY349" fmla="*/ 7814 h 9424"/>
                <a:gd name="connsiteX350" fmla="*/ 4197 w 10000"/>
                <a:gd name="connsiteY350" fmla="*/ 7707 h 9424"/>
                <a:gd name="connsiteX351" fmla="*/ 4218 w 10000"/>
                <a:gd name="connsiteY351" fmla="*/ 7601 h 9424"/>
                <a:gd name="connsiteX352" fmla="*/ 4238 w 10000"/>
                <a:gd name="connsiteY352" fmla="*/ 7707 h 9424"/>
                <a:gd name="connsiteX353" fmla="*/ 4228 w 10000"/>
                <a:gd name="connsiteY353" fmla="*/ 7946 h 9424"/>
                <a:gd name="connsiteX354" fmla="*/ 4203 w 10000"/>
                <a:gd name="connsiteY354" fmla="*/ 8204 h 9424"/>
                <a:gd name="connsiteX355" fmla="*/ 4182 w 10000"/>
                <a:gd name="connsiteY355" fmla="*/ 8433 h 9424"/>
                <a:gd name="connsiteX356" fmla="*/ 4147 w 10000"/>
                <a:gd name="connsiteY356" fmla="*/ 8675 h 9424"/>
                <a:gd name="connsiteX357" fmla="*/ 4111 w 10000"/>
                <a:gd name="connsiteY357" fmla="*/ 8914 h 9424"/>
                <a:gd name="connsiteX358" fmla="*/ 4076 w 10000"/>
                <a:gd name="connsiteY358" fmla="*/ 9144 h 9424"/>
                <a:gd name="connsiteX359" fmla="*/ 4258 w 10000"/>
                <a:gd name="connsiteY359" fmla="*/ 9293 h 9424"/>
                <a:gd name="connsiteX360" fmla="*/ 4273 w 10000"/>
                <a:gd name="connsiteY360" fmla="*/ 9116 h 9424"/>
                <a:gd name="connsiteX361" fmla="*/ 4294 w 10000"/>
                <a:gd name="connsiteY361" fmla="*/ 8968 h 9424"/>
                <a:gd name="connsiteX362" fmla="*/ 4400 w 10000"/>
                <a:gd name="connsiteY362" fmla="*/ 8928 h 9424"/>
                <a:gd name="connsiteX363" fmla="*/ 4511 w 10000"/>
                <a:gd name="connsiteY363" fmla="*/ 8848 h 9424"/>
                <a:gd name="connsiteX364" fmla="*/ 4623 w 10000"/>
                <a:gd name="connsiteY364" fmla="*/ 8768 h 9424"/>
                <a:gd name="connsiteX365" fmla="*/ 4734 w 10000"/>
                <a:gd name="connsiteY365" fmla="*/ 8701 h 9424"/>
                <a:gd name="connsiteX366" fmla="*/ 4846 w 10000"/>
                <a:gd name="connsiteY366" fmla="*/ 8621 h 9424"/>
                <a:gd name="connsiteX367" fmla="*/ 4952 w 10000"/>
                <a:gd name="connsiteY367" fmla="*/ 8541 h 9424"/>
                <a:gd name="connsiteX368" fmla="*/ 5063 w 10000"/>
                <a:gd name="connsiteY368" fmla="*/ 8460 h 9424"/>
                <a:gd name="connsiteX369" fmla="*/ 5170 w 10000"/>
                <a:gd name="connsiteY369" fmla="*/ 8406 h 9424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9848 w 10000"/>
                <a:gd name="connsiteY57" fmla="*/ 6496 h 10000"/>
                <a:gd name="connsiteX58" fmla="*/ 9863 w 10000"/>
                <a:gd name="connsiteY58" fmla="*/ 6910 h 10000"/>
                <a:gd name="connsiteX59" fmla="*/ 9878 w 10000"/>
                <a:gd name="connsiteY59" fmla="*/ 7367 h 10000"/>
                <a:gd name="connsiteX60" fmla="*/ 9899 w 10000"/>
                <a:gd name="connsiteY60" fmla="*/ 7723 h 10000"/>
                <a:gd name="connsiteX61" fmla="*/ 9980 w 10000"/>
                <a:gd name="connsiteY61" fmla="*/ 7082 h 10000"/>
                <a:gd name="connsiteX62" fmla="*/ 10000 w 10000"/>
                <a:gd name="connsiteY62" fmla="*/ 6298 h 10000"/>
                <a:gd name="connsiteX63" fmla="*/ 9995 w 10000"/>
                <a:gd name="connsiteY63" fmla="*/ 5513 h 10000"/>
                <a:gd name="connsiteX64" fmla="*/ 9949 w 10000"/>
                <a:gd name="connsiteY64" fmla="*/ 4775 h 10000"/>
                <a:gd name="connsiteX65" fmla="*/ 9924 w 10000"/>
                <a:gd name="connsiteY65" fmla="*/ 4531 h 10000"/>
                <a:gd name="connsiteX66" fmla="*/ 9899 w 10000"/>
                <a:gd name="connsiteY66" fmla="*/ 4287 h 10000"/>
                <a:gd name="connsiteX67" fmla="*/ 9863 w 10000"/>
                <a:gd name="connsiteY67" fmla="*/ 4034 h 10000"/>
                <a:gd name="connsiteX68" fmla="*/ 9813 w 10000"/>
                <a:gd name="connsiteY68" fmla="*/ 3805 h 10000"/>
                <a:gd name="connsiteX69" fmla="*/ 9767 w 10000"/>
                <a:gd name="connsiteY69" fmla="*/ 3590 h 10000"/>
                <a:gd name="connsiteX70" fmla="*/ 9716 w 10000"/>
                <a:gd name="connsiteY70" fmla="*/ 3380 h 10000"/>
                <a:gd name="connsiteX71" fmla="*/ 9656 w 10000"/>
                <a:gd name="connsiteY71" fmla="*/ 3163 h 10000"/>
                <a:gd name="connsiteX72" fmla="*/ 9595 w 10000"/>
                <a:gd name="connsiteY72" fmla="*/ 2980 h 10000"/>
                <a:gd name="connsiteX73" fmla="*/ 9529 w 10000"/>
                <a:gd name="connsiteY73" fmla="*/ 2793 h 10000"/>
                <a:gd name="connsiteX74" fmla="*/ 9458 w 10000"/>
                <a:gd name="connsiteY74" fmla="*/ 2606 h 10000"/>
                <a:gd name="connsiteX75" fmla="*/ 9387 w 10000"/>
                <a:gd name="connsiteY75" fmla="*/ 2437 h 10000"/>
                <a:gd name="connsiteX76" fmla="*/ 9316 w 10000"/>
                <a:gd name="connsiteY76" fmla="*/ 2267 h 10000"/>
                <a:gd name="connsiteX77" fmla="*/ 9241 w 10000"/>
                <a:gd name="connsiteY77" fmla="*/ 2112 h 10000"/>
                <a:gd name="connsiteX78" fmla="*/ 9154 w 10000"/>
                <a:gd name="connsiteY78" fmla="*/ 1955 h 10000"/>
                <a:gd name="connsiteX79" fmla="*/ 9078 w 10000"/>
                <a:gd name="connsiteY79" fmla="*/ 1826 h 10000"/>
                <a:gd name="connsiteX80" fmla="*/ 8997 w 10000"/>
                <a:gd name="connsiteY80" fmla="*/ 1698 h 10000"/>
                <a:gd name="connsiteX81" fmla="*/ 8982 w 10000"/>
                <a:gd name="connsiteY81" fmla="*/ 1712 h 10000"/>
                <a:gd name="connsiteX82" fmla="*/ 8972 w 10000"/>
                <a:gd name="connsiteY82" fmla="*/ 1726 h 10000"/>
                <a:gd name="connsiteX83" fmla="*/ 8957 w 10000"/>
                <a:gd name="connsiteY83" fmla="*/ 1739 h 10000"/>
                <a:gd name="connsiteX84" fmla="*/ 8947 w 10000"/>
                <a:gd name="connsiteY84" fmla="*/ 1766 h 10000"/>
                <a:gd name="connsiteX85" fmla="*/ 8932 w 10000"/>
                <a:gd name="connsiteY85" fmla="*/ 1826 h 10000"/>
                <a:gd name="connsiteX86" fmla="*/ 8906 w 10000"/>
                <a:gd name="connsiteY86" fmla="*/ 1912 h 10000"/>
                <a:gd name="connsiteX87" fmla="*/ 8866 w 10000"/>
                <a:gd name="connsiteY87" fmla="*/ 2025 h 10000"/>
                <a:gd name="connsiteX88" fmla="*/ 8820 w 10000"/>
                <a:gd name="connsiteY88" fmla="*/ 2168 h 10000"/>
                <a:gd name="connsiteX89" fmla="*/ 8749 w 10000"/>
                <a:gd name="connsiteY89" fmla="*/ 2351 h 10000"/>
                <a:gd name="connsiteX90" fmla="*/ 8684 w 10000"/>
                <a:gd name="connsiteY90" fmla="*/ 2492 h 10000"/>
                <a:gd name="connsiteX91" fmla="*/ 8628 w 10000"/>
                <a:gd name="connsiteY91" fmla="*/ 2623 h 10000"/>
                <a:gd name="connsiteX92" fmla="*/ 8567 w 10000"/>
                <a:gd name="connsiteY92" fmla="*/ 2736 h 10000"/>
                <a:gd name="connsiteX93" fmla="*/ 8516 w 10000"/>
                <a:gd name="connsiteY93" fmla="*/ 2823 h 10000"/>
                <a:gd name="connsiteX94" fmla="*/ 8466 w 10000"/>
                <a:gd name="connsiteY94" fmla="*/ 2906 h 10000"/>
                <a:gd name="connsiteX95" fmla="*/ 8415 w 10000"/>
                <a:gd name="connsiteY95" fmla="*/ 2953 h 10000"/>
                <a:gd name="connsiteX96" fmla="*/ 8365 w 10000"/>
                <a:gd name="connsiteY96" fmla="*/ 3008 h 10000"/>
                <a:gd name="connsiteX97" fmla="*/ 8314 w 10000"/>
                <a:gd name="connsiteY97" fmla="*/ 3022 h 10000"/>
                <a:gd name="connsiteX98" fmla="*/ 8258 w 10000"/>
                <a:gd name="connsiteY98" fmla="*/ 3037 h 10000"/>
                <a:gd name="connsiteX99" fmla="*/ 8208 w 10000"/>
                <a:gd name="connsiteY99" fmla="*/ 3051 h 10000"/>
                <a:gd name="connsiteX100" fmla="*/ 8147 w 10000"/>
                <a:gd name="connsiteY100" fmla="*/ 3051 h 10000"/>
                <a:gd name="connsiteX101" fmla="*/ 8086 w 10000"/>
                <a:gd name="connsiteY101" fmla="*/ 3037 h 10000"/>
                <a:gd name="connsiteX102" fmla="*/ 8015 w 10000"/>
                <a:gd name="connsiteY102" fmla="*/ 3037 h 10000"/>
                <a:gd name="connsiteX103" fmla="*/ 7939 w 10000"/>
                <a:gd name="connsiteY103" fmla="*/ 3022 h 10000"/>
                <a:gd name="connsiteX104" fmla="*/ 7858 w 10000"/>
                <a:gd name="connsiteY104" fmla="*/ 3008 h 10000"/>
                <a:gd name="connsiteX105" fmla="*/ 7803 w 10000"/>
                <a:gd name="connsiteY105" fmla="*/ 2935 h 10000"/>
                <a:gd name="connsiteX106" fmla="*/ 7747 w 10000"/>
                <a:gd name="connsiteY106" fmla="*/ 2892 h 10000"/>
                <a:gd name="connsiteX107" fmla="*/ 7696 w 10000"/>
                <a:gd name="connsiteY107" fmla="*/ 2823 h 10000"/>
                <a:gd name="connsiteX108" fmla="*/ 7635 w 10000"/>
                <a:gd name="connsiteY108" fmla="*/ 2763 h 10000"/>
                <a:gd name="connsiteX109" fmla="*/ 7585 w 10000"/>
                <a:gd name="connsiteY109" fmla="*/ 2692 h 10000"/>
                <a:gd name="connsiteX110" fmla="*/ 7529 w 10000"/>
                <a:gd name="connsiteY110" fmla="*/ 2593 h 10000"/>
                <a:gd name="connsiteX111" fmla="*/ 7489 w 10000"/>
                <a:gd name="connsiteY111" fmla="*/ 2478 h 10000"/>
                <a:gd name="connsiteX112" fmla="*/ 7448 w 10000"/>
                <a:gd name="connsiteY112" fmla="*/ 2351 h 10000"/>
                <a:gd name="connsiteX113" fmla="*/ 7468 w 10000"/>
                <a:gd name="connsiteY113" fmla="*/ 2295 h 10000"/>
                <a:gd name="connsiteX114" fmla="*/ 7484 w 10000"/>
                <a:gd name="connsiteY114" fmla="*/ 2238 h 10000"/>
                <a:gd name="connsiteX115" fmla="*/ 7499 w 10000"/>
                <a:gd name="connsiteY115" fmla="*/ 2168 h 10000"/>
                <a:gd name="connsiteX116" fmla="*/ 7514 w 10000"/>
                <a:gd name="connsiteY116" fmla="*/ 2112 h 10000"/>
                <a:gd name="connsiteX117" fmla="*/ 7554 w 10000"/>
                <a:gd name="connsiteY117" fmla="*/ 1753 h 10000"/>
                <a:gd name="connsiteX118" fmla="*/ 7570 w 10000"/>
                <a:gd name="connsiteY118" fmla="*/ 1397 h 10000"/>
                <a:gd name="connsiteX119" fmla="*/ 7570 w 10000"/>
                <a:gd name="connsiteY119" fmla="*/ 1042 h 10000"/>
                <a:gd name="connsiteX120" fmla="*/ 7559 w 10000"/>
                <a:gd name="connsiteY120" fmla="*/ 685 h 10000"/>
                <a:gd name="connsiteX121" fmla="*/ 7529 w 10000"/>
                <a:gd name="connsiteY121" fmla="*/ 330 h 10000"/>
                <a:gd name="connsiteX122" fmla="*/ 7484 w 10000"/>
                <a:gd name="connsiteY122" fmla="*/ 0 h 10000"/>
                <a:gd name="connsiteX123" fmla="*/ 7048 w 10000"/>
                <a:gd name="connsiteY123" fmla="*/ 1925 h 10000"/>
                <a:gd name="connsiteX124" fmla="*/ 6932 w 10000"/>
                <a:gd name="connsiteY124" fmla="*/ 1955 h 10000"/>
                <a:gd name="connsiteX125" fmla="*/ 6820 w 10000"/>
                <a:gd name="connsiteY125" fmla="*/ 2025 h 10000"/>
                <a:gd name="connsiteX126" fmla="*/ 6709 w 10000"/>
                <a:gd name="connsiteY126" fmla="*/ 2112 h 10000"/>
                <a:gd name="connsiteX127" fmla="*/ 6603 w 10000"/>
                <a:gd name="connsiteY127" fmla="*/ 2195 h 10000"/>
                <a:gd name="connsiteX128" fmla="*/ 6501 w 10000"/>
                <a:gd name="connsiteY128" fmla="*/ 2337 h 10000"/>
                <a:gd name="connsiteX129" fmla="*/ 5443 w 10000"/>
                <a:gd name="connsiteY129" fmla="*/ 6569 h 10000"/>
                <a:gd name="connsiteX130" fmla="*/ 5337 w 10000"/>
                <a:gd name="connsiteY130" fmla="*/ 6439 h 10000"/>
                <a:gd name="connsiteX131" fmla="*/ 5251 w 10000"/>
                <a:gd name="connsiteY131" fmla="*/ 6371 h 10000"/>
                <a:gd name="connsiteX132" fmla="*/ 5170 w 10000"/>
                <a:gd name="connsiteY132" fmla="*/ 6284 h 10000"/>
                <a:gd name="connsiteX133" fmla="*/ 5089 w 10000"/>
                <a:gd name="connsiteY133" fmla="*/ 6185 h 10000"/>
                <a:gd name="connsiteX134" fmla="*/ 5013 w 10000"/>
                <a:gd name="connsiteY134" fmla="*/ 6100 h 10000"/>
                <a:gd name="connsiteX135" fmla="*/ 4962 w 10000"/>
                <a:gd name="connsiteY135" fmla="*/ 6000 h 10000"/>
                <a:gd name="connsiteX136" fmla="*/ 4937 w 10000"/>
                <a:gd name="connsiteY136" fmla="*/ 5886 h 10000"/>
                <a:gd name="connsiteX137" fmla="*/ 4835 w 10000"/>
                <a:gd name="connsiteY137" fmla="*/ 5928 h 10000"/>
                <a:gd name="connsiteX138" fmla="*/ 4668 w 10000"/>
                <a:gd name="connsiteY138" fmla="*/ 6013 h 10000"/>
                <a:gd name="connsiteX139" fmla="*/ 4461 w 10000"/>
                <a:gd name="connsiteY139" fmla="*/ 6100 h 10000"/>
                <a:gd name="connsiteX140" fmla="*/ 4213 w 10000"/>
                <a:gd name="connsiteY140" fmla="*/ 6226 h 10000"/>
                <a:gd name="connsiteX141" fmla="*/ 3929 w 10000"/>
                <a:gd name="connsiteY141" fmla="*/ 6355 h 10000"/>
                <a:gd name="connsiteX142" fmla="*/ 3625 w 10000"/>
                <a:gd name="connsiteY142" fmla="*/ 6483 h 10000"/>
                <a:gd name="connsiteX143" fmla="*/ 3311 w 10000"/>
                <a:gd name="connsiteY143" fmla="*/ 6637 h 10000"/>
                <a:gd name="connsiteX144" fmla="*/ 2992 w 10000"/>
                <a:gd name="connsiteY144" fmla="*/ 6781 h 10000"/>
                <a:gd name="connsiteX145" fmla="*/ 2678 w 10000"/>
                <a:gd name="connsiteY145" fmla="*/ 6925 h 10000"/>
                <a:gd name="connsiteX146" fmla="*/ 2380 w 10000"/>
                <a:gd name="connsiteY146" fmla="*/ 7082 h 10000"/>
                <a:gd name="connsiteX147" fmla="*/ 2101 w 10000"/>
                <a:gd name="connsiteY147" fmla="*/ 7208 h 10000"/>
                <a:gd name="connsiteX148" fmla="*/ 1848 w 10000"/>
                <a:gd name="connsiteY148" fmla="*/ 7325 h 10000"/>
                <a:gd name="connsiteX149" fmla="*/ 1641 w 10000"/>
                <a:gd name="connsiteY149" fmla="*/ 7423 h 10000"/>
                <a:gd name="connsiteX150" fmla="*/ 1484 w 10000"/>
                <a:gd name="connsiteY150" fmla="*/ 7480 h 10000"/>
                <a:gd name="connsiteX151" fmla="*/ 1377 w 10000"/>
                <a:gd name="connsiteY151" fmla="*/ 7538 h 10000"/>
                <a:gd name="connsiteX152" fmla="*/ 1342 w 10000"/>
                <a:gd name="connsiteY152" fmla="*/ 7551 h 10000"/>
                <a:gd name="connsiteX153" fmla="*/ 1261 w 10000"/>
                <a:gd name="connsiteY153" fmla="*/ 7480 h 10000"/>
                <a:gd name="connsiteX154" fmla="*/ 1180 w 10000"/>
                <a:gd name="connsiteY154" fmla="*/ 7410 h 10000"/>
                <a:gd name="connsiteX155" fmla="*/ 1104 w 10000"/>
                <a:gd name="connsiteY155" fmla="*/ 7339 h 10000"/>
                <a:gd name="connsiteX156" fmla="*/ 1023 w 10000"/>
                <a:gd name="connsiteY156" fmla="*/ 7254 h 10000"/>
                <a:gd name="connsiteX157" fmla="*/ 942 w 10000"/>
                <a:gd name="connsiteY157" fmla="*/ 7178 h 10000"/>
                <a:gd name="connsiteX158" fmla="*/ 861 w 10000"/>
                <a:gd name="connsiteY158" fmla="*/ 7095 h 10000"/>
                <a:gd name="connsiteX159" fmla="*/ 785 w 10000"/>
                <a:gd name="connsiteY159" fmla="*/ 7024 h 10000"/>
                <a:gd name="connsiteX160" fmla="*/ 704 w 10000"/>
                <a:gd name="connsiteY160" fmla="*/ 6941 h 10000"/>
                <a:gd name="connsiteX161" fmla="*/ 623 w 10000"/>
                <a:gd name="connsiteY161" fmla="*/ 6869 h 10000"/>
                <a:gd name="connsiteX162" fmla="*/ 542 w 10000"/>
                <a:gd name="connsiteY162" fmla="*/ 6798 h 10000"/>
                <a:gd name="connsiteX163" fmla="*/ 466 w 10000"/>
                <a:gd name="connsiteY163" fmla="*/ 6711 h 10000"/>
                <a:gd name="connsiteX164" fmla="*/ 380 w 10000"/>
                <a:gd name="connsiteY164" fmla="*/ 6653 h 10000"/>
                <a:gd name="connsiteX165" fmla="*/ 299 w 10000"/>
                <a:gd name="connsiteY165" fmla="*/ 6582 h 10000"/>
                <a:gd name="connsiteX166" fmla="*/ 218 w 10000"/>
                <a:gd name="connsiteY166" fmla="*/ 6511 h 10000"/>
                <a:gd name="connsiteX167" fmla="*/ 137 w 10000"/>
                <a:gd name="connsiteY167" fmla="*/ 6455 h 10000"/>
                <a:gd name="connsiteX168" fmla="*/ 56 w 10000"/>
                <a:gd name="connsiteY168" fmla="*/ 6385 h 10000"/>
                <a:gd name="connsiteX169" fmla="*/ 0 w 10000"/>
                <a:gd name="connsiteY169" fmla="*/ 6551 h 10000"/>
                <a:gd name="connsiteX170" fmla="*/ 15 w 10000"/>
                <a:gd name="connsiteY170" fmla="*/ 6582 h 10000"/>
                <a:gd name="connsiteX171" fmla="*/ 51 w 10000"/>
                <a:gd name="connsiteY171" fmla="*/ 6637 h 10000"/>
                <a:gd name="connsiteX172" fmla="*/ 106 w 10000"/>
                <a:gd name="connsiteY172" fmla="*/ 6698 h 10000"/>
                <a:gd name="connsiteX173" fmla="*/ 177 w 10000"/>
                <a:gd name="connsiteY173" fmla="*/ 6781 h 10000"/>
                <a:gd name="connsiteX174" fmla="*/ 263 w 10000"/>
                <a:gd name="connsiteY174" fmla="*/ 6869 h 10000"/>
                <a:gd name="connsiteX175" fmla="*/ 359 w 10000"/>
                <a:gd name="connsiteY175" fmla="*/ 6967 h 10000"/>
                <a:gd name="connsiteX176" fmla="*/ 456 w 10000"/>
                <a:gd name="connsiteY176" fmla="*/ 7082 h 10000"/>
                <a:gd name="connsiteX177" fmla="*/ 557 w 10000"/>
                <a:gd name="connsiteY177" fmla="*/ 7178 h 10000"/>
                <a:gd name="connsiteX178" fmla="*/ 658 w 10000"/>
                <a:gd name="connsiteY178" fmla="*/ 7296 h 10000"/>
                <a:gd name="connsiteX179" fmla="*/ 754 w 10000"/>
                <a:gd name="connsiteY179" fmla="*/ 7394 h 10000"/>
                <a:gd name="connsiteX180" fmla="*/ 851 w 10000"/>
                <a:gd name="connsiteY180" fmla="*/ 7480 h 10000"/>
                <a:gd name="connsiteX181" fmla="*/ 932 w 10000"/>
                <a:gd name="connsiteY181" fmla="*/ 7566 h 10000"/>
                <a:gd name="connsiteX182" fmla="*/ 997 w 10000"/>
                <a:gd name="connsiteY182" fmla="*/ 7653 h 10000"/>
                <a:gd name="connsiteX183" fmla="*/ 1053 w 10000"/>
                <a:gd name="connsiteY183" fmla="*/ 7694 h 10000"/>
                <a:gd name="connsiteX184" fmla="*/ 1089 w 10000"/>
                <a:gd name="connsiteY184" fmla="*/ 7738 h 10000"/>
                <a:gd name="connsiteX185" fmla="*/ 1099 w 10000"/>
                <a:gd name="connsiteY185" fmla="*/ 7753 h 10000"/>
                <a:gd name="connsiteX186" fmla="*/ 1094 w 10000"/>
                <a:gd name="connsiteY186" fmla="*/ 7753 h 10000"/>
                <a:gd name="connsiteX187" fmla="*/ 1073 w 10000"/>
                <a:gd name="connsiteY187" fmla="*/ 7766 h 10000"/>
                <a:gd name="connsiteX188" fmla="*/ 1053 w 10000"/>
                <a:gd name="connsiteY188" fmla="*/ 7795 h 10000"/>
                <a:gd name="connsiteX189" fmla="*/ 1023 w 10000"/>
                <a:gd name="connsiteY189" fmla="*/ 7836 h 10000"/>
                <a:gd name="connsiteX190" fmla="*/ 987 w 10000"/>
                <a:gd name="connsiteY190" fmla="*/ 7865 h 10000"/>
                <a:gd name="connsiteX191" fmla="*/ 957 w 10000"/>
                <a:gd name="connsiteY191" fmla="*/ 7907 h 10000"/>
                <a:gd name="connsiteX192" fmla="*/ 932 w 10000"/>
                <a:gd name="connsiteY192" fmla="*/ 7950 h 10000"/>
                <a:gd name="connsiteX193" fmla="*/ 906 w 10000"/>
                <a:gd name="connsiteY193" fmla="*/ 7993 h 10000"/>
                <a:gd name="connsiteX194" fmla="*/ 2486 w 10000"/>
                <a:gd name="connsiteY194" fmla="*/ 9944 h 10000"/>
                <a:gd name="connsiteX195" fmla="*/ 2516 w 10000"/>
                <a:gd name="connsiteY195" fmla="*/ 9987 h 10000"/>
                <a:gd name="connsiteX196" fmla="*/ 2542 w 10000"/>
                <a:gd name="connsiteY196" fmla="*/ 10000 h 10000"/>
                <a:gd name="connsiteX197" fmla="*/ 2572 w 10000"/>
                <a:gd name="connsiteY197" fmla="*/ 10000 h 10000"/>
                <a:gd name="connsiteX198" fmla="*/ 2603 w 10000"/>
                <a:gd name="connsiteY198" fmla="*/ 9928 h 10000"/>
                <a:gd name="connsiteX199" fmla="*/ 1246 w 10000"/>
                <a:gd name="connsiteY199" fmla="*/ 8106 h 10000"/>
                <a:gd name="connsiteX200" fmla="*/ 1337 w 10000"/>
                <a:gd name="connsiteY200" fmla="*/ 8050 h 10000"/>
                <a:gd name="connsiteX201" fmla="*/ 1494 w 10000"/>
                <a:gd name="connsiteY201" fmla="*/ 7963 h 10000"/>
                <a:gd name="connsiteX202" fmla="*/ 1701 w 10000"/>
                <a:gd name="connsiteY202" fmla="*/ 7836 h 10000"/>
                <a:gd name="connsiteX203" fmla="*/ 1949 w 10000"/>
                <a:gd name="connsiteY203" fmla="*/ 7694 h 10000"/>
                <a:gd name="connsiteX204" fmla="*/ 2233 w 10000"/>
                <a:gd name="connsiteY204" fmla="*/ 7551 h 10000"/>
                <a:gd name="connsiteX205" fmla="*/ 2542 w 10000"/>
                <a:gd name="connsiteY205" fmla="*/ 7394 h 10000"/>
                <a:gd name="connsiteX206" fmla="*/ 2871 w 10000"/>
                <a:gd name="connsiteY206" fmla="*/ 7208 h 10000"/>
                <a:gd name="connsiteX207" fmla="*/ 3195 w 10000"/>
                <a:gd name="connsiteY207" fmla="*/ 7038 h 10000"/>
                <a:gd name="connsiteX208" fmla="*/ 3524 w 10000"/>
                <a:gd name="connsiteY208" fmla="*/ 6881 h 10000"/>
                <a:gd name="connsiteX209" fmla="*/ 3833 w 10000"/>
                <a:gd name="connsiteY209" fmla="*/ 6711 h 10000"/>
                <a:gd name="connsiteX210" fmla="*/ 4122 w 10000"/>
                <a:gd name="connsiteY210" fmla="*/ 6569 h 10000"/>
                <a:gd name="connsiteX211" fmla="*/ 4380 w 10000"/>
                <a:gd name="connsiteY211" fmla="*/ 6426 h 10000"/>
                <a:gd name="connsiteX212" fmla="*/ 4603 w 10000"/>
                <a:gd name="connsiteY212" fmla="*/ 6326 h 10000"/>
                <a:gd name="connsiteX213" fmla="*/ 4765 w 10000"/>
                <a:gd name="connsiteY213" fmla="*/ 6226 h 10000"/>
                <a:gd name="connsiteX214" fmla="*/ 4876 w 10000"/>
                <a:gd name="connsiteY214" fmla="*/ 6170 h 10000"/>
                <a:gd name="connsiteX215" fmla="*/ 4911 w 10000"/>
                <a:gd name="connsiteY215" fmla="*/ 6158 h 10000"/>
                <a:gd name="connsiteX216" fmla="*/ 4972 w 10000"/>
                <a:gd name="connsiteY216" fmla="*/ 6255 h 10000"/>
                <a:gd name="connsiteX217" fmla="*/ 5038 w 10000"/>
                <a:gd name="connsiteY217" fmla="*/ 6355 h 10000"/>
                <a:gd name="connsiteX218" fmla="*/ 5109 w 10000"/>
                <a:gd name="connsiteY218" fmla="*/ 6455 h 10000"/>
                <a:gd name="connsiteX219" fmla="*/ 5180 w 10000"/>
                <a:gd name="connsiteY219" fmla="*/ 6569 h 10000"/>
                <a:gd name="connsiteX220" fmla="*/ 5241 w 10000"/>
                <a:gd name="connsiteY220" fmla="*/ 6683 h 10000"/>
                <a:gd name="connsiteX221" fmla="*/ 5306 w 10000"/>
                <a:gd name="connsiteY221" fmla="*/ 6798 h 10000"/>
                <a:gd name="connsiteX222" fmla="*/ 5367 w 10000"/>
                <a:gd name="connsiteY222" fmla="*/ 6910 h 10000"/>
                <a:gd name="connsiteX223" fmla="*/ 5428 w 10000"/>
                <a:gd name="connsiteY223" fmla="*/ 7038 h 10000"/>
                <a:gd name="connsiteX224" fmla="*/ 5423 w 10000"/>
                <a:gd name="connsiteY224" fmla="*/ 7464 h 10000"/>
                <a:gd name="connsiteX225" fmla="*/ 5397 w 10000"/>
                <a:gd name="connsiteY225" fmla="*/ 7865 h 10000"/>
                <a:gd name="connsiteX226" fmla="*/ 5367 w 10000"/>
                <a:gd name="connsiteY226" fmla="*/ 8279 h 10000"/>
                <a:gd name="connsiteX227" fmla="*/ 5337 w 10000"/>
                <a:gd name="connsiteY227" fmla="*/ 8649 h 10000"/>
                <a:gd name="connsiteX228" fmla="*/ 5296 w 10000"/>
                <a:gd name="connsiteY228" fmla="*/ 8519 h 10000"/>
                <a:gd name="connsiteX229" fmla="*/ 5251 w 10000"/>
                <a:gd name="connsiteY229" fmla="*/ 8391 h 10000"/>
                <a:gd name="connsiteX230" fmla="*/ 5210 w 10000"/>
                <a:gd name="connsiteY230" fmla="*/ 8263 h 10000"/>
                <a:gd name="connsiteX231" fmla="*/ 5170 w 10000"/>
                <a:gd name="connsiteY231" fmla="*/ 8146 h 10000"/>
                <a:gd name="connsiteX232" fmla="*/ 5129 w 10000"/>
                <a:gd name="connsiteY232" fmla="*/ 8020 h 10000"/>
                <a:gd name="connsiteX233" fmla="*/ 5089 w 10000"/>
                <a:gd name="connsiteY233" fmla="*/ 7907 h 10000"/>
                <a:gd name="connsiteX234" fmla="*/ 5043 w 10000"/>
                <a:gd name="connsiteY234" fmla="*/ 7795 h 10000"/>
                <a:gd name="connsiteX235" fmla="*/ 4992 w 10000"/>
                <a:gd name="connsiteY235" fmla="*/ 7694 h 10000"/>
                <a:gd name="connsiteX236" fmla="*/ 5033 w 10000"/>
                <a:gd name="connsiteY236" fmla="*/ 7694 h 10000"/>
                <a:gd name="connsiteX237" fmla="*/ 5073 w 10000"/>
                <a:gd name="connsiteY237" fmla="*/ 7738 h 10000"/>
                <a:gd name="connsiteX238" fmla="*/ 5114 w 10000"/>
                <a:gd name="connsiteY238" fmla="*/ 7808 h 10000"/>
                <a:gd name="connsiteX239" fmla="*/ 5149 w 10000"/>
                <a:gd name="connsiteY239" fmla="*/ 7895 h 10000"/>
                <a:gd name="connsiteX240" fmla="*/ 5190 w 10000"/>
                <a:gd name="connsiteY240" fmla="*/ 7980 h 10000"/>
                <a:gd name="connsiteX241" fmla="*/ 5230 w 10000"/>
                <a:gd name="connsiteY241" fmla="*/ 8007 h 10000"/>
                <a:gd name="connsiteX242" fmla="*/ 5271 w 10000"/>
                <a:gd name="connsiteY242" fmla="*/ 8007 h 10000"/>
                <a:gd name="connsiteX243" fmla="*/ 5316 w 10000"/>
                <a:gd name="connsiteY243" fmla="*/ 7950 h 10000"/>
                <a:gd name="connsiteX244" fmla="*/ 5276 w 10000"/>
                <a:gd name="connsiteY244" fmla="*/ 7753 h 10000"/>
                <a:gd name="connsiteX245" fmla="*/ 5225 w 10000"/>
                <a:gd name="connsiteY245" fmla="*/ 7566 h 10000"/>
                <a:gd name="connsiteX246" fmla="*/ 5170 w 10000"/>
                <a:gd name="connsiteY246" fmla="*/ 7410 h 10000"/>
                <a:gd name="connsiteX247" fmla="*/ 5109 w 10000"/>
                <a:gd name="connsiteY247" fmla="*/ 7239 h 10000"/>
                <a:gd name="connsiteX248" fmla="*/ 5043 w 10000"/>
                <a:gd name="connsiteY248" fmla="*/ 7095 h 10000"/>
                <a:gd name="connsiteX249" fmla="*/ 4972 w 10000"/>
                <a:gd name="connsiteY249" fmla="*/ 6967 h 10000"/>
                <a:gd name="connsiteX250" fmla="*/ 4901 w 10000"/>
                <a:gd name="connsiteY250" fmla="*/ 6854 h 10000"/>
                <a:gd name="connsiteX251" fmla="*/ 4835 w 10000"/>
                <a:gd name="connsiteY251" fmla="*/ 6753 h 10000"/>
                <a:gd name="connsiteX252" fmla="*/ 4881 w 10000"/>
                <a:gd name="connsiteY252" fmla="*/ 6766 h 10000"/>
                <a:gd name="connsiteX253" fmla="*/ 4927 w 10000"/>
                <a:gd name="connsiteY253" fmla="*/ 6781 h 10000"/>
                <a:gd name="connsiteX254" fmla="*/ 4972 w 10000"/>
                <a:gd name="connsiteY254" fmla="*/ 6811 h 10000"/>
                <a:gd name="connsiteX255" fmla="*/ 5018 w 10000"/>
                <a:gd name="connsiteY255" fmla="*/ 6854 h 10000"/>
                <a:gd name="connsiteX256" fmla="*/ 5068 w 10000"/>
                <a:gd name="connsiteY256" fmla="*/ 6881 h 10000"/>
                <a:gd name="connsiteX257" fmla="*/ 5114 w 10000"/>
                <a:gd name="connsiteY257" fmla="*/ 6925 h 10000"/>
                <a:gd name="connsiteX258" fmla="*/ 5154 w 10000"/>
                <a:gd name="connsiteY258" fmla="*/ 6981 h 10000"/>
                <a:gd name="connsiteX259" fmla="*/ 5195 w 10000"/>
                <a:gd name="connsiteY259" fmla="*/ 7038 h 10000"/>
                <a:gd name="connsiteX260" fmla="*/ 5220 w 10000"/>
                <a:gd name="connsiteY260" fmla="*/ 7053 h 10000"/>
                <a:gd name="connsiteX261" fmla="*/ 5241 w 10000"/>
                <a:gd name="connsiteY261" fmla="*/ 7108 h 10000"/>
                <a:gd name="connsiteX262" fmla="*/ 5266 w 10000"/>
                <a:gd name="connsiteY262" fmla="*/ 7178 h 10000"/>
                <a:gd name="connsiteX263" fmla="*/ 5281 w 10000"/>
                <a:gd name="connsiteY263" fmla="*/ 7225 h 10000"/>
                <a:gd name="connsiteX264" fmla="*/ 5306 w 10000"/>
                <a:gd name="connsiteY264" fmla="*/ 7296 h 10000"/>
                <a:gd name="connsiteX265" fmla="*/ 5327 w 10000"/>
                <a:gd name="connsiteY265" fmla="*/ 7310 h 10000"/>
                <a:gd name="connsiteX266" fmla="*/ 5352 w 10000"/>
                <a:gd name="connsiteY266" fmla="*/ 7296 h 10000"/>
                <a:gd name="connsiteX267" fmla="*/ 5382 w 10000"/>
                <a:gd name="connsiteY267" fmla="*/ 7225 h 10000"/>
                <a:gd name="connsiteX268" fmla="*/ 5342 w 10000"/>
                <a:gd name="connsiteY268" fmla="*/ 7082 h 10000"/>
                <a:gd name="connsiteX269" fmla="*/ 5296 w 10000"/>
                <a:gd name="connsiteY269" fmla="*/ 6967 h 10000"/>
                <a:gd name="connsiteX270" fmla="*/ 5241 w 10000"/>
                <a:gd name="connsiteY270" fmla="*/ 6869 h 10000"/>
                <a:gd name="connsiteX271" fmla="*/ 5190 w 10000"/>
                <a:gd name="connsiteY271" fmla="*/ 6781 h 10000"/>
                <a:gd name="connsiteX272" fmla="*/ 5129 w 10000"/>
                <a:gd name="connsiteY272" fmla="*/ 6711 h 10000"/>
                <a:gd name="connsiteX273" fmla="*/ 5073 w 10000"/>
                <a:gd name="connsiteY273" fmla="*/ 6669 h 10000"/>
                <a:gd name="connsiteX274" fmla="*/ 5008 w 10000"/>
                <a:gd name="connsiteY274" fmla="*/ 6597 h 10000"/>
                <a:gd name="connsiteX275" fmla="*/ 4952 w 10000"/>
                <a:gd name="connsiteY275" fmla="*/ 6551 h 10000"/>
                <a:gd name="connsiteX276" fmla="*/ 4916 w 10000"/>
                <a:gd name="connsiteY276" fmla="*/ 6511 h 10000"/>
                <a:gd name="connsiteX277" fmla="*/ 4876 w 10000"/>
                <a:gd name="connsiteY277" fmla="*/ 6496 h 10000"/>
                <a:gd name="connsiteX278" fmla="*/ 4841 w 10000"/>
                <a:gd name="connsiteY278" fmla="*/ 6496 h 10000"/>
                <a:gd name="connsiteX279" fmla="*/ 4810 w 10000"/>
                <a:gd name="connsiteY279" fmla="*/ 6569 h 10000"/>
                <a:gd name="connsiteX280" fmla="*/ 4810 w 10000"/>
                <a:gd name="connsiteY280" fmla="*/ 6610 h 10000"/>
                <a:gd name="connsiteX281" fmla="*/ 4815 w 10000"/>
                <a:gd name="connsiteY281" fmla="*/ 6669 h 10000"/>
                <a:gd name="connsiteX282" fmla="*/ 4820 w 10000"/>
                <a:gd name="connsiteY282" fmla="*/ 6698 h 10000"/>
                <a:gd name="connsiteX283" fmla="*/ 4835 w 10000"/>
                <a:gd name="connsiteY283" fmla="*/ 6724 h 10000"/>
                <a:gd name="connsiteX284" fmla="*/ 4795 w 10000"/>
                <a:gd name="connsiteY284" fmla="*/ 6766 h 10000"/>
                <a:gd name="connsiteX285" fmla="*/ 4744 w 10000"/>
                <a:gd name="connsiteY285" fmla="*/ 6781 h 10000"/>
                <a:gd name="connsiteX286" fmla="*/ 4709 w 10000"/>
                <a:gd name="connsiteY286" fmla="*/ 6811 h 10000"/>
                <a:gd name="connsiteX287" fmla="*/ 4704 w 10000"/>
                <a:gd name="connsiteY287" fmla="*/ 6941 h 10000"/>
                <a:gd name="connsiteX288" fmla="*/ 4754 w 10000"/>
                <a:gd name="connsiteY288" fmla="*/ 6995 h 10000"/>
                <a:gd name="connsiteX289" fmla="*/ 4800 w 10000"/>
                <a:gd name="connsiteY289" fmla="*/ 7038 h 10000"/>
                <a:gd name="connsiteX290" fmla="*/ 4846 w 10000"/>
                <a:gd name="connsiteY290" fmla="*/ 7095 h 10000"/>
                <a:gd name="connsiteX291" fmla="*/ 4896 w 10000"/>
                <a:gd name="connsiteY291" fmla="*/ 7123 h 10000"/>
                <a:gd name="connsiteX292" fmla="*/ 4937 w 10000"/>
                <a:gd name="connsiteY292" fmla="*/ 7178 h 10000"/>
                <a:gd name="connsiteX293" fmla="*/ 4987 w 10000"/>
                <a:gd name="connsiteY293" fmla="*/ 7239 h 10000"/>
                <a:gd name="connsiteX294" fmla="*/ 5028 w 10000"/>
                <a:gd name="connsiteY294" fmla="*/ 7325 h 10000"/>
                <a:gd name="connsiteX295" fmla="*/ 5068 w 10000"/>
                <a:gd name="connsiteY295" fmla="*/ 7410 h 10000"/>
                <a:gd name="connsiteX296" fmla="*/ 5033 w 10000"/>
                <a:gd name="connsiteY296" fmla="*/ 7423 h 10000"/>
                <a:gd name="connsiteX297" fmla="*/ 4992 w 10000"/>
                <a:gd name="connsiteY297" fmla="*/ 7423 h 10000"/>
                <a:gd name="connsiteX298" fmla="*/ 4957 w 10000"/>
                <a:gd name="connsiteY298" fmla="*/ 7410 h 10000"/>
                <a:gd name="connsiteX299" fmla="*/ 4916 w 10000"/>
                <a:gd name="connsiteY299" fmla="*/ 7367 h 10000"/>
                <a:gd name="connsiteX300" fmla="*/ 4876 w 10000"/>
                <a:gd name="connsiteY300" fmla="*/ 7339 h 10000"/>
                <a:gd name="connsiteX301" fmla="*/ 4835 w 10000"/>
                <a:gd name="connsiteY301" fmla="*/ 7325 h 10000"/>
                <a:gd name="connsiteX302" fmla="*/ 4800 w 10000"/>
                <a:gd name="connsiteY302" fmla="*/ 7353 h 10000"/>
                <a:gd name="connsiteX303" fmla="*/ 4759 w 10000"/>
                <a:gd name="connsiteY303" fmla="*/ 7410 h 10000"/>
                <a:gd name="connsiteX304" fmla="*/ 4775 w 10000"/>
                <a:gd name="connsiteY304" fmla="*/ 7580 h 10000"/>
                <a:gd name="connsiteX305" fmla="*/ 4810 w 10000"/>
                <a:gd name="connsiteY305" fmla="*/ 7738 h 10000"/>
                <a:gd name="connsiteX306" fmla="*/ 4851 w 10000"/>
                <a:gd name="connsiteY306" fmla="*/ 7850 h 10000"/>
                <a:gd name="connsiteX307" fmla="*/ 4901 w 10000"/>
                <a:gd name="connsiteY307" fmla="*/ 7963 h 10000"/>
                <a:gd name="connsiteX308" fmla="*/ 4952 w 10000"/>
                <a:gd name="connsiteY308" fmla="*/ 8078 h 10000"/>
                <a:gd name="connsiteX309" fmla="*/ 5003 w 10000"/>
                <a:gd name="connsiteY309" fmla="*/ 8206 h 10000"/>
                <a:gd name="connsiteX310" fmla="*/ 5043 w 10000"/>
                <a:gd name="connsiteY310" fmla="*/ 8376 h 10000"/>
                <a:gd name="connsiteX311" fmla="*/ 5078 w 10000"/>
                <a:gd name="connsiteY311" fmla="*/ 8547 h 10000"/>
                <a:gd name="connsiteX312" fmla="*/ 4987 w 10000"/>
                <a:gd name="connsiteY312" fmla="*/ 8606 h 10000"/>
                <a:gd name="connsiteX313" fmla="*/ 4886 w 10000"/>
                <a:gd name="connsiteY313" fmla="*/ 8664 h 10000"/>
                <a:gd name="connsiteX314" fmla="*/ 4795 w 10000"/>
                <a:gd name="connsiteY314" fmla="*/ 8750 h 10000"/>
                <a:gd name="connsiteX315" fmla="*/ 4699 w 10000"/>
                <a:gd name="connsiteY315" fmla="*/ 8835 h 10000"/>
                <a:gd name="connsiteX316" fmla="*/ 4608 w 10000"/>
                <a:gd name="connsiteY316" fmla="*/ 8920 h 10000"/>
                <a:gd name="connsiteX317" fmla="*/ 4511 w 10000"/>
                <a:gd name="connsiteY317" fmla="*/ 8977 h 10000"/>
                <a:gd name="connsiteX318" fmla="*/ 4415 w 10000"/>
                <a:gd name="connsiteY318" fmla="*/ 9033 h 10000"/>
                <a:gd name="connsiteX319" fmla="*/ 4319 w 10000"/>
                <a:gd name="connsiteY319" fmla="*/ 9048 h 10000"/>
                <a:gd name="connsiteX320" fmla="*/ 4339 w 10000"/>
                <a:gd name="connsiteY320" fmla="*/ 8693 h 10000"/>
                <a:gd name="connsiteX321" fmla="*/ 4349 w 10000"/>
                <a:gd name="connsiteY321" fmla="*/ 8292 h 10000"/>
                <a:gd name="connsiteX322" fmla="*/ 4339 w 10000"/>
                <a:gd name="connsiteY322" fmla="*/ 7907 h 10000"/>
                <a:gd name="connsiteX323" fmla="*/ 4319 w 10000"/>
                <a:gd name="connsiteY323" fmla="*/ 7551 h 10000"/>
                <a:gd name="connsiteX324" fmla="*/ 4294 w 10000"/>
                <a:gd name="connsiteY324" fmla="*/ 7437 h 10000"/>
                <a:gd name="connsiteX325" fmla="*/ 4268 w 10000"/>
                <a:gd name="connsiteY325" fmla="*/ 7310 h 10000"/>
                <a:gd name="connsiteX326" fmla="*/ 4238 w 10000"/>
                <a:gd name="connsiteY326" fmla="*/ 7194 h 10000"/>
                <a:gd name="connsiteX327" fmla="*/ 4192 w 10000"/>
                <a:gd name="connsiteY327" fmla="*/ 7151 h 10000"/>
                <a:gd name="connsiteX328" fmla="*/ 4147 w 10000"/>
                <a:gd name="connsiteY328" fmla="*/ 7394 h 10000"/>
                <a:gd name="connsiteX329" fmla="*/ 4116 w 10000"/>
                <a:gd name="connsiteY329" fmla="*/ 7639 h 10000"/>
                <a:gd name="connsiteX330" fmla="*/ 4086 w 10000"/>
                <a:gd name="connsiteY330" fmla="*/ 7879 h 10000"/>
                <a:gd name="connsiteX331" fmla="*/ 4035 w 10000"/>
                <a:gd name="connsiteY331" fmla="*/ 8106 h 10000"/>
                <a:gd name="connsiteX332" fmla="*/ 3833 w 10000"/>
                <a:gd name="connsiteY332" fmla="*/ 7151 h 10000"/>
                <a:gd name="connsiteX333" fmla="*/ 3772 w 10000"/>
                <a:gd name="connsiteY333" fmla="*/ 7151 h 10000"/>
                <a:gd name="connsiteX334" fmla="*/ 3772 w 10000"/>
                <a:gd name="connsiteY334" fmla="*/ 7310 h 10000"/>
                <a:gd name="connsiteX335" fmla="*/ 3813 w 10000"/>
                <a:gd name="connsiteY335" fmla="*/ 7480 h 10000"/>
                <a:gd name="connsiteX336" fmla="*/ 3848 w 10000"/>
                <a:gd name="connsiteY336" fmla="*/ 7666 h 10000"/>
                <a:gd name="connsiteX337" fmla="*/ 3878 w 10000"/>
                <a:gd name="connsiteY337" fmla="*/ 7850 h 10000"/>
                <a:gd name="connsiteX338" fmla="*/ 3909 w 10000"/>
                <a:gd name="connsiteY338" fmla="*/ 8050 h 10000"/>
                <a:gd name="connsiteX339" fmla="*/ 3934 w 10000"/>
                <a:gd name="connsiteY339" fmla="*/ 8221 h 10000"/>
                <a:gd name="connsiteX340" fmla="*/ 3959 w 10000"/>
                <a:gd name="connsiteY340" fmla="*/ 8418 h 10000"/>
                <a:gd name="connsiteX341" fmla="*/ 3975 w 10000"/>
                <a:gd name="connsiteY341" fmla="*/ 8635 h 10000"/>
                <a:gd name="connsiteX342" fmla="*/ 3995 w 10000"/>
                <a:gd name="connsiteY342" fmla="*/ 8835 h 10000"/>
                <a:gd name="connsiteX343" fmla="*/ 4041 w 10000"/>
                <a:gd name="connsiteY343" fmla="*/ 8805 h 10000"/>
                <a:gd name="connsiteX344" fmla="*/ 4081 w 10000"/>
                <a:gd name="connsiteY344" fmla="*/ 8723 h 10000"/>
                <a:gd name="connsiteX345" fmla="*/ 4111 w 10000"/>
                <a:gd name="connsiteY345" fmla="*/ 8635 h 10000"/>
                <a:gd name="connsiteX346" fmla="*/ 4142 w 10000"/>
                <a:gd name="connsiteY346" fmla="*/ 8534 h 10000"/>
                <a:gd name="connsiteX347" fmla="*/ 4162 w 10000"/>
                <a:gd name="connsiteY347" fmla="*/ 8418 h 10000"/>
                <a:gd name="connsiteX348" fmla="*/ 4182 w 10000"/>
                <a:gd name="connsiteY348" fmla="*/ 8292 h 10000"/>
                <a:gd name="connsiteX349" fmla="*/ 4197 w 10000"/>
                <a:gd name="connsiteY349" fmla="*/ 8178 h 10000"/>
                <a:gd name="connsiteX350" fmla="*/ 4218 w 10000"/>
                <a:gd name="connsiteY350" fmla="*/ 8066 h 10000"/>
                <a:gd name="connsiteX351" fmla="*/ 4238 w 10000"/>
                <a:gd name="connsiteY351" fmla="*/ 8178 h 10000"/>
                <a:gd name="connsiteX352" fmla="*/ 4228 w 10000"/>
                <a:gd name="connsiteY352" fmla="*/ 8432 h 10000"/>
                <a:gd name="connsiteX353" fmla="*/ 4203 w 10000"/>
                <a:gd name="connsiteY353" fmla="*/ 8705 h 10000"/>
                <a:gd name="connsiteX354" fmla="*/ 4182 w 10000"/>
                <a:gd name="connsiteY354" fmla="*/ 8948 h 10000"/>
                <a:gd name="connsiteX355" fmla="*/ 4147 w 10000"/>
                <a:gd name="connsiteY355" fmla="*/ 9205 h 10000"/>
                <a:gd name="connsiteX356" fmla="*/ 4111 w 10000"/>
                <a:gd name="connsiteY356" fmla="*/ 9459 h 10000"/>
                <a:gd name="connsiteX357" fmla="*/ 4076 w 10000"/>
                <a:gd name="connsiteY357" fmla="*/ 9703 h 10000"/>
                <a:gd name="connsiteX358" fmla="*/ 4258 w 10000"/>
                <a:gd name="connsiteY358" fmla="*/ 9861 h 10000"/>
                <a:gd name="connsiteX359" fmla="*/ 4273 w 10000"/>
                <a:gd name="connsiteY359" fmla="*/ 9673 h 10000"/>
                <a:gd name="connsiteX360" fmla="*/ 4294 w 10000"/>
                <a:gd name="connsiteY360" fmla="*/ 9516 h 10000"/>
                <a:gd name="connsiteX361" fmla="*/ 4400 w 10000"/>
                <a:gd name="connsiteY361" fmla="*/ 9474 h 10000"/>
                <a:gd name="connsiteX362" fmla="*/ 4511 w 10000"/>
                <a:gd name="connsiteY362" fmla="*/ 9389 h 10000"/>
                <a:gd name="connsiteX363" fmla="*/ 4623 w 10000"/>
                <a:gd name="connsiteY363" fmla="*/ 9304 h 10000"/>
                <a:gd name="connsiteX364" fmla="*/ 4734 w 10000"/>
                <a:gd name="connsiteY364" fmla="*/ 9233 h 10000"/>
                <a:gd name="connsiteX365" fmla="*/ 4846 w 10000"/>
                <a:gd name="connsiteY365" fmla="*/ 9148 h 10000"/>
                <a:gd name="connsiteX366" fmla="*/ 4952 w 10000"/>
                <a:gd name="connsiteY366" fmla="*/ 9063 h 10000"/>
                <a:gd name="connsiteX367" fmla="*/ 5063 w 10000"/>
                <a:gd name="connsiteY367" fmla="*/ 8977 h 10000"/>
                <a:gd name="connsiteX368" fmla="*/ 5170 w 10000"/>
                <a:gd name="connsiteY368" fmla="*/ 8920 h 10000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9848 w 10000"/>
                <a:gd name="connsiteY57" fmla="*/ 6496 h 10000"/>
                <a:gd name="connsiteX58" fmla="*/ 9863 w 10000"/>
                <a:gd name="connsiteY58" fmla="*/ 6910 h 10000"/>
                <a:gd name="connsiteX59" fmla="*/ 9878 w 10000"/>
                <a:gd name="connsiteY59" fmla="*/ 7367 h 10000"/>
                <a:gd name="connsiteX60" fmla="*/ 9980 w 10000"/>
                <a:gd name="connsiteY60" fmla="*/ 7082 h 10000"/>
                <a:gd name="connsiteX61" fmla="*/ 10000 w 10000"/>
                <a:gd name="connsiteY61" fmla="*/ 6298 h 10000"/>
                <a:gd name="connsiteX62" fmla="*/ 9995 w 10000"/>
                <a:gd name="connsiteY62" fmla="*/ 5513 h 10000"/>
                <a:gd name="connsiteX63" fmla="*/ 9949 w 10000"/>
                <a:gd name="connsiteY63" fmla="*/ 4775 h 10000"/>
                <a:gd name="connsiteX64" fmla="*/ 9924 w 10000"/>
                <a:gd name="connsiteY64" fmla="*/ 4531 h 10000"/>
                <a:gd name="connsiteX65" fmla="*/ 9899 w 10000"/>
                <a:gd name="connsiteY65" fmla="*/ 4287 h 10000"/>
                <a:gd name="connsiteX66" fmla="*/ 9863 w 10000"/>
                <a:gd name="connsiteY66" fmla="*/ 4034 h 10000"/>
                <a:gd name="connsiteX67" fmla="*/ 9813 w 10000"/>
                <a:gd name="connsiteY67" fmla="*/ 3805 h 10000"/>
                <a:gd name="connsiteX68" fmla="*/ 9767 w 10000"/>
                <a:gd name="connsiteY68" fmla="*/ 3590 h 10000"/>
                <a:gd name="connsiteX69" fmla="*/ 9716 w 10000"/>
                <a:gd name="connsiteY69" fmla="*/ 3380 h 10000"/>
                <a:gd name="connsiteX70" fmla="*/ 9656 w 10000"/>
                <a:gd name="connsiteY70" fmla="*/ 3163 h 10000"/>
                <a:gd name="connsiteX71" fmla="*/ 9595 w 10000"/>
                <a:gd name="connsiteY71" fmla="*/ 2980 h 10000"/>
                <a:gd name="connsiteX72" fmla="*/ 9529 w 10000"/>
                <a:gd name="connsiteY72" fmla="*/ 2793 h 10000"/>
                <a:gd name="connsiteX73" fmla="*/ 9458 w 10000"/>
                <a:gd name="connsiteY73" fmla="*/ 2606 h 10000"/>
                <a:gd name="connsiteX74" fmla="*/ 9387 w 10000"/>
                <a:gd name="connsiteY74" fmla="*/ 2437 h 10000"/>
                <a:gd name="connsiteX75" fmla="*/ 9316 w 10000"/>
                <a:gd name="connsiteY75" fmla="*/ 2267 h 10000"/>
                <a:gd name="connsiteX76" fmla="*/ 9241 w 10000"/>
                <a:gd name="connsiteY76" fmla="*/ 2112 h 10000"/>
                <a:gd name="connsiteX77" fmla="*/ 9154 w 10000"/>
                <a:gd name="connsiteY77" fmla="*/ 1955 h 10000"/>
                <a:gd name="connsiteX78" fmla="*/ 9078 w 10000"/>
                <a:gd name="connsiteY78" fmla="*/ 1826 h 10000"/>
                <a:gd name="connsiteX79" fmla="*/ 8997 w 10000"/>
                <a:gd name="connsiteY79" fmla="*/ 1698 h 10000"/>
                <a:gd name="connsiteX80" fmla="*/ 8982 w 10000"/>
                <a:gd name="connsiteY80" fmla="*/ 1712 h 10000"/>
                <a:gd name="connsiteX81" fmla="*/ 8972 w 10000"/>
                <a:gd name="connsiteY81" fmla="*/ 1726 h 10000"/>
                <a:gd name="connsiteX82" fmla="*/ 8957 w 10000"/>
                <a:gd name="connsiteY82" fmla="*/ 1739 h 10000"/>
                <a:gd name="connsiteX83" fmla="*/ 8947 w 10000"/>
                <a:gd name="connsiteY83" fmla="*/ 1766 h 10000"/>
                <a:gd name="connsiteX84" fmla="*/ 8932 w 10000"/>
                <a:gd name="connsiteY84" fmla="*/ 1826 h 10000"/>
                <a:gd name="connsiteX85" fmla="*/ 8906 w 10000"/>
                <a:gd name="connsiteY85" fmla="*/ 1912 h 10000"/>
                <a:gd name="connsiteX86" fmla="*/ 8866 w 10000"/>
                <a:gd name="connsiteY86" fmla="*/ 2025 h 10000"/>
                <a:gd name="connsiteX87" fmla="*/ 8820 w 10000"/>
                <a:gd name="connsiteY87" fmla="*/ 2168 h 10000"/>
                <a:gd name="connsiteX88" fmla="*/ 8749 w 10000"/>
                <a:gd name="connsiteY88" fmla="*/ 2351 h 10000"/>
                <a:gd name="connsiteX89" fmla="*/ 8684 w 10000"/>
                <a:gd name="connsiteY89" fmla="*/ 2492 h 10000"/>
                <a:gd name="connsiteX90" fmla="*/ 8628 w 10000"/>
                <a:gd name="connsiteY90" fmla="*/ 2623 h 10000"/>
                <a:gd name="connsiteX91" fmla="*/ 8567 w 10000"/>
                <a:gd name="connsiteY91" fmla="*/ 2736 h 10000"/>
                <a:gd name="connsiteX92" fmla="*/ 8516 w 10000"/>
                <a:gd name="connsiteY92" fmla="*/ 2823 h 10000"/>
                <a:gd name="connsiteX93" fmla="*/ 8466 w 10000"/>
                <a:gd name="connsiteY93" fmla="*/ 2906 h 10000"/>
                <a:gd name="connsiteX94" fmla="*/ 8415 w 10000"/>
                <a:gd name="connsiteY94" fmla="*/ 2953 h 10000"/>
                <a:gd name="connsiteX95" fmla="*/ 8365 w 10000"/>
                <a:gd name="connsiteY95" fmla="*/ 3008 h 10000"/>
                <a:gd name="connsiteX96" fmla="*/ 8314 w 10000"/>
                <a:gd name="connsiteY96" fmla="*/ 3022 h 10000"/>
                <a:gd name="connsiteX97" fmla="*/ 8258 w 10000"/>
                <a:gd name="connsiteY97" fmla="*/ 3037 h 10000"/>
                <a:gd name="connsiteX98" fmla="*/ 8208 w 10000"/>
                <a:gd name="connsiteY98" fmla="*/ 3051 h 10000"/>
                <a:gd name="connsiteX99" fmla="*/ 8147 w 10000"/>
                <a:gd name="connsiteY99" fmla="*/ 3051 h 10000"/>
                <a:gd name="connsiteX100" fmla="*/ 8086 w 10000"/>
                <a:gd name="connsiteY100" fmla="*/ 3037 h 10000"/>
                <a:gd name="connsiteX101" fmla="*/ 8015 w 10000"/>
                <a:gd name="connsiteY101" fmla="*/ 3037 h 10000"/>
                <a:gd name="connsiteX102" fmla="*/ 7939 w 10000"/>
                <a:gd name="connsiteY102" fmla="*/ 3022 h 10000"/>
                <a:gd name="connsiteX103" fmla="*/ 7858 w 10000"/>
                <a:gd name="connsiteY103" fmla="*/ 3008 h 10000"/>
                <a:gd name="connsiteX104" fmla="*/ 7803 w 10000"/>
                <a:gd name="connsiteY104" fmla="*/ 2935 h 10000"/>
                <a:gd name="connsiteX105" fmla="*/ 7747 w 10000"/>
                <a:gd name="connsiteY105" fmla="*/ 2892 h 10000"/>
                <a:gd name="connsiteX106" fmla="*/ 7696 w 10000"/>
                <a:gd name="connsiteY106" fmla="*/ 2823 h 10000"/>
                <a:gd name="connsiteX107" fmla="*/ 7635 w 10000"/>
                <a:gd name="connsiteY107" fmla="*/ 2763 h 10000"/>
                <a:gd name="connsiteX108" fmla="*/ 7585 w 10000"/>
                <a:gd name="connsiteY108" fmla="*/ 2692 h 10000"/>
                <a:gd name="connsiteX109" fmla="*/ 7529 w 10000"/>
                <a:gd name="connsiteY109" fmla="*/ 2593 h 10000"/>
                <a:gd name="connsiteX110" fmla="*/ 7489 w 10000"/>
                <a:gd name="connsiteY110" fmla="*/ 2478 h 10000"/>
                <a:gd name="connsiteX111" fmla="*/ 7448 w 10000"/>
                <a:gd name="connsiteY111" fmla="*/ 2351 h 10000"/>
                <a:gd name="connsiteX112" fmla="*/ 7468 w 10000"/>
                <a:gd name="connsiteY112" fmla="*/ 2295 h 10000"/>
                <a:gd name="connsiteX113" fmla="*/ 7484 w 10000"/>
                <a:gd name="connsiteY113" fmla="*/ 2238 h 10000"/>
                <a:gd name="connsiteX114" fmla="*/ 7499 w 10000"/>
                <a:gd name="connsiteY114" fmla="*/ 2168 h 10000"/>
                <a:gd name="connsiteX115" fmla="*/ 7514 w 10000"/>
                <a:gd name="connsiteY115" fmla="*/ 2112 h 10000"/>
                <a:gd name="connsiteX116" fmla="*/ 7554 w 10000"/>
                <a:gd name="connsiteY116" fmla="*/ 1753 h 10000"/>
                <a:gd name="connsiteX117" fmla="*/ 7570 w 10000"/>
                <a:gd name="connsiteY117" fmla="*/ 1397 h 10000"/>
                <a:gd name="connsiteX118" fmla="*/ 7570 w 10000"/>
                <a:gd name="connsiteY118" fmla="*/ 1042 h 10000"/>
                <a:gd name="connsiteX119" fmla="*/ 7559 w 10000"/>
                <a:gd name="connsiteY119" fmla="*/ 685 h 10000"/>
                <a:gd name="connsiteX120" fmla="*/ 7529 w 10000"/>
                <a:gd name="connsiteY120" fmla="*/ 330 h 10000"/>
                <a:gd name="connsiteX121" fmla="*/ 7484 w 10000"/>
                <a:gd name="connsiteY121" fmla="*/ 0 h 10000"/>
                <a:gd name="connsiteX122" fmla="*/ 7048 w 10000"/>
                <a:gd name="connsiteY122" fmla="*/ 1925 h 10000"/>
                <a:gd name="connsiteX123" fmla="*/ 6932 w 10000"/>
                <a:gd name="connsiteY123" fmla="*/ 1955 h 10000"/>
                <a:gd name="connsiteX124" fmla="*/ 6820 w 10000"/>
                <a:gd name="connsiteY124" fmla="*/ 2025 h 10000"/>
                <a:gd name="connsiteX125" fmla="*/ 6709 w 10000"/>
                <a:gd name="connsiteY125" fmla="*/ 2112 h 10000"/>
                <a:gd name="connsiteX126" fmla="*/ 6603 w 10000"/>
                <a:gd name="connsiteY126" fmla="*/ 2195 h 10000"/>
                <a:gd name="connsiteX127" fmla="*/ 6501 w 10000"/>
                <a:gd name="connsiteY127" fmla="*/ 2337 h 10000"/>
                <a:gd name="connsiteX128" fmla="*/ 5443 w 10000"/>
                <a:gd name="connsiteY128" fmla="*/ 6569 h 10000"/>
                <a:gd name="connsiteX129" fmla="*/ 5337 w 10000"/>
                <a:gd name="connsiteY129" fmla="*/ 6439 h 10000"/>
                <a:gd name="connsiteX130" fmla="*/ 5251 w 10000"/>
                <a:gd name="connsiteY130" fmla="*/ 6371 h 10000"/>
                <a:gd name="connsiteX131" fmla="*/ 5170 w 10000"/>
                <a:gd name="connsiteY131" fmla="*/ 6284 h 10000"/>
                <a:gd name="connsiteX132" fmla="*/ 5089 w 10000"/>
                <a:gd name="connsiteY132" fmla="*/ 6185 h 10000"/>
                <a:gd name="connsiteX133" fmla="*/ 5013 w 10000"/>
                <a:gd name="connsiteY133" fmla="*/ 6100 h 10000"/>
                <a:gd name="connsiteX134" fmla="*/ 4962 w 10000"/>
                <a:gd name="connsiteY134" fmla="*/ 6000 h 10000"/>
                <a:gd name="connsiteX135" fmla="*/ 4937 w 10000"/>
                <a:gd name="connsiteY135" fmla="*/ 5886 h 10000"/>
                <a:gd name="connsiteX136" fmla="*/ 4835 w 10000"/>
                <a:gd name="connsiteY136" fmla="*/ 5928 h 10000"/>
                <a:gd name="connsiteX137" fmla="*/ 4668 w 10000"/>
                <a:gd name="connsiteY137" fmla="*/ 6013 h 10000"/>
                <a:gd name="connsiteX138" fmla="*/ 4461 w 10000"/>
                <a:gd name="connsiteY138" fmla="*/ 6100 h 10000"/>
                <a:gd name="connsiteX139" fmla="*/ 4213 w 10000"/>
                <a:gd name="connsiteY139" fmla="*/ 6226 h 10000"/>
                <a:gd name="connsiteX140" fmla="*/ 3929 w 10000"/>
                <a:gd name="connsiteY140" fmla="*/ 6355 h 10000"/>
                <a:gd name="connsiteX141" fmla="*/ 3625 w 10000"/>
                <a:gd name="connsiteY141" fmla="*/ 6483 h 10000"/>
                <a:gd name="connsiteX142" fmla="*/ 3311 w 10000"/>
                <a:gd name="connsiteY142" fmla="*/ 6637 h 10000"/>
                <a:gd name="connsiteX143" fmla="*/ 2992 w 10000"/>
                <a:gd name="connsiteY143" fmla="*/ 6781 h 10000"/>
                <a:gd name="connsiteX144" fmla="*/ 2678 w 10000"/>
                <a:gd name="connsiteY144" fmla="*/ 6925 h 10000"/>
                <a:gd name="connsiteX145" fmla="*/ 2380 w 10000"/>
                <a:gd name="connsiteY145" fmla="*/ 7082 h 10000"/>
                <a:gd name="connsiteX146" fmla="*/ 2101 w 10000"/>
                <a:gd name="connsiteY146" fmla="*/ 7208 h 10000"/>
                <a:gd name="connsiteX147" fmla="*/ 1848 w 10000"/>
                <a:gd name="connsiteY147" fmla="*/ 7325 h 10000"/>
                <a:gd name="connsiteX148" fmla="*/ 1641 w 10000"/>
                <a:gd name="connsiteY148" fmla="*/ 7423 h 10000"/>
                <a:gd name="connsiteX149" fmla="*/ 1484 w 10000"/>
                <a:gd name="connsiteY149" fmla="*/ 7480 h 10000"/>
                <a:gd name="connsiteX150" fmla="*/ 1377 w 10000"/>
                <a:gd name="connsiteY150" fmla="*/ 7538 h 10000"/>
                <a:gd name="connsiteX151" fmla="*/ 1342 w 10000"/>
                <a:gd name="connsiteY151" fmla="*/ 7551 h 10000"/>
                <a:gd name="connsiteX152" fmla="*/ 1261 w 10000"/>
                <a:gd name="connsiteY152" fmla="*/ 7480 h 10000"/>
                <a:gd name="connsiteX153" fmla="*/ 1180 w 10000"/>
                <a:gd name="connsiteY153" fmla="*/ 7410 h 10000"/>
                <a:gd name="connsiteX154" fmla="*/ 1104 w 10000"/>
                <a:gd name="connsiteY154" fmla="*/ 7339 h 10000"/>
                <a:gd name="connsiteX155" fmla="*/ 1023 w 10000"/>
                <a:gd name="connsiteY155" fmla="*/ 7254 h 10000"/>
                <a:gd name="connsiteX156" fmla="*/ 942 w 10000"/>
                <a:gd name="connsiteY156" fmla="*/ 7178 h 10000"/>
                <a:gd name="connsiteX157" fmla="*/ 861 w 10000"/>
                <a:gd name="connsiteY157" fmla="*/ 7095 h 10000"/>
                <a:gd name="connsiteX158" fmla="*/ 785 w 10000"/>
                <a:gd name="connsiteY158" fmla="*/ 7024 h 10000"/>
                <a:gd name="connsiteX159" fmla="*/ 704 w 10000"/>
                <a:gd name="connsiteY159" fmla="*/ 6941 h 10000"/>
                <a:gd name="connsiteX160" fmla="*/ 623 w 10000"/>
                <a:gd name="connsiteY160" fmla="*/ 6869 h 10000"/>
                <a:gd name="connsiteX161" fmla="*/ 542 w 10000"/>
                <a:gd name="connsiteY161" fmla="*/ 6798 h 10000"/>
                <a:gd name="connsiteX162" fmla="*/ 466 w 10000"/>
                <a:gd name="connsiteY162" fmla="*/ 6711 h 10000"/>
                <a:gd name="connsiteX163" fmla="*/ 380 w 10000"/>
                <a:gd name="connsiteY163" fmla="*/ 6653 h 10000"/>
                <a:gd name="connsiteX164" fmla="*/ 299 w 10000"/>
                <a:gd name="connsiteY164" fmla="*/ 6582 h 10000"/>
                <a:gd name="connsiteX165" fmla="*/ 218 w 10000"/>
                <a:gd name="connsiteY165" fmla="*/ 6511 h 10000"/>
                <a:gd name="connsiteX166" fmla="*/ 137 w 10000"/>
                <a:gd name="connsiteY166" fmla="*/ 6455 h 10000"/>
                <a:gd name="connsiteX167" fmla="*/ 56 w 10000"/>
                <a:gd name="connsiteY167" fmla="*/ 6385 h 10000"/>
                <a:gd name="connsiteX168" fmla="*/ 0 w 10000"/>
                <a:gd name="connsiteY168" fmla="*/ 6551 h 10000"/>
                <a:gd name="connsiteX169" fmla="*/ 15 w 10000"/>
                <a:gd name="connsiteY169" fmla="*/ 6582 h 10000"/>
                <a:gd name="connsiteX170" fmla="*/ 51 w 10000"/>
                <a:gd name="connsiteY170" fmla="*/ 6637 h 10000"/>
                <a:gd name="connsiteX171" fmla="*/ 106 w 10000"/>
                <a:gd name="connsiteY171" fmla="*/ 6698 h 10000"/>
                <a:gd name="connsiteX172" fmla="*/ 177 w 10000"/>
                <a:gd name="connsiteY172" fmla="*/ 6781 h 10000"/>
                <a:gd name="connsiteX173" fmla="*/ 263 w 10000"/>
                <a:gd name="connsiteY173" fmla="*/ 6869 h 10000"/>
                <a:gd name="connsiteX174" fmla="*/ 359 w 10000"/>
                <a:gd name="connsiteY174" fmla="*/ 6967 h 10000"/>
                <a:gd name="connsiteX175" fmla="*/ 456 w 10000"/>
                <a:gd name="connsiteY175" fmla="*/ 7082 h 10000"/>
                <a:gd name="connsiteX176" fmla="*/ 557 w 10000"/>
                <a:gd name="connsiteY176" fmla="*/ 7178 h 10000"/>
                <a:gd name="connsiteX177" fmla="*/ 658 w 10000"/>
                <a:gd name="connsiteY177" fmla="*/ 7296 h 10000"/>
                <a:gd name="connsiteX178" fmla="*/ 754 w 10000"/>
                <a:gd name="connsiteY178" fmla="*/ 7394 h 10000"/>
                <a:gd name="connsiteX179" fmla="*/ 851 w 10000"/>
                <a:gd name="connsiteY179" fmla="*/ 7480 h 10000"/>
                <a:gd name="connsiteX180" fmla="*/ 932 w 10000"/>
                <a:gd name="connsiteY180" fmla="*/ 7566 h 10000"/>
                <a:gd name="connsiteX181" fmla="*/ 997 w 10000"/>
                <a:gd name="connsiteY181" fmla="*/ 7653 h 10000"/>
                <a:gd name="connsiteX182" fmla="*/ 1053 w 10000"/>
                <a:gd name="connsiteY182" fmla="*/ 7694 h 10000"/>
                <a:gd name="connsiteX183" fmla="*/ 1089 w 10000"/>
                <a:gd name="connsiteY183" fmla="*/ 7738 h 10000"/>
                <a:gd name="connsiteX184" fmla="*/ 1099 w 10000"/>
                <a:gd name="connsiteY184" fmla="*/ 7753 h 10000"/>
                <a:gd name="connsiteX185" fmla="*/ 1094 w 10000"/>
                <a:gd name="connsiteY185" fmla="*/ 7753 h 10000"/>
                <a:gd name="connsiteX186" fmla="*/ 1073 w 10000"/>
                <a:gd name="connsiteY186" fmla="*/ 7766 h 10000"/>
                <a:gd name="connsiteX187" fmla="*/ 1053 w 10000"/>
                <a:gd name="connsiteY187" fmla="*/ 7795 h 10000"/>
                <a:gd name="connsiteX188" fmla="*/ 1023 w 10000"/>
                <a:gd name="connsiteY188" fmla="*/ 7836 h 10000"/>
                <a:gd name="connsiteX189" fmla="*/ 987 w 10000"/>
                <a:gd name="connsiteY189" fmla="*/ 7865 h 10000"/>
                <a:gd name="connsiteX190" fmla="*/ 957 w 10000"/>
                <a:gd name="connsiteY190" fmla="*/ 7907 h 10000"/>
                <a:gd name="connsiteX191" fmla="*/ 932 w 10000"/>
                <a:gd name="connsiteY191" fmla="*/ 7950 h 10000"/>
                <a:gd name="connsiteX192" fmla="*/ 906 w 10000"/>
                <a:gd name="connsiteY192" fmla="*/ 7993 h 10000"/>
                <a:gd name="connsiteX193" fmla="*/ 2486 w 10000"/>
                <a:gd name="connsiteY193" fmla="*/ 9944 h 10000"/>
                <a:gd name="connsiteX194" fmla="*/ 2516 w 10000"/>
                <a:gd name="connsiteY194" fmla="*/ 9987 h 10000"/>
                <a:gd name="connsiteX195" fmla="*/ 2542 w 10000"/>
                <a:gd name="connsiteY195" fmla="*/ 10000 h 10000"/>
                <a:gd name="connsiteX196" fmla="*/ 2572 w 10000"/>
                <a:gd name="connsiteY196" fmla="*/ 10000 h 10000"/>
                <a:gd name="connsiteX197" fmla="*/ 2603 w 10000"/>
                <a:gd name="connsiteY197" fmla="*/ 9928 h 10000"/>
                <a:gd name="connsiteX198" fmla="*/ 1246 w 10000"/>
                <a:gd name="connsiteY198" fmla="*/ 8106 h 10000"/>
                <a:gd name="connsiteX199" fmla="*/ 1337 w 10000"/>
                <a:gd name="connsiteY199" fmla="*/ 8050 h 10000"/>
                <a:gd name="connsiteX200" fmla="*/ 1494 w 10000"/>
                <a:gd name="connsiteY200" fmla="*/ 7963 h 10000"/>
                <a:gd name="connsiteX201" fmla="*/ 1701 w 10000"/>
                <a:gd name="connsiteY201" fmla="*/ 7836 h 10000"/>
                <a:gd name="connsiteX202" fmla="*/ 1949 w 10000"/>
                <a:gd name="connsiteY202" fmla="*/ 7694 h 10000"/>
                <a:gd name="connsiteX203" fmla="*/ 2233 w 10000"/>
                <a:gd name="connsiteY203" fmla="*/ 7551 h 10000"/>
                <a:gd name="connsiteX204" fmla="*/ 2542 w 10000"/>
                <a:gd name="connsiteY204" fmla="*/ 7394 h 10000"/>
                <a:gd name="connsiteX205" fmla="*/ 2871 w 10000"/>
                <a:gd name="connsiteY205" fmla="*/ 7208 h 10000"/>
                <a:gd name="connsiteX206" fmla="*/ 3195 w 10000"/>
                <a:gd name="connsiteY206" fmla="*/ 7038 h 10000"/>
                <a:gd name="connsiteX207" fmla="*/ 3524 w 10000"/>
                <a:gd name="connsiteY207" fmla="*/ 6881 h 10000"/>
                <a:gd name="connsiteX208" fmla="*/ 3833 w 10000"/>
                <a:gd name="connsiteY208" fmla="*/ 6711 h 10000"/>
                <a:gd name="connsiteX209" fmla="*/ 4122 w 10000"/>
                <a:gd name="connsiteY209" fmla="*/ 6569 h 10000"/>
                <a:gd name="connsiteX210" fmla="*/ 4380 w 10000"/>
                <a:gd name="connsiteY210" fmla="*/ 6426 h 10000"/>
                <a:gd name="connsiteX211" fmla="*/ 4603 w 10000"/>
                <a:gd name="connsiteY211" fmla="*/ 6326 h 10000"/>
                <a:gd name="connsiteX212" fmla="*/ 4765 w 10000"/>
                <a:gd name="connsiteY212" fmla="*/ 6226 h 10000"/>
                <a:gd name="connsiteX213" fmla="*/ 4876 w 10000"/>
                <a:gd name="connsiteY213" fmla="*/ 6170 h 10000"/>
                <a:gd name="connsiteX214" fmla="*/ 4911 w 10000"/>
                <a:gd name="connsiteY214" fmla="*/ 6158 h 10000"/>
                <a:gd name="connsiteX215" fmla="*/ 4972 w 10000"/>
                <a:gd name="connsiteY215" fmla="*/ 6255 h 10000"/>
                <a:gd name="connsiteX216" fmla="*/ 5038 w 10000"/>
                <a:gd name="connsiteY216" fmla="*/ 6355 h 10000"/>
                <a:gd name="connsiteX217" fmla="*/ 5109 w 10000"/>
                <a:gd name="connsiteY217" fmla="*/ 6455 h 10000"/>
                <a:gd name="connsiteX218" fmla="*/ 5180 w 10000"/>
                <a:gd name="connsiteY218" fmla="*/ 6569 h 10000"/>
                <a:gd name="connsiteX219" fmla="*/ 5241 w 10000"/>
                <a:gd name="connsiteY219" fmla="*/ 6683 h 10000"/>
                <a:gd name="connsiteX220" fmla="*/ 5306 w 10000"/>
                <a:gd name="connsiteY220" fmla="*/ 6798 h 10000"/>
                <a:gd name="connsiteX221" fmla="*/ 5367 w 10000"/>
                <a:gd name="connsiteY221" fmla="*/ 6910 h 10000"/>
                <a:gd name="connsiteX222" fmla="*/ 5428 w 10000"/>
                <a:gd name="connsiteY222" fmla="*/ 7038 h 10000"/>
                <a:gd name="connsiteX223" fmla="*/ 5423 w 10000"/>
                <a:gd name="connsiteY223" fmla="*/ 7464 h 10000"/>
                <a:gd name="connsiteX224" fmla="*/ 5397 w 10000"/>
                <a:gd name="connsiteY224" fmla="*/ 7865 h 10000"/>
                <a:gd name="connsiteX225" fmla="*/ 5367 w 10000"/>
                <a:gd name="connsiteY225" fmla="*/ 8279 h 10000"/>
                <a:gd name="connsiteX226" fmla="*/ 5337 w 10000"/>
                <a:gd name="connsiteY226" fmla="*/ 8649 h 10000"/>
                <a:gd name="connsiteX227" fmla="*/ 5296 w 10000"/>
                <a:gd name="connsiteY227" fmla="*/ 8519 h 10000"/>
                <a:gd name="connsiteX228" fmla="*/ 5251 w 10000"/>
                <a:gd name="connsiteY228" fmla="*/ 8391 h 10000"/>
                <a:gd name="connsiteX229" fmla="*/ 5210 w 10000"/>
                <a:gd name="connsiteY229" fmla="*/ 8263 h 10000"/>
                <a:gd name="connsiteX230" fmla="*/ 5170 w 10000"/>
                <a:gd name="connsiteY230" fmla="*/ 8146 h 10000"/>
                <a:gd name="connsiteX231" fmla="*/ 5129 w 10000"/>
                <a:gd name="connsiteY231" fmla="*/ 8020 h 10000"/>
                <a:gd name="connsiteX232" fmla="*/ 5089 w 10000"/>
                <a:gd name="connsiteY232" fmla="*/ 7907 h 10000"/>
                <a:gd name="connsiteX233" fmla="*/ 5043 w 10000"/>
                <a:gd name="connsiteY233" fmla="*/ 7795 h 10000"/>
                <a:gd name="connsiteX234" fmla="*/ 4992 w 10000"/>
                <a:gd name="connsiteY234" fmla="*/ 7694 h 10000"/>
                <a:gd name="connsiteX235" fmla="*/ 5033 w 10000"/>
                <a:gd name="connsiteY235" fmla="*/ 7694 h 10000"/>
                <a:gd name="connsiteX236" fmla="*/ 5073 w 10000"/>
                <a:gd name="connsiteY236" fmla="*/ 7738 h 10000"/>
                <a:gd name="connsiteX237" fmla="*/ 5114 w 10000"/>
                <a:gd name="connsiteY237" fmla="*/ 7808 h 10000"/>
                <a:gd name="connsiteX238" fmla="*/ 5149 w 10000"/>
                <a:gd name="connsiteY238" fmla="*/ 7895 h 10000"/>
                <a:gd name="connsiteX239" fmla="*/ 5190 w 10000"/>
                <a:gd name="connsiteY239" fmla="*/ 7980 h 10000"/>
                <a:gd name="connsiteX240" fmla="*/ 5230 w 10000"/>
                <a:gd name="connsiteY240" fmla="*/ 8007 h 10000"/>
                <a:gd name="connsiteX241" fmla="*/ 5271 w 10000"/>
                <a:gd name="connsiteY241" fmla="*/ 8007 h 10000"/>
                <a:gd name="connsiteX242" fmla="*/ 5316 w 10000"/>
                <a:gd name="connsiteY242" fmla="*/ 7950 h 10000"/>
                <a:gd name="connsiteX243" fmla="*/ 5276 w 10000"/>
                <a:gd name="connsiteY243" fmla="*/ 7753 h 10000"/>
                <a:gd name="connsiteX244" fmla="*/ 5225 w 10000"/>
                <a:gd name="connsiteY244" fmla="*/ 7566 h 10000"/>
                <a:gd name="connsiteX245" fmla="*/ 5170 w 10000"/>
                <a:gd name="connsiteY245" fmla="*/ 7410 h 10000"/>
                <a:gd name="connsiteX246" fmla="*/ 5109 w 10000"/>
                <a:gd name="connsiteY246" fmla="*/ 7239 h 10000"/>
                <a:gd name="connsiteX247" fmla="*/ 5043 w 10000"/>
                <a:gd name="connsiteY247" fmla="*/ 7095 h 10000"/>
                <a:gd name="connsiteX248" fmla="*/ 4972 w 10000"/>
                <a:gd name="connsiteY248" fmla="*/ 6967 h 10000"/>
                <a:gd name="connsiteX249" fmla="*/ 4901 w 10000"/>
                <a:gd name="connsiteY249" fmla="*/ 6854 h 10000"/>
                <a:gd name="connsiteX250" fmla="*/ 4835 w 10000"/>
                <a:gd name="connsiteY250" fmla="*/ 6753 h 10000"/>
                <a:gd name="connsiteX251" fmla="*/ 4881 w 10000"/>
                <a:gd name="connsiteY251" fmla="*/ 6766 h 10000"/>
                <a:gd name="connsiteX252" fmla="*/ 4927 w 10000"/>
                <a:gd name="connsiteY252" fmla="*/ 6781 h 10000"/>
                <a:gd name="connsiteX253" fmla="*/ 4972 w 10000"/>
                <a:gd name="connsiteY253" fmla="*/ 6811 h 10000"/>
                <a:gd name="connsiteX254" fmla="*/ 5018 w 10000"/>
                <a:gd name="connsiteY254" fmla="*/ 6854 h 10000"/>
                <a:gd name="connsiteX255" fmla="*/ 5068 w 10000"/>
                <a:gd name="connsiteY255" fmla="*/ 6881 h 10000"/>
                <a:gd name="connsiteX256" fmla="*/ 5114 w 10000"/>
                <a:gd name="connsiteY256" fmla="*/ 6925 h 10000"/>
                <a:gd name="connsiteX257" fmla="*/ 5154 w 10000"/>
                <a:gd name="connsiteY257" fmla="*/ 6981 h 10000"/>
                <a:gd name="connsiteX258" fmla="*/ 5195 w 10000"/>
                <a:gd name="connsiteY258" fmla="*/ 7038 h 10000"/>
                <a:gd name="connsiteX259" fmla="*/ 5220 w 10000"/>
                <a:gd name="connsiteY259" fmla="*/ 7053 h 10000"/>
                <a:gd name="connsiteX260" fmla="*/ 5241 w 10000"/>
                <a:gd name="connsiteY260" fmla="*/ 7108 h 10000"/>
                <a:gd name="connsiteX261" fmla="*/ 5266 w 10000"/>
                <a:gd name="connsiteY261" fmla="*/ 7178 h 10000"/>
                <a:gd name="connsiteX262" fmla="*/ 5281 w 10000"/>
                <a:gd name="connsiteY262" fmla="*/ 7225 h 10000"/>
                <a:gd name="connsiteX263" fmla="*/ 5306 w 10000"/>
                <a:gd name="connsiteY263" fmla="*/ 7296 h 10000"/>
                <a:gd name="connsiteX264" fmla="*/ 5327 w 10000"/>
                <a:gd name="connsiteY264" fmla="*/ 7310 h 10000"/>
                <a:gd name="connsiteX265" fmla="*/ 5352 w 10000"/>
                <a:gd name="connsiteY265" fmla="*/ 7296 h 10000"/>
                <a:gd name="connsiteX266" fmla="*/ 5382 w 10000"/>
                <a:gd name="connsiteY266" fmla="*/ 7225 h 10000"/>
                <a:gd name="connsiteX267" fmla="*/ 5342 w 10000"/>
                <a:gd name="connsiteY267" fmla="*/ 7082 h 10000"/>
                <a:gd name="connsiteX268" fmla="*/ 5296 w 10000"/>
                <a:gd name="connsiteY268" fmla="*/ 6967 h 10000"/>
                <a:gd name="connsiteX269" fmla="*/ 5241 w 10000"/>
                <a:gd name="connsiteY269" fmla="*/ 6869 h 10000"/>
                <a:gd name="connsiteX270" fmla="*/ 5190 w 10000"/>
                <a:gd name="connsiteY270" fmla="*/ 6781 h 10000"/>
                <a:gd name="connsiteX271" fmla="*/ 5129 w 10000"/>
                <a:gd name="connsiteY271" fmla="*/ 6711 h 10000"/>
                <a:gd name="connsiteX272" fmla="*/ 5073 w 10000"/>
                <a:gd name="connsiteY272" fmla="*/ 6669 h 10000"/>
                <a:gd name="connsiteX273" fmla="*/ 5008 w 10000"/>
                <a:gd name="connsiteY273" fmla="*/ 6597 h 10000"/>
                <a:gd name="connsiteX274" fmla="*/ 4952 w 10000"/>
                <a:gd name="connsiteY274" fmla="*/ 6551 h 10000"/>
                <a:gd name="connsiteX275" fmla="*/ 4916 w 10000"/>
                <a:gd name="connsiteY275" fmla="*/ 6511 h 10000"/>
                <a:gd name="connsiteX276" fmla="*/ 4876 w 10000"/>
                <a:gd name="connsiteY276" fmla="*/ 6496 h 10000"/>
                <a:gd name="connsiteX277" fmla="*/ 4841 w 10000"/>
                <a:gd name="connsiteY277" fmla="*/ 6496 h 10000"/>
                <a:gd name="connsiteX278" fmla="*/ 4810 w 10000"/>
                <a:gd name="connsiteY278" fmla="*/ 6569 h 10000"/>
                <a:gd name="connsiteX279" fmla="*/ 4810 w 10000"/>
                <a:gd name="connsiteY279" fmla="*/ 6610 h 10000"/>
                <a:gd name="connsiteX280" fmla="*/ 4815 w 10000"/>
                <a:gd name="connsiteY280" fmla="*/ 6669 h 10000"/>
                <a:gd name="connsiteX281" fmla="*/ 4820 w 10000"/>
                <a:gd name="connsiteY281" fmla="*/ 6698 h 10000"/>
                <a:gd name="connsiteX282" fmla="*/ 4835 w 10000"/>
                <a:gd name="connsiteY282" fmla="*/ 6724 h 10000"/>
                <a:gd name="connsiteX283" fmla="*/ 4795 w 10000"/>
                <a:gd name="connsiteY283" fmla="*/ 6766 h 10000"/>
                <a:gd name="connsiteX284" fmla="*/ 4744 w 10000"/>
                <a:gd name="connsiteY284" fmla="*/ 6781 h 10000"/>
                <a:gd name="connsiteX285" fmla="*/ 4709 w 10000"/>
                <a:gd name="connsiteY285" fmla="*/ 6811 h 10000"/>
                <a:gd name="connsiteX286" fmla="*/ 4704 w 10000"/>
                <a:gd name="connsiteY286" fmla="*/ 6941 h 10000"/>
                <a:gd name="connsiteX287" fmla="*/ 4754 w 10000"/>
                <a:gd name="connsiteY287" fmla="*/ 6995 h 10000"/>
                <a:gd name="connsiteX288" fmla="*/ 4800 w 10000"/>
                <a:gd name="connsiteY288" fmla="*/ 7038 h 10000"/>
                <a:gd name="connsiteX289" fmla="*/ 4846 w 10000"/>
                <a:gd name="connsiteY289" fmla="*/ 7095 h 10000"/>
                <a:gd name="connsiteX290" fmla="*/ 4896 w 10000"/>
                <a:gd name="connsiteY290" fmla="*/ 7123 h 10000"/>
                <a:gd name="connsiteX291" fmla="*/ 4937 w 10000"/>
                <a:gd name="connsiteY291" fmla="*/ 7178 h 10000"/>
                <a:gd name="connsiteX292" fmla="*/ 4987 w 10000"/>
                <a:gd name="connsiteY292" fmla="*/ 7239 h 10000"/>
                <a:gd name="connsiteX293" fmla="*/ 5028 w 10000"/>
                <a:gd name="connsiteY293" fmla="*/ 7325 h 10000"/>
                <a:gd name="connsiteX294" fmla="*/ 5068 w 10000"/>
                <a:gd name="connsiteY294" fmla="*/ 7410 h 10000"/>
                <a:gd name="connsiteX295" fmla="*/ 5033 w 10000"/>
                <a:gd name="connsiteY295" fmla="*/ 7423 h 10000"/>
                <a:gd name="connsiteX296" fmla="*/ 4992 w 10000"/>
                <a:gd name="connsiteY296" fmla="*/ 7423 h 10000"/>
                <a:gd name="connsiteX297" fmla="*/ 4957 w 10000"/>
                <a:gd name="connsiteY297" fmla="*/ 7410 h 10000"/>
                <a:gd name="connsiteX298" fmla="*/ 4916 w 10000"/>
                <a:gd name="connsiteY298" fmla="*/ 7367 h 10000"/>
                <a:gd name="connsiteX299" fmla="*/ 4876 w 10000"/>
                <a:gd name="connsiteY299" fmla="*/ 7339 h 10000"/>
                <a:gd name="connsiteX300" fmla="*/ 4835 w 10000"/>
                <a:gd name="connsiteY300" fmla="*/ 7325 h 10000"/>
                <a:gd name="connsiteX301" fmla="*/ 4800 w 10000"/>
                <a:gd name="connsiteY301" fmla="*/ 7353 h 10000"/>
                <a:gd name="connsiteX302" fmla="*/ 4759 w 10000"/>
                <a:gd name="connsiteY302" fmla="*/ 7410 h 10000"/>
                <a:gd name="connsiteX303" fmla="*/ 4775 w 10000"/>
                <a:gd name="connsiteY303" fmla="*/ 7580 h 10000"/>
                <a:gd name="connsiteX304" fmla="*/ 4810 w 10000"/>
                <a:gd name="connsiteY304" fmla="*/ 7738 h 10000"/>
                <a:gd name="connsiteX305" fmla="*/ 4851 w 10000"/>
                <a:gd name="connsiteY305" fmla="*/ 7850 h 10000"/>
                <a:gd name="connsiteX306" fmla="*/ 4901 w 10000"/>
                <a:gd name="connsiteY306" fmla="*/ 7963 h 10000"/>
                <a:gd name="connsiteX307" fmla="*/ 4952 w 10000"/>
                <a:gd name="connsiteY307" fmla="*/ 8078 h 10000"/>
                <a:gd name="connsiteX308" fmla="*/ 5003 w 10000"/>
                <a:gd name="connsiteY308" fmla="*/ 8206 h 10000"/>
                <a:gd name="connsiteX309" fmla="*/ 5043 w 10000"/>
                <a:gd name="connsiteY309" fmla="*/ 8376 h 10000"/>
                <a:gd name="connsiteX310" fmla="*/ 5078 w 10000"/>
                <a:gd name="connsiteY310" fmla="*/ 8547 h 10000"/>
                <a:gd name="connsiteX311" fmla="*/ 4987 w 10000"/>
                <a:gd name="connsiteY311" fmla="*/ 8606 h 10000"/>
                <a:gd name="connsiteX312" fmla="*/ 4886 w 10000"/>
                <a:gd name="connsiteY312" fmla="*/ 8664 h 10000"/>
                <a:gd name="connsiteX313" fmla="*/ 4795 w 10000"/>
                <a:gd name="connsiteY313" fmla="*/ 8750 h 10000"/>
                <a:gd name="connsiteX314" fmla="*/ 4699 w 10000"/>
                <a:gd name="connsiteY314" fmla="*/ 8835 h 10000"/>
                <a:gd name="connsiteX315" fmla="*/ 4608 w 10000"/>
                <a:gd name="connsiteY315" fmla="*/ 8920 h 10000"/>
                <a:gd name="connsiteX316" fmla="*/ 4511 w 10000"/>
                <a:gd name="connsiteY316" fmla="*/ 8977 h 10000"/>
                <a:gd name="connsiteX317" fmla="*/ 4415 w 10000"/>
                <a:gd name="connsiteY317" fmla="*/ 9033 h 10000"/>
                <a:gd name="connsiteX318" fmla="*/ 4319 w 10000"/>
                <a:gd name="connsiteY318" fmla="*/ 9048 h 10000"/>
                <a:gd name="connsiteX319" fmla="*/ 4339 w 10000"/>
                <a:gd name="connsiteY319" fmla="*/ 8693 h 10000"/>
                <a:gd name="connsiteX320" fmla="*/ 4349 w 10000"/>
                <a:gd name="connsiteY320" fmla="*/ 8292 h 10000"/>
                <a:gd name="connsiteX321" fmla="*/ 4339 w 10000"/>
                <a:gd name="connsiteY321" fmla="*/ 7907 h 10000"/>
                <a:gd name="connsiteX322" fmla="*/ 4319 w 10000"/>
                <a:gd name="connsiteY322" fmla="*/ 7551 h 10000"/>
                <a:gd name="connsiteX323" fmla="*/ 4294 w 10000"/>
                <a:gd name="connsiteY323" fmla="*/ 7437 h 10000"/>
                <a:gd name="connsiteX324" fmla="*/ 4268 w 10000"/>
                <a:gd name="connsiteY324" fmla="*/ 7310 h 10000"/>
                <a:gd name="connsiteX325" fmla="*/ 4238 w 10000"/>
                <a:gd name="connsiteY325" fmla="*/ 7194 h 10000"/>
                <a:gd name="connsiteX326" fmla="*/ 4192 w 10000"/>
                <a:gd name="connsiteY326" fmla="*/ 7151 h 10000"/>
                <a:gd name="connsiteX327" fmla="*/ 4147 w 10000"/>
                <a:gd name="connsiteY327" fmla="*/ 7394 h 10000"/>
                <a:gd name="connsiteX328" fmla="*/ 4116 w 10000"/>
                <a:gd name="connsiteY328" fmla="*/ 7639 h 10000"/>
                <a:gd name="connsiteX329" fmla="*/ 4086 w 10000"/>
                <a:gd name="connsiteY329" fmla="*/ 7879 h 10000"/>
                <a:gd name="connsiteX330" fmla="*/ 4035 w 10000"/>
                <a:gd name="connsiteY330" fmla="*/ 8106 h 10000"/>
                <a:gd name="connsiteX331" fmla="*/ 3833 w 10000"/>
                <a:gd name="connsiteY331" fmla="*/ 7151 h 10000"/>
                <a:gd name="connsiteX332" fmla="*/ 3772 w 10000"/>
                <a:gd name="connsiteY332" fmla="*/ 7151 h 10000"/>
                <a:gd name="connsiteX333" fmla="*/ 3772 w 10000"/>
                <a:gd name="connsiteY333" fmla="*/ 7310 h 10000"/>
                <a:gd name="connsiteX334" fmla="*/ 3813 w 10000"/>
                <a:gd name="connsiteY334" fmla="*/ 7480 h 10000"/>
                <a:gd name="connsiteX335" fmla="*/ 3848 w 10000"/>
                <a:gd name="connsiteY335" fmla="*/ 7666 h 10000"/>
                <a:gd name="connsiteX336" fmla="*/ 3878 w 10000"/>
                <a:gd name="connsiteY336" fmla="*/ 7850 h 10000"/>
                <a:gd name="connsiteX337" fmla="*/ 3909 w 10000"/>
                <a:gd name="connsiteY337" fmla="*/ 8050 h 10000"/>
                <a:gd name="connsiteX338" fmla="*/ 3934 w 10000"/>
                <a:gd name="connsiteY338" fmla="*/ 8221 h 10000"/>
                <a:gd name="connsiteX339" fmla="*/ 3959 w 10000"/>
                <a:gd name="connsiteY339" fmla="*/ 8418 h 10000"/>
                <a:gd name="connsiteX340" fmla="*/ 3975 w 10000"/>
                <a:gd name="connsiteY340" fmla="*/ 8635 h 10000"/>
                <a:gd name="connsiteX341" fmla="*/ 3995 w 10000"/>
                <a:gd name="connsiteY341" fmla="*/ 8835 h 10000"/>
                <a:gd name="connsiteX342" fmla="*/ 4041 w 10000"/>
                <a:gd name="connsiteY342" fmla="*/ 8805 h 10000"/>
                <a:gd name="connsiteX343" fmla="*/ 4081 w 10000"/>
                <a:gd name="connsiteY343" fmla="*/ 8723 h 10000"/>
                <a:gd name="connsiteX344" fmla="*/ 4111 w 10000"/>
                <a:gd name="connsiteY344" fmla="*/ 8635 h 10000"/>
                <a:gd name="connsiteX345" fmla="*/ 4142 w 10000"/>
                <a:gd name="connsiteY345" fmla="*/ 8534 h 10000"/>
                <a:gd name="connsiteX346" fmla="*/ 4162 w 10000"/>
                <a:gd name="connsiteY346" fmla="*/ 8418 h 10000"/>
                <a:gd name="connsiteX347" fmla="*/ 4182 w 10000"/>
                <a:gd name="connsiteY347" fmla="*/ 8292 h 10000"/>
                <a:gd name="connsiteX348" fmla="*/ 4197 w 10000"/>
                <a:gd name="connsiteY348" fmla="*/ 8178 h 10000"/>
                <a:gd name="connsiteX349" fmla="*/ 4218 w 10000"/>
                <a:gd name="connsiteY349" fmla="*/ 8066 h 10000"/>
                <a:gd name="connsiteX350" fmla="*/ 4238 w 10000"/>
                <a:gd name="connsiteY350" fmla="*/ 8178 h 10000"/>
                <a:gd name="connsiteX351" fmla="*/ 4228 w 10000"/>
                <a:gd name="connsiteY351" fmla="*/ 8432 h 10000"/>
                <a:gd name="connsiteX352" fmla="*/ 4203 w 10000"/>
                <a:gd name="connsiteY352" fmla="*/ 8705 h 10000"/>
                <a:gd name="connsiteX353" fmla="*/ 4182 w 10000"/>
                <a:gd name="connsiteY353" fmla="*/ 8948 h 10000"/>
                <a:gd name="connsiteX354" fmla="*/ 4147 w 10000"/>
                <a:gd name="connsiteY354" fmla="*/ 9205 h 10000"/>
                <a:gd name="connsiteX355" fmla="*/ 4111 w 10000"/>
                <a:gd name="connsiteY355" fmla="*/ 9459 h 10000"/>
                <a:gd name="connsiteX356" fmla="*/ 4076 w 10000"/>
                <a:gd name="connsiteY356" fmla="*/ 9703 h 10000"/>
                <a:gd name="connsiteX357" fmla="*/ 4258 w 10000"/>
                <a:gd name="connsiteY357" fmla="*/ 9861 h 10000"/>
                <a:gd name="connsiteX358" fmla="*/ 4273 w 10000"/>
                <a:gd name="connsiteY358" fmla="*/ 9673 h 10000"/>
                <a:gd name="connsiteX359" fmla="*/ 4294 w 10000"/>
                <a:gd name="connsiteY359" fmla="*/ 9516 h 10000"/>
                <a:gd name="connsiteX360" fmla="*/ 4400 w 10000"/>
                <a:gd name="connsiteY360" fmla="*/ 9474 h 10000"/>
                <a:gd name="connsiteX361" fmla="*/ 4511 w 10000"/>
                <a:gd name="connsiteY361" fmla="*/ 9389 h 10000"/>
                <a:gd name="connsiteX362" fmla="*/ 4623 w 10000"/>
                <a:gd name="connsiteY362" fmla="*/ 9304 h 10000"/>
                <a:gd name="connsiteX363" fmla="*/ 4734 w 10000"/>
                <a:gd name="connsiteY363" fmla="*/ 9233 h 10000"/>
                <a:gd name="connsiteX364" fmla="*/ 4846 w 10000"/>
                <a:gd name="connsiteY364" fmla="*/ 9148 h 10000"/>
                <a:gd name="connsiteX365" fmla="*/ 4952 w 10000"/>
                <a:gd name="connsiteY365" fmla="*/ 9063 h 10000"/>
                <a:gd name="connsiteX366" fmla="*/ 5063 w 10000"/>
                <a:gd name="connsiteY366" fmla="*/ 8977 h 10000"/>
                <a:gd name="connsiteX367" fmla="*/ 5170 w 10000"/>
                <a:gd name="connsiteY367" fmla="*/ 8920 h 10000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9848 w 10000"/>
                <a:gd name="connsiteY57" fmla="*/ 6496 h 10000"/>
                <a:gd name="connsiteX58" fmla="*/ 9863 w 10000"/>
                <a:gd name="connsiteY58" fmla="*/ 6910 h 10000"/>
                <a:gd name="connsiteX59" fmla="*/ 9980 w 10000"/>
                <a:gd name="connsiteY59" fmla="*/ 7082 h 10000"/>
                <a:gd name="connsiteX60" fmla="*/ 10000 w 10000"/>
                <a:gd name="connsiteY60" fmla="*/ 6298 h 10000"/>
                <a:gd name="connsiteX61" fmla="*/ 9995 w 10000"/>
                <a:gd name="connsiteY61" fmla="*/ 5513 h 10000"/>
                <a:gd name="connsiteX62" fmla="*/ 9949 w 10000"/>
                <a:gd name="connsiteY62" fmla="*/ 4775 h 10000"/>
                <a:gd name="connsiteX63" fmla="*/ 9924 w 10000"/>
                <a:gd name="connsiteY63" fmla="*/ 4531 h 10000"/>
                <a:gd name="connsiteX64" fmla="*/ 9899 w 10000"/>
                <a:gd name="connsiteY64" fmla="*/ 4287 h 10000"/>
                <a:gd name="connsiteX65" fmla="*/ 9863 w 10000"/>
                <a:gd name="connsiteY65" fmla="*/ 4034 h 10000"/>
                <a:gd name="connsiteX66" fmla="*/ 9813 w 10000"/>
                <a:gd name="connsiteY66" fmla="*/ 3805 h 10000"/>
                <a:gd name="connsiteX67" fmla="*/ 9767 w 10000"/>
                <a:gd name="connsiteY67" fmla="*/ 3590 h 10000"/>
                <a:gd name="connsiteX68" fmla="*/ 9716 w 10000"/>
                <a:gd name="connsiteY68" fmla="*/ 3380 h 10000"/>
                <a:gd name="connsiteX69" fmla="*/ 9656 w 10000"/>
                <a:gd name="connsiteY69" fmla="*/ 3163 h 10000"/>
                <a:gd name="connsiteX70" fmla="*/ 9595 w 10000"/>
                <a:gd name="connsiteY70" fmla="*/ 2980 h 10000"/>
                <a:gd name="connsiteX71" fmla="*/ 9529 w 10000"/>
                <a:gd name="connsiteY71" fmla="*/ 2793 h 10000"/>
                <a:gd name="connsiteX72" fmla="*/ 9458 w 10000"/>
                <a:gd name="connsiteY72" fmla="*/ 2606 h 10000"/>
                <a:gd name="connsiteX73" fmla="*/ 9387 w 10000"/>
                <a:gd name="connsiteY73" fmla="*/ 2437 h 10000"/>
                <a:gd name="connsiteX74" fmla="*/ 9316 w 10000"/>
                <a:gd name="connsiteY74" fmla="*/ 2267 h 10000"/>
                <a:gd name="connsiteX75" fmla="*/ 9241 w 10000"/>
                <a:gd name="connsiteY75" fmla="*/ 2112 h 10000"/>
                <a:gd name="connsiteX76" fmla="*/ 9154 w 10000"/>
                <a:gd name="connsiteY76" fmla="*/ 1955 h 10000"/>
                <a:gd name="connsiteX77" fmla="*/ 9078 w 10000"/>
                <a:gd name="connsiteY77" fmla="*/ 1826 h 10000"/>
                <a:gd name="connsiteX78" fmla="*/ 8997 w 10000"/>
                <a:gd name="connsiteY78" fmla="*/ 1698 h 10000"/>
                <a:gd name="connsiteX79" fmla="*/ 8982 w 10000"/>
                <a:gd name="connsiteY79" fmla="*/ 1712 h 10000"/>
                <a:gd name="connsiteX80" fmla="*/ 8972 w 10000"/>
                <a:gd name="connsiteY80" fmla="*/ 1726 h 10000"/>
                <a:gd name="connsiteX81" fmla="*/ 8957 w 10000"/>
                <a:gd name="connsiteY81" fmla="*/ 1739 h 10000"/>
                <a:gd name="connsiteX82" fmla="*/ 8947 w 10000"/>
                <a:gd name="connsiteY82" fmla="*/ 1766 h 10000"/>
                <a:gd name="connsiteX83" fmla="*/ 8932 w 10000"/>
                <a:gd name="connsiteY83" fmla="*/ 1826 h 10000"/>
                <a:gd name="connsiteX84" fmla="*/ 8906 w 10000"/>
                <a:gd name="connsiteY84" fmla="*/ 1912 h 10000"/>
                <a:gd name="connsiteX85" fmla="*/ 8866 w 10000"/>
                <a:gd name="connsiteY85" fmla="*/ 2025 h 10000"/>
                <a:gd name="connsiteX86" fmla="*/ 8820 w 10000"/>
                <a:gd name="connsiteY86" fmla="*/ 2168 h 10000"/>
                <a:gd name="connsiteX87" fmla="*/ 8749 w 10000"/>
                <a:gd name="connsiteY87" fmla="*/ 2351 h 10000"/>
                <a:gd name="connsiteX88" fmla="*/ 8684 w 10000"/>
                <a:gd name="connsiteY88" fmla="*/ 2492 h 10000"/>
                <a:gd name="connsiteX89" fmla="*/ 8628 w 10000"/>
                <a:gd name="connsiteY89" fmla="*/ 2623 h 10000"/>
                <a:gd name="connsiteX90" fmla="*/ 8567 w 10000"/>
                <a:gd name="connsiteY90" fmla="*/ 2736 h 10000"/>
                <a:gd name="connsiteX91" fmla="*/ 8516 w 10000"/>
                <a:gd name="connsiteY91" fmla="*/ 2823 h 10000"/>
                <a:gd name="connsiteX92" fmla="*/ 8466 w 10000"/>
                <a:gd name="connsiteY92" fmla="*/ 2906 h 10000"/>
                <a:gd name="connsiteX93" fmla="*/ 8415 w 10000"/>
                <a:gd name="connsiteY93" fmla="*/ 2953 h 10000"/>
                <a:gd name="connsiteX94" fmla="*/ 8365 w 10000"/>
                <a:gd name="connsiteY94" fmla="*/ 3008 h 10000"/>
                <a:gd name="connsiteX95" fmla="*/ 8314 w 10000"/>
                <a:gd name="connsiteY95" fmla="*/ 3022 h 10000"/>
                <a:gd name="connsiteX96" fmla="*/ 8258 w 10000"/>
                <a:gd name="connsiteY96" fmla="*/ 3037 h 10000"/>
                <a:gd name="connsiteX97" fmla="*/ 8208 w 10000"/>
                <a:gd name="connsiteY97" fmla="*/ 3051 h 10000"/>
                <a:gd name="connsiteX98" fmla="*/ 8147 w 10000"/>
                <a:gd name="connsiteY98" fmla="*/ 3051 h 10000"/>
                <a:gd name="connsiteX99" fmla="*/ 8086 w 10000"/>
                <a:gd name="connsiteY99" fmla="*/ 3037 h 10000"/>
                <a:gd name="connsiteX100" fmla="*/ 8015 w 10000"/>
                <a:gd name="connsiteY100" fmla="*/ 3037 h 10000"/>
                <a:gd name="connsiteX101" fmla="*/ 7939 w 10000"/>
                <a:gd name="connsiteY101" fmla="*/ 3022 h 10000"/>
                <a:gd name="connsiteX102" fmla="*/ 7858 w 10000"/>
                <a:gd name="connsiteY102" fmla="*/ 3008 h 10000"/>
                <a:gd name="connsiteX103" fmla="*/ 7803 w 10000"/>
                <a:gd name="connsiteY103" fmla="*/ 2935 h 10000"/>
                <a:gd name="connsiteX104" fmla="*/ 7747 w 10000"/>
                <a:gd name="connsiteY104" fmla="*/ 2892 h 10000"/>
                <a:gd name="connsiteX105" fmla="*/ 7696 w 10000"/>
                <a:gd name="connsiteY105" fmla="*/ 2823 h 10000"/>
                <a:gd name="connsiteX106" fmla="*/ 7635 w 10000"/>
                <a:gd name="connsiteY106" fmla="*/ 2763 h 10000"/>
                <a:gd name="connsiteX107" fmla="*/ 7585 w 10000"/>
                <a:gd name="connsiteY107" fmla="*/ 2692 h 10000"/>
                <a:gd name="connsiteX108" fmla="*/ 7529 w 10000"/>
                <a:gd name="connsiteY108" fmla="*/ 2593 h 10000"/>
                <a:gd name="connsiteX109" fmla="*/ 7489 w 10000"/>
                <a:gd name="connsiteY109" fmla="*/ 2478 h 10000"/>
                <a:gd name="connsiteX110" fmla="*/ 7448 w 10000"/>
                <a:gd name="connsiteY110" fmla="*/ 2351 h 10000"/>
                <a:gd name="connsiteX111" fmla="*/ 7468 w 10000"/>
                <a:gd name="connsiteY111" fmla="*/ 2295 h 10000"/>
                <a:gd name="connsiteX112" fmla="*/ 7484 w 10000"/>
                <a:gd name="connsiteY112" fmla="*/ 2238 h 10000"/>
                <a:gd name="connsiteX113" fmla="*/ 7499 w 10000"/>
                <a:gd name="connsiteY113" fmla="*/ 2168 h 10000"/>
                <a:gd name="connsiteX114" fmla="*/ 7514 w 10000"/>
                <a:gd name="connsiteY114" fmla="*/ 2112 h 10000"/>
                <a:gd name="connsiteX115" fmla="*/ 7554 w 10000"/>
                <a:gd name="connsiteY115" fmla="*/ 1753 h 10000"/>
                <a:gd name="connsiteX116" fmla="*/ 7570 w 10000"/>
                <a:gd name="connsiteY116" fmla="*/ 1397 h 10000"/>
                <a:gd name="connsiteX117" fmla="*/ 7570 w 10000"/>
                <a:gd name="connsiteY117" fmla="*/ 1042 h 10000"/>
                <a:gd name="connsiteX118" fmla="*/ 7559 w 10000"/>
                <a:gd name="connsiteY118" fmla="*/ 685 h 10000"/>
                <a:gd name="connsiteX119" fmla="*/ 7529 w 10000"/>
                <a:gd name="connsiteY119" fmla="*/ 330 h 10000"/>
                <a:gd name="connsiteX120" fmla="*/ 7484 w 10000"/>
                <a:gd name="connsiteY120" fmla="*/ 0 h 10000"/>
                <a:gd name="connsiteX121" fmla="*/ 7048 w 10000"/>
                <a:gd name="connsiteY121" fmla="*/ 1925 h 10000"/>
                <a:gd name="connsiteX122" fmla="*/ 6932 w 10000"/>
                <a:gd name="connsiteY122" fmla="*/ 1955 h 10000"/>
                <a:gd name="connsiteX123" fmla="*/ 6820 w 10000"/>
                <a:gd name="connsiteY123" fmla="*/ 2025 h 10000"/>
                <a:gd name="connsiteX124" fmla="*/ 6709 w 10000"/>
                <a:gd name="connsiteY124" fmla="*/ 2112 h 10000"/>
                <a:gd name="connsiteX125" fmla="*/ 6603 w 10000"/>
                <a:gd name="connsiteY125" fmla="*/ 2195 h 10000"/>
                <a:gd name="connsiteX126" fmla="*/ 6501 w 10000"/>
                <a:gd name="connsiteY126" fmla="*/ 2337 h 10000"/>
                <a:gd name="connsiteX127" fmla="*/ 5443 w 10000"/>
                <a:gd name="connsiteY127" fmla="*/ 6569 h 10000"/>
                <a:gd name="connsiteX128" fmla="*/ 5337 w 10000"/>
                <a:gd name="connsiteY128" fmla="*/ 6439 h 10000"/>
                <a:gd name="connsiteX129" fmla="*/ 5251 w 10000"/>
                <a:gd name="connsiteY129" fmla="*/ 6371 h 10000"/>
                <a:gd name="connsiteX130" fmla="*/ 5170 w 10000"/>
                <a:gd name="connsiteY130" fmla="*/ 6284 h 10000"/>
                <a:gd name="connsiteX131" fmla="*/ 5089 w 10000"/>
                <a:gd name="connsiteY131" fmla="*/ 6185 h 10000"/>
                <a:gd name="connsiteX132" fmla="*/ 5013 w 10000"/>
                <a:gd name="connsiteY132" fmla="*/ 6100 h 10000"/>
                <a:gd name="connsiteX133" fmla="*/ 4962 w 10000"/>
                <a:gd name="connsiteY133" fmla="*/ 6000 h 10000"/>
                <a:gd name="connsiteX134" fmla="*/ 4937 w 10000"/>
                <a:gd name="connsiteY134" fmla="*/ 5886 h 10000"/>
                <a:gd name="connsiteX135" fmla="*/ 4835 w 10000"/>
                <a:gd name="connsiteY135" fmla="*/ 5928 h 10000"/>
                <a:gd name="connsiteX136" fmla="*/ 4668 w 10000"/>
                <a:gd name="connsiteY136" fmla="*/ 6013 h 10000"/>
                <a:gd name="connsiteX137" fmla="*/ 4461 w 10000"/>
                <a:gd name="connsiteY137" fmla="*/ 6100 h 10000"/>
                <a:gd name="connsiteX138" fmla="*/ 4213 w 10000"/>
                <a:gd name="connsiteY138" fmla="*/ 6226 h 10000"/>
                <a:gd name="connsiteX139" fmla="*/ 3929 w 10000"/>
                <a:gd name="connsiteY139" fmla="*/ 6355 h 10000"/>
                <a:gd name="connsiteX140" fmla="*/ 3625 w 10000"/>
                <a:gd name="connsiteY140" fmla="*/ 6483 h 10000"/>
                <a:gd name="connsiteX141" fmla="*/ 3311 w 10000"/>
                <a:gd name="connsiteY141" fmla="*/ 6637 h 10000"/>
                <a:gd name="connsiteX142" fmla="*/ 2992 w 10000"/>
                <a:gd name="connsiteY142" fmla="*/ 6781 h 10000"/>
                <a:gd name="connsiteX143" fmla="*/ 2678 w 10000"/>
                <a:gd name="connsiteY143" fmla="*/ 6925 h 10000"/>
                <a:gd name="connsiteX144" fmla="*/ 2380 w 10000"/>
                <a:gd name="connsiteY144" fmla="*/ 7082 h 10000"/>
                <a:gd name="connsiteX145" fmla="*/ 2101 w 10000"/>
                <a:gd name="connsiteY145" fmla="*/ 7208 h 10000"/>
                <a:gd name="connsiteX146" fmla="*/ 1848 w 10000"/>
                <a:gd name="connsiteY146" fmla="*/ 7325 h 10000"/>
                <a:gd name="connsiteX147" fmla="*/ 1641 w 10000"/>
                <a:gd name="connsiteY147" fmla="*/ 7423 h 10000"/>
                <a:gd name="connsiteX148" fmla="*/ 1484 w 10000"/>
                <a:gd name="connsiteY148" fmla="*/ 7480 h 10000"/>
                <a:gd name="connsiteX149" fmla="*/ 1377 w 10000"/>
                <a:gd name="connsiteY149" fmla="*/ 7538 h 10000"/>
                <a:gd name="connsiteX150" fmla="*/ 1342 w 10000"/>
                <a:gd name="connsiteY150" fmla="*/ 7551 h 10000"/>
                <a:gd name="connsiteX151" fmla="*/ 1261 w 10000"/>
                <a:gd name="connsiteY151" fmla="*/ 7480 h 10000"/>
                <a:gd name="connsiteX152" fmla="*/ 1180 w 10000"/>
                <a:gd name="connsiteY152" fmla="*/ 7410 h 10000"/>
                <a:gd name="connsiteX153" fmla="*/ 1104 w 10000"/>
                <a:gd name="connsiteY153" fmla="*/ 7339 h 10000"/>
                <a:gd name="connsiteX154" fmla="*/ 1023 w 10000"/>
                <a:gd name="connsiteY154" fmla="*/ 7254 h 10000"/>
                <a:gd name="connsiteX155" fmla="*/ 942 w 10000"/>
                <a:gd name="connsiteY155" fmla="*/ 7178 h 10000"/>
                <a:gd name="connsiteX156" fmla="*/ 861 w 10000"/>
                <a:gd name="connsiteY156" fmla="*/ 7095 h 10000"/>
                <a:gd name="connsiteX157" fmla="*/ 785 w 10000"/>
                <a:gd name="connsiteY157" fmla="*/ 7024 h 10000"/>
                <a:gd name="connsiteX158" fmla="*/ 704 w 10000"/>
                <a:gd name="connsiteY158" fmla="*/ 6941 h 10000"/>
                <a:gd name="connsiteX159" fmla="*/ 623 w 10000"/>
                <a:gd name="connsiteY159" fmla="*/ 6869 h 10000"/>
                <a:gd name="connsiteX160" fmla="*/ 542 w 10000"/>
                <a:gd name="connsiteY160" fmla="*/ 6798 h 10000"/>
                <a:gd name="connsiteX161" fmla="*/ 466 w 10000"/>
                <a:gd name="connsiteY161" fmla="*/ 6711 h 10000"/>
                <a:gd name="connsiteX162" fmla="*/ 380 w 10000"/>
                <a:gd name="connsiteY162" fmla="*/ 6653 h 10000"/>
                <a:gd name="connsiteX163" fmla="*/ 299 w 10000"/>
                <a:gd name="connsiteY163" fmla="*/ 6582 h 10000"/>
                <a:gd name="connsiteX164" fmla="*/ 218 w 10000"/>
                <a:gd name="connsiteY164" fmla="*/ 6511 h 10000"/>
                <a:gd name="connsiteX165" fmla="*/ 137 w 10000"/>
                <a:gd name="connsiteY165" fmla="*/ 6455 h 10000"/>
                <a:gd name="connsiteX166" fmla="*/ 56 w 10000"/>
                <a:gd name="connsiteY166" fmla="*/ 6385 h 10000"/>
                <a:gd name="connsiteX167" fmla="*/ 0 w 10000"/>
                <a:gd name="connsiteY167" fmla="*/ 6551 h 10000"/>
                <a:gd name="connsiteX168" fmla="*/ 15 w 10000"/>
                <a:gd name="connsiteY168" fmla="*/ 6582 h 10000"/>
                <a:gd name="connsiteX169" fmla="*/ 51 w 10000"/>
                <a:gd name="connsiteY169" fmla="*/ 6637 h 10000"/>
                <a:gd name="connsiteX170" fmla="*/ 106 w 10000"/>
                <a:gd name="connsiteY170" fmla="*/ 6698 h 10000"/>
                <a:gd name="connsiteX171" fmla="*/ 177 w 10000"/>
                <a:gd name="connsiteY171" fmla="*/ 6781 h 10000"/>
                <a:gd name="connsiteX172" fmla="*/ 263 w 10000"/>
                <a:gd name="connsiteY172" fmla="*/ 6869 h 10000"/>
                <a:gd name="connsiteX173" fmla="*/ 359 w 10000"/>
                <a:gd name="connsiteY173" fmla="*/ 6967 h 10000"/>
                <a:gd name="connsiteX174" fmla="*/ 456 w 10000"/>
                <a:gd name="connsiteY174" fmla="*/ 7082 h 10000"/>
                <a:gd name="connsiteX175" fmla="*/ 557 w 10000"/>
                <a:gd name="connsiteY175" fmla="*/ 7178 h 10000"/>
                <a:gd name="connsiteX176" fmla="*/ 658 w 10000"/>
                <a:gd name="connsiteY176" fmla="*/ 7296 h 10000"/>
                <a:gd name="connsiteX177" fmla="*/ 754 w 10000"/>
                <a:gd name="connsiteY177" fmla="*/ 7394 h 10000"/>
                <a:gd name="connsiteX178" fmla="*/ 851 w 10000"/>
                <a:gd name="connsiteY178" fmla="*/ 7480 h 10000"/>
                <a:gd name="connsiteX179" fmla="*/ 932 w 10000"/>
                <a:gd name="connsiteY179" fmla="*/ 7566 h 10000"/>
                <a:gd name="connsiteX180" fmla="*/ 997 w 10000"/>
                <a:gd name="connsiteY180" fmla="*/ 7653 h 10000"/>
                <a:gd name="connsiteX181" fmla="*/ 1053 w 10000"/>
                <a:gd name="connsiteY181" fmla="*/ 7694 h 10000"/>
                <a:gd name="connsiteX182" fmla="*/ 1089 w 10000"/>
                <a:gd name="connsiteY182" fmla="*/ 7738 h 10000"/>
                <a:gd name="connsiteX183" fmla="*/ 1099 w 10000"/>
                <a:gd name="connsiteY183" fmla="*/ 7753 h 10000"/>
                <a:gd name="connsiteX184" fmla="*/ 1094 w 10000"/>
                <a:gd name="connsiteY184" fmla="*/ 7753 h 10000"/>
                <a:gd name="connsiteX185" fmla="*/ 1073 w 10000"/>
                <a:gd name="connsiteY185" fmla="*/ 7766 h 10000"/>
                <a:gd name="connsiteX186" fmla="*/ 1053 w 10000"/>
                <a:gd name="connsiteY186" fmla="*/ 7795 h 10000"/>
                <a:gd name="connsiteX187" fmla="*/ 1023 w 10000"/>
                <a:gd name="connsiteY187" fmla="*/ 7836 h 10000"/>
                <a:gd name="connsiteX188" fmla="*/ 987 w 10000"/>
                <a:gd name="connsiteY188" fmla="*/ 7865 h 10000"/>
                <a:gd name="connsiteX189" fmla="*/ 957 w 10000"/>
                <a:gd name="connsiteY189" fmla="*/ 7907 h 10000"/>
                <a:gd name="connsiteX190" fmla="*/ 932 w 10000"/>
                <a:gd name="connsiteY190" fmla="*/ 7950 h 10000"/>
                <a:gd name="connsiteX191" fmla="*/ 906 w 10000"/>
                <a:gd name="connsiteY191" fmla="*/ 7993 h 10000"/>
                <a:gd name="connsiteX192" fmla="*/ 2486 w 10000"/>
                <a:gd name="connsiteY192" fmla="*/ 9944 h 10000"/>
                <a:gd name="connsiteX193" fmla="*/ 2516 w 10000"/>
                <a:gd name="connsiteY193" fmla="*/ 9987 h 10000"/>
                <a:gd name="connsiteX194" fmla="*/ 2542 w 10000"/>
                <a:gd name="connsiteY194" fmla="*/ 10000 h 10000"/>
                <a:gd name="connsiteX195" fmla="*/ 2572 w 10000"/>
                <a:gd name="connsiteY195" fmla="*/ 10000 h 10000"/>
                <a:gd name="connsiteX196" fmla="*/ 2603 w 10000"/>
                <a:gd name="connsiteY196" fmla="*/ 9928 h 10000"/>
                <a:gd name="connsiteX197" fmla="*/ 1246 w 10000"/>
                <a:gd name="connsiteY197" fmla="*/ 8106 h 10000"/>
                <a:gd name="connsiteX198" fmla="*/ 1337 w 10000"/>
                <a:gd name="connsiteY198" fmla="*/ 8050 h 10000"/>
                <a:gd name="connsiteX199" fmla="*/ 1494 w 10000"/>
                <a:gd name="connsiteY199" fmla="*/ 7963 h 10000"/>
                <a:gd name="connsiteX200" fmla="*/ 1701 w 10000"/>
                <a:gd name="connsiteY200" fmla="*/ 7836 h 10000"/>
                <a:gd name="connsiteX201" fmla="*/ 1949 w 10000"/>
                <a:gd name="connsiteY201" fmla="*/ 7694 h 10000"/>
                <a:gd name="connsiteX202" fmla="*/ 2233 w 10000"/>
                <a:gd name="connsiteY202" fmla="*/ 7551 h 10000"/>
                <a:gd name="connsiteX203" fmla="*/ 2542 w 10000"/>
                <a:gd name="connsiteY203" fmla="*/ 7394 h 10000"/>
                <a:gd name="connsiteX204" fmla="*/ 2871 w 10000"/>
                <a:gd name="connsiteY204" fmla="*/ 7208 h 10000"/>
                <a:gd name="connsiteX205" fmla="*/ 3195 w 10000"/>
                <a:gd name="connsiteY205" fmla="*/ 7038 h 10000"/>
                <a:gd name="connsiteX206" fmla="*/ 3524 w 10000"/>
                <a:gd name="connsiteY206" fmla="*/ 6881 h 10000"/>
                <a:gd name="connsiteX207" fmla="*/ 3833 w 10000"/>
                <a:gd name="connsiteY207" fmla="*/ 6711 h 10000"/>
                <a:gd name="connsiteX208" fmla="*/ 4122 w 10000"/>
                <a:gd name="connsiteY208" fmla="*/ 6569 h 10000"/>
                <a:gd name="connsiteX209" fmla="*/ 4380 w 10000"/>
                <a:gd name="connsiteY209" fmla="*/ 6426 h 10000"/>
                <a:gd name="connsiteX210" fmla="*/ 4603 w 10000"/>
                <a:gd name="connsiteY210" fmla="*/ 6326 h 10000"/>
                <a:gd name="connsiteX211" fmla="*/ 4765 w 10000"/>
                <a:gd name="connsiteY211" fmla="*/ 6226 h 10000"/>
                <a:gd name="connsiteX212" fmla="*/ 4876 w 10000"/>
                <a:gd name="connsiteY212" fmla="*/ 6170 h 10000"/>
                <a:gd name="connsiteX213" fmla="*/ 4911 w 10000"/>
                <a:gd name="connsiteY213" fmla="*/ 6158 h 10000"/>
                <a:gd name="connsiteX214" fmla="*/ 4972 w 10000"/>
                <a:gd name="connsiteY214" fmla="*/ 6255 h 10000"/>
                <a:gd name="connsiteX215" fmla="*/ 5038 w 10000"/>
                <a:gd name="connsiteY215" fmla="*/ 6355 h 10000"/>
                <a:gd name="connsiteX216" fmla="*/ 5109 w 10000"/>
                <a:gd name="connsiteY216" fmla="*/ 6455 h 10000"/>
                <a:gd name="connsiteX217" fmla="*/ 5180 w 10000"/>
                <a:gd name="connsiteY217" fmla="*/ 6569 h 10000"/>
                <a:gd name="connsiteX218" fmla="*/ 5241 w 10000"/>
                <a:gd name="connsiteY218" fmla="*/ 6683 h 10000"/>
                <a:gd name="connsiteX219" fmla="*/ 5306 w 10000"/>
                <a:gd name="connsiteY219" fmla="*/ 6798 h 10000"/>
                <a:gd name="connsiteX220" fmla="*/ 5367 w 10000"/>
                <a:gd name="connsiteY220" fmla="*/ 6910 h 10000"/>
                <a:gd name="connsiteX221" fmla="*/ 5428 w 10000"/>
                <a:gd name="connsiteY221" fmla="*/ 7038 h 10000"/>
                <a:gd name="connsiteX222" fmla="*/ 5423 w 10000"/>
                <a:gd name="connsiteY222" fmla="*/ 7464 h 10000"/>
                <a:gd name="connsiteX223" fmla="*/ 5397 w 10000"/>
                <a:gd name="connsiteY223" fmla="*/ 7865 h 10000"/>
                <a:gd name="connsiteX224" fmla="*/ 5367 w 10000"/>
                <a:gd name="connsiteY224" fmla="*/ 8279 h 10000"/>
                <a:gd name="connsiteX225" fmla="*/ 5337 w 10000"/>
                <a:gd name="connsiteY225" fmla="*/ 8649 h 10000"/>
                <a:gd name="connsiteX226" fmla="*/ 5296 w 10000"/>
                <a:gd name="connsiteY226" fmla="*/ 8519 h 10000"/>
                <a:gd name="connsiteX227" fmla="*/ 5251 w 10000"/>
                <a:gd name="connsiteY227" fmla="*/ 8391 h 10000"/>
                <a:gd name="connsiteX228" fmla="*/ 5210 w 10000"/>
                <a:gd name="connsiteY228" fmla="*/ 8263 h 10000"/>
                <a:gd name="connsiteX229" fmla="*/ 5170 w 10000"/>
                <a:gd name="connsiteY229" fmla="*/ 8146 h 10000"/>
                <a:gd name="connsiteX230" fmla="*/ 5129 w 10000"/>
                <a:gd name="connsiteY230" fmla="*/ 8020 h 10000"/>
                <a:gd name="connsiteX231" fmla="*/ 5089 w 10000"/>
                <a:gd name="connsiteY231" fmla="*/ 7907 h 10000"/>
                <a:gd name="connsiteX232" fmla="*/ 5043 w 10000"/>
                <a:gd name="connsiteY232" fmla="*/ 7795 h 10000"/>
                <a:gd name="connsiteX233" fmla="*/ 4992 w 10000"/>
                <a:gd name="connsiteY233" fmla="*/ 7694 h 10000"/>
                <a:gd name="connsiteX234" fmla="*/ 5033 w 10000"/>
                <a:gd name="connsiteY234" fmla="*/ 7694 h 10000"/>
                <a:gd name="connsiteX235" fmla="*/ 5073 w 10000"/>
                <a:gd name="connsiteY235" fmla="*/ 7738 h 10000"/>
                <a:gd name="connsiteX236" fmla="*/ 5114 w 10000"/>
                <a:gd name="connsiteY236" fmla="*/ 7808 h 10000"/>
                <a:gd name="connsiteX237" fmla="*/ 5149 w 10000"/>
                <a:gd name="connsiteY237" fmla="*/ 7895 h 10000"/>
                <a:gd name="connsiteX238" fmla="*/ 5190 w 10000"/>
                <a:gd name="connsiteY238" fmla="*/ 7980 h 10000"/>
                <a:gd name="connsiteX239" fmla="*/ 5230 w 10000"/>
                <a:gd name="connsiteY239" fmla="*/ 8007 h 10000"/>
                <a:gd name="connsiteX240" fmla="*/ 5271 w 10000"/>
                <a:gd name="connsiteY240" fmla="*/ 8007 h 10000"/>
                <a:gd name="connsiteX241" fmla="*/ 5316 w 10000"/>
                <a:gd name="connsiteY241" fmla="*/ 7950 h 10000"/>
                <a:gd name="connsiteX242" fmla="*/ 5276 w 10000"/>
                <a:gd name="connsiteY242" fmla="*/ 7753 h 10000"/>
                <a:gd name="connsiteX243" fmla="*/ 5225 w 10000"/>
                <a:gd name="connsiteY243" fmla="*/ 7566 h 10000"/>
                <a:gd name="connsiteX244" fmla="*/ 5170 w 10000"/>
                <a:gd name="connsiteY244" fmla="*/ 7410 h 10000"/>
                <a:gd name="connsiteX245" fmla="*/ 5109 w 10000"/>
                <a:gd name="connsiteY245" fmla="*/ 7239 h 10000"/>
                <a:gd name="connsiteX246" fmla="*/ 5043 w 10000"/>
                <a:gd name="connsiteY246" fmla="*/ 7095 h 10000"/>
                <a:gd name="connsiteX247" fmla="*/ 4972 w 10000"/>
                <a:gd name="connsiteY247" fmla="*/ 6967 h 10000"/>
                <a:gd name="connsiteX248" fmla="*/ 4901 w 10000"/>
                <a:gd name="connsiteY248" fmla="*/ 6854 h 10000"/>
                <a:gd name="connsiteX249" fmla="*/ 4835 w 10000"/>
                <a:gd name="connsiteY249" fmla="*/ 6753 h 10000"/>
                <a:gd name="connsiteX250" fmla="*/ 4881 w 10000"/>
                <a:gd name="connsiteY250" fmla="*/ 6766 h 10000"/>
                <a:gd name="connsiteX251" fmla="*/ 4927 w 10000"/>
                <a:gd name="connsiteY251" fmla="*/ 6781 h 10000"/>
                <a:gd name="connsiteX252" fmla="*/ 4972 w 10000"/>
                <a:gd name="connsiteY252" fmla="*/ 6811 h 10000"/>
                <a:gd name="connsiteX253" fmla="*/ 5018 w 10000"/>
                <a:gd name="connsiteY253" fmla="*/ 6854 h 10000"/>
                <a:gd name="connsiteX254" fmla="*/ 5068 w 10000"/>
                <a:gd name="connsiteY254" fmla="*/ 6881 h 10000"/>
                <a:gd name="connsiteX255" fmla="*/ 5114 w 10000"/>
                <a:gd name="connsiteY255" fmla="*/ 6925 h 10000"/>
                <a:gd name="connsiteX256" fmla="*/ 5154 w 10000"/>
                <a:gd name="connsiteY256" fmla="*/ 6981 h 10000"/>
                <a:gd name="connsiteX257" fmla="*/ 5195 w 10000"/>
                <a:gd name="connsiteY257" fmla="*/ 7038 h 10000"/>
                <a:gd name="connsiteX258" fmla="*/ 5220 w 10000"/>
                <a:gd name="connsiteY258" fmla="*/ 7053 h 10000"/>
                <a:gd name="connsiteX259" fmla="*/ 5241 w 10000"/>
                <a:gd name="connsiteY259" fmla="*/ 7108 h 10000"/>
                <a:gd name="connsiteX260" fmla="*/ 5266 w 10000"/>
                <a:gd name="connsiteY260" fmla="*/ 7178 h 10000"/>
                <a:gd name="connsiteX261" fmla="*/ 5281 w 10000"/>
                <a:gd name="connsiteY261" fmla="*/ 7225 h 10000"/>
                <a:gd name="connsiteX262" fmla="*/ 5306 w 10000"/>
                <a:gd name="connsiteY262" fmla="*/ 7296 h 10000"/>
                <a:gd name="connsiteX263" fmla="*/ 5327 w 10000"/>
                <a:gd name="connsiteY263" fmla="*/ 7310 h 10000"/>
                <a:gd name="connsiteX264" fmla="*/ 5352 w 10000"/>
                <a:gd name="connsiteY264" fmla="*/ 7296 h 10000"/>
                <a:gd name="connsiteX265" fmla="*/ 5382 w 10000"/>
                <a:gd name="connsiteY265" fmla="*/ 7225 h 10000"/>
                <a:gd name="connsiteX266" fmla="*/ 5342 w 10000"/>
                <a:gd name="connsiteY266" fmla="*/ 7082 h 10000"/>
                <a:gd name="connsiteX267" fmla="*/ 5296 w 10000"/>
                <a:gd name="connsiteY267" fmla="*/ 6967 h 10000"/>
                <a:gd name="connsiteX268" fmla="*/ 5241 w 10000"/>
                <a:gd name="connsiteY268" fmla="*/ 6869 h 10000"/>
                <a:gd name="connsiteX269" fmla="*/ 5190 w 10000"/>
                <a:gd name="connsiteY269" fmla="*/ 6781 h 10000"/>
                <a:gd name="connsiteX270" fmla="*/ 5129 w 10000"/>
                <a:gd name="connsiteY270" fmla="*/ 6711 h 10000"/>
                <a:gd name="connsiteX271" fmla="*/ 5073 w 10000"/>
                <a:gd name="connsiteY271" fmla="*/ 6669 h 10000"/>
                <a:gd name="connsiteX272" fmla="*/ 5008 w 10000"/>
                <a:gd name="connsiteY272" fmla="*/ 6597 h 10000"/>
                <a:gd name="connsiteX273" fmla="*/ 4952 w 10000"/>
                <a:gd name="connsiteY273" fmla="*/ 6551 h 10000"/>
                <a:gd name="connsiteX274" fmla="*/ 4916 w 10000"/>
                <a:gd name="connsiteY274" fmla="*/ 6511 h 10000"/>
                <a:gd name="connsiteX275" fmla="*/ 4876 w 10000"/>
                <a:gd name="connsiteY275" fmla="*/ 6496 h 10000"/>
                <a:gd name="connsiteX276" fmla="*/ 4841 w 10000"/>
                <a:gd name="connsiteY276" fmla="*/ 6496 h 10000"/>
                <a:gd name="connsiteX277" fmla="*/ 4810 w 10000"/>
                <a:gd name="connsiteY277" fmla="*/ 6569 h 10000"/>
                <a:gd name="connsiteX278" fmla="*/ 4810 w 10000"/>
                <a:gd name="connsiteY278" fmla="*/ 6610 h 10000"/>
                <a:gd name="connsiteX279" fmla="*/ 4815 w 10000"/>
                <a:gd name="connsiteY279" fmla="*/ 6669 h 10000"/>
                <a:gd name="connsiteX280" fmla="*/ 4820 w 10000"/>
                <a:gd name="connsiteY280" fmla="*/ 6698 h 10000"/>
                <a:gd name="connsiteX281" fmla="*/ 4835 w 10000"/>
                <a:gd name="connsiteY281" fmla="*/ 6724 h 10000"/>
                <a:gd name="connsiteX282" fmla="*/ 4795 w 10000"/>
                <a:gd name="connsiteY282" fmla="*/ 6766 h 10000"/>
                <a:gd name="connsiteX283" fmla="*/ 4744 w 10000"/>
                <a:gd name="connsiteY283" fmla="*/ 6781 h 10000"/>
                <a:gd name="connsiteX284" fmla="*/ 4709 w 10000"/>
                <a:gd name="connsiteY284" fmla="*/ 6811 h 10000"/>
                <a:gd name="connsiteX285" fmla="*/ 4704 w 10000"/>
                <a:gd name="connsiteY285" fmla="*/ 6941 h 10000"/>
                <a:gd name="connsiteX286" fmla="*/ 4754 w 10000"/>
                <a:gd name="connsiteY286" fmla="*/ 6995 h 10000"/>
                <a:gd name="connsiteX287" fmla="*/ 4800 w 10000"/>
                <a:gd name="connsiteY287" fmla="*/ 7038 h 10000"/>
                <a:gd name="connsiteX288" fmla="*/ 4846 w 10000"/>
                <a:gd name="connsiteY288" fmla="*/ 7095 h 10000"/>
                <a:gd name="connsiteX289" fmla="*/ 4896 w 10000"/>
                <a:gd name="connsiteY289" fmla="*/ 7123 h 10000"/>
                <a:gd name="connsiteX290" fmla="*/ 4937 w 10000"/>
                <a:gd name="connsiteY290" fmla="*/ 7178 h 10000"/>
                <a:gd name="connsiteX291" fmla="*/ 4987 w 10000"/>
                <a:gd name="connsiteY291" fmla="*/ 7239 h 10000"/>
                <a:gd name="connsiteX292" fmla="*/ 5028 w 10000"/>
                <a:gd name="connsiteY292" fmla="*/ 7325 h 10000"/>
                <a:gd name="connsiteX293" fmla="*/ 5068 w 10000"/>
                <a:gd name="connsiteY293" fmla="*/ 7410 h 10000"/>
                <a:gd name="connsiteX294" fmla="*/ 5033 w 10000"/>
                <a:gd name="connsiteY294" fmla="*/ 7423 h 10000"/>
                <a:gd name="connsiteX295" fmla="*/ 4992 w 10000"/>
                <a:gd name="connsiteY295" fmla="*/ 7423 h 10000"/>
                <a:gd name="connsiteX296" fmla="*/ 4957 w 10000"/>
                <a:gd name="connsiteY296" fmla="*/ 7410 h 10000"/>
                <a:gd name="connsiteX297" fmla="*/ 4916 w 10000"/>
                <a:gd name="connsiteY297" fmla="*/ 7367 h 10000"/>
                <a:gd name="connsiteX298" fmla="*/ 4876 w 10000"/>
                <a:gd name="connsiteY298" fmla="*/ 7339 h 10000"/>
                <a:gd name="connsiteX299" fmla="*/ 4835 w 10000"/>
                <a:gd name="connsiteY299" fmla="*/ 7325 h 10000"/>
                <a:gd name="connsiteX300" fmla="*/ 4800 w 10000"/>
                <a:gd name="connsiteY300" fmla="*/ 7353 h 10000"/>
                <a:gd name="connsiteX301" fmla="*/ 4759 w 10000"/>
                <a:gd name="connsiteY301" fmla="*/ 7410 h 10000"/>
                <a:gd name="connsiteX302" fmla="*/ 4775 w 10000"/>
                <a:gd name="connsiteY302" fmla="*/ 7580 h 10000"/>
                <a:gd name="connsiteX303" fmla="*/ 4810 w 10000"/>
                <a:gd name="connsiteY303" fmla="*/ 7738 h 10000"/>
                <a:gd name="connsiteX304" fmla="*/ 4851 w 10000"/>
                <a:gd name="connsiteY304" fmla="*/ 7850 h 10000"/>
                <a:gd name="connsiteX305" fmla="*/ 4901 w 10000"/>
                <a:gd name="connsiteY305" fmla="*/ 7963 h 10000"/>
                <a:gd name="connsiteX306" fmla="*/ 4952 w 10000"/>
                <a:gd name="connsiteY306" fmla="*/ 8078 h 10000"/>
                <a:gd name="connsiteX307" fmla="*/ 5003 w 10000"/>
                <a:gd name="connsiteY307" fmla="*/ 8206 h 10000"/>
                <a:gd name="connsiteX308" fmla="*/ 5043 w 10000"/>
                <a:gd name="connsiteY308" fmla="*/ 8376 h 10000"/>
                <a:gd name="connsiteX309" fmla="*/ 5078 w 10000"/>
                <a:gd name="connsiteY309" fmla="*/ 8547 h 10000"/>
                <a:gd name="connsiteX310" fmla="*/ 4987 w 10000"/>
                <a:gd name="connsiteY310" fmla="*/ 8606 h 10000"/>
                <a:gd name="connsiteX311" fmla="*/ 4886 w 10000"/>
                <a:gd name="connsiteY311" fmla="*/ 8664 h 10000"/>
                <a:gd name="connsiteX312" fmla="*/ 4795 w 10000"/>
                <a:gd name="connsiteY312" fmla="*/ 8750 h 10000"/>
                <a:gd name="connsiteX313" fmla="*/ 4699 w 10000"/>
                <a:gd name="connsiteY313" fmla="*/ 8835 h 10000"/>
                <a:gd name="connsiteX314" fmla="*/ 4608 w 10000"/>
                <a:gd name="connsiteY314" fmla="*/ 8920 h 10000"/>
                <a:gd name="connsiteX315" fmla="*/ 4511 w 10000"/>
                <a:gd name="connsiteY315" fmla="*/ 8977 h 10000"/>
                <a:gd name="connsiteX316" fmla="*/ 4415 w 10000"/>
                <a:gd name="connsiteY316" fmla="*/ 9033 h 10000"/>
                <a:gd name="connsiteX317" fmla="*/ 4319 w 10000"/>
                <a:gd name="connsiteY317" fmla="*/ 9048 h 10000"/>
                <a:gd name="connsiteX318" fmla="*/ 4339 w 10000"/>
                <a:gd name="connsiteY318" fmla="*/ 8693 h 10000"/>
                <a:gd name="connsiteX319" fmla="*/ 4349 w 10000"/>
                <a:gd name="connsiteY319" fmla="*/ 8292 h 10000"/>
                <a:gd name="connsiteX320" fmla="*/ 4339 w 10000"/>
                <a:gd name="connsiteY320" fmla="*/ 7907 h 10000"/>
                <a:gd name="connsiteX321" fmla="*/ 4319 w 10000"/>
                <a:gd name="connsiteY321" fmla="*/ 7551 h 10000"/>
                <a:gd name="connsiteX322" fmla="*/ 4294 w 10000"/>
                <a:gd name="connsiteY322" fmla="*/ 7437 h 10000"/>
                <a:gd name="connsiteX323" fmla="*/ 4268 w 10000"/>
                <a:gd name="connsiteY323" fmla="*/ 7310 h 10000"/>
                <a:gd name="connsiteX324" fmla="*/ 4238 w 10000"/>
                <a:gd name="connsiteY324" fmla="*/ 7194 h 10000"/>
                <a:gd name="connsiteX325" fmla="*/ 4192 w 10000"/>
                <a:gd name="connsiteY325" fmla="*/ 7151 h 10000"/>
                <a:gd name="connsiteX326" fmla="*/ 4147 w 10000"/>
                <a:gd name="connsiteY326" fmla="*/ 7394 h 10000"/>
                <a:gd name="connsiteX327" fmla="*/ 4116 w 10000"/>
                <a:gd name="connsiteY327" fmla="*/ 7639 h 10000"/>
                <a:gd name="connsiteX328" fmla="*/ 4086 w 10000"/>
                <a:gd name="connsiteY328" fmla="*/ 7879 h 10000"/>
                <a:gd name="connsiteX329" fmla="*/ 4035 w 10000"/>
                <a:gd name="connsiteY329" fmla="*/ 8106 h 10000"/>
                <a:gd name="connsiteX330" fmla="*/ 3833 w 10000"/>
                <a:gd name="connsiteY330" fmla="*/ 7151 h 10000"/>
                <a:gd name="connsiteX331" fmla="*/ 3772 w 10000"/>
                <a:gd name="connsiteY331" fmla="*/ 7151 h 10000"/>
                <a:gd name="connsiteX332" fmla="*/ 3772 w 10000"/>
                <a:gd name="connsiteY332" fmla="*/ 7310 h 10000"/>
                <a:gd name="connsiteX333" fmla="*/ 3813 w 10000"/>
                <a:gd name="connsiteY333" fmla="*/ 7480 h 10000"/>
                <a:gd name="connsiteX334" fmla="*/ 3848 w 10000"/>
                <a:gd name="connsiteY334" fmla="*/ 7666 h 10000"/>
                <a:gd name="connsiteX335" fmla="*/ 3878 w 10000"/>
                <a:gd name="connsiteY335" fmla="*/ 7850 h 10000"/>
                <a:gd name="connsiteX336" fmla="*/ 3909 w 10000"/>
                <a:gd name="connsiteY336" fmla="*/ 8050 h 10000"/>
                <a:gd name="connsiteX337" fmla="*/ 3934 w 10000"/>
                <a:gd name="connsiteY337" fmla="*/ 8221 h 10000"/>
                <a:gd name="connsiteX338" fmla="*/ 3959 w 10000"/>
                <a:gd name="connsiteY338" fmla="*/ 8418 h 10000"/>
                <a:gd name="connsiteX339" fmla="*/ 3975 w 10000"/>
                <a:gd name="connsiteY339" fmla="*/ 8635 h 10000"/>
                <a:gd name="connsiteX340" fmla="*/ 3995 w 10000"/>
                <a:gd name="connsiteY340" fmla="*/ 8835 h 10000"/>
                <a:gd name="connsiteX341" fmla="*/ 4041 w 10000"/>
                <a:gd name="connsiteY341" fmla="*/ 8805 h 10000"/>
                <a:gd name="connsiteX342" fmla="*/ 4081 w 10000"/>
                <a:gd name="connsiteY342" fmla="*/ 8723 h 10000"/>
                <a:gd name="connsiteX343" fmla="*/ 4111 w 10000"/>
                <a:gd name="connsiteY343" fmla="*/ 8635 h 10000"/>
                <a:gd name="connsiteX344" fmla="*/ 4142 w 10000"/>
                <a:gd name="connsiteY344" fmla="*/ 8534 h 10000"/>
                <a:gd name="connsiteX345" fmla="*/ 4162 w 10000"/>
                <a:gd name="connsiteY345" fmla="*/ 8418 h 10000"/>
                <a:gd name="connsiteX346" fmla="*/ 4182 w 10000"/>
                <a:gd name="connsiteY346" fmla="*/ 8292 h 10000"/>
                <a:gd name="connsiteX347" fmla="*/ 4197 w 10000"/>
                <a:gd name="connsiteY347" fmla="*/ 8178 h 10000"/>
                <a:gd name="connsiteX348" fmla="*/ 4218 w 10000"/>
                <a:gd name="connsiteY348" fmla="*/ 8066 h 10000"/>
                <a:gd name="connsiteX349" fmla="*/ 4238 w 10000"/>
                <a:gd name="connsiteY349" fmla="*/ 8178 h 10000"/>
                <a:gd name="connsiteX350" fmla="*/ 4228 w 10000"/>
                <a:gd name="connsiteY350" fmla="*/ 8432 h 10000"/>
                <a:gd name="connsiteX351" fmla="*/ 4203 w 10000"/>
                <a:gd name="connsiteY351" fmla="*/ 8705 h 10000"/>
                <a:gd name="connsiteX352" fmla="*/ 4182 w 10000"/>
                <a:gd name="connsiteY352" fmla="*/ 8948 h 10000"/>
                <a:gd name="connsiteX353" fmla="*/ 4147 w 10000"/>
                <a:gd name="connsiteY353" fmla="*/ 9205 h 10000"/>
                <a:gd name="connsiteX354" fmla="*/ 4111 w 10000"/>
                <a:gd name="connsiteY354" fmla="*/ 9459 h 10000"/>
                <a:gd name="connsiteX355" fmla="*/ 4076 w 10000"/>
                <a:gd name="connsiteY355" fmla="*/ 9703 h 10000"/>
                <a:gd name="connsiteX356" fmla="*/ 4258 w 10000"/>
                <a:gd name="connsiteY356" fmla="*/ 9861 h 10000"/>
                <a:gd name="connsiteX357" fmla="*/ 4273 w 10000"/>
                <a:gd name="connsiteY357" fmla="*/ 9673 h 10000"/>
                <a:gd name="connsiteX358" fmla="*/ 4294 w 10000"/>
                <a:gd name="connsiteY358" fmla="*/ 9516 h 10000"/>
                <a:gd name="connsiteX359" fmla="*/ 4400 w 10000"/>
                <a:gd name="connsiteY359" fmla="*/ 9474 h 10000"/>
                <a:gd name="connsiteX360" fmla="*/ 4511 w 10000"/>
                <a:gd name="connsiteY360" fmla="*/ 9389 h 10000"/>
                <a:gd name="connsiteX361" fmla="*/ 4623 w 10000"/>
                <a:gd name="connsiteY361" fmla="*/ 9304 h 10000"/>
                <a:gd name="connsiteX362" fmla="*/ 4734 w 10000"/>
                <a:gd name="connsiteY362" fmla="*/ 9233 h 10000"/>
                <a:gd name="connsiteX363" fmla="*/ 4846 w 10000"/>
                <a:gd name="connsiteY363" fmla="*/ 9148 h 10000"/>
                <a:gd name="connsiteX364" fmla="*/ 4952 w 10000"/>
                <a:gd name="connsiteY364" fmla="*/ 9063 h 10000"/>
                <a:gd name="connsiteX365" fmla="*/ 5063 w 10000"/>
                <a:gd name="connsiteY365" fmla="*/ 8977 h 10000"/>
                <a:gd name="connsiteX366" fmla="*/ 5170 w 10000"/>
                <a:gd name="connsiteY366" fmla="*/ 8920 h 10000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9848 w 10000"/>
                <a:gd name="connsiteY57" fmla="*/ 6496 h 10000"/>
                <a:gd name="connsiteX58" fmla="*/ 9980 w 10000"/>
                <a:gd name="connsiteY58" fmla="*/ 7082 h 10000"/>
                <a:gd name="connsiteX59" fmla="*/ 10000 w 10000"/>
                <a:gd name="connsiteY59" fmla="*/ 6298 h 10000"/>
                <a:gd name="connsiteX60" fmla="*/ 9995 w 10000"/>
                <a:gd name="connsiteY60" fmla="*/ 5513 h 10000"/>
                <a:gd name="connsiteX61" fmla="*/ 9949 w 10000"/>
                <a:gd name="connsiteY61" fmla="*/ 4775 h 10000"/>
                <a:gd name="connsiteX62" fmla="*/ 9924 w 10000"/>
                <a:gd name="connsiteY62" fmla="*/ 4531 h 10000"/>
                <a:gd name="connsiteX63" fmla="*/ 9899 w 10000"/>
                <a:gd name="connsiteY63" fmla="*/ 4287 h 10000"/>
                <a:gd name="connsiteX64" fmla="*/ 9863 w 10000"/>
                <a:gd name="connsiteY64" fmla="*/ 4034 h 10000"/>
                <a:gd name="connsiteX65" fmla="*/ 9813 w 10000"/>
                <a:gd name="connsiteY65" fmla="*/ 3805 h 10000"/>
                <a:gd name="connsiteX66" fmla="*/ 9767 w 10000"/>
                <a:gd name="connsiteY66" fmla="*/ 3590 h 10000"/>
                <a:gd name="connsiteX67" fmla="*/ 9716 w 10000"/>
                <a:gd name="connsiteY67" fmla="*/ 3380 h 10000"/>
                <a:gd name="connsiteX68" fmla="*/ 9656 w 10000"/>
                <a:gd name="connsiteY68" fmla="*/ 3163 h 10000"/>
                <a:gd name="connsiteX69" fmla="*/ 9595 w 10000"/>
                <a:gd name="connsiteY69" fmla="*/ 2980 h 10000"/>
                <a:gd name="connsiteX70" fmla="*/ 9529 w 10000"/>
                <a:gd name="connsiteY70" fmla="*/ 2793 h 10000"/>
                <a:gd name="connsiteX71" fmla="*/ 9458 w 10000"/>
                <a:gd name="connsiteY71" fmla="*/ 2606 h 10000"/>
                <a:gd name="connsiteX72" fmla="*/ 9387 w 10000"/>
                <a:gd name="connsiteY72" fmla="*/ 2437 h 10000"/>
                <a:gd name="connsiteX73" fmla="*/ 9316 w 10000"/>
                <a:gd name="connsiteY73" fmla="*/ 2267 h 10000"/>
                <a:gd name="connsiteX74" fmla="*/ 9241 w 10000"/>
                <a:gd name="connsiteY74" fmla="*/ 2112 h 10000"/>
                <a:gd name="connsiteX75" fmla="*/ 9154 w 10000"/>
                <a:gd name="connsiteY75" fmla="*/ 1955 h 10000"/>
                <a:gd name="connsiteX76" fmla="*/ 9078 w 10000"/>
                <a:gd name="connsiteY76" fmla="*/ 1826 h 10000"/>
                <a:gd name="connsiteX77" fmla="*/ 8997 w 10000"/>
                <a:gd name="connsiteY77" fmla="*/ 1698 h 10000"/>
                <a:gd name="connsiteX78" fmla="*/ 8982 w 10000"/>
                <a:gd name="connsiteY78" fmla="*/ 1712 h 10000"/>
                <a:gd name="connsiteX79" fmla="*/ 8972 w 10000"/>
                <a:gd name="connsiteY79" fmla="*/ 1726 h 10000"/>
                <a:gd name="connsiteX80" fmla="*/ 8957 w 10000"/>
                <a:gd name="connsiteY80" fmla="*/ 1739 h 10000"/>
                <a:gd name="connsiteX81" fmla="*/ 8947 w 10000"/>
                <a:gd name="connsiteY81" fmla="*/ 1766 h 10000"/>
                <a:gd name="connsiteX82" fmla="*/ 8932 w 10000"/>
                <a:gd name="connsiteY82" fmla="*/ 1826 h 10000"/>
                <a:gd name="connsiteX83" fmla="*/ 8906 w 10000"/>
                <a:gd name="connsiteY83" fmla="*/ 1912 h 10000"/>
                <a:gd name="connsiteX84" fmla="*/ 8866 w 10000"/>
                <a:gd name="connsiteY84" fmla="*/ 2025 h 10000"/>
                <a:gd name="connsiteX85" fmla="*/ 8820 w 10000"/>
                <a:gd name="connsiteY85" fmla="*/ 2168 h 10000"/>
                <a:gd name="connsiteX86" fmla="*/ 8749 w 10000"/>
                <a:gd name="connsiteY86" fmla="*/ 2351 h 10000"/>
                <a:gd name="connsiteX87" fmla="*/ 8684 w 10000"/>
                <a:gd name="connsiteY87" fmla="*/ 2492 h 10000"/>
                <a:gd name="connsiteX88" fmla="*/ 8628 w 10000"/>
                <a:gd name="connsiteY88" fmla="*/ 2623 h 10000"/>
                <a:gd name="connsiteX89" fmla="*/ 8567 w 10000"/>
                <a:gd name="connsiteY89" fmla="*/ 2736 h 10000"/>
                <a:gd name="connsiteX90" fmla="*/ 8516 w 10000"/>
                <a:gd name="connsiteY90" fmla="*/ 2823 h 10000"/>
                <a:gd name="connsiteX91" fmla="*/ 8466 w 10000"/>
                <a:gd name="connsiteY91" fmla="*/ 2906 h 10000"/>
                <a:gd name="connsiteX92" fmla="*/ 8415 w 10000"/>
                <a:gd name="connsiteY92" fmla="*/ 2953 h 10000"/>
                <a:gd name="connsiteX93" fmla="*/ 8365 w 10000"/>
                <a:gd name="connsiteY93" fmla="*/ 3008 h 10000"/>
                <a:gd name="connsiteX94" fmla="*/ 8314 w 10000"/>
                <a:gd name="connsiteY94" fmla="*/ 3022 h 10000"/>
                <a:gd name="connsiteX95" fmla="*/ 8258 w 10000"/>
                <a:gd name="connsiteY95" fmla="*/ 3037 h 10000"/>
                <a:gd name="connsiteX96" fmla="*/ 8208 w 10000"/>
                <a:gd name="connsiteY96" fmla="*/ 3051 h 10000"/>
                <a:gd name="connsiteX97" fmla="*/ 8147 w 10000"/>
                <a:gd name="connsiteY97" fmla="*/ 3051 h 10000"/>
                <a:gd name="connsiteX98" fmla="*/ 8086 w 10000"/>
                <a:gd name="connsiteY98" fmla="*/ 3037 h 10000"/>
                <a:gd name="connsiteX99" fmla="*/ 8015 w 10000"/>
                <a:gd name="connsiteY99" fmla="*/ 3037 h 10000"/>
                <a:gd name="connsiteX100" fmla="*/ 7939 w 10000"/>
                <a:gd name="connsiteY100" fmla="*/ 3022 h 10000"/>
                <a:gd name="connsiteX101" fmla="*/ 7858 w 10000"/>
                <a:gd name="connsiteY101" fmla="*/ 3008 h 10000"/>
                <a:gd name="connsiteX102" fmla="*/ 7803 w 10000"/>
                <a:gd name="connsiteY102" fmla="*/ 2935 h 10000"/>
                <a:gd name="connsiteX103" fmla="*/ 7747 w 10000"/>
                <a:gd name="connsiteY103" fmla="*/ 2892 h 10000"/>
                <a:gd name="connsiteX104" fmla="*/ 7696 w 10000"/>
                <a:gd name="connsiteY104" fmla="*/ 2823 h 10000"/>
                <a:gd name="connsiteX105" fmla="*/ 7635 w 10000"/>
                <a:gd name="connsiteY105" fmla="*/ 2763 h 10000"/>
                <a:gd name="connsiteX106" fmla="*/ 7585 w 10000"/>
                <a:gd name="connsiteY106" fmla="*/ 2692 h 10000"/>
                <a:gd name="connsiteX107" fmla="*/ 7529 w 10000"/>
                <a:gd name="connsiteY107" fmla="*/ 2593 h 10000"/>
                <a:gd name="connsiteX108" fmla="*/ 7489 w 10000"/>
                <a:gd name="connsiteY108" fmla="*/ 2478 h 10000"/>
                <a:gd name="connsiteX109" fmla="*/ 7448 w 10000"/>
                <a:gd name="connsiteY109" fmla="*/ 2351 h 10000"/>
                <a:gd name="connsiteX110" fmla="*/ 7468 w 10000"/>
                <a:gd name="connsiteY110" fmla="*/ 2295 h 10000"/>
                <a:gd name="connsiteX111" fmla="*/ 7484 w 10000"/>
                <a:gd name="connsiteY111" fmla="*/ 2238 h 10000"/>
                <a:gd name="connsiteX112" fmla="*/ 7499 w 10000"/>
                <a:gd name="connsiteY112" fmla="*/ 2168 h 10000"/>
                <a:gd name="connsiteX113" fmla="*/ 7514 w 10000"/>
                <a:gd name="connsiteY113" fmla="*/ 2112 h 10000"/>
                <a:gd name="connsiteX114" fmla="*/ 7554 w 10000"/>
                <a:gd name="connsiteY114" fmla="*/ 1753 h 10000"/>
                <a:gd name="connsiteX115" fmla="*/ 7570 w 10000"/>
                <a:gd name="connsiteY115" fmla="*/ 1397 h 10000"/>
                <a:gd name="connsiteX116" fmla="*/ 7570 w 10000"/>
                <a:gd name="connsiteY116" fmla="*/ 1042 h 10000"/>
                <a:gd name="connsiteX117" fmla="*/ 7559 w 10000"/>
                <a:gd name="connsiteY117" fmla="*/ 685 h 10000"/>
                <a:gd name="connsiteX118" fmla="*/ 7529 w 10000"/>
                <a:gd name="connsiteY118" fmla="*/ 330 h 10000"/>
                <a:gd name="connsiteX119" fmla="*/ 7484 w 10000"/>
                <a:gd name="connsiteY119" fmla="*/ 0 h 10000"/>
                <a:gd name="connsiteX120" fmla="*/ 7048 w 10000"/>
                <a:gd name="connsiteY120" fmla="*/ 1925 h 10000"/>
                <a:gd name="connsiteX121" fmla="*/ 6932 w 10000"/>
                <a:gd name="connsiteY121" fmla="*/ 1955 h 10000"/>
                <a:gd name="connsiteX122" fmla="*/ 6820 w 10000"/>
                <a:gd name="connsiteY122" fmla="*/ 2025 h 10000"/>
                <a:gd name="connsiteX123" fmla="*/ 6709 w 10000"/>
                <a:gd name="connsiteY123" fmla="*/ 2112 h 10000"/>
                <a:gd name="connsiteX124" fmla="*/ 6603 w 10000"/>
                <a:gd name="connsiteY124" fmla="*/ 2195 h 10000"/>
                <a:gd name="connsiteX125" fmla="*/ 6501 w 10000"/>
                <a:gd name="connsiteY125" fmla="*/ 2337 h 10000"/>
                <a:gd name="connsiteX126" fmla="*/ 5443 w 10000"/>
                <a:gd name="connsiteY126" fmla="*/ 6569 h 10000"/>
                <a:gd name="connsiteX127" fmla="*/ 5337 w 10000"/>
                <a:gd name="connsiteY127" fmla="*/ 6439 h 10000"/>
                <a:gd name="connsiteX128" fmla="*/ 5251 w 10000"/>
                <a:gd name="connsiteY128" fmla="*/ 6371 h 10000"/>
                <a:gd name="connsiteX129" fmla="*/ 5170 w 10000"/>
                <a:gd name="connsiteY129" fmla="*/ 6284 h 10000"/>
                <a:gd name="connsiteX130" fmla="*/ 5089 w 10000"/>
                <a:gd name="connsiteY130" fmla="*/ 6185 h 10000"/>
                <a:gd name="connsiteX131" fmla="*/ 5013 w 10000"/>
                <a:gd name="connsiteY131" fmla="*/ 6100 h 10000"/>
                <a:gd name="connsiteX132" fmla="*/ 4962 w 10000"/>
                <a:gd name="connsiteY132" fmla="*/ 6000 h 10000"/>
                <a:gd name="connsiteX133" fmla="*/ 4937 w 10000"/>
                <a:gd name="connsiteY133" fmla="*/ 5886 h 10000"/>
                <a:gd name="connsiteX134" fmla="*/ 4835 w 10000"/>
                <a:gd name="connsiteY134" fmla="*/ 5928 h 10000"/>
                <a:gd name="connsiteX135" fmla="*/ 4668 w 10000"/>
                <a:gd name="connsiteY135" fmla="*/ 6013 h 10000"/>
                <a:gd name="connsiteX136" fmla="*/ 4461 w 10000"/>
                <a:gd name="connsiteY136" fmla="*/ 6100 h 10000"/>
                <a:gd name="connsiteX137" fmla="*/ 4213 w 10000"/>
                <a:gd name="connsiteY137" fmla="*/ 6226 h 10000"/>
                <a:gd name="connsiteX138" fmla="*/ 3929 w 10000"/>
                <a:gd name="connsiteY138" fmla="*/ 6355 h 10000"/>
                <a:gd name="connsiteX139" fmla="*/ 3625 w 10000"/>
                <a:gd name="connsiteY139" fmla="*/ 6483 h 10000"/>
                <a:gd name="connsiteX140" fmla="*/ 3311 w 10000"/>
                <a:gd name="connsiteY140" fmla="*/ 6637 h 10000"/>
                <a:gd name="connsiteX141" fmla="*/ 2992 w 10000"/>
                <a:gd name="connsiteY141" fmla="*/ 6781 h 10000"/>
                <a:gd name="connsiteX142" fmla="*/ 2678 w 10000"/>
                <a:gd name="connsiteY142" fmla="*/ 6925 h 10000"/>
                <a:gd name="connsiteX143" fmla="*/ 2380 w 10000"/>
                <a:gd name="connsiteY143" fmla="*/ 7082 h 10000"/>
                <a:gd name="connsiteX144" fmla="*/ 2101 w 10000"/>
                <a:gd name="connsiteY144" fmla="*/ 7208 h 10000"/>
                <a:gd name="connsiteX145" fmla="*/ 1848 w 10000"/>
                <a:gd name="connsiteY145" fmla="*/ 7325 h 10000"/>
                <a:gd name="connsiteX146" fmla="*/ 1641 w 10000"/>
                <a:gd name="connsiteY146" fmla="*/ 7423 h 10000"/>
                <a:gd name="connsiteX147" fmla="*/ 1484 w 10000"/>
                <a:gd name="connsiteY147" fmla="*/ 7480 h 10000"/>
                <a:gd name="connsiteX148" fmla="*/ 1377 w 10000"/>
                <a:gd name="connsiteY148" fmla="*/ 7538 h 10000"/>
                <a:gd name="connsiteX149" fmla="*/ 1342 w 10000"/>
                <a:gd name="connsiteY149" fmla="*/ 7551 h 10000"/>
                <a:gd name="connsiteX150" fmla="*/ 1261 w 10000"/>
                <a:gd name="connsiteY150" fmla="*/ 7480 h 10000"/>
                <a:gd name="connsiteX151" fmla="*/ 1180 w 10000"/>
                <a:gd name="connsiteY151" fmla="*/ 7410 h 10000"/>
                <a:gd name="connsiteX152" fmla="*/ 1104 w 10000"/>
                <a:gd name="connsiteY152" fmla="*/ 7339 h 10000"/>
                <a:gd name="connsiteX153" fmla="*/ 1023 w 10000"/>
                <a:gd name="connsiteY153" fmla="*/ 7254 h 10000"/>
                <a:gd name="connsiteX154" fmla="*/ 942 w 10000"/>
                <a:gd name="connsiteY154" fmla="*/ 7178 h 10000"/>
                <a:gd name="connsiteX155" fmla="*/ 861 w 10000"/>
                <a:gd name="connsiteY155" fmla="*/ 7095 h 10000"/>
                <a:gd name="connsiteX156" fmla="*/ 785 w 10000"/>
                <a:gd name="connsiteY156" fmla="*/ 7024 h 10000"/>
                <a:gd name="connsiteX157" fmla="*/ 704 w 10000"/>
                <a:gd name="connsiteY157" fmla="*/ 6941 h 10000"/>
                <a:gd name="connsiteX158" fmla="*/ 623 w 10000"/>
                <a:gd name="connsiteY158" fmla="*/ 6869 h 10000"/>
                <a:gd name="connsiteX159" fmla="*/ 542 w 10000"/>
                <a:gd name="connsiteY159" fmla="*/ 6798 h 10000"/>
                <a:gd name="connsiteX160" fmla="*/ 466 w 10000"/>
                <a:gd name="connsiteY160" fmla="*/ 6711 h 10000"/>
                <a:gd name="connsiteX161" fmla="*/ 380 w 10000"/>
                <a:gd name="connsiteY161" fmla="*/ 6653 h 10000"/>
                <a:gd name="connsiteX162" fmla="*/ 299 w 10000"/>
                <a:gd name="connsiteY162" fmla="*/ 6582 h 10000"/>
                <a:gd name="connsiteX163" fmla="*/ 218 w 10000"/>
                <a:gd name="connsiteY163" fmla="*/ 6511 h 10000"/>
                <a:gd name="connsiteX164" fmla="*/ 137 w 10000"/>
                <a:gd name="connsiteY164" fmla="*/ 6455 h 10000"/>
                <a:gd name="connsiteX165" fmla="*/ 56 w 10000"/>
                <a:gd name="connsiteY165" fmla="*/ 6385 h 10000"/>
                <a:gd name="connsiteX166" fmla="*/ 0 w 10000"/>
                <a:gd name="connsiteY166" fmla="*/ 6551 h 10000"/>
                <a:gd name="connsiteX167" fmla="*/ 15 w 10000"/>
                <a:gd name="connsiteY167" fmla="*/ 6582 h 10000"/>
                <a:gd name="connsiteX168" fmla="*/ 51 w 10000"/>
                <a:gd name="connsiteY168" fmla="*/ 6637 h 10000"/>
                <a:gd name="connsiteX169" fmla="*/ 106 w 10000"/>
                <a:gd name="connsiteY169" fmla="*/ 6698 h 10000"/>
                <a:gd name="connsiteX170" fmla="*/ 177 w 10000"/>
                <a:gd name="connsiteY170" fmla="*/ 6781 h 10000"/>
                <a:gd name="connsiteX171" fmla="*/ 263 w 10000"/>
                <a:gd name="connsiteY171" fmla="*/ 6869 h 10000"/>
                <a:gd name="connsiteX172" fmla="*/ 359 w 10000"/>
                <a:gd name="connsiteY172" fmla="*/ 6967 h 10000"/>
                <a:gd name="connsiteX173" fmla="*/ 456 w 10000"/>
                <a:gd name="connsiteY173" fmla="*/ 7082 h 10000"/>
                <a:gd name="connsiteX174" fmla="*/ 557 w 10000"/>
                <a:gd name="connsiteY174" fmla="*/ 7178 h 10000"/>
                <a:gd name="connsiteX175" fmla="*/ 658 w 10000"/>
                <a:gd name="connsiteY175" fmla="*/ 7296 h 10000"/>
                <a:gd name="connsiteX176" fmla="*/ 754 w 10000"/>
                <a:gd name="connsiteY176" fmla="*/ 7394 h 10000"/>
                <a:gd name="connsiteX177" fmla="*/ 851 w 10000"/>
                <a:gd name="connsiteY177" fmla="*/ 7480 h 10000"/>
                <a:gd name="connsiteX178" fmla="*/ 932 w 10000"/>
                <a:gd name="connsiteY178" fmla="*/ 7566 h 10000"/>
                <a:gd name="connsiteX179" fmla="*/ 997 w 10000"/>
                <a:gd name="connsiteY179" fmla="*/ 7653 h 10000"/>
                <a:gd name="connsiteX180" fmla="*/ 1053 w 10000"/>
                <a:gd name="connsiteY180" fmla="*/ 7694 h 10000"/>
                <a:gd name="connsiteX181" fmla="*/ 1089 w 10000"/>
                <a:gd name="connsiteY181" fmla="*/ 7738 h 10000"/>
                <a:gd name="connsiteX182" fmla="*/ 1099 w 10000"/>
                <a:gd name="connsiteY182" fmla="*/ 7753 h 10000"/>
                <a:gd name="connsiteX183" fmla="*/ 1094 w 10000"/>
                <a:gd name="connsiteY183" fmla="*/ 7753 h 10000"/>
                <a:gd name="connsiteX184" fmla="*/ 1073 w 10000"/>
                <a:gd name="connsiteY184" fmla="*/ 7766 h 10000"/>
                <a:gd name="connsiteX185" fmla="*/ 1053 w 10000"/>
                <a:gd name="connsiteY185" fmla="*/ 7795 h 10000"/>
                <a:gd name="connsiteX186" fmla="*/ 1023 w 10000"/>
                <a:gd name="connsiteY186" fmla="*/ 7836 h 10000"/>
                <a:gd name="connsiteX187" fmla="*/ 987 w 10000"/>
                <a:gd name="connsiteY187" fmla="*/ 7865 h 10000"/>
                <a:gd name="connsiteX188" fmla="*/ 957 w 10000"/>
                <a:gd name="connsiteY188" fmla="*/ 7907 h 10000"/>
                <a:gd name="connsiteX189" fmla="*/ 932 w 10000"/>
                <a:gd name="connsiteY189" fmla="*/ 7950 h 10000"/>
                <a:gd name="connsiteX190" fmla="*/ 906 w 10000"/>
                <a:gd name="connsiteY190" fmla="*/ 7993 h 10000"/>
                <a:gd name="connsiteX191" fmla="*/ 2486 w 10000"/>
                <a:gd name="connsiteY191" fmla="*/ 9944 h 10000"/>
                <a:gd name="connsiteX192" fmla="*/ 2516 w 10000"/>
                <a:gd name="connsiteY192" fmla="*/ 9987 h 10000"/>
                <a:gd name="connsiteX193" fmla="*/ 2542 w 10000"/>
                <a:gd name="connsiteY193" fmla="*/ 10000 h 10000"/>
                <a:gd name="connsiteX194" fmla="*/ 2572 w 10000"/>
                <a:gd name="connsiteY194" fmla="*/ 10000 h 10000"/>
                <a:gd name="connsiteX195" fmla="*/ 2603 w 10000"/>
                <a:gd name="connsiteY195" fmla="*/ 9928 h 10000"/>
                <a:gd name="connsiteX196" fmla="*/ 1246 w 10000"/>
                <a:gd name="connsiteY196" fmla="*/ 8106 h 10000"/>
                <a:gd name="connsiteX197" fmla="*/ 1337 w 10000"/>
                <a:gd name="connsiteY197" fmla="*/ 8050 h 10000"/>
                <a:gd name="connsiteX198" fmla="*/ 1494 w 10000"/>
                <a:gd name="connsiteY198" fmla="*/ 7963 h 10000"/>
                <a:gd name="connsiteX199" fmla="*/ 1701 w 10000"/>
                <a:gd name="connsiteY199" fmla="*/ 7836 h 10000"/>
                <a:gd name="connsiteX200" fmla="*/ 1949 w 10000"/>
                <a:gd name="connsiteY200" fmla="*/ 7694 h 10000"/>
                <a:gd name="connsiteX201" fmla="*/ 2233 w 10000"/>
                <a:gd name="connsiteY201" fmla="*/ 7551 h 10000"/>
                <a:gd name="connsiteX202" fmla="*/ 2542 w 10000"/>
                <a:gd name="connsiteY202" fmla="*/ 7394 h 10000"/>
                <a:gd name="connsiteX203" fmla="*/ 2871 w 10000"/>
                <a:gd name="connsiteY203" fmla="*/ 7208 h 10000"/>
                <a:gd name="connsiteX204" fmla="*/ 3195 w 10000"/>
                <a:gd name="connsiteY204" fmla="*/ 7038 h 10000"/>
                <a:gd name="connsiteX205" fmla="*/ 3524 w 10000"/>
                <a:gd name="connsiteY205" fmla="*/ 6881 h 10000"/>
                <a:gd name="connsiteX206" fmla="*/ 3833 w 10000"/>
                <a:gd name="connsiteY206" fmla="*/ 6711 h 10000"/>
                <a:gd name="connsiteX207" fmla="*/ 4122 w 10000"/>
                <a:gd name="connsiteY207" fmla="*/ 6569 h 10000"/>
                <a:gd name="connsiteX208" fmla="*/ 4380 w 10000"/>
                <a:gd name="connsiteY208" fmla="*/ 6426 h 10000"/>
                <a:gd name="connsiteX209" fmla="*/ 4603 w 10000"/>
                <a:gd name="connsiteY209" fmla="*/ 6326 h 10000"/>
                <a:gd name="connsiteX210" fmla="*/ 4765 w 10000"/>
                <a:gd name="connsiteY210" fmla="*/ 6226 h 10000"/>
                <a:gd name="connsiteX211" fmla="*/ 4876 w 10000"/>
                <a:gd name="connsiteY211" fmla="*/ 6170 h 10000"/>
                <a:gd name="connsiteX212" fmla="*/ 4911 w 10000"/>
                <a:gd name="connsiteY212" fmla="*/ 6158 h 10000"/>
                <a:gd name="connsiteX213" fmla="*/ 4972 w 10000"/>
                <a:gd name="connsiteY213" fmla="*/ 6255 h 10000"/>
                <a:gd name="connsiteX214" fmla="*/ 5038 w 10000"/>
                <a:gd name="connsiteY214" fmla="*/ 6355 h 10000"/>
                <a:gd name="connsiteX215" fmla="*/ 5109 w 10000"/>
                <a:gd name="connsiteY215" fmla="*/ 6455 h 10000"/>
                <a:gd name="connsiteX216" fmla="*/ 5180 w 10000"/>
                <a:gd name="connsiteY216" fmla="*/ 6569 h 10000"/>
                <a:gd name="connsiteX217" fmla="*/ 5241 w 10000"/>
                <a:gd name="connsiteY217" fmla="*/ 6683 h 10000"/>
                <a:gd name="connsiteX218" fmla="*/ 5306 w 10000"/>
                <a:gd name="connsiteY218" fmla="*/ 6798 h 10000"/>
                <a:gd name="connsiteX219" fmla="*/ 5367 w 10000"/>
                <a:gd name="connsiteY219" fmla="*/ 6910 h 10000"/>
                <a:gd name="connsiteX220" fmla="*/ 5428 w 10000"/>
                <a:gd name="connsiteY220" fmla="*/ 7038 h 10000"/>
                <a:gd name="connsiteX221" fmla="*/ 5423 w 10000"/>
                <a:gd name="connsiteY221" fmla="*/ 7464 h 10000"/>
                <a:gd name="connsiteX222" fmla="*/ 5397 w 10000"/>
                <a:gd name="connsiteY222" fmla="*/ 7865 h 10000"/>
                <a:gd name="connsiteX223" fmla="*/ 5367 w 10000"/>
                <a:gd name="connsiteY223" fmla="*/ 8279 h 10000"/>
                <a:gd name="connsiteX224" fmla="*/ 5337 w 10000"/>
                <a:gd name="connsiteY224" fmla="*/ 8649 h 10000"/>
                <a:gd name="connsiteX225" fmla="*/ 5296 w 10000"/>
                <a:gd name="connsiteY225" fmla="*/ 8519 h 10000"/>
                <a:gd name="connsiteX226" fmla="*/ 5251 w 10000"/>
                <a:gd name="connsiteY226" fmla="*/ 8391 h 10000"/>
                <a:gd name="connsiteX227" fmla="*/ 5210 w 10000"/>
                <a:gd name="connsiteY227" fmla="*/ 8263 h 10000"/>
                <a:gd name="connsiteX228" fmla="*/ 5170 w 10000"/>
                <a:gd name="connsiteY228" fmla="*/ 8146 h 10000"/>
                <a:gd name="connsiteX229" fmla="*/ 5129 w 10000"/>
                <a:gd name="connsiteY229" fmla="*/ 8020 h 10000"/>
                <a:gd name="connsiteX230" fmla="*/ 5089 w 10000"/>
                <a:gd name="connsiteY230" fmla="*/ 7907 h 10000"/>
                <a:gd name="connsiteX231" fmla="*/ 5043 w 10000"/>
                <a:gd name="connsiteY231" fmla="*/ 7795 h 10000"/>
                <a:gd name="connsiteX232" fmla="*/ 4992 w 10000"/>
                <a:gd name="connsiteY232" fmla="*/ 7694 h 10000"/>
                <a:gd name="connsiteX233" fmla="*/ 5033 w 10000"/>
                <a:gd name="connsiteY233" fmla="*/ 7694 h 10000"/>
                <a:gd name="connsiteX234" fmla="*/ 5073 w 10000"/>
                <a:gd name="connsiteY234" fmla="*/ 7738 h 10000"/>
                <a:gd name="connsiteX235" fmla="*/ 5114 w 10000"/>
                <a:gd name="connsiteY235" fmla="*/ 7808 h 10000"/>
                <a:gd name="connsiteX236" fmla="*/ 5149 w 10000"/>
                <a:gd name="connsiteY236" fmla="*/ 7895 h 10000"/>
                <a:gd name="connsiteX237" fmla="*/ 5190 w 10000"/>
                <a:gd name="connsiteY237" fmla="*/ 7980 h 10000"/>
                <a:gd name="connsiteX238" fmla="*/ 5230 w 10000"/>
                <a:gd name="connsiteY238" fmla="*/ 8007 h 10000"/>
                <a:gd name="connsiteX239" fmla="*/ 5271 w 10000"/>
                <a:gd name="connsiteY239" fmla="*/ 8007 h 10000"/>
                <a:gd name="connsiteX240" fmla="*/ 5316 w 10000"/>
                <a:gd name="connsiteY240" fmla="*/ 7950 h 10000"/>
                <a:gd name="connsiteX241" fmla="*/ 5276 w 10000"/>
                <a:gd name="connsiteY241" fmla="*/ 7753 h 10000"/>
                <a:gd name="connsiteX242" fmla="*/ 5225 w 10000"/>
                <a:gd name="connsiteY242" fmla="*/ 7566 h 10000"/>
                <a:gd name="connsiteX243" fmla="*/ 5170 w 10000"/>
                <a:gd name="connsiteY243" fmla="*/ 7410 h 10000"/>
                <a:gd name="connsiteX244" fmla="*/ 5109 w 10000"/>
                <a:gd name="connsiteY244" fmla="*/ 7239 h 10000"/>
                <a:gd name="connsiteX245" fmla="*/ 5043 w 10000"/>
                <a:gd name="connsiteY245" fmla="*/ 7095 h 10000"/>
                <a:gd name="connsiteX246" fmla="*/ 4972 w 10000"/>
                <a:gd name="connsiteY246" fmla="*/ 6967 h 10000"/>
                <a:gd name="connsiteX247" fmla="*/ 4901 w 10000"/>
                <a:gd name="connsiteY247" fmla="*/ 6854 h 10000"/>
                <a:gd name="connsiteX248" fmla="*/ 4835 w 10000"/>
                <a:gd name="connsiteY248" fmla="*/ 6753 h 10000"/>
                <a:gd name="connsiteX249" fmla="*/ 4881 w 10000"/>
                <a:gd name="connsiteY249" fmla="*/ 6766 h 10000"/>
                <a:gd name="connsiteX250" fmla="*/ 4927 w 10000"/>
                <a:gd name="connsiteY250" fmla="*/ 6781 h 10000"/>
                <a:gd name="connsiteX251" fmla="*/ 4972 w 10000"/>
                <a:gd name="connsiteY251" fmla="*/ 6811 h 10000"/>
                <a:gd name="connsiteX252" fmla="*/ 5018 w 10000"/>
                <a:gd name="connsiteY252" fmla="*/ 6854 h 10000"/>
                <a:gd name="connsiteX253" fmla="*/ 5068 w 10000"/>
                <a:gd name="connsiteY253" fmla="*/ 6881 h 10000"/>
                <a:gd name="connsiteX254" fmla="*/ 5114 w 10000"/>
                <a:gd name="connsiteY254" fmla="*/ 6925 h 10000"/>
                <a:gd name="connsiteX255" fmla="*/ 5154 w 10000"/>
                <a:gd name="connsiteY255" fmla="*/ 6981 h 10000"/>
                <a:gd name="connsiteX256" fmla="*/ 5195 w 10000"/>
                <a:gd name="connsiteY256" fmla="*/ 7038 h 10000"/>
                <a:gd name="connsiteX257" fmla="*/ 5220 w 10000"/>
                <a:gd name="connsiteY257" fmla="*/ 7053 h 10000"/>
                <a:gd name="connsiteX258" fmla="*/ 5241 w 10000"/>
                <a:gd name="connsiteY258" fmla="*/ 7108 h 10000"/>
                <a:gd name="connsiteX259" fmla="*/ 5266 w 10000"/>
                <a:gd name="connsiteY259" fmla="*/ 7178 h 10000"/>
                <a:gd name="connsiteX260" fmla="*/ 5281 w 10000"/>
                <a:gd name="connsiteY260" fmla="*/ 7225 h 10000"/>
                <a:gd name="connsiteX261" fmla="*/ 5306 w 10000"/>
                <a:gd name="connsiteY261" fmla="*/ 7296 h 10000"/>
                <a:gd name="connsiteX262" fmla="*/ 5327 w 10000"/>
                <a:gd name="connsiteY262" fmla="*/ 7310 h 10000"/>
                <a:gd name="connsiteX263" fmla="*/ 5352 w 10000"/>
                <a:gd name="connsiteY263" fmla="*/ 7296 h 10000"/>
                <a:gd name="connsiteX264" fmla="*/ 5382 w 10000"/>
                <a:gd name="connsiteY264" fmla="*/ 7225 h 10000"/>
                <a:gd name="connsiteX265" fmla="*/ 5342 w 10000"/>
                <a:gd name="connsiteY265" fmla="*/ 7082 h 10000"/>
                <a:gd name="connsiteX266" fmla="*/ 5296 w 10000"/>
                <a:gd name="connsiteY266" fmla="*/ 6967 h 10000"/>
                <a:gd name="connsiteX267" fmla="*/ 5241 w 10000"/>
                <a:gd name="connsiteY267" fmla="*/ 6869 h 10000"/>
                <a:gd name="connsiteX268" fmla="*/ 5190 w 10000"/>
                <a:gd name="connsiteY268" fmla="*/ 6781 h 10000"/>
                <a:gd name="connsiteX269" fmla="*/ 5129 w 10000"/>
                <a:gd name="connsiteY269" fmla="*/ 6711 h 10000"/>
                <a:gd name="connsiteX270" fmla="*/ 5073 w 10000"/>
                <a:gd name="connsiteY270" fmla="*/ 6669 h 10000"/>
                <a:gd name="connsiteX271" fmla="*/ 5008 w 10000"/>
                <a:gd name="connsiteY271" fmla="*/ 6597 h 10000"/>
                <a:gd name="connsiteX272" fmla="*/ 4952 w 10000"/>
                <a:gd name="connsiteY272" fmla="*/ 6551 h 10000"/>
                <a:gd name="connsiteX273" fmla="*/ 4916 w 10000"/>
                <a:gd name="connsiteY273" fmla="*/ 6511 h 10000"/>
                <a:gd name="connsiteX274" fmla="*/ 4876 w 10000"/>
                <a:gd name="connsiteY274" fmla="*/ 6496 h 10000"/>
                <a:gd name="connsiteX275" fmla="*/ 4841 w 10000"/>
                <a:gd name="connsiteY275" fmla="*/ 6496 h 10000"/>
                <a:gd name="connsiteX276" fmla="*/ 4810 w 10000"/>
                <a:gd name="connsiteY276" fmla="*/ 6569 h 10000"/>
                <a:gd name="connsiteX277" fmla="*/ 4810 w 10000"/>
                <a:gd name="connsiteY277" fmla="*/ 6610 h 10000"/>
                <a:gd name="connsiteX278" fmla="*/ 4815 w 10000"/>
                <a:gd name="connsiteY278" fmla="*/ 6669 h 10000"/>
                <a:gd name="connsiteX279" fmla="*/ 4820 w 10000"/>
                <a:gd name="connsiteY279" fmla="*/ 6698 h 10000"/>
                <a:gd name="connsiteX280" fmla="*/ 4835 w 10000"/>
                <a:gd name="connsiteY280" fmla="*/ 6724 h 10000"/>
                <a:gd name="connsiteX281" fmla="*/ 4795 w 10000"/>
                <a:gd name="connsiteY281" fmla="*/ 6766 h 10000"/>
                <a:gd name="connsiteX282" fmla="*/ 4744 w 10000"/>
                <a:gd name="connsiteY282" fmla="*/ 6781 h 10000"/>
                <a:gd name="connsiteX283" fmla="*/ 4709 w 10000"/>
                <a:gd name="connsiteY283" fmla="*/ 6811 h 10000"/>
                <a:gd name="connsiteX284" fmla="*/ 4704 w 10000"/>
                <a:gd name="connsiteY284" fmla="*/ 6941 h 10000"/>
                <a:gd name="connsiteX285" fmla="*/ 4754 w 10000"/>
                <a:gd name="connsiteY285" fmla="*/ 6995 h 10000"/>
                <a:gd name="connsiteX286" fmla="*/ 4800 w 10000"/>
                <a:gd name="connsiteY286" fmla="*/ 7038 h 10000"/>
                <a:gd name="connsiteX287" fmla="*/ 4846 w 10000"/>
                <a:gd name="connsiteY287" fmla="*/ 7095 h 10000"/>
                <a:gd name="connsiteX288" fmla="*/ 4896 w 10000"/>
                <a:gd name="connsiteY288" fmla="*/ 7123 h 10000"/>
                <a:gd name="connsiteX289" fmla="*/ 4937 w 10000"/>
                <a:gd name="connsiteY289" fmla="*/ 7178 h 10000"/>
                <a:gd name="connsiteX290" fmla="*/ 4987 w 10000"/>
                <a:gd name="connsiteY290" fmla="*/ 7239 h 10000"/>
                <a:gd name="connsiteX291" fmla="*/ 5028 w 10000"/>
                <a:gd name="connsiteY291" fmla="*/ 7325 h 10000"/>
                <a:gd name="connsiteX292" fmla="*/ 5068 w 10000"/>
                <a:gd name="connsiteY292" fmla="*/ 7410 h 10000"/>
                <a:gd name="connsiteX293" fmla="*/ 5033 w 10000"/>
                <a:gd name="connsiteY293" fmla="*/ 7423 h 10000"/>
                <a:gd name="connsiteX294" fmla="*/ 4992 w 10000"/>
                <a:gd name="connsiteY294" fmla="*/ 7423 h 10000"/>
                <a:gd name="connsiteX295" fmla="*/ 4957 w 10000"/>
                <a:gd name="connsiteY295" fmla="*/ 7410 h 10000"/>
                <a:gd name="connsiteX296" fmla="*/ 4916 w 10000"/>
                <a:gd name="connsiteY296" fmla="*/ 7367 h 10000"/>
                <a:gd name="connsiteX297" fmla="*/ 4876 w 10000"/>
                <a:gd name="connsiteY297" fmla="*/ 7339 h 10000"/>
                <a:gd name="connsiteX298" fmla="*/ 4835 w 10000"/>
                <a:gd name="connsiteY298" fmla="*/ 7325 h 10000"/>
                <a:gd name="connsiteX299" fmla="*/ 4800 w 10000"/>
                <a:gd name="connsiteY299" fmla="*/ 7353 h 10000"/>
                <a:gd name="connsiteX300" fmla="*/ 4759 w 10000"/>
                <a:gd name="connsiteY300" fmla="*/ 7410 h 10000"/>
                <a:gd name="connsiteX301" fmla="*/ 4775 w 10000"/>
                <a:gd name="connsiteY301" fmla="*/ 7580 h 10000"/>
                <a:gd name="connsiteX302" fmla="*/ 4810 w 10000"/>
                <a:gd name="connsiteY302" fmla="*/ 7738 h 10000"/>
                <a:gd name="connsiteX303" fmla="*/ 4851 w 10000"/>
                <a:gd name="connsiteY303" fmla="*/ 7850 h 10000"/>
                <a:gd name="connsiteX304" fmla="*/ 4901 w 10000"/>
                <a:gd name="connsiteY304" fmla="*/ 7963 h 10000"/>
                <a:gd name="connsiteX305" fmla="*/ 4952 w 10000"/>
                <a:gd name="connsiteY305" fmla="*/ 8078 h 10000"/>
                <a:gd name="connsiteX306" fmla="*/ 5003 w 10000"/>
                <a:gd name="connsiteY306" fmla="*/ 8206 h 10000"/>
                <a:gd name="connsiteX307" fmla="*/ 5043 w 10000"/>
                <a:gd name="connsiteY307" fmla="*/ 8376 h 10000"/>
                <a:gd name="connsiteX308" fmla="*/ 5078 w 10000"/>
                <a:gd name="connsiteY308" fmla="*/ 8547 h 10000"/>
                <a:gd name="connsiteX309" fmla="*/ 4987 w 10000"/>
                <a:gd name="connsiteY309" fmla="*/ 8606 h 10000"/>
                <a:gd name="connsiteX310" fmla="*/ 4886 w 10000"/>
                <a:gd name="connsiteY310" fmla="*/ 8664 h 10000"/>
                <a:gd name="connsiteX311" fmla="*/ 4795 w 10000"/>
                <a:gd name="connsiteY311" fmla="*/ 8750 h 10000"/>
                <a:gd name="connsiteX312" fmla="*/ 4699 w 10000"/>
                <a:gd name="connsiteY312" fmla="*/ 8835 h 10000"/>
                <a:gd name="connsiteX313" fmla="*/ 4608 w 10000"/>
                <a:gd name="connsiteY313" fmla="*/ 8920 h 10000"/>
                <a:gd name="connsiteX314" fmla="*/ 4511 w 10000"/>
                <a:gd name="connsiteY314" fmla="*/ 8977 h 10000"/>
                <a:gd name="connsiteX315" fmla="*/ 4415 w 10000"/>
                <a:gd name="connsiteY315" fmla="*/ 9033 h 10000"/>
                <a:gd name="connsiteX316" fmla="*/ 4319 w 10000"/>
                <a:gd name="connsiteY316" fmla="*/ 9048 h 10000"/>
                <a:gd name="connsiteX317" fmla="*/ 4339 w 10000"/>
                <a:gd name="connsiteY317" fmla="*/ 8693 h 10000"/>
                <a:gd name="connsiteX318" fmla="*/ 4349 w 10000"/>
                <a:gd name="connsiteY318" fmla="*/ 8292 h 10000"/>
                <a:gd name="connsiteX319" fmla="*/ 4339 w 10000"/>
                <a:gd name="connsiteY319" fmla="*/ 7907 h 10000"/>
                <a:gd name="connsiteX320" fmla="*/ 4319 w 10000"/>
                <a:gd name="connsiteY320" fmla="*/ 7551 h 10000"/>
                <a:gd name="connsiteX321" fmla="*/ 4294 w 10000"/>
                <a:gd name="connsiteY321" fmla="*/ 7437 h 10000"/>
                <a:gd name="connsiteX322" fmla="*/ 4268 w 10000"/>
                <a:gd name="connsiteY322" fmla="*/ 7310 h 10000"/>
                <a:gd name="connsiteX323" fmla="*/ 4238 w 10000"/>
                <a:gd name="connsiteY323" fmla="*/ 7194 h 10000"/>
                <a:gd name="connsiteX324" fmla="*/ 4192 w 10000"/>
                <a:gd name="connsiteY324" fmla="*/ 7151 h 10000"/>
                <a:gd name="connsiteX325" fmla="*/ 4147 w 10000"/>
                <a:gd name="connsiteY325" fmla="*/ 7394 h 10000"/>
                <a:gd name="connsiteX326" fmla="*/ 4116 w 10000"/>
                <a:gd name="connsiteY326" fmla="*/ 7639 h 10000"/>
                <a:gd name="connsiteX327" fmla="*/ 4086 w 10000"/>
                <a:gd name="connsiteY327" fmla="*/ 7879 h 10000"/>
                <a:gd name="connsiteX328" fmla="*/ 4035 w 10000"/>
                <a:gd name="connsiteY328" fmla="*/ 8106 h 10000"/>
                <a:gd name="connsiteX329" fmla="*/ 3833 w 10000"/>
                <a:gd name="connsiteY329" fmla="*/ 7151 h 10000"/>
                <a:gd name="connsiteX330" fmla="*/ 3772 w 10000"/>
                <a:gd name="connsiteY330" fmla="*/ 7151 h 10000"/>
                <a:gd name="connsiteX331" fmla="*/ 3772 w 10000"/>
                <a:gd name="connsiteY331" fmla="*/ 7310 h 10000"/>
                <a:gd name="connsiteX332" fmla="*/ 3813 w 10000"/>
                <a:gd name="connsiteY332" fmla="*/ 7480 h 10000"/>
                <a:gd name="connsiteX333" fmla="*/ 3848 w 10000"/>
                <a:gd name="connsiteY333" fmla="*/ 7666 h 10000"/>
                <a:gd name="connsiteX334" fmla="*/ 3878 w 10000"/>
                <a:gd name="connsiteY334" fmla="*/ 7850 h 10000"/>
                <a:gd name="connsiteX335" fmla="*/ 3909 w 10000"/>
                <a:gd name="connsiteY335" fmla="*/ 8050 h 10000"/>
                <a:gd name="connsiteX336" fmla="*/ 3934 w 10000"/>
                <a:gd name="connsiteY336" fmla="*/ 8221 h 10000"/>
                <a:gd name="connsiteX337" fmla="*/ 3959 w 10000"/>
                <a:gd name="connsiteY337" fmla="*/ 8418 h 10000"/>
                <a:gd name="connsiteX338" fmla="*/ 3975 w 10000"/>
                <a:gd name="connsiteY338" fmla="*/ 8635 h 10000"/>
                <a:gd name="connsiteX339" fmla="*/ 3995 w 10000"/>
                <a:gd name="connsiteY339" fmla="*/ 8835 h 10000"/>
                <a:gd name="connsiteX340" fmla="*/ 4041 w 10000"/>
                <a:gd name="connsiteY340" fmla="*/ 8805 h 10000"/>
                <a:gd name="connsiteX341" fmla="*/ 4081 w 10000"/>
                <a:gd name="connsiteY341" fmla="*/ 8723 h 10000"/>
                <a:gd name="connsiteX342" fmla="*/ 4111 w 10000"/>
                <a:gd name="connsiteY342" fmla="*/ 8635 h 10000"/>
                <a:gd name="connsiteX343" fmla="*/ 4142 w 10000"/>
                <a:gd name="connsiteY343" fmla="*/ 8534 h 10000"/>
                <a:gd name="connsiteX344" fmla="*/ 4162 w 10000"/>
                <a:gd name="connsiteY344" fmla="*/ 8418 h 10000"/>
                <a:gd name="connsiteX345" fmla="*/ 4182 w 10000"/>
                <a:gd name="connsiteY345" fmla="*/ 8292 h 10000"/>
                <a:gd name="connsiteX346" fmla="*/ 4197 w 10000"/>
                <a:gd name="connsiteY346" fmla="*/ 8178 h 10000"/>
                <a:gd name="connsiteX347" fmla="*/ 4218 w 10000"/>
                <a:gd name="connsiteY347" fmla="*/ 8066 h 10000"/>
                <a:gd name="connsiteX348" fmla="*/ 4238 w 10000"/>
                <a:gd name="connsiteY348" fmla="*/ 8178 h 10000"/>
                <a:gd name="connsiteX349" fmla="*/ 4228 w 10000"/>
                <a:gd name="connsiteY349" fmla="*/ 8432 h 10000"/>
                <a:gd name="connsiteX350" fmla="*/ 4203 w 10000"/>
                <a:gd name="connsiteY350" fmla="*/ 8705 h 10000"/>
                <a:gd name="connsiteX351" fmla="*/ 4182 w 10000"/>
                <a:gd name="connsiteY351" fmla="*/ 8948 h 10000"/>
                <a:gd name="connsiteX352" fmla="*/ 4147 w 10000"/>
                <a:gd name="connsiteY352" fmla="*/ 9205 h 10000"/>
                <a:gd name="connsiteX353" fmla="*/ 4111 w 10000"/>
                <a:gd name="connsiteY353" fmla="*/ 9459 h 10000"/>
                <a:gd name="connsiteX354" fmla="*/ 4076 w 10000"/>
                <a:gd name="connsiteY354" fmla="*/ 9703 h 10000"/>
                <a:gd name="connsiteX355" fmla="*/ 4258 w 10000"/>
                <a:gd name="connsiteY355" fmla="*/ 9861 h 10000"/>
                <a:gd name="connsiteX356" fmla="*/ 4273 w 10000"/>
                <a:gd name="connsiteY356" fmla="*/ 9673 h 10000"/>
                <a:gd name="connsiteX357" fmla="*/ 4294 w 10000"/>
                <a:gd name="connsiteY357" fmla="*/ 9516 h 10000"/>
                <a:gd name="connsiteX358" fmla="*/ 4400 w 10000"/>
                <a:gd name="connsiteY358" fmla="*/ 9474 h 10000"/>
                <a:gd name="connsiteX359" fmla="*/ 4511 w 10000"/>
                <a:gd name="connsiteY359" fmla="*/ 9389 h 10000"/>
                <a:gd name="connsiteX360" fmla="*/ 4623 w 10000"/>
                <a:gd name="connsiteY360" fmla="*/ 9304 h 10000"/>
                <a:gd name="connsiteX361" fmla="*/ 4734 w 10000"/>
                <a:gd name="connsiteY361" fmla="*/ 9233 h 10000"/>
                <a:gd name="connsiteX362" fmla="*/ 4846 w 10000"/>
                <a:gd name="connsiteY362" fmla="*/ 9148 h 10000"/>
                <a:gd name="connsiteX363" fmla="*/ 4952 w 10000"/>
                <a:gd name="connsiteY363" fmla="*/ 9063 h 10000"/>
                <a:gd name="connsiteX364" fmla="*/ 5063 w 10000"/>
                <a:gd name="connsiteY364" fmla="*/ 8977 h 10000"/>
                <a:gd name="connsiteX365" fmla="*/ 5170 w 10000"/>
                <a:gd name="connsiteY365" fmla="*/ 8920 h 10000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9980 w 10000"/>
                <a:gd name="connsiteY57" fmla="*/ 7082 h 10000"/>
                <a:gd name="connsiteX58" fmla="*/ 10000 w 10000"/>
                <a:gd name="connsiteY58" fmla="*/ 6298 h 10000"/>
                <a:gd name="connsiteX59" fmla="*/ 9995 w 10000"/>
                <a:gd name="connsiteY59" fmla="*/ 5513 h 10000"/>
                <a:gd name="connsiteX60" fmla="*/ 9949 w 10000"/>
                <a:gd name="connsiteY60" fmla="*/ 4775 h 10000"/>
                <a:gd name="connsiteX61" fmla="*/ 9924 w 10000"/>
                <a:gd name="connsiteY61" fmla="*/ 4531 h 10000"/>
                <a:gd name="connsiteX62" fmla="*/ 9899 w 10000"/>
                <a:gd name="connsiteY62" fmla="*/ 4287 h 10000"/>
                <a:gd name="connsiteX63" fmla="*/ 9863 w 10000"/>
                <a:gd name="connsiteY63" fmla="*/ 4034 h 10000"/>
                <a:gd name="connsiteX64" fmla="*/ 9813 w 10000"/>
                <a:gd name="connsiteY64" fmla="*/ 3805 h 10000"/>
                <a:gd name="connsiteX65" fmla="*/ 9767 w 10000"/>
                <a:gd name="connsiteY65" fmla="*/ 3590 h 10000"/>
                <a:gd name="connsiteX66" fmla="*/ 9716 w 10000"/>
                <a:gd name="connsiteY66" fmla="*/ 3380 h 10000"/>
                <a:gd name="connsiteX67" fmla="*/ 9656 w 10000"/>
                <a:gd name="connsiteY67" fmla="*/ 3163 h 10000"/>
                <a:gd name="connsiteX68" fmla="*/ 9595 w 10000"/>
                <a:gd name="connsiteY68" fmla="*/ 2980 h 10000"/>
                <a:gd name="connsiteX69" fmla="*/ 9529 w 10000"/>
                <a:gd name="connsiteY69" fmla="*/ 2793 h 10000"/>
                <a:gd name="connsiteX70" fmla="*/ 9458 w 10000"/>
                <a:gd name="connsiteY70" fmla="*/ 2606 h 10000"/>
                <a:gd name="connsiteX71" fmla="*/ 9387 w 10000"/>
                <a:gd name="connsiteY71" fmla="*/ 2437 h 10000"/>
                <a:gd name="connsiteX72" fmla="*/ 9316 w 10000"/>
                <a:gd name="connsiteY72" fmla="*/ 2267 h 10000"/>
                <a:gd name="connsiteX73" fmla="*/ 9241 w 10000"/>
                <a:gd name="connsiteY73" fmla="*/ 2112 h 10000"/>
                <a:gd name="connsiteX74" fmla="*/ 9154 w 10000"/>
                <a:gd name="connsiteY74" fmla="*/ 1955 h 10000"/>
                <a:gd name="connsiteX75" fmla="*/ 9078 w 10000"/>
                <a:gd name="connsiteY75" fmla="*/ 1826 h 10000"/>
                <a:gd name="connsiteX76" fmla="*/ 8997 w 10000"/>
                <a:gd name="connsiteY76" fmla="*/ 1698 h 10000"/>
                <a:gd name="connsiteX77" fmla="*/ 8982 w 10000"/>
                <a:gd name="connsiteY77" fmla="*/ 1712 h 10000"/>
                <a:gd name="connsiteX78" fmla="*/ 8972 w 10000"/>
                <a:gd name="connsiteY78" fmla="*/ 1726 h 10000"/>
                <a:gd name="connsiteX79" fmla="*/ 8957 w 10000"/>
                <a:gd name="connsiteY79" fmla="*/ 1739 h 10000"/>
                <a:gd name="connsiteX80" fmla="*/ 8947 w 10000"/>
                <a:gd name="connsiteY80" fmla="*/ 1766 h 10000"/>
                <a:gd name="connsiteX81" fmla="*/ 8932 w 10000"/>
                <a:gd name="connsiteY81" fmla="*/ 1826 h 10000"/>
                <a:gd name="connsiteX82" fmla="*/ 8906 w 10000"/>
                <a:gd name="connsiteY82" fmla="*/ 1912 h 10000"/>
                <a:gd name="connsiteX83" fmla="*/ 8866 w 10000"/>
                <a:gd name="connsiteY83" fmla="*/ 2025 h 10000"/>
                <a:gd name="connsiteX84" fmla="*/ 8820 w 10000"/>
                <a:gd name="connsiteY84" fmla="*/ 2168 h 10000"/>
                <a:gd name="connsiteX85" fmla="*/ 8749 w 10000"/>
                <a:gd name="connsiteY85" fmla="*/ 2351 h 10000"/>
                <a:gd name="connsiteX86" fmla="*/ 8684 w 10000"/>
                <a:gd name="connsiteY86" fmla="*/ 2492 h 10000"/>
                <a:gd name="connsiteX87" fmla="*/ 8628 w 10000"/>
                <a:gd name="connsiteY87" fmla="*/ 2623 h 10000"/>
                <a:gd name="connsiteX88" fmla="*/ 8567 w 10000"/>
                <a:gd name="connsiteY88" fmla="*/ 2736 h 10000"/>
                <a:gd name="connsiteX89" fmla="*/ 8516 w 10000"/>
                <a:gd name="connsiteY89" fmla="*/ 2823 h 10000"/>
                <a:gd name="connsiteX90" fmla="*/ 8466 w 10000"/>
                <a:gd name="connsiteY90" fmla="*/ 2906 h 10000"/>
                <a:gd name="connsiteX91" fmla="*/ 8415 w 10000"/>
                <a:gd name="connsiteY91" fmla="*/ 2953 h 10000"/>
                <a:gd name="connsiteX92" fmla="*/ 8365 w 10000"/>
                <a:gd name="connsiteY92" fmla="*/ 3008 h 10000"/>
                <a:gd name="connsiteX93" fmla="*/ 8314 w 10000"/>
                <a:gd name="connsiteY93" fmla="*/ 3022 h 10000"/>
                <a:gd name="connsiteX94" fmla="*/ 8258 w 10000"/>
                <a:gd name="connsiteY94" fmla="*/ 3037 h 10000"/>
                <a:gd name="connsiteX95" fmla="*/ 8208 w 10000"/>
                <a:gd name="connsiteY95" fmla="*/ 3051 h 10000"/>
                <a:gd name="connsiteX96" fmla="*/ 8147 w 10000"/>
                <a:gd name="connsiteY96" fmla="*/ 3051 h 10000"/>
                <a:gd name="connsiteX97" fmla="*/ 8086 w 10000"/>
                <a:gd name="connsiteY97" fmla="*/ 3037 h 10000"/>
                <a:gd name="connsiteX98" fmla="*/ 8015 w 10000"/>
                <a:gd name="connsiteY98" fmla="*/ 3037 h 10000"/>
                <a:gd name="connsiteX99" fmla="*/ 7939 w 10000"/>
                <a:gd name="connsiteY99" fmla="*/ 3022 h 10000"/>
                <a:gd name="connsiteX100" fmla="*/ 7858 w 10000"/>
                <a:gd name="connsiteY100" fmla="*/ 3008 h 10000"/>
                <a:gd name="connsiteX101" fmla="*/ 7803 w 10000"/>
                <a:gd name="connsiteY101" fmla="*/ 2935 h 10000"/>
                <a:gd name="connsiteX102" fmla="*/ 7747 w 10000"/>
                <a:gd name="connsiteY102" fmla="*/ 2892 h 10000"/>
                <a:gd name="connsiteX103" fmla="*/ 7696 w 10000"/>
                <a:gd name="connsiteY103" fmla="*/ 2823 h 10000"/>
                <a:gd name="connsiteX104" fmla="*/ 7635 w 10000"/>
                <a:gd name="connsiteY104" fmla="*/ 2763 h 10000"/>
                <a:gd name="connsiteX105" fmla="*/ 7585 w 10000"/>
                <a:gd name="connsiteY105" fmla="*/ 2692 h 10000"/>
                <a:gd name="connsiteX106" fmla="*/ 7529 w 10000"/>
                <a:gd name="connsiteY106" fmla="*/ 2593 h 10000"/>
                <a:gd name="connsiteX107" fmla="*/ 7489 w 10000"/>
                <a:gd name="connsiteY107" fmla="*/ 2478 h 10000"/>
                <a:gd name="connsiteX108" fmla="*/ 7448 w 10000"/>
                <a:gd name="connsiteY108" fmla="*/ 2351 h 10000"/>
                <a:gd name="connsiteX109" fmla="*/ 7468 w 10000"/>
                <a:gd name="connsiteY109" fmla="*/ 2295 h 10000"/>
                <a:gd name="connsiteX110" fmla="*/ 7484 w 10000"/>
                <a:gd name="connsiteY110" fmla="*/ 2238 h 10000"/>
                <a:gd name="connsiteX111" fmla="*/ 7499 w 10000"/>
                <a:gd name="connsiteY111" fmla="*/ 2168 h 10000"/>
                <a:gd name="connsiteX112" fmla="*/ 7514 w 10000"/>
                <a:gd name="connsiteY112" fmla="*/ 2112 h 10000"/>
                <a:gd name="connsiteX113" fmla="*/ 7554 w 10000"/>
                <a:gd name="connsiteY113" fmla="*/ 1753 h 10000"/>
                <a:gd name="connsiteX114" fmla="*/ 7570 w 10000"/>
                <a:gd name="connsiteY114" fmla="*/ 1397 h 10000"/>
                <a:gd name="connsiteX115" fmla="*/ 7570 w 10000"/>
                <a:gd name="connsiteY115" fmla="*/ 1042 h 10000"/>
                <a:gd name="connsiteX116" fmla="*/ 7559 w 10000"/>
                <a:gd name="connsiteY116" fmla="*/ 685 h 10000"/>
                <a:gd name="connsiteX117" fmla="*/ 7529 w 10000"/>
                <a:gd name="connsiteY117" fmla="*/ 330 h 10000"/>
                <a:gd name="connsiteX118" fmla="*/ 7484 w 10000"/>
                <a:gd name="connsiteY118" fmla="*/ 0 h 10000"/>
                <a:gd name="connsiteX119" fmla="*/ 7048 w 10000"/>
                <a:gd name="connsiteY119" fmla="*/ 1925 h 10000"/>
                <a:gd name="connsiteX120" fmla="*/ 6932 w 10000"/>
                <a:gd name="connsiteY120" fmla="*/ 1955 h 10000"/>
                <a:gd name="connsiteX121" fmla="*/ 6820 w 10000"/>
                <a:gd name="connsiteY121" fmla="*/ 2025 h 10000"/>
                <a:gd name="connsiteX122" fmla="*/ 6709 w 10000"/>
                <a:gd name="connsiteY122" fmla="*/ 2112 h 10000"/>
                <a:gd name="connsiteX123" fmla="*/ 6603 w 10000"/>
                <a:gd name="connsiteY123" fmla="*/ 2195 h 10000"/>
                <a:gd name="connsiteX124" fmla="*/ 6501 w 10000"/>
                <a:gd name="connsiteY124" fmla="*/ 2337 h 10000"/>
                <a:gd name="connsiteX125" fmla="*/ 5443 w 10000"/>
                <a:gd name="connsiteY125" fmla="*/ 6569 h 10000"/>
                <a:gd name="connsiteX126" fmla="*/ 5337 w 10000"/>
                <a:gd name="connsiteY126" fmla="*/ 6439 h 10000"/>
                <a:gd name="connsiteX127" fmla="*/ 5251 w 10000"/>
                <a:gd name="connsiteY127" fmla="*/ 6371 h 10000"/>
                <a:gd name="connsiteX128" fmla="*/ 5170 w 10000"/>
                <a:gd name="connsiteY128" fmla="*/ 6284 h 10000"/>
                <a:gd name="connsiteX129" fmla="*/ 5089 w 10000"/>
                <a:gd name="connsiteY129" fmla="*/ 6185 h 10000"/>
                <a:gd name="connsiteX130" fmla="*/ 5013 w 10000"/>
                <a:gd name="connsiteY130" fmla="*/ 6100 h 10000"/>
                <a:gd name="connsiteX131" fmla="*/ 4962 w 10000"/>
                <a:gd name="connsiteY131" fmla="*/ 6000 h 10000"/>
                <a:gd name="connsiteX132" fmla="*/ 4937 w 10000"/>
                <a:gd name="connsiteY132" fmla="*/ 5886 h 10000"/>
                <a:gd name="connsiteX133" fmla="*/ 4835 w 10000"/>
                <a:gd name="connsiteY133" fmla="*/ 5928 h 10000"/>
                <a:gd name="connsiteX134" fmla="*/ 4668 w 10000"/>
                <a:gd name="connsiteY134" fmla="*/ 6013 h 10000"/>
                <a:gd name="connsiteX135" fmla="*/ 4461 w 10000"/>
                <a:gd name="connsiteY135" fmla="*/ 6100 h 10000"/>
                <a:gd name="connsiteX136" fmla="*/ 4213 w 10000"/>
                <a:gd name="connsiteY136" fmla="*/ 6226 h 10000"/>
                <a:gd name="connsiteX137" fmla="*/ 3929 w 10000"/>
                <a:gd name="connsiteY137" fmla="*/ 6355 h 10000"/>
                <a:gd name="connsiteX138" fmla="*/ 3625 w 10000"/>
                <a:gd name="connsiteY138" fmla="*/ 6483 h 10000"/>
                <a:gd name="connsiteX139" fmla="*/ 3311 w 10000"/>
                <a:gd name="connsiteY139" fmla="*/ 6637 h 10000"/>
                <a:gd name="connsiteX140" fmla="*/ 2992 w 10000"/>
                <a:gd name="connsiteY140" fmla="*/ 6781 h 10000"/>
                <a:gd name="connsiteX141" fmla="*/ 2678 w 10000"/>
                <a:gd name="connsiteY141" fmla="*/ 6925 h 10000"/>
                <a:gd name="connsiteX142" fmla="*/ 2380 w 10000"/>
                <a:gd name="connsiteY142" fmla="*/ 7082 h 10000"/>
                <a:gd name="connsiteX143" fmla="*/ 2101 w 10000"/>
                <a:gd name="connsiteY143" fmla="*/ 7208 h 10000"/>
                <a:gd name="connsiteX144" fmla="*/ 1848 w 10000"/>
                <a:gd name="connsiteY144" fmla="*/ 7325 h 10000"/>
                <a:gd name="connsiteX145" fmla="*/ 1641 w 10000"/>
                <a:gd name="connsiteY145" fmla="*/ 7423 h 10000"/>
                <a:gd name="connsiteX146" fmla="*/ 1484 w 10000"/>
                <a:gd name="connsiteY146" fmla="*/ 7480 h 10000"/>
                <a:gd name="connsiteX147" fmla="*/ 1377 w 10000"/>
                <a:gd name="connsiteY147" fmla="*/ 7538 h 10000"/>
                <a:gd name="connsiteX148" fmla="*/ 1342 w 10000"/>
                <a:gd name="connsiteY148" fmla="*/ 7551 h 10000"/>
                <a:gd name="connsiteX149" fmla="*/ 1261 w 10000"/>
                <a:gd name="connsiteY149" fmla="*/ 7480 h 10000"/>
                <a:gd name="connsiteX150" fmla="*/ 1180 w 10000"/>
                <a:gd name="connsiteY150" fmla="*/ 7410 h 10000"/>
                <a:gd name="connsiteX151" fmla="*/ 1104 w 10000"/>
                <a:gd name="connsiteY151" fmla="*/ 7339 h 10000"/>
                <a:gd name="connsiteX152" fmla="*/ 1023 w 10000"/>
                <a:gd name="connsiteY152" fmla="*/ 7254 h 10000"/>
                <a:gd name="connsiteX153" fmla="*/ 942 w 10000"/>
                <a:gd name="connsiteY153" fmla="*/ 7178 h 10000"/>
                <a:gd name="connsiteX154" fmla="*/ 861 w 10000"/>
                <a:gd name="connsiteY154" fmla="*/ 7095 h 10000"/>
                <a:gd name="connsiteX155" fmla="*/ 785 w 10000"/>
                <a:gd name="connsiteY155" fmla="*/ 7024 h 10000"/>
                <a:gd name="connsiteX156" fmla="*/ 704 w 10000"/>
                <a:gd name="connsiteY156" fmla="*/ 6941 h 10000"/>
                <a:gd name="connsiteX157" fmla="*/ 623 w 10000"/>
                <a:gd name="connsiteY157" fmla="*/ 6869 h 10000"/>
                <a:gd name="connsiteX158" fmla="*/ 542 w 10000"/>
                <a:gd name="connsiteY158" fmla="*/ 6798 h 10000"/>
                <a:gd name="connsiteX159" fmla="*/ 466 w 10000"/>
                <a:gd name="connsiteY159" fmla="*/ 6711 h 10000"/>
                <a:gd name="connsiteX160" fmla="*/ 380 w 10000"/>
                <a:gd name="connsiteY160" fmla="*/ 6653 h 10000"/>
                <a:gd name="connsiteX161" fmla="*/ 299 w 10000"/>
                <a:gd name="connsiteY161" fmla="*/ 6582 h 10000"/>
                <a:gd name="connsiteX162" fmla="*/ 218 w 10000"/>
                <a:gd name="connsiteY162" fmla="*/ 6511 h 10000"/>
                <a:gd name="connsiteX163" fmla="*/ 137 w 10000"/>
                <a:gd name="connsiteY163" fmla="*/ 6455 h 10000"/>
                <a:gd name="connsiteX164" fmla="*/ 56 w 10000"/>
                <a:gd name="connsiteY164" fmla="*/ 6385 h 10000"/>
                <a:gd name="connsiteX165" fmla="*/ 0 w 10000"/>
                <a:gd name="connsiteY165" fmla="*/ 6551 h 10000"/>
                <a:gd name="connsiteX166" fmla="*/ 15 w 10000"/>
                <a:gd name="connsiteY166" fmla="*/ 6582 h 10000"/>
                <a:gd name="connsiteX167" fmla="*/ 51 w 10000"/>
                <a:gd name="connsiteY167" fmla="*/ 6637 h 10000"/>
                <a:gd name="connsiteX168" fmla="*/ 106 w 10000"/>
                <a:gd name="connsiteY168" fmla="*/ 6698 h 10000"/>
                <a:gd name="connsiteX169" fmla="*/ 177 w 10000"/>
                <a:gd name="connsiteY169" fmla="*/ 6781 h 10000"/>
                <a:gd name="connsiteX170" fmla="*/ 263 w 10000"/>
                <a:gd name="connsiteY170" fmla="*/ 6869 h 10000"/>
                <a:gd name="connsiteX171" fmla="*/ 359 w 10000"/>
                <a:gd name="connsiteY171" fmla="*/ 6967 h 10000"/>
                <a:gd name="connsiteX172" fmla="*/ 456 w 10000"/>
                <a:gd name="connsiteY172" fmla="*/ 7082 h 10000"/>
                <a:gd name="connsiteX173" fmla="*/ 557 w 10000"/>
                <a:gd name="connsiteY173" fmla="*/ 7178 h 10000"/>
                <a:gd name="connsiteX174" fmla="*/ 658 w 10000"/>
                <a:gd name="connsiteY174" fmla="*/ 7296 h 10000"/>
                <a:gd name="connsiteX175" fmla="*/ 754 w 10000"/>
                <a:gd name="connsiteY175" fmla="*/ 7394 h 10000"/>
                <a:gd name="connsiteX176" fmla="*/ 851 w 10000"/>
                <a:gd name="connsiteY176" fmla="*/ 7480 h 10000"/>
                <a:gd name="connsiteX177" fmla="*/ 932 w 10000"/>
                <a:gd name="connsiteY177" fmla="*/ 7566 h 10000"/>
                <a:gd name="connsiteX178" fmla="*/ 997 w 10000"/>
                <a:gd name="connsiteY178" fmla="*/ 7653 h 10000"/>
                <a:gd name="connsiteX179" fmla="*/ 1053 w 10000"/>
                <a:gd name="connsiteY179" fmla="*/ 7694 h 10000"/>
                <a:gd name="connsiteX180" fmla="*/ 1089 w 10000"/>
                <a:gd name="connsiteY180" fmla="*/ 7738 h 10000"/>
                <a:gd name="connsiteX181" fmla="*/ 1099 w 10000"/>
                <a:gd name="connsiteY181" fmla="*/ 7753 h 10000"/>
                <a:gd name="connsiteX182" fmla="*/ 1094 w 10000"/>
                <a:gd name="connsiteY182" fmla="*/ 7753 h 10000"/>
                <a:gd name="connsiteX183" fmla="*/ 1073 w 10000"/>
                <a:gd name="connsiteY183" fmla="*/ 7766 h 10000"/>
                <a:gd name="connsiteX184" fmla="*/ 1053 w 10000"/>
                <a:gd name="connsiteY184" fmla="*/ 7795 h 10000"/>
                <a:gd name="connsiteX185" fmla="*/ 1023 w 10000"/>
                <a:gd name="connsiteY185" fmla="*/ 7836 h 10000"/>
                <a:gd name="connsiteX186" fmla="*/ 987 w 10000"/>
                <a:gd name="connsiteY186" fmla="*/ 7865 h 10000"/>
                <a:gd name="connsiteX187" fmla="*/ 957 w 10000"/>
                <a:gd name="connsiteY187" fmla="*/ 7907 h 10000"/>
                <a:gd name="connsiteX188" fmla="*/ 932 w 10000"/>
                <a:gd name="connsiteY188" fmla="*/ 7950 h 10000"/>
                <a:gd name="connsiteX189" fmla="*/ 906 w 10000"/>
                <a:gd name="connsiteY189" fmla="*/ 7993 h 10000"/>
                <a:gd name="connsiteX190" fmla="*/ 2486 w 10000"/>
                <a:gd name="connsiteY190" fmla="*/ 9944 h 10000"/>
                <a:gd name="connsiteX191" fmla="*/ 2516 w 10000"/>
                <a:gd name="connsiteY191" fmla="*/ 9987 h 10000"/>
                <a:gd name="connsiteX192" fmla="*/ 2542 w 10000"/>
                <a:gd name="connsiteY192" fmla="*/ 10000 h 10000"/>
                <a:gd name="connsiteX193" fmla="*/ 2572 w 10000"/>
                <a:gd name="connsiteY193" fmla="*/ 10000 h 10000"/>
                <a:gd name="connsiteX194" fmla="*/ 2603 w 10000"/>
                <a:gd name="connsiteY194" fmla="*/ 9928 h 10000"/>
                <a:gd name="connsiteX195" fmla="*/ 1246 w 10000"/>
                <a:gd name="connsiteY195" fmla="*/ 8106 h 10000"/>
                <a:gd name="connsiteX196" fmla="*/ 1337 w 10000"/>
                <a:gd name="connsiteY196" fmla="*/ 8050 h 10000"/>
                <a:gd name="connsiteX197" fmla="*/ 1494 w 10000"/>
                <a:gd name="connsiteY197" fmla="*/ 7963 h 10000"/>
                <a:gd name="connsiteX198" fmla="*/ 1701 w 10000"/>
                <a:gd name="connsiteY198" fmla="*/ 7836 h 10000"/>
                <a:gd name="connsiteX199" fmla="*/ 1949 w 10000"/>
                <a:gd name="connsiteY199" fmla="*/ 7694 h 10000"/>
                <a:gd name="connsiteX200" fmla="*/ 2233 w 10000"/>
                <a:gd name="connsiteY200" fmla="*/ 7551 h 10000"/>
                <a:gd name="connsiteX201" fmla="*/ 2542 w 10000"/>
                <a:gd name="connsiteY201" fmla="*/ 7394 h 10000"/>
                <a:gd name="connsiteX202" fmla="*/ 2871 w 10000"/>
                <a:gd name="connsiteY202" fmla="*/ 7208 h 10000"/>
                <a:gd name="connsiteX203" fmla="*/ 3195 w 10000"/>
                <a:gd name="connsiteY203" fmla="*/ 7038 h 10000"/>
                <a:gd name="connsiteX204" fmla="*/ 3524 w 10000"/>
                <a:gd name="connsiteY204" fmla="*/ 6881 h 10000"/>
                <a:gd name="connsiteX205" fmla="*/ 3833 w 10000"/>
                <a:gd name="connsiteY205" fmla="*/ 6711 h 10000"/>
                <a:gd name="connsiteX206" fmla="*/ 4122 w 10000"/>
                <a:gd name="connsiteY206" fmla="*/ 6569 h 10000"/>
                <a:gd name="connsiteX207" fmla="*/ 4380 w 10000"/>
                <a:gd name="connsiteY207" fmla="*/ 6426 h 10000"/>
                <a:gd name="connsiteX208" fmla="*/ 4603 w 10000"/>
                <a:gd name="connsiteY208" fmla="*/ 6326 h 10000"/>
                <a:gd name="connsiteX209" fmla="*/ 4765 w 10000"/>
                <a:gd name="connsiteY209" fmla="*/ 6226 h 10000"/>
                <a:gd name="connsiteX210" fmla="*/ 4876 w 10000"/>
                <a:gd name="connsiteY210" fmla="*/ 6170 h 10000"/>
                <a:gd name="connsiteX211" fmla="*/ 4911 w 10000"/>
                <a:gd name="connsiteY211" fmla="*/ 6158 h 10000"/>
                <a:gd name="connsiteX212" fmla="*/ 4972 w 10000"/>
                <a:gd name="connsiteY212" fmla="*/ 6255 h 10000"/>
                <a:gd name="connsiteX213" fmla="*/ 5038 w 10000"/>
                <a:gd name="connsiteY213" fmla="*/ 6355 h 10000"/>
                <a:gd name="connsiteX214" fmla="*/ 5109 w 10000"/>
                <a:gd name="connsiteY214" fmla="*/ 6455 h 10000"/>
                <a:gd name="connsiteX215" fmla="*/ 5180 w 10000"/>
                <a:gd name="connsiteY215" fmla="*/ 6569 h 10000"/>
                <a:gd name="connsiteX216" fmla="*/ 5241 w 10000"/>
                <a:gd name="connsiteY216" fmla="*/ 6683 h 10000"/>
                <a:gd name="connsiteX217" fmla="*/ 5306 w 10000"/>
                <a:gd name="connsiteY217" fmla="*/ 6798 h 10000"/>
                <a:gd name="connsiteX218" fmla="*/ 5367 w 10000"/>
                <a:gd name="connsiteY218" fmla="*/ 6910 h 10000"/>
                <a:gd name="connsiteX219" fmla="*/ 5428 w 10000"/>
                <a:gd name="connsiteY219" fmla="*/ 7038 h 10000"/>
                <a:gd name="connsiteX220" fmla="*/ 5423 w 10000"/>
                <a:gd name="connsiteY220" fmla="*/ 7464 h 10000"/>
                <a:gd name="connsiteX221" fmla="*/ 5397 w 10000"/>
                <a:gd name="connsiteY221" fmla="*/ 7865 h 10000"/>
                <a:gd name="connsiteX222" fmla="*/ 5367 w 10000"/>
                <a:gd name="connsiteY222" fmla="*/ 8279 h 10000"/>
                <a:gd name="connsiteX223" fmla="*/ 5337 w 10000"/>
                <a:gd name="connsiteY223" fmla="*/ 8649 h 10000"/>
                <a:gd name="connsiteX224" fmla="*/ 5296 w 10000"/>
                <a:gd name="connsiteY224" fmla="*/ 8519 h 10000"/>
                <a:gd name="connsiteX225" fmla="*/ 5251 w 10000"/>
                <a:gd name="connsiteY225" fmla="*/ 8391 h 10000"/>
                <a:gd name="connsiteX226" fmla="*/ 5210 w 10000"/>
                <a:gd name="connsiteY226" fmla="*/ 8263 h 10000"/>
                <a:gd name="connsiteX227" fmla="*/ 5170 w 10000"/>
                <a:gd name="connsiteY227" fmla="*/ 8146 h 10000"/>
                <a:gd name="connsiteX228" fmla="*/ 5129 w 10000"/>
                <a:gd name="connsiteY228" fmla="*/ 8020 h 10000"/>
                <a:gd name="connsiteX229" fmla="*/ 5089 w 10000"/>
                <a:gd name="connsiteY229" fmla="*/ 7907 h 10000"/>
                <a:gd name="connsiteX230" fmla="*/ 5043 w 10000"/>
                <a:gd name="connsiteY230" fmla="*/ 7795 h 10000"/>
                <a:gd name="connsiteX231" fmla="*/ 4992 w 10000"/>
                <a:gd name="connsiteY231" fmla="*/ 7694 h 10000"/>
                <a:gd name="connsiteX232" fmla="*/ 5033 w 10000"/>
                <a:gd name="connsiteY232" fmla="*/ 7694 h 10000"/>
                <a:gd name="connsiteX233" fmla="*/ 5073 w 10000"/>
                <a:gd name="connsiteY233" fmla="*/ 7738 h 10000"/>
                <a:gd name="connsiteX234" fmla="*/ 5114 w 10000"/>
                <a:gd name="connsiteY234" fmla="*/ 7808 h 10000"/>
                <a:gd name="connsiteX235" fmla="*/ 5149 w 10000"/>
                <a:gd name="connsiteY235" fmla="*/ 7895 h 10000"/>
                <a:gd name="connsiteX236" fmla="*/ 5190 w 10000"/>
                <a:gd name="connsiteY236" fmla="*/ 7980 h 10000"/>
                <a:gd name="connsiteX237" fmla="*/ 5230 w 10000"/>
                <a:gd name="connsiteY237" fmla="*/ 8007 h 10000"/>
                <a:gd name="connsiteX238" fmla="*/ 5271 w 10000"/>
                <a:gd name="connsiteY238" fmla="*/ 8007 h 10000"/>
                <a:gd name="connsiteX239" fmla="*/ 5316 w 10000"/>
                <a:gd name="connsiteY239" fmla="*/ 7950 h 10000"/>
                <a:gd name="connsiteX240" fmla="*/ 5276 w 10000"/>
                <a:gd name="connsiteY240" fmla="*/ 7753 h 10000"/>
                <a:gd name="connsiteX241" fmla="*/ 5225 w 10000"/>
                <a:gd name="connsiteY241" fmla="*/ 7566 h 10000"/>
                <a:gd name="connsiteX242" fmla="*/ 5170 w 10000"/>
                <a:gd name="connsiteY242" fmla="*/ 7410 h 10000"/>
                <a:gd name="connsiteX243" fmla="*/ 5109 w 10000"/>
                <a:gd name="connsiteY243" fmla="*/ 7239 h 10000"/>
                <a:gd name="connsiteX244" fmla="*/ 5043 w 10000"/>
                <a:gd name="connsiteY244" fmla="*/ 7095 h 10000"/>
                <a:gd name="connsiteX245" fmla="*/ 4972 w 10000"/>
                <a:gd name="connsiteY245" fmla="*/ 6967 h 10000"/>
                <a:gd name="connsiteX246" fmla="*/ 4901 w 10000"/>
                <a:gd name="connsiteY246" fmla="*/ 6854 h 10000"/>
                <a:gd name="connsiteX247" fmla="*/ 4835 w 10000"/>
                <a:gd name="connsiteY247" fmla="*/ 6753 h 10000"/>
                <a:gd name="connsiteX248" fmla="*/ 4881 w 10000"/>
                <a:gd name="connsiteY248" fmla="*/ 6766 h 10000"/>
                <a:gd name="connsiteX249" fmla="*/ 4927 w 10000"/>
                <a:gd name="connsiteY249" fmla="*/ 6781 h 10000"/>
                <a:gd name="connsiteX250" fmla="*/ 4972 w 10000"/>
                <a:gd name="connsiteY250" fmla="*/ 6811 h 10000"/>
                <a:gd name="connsiteX251" fmla="*/ 5018 w 10000"/>
                <a:gd name="connsiteY251" fmla="*/ 6854 h 10000"/>
                <a:gd name="connsiteX252" fmla="*/ 5068 w 10000"/>
                <a:gd name="connsiteY252" fmla="*/ 6881 h 10000"/>
                <a:gd name="connsiteX253" fmla="*/ 5114 w 10000"/>
                <a:gd name="connsiteY253" fmla="*/ 6925 h 10000"/>
                <a:gd name="connsiteX254" fmla="*/ 5154 w 10000"/>
                <a:gd name="connsiteY254" fmla="*/ 6981 h 10000"/>
                <a:gd name="connsiteX255" fmla="*/ 5195 w 10000"/>
                <a:gd name="connsiteY255" fmla="*/ 7038 h 10000"/>
                <a:gd name="connsiteX256" fmla="*/ 5220 w 10000"/>
                <a:gd name="connsiteY256" fmla="*/ 7053 h 10000"/>
                <a:gd name="connsiteX257" fmla="*/ 5241 w 10000"/>
                <a:gd name="connsiteY257" fmla="*/ 7108 h 10000"/>
                <a:gd name="connsiteX258" fmla="*/ 5266 w 10000"/>
                <a:gd name="connsiteY258" fmla="*/ 7178 h 10000"/>
                <a:gd name="connsiteX259" fmla="*/ 5281 w 10000"/>
                <a:gd name="connsiteY259" fmla="*/ 7225 h 10000"/>
                <a:gd name="connsiteX260" fmla="*/ 5306 w 10000"/>
                <a:gd name="connsiteY260" fmla="*/ 7296 h 10000"/>
                <a:gd name="connsiteX261" fmla="*/ 5327 w 10000"/>
                <a:gd name="connsiteY261" fmla="*/ 7310 h 10000"/>
                <a:gd name="connsiteX262" fmla="*/ 5352 w 10000"/>
                <a:gd name="connsiteY262" fmla="*/ 7296 h 10000"/>
                <a:gd name="connsiteX263" fmla="*/ 5382 w 10000"/>
                <a:gd name="connsiteY263" fmla="*/ 7225 h 10000"/>
                <a:gd name="connsiteX264" fmla="*/ 5342 w 10000"/>
                <a:gd name="connsiteY264" fmla="*/ 7082 h 10000"/>
                <a:gd name="connsiteX265" fmla="*/ 5296 w 10000"/>
                <a:gd name="connsiteY265" fmla="*/ 6967 h 10000"/>
                <a:gd name="connsiteX266" fmla="*/ 5241 w 10000"/>
                <a:gd name="connsiteY266" fmla="*/ 6869 h 10000"/>
                <a:gd name="connsiteX267" fmla="*/ 5190 w 10000"/>
                <a:gd name="connsiteY267" fmla="*/ 6781 h 10000"/>
                <a:gd name="connsiteX268" fmla="*/ 5129 w 10000"/>
                <a:gd name="connsiteY268" fmla="*/ 6711 h 10000"/>
                <a:gd name="connsiteX269" fmla="*/ 5073 w 10000"/>
                <a:gd name="connsiteY269" fmla="*/ 6669 h 10000"/>
                <a:gd name="connsiteX270" fmla="*/ 5008 w 10000"/>
                <a:gd name="connsiteY270" fmla="*/ 6597 h 10000"/>
                <a:gd name="connsiteX271" fmla="*/ 4952 w 10000"/>
                <a:gd name="connsiteY271" fmla="*/ 6551 h 10000"/>
                <a:gd name="connsiteX272" fmla="*/ 4916 w 10000"/>
                <a:gd name="connsiteY272" fmla="*/ 6511 h 10000"/>
                <a:gd name="connsiteX273" fmla="*/ 4876 w 10000"/>
                <a:gd name="connsiteY273" fmla="*/ 6496 h 10000"/>
                <a:gd name="connsiteX274" fmla="*/ 4841 w 10000"/>
                <a:gd name="connsiteY274" fmla="*/ 6496 h 10000"/>
                <a:gd name="connsiteX275" fmla="*/ 4810 w 10000"/>
                <a:gd name="connsiteY275" fmla="*/ 6569 h 10000"/>
                <a:gd name="connsiteX276" fmla="*/ 4810 w 10000"/>
                <a:gd name="connsiteY276" fmla="*/ 6610 h 10000"/>
                <a:gd name="connsiteX277" fmla="*/ 4815 w 10000"/>
                <a:gd name="connsiteY277" fmla="*/ 6669 h 10000"/>
                <a:gd name="connsiteX278" fmla="*/ 4820 w 10000"/>
                <a:gd name="connsiteY278" fmla="*/ 6698 h 10000"/>
                <a:gd name="connsiteX279" fmla="*/ 4835 w 10000"/>
                <a:gd name="connsiteY279" fmla="*/ 6724 h 10000"/>
                <a:gd name="connsiteX280" fmla="*/ 4795 w 10000"/>
                <a:gd name="connsiteY280" fmla="*/ 6766 h 10000"/>
                <a:gd name="connsiteX281" fmla="*/ 4744 w 10000"/>
                <a:gd name="connsiteY281" fmla="*/ 6781 h 10000"/>
                <a:gd name="connsiteX282" fmla="*/ 4709 w 10000"/>
                <a:gd name="connsiteY282" fmla="*/ 6811 h 10000"/>
                <a:gd name="connsiteX283" fmla="*/ 4704 w 10000"/>
                <a:gd name="connsiteY283" fmla="*/ 6941 h 10000"/>
                <a:gd name="connsiteX284" fmla="*/ 4754 w 10000"/>
                <a:gd name="connsiteY284" fmla="*/ 6995 h 10000"/>
                <a:gd name="connsiteX285" fmla="*/ 4800 w 10000"/>
                <a:gd name="connsiteY285" fmla="*/ 7038 h 10000"/>
                <a:gd name="connsiteX286" fmla="*/ 4846 w 10000"/>
                <a:gd name="connsiteY286" fmla="*/ 7095 h 10000"/>
                <a:gd name="connsiteX287" fmla="*/ 4896 w 10000"/>
                <a:gd name="connsiteY287" fmla="*/ 7123 h 10000"/>
                <a:gd name="connsiteX288" fmla="*/ 4937 w 10000"/>
                <a:gd name="connsiteY288" fmla="*/ 7178 h 10000"/>
                <a:gd name="connsiteX289" fmla="*/ 4987 w 10000"/>
                <a:gd name="connsiteY289" fmla="*/ 7239 h 10000"/>
                <a:gd name="connsiteX290" fmla="*/ 5028 w 10000"/>
                <a:gd name="connsiteY290" fmla="*/ 7325 h 10000"/>
                <a:gd name="connsiteX291" fmla="*/ 5068 w 10000"/>
                <a:gd name="connsiteY291" fmla="*/ 7410 h 10000"/>
                <a:gd name="connsiteX292" fmla="*/ 5033 w 10000"/>
                <a:gd name="connsiteY292" fmla="*/ 7423 h 10000"/>
                <a:gd name="connsiteX293" fmla="*/ 4992 w 10000"/>
                <a:gd name="connsiteY293" fmla="*/ 7423 h 10000"/>
                <a:gd name="connsiteX294" fmla="*/ 4957 w 10000"/>
                <a:gd name="connsiteY294" fmla="*/ 7410 h 10000"/>
                <a:gd name="connsiteX295" fmla="*/ 4916 w 10000"/>
                <a:gd name="connsiteY295" fmla="*/ 7367 h 10000"/>
                <a:gd name="connsiteX296" fmla="*/ 4876 w 10000"/>
                <a:gd name="connsiteY296" fmla="*/ 7339 h 10000"/>
                <a:gd name="connsiteX297" fmla="*/ 4835 w 10000"/>
                <a:gd name="connsiteY297" fmla="*/ 7325 h 10000"/>
                <a:gd name="connsiteX298" fmla="*/ 4800 w 10000"/>
                <a:gd name="connsiteY298" fmla="*/ 7353 h 10000"/>
                <a:gd name="connsiteX299" fmla="*/ 4759 w 10000"/>
                <a:gd name="connsiteY299" fmla="*/ 7410 h 10000"/>
                <a:gd name="connsiteX300" fmla="*/ 4775 w 10000"/>
                <a:gd name="connsiteY300" fmla="*/ 7580 h 10000"/>
                <a:gd name="connsiteX301" fmla="*/ 4810 w 10000"/>
                <a:gd name="connsiteY301" fmla="*/ 7738 h 10000"/>
                <a:gd name="connsiteX302" fmla="*/ 4851 w 10000"/>
                <a:gd name="connsiteY302" fmla="*/ 7850 h 10000"/>
                <a:gd name="connsiteX303" fmla="*/ 4901 w 10000"/>
                <a:gd name="connsiteY303" fmla="*/ 7963 h 10000"/>
                <a:gd name="connsiteX304" fmla="*/ 4952 w 10000"/>
                <a:gd name="connsiteY304" fmla="*/ 8078 h 10000"/>
                <a:gd name="connsiteX305" fmla="*/ 5003 w 10000"/>
                <a:gd name="connsiteY305" fmla="*/ 8206 h 10000"/>
                <a:gd name="connsiteX306" fmla="*/ 5043 w 10000"/>
                <a:gd name="connsiteY306" fmla="*/ 8376 h 10000"/>
                <a:gd name="connsiteX307" fmla="*/ 5078 w 10000"/>
                <a:gd name="connsiteY307" fmla="*/ 8547 h 10000"/>
                <a:gd name="connsiteX308" fmla="*/ 4987 w 10000"/>
                <a:gd name="connsiteY308" fmla="*/ 8606 h 10000"/>
                <a:gd name="connsiteX309" fmla="*/ 4886 w 10000"/>
                <a:gd name="connsiteY309" fmla="*/ 8664 h 10000"/>
                <a:gd name="connsiteX310" fmla="*/ 4795 w 10000"/>
                <a:gd name="connsiteY310" fmla="*/ 8750 h 10000"/>
                <a:gd name="connsiteX311" fmla="*/ 4699 w 10000"/>
                <a:gd name="connsiteY311" fmla="*/ 8835 h 10000"/>
                <a:gd name="connsiteX312" fmla="*/ 4608 w 10000"/>
                <a:gd name="connsiteY312" fmla="*/ 8920 h 10000"/>
                <a:gd name="connsiteX313" fmla="*/ 4511 w 10000"/>
                <a:gd name="connsiteY313" fmla="*/ 8977 h 10000"/>
                <a:gd name="connsiteX314" fmla="*/ 4415 w 10000"/>
                <a:gd name="connsiteY314" fmla="*/ 9033 h 10000"/>
                <a:gd name="connsiteX315" fmla="*/ 4319 w 10000"/>
                <a:gd name="connsiteY315" fmla="*/ 9048 h 10000"/>
                <a:gd name="connsiteX316" fmla="*/ 4339 w 10000"/>
                <a:gd name="connsiteY316" fmla="*/ 8693 h 10000"/>
                <a:gd name="connsiteX317" fmla="*/ 4349 w 10000"/>
                <a:gd name="connsiteY317" fmla="*/ 8292 h 10000"/>
                <a:gd name="connsiteX318" fmla="*/ 4339 w 10000"/>
                <a:gd name="connsiteY318" fmla="*/ 7907 h 10000"/>
                <a:gd name="connsiteX319" fmla="*/ 4319 w 10000"/>
                <a:gd name="connsiteY319" fmla="*/ 7551 h 10000"/>
                <a:gd name="connsiteX320" fmla="*/ 4294 w 10000"/>
                <a:gd name="connsiteY320" fmla="*/ 7437 h 10000"/>
                <a:gd name="connsiteX321" fmla="*/ 4268 w 10000"/>
                <a:gd name="connsiteY321" fmla="*/ 7310 h 10000"/>
                <a:gd name="connsiteX322" fmla="*/ 4238 w 10000"/>
                <a:gd name="connsiteY322" fmla="*/ 7194 h 10000"/>
                <a:gd name="connsiteX323" fmla="*/ 4192 w 10000"/>
                <a:gd name="connsiteY323" fmla="*/ 7151 h 10000"/>
                <a:gd name="connsiteX324" fmla="*/ 4147 w 10000"/>
                <a:gd name="connsiteY324" fmla="*/ 7394 h 10000"/>
                <a:gd name="connsiteX325" fmla="*/ 4116 w 10000"/>
                <a:gd name="connsiteY325" fmla="*/ 7639 h 10000"/>
                <a:gd name="connsiteX326" fmla="*/ 4086 w 10000"/>
                <a:gd name="connsiteY326" fmla="*/ 7879 h 10000"/>
                <a:gd name="connsiteX327" fmla="*/ 4035 w 10000"/>
                <a:gd name="connsiteY327" fmla="*/ 8106 h 10000"/>
                <a:gd name="connsiteX328" fmla="*/ 3833 w 10000"/>
                <a:gd name="connsiteY328" fmla="*/ 7151 h 10000"/>
                <a:gd name="connsiteX329" fmla="*/ 3772 w 10000"/>
                <a:gd name="connsiteY329" fmla="*/ 7151 h 10000"/>
                <a:gd name="connsiteX330" fmla="*/ 3772 w 10000"/>
                <a:gd name="connsiteY330" fmla="*/ 7310 h 10000"/>
                <a:gd name="connsiteX331" fmla="*/ 3813 w 10000"/>
                <a:gd name="connsiteY331" fmla="*/ 7480 h 10000"/>
                <a:gd name="connsiteX332" fmla="*/ 3848 w 10000"/>
                <a:gd name="connsiteY332" fmla="*/ 7666 h 10000"/>
                <a:gd name="connsiteX333" fmla="*/ 3878 w 10000"/>
                <a:gd name="connsiteY333" fmla="*/ 7850 h 10000"/>
                <a:gd name="connsiteX334" fmla="*/ 3909 w 10000"/>
                <a:gd name="connsiteY334" fmla="*/ 8050 h 10000"/>
                <a:gd name="connsiteX335" fmla="*/ 3934 w 10000"/>
                <a:gd name="connsiteY335" fmla="*/ 8221 h 10000"/>
                <a:gd name="connsiteX336" fmla="*/ 3959 w 10000"/>
                <a:gd name="connsiteY336" fmla="*/ 8418 h 10000"/>
                <a:gd name="connsiteX337" fmla="*/ 3975 w 10000"/>
                <a:gd name="connsiteY337" fmla="*/ 8635 h 10000"/>
                <a:gd name="connsiteX338" fmla="*/ 3995 w 10000"/>
                <a:gd name="connsiteY338" fmla="*/ 8835 h 10000"/>
                <a:gd name="connsiteX339" fmla="*/ 4041 w 10000"/>
                <a:gd name="connsiteY339" fmla="*/ 8805 h 10000"/>
                <a:gd name="connsiteX340" fmla="*/ 4081 w 10000"/>
                <a:gd name="connsiteY340" fmla="*/ 8723 h 10000"/>
                <a:gd name="connsiteX341" fmla="*/ 4111 w 10000"/>
                <a:gd name="connsiteY341" fmla="*/ 8635 h 10000"/>
                <a:gd name="connsiteX342" fmla="*/ 4142 w 10000"/>
                <a:gd name="connsiteY342" fmla="*/ 8534 h 10000"/>
                <a:gd name="connsiteX343" fmla="*/ 4162 w 10000"/>
                <a:gd name="connsiteY343" fmla="*/ 8418 h 10000"/>
                <a:gd name="connsiteX344" fmla="*/ 4182 w 10000"/>
                <a:gd name="connsiteY344" fmla="*/ 8292 h 10000"/>
                <a:gd name="connsiteX345" fmla="*/ 4197 w 10000"/>
                <a:gd name="connsiteY345" fmla="*/ 8178 h 10000"/>
                <a:gd name="connsiteX346" fmla="*/ 4218 w 10000"/>
                <a:gd name="connsiteY346" fmla="*/ 8066 h 10000"/>
                <a:gd name="connsiteX347" fmla="*/ 4238 w 10000"/>
                <a:gd name="connsiteY347" fmla="*/ 8178 h 10000"/>
                <a:gd name="connsiteX348" fmla="*/ 4228 w 10000"/>
                <a:gd name="connsiteY348" fmla="*/ 8432 h 10000"/>
                <a:gd name="connsiteX349" fmla="*/ 4203 w 10000"/>
                <a:gd name="connsiteY349" fmla="*/ 8705 h 10000"/>
                <a:gd name="connsiteX350" fmla="*/ 4182 w 10000"/>
                <a:gd name="connsiteY350" fmla="*/ 8948 h 10000"/>
                <a:gd name="connsiteX351" fmla="*/ 4147 w 10000"/>
                <a:gd name="connsiteY351" fmla="*/ 9205 h 10000"/>
                <a:gd name="connsiteX352" fmla="*/ 4111 w 10000"/>
                <a:gd name="connsiteY352" fmla="*/ 9459 h 10000"/>
                <a:gd name="connsiteX353" fmla="*/ 4076 w 10000"/>
                <a:gd name="connsiteY353" fmla="*/ 9703 h 10000"/>
                <a:gd name="connsiteX354" fmla="*/ 4258 w 10000"/>
                <a:gd name="connsiteY354" fmla="*/ 9861 h 10000"/>
                <a:gd name="connsiteX355" fmla="*/ 4273 w 10000"/>
                <a:gd name="connsiteY355" fmla="*/ 9673 h 10000"/>
                <a:gd name="connsiteX356" fmla="*/ 4294 w 10000"/>
                <a:gd name="connsiteY356" fmla="*/ 9516 h 10000"/>
                <a:gd name="connsiteX357" fmla="*/ 4400 w 10000"/>
                <a:gd name="connsiteY357" fmla="*/ 9474 h 10000"/>
                <a:gd name="connsiteX358" fmla="*/ 4511 w 10000"/>
                <a:gd name="connsiteY358" fmla="*/ 9389 h 10000"/>
                <a:gd name="connsiteX359" fmla="*/ 4623 w 10000"/>
                <a:gd name="connsiteY359" fmla="*/ 9304 h 10000"/>
                <a:gd name="connsiteX360" fmla="*/ 4734 w 10000"/>
                <a:gd name="connsiteY360" fmla="*/ 9233 h 10000"/>
                <a:gd name="connsiteX361" fmla="*/ 4846 w 10000"/>
                <a:gd name="connsiteY361" fmla="*/ 9148 h 10000"/>
                <a:gd name="connsiteX362" fmla="*/ 4952 w 10000"/>
                <a:gd name="connsiteY362" fmla="*/ 9063 h 10000"/>
                <a:gd name="connsiteX363" fmla="*/ 5063 w 10000"/>
                <a:gd name="connsiteY363" fmla="*/ 8977 h 10000"/>
                <a:gd name="connsiteX364" fmla="*/ 5170 w 10000"/>
                <a:gd name="connsiteY364" fmla="*/ 8920 h 10000"/>
                <a:gd name="connsiteX0" fmla="*/ 5170 w 10000"/>
                <a:gd name="connsiteY0" fmla="*/ 8920 h 10000"/>
                <a:gd name="connsiteX1" fmla="*/ 5554 w 10000"/>
                <a:gd name="connsiteY1" fmla="*/ 8349 h 10000"/>
                <a:gd name="connsiteX2" fmla="*/ 5570 w 10000"/>
                <a:gd name="connsiteY2" fmla="*/ 8066 h 10000"/>
                <a:gd name="connsiteX3" fmla="*/ 5585 w 10000"/>
                <a:gd name="connsiteY3" fmla="*/ 7753 h 10000"/>
                <a:gd name="connsiteX4" fmla="*/ 5605 w 10000"/>
                <a:gd name="connsiteY4" fmla="*/ 7450 h 10000"/>
                <a:gd name="connsiteX5" fmla="*/ 5625 w 10000"/>
                <a:gd name="connsiteY5" fmla="*/ 7151 h 10000"/>
                <a:gd name="connsiteX6" fmla="*/ 5651 w 10000"/>
                <a:gd name="connsiteY6" fmla="*/ 6869 h 10000"/>
                <a:gd name="connsiteX7" fmla="*/ 5671 w 10000"/>
                <a:gd name="connsiteY7" fmla="*/ 6582 h 10000"/>
                <a:gd name="connsiteX8" fmla="*/ 5706 w 10000"/>
                <a:gd name="connsiteY8" fmla="*/ 6298 h 10000"/>
                <a:gd name="connsiteX9" fmla="*/ 5742 w 10000"/>
                <a:gd name="connsiteY9" fmla="*/ 6028 h 10000"/>
                <a:gd name="connsiteX10" fmla="*/ 5782 w 10000"/>
                <a:gd name="connsiteY10" fmla="*/ 5699 h 10000"/>
                <a:gd name="connsiteX11" fmla="*/ 5838 w 10000"/>
                <a:gd name="connsiteY11" fmla="*/ 5370 h 10000"/>
                <a:gd name="connsiteX12" fmla="*/ 5894 w 10000"/>
                <a:gd name="connsiteY12" fmla="*/ 5057 h 10000"/>
                <a:gd name="connsiteX13" fmla="*/ 5965 w 10000"/>
                <a:gd name="connsiteY13" fmla="*/ 4747 h 10000"/>
                <a:gd name="connsiteX14" fmla="*/ 6041 w 10000"/>
                <a:gd name="connsiteY14" fmla="*/ 4448 h 10000"/>
                <a:gd name="connsiteX15" fmla="*/ 6116 w 10000"/>
                <a:gd name="connsiteY15" fmla="*/ 4161 h 10000"/>
                <a:gd name="connsiteX16" fmla="*/ 6203 w 10000"/>
                <a:gd name="connsiteY16" fmla="*/ 3890 h 10000"/>
                <a:gd name="connsiteX17" fmla="*/ 6294 w 10000"/>
                <a:gd name="connsiteY17" fmla="*/ 3634 h 10000"/>
                <a:gd name="connsiteX18" fmla="*/ 6395 w 10000"/>
                <a:gd name="connsiteY18" fmla="*/ 3407 h 10000"/>
                <a:gd name="connsiteX19" fmla="*/ 6496 w 10000"/>
                <a:gd name="connsiteY19" fmla="*/ 3163 h 10000"/>
                <a:gd name="connsiteX20" fmla="*/ 6603 w 10000"/>
                <a:gd name="connsiteY20" fmla="*/ 2980 h 10000"/>
                <a:gd name="connsiteX21" fmla="*/ 6714 w 10000"/>
                <a:gd name="connsiteY21" fmla="*/ 2808 h 10000"/>
                <a:gd name="connsiteX22" fmla="*/ 6830 w 10000"/>
                <a:gd name="connsiteY22" fmla="*/ 2664 h 10000"/>
                <a:gd name="connsiteX23" fmla="*/ 6947 w 10000"/>
                <a:gd name="connsiteY23" fmla="*/ 2521 h 10000"/>
                <a:gd name="connsiteX24" fmla="*/ 7073 w 10000"/>
                <a:gd name="connsiteY24" fmla="*/ 2451 h 10000"/>
                <a:gd name="connsiteX25" fmla="*/ 7200 w 10000"/>
                <a:gd name="connsiteY25" fmla="*/ 2380 h 10000"/>
                <a:gd name="connsiteX26" fmla="*/ 7271 w 10000"/>
                <a:gd name="connsiteY26" fmla="*/ 2606 h 10000"/>
                <a:gd name="connsiteX27" fmla="*/ 7332 w 10000"/>
                <a:gd name="connsiteY27" fmla="*/ 2808 h 10000"/>
                <a:gd name="connsiteX28" fmla="*/ 7397 w 10000"/>
                <a:gd name="connsiteY28" fmla="*/ 3008 h 10000"/>
                <a:gd name="connsiteX29" fmla="*/ 7468 w 10000"/>
                <a:gd name="connsiteY29" fmla="*/ 3163 h 10000"/>
                <a:gd name="connsiteX30" fmla="*/ 7549 w 10000"/>
                <a:gd name="connsiteY30" fmla="*/ 3322 h 10000"/>
                <a:gd name="connsiteX31" fmla="*/ 7641 w 10000"/>
                <a:gd name="connsiteY31" fmla="*/ 3448 h 10000"/>
                <a:gd name="connsiteX32" fmla="*/ 7757 w 10000"/>
                <a:gd name="connsiteY32" fmla="*/ 3577 h 10000"/>
                <a:gd name="connsiteX33" fmla="*/ 7899 w 10000"/>
                <a:gd name="connsiteY33" fmla="*/ 3690 h 10000"/>
                <a:gd name="connsiteX34" fmla="*/ 7980 w 10000"/>
                <a:gd name="connsiteY34" fmla="*/ 3749 h 10000"/>
                <a:gd name="connsiteX35" fmla="*/ 8056 w 10000"/>
                <a:gd name="connsiteY35" fmla="*/ 3765 h 10000"/>
                <a:gd name="connsiteX36" fmla="*/ 8137 w 10000"/>
                <a:gd name="connsiteY36" fmla="*/ 3778 h 10000"/>
                <a:gd name="connsiteX37" fmla="*/ 8213 w 10000"/>
                <a:gd name="connsiteY37" fmla="*/ 3778 h 10000"/>
                <a:gd name="connsiteX38" fmla="*/ 8289 w 10000"/>
                <a:gd name="connsiteY38" fmla="*/ 3749 h 10000"/>
                <a:gd name="connsiteX39" fmla="*/ 8359 w 10000"/>
                <a:gd name="connsiteY39" fmla="*/ 3703 h 10000"/>
                <a:gd name="connsiteX40" fmla="*/ 8435 w 10000"/>
                <a:gd name="connsiteY40" fmla="*/ 3662 h 10000"/>
                <a:gd name="connsiteX41" fmla="*/ 8506 w 10000"/>
                <a:gd name="connsiteY41" fmla="*/ 3577 h 10000"/>
                <a:gd name="connsiteX42" fmla="*/ 8572 w 10000"/>
                <a:gd name="connsiteY42" fmla="*/ 3522 h 10000"/>
                <a:gd name="connsiteX43" fmla="*/ 8638 w 10000"/>
                <a:gd name="connsiteY43" fmla="*/ 3421 h 10000"/>
                <a:gd name="connsiteX44" fmla="*/ 8709 w 10000"/>
                <a:gd name="connsiteY44" fmla="*/ 3322 h 10000"/>
                <a:gd name="connsiteX45" fmla="*/ 8775 w 10000"/>
                <a:gd name="connsiteY45" fmla="*/ 3208 h 10000"/>
                <a:gd name="connsiteX46" fmla="*/ 8830 w 10000"/>
                <a:gd name="connsiteY46" fmla="*/ 3080 h 10000"/>
                <a:gd name="connsiteX47" fmla="*/ 8896 w 10000"/>
                <a:gd name="connsiteY47" fmla="*/ 2935 h 10000"/>
                <a:gd name="connsiteX48" fmla="*/ 8952 w 10000"/>
                <a:gd name="connsiteY48" fmla="*/ 2793 h 10000"/>
                <a:gd name="connsiteX49" fmla="*/ 9013 w 10000"/>
                <a:gd name="connsiteY49" fmla="*/ 2652 h 10000"/>
                <a:gd name="connsiteX50" fmla="*/ 9200 w 10000"/>
                <a:gd name="connsiteY50" fmla="*/ 2935 h 10000"/>
                <a:gd name="connsiteX51" fmla="*/ 9362 w 10000"/>
                <a:gd name="connsiteY51" fmla="*/ 3309 h 10000"/>
                <a:gd name="connsiteX52" fmla="*/ 9499 w 10000"/>
                <a:gd name="connsiteY52" fmla="*/ 3731 h 10000"/>
                <a:gd name="connsiteX53" fmla="*/ 9625 w 10000"/>
                <a:gd name="connsiteY53" fmla="*/ 4219 h 10000"/>
                <a:gd name="connsiteX54" fmla="*/ 9716 w 10000"/>
                <a:gd name="connsiteY54" fmla="*/ 4747 h 10000"/>
                <a:gd name="connsiteX55" fmla="*/ 9792 w 10000"/>
                <a:gd name="connsiteY55" fmla="*/ 5313 h 10000"/>
                <a:gd name="connsiteX56" fmla="*/ 9833 w 10000"/>
                <a:gd name="connsiteY56" fmla="*/ 5900 h 10000"/>
                <a:gd name="connsiteX57" fmla="*/ 10000 w 10000"/>
                <a:gd name="connsiteY57" fmla="*/ 6298 h 10000"/>
                <a:gd name="connsiteX58" fmla="*/ 9995 w 10000"/>
                <a:gd name="connsiteY58" fmla="*/ 5513 h 10000"/>
                <a:gd name="connsiteX59" fmla="*/ 9949 w 10000"/>
                <a:gd name="connsiteY59" fmla="*/ 4775 h 10000"/>
                <a:gd name="connsiteX60" fmla="*/ 9924 w 10000"/>
                <a:gd name="connsiteY60" fmla="*/ 4531 h 10000"/>
                <a:gd name="connsiteX61" fmla="*/ 9899 w 10000"/>
                <a:gd name="connsiteY61" fmla="*/ 4287 h 10000"/>
                <a:gd name="connsiteX62" fmla="*/ 9863 w 10000"/>
                <a:gd name="connsiteY62" fmla="*/ 4034 h 10000"/>
                <a:gd name="connsiteX63" fmla="*/ 9813 w 10000"/>
                <a:gd name="connsiteY63" fmla="*/ 3805 h 10000"/>
                <a:gd name="connsiteX64" fmla="*/ 9767 w 10000"/>
                <a:gd name="connsiteY64" fmla="*/ 3590 h 10000"/>
                <a:gd name="connsiteX65" fmla="*/ 9716 w 10000"/>
                <a:gd name="connsiteY65" fmla="*/ 3380 h 10000"/>
                <a:gd name="connsiteX66" fmla="*/ 9656 w 10000"/>
                <a:gd name="connsiteY66" fmla="*/ 3163 h 10000"/>
                <a:gd name="connsiteX67" fmla="*/ 9595 w 10000"/>
                <a:gd name="connsiteY67" fmla="*/ 2980 h 10000"/>
                <a:gd name="connsiteX68" fmla="*/ 9529 w 10000"/>
                <a:gd name="connsiteY68" fmla="*/ 2793 h 10000"/>
                <a:gd name="connsiteX69" fmla="*/ 9458 w 10000"/>
                <a:gd name="connsiteY69" fmla="*/ 2606 h 10000"/>
                <a:gd name="connsiteX70" fmla="*/ 9387 w 10000"/>
                <a:gd name="connsiteY70" fmla="*/ 2437 h 10000"/>
                <a:gd name="connsiteX71" fmla="*/ 9316 w 10000"/>
                <a:gd name="connsiteY71" fmla="*/ 2267 h 10000"/>
                <a:gd name="connsiteX72" fmla="*/ 9241 w 10000"/>
                <a:gd name="connsiteY72" fmla="*/ 2112 h 10000"/>
                <a:gd name="connsiteX73" fmla="*/ 9154 w 10000"/>
                <a:gd name="connsiteY73" fmla="*/ 1955 h 10000"/>
                <a:gd name="connsiteX74" fmla="*/ 9078 w 10000"/>
                <a:gd name="connsiteY74" fmla="*/ 1826 h 10000"/>
                <a:gd name="connsiteX75" fmla="*/ 8997 w 10000"/>
                <a:gd name="connsiteY75" fmla="*/ 1698 h 10000"/>
                <a:gd name="connsiteX76" fmla="*/ 8982 w 10000"/>
                <a:gd name="connsiteY76" fmla="*/ 1712 h 10000"/>
                <a:gd name="connsiteX77" fmla="*/ 8972 w 10000"/>
                <a:gd name="connsiteY77" fmla="*/ 1726 h 10000"/>
                <a:gd name="connsiteX78" fmla="*/ 8957 w 10000"/>
                <a:gd name="connsiteY78" fmla="*/ 1739 h 10000"/>
                <a:gd name="connsiteX79" fmla="*/ 8947 w 10000"/>
                <a:gd name="connsiteY79" fmla="*/ 1766 h 10000"/>
                <a:gd name="connsiteX80" fmla="*/ 8932 w 10000"/>
                <a:gd name="connsiteY80" fmla="*/ 1826 h 10000"/>
                <a:gd name="connsiteX81" fmla="*/ 8906 w 10000"/>
                <a:gd name="connsiteY81" fmla="*/ 1912 h 10000"/>
                <a:gd name="connsiteX82" fmla="*/ 8866 w 10000"/>
                <a:gd name="connsiteY82" fmla="*/ 2025 h 10000"/>
                <a:gd name="connsiteX83" fmla="*/ 8820 w 10000"/>
                <a:gd name="connsiteY83" fmla="*/ 2168 h 10000"/>
                <a:gd name="connsiteX84" fmla="*/ 8749 w 10000"/>
                <a:gd name="connsiteY84" fmla="*/ 2351 h 10000"/>
                <a:gd name="connsiteX85" fmla="*/ 8684 w 10000"/>
                <a:gd name="connsiteY85" fmla="*/ 2492 h 10000"/>
                <a:gd name="connsiteX86" fmla="*/ 8628 w 10000"/>
                <a:gd name="connsiteY86" fmla="*/ 2623 h 10000"/>
                <a:gd name="connsiteX87" fmla="*/ 8567 w 10000"/>
                <a:gd name="connsiteY87" fmla="*/ 2736 h 10000"/>
                <a:gd name="connsiteX88" fmla="*/ 8516 w 10000"/>
                <a:gd name="connsiteY88" fmla="*/ 2823 h 10000"/>
                <a:gd name="connsiteX89" fmla="*/ 8466 w 10000"/>
                <a:gd name="connsiteY89" fmla="*/ 2906 h 10000"/>
                <a:gd name="connsiteX90" fmla="*/ 8415 w 10000"/>
                <a:gd name="connsiteY90" fmla="*/ 2953 h 10000"/>
                <a:gd name="connsiteX91" fmla="*/ 8365 w 10000"/>
                <a:gd name="connsiteY91" fmla="*/ 3008 h 10000"/>
                <a:gd name="connsiteX92" fmla="*/ 8314 w 10000"/>
                <a:gd name="connsiteY92" fmla="*/ 3022 h 10000"/>
                <a:gd name="connsiteX93" fmla="*/ 8258 w 10000"/>
                <a:gd name="connsiteY93" fmla="*/ 3037 h 10000"/>
                <a:gd name="connsiteX94" fmla="*/ 8208 w 10000"/>
                <a:gd name="connsiteY94" fmla="*/ 3051 h 10000"/>
                <a:gd name="connsiteX95" fmla="*/ 8147 w 10000"/>
                <a:gd name="connsiteY95" fmla="*/ 3051 h 10000"/>
                <a:gd name="connsiteX96" fmla="*/ 8086 w 10000"/>
                <a:gd name="connsiteY96" fmla="*/ 3037 h 10000"/>
                <a:gd name="connsiteX97" fmla="*/ 8015 w 10000"/>
                <a:gd name="connsiteY97" fmla="*/ 3037 h 10000"/>
                <a:gd name="connsiteX98" fmla="*/ 7939 w 10000"/>
                <a:gd name="connsiteY98" fmla="*/ 3022 h 10000"/>
                <a:gd name="connsiteX99" fmla="*/ 7858 w 10000"/>
                <a:gd name="connsiteY99" fmla="*/ 3008 h 10000"/>
                <a:gd name="connsiteX100" fmla="*/ 7803 w 10000"/>
                <a:gd name="connsiteY100" fmla="*/ 2935 h 10000"/>
                <a:gd name="connsiteX101" fmla="*/ 7747 w 10000"/>
                <a:gd name="connsiteY101" fmla="*/ 2892 h 10000"/>
                <a:gd name="connsiteX102" fmla="*/ 7696 w 10000"/>
                <a:gd name="connsiteY102" fmla="*/ 2823 h 10000"/>
                <a:gd name="connsiteX103" fmla="*/ 7635 w 10000"/>
                <a:gd name="connsiteY103" fmla="*/ 2763 h 10000"/>
                <a:gd name="connsiteX104" fmla="*/ 7585 w 10000"/>
                <a:gd name="connsiteY104" fmla="*/ 2692 h 10000"/>
                <a:gd name="connsiteX105" fmla="*/ 7529 w 10000"/>
                <a:gd name="connsiteY105" fmla="*/ 2593 h 10000"/>
                <a:gd name="connsiteX106" fmla="*/ 7489 w 10000"/>
                <a:gd name="connsiteY106" fmla="*/ 2478 h 10000"/>
                <a:gd name="connsiteX107" fmla="*/ 7448 w 10000"/>
                <a:gd name="connsiteY107" fmla="*/ 2351 h 10000"/>
                <a:gd name="connsiteX108" fmla="*/ 7468 w 10000"/>
                <a:gd name="connsiteY108" fmla="*/ 2295 h 10000"/>
                <a:gd name="connsiteX109" fmla="*/ 7484 w 10000"/>
                <a:gd name="connsiteY109" fmla="*/ 2238 h 10000"/>
                <a:gd name="connsiteX110" fmla="*/ 7499 w 10000"/>
                <a:gd name="connsiteY110" fmla="*/ 2168 h 10000"/>
                <a:gd name="connsiteX111" fmla="*/ 7514 w 10000"/>
                <a:gd name="connsiteY111" fmla="*/ 2112 h 10000"/>
                <a:gd name="connsiteX112" fmla="*/ 7554 w 10000"/>
                <a:gd name="connsiteY112" fmla="*/ 1753 h 10000"/>
                <a:gd name="connsiteX113" fmla="*/ 7570 w 10000"/>
                <a:gd name="connsiteY113" fmla="*/ 1397 h 10000"/>
                <a:gd name="connsiteX114" fmla="*/ 7570 w 10000"/>
                <a:gd name="connsiteY114" fmla="*/ 1042 h 10000"/>
                <a:gd name="connsiteX115" fmla="*/ 7559 w 10000"/>
                <a:gd name="connsiteY115" fmla="*/ 685 h 10000"/>
                <a:gd name="connsiteX116" fmla="*/ 7529 w 10000"/>
                <a:gd name="connsiteY116" fmla="*/ 330 h 10000"/>
                <a:gd name="connsiteX117" fmla="*/ 7484 w 10000"/>
                <a:gd name="connsiteY117" fmla="*/ 0 h 10000"/>
                <a:gd name="connsiteX118" fmla="*/ 7048 w 10000"/>
                <a:gd name="connsiteY118" fmla="*/ 1925 h 10000"/>
                <a:gd name="connsiteX119" fmla="*/ 6932 w 10000"/>
                <a:gd name="connsiteY119" fmla="*/ 1955 h 10000"/>
                <a:gd name="connsiteX120" fmla="*/ 6820 w 10000"/>
                <a:gd name="connsiteY120" fmla="*/ 2025 h 10000"/>
                <a:gd name="connsiteX121" fmla="*/ 6709 w 10000"/>
                <a:gd name="connsiteY121" fmla="*/ 2112 h 10000"/>
                <a:gd name="connsiteX122" fmla="*/ 6603 w 10000"/>
                <a:gd name="connsiteY122" fmla="*/ 2195 h 10000"/>
                <a:gd name="connsiteX123" fmla="*/ 6501 w 10000"/>
                <a:gd name="connsiteY123" fmla="*/ 2337 h 10000"/>
                <a:gd name="connsiteX124" fmla="*/ 5443 w 10000"/>
                <a:gd name="connsiteY124" fmla="*/ 6569 h 10000"/>
                <a:gd name="connsiteX125" fmla="*/ 5337 w 10000"/>
                <a:gd name="connsiteY125" fmla="*/ 6439 h 10000"/>
                <a:gd name="connsiteX126" fmla="*/ 5251 w 10000"/>
                <a:gd name="connsiteY126" fmla="*/ 6371 h 10000"/>
                <a:gd name="connsiteX127" fmla="*/ 5170 w 10000"/>
                <a:gd name="connsiteY127" fmla="*/ 6284 h 10000"/>
                <a:gd name="connsiteX128" fmla="*/ 5089 w 10000"/>
                <a:gd name="connsiteY128" fmla="*/ 6185 h 10000"/>
                <a:gd name="connsiteX129" fmla="*/ 5013 w 10000"/>
                <a:gd name="connsiteY129" fmla="*/ 6100 h 10000"/>
                <a:gd name="connsiteX130" fmla="*/ 4962 w 10000"/>
                <a:gd name="connsiteY130" fmla="*/ 6000 h 10000"/>
                <a:gd name="connsiteX131" fmla="*/ 4937 w 10000"/>
                <a:gd name="connsiteY131" fmla="*/ 5886 h 10000"/>
                <a:gd name="connsiteX132" fmla="*/ 4835 w 10000"/>
                <a:gd name="connsiteY132" fmla="*/ 5928 h 10000"/>
                <a:gd name="connsiteX133" fmla="*/ 4668 w 10000"/>
                <a:gd name="connsiteY133" fmla="*/ 6013 h 10000"/>
                <a:gd name="connsiteX134" fmla="*/ 4461 w 10000"/>
                <a:gd name="connsiteY134" fmla="*/ 6100 h 10000"/>
                <a:gd name="connsiteX135" fmla="*/ 4213 w 10000"/>
                <a:gd name="connsiteY135" fmla="*/ 6226 h 10000"/>
                <a:gd name="connsiteX136" fmla="*/ 3929 w 10000"/>
                <a:gd name="connsiteY136" fmla="*/ 6355 h 10000"/>
                <a:gd name="connsiteX137" fmla="*/ 3625 w 10000"/>
                <a:gd name="connsiteY137" fmla="*/ 6483 h 10000"/>
                <a:gd name="connsiteX138" fmla="*/ 3311 w 10000"/>
                <a:gd name="connsiteY138" fmla="*/ 6637 h 10000"/>
                <a:gd name="connsiteX139" fmla="*/ 2992 w 10000"/>
                <a:gd name="connsiteY139" fmla="*/ 6781 h 10000"/>
                <a:gd name="connsiteX140" fmla="*/ 2678 w 10000"/>
                <a:gd name="connsiteY140" fmla="*/ 6925 h 10000"/>
                <a:gd name="connsiteX141" fmla="*/ 2380 w 10000"/>
                <a:gd name="connsiteY141" fmla="*/ 7082 h 10000"/>
                <a:gd name="connsiteX142" fmla="*/ 2101 w 10000"/>
                <a:gd name="connsiteY142" fmla="*/ 7208 h 10000"/>
                <a:gd name="connsiteX143" fmla="*/ 1848 w 10000"/>
                <a:gd name="connsiteY143" fmla="*/ 7325 h 10000"/>
                <a:gd name="connsiteX144" fmla="*/ 1641 w 10000"/>
                <a:gd name="connsiteY144" fmla="*/ 7423 h 10000"/>
                <a:gd name="connsiteX145" fmla="*/ 1484 w 10000"/>
                <a:gd name="connsiteY145" fmla="*/ 7480 h 10000"/>
                <a:gd name="connsiteX146" fmla="*/ 1377 w 10000"/>
                <a:gd name="connsiteY146" fmla="*/ 7538 h 10000"/>
                <a:gd name="connsiteX147" fmla="*/ 1342 w 10000"/>
                <a:gd name="connsiteY147" fmla="*/ 7551 h 10000"/>
                <a:gd name="connsiteX148" fmla="*/ 1261 w 10000"/>
                <a:gd name="connsiteY148" fmla="*/ 7480 h 10000"/>
                <a:gd name="connsiteX149" fmla="*/ 1180 w 10000"/>
                <a:gd name="connsiteY149" fmla="*/ 7410 h 10000"/>
                <a:gd name="connsiteX150" fmla="*/ 1104 w 10000"/>
                <a:gd name="connsiteY150" fmla="*/ 7339 h 10000"/>
                <a:gd name="connsiteX151" fmla="*/ 1023 w 10000"/>
                <a:gd name="connsiteY151" fmla="*/ 7254 h 10000"/>
                <a:gd name="connsiteX152" fmla="*/ 942 w 10000"/>
                <a:gd name="connsiteY152" fmla="*/ 7178 h 10000"/>
                <a:gd name="connsiteX153" fmla="*/ 861 w 10000"/>
                <a:gd name="connsiteY153" fmla="*/ 7095 h 10000"/>
                <a:gd name="connsiteX154" fmla="*/ 785 w 10000"/>
                <a:gd name="connsiteY154" fmla="*/ 7024 h 10000"/>
                <a:gd name="connsiteX155" fmla="*/ 704 w 10000"/>
                <a:gd name="connsiteY155" fmla="*/ 6941 h 10000"/>
                <a:gd name="connsiteX156" fmla="*/ 623 w 10000"/>
                <a:gd name="connsiteY156" fmla="*/ 6869 h 10000"/>
                <a:gd name="connsiteX157" fmla="*/ 542 w 10000"/>
                <a:gd name="connsiteY157" fmla="*/ 6798 h 10000"/>
                <a:gd name="connsiteX158" fmla="*/ 466 w 10000"/>
                <a:gd name="connsiteY158" fmla="*/ 6711 h 10000"/>
                <a:gd name="connsiteX159" fmla="*/ 380 w 10000"/>
                <a:gd name="connsiteY159" fmla="*/ 6653 h 10000"/>
                <a:gd name="connsiteX160" fmla="*/ 299 w 10000"/>
                <a:gd name="connsiteY160" fmla="*/ 6582 h 10000"/>
                <a:gd name="connsiteX161" fmla="*/ 218 w 10000"/>
                <a:gd name="connsiteY161" fmla="*/ 6511 h 10000"/>
                <a:gd name="connsiteX162" fmla="*/ 137 w 10000"/>
                <a:gd name="connsiteY162" fmla="*/ 6455 h 10000"/>
                <a:gd name="connsiteX163" fmla="*/ 56 w 10000"/>
                <a:gd name="connsiteY163" fmla="*/ 6385 h 10000"/>
                <a:gd name="connsiteX164" fmla="*/ 0 w 10000"/>
                <a:gd name="connsiteY164" fmla="*/ 6551 h 10000"/>
                <a:gd name="connsiteX165" fmla="*/ 15 w 10000"/>
                <a:gd name="connsiteY165" fmla="*/ 6582 h 10000"/>
                <a:gd name="connsiteX166" fmla="*/ 51 w 10000"/>
                <a:gd name="connsiteY166" fmla="*/ 6637 h 10000"/>
                <a:gd name="connsiteX167" fmla="*/ 106 w 10000"/>
                <a:gd name="connsiteY167" fmla="*/ 6698 h 10000"/>
                <a:gd name="connsiteX168" fmla="*/ 177 w 10000"/>
                <a:gd name="connsiteY168" fmla="*/ 6781 h 10000"/>
                <a:gd name="connsiteX169" fmla="*/ 263 w 10000"/>
                <a:gd name="connsiteY169" fmla="*/ 6869 h 10000"/>
                <a:gd name="connsiteX170" fmla="*/ 359 w 10000"/>
                <a:gd name="connsiteY170" fmla="*/ 6967 h 10000"/>
                <a:gd name="connsiteX171" fmla="*/ 456 w 10000"/>
                <a:gd name="connsiteY171" fmla="*/ 7082 h 10000"/>
                <a:gd name="connsiteX172" fmla="*/ 557 w 10000"/>
                <a:gd name="connsiteY172" fmla="*/ 7178 h 10000"/>
                <a:gd name="connsiteX173" fmla="*/ 658 w 10000"/>
                <a:gd name="connsiteY173" fmla="*/ 7296 h 10000"/>
                <a:gd name="connsiteX174" fmla="*/ 754 w 10000"/>
                <a:gd name="connsiteY174" fmla="*/ 7394 h 10000"/>
                <a:gd name="connsiteX175" fmla="*/ 851 w 10000"/>
                <a:gd name="connsiteY175" fmla="*/ 7480 h 10000"/>
                <a:gd name="connsiteX176" fmla="*/ 932 w 10000"/>
                <a:gd name="connsiteY176" fmla="*/ 7566 h 10000"/>
                <a:gd name="connsiteX177" fmla="*/ 997 w 10000"/>
                <a:gd name="connsiteY177" fmla="*/ 7653 h 10000"/>
                <a:gd name="connsiteX178" fmla="*/ 1053 w 10000"/>
                <a:gd name="connsiteY178" fmla="*/ 7694 h 10000"/>
                <a:gd name="connsiteX179" fmla="*/ 1089 w 10000"/>
                <a:gd name="connsiteY179" fmla="*/ 7738 h 10000"/>
                <a:gd name="connsiteX180" fmla="*/ 1099 w 10000"/>
                <a:gd name="connsiteY180" fmla="*/ 7753 h 10000"/>
                <a:gd name="connsiteX181" fmla="*/ 1094 w 10000"/>
                <a:gd name="connsiteY181" fmla="*/ 7753 h 10000"/>
                <a:gd name="connsiteX182" fmla="*/ 1073 w 10000"/>
                <a:gd name="connsiteY182" fmla="*/ 7766 h 10000"/>
                <a:gd name="connsiteX183" fmla="*/ 1053 w 10000"/>
                <a:gd name="connsiteY183" fmla="*/ 7795 h 10000"/>
                <a:gd name="connsiteX184" fmla="*/ 1023 w 10000"/>
                <a:gd name="connsiteY184" fmla="*/ 7836 h 10000"/>
                <a:gd name="connsiteX185" fmla="*/ 987 w 10000"/>
                <a:gd name="connsiteY185" fmla="*/ 7865 h 10000"/>
                <a:gd name="connsiteX186" fmla="*/ 957 w 10000"/>
                <a:gd name="connsiteY186" fmla="*/ 7907 h 10000"/>
                <a:gd name="connsiteX187" fmla="*/ 932 w 10000"/>
                <a:gd name="connsiteY187" fmla="*/ 7950 h 10000"/>
                <a:gd name="connsiteX188" fmla="*/ 906 w 10000"/>
                <a:gd name="connsiteY188" fmla="*/ 7993 h 10000"/>
                <a:gd name="connsiteX189" fmla="*/ 2486 w 10000"/>
                <a:gd name="connsiteY189" fmla="*/ 9944 h 10000"/>
                <a:gd name="connsiteX190" fmla="*/ 2516 w 10000"/>
                <a:gd name="connsiteY190" fmla="*/ 9987 h 10000"/>
                <a:gd name="connsiteX191" fmla="*/ 2542 w 10000"/>
                <a:gd name="connsiteY191" fmla="*/ 10000 h 10000"/>
                <a:gd name="connsiteX192" fmla="*/ 2572 w 10000"/>
                <a:gd name="connsiteY192" fmla="*/ 10000 h 10000"/>
                <a:gd name="connsiteX193" fmla="*/ 2603 w 10000"/>
                <a:gd name="connsiteY193" fmla="*/ 9928 h 10000"/>
                <a:gd name="connsiteX194" fmla="*/ 1246 w 10000"/>
                <a:gd name="connsiteY194" fmla="*/ 8106 h 10000"/>
                <a:gd name="connsiteX195" fmla="*/ 1337 w 10000"/>
                <a:gd name="connsiteY195" fmla="*/ 8050 h 10000"/>
                <a:gd name="connsiteX196" fmla="*/ 1494 w 10000"/>
                <a:gd name="connsiteY196" fmla="*/ 7963 h 10000"/>
                <a:gd name="connsiteX197" fmla="*/ 1701 w 10000"/>
                <a:gd name="connsiteY197" fmla="*/ 7836 h 10000"/>
                <a:gd name="connsiteX198" fmla="*/ 1949 w 10000"/>
                <a:gd name="connsiteY198" fmla="*/ 7694 h 10000"/>
                <a:gd name="connsiteX199" fmla="*/ 2233 w 10000"/>
                <a:gd name="connsiteY199" fmla="*/ 7551 h 10000"/>
                <a:gd name="connsiteX200" fmla="*/ 2542 w 10000"/>
                <a:gd name="connsiteY200" fmla="*/ 7394 h 10000"/>
                <a:gd name="connsiteX201" fmla="*/ 2871 w 10000"/>
                <a:gd name="connsiteY201" fmla="*/ 7208 h 10000"/>
                <a:gd name="connsiteX202" fmla="*/ 3195 w 10000"/>
                <a:gd name="connsiteY202" fmla="*/ 7038 h 10000"/>
                <a:gd name="connsiteX203" fmla="*/ 3524 w 10000"/>
                <a:gd name="connsiteY203" fmla="*/ 6881 h 10000"/>
                <a:gd name="connsiteX204" fmla="*/ 3833 w 10000"/>
                <a:gd name="connsiteY204" fmla="*/ 6711 h 10000"/>
                <a:gd name="connsiteX205" fmla="*/ 4122 w 10000"/>
                <a:gd name="connsiteY205" fmla="*/ 6569 h 10000"/>
                <a:gd name="connsiteX206" fmla="*/ 4380 w 10000"/>
                <a:gd name="connsiteY206" fmla="*/ 6426 h 10000"/>
                <a:gd name="connsiteX207" fmla="*/ 4603 w 10000"/>
                <a:gd name="connsiteY207" fmla="*/ 6326 h 10000"/>
                <a:gd name="connsiteX208" fmla="*/ 4765 w 10000"/>
                <a:gd name="connsiteY208" fmla="*/ 6226 h 10000"/>
                <a:gd name="connsiteX209" fmla="*/ 4876 w 10000"/>
                <a:gd name="connsiteY209" fmla="*/ 6170 h 10000"/>
                <a:gd name="connsiteX210" fmla="*/ 4911 w 10000"/>
                <a:gd name="connsiteY210" fmla="*/ 6158 h 10000"/>
                <a:gd name="connsiteX211" fmla="*/ 4972 w 10000"/>
                <a:gd name="connsiteY211" fmla="*/ 6255 h 10000"/>
                <a:gd name="connsiteX212" fmla="*/ 5038 w 10000"/>
                <a:gd name="connsiteY212" fmla="*/ 6355 h 10000"/>
                <a:gd name="connsiteX213" fmla="*/ 5109 w 10000"/>
                <a:gd name="connsiteY213" fmla="*/ 6455 h 10000"/>
                <a:gd name="connsiteX214" fmla="*/ 5180 w 10000"/>
                <a:gd name="connsiteY214" fmla="*/ 6569 h 10000"/>
                <a:gd name="connsiteX215" fmla="*/ 5241 w 10000"/>
                <a:gd name="connsiteY215" fmla="*/ 6683 h 10000"/>
                <a:gd name="connsiteX216" fmla="*/ 5306 w 10000"/>
                <a:gd name="connsiteY216" fmla="*/ 6798 h 10000"/>
                <a:gd name="connsiteX217" fmla="*/ 5367 w 10000"/>
                <a:gd name="connsiteY217" fmla="*/ 6910 h 10000"/>
                <a:gd name="connsiteX218" fmla="*/ 5428 w 10000"/>
                <a:gd name="connsiteY218" fmla="*/ 7038 h 10000"/>
                <a:gd name="connsiteX219" fmla="*/ 5423 w 10000"/>
                <a:gd name="connsiteY219" fmla="*/ 7464 h 10000"/>
                <a:gd name="connsiteX220" fmla="*/ 5397 w 10000"/>
                <a:gd name="connsiteY220" fmla="*/ 7865 h 10000"/>
                <a:gd name="connsiteX221" fmla="*/ 5367 w 10000"/>
                <a:gd name="connsiteY221" fmla="*/ 8279 h 10000"/>
                <a:gd name="connsiteX222" fmla="*/ 5337 w 10000"/>
                <a:gd name="connsiteY222" fmla="*/ 8649 h 10000"/>
                <a:gd name="connsiteX223" fmla="*/ 5296 w 10000"/>
                <a:gd name="connsiteY223" fmla="*/ 8519 h 10000"/>
                <a:gd name="connsiteX224" fmla="*/ 5251 w 10000"/>
                <a:gd name="connsiteY224" fmla="*/ 8391 h 10000"/>
                <a:gd name="connsiteX225" fmla="*/ 5210 w 10000"/>
                <a:gd name="connsiteY225" fmla="*/ 8263 h 10000"/>
                <a:gd name="connsiteX226" fmla="*/ 5170 w 10000"/>
                <a:gd name="connsiteY226" fmla="*/ 8146 h 10000"/>
                <a:gd name="connsiteX227" fmla="*/ 5129 w 10000"/>
                <a:gd name="connsiteY227" fmla="*/ 8020 h 10000"/>
                <a:gd name="connsiteX228" fmla="*/ 5089 w 10000"/>
                <a:gd name="connsiteY228" fmla="*/ 7907 h 10000"/>
                <a:gd name="connsiteX229" fmla="*/ 5043 w 10000"/>
                <a:gd name="connsiteY229" fmla="*/ 7795 h 10000"/>
                <a:gd name="connsiteX230" fmla="*/ 4992 w 10000"/>
                <a:gd name="connsiteY230" fmla="*/ 7694 h 10000"/>
                <a:gd name="connsiteX231" fmla="*/ 5033 w 10000"/>
                <a:gd name="connsiteY231" fmla="*/ 7694 h 10000"/>
                <a:gd name="connsiteX232" fmla="*/ 5073 w 10000"/>
                <a:gd name="connsiteY232" fmla="*/ 7738 h 10000"/>
                <a:gd name="connsiteX233" fmla="*/ 5114 w 10000"/>
                <a:gd name="connsiteY233" fmla="*/ 7808 h 10000"/>
                <a:gd name="connsiteX234" fmla="*/ 5149 w 10000"/>
                <a:gd name="connsiteY234" fmla="*/ 7895 h 10000"/>
                <a:gd name="connsiteX235" fmla="*/ 5190 w 10000"/>
                <a:gd name="connsiteY235" fmla="*/ 7980 h 10000"/>
                <a:gd name="connsiteX236" fmla="*/ 5230 w 10000"/>
                <a:gd name="connsiteY236" fmla="*/ 8007 h 10000"/>
                <a:gd name="connsiteX237" fmla="*/ 5271 w 10000"/>
                <a:gd name="connsiteY237" fmla="*/ 8007 h 10000"/>
                <a:gd name="connsiteX238" fmla="*/ 5316 w 10000"/>
                <a:gd name="connsiteY238" fmla="*/ 7950 h 10000"/>
                <a:gd name="connsiteX239" fmla="*/ 5276 w 10000"/>
                <a:gd name="connsiteY239" fmla="*/ 7753 h 10000"/>
                <a:gd name="connsiteX240" fmla="*/ 5225 w 10000"/>
                <a:gd name="connsiteY240" fmla="*/ 7566 h 10000"/>
                <a:gd name="connsiteX241" fmla="*/ 5170 w 10000"/>
                <a:gd name="connsiteY241" fmla="*/ 7410 h 10000"/>
                <a:gd name="connsiteX242" fmla="*/ 5109 w 10000"/>
                <a:gd name="connsiteY242" fmla="*/ 7239 h 10000"/>
                <a:gd name="connsiteX243" fmla="*/ 5043 w 10000"/>
                <a:gd name="connsiteY243" fmla="*/ 7095 h 10000"/>
                <a:gd name="connsiteX244" fmla="*/ 4972 w 10000"/>
                <a:gd name="connsiteY244" fmla="*/ 6967 h 10000"/>
                <a:gd name="connsiteX245" fmla="*/ 4901 w 10000"/>
                <a:gd name="connsiteY245" fmla="*/ 6854 h 10000"/>
                <a:gd name="connsiteX246" fmla="*/ 4835 w 10000"/>
                <a:gd name="connsiteY246" fmla="*/ 6753 h 10000"/>
                <a:gd name="connsiteX247" fmla="*/ 4881 w 10000"/>
                <a:gd name="connsiteY247" fmla="*/ 6766 h 10000"/>
                <a:gd name="connsiteX248" fmla="*/ 4927 w 10000"/>
                <a:gd name="connsiteY248" fmla="*/ 6781 h 10000"/>
                <a:gd name="connsiteX249" fmla="*/ 4972 w 10000"/>
                <a:gd name="connsiteY249" fmla="*/ 6811 h 10000"/>
                <a:gd name="connsiteX250" fmla="*/ 5018 w 10000"/>
                <a:gd name="connsiteY250" fmla="*/ 6854 h 10000"/>
                <a:gd name="connsiteX251" fmla="*/ 5068 w 10000"/>
                <a:gd name="connsiteY251" fmla="*/ 6881 h 10000"/>
                <a:gd name="connsiteX252" fmla="*/ 5114 w 10000"/>
                <a:gd name="connsiteY252" fmla="*/ 6925 h 10000"/>
                <a:gd name="connsiteX253" fmla="*/ 5154 w 10000"/>
                <a:gd name="connsiteY253" fmla="*/ 6981 h 10000"/>
                <a:gd name="connsiteX254" fmla="*/ 5195 w 10000"/>
                <a:gd name="connsiteY254" fmla="*/ 7038 h 10000"/>
                <a:gd name="connsiteX255" fmla="*/ 5220 w 10000"/>
                <a:gd name="connsiteY255" fmla="*/ 7053 h 10000"/>
                <a:gd name="connsiteX256" fmla="*/ 5241 w 10000"/>
                <a:gd name="connsiteY256" fmla="*/ 7108 h 10000"/>
                <a:gd name="connsiteX257" fmla="*/ 5266 w 10000"/>
                <a:gd name="connsiteY257" fmla="*/ 7178 h 10000"/>
                <a:gd name="connsiteX258" fmla="*/ 5281 w 10000"/>
                <a:gd name="connsiteY258" fmla="*/ 7225 h 10000"/>
                <a:gd name="connsiteX259" fmla="*/ 5306 w 10000"/>
                <a:gd name="connsiteY259" fmla="*/ 7296 h 10000"/>
                <a:gd name="connsiteX260" fmla="*/ 5327 w 10000"/>
                <a:gd name="connsiteY260" fmla="*/ 7310 h 10000"/>
                <a:gd name="connsiteX261" fmla="*/ 5352 w 10000"/>
                <a:gd name="connsiteY261" fmla="*/ 7296 h 10000"/>
                <a:gd name="connsiteX262" fmla="*/ 5382 w 10000"/>
                <a:gd name="connsiteY262" fmla="*/ 7225 h 10000"/>
                <a:gd name="connsiteX263" fmla="*/ 5342 w 10000"/>
                <a:gd name="connsiteY263" fmla="*/ 7082 h 10000"/>
                <a:gd name="connsiteX264" fmla="*/ 5296 w 10000"/>
                <a:gd name="connsiteY264" fmla="*/ 6967 h 10000"/>
                <a:gd name="connsiteX265" fmla="*/ 5241 w 10000"/>
                <a:gd name="connsiteY265" fmla="*/ 6869 h 10000"/>
                <a:gd name="connsiteX266" fmla="*/ 5190 w 10000"/>
                <a:gd name="connsiteY266" fmla="*/ 6781 h 10000"/>
                <a:gd name="connsiteX267" fmla="*/ 5129 w 10000"/>
                <a:gd name="connsiteY267" fmla="*/ 6711 h 10000"/>
                <a:gd name="connsiteX268" fmla="*/ 5073 w 10000"/>
                <a:gd name="connsiteY268" fmla="*/ 6669 h 10000"/>
                <a:gd name="connsiteX269" fmla="*/ 5008 w 10000"/>
                <a:gd name="connsiteY269" fmla="*/ 6597 h 10000"/>
                <a:gd name="connsiteX270" fmla="*/ 4952 w 10000"/>
                <a:gd name="connsiteY270" fmla="*/ 6551 h 10000"/>
                <a:gd name="connsiteX271" fmla="*/ 4916 w 10000"/>
                <a:gd name="connsiteY271" fmla="*/ 6511 h 10000"/>
                <a:gd name="connsiteX272" fmla="*/ 4876 w 10000"/>
                <a:gd name="connsiteY272" fmla="*/ 6496 h 10000"/>
                <a:gd name="connsiteX273" fmla="*/ 4841 w 10000"/>
                <a:gd name="connsiteY273" fmla="*/ 6496 h 10000"/>
                <a:gd name="connsiteX274" fmla="*/ 4810 w 10000"/>
                <a:gd name="connsiteY274" fmla="*/ 6569 h 10000"/>
                <a:gd name="connsiteX275" fmla="*/ 4810 w 10000"/>
                <a:gd name="connsiteY275" fmla="*/ 6610 h 10000"/>
                <a:gd name="connsiteX276" fmla="*/ 4815 w 10000"/>
                <a:gd name="connsiteY276" fmla="*/ 6669 h 10000"/>
                <a:gd name="connsiteX277" fmla="*/ 4820 w 10000"/>
                <a:gd name="connsiteY277" fmla="*/ 6698 h 10000"/>
                <a:gd name="connsiteX278" fmla="*/ 4835 w 10000"/>
                <a:gd name="connsiteY278" fmla="*/ 6724 h 10000"/>
                <a:gd name="connsiteX279" fmla="*/ 4795 w 10000"/>
                <a:gd name="connsiteY279" fmla="*/ 6766 h 10000"/>
                <a:gd name="connsiteX280" fmla="*/ 4744 w 10000"/>
                <a:gd name="connsiteY280" fmla="*/ 6781 h 10000"/>
                <a:gd name="connsiteX281" fmla="*/ 4709 w 10000"/>
                <a:gd name="connsiteY281" fmla="*/ 6811 h 10000"/>
                <a:gd name="connsiteX282" fmla="*/ 4704 w 10000"/>
                <a:gd name="connsiteY282" fmla="*/ 6941 h 10000"/>
                <a:gd name="connsiteX283" fmla="*/ 4754 w 10000"/>
                <a:gd name="connsiteY283" fmla="*/ 6995 h 10000"/>
                <a:gd name="connsiteX284" fmla="*/ 4800 w 10000"/>
                <a:gd name="connsiteY284" fmla="*/ 7038 h 10000"/>
                <a:gd name="connsiteX285" fmla="*/ 4846 w 10000"/>
                <a:gd name="connsiteY285" fmla="*/ 7095 h 10000"/>
                <a:gd name="connsiteX286" fmla="*/ 4896 w 10000"/>
                <a:gd name="connsiteY286" fmla="*/ 7123 h 10000"/>
                <a:gd name="connsiteX287" fmla="*/ 4937 w 10000"/>
                <a:gd name="connsiteY287" fmla="*/ 7178 h 10000"/>
                <a:gd name="connsiteX288" fmla="*/ 4987 w 10000"/>
                <a:gd name="connsiteY288" fmla="*/ 7239 h 10000"/>
                <a:gd name="connsiteX289" fmla="*/ 5028 w 10000"/>
                <a:gd name="connsiteY289" fmla="*/ 7325 h 10000"/>
                <a:gd name="connsiteX290" fmla="*/ 5068 w 10000"/>
                <a:gd name="connsiteY290" fmla="*/ 7410 h 10000"/>
                <a:gd name="connsiteX291" fmla="*/ 5033 w 10000"/>
                <a:gd name="connsiteY291" fmla="*/ 7423 h 10000"/>
                <a:gd name="connsiteX292" fmla="*/ 4992 w 10000"/>
                <a:gd name="connsiteY292" fmla="*/ 7423 h 10000"/>
                <a:gd name="connsiteX293" fmla="*/ 4957 w 10000"/>
                <a:gd name="connsiteY293" fmla="*/ 7410 h 10000"/>
                <a:gd name="connsiteX294" fmla="*/ 4916 w 10000"/>
                <a:gd name="connsiteY294" fmla="*/ 7367 h 10000"/>
                <a:gd name="connsiteX295" fmla="*/ 4876 w 10000"/>
                <a:gd name="connsiteY295" fmla="*/ 7339 h 10000"/>
                <a:gd name="connsiteX296" fmla="*/ 4835 w 10000"/>
                <a:gd name="connsiteY296" fmla="*/ 7325 h 10000"/>
                <a:gd name="connsiteX297" fmla="*/ 4800 w 10000"/>
                <a:gd name="connsiteY297" fmla="*/ 7353 h 10000"/>
                <a:gd name="connsiteX298" fmla="*/ 4759 w 10000"/>
                <a:gd name="connsiteY298" fmla="*/ 7410 h 10000"/>
                <a:gd name="connsiteX299" fmla="*/ 4775 w 10000"/>
                <a:gd name="connsiteY299" fmla="*/ 7580 h 10000"/>
                <a:gd name="connsiteX300" fmla="*/ 4810 w 10000"/>
                <a:gd name="connsiteY300" fmla="*/ 7738 h 10000"/>
                <a:gd name="connsiteX301" fmla="*/ 4851 w 10000"/>
                <a:gd name="connsiteY301" fmla="*/ 7850 h 10000"/>
                <a:gd name="connsiteX302" fmla="*/ 4901 w 10000"/>
                <a:gd name="connsiteY302" fmla="*/ 7963 h 10000"/>
                <a:gd name="connsiteX303" fmla="*/ 4952 w 10000"/>
                <a:gd name="connsiteY303" fmla="*/ 8078 h 10000"/>
                <a:gd name="connsiteX304" fmla="*/ 5003 w 10000"/>
                <a:gd name="connsiteY304" fmla="*/ 8206 h 10000"/>
                <a:gd name="connsiteX305" fmla="*/ 5043 w 10000"/>
                <a:gd name="connsiteY305" fmla="*/ 8376 h 10000"/>
                <a:gd name="connsiteX306" fmla="*/ 5078 w 10000"/>
                <a:gd name="connsiteY306" fmla="*/ 8547 h 10000"/>
                <a:gd name="connsiteX307" fmla="*/ 4987 w 10000"/>
                <a:gd name="connsiteY307" fmla="*/ 8606 h 10000"/>
                <a:gd name="connsiteX308" fmla="*/ 4886 w 10000"/>
                <a:gd name="connsiteY308" fmla="*/ 8664 h 10000"/>
                <a:gd name="connsiteX309" fmla="*/ 4795 w 10000"/>
                <a:gd name="connsiteY309" fmla="*/ 8750 h 10000"/>
                <a:gd name="connsiteX310" fmla="*/ 4699 w 10000"/>
                <a:gd name="connsiteY310" fmla="*/ 8835 h 10000"/>
                <a:gd name="connsiteX311" fmla="*/ 4608 w 10000"/>
                <a:gd name="connsiteY311" fmla="*/ 8920 h 10000"/>
                <a:gd name="connsiteX312" fmla="*/ 4511 w 10000"/>
                <a:gd name="connsiteY312" fmla="*/ 8977 h 10000"/>
                <a:gd name="connsiteX313" fmla="*/ 4415 w 10000"/>
                <a:gd name="connsiteY313" fmla="*/ 9033 h 10000"/>
                <a:gd name="connsiteX314" fmla="*/ 4319 w 10000"/>
                <a:gd name="connsiteY314" fmla="*/ 9048 h 10000"/>
                <a:gd name="connsiteX315" fmla="*/ 4339 w 10000"/>
                <a:gd name="connsiteY315" fmla="*/ 8693 h 10000"/>
                <a:gd name="connsiteX316" fmla="*/ 4349 w 10000"/>
                <a:gd name="connsiteY316" fmla="*/ 8292 h 10000"/>
                <a:gd name="connsiteX317" fmla="*/ 4339 w 10000"/>
                <a:gd name="connsiteY317" fmla="*/ 7907 h 10000"/>
                <a:gd name="connsiteX318" fmla="*/ 4319 w 10000"/>
                <a:gd name="connsiteY318" fmla="*/ 7551 h 10000"/>
                <a:gd name="connsiteX319" fmla="*/ 4294 w 10000"/>
                <a:gd name="connsiteY319" fmla="*/ 7437 h 10000"/>
                <a:gd name="connsiteX320" fmla="*/ 4268 w 10000"/>
                <a:gd name="connsiteY320" fmla="*/ 7310 h 10000"/>
                <a:gd name="connsiteX321" fmla="*/ 4238 w 10000"/>
                <a:gd name="connsiteY321" fmla="*/ 7194 h 10000"/>
                <a:gd name="connsiteX322" fmla="*/ 4192 w 10000"/>
                <a:gd name="connsiteY322" fmla="*/ 7151 h 10000"/>
                <a:gd name="connsiteX323" fmla="*/ 4147 w 10000"/>
                <a:gd name="connsiteY323" fmla="*/ 7394 h 10000"/>
                <a:gd name="connsiteX324" fmla="*/ 4116 w 10000"/>
                <a:gd name="connsiteY324" fmla="*/ 7639 h 10000"/>
                <a:gd name="connsiteX325" fmla="*/ 4086 w 10000"/>
                <a:gd name="connsiteY325" fmla="*/ 7879 h 10000"/>
                <a:gd name="connsiteX326" fmla="*/ 4035 w 10000"/>
                <a:gd name="connsiteY326" fmla="*/ 8106 h 10000"/>
                <a:gd name="connsiteX327" fmla="*/ 3833 w 10000"/>
                <a:gd name="connsiteY327" fmla="*/ 7151 h 10000"/>
                <a:gd name="connsiteX328" fmla="*/ 3772 w 10000"/>
                <a:gd name="connsiteY328" fmla="*/ 7151 h 10000"/>
                <a:gd name="connsiteX329" fmla="*/ 3772 w 10000"/>
                <a:gd name="connsiteY329" fmla="*/ 7310 h 10000"/>
                <a:gd name="connsiteX330" fmla="*/ 3813 w 10000"/>
                <a:gd name="connsiteY330" fmla="*/ 7480 h 10000"/>
                <a:gd name="connsiteX331" fmla="*/ 3848 w 10000"/>
                <a:gd name="connsiteY331" fmla="*/ 7666 h 10000"/>
                <a:gd name="connsiteX332" fmla="*/ 3878 w 10000"/>
                <a:gd name="connsiteY332" fmla="*/ 7850 h 10000"/>
                <a:gd name="connsiteX333" fmla="*/ 3909 w 10000"/>
                <a:gd name="connsiteY333" fmla="*/ 8050 h 10000"/>
                <a:gd name="connsiteX334" fmla="*/ 3934 w 10000"/>
                <a:gd name="connsiteY334" fmla="*/ 8221 h 10000"/>
                <a:gd name="connsiteX335" fmla="*/ 3959 w 10000"/>
                <a:gd name="connsiteY335" fmla="*/ 8418 h 10000"/>
                <a:gd name="connsiteX336" fmla="*/ 3975 w 10000"/>
                <a:gd name="connsiteY336" fmla="*/ 8635 h 10000"/>
                <a:gd name="connsiteX337" fmla="*/ 3995 w 10000"/>
                <a:gd name="connsiteY337" fmla="*/ 8835 h 10000"/>
                <a:gd name="connsiteX338" fmla="*/ 4041 w 10000"/>
                <a:gd name="connsiteY338" fmla="*/ 8805 h 10000"/>
                <a:gd name="connsiteX339" fmla="*/ 4081 w 10000"/>
                <a:gd name="connsiteY339" fmla="*/ 8723 h 10000"/>
                <a:gd name="connsiteX340" fmla="*/ 4111 w 10000"/>
                <a:gd name="connsiteY340" fmla="*/ 8635 h 10000"/>
                <a:gd name="connsiteX341" fmla="*/ 4142 w 10000"/>
                <a:gd name="connsiteY341" fmla="*/ 8534 h 10000"/>
                <a:gd name="connsiteX342" fmla="*/ 4162 w 10000"/>
                <a:gd name="connsiteY342" fmla="*/ 8418 h 10000"/>
                <a:gd name="connsiteX343" fmla="*/ 4182 w 10000"/>
                <a:gd name="connsiteY343" fmla="*/ 8292 h 10000"/>
                <a:gd name="connsiteX344" fmla="*/ 4197 w 10000"/>
                <a:gd name="connsiteY344" fmla="*/ 8178 h 10000"/>
                <a:gd name="connsiteX345" fmla="*/ 4218 w 10000"/>
                <a:gd name="connsiteY345" fmla="*/ 8066 h 10000"/>
                <a:gd name="connsiteX346" fmla="*/ 4238 w 10000"/>
                <a:gd name="connsiteY346" fmla="*/ 8178 h 10000"/>
                <a:gd name="connsiteX347" fmla="*/ 4228 w 10000"/>
                <a:gd name="connsiteY347" fmla="*/ 8432 h 10000"/>
                <a:gd name="connsiteX348" fmla="*/ 4203 w 10000"/>
                <a:gd name="connsiteY348" fmla="*/ 8705 h 10000"/>
                <a:gd name="connsiteX349" fmla="*/ 4182 w 10000"/>
                <a:gd name="connsiteY349" fmla="*/ 8948 h 10000"/>
                <a:gd name="connsiteX350" fmla="*/ 4147 w 10000"/>
                <a:gd name="connsiteY350" fmla="*/ 9205 h 10000"/>
                <a:gd name="connsiteX351" fmla="*/ 4111 w 10000"/>
                <a:gd name="connsiteY351" fmla="*/ 9459 h 10000"/>
                <a:gd name="connsiteX352" fmla="*/ 4076 w 10000"/>
                <a:gd name="connsiteY352" fmla="*/ 9703 h 10000"/>
                <a:gd name="connsiteX353" fmla="*/ 4258 w 10000"/>
                <a:gd name="connsiteY353" fmla="*/ 9861 h 10000"/>
                <a:gd name="connsiteX354" fmla="*/ 4273 w 10000"/>
                <a:gd name="connsiteY354" fmla="*/ 9673 h 10000"/>
                <a:gd name="connsiteX355" fmla="*/ 4294 w 10000"/>
                <a:gd name="connsiteY355" fmla="*/ 9516 h 10000"/>
                <a:gd name="connsiteX356" fmla="*/ 4400 w 10000"/>
                <a:gd name="connsiteY356" fmla="*/ 9474 h 10000"/>
                <a:gd name="connsiteX357" fmla="*/ 4511 w 10000"/>
                <a:gd name="connsiteY357" fmla="*/ 9389 h 10000"/>
                <a:gd name="connsiteX358" fmla="*/ 4623 w 10000"/>
                <a:gd name="connsiteY358" fmla="*/ 9304 h 10000"/>
                <a:gd name="connsiteX359" fmla="*/ 4734 w 10000"/>
                <a:gd name="connsiteY359" fmla="*/ 9233 h 10000"/>
                <a:gd name="connsiteX360" fmla="*/ 4846 w 10000"/>
                <a:gd name="connsiteY360" fmla="*/ 9148 h 10000"/>
                <a:gd name="connsiteX361" fmla="*/ 4952 w 10000"/>
                <a:gd name="connsiteY361" fmla="*/ 9063 h 10000"/>
                <a:gd name="connsiteX362" fmla="*/ 5063 w 10000"/>
                <a:gd name="connsiteY362" fmla="*/ 8977 h 10000"/>
                <a:gd name="connsiteX363" fmla="*/ 5170 w 10000"/>
                <a:gd name="connsiteY363" fmla="*/ 8920 h 10000"/>
                <a:gd name="connsiteX0" fmla="*/ 5170 w 9995"/>
                <a:gd name="connsiteY0" fmla="*/ 8920 h 10000"/>
                <a:gd name="connsiteX1" fmla="*/ 5554 w 9995"/>
                <a:gd name="connsiteY1" fmla="*/ 8349 h 10000"/>
                <a:gd name="connsiteX2" fmla="*/ 5570 w 9995"/>
                <a:gd name="connsiteY2" fmla="*/ 8066 h 10000"/>
                <a:gd name="connsiteX3" fmla="*/ 5585 w 9995"/>
                <a:gd name="connsiteY3" fmla="*/ 7753 h 10000"/>
                <a:gd name="connsiteX4" fmla="*/ 5605 w 9995"/>
                <a:gd name="connsiteY4" fmla="*/ 7450 h 10000"/>
                <a:gd name="connsiteX5" fmla="*/ 5625 w 9995"/>
                <a:gd name="connsiteY5" fmla="*/ 7151 h 10000"/>
                <a:gd name="connsiteX6" fmla="*/ 5651 w 9995"/>
                <a:gd name="connsiteY6" fmla="*/ 6869 h 10000"/>
                <a:gd name="connsiteX7" fmla="*/ 5671 w 9995"/>
                <a:gd name="connsiteY7" fmla="*/ 6582 h 10000"/>
                <a:gd name="connsiteX8" fmla="*/ 5706 w 9995"/>
                <a:gd name="connsiteY8" fmla="*/ 6298 h 10000"/>
                <a:gd name="connsiteX9" fmla="*/ 5742 w 9995"/>
                <a:gd name="connsiteY9" fmla="*/ 6028 h 10000"/>
                <a:gd name="connsiteX10" fmla="*/ 5782 w 9995"/>
                <a:gd name="connsiteY10" fmla="*/ 5699 h 10000"/>
                <a:gd name="connsiteX11" fmla="*/ 5838 w 9995"/>
                <a:gd name="connsiteY11" fmla="*/ 5370 h 10000"/>
                <a:gd name="connsiteX12" fmla="*/ 5894 w 9995"/>
                <a:gd name="connsiteY12" fmla="*/ 5057 h 10000"/>
                <a:gd name="connsiteX13" fmla="*/ 5965 w 9995"/>
                <a:gd name="connsiteY13" fmla="*/ 4747 h 10000"/>
                <a:gd name="connsiteX14" fmla="*/ 6041 w 9995"/>
                <a:gd name="connsiteY14" fmla="*/ 4448 h 10000"/>
                <a:gd name="connsiteX15" fmla="*/ 6116 w 9995"/>
                <a:gd name="connsiteY15" fmla="*/ 4161 h 10000"/>
                <a:gd name="connsiteX16" fmla="*/ 6203 w 9995"/>
                <a:gd name="connsiteY16" fmla="*/ 3890 h 10000"/>
                <a:gd name="connsiteX17" fmla="*/ 6294 w 9995"/>
                <a:gd name="connsiteY17" fmla="*/ 3634 h 10000"/>
                <a:gd name="connsiteX18" fmla="*/ 6395 w 9995"/>
                <a:gd name="connsiteY18" fmla="*/ 3407 h 10000"/>
                <a:gd name="connsiteX19" fmla="*/ 6496 w 9995"/>
                <a:gd name="connsiteY19" fmla="*/ 3163 h 10000"/>
                <a:gd name="connsiteX20" fmla="*/ 6603 w 9995"/>
                <a:gd name="connsiteY20" fmla="*/ 2980 h 10000"/>
                <a:gd name="connsiteX21" fmla="*/ 6714 w 9995"/>
                <a:gd name="connsiteY21" fmla="*/ 2808 h 10000"/>
                <a:gd name="connsiteX22" fmla="*/ 6830 w 9995"/>
                <a:gd name="connsiteY22" fmla="*/ 2664 h 10000"/>
                <a:gd name="connsiteX23" fmla="*/ 6947 w 9995"/>
                <a:gd name="connsiteY23" fmla="*/ 2521 h 10000"/>
                <a:gd name="connsiteX24" fmla="*/ 7073 w 9995"/>
                <a:gd name="connsiteY24" fmla="*/ 2451 h 10000"/>
                <a:gd name="connsiteX25" fmla="*/ 7200 w 9995"/>
                <a:gd name="connsiteY25" fmla="*/ 2380 h 10000"/>
                <a:gd name="connsiteX26" fmla="*/ 7271 w 9995"/>
                <a:gd name="connsiteY26" fmla="*/ 2606 h 10000"/>
                <a:gd name="connsiteX27" fmla="*/ 7332 w 9995"/>
                <a:gd name="connsiteY27" fmla="*/ 2808 h 10000"/>
                <a:gd name="connsiteX28" fmla="*/ 7397 w 9995"/>
                <a:gd name="connsiteY28" fmla="*/ 3008 h 10000"/>
                <a:gd name="connsiteX29" fmla="*/ 7468 w 9995"/>
                <a:gd name="connsiteY29" fmla="*/ 3163 h 10000"/>
                <a:gd name="connsiteX30" fmla="*/ 7549 w 9995"/>
                <a:gd name="connsiteY30" fmla="*/ 3322 h 10000"/>
                <a:gd name="connsiteX31" fmla="*/ 7641 w 9995"/>
                <a:gd name="connsiteY31" fmla="*/ 3448 h 10000"/>
                <a:gd name="connsiteX32" fmla="*/ 7757 w 9995"/>
                <a:gd name="connsiteY32" fmla="*/ 3577 h 10000"/>
                <a:gd name="connsiteX33" fmla="*/ 7899 w 9995"/>
                <a:gd name="connsiteY33" fmla="*/ 3690 h 10000"/>
                <a:gd name="connsiteX34" fmla="*/ 7980 w 9995"/>
                <a:gd name="connsiteY34" fmla="*/ 3749 h 10000"/>
                <a:gd name="connsiteX35" fmla="*/ 8056 w 9995"/>
                <a:gd name="connsiteY35" fmla="*/ 3765 h 10000"/>
                <a:gd name="connsiteX36" fmla="*/ 8137 w 9995"/>
                <a:gd name="connsiteY36" fmla="*/ 3778 h 10000"/>
                <a:gd name="connsiteX37" fmla="*/ 8213 w 9995"/>
                <a:gd name="connsiteY37" fmla="*/ 3778 h 10000"/>
                <a:gd name="connsiteX38" fmla="*/ 8289 w 9995"/>
                <a:gd name="connsiteY38" fmla="*/ 3749 h 10000"/>
                <a:gd name="connsiteX39" fmla="*/ 8359 w 9995"/>
                <a:gd name="connsiteY39" fmla="*/ 3703 h 10000"/>
                <a:gd name="connsiteX40" fmla="*/ 8435 w 9995"/>
                <a:gd name="connsiteY40" fmla="*/ 3662 h 10000"/>
                <a:gd name="connsiteX41" fmla="*/ 8506 w 9995"/>
                <a:gd name="connsiteY41" fmla="*/ 3577 h 10000"/>
                <a:gd name="connsiteX42" fmla="*/ 8572 w 9995"/>
                <a:gd name="connsiteY42" fmla="*/ 3522 h 10000"/>
                <a:gd name="connsiteX43" fmla="*/ 8638 w 9995"/>
                <a:gd name="connsiteY43" fmla="*/ 3421 h 10000"/>
                <a:gd name="connsiteX44" fmla="*/ 8709 w 9995"/>
                <a:gd name="connsiteY44" fmla="*/ 3322 h 10000"/>
                <a:gd name="connsiteX45" fmla="*/ 8775 w 9995"/>
                <a:gd name="connsiteY45" fmla="*/ 3208 h 10000"/>
                <a:gd name="connsiteX46" fmla="*/ 8830 w 9995"/>
                <a:gd name="connsiteY46" fmla="*/ 3080 h 10000"/>
                <a:gd name="connsiteX47" fmla="*/ 8896 w 9995"/>
                <a:gd name="connsiteY47" fmla="*/ 2935 h 10000"/>
                <a:gd name="connsiteX48" fmla="*/ 8952 w 9995"/>
                <a:gd name="connsiteY48" fmla="*/ 2793 h 10000"/>
                <a:gd name="connsiteX49" fmla="*/ 9013 w 9995"/>
                <a:gd name="connsiteY49" fmla="*/ 2652 h 10000"/>
                <a:gd name="connsiteX50" fmla="*/ 9200 w 9995"/>
                <a:gd name="connsiteY50" fmla="*/ 2935 h 10000"/>
                <a:gd name="connsiteX51" fmla="*/ 9362 w 9995"/>
                <a:gd name="connsiteY51" fmla="*/ 3309 h 10000"/>
                <a:gd name="connsiteX52" fmla="*/ 9499 w 9995"/>
                <a:gd name="connsiteY52" fmla="*/ 3731 h 10000"/>
                <a:gd name="connsiteX53" fmla="*/ 9625 w 9995"/>
                <a:gd name="connsiteY53" fmla="*/ 4219 h 10000"/>
                <a:gd name="connsiteX54" fmla="*/ 9716 w 9995"/>
                <a:gd name="connsiteY54" fmla="*/ 4747 h 10000"/>
                <a:gd name="connsiteX55" fmla="*/ 9792 w 9995"/>
                <a:gd name="connsiteY55" fmla="*/ 5313 h 10000"/>
                <a:gd name="connsiteX56" fmla="*/ 9833 w 9995"/>
                <a:gd name="connsiteY56" fmla="*/ 5900 h 10000"/>
                <a:gd name="connsiteX57" fmla="*/ 9995 w 9995"/>
                <a:gd name="connsiteY57" fmla="*/ 5513 h 10000"/>
                <a:gd name="connsiteX58" fmla="*/ 9949 w 9995"/>
                <a:gd name="connsiteY58" fmla="*/ 4775 h 10000"/>
                <a:gd name="connsiteX59" fmla="*/ 9924 w 9995"/>
                <a:gd name="connsiteY59" fmla="*/ 4531 h 10000"/>
                <a:gd name="connsiteX60" fmla="*/ 9899 w 9995"/>
                <a:gd name="connsiteY60" fmla="*/ 4287 h 10000"/>
                <a:gd name="connsiteX61" fmla="*/ 9863 w 9995"/>
                <a:gd name="connsiteY61" fmla="*/ 4034 h 10000"/>
                <a:gd name="connsiteX62" fmla="*/ 9813 w 9995"/>
                <a:gd name="connsiteY62" fmla="*/ 3805 h 10000"/>
                <a:gd name="connsiteX63" fmla="*/ 9767 w 9995"/>
                <a:gd name="connsiteY63" fmla="*/ 3590 h 10000"/>
                <a:gd name="connsiteX64" fmla="*/ 9716 w 9995"/>
                <a:gd name="connsiteY64" fmla="*/ 3380 h 10000"/>
                <a:gd name="connsiteX65" fmla="*/ 9656 w 9995"/>
                <a:gd name="connsiteY65" fmla="*/ 3163 h 10000"/>
                <a:gd name="connsiteX66" fmla="*/ 9595 w 9995"/>
                <a:gd name="connsiteY66" fmla="*/ 2980 h 10000"/>
                <a:gd name="connsiteX67" fmla="*/ 9529 w 9995"/>
                <a:gd name="connsiteY67" fmla="*/ 2793 h 10000"/>
                <a:gd name="connsiteX68" fmla="*/ 9458 w 9995"/>
                <a:gd name="connsiteY68" fmla="*/ 2606 h 10000"/>
                <a:gd name="connsiteX69" fmla="*/ 9387 w 9995"/>
                <a:gd name="connsiteY69" fmla="*/ 2437 h 10000"/>
                <a:gd name="connsiteX70" fmla="*/ 9316 w 9995"/>
                <a:gd name="connsiteY70" fmla="*/ 2267 h 10000"/>
                <a:gd name="connsiteX71" fmla="*/ 9241 w 9995"/>
                <a:gd name="connsiteY71" fmla="*/ 2112 h 10000"/>
                <a:gd name="connsiteX72" fmla="*/ 9154 w 9995"/>
                <a:gd name="connsiteY72" fmla="*/ 1955 h 10000"/>
                <a:gd name="connsiteX73" fmla="*/ 9078 w 9995"/>
                <a:gd name="connsiteY73" fmla="*/ 1826 h 10000"/>
                <a:gd name="connsiteX74" fmla="*/ 8997 w 9995"/>
                <a:gd name="connsiteY74" fmla="*/ 1698 h 10000"/>
                <a:gd name="connsiteX75" fmla="*/ 8982 w 9995"/>
                <a:gd name="connsiteY75" fmla="*/ 1712 h 10000"/>
                <a:gd name="connsiteX76" fmla="*/ 8972 w 9995"/>
                <a:gd name="connsiteY76" fmla="*/ 1726 h 10000"/>
                <a:gd name="connsiteX77" fmla="*/ 8957 w 9995"/>
                <a:gd name="connsiteY77" fmla="*/ 1739 h 10000"/>
                <a:gd name="connsiteX78" fmla="*/ 8947 w 9995"/>
                <a:gd name="connsiteY78" fmla="*/ 1766 h 10000"/>
                <a:gd name="connsiteX79" fmla="*/ 8932 w 9995"/>
                <a:gd name="connsiteY79" fmla="*/ 1826 h 10000"/>
                <a:gd name="connsiteX80" fmla="*/ 8906 w 9995"/>
                <a:gd name="connsiteY80" fmla="*/ 1912 h 10000"/>
                <a:gd name="connsiteX81" fmla="*/ 8866 w 9995"/>
                <a:gd name="connsiteY81" fmla="*/ 2025 h 10000"/>
                <a:gd name="connsiteX82" fmla="*/ 8820 w 9995"/>
                <a:gd name="connsiteY82" fmla="*/ 2168 h 10000"/>
                <a:gd name="connsiteX83" fmla="*/ 8749 w 9995"/>
                <a:gd name="connsiteY83" fmla="*/ 2351 h 10000"/>
                <a:gd name="connsiteX84" fmla="*/ 8684 w 9995"/>
                <a:gd name="connsiteY84" fmla="*/ 2492 h 10000"/>
                <a:gd name="connsiteX85" fmla="*/ 8628 w 9995"/>
                <a:gd name="connsiteY85" fmla="*/ 2623 h 10000"/>
                <a:gd name="connsiteX86" fmla="*/ 8567 w 9995"/>
                <a:gd name="connsiteY86" fmla="*/ 2736 h 10000"/>
                <a:gd name="connsiteX87" fmla="*/ 8516 w 9995"/>
                <a:gd name="connsiteY87" fmla="*/ 2823 h 10000"/>
                <a:gd name="connsiteX88" fmla="*/ 8466 w 9995"/>
                <a:gd name="connsiteY88" fmla="*/ 2906 h 10000"/>
                <a:gd name="connsiteX89" fmla="*/ 8415 w 9995"/>
                <a:gd name="connsiteY89" fmla="*/ 2953 h 10000"/>
                <a:gd name="connsiteX90" fmla="*/ 8365 w 9995"/>
                <a:gd name="connsiteY90" fmla="*/ 3008 h 10000"/>
                <a:gd name="connsiteX91" fmla="*/ 8314 w 9995"/>
                <a:gd name="connsiteY91" fmla="*/ 3022 h 10000"/>
                <a:gd name="connsiteX92" fmla="*/ 8258 w 9995"/>
                <a:gd name="connsiteY92" fmla="*/ 3037 h 10000"/>
                <a:gd name="connsiteX93" fmla="*/ 8208 w 9995"/>
                <a:gd name="connsiteY93" fmla="*/ 3051 h 10000"/>
                <a:gd name="connsiteX94" fmla="*/ 8147 w 9995"/>
                <a:gd name="connsiteY94" fmla="*/ 3051 h 10000"/>
                <a:gd name="connsiteX95" fmla="*/ 8086 w 9995"/>
                <a:gd name="connsiteY95" fmla="*/ 3037 h 10000"/>
                <a:gd name="connsiteX96" fmla="*/ 8015 w 9995"/>
                <a:gd name="connsiteY96" fmla="*/ 3037 h 10000"/>
                <a:gd name="connsiteX97" fmla="*/ 7939 w 9995"/>
                <a:gd name="connsiteY97" fmla="*/ 3022 h 10000"/>
                <a:gd name="connsiteX98" fmla="*/ 7858 w 9995"/>
                <a:gd name="connsiteY98" fmla="*/ 3008 h 10000"/>
                <a:gd name="connsiteX99" fmla="*/ 7803 w 9995"/>
                <a:gd name="connsiteY99" fmla="*/ 2935 h 10000"/>
                <a:gd name="connsiteX100" fmla="*/ 7747 w 9995"/>
                <a:gd name="connsiteY100" fmla="*/ 2892 h 10000"/>
                <a:gd name="connsiteX101" fmla="*/ 7696 w 9995"/>
                <a:gd name="connsiteY101" fmla="*/ 2823 h 10000"/>
                <a:gd name="connsiteX102" fmla="*/ 7635 w 9995"/>
                <a:gd name="connsiteY102" fmla="*/ 2763 h 10000"/>
                <a:gd name="connsiteX103" fmla="*/ 7585 w 9995"/>
                <a:gd name="connsiteY103" fmla="*/ 2692 h 10000"/>
                <a:gd name="connsiteX104" fmla="*/ 7529 w 9995"/>
                <a:gd name="connsiteY104" fmla="*/ 2593 h 10000"/>
                <a:gd name="connsiteX105" fmla="*/ 7489 w 9995"/>
                <a:gd name="connsiteY105" fmla="*/ 2478 h 10000"/>
                <a:gd name="connsiteX106" fmla="*/ 7448 w 9995"/>
                <a:gd name="connsiteY106" fmla="*/ 2351 h 10000"/>
                <a:gd name="connsiteX107" fmla="*/ 7468 w 9995"/>
                <a:gd name="connsiteY107" fmla="*/ 2295 h 10000"/>
                <a:gd name="connsiteX108" fmla="*/ 7484 w 9995"/>
                <a:gd name="connsiteY108" fmla="*/ 2238 h 10000"/>
                <a:gd name="connsiteX109" fmla="*/ 7499 w 9995"/>
                <a:gd name="connsiteY109" fmla="*/ 2168 h 10000"/>
                <a:gd name="connsiteX110" fmla="*/ 7514 w 9995"/>
                <a:gd name="connsiteY110" fmla="*/ 2112 h 10000"/>
                <a:gd name="connsiteX111" fmla="*/ 7554 w 9995"/>
                <a:gd name="connsiteY111" fmla="*/ 1753 h 10000"/>
                <a:gd name="connsiteX112" fmla="*/ 7570 w 9995"/>
                <a:gd name="connsiteY112" fmla="*/ 1397 h 10000"/>
                <a:gd name="connsiteX113" fmla="*/ 7570 w 9995"/>
                <a:gd name="connsiteY113" fmla="*/ 1042 h 10000"/>
                <a:gd name="connsiteX114" fmla="*/ 7559 w 9995"/>
                <a:gd name="connsiteY114" fmla="*/ 685 h 10000"/>
                <a:gd name="connsiteX115" fmla="*/ 7529 w 9995"/>
                <a:gd name="connsiteY115" fmla="*/ 330 h 10000"/>
                <a:gd name="connsiteX116" fmla="*/ 7484 w 9995"/>
                <a:gd name="connsiteY116" fmla="*/ 0 h 10000"/>
                <a:gd name="connsiteX117" fmla="*/ 7048 w 9995"/>
                <a:gd name="connsiteY117" fmla="*/ 1925 h 10000"/>
                <a:gd name="connsiteX118" fmla="*/ 6932 w 9995"/>
                <a:gd name="connsiteY118" fmla="*/ 1955 h 10000"/>
                <a:gd name="connsiteX119" fmla="*/ 6820 w 9995"/>
                <a:gd name="connsiteY119" fmla="*/ 2025 h 10000"/>
                <a:gd name="connsiteX120" fmla="*/ 6709 w 9995"/>
                <a:gd name="connsiteY120" fmla="*/ 2112 h 10000"/>
                <a:gd name="connsiteX121" fmla="*/ 6603 w 9995"/>
                <a:gd name="connsiteY121" fmla="*/ 2195 h 10000"/>
                <a:gd name="connsiteX122" fmla="*/ 6501 w 9995"/>
                <a:gd name="connsiteY122" fmla="*/ 2337 h 10000"/>
                <a:gd name="connsiteX123" fmla="*/ 5443 w 9995"/>
                <a:gd name="connsiteY123" fmla="*/ 6569 h 10000"/>
                <a:gd name="connsiteX124" fmla="*/ 5337 w 9995"/>
                <a:gd name="connsiteY124" fmla="*/ 6439 h 10000"/>
                <a:gd name="connsiteX125" fmla="*/ 5251 w 9995"/>
                <a:gd name="connsiteY125" fmla="*/ 6371 h 10000"/>
                <a:gd name="connsiteX126" fmla="*/ 5170 w 9995"/>
                <a:gd name="connsiteY126" fmla="*/ 6284 h 10000"/>
                <a:gd name="connsiteX127" fmla="*/ 5089 w 9995"/>
                <a:gd name="connsiteY127" fmla="*/ 6185 h 10000"/>
                <a:gd name="connsiteX128" fmla="*/ 5013 w 9995"/>
                <a:gd name="connsiteY128" fmla="*/ 6100 h 10000"/>
                <a:gd name="connsiteX129" fmla="*/ 4962 w 9995"/>
                <a:gd name="connsiteY129" fmla="*/ 6000 h 10000"/>
                <a:gd name="connsiteX130" fmla="*/ 4937 w 9995"/>
                <a:gd name="connsiteY130" fmla="*/ 5886 h 10000"/>
                <a:gd name="connsiteX131" fmla="*/ 4835 w 9995"/>
                <a:gd name="connsiteY131" fmla="*/ 5928 h 10000"/>
                <a:gd name="connsiteX132" fmla="*/ 4668 w 9995"/>
                <a:gd name="connsiteY132" fmla="*/ 6013 h 10000"/>
                <a:gd name="connsiteX133" fmla="*/ 4461 w 9995"/>
                <a:gd name="connsiteY133" fmla="*/ 6100 h 10000"/>
                <a:gd name="connsiteX134" fmla="*/ 4213 w 9995"/>
                <a:gd name="connsiteY134" fmla="*/ 6226 h 10000"/>
                <a:gd name="connsiteX135" fmla="*/ 3929 w 9995"/>
                <a:gd name="connsiteY135" fmla="*/ 6355 h 10000"/>
                <a:gd name="connsiteX136" fmla="*/ 3625 w 9995"/>
                <a:gd name="connsiteY136" fmla="*/ 6483 h 10000"/>
                <a:gd name="connsiteX137" fmla="*/ 3311 w 9995"/>
                <a:gd name="connsiteY137" fmla="*/ 6637 h 10000"/>
                <a:gd name="connsiteX138" fmla="*/ 2992 w 9995"/>
                <a:gd name="connsiteY138" fmla="*/ 6781 h 10000"/>
                <a:gd name="connsiteX139" fmla="*/ 2678 w 9995"/>
                <a:gd name="connsiteY139" fmla="*/ 6925 h 10000"/>
                <a:gd name="connsiteX140" fmla="*/ 2380 w 9995"/>
                <a:gd name="connsiteY140" fmla="*/ 7082 h 10000"/>
                <a:gd name="connsiteX141" fmla="*/ 2101 w 9995"/>
                <a:gd name="connsiteY141" fmla="*/ 7208 h 10000"/>
                <a:gd name="connsiteX142" fmla="*/ 1848 w 9995"/>
                <a:gd name="connsiteY142" fmla="*/ 7325 h 10000"/>
                <a:gd name="connsiteX143" fmla="*/ 1641 w 9995"/>
                <a:gd name="connsiteY143" fmla="*/ 7423 h 10000"/>
                <a:gd name="connsiteX144" fmla="*/ 1484 w 9995"/>
                <a:gd name="connsiteY144" fmla="*/ 7480 h 10000"/>
                <a:gd name="connsiteX145" fmla="*/ 1377 w 9995"/>
                <a:gd name="connsiteY145" fmla="*/ 7538 h 10000"/>
                <a:gd name="connsiteX146" fmla="*/ 1342 w 9995"/>
                <a:gd name="connsiteY146" fmla="*/ 7551 h 10000"/>
                <a:gd name="connsiteX147" fmla="*/ 1261 w 9995"/>
                <a:gd name="connsiteY147" fmla="*/ 7480 h 10000"/>
                <a:gd name="connsiteX148" fmla="*/ 1180 w 9995"/>
                <a:gd name="connsiteY148" fmla="*/ 7410 h 10000"/>
                <a:gd name="connsiteX149" fmla="*/ 1104 w 9995"/>
                <a:gd name="connsiteY149" fmla="*/ 7339 h 10000"/>
                <a:gd name="connsiteX150" fmla="*/ 1023 w 9995"/>
                <a:gd name="connsiteY150" fmla="*/ 7254 h 10000"/>
                <a:gd name="connsiteX151" fmla="*/ 942 w 9995"/>
                <a:gd name="connsiteY151" fmla="*/ 7178 h 10000"/>
                <a:gd name="connsiteX152" fmla="*/ 861 w 9995"/>
                <a:gd name="connsiteY152" fmla="*/ 7095 h 10000"/>
                <a:gd name="connsiteX153" fmla="*/ 785 w 9995"/>
                <a:gd name="connsiteY153" fmla="*/ 7024 h 10000"/>
                <a:gd name="connsiteX154" fmla="*/ 704 w 9995"/>
                <a:gd name="connsiteY154" fmla="*/ 6941 h 10000"/>
                <a:gd name="connsiteX155" fmla="*/ 623 w 9995"/>
                <a:gd name="connsiteY155" fmla="*/ 6869 h 10000"/>
                <a:gd name="connsiteX156" fmla="*/ 542 w 9995"/>
                <a:gd name="connsiteY156" fmla="*/ 6798 h 10000"/>
                <a:gd name="connsiteX157" fmla="*/ 466 w 9995"/>
                <a:gd name="connsiteY157" fmla="*/ 6711 h 10000"/>
                <a:gd name="connsiteX158" fmla="*/ 380 w 9995"/>
                <a:gd name="connsiteY158" fmla="*/ 6653 h 10000"/>
                <a:gd name="connsiteX159" fmla="*/ 299 w 9995"/>
                <a:gd name="connsiteY159" fmla="*/ 6582 h 10000"/>
                <a:gd name="connsiteX160" fmla="*/ 218 w 9995"/>
                <a:gd name="connsiteY160" fmla="*/ 6511 h 10000"/>
                <a:gd name="connsiteX161" fmla="*/ 137 w 9995"/>
                <a:gd name="connsiteY161" fmla="*/ 6455 h 10000"/>
                <a:gd name="connsiteX162" fmla="*/ 56 w 9995"/>
                <a:gd name="connsiteY162" fmla="*/ 6385 h 10000"/>
                <a:gd name="connsiteX163" fmla="*/ 0 w 9995"/>
                <a:gd name="connsiteY163" fmla="*/ 6551 h 10000"/>
                <a:gd name="connsiteX164" fmla="*/ 15 w 9995"/>
                <a:gd name="connsiteY164" fmla="*/ 6582 h 10000"/>
                <a:gd name="connsiteX165" fmla="*/ 51 w 9995"/>
                <a:gd name="connsiteY165" fmla="*/ 6637 h 10000"/>
                <a:gd name="connsiteX166" fmla="*/ 106 w 9995"/>
                <a:gd name="connsiteY166" fmla="*/ 6698 h 10000"/>
                <a:gd name="connsiteX167" fmla="*/ 177 w 9995"/>
                <a:gd name="connsiteY167" fmla="*/ 6781 h 10000"/>
                <a:gd name="connsiteX168" fmla="*/ 263 w 9995"/>
                <a:gd name="connsiteY168" fmla="*/ 6869 h 10000"/>
                <a:gd name="connsiteX169" fmla="*/ 359 w 9995"/>
                <a:gd name="connsiteY169" fmla="*/ 6967 h 10000"/>
                <a:gd name="connsiteX170" fmla="*/ 456 w 9995"/>
                <a:gd name="connsiteY170" fmla="*/ 7082 h 10000"/>
                <a:gd name="connsiteX171" fmla="*/ 557 w 9995"/>
                <a:gd name="connsiteY171" fmla="*/ 7178 h 10000"/>
                <a:gd name="connsiteX172" fmla="*/ 658 w 9995"/>
                <a:gd name="connsiteY172" fmla="*/ 7296 h 10000"/>
                <a:gd name="connsiteX173" fmla="*/ 754 w 9995"/>
                <a:gd name="connsiteY173" fmla="*/ 7394 h 10000"/>
                <a:gd name="connsiteX174" fmla="*/ 851 w 9995"/>
                <a:gd name="connsiteY174" fmla="*/ 7480 h 10000"/>
                <a:gd name="connsiteX175" fmla="*/ 932 w 9995"/>
                <a:gd name="connsiteY175" fmla="*/ 7566 h 10000"/>
                <a:gd name="connsiteX176" fmla="*/ 997 w 9995"/>
                <a:gd name="connsiteY176" fmla="*/ 7653 h 10000"/>
                <a:gd name="connsiteX177" fmla="*/ 1053 w 9995"/>
                <a:gd name="connsiteY177" fmla="*/ 7694 h 10000"/>
                <a:gd name="connsiteX178" fmla="*/ 1089 w 9995"/>
                <a:gd name="connsiteY178" fmla="*/ 7738 h 10000"/>
                <a:gd name="connsiteX179" fmla="*/ 1099 w 9995"/>
                <a:gd name="connsiteY179" fmla="*/ 7753 h 10000"/>
                <a:gd name="connsiteX180" fmla="*/ 1094 w 9995"/>
                <a:gd name="connsiteY180" fmla="*/ 7753 h 10000"/>
                <a:gd name="connsiteX181" fmla="*/ 1073 w 9995"/>
                <a:gd name="connsiteY181" fmla="*/ 7766 h 10000"/>
                <a:gd name="connsiteX182" fmla="*/ 1053 w 9995"/>
                <a:gd name="connsiteY182" fmla="*/ 7795 h 10000"/>
                <a:gd name="connsiteX183" fmla="*/ 1023 w 9995"/>
                <a:gd name="connsiteY183" fmla="*/ 7836 h 10000"/>
                <a:gd name="connsiteX184" fmla="*/ 987 w 9995"/>
                <a:gd name="connsiteY184" fmla="*/ 7865 h 10000"/>
                <a:gd name="connsiteX185" fmla="*/ 957 w 9995"/>
                <a:gd name="connsiteY185" fmla="*/ 7907 h 10000"/>
                <a:gd name="connsiteX186" fmla="*/ 932 w 9995"/>
                <a:gd name="connsiteY186" fmla="*/ 7950 h 10000"/>
                <a:gd name="connsiteX187" fmla="*/ 906 w 9995"/>
                <a:gd name="connsiteY187" fmla="*/ 7993 h 10000"/>
                <a:gd name="connsiteX188" fmla="*/ 2486 w 9995"/>
                <a:gd name="connsiteY188" fmla="*/ 9944 h 10000"/>
                <a:gd name="connsiteX189" fmla="*/ 2516 w 9995"/>
                <a:gd name="connsiteY189" fmla="*/ 9987 h 10000"/>
                <a:gd name="connsiteX190" fmla="*/ 2542 w 9995"/>
                <a:gd name="connsiteY190" fmla="*/ 10000 h 10000"/>
                <a:gd name="connsiteX191" fmla="*/ 2572 w 9995"/>
                <a:gd name="connsiteY191" fmla="*/ 10000 h 10000"/>
                <a:gd name="connsiteX192" fmla="*/ 2603 w 9995"/>
                <a:gd name="connsiteY192" fmla="*/ 9928 h 10000"/>
                <a:gd name="connsiteX193" fmla="*/ 1246 w 9995"/>
                <a:gd name="connsiteY193" fmla="*/ 8106 h 10000"/>
                <a:gd name="connsiteX194" fmla="*/ 1337 w 9995"/>
                <a:gd name="connsiteY194" fmla="*/ 8050 h 10000"/>
                <a:gd name="connsiteX195" fmla="*/ 1494 w 9995"/>
                <a:gd name="connsiteY195" fmla="*/ 7963 h 10000"/>
                <a:gd name="connsiteX196" fmla="*/ 1701 w 9995"/>
                <a:gd name="connsiteY196" fmla="*/ 7836 h 10000"/>
                <a:gd name="connsiteX197" fmla="*/ 1949 w 9995"/>
                <a:gd name="connsiteY197" fmla="*/ 7694 h 10000"/>
                <a:gd name="connsiteX198" fmla="*/ 2233 w 9995"/>
                <a:gd name="connsiteY198" fmla="*/ 7551 h 10000"/>
                <a:gd name="connsiteX199" fmla="*/ 2542 w 9995"/>
                <a:gd name="connsiteY199" fmla="*/ 7394 h 10000"/>
                <a:gd name="connsiteX200" fmla="*/ 2871 w 9995"/>
                <a:gd name="connsiteY200" fmla="*/ 7208 h 10000"/>
                <a:gd name="connsiteX201" fmla="*/ 3195 w 9995"/>
                <a:gd name="connsiteY201" fmla="*/ 7038 h 10000"/>
                <a:gd name="connsiteX202" fmla="*/ 3524 w 9995"/>
                <a:gd name="connsiteY202" fmla="*/ 6881 h 10000"/>
                <a:gd name="connsiteX203" fmla="*/ 3833 w 9995"/>
                <a:gd name="connsiteY203" fmla="*/ 6711 h 10000"/>
                <a:gd name="connsiteX204" fmla="*/ 4122 w 9995"/>
                <a:gd name="connsiteY204" fmla="*/ 6569 h 10000"/>
                <a:gd name="connsiteX205" fmla="*/ 4380 w 9995"/>
                <a:gd name="connsiteY205" fmla="*/ 6426 h 10000"/>
                <a:gd name="connsiteX206" fmla="*/ 4603 w 9995"/>
                <a:gd name="connsiteY206" fmla="*/ 6326 h 10000"/>
                <a:gd name="connsiteX207" fmla="*/ 4765 w 9995"/>
                <a:gd name="connsiteY207" fmla="*/ 6226 h 10000"/>
                <a:gd name="connsiteX208" fmla="*/ 4876 w 9995"/>
                <a:gd name="connsiteY208" fmla="*/ 6170 h 10000"/>
                <a:gd name="connsiteX209" fmla="*/ 4911 w 9995"/>
                <a:gd name="connsiteY209" fmla="*/ 6158 h 10000"/>
                <a:gd name="connsiteX210" fmla="*/ 4972 w 9995"/>
                <a:gd name="connsiteY210" fmla="*/ 6255 h 10000"/>
                <a:gd name="connsiteX211" fmla="*/ 5038 w 9995"/>
                <a:gd name="connsiteY211" fmla="*/ 6355 h 10000"/>
                <a:gd name="connsiteX212" fmla="*/ 5109 w 9995"/>
                <a:gd name="connsiteY212" fmla="*/ 6455 h 10000"/>
                <a:gd name="connsiteX213" fmla="*/ 5180 w 9995"/>
                <a:gd name="connsiteY213" fmla="*/ 6569 h 10000"/>
                <a:gd name="connsiteX214" fmla="*/ 5241 w 9995"/>
                <a:gd name="connsiteY214" fmla="*/ 6683 h 10000"/>
                <a:gd name="connsiteX215" fmla="*/ 5306 w 9995"/>
                <a:gd name="connsiteY215" fmla="*/ 6798 h 10000"/>
                <a:gd name="connsiteX216" fmla="*/ 5367 w 9995"/>
                <a:gd name="connsiteY216" fmla="*/ 6910 h 10000"/>
                <a:gd name="connsiteX217" fmla="*/ 5428 w 9995"/>
                <a:gd name="connsiteY217" fmla="*/ 7038 h 10000"/>
                <a:gd name="connsiteX218" fmla="*/ 5423 w 9995"/>
                <a:gd name="connsiteY218" fmla="*/ 7464 h 10000"/>
                <a:gd name="connsiteX219" fmla="*/ 5397 w 9995"/>
                <a:gd name="connsiteY219" fmla="*/ 7865 h 10000"/>
                <a:gd name="connsiteX220" fmla="*/ 5367 w 9995"/>
                <a:gd name="connsiteY220" fmla="*/ 8279 h 10000"/>
                <a:gd name="connsiteX221" fmla="*/ 5337 w 9995"/>
                <a:gd name="connsiteY221" fmla="*/ 8649 h 10000"/>
                <a:gd name="connsiteX222" fmla="*/ 5296 w 9995"/>
                <a:gd name="connsiteY222" fmla="*/ 8519 h 10000"/>
                <a:gd name="connsiteX223" fmla="*/ 5251 w 9995"/>
                <a:gd name="connsiteY223" fmla="*/ 8391 h 10000"/>
                <a:gd name="connsiteX224" fmla="*/ 5210 w 9995"/>
                <a:gd name="connsiteY224" fmla="*/ 8263 h 10000"/>
                <a:gd name="connsiteX225" fmla="*/ 5170 w 9995"/>
                <a:gd name="connsiteY225" fmla="*/ 8146 h 10000"/>
                <a:gd name="connsiteX226" fmla="*/ 5129 w 9995"/>
                <a:gd name="connsiteY226" fmla="*/ 8020 h 10000"/>
                <a:gd name="connsiteX227" fmla="*/ 5089 w 9995"/>
                <a:gd name="connsiteY227" fmla="*/ 7907 h 10000"/>
                <a:gd name="connsiteX228" fmla="*/ 5043 w 9995"/>
                <a:gd name="connsiteY228" fmla="*/ 7795 h 10000"/>
                <a:gd name="connsiteX229" fmla="*/ 4992 w 9995"/>
                <a:gd name="connsiteY229" fmla="*/ 7694 h 10000"/>
                <a:gd name="connsiteX230" fmla="*/ 5033 w 9995"/>
                <a:gd name="connsiteY230" fmla="*/ 7694 h 10000"/>
                <a:gd name="connsiteX231" fmla="*/ 5073 w 9995"/>
                <a:gd name="connsiteY231" fmla="*/ 7738 h 10000"/>
                <a:gd name="connsiteX232" fmla="*/ 5114 w 9995"/>
                <a:gd name="connsiteY232" fmla="*/ 7808 h 10000"/>
                <a:gd name="connsiteX233" fmla="*/ 5149 w 9995"/>
                <a:gd name="connsiteY233" fmla="*/ 7895 h 10000"/>
                <a:gd name="connsiteX234" fmla="*/ 5190 w 9995"/>
                <a:gd name="connsiteY234" fmla="*/ 7980 h 10000"/>
                <a:gd name="connsiteX235" fmla="*/ 5230 w 9995"/>
                <a:gd name="connsiteY235" fmla="*/ 8007 h 10000"/>
                <a:gd name="connsiteX236" fmla="*/ 5271 w 9995"/>
                <a:gd name="connsiteY236" fmla="*/ 8007 h 10000"/>
                <a:gd name="connsiteX237" fmla="*/ 5316 w 9995"/>
                <a:gd name="connsiteY237" fmla="*/ 7950 h 10000"/>
                <a:gd name="connsiteX238" fmla="*/ 5276 w 9995"/>
                <a:gd name="connsiteY238" fmla="*/ 7753 h 10000"/>
                <a:gd name="connsiteX239" fmla="*/ 5225 w 9995"/>
                <a:gd name="connsiteY239" fmla="*/ 7566 h 10000"/>
                <a:gd name="connsiteX240" fmla="*/ 5170 w 9995"/>
                <a:gd name="connsiteY240" fmla="*/ 7410 h 10000"/>
                <a:gd name="connsiteX241" fmla="*/ 5109 w 9995"/>
                <a:gd name="connsiteY241" fmla="*/ 7239 h 10000"/>
                <a:gd name="connsiteX242" fmla="*/ 5043 w 9995"/>
                <a:gd name="connsiteY242" fmla="*/ 7095 h 10000"/>
                <a:gd name="connsiteX243" fmla="*/ 4972 w 9995"/>
                <a:gd name="connsiteY243" fmla="*/ 6967 h 10000"/>
                <a:gd name="connsiteX244" fmla="*/ 4901 w 9995"/>
                <a:gd name="connsiteY244" fmla="*/ 6854 h 10000"/>
                <a:gd name="connsiteX245" fmla="*/ 4835 w 9995"/>
                <a:gd name="connsiteY245" fmla="*/ 6753 h 10000"/>
                <a:gd name="connsiteX246" fmla="*/ 4881 w 9995"/>
                <a:gd name="connsiteY246" fmla="*/ 6766 h 10000"/>
                <a:gd name="connsiteX247" fmla="*/ 4927 w 9995"/>
                <a:gd name="connsiteY247" fmla="*/ 6781 h 10000"/>
                <a:gd name="connsiteX248" fmla="*/ 4972 w 9995"/>
                <a:gd name="connsiteY248" fmla="*/ 6811 h 10000"/>
                <a:gd name="connsiteX249" fmla="*/ 5018 w 9995"/>
                <a:gd name="connsiteY249" fmla="*/ 6854 h 10000"/>
                <a:gd name="connsiteX250" fmla="*/ 5068 w 9995"/>
                <a:gd name="connsiteY250" fmla="*/ 6881 h 10000"/>
                <a:gd name="connsiteX251" fmla="*/ 5114 w 9995"/>
                <a:gd name="connsiteY251" fmla="*/ 6925 h 10000"/>
                <a:gd name="connsiteX252" fmla="*/ 5154 w 9995"/>
                <a:gd name="connsiteY252" fmla="*/ 6981 h 10000"/>
                <a:gd name="connsiteX253" fmla="*/ 5195 w 9995"/>
                <a:gd name="connsiteY253" fmla="*/ 7038 h 10000"/>
                <a:gd name="connsiteX254" fmla="*/ 5220 w 9995"/>
                <a:gd name="connsiteY254" fmla="*/ 7053 h 10000"/>
                <a:gd name="connsiteX255" fmla="*/ 5241 w 9995"/>
                <a:gd name="connsiteY255" fmla="*/ 7108 h 10000"/>
                <a:gd name="connsiteX256" fmla="*/ 5266 w 9995"/>
                <a:gd name="connsiteY256" fmla="*/ 7178 h 10000"/>
                <a:gd name="connsiteX257" fmla="*/ 5281 w 9995"/>
                <a:gd name="connsiteY257" fmla="*/ 7225 h 10000"/>
                <a:gd name="connsiteX258" fmla="*/ 5306 w 9995"/>
                <a:gd name="connsiteY258" fmla="*/ 7296 h 10000"/>
                <a:gd name="connsiteX259" fmla="*/ 5327 w 9995"/>
                <a:gd name="connsiteY259" fmla="*/ 7310 h 10000"/>
                <a:gd name="connsiteX260" fmla="*/ 5352 w 9995"/>
                <a:gd name="connsiteY260" fmla="*/ 7296 h 10000"/>
                <a:gd name="connsiteX261" fmla="*/ 5382 w 9995"/>
                <a:gd name="connsiteY261" fmla="*/ 7225 h 10000"/>
                <a:gd name="connsiteX262" fmla="*/ 5342 w 9995"/>
                <a:gd name="connsiteY262" fmla="*/ 7082 h 10000"/>
                <a:gd name="connsiteX263" fmla="*/ 5296 w 9995"/>
                <a:gd name="connsiteY263" fmla="*/ 6967 h 10000"/>
                <a:gd name="connsiteX264" fmla="*/ 5241 w 9995"/>
                <a:gd name="connsiteY264" fmla="*/ 6869 h 10000"/>
                <a:gd name="connsiteX265" fmla="*/ 5190 w 9995"/>
                <a:gd name="connsiteY265" fmla="*/ 6781 h 10000"/>
                <a:gd name="connsiteX266" fmla="*/ 5129 w 9995"/>
                <a:gd name="connsiteY266" fmla="*/ 6711 h 10000"/>
                <a:gd name="connsiteX267" fmla="*/ 5073 w 9995"/>
                <a:gd name="connsiteY267" fmla="*/ 6669 h 10000"/>
                <a:gd name="connsiteX268" fmla="*/ 5008 w 9995"/>
                <a:gd name="connsiteY268" fmla="*/ 6597 h 10000"/>
                <a:gd name="connsiteX269" fmla="*/ 4952 w 9995"/>
                <a:gd name="connsiteY269" fmla="*/ 6551 h 10000"/>
                <a:gd name="connsiteX270" fmla="*/ 4916 w 9995"/>
                <a:gd name="connsiteY270" fmla="*/ 6511 h 10000"/>
                <a:gd name="connsiteX271" fmla="*/ 4876 w 9995"/>
                <a:gd name="connsiteY271" fmla="*/ 6496 h 10000"/>
                <a:gd name="connsiteX272" fmla="*/ 4841 w 9995"/>
                <a:gd name="connsiteY272" fmla="*/ 6496 h 10000"/>
                <a:gd name="connsiteX273" fmla="*/ 4810 w 9995"/>
                <a:gd name="connsiteY273" fmla="*/ 6569 h 10000"/>
                <a:gd name="connsiteX274" fmla="*/ 4810 w 9995"/>
                <a:gd name="connsiteY274" fmla="*/ 6610 h 10000"/>
                <a:gd name="connsiteX275" fmla="*/ 4815 w 9995"/>
                <a:gd name="connsiteY275" fmla="*/ 6669 h 10000"/>
                <a:gd name="connsiteX276" fmla="*/ 4820 w 9995"/>
                <a:gd name="connsiteY276" fmla="*/ 6698 h 10000"/>
                <a:gd name="connsiteX277" fmla="*/ 4835 w 9995"/>
                <a:gd name="connsiteY277" fmla="*/ 6724 h 10000"/>
                <a:gd name="connsiteX278" fmla="*/ 4795 w 9995"/>
                <a:gd name="connsiteY278" fmla="*/ 6766 h 10000"/>
                <a:gd name="connsiteX279" fmla="*/ 4744 w 9995"/>
                <a:gd name="connsiteY279" fmla="*/ 6781 h 10000"/>
                <a:gd name="connsiteX280" fmla="*/ 4709 w 9995"/>
                <a:gd name="connsiteY280" fmla="*/ 6811 h 10000"/>
                <a:gd name="connsiteX281" fmla="*/ 4704 w 9995"/>
                <a:gd name="connsiteY281" fmla="*/ 6941 h 10000"/>
                <a:gd name="connsiteX282" fmla="*/ 4754 w 9995"/>
                <a:gd name="connsiteY282" fmla="*/ 6995 h 10000"/>
                <a:gd name="connsiteX283" fmla="*/ 4800 w 9995"/>
                <a:gd name="connsiteY283" fmla="*/ 7038 h 10000"/>
                <a:gd name="connsiteX284" fmla="*/ 4846 w 9995"/>
                <a:gd name="connsiteY284" fmla="*/ 7095 h 10000"/>
                <a:gd name="connsiteX285" fmla="*/ 4896 w 9995"/>
                <a:gd name="connsiteY285" fmla="*/ 7123 h 10000"/>
                <a:gd name="connsiteX286" fmla="*/ 4937 w 9995"/>
                <a:gd name="connsiteY286" fmla="*/ 7178 h 10000"/>
                <a:gd name="connsiteX287" fmla="*/ 4987 w 9995"/>
                <a:gd name="connsiteY287" fmla="*/ 7239 h 10000"/>
                <a:gd name="connsiteX288" fmla="*/ 5028 w 9995"/>
                <a:gd name="connsiteY288" fmla="*/ 7325 h 10000"/>
                <a:gd name="connsiteX289" fmla="*/ 5068 w 9995"/>
                <a:gd name="connsiteY289" fmla="*/ 7410 h 10000"/>
                <a:gd name="connsiteX290" fmla="*/ 5033 w 9995"/>
                <a:gd name="connsiteY290" fmla="*/ 7423 h 10000"/>
                <a:gd name="connsiteX291" fmla="*/ 4992 w 9995"/>
                <a:gd name="connsiteY291" fmla="*/ 7423 h 10000"/>
                <a:gd name="connsiteX292" fmla="*/ 4957 w 9995"/>
                <a:gd name="connsiteY292" fmla="*/ 7410 h 10000"/>
                <a:gd name="connsiteX293" fmla="*/ 4916 w 9995"/>
                <a:gd name="connsiteY293" fmla="*/ 7367 h 10000"/>
                <a:gd name="connsiteX294" fmla="*/ 4876 w 9995"/>
                <a:gd name="connsiteY294" fmla="*/ 7339 h 10000"/>
                <a:gd name="connsiteX295" fmla="*/ 4835 w 9995"/>
                <a:gd name="connsiteY295" fmla="*/ 7325 h 10000"/>
                <a:gd name="connsiteX296" fmla="*/ 4800 w 9995"/>
                <a:gd name="connsiteY296" fmla="*/ 7353 h 10000"/>
                <a:gd name="connsiteX297" fmla="*/ 4759 w 9995"/>
                <a:gd name="connsiteY297" fmla="*/ 7410 h 10000"/>
                <a:gd name="connsiteX298" fmla="*/ 4775 w 9995"/>
                <a:gd name="connsiteY298" fmla="*/ 7580 h 10000"/>
                <a:gd name="connsiteX299" fmla="*/ 4810 w 9995"/>
                <a:gd name="connsiteY299" fmla="*/ 7738 h 10000"/>
                <a:gd name="connsiteX300" fmla="*/ 4851 w 9995"/>
                <a:gd name="connsiteY300" fmla="*/ 7850 h 10000"/>
                <a:gd name="connsiteX301" fmla="*/ 4901 w 9995"/>
                <a:gd name="connsiteY301" fmla="*/ 7963 h 10000"/>
                <a:gd name="connsiteX302" fmla="*/ 4952 w 9995"/>
                <a:gd name="connsiteY302" fmla="*/ 8078 h 10000"/>
                <a:gd name="connsiteX303" fmla="*/ 5003 w 9995"/>
                <a:gd name="connsiteY303" fmla="*/ 8206 h 10000"/>
                <a:gd name="connsiteX304" fmla="*/ 5043 w 9995"/>
                <a:gd name="connsiteY304" fmla="*/ 8376 h 10000"/>
                <a:gd name="connsiteX305" fmla="*/ 5078 w 9995"/>
                <a:gd name="connsiteY305" fmla="*/ 8547 h 10000"/>
                <a:gd name="connsiteX306" fmla="*/ 4987 w 9995"/>
                <a:gd name="connsiteY306" fmla="*/ 8606 h 10000"/>
                <a:gd name="connsiteX307" fmla="*/ 4886 w 9995"/>
                <a:gd name="connsiteY307" fmla="*/ 8664 h 10000"/>
                <a:gd name="connsiteX308" fmla="*/ 4795 w 9995"/>
                <a:gd name="connsiteY308" fmla="*/ 8750 h 10000"/>
                <a:gd name="connsiteX309" fmla="*/ 4699 w 9995"/>
                <a:gd name="connsiteY309" fmla="*/ 8835 h 10000"/>
                <a:gd name="connsiteX310" fmla="*/ 4608 w 9995"/>
                <a:gd name="connsiteY310" fmla="*/ 8920 h 10000"/>
                <a:gd name="connsiteX311" fmla="*/ 4511 w 9995"/>
                <a:gd name="connsiteY311" fmla="*/ 8977 h 10000"/>
                <a:gd name="connsiteX312" fmla="*/ 4415 w 9995"/>
                <a:gd name="connsiteY312" fmla="*/ 9033 h 10000"/>
                <a:gd name="connsiteX313" fmla="*/ 4319 w 9995"/>
                <a:gd name="connsiteY313" fmla="*/ 9048 h 10000"/>
                <a:gd name="connsiteX314" fmla="*/ 4339 w 9995"/>
                <a:gd name="connsiteY314" fmla="*/ 8693 h 10000"/>
                <a:gd name="connsiteX315" fmla="*/ 4349 w 9995"/>
                <a:gd name="connsiteY315" fmla="*/ 8292 h 10000"/>
                <a:gd name="connsiteX316" fmla="*/ 4339 w 9995"/>
                <a:gd name="connsiteY316" fmla="*/ 7907 h 10000"/>
                <a:gd name="connsiteX317" fmla="*/ 4319 w 9995"/>
                <a:gd name="connsiteY317" fmla="*/ 7551 h 10000"/>
                <a:gd name="connsiteX318" fmla="*/ 4294 w 9995"/>
                <a:gd name="connsiteY318" fmla="*/ 7437 h 10000"/>
                <a:gd name="connsiteX319" fmla="*/ 4268 w 9995"/>
                <a:gd name="connsiteY319" fmla="*/ 7310 h 10000"/>
                <a:gd name="connsiteX320" fmla="*/ 4238 w 9995"/>
                <a:gd name="connsiteY320" fmla="*/ 7194 h 10000"/>
                <a:gd name="connsiteX321" fmla="*/ 4192 w 9995"/>
                <a:gd name="connsiteY321" fmla="*/ 7151 h 10000"/>
                <a:gd name="connsiteX322" fmla="*/ 4147 w 9995"/>
                <a:gd name="connsiteY322" fmla="*/ 7394 h 10000"/>
                <a:gd name="connsiteX323" fmla="*/ 4116 w 9995"/>
                <a:gd name="connsiteY323" fmla="*/ 7639 h 10000"/>
                <a:gd name="connsiteX324" fmla="*/ 4086 w 9995"/>
                <a:gd name="connsiteY324" fmla="*/ 7879 h 10000"/>
                <a:gd name="connsiteX325" fmla="*/ 4035 w 9995"/>
                <a:gd name="connsiteY325" fmla="*/ 8106 h 10000"/>
                <a:gd name="connsiteX326" fmla="*/ 3833 w 9995"/>
                <a:gd name="connsiteY326" fmla="*/ 7151 h 10000"/>
                <a:gd name="connsiteX327" fmla="*/ 3772 w 9995"/>
                <a:gd name="connsiteY327" fmla="*/ 7151 h 10000"/>
                <a:gd name="connsiteX328" fmla="*/ 3772 w 9995"/>
                <a:gd name="connsiteY328" fmla="*/ 7310 h 10000"/>
                <a:gd name="connsiteX329" fmla="*/ 3813 w 9995"/>
                <a:gd name="connsiteY329" fmla="*/ 7480 h 10000"/>
                <a:gd name="connsiteX330" fmla="*/ 3848 w 9995"/>
                <a:gd name="connsiteY330" fmla="*/ 7666 h 10000"/>
                <a:gd name="connsiteX331" fmla="*/ 3878 w 9995"/>
                <a:gd name="connsiteY331" fmla="*/ 7850 h 10000"/>
                <a:gd name="connsiteX332" fmla="*/ 3909 w 9995"/>
                <a:gd name="connsiteY332" fmla="*/ 8050 h 10000"/>
                <a:gd name="connsiteX333" fmla="*/ 3934 w 9995"/>
                <a:gd name="connsiteY333" fmla="*/ 8221 h 10000"/>
                <a:gd name="connsiteX334" fmla="*/ 3959 w 9995"/>
                <a:gd name="connsiteY334" fmla="*/ 8418 h 10000"/>
                <a:gd name="connsiteX335" fmla="*/ 3975 w 9995"/>
                <a:gd name="connsiteY335" fmla="*/ 8635 h 10000"/>
                <a:gd name="connsiteX336" fmla="*/ 3995 w 9995"/>
                <a:gd name="connsiteY336" fmla="*/ 8835 h 10000"/>
                <a:gd name="connsiteX337" fmla="*/ 4041 w 9995"/>
                <a:gd name="connsiteY337" fmla="*/ 8805 h 10000"/>
                <a:gd name="connsiteX338" fmla="*/ 4081 w 9995"/>
                <a:gd name="connsiteY338" fmla="*/ 8723 h 10000"/>
                <a:gd name="connsiteX339" fmla="*/ 4111 w 9995"/>
                <a:gd name="connsiteY339" fmla="*/ 8635 h 10000"/>
                <a:gd name="connsiteX340" fmla="*/ 4142 w 9995"/>
                <a:gd name="connsiteY340" fmla="*/ 8534 h 10000"/>
                <a:gd name="connsiteX341" fmla="*/ 4162 w 9995"/>
                <a:gd name="connsiteY341" fmla="*/ 8418 h 10000"/>
                <a:gd name="connsiteX342" fmla="*/ 4182 w 9995"/>
                <a:gd name="connsiteY342" fmla="*/ 8292 h 10000"/>
                <a:gd name="connsiteX343" fmla="*/ 4197 w 9995"/>
                <a:gd name="connsiteY343" fmla="*/ 8178 h 10000"/>
                <a:gd name="connsiteX344" fmla="*/ 4218 w 9995"/>
                <a:gd name="connsiteY344" fmla="*/ 8066 h 10000"/>
                <a:gd name="connsiteX345" fmla="*/ 4238 w 9995"/>
                <a:gd name="connsiteY345" fmla="*/ 8178 h 10000"/>
                <a:gd name="connsiteX346" fmla="*/ 4228 w 9995"/>
                <a:gd name="connsiteY346" fmla="*/ 8432 h 10000"/>
                <a:gd name="connsiteX347" fmla="*/ 4203 w 9995"/>
                <a:gd name="connsiteY347" fmla="*/ 8705 h 10000"/>
                <a:gd name="connsiteX348" fmla="*/ 4182 w 9995"/>
                <a:gd name="connsiteY348" fmla="*/ 8948 h 10000"/>
                <a:gd name="connsiteX349" fmla="*/ 4147 w 9995"/>
                <a:gd name="connsiteY349" fmla="*/ 9205 h 10000"/>
                <a:gd name="connsiteX350" fmla="*/ 4111 w 9995"/>
                <a:gd name="connsiteY350" fmla="*/ 9459 h 10000"/>
                <a:gd name="connsiteX351" fmla="*/ 4076 w 9995"/>
                <a:gd name="connsiteY351" fmla="*/ 9703 h 10000"/>
                <a:gd name="connsiteX352" fmla="*/ 4258 w 9995"/>
                <a:gd name="connsiteY352" fmla="*/ 9861 h 10000"/>
                <a:gd name="connsiteX353" fmla="*/ 4273 w 9995"/>
                <a:gd name="connsiteY353" fmla="*/ 9673 h 10000"/>
                <a:gd name="connsiteX354" fmla="*/ 4294 w 9995"/>
                <a:gd name="connsiteY354" fmla="*/ 9516 h 10000"/>
                <a:gd name="connsiteX355" fmla="*/ 4400 w 9995"/>
                <a:gd name="connsiteY355" fmla="*/ 9474 h 10000"/>
                <a:gd name="connsiteX356" fmla="*/ 4511 w 9995"/>
                <a:gd name="connsiteY356" fmla="*/ 9389 h 10000"/>
                <a:gd name="connsiteX357" fmla="*/ 4623 w 9995"/>
                <a:gd name="connsiteY357" fmla="*/ 9304 h 10000"/>
                <a:gd name="connsiteX358" fmla="*/ 4734 w 9995"/>
                <a:gd name="connsiteY358" fmla="*/ 9233 h 10000"/>
                <a:gd name="connsiteX359" fmla="*/ 4846 w 9995"/>
                <a:gd name="connsiteY359" fmla="*/ 9148 h 10000"/>
                <a:gd name="connsiteX360" fmla="*/ 4952 w 9995"/>
                <a:gd name="connsiteY360" fmla="*/ 9063 h 10000"/>
                <a:gd name="connsiteX361" fmla="*/ 5063 w 9995"/>
                <a:gd name="connsiteY361" fmla="*/ 8977 h 10000"/>
                <a:gd name="connsiteX362" fmla="*/ 5170 w 9995"/>
                <a:gd name="connsiteY362" fmla="*/ 8920 h 10000"/>
                <a:gd name="connsiteX0" fmla="*/ 5173 w 9954"/>
                <a:gd name="connsiteY0" fmla="*/ 8920 h 10000"/>
                <a:gd name="connsiteX1" fmla="*/ 5557 w 9954"/>
                <a:gd name="connsiteY1" fmla="*/ 8349 h 10000"/>
                <a:gd name="connsiteX2" fmla="*/ 5573 w 9954"/>
                <a:gd name="connsiteY2" fmla="*/ 8066 h 10000"/>
                <a:gd name="connsiteX3" fmla="*/ 5588 w 9954"/>
                <a:gd name="connsiteY3" fmla="*/ 7753 h 10000"/>
                <a:gd name="connsiteX4" fmla="*/ 5608 w 9954"/>
                <a:gd name="connsiteY4" fmla="*/ 7450 h 10000"/>
                <a:gd name="connsiteX5" fmla="*/ 5628 w 9954"/>
                <a:gd name="connsiteY5" fmla="*/ 7151 h 10000"/>
                <a:gd name="connsiteX6" fmla="*/ 5654 w 9954"/>
                <a:gd name="connsiteY6" fmla="*/ 6869 h 10000"/>
                <a:gd name="connsiteX7" fmla="*/ 5674 w 9954"/>
                <a:gd name="connsiteY7" fmla="*/ 6582 h 10000"/>
                <a:gd name="connsiteX8" fmla="*/ 5709 w 9954"/>
                <a:gd name="connsiteY8" fmla="*/ 6298 h 10000"/>
                <a:gd name="connsiteX9" fmla="*/ 5745 w 9954"/>
                <a:gd name="connsiteY9" fmla="*/ 6028 h 10000"/>
                <a:gd name="connsiteX10" fmla="*/ 5785 w 9954"/>
                <a:gd name="connsiteY10" fmla="*/ 5699 h 10000"/>
                <a:gd name="connsiteX11" fmla="*/ 5841 w 9954"/>
                <a:gd name="connsiteY11" fmla="*/ 5370 h 10000"/>
                <a:gd name="connsiteX12" fmla="*/ 5897 w 9954"/>
                <a:gd name="connsiteY12" fmla="*/ 5057 h 10000"/>
                <a:gd name="connsiteX13" fmla="*/ 5968 w 9954"/>
                <a:gd name="connsiteY13" fmla="*/ 4747 h 10000"/>
                <a:gd name="connsiteX14" fmla="*/ 6044 w 9954"/>
                <a:gd name="connsiteY14" fmla="*/ 4448 h 10000"/>
                <a:gd name="connsiteX15" fmla="*/ 6119 w 9954"/>
                <a:gd name="connsiteY15" fmla="*/ 4161 h 10000"/>
                <a:gd name="connsiteX16" fmla="*/ 6206 w 9954"/>
                <a:gd name="connsiteY16" fmla="*/ 3890 h 10000"/>
                <a:gd name="connsiteX17" fmla="*/ 6297 w 9954"/>
                <a:gd name="connsiteY17" fmla="*/ 3634 h 10000"/>
                <a:gd name="connsiteX18" fmla="*/ 6398 w 9954"/>
                <a:gd name="connsiteY18" fmla="*/ 3407 h 10000"/>
                <a:gd name="connsiteX19" fmla="*/ 6499 w 9954"/>
                <a:gd name="connsiteY19" fmla="*/ 3163 h 10000"/>
                <a:gd name="connsiteX20" fmla="*/ 6606 w 9954"/>
                <a:gd name="connsiteY20" fmla="*/ 2980 h 10000"/>
                <a:gd name="connsiteX21" fmla="*/ 6717 w 9954"/>
                <a:gd name="connsiteY21" fmla="*/ 2808 h 10000"/>
                <a:gd name="connsiteX22" fmla="*/ 6833 w 9954"/>
                <a:gd name="connsiteY22" fmla="*/ 2664 h 10000"/>
                <a:gd name="connsiteX23" fmla="*/ 6950 w 9954"/>
                <a:gd name="connsiteY23" fmla="*/ 2521 h 10000"/>
                <a:gd name="connsiteX24" fmla="*/ 7077 w 9954"/>
                <a:gd name="connsiteY24" fmla="*/ 2451 h 10000"/>
                <a:gd name="connsiteX25" fmla="*/ 7204 w 9954"/>
                <a:gd name="connsiteY25" fmla="*/ 2380 h 10000"/>
                <a:gd name="connsiteX26" fmla="*/ 7275 w 9954"/>
                <a:gd name="connsiteY26" fmla="*/ 2606 h 10000"/>
                <a:gd name="connsiteX27" fmla="*/ 7336 w 9954"/>
                <a:gd name="connsiteY27" fmla="*/ 2808 h 10000"/>
                <a:gd name="connsiteX28" fmla="*/ 7401 w 9954"/>
                <a:gd name="connsiteY28" fmla="*/ 3008 h 10000"/>
                <a:gd name="connsiteX29" fmla="*/ 7472 w 9954"/>
                <a:gd name="connsiteY29" fmla="*/ 3163 h 10000"/>
                <a:gd name="connsiteX30" fmla="*/ 7553 w 9954"/>
                <a:gd name="connsiteY30" fmla="*/ 3322 h 10000"/>
                <a:gd name="connsiteX31" fmla="*/ 7645 w 9954"/>
                <a:gd name="connsiteY31" fmla="*/ 3448 h 10000"/>
                <a:gd name="connsiteX32" fmla="*/ 7761 w 9954"/>
                <a:gd name="connsiteY32" fmla="*/ 3577 h 10000"/>
                <a:gd name="connsiteX33" fmla="*/ 7903 w 9954"/>
                <a:gd name="connsiteY33" fmla="*/ 3690 h 10000"/>
                <a:gd name="connsiteX34" fmla="*/ 7984 w 9954"/>
                <a:gd name="connsiteY34" fmla="*/ 3749 h 10000"/>
                <a:gd name="connsiteX35" fmla="*/ 8060 w 9954"/>
                <a:gd name="connsiteY35" fmla="*/ 3765 h 10000"/>
                <a:gd name="connsiteX36" fmla="*/ 8141 w 9954"/>
                <a:gd name="connsiteY36" fmla="*/ 3778 h 10000"/>
                <a:gd name="connsiteX37" fmla="*/ 8217 w 9954"/>
                <a:gd name="connsiteY37" fmla="*/ 3778 h 10000"/>
                <a:gd name="connsiteX38" fmla="*/ 8293 w 9954"/>
                <a:gd name="connsiteY38" fmla="*/ 3749 h 10000"/>
                <a:gd name="connsiteX39" fmla="*/ 8363 w 9954"/>
                <a:gd name="connsiteY39" fmla="*/ 3703 h 10000"/>
                <a:gd name="connsiteX40" fmla="*/ 8439 w 9954"/>
                <a:gd name="connsiteY40" fmla="*/ 3662 h 10000"/>
                <a:gd name="connsiteX41" fmla="*/ 8510 w 9954"/>
                <a:gd name="connsiteY41" fmla="*/ 3577 h 10000"/>
                <a:gd name="connsiteX42" fmla="*/ 8576 w 9954"/>
                <a:gd name="connsiteY42" fmla="*/ 3522 h 10000"/>
                <a:gd name="connsiteX43" fmla="*/ 8642 w 9954"/>
                <a:gd name="connsiteY43" fmla="*/ 3421 h 10000"/>
                <a:gd name="connsiteX44" fmla="*/ 8713 w 9954"/>
                <a:gd name="connsiteY44" fmla="*/ 3322 h 10000"/>
                <a:gd name="connsiteX45" fmla="*/ 8779 w 9954"/>
                <a:gd name="connsiteY45" fmla="*/ 3208 h 10000"/>
                <a:gd name="connsiteX46" fmla="*/ 8834 w 9954"/>
                <a:gd name="connsiteY46" fmla="*/ 3080 h 10000"/>
                <a:gd name="connsiteX47" fmla="*/ 8900 w 9954"/>
                <a:gd name="connsiteY47" fmla="*/ 2935 h 10000"/>
                <a:gd name="connsiteX48" fmla="*/ 8956 w 9954"/>
                <a:gd name="connsiteY48" fmla="*/ 2793 h 10000"/>
                <a:gd name="connsiteX49" fmla="*/ 9018 w 9954"/>
                <a:gd name="connsiteY49" fmla="*/ 2652 h 10000"/>
                <a:gd name="connsiteX50" fmla="*/ 9205 w 9954"/>
                <a:gd name="connsiteY50" fmla="*/ 2935 h 10000"/>
                <a:gd name="connsiteX51" fmla="*/ 9367 w 9954"/>
                <a:gd name="connsiteY51" fmla="*/ 3309 h 10000"/>
                <a:gd name="connsiteX52" fmla="*/ 9504 w 9954"/>
                <a:gd name="connsiteY52" fmla="*/ 3731 h 10000"/>
                <a:gd name="connsiteX53" fmla="*/ 9630 w 9954"/>
                <a:gd name="connsiteY53" fmla="*/ 4219 h 10000"/>
                <a:gd name="connsiteX54" fmla="*/ 9721 w 9954"/>
                <a:gd name="connsiteY54" fmla="*/ 4747 h 10000"/>
                <a:gd name="connsiteX55" fmla="*/ 9797 w 9954"/>
                <a:gd name="connsiteY55" fmla="*/ 5313 h 10000"/>
                <a:gd name="connsiteX56" fmla="*/ 9838 w 9954"/>
                <a:gd name="connsiteY56" fmla="*/ 5900 h 10000"/>
                <a:gd name="connsiteX57" fmla="*/ 9954 w 9954"/>
                <a:gd name="connsiteY57" fmla="*/ 4775 h 10000"/>
                <a:gd name="connsiteX58" fmla="*/ 9929 w 9954"/>
                <a:gd name="connsiteY58" fmla="*/ 4531 h 10000"/>
                <a:gd name="connsiteX59" fmla="*/ 9904 w 9954"/>
                <a:gd name="connsiteY59" fmla="*/ 4287 h 10000"/>
                <a:gd name="connsiteX60" fmla="*/ 9868 w 9954"/>
                <a:gd name="connsiteY60" fmla="*/ 4034 h 10000"/>
                <a:gd name="connsiteX61" fmla="*/ 9818 w 9954"/>
                <a:gd name="connsiteY61" fmla="*/ 3805 h 10000"/>
                <a:gd name="connsiteX62" fmla="*/ 9772 w 9954"/>
                <a:gd name="connsiteY62" fmla="*/ 3590 h 10000"/>
                <a:gd name="connsiteX63" fmla="*/ 9721 w 9954"/>
                <a:gd name="connsiteY63" fmla="*/ 3380 h 10000"/>
                <a:gd name="connsiteX64" fmla="*/ 9661 w 9954"/>
                <a:gd name="connsiteY64" fmla="*/ 3163 h 10000"/>
                <a:gd name="connsiteX65" fmla="*/ 9600 w 9954"/>
                <a:gd name="connsiteY65" fmla="*/ 2980 h 10000"/>
                <a:gd name="connsiteX66" fmla="*/ 9534 w 9954"/>
                <a:gd name="connsiteY66" fmla="*/ 2793 h 10000"/>
                <a:gd name="connsiteX67" fmla="*/ 9463 w 9954"/>
                <a:gd name="connsiteY67" fmla="*/ 2606 h 10000"/>
                <a:gd name="connsiteX68" fmla="*/ 9392 w 9954"/>
                <a:gd name="connsiteY68" fmla="*/ 2437 h 10000"/>
                <a:gd name="connsiteX69" fmla="*/ 9321 w 9954"/>
                <a:gd name="connsiteY69" fmla="*/ 2267 h 10000"/>
                <a:gd name="connsiteX70" fmla="*/ 9246 w 9954"/>
                <a:gd name="connsiteY70" fmla="*/ 2112 h 10000"/>
                <a:gd name="connsiteX71" fmla="*/ 9159 w 9954"/>
                <a:gd name="connsiteY71" fmla="*/ 1955 h 10000"/>
                <a:gd name="connsiteX72" fmla="*/ 9083 w 9954"/>
                <a:gd name="connsiteY72" fmla="*/ 1826 h 10000"/>
                <a:gd name="connsiteX73" fmla="*/ 9002 w 9954"/>
                <a:gd name="connsiteY73" fmla="*/ 1698 h 10000"/>
                <a:gd name="connsiteX74" fmla="*/ 8986 w 9954"/>
                <a:gd name="connsiteY74" fmla="*/ 1712 h 10000"/>
                <a:gd name="connsiteX75" fmla="*/ 8976 w 9954"/>
                <a:gd name="connsiteY75" fmla="*/ 1726 h 10000"/>
                <a:gd name="connsiteX76" fmla="*/ 8961 w 9954"/>
                <a:gd name="connsiteY76" fmla="*/ 1739 h 10000"/>
                <a:gd name="connsiteX77" fmla="*/ 8951 w 9954"/>
                <a:gd name="connsiteY77" fmla="*/ 1766 h 10000"/>
                <a:gd name="connsiteX78" fmla="*/ 8936 w 9954"/>
                <a:gd name="connsiteY78" fmla="*/ 1826 h 10000"/>
                <a:gd name="connsiteX79" fmla="*/ 8910 w 9954"/>
                <a:gd name="connsiteY79" fmla="*/ 1912 h 10000"/>
                <a:gd name="connsiteX80" fmla="*/ 8870 w 9954"/>
                <a:gd name="connsiteY80" fmla="*/ 2025 h 10000"/>
                <a:gd name="connsiteX81" fmla="*/ 8824 w 9954"/>
                <a:gd name="connsiteY81" fmla="*/ 2168 h 10000"/>
                <a:gd name="connsiteX82" fmla="*/ 8753 w 9954"/>
                <a:gd name="connsiteY82" fmla="*/ 2351 h 10000"/>
                <a:gd name="connsiteX83" fmla="*/ 8688 w 9954"/>
                <a:gd name="connsiteY83" fmla="*/ 2492 h 10000"/>
                <a:gd name="connsiteX84" fmla="*/ 8632 w 9954"/>
                <a:gd name="connsiteY84" fmla="*/ 2623 h 10000"/>
                <a:gd name="connsiteX85" fmla="*/ 8571 w 9954"/>
                <a:gd name="connsiteY85" fmla="*/ 2736 h 10000"/>
                <a:gd name="connsiteX86" fmla="*/ 8520 w 9954"/>
                <a:gd name="connsiteY86" fmla="*/ 2823 h 10000"/>
                <a:gd name="connsiteX87" fmla="*/ 8470 w 9954"/>
                <a:gd name="connsiteY87" fmla="*/ 2906 h 10000"/>
                <a:gd name="connsiteX88" fmla="*/ 8419 w 9954"/>
                <a:gd name="connsiteY88" fmla="*/ 2953 h 10000"/>
                <a:gd name="connsiteX89" fmla="*/ 8369 w 9954"/>
                <a:gd name="connsiteY89" fmla="*/ 3008 h 10000"/>
                <a:gd name="connsiteX90" fmla="*/ 8318 w 9954"/>
                <a:gd name="connsiteY90" fmla="*/ 3022 h 10000"/>
                <a:gd name="connsiteX91" fmla="*/ 8262 w 9954"/>
                <a:gd name="connsiteY91" fmla="*/ 3037 h 10000"/>
                <a:gd name="connsiteX92" fmla="*/ 8212 w 9954"/>
                <a:gd name="connsiteY92" fmla="*/ 3051 h 10000"/>
                <a:gd name="connsiteX93" fmla="*/ 8151 w 9954"/>
                <a:gd name="connsiteY93" fmla="*/ 3051 h 10000"/>
                <a:gd name="connsiteX94" fmla="*/ 8090 w 9954"/>
                <a:gd name="connsiteY94" fmla="*/ 3037 h 10000"/>
                <a:gd name="connsiteX95" fmla="*/ 8019 w 9954"/>
                <a:gd name="connsiteY95" fmla="*/ 3037 h 10000"/>
                <a:gd name="connsiteX96" fmla="*/ 7943 w 9954"/>
                <a:gd name="connsiteY96" fmla="*/ 3022 h 10000"/>
                <a:gd name="connsiteX97" fmla="*/ 7862 w 9954"/>
                <a:gd name="connsiteY97" fmla="*/ 3008 h 10000"/>
                <a:gd name="connsiteX98" fmla="*/ 7807 w 9954"/>
                <a:gd name="connsiteY98" fmla="*/ 2935 h 10000"/>
                <a:gd name="connsiteX99" fmla="*/ 7751 w 9954"/>
                <a:gd name="connsiteY99" fmla="*/ 2892 h 10000"/>
                <a:gd name="connsiteX100" fmla="*/ 7700 w 9954"/>
                <a:gd name="connsiteY100" fmla="*/ 2823 h 10000"/>
                <a:gd name="connsiteX101" fmla="*/ 7639 w 9954"/>
                <a:gd name="connsiteY101" fmla="*/ 2763 h 10000"/>
                <a:gd name="connsiteX102" fmla="*/ 7589 w 9954"/>
                <a:gd name="connsiteY102" fmla="*/ 2692 h 10000"/>
                <a:gd name="connsiteX103" fmla="*/ 7533 w 9954"/>
                <a:gd name="connsiteY103" fmla="*/ 2593 h 10000"/>
                <a:gd name="connsiteX104" fmla="*/ 7493 w 9954"/>
                <a:gd name="connsiteY104" fmla="*/ 2478 h 10000"/>
                <a:gd name="connsiteX105" fmla="*/ 7452 w 9954"/>
                <a:gd name="connsiteY105" fmla="*/ 2351 h 10000"/>
                <a:gd name="connsiteX106" fmla="*/ 7472 w 9954"/>
                <a:gd name="connsiteY106" fmla="*/ 2295 h 10000"/>
                <a:gd name="connsiteX107" fmla="*/ 7488 w 9954"/>
                <a:gd name="connsiteY107" fmla="*/ 2238 h 10000"/>
                <a:gd name="connsiteX108" fmla="*/ 7503 w 9954"/>
                <a:gd name="connsiteY108" fmla="*/ 2168 h 10000"/>
                <a:gd name="connsiteX109" fmla="*/ 7518 w 9954"/>
                <a:gd name="connsiteY109" fmla="*/ 2112 h 10000"/>
                <a:gd name="connsiteX110" fmla="*/ 7558 w 9954"/>
                <a:gd name="connsiteY110" fmla="*/ 1753 h 10000"/>
                <a:gd name="connsiteX111" fmla="*/ 7574 w 9954"/>
                <a:gd name="connsiteY111" fmla="*/ 1397 h 10000"/>
                <a:gd name="connsiteX112" fmla="*/ 7574 w 9954"/>
                <a:gd name="connsiteY112" fmla="*/ 1042 h 10000"/>
                <a:gd name="connsiteX113" fmla="*/ 7563 w 9954"/>
                <a:gd name="connsiteY113" fmla="*/ 685 h 10000"/>
                <a:gd name="connsiteX114" fmla="*/ 7533 w 9954"/>
                <a:gd name="connsiteY114" fmla="*/ 330 h 10000"/>
                <a:gd name="connsiteX115" fmla="*/ 7488 w 9954"/>
                <a:gd name="connsiteY115" fmla="*/ 0 h 10000"/>
                <a:gd name="connsiteX116" fmla="*/ 7052 w 9954"/>
                <a:gd name="connsiteY116" fmla="*/ 1925 h 10000"/>
                <a:gd name="connsiteX117" fmla="*/ 6935 w 9954"/>
                <a:gd name="connsiteY117" fmla="*/ 1955 h 10000"/>
                <a:gd name="connsiteX118" fmla="*/ 6823 w 9954"/>
                <a:gd name="connsiteY118" fmla="*/ 2025 h 10000"/>
                <a:gd name="connsiteX119" fmla="*/ 6712 w 9954"/>
                <a:gd name="connsiteY119" fmla="*/ 2112 h 10000"/>
                <a:gd name="connsiteX120" fmla="*/ 6606 w 9954"/>
                <a:gd name="connsiteY120" fmla="*/ 2195 h 10000"/>
                <a:gd name="connsiteX121" fmla="*/ 6504 w 9954"/>
                <a:gd name="connsiteY121" fmla="*/ 2337 h 10000"/>
                <a:gd name="connsiteX122" fmla="*/ 5446 w 9954"/>
                <a:gd name="connsiteY122" fmla="*/ 6569 h 10000"/>
                <a:gd name="connsiteX123" fmla="*/ 5340 w 9954"/>
                <a:gd name="connsiteY123" fmla="*/ 6439 h 10000"/>
                <a:gd name="connsiteX124" fmla="*/ 5254 w 9954"/>
                <a:gd name="connsiteY124" fmla="*/ 6371 h 10000"/>
                <a:gd name="connsiteX125" fmla="*/ 5173 w 9954"/>
                <a:gd name="connsiteY125" fmla="*/ 6284 h 10000"/>
                <a:gd name="connsiteX126" fmla="*/ 5092 w 9954"/>
                <a:gd name="connsiteY126" fmla="*/ 6185 h 10000"/>
                <a:gd name="connsiteX127" fmla="*/ 5016 w 9954"/>
                <a:gd name="connsiteY127" fmla="*/ 6100 h 10000"/>
                <a:gd name="connsiteX128" fmla="*/ 4964 w 9954"/>
                <a:gd name="connsiteY128" fmla="*/ 6000 h 10000"/>
                <a:gd name="connsiteX129" fmla="*/ 4939 w 9954"/>
                <a:gd name="connsiteY129" fmla="*/ 5886 h 10000"/>
                <a:gd name="connsiteX130" fmla="*/ 4837 w 9954"/>
                <a:gd name="connsiteY130" fmla="*/ 5928 h 10000"/>
                <a:gd name="connsiteX131" fmla="*/ 4670 w 9954"/>
                <a:gd name="connsiteY131" fmla="*/ 6013 h 10000"/>
                <a:gd name="connsiteX132" fmla="*/ 4463 w 9954"/>
                <a:gd name="connsiteY132" fmla="*/ 6100 h 10000"/>
                <a:gd name="connsiteX133" fmla="*/ 4215 w 9954"/>
                <a:gd name="connsiteY133" fmla="*/ 6226 h 10000"/>
                <a:gd name="connsiteX134" fmla="*/ 3931 w 9954"/>
                <a:gd name="connsiteY134" fmla="*/ 6355 h 10000"/>
                <a:gd name="connsiteX135" fmla="*/ 3627 w 9954"/>
                <a:gd name="connsiteY135" fmla="*/ 6483 h 10000"/>
                <a:gd name="connsiteX136" fmla="*/ 3313 w 9954"/>
                <a:gd name="connsiteY136" fmla="*/ 6637 h 10000"/>
                <a:gd name="connsiteX137" fmla="*/ 2993 w 9954"/>
                <a:gd name="connsiteY137" fmla="*/ 6781 h 10000"/>
                <a:gd name="connsiteX138" fmla="*/ 2679 w 9954"/>
                <a:gd name="connsiteY138" fmla="*/ 6925 h 10000"/>
                <a:gd name="connsiteX139" fmla="*/ 2381 w 9954"/>
                <a:gd name="connsiteY139" fmla="*/ 7082 h 10000"/>
                <a:gd name="connsiteX140" fmla="*/ 2102 w 9954"/>
                <a:gd name="connsiteY140" fmla="*/ 7208 h 10000"/>
                <a:gd name="connsiteX141" fmla="*/ 1849 w 9954"/>
                <a:gd name="connsiteY141" fmla="*/ 7325 h 10000"/>
                <a:gd name="connsiteX142" fmla="*/ 1642 w 9954"/>
                <a:gd name="connsiteY142" fmla="*/ 7423 h 10000"/>
                <a:gd name="connsiteX143" fmla="*/ 1485 w 9954"/>
                <a:gd name="connsiteY143" fmla="*/ 7480 h 10000"/>
                <a:gd name="connsiteX144" fmla="*/ 1378 w 9954"/>
                <a:gd name="connsiteY144" fmla="*/ 7538 h 10000"/>
                <a:gd name="connsiteX145" fmla="*/ 1343 w 9954"/>
                <a:gd name="connsiteY145" fmla="*/ 7551 h 10000"/>
                <a:gd name="connsiteX146" fmla="*/ 1262 w 9954"/>
                <a:gd name="connsiteY146" fmla="*/ 7480 h 10000"/>
                <a:gd name="connsiteX147" fmla="*/ 1181 w 9954"/>
                <a:gd name="connsiteY147" fmla="*/ 7410 h 10000"/>
                <a:gd name="connsiteX148" fmla="*/ 1105 w 9954"/>
                <a:gd name="connsiteY148" fmla="*/ 7339 h 10000"/>
                <a:gd name="connsiteX149" fmla="*/ 1024 w 9954"/>
                <a:gd name="connsiteY149" fmla="*/ 7254 h 10000"/>
                <a:gd name="connsiteX150" fmla="*/ 942 w 9954"/>
                <a:gd name="connsiteY150" fmla="*/ 7178 h 10000"/>
                <a:gd name="connsiteX151" fmla="*/ 861 w 9954"/>
                <a:gd name="connsiteY151" fmla="*/ 7095 h 10000"/>
                <a:gd name="connsiteX152" fmla="*/ 785 w 9954"/>
                <a:gd name="connsiteY152" fmla="*/ 7024 h 10000"/>
                <a:gd name="connsiteX153" fmla="*/ 704 w 9954"/>
                <a:gd name="connsiteY153" fmla="*/ 6941 h 10000"/>
                <a:gd name="connsiteX154" fmla="*/ 623 w 9954"/>
                <a:gd name="connsiteY154" fmla="*/ 6869 h 10000"/>
                <a:gd name="connsiteX155" fmla="*/ 542 w 9954"/>
                <a:gd name="connsiteY155" fmla="*/ 6798 h 10000"/>
                <a:gd name="connsiteX156" fmla="*/ 466 w 9954"/>
                <a:gd name="connsiteY156" fmla="*/ 6711 h 10000"/>
                <a:gd name="connsiteX157" fmla="*/ 380 w 9954"/>
                <a:gd name="connsiteY157" fmla="*/ 6653 h 10000"/>
                <a:gd name="connsiteX158" fmla="*/ 299 w 9954"/>
                <a:gd name="connsiteY158" fmla="*/ 6582 h 10000"/>
                <a:gd name="connsiteX159" fmla="*/ 218 w 9954"/>
                <a:gd name="connsiteY159" fmla="*/ 6511 h 10000"/>
                <a:gd name="connsiteX160" fmla="*/ 137 w 9954"/>
                <a:gd name="connsiteY160" fmla="*/ 6455 h 10000"/>
                <a:gd name="connsiteX161" fmla="*/ 56 w 9954"/>
                <a:gd name="connsiteY161" fmla="*/ 6385 h 10000"/>
                <a:gd name="connsiteX162" fmla="*/ 0 w 9954"/>
                <a:gd name="connsiteY162" fmla="*/ 6551 h 10000"/>
                <a:gd name="connsiteX163" fmla="*/ 15 w 9954"/>
                <a:gd name="connsiteY163" fmla="*/ 6582 h 10000"/>
                <a:gd name="connsiteX164" fmla="*/ 51 w 9954"/>
                <a:gd name="connsiteY164" fmla="*/ 6637 h 10000"/>
                <a:gd name="connsiteX165" fmla="*/ 106 w 9954"/>
                <a:gd name="connsiteY165" fmla="*/ 6698 h 10000"/>
                <a:gd name="connsiteX166" fmla="*/ 177 w 9954"/>
                <a:gd name="connsiteY166" fmla="*/ 6781 h 10000"/>
                <a:gd name="connsiteX167" fmla="*/ 263 w 9954"/>
                <a:gd name="connsiteY167" fmla="*/ 6869 h 10000"/>
                <a:gd name="connsiteX168" fmla="*/ 359 w 9954"/>
                <a:gd name="connsiteY168" fmla="*/ 6967 h 10000"/>
                <a:gd name="connsiteX169" fmla="*/ 456 w 9954"/>
                <a:gd name="connsiteY169" fmla="*/ 7082 h 10000"/>
                <a:gd name="connsiteX170" fmla="*/ 557 w 9954"/>
                <a:gd name="connsiteY170" fmla="*/ 7178 h 10000"/>
                <a:gd name="connsiteX171" fmla="*/ 658 w 9954"/>
                <a:gd name="connsiteY171" fmla="*/ 7296 h 10000"/>
                <a:gd name="connsiteX172" fmla="*/ 754 w 9954"/>
                <a:gd name="connsiteY172" fmla="*/ 7394 h 10000"/>
                <a:gd name="connsiteX173" fmla="*/ 851 w 9954"/>
                <a:gd name="connsiteY173" fmla="*/ 7480 h 10000"/>
                <a:gd name="connsiteX174" fmla="*/ 932 w 9954"/>
                <a:gd name="connsiteY174" fmla="*/ 7566 h 10000"/>
                <a:gd name="connsiteX175" fmla="*/ 997 w 9954"/>
                <a:gd name="connsiteY175" fmla="*/ 7653 h 10000"/>
                <a:gd name="connsiteX176" fmla="*/ 1054 w 9954"/>
                <a:gd name="connsiteY176" fmla="*/ 7694 h 10000"/>
                <a:gd name="connsiteX177" fmla="*/ 1090 w 9954"/>
                <a:gd name="connsiteY177" fmla="*/ 7738 h 10000"/>
                <a:gd name="connsiteX178" fmla="*/ 1100 w 9954"/>
                <a:gd name="connsiteY178" fmla="*/ 7753 h 10000"/>
                <a:gd name="connsiteX179" fmla="*/ 1095 w 9954"/>
                <a:gd name="connsiteY179" fmla="*/ 7753 h 10000"/>
                <a:gd name="connsiteX180" fmla="*/ 1074 w 9954"/>
                <a:gd name="connsiteY180" fmla="*/ 7766 h 10000"/>
                <a:gd name="connsiteX181" fmla="*/ 1054 w 9954"/>
                <a:gd name="connsiteY181" fmla="*/ 7795 h 10000"/>
                <a:gd name="connsiteX182" fmla="*/ 1024 w 9954"/>
                <a:gd name="connsiteY182" fmla="*/ 7836 h 10000"/>
                <a:gd name="connsiteX183" fmla="*/ 987 w 9954"/>
                <a:gd name="connsiteY183" fmla="*/ 7865 h 10000"/>
                <a:gd name="connsiteX184" fmla="*/ 957 w 9954"/>
                <a:gd name="connsiteY184" fmla="*/ 7907 h 10000"/>
                <a:gd name="connsiteX185" fmla="*/ 932 w 9954"/>
                <a:gd name="connsiteY185" fmla="*/ 7950 h 10000"/>
                <a:gd name="connsiteX186" fmla="*/ 906 w 9954"/>
                <a:gd name="connsiteY186" fmla="*/ 7993 h 10000"/>
                <a:gd name="connsiteX187" fmla="*/ 2487 w 9954"/>
                <a:gd name="connsiteY187" fmla="*/ 9944 h 10000"/>
                <a:gd name="connsiteX188" fmla="*/ 2517 w 9954"/>
                <a:gd name="connsiteY188" fmla="*/ 9987 h 10000"/>
                <a:gd name="connsiteX189" fmla="*/ 2543 w 9954"/>
                <a:gd name="connsiteY189" fmla="*/ 10000 h 10000"/>
                <a:gd name="connsiteX190" fmla="*/ 2573 w 9954"/>
                <a:gd name="connsiteY190" fmla="*/ 10000 h 10000"/>
                <a:gd name="connsiteX191" fmla="*/ 2604 w 9954"/>
                <a:gd name="connsiteY191" fmla="*/ 9928 h 10000"/>
                <a:gd name="connsiteX192" fmla="*/ 1247 w 9954"/>
                <a:gd name="connsiteY192" fmla="*/ 8106 h 10000"/>
                <a:gd name="connsiteX193" fmla="*/ 1338 w 9954"/>
                <a:gd name="connsiteY193" fmla="*/ 8050 h 10000"/>
                <a:gd name="connsiteX194" fmla="*/ 1495 w 9954"/>
                <a:gd name="connsiteY194" fmla="*/ 7963 h 10000"/>
                <a:gd name="connsiteX195" fmla="*/ 1702 w 9954"/>
                <a:gd name="connsiteY195" fmla="*/ 7836 h 10000"/>
                <a:gd name="connsiteX196" fmla="*/ 1950 w 9954"/>
                <a:gd name="connsiteY196" fmla="*/ 7694 h 10000"/>
                <a:gd name="connsiteX197" fmla="*/ 2234 w 9954"/>
                <a:gd name="connsiteY197" fmla="*/ 7551 h 10000"/>
                <a:gd name="connsiteX198" fmla="*/ 2543 w 9954"/>
                <a:gd name="connsiteY198" fmla="*/ 7394 h 10000"/>
                <a:gd name="connsiteX199" fmla="*/ 2872 w 9954"/>
                <a:gd name="connsiteY199" fmla="*/ 7208 h 10000"/>
                <a:gd name="connsiteX200" fmla="*/ 3197 w 9954"/>
                <a:gd name="connsiteY200" fmla="*/ 7038 h 10000"/>
                <a:gd name="connsiteX201" fmla="*/ 3526 w 9954"/>
                <a:gd name="connsiteY201" fmla="*/ 6881 h 10000"/>
                <a:gd name="connsiteX202" fmla="*/ 3835 w 9954"/>
                <a:gd name="connsiteY202" fmla="*/ 6711 h 10000"/>
                <a:gd name="connsiteX203" fmla="*/ 4124 w 9954"/>
                <a:gd name="connsiteY203" fmla="*/ 6569 h 10000"/>
                <a:gd name="connsiteX204" fmla="*/ 4382 w 9954"/>
                <a:gd name="connsiteY204" fmla="*/ 6426 h 10000"/>
                <a:gd name="connsiteX205" fmla="*/ 4605 w 9954"/>
                <a:gd name="connsiteY205" fmla="*/ 6326 h 10000"/>
                <a:gd name="connsiteX206" fmla="*/ 4767 w 9954"/>
                <a:gd name="connsiteY206" fmla="*/ 6226 h 10000"/>
                <a:gd name="connsiteX207" fmla="*/ 4878 w 9954"/>
                <a:gd name="connsiteY207" fmla="*/ 6170 h 10000"/>
                <a:gd name="connsiteX208" fmla="*/ 4913 w 9954"/>
                <a:gd name="connsiteY208" fmla="*/ 6158 h 10000"/>
                <a:gd name="connsiteX209" fmla="*/ 4974 w 9954"/>
                <a:gd name="connsiteY209" fmla="*/ 6255 h 10000"/>
                <a:gd name="connsiteX210" fmla="*/ 5041 w 9954"/>
                <a:gd name="connsiteY210" fmla="*/ 6355 h 10000"/>
                <a:gd name="connsiteX211" fmla="*/ 5112 w 9954"/>
                <a:gd name="connsiteY211" fmla="*/ 6455 h 10000"/>
                <a:gd name="connsiteX212" fmla="*/ 5183 w 9954"/>
                <a:gd name="connsiteY212" fmla="*/ 6569 h 10000"/>
                <a:gd name="connsiteX213" fmla="*/ 5244 w 9954"/>
                <a:gd name="connsiteY213" fmla="*/ 6683 h 10000"/>
                <a:gd name="connsiteX214" fmla="*/ 5309 w 9954"/>
                <a:gd name="connsiteY214" fmla="*/ 6798 h 10000"/>
                <a:gd name="connsiteX215" fmla="*/ 5370 w 9954"/>
                <a:gd name="connsiteY215" fmla="*/ 6910 h 10000"/>
                <a:gd name="connsiteX216" fmla="*/ 5431 w 9954"/>
                <a:gd name="connsiteY216" fmla="*/ 7038 h 10000"/>
                <a:gd name="connsiteX217" fmla="*/ 5426 w 9954"/>
                <a:gd name="connsiteY217" fmla="*/ 7464 h 10000"/>
                <a:gd name="connsiteX218" fmla="*/ 5400 w 9954"/>
                <a:gd name="connsiteY218" fmla="*/ 7865 h 10000"/>
                <a:gd name="connsiteX219" fmla="*/ 5370 w 9954"/>
                <a:gd name="connsiteY219" fmla="*/ 8279 h 10000"/>
                <a:gd name="connsiteX220" fmla="*/ 5340 w 9954"/>
                <a:gd name="connsiteY220" fmla="*/ 8649 h 10000"/>
                <a:gd name="connsiteX221" fmla="*/ 5299 w 9954"/>
                <a:gd name="connsiteY221" fmla="*/ 8519 h 10000"/>
                <a:gd name="connsiteX222" fmla="*/ 5254 w 9954"/>
                <a:gd name="connsiteY222" fmla="*/ 8391 h 10000"/>
                <a:gd name="connsiteX223" fmla="*/ 5213 w 9954"/>
                <a:gd name="connsiteY223" fmla="*/ 8263 h 10000"/>
                <a:gd name="connsiteX224" fmla="*/ 5173 w 9954"/>
                <a:gd name="connsiteY224" fmla="*/ 8146 h 10000"/>
                <a:gd name="connsiteX225" fmla="*/ 5132 w 9954"/>
                <a:gd name="connsiteY225" fmla="*/ 8020 h 10000"/>
                <a:gd name="connsiteX226" fmla="*/ 5092 w 9954"/>
                <a:gd name="connsiteY226" fmla="*/ 7907 h 10000"/>
                <a:gd name="connsiteX227" fmla="*/ 5046 w 9954"/>
                <a:gd name="connsiteY227" fmla="*/ 7795 h 10000"/>
                <a:gd name="connsiteX228" fmla="*/ 4994 w 9954"/>
                <a:gd name="connsiteY228" fmla="*/ 7694 h 10000"/>
                <a:gd name="connsiteX229" fmla="*/ 5036 w 9954"/>
                <a:gd name="connsiteY229" fmla="*/ 7694 h 10000"/>
                <a:gd name="connsiteX230" fmla="*/ 5076 w 9954"/>
                <a:gd name="connsiteY230" fmla="*/ 7738 h 10000"/>
                <a:gd name="connsiteX231" fmla="*/ 5117 w 9954"/>
                <a:gd name="connsiteY231" fmla="*/ 7808 h 10000"/>
                <a:gd name="connsiteX232" fmla="*/ 5152 w 9954"/>
                <a:gd name="connsiteY232" fmla="*/ 7895 h 10000"/>
                <a:gd name="connsiteX233" fmla="*/ 5193 w 9954"/>
                <a:gd name="connsiteY233" fmla="*/ 7980 h 10000"/>
                <a:gd name="connsiteX234" fmla="*/ 5233 w 9954"/>
                <a:gd name="connsiteY234" fmla="*/ 8007 h 10000"/>
                <a:gd name="connsiteX235" fmla="*/ 5274 w 9954"/>
                <a:gd name="connsiteY235" fmla="*/ 8007 h 10000"/>
                <a:gd name="connsiteX236" fmla="*/ 5319 w 9954"/>
                <a:gd name="connsiteY236" fmla="*/ 7950 h 10000"/>
                <a:gd name="connsiteX237" fmla="*/ 5279 w 9954"/>
                <a:gd name="connsiteY237" fmla="*/ 7753 h 10000"/>
                <a:gd name="connsiteX238" fmla="*/ 5228 w 9954"/>
                <a:gd name="connsiteY238" fmla="*/ 7566 h 10000"/>
                <a:gd name="connsiteX239" fmla="*/ 5173 w 9954"/>
                <a:gd name="connsiteY239" fmla="*/ 7410 h 10000"/>
                <a:gd name="connsiteX240" fmla="*/ 5112 w 9954"/>
                <a:gd name="connsiteY240" fmla="*/ 7239 h 10000"/>
                <a:gd name="connsiteX241" fmla="*/ 5046 w 9954"/>
                <a:gd name="connsiteY241" fmla="*/ 7095 h 10000"/>
                <a:gd name="connsiteX242" fmla="*/ 4974 w 9954"/>
                <a:gd name="connsiteY242" fmla="*/ 6967 h 10000"/>
                <a:gd name="connsiteX243" fmla="*/ 4903 w 9954"/>
                <a:gd name="connsiteY243" fmla="*/ 6854 h 10000"/>
                <a:gd name="connsiteX244" fmla="*/ 4837 w 9954"/>
                <a:gd name="connsiteY244" fmla="*/ 6753 h 10000"/>
                <a:gd name="connsiteX245" fmla="*/ 4883 w 9954"/>
                <a:gd name="connsiteY245" fmla="*/ 6766 h 10000"/>
                <a:gd name="connsiteX246" fmla="*/ 4929 w 9954"/>
                <a:gd name="connsiteY246" fmla="*/ 6781 h 10000"/>
                <a:gd name="connsiteX247" fmla="*/ 4974 w 9954"/>
                <a:gd name="connsiteY247" fmla="*/ 6811 h 10000"/>
                <a:gd name="connsiteX248" fmla="*/ 5021 w 9954"/>
                <a:gd name="connsiteY248" fmla="*/ 6854 h 10000"/>
                <a:gd name="connsiteX249" fmla="*/ 5071 w 9954"/>
                <a:gd name="connsiteY249" fmla="*/ 6881 h 10000"/>
                <a:gd name="connsiteX250" fmla="*/ 5117 w 9954"/>
                <a:gd name="connsiteY250" fmla="*/ 6925 h 10000"/>
                <a:gd name="connsiteX251" fmla="*/ 5157 w 9954"/>
                <a:gd name="connsiteY251" fmla="*/ 6981 h 10000"/>
                <a:gd name="connsiteX252" fmla="*/ 5198 w 9954"/>
                <a:gd name="connsiteY252" fmla="*/ 7038 h 10000"/>
                <a:gd name="connsiteX253" fmla="*/ 5223 w 9954"/>
                <a:gd name="connsiteY253" fmla="*/ 7053 h 10000"/>
                <a:gd name="connsiteX254" fmla="*/ 5244 w 9954"/>
                <a:gd name="connsiteY254" fmla="*/ 7108 h 10000"/>
                <a:gd name="connsiteX255" fmla="*/ 5269 w 9954"/>
                <a:gd name="connsiteY255" fmla="*/ 7178 h 10000"/>
                <a:gd name="connsiteX256" fmla="*/ 5284 w 9954"/>
                <a:gd name="connsiteY256" fmla="*/ 7225 h 10000"/>
                <a:gd name="connsiteX257" fmla="*/ 5309 w 9954"/>
                <a:gd name="connsiteY257" fmla="*/ 7296 h 10000"/>
                <a:gd name="connsiteX258" fmla="*/ 5330 w 9954"/>
                <a:gd name="connsiteY258" fmla="*/ 7310 h 10000"/>
                <a:gd name="connsiteX259" fmla="*/ 5355 w 9954"/>
                <a:gd name="connsiteY259" fmla="*/ 7296 h 10000"/>
                <a:gd name="connsiteX260" fmla="*/ 5385 w 9954"/>
                <a:gd name="connsiteY260" fmla="*/ 7225 h 10000"/>
                <a:gd name="connsiteX261" fmla="*/ 5345 w 9954"/>
                <a:gd name="connsiteY261" fmla="*/ 7082 h 10000"/>
                <a:gd name="connsiteX262" fmla="*/ 5299 w 9954"/>
                <a:gd name="connsiteY262" fmla="*/ 6967 h 10000"/>
                <a:gd name="connsiteX263" fmla="*/ 5244 w 9954"/>
                <a:gd name="connsiteY263" fmla="*/ 6869 h 10000"/>
                <a:gd name="connsiteX264" fmla="*/ 5193 w 9954"/>
                <a:gd name="connsiteY264" fmla="*/ 6781 h 10000"/>
                <a:gd name="connsiteX265" fmla="*/ 5132 w 9954"/>
                <a:gd name="connsiteY265" fmla="*/ 6711 h 10000"/>
                <a:gd name="connsiteX266" fmla="*/ 5076 w 9954"/>
                <a:gd name="connsiteY266" fmla="*/ 6669 h 10000"/>
                <a:gd name="connsiteX267" fmla="*/ 5011 w 9954"/>
                <a:gd name="connsiteY267" fmla="*/ 6597 h 10000"/>
                <a:gd name="connsiteX268" fmla="*/ 4954 w 9954"/>
                <a:gd name="connsiteY268" fmla="*/ 6551 h 10000"/>
                <a:gd name="connsiteX269" fmla="*/ 4918 w 9954"/>
                <a:gd name="connsiteY269" fmla="*/ 6511 h 10000"/>
                <a:gd name="connsiteX270" fmla="*/ 4878 w 9954"/>
                <a:gd name="connsiteY270" fmla="*/ 6496 h 10000"/>
                <a:gd name="connsiteX271" fmla="*/ 4843 w 9954"/>
                <a:gd name="connsiteY271" fmla="*/ 6496 h 10000"/>
                <a:gd name="connsiteX272" fmla="*/ 4812 w 9954"/>
                <a:gd name="connsiteY272" fmla="*/ 6569 h 10000"/>
                <a:gd name="connsiteX273" fmla="*/ 4812 w 9954"/>
                <a:gd name="connsiteY273" fmla="*/ 6610 h 10000"/>
                <a:gd name="connsiteX274" fmla="*/ 4817 w 9954"/>
                <a:gd name="connsiteY274" fmla="*/ 6669 h 10000"/>
                <a:gd name="connsiteX275" fmla="*/ 4822 w 9954"/>
                <a:gd name="connsiteY275" fmla="*/ 6698 h 10000"/>
                <a:gd name="connsiteX276" fmla="*/ 4837 w 9954"/>
                <a:gd name="connsiteY276" fmla="*/ 6724 h 10000"/>
                <a:gd name="connsiteX277" fmla="*/ 4797 w 9954"/>
                <a:gd name="connsiteY277" fmla="*/ 6766 h 10000"/>
                <a:gd name="connsiteX278" fmla="*/ 4746 w 9954"/>
                <a:gd name="connsiteY278" fmla="*/ 6781 h 10000"/>
                <a:gd name="connsiteX279" fmla="*/ 4711 w 9954"/>
                <a:gd name="connsiteY279" fmla="*/ 6811 h 10000"/>
                <a:gd name="connsiteX280" fmla="*/ 4706 w 9954"/>
                <a:gd name="connsiteY280" fmla="*/ 6941 h 10000"/>
                <a:gd name="connsiteX281" fmla="*/ 4756 w 9954"/>
                <a:gd name="connsiteY281" fmla="*/ 6995 h 10000"/>
                <a:gd name="connsiteX282" fmla="*/ 4802 w 9954"/>
                <a:gd name="connsiteY282" fmla="*/ 7038 h 10000"/>
                <a:gd name="connsiteX283" fmla="*/ 4848 w 9954"/>
                <a:gd name="connsiteY283" fmla="*/ 7095 h 10000"/>
                <a:gd name="connsiteX284" fmla="*/ 4898 w 9954"/>
                <a:gd name="connsiteY284" fmla="*/ 7123 h 10000"/>
                <a:gd name="connsiteX285" fmla="*/ 4939 w 9954"/>
                <a:gd name="connsiteY285" fmla="*/ 7178 h 10000"/>
                <a:gd name="connsiteX286" fmla="*/ 4989 w 9954"/>
                <a:gd name="connsiteY286" fmla="*/ 7239 h 10000"/>
                <a:gd name="connsiteX287" fmla="*/ 5031 w 9954"/>
                <a:gd name="connsiteY287" fmla="*/ 7325 h 10000"/>
                <a:gd name="connsiteX288" fmla="*/ 5071 w 9954"/>
                <a:gd name="connsiteY288" fmla="*/ 7410 h 10000"/>
                <a:gd name="connsiteX289" fmla="*/ 5036 w 9954"/>
                <a:gd name="connsiteY289" fmla="*/ 7423 h 10000"/>
                <a:gd name="connsiteX290" fmla="*/ 4994 w 9954"/>
                <a:gd name="connsiteY290" fmla="*/ 7423 h 10000"/>
                <a:gd name="connsiteX291" fmla="*/ 4959 w 9954"/>
                <a:gd name="connsiteY291" fmla="*/ 7410 h 10000"/>
                <a:gd name="connsiteX292" fmla="*/ 4918 w 9954"/>
                <a:gd name="connsiteY292" fmla="*/ 7367 h 10000"/>
                <a:gd name="connsiteX293" fmla="*/ 4878 w 9954"/>
                <a:gd name="connsiteY293" fmla="*/ 7339 h 10000"/>
                <a:gd name="connsiteX294" fmla="*/ 4837 w 9954"/>
                <a:gd name="connsiteY294" fmla="*/ 7325 h 10000"/>
                <a:gd name="connsiteX295" fmla="*/ 4802 w 9954"/>
                <a:gd name="connsiteY295" fmla="*/ 7353 h 10000"/>
                <a:gd name="connsiteX296" fmla="*/ 4761 w 9954"/>
                <a:gd name="connsiteY296" fmla="*/ 7410 h 10000"/>
                <a:gd name="connsiteX297" fmla="*/ 4777 w 9954"/>
                <a:gd name="connsiteY297" fmla="*/ 7580 h 10000"/>
                <a:gd name="connsiteX298" fmla="*/ 4812 w 9954"/>
                <a:gd name="connsiteY298" fmla="*/ 7738 h 10000"/>
                <a:gd name="connsiteX299" fmla="*/ 4853 w 9954"/>
                <a:gd name="connsiteY299" fmla="*/ 7850 h 10000"/>
                <a:gd name="connsiteX300" fmla="*/ 4903 w 9954"/>
                <a:gd name="connsiteY300" fmla="*/ 7963 h 10000"/>
                <a:gd name="connsiteX301" fmla="*/ 4954 w 9954"/>
                <a:gd name="connsiteY301" fmla="*/ 8078 h 10000"/>
                <a:gd name="connsiteX302" fmla="*/ 5006 w 9954"/>
                <a:gd name="connsiteY302" fmla="*/ 8206 h 10000"/>
                <a:gd name="connsiteX303" fmla="*/ 5046 w 9954"/>
                <a:gd name="connsiteY303" fmla="*/ 8376 h 10000"/>
                <a:gd name="connsiteX304" fmla="*/ 5081 w 9954"/>
                <a:gd name="connsiteY304" fmla="*/ 8547 h 10000"/>
                <a:gd name="connsiteX305" fmla="*/ 4989 w 9954"/>
                <a:gd name="connsiteY305" fmla="*/ 8606 h 10000"/>
                <a:gd name="connsiteX306" fmla="*/ 4888 w 9954"/>
                <a:gd name="connsiteY306" fmla="*/ 8664 h 10000"/>
                <a:gd name="connsiteX307" fmla="*/ 4797 w 9954"/>
                <a:gd name="connsiteY307" fmla="*/ 8750 h 10000"/>
                <a:gd name="connsiteX308" fmla="*/ 4701 w 9954"/>
                <a:gd name="connsiteY308" fmla="*/ 8835 h 10000"/>
                <a:gd name="connsiteX309" fmla="*/ 4610 w 9954"/>
                <a:gd name="connsiteY309" fmla="*/ 8920 h 10000"/>
                <a:gd name="connsiteX310" fmla="*/ 4513 w 9954"/>
                <a:gd name="connsiteY310" fmla="*/ 8977 h 10000"/>
                <a:gd name="connsiteX311" fmla="*/ 4417 w 9954"/>
                <a:gd name="connsiteY311" fmla="*/ 9033 h 10000"/>
                <a:gd name="connsiteX312" fmla="*/ 4321 w 9954"/>
                <a:gd name="connsiteY312" fmla="*/ 9048 h 10000"/>
                <a:gd name="connsiteX313" fmla="*/ 4341 w 9954"/>
                <a:gd name="connsiteY313" fmla="*/ 8693 h 10000"/>
                <a:gd name="connsiteX314" fmla="*/ 4351 w 9954"/>
                <a:gd name="connsiteY314" fmla="*/ 8292 h 10000"/>
                <a:gd name="connsiteX315" fmla="*/ 4341 w 9954"/>
                <a:gd name="connsiteY315" fmla="*/ 7907 h 10000"/>
                <a:gd name="connsiteX316" fmla="*/ 4321 w 9954"/>
                <a:gd name="connsiteY316" fmla="*/ 7551 h 10000"/>
                <a:gd name="connsiteX317" fmla="*/ 4296 w 9954"/>
                <a:gd name="connsiteY317" fmla="*/ 7437 h 10000"/>
                <a:gd name="connsiteX318" fmla="*/ 4270 w 9954"/>
                <a:gd name="connsiteY318" fmla="*/ 7310 h 10000"/>
                <a:gd name="connsiteX319" fmla="*/ 4240 w 9954"/>
                <a:gd name="connsiteY319" fmla="*/ 7194 h 10000"/>
                <a:gd name="connsiteX320" fmla="*/ 4194 w 9954"/>
                <a:gd name="connsiteY320" fmla="*/ 7151 h 10000"/>
                <a:gd name="connsiteX321" fmla="*/ 4149 w 9954"/>
                <a:gd name="connsiteY321" fmla="*/ 7394 h 10000"/>
                <a:gd name="connsiteX322" fmla="*/ 4118 w 9954"/>
                <a:gd name="connsiteY322" fmla="*/ 7639 h 10000"/>
                <a:gd name="connsiteX323" fmla="*/ 4088 w 9954"/>
                <a:gd name="connsiteY323" fmla="*/ 7879 h 10000"/>
                <a:gd name="connsiteX324" fmla="*/ 4037 w 9954"/>
                <a:gd name="connsiteY324" fmla="*/ 8106 h 10000"/>
                <a:gd name="connsiteX325" fmla="*/ 3835 w 9954"/>
                <a:gd name="connsiteY325" fmla="*/ 7151 h 10000"/>
                <a:gd name="connsiteX326" fmla="*/ 3774 w 9954"/>
                <a:gd name="connsiteY326" fmla="*/ 7151 h 10000"/>
                <a:gd name="connsiteX327" fmla="*/ 3774 w 9954"/>
                <a:gd name="connsiteY327" fmla="*/ 7310 h 10000"/>
                <a:gd name="connsiteX328" fmla="*/ 3815 w 9954"/>
                <a:gd name="connsiteY328" fmla="*/ 7480 h 10000"/>
                <a:gd name="connsiteX329" fmla="*/ 3850 w 9954"/>
                <a:gd name="connsiteY329" fmla="*/ 7666 h 10000"/>
                <a:gd name="connsiteX330" fmla="*/ 3880 w 9954"/>
                <a:gd name="connsiteY330" fmla="*/ 7850 h 10000"/>
                <a:gd name="connsiteX331" fmla="*/ 3911 w 9954"/>
                <a:gd name="connsiteY331" fmla="*/ 8050 h 10000"/>
                <a:gd name="connsiteX332" fmla="*/ 3936 w 9954"/>
                <a:gd name="connsiteY332" fmla="*/ 8221 h 10000"/>
                <a:gd name="connsiteX333" fmla="*/ 3961 w 9954"/>
                <a:gd name="connsiteY333" fmla="*/ 8418 h 10000"/>
                <a:gd name="connsiteX334" fmla="*/ 3977 w 9954"/>
                <a:gd name="connsiteY334" fmla="*/ 8635 h 10000"/>
                <a:gd name="connsiteX335" fmla="*/ 3997 w 9954"/>
                <a:gd name="connsiteY335" fmla="*/ 8835 h 10000"/>
                <a:gd name="connsiteX336" fmla="*/ 4043 w 9954"/>
                <a:gd name="connsiteY336" fmla="*/ 8805 h 10000"/>
                <a:gd name="connsiteX337" fmla="*/ 4083 w 9954"/>
                <a:gd name="connsiteY337" fmla="*/ 8723 h 10000"/>
                <a:gd name="connsiteX338" fmla="*/ 4113 w 9954"/>
                <a:gd name="connsiteY338" fmla="*/ 8635 h 10000"/>
                <a:gd name="connsiteX339" fmla="*/ 4144 w 9954"/>
                <a:gd name="connsiteY339" fmla="*/ 8534 h 10000"/>
                <a:gd name="connsiteX340" fmla="*/ 4164 w 9954"/>
                <a:gd name="connsiteY340" fmla="*/ 8418 h 10000"/>
                <a:gd name="connsiteX341" fmla="*/ 4184 w 9954"/>
                <a:gd name="connsiteY341" fmla="*/ 8292 h 10000"/>
                <a:gd name="connsiteX342" fmla="*/ 4199 w 9954"/>
                <a:gd name="connsiteY342" fmla="*/ 8178 h 10000"/>
                <a:gd name="connsiteX343" fmla="*/ 4220 w 9954"/>
                <a:gd name="connsiteY343" fmla="*/ 8066 h 10000"/>
                <a:gd name="connsiteX344" fmla="*/ 4240 w 9954"/>
                <a:gd name="connsiteY344" fmla="*/ 8178 h 10000"/>
                <a:gd name="connsiteX345" fmla="*/ 4230 w 9954"/>
                <a:gd name="connsiteY345" fmla="*/ 8432 h 10000"/>
                <a:gd name="connsiteX346" fmla="*/ 4205 w 9954"/>
                <a:gd name="connsiteY346" fmla="*/ 8705 h 10000"/>
                <a:gd name="connsiteX347" fmla="*/ 4184 w 9954"/>
                <a:gd name="connsiteY347" fmla="*/ 8948 h 10000"/>
                <a:gd name="connsiteX348" fmla="*/ 4149 w 9954"/>
                <a:gd name="connsiteY348" fmla="*/ 9205 h 10000"/>
                <a:gd name="connsiteX349" fmla="*/ 4113 w 9954"/>
                <a:gd name="connsiteY349" fmla="*/ 9459 h 10000"/>
                <a:gd name="connsiteX350" fmla="*/ 4078 w 9954"/>
                <a:gd name="connsiteY350" fmla="*/ 9703 h 10000"/>
                <a:gd name="connsiteX351" fmla="*/ 4260 w 9954"/>
                <a:gd name="connsiteY351" fmla="*/ 9861 h 10000"/>
                <a:gd name="connsiteX352" fmla="*/ 4275 w 9954"/>
                <a:gd name="connsiteY352" fmla="*/ 9673 h 10000"/>
                <a:gd name="connsiteX353" fmla="*/ 4296 w 9954"/>
                <a:gd name="connsiteY353" fmla="*/ 9516 h 10000"/>
                <a:gd name="connsiteX354" fmla="*/ 4402 w 9954"/>
                <a:gd name="connsiteY354" fmla="*/ 9474 h 10000"/>
                <a:gd name="connsiteX355" fmla="*/ 4513 w 9954"/>
                <a:gd name="connsiteY355" fmla="*/ 9389 h 10000"/>
                <a:gd name="connsiteX356" fmla="*/ 4625 w 9954"/>
                <a:gd name="connsiteY356" fmla="*/ 9304 h 10000"/>
                <a:gd name="connsiteX357" fmla="*/ 4736 w 9954"/>
                <a:gd name="connsiteY357" fmla="*/ 9233 h 10000"/>
                <a:gd name="connsiteX358" fmla="*/ 4848 w 9954"/>
                <a:gd name="connsiteY358" fmla="*/ 9148 h 10000"/>
                <a:gd name="connsiteX359" fmla="*/ 4954 w 9954"/>
                <a:gd name="connsiteY359" fmla="*/ 9063 h 10000"/>
                <a:gd name="connsiteX360" fmla="*/ 5066 w 9954"/>
                <a:gd name="connsiteY360" fmla="*/ 8977 h 10000"/>
                <a:gd name="connsiteX361" fmla="*/ 5173 w 9954"/>
                <a:gd name="connsiteY361" fmla="*/ 8920 h 10000"/>
                <a:gd name="connsiteX0" fmla="*/ 5197 w 9975"/>
                <a:gd name="connsiteY0" fmla="*/ 8920 h 10000"/>
                <a:gd name="connsiteX1" fmla="*/ 5583 w 9975"/>
                <a:gd name="connsiteY1" fmla="*/ 8349 h 10000"/>
                <a:gd name="connsiteX2" fmla="*/ 5599 w 9975"/>
                <a:gd name="connsiteY2" fmla="*/ 8066 h 10000"/>
                <a:gd name="connsiteX3" fmla="*/ 5614 w 9975"/>
                <a:gd name="connsiteY3" fmla="*/ 7753 h 10000"/>
                <a:gd name="connsiteX4" fmla="*/ 5634 w 9975"/>
                <a:gd name="connsiteY4" fmla="*/ 7450 h 10000"/>
                <a:gd name="connsiteX5" fmla="*/ 5654 w 9975"/>
                <a:gd name="connsiteY5" fmla="*/ 7151 h 10000"/>
                <a:gd name="connsiteX6" fmla="*/ 5680 w 9975"/>
                <a:gd name="connsiteY6" fmla="*/ 6869 h 10000"/>
                <a:gd name="connsiteX7" fmla="*/ 5700 w 9975"/>
                <a:gd name="connsiteY7" fmla="*/ 6582 h 10000"/>
                <a:gd name="connsiteX8" fmla="*/ 5735 w 9975"/>
                <a:gd name="connsiteY8" fmla="*/ 6298 h 10000"/>
                <a:gd name="connsiteX9" fmla="*/ 5772 w 9975"/>
                <a:gd name="connsiteY9" fmla="*/ 6028 h 10000"/>
                <a:gd name="connsiteX10" fmla="*/ 5812 w 9975"/>
                <a:gd name="connsiteY10" fmla="*/ 5699 h 10000"/>
                <a:gd name="connsiteX11" fmla="*/ 5868 w 9975"/>
                <a:gd name="connsiteY11" fmla="*/ 5370 h 10000"/>
                <a:gd name="connsiteX12" fmla="*/ 5924 w 9975"/>
                <a:gd name="connsiteY12" fmla="*/ 5057 h 10000"/>
                <a:gd name="connsiteX13" fmla="*/ 5996 w 9975"/>
                <a:gd name="connsiteY13" fmla="*/ 4747 h 10000"/>
                <a:gd name="connsiteX14" fmla="*/ 6072 w 9975"/>
                <a:gd name="connsiteY14" fmla="*/ 4448 h 10000"/>
                <a:gd name="connsiteX15" fmla="*/ 6147 w 9975"/>
                <a:gd name="connsiteY15" fmla="*/ 4161 h 10000"/>
                <a:gd name="connsiteX16" fmla="*/ 6235 w 9975"/>
                <a:gd name="connsiteY16" fmla="*/ 3890 h 10000"/>
                <a:gd name="connsiteX17" fmla="*/ 6326 w 9975"/>
                <a:gd name="connsiteY17" fmla="*/ 3634 h 10000"/>
                <a:gd name="connsiteX18" fmla="*/ 6428 w 9975"/>
                <a:gd name="connsiteY18" fmla="*/ 3407 h 10000"/>
                <a:gd name="connsiteX19" fmla="*/ 6529 w 9975"/>
                <a:gd name="connsiteY19" fmla="*/ 3163 h 10000"/>
                <a:gd name="connsiteX20" fmla="*/ 6637 w 9975"/>
                <a:gd name="connsiteY20" fmla="*/ 2980 h 10000"/>
                <a:gd name="connsiteX21" fmla="*/ 6748 w 9975"/>
                <a:gd name="connsiteY21" fmla="*/ 2808 h 10000"/>
                <a:gd name="connsiteX22" fmla="*/ 6865 w 9975"/>
                <a:gd name="connsiteY22" fmla="*/ 2664 h 10000"/>
                <a:gd name="connsiteX23" fmla="*/ 6982 w 9975"/>
                <a:gd name="connsiteY23" fmla="*/ 2521 h 10000"/>
                <a:gd name="connsiteX24" fmla="*/ 7110 w 9975"/>
                <a:gd name="connsiteY24" fmla="*/ 2451 h 10000"/>
                <a:gd name="connsiteX25" fmla="*/ 7237 w 9975"/>
                <a:gd name="connsiteY25" fmla="*/ 2380 h 10000"/>
                <a:gd name="connsiteX26" fmla="*/ 7309 w 9975"/>
                <a:gd name="connsiteY26" fmla="*/ 2606 h 10000"/>
                <a:gd name="connsiteX27" fmla="*/ 7370 w 9975"/>
                <a:gd name="connsiteY27" fmla="*/ 2808 h 10000"/>
                <a:gd name="connsiteX28" fmla="*/ 7435 w 9975"/>
                <a:gd name="connsiteY28" fmla="*/ 3008 h 10000"/>
                <a:gd name="connsiteX29" fmla="*/ 7507 w 9975"/>
                <a:gd name="connsiteY29" fmla="*/ 3163 h 10000"/>
                <a:gd name="connsiteX30" fmla="*/ 7588 w 9975"/>
                <a:gd name="connsiteY30" fmla="*/ 3322 h 10000"/>
                <a:gd name="connsiteX31" fmla="*/ 7680 w 9975"/>
                <a:gd name="connsiteY31" fmla="*/ 3448 h 10000"/>
                <a:gd name="connsiteX32" fmla="*/ 7797 w 9975"/>
                <a:gd name="connsiteY32" fmla="*/ 3577 h 10000"/>
                <a:gd name="connsiteX33" fmla="*/ 7940 w 9975"/>
                <a:gd name="connsiteY33" fmla="*/ 3690 h 10000"/>
                <a:gd name="connsiteX34" fmla="*/ 8021 w 9975"/>
                <a:gd name="connsiteY34" fmla="*/ 3749 h 10000"/>
                <a:gd name="connsiteX35" fmla="*/ 8097 w 9975"/>
                <a:gd name="connsiteY35" fmla="*/ 3765 h 10000"/>
                <a:gd name="connsiteX36" fmla="*/ 8179 w 9975"/>
                <a:gd name="connsiteY36" fmla="*/ 3778 h 10000"/>
                <a:gd name="connsiteX37" fmla="*/ 8255 w 9975"/>
                <a:gd name="connsiteY37" fmla="*/ 3778 h 10000"/>
                <a:gd name="connsiteX38" fmla="*/ 8331 w 9975"/>
                <a:gd name="connsiteY38" fmla="*/ 3749 h 10000"/>
                <a:gd name="connsiteX39" fmla="*/ 8402 w 9975"/>
                <a:gd name="connsiteY39" fmla="*/ 3703 h 10000"/>
                <a:gd name="connsiteX40" fmla="*/ 8478 w 9975"/>
                <a:gd name="connsiteY40" fmla="*/ 3662 h 10000"/>
                <a:gd name="connsiteX41" fmla="*/ 8549 w 9975"/>
                <a:gd name="connsiteY41" fmla="*/ 3577 h 10000"/>
                <a:gd name="connsiteX42" fmla="*/ 8616 w 9975"/>
                <a:gd name="connsiteY42" fmla="*/ 3522 h 10000"/>
                <a:gd name="connsiteX43" fmla="*/ 8682 w 9975"/>
                <a:gd name="connsiteY43" fmla="*/ 3421 h 10000"/>
                <a:gd name="connsiteX44" fmla="*/ 8753 w 9975"/>
                <a:gd name="connsiteY44" fmla="*/ 3322 h 10000"/>
                <a:gd name="connsiteX45" fmla="*/ 8820 w 9975"/>
                <a:gd name="connsiteY45" fmla="*/ 3208 h 10000"/>
                <a:gd name="connsiteX46" fmla="*/ 8875 w 9975"/>
                <a:gd name="connsiteY46" fmla="*/ 3080 h 10000"/>
                <a:gd name="connsiteX47" fmla="*/ 8941 w 9975"/>
                <a:gd name="connsiteY47" fmla="*/ 2935 h 10000"/>
                <a:gd name="connsiteX48" fmla="*/ 8997 w 9975"/>
                <a:gd name="connsiteY48" fmla="*/ 2793 h 10000"/>
                <a:gd name="connsiteX49" fmla="*/ 9060 w 9975"/>
                <a:gd name="connsiteY49" fmla="*/ 2652 h 10000"/>
                <a:gd name="connsiteX50" fmla="*/ 9248 w 9975"/>
                <a:gd name="connsiteY50" fmla="*/ 2935 h 10000"/>
                <a:gd name="connsiteX51" fmla="*/ 9410 w 9975"/>
                <a:gd name="connsiteY51" fmla="*/ 3309 h 10000"/>
                <a:gd name="connsiteX52" fmla="*/ 9548 w 9975"/>
                <a:gd name="connsiteY52" fmla="*/ 3731 h 10000"/>
                <a:gd name="connsiteX53" fmla="*/ 9675 w 9975"/>
                <a:gd name="connsiteY53" fmla="*/ 4219 h 10000"/>
                <a:gd name="connsiteX54" fmla="*/ 9766 w 9975"/>
                <a:gd name="connsiteY54" fmla="*/ 4747 h 10000"/>
                <a:gd name="connsiteX55" fmla="*/ 9842 w 9975"/>
                <a:gd name="connsiteY55" fmla="*/ 5313 h 10000"/>
                <a:gd name="connsiteX56" fmla="*/ 9883 w 9975"/>
                <a:gd name="connsiteY56" fmla="*/ 5900 h 10000"/>
                <a:gd name="connsiteX57" fmla="*/ 9975 w 9975"/>
                <a:gd name="connsiteY57" fmla="*/ 4531 h 10000"/>
                <a:gd name="connsiteX58" fmla="*/ 9950 w 9975"/>
                <a:gd name="connsiteY58" fmla="*/ 4287 h 10000"/>
                <a:gd name="connsiteX59" fmla="*/ 9914 w 9975"/>
                <a:gd name="connsiteY59" fmla="*/ 4034 h 10000"/>
                <a:gd name="connsiteX60" fmla="*/ 9863 w 9975"/>
                <a:gd name="connsiteY60" fmla="*/ 3805 h 10000"/>
                <a:gd name="connsiteX61" fmla="*/ 9817 w 9975"/>
                <a:gd name="connsiteY61" fmla="*/ 3590 h 10000"/>
                <a:gd name="connsiteX62" fmla="*/ 9766 w 9975"/>
                <a:gd name="connsiteY62" fmla="*/ 3380 h 10000"/>
                <a:gd name="connsiteX63" fmla="*/ 9706 w 9975"/>
                <a:gd name="connsiteY63" fmla="*/ 3163 h 10000"/>
                <a:gd name="connsiteX64" fmla="*/ 9644 w 9975"/>
                <a:gd name="connsiteY64" fmla="*/ 2980 h 10000"/>
                <a:gd name="connsiteX65" fmla="*/ 9578 w 9975"/>
                <a:gd name="connsiteY65" fmla="*/ 2793 h 10000"/>
                <a:gd name="connsiteX66" fmla="*/ 9507 w 9975"/>
                <a:gd name="connsiteY66" fmla="*/ 2606 h 10000"/>
                <a:gd name="connsiteX67" fmla="*/ 9435 w 9975"/>
                <a:gd name="connsiteY67" fmla="*/ 2437 h 10000"/>
                <a:gd name="connsiteX68" fmla="*/ 9364 w 9975"/>
                <a:gd name="connsiteY68" fmla="*/ 2267 h 10000"/>
                <a:gd name="connsiteX69" fmla="*/ 9289 w 9975"/>
                <a:gd name="connsiteY69" fmla="*/ 2112 h 10000"/>
                <a:gd name="connsiteX70" fmla="*/ 9201 w 9975"/>
                <a:gd name="connsiteY70" fmla="*/ 1955 h 10000"/>
                <a:gd name="connsiteX71" fmla="*/ 9125 w 9975"/>
                <a:gd name="connsiteY71" fmla="*/ 1826 h 10000"/>
                <a:gd name="connsiteX72" fmla="*/ 9044 w 9975"/>
                <a:gd name="connsiteY72" fmla="*/ 1698 h 10000"/>
                <a:gd name="connsiteX73" fmla="*/ 9028 w 9975"/>
                <a:gd name="connsiteY73" fmla="*/ 1712 h 10000"/>
                <a:gd name="connsiteX74" fmla="*/ 9017 w 9975"/>
                <a:gd name="connsiteY74" fmla="*/ 1726 h 10000"/>
                <a:gd name="connsiteX75" fmla="*/ 9002 w 9975"/>
                <a:gd name="connsiteY75" fmla="*/ 1739 h 10000"/>
                <a:gd name="connsiteX76" fmla="*/ 8992 w 9975"/>
                <a:gd name="connsiteY76" fmla="*/ 1766 h 10000"/>
                <a:gd name="connsiteX77" fmla="*/ 8977 w 9975"/>
                <a:gd name="connsiteY77" fmla="*/ 1826 h 10000"/>
                <a:gd name="connsiteX78" fmla="*/ 8951 w 9975"/>
                <a:gd name="connsiteY78" fmla="*/ 1912 h 10000"/>
                <a:gd name="connsiteX79" fmla="*/ 8911 w 9975"/>
                <a:gd name="connsiteY79" fmla="*/ 2025 h 10000"/>
                <a:gd name="connsiteX80" fmla="*/ 8865 w 9975"/>
                <a:gd name="connsiteY80" fmla="*/ 2168 h 10000"/>
                <a:gd name="connsiteX81" fmla="*/ 8793 w 9975"/>
                <a:gd name="connsiteY81" fmla="*/ 2351 h 10000"/>
                <a:gd name="connsiteX82" fmla="*/ 8728 w 9975"/>
                <a:gd name="connsiteY82" fmla="*/ 2492 h 10000"/>
                <a:gd name="connsiteX83" fmla="*/ 8672 w 9975"/>
                <a:gd name="connsiteY83" fmla="*/ 2623 h 10000"/>
                <a:gd name="connsiteX84" fmla="*/ 8611 w 9975"/>
                <a:gd name="connsiteY84" fmla="*/ 2736 h 10000"/>
                <a:gd name="connsiteX85" fmla="*/ 8559 w 9975"/>
                <a:gd name="connsiteY85" fmla="*/ 2823 h 10000"/>
                <a:gd name="connsiteX86" fmla="*/ 8509 w 9975"/>
                <a:gd name="connsiteY86" fmla="*/ 2906 h 10000"/>
                <a:gd name="connsiteX87" fmla="*/ 8458 w 9975"/>
                <a:gd name="connsiteY87" fmla="*/ 2953 h 10000"/>
                <a:gd name="connsiteX88" fmla="*/ 8408 w 9975"/>
                <a:gd name="connsiteY88" fmla="*/ 3008 h 10000"/>
                <a:gd name="connsiteX89" fmla="*/ 8356 w 9975"/>
                <a:gd name="connsiteY89" fmla="*/ 3022 h 10000"/>
                <a:gd name="connsiteX90" fmla="*/ 8300 w 9975"/>
                <a:gd name="connsiteY90" fmla="*/ 3037 h 10000"/>
                <a:gd name="connsiteX91" fmla="*/ 8250 w 9975"/>
                <a:gd name="connsiteY91" fmla="*/ 3051 h 10000"/>
                <a:gd name="connsiteX92" fmla="*/ 8189 w 9975"/>
                <a:gd name="connsiteY92" fmla="*/ 3051 h 10000"/>
                <a:gd name="connsiteX93" fmla="*/ 8127 w 9975"/>
                <a:gd name="connsiteY93" fmla="*/ 3037 h 10000"/>
                <a:gd name="connsiteX94" fmla="*/ 8056 w 9975"/>
                <a:gd name="connsiteY94" fmla="*/ 3037 h 10000"/>
                <a:gd name="connsiteX95" fmla="*/ 7980 w 9975"/>
                <a:gd name="connsiteY95" fmla="*/ 3022 h 10000"/>
                <a:gd name="connsiteX96" fmla="*/ 7898 w 9975"/>
                <a:gd name="connsiteY96" fmla="*/ 3008 h 10000"/>
                <a:gd name="connsiteX97" fmla="*/ 7843 w 9975"/>
                <a:gd name="connsiteY97" fmla="*/ 2935 h 10000"/>
                <a:gd name="connsiteX98" fmla="*/ 7787 w 9975"/>
                <a:gd name="connsiteY98" fmla="*/ 2892 h 10000"/>
                <a:gd name="connsiteX99" fmla="*/ 7736 w 9975"/>
                <a:gd name="connsiteY99" fmla="*/ 2823 h 10000"/>
                <a:gd name="connsiteX100" fmla="*/ 7674 w 9975"/>
                <a:gd name="connsiteY100" fmla="*/ 2763 h 10000"/>
                <a:gd name="connsiteX101" fmla="*/ 7624 w 9975"/>
                <a:gd name="connsiteY101" fmla="*/ 2692 h 10000"/>
                <a:gd name="connsiteX102" fmla="*/ 7568 w 9975"/>
                <a:gd name="connsiteY102" fmla="*/ 2593 h 10000"/>
                <a:gd name="connsiteX103" fmla="*/ 7528 w 9975"/>
                <a:gd name="connsiteY103" fmla="*/ 2478 h 10000"/>
                <a:gd name="connsiteX104" fmla="*/ 7486 w 9975"/>
                <a:gd name="connsiteY104" fmla="*/ 2351 h 10000"/>
                <a:gd name="connsiteX105" fmla="*/ 7507 w 9975"/>
                <a:gd name="connsiteY105" fmla="*/ 2295 h 10000"/>
                <a:gd name="connsiteX106" fmla="*/ 7523 w 9975"/>
                <a:gd name="connsiteY106" fmla="*/ 2238 h 10000"/>
                <a:gd name="connsiteX107" fmla="*/ 7538 w 9975"/>
                <a:gd name="connsiteY107" fmla="*/ 2168 h 10000"/>
                <a:gd name="connsiteX108" fmla="*/ 7553 w 9975"/>
                <a:gd name="connsiteY108" fmla="*/ 2112 h 10000"/>
                <a:gd name="connsiteX109" fmla="*/ 7593 w 9975"/>
                <a:gd name="connsiteY109" fmla="*/ 1753 h 10000"/>
                <a:gd name="connsiteX110" fmla="*/ 7609 w 9975"/>
                <a:gd name="connsiteY110" fmla="*/ 1397 h 10000"/>
                <a:gd name="connsiteX111" fmla="*/ 7609 w 9975"/>
                <a:gd name="connsiteY111" fmla="*/ 1042 h 10000"/>
                <a:gd name="connsiteX112" fmla="*/ 7598 w 9975"/>
                <a:gd name="connsiteY112" fmla="*/ 685 h 10000"/>
                <a:gd name="connsiteX113" fmla="*/ 7568 w 9975"/>
                <a:gd name="connsiteY113" fmla="*/ 330 h 10000"/>
                <a:gd name="connsiteX114" fmla="*/ 7523 w 9975"/>
                <a:gd name="connsiteY114" fmla="*/ 0 h 10000"/>
                <a:gd name="connsiteX115" fmla="*/ 7085 w 9975"/>
                <a:gd name="connsiteY115" fmla="*/ 1925 h 10000"/>
                <a:gd name="connsiteX116" fmla="*/ 6967 w 9975"/>
                <a:gd name="connsiteY116" fmla="*/ 1955 h 10000"/>
                <a:gd name="connsiteX117" fmla="*/ 6855 w 9975"/>
                <a:gd name="connsiteY117" fmla="*/ 2025 h 10000"/>
                <a:gd name="connsiteX118" fmla="*/ 6743 w 9975"/>
                <a:gd name="connsiteY118" fmla="*/ 2112 h 10000"/>
                <a:gd name="connsiteX119" fmla="*/ 6637 w 9975"/>
                <a:gd name="connsiteY119" fmla="*/ 2195 h 10000"/>
                <a:gd name="connsiteX120" fmla="*/ 6534 w 9975"/>
                <a:gd name="connsiteY120" fmla="*/ 2337 h 10000"/>
                <a:gd name="connsiteX121" fmla="*/ 5471 w 9975"/>
                <a:gd name="connsiteY121" fmla="*/ 6569 h 10000"/>
                <a:gd name="connsiteX122" fmla="*/ 5365 w 9975"/>
                <a:gd name="connsiteY122" fmla="*/ 6439 h 10000"/>
                <a:gd name="connsiteX123" fmla="*/ 5278 w 9975"/>
                <a:gd name="connsiteY123" fmla="*/ 6371 h 10000"/>
                <a:gd name="connsiteX124" fmla="*/ 5197 w 9975"/>
                <a:gd name="connsiteY124" fmla="*/ 6284 h 10000"/>
                <a:gd name="connsiteX125" fmla="*/ 5116 w 9975"/>
                <a:gd name="connsiteY125" fmla="*/ 6185 h 10000"/>
                <a:gd name="connsiteX126" fmla="*/ 5039 w 9975"/>
                <a:gd name="connsiteY126" fmla="*/ 6100 h 10000"/>
                <a:gd name="connsiteX127" fmla="*/ 4987 w 9975"/>
                <a:gd name="connsiteY127" fmla="*/ 6000 h 10000"/>
                <a:gd name="connsiteX128" fmla="*/ 4962 w 9975"/>
                <a:gd name="connsiteY128" fmla="*/ 5886 h 10000"/>
                <a:gd name="connsiteX129" fmla="*/ 4859 w 9975"/>
                <a:gd name="connsiteY129" fmla="*/ 5928 h 10000"/>
                <a:gd name="connsiteX130" fmla="*/ 4692 w 9975"/>
                <a:gd name="connsiteY130" fmla="*/ 6013 h 10000"/>
                <a:gd name="connsiteX131" fmla="*/ 4484 w 9975"/>
                <a:gd name="connsiteY131" fmla="*/ 6100 h 10000"/>
                <a:gd name="connsiteX132" fmla="*/ 4234 w 9975"/>
                <a:gd name="connsiteY132" fmla="*/ 6226 h 10000"/>
                <a:gd name="connsiteX133" fmla="*/ 3949 w 9975"/>
                <a:gd name="connsiteY133" fmla="*/ 6355 h 10000"/>
                <a:gd name="connsiteX134" fmla="*/ 3644 w 9975"/>
                <a:gd name="connsiteY134" fmla="*/ 6483 h 10000"/>
                <a:gd name="connsiteX135" fmla="*/ 3328 w 9975"/>
                <a:gd name="connsiteY135" fmla="*/ 6637 h 10000"/>
                <a:gd name="connsiteX136" fmla="*/ 3007 w 9975"/>
                <a:gd name="connsiteY136" fmla="*/ 6781 h 10000"/>
                <a:gd name="connsiteX137" fmla="*/ 2691 w 9975"/>
                <a:gd name="connsiteY137" fmla="*/ 6925 h 10000"/>
                <a:gd name="connsiteX138" fmla="*/ 2392 w 9975"/>
                <a:gd name="connsiteY138" fmla="*/ 7082 h 10000"/>
                <a:gd name="connsiteX139" fmla="*/ 2112 w 9975"/>
                <a:gd name="connsiteY139" fmla="*/ 7208 h 10000"/>
                <a:gd name="connsiteX140" fmla="*/ 1858 w 9975"/>
                <a:gd name="connsiteY140" fmla="*/ 7325 h 10000"/>
                <a:gd name="connsiteX141" fmla="*/ 1650 w 9975"/>
                <a:gd name="connsiteY141" fmla="*/ 7423 h 10000"/>
                <a:gd name="connsiteX142" fmla="*/ 1492 w 9975"/>
                <a:gd name="connsiteY142" fmla="*/ 7480 h 10000"/>
                <a:gd name="connsiteX143" fmla="*/ 1384 w 9975"/>
                <a:gd name="connsiteY143" fmla="*/ 7538 h 10000"/>
                <a:gd name="connsiteX144" fmla="*/ 1349 w 9975"/>
                <a:gd name="connsiteY144" fmla="*/ 7551 h 10000"/>
                <a:gd name="connsiteX145" fmla="*/ 1268 w 9975"/>
                <a:gd name="connsiteY145" fmla="*/ 7480 h 10000"/>
                <a:gd name="connsiteX146" fmla="*/ 1186 w 9975"/>
                <a:gd name="connsiteY146" fmla="*/ 7410 h 10000"/>
                <a:gd name="connsiteX147" fmla="*/ 1110 w 9975"/>
                <a:gd name="connsiteY147" fmla="*/ 7339 h 10000"/>
                <a:gd name="connsiteX148" fmla="*/ 1029 w 9975"/>
                <a:gd name="connsiteY148" fmla="*/ 7254 h 10000"/>
                <a:gd name="connsiteX149" fmla="*/ 946 w 9975"/>
                <a:gd name="connsiteY149" fmla="*/ 7178 h 10000"/>
                <a:gd name="connsiteX150" fmla="*/ 865 w 9975"/>
                <a:gd name="connsiteY150" fmla="*/ 7095 h 10000"/>
                <a:gd name="connsiteX151" fmla="*/ 789 w 9975"/>
                <a:gd name="connsiteY151" fmla="*/ 7024 h 10000"/>
                <a:gd name="connsiteX152" fmla="*/ 707 w 9975"/>
                <a:gd name="connsiteY152" fmla="*/ 6941 h 10000"/>
                <a:gd name="connsiteX153" fmla="*/ 626 w 9975"/>
                <a:gd name="connsiteY153" fmla="*/ 6869 h 10000"/>
                <a:gd name="connsiteX154" fmla="*/ 545 w 9975"/>
                <a:gd name="connsiteY154" fmla="*/ 6798 h 10000"/>
                <a:gd name="connsiteX155" fmla="*/ 468 w 9975"/>
                <a:gd name="connsiteY155" fmla="*/ 6711 h 10000"/>
                <a:gd name="connsiteX156" fmla="*/ 382 w 9975"/>
                <a:gd name="connsiteY156" fmla="*/ 6653 h 10000"/>
                <a:gd name="connsiteX157" fmla="*/ 300 w 9975"/>
                <a:gd name="connsiteY157" fmla="*/ 6582 h 10000"/>
                <a:gd name="connsiteX158" fmla="*/ 219 w 9975"/>
                <a:gd name="connsiteY158" fmla="*/ 6511 h 10000"/>
                <a:gd name="connsiteX159" fmla="*/ 138 w 9975"/>
                <a:gd name="connsiteY159" fmla="*/ 6455 h 10000"/>
                <a:gd name="connsiteX160" fmla="*/ 56 w 9975"/>
                <a:gd name="connsiteY160" fmla="*/ 6385 h 10000"/>
                <a:gd name="connsiteX161" fmla="*/ 0 w 9975"/>
                <a:gd name="connsiteY161" fmla="*/ 6551 h 10000"/>
                <a:gd name="connsiteX162" fmla="*/ 15 w 9975"/>
                <a:gd name="connsiteY162" fmla="*/ 6582 h 10000"/>
                <a:gd name="connsiteX163" fmla="*/ 51 w 9975"/>
                <a:gd name="connsiteY163" fmla="*/ 6637 h 10000"/>
                <a:gd name="connsiteX164" fmla="*/ 106 w 9975"/>
                <a:gd name="connsiteY164" fmla="*/ 6698 h 10000"/>
                <a:gd name="connsiteX165" fmla="*/ 178 w 9975"/>
                <a:gd name="connsiteY165" fmla="*/ 6781 h 10000"/>
                <a:gd name="connsiteX166" fmla="*/ 264 w 9975"/>
                <a:gd name="connsiteY166" fmla="*/ 6869 h 10000"/>
                <a:gd name="connsiteX167" fmla="*/ 361 w 9975"/>
                <a:gd name="connsiteY167" fmla="*/ 6967 h 10000"/>
                <a:gd name="connsiteX168" fmla="*/ 458 w 9975"/>
                <a:gd name="connsiteY168" fmla="*/ 7082 h 10000"/>
                <a:gd name="connsiteX169" fmla="*/ 560 w 9975"/>
                <a:gd name="connsiteY169" fmla="*/ 7178 h 10000"/>
                <a:gd name="connsiteX170" fmla="*/ 661 w 9975"/>
                <a:gd name="connsiteY170" fmla="*/ 7296 h 10000"/>
                <a:gd name="connsiteX171" fmla="*/ 757 w 9975"/>
                <a:gd name="connsiteY171" fmla="*/ 7394 h 10000"/>
                <a:gd name="connsiteX172" fmla="*/ 855 w 9975"/>
                <a:gd name="connsiteY172" fmla="*/ 7480 h 10000"/>
                <a:gd name="connsiteX173" fmla="*/ 936 w 9975"/>
                <a:gd name="connsiteY173" fmla="*/ 7566 h 10000"/>
                <a:gd name="connsiteX174" fmla="*/ 1002 w 9975"/>
                <a:gd name="connsiteY174" fmla="*/ 7653 h 10000"/>
                <a:gd name="connsiteX175" fmla="*/ 1059 w 9975"/>
                <a:gd name="connsiteY175" fmla="*/ 7694 h 10000"/>
                <a:gd name="connsiteX176" fmla="*/ 1095 w 9975"/>
                <a:gd name="connsiteY176" fmla="*/ 7738 h 10000"/>
                <a:gd name="connsiteX177" fmla="*/ 1105 w 9975"/>
                <a:gd name="connsiteY177" fmla="*/ 7753 h 10000"/>
                <a:gd name="connsiteX178" fmla="*/ 1100 w 9975"/>
                <a:gd name="connsiteY178" fmla="*/ 7753 h 10000"/>
                <a:gd name="connsiteX179" fmla="*/ 1079 w 9975"/>
                <a:gd name="connsiteY179" fmla="*/ 7766 h 10000"/>
                <a:gd name="connsiteX180" fmla="*/ 1059 w 9975"/>
                <a:gd name="connsiteY180" fmla="*/ 7795 h 10000"/>
                <a:gd name="connsiteX181" fmla="*/ 1029 w 9975"/>
                <a:gd name="connsiteY181" fmla="*/ 7836 h 10000"/>
                <a:gd name="connsiteX182" fmla="*/ 992 w 9975"/>
                <a:gd name="connsiteY182" fmla="*/ 7865 h 10000"/>
                <a:gd name="connsiteX183" fmla="*/ 961 w 9975"/>
                <a:gd name="connsiteY183" fmla="*/ 7907 h 10000"/>
                <a:gd name="connsiteX184" fmla="*/ 936 w 9975"/>
                <a:gd name="connsiteY184" fmla="*/ 7950 h 10000"/>
                <a:gd name="connsiteX185" fmla="*/ 910 w 9975"/>
                <a:gd name="connsiteY185" fmla="*/ 7993 h 10000"/>
                <a:gd name="connsiteX186" fmla="*/ 2498 w 9975"/>
                <a:gd name="connsiteY186" fmla="*/ 9944 h 10000"/>
                <a:gd name="connsiteX187" fmla="*/ 2529 w 9975"/>
                <a:gd name="connsiteY187" fmla="*/ 9987 h 10000"/>
                <a:gd name="connsiteX188" fmla="*/ 2555 w 9975"/>
                <a:gd name="connsiteY188" fmla="*/ 10000 h 10000"/>
                <a:gd name="connsiteX189" fmla="*/ 2585 w 9975"/>
                <a:gd name="connsiteY189" fmla="*/ 10000 h 10000"/>
                <a:gd name="connsiteX190" fmla="*/ 2616 w 9975"/>
                <a:gd name="connsiteY190" fmla="*/ 9928 h 10000"/>
                <a:gd name="connsiteX191" fmla="*/ 1253 w 9975"/>
                <a:gd name="connsiteY191" fmla="*/ 8106 h 10000"/>
                <a:gd name="connsiteX192" fmla="*/ 1344 w 9975"/>
                <a:gd name="connsiteY192" fmla="*/ 8050 h 10000"/>
                <a:gd name="connsiteX193" fmla="*/ 1502 w 9975"/>
                <a:gd name="connsiteY193" fmla="*/ 7963 h 10000"/>
                <a:gd name="connsiteX194" fmla="*/ 1710 w 9975"/>
                <a:gd name="connsiteY194" fmla="*/ 7836 h 10000"/>
                <a:gd name="connsiteX195" fmla="*/ 1959 w 9975"/>
                <a:gd name="connsiteY195" fmla="*/ 7694 h 10000"/>
                <a:gd name="connsiteX196" fmla="*/ 2244 w 9975"/>
                <a:gd name="connsiteY196" fmla="*/ 7551 h 10000"/>
                <a:gd name="connsiteX197" fmla="*/ 2555 w 9975"/>
                <a:gd name="connsiteY197" fmla="*/ 7394 h 10000"/>
                <a:gd name="connsiteX198" fmla="*/ 2885 w 9975"/>
                <a:gd name="connsiteY198" fmla="*/ 7208 h 10000"/>
                <a:gd name="connsiteX199" fmla="*/ 3212 w 9975"/>
                <a:gd name="connsiteY199" fmla="*/ 7038 h 10000"/>
                <a:gd name="connsiteX200" fmla="*/ 3542 w 9975"/>
                <a:gd name="connsiteY200" fmla="*/ 6881 h 10000"/>
                <a:gd name="connsiteX201" fmla="*/ 3853 w 9975"/>
                <a:gd name="connsiteY201" fmla="*/ 6711 h 10000"/>
                <a:gd name="connsiteX202" fmla="*/ 4143 w 9975"/>
                <a:gd name="connsiteY202" fmla="*/ 6569 h 10000"/>
                <a:gd name="connsiteX203" fmla="*/ 4402 w 9975"/>
                <a:gd name="connsiteY203" fmla="*/ 6426 h 10000"/>
                <a:gd name="connsiteX204" fmla="*/ 4626 w 9975"/>
                <a:gd name="connsiteY204" fmla="*/ 6326 h 10000"/>
                <a:gd name="connsiteX205" fmla="*/ 4789 w 9975"/>
                <a:gd name="connsiteY205" fmla="*/ 6226 h 10000"/>
                <a:gd name="connsiteX206" fmla="*/ 4901 w 9975"/>
                <a:gd name="connsiteY206" fmla="*/ 6170 h 10000"/>
                <a:gd name="connsiteX207" fmla="*/ 4936 w 9975"/>
                <a:gd name="connsiteY207" fmla="*/ 6158 h 10000"/>
                <a:gd name="connsiteX208" fmla="*/ 4997 w 9975"/>
                <a:gd name="connsiteY208" fmla="*/ 6255 h 10000"/>
                <a:gd name="connsiteX209" fmla="*/ 5064 w 9975"/>
                <a:gd name="connsiteY209" fmla="*/ 6355 h 10000"/>
                <a:gd name="connsiteX210" fmla="*/ 5136 w 9975"/>
                <a:gd name="connsiteY210" fmla="*/ 6455 h 10000"/>
                <a:gd name="connsiteX211" fmla="*/ 5207 w 9975"/>
                <a:gd name="connsiteY211" fmla="*/ 6569 h 10000"/>
                <a:gd name="connsiteX212" fmla="*/ 5268 w 9975"/>
                <a:gd name="connsiteY212" fmla="*/ 6683 h 10000"/>
                <a:gd name="connsiteX213" fmla="*/ 5334 w 9975"/>
                <a:gd name="connsiteY213" fmla="*/ 6798 h 10000"/>
                <a:gd name="connsiteX214" fmla="*/ 5395 w 9975"/>
                <a:gd name="connsiteY214" fmla="*/ 6910 h 10000"/>
                <a:gd name="connsiteX215" fmla="*/ 5456 w 9975"/>
                <a:gd name="connsiteY215" fmla="*/ 7038 h 10000"/>
                <a:gd name="connsiteX216" fmla="*/ 5451 w 9975"/>
                <a:gd name="connsiteY216" fmla="*/ 7464 h 10000"/>
                <a:gd name="connsiteX217" fmla="*/ 5425 w 9975"/>
                <a:gd name="connsiteY217" fmla="*/ 7865 h 10000"/>
                <a:gd name="connsiteX218" fmla="*/ 5395 w 9975"/>
                <a:gd name="connsiteY218" fmla="*/ 8279 h 10000"/>
                <a:gd name="connsiteX219" fmla="*/ 5365 w 9975"/>
                <a:gd name="connsiteY219" fmla="*/ 8649 h 10000"/>
                <a:gd name="connsiteX220" fmla="*/ 5323 w 9975"/>
                <a:gd name="connsiteY220" fmla="*/ 8519 h 10000"/>
                <a:gd name="connsiteX221" fmla="*/ 5278 w 9975"/>
                <a:gd name="connsiteY221" fmla="*/ 8391 h 10000"/>
                <a:gd name="connsiteX222" fmla="*/ 5237 w 9975"/>
                <a:gd name="connsiteY222" fmla="*/ 8263 h 10000"/>
                <a:gd name="connsiteX223" fmla="*/ 5197 w 9975"/>
                <a:gd name="connsiteY223" fmla="*/ 8146 h 10000"/>
                <a:gd name="connsiteX224" fmla="*/ 5156 w 9975"/>
                <a:gd name="connsiteY224" fmla="*/ 8020 h 10000"/>
                <a:gd name="connsiteX225" fmla="*/ 5116 w 9975"/>
                <a:gd name="connsiteY225" fmla="*/ 7907 h 10000"/>
                <a:gd name="connsiteX226" fmla="*/ 5069 w 9975"/>
                <a:gd name="connsiteY226" fmla="*/ 7795 h 10000"/>
                <a:gd name="connsiteX227" fmla="*/ 5017 w 9975"/>
                <a:gd name="connsiteY227" fmla="*/ 7694 h 10000"/>
                <a:gd name="connsiteX228" fmla="*/ 5059 w 9975"/>
                <a:gd name="connsiteY228" fmla="*/ 7694 h 10000"/>
                <a:gd name="connsiteX229" fmla="*/ 5099 w 9975"/>
                <a:gd name="connsiteY229" fmla="*/ 7738 h 10000"/>
                <a:gd name="connsiteX230" fmla="*/ 5141 w 9975"/>
                <a:gd name="connsiteY230" fmla="*/ 7808 h 10000"/>
                <a:gd name="connsiteX231" fmla="*/ 5176 w 9975"/>
                <a:gd name="connsiteY231" fmla="*/ 7895 h 10000"/>
                <a:gd name="connsiteX232" fmla="*/ 5217 w 9975"/>
                <a:gd name="connsiteY232" fmla="*/ 7980 h 10000"/>
                <a:gd name="connsiteX233" fmla="*/ 5257 w 9975"/>
                <a:gd name="connsiteY233" fmla="*/ 8007 h 10000"/>
                <a:gd name="connsiteX234" fmla="*/ 5298 w 9975"/>
                <a:gd name="connsiteY234" fmla="*/ 8007 h 10000"/>
                <a:gd name="connsiteX235" fmla="*/ 5344 w 9975"/>
                <a:gd name="connsiteY235" fmla="*/ 7950 h 10000"/>
                <a:gd name="connsiteX236" fmla="*/ 5303 w 9975"/>
                <a:gd name="connsiteY236" fmla="*/ 7753 h 10000"/>
                <a:gd name="connsiteX237" fmla="*/ 5252 w 9975"/>
                <a:gd name="connsiteY237" fmla="*/ 7566 h 10000"/>
                <a:gd name="connsiteX238" fmla="*/ 5197 w 9975"/>
                <a:gd name="connsiteY238" fmla="*/ 7410 h 10000"/>
                <a:gd name="connsiteX239" fmla="*/ 5136 w 9975"/>
                <a:gd name="connsiteY239" fmla="*/ 7239 h 10000"/>
                <a:gd name="connsiteX240" fmla="*/ 5069 w 9975"/>
                <a:gd name="connsiteY240" fmla="*/ 7095 h 10000"/>
                <a:gd name="connsiteX241" fmla="*/ 4997 w 9975"/>
                <a:gd name="connsiteY241" fmla="*/ 6967 h 10000"/>
                <a:gd name="connsiteX242" fmla="*/ 4926 w 9975"/>
                <a:gd name="connsiteY242" fmla="*/ 6854 h 10000"/>
                <a:gd name="connsiteX243" fmla="*/ 4859 w 9975"/>
                <a:gd name="connsiteY243" fmla="*/ 6753 h 10000"/>
                <a:gd name="connsiteX244" fmla="*/ 4906 w 9975"/>
                <a:gd name="connsiteY244" fmla="*/ 6766 h 10000"/>
                <a:gd name="connsiteX245" fmla="*/ 4952 w 9975"/>
                <a:gd name="connsiteY245" fmla="*/ 6781 h 10000"/>
                <a:gd name="connsiteX246" fmla="*/ 4997 w 9975"/>
                <a:gd name="connsiteY246" fmla="*/ 6811 h 10000"/>
                <a:gd name="connsiteX247" fmla="*/ 5044 w 9975"/>
                <a:gd name="connsiteY247" fmla="*/ 6854 h 10000"/>
                <a:gd name="connsiteX248" fmla="*/ 5094 w 9975"/>
                <a:gd name="connsiteY248" fmla="*/ 6881 h 10000"/>
                <a:gd name="connsiteX249" fmla="*/ 5141 w 9975"/>
                <a:gd name="connsiteY249" fmla="*/ 6925 h 10000"/>
                <a:gd name="connsiteX250" fmla="*/ 5181 w 9975"/>
                <a:gd name="connsiteY250" fmla="*/ 6981 h 10000"/>
                <a:gd name="connsiteX251" fmla="*/ 5222 w 9975"/>
                <a:gd name="connsiteY251" fmla="*/ 7038 h 10000"/>
                <a:gd name="connsiteX252" fmla="*/ 5247 w 9975"/>
                <a:gd name="connsiteY252" fmla="*/ 7053 h 10000"/>
                <a:gd name="connsiteX253" fmla="*/ 5268 w 9975"/>
                <a:gd name="connsiteY253" fmla="*/ 7108 h 10000"/>
                <a:gd name="connsiteX254" fmla="*/ 5293 w 9975"/>
                <a:gd name="connsiteY254" fmla="*/ 7178 h 10000"/>
                <a:gd name="connsiteX255" fmla="*/ 5308 w 9975"/>
                <a:gd name="connsiteY255" fmla="*/ 7225 h 10000"/>
                <a:gd name="connsiteX256" fmla="*/ 5334 w 9975"/>
                <a:gd name="connsiteY256" fmla="*/ 7296 h 10000"/>
                <a:gd name="connsiteX257" fmla="*/ 5355 w 9975"/>
                <a:gd name="connsiteY257" fmla="*/ 7310 h 10000"/>
                <a:gd name="connsiteX258" fmla="*/ 5380 w 9975"/>
                <a:gd name="connsiteY258" fmla="*/ 7296 h 10000"/>
                <a:gd name="connsiteX259" fmla="*/ 5410 w 9975"/>
                <a:gd name="connsiteY259" fmla="*/ 7225 h 10000"/>
                <a:gd name="connsiteX260" fmla="*/ 5370 w 9975"/>
                <a:gd name="connsiteY260" fmla="*/ 7082 h 10000"/>
                <a:gd name="connsiteX261" fmla="*/ 5323 w 9975"/>
                <a:gd name="connsiteY261" fmla="*/ 6967 h 10000"/>
                <a:gd name="connsiteX262" fmla="*/ 5268 w 9975"/>
                <a:gd name="connsiteY262" fmla="*/ 6869 h 10000"/>
                <a:gd name="connsiteX263" fmla="*/ 5217 w 9975"/>
                <a:gd name="connsiteY263" fmla="*/ 6781 h 10000"/>
                <a:gd name="connsiteX264" fmla="*/ 5156 w 9975"/>
                <a:gd name="connsiteY264" fmla="*/ 6711 h 10000"/>
                <a:gd name="connsiteX265" fmla="*/ 5099 w 9975"/>
                <a:gd name="connsiteY265" fmla="*/ 6669 h 10000"/>
                <a:gd name="connsiteX266" fmla="*/ 5034 w 9975"/>
                <a:gd name="connsiteY266" fmla="*/ 6597 h 10000"/>
                <a:gd name="connsiteX267" fmla="*/ 4977 w 9975"/>
                <a:gd name="connsiteY267" fmla="*/ 6551 h 10000"/>
                <a:gd name="connsiteX268" fmla="*/ 4941 w 9975"/>
                <a:gd name="connsiteY268" fmla="*/ 6511 h 10000"/>
                <a:gd name="connsiteX269" fmla="*/ 4901 w 9975"/>
                <a:gd name="connsiteY269" fmla="*/ 6496 h 10000"/>
                <a:gd name="connsiteX270" fmla="*/ 4865 w 9975"/>
                <a:gd name="connsiteY270" fmla="*/ 6496 h 10000"/>
                <a:gd name="connsiteX271" fmla="*/ 4834 w 9975"/>
                <a:gd name="connsiteY271" fmla="*/ 6569 h 10000"/>
                <a:gd name="connsiteX272" fmla="*/ 4834 w 9975"/>
                <a:gd name="connsiteY272" fmla="*/ 6610 h 10000"/>
                <a:gd name="connsiteX273" fmla="*/ 4839 w 9975"/>
                <a:gd name="connsiteY273" fmla="*/ 6669 h 10000"/>
                <a:gd name="connsiteX274" fmla="*/ 4844 w 9975"/>
                <a:gd name="connsiteY274" fmla="*/ 6698 h 10000"/>
                <a:gd name="connsiteX275" fmla="*/ 4859 w 9975"/>
                <a:gd name="connsiteY275" fmla="*/ 6724 h 10000"/>
                <a:gd name="connsiteX276" fmla="*/ 4819 w 9975"/>
                <a:gd name="connsiteY276" fmla="*/ 6766 h 10000"/>
                <a:gd name="connsiteX277" fmla="*/ 4768 w 9975"/>
                <a:gd name="connsiteY277" fmla="*/ 6781 h 10000"/>
                <a:gd name="connsiteX278" fmla="*/ 4733 w 9975"/>
                <a:gd name="connsiteY278" fmla="*/ 6811 h 10000"/>
                <a:gd name="connsiteX279" fmla="*/ 4728 w 9975"/>
                <a:gd name="connsiteY279" fmla="*/ 6941 h 10000"/>
                <a:gd name="connsiteX280" fmla="*/ 4778 w 9975"/>
                <a:gd name="connsiteY280" fmla="*/ 6995 h 10000"/>
                <a:gd name="connsiteX281" fmla="*/ 4824 w 9975"/>
                <a:gd name="connsiteY281" fmla="*/ 7038 h 10000"/>
                <a:gd name="connsiteX282" fmla="*/ 4870 w 9975"/>
                <a:gd name="connsiteY282" fmla="*/ 7095 h 10000"/>
                <a:gd name="connsiteX283" fmla="*/ 4921 w 9975"/>
                <a:gd name="connsiteY283" fmla="*/ 7123 h 10000"/>
                <a:gd name="connsiteX284" fmla="*/ 4962 w 9975"/>
                <a:gd name="connsiteY284" fmla="*/ 7178 h 10000"/>
                <a:gd name="connsiteX285" fmla="*/ 5012 w 9975"/>
                <a:gd name="connsiteY285" fmla="*/ 7239 h 10000"/>
                <a:gd name="connsiteX286" fmla="*/ 5054 w 9975"/>
                <a:gd name="connsiteY286" fmla="*/ 7325 h 10000"/>
                <a:gd name="connsiteX287" fmla="*/ 5094 w 9975"/>
                <a:gd name="connsiteY287" fmla="*/ 7410 h 10000"/>
                <a:gd name="connsiteX288" fmla="*/ 5059 w 9975"/>
                <a:gd name="connsiteY288" fmla="*/ 7423 h 10000"/>
                <a:gd name="connsiteX289" fmla="*/ 5017 w 9975"/>
                <a:gd name="connsiteY289" fmla="*/ 7423 h 10000"/>
                <a:gd name="connsiteX290" fmla="*/ 4982 w 9975"/>
                <a:gd name="connsiteY290" fmla="*/ 7410 h 10000"/>
                <a:gd name="connsiteX291" fmla="*/ 4941 w 9975"/>
                <a:gd name="connsiteY291" fmla="*/ 7367 h 10000"/>
                <a:gd name="connsiteX292" fmla="*/ 4901 w 9975"/>
                <a:gd name="connsiteY292" fmla="*/ 7339 h 10000"/>
                <a:gd name="connsiteX293" fmla="*/ 4859 w 9975"/>
                <a:gd name="connsiteY293" fmla="*/ 7325 h 10000"/>
                <a:gd name="connsiteX294" fmla="*/ 4824 w 9975"/>
                <a:gd name="connsiteY294" fmla="*/ 7353 h 10000"/>
                <a:gd name="connsiteX295" fmla="*/ 4783 w 9975"/>
                <a:gd name="connsiteY295" fmla="*/ 7410 h 10000"/>
                <a:gd name="connsiteX296" fmla="*/ 4799 w 9975"/>
                <a:gd name="connsiteY296" fmla="*/ 7580 h 10000"/>
                <a:gd name="connsiteX297" fmla="*/ 4834 w 9975"/>
                <a:gd name="connsiteY297" fmla="*/ 7738 h 10000"/>
                <a:gd name="connsiteX298" fmla="*/ 4875 w 9975"/>
                <a:gd name="connsiteY298" fmla="*/ 7850 h 10000"/>
                <a:gd name="connsiteX299" fmla="*/ 4926 w 9975"/>
                <a:gd name="connsiteY299" fmla="*/ 7963 h 10000"/>
                <a:gd name="connsiteX300" fmla="*/ 4977 w 9975"/>
                <a:gd name="connsiteY300" fmla="*/ 8078 h 10000"/>
                <a:gd name="connsiteX301" fmla="*/ 5029 w 9975"/>
                <a:gd name="connsiteY301" fmla="*/ 8206 h 10000"/>
                <a:gd name="connsiteX302" fmla="*/ 5069 w 9975"/>
                <a:gd name="connsiteY302" fmla="*/ 8376 h 10000"/>
                <a:gd name="connsiteX303" fmla="*/ 5104 w 9975"/>
                <a:gd name="connsiteY303" fmla="*/ 8547 h 10000"/>
                <a:gd name="connsiteX304" fmla="*/ 5012 w 9975"/>
                <a:gd name="connsiteY304" fmla="*/ 8606 h 10000"/>
                <a:gd name="connsiteX305" fmla="*/ 4911 w 9975"/>
                <a:gd name="connsiteY305" fmla="*/ 8664 h 10000"/>
                <a:gd name="connsiteX306" fmla="*/ 4819 w 9975"/>
                <a:gd name="connsiteY306" fmla="*/ 8750 h 10000"/>
                <a:gd name="connsiteX307" fmla="*/ 4723 w 9975"/>
                <a:gd name="connsiteY307" fmla="*/ 8835 h 10000"/>
                <a:gd name="connsiteX308" fmla="*/ 4631 w 9975"/>
                <a:gd name="connsiteY308" fmla="*/ 8920 h 10000"/>
                <a:gd name="connsiteX309" fmla="*/ 4534 w 9975"/>
                <a:gd name="connsiteY309" fmla="*/ 8977 h 10000"/>
                <a:gd name="connsiteX310" fmla="*/ 4437 w 9975"/>
                <a:gd name="connsiteY310" fmla="*/ 9033 h 10000"/>
                <a:gd name="connsiteX311" fmla="*/ 4341 w 9975"/>
                <a:gd name="connsiteY311" fmla="*/ 9048 h 10000"/>
                <a:gd name="connsiteX312" fmla="*/ 4361 w 9975"/>
                <a:gd name="connsiteY312" fmla="*/ 8693 h 10000"/>
                <a:gd name="connsiteX313" fmla="*/ 4371 w 9975"/>
                <a:gd name="connsiteY313" fmla="*/ 8292 h 10000"/>
                <a:gd name="connsiteX314" fmla="*/ 4361 w 9975"/>
                <a:gd name="connsiteY314" fmla="*/ 7907 h 10000"/>
                <a:gd name="connsiteX315" fmla="*/ 4341 w 9975"/>
                <a:gd name="connsiteY315" fmla="*/ 7551 h 10000"/>
                <a:gd name="connsiteX316" fmla="*/ 4316 w 9975"/>
                <a:gd name="connsiteY316" fmla="*/ 7437 h 10000"/>
                <a:gd name="connsiteX317" fmla="*/ 4290 w 9975"/>
                <a:gd name="connsiteY317" fmla="*/ 7310 h 10000"/>
                <a:gd name="connsiteX318" fmla="*/ 4260 w 9975"/>
                <a:gd name="connsiteY318" fmla="*/ 7194 h 10000"/>
                <a:gd name="connsiteX319" fmla="*/ 4213 w 9975"/>
                <a:gd name="connsiteY319" fmla="*/ 7151 h 10000"/>
                <a:gd name="connsiteX320" fmla="*/ 4168 w 9975"/>
                <a:gd name="connsiteY320" fmla="*/ 7394 h 10000"/>
                <a:gd name="connsiteX321" fmla="*/ 4137 w 9975"/>
                <a:gd name="connsiteY321" fmla="*/ 7639 h 10000"/>
                <a:gd name="connsiteX322" fmla="*/ 4107 w 9975"/>
                <a:gd name="connsiteY322" fmla="*/ 7879 h 10000"/>
                <a:gd name="connsiteX323" fmla="*/ 4056 w 9975"/>
                <a:gd name="connsiteY323" fmla="*/ 8106 h 10000"/>
                <a:gd name="connsiteX324" fmla="*/ 3853 w 9975"/>
                <a:gd name="connsiteY324" fmla="*/ 7151 h 10000"/>
                <a:gd name="connsiteX325" fmla="*/ 3791 w 9975"/>
                <a:gd name="connsiteY325" fmla="*/ 7151 h 10000"/>
                <a:gd name="connsiteX326" fmla="*/ 3791 w 9975"/>
                <a:gd name="connsiteY326" fmla="*/ 7310 h 10000"/>
                <a:gd name="connsiteX327" fmla="*/ 3833 w 9975"/>
                <a:gd name="connsiteY327" fmla="*/ 7480 h 10000"/>
                <a:gd name="connsiteX328" fmla="*/ 3868 w 9975"/>
                <a:gd name="connsiteY328" fmla="*/ 7666 h 10000"/>
                <a:gd name="connsiteX329" fmla="*/ 3898 w 9975"/>
                <a:gd name="connsiteY329" fmla="*/ 7850 h 10000"/>
                <a:gd name="connsiteX330" fmla="*/ 3929 w 9975"/>
                <a:gd name="connsiteY330" fmla="*/ 8050 h 10000"/>
                <a:gd name="connsiteX331" fmla="*/ 3954 w 9975"/>
                <a:gd name="connsiteY331" fmla="*/ 8221 h 10000"/>
                <a:gd name="connsiteX332" fmla="*/ 3979 w 9975"/>
                <a:gd name="connsiteY332" fmla="*/ 8418 h 10000"/>
                <a:gd name="connsiteX333" fmla="*/ 3995 w 9975"/>
                <a:gd name="connsiteY333" fmla="*/ 8635 h 10000"/>
                <a:gd name="connsiteX334" fmla="*/ 4015 w 9975"/>
                <a:gd name="connsiteY334" fmla="*/ 8835 h 10000"/>
                <a:gd name="connsiteX335" fmla="*/ 4062 w 9975"/>
                <a:gd name="connsiteY335" fmla="*/ 8805 h 10000"/>
                <a:gd name="connsiteX336" fmla="*/ 4102 w 9975"/>
                <a:gd name="connsiteY336" fmla="*/ 8723 h 10000"/>
                <a:gd name="connsiteX337" fmla="*/ 4132 w 9975"/>
                <a:gd name="connsiteY337" fmla="*/ 8635 h 10000"/>
                <a:gd name="connsiteX338" fmla="*/ 4163 w 9975"/>
                <a:gd name="connsiteY338" fmla="*/ 8534 h 10000"/>
                <a:gd name="connsiteX339" fmla="*/ 4183 w 9975"/>
                <a:gd name="connsiteY339" fmla="*/ 8418 h 10000"/>
                <a:gd name="connsiteX340" fmla="*/ 4203 w 9975"/>
                <a:gd name="connsiteY340" fmla="*/ 8292 h 10000"/>
                <a:gd name="connsiteX341" fmla="*/ 4218 w 9975"/>
                <a:gd name="connsiteY341" fmla="*/ 8178 h 10000"/>
                <a:gd name="connsiteX342" fmla="*/ 4240 w 9975"/>
                <a:gd name="connsiteY342" fmla="*/ 8066 h 10000"/>
                <a:gd name="connsiteX343" fmla="*/ 4260 w 9975"/>
                <a:gd name="connsiteY343" fmla="*/ 8178 h 10000"/>
                <a:gd name="connsiteX344" fmla="*/ 4250 w 9975"/>
                <a:gd name="connsiteY344" fmla="*/ 8432 h 10000"/>
                <a:gd name="connsiteX345" fmla="*/ 4224 w 9975"/>
                <a:gd name="connsiteY345" fmla="*/ 8705 h 10000"/>
                <a:gd name="connsiteX346" fmla="*/ 4203 w 9975"/>
                <a:gd name="connsiteY346" fmla="*/ 8948 h 10000"/>
                <a:gd name="connsiteX347" fmla="*/ 4168 w 9975"/>
                <a:gd name="connsiteY347" fmla="*/ 9205 h 10000"/>
                <a:gd name="connsiteX348" fmla="*/ 4132 w 9975"/>
                <a:gd name="connsiteY348" fmla="*/ 9459 h 10000"/>
                <a:gd name="connsiteX349" fmla="*/ 4097 w 9975"/>
                <a:gd name="connsiteY349" fmla="*/ 9703 h 10000"/>
                <a:gd name="connsiteX350" fmla="*/ 4280 w 9975"/>
                <a:gd name="connsiteY350" fmla="*/ 9861 h 10000"/>
                <a:gd name="connsiteX351" fmla="*/ 4295 w 9975"/>
                <a:gd name="connsiteY351" fmla="*/ 9673 h 10000"/>
                <a:gd name="connsiteX352" fmla="*/ 4316 w 9975"/>
                <a:gd name="connsiteY352" fmla="*/ 9516 h 10000"/>
                <a:gd name="connsiteX353" fmla="*/ 4422 w 9975"/>
                <a:gd name="connsiteY353" fmla="*/ 9474 h 10000"/>
                <a:gd name="connsiteX354" fmla="*/ 4534 w 9975"/>
                <a:gd name="connsiteY354" fmla="*/ 9389 h 10000"/>
                <a:gd name="connsiteX355" fmla="*/ 4646 w 9975"/>
                <a:gd name="connsiteY355" fmla="*/ 9304 h 10000"/>
                <a:gd name="connsiteX356" fmla="*/ 4758 w 9975"/>
                <a:gd name="connsiteY356" fmla="*/ 9233 h 10000"/>
                <a:gd name="connsiteX357" fmla="*/ 4870 w 9975"/>
                <a:gd name="connsiteY357" fmla="*/ 9148 h 10000"/>
                <a:gd name="connsiteX358" fmla="*/ 4977 w 9975"/>
                <a:gd name="connsiteY358" fmla="*/ 9063 h 10000"/>
                <a:gd name="connsiteX359" fmla="*/ 5089 w 9975"/>
                <a:gd name="connsiteY359" fmla="*/ 8977 h 10000"/>
                <a:gd name="connsiteX360" fmla="*/ 5197 w 9975"/>
                <a:gd name="connsiteY360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88 w 10000"/>
                <a:gd name="connsiteY59" fmla="*/ 3805 h 10000"/>
                <a:gd name="connsiteX60" fmla="*/ 9842 w 10000"/>
                <a:gd name="connsiteY60" fmla="*/ 3590 h 10000"/>
                <a:gd name="connsiteX61" fmla="*/ 9790 w 10000"/>
                <a:gd name="connsiteY61" fmla="*/ 3380 h 10000"/>
                <a:gd name="connsiteX62" fmla="*/ 9730 w 10000"/>
                <a:gd name="connsiteY62" fmla="*/ 3163 h 10000"/>
                <a:gd name="connsiteX63" fmla="*/ 9668 w 10000"/>
                <a:gd name="connsiteY63" fmla="*/ 2980 h 10000"/>
                <a:gd name="connsiteX64" fmla="*/ 9602 w 10000"/>
                <a:gd name="connsiteY64" fmla="*/ 2793 h 10000"/>
                <a:gd name="connsiteX65" fmla="*/ 9531 w 10000"/>
                <a:gd name="connsiteY65" fmla="*/ 2606 h 10000"/>
                <a:gd name="connsiteX66" fmla="*/ 9459 w 10000"/>
                <a:gd name="connsiteY66" fmla="*/ 2437 h 10000"/>
                <a:gd name="connsiteX67" fmla="*/ 9387 w 10000"/>
                <a:gd name="connsiteY67" fmla="*/ 2267 h 10000"/>
                <a:gd name="connsiteX68" fmla="*/ 9312 w 10000"/>
                <a:gd name="connsiteY68" fmla="*/ 2112 h 10000"/>
                <a:gd name="connsiteX69" fmla="*/ 9224 w 10000"/>
                <a:gd name="connsiteY69" fmla="*/ 1955 h 10000"/>
                <a:gd name="connsiteX70" fmla="*/ 9148 w 10000"/>
                <a:gd name="connsiteY70" fmla="*/ 1826 h 10000"/>
                <a:gd name="connsiteX71" fmla="*/ 9067 w 10000"/>
                <a:gd name="connsiteY71" fmla="*/ 1698 h 10000"/>
                <a:gd name="connsiteX72" fmla="*/ 9051 w 10000"/>
                <a:gd name="connsiteY72" fmla="*/ 1712 h 10000"/>
                <a:gd name="connsiteX73" fmla="*/ 9040 w 10000"/>
                <a:gd name="connsiteY73" fmla="*/ 1726 h 10000"/>
                <a:gd name="connsiteX74" fmla="*/ 9025 w 10000"/>
                <a:gd name="connsiteY74" fmla="*/ 1739 h 10000"/>
                <a:gd name="connsiteX75" fmla="*/ 9015 w 10000"/>
                <a:gd name="connsiteY75" fmla="*/ 1766 h 10000"/>
                <a:gd name="connsiteX76" fmla="*/ 8999 w 10000"/>
                <a:gd name="connsiteY76" fmla="*/ 1826 h 10000"/>
                <a:gd name="connsiteX77" fmla="*/ 8973 w 10000"/>
                <a:gd name="connsiteY77" fmla="*/ 1912 h 10000"/>
                <a:gd name="connsiteX78" fmla="*/ 8933 w 10000"/>
                <a:gd name="connsiteY78" fmla="*/ 2025 h 10000"/>
                <a:gd name="connsiteX79" fmla="*/ 8887 w 10000"/>
                <a:gd name="connsiteY79" fmla="*/ 2168 h 10000"/>
                <a:gd name="connsiteX80" fmla="*/ 8815 w 10000"/>
                <a:gd name="connsiteY80" fmla="*/ 2351 h 10000"/>
                <a:gd name="connsiteX81" fmla="*/ 8750 w 10000"/>
                <a:gd name="connsiteY81" fmla="*/ 2492 h 10000"/>
                <a:gd name="connsiteX82" fmla="*/ 8694 w 10000"/>
                <a:gd name="connsiteY82" fmla="*/ 2623 h 10000"/>
                <a:gd name="connsiteX83" fmla="*/ 8633 w 10000"/>
                <a:gd name="connsiteY83" fmla="*/ 2736 h 10000"/>
                <a:gd name="connsiteX84" fmla="*/ 8580 w 10000"/>
                <a:gd name="connsiteY84" fmla="*/ 2823 h 10000"/>
                <a:gd name="connsiteX85" fmla="*/ 8530 w 10000"/>
                <a:gd name="connsiteY85" fmla="*/ 2906 h 10000"/>
                <a:gd name="connsiteX86" fmla="*/ 8479 w 10000"/>
                <a:gd name="connsiteY86" fmla="*/ 2953 h 10000"/>
                <a:gd name="connsiteX87" fmla="*/ 8429 w 10000"/>
                <a:gd name="connsiteY87" fmla="*/ 3008 h 10000"/>
                <a:gd name="connsiteX88" fmla="*/ 8377 w 10000"/>
                <a:gd name="connsiteY88" fmla="*/ 3022 h 10000"/>
                <a:gd name="connsiteX89" fmla="*/ 8321 w 10000"/>
                <a:gd name="connsiteY89" fmla="*/ 3037 h 10000"/>
                <a:gd name="connsiteX90" fmla="*/ 8271 w 10000"/>
                <a:gd name="connsiteY90" fmla="*/ 3051 h 10000"/>
                <a:gd name="connsiteX91" fmla="*/ 8210 w 10000"/>
                <a:gd name="connsiteY91" fmla="*/ 3051 h 10000"/>
                <a:gd name="connsiteX92" fmla="*/ 8147 w 10000"/>
                <a:gd name="connsiteY92" fmla="*/ 3037 h 10000"/>
                <a:gd name="connsiteX93" fmla="*/ 8076 w 10000"/>
                <a:gd name="connsiteY93" fmla="*/ 3037 h 10000"/>
                <a:gd name="connsiteX94" fmla="*/ 8000 w 10000"/>
                <a:gd name="connsiteY94" fmla="*/ 3022 h 10000"/>
                <a:gd name="connsiteX95" fmla="*/ 7918 w 10000"/>
                <a:gd name="connsiteY95" fmla="*/ 3008 h 10000"/>
                <a:gd name="connsiteX96" fmla="*/ 7863 w 10000"/>
                <a:gd name="connsiteY96" fmla="*/ 2935 h 10000"/>
                <a:gd name="connsiteX97" fmla="*/ 7807 w 10000"/>
                <a:gd name="connsiteY97" fmla="*/ 2892 h 10000"/>
                <a:gd name="connsiteX98" fmla="*/ 7755 w 10000"/>
                <a:gd name="connsiteY98" fmla="*/ 2823 h 10000"/>
                <a:gd name="connsiteX99" fmla="*/ 7693 w 10000"/>
                <a:gd name="connsiteY99" fmla="*/ 2763 h 10000"/>
                <a:gd name="connsiteX100" fmla="*/ 7643 w 10000"/>
                <a:gd name="connsiteY100" fmla="*/ 2692 h 10000"/>
                <a:gd name="connsiteX101" fmla="*/ 7587 w 10000"/>
                <a:gd name="connsiteY101" fmla="*/ 2593 h 10000"/>
                <a:gd name="connsiteX102" fmla="*/ 7547 w 10000"/>
                <a:gd name="connsiteY102" fmla="*/ 2478 h 10000"/>
                <a:gd name="connsiteX103" fmla="*/ 7505 w 10000"/>
                <a:gd name="connsiteY103" fmla="*/ 2351 h 10000"/>
                <a:gd name="connsiteX104" fmla="*/ 7526 w 10000"/>
                <a:gd name="connsiteY104" fmla="*/ 2295 h 10000"/>
                <a:gd name="connsiteX105" fmla="*/ 7542 w 10000"/>
                <a:gd name="connsiteY105" fmla="*/ 2238 h 10000"/>
                <a:gd name="connsiteX106" fmla="*/ 7557 w 10000"/>
                <a:gd name="connsiteY106" fmla="*/ 2168 h 10000"/>
                <a:gd name="connsiteX107" fmla="*/ 7572 w 10000"/>
                <a:gd name="connsiteY107" fmla="*/ 2112 h 10000"/>
                <a:gd name="connsiteX108" fmla="*/ 7612 w 10000"/>
                <a:gd name="connsiteY108" fmla="*/ 1753 h 10000"/>
                <a:gd name="connsiteX109" fmla="*/ 7628 w 10000"/>
                <a:gd name="connsiteY109" fmla="*/ 1397 h 10000"/>
                <a:gd name="connsiteX110" fmla="*/ 7628 w 10000"/>
                <a:gd name="connsiteY110" fmla="*/ 1042 h 10000"/>
                <a:gd name="connsiteX111" fmla="*/ 7617 w 10000"/>
                <a:gd name="connsiteY111" fmla="*/ 685 h 10000"/>
                <a:gd name="connsiteX112" fmla="*/ 7587 w 10000"/>
                <a:gd name="connsiteY112" fmla="*/ 330 h 10000"/>
                <a:gd name="connsiteX113" fmla="*/ 7542 w 10000"/>
                <a:gd name="connsiteY113" fmla="*/ 0 h 10000"/>
                <a:gd name="connsiteX114" fmla="*/ 7103 w 10000"/>
                <a:gd name="connsiteY114" fmla="*/ 1925 h 10000"/>
                <a:gd name="connsiteX115" fmla="*/ 6984 w 10000"/>
                <a:gd name="connsiteY115" fmla="*/ 1955 h 10000"/>
                <a:gd name="connsiteX116" fmla="*/ 6872 w 10000"/>
                <a:gd name="connsiteY116" fmla="*/ 2025 h 10000"/>
                <a:gd name="connsiteX117" fmla="*/ 6760 w 10000"/>
                <a:gd name="connsiteY117" fmla="*/ 2112 h 10000"/>
                <a:gd name="connsiteX118" fmla="*/ 6654 w 10000"/>
                <a:gd name="connsiteY118" fmla="*/ 2195 h 10000"/>
                <a:gd name="connsiteX119" fmla="*/ 6550 w 10000"/>
                <a:gd name="connsiteY119" fmla="*/ 2337 h 10000"/>
                <a:gd name="connsiteX120" fmla="*/ 5485 w 10000"/>
                <a:gd name="connsiteY120" fmla="*/ 6569 h 10000"/>
                <a:gd name="connsiteX121" fmla="*/ 5378 w 10000"/>
                <a:gd name="connsiteY121" fmla="*/ 6439 h 10000"/>
                <a:gd name="connsiteX122" fmla="*/ 5291 w 10000"/>
                <a:gd name="connsiteY122" fmla="*/ 6371 h 10000"/>
                <a:gd name="connsiteX123" fmla="*/ 5210 w 10000"/>
                <a:gd name="connsiteY123" fmla="*/ 6284 h 10000"/>
                <a:gd name="connsiteX124" fmla="*/ 5129 w 10000"/>
                <a:gd name="connsiteY124" fmla="*/ 6185 h 10000"/>
                <a:gd name="connsiteX125" fmla="*/ 5052 w 10000"/>
                <a:gd name="connsiteY125" fmla="*/ 6100 h 10000"/>
                <a:gd name="connsiteX126" fmla="*/ 4999 w 10000"/>
                <a:gd name="connsiteY126" fmla="*/ 6000 h 10000"/>
                <a:gd name="connsiteX127" fmla="*/ 4974 w 10000"/>
                <a:gd name="connsiteY127" fmla="*/ 5886 h 10000"/>
                <a:gd name="connsiteX128" fmla="*/ 4871 w 10000"/>
                <a:gd name="connsiteY128" fmla="*/ 5928 h 10000"/>
                <a:gd name="connsiteX129" fmla="*/ 4704 w 10000"/>
                <a:gd name="connsiteY129" fmla="*/ 6013 h 10000"/>
                <a:gd name="connsiteX130" fmla="*/ 4495 w 10000"/>
                <a:gd name="connsiteY130" fmla="*/ 6100 h 10000"/>
                <a:gd name="connsiteX131" fmla="*/ 4245 w 10000"/>
                <a:gd name="connsiteY131" fmla="*/ 6226 h 10000"/>
                <a:gd name="connsiteX132" fmla="*/ 3959 w 10000"/>
                <a:gd name="connsiteY132" fmla="*/ 6355 h 10000"/>
                <a:gd name="connsiteX133" fmla="*/ 3653 w 10000"/>
                <a:gd name="connsiteY133" fmla="*/ 6483 h 10000"/>
                <a:gd name="connsiteX134" fmla="*/ 3336 w 10000"/>
                <a:gd name="connsiteY134" fmla="*/ 6637 h 10000"/>
                <a:gd name="connsiteX135" fmla="*/ 3015 w 10000"/>
                <a:gd name="connsiteY135" fmla="*/ 6781 h 10000"/>
                <a:gd name="connsiteX136" fmla="*/ 2698 w 10000"/>
                <a:gd name="connsiteY136" fmla="*/ 6925 h 10000"/>
                <a:gd name="connsiteX137" fmla="*/ 2398 w 10000"/>
                <a:gd name="connsiteY137" fmla="*/ 7082 h 10000"/>
                <a:gd name="connsiteX138" fmla="*/ 2117 w 10000"/>
                <a:gd name="connsiteY138" fmla="*/ 7208 h 10000"/>
                <a:gd name="connsiteX139" fmla="*/ 1863 w 10000"/>
                <a:gd name="connsiteY139" fmla="*/ 7325 h 10000"/>
                <a:gd name="connsiteX140" fmla="*/ 1654 w 10000"/>
                <a:gd name="connsiteY140" fmla="*/ 7423 h 10000"/>
                <a:gd name="connsiteX141" fmla="*/ 1496 w 10000"/>
                <a:gd name="connsiteY141" fmla="*/ 7480 h 10000"/>
                <a:gd name="connsiteX142" fmla="*/ 1387 w 10000"/>
                <a:gd name="connsiteY142" fmla="*/ 7538 h 10000"/>
                <a:gd name="connsiteX143" fmla="*/ 1352 w 10000"/>
                <a:gd name="connsiteY143" fmla="*/ 7551 h 10000"/>
                <a:gd name="connsiteX144" fmla="*/ 1271 w 10000"/>
                <a:gd name="connsiteY144" fmla="*/ 7480 h 10000"/>
                <a:gd name="connsiteX145" fmla="*/ 1189 w 10000"/>
                <a:gd name="connsiteY145" fmla="*/ 7410 h 10000"/>
                <a:gd name="connsiteX146" fmla="*/ 1113 w 10000"/>
                <a:gd name="connsiteY146" fmla="*/ 7339 h 10000"/>
                <a:gd name="connsiteX147" fmla="*/ 1032 w 10000"/>
                <a:gd name="connsiteY147" fmla="*/ 7254 h 10000"/>
                <a:gd name="connsiteX148" fmla="*/ 948 w 10000"/>
                <a:gd name="connsiteY148" fmla="*/ 7178 h 10000"/>
                <a:gd name="connsiteX149" fmla="*/ 867 w 10000"/>
                <a:gd name="connsiteY149" fmla="*/ 7095 h 10000"/>
                <a:gd name="connsiteX150" fmla="*/ 791 w 10000"/>
                <a:gd name="connsiteY150" fmla="*/ 7024 h 10000"/>
                <a:gd name="connsiteX151" fmla="*/ 709 w 10000"/>
                <a:gd name="connsiteY151" fmla="*/ 6941 h 10000"/>
                <a:gd name="connsiteX152" fmla="*/ 628 w 10000"/>
                <a:gd name="connsiteY152" fmla="*/ 6869 h 10000"/>
                <a:gd name="connsiteX153" fmla="*/ 546 w 10000"/>
                <a:gd name="connsiteY153" fmla="*/ 6798 h 10000"/>
                <a:gd name="connsiteX154" fmla="*/ 469 w 10000"/>
                <a:gd name="connsiteY154" fmla="*/ 6711 h 10000"/>
                <a:gd name="connsiteX155" fmla="*/ 383 w 10000"/>
                <a:gd name="connsiteY155" fmla="*/ 6653 h 10000"/>
                <a:gd name="connsiteX156" fmla="*/ 301 w 10000"/>
                <a:gd name="connsiteY156" fmla="*/ 6582 h 10000"/>
                <a:gd name="connsiteX157" fmla="*/ 220 w 10000"/>
                <a:gd name="connsiteY157" fmla="*/ 6511 h 10000"/>
                <a:gd name="connsiteX158" fmla="*/ 138 w 10000"/>
                <a:gd name="connsiteY158" fmla="*/ 6455 h 10000"/>
                <a:gd name="connsiteX159" fmla="*/ 56 w 10000"/>
                <a:gd name="connsiteY159" fmla="*/ 6385 h 10000"/>
                <a:gd name="connsiteX160" fmla="*/ 0 w 10000"/>
                <a:gd name="connsiteY160" fmla="*/ 6551 h 10000"/>
                <a:gd name="connsiteX161" fmla="*/ 15 w 10000"/>
                <a:gd name="connsiteY161" fmla="*/ 6582 h 10000"/>
                <a:gd name="connsiteX162" fmla="*/ 51 w 10000"/>
                <a:gd name="connsiteY162" fmla="*/ 6637 h 10000"/>
                <a:gd name="connsiteX163" fmla="*/ 106 w 10000"/>
                <a:gd name="connsiteY163" fmla="*/ 6698 h 10000"/>
                <a:gd name="connsiteX164" fmla="*/ 178 w 10000"/>
                <a:gd name="connsiteY164" fmla="*/ 6781 h 10000"/>
                <a:gd name="connsiteX165" fmla="*/ 265 w 10000"/>
                <a:gd name="connsiteY165" fmla="*/ 6869 h 10000"/>
                <a:gd name="connsiteX166" fmla="*/ 362 w 10000"/>
                <a:gd name="connsiteY166" fmla="*/ 6967 h 10000"/>
                <a:gd name="connsiteX167" fmla="*/ 459 w 10000"/>
                <a:gd name="connsiteY167" fmla="*/ 7082 h 10000"/>
                <a:gd name="connsiteX168" fmla="*/ 561 w 10000"/>
                <a:gd name="connsiteY168" fmla="*/ 7178 h 10000"/>
                <a:gd name="connsiteX169" fmla="*/ 663 w 10000"/>
                <a:gd name="connsiteY169" fmla="*/ 7296 h 10000"/>
                <a:gd name="connsiteX170" fmla="*/ 759 w 10000"/>
                <a:gd name="connsiteY170" fmla="*/ 7394 h 10000"/>
                <a:gd name="connsiteX171" fmla="*/ 857 w 10000"/>
                <a:gd name="connsiteY171" fmla="*/ 7480 h 10000"/>
                <a:gd name="connsiteX172" fmla="*/ 938 w 10000"/>
                <a:gd name="connsiteY172" fmla="*/ 7566 h 10000"/>
                <a:gd name="connsiteX173" fmla="*/ 1005 w 10000"/>
                <a:gd name="connsiteY173" fmla="*/ 7653 h 10000"/>
                <a:gd name="connsiteX174" fmla="*/ 1062 w 10000"/>
                <a:gd name="connsiteY174" fmla="*/ 7694 h 10000"/>
                <a:gd name="connsiteX175" fmla="*/ 1098 w 10000"/>
                <a:gd name="connsiteY175" fmla="*/ 7738 h 10000"/>
                <a:gd name="connsiteX176" fmla="*/ 1108 w 10000"/>
                <a:gd name="connsiteY176" fmla="*/ 7753 h 10000"/>
                <a:gd name="connsiteX177" fmla="*/ 1103 w 10000"/>
                <a:gd name="connsiteY177" fmla="*/ 7753 h 10000"/>
                <a:gd name="connsiteX178" fmla="*/ 1082 w 10000"/>
                <a:gd name="connsiteY178" fmla="*/ 7766 h 10000"/>
                <a:gd name="connsiteX179" fmla="*/ 1062 w 10000"/>
                <a:gd name="connsiteY179" fmla="*/ 7795 h 10000"/>
                <a:gd name="connsiteX180" fmla="*/ 1032 w 10000"/>
                <a:gd name="connsiteY180" fmla="*/ 7836 h 10000"/>
                <a:gd name="connsiteX181" fmla="*/ 994 w 10000"/>
                <a:gd name="connsiteY181" fmla="*/ 7865 h 10000"/>
                <a:gd name="connsiteX182" fmla="*/ 963 w 10000"/>
                <a:gd name="connsiteY182" fmla="*/ 7907 h 10000"/>
                <a:gd name="connsiteX183" fmla="*/ 938 w 10000"/>
                <a:gd name="connsiteY183" fmla="*/ 7950 h 10000"/>
                <a:gd name="connsiteX184" fmla="*/ 912 w 10000"/>
                <a:gd name="connsiteY184" fmla="*/ 7993 h 10000"/>
                <a:gd name="connsiteX185" fmla="*/ 2504 w 10000"/>
                <a:gd name="connsiteY185" fmla="*/ 9944 h 10000"/>
                <a:gd name="connsiteX186" fmla="*/ 2535 w 10000"/>
                <a:gd name="connsiteY186" fmla="*/ 9987 h 10000"/>
                <a:gd name="connsiteX187" fmla="*/ 2561 w 10000"/>
                <a:gd name="connsiteY187" fmla="*/ 10000 h 10000"/>
                <a:gd name="connsiteX188" fmla="*/ 2591 w 10000"/>
                <a:gd name="connsiteY188" fmla="*/ 10000 h 10000"/>
                <a:gd name="connsiteX189" fmla="*/ 2623 w 10000"/>
                <a:gd name="connsiteY189" fmla="*/ 9928 h 10000"/>
                <a:gd name="connsiteX190" fmla="*/ 1256 w 10000"/>
                <a:gd name="connsiteY190" fmla="*/ 8106 h 10000"/>
                <a:gd name="connsiteX191" fmla="*/ 1347 w 10000"/>
                <a:gd name="connsiteY191" fmla="*/ 8050 h 10000"/>
                <a:gd name="connsiteX192" fmla="*/ 1506 w 10000"/>
                <a:gd name="connsiteY192" fmla="*/ 7963 h 10000"/>
                <a:gd name="connsiteX193" fmla="*/ 1714 w 10000"/>
                <a:gd name="connsiteY193" fmla="*/ 7836 h 10000"/>
                <a:gd name="connsiteX194" fmla="*/ 1964 w 10000"/>
                <a:gd name="connsiteY194" fmla="*/ 7694 h 10000"/>
                <a:gd name="connsiteX195" fmla="*/ 2250 w 10000"/>
                <a:gd name="connsiteY195" fmla="*/ 7551 h 10000"/>
                <a:gd name="connsiteX196" fmla="*/ 2561 w 10000"/>
                <a:gd name="connsiteY196" fmla="*/ 7394 h 10000"/>
                <a:gd name="connsiteX197" fmla="*/ 2892 w 10000"/>
                <a:gd name="connsiteY197" fmla="*/ 7208 h 10000"/>
                <a:gd name="connsiteX198" fmla="*/ 3220 w 10000"/>
                <a:gd name="connsiteY198" fmla="*/ 7038 h 10000"/>
                <a:gd name="connsiteX199" fmla="*/ 3551 w 10000"/>
                <a:gd name="connsiteY199" fmla="*/ 6881 h 10000"/>
                <a:gd name="connsiteX200" fmla="*/ 3863 w 10000"/>
                <a:gd name="connsiteY200" fmla="*/ 6711 h 10000"/>
                <a:gd name="connsiteX201" fmla="*/ 4153 w 10000"/>
                <a:gd name="connsiteY201" fmla="*/ 6569 h 10000"/>
                <a:gd name="connsiteX202" fmla="*/ 4413 w 10000"/>
                <a:gd name="connsiteY202" fmla="*/ 6426 h 10000"/>
                <a:gd name="connsiteX203" fmla="*/ 4638 w 10000"/>
                <a:gd name="connsiteY203" fmla="*/ 6326 h 10000"/>
                <a:gd name="connsiteX204" fmla="*/ 4801 w 10000"/>
                <a:gd name="connsiteY204" fmla="*/ 6226 h 10000"/>
                <a:gd name="connsiteX205" fmla="*/ 4913 w 10000"/>
                <a:gd name="connsiteY205" fmla="*/ 6170 h 10000"/>
                <a:gd name="connsiteX206" fmla="*/ 4948 w 10000"/>
                <a:gd name="connsiteY206" fmla="*/ 6158 h 10000"/>
                <a:gd name="connsiteX207" fmla="*/ 5010 w 10000"/>
                <a:gd name="connsiteY207" fmla="*/ 6255 h 10000"/>
                <a:gd name="connsiteX208" fmla="*/ 5077 w 10000"/>
                <a:gd name="connsiteY208" fmla="*/ 6355 h 10000"/>
                <a:gd name="connsiteX209" fmla="*/ 5149 w 10000"/>
                <a:gd name="connsiteY209" fmla="*/ 6455 h 10000"/>
                <a:gd name="connsiteX210" fmla="*/ 5220 w 10000"/>
                <a:gd name="connsiteY210" fmla="*/ 6569 h 10000"/>
                <a:gd name="connsiteX211" fmla="*/ 5281 w 10000"/>
                <a:gd name="connsiteY211" fmla="*/ 6683 h 10000"/>
                <a:gd name="connsiteX212" fmla="*/ 5347 w 10000"/>
                <a:gd name="connsiteY212" fmla="*/ 6798 h 10000"/>
                <a:gd name="connsiteX213" fmla="*/ 5409 w 10000"/>
                <a:gd name="connsiteY213" fmla="*/ 6910 h 10000"/>
                <a:gd name="connsiteX214" fmla="*/ 5470 w 10000"/>
                <a:gd name="connsiteY214" fmla="*/ 7038 h 10000"/>
                <a:gd name="connsiteX215" fmla="*/ 5465 w 10000"/>
                <a:gd name="connsiteY215" fmla="*/ 7464 h 10000"/>
                <a:gd name="connsiteX216" fmla="*/ 5439 w 10000"/>
                <a:gd name="connsiteY216" fmla="*/ 7865 h 10000"/>
                <a:gd name="connsiteX217" fmla="*/ 5409 w 10000"/>
                <a:gd name="connsiteY217" fmla="*/ 8279 h 10000"/>
                <a:gd name="connsiteX218" fmla="*/ 5378 w 10000"/>
                <a:gd name="connsiteY218" fmla="*/ 8649 h 10000"/>
                <a:gd name="connsiteX219" fmla="*/ 5336 w 10000"/>
                <a:gd name="connsiteY219" fmla="*/ 8519 h 10000"/>
                <a:gd name="connsiteX220" fmla="*/ 5291 w 10000"/>
                <a:gd name="connsiteY220" fmla="*/ 8391 h 10000"/>
                <a:gd name="connsiteX221" fmla="*/ 5250 w 10000"/>
                <a:gd name="connsiteY221" fmla="*/ 8263 h 10000"/>
                <a:gd name="connsiteX222" fmla="*/ 5210 w 10000"/>
                <a:gd name="connsiteY222" fmla="*/ 8146 h 10000"/>
                <a:gd name="connsiteX223" fmla="*/ 5169 w 10000"/>
                <a:gd name="connsiteY223" fmla="*/ 8020 h 10000"/>
                <a:gd name="connsiteX224" fmla="*/ 5129 w 10000"/>
                <a:gd name="connsiteY224" fmla="*/ 7907 h 10000"/>
                <a:gd name="connsiteX225" fmla="*/ 5082 w 10000"/>
                <a:gd name="connsiteY225" fmla="*/ 7795 h 10000"/>
                <a:gd name="connsiteX226" fmla="*/ 5030 w 10000"/>
                <a:gd name="connsiteY226" fmla="*/ 7694 h 10000"/>
                <a:gd name="connsiteX227" fmla="*/ 5072 w 10000"/>
                <a:gd name="connsiteY227" fmla="*/ 7694 h 10000"/>
                <a:gd name="connsiteX228" fmla="*/ 5112 w 10000"/>
                <a:gd name="connsiteY228" fmla="*/ 7738 h 10000"/>
                <a:gd name="connsiteX229" fmla="*/ 5154 w 10000"/>
                <a:gd name="connsiteY229" fmla="*/ 7808 h 10000"/>
                <a:gd name="connsiteX230" fmla="*/ 5189 w 10000"/>
                <a:gd name="connsiteY230" fmla="*/ 7895 h 10000"/>
                <a:gd name="connsiteX231" fmla="*/ 5230 w 10000"/>
                <a:gd name="connsiteY231" fmla="*/ 7980 h 10000"/>
                <a:gd name="connsiteX232" fmla="*/ 5270 w 10000"/>
                <a:gd name="connsiteY232" fmla="*/ 8007 h 10000"/>
                <a:gd name="connsiteX233" fmla="*/ 5311 w 10000"/>
                <a:gd name="connsiteY233" fmla="*/ 8007 h 10000"/>
                <a:gd name="connsiteX234" fmla="*/ 5357 w 10000"/>
                <a:gd name="connsiteY234" fmla="*/ 7950 h 10000"/>
                <a:gd name="connsiteX235" fmla="*/ 5316 w 10000"/>
                <a:gd name="connsiteY235" fmla="*/ 7753 h 10000"/>
                <a:gd name="connsiteX236" fmla="*/ 5265 w 10000"/>
                <a:gd name="connsiteY236" fmla="*/ 7566 h 10000"/>
                <a:gd name="connsiteX237" fmla="*/ 5210 w 10000"/>
                <a:gd name="connsiteY237" fmla="*/ 7410 h 10000"/>
                <a:gd name="connsiteX238" fmla="*/ 5149 w 10000"/>
                <a:gd name="connsiteY238" fmla="*/ 7239 h 10000"/>
                <a:gd name="connsiteX239" fmla="*/ 5082 w 10000"/>
                <a:gd name="connsiteY239" fmla="*/ 7095 h 10000"/>
                <a:gd name="connsiteX240" fmla="*/ 5010 w 10000"/>
                <a:gd name="connsiteY240" fmla="*/ 6967 h 10000"/>
                <a:gd name="connsiteX241" fmla="*/ 4938 w 10000"/>
                <a:gd name="connsiteY241" fmla="*/ 6854 h 10000"/>
                <a:gd name="connsiteX242" fmla="*/ 4871 w 10000"/>
                <a:gd name="connsiteY242" fmla="*/ 6753 h 10000"/>
                <a:gd name="connsiteX243" fmla="*/ 4918 w 10000"/>
                <a:gd name="connsiteY243" fmla="*/ 6766 h 10000"/>
                <a:gd name="connsiteX244" fmla="*/ 4964 w 10000"/>
                <a:gd name="connsiteY244" fmla="*/ 6781 h 10000"/>
                <a:gd name="connsiteX245" fmla="*/ 5010 w 10000"/>
                <a:gd name="connsiteY245" fmla="*/ 6811 h 10000"/>
                <a:gd name="connsiteX246" fmla="*/ 5057 w 10000"/>
                <a:gd name="connsiteY246" fmla="*/ 6854 h 10000"/>
                <a:gd name="connsiteX247" fmla="*/ 5107 w 10000"/>
                <a:gd name="connsiteY247" fmla="*/ 6881 h 10000"/>
                <a:gd name="connsiteX248" fmla="*/ 5154 w 10000"/>
                <a:gd name="connsiteY248" fmla="*/ 6925 h 10000"/>
                <a:gd name="connsiteX249" fmla="*/ 5194 w 10000"/>
                <a:gd name="connsiteY249" fmla="*/ 6981 h 10000"/>
                <a:gd name="connsiteX250" fmla="*/ 5235 w 10000"/>
                <a:gd name="connsiteY250" fmla="*/ 7038 h 10000"/>
                <a:gd name="connsiteX251" fmla="*/ 5260 w 10000"/>
                <a:gd name="connsiteY251" fmla="*/ 7053 h 10000"/>
                <a:gd name="connsiteX252" fmla="*/ 5281 w 10000"/>
                <a:gd name="connsiteY252" fmla="*/ 7108 h 10000"/>
                <a:gd name="connsiteX253" fmla="*/ 5306 w 10000"/>
                <a:gd name="connsiteY253" fmla="*/ 7178 h 10000"/>
                <a:gd name="connsiteX254" fmla="*/ 5321 w 10000"/>
                <a:gd name="connsiteY254" fmla="*/ 7225 h 10000"/>
                <a:gd name="connsiteX255" fmla="*/ 5347 w 10000"/>
                <a:gd name="connsiteY255" fmla="*/ 7296 h 10000"/>
                <a:gd name="connsiteX256" fmla="*/ 5368 w 10000"/>
                <a:gd name="connsiteY256" fmla="*/ 7310 h 10000"/>
                <a:gd name="connsiteX257" fmla="*/ 5393 w 10000"/>
                <a:gd name="connsiteY257" fmla="*/ 7296 h 10000"/>
                <a:gd name="connsiteX258" fmla="*/ 5424 w 10000"/>
                <a:gd name="connsiteY258" fmla="*/ 7225 h 10000"/>
                <a:gd name="connsiteX259" fmla="*/ 5383 w 10000"/>
                <a:gd name="connsiteY259" fmla="*/ 7082 h 10000"/>
                <a:gd name="connsiteX260" fmla="*/ 5336 w 10000"/>
                <a:gd name="connsiteY260" fmla="*/ 6967 h 10000"/>
                <a:gd name="connsiteX261" fmla="*/ 5281 w 10000"/>
                <a:gd name="connsiteY261" fmla="*/ 6869 h 10000"/>
                <a:gd name="connsiteX262" fmla="*/ 5230 w 10000"/>
                <a:gd name="connsiteY262" fmla="*/ 6781 h 10000"/>
                <a:gd name="connsiteX263" fmla="*/ 5169 w 10000"/>
                <a:gd name="connsiteY263" fmla="*/ 6711 h 10000"/>
                <a:gd name="connsiteX264" fmla="*/ 5112 w 10000"/>
                <a:gd name="connsiteY264" fmla="*/ 6669 h 10000"/>
                <a:gd name="connsiteX265" fmla="*/ 5047 w 10000"/>
                <a:gd name="connsiteY265" fmla="*/ 6597 h 10000"/>
                <a:gd name="connsiteX266" fmla="*/ 4989 w 10000"/>
                <a:gd name="connsiteY266" fmla="*/ 6551 h 10000"/>
                <a:gd name="connsiteX267" fmla="*/ 4953 w 10000"/>
                <a:gd name="connsiteY267" fmla="*/ 6511 h 10000"/>
                <a:gd name="connsiteX268" fmla="*/ 4913 w 10000"/>
                <a:gd name="connsiteY268" fmla="*/ 6496 h 10000"/>
                <a:gd name="connsiteX269" fmla="*/ 4877 w 10000"/>
                <a:gd name="connsiteY269" fmla="*/ 6496 h 10000"/>
                <a:gd name="connsiteX270" fmla="*/ 4846 w 10000"/>
                <a:gd name="connsiteY270" fmla="*/ 6569 h 10000"/>
                <a:gd name="connsiteX271" fmla="*/ 4846 w 10000"/>
                <a:gd name="connsiteY271" fmla="*/ 6610 h 10000"/>
                <a:gd name="connsiteX272" fmla="*/ 4851 w 10000"/>
                <a:gd name="connsiteY272" fmla="*/ 6669 h 10000"/>
                <a:gd name="connsiteX273" fmla="*/ 4856 w 10000"/>
                <a:gd name="connsiteY273" fmla="*/ 6698 h 10000"/>
                <a:gd name="connsiteX274" fmla="*/ 4871 w 10000"/>
                <a:gd name="connsiteY274" fmla="*/ 6724 h 10000"/>
                <a:gd name="connsiteX275" fmla="*/ 4831 w 10000"/>
                <a:gd name="connsiteY275" fmla="*/ 6766 h 10000"/>
                <a:gd name="connsiteX276" fmla="*/ 4780 w 10000"/>
                <a:gd name="connsiteY276" fmla="*/ 6781 h 10000"/>
                <a:gd name="connsiteX277" fmla="*/ 4745 w 10000"/>
                <a:gd name="connsiteY277" fmla="*/ 6811 h 10000"/>
                <a:gd name="connsiteX278" fmla="*/ 4740 w 10000"/>
                <a:gd name="connsiteY278" fmla="*/ 6941 h 10000"/>
                <a:gd name="connsiteX279" fmla="*/ 4790 w 10000"/>
                <a:gd name="connsiteY279" fmla="*/ 6995 h 10000"/>
                <a:gd name="connsiteX280" fmla="*/ 4836 w 10000"/>
                <a:gd name="connsiteY280" fmla="*/ 7038 h 10000"/>
                <a:gd name="connsiteX281" fmla="*/ 4882 w 10000"/>
                <a:gd name="connsiteY281" fmla="*/ 7095 h 10000"/>
                <a:gd name="connsiteX282" fmla="*/ 4933 w 10000"/>
                <a:gd name="connsiteY282" fmla="*/ 7123 h 10000"/>
                <a:gd name="connsiteX283" fmla="*/ 4974 w 10000"/>
                <a:gd name="connsiteY283" fmla="*/ 7178 h 10000"/>
                <a:gd name="connsiteX284" fmla="*/ 5025 w 10000"/>
                <a:gd name="connsiteY284" fmla="*/ 7239 h 10000"/>
                <a:gd name="connsiteX285" fmla="*/ 5067 w 10000"/>
                <a:gd name="connsiteY285" fmla="*/ 7325 h 10000"/>
                <a:gd name="connsiteX286" fmla="*/ 5107 w 10000"/>
                <a:gd name="connsiteY286" fmla="*/ 7410 h 10000"/>
                <a:gd name="connsiteX287" fmla="*/ 5072 w 10000"/>
                <a:gd name="connsiteY287" fmla="*/ 7423 h 10000"/>
                <a:gd name="connsiteX288" fmla="*/ 5030 w 10000"/>
                <a:gd name="connsiteY288" fmla="*/ 7423 h 10000"/>
                <a:gd name="connsiteX289" fmla="*/ 4994 w 10000"/>
                <a:gd name="connsiteY289" fmla="*/ 7410 h 10000"/>
                <a:gd name="connsiteX290" fmla="*/ 4953 w 10000"/>
                <a:gd name="connsiteY290" fmla="*/ 7367 h 10000"/>
                <a:gd name="connsiteX291" fmla="*/ 4913 w 10000"/>
                <a:gd name="connsiteY291" fmla="*/ 7339 h 10000"/>
                <a:gd name="connsiteX292" fmla="*/ 4871 w 10000"/>
                <a:gd name="connsiteY292" fmla="*/ 7325 h 10000"/>
                <a:gd name="connsiteX293" fmla="*/ 4836 w 10000"/>
                <a:gd name="connsiteY293" fmla="*/ 7353 h 10000"/>
                <a:gd name="connsiteX294" fmla="*/ 4795 w 10000"/>
                <a:gd name="connsiteY294" fmla="*/ 7410 h 10000"/>
                <a:gd name="connsiteX295" fmla="*/ 4811 w 10000"/>
                <a:gd name="connsiteY295" fmla="*/ 7580 h 10000"/>
                <a:gd name="connsiteX296" fmla="*/ 4846 w 10000"/>
                <a:gd name="connsiteY296" fmla="*/ 7738 h 10000"/>
                <a:gd name="connsiteX297" fmla="*/ 4887 w 10000"/>
                <a:gd name="connsiteY297" fmla="*/ 7850 h 10000"/>
                <a:gd name="connsiteX298" fmla="*/ 4938 w 10000"/>
                <a:gd name="connsiteY298" fmla="*/ 7963 h 10000"/>
                <a:gd name="connsiteX299" fmla="*/ 4989 w 10000"/>
                <a:gd name="connsiteY299" fmla="*/ 8078 h 10000"/>
                <a:gd name="connsiteX300" fmla="*/ 5042 w 10000"/>
                <a:gd name="connsiteY300" fmla="*/ 8206 h 10000"/>
                <a:gd name="connsiteX301" fmla="*/ 5082 w 10000"/>
                <a:gd name="connsiteY301" fmla="*/ 8376 h 10000"/>
                <a:gd name="connsiteX302" fmla="*/ 5117 w 10000"/>
                <a:gd name="connsiteY302" fmla="*/ 8547 h 10000"/>
                <a:gd name="connsiteX303" fmla="*/ 5025 w 10000"/>
                <a:gd name="connsiteY303" fmla="*/ 8606 h 10000"/>
                <a:gd name="connsiteX304" fmla="*/ 4923 w 10000"/>
                <a:gd name="connsiteY304" fmla="*/ 8664 h 10000"/>
                <a:gd name="connsiteX305" fmla="*/ 4831 w 10000"/>
                <a:gd name="connsiteY305" fmla="*/ 8750 h 10000"/>
                <a:gd name="connsiteX306" fmla="*/ 4735 w 10000"/>
                <a:gd name="connsiteY306" fmla="*/ 8835 h 10000"/>
                <a:gd name="connsiteX307" fmla="*/ 4643 w 10000"/>
                <a:gd name="connsiteY307" fmla="*/ 8920 h 10000"/>
                <a:gd name="connsiteX308" fmla="*/ 4545 w 10000"/>
                <a:gd name="connsiteY308" fmla="*/ 8977 h 10000"/>
                <a:gd name="connsiteX309" fmla="*/ 4448 w 10000"/>
                <a:gd name="connsiteY309" fmla="*/ 9033 h 10000"/>
                <a:gd name="connsiteX310" fmla="*/ 4352 w 10000"/>
                <a:gd name="connsiteY310" fmla="*/ 9048 h 10000"/>
                <a:gd name="connsiteX311" fmla="*/ 4372 w 10000"/>
                <a:gd name="connsiteY311" fmla="*/ 8693 h 10000"/>
                <a:gd name="connsiteX312" fmla="*/ 4382 w 10000"/>
                <a:gd name="connsiteY312" fmla="*/ 8292 h 10000"/>
                <a:gd name="connsiteX313" fmla="*/ 4372 w 10000"/>
                <a:gd name="connsiteY313" fmla="*/ 7907 h 10000"/>
                <a:gd name="connsiteX314" fmla="*/ 4352 w 10000"/>
                <a:gd name="connsiteY314" fmla="*/ 7551 h 10000"/>
                <a:gd name="connsiteX315" fmla="*/ 4327 w 10000"/>
                <a:gd name="connsiteY315" fmla="*/ 7437 h 10000"/>
                <a:gd name="connsiteX316" fmla="*/ 4301 w 10000"/>
                <a:gd name="connsiteY316" fmla="*/ 7310 h 10000"/>
                <a:gd name="connsiteX317" fmla="*/ 4271 w 10000"/>
                <a:gd name="connsiteY317" fmla="*/ 7194 h 10000"/>
                <a:gd name="connsiteX318" fmla="*/ 4224 w 10000"/>
                <a:gd name="connsiteY318" fmla="*/ 7151 h 10000"/>
                <a:gd name="connsiteX319" fmla="*/ 4178 w 10000"/>
                <a:gd name="connsiteY319" fmla="*/ 7394 h 10000"/>
                <a:gd name="connsiteX320" fmla="*/ 4147 w 10000"/>
                <a:gd name="connsiteY320" fmla="*/ 7639 h 10000"/>
                <a:gd name="connsiteX321" fmla="*/ 4117 w 10000"/>
                <a:gd name="connsiteY321" fmla="*/ 7879 h 10000"/>
                <a:gd name="connsiteX322" fmla="*/ 4066 w 10000"/>
                <a:gd name="connsiteY322" fmla="*/ 8106 h 10000"/>
                <a:gd name="connsiteX323" fmla="*/ 3863 w 10000"/>
                <a:gd name="connsiteY323" fmla="*/ 7151 h 10000"/>
                <a:gd name="connsiteX324" fmla="*/ 3801 w 10000"/>
                <a:gd name="connsiteY324" fmla="*/ 7151 h 10000"/>
                <a:gd name="connsiteX325" fmla="*/ 3801 w 10000"/>
                <a:gd name="connsiteY325" fmla="*/ 7310 h 10000"/>
                <a:gd name="connsiteX326" fmla="*/ 3843 w 10000"/>
                <a:gd name="connsiteY326" fmla="*/ 7480 h 10000"/>
                <a:gd name="connsiteX327" fmla="*/ 3878 w 10000"/>
                <a:gd name="connsiteY327" fmla="*/ 7666 h 10000"/>
                <a:gd name="connsiteX328" fmla="*/ 3908 w 10000"/>
                <a:gd name="connsiteY328" fmla="*/ 7850 h 10000"/>
                <a:gd name="connsiteX329" fmla="*/ 3939 w 10000"/>
                <a:gd name="connsiteY329" fmla="*/ 8050 h 10000"/>
                <a:gd name="connsiteX330" fmla="*/ 3964 w 10000"/>
                <a:gd name="connsiteY330" fmla="*/ 8221 h 10000"/>
                <a:gd name="connsiteX331" fmla="*/ 3989 w 10000"/>
                <a:gd name="connsiteY331" fmla="*/ 8418 h 10000"/>
                <a:gd name="connsiteX332" fmla="*/ 4005 w 10000"/>
                <a:gd name="connsiteY332" fmla="*/ 8635 h 10000"/>
                <a:gd name="connsiteX333" fmla="*/ 4025 w 10000"/>
                <a:gd name="connsiteY333" fmla="*/ 8835 h 10000"/>
                <a:gd name="connsiteX334" fmla="*/ 4072 w 10000"/>
                <a:gd name="connsiteY334" fmla="*/ 8805 h 10000"/>
                <a:gd name="connsiteX335" fmla="*/ 4112 w 10000"/>
                <a:gd name="connsiteY335" fmla="*/ 8723 h 10000"/>
                <a:gd name="connsiteX336" fmla="*/ 4142 w 10000"/>
                <a:gd name="connsiteY336" fmla="*/ 8635 h 10000"/>
                <a:gd name="connsiteX337" fmla="*/ 4173 w 10000"/>
                <a:gd name="connsiteY337" fmla="*/ 8534 h 10000"/>
                <a:gd name="connsiteX338" fmla="*/ 4193 w 10000"/>
                <a:gd name="connsiteY338" fmla="*/ 8418 h 10000"/>
                <a:gd name="connsiteX339" fmla="*/ 4214 w 10000"/>
                <a:gd name="connsiteY339" fmla="*/ 8292 h 10000"/>
                <a:gd name="connsiteX340" fmla="*/ 4229 w 10000"/>
                <a:gd name="connsiteY340" fmla="*/ 8178 h 10000"/>
                <a:gd name="connsiteX341" fmla="*/ 4251 w 10000"/>
                <a:gd name="connsiteY341" fmla="*/ 8066 h 10000"/>
                <a:gd name="connsiteX342" fmla="*/ 4271 w 10000"/>
                <a:gd name="connsiteY342" fmla="*/ 8178 h 10000"/>
                <a:gd name="connsiteX343" fmla="*/ 4261 w 10000"/>
                <a:gd name="connsiteY343" fmla="*/ 8432 h 10000"/>
                <a:gd name="connsiteX344" fmla="*/ 4235 w 10000"/>
                <a:gd name="connsiteY344" fmla="*/ 8705 h 10000"/>
                <a:gd name="connsiteX345" fmla="*/ 4214 w 10000"/>
                <a:gd name="connsiteY345" fmla="*/ 8948 h 10000"/>
                <a:gd name="connsiteX346" fmla="*/ 4178 w 10000"/>
                <a:gd name="connsiteY346" fmla="*/ 9205 h 10000"/>
                <a:gd name="connsiteX347" fmla="*/ 4142 w 10000"/>
                <a:gd name="connsiteY347" fmla="*/ 9459 h 10000"/>
                <a:gd name="connsiteX348" fmla="*/ 4107 w 10000"/>
                <a:gd name="connsiteY348" fmla="*/ 9703 h 10000"/>
                <a:gd name="connsiteX349" fmla="*/ 4291 w 10000"/>
                <a:gd name="connsiteY349" fmla="*/ 9861 h 10000"/>
                <a:gd name="connsiteX350" fmla="*/ 4306 w 10000"/>
                <a:gd name="connsiteY350" fmla="*/ 9673 h 10000"/>
                <a:gd name="connsiteX351" fmla="*/ 4327 w 10000"/>
                <a:gd name="connsiteY351" fmla="*/ 9516 h 10000"/>
                <a:gd name="connsiteX352" fmla="*/ 4433 w 10000"/>
                <a:gd name="connsiteY352" fmla="*/ 9474 h 10000"/>
                <a:gd name="connsiteX353" fmla="*/ 4545 w 10000"/>
                <a:gd name="connsiteY353" fmla="*/ 9389 h 10000"/>
                <a:gd name="connsiteX354" fmla="*/ 4658 w 10000"/>
                <a:gd name="connsiteY354" fmla="*/ 9304 h 10000"/>
                <a:gd name="connsiteX355" fmla="*/ 4770 w 10000"/>
                <a:gd name="connsiteY355" fmla="*/ 9233 h 10000"/>
                <a:gd name="connsiteX356" fmla="*/ 4882 w 10000"/>
                <a:gd name="connsiteY356" fmla="*/ 9148 h 10000"/>
                <a:gd name="connsiteX357" fmla="*/ 4989 w 10000"/>
                <a:gd name="connsiteY357" fmla="*/ 9063 h 10000"/>
                <a:gd name="connsiteX358" fmla="*/ 5102 w 10000"/>
                <a:gd name="connsiteY358" fmla="*/ 8977 h 10000"/>
                <a:gd name="connsiteX359" fmla="*/ 5210 w 10000"/>
                <a:gd name="connsiteY359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90 w 10000"/>
                <a:gd name="connsiteY60" fmla="*/ 3380 h 10000"/>
                <a:gd name="connsiteX61" fmla="*/ 9730 w 10000"/>
                <a:gd name="connsiteY61" fmla="*/ 3163 h 10000"/>
                <a:gd name="connsiteX62" fmla="*/ 9668 w 10000"/>
                <a:gd name="connsiteY62" fmla="*/ 2980 h 10000"/>
                <a:gd name="connsiteX63" fmla="*/ 9602 w 10000"/>
                <a:gd name="connsiteY63" fmla="*/ 2793 h 10000"/>
                <a:gd name="connsiteX64" fmla="*/ 9531 w 10000"/>
                <a:gd name="connsiteY64" fmla="*/ 2606 h 10000"/>
                <a:gd name="connsiteX65" fmla="*/ 9459 w 10000"/>
                <a:gd name="connsiteY65" fmla="*/ 2437 h 10000"/>
                <a:gd name="connsiteX66" fmla="*/ 9387 w 10000"/>
                <a:gd name="connsiteY66" fmla="*/ 2267 h 10000"/>
                <a:gd name="connsiteX67" fmla="*/ 9312 w 10000"/>
                <a:gd name="connsiteY67" fmla="*/ 2112 h 10000"/>
                <a:gd name="connsiteX68" fmla="*/ 9224 w 10000"/>
                <a:gd name="connsiteY68" fmla="*/ 1955 h 10000"/>
                <a:gd name="connsiteX69" fmla="*/ 9148 w 10000"/>
                <a:gd name="connsiteY69" fmla="*/ 1826 h 10000"/>
                <a:gd name="connsiteX70" fmla="*/ 9067 w 10000"/>
                <a:gd name="connsiteY70" fmla="*/ 1698 h 10000"/>
                <a:gd name="connsiteX71" fmla="*/ 9051 w 10000"/>
                <a:gd name="connsiteY71" fmla="*/ 1712 h 10000"/>
                <a:gd name="connsiteX72" fmla="*/ 9040 w 10000"/>
                <a:gd name="connsiteY72" fmla="*/ 1726 h 10000"/>
                <a:gd name="connsiteX73" fmla="*/ 9025 w 10000"/>
                <a:gd name="connsiteY73" fmla="*/ 1739 h 10000"/>
                <a:gd name="connsiteX74" fmla="*/ 9015 w 10000"/>
                <a:gd name="connsiteY74" fmla="*/ 1766 h 10000"/>
                <a:gd name="connsiteX75" fmla="*/ 8999 w 10000"/>
                <a:gd name="connsiteY75" fmla="*/ 1826 h 10000"/>
                <a:gd name="connsiteX76" fmla="*/ 8973 w 10000"/>
                <a:gd name="connsiteY76" fmla="*/ 1912 h 10000"/>
                <a:gd name="connsiteX77" fmla="*/ 8933 w 10000"/>
                <a:gd name="connsiteY77" fmla="*/ 2025 h 10000"/>
                <a:gd name="connsiteX78" fmla="*/ 8887 w 10000"/>
                <a:gd name="connsiteY78" fmla="*/ 2168 h 10000"/>
                <a:gd name="connsiteX79" fmla="*/ 8815 w 10000"/>
                <a:gd name="connsiteY79" fmla="*/ 2351 h 10000"/>
                <a:gd name="connsiteX80" fmla="*/ 8750 w 10000"/>
                <a:gd name="connsiteY80" fmla="*/ 2492 h 10000"/>
                <a:gd name="connsiteX81" fmla="*/ 8694 w 10000"/>
                <a:gd name="connsiteY81" fmla="*/ 2623 h 10000"/>
                <a:gd name="connsiteX82" fmla="*/ 8633 w 10000"/>
                <a:gd name="connsiteY82" fmla="*/ 2736 h 10000"/>
                <a:gd name="connsiteX83" fmla="*/ 8580 w 10000"/>
                <a:gd name="connsiteY83" fmla="*/ 2823 h 10000"/>
                <a:gd name="connsiteX84" fmla="*/ 8530 w 10000"/>
                <a:gd name="connsiteY84" fmla="*/ 2906 h 10000"/>
                <a:gd name="connsiteX85" fmla="*/ 8479 w 10000"/>
                <a:gd name="connsiteY85" fmla="*/ 2953 h 10000"/>
                <a:gd name="connsiteX86" fmla="*/ 8429 w 10000"/>
                <a:gd name="connsiteY86" fmla="*/ 3008 h 10000"/>
                <a:gd name="connsiteX87" fmla="*/ 8377 w 10000"/>
                <a:gd name="connsiteY87" fmla="*/ 3022 h 10000"/>
                <a:gd name="connsiteX88" fmla="*/ 8321 w 10000"/>
                <a:gd name="connsiteY88" fmla="*/ 3037 h 10000"/>
                <a:gd name="connsiteX89" fmla="*/ 8271 w 10000"/>
                <a:gd name="connsiteY89" fmla="*/ 3051 h 10000"/>
                <a:gd name="connsiteX90" fmla="*/ 8210 w 10000"/>
                <a:gd name="connsiteY90" fmla="*/ 3051 h 10000"/>
                <a:gd name="connsiteX91" fmla="*/ 8147 w 10000"/>
                <a:gd name="connsiteY91" fmla="*/ 3037 h 10000"/>
                <a:gd name="connsiteX92" fmla="*/ 8076 w 10000"/>
                <a:gd name="connsiteY92" fmla="*/ 3037 h 10000"/>
                <a:gd name="connsiteX93" fmla="*/ 8000 w 10000"/>
                <a:gd name="connsiteY93" fmla="*/ 3022 h 10000"/>
                <a:gd name="connsiteX94" fmla="*/ 7918 w 10000"/>
                <a:gd name="connsiteY94" fmla="*/ 3008 h 10000"/>
                <a:gd name="connsiteX95" fmla="*/ 7863 w 10000"/>
                <a:gd name="connsiteY95" fmla="*/ 2935 h 10000"/>
                <a:gd name="connsiteX96" fmla="*/ 7807 w 10000"/>
                <a:gd name="connsiteY96" fmla="*/ 2892 h 10000"/>
                <a:gd name="connsiteX97" fmla="*/ 7755 w 10000"/>
                <a:gd name="connsiteY97" fmla="*/ 2823 h 10000"/>
                <a:gd name="connsiteX98" fmla="*/ 7693 w 10000"/>
                <a:gd name="connsiteY98" fmla="*/ 2763 h 10000"/>
                <a:gd name="connsiteX99" fmla="*/ 7643 w 10000"/>
                <a:gd name="connsiteY99" fmla="*/ 2692 h 10000"/>
                <a:gd name="connsiteX100" fmla="*/ 7587 w 10000"/>
                <a:gd name="connsiteY100" fmla="*/ 2593 h 10000"/>
                <a:gd name="connsiteX101" fmla="*/ 7547 w 10000"/>
                <a:gd name="connsiteY101" fmla="*/ 2478 h 10000"/>
                <a:gd name="connsiteX102" fmla="*/ 7505 w 10000"/>
                <a:gd name="connsiteY102" fmla="*/ 2351 h 10000"/>
                <a:gd name="connsiteX103" fmla="*/ 7526 w 10000"/>
                <a:gd name="connsiteY103" fmla="*/ 2295 h 10000"/>
                <a:gd name="connsiteX104" fmla="*/ 7542 w 10000"/>
                <a:gd name="connsiteY104" fmla="*/ 2238 h 10000"/>
                <a:gd name="connsiteX105" fmla="*/ 7557 w 10000"/>
                <a:gd name="connsiteY105" fmla="*/ 2168 h 10000"/>
                <a:gd name="connsiteX106" fmla="*/ 7572 w 10000"/>
                <a:gd name="connsiteY106" fmla="*/ 2112 h 10000"/>
                <a:gd name="connsiteX107" fmla="*/ 7612 w 10000"/>
                <a:gd name="connsiteY107" fmla="*/ 1753 h 10000"/>
                <a:gd name="connsiteX108" fmla="*/ 7628 w 10000"/>
                <a:gd name="connsiteY108" fmla="*/ 1397 h 10000"/>
                <a:gd name="connsiteX109" fmla="*/ 7628 w 10000"/>
                <a:gd name="connsiteY109" fmla="*/ 1042 h 10000"/>
                <a:gd name="connsiteX110" fmla="*/ 7617 w 10000"/>
                <a:gd name="connsiteY110" fmla="*/ 685 h 10000"/>
                <a:gd name="connsiteX111" fmla="*/ 7587 w 10000"/>
                <a:gd name="connsiteY111" fmla="*/ 330 h 10000"/>
                <a:gd name="connsiteX112" fmla="*/ 7542 w 10000"/>
                <a:gd name="connsiteY112" fmla="*/ 0 h 10000"/>
                <a:gd name="connsiteX113" fmla="*/ 7103 w 10000"/>
                <a:gd name="connsiteY113" fmla="*/ 1925 h 10000"/>
                <a:gd name="connsiteX114" fmla="*/ 6984 w 10000"/>
                <a:gd name="connsiteY114" fmla="*/ 1955 h 10000"/>
                <a:gd name="connsiteX115" fmla="*/ 6872 w 10000"/>
                <a:gd name="connsiteY115" fmla="*/ 2025 h 10000"/>
                <a:gd name="connsiteX116" fmla="*/ 6760 w 10000"/>
                <a:gd name="connsiteY116" fmla="*/ 2112 h 10000"/>
                <a:gd name="connsiteX117" fmla="*/ 6654 w 10000"/>
                <a:gd name="connsiteY117" fmla="*/ 2195 h 10000"/>
                <a:gd name="connsiteX118" fmla="*/ 6550 w 10000"/>
                <a:gd name="connsiteY118" fmla="*/ 2337 h 10000"/>
                <a:gd name="connsiteX119" fmla="*/ 5485 w 10000"/>
                <a:gd name="connsiteY119" fmla="*/ 6569 h 10000"/>
                <a:gd name="connsiteX120" fmla="*/ 5378 w 10000"/>
                <a:gd name="connsiteY120" fmla="*/ 6439 h 10000"/>
                <a:gd name="connsiteX121" fmla="*/ 5291 w 10000"/>
                <a:gd name="connsiteY121" fmla="*/ 6371 h 10000"/>
                <a:gd name="connsiteX122" fmla="*/ 5210 w 10000"/>
                <a:gd name="connsiteY122" fmla="*/ 6284 h 10000"/>
                <a:gd name="connsiteX123" fmla="*/ 5129 w 10000"/>
                <a:gd name="connsiteY123" fmla="*/ 6185 h 10000"/>
                <a:gd name="connsiteX124" fmla="*/ 5052 w 10000"/>
                <a:gd name="connsiteY124" fmla="*/ 6100 h 10000"/>
                <a:gd name="connsiteX125" fmla="*/ 4999 w 10000"/>
                <a:gd name="connsiteY125" fmla="*/ 6000 h 10000"/>
                <a:gd name="connsiteX126" fmla="*/ 4974 w 10000"/>
                <a:gd name="connsiteY126" fmla="*/ 5886 h 10000"/>
                <a:gd name="connsiteX127" fmla="*/ 4871 w 10000"/>
                <a:gd name="connsiteY127" fmla="*/ 5928 h 10000"/>
                <a:gd name="connsiteX128" fmla="*/ 4704 w 10000"/>
                <a:gd name="connsiteY128" fmla="*/ 6013 h 10000"/>
                <a:gd name="connsiteX129" fmla="*/ 4495 w 10000"/>
                <a:gd name="connsiteY129" fmla="*/ 6100 h 10000"/>
                <a:gd name="connsiteX130" fmla="*/ 4245 w 10000"/>
                <a:gd name="connsiteY130" fmla="*/ 6226 h 10000"/>
                <a:gd name="connsiteX131" fmla="*/ 3959 w 10000"/>
                <a:gd name="connsiteY131" fmla="*/ 6355 h 10000"/>
                <a:gd name="connsiteX132" fmla="*/ 3653 w 10000"/>
                <a:gd name="connsiteY132" fmla="*/ 6483 h 10000"/>
                <a:gd name="connsiteX133" fmla="*/ 3336 w 10000"/>
                <a:gd name="connsiteY133" fmla="*/ 6637 h 10000"/>
                <a:gd name="connsiteX134" fmla="*/ 3015 w 10000"/>
                <a:gd name="connsiteY134" fmla="*/ 6781 h 10000"/>
                <a:gd name="connsiteX135" fmla="*/ 2698 w 10000"/>
                <a:gd name="connsiteY135" fmla="*/ 6925 h 10000"/>
                <a:gd name="connsiteX136" fmla="*/ 2398 w 10000"/>
                <a:gd name="connsiteY136" fmla="*/ 7082 h 10000"/>
                <a:gd name="connsiteX137" fmla="*/ 2117 w 10000"/>
                <a:gd name="connsiteY137" fmla="*/ 7208 h 10000"/>
                <a:gd name="connsiteX138" fmla="*/ 1863 w 10000"/>
                <a:gd name="connsiteY138" fmla="*/ 7325 h 10000"/>
                <a:gd name="connsiteX139" fmla="*/ 1654 w 10000"/>
                <a:gd name="connsiteY139" fmla="*/ 7423 h 10000"/>
                <a:gd name="connsiteX140" fmla="*/ 1496 w 10000"/>
                <a:gd name="connsiteY140" fmla="*/ 7480 h 10000"/>
                <a:gd name="connsiteX141" fmla="*/ 1387 w 10000"/>
                <a:gd name="connsiteY141" fmla="*/ 7538 h 10000"/>
                <a:gd name="connsiteX142" fmla="*/ 1352 w 10000"/>
                <a:gd name="connsiteY142" fmla="*/ 7551 h 10000"/>
                <a:gd name="connsiteX143" fmla="*/ 1271 w 10000"/>
                <a:gd name="connsiteY143" fmla="*/ 7480 h 10000"/>
                <a:gd name="connsiteX144" fmla="*/ 1189 w 10000"/>
                <a:gd name="connsiteY144" fmla="*/ 7410 h 10000"/>
                <a:gd name="connsiteX145" fmla="*/ 1113 w 10000"/>
                <a:gd name="connsiteY145" fmla="*/ 7339 h 10000"/>
                <a:gd name="connsiteX146" fmla="*/ 1032 w 10000"/>
                <a:gd name="connsiteY146" fmla="*/ 7254 h 10000"/>
                <a:gd name="connsiteX147" fmla="*/ 948 w 10000"/>
                <a:gd name="connsiteY147" fmla="*/ 7178 h 10000"/>
                <a:gd name="connsiteX148" fmla="*/ 867 w 10000"/>
                <a:gd name="connsiteY148" fmla="*/ 7095 h 10000"/>
                <a:gd name="connsiteX149" fmla="*/ 791 w 10000"/>
                <a:gd name="connsiteY149" fmla="*/ 7024 h 10000"/>
                <a:gd name="connsiteX150" fmla="*/ 709 w 10000"/>
                <a:gd name="connsiteY150" fmla="*/ 6941 h 10000"/>
                <a:gd name="connsiteX151" fmla="*/ 628 w 10000"/>
                <a:gd name="connsiteY151" fmla="*/ 6869 h 10000"/>
                <a:gd name="connsiteX152" fmla="*/ 546 w 10000"/>
                <a:gd name="connsiteY152" fmla="*/ 6798 h 10000"/>
                <a:gd name="connsiteX153" fmla="*/ 469 w 10000"/>
                <a:gd name="connsiteY153" fmla="*/ 6711 h 10000"/>
                <a:gd name="connsiteX154" fmla="*/ 383 w 10000"/>
                <a:gd name="connsiteY154" fmla="*/ 6653 h 10000"/>
                <a:gd name="connsiteX155" fmla="*/ 301 w 10000"/>
                <a:gd name="connsiteY155" fmla="*/ 6582 h 10000"/>
                <a:gd name="connsiteX156" fmla="*/ 220 w 10000"/>
                <a:gd name="connsiteY156" fmla="*/ 6511 h 10000"/>
                <a:gd name="connsiteX157" fmla="*/ 138 w 10000"/>
                <a:gd name="connsiteY157" fmla="*/ 6455 h 10000"/>
                <a:gd name="connsiteX158" fmla="*/ 56 w 10000"/>
                <a:gd name="connsiteY158" fmla="*/ 6385 h 10000"/>
                <a:gd name="connsiteX159" fmla="*/ 0 w 10000"/>
                <a:gd name="connsiteY159" fmla="*/ 6551 h 10000"/>
                <a:gd name="connsiteX160" fmla="*/ 15 w 10000"/>
                <a:gd name="connsiteY160" fmla="*/ 6582 h 10000"/>
                <a:gd name="connsiteX161" fmla="*/ 51 w 10000"/>
                <a:gd name="connsiteY161" fmla="*/ 6637 h 10000"/>
                <a:gd name="connsiteX162" fmla="*/ 106 w 10000"/>
                <a:gd name="connsiteY162" fmla="*/ 6698 h 10000"/>
                <a:gd name="connsiteX163" fmla="*/ 178 w 10000"/>
                <a:gd name="connsiteY163" fmla="*/ 6781 h 10000"/>
                <a:gd name="connsiteX164" fmla="*/ 265 w 10000"/>
                <a:gd name="connsiteY164" fmla="*/ 6869 h 10000"/>
                <a:gd name="connsiteX165" fmla="*/ 362 w 10000"/>
                <a:gd name="connsiteY165" fmla="*/ 6967 h 10000"/>
                <a:gd name="connsiteX166" fmla="*/ 459 w 10000"/>
                <a:gd name="connsiteY166" fmla="*/ 7082 h 10000"/>
                <a:gd name="connsiteX167" fmla="*/ 561 w 10000"/>
                <a:gd name="connsiteY167" fmla="*/ 7178 h 10000"/>
                <a:gd name="connsiteX168" fmla="*/ 663 w 10000"/>
                <a:gd name="connsiteY168" fmla="*/ 7296 h 10000"/>
                <a:gd name="connsiteX169" fmla="*/ 759 w 10000"/>
                <a:gd name="connsiteY169" fmla="*/ 7394 h 10000"/>
                <a:gd name="connsiteX170" fmla="*/ 857 w 10000"/>
                <a:gd name="connsiteY170" fmla="*/ 7480 h 10000"/>
                <a:gd name="connsiteX171" fmla="*/ 938 w 10000"/>
                <a:gd name="connsiteY171" fmla="*/ 7566 h 10000"/>
                <a:gd name="connsiteX172" fmla="*/ 1005 w 10000"/>
                <a:gd name="connsiteY172" fmla="*/ 7653 h 10000"/>
                <a:gd name="connsiteX173" fmla="*/ 1062 w 10000"/>
                <a:gd name="connsiteY173" fmla="*/ 7694 h 10000"/>
                <a:gd name="connsiteX174" fmla="*/ 1098 w 10000"/>
                <a:gd name="connsiteY174" fmla="*/ 7738 h 10000"/>
                <a:gd name="connsiteX175" fmla="*/ 1108 w 10000"/>
                <a:gd name="connsiteY175" fmla="*/ 7753 h 10000"/>
                <a:gd name="connsiteX176" fmla="*/ 1103 w 10000"/>
                <a:gd name="connsiteY176" fmla="*/ 7753 h 10000"/>
                <a:gd name="connsiteX177" fmla="*/ 1082 w 10000"/>
                <a:gd name="connsiteY177" fmla="*/ 7766 h 10000"/>
                <a:gd name="connsiteX178" fmla="*/ 1062 w 10000"/>
                <a:gd name="connsiteY178" fmla="*/ 7795 h 10000"/>
                <a:gd name="connsiteX179" fmla="*/ 1032 w 10000"/>
                <a:gd name="connsiteY179" fmla="*/ 7836 h 10000"/>
                <a:gd name="connsiteX180" fmla="*/ 994 w 10000"/>
                <a:gd name="connsiteY180" fmla="*/ 7865 h 10000"/>
                <a:gd name="connsiteX181" fmla="*/ 963 w 10000"/>
                <a:gd name="connsiteY181" fmla="*/ 7907 h 10000"/>
                <a:gd name="connsiteX182" fmla="*/ 938 w 10000"/>
                <a:gd name="connsiteY182" fmla="*/ 7950 h 10000"/>
                <a:gd name="connsiteX183" fmla="*/ 912 w 10000"/>
                <a:gd name="connsiteY183" fmla="*/ 7993 h 10000"/>
                <a:gd name="connsiteX184" fmla="*/ 2504 w 10000"/>
                <a:gd name="connsiteY184" fmla="*/ 9944 h 10000"/>
                <a:gd name="connsiteX185" fmla="*/ 2535 w 10000"/>
                <a:gd name="connsiteY185" fmla="*/ 9987 h 10000"/>
                <a:gd name="connsiteX186" fmla="*/ 2561 w 10000"/>
                <a:gd name="connsiteY186" fmla="*/ 10000 h 10000"/>
                <a:gd name="connsiteX187" fmla="*/ 2591 w 10000"/>
                <a:gd name="connsiteY187" fmla="*/ 10000 h 10000"/>
                <a:gd name="connsiteX188" fmla="*/ 2623 w 10000"/>
                <a:gd name="connsiteY188" fmla="*/ 9928 h 10000"/>
                <a:gd name="connsiteX189" fmla="*/ 1256 w 10000"/>
                <a:gd name="connsiteY189" fmla="*/ 8106 h 10000"/>
                <a:gd name="connsiteX190" fmla="*/ 1347 w 10000"/>
                <a:gd name="connsiteY190" fmla="*/ 8050 h 10000"/>
                <a:gd name="connsiteX191" fmla="*/ 1506 w 10000"/>
                <a:gd name="connsiteY191" fmla="*/ 7963 h 10000"/>
                <a:gd name="connsiteX192" fmla="*/ 1714 w 10000"/>
                <a:gd name="connsiteY192" fmla="*/ 7836 h 10000"/>
                <a:gd name="connsiteX193" fmla="*/ 1964 w 10000"/>
                <a:gd name="connsiteY193" fmla="*/ 7694 h 10000"/>
                <a:gd name="connsiteX194" fmla="*/ 2250 w 10000"/>
                <a:gd name="connsiteY194" fmla="*/ 7551 h 10000"/>
                <a:gd name="connsiteX195" fmla="*/ 2561 w 10000"/>
                <a:gd name="connsiteY195" fmla="*/ 7394 h 10000"/>
                <a:gd name="connsiteX196" fmla="*/ 2892 w 10000"/>
                <a:gd name="connsiteY196" fmla="*/ 7208 h 10000"/>
                <a:gd name="connsiteX197" fmla="*/ 3220 w 10000"/>
                <a:gd name="connsiteY197" fmla="*/ 7038 h 10000"/>
                <a:gd name="connsiteX198" fmla="*/ 3551 w 10000"/>
                <a:gd name="connsiteY198" fmla="*/ 6881 h 10000"/>
                <a:gd name="connsiteX199" fmla="*/ 3863 w 10000"/>
                <a:gd name="connsiteY199" fmla="*/ 6711 h 10000"/>
                <a:gd name="connsiteX200" fmla="*/ 4153 w 10000"/>
                <a:gd name="connsiteY200" fmla="*/ 6569 h 10000"/>
                <a:gd name="connsiteX201" fmla="*/ 4413 w 10000"/>
                <a:gd name="connsiteY201" fmla="*/ 6426 h 10000"/>
                <a:gd name="connsiteX202" fmla="*/ 4638 w 10000"/>
                <a:gd name="connsiteY202" fmla="*/ 6326 h 10000"/>
                <a:gd name="connsiteX203" fmla="*/ 4801 w 10000"/>
                <a:gd name="connsiteY203" fmla="*/ 6226 h 10000"/>
                <a:gd name="connsiteX204" fmla="*/ 4913 w 10000"/>
                <a:gd name="connsiteY204" fmla="*/ 6170 h 10000"/>
                <a:gd name="connsiteX205" fmla="*/ 4948 w 10000"/>
                <a:gd name="connsiteY205" fmla="*/ 6158 h 10000"/>
                <a:gd name="connsiteX206" fmla="*/ 5010 w 10000"/>
                <a:gd name="connsiteY206" fmla="*/ 6255 h 10000"/>
                <a:gd name="connsiteX207" fmla="*/ 5077 w 10000"/>
                <a:gd name="connsiteY207" fmla="*/ 6355 h 10000"/>
                <a:gd name="connsiteX208" fmla="*/ 5149 w 10000"/>
                <a:gd name="connsiteY208" fmla="*/ 6455 h 10000"/>
                <a:gd name="connsiteX209" fmla="*/ 5220 w 10000"/>
                <a:gd name="connsiteY209" fmla="*/ 6569 h 10000"/>
                <a:gd name="connsiteX210" fmla="*/ 5281 w 10000"/>
                <a:gd name="connsiteY210" fmla="*/ 6683 h 10000"/>
                <a:gd name="connsiteX211" fmla="*/ 5347 w 10000"/>
                <a:gd name="connsiteY211" fmla="*/ 6798 h 10000"/>
                <a:gd name="connsiteX212" fmla="*/ 5409 w 10000"/>
                <a:gd name="connsiteY212" fmla="*/ 6910 h 10000"/>
                <a:gd name="connsiteX213" fmla="*/ 5470 w 10000"/>
                <a:gd name="connsiteY213" fmla="*/ 7038 h 10000"/>
                <a:gd name="connsiteX214" fmla="*/ 5465 w 10000"/>
                <a:gd name="connsiteY214" fmla="*/ 7464 h 10000"/>
                <a:gd name="connsiteX215" fmla="*/ 5439 w 10000"/>
                <a:gd name="connsiteY215" fmla="*/ 7865 h 10000"/>
                <a:gd name="connsiteX216" fmla="*/ 5409 w 10000"/>
                <a:gd name="connsiteY216" fmla="*/ 8279 h 10000"/>
                <a:gd name="connsiteX217" fmla="*/ 5378 w 10000"/>
                <a:gd name="connsiteY217" fmla="*/ 8649 h 10000"/>
                <a:gd name="connsiteX218" fmla="*/ 5336 w 10000"/>
                <a:gd name="connsiteY218" fmla="*/ 8519 h 10000"/>
                <a:gd name="connsiteX219" fmla="*/ 5291 w 10000"/>
                <a:gd name="connsiteY219" fmla="*/ 8391 h 10000"/>
                <a:gd name="connsiteX220" fmla="*/ 5250 w 10000"/>
                <a:gd name="connsiteY220" fmla="*/ 8263 h 10000"/>
                <a:gd name="connsiteX221" fmla="*/ 5210 w 10000"/>
                <a:gd name="connsiteY221" fmla="*/ 8146 h 10000"/>
                <a:gd name="connsiteX222" fmla="*/ 5169 w 10000"/>
                <a:gd name="connsiteY222" fmla="*/ 8020 h 10000"/>
                <a:gd name="connsiteX223" fmla="*/ 5129 w 10000"/>
                <a:gd name="connsiteY223" fmla="*/ 7907 h 10000"/>
                <a:gd name="connsiteX224" fmla="*/ 5082 w 10000"/>
                <a:gd name="connsiteY224" fmla="*/ 7795 h 10000"/>
                <a:gd name="connsiteX225" fmla="*/ 5030 w 10000"/>
                <a:gd name="connsiteY225" fmla="*/ 7694 h 10000"/>
                <a:gd name="connsiteX226" fmla="*/ 5072 w 10000"/>
                <a:gd name="connsiteY226" fmla="*/ 7694 h 10000"/>
                <a:gd name="connsiteX227" fmla="*/ 5112 w 10000"/>
                <a:gd name="connsiteY227" fmla="*/ 7738 h 10000"/>
                <a:gd name="connsiteX228" fmla="*/ 5154 w 10000"/>
                <a:gd name="connsiteY228" fmla="*/ 7808 h 10000"/>
                <a:gd name="connsiteX229" fmla="*/ 5189 w 10000"/>
                <a:gd name="connsiteY229" fmla="*/ 7895 h 10000"/>
                <a:gd name="connsiteX230" fmla="*/ 5230 w 10000"/>
                <a:gd name="connsiteY230" fmla="*/ 7980 h 10000"/>
                <a:gd name="connsiteX231" fmla="*/ 5270 w 10000"/>
                <a:gd name="connsiteY231" fmla="*/ 8007 h 10000"/>
                <a:gd name="connsiteX232" fmla="*/ 5311 w 10000"/>
                <a:gd name="connsiteY232" fmla="*/ 8007 h 10000"/>
                <a:gd name="connsiteX233" fmla="*/ 5357 w 10000"/>
                <a:gd name="connsiteY233" fmla="*/ 7950 h 10000"/>
                <a:gd name="connsiteX234" fmla="*/ 5316 w 10000"/>
                <a:gd name="connsiteY234" fmla="*/ 7753 h 10000"/>
                <a:gd name="connsiteX235" fmla="*/ 5265 w 10000"/>
                <a:gd name="connsiteY235" fmla="*/ 7566 h 10000"/>
                <a:gd name="connsiteX236" fmla="*/ 5210 w 10000"/>
                <a:gd name="connsiteY236" fmla="*/ 7410 h 10000"/>
                <a:gd name="connsiteX237" fmla="*/ 5149 w 10000"/>
                <a:gd name="connsiteY237" fmla="*/ 7239 h 10000"/>
                <a:gd name="connsiteX238" fmla="*/ 5082 w 10000"/>
                <a:gd name="connsiteY238" fmla="*/ 7095 h 10000"/>
                <a:gd name="connsiteX239" fmla="*/ 5010 w 10000"/>
                <a:gd name="connsiteY239" fmla="*/ 6967 h 10000"/>
                <a:gd name="connsiteX240" fmla="*/ 4938 w 10000"/>
                <a:gd name="connsiteY240" fmla="*/ 6854 h 10000"/>
                <a:gd name="connsiteX241" fmla="*/ 4871 w 10000"/>
                <a:gd name="connsiteY241" fmla="*/ 6753 h 10000"/>
                <a:gd name="connsiteX242" fmla="*/ 4918 w 10000"/>
                <a:gd name="connsiteY242" fmla="*/ 6766 h 10000"/>
                <a:gd name="connsiteX243" fmla="*/ 4964 w 10000"/>
                <a:gd name="connsiteY243" fmla="*/ 6781 h 10000"/>
                <a:gd name="connsiteX244" fmla="*/ 5010 w 10000"/>
                <a:gd name="connsiteY244" fmla="*/ 6811 h 10000"/>
                <a:gd name="connsiteX245" fmla="*/ 5057 w 10000"/>
                <a:gd name="connsiteY245" fmla="*/ 6854 h 10000"/>
                <a:gd name="connsiteX246" fmla="*/ 5107 w 10000"/>
                <a:gd name="connsiteY246" fmla="*/ 6881 h 10000"/>
                <a:gd name="connsiteX247" fmla="*/ 5154 w 10000"/>
                <a:gd name="connsiteY247" fmla="*/ 6925 h 10000"/>
                <a:gd name="connsiteX248" fmla="*/ 5194 w 10000"/>
                <a:gd name="connsiteY248" fmla="*/ 6981 h 10000"/>
                <a:gd name="connsiteX249" fmla="*/ 5235 w 10000"/>
                <a:gd name="connsiteY249" fmla="*/ 7038 h 10000"/>
                <a:gd name="connsiteX250" fmla="*/ 5260 w 10000"/>
                <a:gd name="connsiteY250" fmla="*/ 7053 h 10000"/>
                <a:gd name="connsiteX251" fmla="*/ 5281 w 10000"/>
                <a:gd name="connsiteY251" fmla="*/ 7108 h 10000"/>
                <a:gd name="connsiteX252" fmla="*/ 5306 w 10000"/>
                <a:gd name="connsiteY252" fmla="*/ 7178 h 10000"/>
                <a:gd name="connsiteX253" fmla="*/ 5321 w 10000"/>
                <a:gd name="connsiteY253" fmla="*/ 7225 h 10000"/>
                <a:gd name="connsiteX254" fmla="*/ 5347 w 10000"/>
                <a:gd name="connsiteY254" fmla="*/ 7296 h 10000"/>
                <a:gd name="connsiteX255" fmla="*/ 5368 w 10000"/>
                <a:gd name="connsiteY255" fmla="*/ 7310 h 10000"/>
                <a:gd name="connsiteX256" fmla="*/ 5393 w 10000"/>
                <a:gd name="connsiteY256" fmla="*/ 7296 h 10000"/>
                <a:gd name="connsiteX257" fmla="*/ 5424 w 10000"/>
                <a:gd name="connsiteY257" fmla="*/ 7225 h 10000"/>
                <a:gd name="connsiteX258" fmla="*/ 5383 w 10000"/>
                <a:gd name="connsiteY258" fmla="*/ 7082 h 10000"/>
                <a:gd name="connsiteX259" fmla="*/ 5336 w 10000"/>
                <a:gd name="connsiteY259" fmla="*/ 6967 h 10000"/>
                <a:gd name="connsiteX260" fmla="*/ 5281 w 10000"/>
                <a:gd name="connsiteY260" fmla="*/ 6869 h 10000"/>
                <a:gd name="connsiteX261" fmla="*/ 5230 w 10000"/>
                <a:gd name="connsiteY261" fmla="*/ 6781 h 10000"/>
                <a:gd name="connsiteX262" fmla="*/ 5169 w 10000"/>
                <a:gd name="connsiteY262" fmla="*/ 6711 h 10000"/>
                <a:gd name="connsiteX263" fmla="*/ 5112 w 10000"/>
                <a:gd name="connsiteY263" fmla="*/ 6669 h 10000"/>
                <a:gd name="connsiteX264" fmla="*/ 5047 w 10000"/>
                <a:gd name="connsiteY264" fmla="*/ 6597 h 10000"/>
                <a:gd name="connsiteX265" fmla="*/ 4989 w 10000"/>
                <a:gd name="connsiteY265" fmla="*/ 6551 h 10000"/>
                <a:gd name="connsiteX266" fmla="*/ 4953 w 10000"/>
                <a:gd name="connsiteY266" fmla="*/ 6511 h 10000"/>
                <a:gd name="connsiteX267" fmla="*/ 4913 w 10000"/>
                <a:gd name="connsiteY267" fmla="*/ 6496 h 10000"/>
                <a:gd name="connsiteX268" fmla="*/ 4877 w 10000"/>
                <a:gd name="connsiteY268" fmla="*/ 6496 h 10000"/>
                <a:gd name="connsiteX269" fmla="*/ 4846 w 10000"/>
                <a:gd name="connsiteY269" fmla="*/ 6569 h 10000"/>
                <a:gd name="connsiteX270" fmla="*/ 4846 w 10000"/>
                <a:gd name="connsiteY270" fmla="*/ 6610 h 10000"/>
                <a:gd name="connsiteX271" fmla="*/ 4851 w 10000"/>
                <a:gd name="connsiteY271" fmla="*/ 6669 h 10000"/>
                <a:gd name="connsiteX272" fmla="*/ 4856 w 10000"/>
                <a:gd name="connsiteY272" fmla="*/ 6698 h 10000"/>
                <a:gd name="connsiteX273" fmla="*/ 4871 w 10000"/>
                <a:gd name="connsiteY273" fmla="*/ 6724 h 10000"/>
                <a:gd name="connsiteX274" fmla="*/ 4831 w 10000"/>
                <a:gd name="connsiteY274" fmla="*/ 6766 h 10000"/>
                <a:gd name="connsiteX275" fmla="*/ 4780 w 10000"/>
                <a:gd name="connsiteY275" fmla="*/ 6781 h 10000"/>
                <a:gd name="connsiteX276" fmla="*/ 4745 w 10000"/>
                <a:gd name="connsiteY276" fmla="*/ 6811 h 10000"/>
                <a:gd name="connsiteX277" fmla="*/ 4740 w 10000"/>
                <a:gd name="connsiteY277" fmla="*/ 6941 h 10000"/>
                <a:gd name="connsiteX278" fmla="*/ 4790 w 10000"/>
                <a:gd name="connsiteY278" fmla="*/ 6995 h 10000"/>
                <a:gd name="connsiteX279" fmla="*/ 4836 w 10000"/>
                <a:gd name="connsiteY279" fmla="*/ 7038 h 10000"/>
                <a:gd name="connsiteX280" fmla="*/ 4882 w 10000"/>
                <a:gd name="connsiteY280" fmla="*/ 7095 h 10000"/>
                <a:gd name="connsiteX281" fmla="*/ 4933 w 10000"/>
                <a:gd name="connsiteY281" fmla="*/ 7123 h 10000"/>
                <a:gd name="connsiteX282" fmla="*/ 4974 w 10000"/>
                <a:gd name="connsiteY282" fmla="*/ 7178 h 10000"/>
                <a:gd name="connsiteX283" fmla="*/ 5025 w 10000"/>
                <a:gd name="connsiteY283" fmla="*/ 7239 h 10000"/>
                <a:gd name="connsiteX284" fmla="*/ 5067 w 10000"/>
                <a:gd name="connsiteY284" fmla="*/ 7325 h 10000"/>
                <a:gd name="connsiteX285" fmla="*/ 5107 w 10000"/>
                <a:gd name="connsiteY285" fmla="*/ 7410 h 10000"/>
                <a:gd name="connsiteX286" fmla="*/ 5072 w 10000"/>
                <a:gd name="connsiteY286" fmla="*/ 7423 h 10000"/>
                <a:gd name="connsiteX287" fmla="*/ 5030 w 10000"/>
                <a:gd name="connsiteY287" fmla="*/ 7423 h 10000"/>
                <a:gd name="connsiteX288" fmla="*/ 4994 w 10000"/>
                <a:gd name="connsiteY288" fmla="*/ 7410 h 10000"/>
                <a:gd name="connsiteX289" fmla="*/ 4953 w 10000"/>
                <a:gd name="connsiteY289" fmla="*/ 7367 h 10000"/>
                <a:gd name="connsiteX290" fmla="*/ 4913 w 10000"/>
                <a:gd name="connsiteY290" fmla="*/ 7339 h 10000"/>
                <a:gd name="connsiteX291" fmla="*/ 4871 w 10000"/>
                <a:gd name="connsiteY291" fmla="*/ 7325 h 10000"/>
                <a:gd name="connsiteX292" fmla="*/ 4836 w 10000"/>
                <a:gd name="connsiteY292" fmla="*/ 7353 h 10000"/>
                <a:gd name="connsiteX293" fmla="*/ 4795 w 10000"/>
                <a:gd name="connsiteY293" fmla="*/ 7410 h 10000"/>
                <a:gd name="connsiteX294" fmla="*/ 4811 w 10000"/>
                <a:gd name="connsiteY294" fmla="*/ 7580 h 10000"/>
                <a:gd name="connsiteX295" fmla="*/ 4846 w 10000"/>
                <a:gd name="connsiteY295" fmla="*/ 7738 h 10000"/>
                <a:gd name="connsiteX296" fmla="*/ 4887 w 10000"/>
                <a:gd name="connsiteY296" fmla="*/ 7850 h 10000"/>
                <a:gd name="connsiteX297" fmla="*/ 4938 w 10000"/>
                <a:gd name="connsiteY297" fmla="*/ 7963 h 10000"/>
                <a:gd name="connsiteX298" fmla="*/ 4989 w 10000"/>
                <a:gd name="connsiteY298" fmla="*/ 8078 h 10000"/>
                <a:gd name="connsiteX299" fmla="*/ 5042 w 10000"/>
                <a:gd name="connsiteY299" fmla="*/ 8206 h 10000"/>
                <a:gd name="connsiteX300" fmla="*/ 5082 w 10000"/>
                <a:gd name="connsiteY300" fmla="*/ 8376 h 10000"/>
                <a:gd name="connsiteX301" fmla="*/ 5117 w 10000"/>
                <a:gd name="connsiteY301" fmla="*/ 8547 h 10000"/>
                <a:gd name="connsiteX302" fmla="*/ 5025 w 10000"/>
                <a:gd name="connsiteY302" fmla="*/ 8606 h 10000"/>
                <a:gd name="connsiteX303" fmla="*/ 4923 w 10000"/>
                <a:gd name="connsiteY303" fmla="*/ 8664 h 10000"/>
                <a:gd name="connsiteX304" fmla="*/ 4831 w 10000"/>
                <a:gd name="connsiteY304" fmla="*/ 8750 h 10000"/>
                <a:gd name="connsiteX305" fmla="*/ 4735 w 10000"/>
                <a:gd name="connsiteY305" fmla="*/ 8835 h 10000"/>
                <a:gd name="connsiteX306" fmla="*/ 4643 w 10000"/>
                <a:gd name="connsiteY306" fmla="*/ 8920 h 10000"/>
                <a:gd name="connsiteX307" fmla="*/ 4545 w 10000"/>
                <a:gd name="connsiteY307" fmla="*/ 8977 h 10000"/>
                <a:gd name="connsiteX308" fmla="*/ 4448 w 10000"/>
                <a:gd name="connsiteY308" fmla="*/ 9033 h 10000"/>
                <a:gd name="connsiteX309" fmla="*/ 4352 w 10000"/>
                <a:gd name="connsiteY309" fmla="*/ 9048 h 10000"/>
                <a:gd name="connsiteX310" fmla="*/ 4372 w 10000"/>
                <a:gd name="connsiteY310" fmla="*/ 8693 h 10000"/>
                <a:gd name="connsiteX311" fmla="*/ 4382 w 10000"/>
                <a:gd name="connsiteY311" fmla="*/ 8292 h 10000"/>
                <a:gd name="connsiteX312" fmla="*/ 4372 w 10000"/>
                <a:gd name="connsiteY312" fmla="*/ 7907 h 10000"/>
                <a:gd name="connsiteX313" fmla="*/ 4352 w 10000"/>
                <a:gd name="connsiteY313" fmla="*/ 7551 h 10000"/>
                <a:gd name="connsiteX314" fmla="*/ 4327 w 10000"/>
                <a:gd name="connsiteY314" fmla="*/ 7437 h 10000"/>
                <a:gd name="connsiteX315" fmla="*/ 4301 w 10000"/>
                <a:gd name="connsiteY315" fmla="*/ 7310 h 10000"/>
                <a:gd name="connsiteX316" fmla="*/ 4271 w 10000"/>
                <a:gd name="connsiteY316" fmla="*/ 7194 h 10000"/>
                <a:gd name="connsiteX317" fmla="*/ 4224 w 10000"/>
                <a:gd name="connsiteY317" fmla="*/ 7151 h 10000"/>
                <a:gd name="connsiteX318" fmla="*/ 4178 w 10000"/>
                <a:gd name="connsiteY318" fmla="*/ 7394 h 10000"/>
                <a:gd name="connsiteX319" fmla="*/ 4147 w 10000"/>
                <a:gd name="connsiteY319" fmla="*/ 7639 h 10000"/>
                <a:gd name="connsiteX320" fmla="*/ 4117 w 10000"/>
                <a:gd name="connsiteY320" fmla="*/ 7879 h 10000"/>
                <a:gd name="connsiteX321" fmla="*/ 4066 w 10000"/>
                <a:gd name="connsiteY321" fmla="*/ 8106 h 10000"/>
                <a:gd name="connsiteX322" fmla="*/ 3863 w 10000"/>
                <a:gd name="connsiteY322" fmla="*/ 7151 h 10000"/>
                <a:gd name="connsiteX323" fmla="*/ 3801 w 10000"/>
                <a:gd name="connsiteY323" fmla="*/ 7151 h 10000"/>
                <a:gd name="connsiteX324" fmla="*/ 3801 w 10000"/>
                <a:gd name="connsiteY324" fmla="*/ 7310 h 10000"/>
                <a:gd name="connsiteX325" fmla="*/ 3843 w 10000"/>
                <a:gd name="connsiteY325" fmla="*/ 7480 h 10000"/>
                <a:gd name="connsiteX326" fmla="*/ 3878 w 10000"/>
                <a:gd name="connsiteY326" fmla="*/ 7666 h 10000"/>
                <a:gd name="connsiteX327" fmla="*/ 3908 w 10000"/>
                <a:gd name="connsiteY327" fmla="*/ 7850 h 10000"/>
                <a:gd name="connsiteX328" fmla="*/ 3939 w 10000"/>
                <a:gd name="connsiteY328" fmla="*/ 8050 h 10000"/>
                <a:gd name="connsiteX329" fmla="*/ 3964 w 10000"/>
                <a:gd name="connsiteY329" fmla="*/ 8221 h 10000"/>
                <a:gd name="connsiteX330" fmla="*/ 3989 w 10000"/>
                <a:gd name="connsiteY330" fmla="*/ 8418 h 10000"/>
                <a:gd name="connsiteX331" fmla="*/ 4005 w 10000"/>
                <a:gd name="connsiteY331" fmla="*/ 8635 h 10000"/>
                <a:gd name="connsiteX332" fmla="*/ 4025 w 10000"/>
                <a:gd name="connsiteY332" fmla="*/ 8835 h 10000"/>
                <a:gd name="connsiteX333" fmla="*/ 4072 w 10000"/>
                <a:gd name="connsiteY333" fmla="*/ 8805 h 10000"/>
                <a:gd name="connsiteX334" fmla="*/ 4112 w 10000"/>
                <a:gd name="connsiteY334" fmla="*/ 8723 h 10000"/>
                <a:gd name="connsiteX335" fmla="*/ 4142 w 10000"/>
                <a:gd name="connsiteY335" fmla="*/ 8635 h 10000"/>
                <a:gd name="connsiteX336" fmla="*/ 4173 w 10000"/>
                <a:gd name="connsiteY336" fmla="*/ 8534 h 10000"/>
                <a:gd name="connsiteX337" fmla="*/ 4193 w 10000"/>
                <a:gd name="connsiteY337" fmla="*/ 8418 h 10000"/>
                <a:gd name="connsiteX338" fmla="*/ 4214 w 10000"/>
                <a:gd name="connsiteY338" fmla="*/ 8292 h 10000"/>
                <a:gd name="connsiteX339" fmla="*/ 4229 w 10000"/>
                <a:gd name="connsiteY339" fmla="*/ 8178 h 10000"/>
                <a:gd name="connsiteX340" fmla="*/ 4251 w 10000"/>
                <a:gd name="connsiteY340" fmla="*/ 8066 h 10000"/>
                <a:gd name="connsiteX341" fmla="*/ 4271 w 10000"/>
                <a:gd name="connsiteY341" fmla="*/ 8178 h 10000"/>
                <a:gd name="connsiteX342" fmla="*/ 4261 w 10000"/>
                <a:gd name="connsiteY342" fmla="*/ 8432 h 10000"/>
                <a:gd name="connsiteX343" fmla="*/ 4235 w 10000"/>
                <a:gd name="connsiteY343" fmla="*/ 8705 h 10000"/>
                <a:gd name="connsiteX344" fmla="*/ 4214 w 10000"/>
                <a:gd name="connsiteY344" fmla="*/ 8948 h 10000"/>
                <a:gd name="connsiteX345" fmla="*/ 4178 w 10000"/>
                <a:gd name="connsiteY345" fmla="*/ 9205 h 10000"/>
                <a:gd name="connsiteX346" fmla="*/ 4142 w 10000"/>
                <a:gd name="connsiteY346" fmla="*/ 9459 h 10000"/>
                <a:gd name="connsiteX347" fmla="*/ 4107 w 10000"/>
                <a:gd name="connsiteY347" fmla="*/ 9703 h 10000"/>
                <a:gd name="connsiteX348" fmla="*/ 4291 w 10000"/>
                <a:gd name="connsiteY348" fmla="*/ 9861 h 10000"/>
                <a:gd name="connsiteX349" fmla="*/ 4306 w 10000"/>
                <a:gd name="connsiteY349" fmla="*/ 9673 h 10000"/>
                <a:gd name="connsiteX350" fmla="*/ 4327 w 10000"/>
                <a:gd name="connsiteY350" fmla="*/ 9516 h 10000"/>
                <a:gd name="connsiteX351" fmla="*/ 4433 w 10000"/>
                <a:gd name="connsiteY351" fmla="*/ 9474 h 10000"/>
                <a:gd name="connsiteX352" fmla="*/ 4545 w 10000"/>
                <a:gd name="connsiteY352" fmla="*/ 9389 h 10000"/>
                <a:gd name="connsiteX353" fmla="*/ 4658 w 10000"/>
                <a:gd name="connsiteY353" fmla="*/ 9304 h 10000"/>
                <a:gd name="connsiteX354" fmla="*/ 4770 w 10000"/>
                <a:gd name="connsiteY354" fmla="*/ 9233 h 10000"/>
                <a:gd name="connsiteX355" fmla="*/ 4882 w 10000"/>
                <a:gd name="connsiteY355" fmla="*/ 9148 h 10000"/>
                <a:gd name="connsiteX356" fmla="*/ 4989 w 10000"/>
                <a:gd name="connsiteY356" fmla="*/ 9063 h 10000"/>
                <a:gd name="connsiteX357" fmla="*/ 5102 w 10000"/>
                <a:gd name="connsiteY357" fmla="*/ 8977 h 10000"/>
                <a:gd name="connsiteX358" fmla="*/ 5210 w 10000"/>
                <a:gd name="connsiteY358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68 w 10000"/>
                <a:gd name="connsiteY61" fmla="*/ 2980 h 10000"/>
                <a:gd name="connsiteX62" fmla="*/ 9602 w 10000"/>
                <a:gd name="connsiteY62" fmla="*/ 2793 h 10000"/>
                <a:gd name="connsiteX63" fmla="*/ 9531 w 10000"/>
                <a:gd name="connsiteY63" fmla="*/ 2606 h 10000"/>
                <a:gd name="connsiteX64" fmla="*/ 9459 w 10000"/>
                <a:gd name="connsiteY64" fmla="*/ 2437 h 10000"/>
                <a:gd name="connsiteX65" fmla="*/ 9387 w 10000"/>
                <a:gd name="connsiteY65" fmla="*/ 2267 h 10000"/>
                <a:gd name="connsiteX66" fmla="*/ 9312 w 10000"/>
                <a:gd name="connsiteY66" fmla="*/ 2112 h 10000"/>
                <a:gd name="connsiteX67" fmla="*/ 9224 w 10000"/>
                <a:gd name="connsiteY67" fmla="*/ 1955 h 10000"/>
                <a:gd name="connsiteX68" fmla="*/ 9148 w 10000"/>
                <a:gd name="connsiteY68" fmla="*/ 1826 h 10000"/>
                <a:gd name="connsiteX69" fmla="*/ 9067 w 10000"/>
                <a:gd name="connsiteY69" fmla="*/ 1698 h 10000"/>
                <a:gd name="connsiteX70" fmla="*/ 9051 w 10000"/>
                <a:gd name="connsiteY70" fmla="*/ 1712 h 10000"/>
                <a:gd name="connsiteX71" fmla="*/ 9040 w 10000"/>
                <a:gd name="connsiteY71" fmla="*/ 1726 h 10000"/>
                <a:gd name="connsiteX72" fmla="*/ 9025 w 10000"/>
                <a:gd name="connsiteY72" fmla="*/ 1739 h 10000"/>
                <a:gd name="connsiteX73" fmla="*/ 9015 w 10000"/>
                <a:gd name="connsiteY73" fmla="*/ 1766 h 10000"/>
                <a:gd name="connsiteX74" fmla="*/ 8999 w 10000"/>
                <a:gd name="connsiteY74" fmla="*/ 1826 h 10000"/>
                <a:gd name="connsiteX75" fmla="*/ 8973 w 10000"/>
                <a:gd name="connsiteY75" fmla="*/ 1912 h 10000"/>
                <a:gd name="connsiteX76" fmla="*/ 8933 w 10000"/>
                <a:gd name="connsiteY76" fmla="*/ 2025 h 10000"/>
                <a:gd name="connsiteX77" fmla="*/ 8887 w 10000"/>
                <a:gd name="connsiteY77" fmla="*/ 2168 h 10000"/>
                <a:gd name="connsiteX78" fmla="*/ 8815 w 10000"/>
                <a:gd name="connsiteY78" fmla="*/ 2351 h 10000"/>
                <a:gd name="connsiteX79" fmla="*/ 8750 w 10000"/>
                <a:gd name="connsiteY79" fmla="*/ 2492 h 10000"/>
                <a:gd name="connsiteX80" fmla="*/ 8694 w 10000"/>
                <a:gd name="connsiteY80" fmla="*/ 2623 h 10000"/>
                <a:gd name="connsiteX81" fmla="*/ 8633 w 10000"/>
                <a:gd name="connsiteY81" fmla="*/ 2736 h 10000"/>
                <a:gd name="connsiteX82" fmla="*/ 8580 w 10000"/>
                <a:gd name="connsiteY82" fmla="*/ 2823 h 10000"/>
                <a:gd name="connsiteX83" fmla="*/ 8530 w 10000"/>
                <a:gd name="connsiteY83" fmla="*/ 2906 h 10000"/>
                <a:gd name="connsiteX84" fmla="*/ 8479 w 10000"/>
                <a:gd name="connsiteY84" fmla="*/ 2953 h 10000"/>
                <a:gd name="connsiteX85" fmla="*/ 8429 w 10000"/>
                <a:gd name="connsiteY85" fmla="*/ 3008 h 10000"/>
                <a:gd name="connsiteX86" fmla="*/ 8377 w 10000"/>
                <a:gd name="connsiteY86" fmla="*/ 3022 h 10000"/>
                <a:gd name="connsiteX87" fmla="*/ 8321 w 10000"/>
                <a:gd name="connsiteY87" fmla="*/ 3037 h 10000"/>
                <a:gd name="connsiteX88" fmla="*/ 8271 w 10000"/>
                <a:gd name="connsiteY88" fmla="*/ 3051 h 10000"/>
                <a:gd name="connsiteX89" fmla="*/ 8210 w 10000"/>
                <a:gd name="connsiteY89" fmla="*/ 3051 h 10000"/>
                <a:gd name="connsiteX90" fmla="*/ 8147 w 10000"/>
                <a:gd name="connsiteY90" fmla="*/ 3037 h 10000"/>
                <a:gd name="connsiteX91" fmla="*/ 8076 w 10000"/>
                <a:gd name="connsiteY91" fmla="*/ 3037 h 10000"/>
                <a:gd name="connsiteX92" fmla="*/ 8000 w 10000"/>
                <a:gd name="connsiteY92" fmla="*/ 3022 h 10000"/>
                <a:gd name="connsiteX93" fmla="*/ 7918 w 10000"/>
                <a:gd name="connsiteY93" fmla="*/ 3008 h 10000"/>
                <a:gd name="connsiteX94" fmla="*/ 7863 w 10000"/>
                <a:gd name="connsiteY94" fmla="*/ 2935 h 10000"/>
                <a:gd name="connsiteX95" fmla="*/ 7807 w 10000"/>
                <a:gd name="connsiteY95" fmla="*/ 2892 h 10000"/>
                <a:gd name="connsiteX96" fmla="*/ 7755 w 10000"/>
                <a:gd name="connsiteY96" fmla="*/ 2823 h 10000"/>
                <a:gd name="connsiteX97" fmla="*/ 7693 w 10000"/>
                <a:gd name="connsiteY97" fmla="*/ 2763 h 10000"/>
                <a:gd name="connsiteX98" fmla="*/ 7643 w 10000"/>
                <a:gd name="connsiteY98" fmla="*/ 2692 h 10000"/>
                <a:gd name="connsiteX99" fmla="*/ 7587 w 10000"/>
                <a:gd name="connsiteY99" fmla="*/ 2593 h 10000"/>
                <a:gd name="connsiteX100" fmla="*/ 7547 w 10000"/>
                <a:gd name="connsiteY100" fmla="*/ 2478 h 10000"/>
                <a:gd name="connsiteX101" fmla="*/ 7505 w 10000"/>
                <a:gd name="connsiteY101" fmla="*/ 2351 h 10000"/>
                <a:gd name="connsiteX102" fmla="*/ 7526 w 10000"/>
                <a:gd name="connsiteY102" fmla="*/ 2295 h 10000"/>
                <a:gd name="connsiteX103" fmla="*/ 7542 w 10000"/>
                <a:gd name="connsiteY103" fmla="*/ 2238 h 10000"/>
                <a:gd name="connsiteX104" fmla="*/ 7557 w 10000"/>
                <a:gd name="connsiteY104" fmla="*/ 2168 h 10000"/>
                <a:gd name="connsiteX105" fmla="*/ 7572 w 10000"/>
                <a:gd name="connsiteY105" fmla="*/ 2112 h 10000"/>
                <a:gd name="connsiteX106" fmla="*/ 7612 w 10000"/>
                <a:gd name="connsiteY106" fmla="*/ 1753 h 10000"/>
                <a:gd name="connsiteX107" fmla="*/ 7628 w 10000"/>
                <a:gd name="connsiteY107" fmla="*/ 1397 h 10000"/>
                <a:gd name="connsiteX108" fmla="*/ 7628 w 10000"/>
                <a:gd name="connsiteY108" fmla="*/ 1042 h 10000"/>
                <a:gd name="connsiteX109" fmla="*/ 7617 w 10000"/>
                <a:gd name="connsiteY109" fmla="*/ 685 h 10000"/>
                <a:gd name="connsiteX110" fmla="*/ 7587 w 10000"/>
                <a:gd name="connsiteY110" fmla="*/ 330 h 10000"/>
                <a:gd name="connsiteX111" fmla="*/ 7542 w 10000"/>
                <a:gd name="connsiteY111" fmla="*/ 0 h 10000"/>
                <a:gd name="connsiteX112" fmla="*/ 7103 w 10000"/>
                <a:gd name="connsiteY112" fmla="*/ 1925 h 10000"/>
                <a:gd name="connsiteX113" fmla="*/ 6984 w 10000"/>
                <a:gd name="connsiteY113" fmla="*/ 1955 h 10000"/>
                <a:gd name="connsiteX114" fmla="*/ 6872 w 10000"/>
                <a:gd name="connsiteY114" fmla="*/ 2025 h 10000"/>
                <a:gd name="connsiteX115" fmla="*/ 6760 w 10000"/>
                <a:gd name="connsiteY115" fmla="*/ 2112 h 10000"/>
                <a:gd name="connsiteX116" fmla="*/ 6654 w 10000"/>
                <a:gd name="connsiteY116" fmla="*/ 2195 h 10000"/>
                <a:gd name="connsiteX117" fmla="*/ 6550 w 10000"/>
                <a:gd name="connsiteY117" fmla="*/ 2337 h 10000"/>
                <a:gd name="connsiteX118" fmla="*/ 5485 w 10000"/>
                <a:gd name="connsiteY118" fmla="*/ 6569 h 10000"/>
                <a:gd name="connsiteX119" fmla="*/ 5378 w 10000"/>
                <a:gd name="connsiteY119" fmla="*/ 6439 h 10000"/>
                <a:gd name="connsiteX120" fmla="*/ 5291 w 10000"/>
                <a:gd name="connsiteY120" fmla="*/ 6371 h 10000"/>
                <a:gd name="connsiteX121" fmla="*/ 5210 w 10000"/>
                <a:gd name="connsiteY121" fmla="*/ 6284 h 10000"/>
                <a:gd name="connsiteX122" fmla="*/ 5129 w 10000"/>
                <a:gd name="connsiteY122" fmla="*/ 6185 h 10000"/>
                <a:gd name="connsiteX123" fmla="*/ 5052 w 10000"/>
                <a:gd name="connsiteY123" fmla="*/ 6100 h 10000"/>
                <a:gd name="connsiteX124" fmla="*/ 4999 w 10000"/>
                <a:gd name="connsiteY124" fmla="*/ 6000 h 10000"/>
                <a:gd name="connsiteX125" fmla="*/ 4974 w 10000"/>
                <a:gd name="connsiteY125" fmla="*/ 5886 h 10000"/>
                <a:gd name="connsiteX126" fmla="*/ 4871 w 10000"/>
                <a:gd name="connsiteY126" fmla="*/ 5928 h 10000"/>
                <a:gd name="connsiteX127" fmla="*/ 4704 w 10000"/>
                <a:gd name="connsiteY127" fmla="*/ 6013 h 10000"/>
                <a:gd name="connsiteX128" fmla="*/ 4495 w 10000"/>
                <a:gd name="connsiteY128" fmla="*/ 6100 h 10000"/>
                <a:gd name="connsiteX129" fmla="*/ 4245 w 10000"/>
                <a:gd name="connsiteY129" fmla="*/ 6226 h 10000"/>
                <a:gd name="connsiteX130" fmla="*/ 3959 w 10000"/>
                <a:gd name="connsiteY130" fmla="*/ 6355 h 10000"/>
                <a:gd name="connsiteX131" fmla="*/ 3653 w 10000"/>
                <a:gd name="connsiteY131" fmla="*/ 6483 h 10000"/>
                <a:gd name="connsiteX132" fmla="*/ 3336 w 10000"/>
                <a:gd name="connsiteY132" fmla="*/ 6637 h 10000"/>
                <a:gd name="connsiteX133" fmla="*/ 3015 w 10000"/>
                <a:gd name="connsiteY133" fmla="*/ 6781 h 10000"/>
                <a:gd name="connsiteX134" fmla="*/ 2698 w 10000"/>
                <a:gd name="connsiteY134" fmla="*/ 6925 h 10000"/>
                <a:gd name="connsiteX135" fmla="*/ 2398 w 10000"/>
                <a:gd name="connsiteY135" fmla="*/ 7082 h 10000"/>
                <a:gd name="connsiteX136" fmla="*/ 2117 w 10000"/>
                <a:gd name="connsiteY136" fmla="*/ 7208 h 10000"/>
                <a:gd name="connsiteX137" fmla="*/ 1863 w 10000"/>
                <a:gd name="connsiteY137" fmla="*/ 7325 h 10000"/>
                <a:gd name="connsiteX138" fmla="*/ 1654 w 10000"/>
                <a:gd name="connsiteY138" fmla="*/ 7423 h 10000"/>
                <a:gd name="connsiteX139" fmla="*/ 1496 w 10000"/>
                <a:gd name="connsiteY139" fmla="*/ 7480 h 10000"/>
                <a:gd name="connsiteX140" fmla="*/ 1387 w 10000"/>
                <a:gd name="connsiteY140" fmla="*/ 7538 h 10000"/>
                <a:gd name="connsiteX141" fmla="*/ 1352 w 10000"/>
                <a:gd name="connsiteY141" fmla="*/ 7551 h 10000"/>
                <a:gd name="connsiteX142" fmla="*/ 1271 w 10000"/>
                <a:gd name="connsiteY142" fmla="*/ 7480 h 10000"/>
                <a:gd name="connsiteX143" fmla="*/ 1189 w 10000"/>
                <a:gd name="connsiteY143" fmla="*/ 7410 h 10000"/>
                <a:gd name="connsiteX144" fmla="*/ 1113 w 10000"/>
                <a:gd name="connsiteY144" fmla="*/ 7339 h 10000"/>
                <a:gd name="connsiteX145" fmla="*/ 1032 w 10000"/>
                <a:gd name="connsiteY145" fmla="*/ 7254 h 10000"/>
                <a:gd name="connsiteX146" fmla="*/ 948 w 10000"/>
                <a:gd name="connsiteY146" fmla="*/ 7178 h 10000"/>
                <a:gd name="connsiteX147" fmla="*/ 867 w 10000"/>
                <a:gd name="connsiteY147" fmla="*/ 7095 h 10000"/>
                <a:gd name="connsiteX148" fmla="*/ 791 w 10000"/>
                <a:gd name="connsiteY148" fmla="*/ 7024 h 10000"/>
                <a:gd name="connsiteX149" fmla="*/ 709 w 10000"/>
                <a:gd name="connsiteY149" fmla="*/ 6941 h 10000"/>
                <a:gd name="connsiteX150" fmla="*/ 628 w 10000"/>
                <a:gd name="connsiteY150" fmla="*/ 6869 h 10000"/>
                <a:gd name="connsiteX151" fmla="*/ 546 w 10000"/>
                <a:gd name="connsiteY151" fmla="*/ 6798 h 10000"/>
                <a:gd name="connsiteX152" fmla="*/ 469 w 10000"/>
                <a:gd name="connsiteY152" fmla="*/ 6711 h 10000"/>
                <a:gd name="connsiteX153" fmla="*/ 383 w 10000"/>
                <a:gd name="connsiteY153" fmla="*/ 6653 h 10000"/>
                <a:gd name="connsiteX154" fmla="*/ 301 w 10000"/>
                <a:gd name="connsiteY154" fmla="*/ 6582 h 10000"/>
                <a:gd name="connsiteX155" fmla="*/ 220 w 10000"/>
                <a:gd name="connsiteY155" fmla="*/ 6511 h 10000"/>
                <a:gd name="connsiteX156" fmla="*/ 138 w 10000"/>
                <a:gd name="connsiteY156" fmla="*/ 6455 h 10000"/>
                <a:gd name="connsiteX157" fmla="*/ 56 w 10000"/>
                <a:gd name="connsiteY157" fmla="*/ 6385 h 10000"/>
                <a:gd name="connsiteX158" fmla="*/ 0 w 10000"/>
                <a:gd name="connsiteY158" fmla="*/ 6551 h 10000"/>
                <a:gd name="connsiteX159" fmla="*/ 15 w 10000"/>
                <a:gd name="connsiteY159" fmla="*/ 6582 h 10000"/>
                <a:gd name="connsiteX160" fmla="*/ 51 w 10000"/>
                <a:gd name="connsiteY160" fmla="*/ 6637 h 10000"/>
                <a:gd name="connsiteX161" fmla="*/ 106 w 10000"/>
                <a:gd name="connsiteY161" fmla="*/ 6698 h 10000"/>
                <a:gd name="connsiteX162" fmla="*/ 178 w 10000"/>
                <a:gd name="connsiteY162" fmla="*/ 6781 h 10000"/>
                <a:gd name="connsiteX163" fmla="*/ 265 w 10000"/>
                <a:gd name="connsiteY163" fmla="*/ 6869 h 10000"/>
                <a:gd name="connsiteX164" fmla="*/ 362 w 10000"/>
                <a:gd name="connsiteY164" fmla="*/ 6967 h 10000"/>
                <a:gd name="connsiteX165" fmla="*/ 459 w 10000"/>
                <a:gd name="connsiteY165" fmla="*/ 7082 h 10000"/>
                <a:gd name="connsiteX166" fmla="*/ 561 w 10000"/>
                <a:gd name="connsiteY166" fmla="*/ 7178 h 10000"/>
                <a:gd name="connsiteX167" fmla="*/ 663 w 10000"/>
                <a:gd name="connsiteY167" fmla="*/ 7296 h 10000"/>
                <a:gd name="connsiteX168" fmla="*/ 759 w 10000"/>
                <a:gd name="connsiteY168" fmla="*/ 7394 h 10000"/>
                <a:gd name="connsiteX169" fmla="*/ 857 w 10000"/>
                <a:gd name="connsiteY169" fmla="*/ 7480 h 10000"/>
                <a:gd name="connsiteX170" fmla="*/ 938 w 10000"/>
                <a:gd name="connsiteY170" fmla="*/ 7566 h 10000"/>
                <a:gd name="connsiteX171" fmla="*/ 1005 w 10000"/>
                <a:gd name="connsiteY171" fmla="*/ 7653 h 10000"/>
                <a:gd name="connsiteX172" fmla="*/ 1062 w 10000"/>
                <a:gd name="connsiteY172" fmla="*/ 7694 h 10000"/>
                <a:gd name="connsiteX173" fmla="*/ 1098 w 10000"/>
                <a:gd name="connsiteY173" fmla="*/ 7738 h 10000"/>
                <a:gd name="connsiteX174" fmla="*/ 1108 w 10000"/>
                <a:gd name="connsiteY174" fmla="*/ 7753 h 10000"/>
                <a:gd name="connsiteX175" fmla="*/ 1103 w 10000"/>
                <a:gd name="connsiteY175" fmla="*/ 7753 h 10000"/>
                <a:gd name="connsiteX176" fmla="*/ 1082 w 10000"/>
                <a:gd name="connsiteY176" fmla="*/ 7766 h 10000"/>
                <a:gd name="connsiteX177" fmla="*/ 1062 w 10000"/>
                <a:gd name="connsiteY177" fmla="*/ 7795 h 10000"/>
                <a:gd name="connsiteX178" fmla="*/ 1032 w 10000"/>
                <a:gd name="connsiteY178" fmla="*/ 7836 h 10000"/>
                <a:gd name="connsiteX179" fmla="*/ 994 w 10000"/>
                <a:gd name="connsiteY179" fmla="*/ 7865 h 10000"/>
                <a:gd name="connsiteX180" fmla="*/ 963 w 10000"/>
                <a:gd name="connsiteY180" fmla="*/ 7907 h 10000"/>
                <a:gd name="connsiteX181" fmla="*/ 938 w 10000"/>
                <a:gd name="connsiteY181" fmla="*/ 7950 h 10000"/>
                <a:gd name="connsiteX182" fmla="*/ 912 w 10000"/>
                <a:gd name="connsiteY182" fmla="*/ 7993 h 10000"/>
                <a:gd name="connsiteX183" fmla="*/ 2504 w 10000"/>
                <a:gd name="connsiteY183" fmla="*/ 9944 h 10000"/>
                <a:gd name="connsiteX184" fmla="*/ 2535 w 10000"/>
                <a:gd name="connsiteY184" fmla="*/ 9987 h 10000"/>
                <a:gd name="connsiteX185" fmla="*/ 2561 w 10000"/>
                <a:gd name="connsiteY185" fmla="*/ 10000 h 10000"/>
                <a:gd name="connsiteX186" fmla="*/ 2591 w 10000"/>
                <a:gd name="connsiteY186" fmla="*/ 10000 h 10000"/>
                <a:gd name="connsiteX187" fmla="*/ 2623 w 10000"/>
                <a:gd name="connsiteY187" fmla="*/ 9928 h 10000"/>
                <a:gd name="connsiteX188" fmla="*/ 1256 w 10000"/>
                <a:gd name="connsiteY188" fmla="*/ 8106 h 10000"/>
                <a:gd name="connsiteX189" fmla="*/ 1347 w 10000"/>
                <a:gd name="connsiteY189" fmla="*/ 8050 h 10000"/>
                <a:gd name="connsiteX190" fmla="*/ 1506 w 10000"/>
                <a:gd name="connsiteY190" fmla="*/ 7963 h 10000"/>
                <a:gd name="connsiteX191" fmla="*/ 1714 w 10000"/>
                <a:gd name="connsiteY191" fmla="*/ 7836 h 10000"/>
                <a:gd name="connsiteX192" fmla="*/ 1964 w 10000"/>
                <a:gd name="connsiteY192" fmla="*/ 7694 h 10000"/>
                <a:gd name="connsiteX193" fmla="*/ 2250 w 10000"/>
                <a:gd name="connsiteY193" fmla="*/ 7551 h 10000"/>
                <a:gd name="connsiteX194" fmla="*/ 2561 w 10000"/>
                <a:gd name="connsiteY194" fmla="*/ 7394 h 10000"/>
                <a:gd name="connsiteX195" fmla="*/ 2892 w 10000"/>
                <a:gd name="connsiteY195" fmla="*/ 7208 h 10000"/>
                <a:gd name="connsiteX196" fmla="*/ 3220 w 10000"/>
                <a:gd name="connsiteY196" fmla="*/ 7038 h 10000"/>
                <a:gd name="connsiteX197" fmla="*/ 3551 w 10000"/>
                <a:gd name="connsiteY197" fmla="*/ 6881 h 10000"/>
                <a:gd name="connsiteX198" fmla="*/ 3863 w 10000"/>
                <a:gd name="connsiteY198" fmla="*/ 6711 h 10000"/>
                <a:gd name="connsiteX199" fmla="*/ 4153 w 10000"/>
                <a:gd name="connsiteY199" fmla="*/ 6569 h 10000"/>
                <a:gd name="connsiteX200" fmla="*/ 4413 w 10000"/>
                <a:gd name="connsiteY200" fmla="*/ 6426 h 10000"/>
                <a:gd name="connsiteX201" fmla="*/ 4638 w 10000"/>
                <a:gd name="connsiteY201" fmla="*/ 6326 h 10000"/>
                <a:gd name="connsiteX202" fmla="*/ 4801 w 10000"/>
                <a:gd name="connsiteY202" fmla="*/ 6226 h 10000"/>
                <a:gd name="connsiteX203" fmla="*/ 4913 w 10000"/>
                <a:gd name="connsiteY203" fmla="*/ 6170 h 10000"/>
                <a:gd name="connsiteX204" fmla="*/ 4948 w 10000"/>
                <a:gd name="connsiteY204" fmla="*/ 6158 h 10000"/>
                <a:gd name="connsiteX205" fmla="*/ 5010 w 10000"/>
                <a:gd name="connsiteY205" fmla="*/ 6255 h 10000"/>
                <a:gd name="connsiteX206" fmla="*/ 5077 w 10000"/>
                <a:gd name="connsiteY206" fmla="*/ 6355 h 10000"/>
                <a:gd name="connsiteX207" fmla="*/ 5149 w 10000"/>
                <a:gd name="connsiteY207" fmla="*/ 6455 h 10000"/>
                <a:gd name="connsiteX208" fmla="*/ 5220 w 10000"/>
                <a:gd name="connsiteY208" fmla="*/ 6569 h 10000"/>
                <a:gd name="connsiteX209" fmla="*/ 5281 w 10000"/>
                <a:gd name="connsiteY209" fmla="*/ 6683 h 10000"/>
                <a:gd name="connsiteX210" fmla="*/ 5347 w 10000"/>
                <a:gd name="connsiteY210" fmla="*/ 6798 h 10000"/>
                <a:gd name="connsiteX211" fmla="*/ 5409 w 10000"/>
                <a:gd name="connsiteY211" fmla="*/ 6910 h 10000"/>
                <a:gd name="connsiteX212" fmla="*/ 5470 w 10000"/>
                <a:gd name="connsiteY212" fmla="*/ 7038 h 10000"/>
                <a:gd name="connsiteX213" fmla="*/ 5465 w 10000"/>
                <a:gd name="connsiteY213" fmla="*/ 7464 h 10000"/>
                <a:gd name="connsiteX214" fmla="*/ 5439 w 10000"/>
                <a:gd name="connsiteY214" fmla="*/ 7865 h 10000"/>
                <a:gd name="connsiteX215" fmla="*/ 5409 w 10000"/>
                <a:gd name="connsiteY215" fmla="*/ 8279 h 10000"/>
                <a:gd name="connsiteX216" fmla="*/ 5378 w 10000"/>
                <a:gd name="connsiteY216" fmla="*/ 8649 h 10000"/>
                <a:gd name="connsiteX217" fmla="*/ 5336 w 10000"/>
                <a:gd name="connsiteY217" fmla="*/ 8519 h 10000"/>
                <a:gd name="connsiteX218" fmla="*/ 5291 w 10000"/>
                <a:gd name="connsiteY218" fmla="*/ 8391 h 10000"/>
                <a:gd name="connsiteX219" fmla="*/ 5250 w 10000"/>
                <a:gd name="connsiteY219" fmla="*/ 8263 h 10000"/>
                <a:gd name="connsiteX220" fmla="*/ 5210 w 10000"/>
                <a:gd name="connsiteY220" fmla="*/ 8146 h 10000"/>
                <a:gd name="connsiteX221" fmla="*/ 5169 w 10000"/>
                <a:gd name="connsiteY221" fmla="*/ 8020 h 10000"/>
                <a:gd name="connsiteX222" fmla="*/ 5129 w 10000"/>
                <a:gd name="connsiteY222" fmla="*/ 7907 h 10000"/>
                <a:gd name="connsiteX223" fmla="*/ 5082 w 10000"/>
                <a:gd name="connsiteY223" fmla="*/ 7795 h 10000"/>
                <a:gd name="connsiteX224" fmla="*/ 5030 w 10000"/>
                <a:gd name="connsiteY224" fmla="*/ 7694 h 10000"/>
                <a:gd name="connsiteX225" fmla="*/ 5072 w 10000"/>
                <a:gd name="connsiteY225" fmla="*/ 7694 h 10000"/>
                <a:gd name="connsiteX226" fmla="*/ 5112 w 10000"/>
                <a:gd name="connsiteY226" fmla="*/ 7738 h 10000"/>
                <a:gd name="connsiteX227" fmla="*/ 5154 w 10000"/>
                <a:gd name="connsiteY227" fmla="*/ 7808 h 10000"/>
                <a:gd name="connsiteX228" fmla="*/ 5189 w 10000"/>
                <a:gd name="connsiteY228" fmla="*/ 7895 h 10000"/>
                <a:gd name="connsiteX229" fmla="*/ 5230 w 10000"/>
                <a:gd name="connsiteY229" fmla="*/ 7980 h 10000"/>
                <a:gd name="connsiteX230" fmla="*/ 5270 w 10000"/>
                <a:gd name="connsiteY230" fmla="*/ 8007 h 10000"/>
                <a:gd name="connsiteX231" fmla="*/ 5311 w 10000"/>
                <a:gd name="connsiteY231" fmla="*/ 8007 h 10000"/>
                <a:gd name="connsiteX232" fmla="*/ 5357 w 10000"/>
                <a:gd name="connsiteY232" fmla="*/ 7950 h 10000"/>
                <a:gd name="connsiteX233" fmla="*/ 5316 w 10000"/>
                <a:gd name="connsiteY233" fmla="*/ 7753 h 10000"/>
                <a:gd name="connsiteX234" fmla="*/ 5265 w 10000"/>
                <a:gd name="connsiteY234" fmla="*/ 7566 h 10000"/>
                <a:gd name="connsiteX235" fmla="*/ 5210 w 10000"/>
                <a:gd name="connsiteY235" fmla="*/ 7410 h 10000"/>
                <a:gd name="connsiteX236" fmla="*/ 5149 w 10000"/>
                <a:gd name="connsiteY236" fmla="*/ 7239 h 10000"/>
                <a:gd name="connsiteX237" fmla="*/ 5082 w 10000"/>
                <a:gd name="connsiteY237" fmla="*/ 7095 h 10000"/>
                <a:gd name="connsiteX238" fmla="*/ 5010 w 10000"/>
                <a:gd name="connsiteY238" fmla="*/ 6967 h 10000"/>
                <a:gd name="connsiteX239" fmla="*/ 4938 w 10000"/>
                <a:gd name="connsiteY239" fmla="*/ 6854 h 10000"/>
                <a:gd name="connsiteX240" fmla="*/ 4871 w 10000"/>
                <a:gd name="connsiteY240" fmla="*/ 6753 h 10000"/>
                <a:gd name="connsiteX241" fmla="*/ 4918 w 10000"/>
                <a:gd name="connsiteY241" fmla="*/ 6766 h 10000"/>
                <a:gd name="connsiteX242" fmla="*/ 4964 w 10000"/>
                <a:gd name="connsiteY242" fmla="*/ 6781 h 10000"/>
                <a:gd name="connsiteX243" fmla="*/ 5010 w 10000"/>
                <a:gd name="connsiteY243" fmla="*/ 6811 h 10000"/>
                <a:gd name="connsiteX244" fmla="*/ 5057 w 10000"/>
                <a:gd name="connsiteY244" fmla="*/ 6854 h 10000"/>
                <a:gd name="connsiteX245" fmla="*/ 5107 w 10000"/>
                <a:gd name="connsiteY245" fmla="*/ 6881 h 10000"/>
                <a:gd name="connsiteX246" fmla="*/ 5154 w 10000"/>
                <a:gd name="connsiteY246" fmla="*/ 6925 h 10000"/>
                <a:gd name="connsiteX247" fmla="*/ 5194 w 10000"/>
                <a:gd name="connsiteY247" fmla="*/ 6981 h 10000"/>
                <a:gd name="connsiteX248" fmla="*/ 5235 w 10000"/>
                <a:gd name="connsiteY248" fmla="*/ 7038 h 10000"/>
                <a:gd name="connsiteX249" fmla="*/ 5260 w 10000"/>
                <a:gd name="connsiteY249" fmla="*/ 7053 h 10000"/>
                <a:gd name="connsiteX250" fmla="*/ 5281 w 10000"/>
                <a:gd name="connsiteY250" fmla="*/ 7108 h 10000"/>
                <a:gd name="connsiteX251" fmla="*/ 5306 w 10000"/>
                <a:gd name="connsiteY251" fmla="*/ 7178 h 10000"/>
                <a:gd name="connsiteX252" fmla="*/ 5321 w 10000"/>
                <a:gd name="connsiteY252" fmla="*/ 7225 h 10000"/>
                <a:gd name="connsiteX253" fmla="*/ 5347 w 10000"/>
                <a:gd name="connsiteY253" fmla="*/ 7296 h 10000"/>
                <a:gd name="connsiteX254" fmla="*/ 5368 w 10000"/>
                <a:gd name="connsiteY254" fmla="*/ 7310 h 10000"/>
                <a:gd name="connsiteX255" fmla="*/ 5393 w 10000"/>
                <a:gd name="connsiteY255" fmla="*/ 7296 h 10000"/>
                <a:gd name="connsiteX256" fmla="*/ 5424 w 10000"/>
                <a:gd name="connsiteY256" fmla="*/ 7225 h 10000"/>
                <a:gd name="connsiteX257" fmla="*/ 5383 w 10000"/>
                <a:gd name="connsiteY257" fmla="*/ 7082 h 10000"/>
                <a:gd name="connsiteX258" fmla="*/ 5336 w 10000"/>
                <a:gd name="connsiteY258" fmla="*/ 6967 h 10000"/>
                <a:gd name="connsiteX259" fmla="*/ 5281 w 10000"/>
                <a:gd name="connsiteY259" fmla="*/ 6869 h 10000"/>
                <a:gd name="connsiteX260" fmla="*/ 5230 w 10000"/>
                <a:gd name="connsiteY260" fmla="*/ 6781 h 10000"/>
                <a:gd name="connsiteX261" fmla="*/ 5169 w 10000"/>
                <a:gd name="connsiteY261" fmla="*/ 6711 h 10000"/>
                <a:gd name="connsiteX262" fmla="*/ 5112 w 10000"/>
                <a:gd name="connsiteY262" fmla="*/ 6669 h 10000"/>
                <a:gd name="connsiteX263" fmla="*/ 5047 w 10000"/>
                <a:gd name="connsiteY263" fmla="*/ 6597 h 10000"/>
                <a:gd name="connsiteX264" fmla="*/ 4989 w 10000"/>
                <a:gd name="connsiteY264" fmla="*/ 6551 h 10000"/>
                <a:gd name="connsiteX265" fmla="*/ 4953 w 10000"/>
                <a:gd name="connsiteY265" fmla="*/ 6511 h 10000"/>
                <a:gd name="connsiteX266" fmla="*/ 4913 w 10000"/>
                <a:gd name="connsiteY266" fmla="*/ 6496 h 10000"/>
                <a:gd name="connsiteX267" fmla="*/ 4877 w 10000"/>
                <a:gd name="connsiteY267" fmla="*/ 6496 h 10000"/>
                <a:gd name="connsiteX268" fmla="*/ 4846 w 10000"/>
                <a:gd name="connsiteY268" fmla="*/ 6569 h 10000"/>
                <a:gd name="connsiteX269" fmla="*/ 4846 w 10000"/>
                <a:gd name="connsiteY269" fmla="*/ 6610 h 10000"/>
                <a:gd name="connsiteX270" fmla="*/ 4851 w 10000"/>
                <a:gd name="connsiteY270" fmla="*/ 6669 h 10000"/>
                <a:gd name="connsiteX271" fmla="*/ 4856 w 10000"/>
                <a:gd name="connsiteY271" fmla="*/ 6698 h 10000"/>
                <a:gd name="connsiteX272" fmla="*/ 4871 w 10000"/>
                <a:gd name="connsiteY272" fmla="*/ 6724 h 10000"/>
                <a:gd name="connsiteX273" fmla="*/ 4831 w 10000"/>
                <a:gd name="connsiteY273" fmla="*/ 6766 h 10000"/>
                <a:gd name="connsiteX274" fmla="*/ 4780 w 10000"/>
                <a:gd name="connsiteY274" fmla="*/ 6781 h 10000"/>
                <a:gd name="connsiteX275" fmla="*/ 4745 w 10000"/>
                <a:gd name="connsiteY275" fmla="*/ 6811 h 10000"/>
                <a:gd name="connsiteX276" fmla="*/ 4740 w 10000"/>
                <a:gd name="connsiteY276" fmla="*/ 6941 h 10000"/>
                <a:gd name="connsiteX277" fmla="*/ 4790 w 10000"/>
                <a:gd name="connsiteY277" fmla="*/ 6995 h 10000"/>
                <a:gd name="connsiteX278" fmla="*/ 4836 w 10000"/>
                <a:gd name="connsiteY278" fmla="*/ 7038 h 10000"/>
                <a:gd name="connsiteX279" fmla="*/ 4882 w 10000"/>
                <a:gd name="connsiteY279" fmla="*/ 7095 h 10000"/>
                <a:gd name="connsiteX280" fmla="*/ 4933 w 10000"/>
                <a:gd name="connsiteY280" fmla="*/ 7123 h 10000"/>
                <a:gd name="connsiteX281" fmla="*/ 4974 w 10000"/>
                <a:gd name="connsiteY281" fmla="*/ 7178 h 10000"/>
                <a:gd name="connsiteX282" fmla="*/ 5025 w 10000"/>
                <a:gd name="connsiteY282" fmla="*/ 7239 h 10000"/>
                <a:gd name="connsiteX283" fmla="*/ 5067 w 10000"/>
                <a:gd name="connsiteY283" fmla="*/ 7325 h 10000"/>
                <a:gd name="connsiteX284" fmla="*/ 5107 w 10000"/>
                <a:gd name="connsiteY284" fmla="*/ 7410 h 10000"/>
                <a:gd name="connsiteX285" fmla="*/ 5072 w 10000"/>
                <a:gd name="connsiteY285" fmla="*/ 7423 h 10000"/>
                <a:gd name="connsiteX286" fmla="*/ 5030 w 10000"/>
                <a:gd name="connsiteY286" fmla="*/ 7423 h 10000"/>
                <a:gd name="connsiteX287" fmla="*/ 4994 w 10000"/>
                <a:gd name="connsiteY287" fmla="*/ 7410 h 10000"/>
                <a:gd name="connsiteX288" fmla="*/ 4953 w 10000"/>
                <a:gd name="connsiteY288" fmla="*/ 7367 h 10000"/>
                <a:gd name="connsiteX289" fmla="*/ 4913 w 10000"/>
                <a:gd name="connsiteY289" fmla="*/ 7339 h 10000"/>
                <a:gd name="connsiteX290" fmla="*/ 4871 w 10000"/>
                <a:gd name="connsiteY290" fmla="*/ 7325 h 10000"/>
                <a:gd name="connsiteX291" fmla="*/ 4836 w 10000"/>
                <a:gd name="connsiteY291" fmla="*/ 7353 h 10000"/>
                <a:gd name="connsiteX292" fmla="*/ 4795 w 10000"/>
                <a:gd name="connsiteY292" fmla="*/ 7410 h 10000"/>
                <a:gd name="connsiteX293" fmla="*/ 4811 w 10000"/>
                <a:gd name="connsiteY293" fmla="*/ 7580 h 10000"/>
                <a:gd name="connsiteX294" fmla="*/ 4846 w 10000"/>
                <a:gd name="connsiteY294" fmla="*/ 7738 h 10000"/>
                <a:gd name="connsiteX295" fmla="*/ 4887 w 10000"/>
                <a:gd name="connsiteY295" fmla="*/ 7850 h 10000"/>
                <a:gd name="connsiteX296" fmla="*/ 4938 w 10000"/>
                <a:gd name="connsiteY296" fmla="*/ 7963 h 10000"/>
                <a:gd name="connsiteX297" fmla="*/ 4989 w 10000"/>
                <a:gd name="connsiteY297" fmla="*/ 8078 h 10000"/>
                <a:gd name="connsiteX298" fmla="*/ 5042 w 10000"/>
                <a:gd name="connsiteY298" fmla="*/ 8206 h 10000"/>
                <a:gd name="connsiteX299" fmla="*/ 5082 w 10000"/>
                <a:gd name="connsiteY299" fmla="*/ 8376 h 10000"/>
                <a:gd name="connsiteX300" fmla="*/ 5117 w 10000"/>
                <a:gd name="connsiteY300" fmla="*/ 8547 h 10000"/>
                <a:gd name="connsiteX301" fmla="*/ 5025 w 10000"/>
                <a:gd name="connsiteY301" fmla="*/ 8606 h 10000"/>
                <a:gd name="connsiteX302" fmla="*/ 4923 w 10000"/>
                <a:gd name="connsiteY302" fmla="*/ 8664 h 10000"/>
                <a:gd name="connsiteX303" fmla="*/ 4831 w 10000"/>
                <a:gd name="connsiteY303" fmla="*/ 8750 h 10000"/>
                <a:gd name="connsiteX304" fmla="*/ 4735 w 10000"/>
                <a:gd name="connsiteY304" fmla="*/ 8835 h 10000"/>
                <a:gd name="connsiteX305" fmla="*/ 4643 w 10000"/>
                <a:gd name="connsiteY305" fmla="*/ 8920 h 10000"/>
                <a:gd name="connsiteX306" fmla="*/ 4545 w 10000"/>
                <a:gd name="connsiteY306" fmla="*/ 8977 h 10000"/>
                <a:gd name="connsiteX307" fmla="*/ 4448 w 10000"/>
                <a:gd name="connsiteY307" fmla="*/ 9033 h 10000"/>
                <a:gd name="connsiteX308" fmla="*/ 4352 w 10000"/>
                <a:gd name="connsiteY308" fmla="*/ 9048 h 10000"/>
                <a:gd name="connsiteX309" fmla="*/ 4372 w 10000"/>
                <a:gd name="connsiteY309" fmla="*/ 8693 h 10000"/>
                <a:gd name="connsiteX310" fmla="*/ 4382 w 10000"/>
                <a:gd name="connsiteY310" fmla="*/ 8292 h 10000"/>
                <a:gd name="connsiteX311" fmla="*/ 4372 w 10000"/>
                <a:gd name="connsiteY311" fmla="*/ 7907 h 10000"/>
                <a:gd name="connsiteX312" fmla="*/ 4352 w 10000"/>
                <a:gd name="connsiteY312" fmla="*/ 7551 h 10000"/>
                <a:gd name="connsiteX313" fmla="*/ 4327 w 10000"/>
                <a:gd name="connsiteY313" fmla="*/ 7437 h 10000"/>
                <a:gd name="connsiteX314" fmla="*/ 4301 w 10000"/>
                <a:gd name="connsiteY314" fmla="*/ 7310 h 10000"/>
                <a:gd name="connsiteX315" fmla="*/ 4271 w 10000"/>
                <a:gd name="connsiteY315" fmla="*/ 7194 h 10000"/>
                <a:gd name="connsiteX316" fmla="*/ 4224 w 10000"/>
                <a:gd name="connsiteY316" fmla="*/ 7151 h 10000"/>
                <a:gd name="connsiteX317" fmla="*/ 4178 w 10000"/>
                <a:gd name="connsiteY317" fmla="*/ 7394 h 10000"/>
                <a:gd name="connsiteX318" fmla="*/ 4147 w 10000"/>
                <a:gd name="connsiteY318" fmla="*/ 7639 h 10000"/>
                <a:gd name="connsiteX319" fmla="*/ 4117 w 10000"/>
                <a:gd name="connsiteY319" fmla="*/ 7879 h 10000"/>
                <a:gd name="connsiteX320" fmla="*/ 4066 w 10000"/>
                <a:gd name="connsiteY320" fmla="*/ 8106 h 10000"/>
                <a:gd name="connsiteX321" fmla="*/ 3863 w 10000"/>
                <a:gd name="connsiteY321" fmla="*/ 7151 h 10000"/>
                <a:gd name="connsiteX322" fmla="*/ 3801 w 10000"/>
                <a:gd name="connsiteY322" fmla="*/ 7151 h 10000"/>
                <a:gd name="connsiteX323" fmla="*/ 3801 w 10000"/>
                <a:gd name="connsiteY323" fmla="*/ 7310 h 10000"/>
                <a:gd name="connsiteX324" fmla="*/ 3843 w 10000"/>
                <a:gd name="connsiteY324" fmla="*/ 7480 h 10000"/>
                <a:gd name="connsiteX325" fmla="*/ 3878 w 10000"/>
                <a:gd name="connsiteY325" fmla="*/ 7666 h 10000"/>
                <a:gd name="connsiteX326" fmla="*/ 3908 w 10000"/>
                <a:gd name="connsiteY326" fmla="*/ 7850 h 10000"/>
                <a:gd name="connsiteX327" fmla="*/ 3939 w 10000"/>
                <a:gd name="connsiteY327" fmla="*/ 8050 h 10000"/>
                <a:gd name="connsiteX328" fmla="*/ 3964 w 10000"/>
                <a:gd name="connsiteY328" fmla="*/ 8221 h 10000"/>
                <a:gd name="connsiteX329" fmla="*/ 3989 w 10000"/>
                <a:gd name="connsiteY329" fmla="*/ 8418 h 10000"/>
                <a:gd name="connsiteX330" fmla="*/ 4005 w 10000"/>
                <a:gd name="connsiteY330" fmla="*/ 8635 h 10000"/>
                <a:gd name="connsiteX331" fmla="*/ 4025 w 10000"/>
                <a:gd name="connsiteY331" fmla="*/ 8835 h 10000"/>
                <a:gd name="connsiteX332" fmla="*/ 4072 w 10000"/>
                <a:gd name="connsiteY332" fmla="*/ 8805 h 10000"/>
                <a:gd name="connsiteX333" fmla="*/ 4112 w 10000"/>
                <a:gd name="connsiteY333" fmla="*/ 8723 h 10000"/>
                <a:gd name="connsiteX334" fmla="*/ 4142 w 10000"/>
                <a:gd name="connsiteY334" fmla="*/ 8635 h 10000"/>
                <a:gd name="connsiteX335" fmla="*/ 4173 w 10000"/>
                <a:gd name="connsiteY335" fmla="*/ 8534 h 10000"/>
                <a:gd name="connsiteX336" fmla="*/ 4193 w 10000"/>
                <a:gd name="connsiteY336" fmla="*/ 8418 h 10000"/>
                <a:gd name="connsiteX337" fmla="*/ 4214 w 10000"/>
                <a:gd name="connsiteY337" fmla="*/ 8292 h 10000"/>
                <a:gd name="connsiteX338" fmla="*/ 4229 w 10000"/>
                <a:gd name="connsiteY338" fmla="*/ 8178 h 10000"/>
                <a:gd name="connsiteX339" fmla="*/ 4251 w 10000"/>
                <a:gd name="connsiteY339" fmla="*/ 8066 h 10000"/>
                <a:gd name="connsiteX340" fmla="*/ 4271 w 10000"/>
                <a:gd name="connsiteY340" fmla="*/ 8178 h 10000"/>
                <a:gd name="connsiteX341" fmla="*/ 4261 w 10000"/>
                <a:gd name="connsiteY341" fmla="*/ 8432 h 10000"/>
                <a:gd name="connsiteX342" fmla="*/ 4235 w 10000"/>
                <a:gd name="connsiteY342" fmla="*/ 8705 h 10000"/>
                <a:gd name="connsiteX343" fmla="*/ 4214 w 10000"/>
                <a:gd name="connsiteY343" fmla="*/ 8948 h 10000"/>
                <a:gd name="connsiteX344" fmla="*/ 4178 w 10000"/>
                <a:gd name="connsiteY344" fmla="*/ 9205 h 10000"/>
                <a:gd name="connsiteX345" fmla="*/ 4142 w 10000"/>
                <a:gd name="connsiteY345" fmla="*/ 9459 h 10000"/>
                <a:gd name="connsiteX346" fmla="*/ 4107 w 10000"/>
                <a:gd name="connsiteY346" fmla="*/ 9703 h 10000"/>
                <a:gd name="connsiteX347" fmla="*/ 4291 w 10000"/>
                <a:gd name="connsiteY347" fmla="*/ 9861 h 10000"/>
                <a:gd name="connsiteX348" fmla="*/ 4306 w 10000"/>
                <a:gd name="connsiteY348" fmla="*/ 9673 h 10000"/>
                <a:gd name="connsiteX349" fmla="*/ 4327 w 10000"/>
                <a:gd name="connsiteY349" fmla="*/ 9516 h 10000"/>
                <a:gd name="connsiteX350" fmla="*/ 4433 w 10000"/>
                <a:gd name="connsiteY350" fmla="*/ 9474 h 10000"/>
                <a:gd name="connsiteX351" fmla="*/ 4545 w 10000"/>
                <a:gd name="connsiteY351" fmla="*/ 9389 h 10000"/>
                <a:gd name="connsiteX352" fmla="*/ 4658 w 10000"/>
                <a:gd name="connsiteY352" fmla="*/ 9304 h 10000"/>
                <a:gd name="connsiteX353" fmla="*/ 4770 w 10000"/>
                <a:gd name="connsiteY353" fmla="*/ 9233 h 10000"/>
                <a:gd name="connsiteX354" fmla="*/ 4882 w 10000"/>
                <a:gd name="connsiteY354" fmla="*/ 9148 h 10000"/>
                <a:gd name="connsiteX355" fmla="*/ 4989 w 10000"/>
                <a:gd name="connsiteY355" fmla="*/ 9063 h 10000"/>
                <a:gd name="connsiteX356" fmla="*/ 5102 w 10000"/>
                <a:gd name="connsiteY356" fmla="*/ 8977 h 10000"/>
                <a:gd name="connsiteX357" fmla="*/ 5210 w 10000"/>
                <a:gd name="connsiteY357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531 w 10000"/>
                <a:gd name="connsiteY62" fmla="*/ 2606 h 10000"/>
                <a:gd name="connsiteX63" fmla="*/ 9459 w 10000"/>
                <a:gd name="connsiteY63" fmla="*/ 2437 h 10000"/>
                <a:gd name="connsiteX64" fmla="*/ 9387 w 10000"/>
                <a:gd name="connsiteY64" fmla="*/ 2267 h 10000"/>
                <a:gd name="connsiteX65" fmla="*/ 9312 w 10000"/>
                <a:gd name="connsiteY65" fmla="*/ 2112 h 10000"/>
                <a:gd name="connsiteX66" fmla="*/ 9224 w 10000"/>
                <a:gd name="connsiteY66" fmla="*/ 1955 h 10000"/>
                <a:gd name="connsiteX67" fmla="*/ 9148 w 10000"/>
                <a:gd name="connsiteY67" fmla="*/ 1826 h 10000"/>
                <a:gd name="connsiteX68" fmla="*/ 9067 w 10000"/>
                <a:gd name="connsiteY68" fmla="*/ 1698 h 10000"/>
                <a:gd name="connsiteX69" fmla="*/ 9051 w 10000"/>
                <a:gd name="connsiteY69" fmla="*/ 1712 h 10000"/>
                <a:gd name="connsiteX70" fmla="*/ 9040 w 10000"/>
                <a:gd name="connsiteY70" fmla="*/ 1726 h 10000"/>
                <a:gd name="connsiteX71" fmla="*/ 9025 w 10000"/>
                <a:gd name="connsiteY71" fmla="*/ 1739 h 10000"/>
                <a:gd name="connsiteX72" fmla="*/ 9015 w 10000"/>
                <a:gd name="connsiteY72" fmla="*/ 1766 h 10000"/>
                <a:gd name="connsiteX73" fmla="*/ 8999 w 10000"/>
                <a:gd name="connsiteY73" fmla="*/ 1826 h 10000"/>
                <a:gd name="connsiteX74" fmla="*/ 8973 w 10000"/>
                <a:gd name="connsiteY74" fmla="*/ 1912 h 10000"/>
                <a:gd name="connsiteX75" fmla="*/ 8933 w 10000"/>
                <a:gd name="connsiteY75" fmla="*/ 2025 h 10000"/>
                <a:gd name="connsiteX76" fmla="*/ 8887 w 10000"/>
                <a:gd name="connsiteY76" fmla="*/ 2168 h 10000"/>
                <a:gd name="connsiteX77" fmla="*/ 8815 w 10000"/>
                <a:gd name="connsiteY77" fmla="*/ 2351 h 10000"/>
                <a:gd name="connsiteX78" fmla="*/ 8750 w 10000"/>
                <a:gd name="connsiteY78" fmla="*/ 2492 h 10000"/>
                <a:gd name="connsiteX79" fmla="*/ 8694 w 10000"/>
                <a:gd name="connsiteY79" fmla="*/ 2623 h 10000"/>
                <a:gd name="connsiteX80" fmla="*/ 8633 w 10000"/>
                <a:gd name="connsiteY80" fmla="*/ 2736 h 10000"/>
                <a:gd name="connsiteX81" fmla="*/ 8580 w 10000"/>
                <a:gd name="connsiteY81" fmla="*/ 2823 h 10000"/>
                <a:gd name="connsiteX82" fmla="*/ 8530 w 10000"/>
                <a:gd name="connsiteY82" fmla="*/ 2906 h 10000"/>
                <a:gd name="connsiteX83" fmla="*/ 8479 w 10000"/>
                <a:gd name="connsiteY83" fmla="*/ 2953 h 10000"/>
                <a:gd name="connsiteX84" fmla="*/ 8429 w 10000"/>
                <a:gd name="connsiteY84" fmla="*/ 3008 h 10000"/>
                <a:gd name="connsiteX85" fmla="*/ 8377 w 10000"/>
                <a:gd name="connsiteY85" fmla="*/ 3022 h 10000"/>
                <a:gd name="connsiteX86" fmla="*/ 8321 w 10000"/>
                <a:gd name="connsiteY86" fmla="*/ 3037 h 10000"/>
                <a:gd name="connsiteX87" fmla="*/ 8271 w 10000"/>
                <a:gd name="connsiteY87" fmla="*/ 3051 h 10000"/>
                <a:gd name="connsiteX88" fmla="*/ 8210 w 10000"/>
                <a:gd name="connsiteY88" fmla="*/ 3051 h 10000"/>
                <a:gd name="connsiteX89" fmla="*/ 8147 w 10000"/>
                <a:gd name="connsiteY89" fmla="*/ 3037 h 10000"/>
                <a:gd name="connsiteX90" fmla="*/ 8076 w 10000"/>
                <a:gd name="connsiteY90" fmla="*/ 3037 h 10000"/>
                <a:gd name="connsiteX91" fmla="*/ 8000 w 10000"/>
                <a:gd name="connsiteY91" fmla="*/ 3022 h 10000"/>
                <a:gd name="connsiteX92" fmla="*/ 7918 w 10000"/>
                <a:gd name="connsiteY92" fmla="*/ 3008 h 10000"/>
                <a:gd name="connsiteX93" fmla="*/ 7863 w 10000"/>
                <a:gd name="connsiteY93" fmla="*/ 2935 h 10000"/>
                <a:gd name="connsiteX94" fmla="*/ 7807 w 10000"/>
                <a:gd name="connsiteY94" fmla="*/ 2892 h 10000"/>
                <a:gd name="connsiteX95" fmla="*/ 7755 w 10000"/>
                <a:gd name="connsiteY95" fmla="*/ 2823 h 10000"/>
                <a:gd name="connsiteX96" fmla="*/ 7693 w 10000"/>
                <a:gd name="connsiteY96" fmla="*/ 2763 h 10000"/>
                <a:gd name="connsiteX97" fmla="*/ 7643 w 10000"/>
                <a:gd name="connsiteY97" fmla="*/ 2692 h 10000"/>
                <a:gd name="connsiteX98" fmla="*/ 7587 w 10000"/>
                <a:gd name="connsiteY98" fmla="*/ 2593 h 10000"/>
                <a:gd name="connsiteX99" fmla="*/ 7547 w 10000"/>
                <a:gd name="connsiteY99" fmla="*/ 2478 h 10000"/>
                <a:gd name="connsiteX100" fmla="*/ 7505 w 10000"/>
                <a:gd name="connsiteY100" fmla="*/ 2351 h 10000"/>
                <a:gd name="connsiteX101" fmla="*/ 7526 w 10000"/>
                <a:gd name="connsiteY101" fmla="*/ 2295 h 10000"/>
                <a:gd name="connsiteX102" fmla="*/ 7542 w 10000"/>
                <a:gd name="connsiteY102" fmla="*/ 2238 h 10000"/>
                <a:gd name="connsiteX103" fmla="*/ 7557 w 10000"/>
                <a:gd name="connsiteY103" fmla="*/ 2168 h 10000"/>
                <a:gd name="connsiteX104" fmla="*/ 7572 w 10000"/>
                <a:gd name="connsiteY104" fmla="*/ 2112 h 10000"/>
                <a:gd name="connsiteX105" fmla="*/ 7612 w 10000"/>
                <a:gd name="connsiteY105" fmla="*/ 1753 h 10000"/>
                <a:gd name="connsiteX106" fmla="*/ 7628 w 10000"/>
                <a:gd name="connsiteY106" fmla="*/ 1397 h 10000"/>
                <a:gd name="connsiteX107" fmla="*/ 7628 w 10000"/>
                <a:gd name="connsiteY107" fmla="*/ 1042 h 10000"/>
                <a:gd name="connsiteX108" fmla="*/ 7617 w 10000"/>
                <a:gd name="connsiteY108" fmla="*/ 685 h 10000"/>
                <a:gd name="connsiteX109" fmla="*/ 7587 w 10000"/>
                <a:gd name="connsiteY109" fmla="*/ 330 h 10000"/>
                <a:gd name="connsiteX110" fmla="*/ 7542 w 10000"/>
                <a:gd name="connsiteY110" fmla="*/ 0 h 10000"/>
                <a:gd name="connsiteX111" fmla="*/ 7103 w 10000"/>
                <a:gd name="connsiteY111" fmla="*/ 1925 h 10000"/>
                <a:gd name="connsiteX112" fmla="*/ 6984 w 10000"/>
                <a:gd name="connsiteY112" fmla="*/ 1955 h 10000"/>
                <a:gd name="connsiteX113" fmla="*/ 6872 w 10000"/>
                <a:gd name="connsiteY113" fmla="*/ 2025 h 10000"/>
                <a:gd name="connsiteX114" fmla="*/ 6760 w 10000"/>
                <a:gd name="connsiteY114" fmla="*/ 2112 h 10000"/>
                <a:gd name="connsiteX115" fmla="*/ 6654 w 10000"/>
                <a:gd name="connsiteY115" fmla="*/ 2195 h 10000"/>
                <a:gd name="connsiteX116" fmla="*/ 6550 w 10000"/>
                <a:gd name="connsiteY116" fmla="*/ 2337 h 10000"/>
                <a:gd name="connsiteX117" fmla="*/ 5485 w 10000"/>
                <a:gd name="connsiteY117" fmla="*/ 6569 h 10000"/>
                <a:gd name="connsiteX118" fmla="*/ 5378 w 10000"/>
                <a:gd name="connsiteY118" fmla="*/ 6439 h 10000"/>
                <a:gd name="connsiteX119" fmla="*/ 5291 w 10000"/>
                <a:gd name="connsiteY119" fmla="*/ 6371 h 10000"/>
                <a:gd name="connsiteX120" fmla="*/ 5210 w 10000"/>
                <a:gd name="connsiteY120" fmla="*/ 6284 h 10000"/>
                <a:gd name="connsiteX121" fmla="*/ 5129 w 10000"/>
                <a:gd name="connsiteY121" fmla="*/ 6185 h 10000"/>
                <a:gd name="connsiteX122" fmla="*/ 5052 w 10000"/>
                <a:gd name="connsiteY122" fmla="*/ 6100 h 10000"/>
                <a:gd name="connsiteX123" fmla="*/ 4999 w 10000"/>
                <a:gd name="connsiteY123" fmla="*/ 6000 h 10000"/>
                <a:gd name="connsiteX124" fmla="*/ 4974 w 10000"/>
                <a:gd name="connsiteY124" fmla="*/ 5886 h 10000"/>
                <a:gd name="connsiteX125" fmla="*/ 4871 w 10000"/>
                <a:gd name="connsiteY125" fmla="*/ 5928 h 10000"/>
                <a:gd name="connsiteX126" fmla="*/ 4704 w 10000"/>
                <a:gd name="connsiteY126" fmla="*/ 6013 h 10000"/>
                <a:gd name="connsiteX127" fmla="*/ 4495 w 10000"/>
                <a:gd name="connsiteY127" fmla="*/ 6100 h 10000"/>
                <a:gd name="connsiteX128" fmla="*/ 4245 w 10000"/>
                <a:gd name="connsiteY128" fmla="*/ 6226 h 10000"/>
                <a:gd name="connsiteX129" fmla="*/ 3959 w 10000"/>
                <a:gd name="connsiteY129" fmla="*/ 6355 h 10000"/>
                <a:gd name="connsiteX130" fmla="*/ 3653 w 10000"/>
                <a:gd name="connsiteY130" fmla="*/ 6483 h 10000"/>
                <a:gd name="connsiteX131" fmla="*/ 3336 w 10000"/>
                <a:gd name="connsiteY131" fmla="*/ 6637 h 10000"/>
                <a:gd name="connsiteX132" fmla="*/ 3015 w 10000"/>
                <a:gd name="connsiteY132" fmla="*/ 6781 h 10000"/>
                <a:gd name="connsiteX133" fmla="*/ 2698 w 10000"/>
                <a:gd name="connsiteY133" fmla="*/ 6925 h 10000"/>
                <a:gd name="connsiteX134" fmla="*/ 2398 w 10000"/>
                <a:gd name="connsiteY134" fmla="*/ 7082 h 10000"/>
                <a:gd name="connsiteX135" fmla="*/ 2117 w 10000"/>
                <a:gd name="connsiteY135" fmla="*/ 7208 h 10000"/>
                <a:gd name="connsiteX136" fmla="*/ 1863 w 10000"/>
                <a:gd name="connsiteY136" fmla="*/ 7325 h 10000"/>
                <a:gd name="connsiteX137" fmla="*/ 1654 w 10000"/>
                <a:gd name="connsiteY137" fmla="*/ 7423 h 10000"/>
                <a:gd name="connsiteX138" fmla="*/ 1496 w 10000"/>
                <a:gd name="connsiteY138" fmla="*/ 7480 h 10000"/>
                <a:gd name="connsiteX139" fmla="*/ 1387 w 10000"/>
                <a:gd name="connsiteY139" fmla="*/ 7538 h 10000"/>
                <a:gd name="connsiteX140" fmla="*/ 1352 w 10000"/>
                <a:gd name="connsiteY140" fmla="*/ 7551 h 10000"/>
                <a:gd name="connsiteX141" fmla="*/ 1271 w 10000"/>
                <a:gd name="connsiteY141" fmla="*/ 7480 h 10000"/>
                <a:gd name="connsiteX142" fmla="*/ 1189 w 10000"/>
                <a:gd name="connsiteY142" fmla="*/ 7410 h 10000"/>
                <a:gd name="connsiteX143" fmla="*/ 1113 w 10000"/>
                <a:gd name="connsiteY143" fmla="*/ 7339 h 10000"/>
                <a:gd name="connsiteX144" fmla="*/ 1032 w 10000"/>
                <a:gd name="connsiteY144" fmla="*/ 7254 h 10000"/>
                <a:gd name="connsiteX145" fmla="*/ 948 w 10000"/>
                <a:gd name="connsiteY145" fmla="*/ 7178 h 10000"/>
                <a:gd name="connsiteX146" fmla="*/ 867 w 10000"/>
                <a:gd name="connsiteY146" fmla="*/ 7095 h 10000"/>
                <a:gd name="connsiteX147" fmla="*/ 791 w 10000"/>
                <a:gd name="connsiteY147" fmla="*/ 7024 h 10000"/>
                <a:gd name="connsiteX148" fmla="*/ 709 w 10000"/>
                <a:gd name="connsiteY148" fmla="*/ 6941 h 10000"/>
                <a:gd name="connsiteX149" fmla="*/ 628 w 10000"/>
                <a:gd name="connsiteY149" fmla="*/ 6869 h 10000"/>
                <a:gd name="connsiteX150" fmla="*/ 546 w 10000"/>
                <a:gd name="connsiteY150" fmla="*/ 6798 h 10000"/>
                <a:gd name="connsiteX151" fmla="*/ 469 w 10000"/>
                <a:gd name="connsiteY151" fmla="*/ 6711 h 10000"/>
                <a:gd name="connsiteX152" fmla="*/ 383 w 10000"/>
                <a:gd name="connsiteY152" fmla="*/ 6653 h 10000"/>
                <a:gd name="connsiteX153" fmla="*/ 301 w 10000"/>
                <a:gd name="connsiteY153" fmla="*/ 6582 h 10000"/>
                <a:gd name="connsiteX154" fmla="*/ 220 w 10000"/>
                <a:gd name="connsiteY154" fmla="*/ 6511 h 10000"/>
                <a:gd name="connsiteX155" fmla="*/ 138 w 10000"/>
                <a:gd name="connsiteY155" fmla="*/ 6455 h 10000"/>
                <a:gd name="connsiteX156" fmla="*/ 56 w 10000"/>
                <a:gd name="connsiteY156" fmla="*/ 6385 h 10000"/>
                <a:gd name="connsiteX157" fmla="*/ 0 w 10000"/>
                <a:gd name="connsiteY157" fmla="*/ 6551 h 10000"/>
                <a:gd name="connsiteX158" fmla="*/ 15 w 10000"/>
                <a:gd name="connsiteY158" fmla="*/ 6582 h 10000"/>
                <a:gd name="connsiteX159" fmla="*/ 51 w 10000"/>
                <a:gd name="connsiteY159" fmla="*/ 6637 h 10000"/>
                <a:gd name="connsiteX160" fmla="*/ 106 w 10000"/>
                <a:gd name="connsiteY160" fmla="*/ 6698 h 10000"/>
                <a:gd name="connsiteX161" fmla="*/ 178 w 10000"/>
                <a:gd name="connsiteY161" fmla="*/ 6781 h 10000"/>
                <a:gd name="connsiteX162" fmla="*/ 265 w 10000"/>
                <a:gd name="connsiteY162" fmla="*/ 6869 h 10000"/>
                <a:gd name="connsiteX163" fmla="*/ 362 w 10000"/>
                <a:gd name="connsiteY163" fmla="*/ 6967 h 10000"/>
                <a:gd name="connsiteX164" fmla="*/ 459 w 10000"/>
                <a:gd name="connsiteY164" fmla="*/ 7082 h 10000"/>
                <a:gd name="connsiteX165" fmla="*/ 561 w 10000"/>
                <a:gd name="connsiteY165" fmla="*/ 7178 h 10000"/>
                <a:gd name="connsiteX166" fmla="*/ 663 w 10000"/>
                <a:gd name="connsiteY166" fmla="*/ 7296 h 10000"/>
                <a:gd name="connsiteX167" fmla="*/ 759 w 10000"/>
                <a:gd name="connsiteY167" fmla="*/ 7394 h 10000"/>
                <a:gd name="connsiteX168" fmla="*/ 857 w 10000"/>
                <a:gd name="connsiteY168" fmla="*/ 7480 h 10000"/>
                <a:gd name="connsiteX169" fmla="*/ 938 w 10000"/>
                <a:gd name="connsiteY169" fmla="*/ 7566 h 10000"/>
                <a:gd name="connsiteX170" fmla="*/ 1005 w 10000"/>
                <a:gd name="connsiteY170" fmla="*/ 7653 h 10000"/>
                <a:gd name="connsiteX171" fmla="*/ 1062 w 10000"/>
                <a:gd name="connsiteY171" fmla="*/ 7694 h 10000"/>
                <a:gd name="connsiteX172" fmla="*/ 1098 w 10000"/>
                <a:gd name="connsiteY172" fmla="*/ 7738 h 10000"/>
                <a:gd name="connsiteX173" fmla="*/ 1108 w 10000"/>
                <a:gd name="connsiteY173" fmla="*/ 7753 h 10000"/>
                <a:gd name="connsiteX174" fmla="*/ 1103 w 10000"/>
                <a:gd name="connsiteY174" fmla="*/ 7753 h 10000"/>
                <a:gd name="connsiteX175" fmla="*/ 1082 w 10000"/>
                <a:gd name="connsiteY175" fmla="*/ 7766 h 10000"/>
                <a:gd name="connsiteX176" fmla="*/ 1062 w 10000"/>
                <a:gd name="connsiteY176" fmla="*/ 7795 h 10000"/>
                <a:gd name="connsiteX177" fmla="*/ 1032 w 10000"/>
                <a:gd name="connsiteY177" fmla="*/ 7836 h 10000"/>
                <a:gd name="connsiteX178" fmla="*/ 994 w 10000"/>
                <a:gd name="connsiteY178" fmla="*/ 7865 h 10000"/>
                <a:gd name="connsiteX179" fmla="*/ 963 w 10000"/>
                <a:gd name="connsiteY179" fmla="*/ 7907 h 10000"/>
                <a:gd name="connsiteX180" fmla="*/ 938 w 10000"/>
                <a:gd name="connsiteY180" fmla="*/ 7950 h 10000"/>
                <a:gd name="connsiteX181" fmla="*/ 912 w 10000"/>
                <a:gd name="connsiteY181" fmla="*/ 7993 h 10000"/>
                <a:gd name="connsiteX182" fmla="*/ 2504 w 10000"/>
                <a:gd name="connsiteY182" fmla="*/ 9944 h 10000"/>
                <a:gd name="connsiteX183" fmla="*/ 2535 w 10000"/>
                <a:gd name="connsiteY183" fmla="*/ 9987 h 10000"/>
                <a:gd name="connsiteX184" fmla="*/ 2561 w 10000"/>
                <a:gd name="connsiteY184" fmla="*/ 10000 h 10000"/>
                <a:gd name="connsiteX185" fmla="*/ 2591 w 10000"/>
                <a:gd name="connsiteY185" fmla="*/ 10000 h 10000"/>
                <a:gd name="connsiteX186" fmla="*/ 2623 w 10000"/>
                <a:gd name="connsiteY186" fmla="*/ 9928 h 10000"/>
                <a:gd name="connsiteX187" fmla="*/ 1256 w 10000"/>
                <a:gd name="connsiteY187" fmla="*/ 8106 h 10000"/>
                <a:gd name="connsiteX188" fmla="*/ 1347 w 10000"/>
                <a:gd name="connsiteY188" fmla="*/ 8050 h 10000"/>
                <a:gd name="connsiteX189" fmla="*/ 1506 w 10000"/>
                <a:gd name="connsiteY189" fmla="*/ 7963 h 10000"/>
                <a:gd name="connsiteX190" fmla="*/ 1714 w 10000"/>
                <a:gd name="connsiteY190" fmla="*/ 7836 h 10000"/>
                <a:gd name="connsiteX191" fmla="*/ 1964 w 10000"/>
                <a:gd name="connsiteY191" fmla="*/ 7694 h 10000"/>
                <a:gd name="connsiteX192" fmla="*/ 2250 w 10000"/>
                <a:gd name="connsiteY192" fmla="*/ 7551 h 10000"/>
                <a:gd name="connsiteX193" fmla="*/ 2561 w 10000"/>
                <a:gd name="connsiteY193" fmla="*/ 7394 h 10000"/>
                <a:gd name="connsiteX194" fmla="*/ 2892 w 10000"/>
                <a:gd name="connsiteY194" fmla="*/ 7208 h 10000"/>
                <a:gd name="connsiteX195" fmla="*/ 3220 w 10000"/>
                <a:gd name="connsiteY195" fmla="*/ 7038 h 10000"/>
                <a:gd name="connsiteX196" fmla="*/ 3551 w 10000"/>
                <a:gd name="connsiteY196" fmla="*/ 6881 h 10000"/>
                <a:gd name="connsiteX197" fmla="*/ 3863 w 10000"/>
                <a:gd name="connsiteY197" fmla="*/ 6711 h 10000"/>
                <a:gd name="connsiteX198" fmla="*/ 4153 w 10000"/>
                <a:gd name="connsiteY198" fmla="*/ 6569 h 10000"/>
                <a:gd name="connsiteX199" fmla="*/ 4413 w 10000"/>
                <a:gd name="connsiteY199" fmla="*/ 6426 h 10000"/>
                <a:gd name="connsiteX200" fmla="*/ 4638 w 10000"/>
                <a:gd name="connsiteY200" fmla="*/ 6326 h 10000"/>
                <a:gd name="connsiteX201" fmla="*/ 4801 w 10000"/>
                <a:gd name="connsiteY201" fmla="*/ 6226 h 10000"/>
                <a:gd name="connsiteX202" fmla="*/ 4913 w 10000"/>
                <a:gd name="connsiteY202" fmla="*/ 6170 h 10000"/>
                <a:gd name="connsiteX203" fmla="*/ 4948 w 10000"/>
                <a:gd name="connsiteY203" fmla="*/ 6158 h 10000"/>
                <a:gd name="connsiteX204" fmla="*/ 5010 w 10000"/>
                <a:gd name="connsiteY204" fmla="*/ 6255 h 10000"/>
                <a:gd name="connsiteX205" fmla="*/ 5077 w 10000"/>
                <a:gd name="connsiteY205" fmla="*/ 6355 h 10000"/>
                <a:gd name="connsiteX206" fmla="*/ 5149 w 10000"/>
                <a:gd name="connsiteY206" fmla="*/ 6455 h 10000"/>
                <a:gd name="connsiteX207" fmla="*/ 5220 w 10000"/>
                <a:gd name="connsiteY207" fmla="*/ 6569 h 10000"/>
                <a:gd name="connsiteX208" fmla="*/ 5281 w 10000"/>
                <a:gd name="connsiteY208" fmla="*/ 6683 h 10000"/>
                <a:gd name="connsiteX209" fmla="*/ 5347 w 10000"/>
                <a:gd name="connsiteY209" fmla="*/ 6798 h 10000"/>
                <a:gd name="connsiteX210" fmla="*/ 5409 w 10000"/>
                <a:gd name="connsiteY210" fmla="*/ 6910 h 10000"/>
                <a:gd name="connsiteX211" fmla="*/ 5470 w 10000"/>
                <a:gd name="connsiteY211" fmla="*/ 7038 h 10000"/>
                <a:gd name="connsiteX212" fmla="*/ 5465 w 10000"/>
                <a:gd name="connsiteY212" fmla="*/ 7464 h 10000"/>
                <a:gd name="connsiteX213" fmla="*/ 5439 w 10000"/>
                <a:gd name="connsiteY213" fmla="*/ 7865 h 10000"/>
                <a:gd name="connsiteX214" fmla="*/ 5409 w 10000"/>
                <a:gd name="connsiteY214" fmla="*/ 8279 h 10000"/>
                <a:gd name="connsiteX215" fmla="*/ 5378 w 10000"/>
                <a:gd name="connsiteY215" fmla="*/ 8649 h 10000"/>
                <a:gd name="connsiteX216" fmla="*/ 5336 w 10000"/>
                <a:gd name="connsiteY216" fmla="*/ 8519 h 10000"/>
                <a:gd name="connsiteX217" fmla="*/ 5291 w 10000"/>
                <a:gd name="connsiteY217" fmla="*/ 8391 h 10000"/>
                <a:gd name="connsiteX218" fmla="*/ 5250 w 10000"/>
                <a:gd name="connsiteY218" fmla="*/ 8263 h 10000"/>
                <a:gd name="connsiteX219" fmla="*/ 5210 w 10000"/>
                <a:gd name="connsiteY219" fmla="*/ 8146 h 10000"/>
                <a:gd name="connsiteX220" fmla="*/ 5169 w 10000"/>
                <a:gd name="connsiteY220" fmla="*/ 8020 h 10000"/>
                <a:gd name="connsiteX221" fmla="*/ 5129 w 10000"/>
                <a:gd name="connsiteY221" fmla="*/ 7907 h 10000"/>
                <a:gd name="connsiteX222" fmla="*/ 5082 w 10000"/>
                <a:gd name="connsiteY222" fmla="*/ 7795 h 10000"/>
                <a:gd name="connsiteX223" fmla="*/ 5030 w 10000"/>
                <a:gd name="connsiteY223" fmla="*/ 7694 h 10000"/>
                <a:gd name="connsiteX224" fmla="*/ 5072 w 10000"/>
                <a:gd name="connsiteY224" fmla="*/ 7694 h 10000"/>
                <a:gd name="connsiteX225" fmla="*/ 5112 w 10000"/>
                <a:gd name="connsiteY225" fmla="*/ 7738 h 10000"/>
                <a:gd name="connsiteX226" fmla="*/ 5154 w 10000"/>
                <a:gd name="connsiteY226" fmla="*/ 7808 h 10000"/>
                <a:gd name="connsiteX227" fmla="*/ 5189 w 10000"/>
                <a:gd name="connsiteY227" fmla="*/ 7895 h 10000"/>
                <a:gd name="connsiteX228" fmla="*/ 5230 w 10000"/>
                <a:gd name="connsiteY228" fmla="*/ 7980 h 10000"/>
                <a:gd name="connsiteX229" fmla="*/ 5270 w 10000"/>
                <a:gd name="connsiteY229" fmla="*/ 8007 h 10000"/>
                <a:gd name="connsiteX230" fmla="*/ 5311 w 10000"/>
                <a:gd name="connsiteY230" fmla="*/ 8007 h 10000"/>
                <a:gd name="connsiteX231" fmla="*/ 5357 w 10000"/>
                <a:gd name="connsiteY231" fmla="*/ 7950 h 10000"/>
                <a:gd name="connsiteX232" fmla="*/ 5316 w 10000"/>
                <a:gd name="connsiteY232" fmla="*/ 7753 h 10000"/>
                <a:gd name="connsiteX233" fmla="*/ 5265 w 10000"/>
                <a:gd name="connsiteY233" fmla="*/ 7566 h 10000"/>
                <a:gd name="connsiteX234" fmla="*/ 5210 w 10000"/>
                <a:gd name="connsiteY234" fmla="*/ 7410 h 10000"/>
                <a:gd name="connsiteX235" fmla="*/ 5149 w 10000"/>
                <a:gd name="connsiteY235" fmla="*/ 7239 h 10000"/>
                <a:gd name="connsiteX236" fmla="*/ 5082 w 10000"/>
                <a:gd name="connsiteY236" fmla="*/ 7095 h 10000"/>
                <a:gd name="connsiteX237" fmla="*/ 5010 w 10000"/>
                <a:gd name="connsiteY237" fmla="*/ 6967 h 10000"/>
                <a:gd name="connsiteX238" fmla="*/ 4938 w 10000"/>
                <a:gd name="connsiteY238" fmla="*/ 6854 h 10000"/>
                <a:gd name="connsiteX239" fmla="*/ 4871 w 10000"/>
                <a:gd name="connsiteY239" fmla="*/ 6753 h 10000"/>
                <a:gd name="connsiteX240" fmla="*/ 4918 w 10000"/>
                <a:gd name="connsiteY240" fmla="*/ 6766 h 10000"/>
                <a:gd name="connsiteX241" fmla="*/ 4964 w 10000"/>
                <a:gd name="connsiteY241" fmla="*/ 6781 h 10000"/>
                <a:gd name="connsiteX242" fmla="*/ 5010 w 10000"/>
                <a:gd name="connsiteY242" fmla="*/ 6811 h 10000"/>
                <a:gd name="connsiteX243" fmla="*/ 5057 w 10000"/>
                <a:gd name="connsiteY243" fmla="*/ 6854 h 10000"/>
                <a:gd name="connsiteX244" fmla="*/ 5107 w 10000"/>
                <a:gd name="connsiteY244" fmla="*/ 6881 h 10000"/>
                <a:gd name="connsiteX245" fmla="*/ 5154 w 10000"/>
                <a:gd name="connsiteY245" fmla="*/ 6925 h 10000"/>
                <a:gd name="connsiteX246" fmla="*/ 5194 w 10000"/>
                <a:gd name="connsiteY246" fmla="*/ 6981 h 10000"/>
                <a:gd name="connsiteX247" fmla="*/ 5235 w 10000"/>
                <a:gd name="connsiteY247" fmla="*/ 7038 h 10000"/>
                <a:gd name="connsiteX248" fmla="*/ 5260 w 10000"/>
                <a:gd name="connsiteY248" fmla="*/ 7053 h 10000"/>
                <a:gd name="connsiteX249" fmla="*/ 5281 w 10000"/>
                <a:gd name="connsiteY249" fmla="*/ 7108 h 10000"/>
                <a:gd name="connsiteX250" fmla="*/ 5306 w 10000"/>
                <a:gd name="connsiteY250" fmla="*/ 7178 h 10000"/>
                <a:gd name="connsiteX251" fmla="*/ 5321 w 10000"/>
                <a:gd name="connsiteY251" fmla="*/ 7225 h 10000"/>
                <a:gd name="connsiteX252" fmla="*/ 5347 w 10000"/>
                <a:gd name="connsiteY252" fmla="*/ 7296 h 10000"/>
                <a:gd name="connsiteX253" fmla="*/ 5368 w 10000"/>
                <a:gd name="connsiteY253" fmla="*/ 7310 h 10000"/>
                <a:gd name="connsiteX254" fmla="*/ 5393 w 10000"/>
                <a:gd name="connsiteY254" fmla="*/ 7296 h 10000"/>
                <a:gd name="connsiteX255" fmla="*/ 5424 w 10000"/>
                <a:gd name="connsiteY255" fmla="*/ 7225 h 10000"/>
                <a:gd name="connsiteX256" fmla="*/ 5383 w 10000"/>
                <a:gd name="connsiteY256" fmla="*/ 7082 h 10000"/>
                <a:gd name="connsiteX257" fmla="*/ 5336 w 10000"/>
                <a:gd name="connsiteY257" fmla="*/ 6967 h 10000"/>
                <a:gd name="connsiteX258" fmla="*/ 5281 w 10000"/>
                <a:gd name="connsiteY258" fmla="*/ 6869 h 10000"/>
                <a:gd name="connsiteX259" fmla="*/ 5230 w 10000"/>
                <a:gd name="connsiteY259" fmla="*/ 6781 h 10000"/>
                <a:gd name="connsiteX260" fmla="*/ 5169 w 10000"/>
                <a:gd name="connsiteY260" fmla="*/ 6711 h 10000"/>
                <a:gd name="connsiteX261" fmla="*/ 5112 w 10000"/>
                <a:gd name="connsiteY261" fmla="*/ 6669 h 10000"/>
                <a:gd name="connsiteX262" fmla="*/ 5047 w 10000"/>
                <a:gd name="connsiteY262" fmla="*/ 6597 h 10000"/>
                <a:gd name="connsiteX263" fmla="*/ 4989 w 10000"/>
                <a:gd name="connsiteY263" fmla="*/ 6551 h 10000"/>
                <a:gd name="connsiteX264" fmla="*/ 4953 w 10000"/>
                <a:gd name="connsiteY264" fmla="*/ 6511 h 10000"/>
                <a:gd name="connsiteX265" fmla="*/ 4913 w 10000"/>
                <a:gd name="connsiteY265" fmla="*/ 6496 h 10000"/>
                <a:gd name="connsiteX266" fmla="*/ 4877 w 10000"/>
                <a:gd name="connsiteY266" fmla="*/ 6496 h 10000"/>
                <a:gd name="connsiteX267" fmla="*/ 4846 w 10000"/>
                <a:gd name="connsiteY267" fmla="*/ 6569 h 10000"/>
                <a:gd name="connsiteX268" fmla="*/ 4846 w 10000"/>
                <a:gd name="connsiteY268" fmla="*/ 6610 h 10000"/>
                <a:gd name="connsiteX269" fmla="*/ 4851 w 10000"/>
                <a:gd name="connsiteY269" fmla="*/ 6669 h 10000"/>
                <a:gd name="connsiteX270" fmla="*/ 4856 w 10000"/>
                <a:gd name="connsiteY270" fmla="*/ 6698 h 10000"/>
                <a:gd name="connsiteX271" fmla="*/ 4871 w 10000"/>
                <a:gd name="connsiteY271" fmla="*/ 6724 h 10000"/>
                <a:gd name="connsiteX272" fmla="*/ 4831 w 10000"/>
                <a:gd name="connsiteY272" fmla="*/ 6766 h 10000"/>
                <a:gd name="connsiteX273" fmla="*/ 4780 w 10000"/>
                <a:gd name="connsiteY273" fmla="*/ 6781 h 10000"/>
                <a:gd name="connsiteX274" fmla="*/ 4745 w 10000"/>
                <a:gd name="connsiteY274" fmla="*/ 6811 h 10000"/>
                <a:gd name="connsiteX275" fmla="*/ 4740 w 10000"/>
                <a:gd name="connsiteY275" fmla="*/ 6941 h 10000"/>
                <a:gd name="connsiteX276" fmla="*/ 4790 w 10000"/>
                <a:gd name="connsiteY276" fmla="*/ 6995 h 10000"/>
                <a:gd name="connsiteX277" fmla="*/ 4836 w 10000"/>
                <a:gd name="connsiteY277" fmla="*/ 7038 h 10000"/>
                <a:gd name="connsiteX278" fmla="*/ 4882 w 10000"/>
                <a:gd name="connsiteY278" fmla="*/ 7095 h 10000"/>
                <a:gd name="connsiteX279" fmla="*/ 4933 w 10000"/>
                <a:gd name="connsiteY279" fmla="*/ 7123 h 10000"/>
                <a:gd name="connsiteX280" fmla="*/ 4974 w 10000"/>
                <a:gd name="connsiteY280" fmla="*/ 7178 h 10000"/>
                <a:gd name="connsiteX281" fmla="*/ 5025 w 10000"/>
                <a:gd name="connsiteY281" fmla="*/ 7239 h 10000"/>
                <a:gd name="connsiteX282" fmla="*/ 5067 w 10000"/>
                <a:gd name="connsiteY282" fmla="*/ 7325 h 10000"/>
                <a:gd name="connsiteX283" fmla="*/ 5107 w 10000"/>
                <a:gd name="connsiteY283" fmla="*/ 7410 h 10000"/>
                <a:gd name="connsiteX284" fmla="*/ 5072 w 10000"/>
                <a:gd name="connsiteY284" fmla="*/ 7423 h 10000"/>
                <a:gd name="connsiteX285" fmla="*/ 5030 w 10000"/>
                <a:gd name="connsiteY285" fmla="*/ 7423 h 10000"/>
                <a:gd name="connsiteX286" fmla="*/ 4994 w 10000"/>
                <a:gd name="connsiteY286" fmla="*/ 7410 h 10000"/>
                <a:gd name="connsiteX287" fmla="*/ 4953 w 10000"/>
                <a:gd name="connsiteY287" fmla="*/ 7367 h 10000"/>
                <a:gd name="connsiteX288" fmla="*/ 4913 w 10000"/>
                <a:gd name="connsiteY288" fmla="*/ 7339 h 10000"/>
                <a:gd name="connsiteX289" fmla="*/ 4871 w 10000"/>
                <a:gd name="connsiteY289" fmla="*/ 7325 h 10000"/>
                <a:gd name="connsiteX290" fmla="*/ 4836 w 10000"/>
                <a:gd name="connsiteY290" fmla="*/ 7353 h 10000"/>
                <a:gd name="connsiteX291" fmla="*/ 4795 w 10000"/>
                <a:gd name="connsiteY291" fmla="*/ 7410 h 10000"/>
                <a:gd name="connsiteX292" fmla="*/ 4811 w 10000"/>
                <a:gd name="connsiteY292" fmla="*/ 7580 h 10000"/>
                <a:gd name="connsiteX293" fmla="*/ 4846 w 10000"/>
                <a:gd name="connsiteY293" fmla="*/ 7738 h 10000"/>
                <a:gd name="connsiteX294" fmla="*/ 4887 w 10000"/>
                <a:gd name="connsiteY294" fmla="*/ 7850 h 10000"/>
                <a:gd name="connsiteX295" fmla="*/ 4938 w 10000"/>
                <a:gd name="connsiteY295" fmla="*/ 7963 h 10000"/>
                <a:gd name="connsiteX296" fmla="*/ 4989 w 10000"/>
                <a:gd name="connsiteY296" fmla="*/ 8078 h 10000"/>
                <a:gd name="connsiteX297" fmla="*/ 5042 w 10000"/>
                <a:gd name="connsiteY297" fmla="*/ 8206 h 10000"/>
                <a:gd name="connsiteX298" fmla="*/ 5082 w 10000"/>
                <a:gd name="connsiteY298" fmla="*/ 8376 h 10000"/>
                <a:gd name="connsiteX299" fmla="*/ 5117 w 10000"/>
                <a:gd name="connsiteY299" fmla="*/ 8547 h 10000"/>
                <a:gd name="connsiteX300" fmla="*/ 5025 w 10000"/>
                <a:gd name="connsiteY300" fmla="*/ 8606 h 10000"/>
                <a:gd name="connsiteX301" fmla="*/ 4923 w 10000"/>
                <a:gd name="connsiteY301" fmla="*/ 8664 h 10000"/>
                <a:gd name="connsiteX302" fmla="*/ 4831 w 10000"/>
                <a:gd name="connsiteY302" fmla="*/ 8750 h 10000"/>
                <a:gd name="connsiteX303" fmla="*/ 4735 w 10000"/>
                <a:gd name="connsiteY303" fmla="*/ 8835 h 10000"/>
                <a:gd name="connsiteX304" fmla="*/ 4643 w 10000"/>
                <a:gd name="connsiteY304" fmla="*/ 8920 h 10000"/>
                <a:gd name="connsiteX305" fmla="*/ 4545 w 10000"/>
                <a:gd name="connsiteY305" fmla="*/ 8977 h 10000"/>
                <a:gd name="connsiteX306" fmla="*/ 4448 w 10000"/>
                <a:gd name="connsiteY306" fmla="*/ 9033 h 10000"/>
                <a:gd name="connsiteX307" fmla="*/ 4352 w 10000"/>
                <a:gd name="connsiteY307" fmla="*/ 9048 h 10000"/>
                <a:gd name="connsiteX308" fmla="*/ 4372 w 10000"/>
                <a:gd name="connsiteY308" fmla="*/ 8693 h 10000"/>
                <a:gd name="connsiteX309" fmla="*/ 4382 w 10000"/>
                <a:gd name="connsiteY309" fmla="*/ 8292 h 10000"/>
                <a:gd name="connsiteX310" fmla="*/ 4372 w 10000"/>
                <a:gd name="connsiteY310" fmla="*/ 7907 h 10000"/>
                <a:gd name="connsiteX311" fmla="*/ 4352 w 10000"/>
                <a:gd name="connsiteY311" fmla="*/ 7551 h 10000"/>
                <a:gd name="connsiteX312" fmla="*/ 4327 w 10000"/>
                <a:gd name="connsiteY312" fmla="*/ 7437 h 10000"/>
                <a:gd name="connsiteX313" fmla="*/ 4301 w 10000"/>
                <a:gd name="connsiteY313" fmla="*/ 7310 h 10000"/>
                <a:gd name="connsiteX314" fmla="*/ 4271 w 10000"/>
                <a:gd name="connsiteY314" fmla="*/ 7194 h 10000"/>
                <a:gd name="connsiteX315" fmla="*/ 4224 w 10000"/>
                <a:gd name="connsiteY315" fmla="*/ 7151 h 10000"/>
                <a:gd name="connsiteX316" fmla="*/ 4178 w 10000"/>
                <a:gd name="connsiteY316" fmla="*/ 7394 h 10000"/>
                <a:gd name="connsiteX317" fmla="*/ 4147 w 10000"/>
                <a:gd name="connsiteY317" fmla="*/ 7639 h 10000"/>
                <a:gd name="connsiteX318" fmla="*/ 4117 w 10000"/>
                <a:gd name="connsiteY318" fmla="*/ 7879 h 10000"/>
                <a:gd name="connsiteX319" fmla="*/ 4066 w 10000"/>
                <a:gd name="connsiteY319" fmla="*/ 8106 h 10000"/>
                <a:gd name="connsiteX320" fmla="*/ 3863 w 10000"/>
                <a:gd name="connsiteY320" fmla="*/ 7151 h 10000"/>
                <a:gd name="connsiteX321" fmla="*/ 3801 w 10000"/>
                <a:gd name="connsiteY321" fmla="*/ 7151 h 10000"/>
                <a:gd name="connsiteX322" fmla="*/ 3801 w 10000"/>
                <a:gd name="connsiteY322" fmla="*/ 7310 h 10000"/>
                <a:gd name="connsiteX323" fmla="*/ 3843 w 10000"/>
                <a:gd name="connsiteY323" fmla="*/ 7480 h 10000"/>
                <a:gd name="connsiteX324" fmla="*/ 3878 w 10000"/>
                <a:gd name="connsiteY324" fmla="*/ 7666 h 10000"/>
                <a:gd name="connsiteX325" fmla="*/ 3908 w 10000"/>
                <a:gd name="connsiteY325" fmla="*/ 7850 h 10000"/>
                <a:gd name="connsiteX326" fmla="*/ 3939 w 10000"/>
                <a:gd name="connsiteY326" fmla="*/ 8050 h 10000"/>
                <a:gd name="connsiteX327" fmla="*/ 3964 w 10000"/>
                <a:gd name="connsiteY327" fmla="*/ 8221 h 10000"/>
                <a:gd name="connsiteX328" fmla="*/ 3989 w 10000"/>
                <a:gd name="connsiteY328" fmla="*/ 8418 h 10000"/>
                <a:gd name="connsiteX329" fmla="*/ 4005 w 10000"/>
                <a:gd name="connsiteY329" fmla="*/ 8635 h 10000"/>
                <a:gd name="connsiteX330" fmla="*/ 4025 w 10000"/>
                <a:gd name="connsiteY330" fmla="*/ 8835 h 10000"/>
                <a:gd name="connsiteX331" fmla="*/ 4072 w 10000"/>
                <a:gd name="connsiteY331" fmla="*/ 8805 h 10000"/>
                <a:gd name="connsiteX332" fmla="*/ 4112 w 10000"/>
                <a:gd name="connsiteY332" fmla="*/ 8723 h 10000"/>
                <a:gd name="connsiteX333" fmla="*/ 4142 w 10000"/>
                <a:gd name="connsiteY333" fmla="*/ 8635 h 10000"/>
                <a:gd name="connsiteX334" fmla="*/ 4173 w 10000"/>
                <a:gd name="connsiteY334" fmla="*/ 8534 h 10000"/>
                <a:gd name="connsiteX335" fmla="*/ 4193 w 10000"/>
                <a:gd name="connsiteY335" fmla="*/ 8418 h 10000"/>
                <a:gd name="connsiteX336" fmla="*/ 4214 w 10000"/>
                <a:gd name="connsiteY336" fmla="*/ 8292 h 10000"/>
                <a:gd name="connsiteX337" fmla="*/ 4229 w 10000"/>
                <a:gd name="connsiteY337" fmla="*/ 8178 h 10000"/>
                <a:gd name="connsiteX338" fmla="*/ 4251 w 10000"/>
                <a:gd name="connsiteY338" fmla="*/ 8066 h 10000"/>
                <a:gd name="connsiteX339" fmla="*/ 4271 w 10000"/>
                <a:gd name="connsiteY339" fmla="*/ 8178 h 10000"/>
                <a:gd name="connsiteX340" fmla="*/ 4261 w 10000"/>
                <a:gd name="connsiteY340" fmla="*/ 8432 h 10000"/>
                <a:gd name="connsiteX341" fmla="*/ 4235 w 10000"/>
                <a:gd name="connsiteY341" fmla="*/ 8705 h 10000"/>
                <a:gd name="connsiteX342" fmla="*/ 4214 w 10000"/>
                <a:gd name="connsiteY342" fmla="*/ 8948 h 10000"/>
                <a:gd name="connsiteX343" fmla="*/ 4178 w 10000"/>
                <a:gd name="connsiteY343" fmla="*/ 9205 h 10000"/>
                <a:gd name="connsiteX344" fmla="*/ 4142 w 10000"/>
                <a:gd name="connsiteY344" fmla="*/ 9459 h 10000"/>
                <a:gd name="connsiteX345" fmla="*/ 4107 w 10000"/>
                <a:gd name="connsiteY345" fmla="*/ 9703 h 10000"/>
                <a:gd name="connsiteX346" fmla="*/ 4291 w 10000"/>
                <a:gd name="connsiteY346" fmla="*/ 9861 h 10000"/>
                <a:gd name="connsiteX347" fmla="*/ 4306 w 10000"/>
                <a:gd name="connsiteY347" fmla="*/ 9673 h 10000"/>
                <a:gd name="connsiteX348" fmla="*/ 4327 w 10000"/>
                <a:gd name="connsiteY348" fmla="*/ 9516 h 10000"/>
                <a:gd name="connsiteX349" fmla="*/ 4433 w 10000"/>
                <a:gd name="connsiteY349" fmla="*/ 9474 h 10000"/>
                <a:gd name="connsiteX350" fmla="*/ 4545 w 10000"/>
                <a:gd name="connsiteY350" fmla="*/ 9389 h 10000"/>
                <a:gd name="connsiteX351" fmla="*/ 4658 w 10000"/>
                <a:gd name="connsiteY351" fmla="*/ 9304 h 10000"/>
                <a:gd name="connsiteX352" fmla="*/ 4770 w 10000"/>
                <a:gd name="connsiteY352" fmla="*/ 9233 h 10000"/>
                <a:gd name="connsiteX353" fmla="*/ 4882 w 10000"/>
                <a:gd name="connsiteY353" fmla="*/ 9148 h 10000"/>
                <a:gd name="connsiteX354" fmla="*/ 4989 w 10000"/>
                <a:gd name="connsiteY354" fmla="*/ 9063 h 10000"/>
                <a:gd name="connsiteX355" fmla="*/ 5102 w 10000"/>
                <a:gd name="connsiteY355" fmla="*/ 8977 h 10000"/>
                <a:gd name="connsiteX356" fmla="*/ 5210 w 10000"/>
                <a:gd name="connsiteY356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312 w 10000"/>
                <a:gd name="connsiteY64" fmla="*/ 2112 h 10000"/>
                <a:gd name="connsiteX65" fmla="*/ 9224 w 10000"/>
                <a:gd name="connsiteY65" fmla="*/ 1955 h 10000"/>
                <a:gd name="connsiteX66" fmla="*/ 9148 w 10000"/>
                <a:gd name="connsiteY66" fmla="*/ 1826 h 10000"/>
                <a:gd name="connsiteX67" fmla="*/ 9067 w 10000"/>
                <a:gd name="connsiteY67" fmla="*/ 1698 h 10000"/>
                <a:gd name="connsiteX68" fmla="*/ 9051 w 10000"/>
                <a:gd name="connsiteY68" fmla="*/ 1712 h 10000"/>
                <a:gd name="connsiteX69" fmla="*/ 9040 w 10000"/>
                <a:gd name="connsiteY69" fmla="*/ 1726 h 10000"/>
                <a:gd name="connsiteX70" fmla="*/ 9025 w 10000"/>
                <a:gd name="connsiteY70" fmla="*/ 1739 h 10000"/>
                <a:gd name="connsiteX71" fmla="*/ 9015 w 10000"/>
                <a:gd name="connsiteY71" fmla="*/ 1766 h 10000"/>
                <a:gd name="connsiteX72" fmla="*/ 8999 w 10000"/>
                <a:gd name="connsiteY72" fmla="*/ 1826 h 10000"/>
                <a:gd name="connsiteX73" fmla="*/ 8973 w 10000"/>
                <a:gd name="connsiteY73" fmla="*/ 1912 h 10000"/>
                <a:gd name="connsiteX74" fmla="*/ 8933 w 10000"/>
                <a:gd name="connsiteY74" fmla="*/ 2025 h 10000"/>
                <a:gd name="connsiteX75" fmla="*/ 8887 w 10000"/>
                <a:gd name="connsiteY75" fmla="*/ 2168 h 10000"/>
                <a:gd name="connsiteX76" fmla="*/ 8815 w 10000"/>
                <a:gd name="connsiteY76" fmla="*/ 2351 h 10000"/>
                <a:gd name="connsiteX77" fmla="*/ 8750 w 10000"/>
                <a:gd name="connsiteY77" fmla="*/ 2492 h 10000"/>
                <a:gd name="connsiteX78" fmla="*/ 8694 w 10000"/>
                <a:gd name="connsiteY78" fmla="*/ 2623 h 10000"/>
                <a:gd name="connsiteX79" fmla="*/ 8633 w 10000"/>
                <a:gd name="connsiteY79" fmla="*/ 2736 h 10000"/>
                <a:gd name="connsiteX80" fmla="*/ 8580 w 10000"/>
                <a:gd name="connsiteY80" fmla="*/ 2823 h 10000"/>
                <a:gd name="connsiteX81" fmla="*/ 8530 w 10000"/>
                <a:gd name="connsiteY81" fmla="*/ 2906 h 10000"/>
                <a:gd name="connsiteX82" fmla="*/ 8479 w 10000"/>
                <a:gd name="connsiteY82" fmla="*/ 2953 h 10000"/>
                <a:gd name="connsiteX83" fmla="*/ 8429 w 10000"/>
                <a:gd name="connsiteY83" fmla="*/ 3008 h 10000"/>
                <a:gd name="connsiteX84" fmla="*/ 8377 w 10000"/>
                <a:gd name="connsiteY84" fmla="*/ 3022 h 10000"/>
                <a:gd name="connsiteX85" fmla="*/ 8321 w 10000"/>
                <a:gd name="connsiteY85" fmla="*/ 3037 h 10000"/>
                <a:gd name="connsiteX86" fmla="*/ 8271 w 10000"/>
                <a:gd name="connsiteY86" fmla="*/ 3051 h 10000"/>
                <a:gd name="connsiteX87" fmla="*/ 8210 w 10000"/>
                <a:gd name="connsiteY87" fmla="*/ 3051 h 10000"/>
                <a:gd name="connsiteX88" fmla="*/ 8147 w 10000"/>
                <a:gd name="connsiteY88" fmla="*/ 3037 h 10000"/>
                <a:gd name="connsiteX89" fmla="*/ 8076 w 10000"/>
                <a:gd name="connsiteY89" fmla="*/ 3037 h 10000"/>
                <a:gd name="connsiteX90" fmla="*/ 8000 w 10000"/>
                <a:gd name="connsiteY90" fmla="*/ 3022 h 10000"/>
                <a:gd name="connsiteX91" fmla="*/ 7918 w 10000"/>
                <a:gd name="connsiteY91" fmla="*/ 3008 h 10000"/>
                <a:gd name="connsiteX92" fmla="*/ 7863 w 10000"/>
                <a:gd name="connsiteY92" fmla="*/ 2935 h 10000"/>
                <a:gd name="connsiteX93" fmla="*/ 7807 w 10000"/>
                <a:gd name="connsiteY93" fmla="*/ 2892 h 10000"/>
                <a:gd name="connsiteX94" fmla="*/ 7755 w 10000"/>
                <a:gd name="connsiteY94" fmla="*/ 2823 h 10000"/>
                <a:gd name="connsiteX95" fmla="*/ 7693 w 10000"/>
                <a:gd name="connsiteY95" fmla="*/ 2763 h 10000"/>
                <a:gd name="connsiteX96" fmla="*/ 7643 w 10000"/>
                <a:gd name="connsiteY96" fmla="*/ 2692 h 10000"/>
                <a:gd name="connsiteX97" fmla="*/ 7587 w 10000"/>
                <a:gd name="connsiteY97" fmla="*/ 2593 h 10000"/>
                <a:gd name="connsiteX98" fmla="*/ 7547 w 10000"/>
                <a:gd name="connsiteY98" fmla="*/ 2478 h 10000"/>
                <a:gd name="connsiteX99" fmla="*/ 7505 w 10000"/>
                <a:gd name="connsiteY99" fmla="*/ 2351 h 10000"/>
                <a:gd name="connsiteX100" fmla="*/ 7526 w 10000"/>
                <a:gd name="connsiteY100" fmla="*/ 2295 h 10000"/>
                <a:gd name="connsiteX101" fmla="*/ 7542 w 10000"/>
                <a:gd name="connsiteY101" fmla="*/ 2238 h 10000"/>
                <a:gd name="connsiteX102" fmla="*/ 7557 w 10000"/>
                <a:gd name="connsiteY102" fmla="*/ 2168 h 10000"/>
                <a:gd name="connsiteX103" fmla="*/ 7572 w 10000"/>
                <a:gd name="connsiteY103" fmla="*/ 2112 h 10000"/>
                <a:gd name="connsiteX104" fmla="*/ 7612 w 10000"/>
                <a:gd name="connsiteY104" fmla="*/ 1753 h 10000"/>
                <a:gd name="connsiteX105" fmla="*/ 7628 w 10000"/>
                <a:gd name="connsiteY105" fmla="*/ 1397 h 10000"/>
                <a:gd name="connsiteX106" fmla="*/ 7628 w 10000"/>
                <a:gd name="connsiteY106" fmla="*/ 1042 h 10000"/>
                <a:gd name="connsiteX107" fmla="*/ 7617 w 10000"/>
                <a:gd name="connsiteY107" fmla="*/ 685 h 10000"/>
                <a:gd name="connsiteX108" fmla="*/ 7587 w 10000"/>
                <a:gd name="connsiteY108" fmla="*/ 330 h 10000"/>
                <a:gd name="connsiteX109" fmla="*/ 7542 w 10000"/>
                <a:gd name="connsiteY109" fmla="*/ 0 h 10000"/>
                <a:gd name="connsiteX110" fmla="*/ 7103 w 10000"/>
                <a:gd name="connsiteY110" fmla="*/ 1925 h 10000"/>
                <a:gd name="connsiteX111" fmla="*/ 6984 w 10000"/>
                <a:gd name="connsiteY111" fmla="*/ 1955 h 10000"/>
                <a:gd name="connsiteX112" fmla="*/ 6872 w 10000"/>
                <a:gd name="connsiteY112" fmla="*/ 2025 h 10000"/>
                <a:gd name="connsiteX113" fmla="*/ 6760 w 10000"/>
                <a:gd name="connsiteY113" fmla="*/ 2112 h 10000"/>
                <a:gd name="connsiteX114" fmla="*/ 6654 w 10000"/>
                <a:gd name="connsiteY114" fmla="*/ 2195 h 10000"/>
                <a:gd name="connsiteX115" fmla="*/ 6550 w 10000"/>
                <a:gd name="connsiteY115" fmla="*/ 2337 h 10000"/>
                <a:gd name="connsiteX116" fmla="*/ 5485 w 10000"/>
                <a:gd name="connsiteY116" fmla="*/ 6569 h 10000"/>
                <a:gd name="connsiteX117" fmla="*/ 5378 w 10000"/>
                <a:gd name="connsiteY117" fmla="*/ 6439 h 10000"/>
                <a:gd name="connsiteX118" fmla="*/ 5291 w 10000"/>
                <a:gd name="connsiteY118" fmla="*/ 6371 h 10000"/>
                <a:gd name="connsiteX119" fmla="*/ 5210 w 10000"/>
                <a:gd name="connsiteY119" fmla="*/ 6284 h 10000"/>
                <a:gd name="connsiteX120" fmla="*/ 5129 w 10000"/>
                <a:gd name="connsiteY120" fmla="*/ 6185 h 10000"/>
                <a:gd name="connsiteX121" fmla="*/ 5052 w 10000"/>
                <a:gd name="connsiteY121" fmla="*/ 6100 h 10000"/>
                <a:gd name="connsiteX122" fmla="*/ 4999 w 10000"/>
                <a:gd name="connsiteY122" fmla="*/ 6000 h 10000"/>
                <a:gd name="connsiteX123" fmla="*/ 4974 w 10000"/>
                <a:gd name="connsiteY123" fmla="*/ 5886 h 10000"/>
                <a:gd name="connsiteX124" fmla="*/ 4871 w 10000"/>
                <a:gd name="connsiteY124" fmla="*/ 5928 h 10000"/>
                <a:gd name="connsiteX125" fmla="*/ 4704 w 10000"/>
                <a:gd name="connsiteY125" fmla="*/ 6013 h 10000"/>
                <a:gd name="connsiteX126" fmla="*/ 4495 w 10000"/>
                <a:gd name="connsiteY126" fmla="*/ 6100 h 10000"/>
                <a:gd name="connsiteX127" fmla="*/ 4245 w 10000"/>
                <a:gd name="connsiteY127" fmla="*/ 6226 h 10000"/>
                <a:gd name="connsiteX128" fmla="*/ 3959 w 10000"/>
                <a:gd name="connsiteY128" fmla="*/ 6355 h 10000"/>
                <a:gd name="connsiteX129" fmla="*/ 3653 w 10000"/>
                <a:gd name="connsiteY129" fmla="*/ 6483 h 10000"/>
                <a:gd name="connsiteX130" fmla="*/ 3336 w 10000"/>
                <a:gd name="connsiteY130" fmla="*/ 6637 h 10000"/>
                <a:gd name="connsiteX131" fmla="*/ 3015 w 10000"/>
                <a:gd name="connsiteY131" fmla="*/ 6781 h 10000"/>
                <a:gd name="connsiteX132" fmla="*/ 2698 w 10000"/>
                <a:gd name="connsiteY132" fmla="*/ 6925 h 10000"/>
                <a:gd name="connsiteX133" fmla="*/ 2398 w 10000"/>
                <a:gd name="connsiteY133" fmla="*/ 7082 h 10000"/>
                <a:gd name="connsiteX134" fmla="*/ 2117 w 10000"/>
                <a:gd name="connsiteY134" fmla="*/ 7208 h 10000"/>
                <a:gd name="connsiteX135" fmla="*/ 1863 w 10000"/>
                <a:gd name="connsiteY135" fmla="*/ 7325 h 10000"/>
                <a:gd name="connsiteX136" fmla="*/ 1654 w 10000"/>
                <a:gd name="connsiteY136" fmla="*/ 7423 h 10000"/>
                <a:gd name="connsiteX137" fmla="*/ 1496 w 10000"/>
                <a:gd name="connsiteY137" fmla="*/ 7480 h 10000"/>
                <a:gd name="connsiteX138" fmla="*/ 1387 w 10000"/>
                <a:gd name="connsiteY138" fmla="*/ 7538 h 10000"/>
                <a:gd name="connsiteX139" fmla="*/ 1352 w 10000"/>
                <a:gd name="connsiteY139" fmla="*/ 7551 h 10000"/>
                <a:gd name="connsiteX140" fmla="*/ 1271 w 10000"/>
                <a:gd name="connsiteY140" fmla="*/ 7480 h 10000"/>
                <a:gd name="connsiteX141" fmla="*/ 1189 w 10000"/>
                <a:gd name="connsiteY141" fmla="*/ 7410 h 10000"/>
                <a:gd name="connsiteX142" fmla="*/ 1113 w 10000"/>
                <a:gd name="connsiteY142" fmla="*/ 7339 h 10000"/>
                <a:gd name="connsiteX143" fmla="*/ 1032 w 10000"/>
                <a:gd name="connsiteY143" fmla="*/ 7254 h 10000"/>
                <a:gd name="connsiteX144" fmla="*/ 948 w 10000"/>
                <a:gd name="connsiteY144" fmla="*/ 7178 h 10000"/>
                <a:gd name="connsiteX145" fmla="*/ 867 w 10000"/>
                <a:gd name="connsiteY145" fmla="*/ 7095 h 10000"/>
                <a:gd name="connsiteX146" fmla="*/ 791 w 10000"/>
                <a:gd name="connsiteY146" fmla="*/ 7024 h 10000"/>
                <a:gd name="connsiteX147" fmla="*/ 709 w 10000"/>
                <a:gd name="connsiteY147" fmla="*/ 6941 h 10000"/>
                <a:gd name="connsiteX148" fmla="*/ 628 w 10000"/>
                <a:gd name="connsiteY148" fmla="*/ 6869 h 10000"/>
                <a:gd name="connsiteX149" fmla="*/ 546 w 10000"/>
                <a:gd name="connsiteY149" fmla="*/ 6798 h 10000"/>
                <a:gd name="connsiteX150" fmla="*/ 469 w 10000"/>
                <a:gd name="connsiteY150" fmla="*/ 6711 h 10000"/>
                <a:gd name="connsiteX151" fmla="*/ 383 w 10000"/>
                <a:gd name="connsiteY151" fmla="*/ 6653 h 10000"/>
                <a:gd name="connsiteX152" fmla="*/ 301 w 10000"/>
                <a:gd name="connsiteY152" fmla="*/ 6582 h 10000"/>
                <a:gd name="connsiteX153" fmla="*/ 220 w 10000"/>
                <a:gd name="connsiteY153" fmla="*/ 6511 h 10000"/>
                <a:gd name="connsiteX154" fmla="*/ 138 w 10000"/>
                <a:gd name="connsiteY154" fmla="*/ 6455 h 10000"/>
                <a:gd name="connsiteX155" fmla="*/ 56 w 10000"/>
                <a:gd name="connsiteY155" fmla="*/ 6385 h 10000"/>
                <a:gd name="connsiteX156" fmla="*/ 0 w 10000"/>
                <a:gd name="connsiteY156" fmla="*/ 6551 h 10000"/>
                <a:gd name="connsiteX157" fmla="*/ 15 w 10000"/>
                <a:gd name="connsiteY157" fmla="*/ 6582 h 10000"/>
                <a:gd name="connsiteX158" fmla="*/ 51 w 10000"/>
                <a:gd name="connsiteY158" fmla="*/ 6637 h 10000"/>
                <a:gd name="connsiteX159" fmla="*/ 106 w 10000"/>
                <a:gd name="connsiteY159" fmla="*/ 6698 h 10000"/>
                <a:gd name="connsiteX160" fmla="*/ 178 w 10000"/>
                <a:gd name="connsiteY160" fmla="*/ 6781 h 10000"/>
                <a:gd name="connsiteX161" fmla="*/ 265 w 10000"/>
                <a:gd name="connsiteY161" fmla="*/ 6869 h 10000"/>
                <a:gd name="connsiteX162" fmla="*/ 362 w 10000"/>
                <a:gd name="connsiteY162" fmla="*/ 6967 h 10000"/>
                <a:gd name="connsiteX163" fmla="*/ 459 w 10000"/>
                <a:gd name="connsiteY163" fmla="*/ 7082 h 10000"/>
                <a:gd name="connsiteX164" fmla="*/ 561 w 10000"/>
                <a:gd name="connsiteY164" fmla="*/ 7178 h 10000"/>
                <a:gd name="connsiteX165" fmla="*/ 663 w 10000"/>
                <a:gd name="connsiteY165" fmla="*/ 7296 h 10000"/>
                <a:gd name="connsiteX166" fmla="*/ 759 w 10000"/>
                <a:gd name="connsiteY166" fmla="*/ 7394 h 10000"/>
                <a:gd name="connsiteX167" fmla="*/ 857 w 10000"/>
                <a:gd name="connsiteY167" fmla="*/ 7480 h 10000"/>
                <a:gd name="connsiteX168" fmla="*/ 938 w 10000"/>
                <a:gd name="connsiteY168" fmla="*/ 7566 h 10000"/>
                <a:gd name="connsiteX169" fmla="*/ 1005 w 10000"/>
                <a:gd name="connsiteY169" fmla="*/ 7653 h 10000"/>
                <a:gd name="connsiteX170" fmla="*/ 1062 w 10000"/>
                <a:gd name="connsiteY170" fmla="*/ 7694 h 10000"/>
                <a:gd name="connsiteX171" fmla="*/ 1098 w 10000"/>
                <a:gd name="connsiteY171" fmla="*/ 7738 h 10000"/>
                <a:gd name="connsiteX172" fmla="*/ 1108 w 10000"/>
                <a:gd name="connsiteY172" fmla="*/ 7753 h 10000"/>
                <a:gd name="connsiteX173" fmla="*/ 1103 w 10000"/>
                <a:gd name="connsiteY173" fmla="*/ 7753 h 10000"/>
                <a:gd name="connsiteX174" fmla="*/ 1082 w 10000"/>
                <a:gd name="connsiteY174" fmla="*/ 7766 h 10000"/>
                <a:gd name="connsiteX175" fmla="*/ 1062 w 10000"/>
                <a:gd name="connsiteY175" fmla="*/ 7795 h 10000"/>
                <a:gd name="connsiteX176" fmla="*/ 1032 w 10000"/>
                <a:gd name="connsiteY176" fmla="*/ 7836 h 10000"/>
                <a:gd name="connsiteX177" fmla="*/ 994 w 10000"/>
                <a:gd name="connsiteY177" fmla="*/ 7865 h 10000"/>
                <a:gd name="connsiteX178" fmla="*/ 963 w 10000"/>
                <a:gd name="connsiteY178" fmla="*/ 7907 h 10000"/>
                <a:gd name="connsiteX179" fmla="*/ 938 w 10000"/>
                <a:gd name="connsiteY179" fmla="*/ 7950 h 10000"/>
                <a:gd name="connsiteX180" fmla="*/ 912 w 10000"/>
                <a:gd name="connsiteY180" fmla="*/ 7993 h 10000"/>
                <a:gd name="connsiteX181" fmla="*/ 2504 w 10000"/>
                <a:gd name="connsiteY181" fmla="*/ 9944 h 10000"/>
                <a:gd name="connsiteX182" fmla="*/ 2535 w 10000"/>
                <a:gd name="connsiteY182" fmla="*/ 9987 h 10000"/>
                <a:gd name="connsiteX183" fmla="*/ 2561 w 10000"/>
                <a:gd name="connsiteY183" fmla="*/ 10000 h 10000"/>
                <a:gd name="connsiteX184" fmla="*/ 2591 w 10000"/>
                <a:gd name="connsiteY184" fmla="*/ 10000 h 10000"/>
                <a:gd name="connsiteX185" fmla="*/ 2623 w 10000"/>
                <a:gd name="connsiteY185" fmla="*/ 9928 h 10000"/>
                <a:gd name="connsiteX186" fmla="*/ 1256 w 10000"/>
                <a:gd name="connsiteY186" fmla="*/ 8106 h 10000"/>
                <a:gd name="connsiteX187" fmla="*/ 1347 w 10000"/>
                <a:gd name="connsiteY187" fmla="*/ 8050 h 10000"/>
                <a:gd name="connsiteX188" fmla="*/ 1506 w 10000"/>
                <a:gd name="connsiteY188" fmla="*/ 7963 h 10000"/>
                <a:gd name="connsiteX189" fmla="*/ 1714 w 10000"/>
                <a:gd name="connsiteY189" fmla="*/ 7836 h 10000"/>
                <a:gd name="connsiteX190" fmla="*/ 1964 w 10000"/>
                <a:gd name="connsiteY190" fmla="*/ 7694 h 10000"/>
                <a:gd name="connsiteX191" fmla="*/ 2250 w 10000"/>
                <a:gd name="connsiteY191" fmla="*/ 7551 h 10000"/>
                <a:gd name="connsiteX192" fmla="*/ 2561 w 10000"/>
                <a:gd name="connsiteY192" fmla="*/ 7394 h 10000"/>
                <a:gd name="connsiteX193" fmla="*/ 2892 w 10000"/>
                <a:gd name="connsiteY193" fmla="*/ 7208 h 10000"/>
                <a:gd name="connsiteX194" fmla="*/ 3220 w 10000"/>
                <a:gd name="connsiteY194" fmla="*/ 7038 h 10000"/>
                <a:gd name="connsiteX195" fmla="*/ 3551 w 10000"/>
                <a:gd name="connsiteY195" fmla="*/ 6881 h 10000"/>
                <a:gd name="connsiteX196" fmla="*/ 3863 w 10000"/>
                <a:gd name="connsiteY196" fmla="*/ 6711 h 10000"/>
                <a:gd name="connsiteX197" fmla="*/ 4153 w 10000"/>
                <a:gd name="connsiteY197" fmla="*/ 6569 h 10000"/>
                <a:gd name="connsiteX198" fmla="*/ 4413 w 10000"/>
                <a:gd name="connsiteY198" fmla="*/ 6426 h 10000"/>
                <a:gd name="connsiteX199" fmla="*/ 4638 w 10000"/>
                <a:gd name="connsiteY199" fmla="*/ 6326 h 10000"/>
                <a:gd name="connsiteX200" fmla="*/ 4801 w 10000"/>
                <a:gd name="connsiteY200" fmla="*/ 6226 h 10000"/>
                <a:gd name="connsiteX201" fmla="*/ 4913 w 10000"/>
                <a:gd name="connsiteY201" fmla="*/ 6170 h 10000"/>
                <a:gd name="connsiteX202" fmla="*/ 4948 w 10000"/>
                <a:gd name="connsiteY202" fmla="*/ 6158 h 10000"/>
                <a:gd name="connsiteX203" fmla="*/ 5010 w 10000"/>
                <a:gd name="connsiteY203" fmla="*/ 6255 h 10000"/>
                <a:gd name="connsiteX204" fmla="*/ 5077 w 10000"/>
                <a:gd name="connsiteY204" fmla="*/ 6355 h 10000"/>
                <a:gd name="connsiteX205" fmla="*/ 5149 w 10000"/>
                <a:gd name="connsiteY205" fmla="*/ 6455 h 10000"/>
                <a:gd name="connsiteX206" fmla="*/ 5220 w 10000"/>
                <a:gd name="connsiteY206" fmla="*/ 6569 h 10000"/>
                <a:gd name="connsiteX207" fmla="*/ 5281 w 10000"/>
                <a:gd name="connsiteY207" fmla="*/ 6683 h 10000"/>
                <a:gd name="connsiteX208" fmla="*/ 5347 w 10000"/>
                <a:gd name="connsiteY208" fmla="*/ 6798 h 10000"/>
                <a:gd name="connsiteX209" fmla="*/ 5409 w 10000"/>
                <a:gd name="connsiteY209" fmla="*/ 6910 h 10000"/>
                <a:gd name="connsiteX210" fmla="*/ 5470 w 10000"/>
                <a:gd name="connsiteY210" fmla="*/ 7038 h 10000"/>
                <a:gd name="connsiteX211" fmla="*/ 5465 w 10000"/>
                <a:gd name="connsiteY211" fmla="*/ 7464 h 10000"/>
                <a:gd name="connsiteX212" fmla="*/ 5439 w 10000"/>
                <a:gd name="connsiteY212" fmla="*/ 7865 h 10000"/>
                <a:gd name="connsiteX213" fmla="*/ 5409 w 10000"/>
                <a:gd name="connsiteY213" fmla="*/ 8279 h 10000"/>
                <a:gd name="connsiteX214" fmla="*/ 5378 w 10000"/>
                <a:gd name="connsiteY214" fmla="*/ 8649 h 10000"/>
                <a:gd name="connsiteX215" fmla="*/ 5336 w 10000"/>
                <a:gd name="connsiteY215" fmla="*/ 8519 h 10000"/>
                <a:gd name="connsiteX216" fmla="*/ 5291 w 10000"/>
                <a:gd name="connsiteY216" fmla="*/ 8391 h 10000"/>
                <a:gd name="connsiteX217" fmla="*/ 5250 w 10000"/>
                <a:gd name="connsiteY217" fmla="*/ 8263 h 10000"/>
                <a:gd name="connsiteX218" fmla="*/ 5210 w 10000"/>
                <a:gd name="connsiteY218" fmla="*/ 8146 h 10000"/>
                <a:gd name="connsiteX219" fmla="*/ 5169 w 10000"/>
                <a:gd name="connsiteY219" fmla="*/ 8020 h 10000"/>
                <a:gd name="connsiteX220" fmla="*/ 5129 w 10000"/>
                <a:gd name="connsiteY220" fmla="*/ 7907 h 10000"/>
                <a:gd name="connsiteX221" fmla="*/ 5082 w 10000"/>
                <a:gd name="connsiteY221" fmla="*/ 7795 h 10000"/>
                <a:gd name="connsiteX222" fmla="*/ 5030 w 10000"/>
                <a:gd name="connsiteY222" fmla="*/ 7694 h 10000"/>
                <a:gd name="connsiteX223" fmla="*/ 5072 w 10000"/>
                <a:gd name="connsiteY223" fmla="*/ 7694 h 10000"/>
                <a:gd name="connsiteX224" fmla="*/ 5112 w 10000"/>
                <a:gd name="connsiteY224" fmla="*/ 7738 h 10000"/>
                <a:gd name="connsiteX225" fmla="*/ 5154 w 10000"/>
                <a:gd name="connsiteY225" fmla="*/ 7808 h 10000"/>
                <a:gd name="connsiteX226" fmla="*/ 5189 w 10000"/>
                <a:gd name="connsiteY226" fmla="*/ 7895 h 10000"/>
                <a:gd name="connsiteX227" fmla="*/ 5230 w 10000"/>
                <a:gd name="connsiteY227" fmla="*/ 7980 h 10000"/>
                <a:gd name="connsiteX228" fmla="*/ 5270 w 10000"/>
                <a:gd name="connsiteY228" fmla="*/ 8007 h 10000"/>
                <a:gd name="connsiteX229" fmla="*/ 5311 w 10000"/>
                <a:gd name="connsiteY229" fmla="*/ 8007 h 10000"/>
                <a:gd name="connsiteX230" fmla="*/ 5357 w 10000"/>
                <a:gd name="connsiteY230" fmla="*/ 7950 h 10000"/>
                <a:gd name="connsiteX231" fmla="*/ 5316 w 10000"/>
                <a:gd name="connsiteY231" fmla="*/ 7753 h 10000"/>
                <a:gd name="connsiteX232" fmla="*/ 5265 w 10000"/>
                <a:gd name="connsiteY232" fmla="*/ 7566 h 10000"/>
                <a:gd name="connsiteX233" fmla="*/ 5210 w 10000"/>
                <a:gd name="connsiteY233" fmla="*/ 7410 h 10000"/>
                <a:gd name="connsiteX234" fmla="*/ 5149 w 10000"/>
                <a:gd name="connsiteY234" fmla="*/ 7239 h 10000"/>
                <a:gd name="connsiteX235" fmla="*/ 5082 w 10000"/>
                <a:gd name="connsiteY235" fmla="*/ 7095 h 10000"/>
                <a:gd name="connsiteX236" fmla="*/ 5010 w 10000"/>
                <a:gd name="connsiteY236" fmla="*/ 6967 h 10000"/>
                <a:gd name="connsiteX237" fmla="*/ 4938 w 10000"/>
                <a:gd name="connsiteY237" fmla="*/ 6854 h 10000"/>
                <a:gd name="connsiteX238" fmla="*/ 4871 w 10000"/>
                <a:gd name="connsiteY238" fmla="*/ 6753 h 10000"/>
                <a:gd name="connsiteX239" fmla="*/ 4918 w 10000"/>
                <a:gd name="connsiteY239" fmla="*/ 6766 h 10000"/>
                <a:gd name="connsiteX240" fmla="*/ 4964 w 10000"/>
                <a:gd name="connsiteY240" fmla="*/ 6781 h 10000"/>
                <a:gd name="connsiteX241" fmla="*/ 5010 w 10000"/>
                <a:gd name="connsiteY241" fmla="*/ 6811 h 10000"/>
                <a:gd name="connsiteX242" fmla="*/ 5057 w 10000"/>
                <a:gd name="connsiteY242" fmla="*/ 6854 h 10000"/>
                <a:gd name="connsiteX243" fmla="*/ 5107 w 10000"/>
                <a:gd name="connsiteY243" fmla="*/ 6881 h 10000"/>
                <a:gd name="connsiteX244" fmla="*/ 5154 w 10000"/>
                <a:gd name="connsiteY244" fmla="*/ 6925 h 10000"/>
                <a:gd name="connsiteX245" fmla="*/ 5194 w 10000"/>
                <a:gd name="connsiteY245" fmla="*/ 6981 h 10000"/>
                <a:gd name="connsiteX246" fmla="*/ 5235 w 10000"/>
                <a:gd name="connsiteY246" fmla="*/ 7038 h 10000"/>
                <a:gd name="connsiteX247" fmla="*/ 5260 w 10000"/>
                <a:gd name="connsiteY247" fmla="*/ 7053 h 10000"/>
                <a:gd name="connsiteX248" fmla="*/ 5281 w 10000"/>
                <a:gd name="connsiteY248" fmla="*/ 7108 h 10000"/>
                <a:gd name="connsiteX249" fmla="*/ 5306 w 10000"/>
                <a:gd name="connsiteY249" fmla="*/ 7178 h 10000"/>
                <a:gd name="connsiteX250" fmla="*/ 5321 w 10000"/>
                <a:gd name="connsiteY250" fmla="*/ 7225 h 10000"/>
                <a:gd name="connsiteX251" fmla="*/ 5347 w 10000"/>
                <a:gd name="connsiteY251" fmla="*/ 7296 h 10000"/>
                <a:gd name="connsiteX252" fmla="*/ 5368 w 10000"/>
                <a:gd name="connsiteY252" fmla="*/ 7310 h 10000"/>
                <a:gd name="connsiteX253" fmla="*/ 5393 w 10000"/>
                <a:gd name="connsiteY253" fmla="*/ 7296 h 10000"/>
                <a:gd name="connsiteX254" fmla="*/ 5424 w 10000"/>
                <a:gd name="connsiteY254" fmla="*/ 7225 h 10000"/>
                <a:gd name="connsiteX255" fmla="*/ 5383 w 10000"/>
                <a:gd name="connsiteY255" fmla="*/ 7082 h 10000"/>
                <a:gd name="connsiteX256" fmla="*/ 5336 w 10000"/>
                <a:gd name="connsiteY256" fmla="*/ 6967 h 10000"/>
                <a:gd name="connsiteX257" fmla="*/ 5281 w 10000"/>
                <a:gd name="connsiteY257" fmla="*/ 6869 h 10000"/>
                <a:gd name="connsiteX258" fmla="*/ 5230 w 10000"/>
                <a:gd name="connsiteY258" fmla="*/ 6781 h 10000"/>
                <a:gd name="connsiteX259" fmla="*/ 5169 w 10000"/>
                <a:gd name="connsiteY259" fmla="*/ 6711 h 10000"/>
                <a:gd name="connsiteX260" fmla="*/ 5112 w 10000"/>
                <a:gd name="connsiteY260" fmla="*/ 6669 h 10000"/>
                <a:gd name="connsiteX261" fmla="*/ 5047 w 10000"/>
                <a:gd name="connsiteY261" fmla="*/ 6597 h 10000"/>
                <a:gd name="connsiteX262" fmla="*/ 4989 w 10000"/>
                <a:gd name="connsiteY262" fmla="*/ 6551 h 10000"/>
                <a:gd name="connsiteX263" fmla="*/ 4953 w 10000"/>
                <a:gd name="connsiteY263" fmla="*/ 6511 h 10000"/>
                <a:gd name="connsiteX264" fmla="*/ 4913 w 10000"/>
                <a:gd name="connsiteY264" fmla="*/ 6496 h 10000"/>
                <a:gd name="connsiteX265" fmla="*/ 4877 w 10000"/>
                <a:gd name="connsiteY265" fmla="*/ 6496 h 10000"/>
                <a:gd name="connsiteX266" fmla="*/ 4846 w 10000"/>
                <a:gd name="connsiteY266" fmla="*/ 6569 h 10000"/>
                <a:gd name="connsiteX267" fmla="*/ 4846 w 10000"/>
                <a:gd name="connsiteY267" fmla="*/ 6610 h 10000"/>
                <a:gd name="connsiteX268" fmla="*/ 4851 w 10000"/>
                <a:gd name="connsiteY268" fmla="*/ 6669 h 10000"/>
                <a:gd name="connsiteX269" fmla="*/ 4856 w 10000"/>
                <a:gd name="connsiteY269" fmla="*/ 6698 h 10000"/>
                <a:gd name="connsiteX270" fmla="*/ 4871 w 10000"/>
                <a:gd name="connsiteY270" fmla="*/ 6724 h 10000"/>
                <a:gd name="connsiteX271" fmla="*/ 4831 w 10000"/>
                <a:gd name="connsiteY271" fmla="*/ 6766 h 10000"/>
                <a:gd name="connsiteX272" fmla="*/ 4780 w 10000"/>
                <a:gd name="connsiteY272" fmla="*/ 6781 h 10000"/>
                <a:gd name="connsiteX273" fmla="*/ 4745 w 10000"/>
                <a:gd name="connsiteY273" fmla="*/ 6811 h 10000"/>
                <a:gd name="connsiteX274" fmla="*/ 4740 w 10000"/>
                <a:gd name="connsiteY274" fmla="*/ 6941 h 10000"/>
                <a:gd name="connsiteX275" fmla="*/ 4790 w 10000"/>
                <a:gd name="connsiteY275" fmla="*/ 6995 h 10000"/>
                <a:gd name="connsiteX276" fmla="*/ 4836 w 10000"/>
                <a:gd name="connsiteY276" fmla="*/ 7038 h 10000"/>
                <a:gd name="connsiteX277" fmla="*/ 4882 w 10000"/>
                <a:gd name="connsiteY277" fmla="*/ 7095 h 10000"/>
                <a:gd name="connsiteX278" fmla="*/ 4933 w 10000"/>
                <a:gd name="connsiteY278" fmla="*/ 7123 h 10000"/>
                <a:gd name="connsiteX279" fmla="*/ 4974 w 10000"/>
                <a:gd name="connsiteY279" fmla="*/ 7178 h 10000"/>
                <a:gd name="connsiteX280" fmla="*/ 5025 w 10000"/>
                <a:gd name="connsiteY280" fmla="*/ 7239 h 10000"/>
                <a:gd name="connsiteX281" fmla="*/ 5067 w 10000"/>
                <a:gd name="connsiteY281" fmla="*/ 7325 h 10000"/>
                <a:gd name="connsiteX282" fmla="*/ 5107 w 10000"/>
                <a:gd name="connsiteY282" fmla="*/ 7410 h 10000"/>
                <a:gd name="connsiteX283" fmla="*/ 5072 w 10000"/>
                <a:gd name="connsiteY283" fmla="*/ 7423 h 10000"/>
                <a:gd name="connsiteX284" fmla="*/ 5030 w 10000"/>
                <a:gd name="connsiteY284" fmla="*/ 7423 h 10000"/>
                <a:gd name="connsiteX285" fmla="*/ 4994 w 10000"/>
                <a:gd name="connsiteY285" fmla="*/ 7410 h 10000"/>
                <a:gd name="connsiteX286" fmla="*/ 4953 w 10000"/>
                <a:gd name="connsiteY286" fmla="*/ 7367 h 10000"/>
                <a:gd name="connsiteX287" fmla="*/ 4913 w 10000"/>
                <a:gd name="connsiteY287" fmla="*/ 7339 h 10000"/>
                <a:gd name="connsiteX288" fmla="*/ 4871 w 10000"/>
                <a:gd name="connsiteY288" fmla="*/ 7325 h 10000"/>
                <a:gd name="connsiteX289" fmla="*/ 4836 w 10000"/>
                <a:gd name="connsiteY289" fmla="*/ 7353 h 10000"/>
                <a:gd name="connsiteX290" fmla="*/ 4795 w 10000"/>
                <a:gd name="connsiteY290" fmla="*/ 7410 h 10000"/>
                <a:gd name="connsiteX291" fmla="*/ 4811 w 10000"/>
                <a:gd name="connsiteY291" fmla="*/ 7580 h 10000"/>
                <a:gd name="connsiteX292" fmla="*/ 4846 w 10000"/>
                <a:gd name="connsiteY292" fmla="*/ 7738 h 10000"/>
                <a:gd name="connsiteX293" fmla="*/ 4887 w 10000"/>
                <a:gd name="connsiteY293" fmla="*/ 7850 h 10000"/>
                <a:gd name="connsiteX294" fmla="*/ 4938 w 10000"/>
                <a:gd name="connsiteY294" fmla="*/ 7963 h 10000"/>
                <a:gd name="connsiteX295" fmla="*/ 4989 w 10000"/>
                <a:gd name="connsiteY295" fmla="*/ 8078 h 10000"/>
                <a:gd name="connsiteX296" fmla="*/ 5042 w 10000"/>
                <a:gd name="connsiteY296" fmla="*/ 8206 h 10000"/>
                <a:gd name="connsiteX297" fmla="*/ 5082 w 10000"/>
                <a:gd name="connsiteY297" fmla="*/ 8376 h 10000"/>
                <a:gd name="connsiteX298" fmla="*/ 5117 w 10000"/>
                <a:gd name="connsiteY298" fmla="*/ 8547 h 10000"/>
                <a:gd name="connsiteX299" fmla="*/ 5025 w 10000"/>
                <a:gd name="connsiteY299" fmla="*/ 8606 h 10000"/>
                <a:gd name="connsiteX300" fmla="*/ 4923 w 10000"/>
                <a:gd name="connsiteY300" fmla="*/ 8664 h 10000"/>
                <a:gd name="connsiteX301" fmla="*/ 4831 w 10000"/>
                <a:gd name="connsiteY301" fmla="*/ 8750 h 10000"/>
                <a:gd name="connsiteX302" fmla="*/ 4735 w 10000"/>
                <a:gd name="connsiteY302" fmla="*/ 8835 h 10000"/>
                <a:gd name="connsiteX303" fmla="*/ 4643 w 10000"/>
                <a:gd name="connsiteY303" fmla="*/ 8920 h 10000"/>
                <a:gd name="connsiteX304" fmla="*/ 4545 w 10000"/>
                <a:gd name="connsiteY304" fmla="*/ 8977 h 10000"/>
                <a:gd name="connsiteX305" fmla="*/ 4448 w 10000"/>
                <a:gd name="connsiteY305" fmla="*/ 9033 h 10000"/>
                <a:gd name="connsiteX306" fmla="*/ 4352 w 10000"/>
                <a:gd name="connsiteY306" fmla="*/ 9048 h 10000"/>
                <a:gd name="connsiteX307" fmla="*/ 4372 w 10000"/>
                <a:gd name="connsiteY307" fmla="*/ 8693 h 10000"/>
                <a:gd name="connsiteX308" fmla="*/ 4382 w 10000"/>
                <a:gd name="connsiteY308" fmla="*/ 8292 h 10000"/>
                <a:gd name="connsiteX309" fmla="*/ 4372 w 10000"/>
                <a:gd name="connsiteY309" fmla="*/ 7907 h 10000"/>
                <a:gd name="connsiteX310" fmla="*/ 4352 w 10000"/>
                <a:gd name="connsiteY310" fmla="*/ 7551 h 10000"/>
                <a:gd name="connsiteX311" fmla="*/ 4327 w 10000"/>
                <a:gd name="connsiteY311" fmla="*/ 7437 h 10000"/>
                <a:gd name="connsiteX312" fmla="*/ 4301 w 10000"/>
                <a:gd name="connsiteY312" fmla="*/ 7310 h 10000"/>
                <a:gd name="connsiteX313" fmla="*/ 4271 w 10000"/>
                <a:gd name="connsiteY313" fmla="*/ 7194 h 10000"/>
                <a:gd name="connsiteX314" fmla="*/ 4224 w 10000"/>
                <a:gd name="connsiteY314" fmla="*/ 7151 h 10000"/>
                <a:gd name="connsiteX315" fmla="*/ 4178 w 10000"/>
                <a:gd name="connsiteY315" fmla="*/ 7394 h 10000"/>
                <a:gd name="connsiteX316" fmla="*/ 4147 w 10000"/>
                <a:gd name="connsiteY316" fmla="*/ 7639 h 10000"/>
                <a:gd name="connsiteX317" fmla="*/ 4117 w 10000"/>
                <a:gd name="connsiteY317" fmla="*/ 7879 h 10000"/>
                <a:gd name="connsiteX318" fmla="*/ 4066 w 10000"/>
                <a:gd name="connsiteY318" fmla="*/ 8106 h 10000"/>
                <a:gd name="connsiteX319" fmla="*/ 3863 w 10000"/>
                <a:gd name="connsiteY319" fmla="*/ 7151 h 10000"/>
                <a:gd name="connsiteX320" fmla="*/ 3801 w 10000"/>
                <a:gd name="connsiteY320" fmla="*/ 7151 h 10000"/>
                <a:gd name="connsiteX321" fmla="*/ 3801 w 10000"/>
                <a:gd name="connsiteY321" fmla="*/ 7310 h 10000"/>
                <a:gd name="connsiteX322" fmla="*/ 3843 w 10000"/>
                <a:gd name="connsiteY322" fmla="*/ 7480 h 10000"/>
                <a:gd name="connsiteX323" fmla="*/ 3878 w 10000"/>
                <a:gd name="connsiteY323" fmla="*/ 7666 h 10000"/>
                <a:gd name="connsiteX324" fmla="*/ 3908 w 10000"/>
                <a:gd name="connsiteY324" fmla="*/ 7850 h 10000"/>
                <a:gd name="connsiteX325" fmla="*/ 3939 w 10000"/>
                <a:gd name="connsiteY325" fmla="*/ 8050 h 10000"/>
                <a:gd name="connsiteX326" fmla="*/ 3964 w 10000"/>
                <a:gd name="connsiteY326" fmla="*/ 8221 h 10000"/>
                <a:gd name="connsiteX327" fmla="*/ 3989 w 10000"/>
                <a:gd name="connsiteY327" fmla="*/ 8418 h 10000"/>
                <a:gd name="connsiteX328" fmla="*/ 4005 w 10000"/>
                <a:gd name="connsiteY328" fmla="*/ 8635 h 10000"/>
                <a:gd name="connsiteX329" fmla="*/ 4025 w 10000"/>
                <a:gd name="connsiteY329" fmla="*/ 8835 h 10000"/>
                <a:gd name="connsiteX330" fmla="*/ 4072 w 10000"/>
                <a:gd name="connsiteY330" fmla="*/ 8805 h 10000"/>
                <a:gd name="connsiteX331" fmla="*/ 4112 w 10000"/>
                <a:gd name="connsiteY331" fmla="*/ 8723 h 10000"/>
                <a:gd name="connsiteX332" fmla="*/ 4142 w 10000"/>
                <a:gd name="connsiteY332" fmla="*/ 8635 h 10000"/>
                <a:gd name="connsiteX333" fmla="*/ 4173 w 10000"/>
                <a:gd name="connsiteY333" fmla="*/ 8534 h 10000"/>
                <a:gd name="connsiteX334" fmla="*/ 4193 w 10000"/>
                <a:gd name="connsiteY334" fmla="*/ 8418 h 10000"/>
                <a:gd name="connsiteX335" fmla="*/ 4214 w 10000"/>
                <a:gd name="connsiteY335" fmla="*/ 8292 h 10000"/>
                <a:gd name="connsiteX336" fmla="*/ 4229 w 10000"/>
                <a:gd name="connsiteY336" fmla="*/ 8178 h 10000"/>
                <a:gd name="connsiteX337" fmla="*/ 4251 w 10000"/>
                <a:gd name="connsiteY337" fmla="*/ 8066 h 10000"/>
                <a:gd name="connsiteX338" fmla="*/ 4271 w 10000"/>
                <a:gd name="connsiteY338" fmla="*/ 8178 h 10000"/>
                <a:gd name="connsiteX339" fmla="*/ 4261 w 10000"/>
                <a:gd name="connsiteY339" fmla="*/ 8432 h 10000"/>
                <a:gd name="connsiteX340" fmla="*/ 4235 w 10000"/>
                <a:gd name="connsiteY340" fmla="*/ 8705 h 10000"/>
                <a:gd name="connsiteX341" fmla="*/ 4214 w 10000"/>
                <a:gd name="connsiteY341" fmla="*/ 8948 h 10000"/>
                <a:gd name="connsiteX342" fmla="*/ 4178 w 10000"/>
                <a:gd name="connsiteY342" fmla="*/ 9205 h 10000"/>
                <a:gd name="connsiteX343" fmla="*/ 4142 w 10000"/>
                <a:gd name="connsiteY343" fmla="*/ 9459 h 10000"/>
                <a:gd name="connsiteX344" fmla="*/ 4107 w 10000"/>
                <a:gd name="connsiteY344" fmla="*/ 9703 h 10000"/>
                <a:gd name="connsiteX345" fmla="*/ 4291 w 10000"/>
                <a:gd name="connsiteY345" fmla="*/ 9861 h 10000"/>
                <a:gd name="connsiteX346" fmla="*/ 4306 w 10000"/>
                <a:gd name="connsiteY346" fmla="*/ 9673 h 10000"/>
                <a:gd name="connsiteX347" fmla="*/ 4327 w 10000"/>
                <a:gd name="connsiteY347" fmla="*/ 9516 h 10000"/>
                <a:gd name="connsiteX348" fmla="*/ 4433 w 10000"/>
                <a:gd name="connsiteY348" fmla="*/ 9474 h 10000"/>
                <a:gd name="connsiteX349" fmla="*/ 4545 w 10000"/>
                <a:gd name="connsiteY349" fmla="*/ 9389 h 10000"/>
                <a:gd name="connsiteX350" fmla="*/ 4658 w 10000"/>
                <a:gd name="connsiteY350" fmla="*/ 9304 h 10000"/>
                <a:gd name="connsiteX351" fmla="*/ 4770 w 10000"/>
                <a:gd name="connsiteY351" fmla="*/ 9233 h 10000"/>
                <a:gd name="connsiteX352" fmla="*/ 4882 w 10000"/>
                <a:gd name="connsiteY352" fmla="*/ 9148 h 10000"/>
                <a:gd name="connsiteX353" fmla="*/ 4989 w 10000"/>
                <a:gd name="connsiteY353" fmla="*/ 9063 h 10000"/>
                <a:gd name="connsiteX354" fmla="*/ 5102 w 10000"/>
                <a:gd name="connsiteY354" fmla="*/ 8977 h 10000"/>
                <a:gd name="connsiteX355" fmla="*/ 5210 w 10000"/>
                <a:gd name="connsiteY355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224 w 10000"/>
                <a:gd name="connsiteY64" fmla="*/ 1955 h 10000"/>
                <a:gd name="connsiteX65" fmla="*/ 9148 w 10000"/>
                <a:gd name="connsiteY65" fmla="*/ 1826 h 10000"/>
                <a:gd name="connsiteX66" fmla="*/ 9067 w 10000"/>
                <a:gd name="connsiteY66" fmla="*/ 1698 h 10000"/>
                <a:gd name="connsiteX67" fmla="*/ 9051 w 10000"/>
                <a:gd name="connsiteY67" fmla="*/ 1712 h 10000"/>
                <a:gd name="connsiteX68" fmla="*/ 9040 w 10000"/>
                <a:gd name="connsiteY68" fmla="*/ 1726 h 10000"/>
                <a:gd name="connsiteX69" fmla="*/ 9025 w 10000"/>
                <a:gd name="connsiteY69" fmla="*/ 1739 h 10000"/>
                <a:gd name="connsiteX70" fmla="*/ 9015 w 10000"/>
                <a:gd name="connsiteY70" fmla="*/ 1766 h 10000"/>
                <a:gd name="connsiteX71" fmla="*/ 8999 w 10000"/>
                <a:gd name="connsiteY71" fmla="*/ 1826 h 10000"/>
                <a:gd name="connsiteX72" fmla="*/ 8973 w 10000"/>
                <a:gd name="connsiteY72" fmla="*/ 1912 h 10000"/>
                <a:gd name="connsiteX73" fmla="*/ 8933 w 10000"/>
                <a:gd name="connsiteY73" fmla="*/ 2025 h 10000"/>
                <a:gd name="connsiteX74" fmla="*/ 8887 w 10000"/>
                <a:gd name="connsiteY74" fmla="*/ 2168 h 10000"/>
                <a:gd name="connsiteX75" fmla="*/ 8815 w 10000"/>
                <a:gd name="connsiteY75" fmla="*/ 2351 h 10000"/>
                <a:gd name="connsiteX76" fmla="*/ 8750 w 10000"/>
                <a:gd name="connsiteY76" fmla="*/ 2492 h 10000"/>
                <a:gd name="connsiteX77" fmla="*/ 8694 w 10000"/>
                <a:gd name="connsiteY77" fmla="*/ 2623 h 10000"/>
                <a:gd name="connsiteX78" fmla="*/ 8633 w 10000"/>
                <a:gd name="connsiteY78" fmla="*/ 2736 h 10000"/>
                <a:gd name="connsiteX79" fmla="*/ 8580 w 10000"/>
                <a:gd name="connsiteY79" fmla="*/ 2823 h 10000"/>
                <a:gd name="connsiteX80" fmla="*/ 8530 w 10000"/>
                <a:gd name="connsiteY80" fmla="*/ 2906 h 10000"/>
                <a:gd name="connsiteX81" fmla="*/ 8479 w 10000"/>
                <a:gd name="connsiteY81" fmla="*/ 2953 h 10000"/>
                <a:gd name="connsiteX82" fmla="*/ 8429 w 10000"/>
                <a:gd name="connsiteY82" fmla="*/ 3008 h 10000"/>
                <a:gd name="connsiteX83" fmla="*/ 8377 w 10000"/>
                <a:gd name="connsiteY83" fmla="*/ 3022 h 10000"/>
                <a:gd name="connsiteX84" fmla="*/ 8321 w 10000"/>
                <a:gd name="connsiteY84" fmla="*/ 3037 h 10000"/>
                <a:gd name="connsiteX85" fmla="*/ 8271 w 10000"/>
                <a:gd name="connsiteY85" fmla="*/ 3051 h 10000"/>
                <a:gd name="connsiteX86" fmla="*/ 8210 w 10000"/>
                <a:gd name="connsiteY86" fmla="*/ 3051 h 10000"/>
                <a:gd name="connsiteX87" fmla="*/ 8147 w 10000"/>
                <a:gd name="connsiteY87" fmla="*/ 3037 h 10000"/>
                <a:gd name="connsiteX88" fmla="*/ 8076 w 10000"/>
                <a:gd name="connsiteY88" fmla="*/ 3037 h 10000"/>
                <a:gd name="connsiteX89" fmla="*/ 8000 w 10000"/>
                <a:gd name="connsiteY89" fmla="*/ 3022 h 10000"/>
                <a:gd name="connsiteX90" fmla="*/ 7918 w 10000"/>
                <a:gd name="connsiteY90" fmla="*/ 3008 h 10000"/>
                <a:gd name="connsiteX91" fmla="*/ 7863 w 10000"/>
                <a:gd name="connsiteY91" fmla="*/ 2935 h 10000"/>
                <a:gd name="connsiteX92" fmla="*/ 7807 w 10000"/>
                <a:gd name="connsiteY92" fmla="*/ 2892 h 10000"/>
                <a:gd name="connsiteX93" fmla="*/ 7755 w 10000"/>
                <a:gd name="connsiteY93" fmla="*/ 2823 h 10000"/>
                <a:gd name="connsiteX94" fmla="*/ 7693 w 10000"/>
                <a:gd name="connsiteY94" fmla="*/ 2763 h 10000"/>
                <a:gd name="connsiteX95" fmla="*/ 7643 w 10000"/>
                <a:gd name="connsiteY95" fmla="*/ 2692 h 10000"/>
                <a:gd name="connsiteX96" fmla="*/ 7587 w 10000"/>
                <a:gd name="connsiteY96" fmla="*/ 2593 h 10000"/>
                <a:gd name="connsiteX97" fmla="*/ 7547 w 10000"/>
                <a:gd name="connsiteY97" fmla="*/ 2478 h 10000"/>
                <a:gd name="connsiteX98" fmla="*/ 7505 w 10000"/>
                <a:gd name="connsiteY98" fmla="*/ 2351 h 10000"/>
                <a:gd name="connsiteX99" fmla="*/ 7526 w 10000"/>
                <a:gd name="connsiteY99" fmla="*/ 2295 h 10000"/>
                <a:gd name="connsiteX100" fmla="*/ 7542 w 10000"/>
                <a:gd name="connsiteY100" fmla="*/ 2238 h 10000"/>
                <a:gd name="connsiteX101" fmla="*/ 7557 w 10000"/>
                <a:gd name="connsiteY101" fmla="*/ 2168 h 10000"/>
                <a:gd name="connsiteX102" fmla="*/ 7572 w 10000"/>
                <a:gd name="connsiteY102" fmla="*/ 2112 h 10000"/>
                <a:gd name="connsiteX103" fmla="*/ 7612 w 10000"/>
                <a:gd name="connsiteY103" fmla="*/ 1753 h 10000"/>
                <a:gd name="connsiteX104" fmla="*/ 7628 w 10000"/>
                <a:gd name="connsiteY104" fmla="*/ 1397 h 10000"/>
                <a:gd name="connsiteX105" fmla="*/ 7628 w 10000"/>
                <a:gd name="connsiteY105" fmla="*/ 1042 h 10000"/>
                <a:gd name="connsiteX106" fmla="*/ 7617 w 10000"/>
                <a:gd name="connsiteY106" fmla="*/ 685 h 10000"/>
                <a:gd name="connsiteX107" fmla="*/ 7587 w 10000"/>
                <a:gd name="connsiteY107" fmla="*/ 330 h 10000"/>
                <a:gd name="connsiteX108" fmla="*/ 7542 w 10000"/>
                <a:gd name="connsiteY108" fmla="*/ 0 h 10000"/>
                <a:gd name="connsiteX109" fmla="*/ 7103 w 10000"/>
                <a:gd name="connsiteY109" fmla="*/ 1925 h 10000"/>
                <a:gd name="connsiteX110" fmla="*/ 6984 w 10000"/>
                <a:gd name="connsiteY110" fmla="*/ 1955 h 10000"/>
                <a:gd name="connsiteX111" fmla="*/ 6872 w 10000"/>
                <a:gd name="connsiteY111" fmla="*/ 2025 h 10000"/>
                <a:gd name="connsiteX112" fmla="*/ 6760 w 10000"/>
                <a:gd name="connsiteY112" fmla="*/ 2112 h 10000"/>
                <a:gd name="connsiteX113" fmla="*/ 6654 w 10000"/>
                <a:gd name="connsiteY113" fmla="*/ 2195 h 10000"/>
                <a:gd name="connsiteX114" fmla="*/ 6550 w 10000"/>
                <a:gd name="connsiteY114" fmla="*/ 2337 h 10000"/>
                <a:gd name="connsiteX115" fmla="*/ 5485 w 10000"/>
                <a:gd name="connsiteY115" fmla="*/ 6569 h 10000"/>
                <a:gd name="connsiteX116" fmla="*/ 5378 w 10000"/>
                <a:gd name="connsiteY116" fmla="*/ 6439 h 10000"/>
                <a:gd name="connsiteX117" fmla="*/ 5291 w 10000"/>
                <a:gd name="connsiteY117" fmla="*/ 6371 h 10000"/>
                <a:gd name="connsiteX118" fmla="*/ 5210 w 10000"/>
                <a:gd name="connsiteY118" fmla="*/ 6284 h 10000"/>
                <a:gd name="connsiteX119" fmla="*/ 5129 w 10000"/>
                <a:gd name="connsiteY119" fmla="*/ 6185 h 10000"/>
                <a:gd name="connsiteX120" fmla="*/ 5052 w 10000"/>
                <a:gd name="connsiteY120" fmla="*/ 6100 h 10000"/>
                <a:gd name="connsiteX121" fmla="*/ 4999 w 10000"/>
                <a:gd name="connsiteY121" fmla="*/ 6000 h 10000"/>
                <a:gd name="connsiteX122" fmla="*/ 4974 w 10000"/>
                <a:gd name="connsiteY122" fmla="*/ 5886 h 10000"/>
                <a:gd name="connsiteX123" fmla="*/ 4871 w 10000"/>
                <a:gd name="connsiteY123" fmla="*/ 5928 h 10000"/>
                <a:gd name="connsiteX124" fmla="*/ 4704 w 10000"/>
                <a:gd name="connsiteY124" fmla="*/ 6013 h 10000"/>
                <a:gd name="connsiteX125" fmla="*/ 4495 w 10000"/>
                <a:gd name="connsiteY125" fmla="*/ 6100 h 10000"/>
                <a:gd name="connsiteX126" fmla="*/ 4245 w 10000"/>
                <a:gd name="connsiteY126" fmla="*/ 6226 h 10000"/>
                <a:gd name="connsiteX127" fmla="*/ 3959 w 10000"/>
                <a:gd name="connsiteY127" fmla="*/ 6355 h 10000"/>
                <a:gd name="connsiteX128" fmla="*/ 3653 w 10000"/>
                <a:gd name="connsiteY128" fmla="*/ 6483 h 10000"/>
                <a:gd name="connsiteX129" fmla="*/ 3336 w 10000"/>
                <a:gd name="connsiteY129" fmla="*/ 6637 h 10000"/>
                <a:gd name="connsiteX130" fmla="*/ 3015 w 10000"/>
                <a:gd name="connsiteY130" fmla="*/ 6781 h 10000"/>
                <a:gd name="connsiteX131" fmla="*/ 2698 w 10000"/>
                <a:gd name="connsiteY131" fmla="*/ 6925 h 10000"/>
                <a:gd name="connsiteX132" fmla="*/ 2398 w 10000"/>
                <a:gd name="connsiteY132" fmla="*/ 7082 h 10000"/>
                <a:gd name="connsiteX133" fmla="*/ 2117 w 10000"/>
                <a:gd name="connsiteY133" fmla="*/ 7208 h 10000"/>
                <a:gd name="connsiteX134" fmla="*/ 1863 w 10000"/>
                <a:gd name="connsiteY134" fmla="*/ 7325 h 10000"/>
                <a:gd name="connsiteX135" fmla="*/ 1654 w 10000"/>
                <a:gd name="connsiteY135" fmla="*/ 7423 h 10000"/>
                <a:gd name="connsiteX136" fmla="*/ 1496 w 10000"/>
                <a:gd name="connsiteY136" fmla="*/ 7480 h 10000"/>
                <a:gd name="connsiteX137" fmla="*/ 1387 w 10000"/>
                <a:gd name="connsiteY137" fmla="*/ 7538 h 10000"/>
                <a:gd name="connsiteX138" fmla="*/ 1352 w 10000"/>
                <a:gd name="connsiteY138" fmla="*/ 7551 h 10000"/>
                <a:gd name="connsiteX139" fmla="*/ 1271 w 10000"/>
                <a:gd name="connsiteY139" fmla="*/ 7480 h 10000"/>
                <a:gd name="connsiteX140" fmla="*/ 1189 w 10000"/>
                <a:gd name="connsiteY140" fmla="*/ 7410 h 10000"/>
                <a:gd name="connsiteX141" fmla="*/ 1113 w 10000"/>
                <a:gd name="connsiteY141" fmla="*/ 7339 h 10000"/>
                <a:gd name="connsiteX142" fmla="*/ 1032 w 10000"/>
                <a:gd name="connsiteY142" fmla="*/ 7254 h 10000"/>
                <a:gd name="connsiteX143" fmla="*/ 948 w 10000"/>
                <a:gd name="connsiteY143" fmla="*/ 7178 h 10000"/>
                <a:gd name="connsiteX144" fmla="*/ 867 w 10000"/>
                <a:gd name="connsiteY144" fmla="*/ 7095 h 10000"/>
                <a:gd name="connsiteX145" fmla="*/ 791 w 10000"/>
                <a:gd name="connsiteY145" fmla="*/ 7024 h 10000"/>
                <a:gd name="connsiteX146" fmla="*/ 709 w 10000"/>
                <a:gd name="connsiteY146" fmla="*/ 6941 h 10000"/>
                <a:gd name="connsiteX147" fmla="*/ 628 w 10000"/>
                <a:gd name="connsiteY147" fmla="*/ 6869 h 10000"/>
                <a:gd name="connsiteX148" fmla="*/ 546 w 10000"/>
                <a:gd name="connsiteY148" fmla="*/ 6798 h 10000"/>
                <a:gd name="connsiteX149" fmla="*/ 469 w 10000"/>
                <a:gd name="connsiteY149" fmla="*/ 6711 h 10000"/>
                <a:gd name="connsiteX150" fmla="*/ 383 w 10000"/>
                <a:gd name="connsiteY150" fmla="*/ 6653 h 10000"/>
                <a:gd name="connsiteX151" fmla="*/ 301 w 10000"/>
                <a:gd name="connsiteY151" fmla="*/ 6582 h 10000"/>
                <a:gd name="connsiteX152" fmla="*/ 220 w 10000"/>
                <a:gd name="connsiteY152" fmla="*/ 6511 h 10000"/>
                <a:gd name="connsiteX153" fmla="*/ 138 w 10000"/>
                <a:gd name="connsiteY153" fmla="*/ 6455 h 10000"/>
                <a:gd name="connsiteX154" fmla="*/ 56 w 10000"/>
                <a:gd name="connsiteY154" fmla="*/ 6385 h 10000"/>
                <a:gd name="connsiteX155" fmla="*/ 0 w 10000"/>
                <a:gd name="connsiteY155" fmla="*/ 6551 h 10000"/>
                <a:gd name="connsiteX156" fmla="*/ 15 w 10000"/>
                <a:gd name="connsiteY156" fmla="*/ 6582 h 10000"/>
                <a:gd name="connsiteX157" fmla="*/ 51 w 10000"/>
                <a:gd name="connsiteY157" fmla="*/ 6637 h 10000"/>
                <a:gd name="connsiteX158" fmla="*/ 106 w 10000"/>
                <a:gd name="connsiteY158" fmla="*/ 6698 h 10000"/>
                <a:gd name="connsiteX159" fmla="*/ 178 w 10000"/>
                <a:gd name="connsiteY159" fmla="*/ 6781 h 10000"/>
                <a:gd name="connsiteX160" fmla="*/ 265 w 10000"/>
                <a:gd name="connsiteY160" fmla="*/ 6869 h 10000"/>
                <a:gd name="connsiteX161" fmla="*/ 362 w 10000"/>
                <a:gd name="connsiteY161" fmla="*/ 6967 h 10000"/>
                <a:gd name="connsiteX162" fmla="*/ 459 w 10000"/>
                <a:gd name="connsiteY162" fmla="*/ 7082 h 10000"/>
                <a:gd name="connsiteX163" fmla="*/ 561 w 10000"/>
                <a:gd name="connsiteY163" fmla="*/ 7178 h 10000"/>
                <a:gd name="connsiteX164" fmla="*/ 663 w 10000"/>
                <a:gd name="connsiteY164" fmla="*/ 7296 h 10000"/>
                <a:gd name="connsiteX165" fmla="*/ 759 w 10000"/>
                <a:gd name="connsiteY165" fmla="*/ 7394 h 10000"/>
                <a:gd name="connsiteX166" fmla="*/ 857 w 10000"/>
                <a:gd name="connsiteY166" fmla="*/ 7480 h 10000"/>
                <a:gd name="connsiteX167" fmla="*/ 938 w 10000"/>
                <a:gd name="connsiteY167" fmla="*/ 7566 h 10000"/>
                <a:gd name="connsiteX168" fmla="*/ 1005 w 10000"/>
                <a:gd name="connsiteY168" fmla="*/ 7653 h 10000"/>
                <a:gd name="connsiteX169" fmla="*/ 1062 w 10000"/>
                <a:gd name="connsiteY169" fmla="*/ 7694 h 10000"/>
                <a:gd name="connsiteX170" fmla="*/ 1098 w 10000"/>
                <a:gd name="connsiteY170" fmla="*/ 7738 h 10000"/>
                <a:gd name="connsiteX171" fmla="*/ 1108 w 10000"/>
                <a:gd name="connsiteY171" fmla="*/ 7753 h 10000"/>
                <a:gd name="connsiteX172" fmla="*/ 1103 w 10000"/>
                <a:gd name="connsiteY172" fmla="*/ 7753 h 10000"/>
                <a:gd name="connsiteX173" fmla="*/ 1082 w 10000"/>
                <a:gd name="connsiteY173" fmla="*/ 7766 h 10000"/>
                <a:gd name="connsiteX174" fmla="*/ 1062 w 10000"/>
                <a:gd name="connsiteY174" fmla="*/ 7795 h 10000"/>
                <a:gd name="connsiteX175" fmla="*/ 1032 w 10000"/>
                <a:gd name="connsiteY175" fmla="*/ 7836 h 10000"/>
                <a:gd name="connsiteX176" fmla="*/ 994 w 10000"/>
                <a:gd name="connsiteY176" fmla="*/ 7865 h 10000"/>
                <a:gd name="connsiteX177" fmla="*/ 963 w 10000"/>
                <a:gd name="connsiteY177" fmla="*/ 7907 h 10000"/>
                <a:gd name="connsiteX178" fmla="*/ 938 w 10000"/>
                <a:gd name="connsiteY178" fmla="*/ 7950 h 10000"/>
                <a:gd name="connsiteX179" fmla="*/ 912 w 10000"/>
                <a:gd name="connsiteY179" fmla="*/ 7993 h 10000"/>
                <a:gd name="connsiteX180" fmla="*/ 2504 w 10000"/>
                <a:gd name="connsiteY180" fmla="*/ 9944 h 10000"/>
                <a:gd name="connsiteX181" fmla="*/ 2535 w 10000"/>
                <a:gd name="connsiteY181" fmla="*/ 9987 h 10000"/>
                <a:gd name="connsiteX182" fmla="*/ 2561 w 10000"/>
                <a:gd name="connsiteY182" fmla="*/ 10000 h 10000"/>
                <a:gd name="connsiteX183" fmla="*/ 2591 w 10000"/>
                <a:gd name="connsiteY183" fmla="*/ 10000 h 10000"/>
                <a:gd name="connsiteX184" fmla="*/ 2623 w 10000"/>
                <a:gd name="connsiteY184" fmla="*/ 9928 h 10000"/>
                <a:gd name="connsiteX185" fmla="*/ 1256 w 10000"/>
                <a:gd name="connsiteY185" fmla="*/ 8106 h 10000"/>
                <a:gd name="connsiteX186" fmla="*/ 1347 w 10000"/>
                <a:gd name="connsiteY186" fmla="*/ 8050 h 10000"/>
                <a:gd name="connsiteX187" fmla="*/ 1506 w 10000"/>
                <a:gd name="connsiteY187" fmla="*/ 7963 h 10000"/>
                <a:gd name="connsiteX188" fmla="*/ 1714 w 10000"/>
                <a:gd name="connsiteY188" fmla="*/ 7836 h 10000"/>
                <a:gd name="connsiteX189" fmla="*/ 1964 w 10000"/>
                <a:gd name="connsiteY189" fmla="*/ 7694 h 10000"/>
                <a:gd name="connsiteX190" fmla="*/ 2250 w 10000"/>
                <a:gd name="connsiteY190" fmla="*/ 7551 h 10000"/>
                <a:gd name="connsiteX191" fmla="*/ 2561 w 10000"/>
                <a:gd name="connsiteY191" fmla="*/ 7394 h 10000"/>
                <a:gd name="connsiteX192" fmla="*/ 2892 w 10000"/>
                <a:gd name="connsiteY192" fmla="*/ 7208 h 10000"/>
                <a:gd name="connsiteX193" fmla="*/ 3220 w 10000"/>
                <a:gd name="connsiteY193" fmla="*/ 7038 h 10000"/>
                <a:gd name="connsiteX194" fmla="*/ 3551 w 10000"/>
                <a:gd name="connsiteY194" fmla="*/ 6881 h 10000"/>
                <a:gd name="connsiteX195" fmla="*/ 3863 w 10000"/>
                <a:gd name="connsiteY195" fmla="*/ 6711 h 10000"/>
                <a:gd name="connsiteX196" fmla="*/ 4153 w 10000"/>
                <a:gd name="connsiteY196" fmla="*/ 6569 h 10000"/>
                <a:gd name="connsiteX197" fmla="*/ 4413 w 10000"/>
                <a:gd name="connsiteY197" fmla="*/ 6426 h 10000"/>
                <a:gd name="connsiteX198" fmla="*/ 4638 w 10000"/>
                <a:gd name="connsiteY198" fmla="*/ 6326 h 10000"/>
                <a:gd name="connsiteX199" fmla="*/ 4801 w 10000"/>
                <a:gd name="connsiteY199" fmla="*/ 6226 h 10000"/>
                <a:gd name="connsiteX200" fmla="*/ 4913 w 10000"/>
                <a:gd name="connsiteY200" fmla="*/ 6170 h 10000"/>
                <a:gd name="connsiteX201" fmla="*/ 4948 w 10000"/>
                <a:gd name="connsiteY201" fmla="*/ 6158 h 10000"/>
                <a:gd name="connsiteX202" fmla="*/ 5010 w 10000"/>
                <a:gd name="connsiteY202" fmla="*/ 6255 h 10000"/>
                <a:gd name="connsiteX203" fmla="*/ 5077 w 10000"/>
                <a:gd name="connsiteY203" fmla="*/ 6355 h 10000"/>
                <a:gd name="connsiteX204" fmla="*/ 5149 w 10000"/>
                <a:gd name="connsiteY204" fmla="*/ 6455 h 10000"/>
                <a:gd name="connsiteX205" fmla="*/ 5220 w 10000"/>
                <a:gd name="connsiteY205" fmla="*/ 6569 h 10000"/>
                <a:gd name="connsiteX206" fmla="*/ 5281 w 10000"/>
                <a:gd name="connsiteY206" fmla="*/ 6683 h 10000"/>
                <a:gd name="connsiteX207" fmla="*/ 5347 w 10000"/>
                <a:gd name="connsiteY207" fmla="*/ 6798 h 10000"/>
                <a:gd name="connsiteX208" fmla="*/ 5409 w 10000"/>
                <a:gd name="connsiteY208" fmla="*/ 6910 h 10000"/>
                <a:gd name="connsiteX209" fmla="*/ 5470 w 10000"/>
                <a:gd name="connsiteY209" fmla="*/ 7038 h 10000"/>
                <a:gd name="connsiteX210" fmla="*/ 5465 w 10000"/>
                <a:gd name="connsiteY210" fmla="*/ 7464 h 10000"/>
                <a:gd name="connsiteX211" fmla="*/ 5439 w 10000"/>
                <a:gd name="connsiteY211" fmla="*/ 7865 h 10000"/>
                <a:gd name="connsiteX212" fmla="*/ 5409 w 10000"/>
                <a:gd name="connsiteY212" fmla="*/ 8279 h 10000"/>
                <a:gd name="connsiteX213" fmla="*/ 5378 w 10000"/>
                <a:gd name="connsiteY213" fmla="*/ 8649 h 10000"/>
                <a:gd name="connsiteX214" fmla="*/ 5336 w 10000"/>
                <a:gd name="connsiteY214" fmla="*/ 8519 h 10000"/>
                <a:gd name="connsiteX215" fmla="*/ 5291 w 10000"/>
                <a:gd name="connsiteY215" fmla="*/ 8391 h 10000"/>
                <a:gd name="connsiteX216" fmla="*/ 5250 w 10000"/>
                <a:gd name="connsiteY216" fmla="*/ 8263 h 10000"/>
                <a:gd name="connsiteX217" fmla="*/ 5210 w 10000"/>
                <a:gd name="connsiteY217" fmla="*/ 8146 h 10000"/>
                <a:gd name="connsiteX218" fmla="*/ 5169 w 10000"/>
                <a:gd name="connsiteY218" fmla="*/ 8020 h 10000"/>
                <a:gd name="connsiteX219" fmla="*/ 5129 w 10000"/>
                <a:gd name="connsiteY219" fmla="*/ 7907 h 10000"/>
                <a:gd name="connsiteX220" fmla="*/ 5082 w 10000"/>
                <a:gd name="connsiteY220" fmla="*/ 7795 h 10000"/>
                <a:gd name="connsiteX221" fmla="*/ 5030 w 10000"/>
                <a:gd name="connsiteY221" fmla="*/ 7694 h 10000"/>
                <a:gd name="connsiteX222" fmla="*/ 5072 w 10000"/>
                <a:gd name="connsiteY222" fmla="*/ 7694 h 10000"/>
                <a:gd name="connsiteX223" fmla="*/ 5112 w 10000"/>
                <a:gd name="connsiteY223" fmla="*/ 7738 h 10000"/>
                <a:gd name="connsiteX224" fmla="*/ 5154 w 10000"/>
                <a:gd name="connsiteY224" fmla="*/ 7808 h 10000"/>
                <a:gd name="connsiteX225" fmla="*/ 5189 w 10000"/>
                <a:gd name="connsiteY225" fmla="*/ 7895 h 10000"/>
                <a:gd name="connsiteX226" fmla="*/ 5230 w 10000"/>
                <a:gd name="connsiteY226" fmla="*/ 7980 h 10000"/>
                <a:gd name="connsiteX227" fmla="*/ 5270 w 10000"/>
                <a:gd name="connsiteY227" fmla="*/ 8007 h 10000"/>
                <a:gd name="connsiteX228" fmla="*/ 5311 w 10000"/>
                <a:gd name="connsiteY228" fmla="*/ 8007 h 10000"/>
                <a:gd name="connsiteX229" fmla="*/ 5357 w 10000"/>
                <a:gd name="connsiteY229" fmla="*/ 7950 h 10000"/>
                <a:gd name="connsiteX230" fmla="*/ 5316 w 10000"/>
                <a:gd name="connsiteY230" fmla="*/ 7753 h 10000"/>
                <a:gd name="connsiteX231" fmla="*/ 5265 w 10000"/>
                <a:gd name="connsiteY231" fmla="*/ 7566 h 10000"/>
                <a:gd name="connsiteX232" fmla="*/ 5210 w 10000"/>
                <a:gd name="connsiteY232" fmla="*/ 7410 h 10000"/>
                <a:gd name="connsiteX233" fmla="*/ 5149 w 10000"/>
                <a:gd name="connsiteY233" fmla="*/ 7239 h 10000"/>
                <a:gd name="connsiteX234" fmla="*/ 5082 w 10000"/>
                <a:gd name="connsiteY234" fmla="*/ 7095 h 10000"/>
                <a:gd name="connsiteX235" fmla="*/ 5010 w 10000"/>
                <a:gd name="connsiteY235" fmla="*/ 6967 h 10000"/>
                <a:gd name="connsiteX236" fmla="*/ 4938 w 10000"/>
                <a:gd name="connsiteY236" fmla="*/ 6854 h 10000"/>
                <a:gd name="connsiteX237" fmla="*/ 4871 w 10000"/>
                <a:gd name="connsiteY237" fmla="*/ 6753 h 10000"/>
                <a:gd name="connsiteX238" fmla="*/ 4918 w 10000"/>
                <a:gd name="connsiteY238" fmla="*/ 6766 h 10000"/>
                <a:gd name="connsiteX239" fmla="*/ 4964 w 10000"/>
                <a:gd name="connsiteY239" fmla="*/ 6781 h 10000"/>
                <a:gd name="connsiteX240" fmla="*/ 5010 w 10000"/>
                <a:gd name="connsiteY240" fmla="*/ 6811 h 10000"/>
                <a:gd name="connsiteX241" fmla="*/ 5057 w 10000"/>
                <a:gd name="connsiteY241" fmla="*/ 6854 h 10000"/>
                <a:gd name="connsiteX242" fmla="*/ 5107 w 10000"/>
                <a:gd name="connsiteY242" fmla="*/ 6881 h 10000"/>
                <a:gd name="connsiteX243" fmla="*/ 5154 w 10000"/>
                <a:gd name="connsiteY243" fmla="*/ 6925 h 10000"/>
                <a:gd name="connsiteX244" fmla="*/ 5194 w 10000"/>
                <a:gd name="connsiteY244" fmla="*/ 6981 h 10000"/>
                <a:gd name="connsiteX245" fmla="*/ 5235 w 10000"/>
                <a:gd name="connsiteY245" fmla="*/ 7038 h 10000"/>
                <a:gd name="connsiteX246" fmla="*/ 5260 w 10000"/>
                <a:gd name="connsiteY246" fmla="*/ 7053 h 10000"/>
                <a:gd name="connsiteX247" fmla="*/ 5281 w 10000"/>
                <a:gd name="connsiteY247" fmla="*/ 7108 h 10000"/>
                <a:gd name="connsiteX248" fmla="*/ 5306 w 10000"/>
                <a:gd name="connsiteY248" fmla="*/ 7178 h 10000"/>
                <a:gd name="connsiteX249" fmla="*/ 5321 w 10000"/>
                <a:gd name="connsiteY249" fmla="*/ 7225 h 10000"/>
                <a:gd name="connsiteX250" fmla="*/ 5347 w 10000"/>
                <a:gd name="connsiteY250" fmla="*/ 7296 h 10000"/>
                <a:gd name="connsiteX251" fmla="*/ 5368 w 10000"/>
                <a:gd name="connsiteY251" fmla="*/ 7310 h 10000"/>
                <a:gd name="connsiteX252" fmla="*/ 5393 w 10000"/>
                <a:gd name="connsiteY252" fmla="*/ 7296 h 10000"/>
                <a:gd name="connsiteX253" fmla="*/ 5424 w 10000"/>
                <a:gd name="connsiteY253" fmla="*/ 7225 h 10000"/>
                <a:gd name="connsiteX254" fmla="*/ 5383 w 10000"/>
                <a:gd name="connsiteY254" fmla="*/ 7082 h 10000"/>
                <a:gd name="connsiteX255" fmla="*/ 5336 w 10000"/>
                <a:gd name="connsiteY255" fmla="*/ 6967 h 10000"/>
                <a:gd name="connsiteX256" fmla="*/ 5281 w 10000"/>
                <a:gd name="connsiteY256" fmla="*/ 6869 h 10000"/>
                <a:gd name="connsiteX257" fmla="*/ 5230 w 10000"/>
                <a:gd name="connsiteY257" fmla="*/ 6781 h 10000"/>
                <a:gd name="connsiteX258" fmla="*/ 5169 w 10000"/>
                <a:gd name="connsiteY258" fmla="*/ 6711 h 10000"/>
                <a:gd name="connsiteX259" fmla="*/ 5112 w 10000"/>
                <a:gd name="connsiteY259" fmla="*/ 6669 h 10000"/>
                <a:gd name="connsiteX260" fmla="*/ 5047 w 10000"/>
                <a:gd name="connsiteY260" fmla="*/ 6597 h 10000"/>
                <a:gd name="connsiteX261" fmla="*/ 4989 w 10000"/>
                <a:gd name="connsiteY261" fmla="*/ 6551 h 10000"/>
                <a:gd name="connsiteX262" fmla="*/ 4953 w 10000"/>
                <a:gd name="connsiteY262" fmla="*/ 6511 h 10000"/>
                <a:gd name="connsiteX263" fmla="*/ 4913 w 10000"/>
                <a:gd name="connsiteY263" fmla="*/ 6496 h 10000"/>
                <a:gd name="connsiteX264" fmla="*/ 4877 w 10000"/>
                <a:gd name="connsiteY264" fmla="*/ 6496 h 10000"/>
                <a:gd name="connsiteX265" fmla="*/ 4846 w 10000"/>
                <a:gd name="connsiteY265" fmla="*/ 6569 h 10000"/>
                <a:gd name="connsiteX266" fmla="*/ 4846 w 10000"/>
                <a:gd name="connsiteY266" fmla="*/ 6610 h 10000"/>
                <a:gd name="connsiteX267" fmla="*/ 4851 w 10000"/>
                <a:gd name="connsiteY267" fmla="*/ 6669 h 10000"/>
                <a:gd name="connsiteX268" fmla="*/ 4856 w 10000"/>
                <a:gd name="connsiteY268" fmla="*/ 6698 h 10000"/>
                <a:gd name="connsiteX269" fmla="*/ 4871 w 10000"/>
                <a:gd name="connsiteY269" fmla="*/ 6724 h 10000"/>
                <a:gd name="connsiteX270" fmla="*/ 4831 w 10000"/>
                <a:gd name="connsiteY270" fmla="*/ 6766 h 10000"/>
                <a:gd name="connsiteX271" fmla="*/ 4780 w 10000"/>
                <a:gd name="connsiteY271" fmla="*/ 6781 h 10000"/>
                <a:gd name="connsiteX272" fmla="*/ 4745 w 10000"/>
                <a:gd name="connsiteY272" fmla="*/ 6811 h 10000"/>
                <a:gd name="connsiteX273" fmla="*/ 4740 w 10000"/>
                <a:gd name="connsiteY273" fmla="*/ 6941 h 10000"/>
                <a:gd name="connsiteX274" fmla="*/ 4790 w 10000"/>
                <a:gd name="connsiteY274" fmla="*/ 6995 h 10000"/>
                <a:gd name="connsiteX275" fmla="*/ 4836 w 10000"/>
                <a:gd name="connsiteY275" fmla="*/ 7038 h 10000"/>
                <a:gd name="connsiteX276" fmla="*/ 4882 w 10000"/>
                <a:gd name="connsiteY276" fmla="*/ 7095 h 10000"/>
                <a:gd name="connsiteX277" fmla="*/ 4933 w 10000"/>
                <a:gd name="connsiteY277" fmla="*/ 7123 h 10000"/>
                <a:gd name="connsiteX278" fmla="*/ 4974 w 10000"/>
                <a:gd name="connsiteY278" fmla="*/ 7178 h 10000"/>
                <a:gd name="connsiteX279" fmla="*/ 5025 w 10000"/>
                <a:gd name="connsiteY279" fmla="*/ 7239 h 10000"/>
                <a:gd name="connsiteX280" fmla="*/ 5067 w 10000"/>
                <a:gd name="connsiteY280" fmla="*/ 7325 h 10000"/>
                <a:gd name="connsiteX281" fmla="*/ 5107 w 10000"/>
                <a:gd name="connsiteY281" fmla="*/ 7410 h 10000"/>
                <a:gd name="connsiteX282" fmla="*/ 5072 w 10000"/>
                <a:gd name="connsiteY282" fmla="*/ 7423 h 10000"/>
                <a:gd name="connsiteX283" fmla="*/ 5030 w 10000"/>
                <a:gd name="connsiteY283" fmla="*/ 7423 h 10000"/>
                <a:gd name="connsiteX284" fmla="*/ 4994 w 10000"/>
                <a:gd name="connsiteY284" fmla="*/ 7410 h 10000"/>
                <a:gd name="connsiteX285" fmla="*/ 4953 w 10000"/>
                <a:gd name="connsiteY285" fmla="*/ 7367 h 10000"/>
                <a:gd name="connsiteX286" fmla="*/ 4913 w 10000"/>
                <a:gd name="connsiteY286" fmla="*/ 7339 h 10000"/>
                <a:gd name="connsiteX287" fmla="*/ 4871 w 10000"/>
                <a:gd name="connsiteY287" fmla="*/ 7325 h 10000"/>
                <a:gd name="connsiteX288" fmla="*/ 4836 w 10000"/>
                <a:gd name="connsiteY288" fmla="*/ 7353 h 10000"/>
                <a:gd name="connsiteX289" fmla="*/ 4795 w 10000"/>
                <a:gd name="connsiteY289" fmla="*/ 7410 h 10000"/>
                <a:gd name="connsiteX290" fmla="*/ 4811 w 10000"/>
                <a:gd name="connsiteY290" fmla="*/ 7580 h 10000"/>
                <a:gd name="connsiteX291" fmla="*/ 4846 w 10000"/>
                <a:gd name="connsiteY291" fmla="*/ 7738 h 10000"/>
                <a:gd name="connsiteX292" fmla="*/ 4887 w 10000"/>
                <a:gd name="connsiteY292" fmla="*/ 7850 h 10000"/>
                <a:gd name="connsiteX293" fmla="*/ 4938 w 10000"/>
                <a:gd name="connsiteY293" fmla="*/ 7963 h 10000"/>
                <a:gd name="connsiteX294" fmla="*/ 4989 w 10000"/>
                <a:gd name="connsiteY294" fmla="*/ 8078 h 10000"/>
                <a:gd name="connsiteX295" fmla="*/ 5042 w 10000"/>
                <a:gd name="connsiteY295" fmla="*/ 8206 h 10000"/>
                <a:gd name="connsiteX296" fmla="*/ 5082 w 10000"/>
                <a:gd name="connsiteY296" fmla="*/ 8376 h 10000"/>
                <a:gd name="connsiteX297" fmla="*/ 5117 w 10000"/>
                <a:gd name="connsiteY297" fmla="*/ 8547 h 10000"/>
                <a:gd name="connsiteX298" fmla="*/ 5025 w 10000"/>
                <a:gd name="connsiteY298" fmla="*/ 8606 h 10000"/>
                <a:gd name="connsiteX299" fmla="*/ 4923 w 10000"/>
                <a:gd name="connsiteY299" fmla="*/ 8664 h 10000"/>
                <a:gd name="connsiteX300" fmla="*/ 4831 w 10000"/>
                <a:gd name="connsiteY300" fmla="*/ 8750 h 10000"/>
                <a:gd name="connsiteX301" fmla="*/ 4735 w 10000"/>
                <a:gd name="connsiteY301" fmla="*/ 8835 h 10000"/>
                <a:gd name="connsiteX302" fmla="*/ 4643 w 10000"/>
                <a:gd name="connsiteY302" fmla="*/ 8920 h 10000"/>
                <a:gd name="connsiteX303" fmla="*/ 4545 w 10000"/>
                <a:gd name="connsiteY303" fmla="*/ 8977 h 10000"/>
                <a:gd name="connsiteX304" fmla="*/ 4448 w 10000"/>
                <a:gd name="connsiteY304" fmla="*/ 9033 h 10000"/>
                <a:gd name="connsiteX305" fmla="*/ 4352 w 10000"/>
                <a:gd name="connsiteY305" fmla="*/ 9048 h 10000"/>
                <a:gd name="connsiteX306" fmla="*/ 4372 w 10000"/>
                <a:gd name="connsiteY306" fmla="*/ 8693 h 10000"/>
                <a:gd name="connsiteX307" fmla="*/ 4382 w 10000"/>
                <a:gd name="connsiteY307" fmla="*/ 8292 h 10000"/>
                <a:gd name="connsiteX308" fmla="*/ 4372 w 10000"/>
                <a:gd name="connsiteY308" fmla="*/ 7907 h 10000"/>
                <a:gd name="connsiteX309" fmla="*/ 4352 w 10000"/>
                <a:gd name="connsiteY309" fmla="*/ 7551 h 10000"/>
                <a:gd name="connsiteX310" fmla="*/ 4327 w 10000"/>
                <a:gd name="connsiteY310" fmla="*/ 7437 h 10000"/>
                <a:gd name="connsiteX311" fmla="*/ 4301 w 10000"/>
                <a:gd name="connsiteY311" fmla="*/ 7310 h 10000"/>
                <a:gd name="connsiteX312" fmla="*/ 4271 w 10000"/>
                <a:gd name="connsiteY312" fmla="*/ 7194 h 10000"/>
                <a:gd name="connsiteX313" fmla="*/ 4224 w 10000"/>
                <a:gd name="connsiteY313" fmla="*/ 7151 h 10000"/>
                <a:gd name="connsiteX314" fmla="*/ 4178 w 10000"/>
                <a:gd name="connsiteY314" fmla="*/ 7394 h 10000"/>
                <a:gd name="connsiteX315" fmla="*/ 4147 w 10000"/>
                <a:gd name="connsiteY315" fmla="*/ 7639 h 10000"/>
                <a:gd name="connsiteX316" fmla="*/ 4117 w 10000"/>
                <a:gd name="connsiteY316" fmla="*/ 7879 h 10000"/>
                <a:gd name="connsiteX317" fmla="*/ 4066 w 10000"/>
                <a:gd name="connsiteY317" fmla="*/ 8106 h 10000"/>
                <a:gd name="connsiteX318" fmla="*/ 3863 w 10000"/>
                <a:gd name="connsiteY318" fmla="*/ 7151 h 10000"/>
                <a:gd name="connsiteX319" fmla="*/ 3801 w 10000"/>
                <a:gd name="connsiteY319" fmla="*/ 7151 h 10000"/>
                <a:gd name="connsiteX320" fmla="*/ 3801 w 10000"/>
                <a:gd name="connsiteY320" fmla="*/ 7310 h 10000"/>
                <a:gd name="connsiteX321" fmla="*/ 3843 w 10000"/>
                <a:gd name="connsiteY321" fmla="*/ 7480 h 10000"/>
                <a:gd name="connsiteX322" fmla="*/ 3878 w 10000"/>
                <a:gd name="connsiteY322" fmla="*/ 7666 h 10000"/>
                <a:gd name="connsiteX323" fmla="*/ 3908 w 10000"/>
                <a:gd name="connsiteY323" fmla="*/ 7850 h 10000"/>
                <a:gd name="connsiteX324" fmla="*/ 3939 w 10000"/>
                <a:gd name="connsiteY324" fmla="*/ 8050 h 10000"/>
                <a:gd name="connsiteX325" fmla="*/ 3964 w 10000"/>
                <a:gd name="connsiteY325" fmla="*/ 8221 h 10000"/>
                <a:gd name="connsiteX326" fmla="*/ 3989 w 10000"/>
                <a:gd name="connsiteY326" fmla="*/ 8418 h 10000"/>
                <a:gd name="connsiteX327" fmla="*/ 4005 w 10000"/>
                <a:gd name="connsiteY327" fmla="*/ 8635 h 10000"/>
                <a:gd name="connsiteX328" fmla="*/ 4025 w 10000"/>
                <a:gd name="connsiteY328" fmla="*/ 8835 h 10000"/>
                <a:gd name="connsiteX329" fmla="*/ 4072 w 10000"/>
                <a:gd name="connsiteY329" fmla="*/ 8805 h 10000"/>
                <a:gd name="connsiteX330" fmla="*/ 4112 w 10000"/>
                <a:gd name="connsiteY330" fmla="*/ 8723 h 10000"/>
                <a:gd name="connsiteX331" fmla="*/ 4142 w 10000"/>
                <a:gd name="connsiteY331" fmla="*/ 8635 h 10000"/>
                <a:gd name="connsiteX332" fmla="*/ 4173 w 10000"/>
                <a:gd name="connsiteY332" fmla="*/ 8534 h 10000"/>
                <a:gd name="connsiteX333" fmla="*/ 4193 w 10000"/>
                <a:gd name="connsiteY333" fmla="*/ 8418 h 10000"/>
                <a:gd name="connsiteX334" fmla="*/ 4214 w 10000"/>
                <a:gd name="connsiteY334" fmla="*/ 8292 h 10000"/>
                <a:gd name="connsiteX335" fmla="*/ 4229 w 10000"/>
                <a:gd name="connsiteY335" fmla="*/ 8178 h 10000"/>
                <a:gd name="connsiteX336" fmla="*/ 4251 w 10000"/>
                <a:gd name="connsiteY336" fmla="*/ 8066 h 10000"/>
                <a:gd name="connsiteX337" fmla="*/ 4271 w 10000"/>
                <a:gd name="connsiteY337" fmla="*/ 8178 h 10000"/>
                <a:gd name="connsiteX338" fmla="*/ 4261 w 10000"/>
                <a:gd name="connsiteY338" fmla="*/ 8432 h 10000"/>
                <a:gd name="connsiteX339" fmla="*/ 4235 w 10000"/>
                <a:gd name="connsiteY339" fmla="*/ 8705 h 10000"/>
                <a:gd name="connsiteX340" fmla="*/ 4214 w 10000"/>
                <a:gd name="connsiteY340" fmla="*/ 8948 h 10000"/>
                <a:gd name="connsiteX341" fmla="*/ 4178 w 10000"/>
                <a:gd name="connsiteY341" fmla="*/ 9205 h 10000"/>
                <a:gd name="connsiteX342" fmla="*/ 4142 w 10000"/>
                <a:gd name="connsiteY342" fmla="*/ 9459 h 10000"/>
                <a:gd name="connsiteX343" fmla="*/ 4107 w 10000"/>
                <a:gd name="connsiteY343" fmla="*/ 9703 h 10000"/>
                <a:gd name="connsiteX344" fmla="*/ 4291 w 10000"/>
                <a:gd name="connsiteY344" fmla="*/ 9861 h 10000"/>
                <a:gd name="connsiteX345" fmla="*/ 4306 w 10000"/>
                <a:gd name="connsiteY345" fmla="*/ 9673 h 10000"/>
                <a:gd name="connsiteX346" fmla="*/ 4327 w 10000"/>
                <a:gd name="connsiteY346" fmla="*/ 9516 h 10000"/>
                <a:gd name="connsiteX347" fmla="*/ 4433 w 10000"/>
                <a:gd name="connsiteY347" fmla="*/ 9474 h 10000"/>
                <a:gd name="connsiteX348" fmla="*/ 4545 w 10000"/>
                <a:gd name="connsiteY348" fmla="*/ 9389 h 10000"/>
                <a:gd name="connsiteX349" fmla="*/ 4658 w 10000"/>
                <a:gd name="connsiteY349" fmla="*/ 9304 h 10000"/>
                <a:gd name="connsiteX350" fmla="*/ 4770 w 10000"/>
                <a:gd name="connsiteY350" fmla="*/ 9233 h 10000"/>
                <a:gd name="connsiteX351" fmla="*/ 4882 w 10000"/>
                <a:gd name="connsiteY351" fmla="*/ 9148 h 10000"/>
                <a:gd name="connsiteX352" fmla="*/ 4989 w 10000"/>
                <a:gd name="connsiteY352" fmla="*/ 9063 h 10000"/>
                <a:gd name="connsiteX353" fmla="*/ 5102 w 10000"/>
                <a:gd name="connsiteY353" fmla="*/ 8977 h 10000"/>
                <a:gd name="connsiteX354" fmla="*/ 5210 w 10000"/>
                <a:gd name="connsiteY354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224 w 10000"/>
                <a:gd name="connsiteY64" fmla="*/ 1955 h 10000"/>
                <a:gd name="connsiteX65" fmla="*/ 9067 w 10000"/>
                <a:gd name="connsiteY65" fmla="*/ 1698 h 10000"/>
                <a:gd name="connsiteX66" fmla="*/ 9051 w 10000"/>
                <a:gd name="connsiteY66" fmla="*/ 1712 h 10000"/>
                <a:gd name="connsiteX67" fmla="*/ 9040 w 10000"/>
                <a:gd name="connsiteY67" fmla="*/ 1726 h 10000"/>
                <a:gd name="connsiteX68" fmla="*/ 9025 w 10000"/>
                <a:gd name="connsiteY68" fmla="*/ 1739 h 10000"/>
                <a:gd name="connsiteX69" fmla="*/ 9015 w 10000"/>
                <a:gd name="connsiteY69" fmla="*/ 1766 h 10000"/>
                <a:gd name="connsiteX70" fmla="*/ 8999 w 10000"/>
                <a:gd name="connsiteY70" fmla="*/ 1826 h 10000"/>
                <a:gd name="connsiteX71" fmla="*/ 8973 w 10000"/>
                <a:gd name="connsiteY71" fmla="*/ 1912 h 10000"/>
                <a:gd name="connsiteX72" fmla="*/ 8933 w 10000"/>
                <a:gd name="connsiteY72" fmla="*/ 2025 h 10000"/>
                <a:gd name="connsiteX73" fmla="*/ 8887 w 10000"/>
                <a:gd name="connsiteY73" fmla="*/ 2168 h 10000"/>
                <a:gd name="connsiteX74" fmla="*/ 8815 w 10000"/>
                <a:gd name="connsiteY74" fmla="*/ 2351 h 10000"/>
                <a:gd name="connsiteX75" fmla="*/ 8750 w 10000"/>
                <a:gd name="connsiteY75" fmla="*/ 2492 h 10000"/>
                <a:gd name="connsiteX76" fmla="*/ 8694 w 10000"/>
                <a:gd name="connsiteY76" fmla="*/ 2623 h 10000"/>
                <a:gd name="connsiteX77" fmla="*/ 8633 w 10000"/>
                <a:gd name="connsiteY77" fmla="*/ 2736 h 10000"/>
                <a:gd name="connsiteX78" fmla="*/ 8580 w 10000"/>
                <a:gd name="connsiteY78" fmla="*/ 2823 h 10000"/>
                <a:gd name="connsiteX79" fmla="*/ 8530 w 10000"/>
                <a:gd name="connsiteY79" fmla="*/ 2906 h 10000"/>
                <a:gd name="connsiteX80" fmla="*/ 8479 w 10000"/>
                <a:gd name="connsiteY80" fmla="*/ 2953 h 10000"/>
                <a:gd name="connsiteX81" fmla="*/ 8429 w 10000"/>
                <a:gd name="connsiteY81" fmla="*/ 3008 h 10000"/>
                <a:gd name="connsiteX82" fmla="*/ 8377 w 10000"/>
                <a:gd name="connsiteY82" fmla="*/ 3022 h 10000"/>
                <a:gd name="connsiteX83" fmla="*/ 8321 w 10000"/>
                <a:gd name="connsiteY83" fmla="*/ 3037 h 10000"/>
                <a:gd name="connsiteX84" fmla="*/ 8271 w 10000"/>
                <a:gd name="connsiteY84" fmla="*/ 3051 h 10000"/>
                <a:gd name="connsiteX85" fmla="*/ 8210 w 10000"/>
                <a:gd name="connsiteY85" fmla="*/ 3051 h 10000"/>
                <a:gd name="connsiteX86" fmla="*/ 8147 w 10000"/>
                <a:gd name="connsiteY86" fmla="*/ 3037 h 10000"/>
                <a:gd name="connsiteX87" fmla="*/ 8076 w 10000"/>
                <a:gd name="connsiteY87" fmla="*/ 3037 h 10000"/>
                <a:gd name="connsiteX88" fmla="*/ 8000 w 10000"/>
                <a:gd name="connsiteY88" fmla="*/ 3022 h 10000"/>
                <a:gd name="connsiteX89" fmla="*/ 7918 w 10000"/>
                <a:gd name="connsiteY89" fmla="*/ 3008 h 10000"/>
                <a:gd name="connsiteX90" fmla="*/ 7863 w 10000"/>
                <a:gd name="connsiteY90" fmla="*/ 2935 h 10000"/>
                <a:gd name="connsiteX91" fmla="*/ 7807 w 10000"/>
                <a:gd name="connsiteY91" fmla="*/ 2892 h 10000"/>
                <a:gd name="connsiteX92" fmla="*/ 7755 w 10000"/>
                <a:gd name="connsiteY92" fmla="*/ 2823 h 10000"/>
                <a:gd name="connsiteX93" fmla="*/ 7693 w 10000"/>
                <a:gd name="connsiteY93" fmla="*/ 2763 h 10000"/>
                <a:gd name="connsiteX94" fmla="*/ 7643 w 10000"/>
                <a:gd name="connsiteY94" fmla="*/ 2692 h 10000"/>
                <a:gd name="connsiteX95" fmla="*/ 7587 w 10000"/>
                <a:gd name="connsiteY95" fmla="*/ 2593 h 10000"/>
                <a:gd name="connsiteX96" fmla="*/ 7547 w 10000"/>
                <a:gd name="connsiteY96" fmla="*/ 2478 h 10000"/>
                <a:gd name="connsiteX97" fmla="*/ 7505 w 10000"/>
                <a:gd name="connsiteY97" fmla="*/ 2351 h 10000"/>
                <a:gd name="connsiteX98" fmla="*/ 7526 w 10000"/>
                <a:gd name="connsiteY98" fmla="*/ 2295 h 10000"/>
                <a:gd name="connsiteX99" fmla="*/ 7542 w 10000"/>
                <a:gd name="connsiteY99" fmla="*/ 2238 h 10000"/>
                <a:gd name="connsiteX100" fmla="*/ 7557 w 10000"/>
                <a:gd name="connsiteY100" fmla="*/ 2168 h 10000"/>
                <a:gd name="connsiteX101" fmla="*/ 7572 w 10000"/>
                <a:gd name="connsiteY101" fmla="*/ 2112 h 10000"/>
                <a:gd name="connsiteX102" fmla="*/ 7612 w 10000"/>
                <a:gd name="connsiteY102" fmla="*/ 1753 h 10000"/>
                <a:gd name="connsiteX103" fmla="*/ 7628 w 10000"/>
                <a:gd name="connsiteY103" fmla="*/ 1397 h 10000"/>
                <a:gd name="connsiteX104" fmla="*/ 7628 w 10000"/>
                <a:gd name="connsiteY104" fmla="*/ 1042 h 10000"/>
                <a:gd name="connsiteX105" fmla="*/ 7617 w 10000"/>
                <a:gd name="connsiteY105" fmla="*/ 685 h 10000"/>
                <a:gd name="connsiteX106" fmla="*/ 7587 w 10000"/>
                <a:gd name="connsiteY106" fmla="*/ 330 h 10000"/>
                <a:gd name="connsiteX107" fmla="*/ 7542 w 10000"/>
                <a:gd name="connsiteY107" fmla="*/ 0 h 10000"/>
                <a:gd name="connsiteX108" fmla="*/ 7103 w 10000"/>
                <a:gd name="connsiteY108" fmla="*/ 1925 h 10000"/>
                <a:gd name="connsiteX109" fmla="*/ 6984 w 10000"/>
                <a:gd name="connsiteY109" fmla="*/ 1955 h 10000"/>
                <a:gd name="connsiteX110" fmla="*/ 6872 w 10000"/>
                <a:gd name="connsiteY110" fmla="*/ 2025 h 10000"/>
                <a:gd name="connsiteX111" fmla="*/ 6760 w 10000"/>
                <a:gd name="connsiteY111" fmla="*/ 2112 h 10000"/>
                <a:gd name="connsiteX112" fmla="*/ 6654 w 10000"/>
                <a:gd name="connsiteY112" fmla="*/ 2195 h 10000"/>
                <a:gd name="connsiteX113" fmla="*/ 6550 w 10000"/>
                <a:gd name="connsiteY113" fmla="*/ 2337 h 10000"/>
                <a:gd name="connsiteX114" fmla="*/ 5485 w 10000"/>
                <a:gd name="connsiteY114" fmla="*/ 6569 h 10000"/>
                <a:gd name="connsiteX115" fmla="*/ 5378 w 10000"/>
                <a:gd name="connsiteY115" fmla="*/ 6439 h 10000"/>
                <a:gd name="connsiteX116" fmla="*/ 5291 w 10000"/>
                <a:gd name="connsiteY116" fmla="*/ 6371 h 10000"/>
                <a:gd name="connsiteX117" fmla="*/ 5210 w 10000"/>
                <a:gd name="connsiteY117" fmla="*/ 6284 h 10000"/>
                <a:gd name="connsiteX118" fmla="*/ 5129 w 10000"/>
                <a:gd name="connsiteY118" fmla="*/ 6185 h 10000"/>
                <a:gd name="connsiteX119" fmla="*/ 5052 w 10000"/>
                <a:gd name="connsiteY119" fmla="*/ 6100 h 10000"/>
                <a:gd name="connsiteX120" fmla="*/ 4999 w 10000"/>
                <a:gd name="connsiteY120" fmla="*/ 6000 h 10000"/>
                <a:gd name="connsiteX121" fmla="*/ 4974 w 10000"/>
                <a:gd name="connsiteY121" fmla="*/ 5886 h 10000"/>
                <a:gd name="connsiteX122" fmla="*/ 4871 w 10000"/>
                <a:gd name="connsiteY122" fmla="*/ 5928 h 10000"/>
                <a:gd name="connsiteX123" fmla="*/ 4704 w 10000"/>
                <a:gd name="connsiteY123" fmla="*/ 6013 h 10000"/>
                <a:gd name="connsiteX124" fmla="*/ 4495 w 10000"/>
                <a:gd name="connsiteY124" fmla="*/ 6100 h 10000"/>
                <a:gd name="connsiteX125" fmla="*/ 4245 w 10000"/>
                <a:gd name="connsiteY125" fmla="*/ 6226 h 10000"/>
                <a:gd name="connsiteX126" fmla="*/ 3959 w 10000"/>
                <a:gd name="connsiteY126" fmla="*/ 6355 h 10000"/>
                <a:gd name="connsiteX127" fmla="*/ 3653 w 10000"/>
                <a:gd name="connsiteY127" fmla="*/ 6483 h 10000"/>
                <a:gd name="connsiteX128" fmla="*/ 3336 w 10000"/>
                <a:gd name="connsiteY128" fmla="*/ 6637 h 10000"/>
                <a:gd name="connsiteX129" fmla="*/ 3015 w 10000"/>
                <a:gd name="connsiteY129" fmla="*/ 6781 h 10000"/>
                <a:gd name="connsiteX130" fmla="*/ 2698 w 10000"/>
                <a:gd name="connsiteY130" fmla="*/ 6925 h 10000"/>
                <a:gd name="connsiteX131" fmla="*/ 2398 w 10000"/>
                <a:gd name="connsiteY131" fmla="*/ 7082 h 10000"/>
                <a:gd name="connsiteX132" fmla="*/ 2117 w 10000"/>
                <a:gd name="connsiteY132" fmla="*/ 7208 h 10000"/>
                <a:gd name="connsiteX133" fmla="*/ 1863 w 10000"/>
                <a:gd name="connsiteY133" fmla="*/ 7325 h 10000"/>
                <a:gd name="connsiteX134" fmla="*/ 1654 w 10000"/>
                <a:gd name="connsiteY134" fmla="*/ 7423 h 10000"/>
                <a:gd name="connsiteX135" fmla="*/ 1496 w 10000"/>
                <a:gd name="connsiteY135" fmla="*/ 7480 h 10000"/>
                <a:gd name="connsiteX136" fmla="*/ 1387 w 10000"/>
                <a:gd name="connsiteY136" fmla="*/ 7538 h 10000"/>
                <a:gd name="connsiteX137" fmla="*/ 1352 w 10000"/>
                <a:gd name="connsiteY137" fmla="*/ 7551 h 10000"/>
                <a:gd name="connsiteX138" fmla="*/ 1271 w 10000"/>
                <a:gd name="connsiteY138" fmla="*/ 7480 h 10000"/>
                <a:gd name="connsiteX139" fmla="*/ 1189 w 10000"/>
                <a:gd name="connsiteY139" fmla="*/ 7410 h 10000"/>
                <a:gd name="connsiteX140" fmla="*/ 1113 w 10000"/>
                <a:gd name="connsiteY140" fmla="*/ 7339 h 10000"/>
                <a:gd name="connsiteX141" fmla="*/ 1032 w 10000"/>
                <a:gd name="connsiteY141" fmla="*/ 7254 h 10000"/>
                <a:gd name="connsiteX142" fmla="*/ 948 w 10000"/>
                <a:gd name="connsiteY142" fmla="*/ 7178 h 10000"/>
                <a:gd name="connsiteX143" fmla="*/ 867 w 10000"/>
                <a:gd name="connsiteY143" fmla="*/ 7095 h 10000"/>
                <a:gd name="connsiteX144" fmla="*/ 791 w 10000"/>
                <a:gd name="connsiteY144" fmla="*/ 7024 h 10000"/>
                <a:gd name="connsiteX145" fmla="*/ 709 w 10000"/>
                <a:gd name="connsiteY145" fmla="*/ 6941 h 10000"/>
                <a:gd name="connsiteX146" fmla="*/ 628 w 10000"/>
                <a:gd name="connsiteY146" fmla="*/ 6869 h 10000"/>
                <a:gd name="connsiteX147" fmla="*/ 546 w 10000"/>
                <a:gd name="connsiteY147" fmla="*/ 6798 h 10000"/>
                <a:gd name="connsiteX148" fmla="*/ 469 w 10000"/>
                <a:gd name="connsiteY148" fmla="*/ 6711 h 10000"/>
                <a:gd name="connsiteX149" fmla="*/ 383 w 10000"/>
                <a:gd name="connsiteY149" fmla="*/ 6653 h 10000"/>
                <a:gd name="connsiteX150" fmla="*/ 301 w 10000"/>
                <a:gd name="connsiteY150" fmla="*/ 6582 h 10000"/>
                <a:gd name="connsiteX151" fmla="*/ 220 w 10000"/>
                <a:gd name="connsiteY151" fmla="*/ 6511 h 10000"/>
                <a:gd name="connsiteX152" fmla="*/ 138 w 10000"/>
                <a:gd name="connsiteY152" fmla="*/ 6455 h 10000"/>
                <a:gd name="connsiteX153" fmla="*/ 56 w 10000"/>
                <a:gd name="connsiteY153" fmla="*/ 6385 h 10000"/>
                <a:gd name="connsiteX154" fmla="*/ 0 w 10000"/>
                <a:gd name="connsiteY154" fmla="*/ 6551 h 10000"/>
                <a:gd name="connsiteX155" fmla="*/ 15 w 10000"/>
                <a:gd name="connsiteY155" fmla="*/ 6582 h 10000"/>
                <a:gd name="connsiteX156" fmla="*/ 51 w 10000"/>
                <a:gd name="connsiteY156" fmla="*/ 6637 h 10000"/>
                <a:gd name="connsiteX157" fmla="*/ 106 w 10000"/>
                <a:gd name="connsiteY157" fmla="*/ 6698 h 10000"/>
                <a:gd name="connsiteX158" fmla="*/ 178 w 10000"/>
                <a:gd name="connsiteY158" fmla="*/ 6781 h 10000"/>
                <a:gd name="connsiteX159" fmla="*/ 265 w 10000"/>
                <a:gd name="connsiteY159" fmla="*/ 6869 h 10000"/>
                <a:gd name="connsiteX160" fmla="*/ 362 w 10000"/>
                <a:gd name="connsiteY160" fmla="*/ 6967 h 10000"/>
                <a:gd name="connsiteX161" fmla="*/ 459 w 10000"/>
                <a:gd name="connsiteY161" fmla="*/ 7082 h 10000"/>
                <a:gd name="connsiteX162" fmla="*/ 561 w 10000"/>
                <a:gd name="connsiteY162" fmla="*/ 7178 h 10000"/>
                <a:gd name="connsiteX163" fmla="*/ 663 w 10000"/>
                <a:gd name="connsiteY163" fmla="*/ 7296 h 10000"/>
                <a:gd name="connsiteX164" fmla="*/ 759 w 10000"/>
                <a:gd name="connsiteY164" fmla="*/ 7394 h 10000"/>
                <a:gd name="connsiteX165" fmla="*/ 857 w 10000"/>
                <a:gd name="connsiteY165" fmla="*/ 7480 h 10000"/>
                <a:gd name="connsiteX166" fmla="*/ 938 w 10000"/>
                <a:gd name="connsiteY166" fmla="*/ 7566 h 10000"/>
                <a:gd name="connsiteX167" fmla="*/ 1005 w 10000"/>
                <a:gd name="connsiteY167" fmla="*/ 7653 h 10000"/>
                <a:gd name="connsiteX168" fmla="*/ 1062 w 10000"/>
                <a:gd name="connsiteY168" fmla="*/ 7694 h 10000"/>
                <a:gd name="connsiteX169" fmla="*/ 1098 w 10000"/>
                <a:gd name="connsiteY169" fmla="*/ 7738 h 10000"/>
                <a:gd name="connsiteX170" fmla="*/ 1108 w 10000"/>
                <a:gd name="connsiteY170" fmla="*/ 7753 h 10000"/>
                <a:gd name="connsiteX171" fmla="*/ 1103 w 10000"/>
                <a:gd name="connsiteY171" fmla="*/ 7753 h 10000"/>
                <a:gd name="connsiteX172" fmla="*/ 1082 w 10000"/>
                <a:gd name="connsiteY172" fmla="*/ 7766 h 10000"/>
                <a:gd name="connsiteX173" fmla="*/ 1062 w 10000"/>
                <a:gd name="connsiteY173" fmla="*/ 7795 h 10000"/>
                <a:gd name="connsiteX174" fmla="*/ 1032 w 10000"/>
                <a:gd name="connsiteY174" fmla="*/ 7836 h 10000"/>
                <a:gd name="connsiteX175" fmla="*/ 994 w 10000"/>
                <a:gd name="connsiteY175" fmla="*/ 7865 h 10000"/>
                <a:gd name="connsiteX176" fmla="*/ 963 w 10000"/>
                <a:gd name="connsiteY176" fmla="*/ 7907 h 10000"/>
                <a:gd name="connsiteX177" fmla="*/ 938 w 10000"/>
                <a:gd name="connsiteY177" fmla="*/ 7950 h 10000"/>
                <a:gd name="connsiteX178" fmla="*/ 912 w 10000"/>
                <a:gd name="connsiteY178" fmla="*/ 7993 h 10000"/>
                <a:gd name="connsiteX179" fmla="*/ 2504 w 10000"/>
                <a:gd name="connsiteY179" fmla="*/ 9944 h 10000"/>
                <a:gd name="connsiteX180" fmla="*/ 2535 w 10000"/>
                <a:gd name="connsiteY180" fmla="*/ 9987 h 10000"/>
                <a:gd name="connsiteX181" fmla="*/ 2561 w 10000"/>
                <a:gd name="connsiteY181" fmla="*/ 10000 h 10000"/>
                <a:gd name="connsiteX182" fmla="*/ 2591 w 10000"/>
                <a:gd name="connsiteY182" fmla="*/ 10000 h 10000"/>
                <a:gd name="connsiteX183" fmla="*/ 2623 w 10000"/>
                <a:gd name="connsiteY183" fmla="*/ 9928 h 10000"/>
                <a:gd name="connsiteX184" fmla="*/ 1256 w 10000"/>
                <a:gd name="connsiteY184" fmla="*/ 8106 h 10000"/>
                <a:gd name="connsiteX185" fmla="*/ 1347 w 10000"/>
                <a:gd name="connsiteY185" fmla="*/ 8050 h 10000"/>
                <a:gd name="connsiteX186" fmla="*/ 1506 w 10000"/>
                <a:gd name="connsiteY186" fmla="*/ 7963 h 10000"/>
                <a:gd name="connsiteX187" fmla="*/ 1714 w 10000"/>
                <a:gd name="connsiteY187" fmla="*/ 7836 h 10000"/>
                <a:gd name="connsiteX188" fmla="*/ 1964 w 10000"/>
                <a:gd name="connsiteY188" fmla="*/ 7694 h 10000"/>
                <a:gd name="connsiteX189" fmla="*/ 2250 w 10000"/>
                <a:gd name="connsiteY189" fmla="*/ 7551 h 10000"/>
                <a:gd name="connsiteX190" fmla="*/ 2561 w 10000"/>
                <a:gd name="connsiteY190" fmla="*/ 7394 h 10000"/>
                <a:gd name="connsiteX191" fmla="*/ 2892 w 10000"/>
                <a:gd name="connsiteY191" fmla="*/ 7208 h 10000"/>
                <a:gd name="connsiteX192" fmla="*/ 3220 w 10000"/>
                <a:gd name="connsiteY192" fmla="*/ 7038 h 10000"/>
                <a:gd name="connsiteX193" fmla="*/ 3551 w 10000"/>
                <a:gd name="connsiteY193" fmla="*/ 6881 h 10000"/>
                <a:gd name="connsiteX194" fmla="*/ 3863 w 10000"/>
                <a:gd name="connsiteY194" fmla="*/ 6711 h 10000"/>
                <a:gd name="connsiteX195" fmla="*/ 4153 w 10000"/>
                <a:gd name="connsiteY195" fmla="*/ 6569 h 10000"/>
                <a:gd name="connsiteX196" fmla="*/ 4413 w 10000"/>
                <a:gd name="connsiteY196" fmla="*/ 6426 h 10000"/>
                <a:gd name="connsiteX197" fmla="*/ 4638 w 10000"/>
                <a:gd name="connsiteY197" fmla="*/ 6326 h 10000"/>
                <a:gd name="connsiteX198" fmla="*/ 4801 w 10000"/>
                <a:gd name="connsiteY198" fmla="*/ 6226 h 10000"/>
                <a:gd name="connsiteX199" fmla="*/ 4913 w 10000"/>
                <a:gd name="connsiteY199" fmla="*/ 6170 h 10000"/>
                <a:gd name="connsiteX200" fmla="*/ 4948 w 10000"/>
                <a:gd name="connsiteY200" fmla="*/ 6158 h 10000"/>
                <a:gd name="connsiteX201" fmla="*/ 5010 w 10000"/>
                <a:gd name="connsiteY201" fmla="*/ 6255 h 10000"/>
                <a:gd name="connsiteX202" fmla="*/ 5077 w 10000"/>
                <a:gd name="connsiteY202" fmla="*/ 6355 h 10000"/>
                <a:gd name="connsiteX203" fmla="*/ 5149 w 10000"/>
                <a:gd name="connsiteY203" fmla="*/ 6455 h 10000"/>
                <a:gd name="connsiteX204" fmla="*/ 5220 w 10000"/>
                <a:gd name="connsiteY204" fmla="*/ 6569 h 10000"/>
                <a:gd name="connsiteX205" fmla="*/ 5281 w 10000"/>
                <a:gd name="connsiteY205" fmla="*/ 6683 h 10000"/>
                <a:gd name="connsiteX206" fmla="*/ 5347 w 10000"/>
                <a:gd name="connsiteY206" fmla="*/ 6798 h 10000"/>
                <a:gd name="connsiteX207" fmla="*/ 5409 w 10000"/>
                <a:gd name="connsiteY207" fmla="*/ 6910 h 10000"/>
                <a:gd name="connsiteX208" fmla="*/ 5470 w 10000"/>
                <a:gd name="connsiteY208" fmla="*/ 7038 h 10000"/>
                <a:gd name="connsiteX209" fmla="*/ 5465 w 10000"/>
                <a:gd name="connsiteY209" fmla="*/ 7464 h 10000"/>
                <a:gd name="connsiteX210" fmla="*/ 5439 w 10000"/>
                <a:gd name="connsiteY210" fmla="*/ 7865 h 10000"/>
                <a:gd name="connsiteX211" fmla="*/ 5409 w 10000"/>
                <a:gd name="connsiteY211" fmla="*/ 8279 h 10000"/>
                <a:gd name="connsiteX212" fmla="*/ 5378 w 10000"/>
                <a:gd name="connsiteY212" fmla="*/ 8649 h 10000"/>
                <a:gd name="connsiteX213" fmla="*/ 5336 w 10000"/>
                <a:gd name="connsiteY213" fmla="*/ 8519 h 10000"/>
                <a:gd name="connsiteX214" fmla="*/ 5291 w 10000"/>
                <a:gd name="connsiteY214" fmla="*/ 8391 h 10000"/>
                <a:gd name="connsiteX215" fmla="*/ 5250 w 10000"/>
                <a:gd name="connsiteY215" fmla="*/ 8263 h 10000"/>
                <a:gd name="connsiteX216" fmla="*/ 5210 w 10000"/>
                <a:gd name="connsiteY216" fmla="*/ 8146 h 10000"/>
                <a:gd name="connsiteX217" fmla="*/ 5169 w 10000"/>
                <a:gd name="connsiteY217" fmla="*/ 8020 h 10000"/>
                <a:gd name="connsiteX218" fmla="*/ 5129 w 10000"/>
                <a:gd name="connsiteY218" fmla="*/ 7907 h 10000"/>
                <a:gd name="connsiteX219" fmla="*/ 5082 w 10000"/>
                <a:gd name="connsiteY219" fmla="*/ 7795 h 10000"/>
                <a:gd name="connsiteX220" fmla="*/ 5030 w 10000"/>
                <a:gd name="connsiteY220" fmla="*/ 7694 h 10000"/>
                <a:gd name="connsiteX221" fmla="*/ 5072 w 10000"/>
                <a:gd name="connsiteY221" fmla="*/ 7694 h 10000"/>
                <a:gd name="connsiteX222" fmla="*/ 5112 w 10000"/>
                <a:gd name="connsiteY222" fmla="*/ 7738 h 10000"/>
                <a:gd name="connsiteX223" fmla="*/ 5154 w 10000"/>
                <a:gd name="connsiteY223" fmla="*/ 7808 h 10000"/>
                <a:gd name="connsiteX224" fmla="*/ 5189 w 10000"/>
                <a:gd name="connsiteY224" fmla="*/ 7895 h 10000"/>
                <a:gd name="connsiteX225" fmla="*/ 5230 w 10000"/>
                <a:gd name="connsiteY225" fmla="*/ 7980 h 10000"/>
                <a:gd name="connsiteX226" fmla="*/ 5270 w 10000"/>
                <a:gd name="connsiteY226" fmla="*/ 8007 h 10000"/>
                <a:gd name="connsiteX227" fmla="*/ 5311 w 10000"/>
                <a:gd name="connsiteY227" fmla="*/ 8007 h 10000"/>
                <a:gd name="connsiteX228" fmla="*/ 5357 w 10000"/>
                <a:gd name="connsiteY228" fmla="*/ 7950 h 10000"/>
                <a:gd name="connsiteX229" fmla="*/ 5316 w 10000"/>
                <a:gd name="connsiteY229" fmla="*/ 7753 h 10000"/>
                <a:gd name="connsiteX230" fmla="*/ 5265 w 10000"/>
                <a:gd name="connsiteY230" fmla="*/ 7566 h 10000"/>
                <a:gd name="connsiteX231" fmla="*/ 5210 w 10000"/>
                <a:gd name="connsiteY231" fmla="*/ 7410 h 10000"/>
                <a:gd name="connsiteX232" fmla="*/ 5149 w 10000"/>
                <a:gd name="connsiteY232" fmla="*/ 7239 h 10000"/>
                <a:gd name="connsiteX233" fmla="*/ 5082 w 10000"/>
                <a:gd name="connsiteY233" fmla="*/ 7095 h 10000"/>
                <a:gd name="connsiteX234" fmla="*/ 5010 w 10000"/>
                <a:gd name="connsiteY234" fmla="*/ 6967 h 10000"/>
                <a:gd name="connsiteX235" fmla="*/ 4938 w 10000"/>
                <a:gd name="connsiteY235" fmla="*/ 6854 h 10000"/>
                <a:gd name="connsiteX236" fmla="*/ 4871 w 10000"/>
                <a:gd name="connsiteY236" fmla="*/ 6753 h 10000"/>
                <a:gd name="connsiteX237" fmla="*/ 4918 w 10000"/>
                <a:gd name="connsiteY237" fmla="*/ 6766 h 10000"/>
                <a:gd name="connsiteX238" fmla="*/ 4964 w 10000"/>
                <a:gd name="connsiteY238" fmla="*/ 6781 h 10000"/>
                <a:gd name="connsiteX239" fmla="*/ 5010 w 10000"/>
                <a:gd name="connsiteY239" fmla="*/ 6811 h 10000"/>
                <a:gd name="connsiteX240" fmla="*/ 5057 w 10000"/>
                <a:gd name="connsiteY240" fmla="*/ 6854 h 10000"/>
                <a:gd name="connsiteX241" fmla="*/ 5107 w 10000"/>
                <a:gd name="connsiteY241" fmla="*/ 6881 h 10000"/>
                <a:gd name="connsiteX242" fmla="*/ 5154 w 10000"/>
                <a:gd name="connsiteY242" fmla="*/ 6925 h 10000"/>
                <a:gd name="connsiteX243" fmla="*/ 5194 w 10000"/>
                <a:gd name="connsiteY243" fmla="*/ 6981 h 10000"/>
                <a:gd name="connsiteX244" fmla="*/ 5235 w 10000"/>
                <a:gd name="connsiteY244" fmla="*/ 7038 h 10000"/>
                <a:gd name="connsiteX245" fmla="*/ 5260 w 10000"/>
                <a:gd name="connsiteY245" fmla="*/ 7053 h 10000"/>
                <a:gd name="connsiteX246" fmla="*/ 5281 w 10000"/>
                <a:gd name="connsiteY246" fmla="*/ 7108 h 10000"/>
                <a:gd name="connsiteX247" fmla="*/ 5306 w 10000"/>
                <a:gd name="connsiteY247" fmla="*/ 7178 h 10000"/>
                <a:gd name="connsiteX248" fmla="*/ 5321 w 10000"/>
                <a:gd name="connsiteY248" fmla="*/ 7225 h 10000"/>
                <a:gd name="connsiteX249" fmla="*/ 5347 w 10000"/>
                <a:gd name="connsiteY249" fmla="*/ 7296 h 10000"/>
                <a:gd name="connsiteX250" fmla="*/ 5368 w 10000"/>
                <a:gd name="connsiteY250" fmla="*/ 7310 h 10000"/>
                <a:gd name="connsiteX251" fmla="*/ 5393 w 10000"/>
                <a:gd name="connsiteY251" fmla="*/ 7296 h 10000"/>
                <a:gd name="connsiteX252" fmla="*/ 5424 w 10000"/>
                <a:gd name="connsiteY252" fmla="*/ 7225 h 10000"/>
                <a:gd name="connsiteX253" fmla="*/ 5383 w 10000"/>
                <a:gd name="connsiteY253" fmla="*/ 7082 h 10000"/>
                <a:gd name="connsiteX254" fmla="*/ 5336 w 10000"/>
                <a:gd name="connsiteY254" fmla="*/ 6967 h 10000"/>
                <a:gd name="connsiteX255" fmla="*/ 5281 w 10000"/>
                <a:gd name="connsiteY255" fmla="*/ 6869 h 10000"/>
                <a:gd name="connsiteX256" fmla="*/ 5230 w 10000"/>
                <a:gd name="connsiteY256" fmla="*/ 6781 h 10000"/>
                <a:gd name="connsiteX257" fmla="*/ 5169 w 10000"/>
                <a:gd name="connsiteY257" fmla="*/ 6711 h 10000"/>
                <a:gd name="connsiteX258" fmla="*/ 5112 w 10000"/>
                <a:gd name="connsiteY258" fmla="*/ 6669 h 10000"/>
                <a:gd name="connsiteX259" fmla="*/ 5047 w 10000"/>
                <a:gd name="connsiteY259" fmla="*/ 6597 h 10000"/>
                <a:gd name="connsiteX260" fmla="*/ 4989 w 10000"/>
                <a:gd name="connsiteY260" fmla="*/ 6551 h 10000"/>
                <a:gd name="connsiteX261" fmla="*/ 4953 w 10000"/>
                <a:gd name="connsiteY261" fmla="*/ 6511 h 10000"/>
                <a:gd name="connsiteX262" fmla="*/ 4913 w 10000"/>
                <a:gd name="connsiteY262" fmla="*/ 6496 h 10000"/>
                <a:gd name="connsiteX263" fmla="*/ 4877 w 10000"/>
                <a:gd name="connsiteY263" fmla="*/ 6496 h 10000"/>
                <a:gd name="connsiteX264" fmla="*/ 4846 w 10000"/>
                <a:gd name="connsiteY264" fmla="*/ 6569 h 10000"/>
                <a:gd name="connsiteX265" fmla="*/ 4846 w 10000"/>
                <a:gd name="connsiteY265" fmla="*/ 6610 h 10000"/>
                <a:gd name="connsiteX266" fmla="*/ 4851 w 10000"/>
                <a:gd name="connsiteY266" fmla="*/ 6669 h 10000"/>
                <a:gd name="connsiteX267" fmla="*/ 4856 w 10000"/>
                <a:gd name="connsiteY267" fmla="*/ 6698 h 10000"/>
                <a:gd name="connsiteX268" fmla="*/ 4871 w 10000"/>
                <a:gd name="connsiteY268" fmla="*/ 6724 h 10000"/>
                <a:gd name="connsiteX269" fmla="*/ 4831 w 10000"/>
                <a:gd name="connsiteY269" fmla="*/ 6766 h 10000"/>
                <a:gd name="connsiteX270" fmla="*/ 4780 w 10000"/>
                <a:gd name="connsiteY270" fmla="*/ 6781 h 10000"/>
                <a:gd name="connsiteX271" fmla="*/ 4745 w 10000"/>
                <a:gd name="connsiteY271" fmla="*/ 6811 h 10000"/>
                <a:gd name="connsiteX272" fmla="*/ 4740 w 10000"/>
                <a:gd name="connsiteY272" fmla="*/ 6941 h 10000"/>
                <a:gd name="connsiteX273" fmla="*/ 4790 w 10000"/>
                <a:gd name="connsiteY273" fmla="*/ 6995 h 10000"/>
                <a:gd name="connsiteX274" fmla="*/ 4836 w 10000"/>
                <a:gd name="connsiteY274" fmla="*/ 7038 h 10000"/>
                <a:gd name="connsiteX275" fmla="*/ 4882 w 10000"/>
                <a:gd name="connsiteY275" fmla="*/ 7095 h 10000"/>
                <a:gd name="connsiteX276" fmla="*/ 4933 w 10000"/>
                <a:gd name="connsiteY276" fmla="*/ 7123 h 10000"/>
                <a:gd name="connsiteX277" fmla="*/ 4974 w 10000"/>
                <a:gd name="connsiteY277" fmla="*/ 7178 h 10000"/>
                <a:gd name="connsiteX278" fmla="*/ 5025 w 10000"/>
                <a:gd name="connsiteY278" fmla="*/ 7239 h 10000"/>
                <a:gd name="connsiteX279" fmla="*/ 5067 w 10000"/>
                <a:gd name="connsiteY279" fmla="*/ 7325 h 10000"/>
                <a:gd name="connsiteX280" fmla="*/ 5107 w 10000"/>
                <a:gd name="connsiteY280" fmla="*/ 7410 h 10000"/>
                <a:gd name="connsiteX281" fmla="*/ 5072 w 10000"/>
                <a:gd name="connsiteY281" fmla="*/ 7423 h 10000"/>
                <a:gd name="connsiteX282" fmla="*/ 5030 w 10000"/>
                <a:gd name="connsiteY282" fmla="*/ 7423 h 10000"/>
                <a:gd name="connsiteX283" fmla="*/ 4994 w 10000"/>
                <a:gd name="connsiteY283" fmla="*/ 7410 h 10000"/>
                <a:gd name="connsiteX284" fmla="*/ 4953 w 10000"/>
                <a:gd name="connsiteY284" fmla="*/ 7367 h 10000"/>
                <a:gd name="connsiteX285" fmla="*/ 4913 w 10000"/>
                <a:gd name="connsiteY285" fmla="*/ 7339 h 10000"/>
                <a:gd name="connsiteX286" fmla="*/ 4871 w 10000"/>
                <a:gd name="connsiteY286" fmla="*/ 7325 h 10000"/>
                <a:gd name="connsiteX287" fmla="*/ 4836 w 10000"/>
                <a:gd name="connsiteY287" fmla="*/ 7353 h 10000"/>
                <a:gd name="connsiteX288" fmla="*/ 4795 w 10000"/>
                <a:gd name="connsiteY288" fmla="*/ 7410 h 10000"/>
                <a:gd name="connsiteX289" fmla="*/ 4811 w 10000"/>
                <a:gd name="connsiteY289" fmla="*/ 7580 h 10000"/>
                <a:gd name="connsiteX290" fmla="*/ 4846 w 10000"/>
                <a:gd name="connsiteY290" fmla="*/ 7738 h 10000"/>
                <a:gd name="connsiteX291" fmla="*/ 4887 w 10000"/>
                <a:gd name="connsiteY291" fmla="*/ 7850 h 10000"/>
                <a:gd name="connsiteX292" fmla="*/ 4938 w 10000"/>
                <a:gd name="connsiteY292" fmla="*/ 7963 h 10000"/>
                <a:gd name="connsiteX293" fmla="*/ 4989 w 10000"/>
                <a:gd name="connsiteY293" fmla="*/ 8078 h 10000"/>
                <a:gd name="connsiteX294" fmla="*/ 5042 w 10000"/>
                <a:gd name="connsiteY294" fmla="*/ 8206 h 10000"/>
                <a:gd name="connsiteX295" fmla="*/ 5082 w 10000"/>
                <a:gd name="connsiteY295" fmla="*/ 8376 h 10000"/>
                <a:gd name="connsiteX296" fmla="*/ 5117 w 10000"/>
                <a:gd name="connsiteY296" fmla="*/ 8547 h 10000"/>
                <a:gd name="connsiteX297" fmla="*/ 5025 w 10000"/>
                <a:gd name="connsiteY297" fmla="*/ 8606 h 10000"/>
                <a:gd name="connsiteX298" fmla="*/ 4923 w 10000"/>
                <a:gd name="connsiteY298" fmla="*/ 8664 h 10000"/>
                <a:gd name="connsiteX299" fmla="*/ 4831 w 10000"/>
                <a:gd name="connsiteY299" fmla="*/ 8750 h 10000"/>
                <a:gd name="connsiteX300" fmla="*/ 4735 w 10000"/>
                <a:gd name="connsiteY300" fmla="*/ 8835 h 10000"/>
                <a:gd name="connsiteX301" fmla="*/ 4643 w 10000"/>
                <a:gd name="connsiteY301" fmla="*/ 8920 h 10000"/>
                <a:gd name="connsiteX302" fmla="*/ 4545 w 10000"/>
                <a:gd name="connsiteY302" fmla="*/ 8977 h 10000"/>
                <a:gd name="connsiteX303" fmla="*/ 4448 w 10000"/>
                <a:gd name="connsiteY303" fmla="*/ 9033 h 10000"/>
                <a:gd name="connsiteX304" fmla="*/ 4352 w 10000"/>
                <a:gd name="connsiteY304" fmla="*/ 9048 h 10000"/>
                <a:gd name="connsiteX305" fmla="*/ 4372 w 10000"/>
                <a:gd name="connsiteY305" fmla="*/ 8693 h 10000"/>
                <a:gd name="connsiteX306" fmla="*/ 4382 w 10000"/>
                <a:gd name="connsiteY306" fmla="*/ 8292 h 10000"/>
                <a:gd name="connsiteX307" fmla="*/ 4372 w 10000"/>
                <a:gd name="connsiteY307" fmla="*/ 7907 h 10000"/>
                <a:gd name="connsiteX308" fmla="*/ 4352 w 10000"/>
                <a:gd name="connsiteY308" fmla="*/ 7551 h 10000"/>
                <a:gd name="connsiteX309" fmla="*/ 4327 w 10000"/>
                <a:gd name="connsiteY309" fmla="*/ 7437 h 10000"/>
                <a:gd name="connsiteX310" fmla="*/ 4301 w 10000"/>
                <a:gd name="connsiteY310" fmla="*/ 7310 h 10000"/>
                <a:gd name="connsiteX311" fmla="*/ 4271 w 10000"/>
                <a:gd name="connsiteY311" fmla="*/ 7194 h 10000"/>
                <a:gd name="connsiteX312" fmla="*/ 4224 w 10000"/>
                <a:gd name="connsiteY312" fmla="*/ 7151 h 10000"/>
                <a:gd name="connsiteX313" fmla="*/ 4178 w 10000"/>
                <a:gd name="connsiteY313" fmla="*/ 7394 h 10000"/>
                <a:gd name="connsiteX314" fmla="*/ 4147 w 10000"/>
                <a:gd name="connsiteY314" fmla="*/ 7639 h 10000"/>
                <a:gd name="connsiteX315" fmla="*/ 4117 w 10000"/>
                <a:gd name="connsiteY315" fmla="*/ 7879 h 10000"/>
                <a:gd name="connsiteX316" fmla="*/ 4066 w 10000"/>
                <a:gd name="connsiteY316" fmla="*/ 8106 h 10000"/>
                <a:gd name="connsiteX317" fmla="*/ 3863 w 10000"/>
                <a:gd name="connsiteY317" fmla="*/ 7151 h 10000"/>
                <a:gd name="connsiteX318" fmla="*/ 3801 w 10000"/>
                <a:gd name="connsiteY318" fmla="*/ 7151 h 10000"/>
                <a:gd name="connsiteX319" fmla="*/ 3801 w 10000"/>
                <a:gd name="connsiteY319" fmla="*/ 7310 h 10000"/>
                <a:gd name="connsiteX320" fmla="*/ 3843 w 10000"/>
                <a:gd name="connsiteY320" fmla="*/ 7480 h 10000"/>
                <a:gd name="connsiteX321" fmla="*/ 3878 w 10000"/>
                <a:gd name="connsiteY321" fmla="*/ 7666 h 10000"/>
                <a:gd name="connsiteX322" fmla="*/ 3908 w 10000"/>
                <a:gd name="connsiteY322" fmla="*/ 7850 h 10000"/>
                <a:gd name="connsiteX323" fmla="*/ 3939 w 10000"/>
                <a:gd name="connsiteY323" fmla="*/ 8050 h 10000"/>
                <a:gd name="connsiteX324" fmla="*/ 3964 w 10000"/>
                <a:gd name="connsiteY324" fmla="*/ 8221 h 10000"/>
                <a:gd name="connsiteX325" fmla="*/ 3989 w 10000"/>
                <a:gd name="connsiteY325" fmla="*/ 8418 h 10000"/>
                <a:gd name="connsiteX326" fmla="*/ 4005 w 10000"/>
                <a:gd name="connsiteY326" fmla="*/ 8635 h 10000"/>
                <a:gd name="connsiteX327" fmla="*/ 4025 w 10000"/>
                <a:gd name="connsiteY327" fmla="*/ 8835 h 10000"/>
                <a:gd name="connsiteX328" fmla="*/ 4072 w 10000"/>
                <a:gd name="connsiteY328" fmla="*/ 8805 h 10000"/>
                <a:gd name="connsiteX329" fmla="*/ 4112 w 10000"/>
                <a:gd name="connsiteY329" fmla="*/ 8723 h 10000"/>
                <a:gd name="connsiteX330" fmla="*/ 4142 w 10000"/>
                <a:gd name="connsiteY330" fmla="*/ 8635 h 10000"/>
                <a:gd name="connsiteX331" fmla="*/ 4173 w 10000"/>
                <a:gd name="connsiteY331" fmla="*/ 8534 h 10000"/>
                <a:gd name="connsiteX332" fmla="*/ 4193 w 10000"/>
                <a:gd name="connsiteY332" fmla="*/ 8418 h 10000"/>
                <a:gd name="connsiteX333" fmla="*/ 4214 w 10000"/>
                <a:gd name="connsiteY333" fmla="*/ 8292 h 10000"/>
                <a:gd name="connsiteX334" fmla="*/ 4229 w 10000"/>
                <a:gd name="connsiteY334" fmla="*/ 8178 h 10000"/>
                <a:gd name="connsiteX335" fmla="*/ 4251 w 10000"/>
                <a:gd name="connsiteY335" fmla="*/ 8066 h 10000"/>
                <a:gd name="connsiteX336" fmla="*/ 4271 w 10000"/>
                <a:gd name="connsiteY336" fmla="*/ 8178 h 10000"/>
                <a:gd name="connsiteX337" fmla="*/ 4261 w 10000"/>
                <a:gd name="connsiteY337" fmla="*/ 8432 h 10000"/>
                <a:gd name="connsiteX338" fmla="*/ 4235 w 10000"/>
                <a:gd name="connsiteY338" fmla="*/ 8705 h 10000"/>
                <a:gd name="connsiteX339" fmla="*/ 4214 w 10000"/>
                <a:gd name="connsiteY339" fmla="*/ 8948 h 10000"/>
                <a:gd name="connsiteX340" fmla="*/ 4178 w 10000"/>
                <a:gd name="connsiteY340" fmla="*/ 9205 h 10000"/>
                <a:gd name="connsiteX341" fmla="*/ 4142 w 10000"/>
                <a:gd name="connsiteY341" fmla="*/ 9459 h 10000"/>
                <a:gd name="connsiteX342" fmla="*/ 4107 w 10000"/>
                <a:gd name="connsiteY342" fmla="*/ 9703 h 10000"/>
                <a:gd name="connsiteX343" fmla="*/ 4291 w 10000"/>
                <a:gd name="connsiteY343" fmla="*/ 9861 h 10000"/>
                <a:gd name="connsiteX344" fmla="*/ 4306 w 10000"/>
                <a:gd name="connsiteY344" fmla="*/ 9673 h 10000"/>
                <a:gd name="connsiteX345" fmla="*/ 4327 w 10000"/>
                <a:gd name="connsiteY345" fmla="*/ 9516 h 10000"/>
                <a:gd name="connsiteX346" fmla="*/ 4433 w 10000"/>
                <a:gd name="connsiteY346" fmla="*/ 9474 h 10000"/>
                <a:gd name="connsiteX347" fmla="*/ 4545 w 10000"/>
                <a:gd name="connsiteY347" fmla="*/ 9389 h 10000"/>
                <a:gd name="connsiteX348" fmla="*/ 4658 w 10000"/>
                <a:gd name="connsiteY348" fmla="*/ 9304 h 10000"/>
                <a:gd name="connsiteX349" fmla="*/ 4770 w 10000"/>
                <a:gd name="connsiteY349" fmla="*/ 9233 h 10000"/>
                <a:gd name="connsiteX350" fmla="*/ 4882 w 10000"/>
                <a:gd name="connsiteY350" fmla="*/ 9148 h 10000"/>
                <a:gd name="connsiteX351" fmla="*/ 4989 w 10000"/>
                <a:gd name="connsiteY351" fmla="*/ 9063 h 10000"/>
                <a:gd name="connsiteX352" fmla="*/ 5102 w 10000"/>
                <a:gd name="connsiteY352" fmla="*/ 8977 h 10000"/>
                <a:gd name="connsiteX353" fmla="*/ 5210 w 10000"/>
                <a:gd name="connsiteY353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224 w 10000"/>
                <a:gd name="connsiteY64" fmla="*/ 1955 h 10000"/>
                <a:gd name="connsiteX65" fmla="*/ 9067 w 10000"/>
                <a:gd name="connsiteY65" fmla="*/ 1698 h 10000"/>
                <a:gd name="connsiteX66" fmla="*/ 9051 w 10000"/>
                <a:gd name="connsiteY66" fmla="*/ 1712 h 10000"/>
                <a:gd name="connsiteX67" fmla="*/ 9040 w 10000"/>
                <a:gd name="connsiteY67" fmla="*/ 1726 h 10000"/>
                <a:gd name="connsiteX68" fmla="*/ 9025 w 10000"/>
                <a:gd name="connsiteY68" fmla="*/ 1739 h 10000"/>
                <a:gd name="connsiteX69" fmla="*/ 9015 w 10000"/>
                <a:gd name="connsiteY69" fmla="*/ 1766 h 10000"/>
                <a:gd name="connsiteX70" fmla="*/ 8973 w 10000"/>
                <a:gd name="connsiteY70" fmla="*/ 1912 h 10000"/>
                <a:gd name="connsiteX71" fmla="*/ 8933 w 10000"/>
                <a:gd name="connsiteY71" fmla="*/ 2025 h 10000"/>
                <a:gd name="connsiteX72" fmla="*/ 8887 w 10000"/>
                <a:gd name="connsiteY72" fmla="*/ 2168 h 10000"/>
                <a:gd name="connsiteX73" fmla="*/ 8815 w 10000"/>
                <a:gd name="connsiteY73" fmla="*/ 2351 h 10000"/>
                <a:gd name="connsiteX74" fmla="*/ 8750 w 10000"/>
                <a:gd name="connsiteY74" fmla="*/ 2492 h 10000"/>
                <a:gd name="connsiteX75" fmla="*/ 8694 w 10000"/>
                <a:gd name="connsiteY75" fmla="*/ 2623 h 10000"/>
                <a:gd name="connsiteX76" fmla="*/ 8633 w 10000"/>
                <a:gd name="connsiteY76" fmla="*/ 2736 h 10000"/>
                <a:gd name="connsiteX77" fmla="*/ 8580 w 10000"/>
                <a:gd name="connsiteY77" fmla="*/ 2823 h 10000"/>
                <a:gd name="connsiteX78" fmla="*/ 8530 w 10000"/>
                <a:gd name="connsiteY78" fmla="*/ 2906 h 10000"/>
                <a:gd name="connsiteX79" fmla="*/ 8479 w 10000"/>
                <a:gd name="connsiteY79" fmla="*/ 2953 h 10000"/>
                <a:gd name="connsiteX80" fmla="*/ 8429 w 10000"/>
                <a:gd name="connsiteY80" fmla="*/ 3008 h 10000"/>
                <a:gd name="connsiteX81" fmla="*/ 8377 w 10000"/>
                <a:gd name="connsiteY81" fmla="*/ 3022 h 10000"/>
                <a:gd name="connsiteX82" fmla="*/ 8321 w 10000"/>
                <a:gd name="connsiteY82" fmla="*/ 3037 h 10000"/>
                <a:gd name="connsiteX83" fmla="*/ 8271 w 10000"/>
                <a:gd name="connsiteY83" fmla="*/ 3051 h 10000"/>
                <a:gd name="connsiteX84" fmla="*/ 8210 w 10000"/>
                <a:gd name="connsiteY84" fmla="*/ 3051 h 10000"/>
                <a:gd name="connsiteX85" fmla="*/ 8147 w 10000"/>
                <a:gd name="connsiteY85" fmla="*/ 3037 h 10000"/>
                <a:gd name="connsiteX86" fmla="*/ 8076 w 10000"/>
                <a:gd name="connsiteY86" fmla="*/ 3037 h 10000"/>
                <a:gd name="connsiteX87" fmla="*/ 8000 w 10000"/>
                <a:gd name="connsiteY87" fmla="*/ 3022 h 10000"/>
                <a:gd name="connsiteX88" fmla="*/ 7918 w 10000"/>
                <a:gd name="connsiteY88" fmla="*/ 3008 h 10000"/>
                <a:gd name="connsiteX89" fmla="*/ 7863 w 10000"/>
                <a:gd name="connsiteY89" fmla="*/ 2935 h 10000"/>
                <a:gd name="connsiteX90" fmla="*/ 7807 w 10000"/>
                <a:gd name="connsiteY90" fmla="*/ 2892 h 10000"/>
                <a:gd name="connsiteX91" fmla="*/ 7755 w 10000"/>
                <a:gd name="connsiteY91" fmla="*/ 2823 h 10000"/>
                <a:gd name="connsiteX92" fmla="*/ 7693 w 10000"/>
                <a:gd name="connsiteY92" fmla="*/ 2763 h 10000"/>
                <a:gd name="connsiteX93" fmla="*/ 7643 w 10000"/>
                <a:gd name="connsiteY93" fmla="*/ 2692 h 10000"/>
                <a:gd name="connsiteX94" fmla="*/ 7587 w 10000"/>
                <a:gd name="connsiteY94" fmla="*/ 2593 h 10000"/>
                <a:gd name="connsiteX95" fmla="*/ 7547 w 10000"/>
                <a:gd name="connsiteY95" fmla="*/ 2478 h 10000"/>
                <a:gd name="connsiteX96" fmla="*/ 7505 w 10000"/>
                <a:gd name="connsiteY96" fmla="*/ 2351 h 10000"/>
                <a:gd name="connsiteX97" fmla="*/ 7526 w 10000"/>
                <a:gd name="connsiteY97" fmla="*/ 2295 h 10000"/>
                <a:gd name="connsiteX98" fmla="*/ 7542 w 10000"/>
                <a:gd name="connsiteY98" fmla="*/ 2238 h 10000"/>
                <a:gd name="connsiteX99" fmla="*/ 7557 w 10000"/>
                <a:gd name="connsiteY99" fmla="*/ 2168 h 10000"/>
                <a:gd name="connsiteX100" fmla="*/ 7572 w 10000"/>
                <a:gd name="connsiteY100" fmla="*/ 2112 h 10000"/>
                <a:gd name="connsiteX101" fmla="*/ 7612 w 10000"/>
                <a:gd name="connsiteY101" fmla="*/ 1753 h 10000"/>
                <a:gd name="connsiteX102" fmla="*/ 7628 w 10000"/>
                <a:gd name="connsiteY102" fmla="*/ 1397 h 10000"/>
                <a:gd name="connsiteX103" fmla="*/ 7628 w 10000"/>
                <a:gd name="connsiteY103" fmla="*/ 1042 h 10000"/>
                <a:gd name="connsiteX104" fmla="*/ 7617 w 10000"/>
                <a:gd name="connsiteY104" fmla="*/ 685 h 10000"/>
                <a:gd name="connsiteX105" fmla="*/ 7587 w 10000"/>
                <a:gd name="connsiteY105" fmla="*/ 330 h 10000"/>
                <a:gd name="connsiteX106" fmla="*/ 7542 w 10000"/>
                <a:gd name="connsiteY106" fmla="*/ 0 h 10000"/>
                <a:gd name="connsiteX107" fmla="*/ 7103 w 10000"/>
                <a:gd name="connsiteY107" fmla="*/ 1925 h 10000"/>
                <a:gd name="connsiteX108" fmla="*/ 6984 w 10000"/>
                <a:gd name="connsiteY108" fmla="*/ 1955 h 10000"/>
                <a:gd name="connsiteX109" fmla="*/ 6872 w 10000"/>
                <a:gd name="connsiteY109" fmla="*/ 2025 h 10000"/>
                <a:gd name="connsiteX110" fmla="*/ 6760 w 10000"/>
                <a:gd name="connsiteY110" fmla="*/ 2112 h 10000"/>
                <a:gd name="connsiteX111" fmla="*/ 6654 w 10000"/>
                <a:gd name="connsiteY111" fmla="*/ 2195 h 10000"/>
                <a:gd name="connsiteX112" fmla="*/ 6550 w 10000"/>
                <a:gd name="connsiteY112" fmla="*/ 2337 h 10000"/>
                <a:gd name="connsiteX113" fmla="*/ 5485 w 10000"/>
                <a:gd name="connsiteY113" fmla="*/ 6569 h 10000"/>
                <a:gd name="connsiteX114" fmla="*/ 5378 w 10000"/>
                <a:gd name="connsiteY114" fmla="*/ 6439 h 10000"/>
                <a:gd name="connsiteX115" fmla="*/ 5291 w 10000"/>
                <a:gd name="connsiteY115" fmla="*/ 6371 h 10000"/>
                <a:gd name="connsiteX116" fmla="*/ 5210 w 10000"/>
                <a:gd name="connsiteY116" fmla="*/ 6284 h 10000"/>
                <a:gd name="connsiteX117" fmla="*/ 5129 w 10000"/>
                <a:gd name="connsiteY117" fmla="*/ 6185 h 10000"/>
                <a:gd name="connsiteX118" fmla="*/ 5052 w 10000"/>
                <a:gd name="connsiteY118" fmla="*/ 6100 h 10000"/>
                <a:gd name="connsiteX119" fmla="*/ 4999 w 10000"/>
                <a:gd name="connsiteY119" fmla="*/ 6000 h 10000"/>
                <a:gd name="connsiteX120" fmla="*/ 4974 w 10000"/>
                <a:gd name="connsiteY120" fmla="*/ 5886 h 10000"/>
                <a:gd name="connsiteX121" fmla="*/ 4871 w 10000"/>
                <a:gd name="connsiteY121" fmla="*/ 5928 h 10000"/>
                <a:gd name="connsiteX122" fmla="*/ 4704 w 10000"/>
                <a:gd name="connsiteY122" fmla="*/ 6013 h 10000"/>
                <a:gd name="connsiteX123" fmla="*/ 4495 w 10000"/>
                <a:gd name="connsiteY123" fmla="*/ 6100 h 10000"/>
                <a:gd name="connsiteX124" fmla="*/ 4245 w 10000"/>
                <a:gd name="connsiteY124" fmla="*/ 6226 h 10000"/>
                <a:gd name="connsiteX125" fmla="*/ 3959 w 10000"/>
                <a:gd name="connsiteY125" fmla="*/ 6355 h 10000"/>
                <a:gd name="connsiteX126" fmla="*/ 3653 w 10000"/>
                <a:gd name="connsiteY126" fmla="*/ 6483 h 10000"/>
                <a:gd name="connsiteX127" fmla="*/ 3336 w 10000"/>
                <a:gd name="connsiteY127" fmla="*/ 6637 h 10000"/>
                <a:gd name="connsiteX128" fmla="*/ 3015 w 10000"/>
                <a:gd name="connsiteY128" fmla="*/ 6781 h 10000"/>
                <a:gd name="connsiteX129" fmla="*/ 2698 w 10000"/>
                <a:gd name="connsiteY129" fmla="*/ 6925 h 10000"/>
                <a:gd name="connsiteX130" fmla="*/ 2398 w 10000"/>
                <a:gd name="connsiteY130" fmla="*/ 7082 h 10000"/>
                <a:gd name="connsiteX131" fmla="*/ 2117 w 10000"/>
                <a:gd name="connsiteY131" fmla="*/ 7208 h 10000"/>
                <a:gd name="connsiteX132" fmla="*/ 1863 w 10000"/>
                <a:gd name="connsiteY132" fmla="*/ 7325 h 10000"/>
                <a:gd name="connsiteX133" fmla="*/ 1654 w 10000"/>
                <a:gd name="connsiteY133" fmla="*/ 7423 h 10000"/>
                <a:gd name="connsiteX134" fmla="*/ 1496 w 10000"/>
                <a:gd name="connsiteY134" fmla="*/ 7480 h 10000"/>
                <a:gd name="connsiteX135" fmla="*/ 1387 w 10000"/>
                <a:gd name="connsiteY135" fmla="*/ 7538 h 10000"/>
                <a:gd name="connsiteX136" fmla="*/ 1352 w 10000"/>
                <a:gd name="connsiteY136" fmla="*/ 7551 h 10000"/>
                <a:gd name="connsiteX137" fmla="*/ 1271 w 10000"/>
                <a:gd name="connsiteY137" fmla="*/ 7480 h 10000"/>
                <a:gd name="connsiteX138" fmla="*/ 1189 w 10000"/>
                <a:gd name="connsiteY138" fmla="*/ 7410 h 10000"/>
                <a:gd name="connsiteX139" fmla="*/ 1113 w 10000"/>
                <a:gd name="connsiteY139" fmla="*/ 7339 h 10000"/>
                <a:gd name="connsiteX140" fmla="*/ 1032 w 10000"/>
                <a:gd name="connsiteY140" fmla="*/ 7254 h 10000"/>
                <a:gd name="connsiteX141" fmla="*/ 948 w 10000"/>
                <a:gd name="connsiteY141" fmla="*/ 7178 h 10000"/>
                <a:gd name="connsiteX142" fmla="*/ 867 w 10000"/>
                <a:gd name="connsiteY142" fmla="*/ 7095 h 10000"/>
                <a:gd name="connsiteX143" fmla="*/ 791 w 10000"/>
                <a:gd name="connsiteY143" fmla="*/ 7024 h 10000"/>
                <a:gd name="connsiteX144" fmla="*/ 709 w 10000"/>
                <a:gd name="connsiteY144" fmla="*/ 6941 h 10000"/>
                <a:gd name="connsiteX145" fmla="*/ 628 w 10000"/>
                <a:gd name="connsiteY145" fmla="*/ 6869 h 10000"/>
                <a:gd name="connsiteX146" fmla="*/ 546 w 10000"/>
                <a:gd name="connsiteY146" fmla="*/ 6798 h 10000"/>
                <a:gd name="connsiteX147" fmla="*/ 469 w 10000"/>
                <a:gd name="connsiteY147" fmla="*/ 6711 h 10000"/>
                <a:gd name="connsiteX148" fmla="*/ 383 w 10000"/>
                <a:gd name="connsiteY148" fmla="*/ 6653 h 10000"/>
                <a:gd name="connsiteX149" fmla="*/ 301 w 10000"/>
                <a:gd name="connsiteY149" fmla="*/ 6582 h 10000"/>
                <a:gd name="connsiteX150" fmla="*/ 220 w 10000"/>
                <a:gd name="connsiteY150" fmla="*/ 6511 h 10000"/>
                <a:gd name="connsiteX151" fmla="*/ 138 w 10000"/>
                <a:gd name="connsiteY151" fmla="*/ 6455 h 10000"/>
                <a:gd name="connsiteX152" fmla="*/ 56 w 10000"/>
                <a:gd name="connsiteY152" fmla="*/ 6385 h 10000"/>
                <a:gd name="connsiteX153" fmla="*/ 0 w 10000"/>
                <a:gd name="connsiteY153" fmla="*/ 6551 h 10000"/>
                <a:gd name="connsiteX154" fmla="*/ 15 w 10000"/>
                <a:gd name="connsiteY154" fmla="*/ 6582 h 10000"/>
                <a:gd name="connsiteX155" fmla="*/ 51 w 10000"/>
                <a:gd name="connsiteY155" fmla="*/ 6637 h 10000"/>
                <a:gd name="connsiteX156" fmla="*/ 106 w 10000"/>
                <a:gd name="connsiteY156" fmla="*/ 6698 h 10000"/>
                <a:gd name="connsiteX157" fmla="*/ 178 w 10000"/>
                <a:gd name="connsiteY157" fmla="*/ 6781 h 10000"/>
                <a:gd name="connsiteX158" fmla="*/ 265 w 10000"/>
                <a:gd name="connsiteY158" fmla="*/ 6869 h 10000"/>
                <a:gd name="connsiteX159" fmla="*/ 362 w 10000"/>
                <a:gd name="connsiteY159" fmla="*/ 6967 h 10000"/>
                <a:gd name="connsiteX160" fmla="*/ 459 w 10000"/>
                <a:gd name="connsiteY160" fmla="*/ 7082 h 10000"/>
                <a:gd name="connsiteX161" fmla="*/ 561 w 10000"/>
                <a:gd name="connsiteY161" fmla="*/ 7178 h 10000"/>
                <a:gd name="connsiteX162" fmla="*/ 663 w 10000"/>
                <a:gd name="connsiteY162" fmla="*/ 7296 h 10000"/>
                <a:gd name="connsiteX163" fmla="*/ 759 w 10000"/>
                <a:gd name="connsiteY163" fmla="*/ 7394 h 10000"/>
                <a:gd name="connsiteX164" fmla="*/ 857 w 10000"/>
                <a:gd name="connsiteY164" fmla="*/ 7480 h 10000"/>
                <a:gd name="connsiteX165" fmla="*/ 938 w 10000"/>
                <a:gd name="connsiteY165" fmla="*/ 7566 h 10000"/>
                <a:gd name="connsiteX166" fmla="*/ 1005 w 10000"/>
                <a:gd name="connsiteY166" fmla="*/ 7653 h 10000"/>
                <a:gd name="connsiteX167" fmla="*/ 1062 w 10000"/>
                <a:gd name="connsiteY167" fmla="*/ 7694 h 10000"/>
                <a:gd name="connsiteX168" fmla="*/ 1098 w 10000"/>
                <a:gd name="connsiteY168" fmla="*/ 7738 h 10000"/>
                <a:gd name="connsiteX169" fmla="*/ 1108 w 10000"/>
                <a:gd name="connsiteY169" fmla="*/ 7753 h 10000"/>
                <a:gd name="connsiteX170" fmla="*/ 1103 w 10000"/>
                <a:gd name="connsiteY170" fmla="*/ 7753 h 10000"/>
                <a:gd name="connsiteX171" fmla="*/ 1082 w 10000"/>
                <a:gd name="connsiteY171" fmla="*/ 7766 h 10000"/>
                <a:gd name="connsiteX172" fmla="*/ 1062 w 10000"/>
                <a:gd name="connsiteY172" fmla="*/ 7795 h 10000"/>
                <a:gd name="connsiteX173" fmla="*/ 1032 w 10000"/>
                <a:gd name="connsiteY173" fmla="*/ 7836 h 10000"/>
                <a:gd name="connsiteX174" fmla="*/ 994 w 10000"/>
                <a:gd name="connsiteY174" fmla="*/ 7865 h 10000"/>
                <a:gd name="connsiteX175" fmla="*/ 963 w 10000"/>
                <a:gd name="connsiteY175" fmla="*/ 7907 h 10000"/>
                <a:gd name="connsiteX176" fmla="*/ 938 w 10000"/>
                <a:gd name="connsiteY176" fmla="*/ 7950 h 10000"/>
                <a:gd name="connsiteX177" fmla="*/ 912 w 10000"/>
                <a:gd name="connsiteY177" fmla="*/ 7993 h 10000"/>
                <a:gd name="connsiteX178" fmla="*/ 2504 w 10000"/>
                <a:gd name="connsiteY178" fmla="*/ 9944 h 10000"/>
                <a:gd name="connsiteX179" fmla="*/ 2535 w 10000"/>
                <a:gd name="connsiteY179" fmla="*/ 9987 h 10000"/>
                <a:gd name="connsiteX180" fmla="*/ 2561 w 10000"/>
                <a:gd name="connsiteY180" fmla="*/ 10000 h 10000"/>
                <a:gd name="connsiteX181" fmla="*/ 2591 w 10000"/>
                <a:gd name="connsiteY181" fmla="*/ 10000 h 10000"/>
                <a:gd name="connsiteX182" fmla="*/ 2623 w 10000"/>
                <a:gd name="connsiteY182" fmla="*/ 9928 h 10000"/>
                <a:gd name="connsiteX183" fmla="*/ 1256 w 10000"/>
                <a:gd name="connsiteY183" fmla="*/ 8106 h 10000"/>
                <a:gd name="connsiteX184" fmla="*/ 1347 w 10000"/>
                <a:gd name="connsiteY184" fmla="*/ 8050 h 10000"/>
                <a:gd name="connsiteX185" fmla="*/ 1506 w 10000"/>
                <a:gd name="connsiteY185" fmla="*/ 7963 h 10000"/>
                <a:gd name="connsiteX186" fmla="*/ 1714 w 10000"/>
                <a:gd name="connsiteY186" fmla="*/ 7836 h 10000"/>
                <a:gd name="connsiteX187" fmla="*/ 1964 w 10000"/>
                <a:gd name="connsiteY187" fmla="*/ 7694 h 10000"/>
                <a:gd name="connsiteX188" fmla="*/ 2250 w 10000"/>
                <a:gd name="connsiteY188" fmla="*/ 7551 h 10000"/>
                <a:gd name="connsiteX189" fmla="*/ 2561 w 10000"/>
                <a:gd name="connsiteY189" fmla="*/ 7394 h 10000"/>
                <a:gd name="connsiteX190" fmla="*/ 2892 w 10000"/>
                <a:gd name="connsiteY190" fmla="*/ 7208 h 10000"/>
                <a:gd name="connsiteX191" fmla="*/ 3220 w 10000"/>
                <a:gd name="connsiteY191" fmla="*/ 7038 h 10000"/>
                <a:gd name="connsiteX192" fmla="*/ 3551 w 10000"/>
                <a:gd name="connsiteY192" fmla="*/ 6881 h 10000"/>
                <a:gd name="connsiteX193" fmla="*/ 3863 w 10000"/>
                <a:gd name="connsiteY193" fmla="*/ 6711 h 10000"/>
                <a:gd name="connsiteX194" fmla="*/ 4153 w 10000"/>
                <a:gd name="connsiteY194" fmla="*/ 6569 h 10000"/>
                <a:gd name="connsiteX195" fmla="*/ 4413 w 10000"/>
                <a:gd name="connsiteY195" fmla="*/ 6426 h 10000"/>
                <a:gd name="connsiteX196" fmla="*/ 4638 w 10000"/>
                <a:gd name="connsiteY196" fmla="*/ 6326 h 10000"/>
                <a:gd name="connsiteX197" fmla="*/ 4801 w 10000"/>
                <a:gd name="connsiteY197" fmla="*/ 6226 h 10000"/>
                <a:gd name="connsiteX198" fmla="*/ 4913 w 10000"/>
                <a:gd name="connsiteY198" fmla="*/ 6170 h 10000"/>
                <a:gd name="connsiteX199" fmla="*/ 4948 w 10000"/>
                <a:gd name="connsiteY199" fmla="*/ 6158 h 10000"/>
                <a:gd name="connsiteX200" fmla="*/ 5010 w 10000"/>
                <a:gd name="connsiteY200" fmla="*/ 6255 h 10000"/>
                <a:gd name="connsiteX201" fmla="*/ 5077 w 10000"/>
                <a:gd name="connsiteY201" fmla="*/ 6355 h 10000"/>
                <a:gd name="connsiteX202" fmla="*/ 5149 w 10000"/>
                <a:gd name="connsiteY202" fmla="*/ 6455 h 10000"/>
                <a:gd name="connsiteX203" fmla="*/ 5220 w 10000"/>
                <a:gd name="connsiteY203" fmla="*/ 6569 h 10000"/>
                <a:gd name="connsiteX204" fmla="*/ 5281 w 10000"/>
                <a:gd name="connsiteY204" fmla="*/ 6683 h 10000"/>
                <a:gd name="connsiteX205" fmla="*/ 5347 w 10000"/>
                <a:gd name="connsiteY205" fmla="*/ 6798 h 10000"/>
                <a:gd name="connsiteX206" fmla="*/ 5409 w 10000"/>
                <a:gd name="connsiteY206" fmla="*/ 6910 h 10000"/>
                <a:gd name="connsiteX207" fmla="*/ 5470 w 10000"/>
                <a:gd name="connsiteY207" fmla="*/ 7038 h 10000"/>
                <a:gd name="connsiteX208" fmla="*/ 5465 w 10000"/>
                <a:gd name="connsiteY208" fmla="*/ 7464 h 10000"/>
                <a:gd name="connsiteX209" fmla="*/ 5439 w 10000"/>
                <a:gd name="connsiteY209" fmla="*/ 7865 h 10000"/>
                <a:gd name="connsiteX210" fmla="*/ 5409 w 10000"/>
                <a:gd name="connsiteY210" fmla="*/ 8279 h 10000"/>
                <a:gd name="connsiteX211" fmla="*/ 5378 w 10000"/>
                <a:gd name="connsiteY211" fmla="*/ 8649 h 10000"/>
                <a:gd name="connsiteX212" fmla="*/ 5336 w 10000"/>
                <a:gd name="connsiteY212" fmla="*/ 8519 h 10000"/>
                <a:gd name="connsiteX213" fmla="*/ 5291 w 10000"/>
                <a:gd name="connsiteY213" fmla="*/ 8391 h 10000"/>
                <a:gd name="connsiteX214" fmla="*/ 5250 w 10000"/>
                <a:gd name="connsiteY214" fmla="*/ 8263 h 10000"/>
                <a:gd name="connsiteX215" fmla="*/ 5210 w 10000"/>
                <a:gd name="connsiteY215" fmla="*/ 8146 h 10000"/>
                <a:gd name="connsiteX216" fmla="*/ 5169 w 10000"/>
                <a:gd name="connsiteY216" fmla="*/ 8020 h 10000"/>
                <a:gd name="connsiteX217" fmla="*/ 5129 w 10000"/>
                <a:gd name="connsiteY217" fmla="*/ 7907 h 10000"/>
                <a:gd name="connsiteX218" fmla="*/ 5082 w 10000"/>
                <a:gd name="connsiteY218" fmla="*/ 7795 h 10000"/>
                <a:gd name="connsiteX219" fmla="*/ 5030 w 10000"/>
                <a:gd name="connsiteY219" fmla="*/ 7694 h 10000"/>
                <a:gd name="connsiteX220" fmla="*/ 5072 w 10000"/>
                <a:gd name="connsiteY220" fmla="*/ 7694 h 10000"/>
                <a:gd name="connsiteX221" fmla="*/ 5112 w 10000"/>
                <a:gd name="connsiteY221" fmla="*/ 7738 h 10000"/>
                <a:gd name="connsiteX222" fmla="*/ 5154 w 10000"/>
                <a:gd name="connsiteY222" fmla="*/ 7808 h 10000"/>
                <a:gd name="connsiteX223" fmla="*/ 5189 w 10000"/>
                <a:gd name="connsiteY223" fmla="*/ 7895 h 10000"/>
                <a:gd name="connsiteX224" fmla="*/ 5230 w 10000"/>
                <a:gd name="connsiteY224" fmla="*/ 7980 h 10000"/>
                <a:gd name="connsiteX225" fmla="*/ 5270 w 10000"/>
                <a:gd name="connsiteY225" fmla="*/ 8007 h 10000"/>
                <a:gd name="connsiteX226" fmla="*/ 5311 w 10000"/>
                <a:gd name="connsiteY226" fmla="*/ 8007 h 10000"/>
                <a:gd name="connsiteX227" fmla="*/ 5357 w 10000"/>
                <a:gd name="connsiteY227" fmla="*/ 7950 h 10000"/>
                <a:gd name="connsiteX228" fmla="*/ 5316 w 10000"/>
                <a:gd name="connsiteY228" fmla="*/ 7753 h 10000"/>
                <a:gd name="connsiteX229" fmla="*/ 5265 w 10000"/>
                <a:gd name="connsiteY229" fmla="*/ 7566 h 10000"/>
                <a:gd name="connsiteX230" fmla="*/ 5210 w 10000"/>
                <a:gd name="connsiteY230" fmla="*/ 7410 h 10000"/>
                <a:gd name="connsiteX231" fmla="*/ 5149 w 10000"/>
                <a:gd name="connsiteY231" fmla="*/ 7239 h 10000"/>
                <a:gd name="connsiteX232" fmla="*/ 5082 w 10000"/>
                <a:gd name="connsiteY232" fmla="*/ 7095 h 10000"/>
                <a:gd name="connsiteX233" fmla="*/ 5010 w 10000"/>
                <a:gd name="connsiteY233" fmla="*/ 6967 h 10000"/>
                <a:gd name="connsiteX234" fmla="*/ 4938 w 10000"/>
                <a:gd name="connsiteY234" fmla="*/ 6854 h 10000"/>
                <a:gd name="connsiteX235" fmla="*/ 4871 w 10000"/>
                <a:gd name="connsiteY235" fmla="*/ 6753 h 10000"/>
                <a:gd name="connsiteX236" fmla="*/ 4918 w 10000"/>
                <a:gd name="connsiteY236" fmla="*/ 6766 h 10000"/>
                <a:gd name="connsiteX237" fmla="*/ 4964 w 10000"/>
                <a:gd name="connsiteY237" fmla="*/ 6781 h 10000"/>
                <a:gd name="connsiteX238" fmla="*/ 5010 w 10000"/>
                <a:gd name="connsiteY238" fmla="*/ 6811 h 10000"/>
                <a:gd name="connsiteX239" fmla="*/ 5057 w 10000"/>
                <a:gd name="connsiteY239" fmla="*/ 6854 h 10000"/>
                <a:gd name="connsiteX240" fmla="*/ 5107 w 10000"/>
                <a:gd name="connsiteY240" fmla="*/ 6881 h 10000"/>
                <a:gd name="connsiteX241" fmla="*/ 5154 w 10000"/>
                <a:gd name="connsiteY241" fmla="*/ 6925 h 10000"/>
                <a:gd name="connsiteX242" fmla="*/ 5194 w 10000"/>
                <a:gd name="connsiteY242" fmla="*/ 6981 h 10000"/>
                <a:gd name="connsiteX243" fmla="*/ 5235 w 10000"/>
                <a:gd name="connsiteY243" fmla="*/ 7038 h 10000"/>
                <a:gd name="connsiteX244" fmla="*/ 5260 w 10000"/>
                <a:gd name="connsiteY244" fmla="*/ 7053 h 10000"/>
                <a:gd name="connsiteX245" fmla="*/ 5281 w 10000"/>
                <a:gd name="connsiteY245" fmla="*/ 7108 h 10000"/>
                <a:gd name="connsiteX246" fmla="*/ 5306 w 10000"/>
                <a:gd name="connsiteY246" fmla="*/ 7178 h 10000"/>
                <a:gd name="connsiteX247" fmla="*/ 5321 w 10000"/>
                <a:gd name="connsiteY247" fmla="*/ 7225 h 10000"/>
                <a:gd name="connsiteX248" fmla="*/ 5347 w 10000"/>
                <a:gd name="connsiteY248" fmla="*/ 7296 h 10000"/>
                <a:gd name="connsiteX249" fmla="*/ 5368 w 10000"/>
                <a:gd name="connsiteY249" fmla="*/ 7310 h 10000"/>
                <a:gd name="connsiteX250" fmla="*/ 5393 w 10000"/>
                <a:gd name="connsiteY250" fmla="*/ 7296 h 10000"/>
                <a:gd name="connsiteX251" fmla="*/ 5424 w 10000"/>
                <a:gd name="connsiteY251" fmla="*/ 7225 h 10000"/>
                <a:gd name="connsiteX252" fmla="*/ 5383 w 10000"/>
                <a:gd name="connsiteY252" fmla="*/ 7082 h 10000"/>
                <a:gd name="connsiteX253" fmla="*/ 5336 w 10000"/>
                <a:gd name="connsiteY253" fmla="*/ 6967 h 10000"/>
                <a:gd name="connsiteX254" fmla="*/ 5281 w 10000"/>
                <a:gd name="connsiteY254" fmla="*/ 6869 h 10000"/>
                <a:gd name="connsiteX255" fmla="*/ 5230 w 10000"/>
                <a:gd name="connsiteY255" fmla="*/ 6781 h 10000"/>
                <a:gd name="connsiteX256" fmla="*/ 5169 w 10000"/>
                <a:gd name="connsiteY256" fmla="*/ 6711 h 10000"/>
                <a:gd name="connsiteX257" fmla="*/ 5112 w 10000"/>
                <a:gd name="connsiteY257" fmla="*/ 6669 h 10000"/>
                <a:gd name="connsiteX258" fmla="*/ 5047 w 10000"/>
                <a:gd name="connsiteY258" fmla="*/ 6597 h 10000"/>
                <a:gd name="connsiteX259" fmla="*/ 4989 w 10000"/>
                <a:gd name="connsiteY259" fmla="*/ 6551 h 10000"/>
                <a:gd name="connsiteX260" fmla="*/ 4953 w 10000"/>
                <a:gd name="connsiteY260" fmla="*/ 6511 h 10000"/>
                <a:gd name="connsiteX261" fmla="*/ 4913 w 10000"/>
                <a:gd name="connsiteY261" fmla="*/ 6496 h 10000"/>
                <a:gd name="connsiteX262" fmla="*/ 4877 w 10000"/>
                <a:gd name="connsiteY262" fmla="*/ 6496 h 10000"/>
                <a:gd name="connsiteX263" fmla="*/ 4846 w 10000"/>
                <a:gd name="connsiteY263" fmla="*/ 6569 h 10000"/>
                <a:gd name="connsiteX264" fmla="*/ 4846 w 10000"/>
                <a:gd name="connsiteY264" fmla="*/ 6610 h 10000"/>
                <a:gd name="connsiteX265" fmla="*/ 4851 w 10000"/>
                <a:gd name="connsiteY265" fmla="*/ 6669 h 10000"/>
                <a:gd name="connsiteX266" fmla="*/ 4856 w 10000"/>
                <a:gd name="connsiteY266" fmla="*/ 6698 h 10000"/>
                <a:gd name="connsiteX267" fmla="*/ 4871 w 10000"/>
                <a:gd name="connsiteY267" fmla="*/ 6724 h 10000"/>
                <a:gd name="connsiteX268" fmla="*/ 4831 w 10000"/>
                <a:gd name="connsiteY268" fmla="*/ 6766 h 10000"/>
                <a:gd name="connsiteX269" fmla="*/ 4780 w 10000"/>
                <a:gd name="connsiteY269" fmla="*/ 6781 h 10000"/>
                <a:gd name="connsiteX270" fmla="*/ 4745 w 10000"/>
                <a:gd name="connsiteY270" fmla="*/ 6811 h 10000"/>
                <a:gd name="connsiteX271" fmla="*/ 4740 w 10000"/>
                <a:gd name="connsiteY271" fmla="*/ 6941 h 10000"/>
                <a:gd name="connsiteX272" fmla="*/ 4790 w 10000"/>
                <a:gd name="connsiteY272" fmla="*/ 6995 h 10000"/>
                <a:gd name="connsiteX273" fmla="*/ 4836 w 10000"/>
                <a:gd name="connsiteY273" fmla="*/ 7038 h 10000"/>
                <a:gd name="connsiteX274" fmla="*/ 4882 w 10000"/>
                <a:gd name="connsiteY274" fmla="*/ 7095 h 10000"/>
                <a:gd name="connsiteX275" fmla="*/ 4933 w 10000"/>
                <a:gd name="connsiteY275" fmla="*/ 7123 h 10000"/>
                <a:gd name="connsiteX276" fmla="*/ 4974 w 10000"/>
                <a:gd name="connsiteY276" fmla="*/ 7178 h 10000"/>
                <a:gd name="connsiteX277" fmla="*/ 5025 w 10000"/>
                <a:gd name="connsiteY277" fmla="*/ 7239 h 10000"/>
                <a:gd name="connsiteX278" fmla="*/ 5067 w 10000"/>
                <a:gd name="connsiteY278" fmla="*/ 7325 h 10000"/>
                <a:gd name="connsiteX279" fmla="*/ 5107 w 10000"/>
                <a:gd name="connsiteY279" fmla="*/ 7410 h 10000"/>
                <a:gd name="connsiteX280" fmla="*/ 5072 w 10000"/>
                <a:gd name="connsiteY280" fmla="*/ 7423 h 10000"/>
                <a:gd name="connsiteX281" fmla="*/ 5030 w 10000"/>
                <a:gd name="connsiteY281" fmla="*/ 7423 h 10000"/>
                <a:gd name="connsiteX282" fmla="*/ 4994 w 10000"/>
                <a:gd name="connsiteY282" fmla="*/ 7410 h 10000"/>
                <a:gd name="connsiteX283" fmla="*/ 4953 w 10000"/>
                <a:gd name="connsiteY283" fmla="*/ 7367 h 10000"/>
                <a:gd name="connsiteX284" fmla="*/ 4913 w 10000"/>
                <a:gd name="connsiteY284" fmla="*/ 7339 h 10000"/>
                <a:gd name="connsiteX285" fmla="*/ 4871 w 10000"/>
                <a:gd name="connsiteY285" fmla="*/ 7325 h 10000"/>
                <a:gd name="connsiteX286" fmla="*/ 4836 w 10000"/>
                <a:gd name="connsiteY286" fmla="*/ 7353 h 10000"/>
                <a:gd name="connsiteX287" fmla="*/ 4795 w 10000"/>
                <a:gd name="connsiteY287" fmla="*/ 7410 h 10000"/>
                <a:gd name="connsiteX288" fmla="*/ 4811 w 10000"/>
                <a:gd name="connsiteY288" fmla="*/ 7580 h 10000"/>
                <a:gd name="connsiteX289" fmla="*/ 4846 w 10000"/>
                <a:gd name="connsiteY289" fmla="*/ 7738 h 10000"/>
                <a:gd name="connsiteX290" fmla="*/ 4887 w 10000"/>
                <a:gd name="connsiteY290" fmla="*/ 7850 h 10000"/>
                <a:gd name="connsiteX291" fmla="*/ 4938 w 10000"/>
                <a:gd name="connsiteY291" fmla="*/ 7963 h 10000"/>
                <a:gd name="connsiteX292" fmla="*/ 4989 w 10000"/>
                <a:gd name="connsiteY292" fmla="*/ 8078 h 10000"/>
                <a:gd name="connsiteX293" fmla="*/ 5042 w 10000"/>
                <a:gd name="connsiteY293" fmla="*/ 8206 h 10000"/>
                <a:gd name="connsiteX294" fmla="*/ 5082 w 10000"/>
                <a:gd name="connsiteY294" fmla="*/ 8376 h 10000"/>
                <a:gd name="connsiteX295" fmla="*/ 5117 w 10000"/>
                <a:gd name="connsiteY295" fmla="*/ 8547 h 10000"/>
                <a:gd name="connsiteX296" fmla="*/ 5025 w 10000"/>
                <a:gd name="connsiteY296" fmla="*/ 8606 h 10000"/>
                <a:gd name="connsiteX297" fmla="*/ 4923 w 10000"/>
                <a:gd name="connsiteY297" fmla="*/ 8664 h 10000"/>
                <a:gd name="connsiteX298" fmla="*/ 4831 w 10000"/>
                <a:gd name="connsiteY298" fmla="*/ 8750 h 10000"/>
                <a:gd name="connsiteX299" fmla="*/ 4735 w 10000"/>
                <a:gd name="connsiteY299" fmla="*/ 8835 h 10000"/>
                <a:gd name="connsiteX300" fmla="*/ 4643 w 10000"/>
                <a:gd name="connsiteY300" fmla="*/ 8920 h 10000"/>
                <a:gd name="connsiteX301" fmla="*/ 4545 w 10000"/>
                <a:gd name="connsiteY301" fmla="*/ 8977 h 10000"/>
                <a:gd name="connsiteX302" fmla="*/ 4448 w 10000"/>
                <a:gd name="connsiteY302" fmla="*/ 9033 h 10000"/>
                <a:gd name="connsiteX303" fmla="*/ 4352 w 10000"/>
                <a:gd name="connsiteY303" fmla="*/ 9048 h 10000"/>
                <a:gd name="connsiteX304" fmla="*/ 4372 w 10000"/>
                <a:gd name="connsiteY304" fmla="*/ 8693 h 10000"/>
                <a:gd name="connsiteX305" fmla="*/ 4382 w 10000"/>
                <a:gd name="connsiteY305" fmla="*/ 8292 h 10000"/>
                <a:gd name="connsiteX306" fmla="*/ 4372 w 10000"/>
                <a:gd name="connsiteY306" fmla="*/ 7907 h 10000"/>
                <a:gd name="connsiteX307" fmla="*/ 4352 w 10000"/>
                <a:gd name="connsiteY307" fmla="*/ 7551 h 10000"/>
                <a:gd name="connsiteX308" fmla="*/ 4327 w 10000"/>
                <a:gd name="connsiteY308" fmla="*/ 7437 h 10000"/>
                <a:gd name="connsiteX309" fmla="*/ 4301 w 10000"/>
                <a:gd name="connsiteY309" fmla="*/ 7310 h 10000"/>
                <a:gd name="connsiteX310" fmla="*/ 4271 w 10000"/>
                <a:gd name="connsiteY310" fmla="*/ 7194 h 10000"/>
                <a:gd name="connsiteX311" fmla="*/ 4224 w 10000"/>
                <a:gd name="connsiteY311" fmla="*/ 7151 h 10000"/>
                <a:gd name="connsiteX312" fmla="*/ 4178 w 10000"/>
                <a:gd name="connsiteY312" fmla="*/ 7394 h 10000"/>
                <a:gd name="connsiteX313" fmla="*/ 4147 w 10000"/>
                <a:gd name="connsiteY313" fmla="*/ 7639 h 10000"/>
                <a:gd name="connsiteX314" fmla="*/ 4117 w 10000"/>
                <a:gd name="connsiteY314" fmla="*/ 7879 h 10000"/>
                <a:gd name="connsiteX315" fmla="*/ 4066 w 10000"/>
                <a:gd name="connsiteY315" fmla="*/ 8106 h 10000"/>
                <a:gd name="connsiteX316" fmla="*/ 3863 w 10000"/>
                <a:gd name="connsiteY316" fmla="*/ 7151 h 10000"/>
                <a:gd name="connsiteX317" fmla="*/ 3801 w 10000"/>
                <a:gd name="connsiteY317" fmla="*/ 7151 h 10000"/>
                <a:gd name="connsiteX318" fmla="*/ 3801 w 10000"/>
                <a:gd name="connsiteY318" fmla="*/ 7310 h 10000"/>
                <a:gd name="connsiteX319" fmla="*/ 3843 w 10000"/>
                <a:gd name="connsiteY319" fmla="*/ 7480 h 10000"/>
                <a:gd name="connsiteX320" fmla="*/ 3878 w 10000"/>
                <a:gd name="connsiteY320" fmla="*/ 7666 h 10000"/>
                <a:gd name="connsiteX321" fmla="*/ 3908 w 10000"/>
                <a:gd name="connsiteY321" fmla="*/ 7850 h 10000"/>
                <a:gd name="connsiteX322" fmla="*/ 3939 w 10000"/>
                <a:gd name="connsiteY322" fmla="*/ 8050 h 10000"/>
                <a:gd name="connsiteX323" fmla="*/ 3964 w 10000"/>
                <a:gd name="connsiteY323" fmla="*/ 8221 h 10000"/>
                <a:gd name="connsiteX324" fmla="*/ 3989 w 10000"/>
                <a:gd name="connsiteY324" fmla="*/ 8418 h 10000"/>
                <a:gd name="connsiteX325" fmla="*/ 4005 w 10000"/>
                <a:gd name="connsiteY325" fmla="*/ 8635 h 10000"/>
                <a:gd name="connsiteX326" fmla="*/ 4025 w 10000"/>
                <a:gd name="connsiteY326" fmla="*/ 8835 h 10000"/>
                <a:gd name="connsiteX327" fmla="*/ 4072 w 10000"/>
                <a:gd name="connsiteY327" fmla="*/ 8805 h 10000"/>
                <a:gd name="connsiteX328" fmla="*/ 4112 w 10000"/>
                <a:gd name="connsiteY328" fmla="*/ 8723 h 10000"/>
                <a:gd name="connsiteX329" fmla="*/ 4142 w 10000"/>
                <a:gd name="connsiteY329" fmla="*/ 8635 h 10000"/>
                <a:gd name="connsiteX330" fmla="*/ 4173 w 10000"/>
                <a:gd name="connsiteY330" fmla="*/ 8534 h 10000"/>
                <a:gd name="connsiteX331" fmla="*/ 4193 w 10000"/>
                <a:gd name="connsiteY331" fmla="*/ 8418 h 10000"/>
                <a:gd name="connsiteX332" fmla="*/ 4214 w 10000"/>
                <a:gd name="connsiteY332" fmla="*/ 8292 h 10000"/>
                <a:gd name="connsiteX333" fmla="*/ 4229 w 10000"/>
                <a:gd name="connsiteY333" fmla="*/ 8178 h 10000"/>
                <a:gd name="connsiteX334" fmla="*/ 4251 w 10000"/>
                <a:gd name="connsiteY334" fmla="*/ 8066 h 10000"/>
                <a:gd name="connsiteX335" fmla="*/ 4271 w 10000"/>
                <a:gd name="connsiteY335" fmla="*/ 8178 h 10000"/>
                <a:gd name="connsiteX336" fmla="*/ 4261 w 10000"/>
                <a:gd name="connsiteY336" fmla="*/ 8432 h 10000"/>
                <a:gd name="connsiteX337" fmla="*/ 4235 w 10000"/>
                <a:gd name="connsiteY337" fmla="*/ 8705 h 10000"/>
                <a:gd name="connsiteX338" fmla="*/ 4214 w 10000"/>
                <a:gd name="connsiteY338" fmla="*/ 8948 h 10000"/>
                <a:gd name="connsiteX339" fmla="*/ 4178 w 10000"/>
                <a:gd name="connsiteY339" fmla="*/ 9205 h 10000"/>
                <a:gd name="connsiteX340" fmla="*/ 4142 w 10000"/>
                <a:gd name="connsiteY340" fmla="*/ 9459 h 10000"/>
                <a:gd name="connsiteX341" fmla="*/ 4107 w 10000"/>
                <a:gd name="connsiteY341" fmla="*/ 9703 h 10000"/>
                <a:gd name="connsiteX342" fmla="*/ 4291 w 10000"/>
                <a:gd name="connsiteY342" fmla="*/ 9861 h 10000"/>
                <a:gd name="connsiteX343" fmla="*/ 4306 w 10000"/>
                <a:gd name="connsiteY343" fmla="*/ 9673 h 10000"/>
                <a:gd name="connsiteX344" fmla="*/ 4327 w 10000"/>
                <a:gd name="connsiteY344" fmla="*/ 9516 h 10000"/>
                <a:gd name="connsiteX345" fmla="*/ 4433 w 10000"/>
                <a:gd name="connsiteY345" fmla="*/ 9474 h 10000"/>
                <a:gd name="connsiteX346" fmla="*/ 4545 w 10000"/>
                <a:gd name="connsiteY346" fmla="*/ 9389 h 10000"/>
                <a:gd name="connsiteX347" fmla="*/ 4658 w 10000"/>
                <a:gd name="connsiteY347" fmla="*/ 9304 h 10000"/>
                <a:gd name="connsiteX348" fmla="*/ 4770 w 10000"/>
                <a:gd name="connsiteY348" fmla="*/ 9233 h 10000"/>
                <a:gd name="connsiteX349" fmla="*/ 4882 w 10000"/>
                <a:gd name="connsiteY349" fmla="*/ 9148 h 10000"/>
                <a:gd name="connsiteX350" fmla="*/ 4989 w 10000"/>
                <a:gd name="connsiteY350" fmla="*/ 9063 h 10000"/>
                <a:gd name="connsiteX351" fmla="*/ 5102 w 10000"/>
                <a:gd name="connsiteY351" fmla="*/ 8977 h 10000"/>
                <a:gd name="connsiteX352" fmla="*/ 5210 w 10000"/>
                <a:gd name="connsiteY352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224 w 10000"/>
                <a:gd name="connsiteY64" fmla="*/ 1955 h 10000"/>
                <a:gd name="connsiteX65" fmla="*/ 9067 w 10000"/>
                <a:gd name="connsiteY65" fmla="*/ 1698 h 10000"/>
                <a:gd name="connsiteX66" fmla="*/ 9051 w 10000"/>
                <a:gd name="connsiteY66" fmla="*/ 1712 h 10000"/>
                <a:gd name="connsiteX67" fmla="*/ 9040 w 10000"/>
                <a:gd name="connsiteY67" fmla="*/ 1726 h 10000"/>
                <a:gd name="connsiteX68" fmla="*/ 9025 w 10000"/>
                <a:gd name="connsiteY68" fmla="*/ 1739 h 10000"/>
                <a:gd name="connsiteX69" fmla="*/ 9015 w 10000"/>
                <a:gd name="connsiteY69" fmla="*/ 1766 h 10000"/>
                <a:gd name="connsiteX70" fmla="*/ 8973 w 10000"/>
                <a:gd name="connsiteY70" fmla="*/ 1912 h 10000"/>
                <a:gd name="connsiteX71" fmla="*/ 8887 w 10000"/>
                <a:gd name="connsiteY71" fmla="*/ 2168 h 10000"/>
                <a:gd name="connsiteX72" fmla="*/ 8815 w 10000"/>
                <a:gd name="connsiteY72" fmla="*/ 2351 h 10000"/>
                <a:gd name="connsiteX73" fmla="*/ 8750 w 10000"/>
                <a:gd name="connsiteY73" fmla="*/ 2492 h 10000"/>
                <a:gd name="connsiteX74" fmla="*/ 8694 w 10000"/>
                <a:gd name="connsiteY74" fmla="*/ 2623 h 10000"/>
                <a:gd name="connsiteX75" fmla="*/ 8633 w 10000"/>
                <a:gd name="connsiteY75" fmla="*/ 2736 h 10000"/>
                <a:gd name="connsiteX76" fmla="*/ 8580 w 10000"/>
                <a:gd name="connsiteY76" fmla="*/ 2823 h 10000"/>
                <a:gd name="connsiteX77" fmla="*/ 8530 w 10000"/>
                <a:gd name="connsiteY77" fmla="*/ 2906 h 10000"/>
                <a:gd name="connsiteX78" fmla="*/ 8479 w 10000"/>
                <a:gd name="connsiteY78" fmla="*/ 2953 h 10000"/>
                <a:gd name="connsiteX79" fmla="*/ 8429 w 10000"/>
                <a:gd name="connsiteY79" fmla="*/ 3008 h 10000"/>
                <a:gd name="connsiteX80" fmla="*/ 8377 w 10000"/>
                <a:gd name="connsiteY80" fmla="*/ 3022 h 10000"/>
                <a:gd name="connsiteX81" fmla="*/ 8321 w 10000"/>
                <a:gd name="connsiteY81" fmla="*/ 3037 h 10000"/>
                <a:gd name="connsiteX82" fmla="*/ 8271 w 10000"/>
                <a:gd name="connsiteY82" fmla="*/ 3051 h 10000"/>
                <a:gd name="connsiteX83" fmla="*/ 8210 w 10000"/>
                <a:gd name="connsiteY83" fmla="*/ 3051 h 10000"/>
                <a:gd name="connsiteX84" fmla="*/ 8147 w 10000"/>
                <a:gd name="connsiteY84" fmla="*/ 3037 h 10000"/>
                <a:gd name="connsiteX85" fmla="*/ 8076 w 10000"/>
                <a:gd name="connsiteY85" fmla="*/ 3037 h 10000"/>
                <a:gd name="connsiteX86" fmla="*/ 8000 w 10000"/>
                <a:gd name="connsiteY86" fmla="*/ 3022 h 10000"/>
                <a:gd name="connsiteX87" fmla="*/ 7918 w 10000"/>
                <a:gd name="connsiteY87" fmla="*/ 3008 h 10000"/>
                <a:gd name="connsiteX88" fmla="*/ 7863 w 10000"/>
                <a:gd name="connsiteY88" fmla="*/ 2935 h 10000"/>
                <a:gd name="connsiteX89" fmla="*/ 7807 w 10000"/>
                <a:gd name="connsiteY89" fmla="*/ 2892 h 10000"/>
                <a:gd name="connsiteX90" fmla="*/ 7755 w 10000"/>
                <a:gd name="connsiteY90" fmla="*/ 2823 h 10000"/>
                <a:gd name="connsiteX91" fmla="*/ 7693 w 10000"/>
                <a:gd name="connsiteY91" fmla="*/ 2763 h 10000"/>
                <a:gd name="connsiteX92" fmla="*/ 7643 w 10000"/>
                <a:gd name="connsiteY92" fmla="*/ 2692 h 10000"/>
                <a:gd name="connsiteX93" fmla="*/ 7587 w 10000"/>
                <a:gd name="connsiteY93" fmla="*/ 2593 h 10000"/>
                <a:gd name="connsiteX94" fmla="*/ 7547 w 10000"/>
                <a:gd name="connsiteY94" fmla="*/ 2478 h 10000"/>
                <a:gd name="connsiteX95" fmla="*/ 7505 w 10000"/>
                <a:gd name="connsiteY95" fmla="*/ 2351 h 10000"/>
                <a:gd name="connsiteX96" fmla="*/ 7526 w 10000"/>
                <a:gd name="connsiteY96" fmla="*/ 2295 h 10000"/>
                <a:gd name="connsiteX97" fmla="*/ 7542 w 10000"/>
                <a:gd name="connsiteY97" fmla="*/ 2238 h 10000"/>
                <a:gd name="connsiteX98" fmla="*/ 7557 w 10000"/>
                <a:gd name="connsiteY98" fmla="*/ 2168 h 10000"/>
                <a:gd name="connsiteX99" fmla="*/ 7572 w 10000"/>
                <a:gd name="connsiteY99" fmla="*/ 2112 h 10000"/>
                <a:gd name="connsiteX100" fmla="*/ 7612 w 10000"/>
                <a:gd name="connsiteY100" fmla="*/ 1753 h 10000"/>
                <a:gd name="connsiteX101" fmla="*/ 7628 w 10000"/>
                <a:gd name="connsiteY101" fmla="*/ 1397 h 10000"/>
                <a:gd name="connsiteX102" fmla="*/ 7628 w 10000"/>
                <a:gd name="connsiteY102" fmla="*/ 1042 h 10000"/>
                <a:gd name="connsiteX103" fmla="*/ 7617 w 10000"/>
                <a:gd name="connsiteY103" fmla="*/ 685 h 10000"/>
                <a:gd name="connsiteX104" fmla="*/ 7587 w 10000"/>
                <a:gd name="connsiteY104" fmla="*/ 330 h 10000"/>
                <a:gd name="connsiteX105" fmla="*/ 7542 w 10000"/>
                <a:gd name="connsiteY105" fmla="*/ 0 h 10000"/>
                <a:gd name="connsiteX106" fmla="*/ 7103 w 10000"/>
                <a:gd name="connsiteY106" fmla="*/ 1925 h 10000"/>
                <a:gd name="connsiteX107" fmla="*/ 6984 w 10000"/>
                <a:gd name="connsiteY107" fmla="*/ 1955 h 10000"/>
                <a:gd name="connsiteX108" fmla="*/ 6872 w 10000"/>
                <a:gd name="connsiteY108" fmla="*/ 2025 h 10000"/>
                <a:gd name="connsiteX109" fmla="*/ 6760 w 10000"/>
                <a:gd name="connsiteY109" fmla="*/ 2112 h 10000"/>
                <a:gd name="connsiteX110" fmla="*/ 6654 w 10000"/>
                <a:gd name="connsiteY110" fmla="*/ 2195 h 10000"/>
                <a:gd name="connsiteX111" fmla="*/ 6550 w 10000"/>
                <a:gd name="connsiteY111" fmla="*/ 2337 h 10000"/>
                <a:gd name="connsiteX112" fmla="*/ 5485 w 10000"/>
                <a:gd name="connsiteY112" fmla="*/ 6569 h 10000"/>
                <a:gd name="connsiteX113" fmla="*/ 5378 w 10000"/>
                <a:gd name="connsiteY113" fmla="*/ 6439 h 10000"/>
                <a:gd name="connsiteX114" fmla="*/ 5291 w 10000"/>
                <a:gd name="connsiteY114" fmla="*/ 6371 h 10000"/>
                <a:gd name="connsiteX115" fmla="*/ 5210 w 10000"/>
                <a:gd name="connsiteY115" fmla="*/ 6284 h 10000"/>
                <a:gd name="connsiteX116" fmla="*/ 5129 w 10000"/>
                <a:gd name="connsiteY116" fmla="*/ 6185 h 10000"/>
                <a:gd name="connsiteX117" fmla="*/ 5052 w 10000"/>
                <a:gd name="connsiteY117" fmla="*/ 6100 h 10000"/>
                <a:gd name="connsiteX118" fmla="*/ 4999 w 10000"/>
                <a:gd name="connsiteY118" fmla="*/ 6000 h 10000"/>
                <a:gd name="connsiteX119" fmla="*/ 4974 w 10000"/>
                <a:gd name="connsiteY119" fmla="*/ 5886 h 10000"/>
                <a:gd name="connsiteX120" fmla="*/ 4871 w 10000"/>
                <a:gd name="connsiteY120" fmla="*/ 5928 h 10000"/>
                <a:gd name="connsiteX121" fmla="*/ 4704 w 10000"/>
                <a:gd name="connsiteY121" fmla="*/ 6013 h 10000"/>
                <a:gd name="connsiteX122" fmla="*/ 4495 w 10000"/>
                <a:gd name="connsiteY122" fmla="*/ 6100 h 10000"/>
                <a:gd name="connsiteX123" fmla="*/ 4245 w 10000"/>
                <a:gd name="connsiteY123" fmla="*/ 6226 h 10000"/>
                <a:gd name="connsiteX124" fmla="*/ 3959 w 10000"/>
                <a:gd name="connsiteY124" fmla="*/ 6355 h 10000"/>
                <a:gd name="connsiteX125" fmla="*/ 3653 w 10000"/>
                <a:gd name="connsiteY125" fmla="*/ 6483 h 10000"/>
                <a:gd name="connsiteX126" fmla="*/ 3336 w 10000"/>
                <a:gd name="connsiteY126" fmla="*/ 6637 h 10000"/>
                <a:gd name="connsiteX127" fmla="*/ 3015 w 10000"/>
                <a:gd name="connsiteY127" fmla="*/ 6781 h 10000"/>
                <a:gd name="connsiteX128" fmla="*/ 2698 w 10000"/>
                <a:gd name="connsiteY128" fmla="*/ 6925 h 10000"/>
                <a:gd name="connsiteX129" fmla="*/ 2398 w 10000"/>
                <a:gd name="connsiteY129" fmla="*/ 7082 h 10000"/>
                <a:gd name="connsiteX130" fmla="*/ 2117 w 10000"/>
                <a:gd name="connsiteY130" fmla="*/ 7208 h 10000"/>
                <a:gd name="connsiteX131" fmla="*/ 1863 w 10000"/>
                <a:gd name="connsiteY131" fmla="*/ 7325 h 10000"/>
                <a:gd name="connsiteX132" fmla="*/ 1654 w 10000"/>
                <a:gd name="connsiteY132" fmla="*/ 7423 h 10000"/>
                <a:gd name="connsiteX133" fmla="*/ 1496 w 10000"/>
                <a:gd name="connsiteY133" fmla="*/ 7480 h 10000"/>
                <a:gd name="connsiteX134" fmla="*/ 1387 w 10000"/>
                <a:gd name="connsiteY134" fmla="*/ 7538 h 10000"/>
                <a:gd name="connsiteX135" fmla="*/ 1352 w 10000"/>
                <a:gd name="connsiteY135" fmla="*/ 7551 h 10000"/>
                <a:gd name="connsiteX136" fmla="*/ 1271 w 10000"/>
                <a:gd name="connsiteY136" fmla="*/ 7480 h 10000"/>
                <a:gd name="connsiteX137" fmla="*/ 1189 w 10000"/>
                <a:gd name="connsiteY137" fmla="*/ 7410 h 10000"/>
                <a:gd name="connsiteX138" fmla="*/ 1113 w 10000"/>
                <a:gd name="connsiteY138" fmla="*/ 7339 h 10000"/>
                <a:gd name="connsiteX139" fmla="*/ 1032 w 10000"/>
                <a:gd name="connsiteY139" fmla="*/ 7254 h 10000"/>
                <a:gd name="connsiteX140" fmla="*/ 948 w 10000"/>
                <a:gd name="connsiteY140" fmla="*/ 7178 h 10000"/>
                <a:gd name="connsiteX141" fmla="*/ 867 w 10000"/>
                <a:gd name="connsiteY141" fmla="*/ 7095 h 10000"/>
                <a:gd name="connsiteX142" fmla="*/ 791 w 10000"/>
                <a:gd name="connsiteY142" fmla="*/ 7024 h 10000"/>
                <a:gd name="connsiteX143" fmla="*/ 709 w 10000"/>
                <a:gd name="connsiteY143" fmla="*/ 6941 h 10000"/>
                <a:gd name="connsiteX144" fmla="*/ 628 w 10000"/>
                <a:gd name="connsiteY144" fmla="*/ 6869 h 10000"/>
                <a:gd name="connsiteX145" fmla="*/ 546 w 10000"/>
                <a:gd name="connsiteY145" fmla="*/ 6798 h 10000"/>
                <a:gd name="connsiteX146" fmla="*/ 469 w 10000"/>
                <a:gd name="connsiteY146" fmla="*/ 6711 h 10000"/>
                <a:gd name="connsiteX147" fmla="*/ 383 w 10000"/>
                <a:gd name="connsiteY147" fmla="*/ 6653 h 10000"/>
                <a:gd name="connsiteX148" fmla="*/ 301 w 10000"/>
                <a:gd name="connsiteY148" fmla="*/ 6582 h 10000"/>
                <a:gd name="connsiteX149" fmla="*/ 220 w 10000"/>
                <a:gd name="connsiteY149" fmla="*/ 6511 h 10000"/>
                <a:gd name="connsiteX150" fmla="*/ 138 w 10000"/>
                <a:gd name="connsiteY150" fmla="*/ 6455 h 10000"/>
                <a:gd name="connsiteX151" fmla="*/ 56 w 10000"/>
                <a:gd name="connsiteY151" fmla="*/ 6385 h 10000"/>
                <a:gd name="connsiteX152" fmla="*/ 0 w 10000"/>
                <a:gd name="connsiteY152" fmla="*/ 6551 h 10000"/>
                <a:gd name="connsiteX153" fmla="*/ 15 w 10000"/>
                <a:gd name="connsiteY153" fmla="*/ 6582 h 10000"/>
                <a:gd name="connsiteX154" fmla="*/ 51 w 10000"/>
                <a:gd name="connsiteY154" fmla="*/ 6637 h 10000"/>
                <a:gd name="connsiteX155" fmla="*/ 106 w 10000"/>
                <a:gd name="connsiteY155" fmla="*/ 6698 h 10000"/>
                <a:gd name="connsiteX156" fmla="*/ 178 w 10000"/>
                <a:gd name="connsiteY156" fmla="*/ 6781 h 10000"/>
                <a:gd name="connsiteX157" fmla="*/ 265 w 10000"/>
                <a:gd name="connsiteY157" fmla="*/ 6869 h 10000"/>
                <a:gd name="connsiteX158" fmla="*/ 362 w 10000"/>
                <a:gd name="connsiteY158" fmla="*/ 6967 h 10000"/>
                <a:gd name="connsiteX159" fmla="*/ 459 w 10000"/>
                <a:gd name="connsiteY159" fmla="*/ 7082 h 10000"/>
                <a:gd name="connsiteX160" fmla="*/ 561 w 10000"/>
                <a:gd name="connsiteY160" fmla="*/ 7178 h 10000"/>
                <a:gd name="connsiteX161" fmla="*/ 663 w 10000"/>
                <a:gd name="connsiteY161" fmla="*/ 7296 h 10000"/>
                <a:gd name="connsiteX162" fmla="*/ 759 w 10000"/>
                <a:gd name="connsiteY162" fmla="*/ 7394 h 10000"/>
                <a:gd name="connsiteX163" fmla="*/ 857 w 10000"/>
                <a:gd name="connsiteY163" fmla="*/ 7480 h 10000"/>
                <a:gd name="connsiteX164" fmla="*/ 938 w 10000"/>
                <a:gd name="connsiteY164" fmla="*/ 7566 h 10000"/>
                <a:gd name="connsiteX165" fmla="*/ 1005 w 10000"/>
                <a:gd name="connsiteY165" fmla="*/ 7653 h 10000"/>
                <a:gd name="connsiteX166" fmla="*/ 1062 w 10000"/>
                <a:gd name="connsiteY166" fmla="*/ 7694 h 10000"/>
                <a:gd name="connsiteX167" fmla="*/ 1098 w 10000"/>
                <a:gd name="connsiteY167" fmla="*/ 7738 h 10000"/>
                <a:gd name="connsiteX168" fmla="*/ 1108 w 10000"/>
                <a:gd name="connsiteY168" fmla="*/ 7753 h 10000"/>
                <a:gd name="connsiteX169" fmla="*/ 1103 w 10000"/>
                <a:gd name="connsiteY169" fmla="*/ 7753 h 10000"/>
                <a:gd name="connsiteX170" fmla="*/ 1082 w 10000"/>
                <a:gd name="connsiteY170" fmla="*/ 7766 h 10000"/>
                <a:gd name="connsiteX171" fmla="*/ 1062 w 10000"/>
                <a:gd name="connsiteY171" fmla="*/ 7795 h 10000"/>
                <a:gd name="connsiteX172" fmla="*/ 1032 w 10000"/>
                <a:gd name="connsiteY172" fmla="*/ 7836 h 10000"/>
                <a:gd name="connsiteX173" fmla="*/ 994 w 10000"/>
                <a:gd name="connsiteY173" fmla="*/ 7865 h 10000"/>
                <a:gd name="connsiteX174" fmla="*/ 963 w 10000"/>
                <a:gd name="connsiteY174" fmla="*/ 7907 h 10000"/>
                <a:gd name="connsiteX175" fmla="*/ 938 w 10000"/>
                <a:gd name="connsiteY175" fmla="*/ 7950 h 10000"/>
                <a:gd name="connsiteX176" fmla="*/ 912 w 10000"/>
                <a:gd name="connsiteY176" fmla="*/ 7993 h 10000"/>
                <a:gd name="connsiteX177" fmla="*/ 2504 w 10000"/>
                <a:gd name="connsiteY177" fmla="*/ 9944 h 10000"/>
                <a:gd name="connsiteX178" fmla="*/ 2535 w 10000"/>
                <a:gd name="connsiteY178" fmla="*/ 9987 h 10000"/>
                <a:gd name="connsiteX179" fmla="*/ 2561 w 10000"/>
                <a:gd name="connsiteY179" fmla="*/ 10000 h 10000"/>
                <a:gd name="connsiteX180" fmla="*/ 2591 w 10000"/>
                <a:gd name="connsiteY180" fmla="*/ 10000 h 10000"/>
                <a:gd name="connsiteX181" fmla="*/ 2623 w 10000"/>
                <a:gd name="connsiteY181" fmla="*/ 9928 h 10000"/>
                <a:gd name="connsiteX182" fmla="*/ 1256 w 10000"/>
                <a:gd name="connsiteY182" fmla="*/ 8106 h 10000"/>
                <a:gd name="connsiteX183" fmla="*/ 1347 w 10000"/>
                <a:gd name="connsiteY183" fmla="*/ 8050 h 10000"/>
                <a:gd name="connsiteX184" fmla="*/ 1506 w 10000"/>
                <a:gd name="connsiteY184" fmla="*/ 7963 h 10000"/>
                <a:gd name="connsiteX185" fmla="*/ 1714 w 10000"/>
                <a:gd name="connsiteY185" fmla="*/ 7836 h 10000"/>
                <a:gd name="connsiteX186" fmla="*/ 1964 w 10000"/>
                <a:gd name="connsiteY186" fmla="*/ 7694 h 10000"/>
                <a:gd name="connsiteX187" fmla="*/ 2250 w 10000"/>
                <a:gd name="connsiteY187" fmla="*/ 7551 h 10000"/>
                <a:gd name="connsiteX188" fmla="*/ 2561 w 10000"/>
                <a:gd name="connsiteY188" fmla="*/ 7394 h 10000"/>
                <a:gd name="connsiteX189" fmla="*/ 2892 w 10000"/>
                <a:gd name="connsiteY189" fmla="*/ 7208 h 10000"/>
                <a:gd name="connsiteX190" fmla="*/ 3220 w 10000"/>
                <a:gd name="connsiteY190" fmla="*/ 7038 h 10000"/>
                <a:gd name="connsiteX191" fmla="*/ 3551 w 10000"/>
                <a:gd name="connsiteY191" fmla="*/ 6881 h 10000"/>
                <a:gd name="connsiteX192" fmla="*/ 3863 w 10000"/>
                <a:gd name="connsiteY192" fmla="*/ 6711 h 10000"/>
                <a:gd name="connsiteX193" fmla="*/ 4153 w 10000"/>
                <a:gd name="connsiteY193" fmla="*/ 6569 h 10000"/>
                <a:gd name="connsiteX194" fmla="*/ 4413 w 10000"/>
                <a:gd name="connsiteY194" fmla="*/ 6426 h 10000"/>
                <a:gd name="connsiteX195" fmla="*/ 4638 w 10000"/>
                <a:gd name="connsiteY195" fmla="*/ 6326 h 10000"/>
                <a:gd name="connsiteX196" fmla="*/ 4801 w 10000"/>
                <a:gd name="connsiteY196" fmla="*/ 6226 h 10000"/>
                <a:gd name="connsiteX197" fmla="*/ 4913 w 10000"/>
                <a:gd name="connsiteY197" fmla="*/ 6170 h 10000"/>
                <a:gd name="connsiteX198" fmla="*/ 4948 w 10000"/>
                <a:gd name="connsiteY198" fmla="*/ 6158 h 10000"/>
                <a:gd name="connsiteX199" fmla="*/ 5010 w 10000"/>
                <a:gd name="connsiteY199" fmla="*/ 6255 h 10000"/>
                <a:gd name="connsiteX200" fmla="*/ 5077 w 10000"/>
                <a:gd name="connsiteY200" fmla="*/ 6355 h 10000"/>
                <a:gd name="connsiteX201" fmla="*/ 5149 w 10000"/>
                <a:gd name="connsiteY201" fmla="*/ 6455 h 10000"/>
                <a:gd name="connsiteX202" fmla="*/ 5220 w 10000"/>
                <a:gd name="connsiteY202" fmla="*/ 6569 h 10000"/>
                <a:gd name="connsiteX203" fmla="*/ 5281 w 10000"/>
                <a:gd name="connsiteY203" fmla="*/ 6683 h 10000"/>
                <a:gd name="connsiteX204" fmla="*/ 5347 w 10000"/>
                <a:gd name="connsiteY204" fmla="*/ 6798 h 10000"/>
                <a:gd name="connsiteX205" fmla="*/ 5409 w 10000"/>
                <a:gd name="connsiteY205" fmla="*/ 6910 h 10000"/>
                <a:gd name="connsiteX206" fmla="*/ 5470 w 10000"/>
                <a:gd name="connsiteY206" fmla="*/ 7038 h 10000"/>
                <a:gd name="connsiteX207" fmla="*/ 5465 w 10000"/>
                <a:gd name="connsiteY207" fmla="*/ 7464 h 10000"/>
                <a:gd name="connsiteX208" fmla="*/ 5439 w 10000"/>
                <a:gd name="connsiteY208" fmla="*/ 7865 h 10000"/>
                <a:gd name="connsiteX209" fmla="*/ 5409 w 10000"/>
                <a:gd name="connsiteY209" fmla="*/ 8279 h 10000"/>
                <a:gd name="connsiteX210" fmla="*/ 5378 w 10000"/>
                <a:gd name="connsiteY210" fmla="*/ 8649 h 10000"/>
                <a:gd name="connsiteX211" fmla="*/ 5336 w 10000"/>
                <a:gd name="connsiteY211" fmla="*/ 8519 h 10000"/>
                <a:gd name="connsiteX212" fmla="*/ 5291 w 10000"/>
                <a:gd name="connsiteY212" fmla="*/ 8391 h 10000"/>
                <a:gd name="connsiteX213" fmla="*/ 5250 w 10000"/>
                <a:gd name="connsiteY213" fmla="*/ 8263 h 10000"/>
                <a:gd name="connsiteX214" fmla="*/ 5210 w 10000"/>
                <a:gd name="connsiteY214" fmla="*/ 8146 h 10000"/>
                <a:gd name="connsiteX215" fmla="*/ 5169 w 10000"/>
                <a:gd name="connsiteY215" fmla="*/ 8020 h 10000"/>
                <a:gd name="connsiteX216" fmla="*/ 5129 w 10000"/>
                <a:gd name="connsiteY216" fmla="*/ 7907 h 10000"/>
                <a:gd name="connsiteX217" fmla="*/ 5082 w 10000"/>
                <a:gd name="connsiteY217" fmla="*/ 7795 h 10000"/>
                <a:gd name="connsiteX218" fmla="*/ 5030 w 10000"/>
                <a:gd name="connsiteY218" fmla="*/ 7694 h 10000"/>
                <a:gd name="connsiteX219" fmla="*/ 5072 w 10000"/>
                <a:gd name="connsiteY219" fmla="*/ 7694 h 10000"/>
                <a:gd name="connsiteX220" fmla="*/ 5112 w 10000"/>
                <a:gd name="connsiteY220" fmla="*/ 7738 h 10000"/>
                <a:gd name="connsiteX221" fmla="*/ 5154 w 10000"/>
                <a:gd name="connsiteY221" fmla="*/ 7808 h 10000"/>
                <a:gd name="connsiteX222" fmla="*/ 5189 w 10000"/>
                <a:gd name="connsiteY222" fmla="*/ 7895 h 10000"/>
                <a:gd name="connsiteX223" fmla="*/ 5230 w 10000"/>
                <a:gd name="connsiteY223" fmla="*/ 7980 h 10000"/>
                <a:gd name="connsiteX224" fmla="*/ 5270 w 10000"/>
                <a:gd name="connsiteY224" fmla="*/ 8007 h 10000"/>
                <a:gd name="connsiteX225" fmla="*/ 5311 w 10000"/>
                <a:gd name="connsiteY225" fmla="*/ 8007 h 10000"/>
                <a:gd name="connsiteX226" fmla="*/ 5357 w 10000"/>
                <a:gd name="connsiteY226" fmla="*/ 7950 h 10000"/>
                <a:gd name="connsiteX227" fmla="*/ 5316 w 10000"/>
                <a:gd name="connsiteY227" fmla="*/ 7753 h 10000"/>
                <a:gd name="connsiteX228" fmla="*/ 5265 w 10000"/>
                <a:gd name="connsiteY228" fmla="*/ 7566 h 10000"/>
                <a:gd name="connsiteX229" fmla="*/ 5210 w 10000"/>
                <a:gd name="connsiteY229" fmla="*/ 7410 h 10000"/>
                <a:gd name="connsiteX230" fmla="*/ 5149 w 10000"/>
                <a:gd name="connsiteY230" fmla="*/ 7239 h 10000"/>
                <a:gd name="connsiteX231" fmla="*/ 5082 w 10000"/>
                <a:gd name="connsiteY231" fmla="*/ 7095 h 10000"/>
                <a:gd name="connsiteX232" fmla="*/ 5010 w 10000"/>
                <a:gd name="connsiteY232" fmla="*/ 6967 h 10000"/>
                <a:gd name="connsiteX233" fmla="*/ 4938 w 10000"/>
                <a:gd name="connsiteY233" fmla="*/ 6854 h 10000"/>
                <a:gd name="connsiteX234" fmla="*/ 4871 w 10000"/>
                <a:gd name="connsiteY234" fmla="*/ 6753 h 10000"/>
                <a:gd name="connsiteX235" fmla="*/ 4918 w 10000"/>
                <a:gd name="connsiteY235" fmla="*/ 6766 h 10000"/>
                <a:gd name="connsiteX236" fmla="*/ 4964 w 10000"/>
                <a:gd name="connsiteY236" fmla="*/ 6781 h 10000"/>
                <a:gd name="connsiteX237" fmla="*/ 5010 w 10000"/>
                <a:gd name="connsiteY237" fmla="*/ 6811 h 10000"/>
                <a:gd name="connsiteX238" fmla="*/ 5057 w 10000"/>
                <a:gd name="connsiteY238" fmla="*/ 6854 h 10000"/>
                <a:gd name="connsiteX239" fmla="*/ 5107 w 10000"/>
                <a:gd name="connsiteY239" fmla="*/ 6881 h 10000"/>
                <a:gd name="connsiteX240" fmla="*/ 5154 w 10000"/>
                <a:gd name="connsiteY240" fmla="*/ 6925 h 10000"/>
                <a:gd name="connsiteX241" fmla="*/ 5194 w 10000"/>
                <a:gd name="connsiteY241" fmla="*/ 6981 h 10000"/>
                <a:gd name="connsiteX242" fmla="*/ 5235 w 10000"/>
                <a:gd name="connsiteY242" fmla="*/ 7038 h 10000"/>
                <a:gd name="connsiteX243" fmla="*/ 5260 w 10000"/>
                <a:gd name="connsiteY243" fmla="*/ 7053 h 10000"/>
                <a:gd name="connsiteX244" fmla="*/ 5281 w 10000"/>
                <a:gd name="connsiteY244" fmla="*/ 7108 h 10000"/>
                <a:gd name="connsiteX245" fmla="*/ 5306 w 10000"/>
                <a:gd name="connsiteY245" fmla="*/ 7178 h 10000"/>
                <a:gd name="connsiteX246" fmla="*/ 5321 w 10000"/>
                <a:gd name="connsiteY246" fmla="*/ 7225 h 10000"/>
                <a:gd name="connsiteX247" fmla="*/ 5347 w 10000"/>
                <a:gd name="connsiteY247" fmla="*/ 7296 h 10000"/>
                <a:gd name="connsiteX248" fmla="*/ 5368 w 10000"/>
                <a:gd name="connsiteY248" fmla="*/ 7310 h 10000"/>
                <a:gd name="connsiteX249" fmla="*/ 5393 w 10000"/>
                <a:gd name="connsiteY249" fmla="*/ 7296 h 10000"/>
                <a:gd name="connsiteX250" fmla="*/ 5424 w 10000"/>
                <a:gd name="connsiteY250" fmla="*/ 7225 h 10000"/>
                <a:gd name="connsiteX251" fmla="*/ 5383 w 10000"/>
                <a:gd name="connsiteY251" fmla="*/ 7082 h 10000"/>
                <a:gd name="connsiteX252" fmla="*/ 5336 w 10000"/>
                <a:gd name="connsiteY252" fmla="*/ 6967 h 10000"/>
                <a:gd name="connsiteX253" fmla="*/ 5281 w 10000"/>
                <a:gd name="connsiteY253" fmla="*/ 6869 h 10000"/>
                <a:gd name="connsiteX254" fmla="*/ 5230 w 10000"/>
                <a:gd name="connsiteY254" fmla="*/ 6781 h 10000"/>
                <a:gd name="connsiteX255" fmla="*/ 5169 w 10000"/>
                <a:gd name="connsiteY255" fmla="*/ 6711 h 10000"/>
                <a:gd name="connsiteX256" fmla="*/ 5112 w 10000"/>
                <a:gd name="connsiteY256" fmla="*/ 6669 h 10000"/>
                <a:gd name="connsiteX257" fmla="*/ 5047 w 10000"/>
                <a:gd name="connsiteY257" fmla="*/ 6597 h 10000"/>
                <a:gd name="connsiteX258" fmla="*/ 4989 w 10000"/>
                <a:gd name="connsiteY258" fmla="*/ 6551 h 10000"/>
                <a:gd name="connsiteX259" fmla="*/ 4953 w 10000"/>
                <a:gd name="connsiteY259" fmla="*/ 6511 h 10000"/>
                <a:gd name="connsiteX260" fmla="*/ 4913 w 10000"/>
                <a:gd name="connsiteY260" fmla="*/ 6496 h 10000"/>
                <a:gd name="connsiteX261" fmla="*/ 4877 w 10000"/>
                <a:gd name="connsiteY261" fmla="*/ 6496 h 10000"/>
                <a:gd name="connsiteX262" fmla="*/ 4846 w 10000"/>
                <a:gd name="connsiteY262" fmla="*/ 6569 h 10000"/>
                <a:gd name="connsiteX263" fmla="*/ 4846 w 10000"/>
                <a:gd name="connsiteY263" fmla="*/ 6610 h 10000"/>
                <a:gd name="connsiteX264" fmla="*/ 4851 w 10000"/>
                <a:gd name="connsiteY264" fmla="*/ 6669 h 10000"/>
                <a:gd name="connsiteX265" fmla="*/ 4856 w 10000"/>
                <a:gd name="connsiteY265" fmla="*/ 6698 h 10000"/>
                <a:gd name="connsiteX266" fmla="*/ 4871 w 10000"/>
                <a:gd name="connsiteY266" fmla="*/ 6724 h 10000"/>
                <a:gd name="connsiteX267" fmla="*/ 4831 w 10000"/>
                <a:gd name="connsiteY267" fmla="*/ 6766 h 10000"/>
                <a:gd name="connsiteX268" fmla="*/ 4780 w 10000"/>
                <a:gd name="connsiteY268" fmla="*/ 6781 h 10000"/>
                <a:gd name="connsiteX269" fmla="*/ 4745 w 10000"/>
                <a:gd name="connsiteY269" fmla="*/ 6811 h 10000"/>
                <a:gd name="connsiteX270" fmla="*/ 4740 w 10000"/>
                <a:gd name="connsiteY270" fmla="*/ 6941 h 10000"/>
                <a:gd name="connsiteX271" fmla="*/ 4790 w 10000"/>
                <a:gd name="connsiteY271" fmla="*/ 6995 h 10000"/>
                <a:gd name="connsiteX272" fmla="*/ 4836 w 10000"/>
                <a:gd name="connsiteY272" fmla="*/ 7038 h 10000"/>
                <a:gd name="connsiteX273" fmla="*/ 4882 w 10000"/>
                <a:gd name="connsiteY273" fmla="*/ 7095 h 10000"/>
                <a:gd name="connsiteX274" fmla="*/ 4933 w 10000"/>
                <a:gd name="connsiteY274" fmla="*/ 7123 h 10000"/>
                <a:gd name="connsiteX275" fmla="*/ 4974 w 10000"/>
                <a:gd name="connsiteY275" fmla="*/ 7178 h 10000"/>
                <a:gd name="connsiteX276" fmla="*/ 5025 w 10000"/>
                <a:gd name="connsiteY276" fmla="*/ 7239 h 10000"/>
                <a:gd name="connsiteX277" fmla="*/ 5067 w 10000"/>
                <a:gd name="connsiteY277" fmla="*/ 7325 h 10000"/>
                <a:gd name="connsiteX278" fmla="*/ 5107 w 10000"/>
                <a:gd name="connsiteY278" fmla="*/ 7410 h 10000"/>
                <a:gd name="connsiteX279" fmla="*/ 5072 w 10000"/>
                <a:gd name="connsiteY279" fmla="*/ 7423 h 10000"/>
                <a:gd name="connsiteX280" fmla="*/ 5030 w 10000"/>
                <a:gd name="connsiteY280" fmla="*/ 7423 h 10000"/>
                <a:gd name="connsiteX281" fmla="*/ 4994 w 10000"/>
                <a:gd name="connsiteY281" fmla="*/ 7410 h 10000"/>
                <a:gd name="connsiteX282" fmla="*/ 4953 w 10000"/>
                <a:gd name="connsiteY282" fmla="*/ 7367 h 10000"/>
                <a:gd name="connsiteX283" fmla="*/ 4913 w 10000"/>
                <a:gd name="connsiteY283" fmla="*/ 7339 h 10000"/>
                <a:gd name="connsiteX284" fmla="*/ 4871 w 10000"/>
                <a:gd name="connsiteY284" fmla="*/ 7325 h 10000"/>
                <a:gd name="connsiteX285" fmla="*/ 4836 w 10000"/>
                <a:gd name="connsiteY285" fmla="*/ 7353 h 10000"/>
                <a:gd name="connsiteX286" fmla="*/ 4795 w 10000"/>
                <a:gd name="connsiteY286" fmla="*/ 7410 h 10000"/>
                <a:gd name="connsiteX287" fmla="*/ 4811 w 10000"/>
                <a:gd name="connsiteY287" fmla="*/ 7580 h 10000"/>
                <a:gd name="connsiteX288" fmla="*/ 4846 w 10000"/>
                <a:gd name="connsiteY288" fmla="*/ 7738 h 10000"/>
                <a:gd name="connsiteX289" fmla="*/ 4887 w 10000"/>
                <a:gd name="connsiteY289" fmla="*/ 7850 h 10000"/>
                <a:gd name="connsiteX290" fmla="*/ 4938 w 10000"/>
                <a:gd name="connsiteY290" fmla="*/ 7963 h 10000"/>
                <a:gd name="connsiteX291" fmla="*/ 4989 w 10000"/>
                <a:gd name="connsiteY291" fmla="*/ 8078 h 10000"/>
                <a:gd name="connsiteX292" fmla="*/ 5042 w 10000"/>
                <a:gd name="connsiteY292" fmla="*/ 8206 h 10000"/>
                <a:gd name="connsiteX293" fmla="*/ 5082 w 10000"/>
                <a:gd name="connsiteY293" fmla="*/ 8376 h 10000"/>
                <a:gd name="connsiteX294" fmla="*/ 5117 w 10000"/>
                <a:gd name="connsiteY294" fmla="*/ 8547 h 10000"/>
                <a:gd name="connsiteX295" fmla="*/ 5025 w 10000"/>
                <a:gd name="connsiteY295" fmla="*/ 8606 h 10000"/>
                <a:gd name="connsiteX296" fmla="*/ 4923 w 10000"/>
                <a:gd name="connsiteY296" fmla="*/ 8664 h 10000"/>
                <a:gd name="connsiteX297" fmla="*/ 4831 w 10000"/>
                <a:gd name="connsiteY297" fmla="*/ 8750 h 10000"/>
                <a:gd name="connsiteX298" fmla="*/ 4735 w 10000"/>
                <a:gd name="connsiteY298" fmla="*/ 8835 h 10000"/>
                <a:gd name="connsiteX299" fmla="*/ 4643 w 10000"/>
                <a:gd name="connsiteY299" fmla="*/ 8920 h 10000"/>
                <a:gd name="connsiteX300" fmla="*/ 4545 w 10000"/>
                <a:gd name="connsiteY300" fmla="*/ 8977 h 10000"/>
                <a:gd name="connsiteX301" fmla="*/ 4448 w 10000"/>
                <a:gd name="connsiteY301" fmla="*/ 9033 h 10000"/>
                <a:gd name="connsiteX302" fmla="*/ 4352 w 10000"/>
                <a:gd name="connsiteY302" fmla="*/ 9048 h 10000"/>
                <a:gd name="connsiteX303" fmla="*/ 4372 w 10000"/>
                <a:gd name="connsiteY303" fmla="*/ 8693 h 10000"/>
                <a:gd name="connsiteX304" fmla="*/ 4382 w 10000"/>
                <a:gd name="connsiteY304" fmla="*/ 8292 h 10000"/>
                <a:gd name="connsiteX305" fmla="*/ 4372 w 10000"/>
                <a:gd name="connsiteY305" fmla="*/ 7907 h 10000"/>
                <a:gd name="connsiteX306" fmla="*/ 4352 w 10000"/>
                <a:gd name="connsiteY306" fmla="*/ 7551 h 10000"/>
                <a:gd name="connsiteX307" fmla="*/ 4327 w 10000"/>
                <a:gd name="connsiteY307" fmla="*/ 7437 h 10000"/>
                <a:gd name="connsiteX308" fmla="*/ 4301 w 10000"/>
                <a:gd name="connsiteY308" fmla="*/ 7310 h 10000"/>
                <a:gd name="connsiteX309" fmla="*/ 4271 w 10000"/>
                <a:gd name="connsiteY309" fmla="*/ 7194 h 10000"/>
                <a:gd name="connsiteX310" fmla="*/ 4224 w 10000"/>
                <a:gd name="connsiteY310" fmla="*/ 7151 h 10000"/>
                <a:gd name="connsiteX311" fmla="*/ 4178 w 10000"/>
                <a:gd name="connsiteY311" fmla="*/ 7394 h 10000"/>
                <a:gd name="connsiteX312" fmla="*/ 4147 w 10000"/>
                <a:gd name="connsiteY312" fmla="*/ 7639 h 10000"/>
                <a:gd name="connsiteX313" fmla="*/ 4117 w 10000"/>
                <a:gd name="connsiteY313" fmla="*/ 7879 h 10000"/>
                <a:gd name="connsiteX314" fmla="*/ 4066 w 10000"/>
                <a:gd name="connsiteY314" fmla="*/ 8106 h 10000"/>
                <a:gd name="connsiteX315" fmla="*/ 3863 w 10000"/>
                <a:gd name="connsiteY315" fmla="*/ 7151 h 10000"/>
                <a:gd name="connsiteX316" fmla="*/ 3801 w 10000"/>
                <a:gd name="connsiteY316" fmla="*/ 7151 h 10000"/>
                <a:gd name="connsiteX317" fmla="*/ 3801 w 10000"/>
                <a:gd name="connsiteY317" fmla="*/ 7310 h 10000"/>
                <a:gd name="connsiteX318" fmla="*/ 3843 w 10000"/>
                <a:gd name="connsiteY318" fmla="*/ 7480 h 10000"/>
                <a:gd name="connsiteX319" fmla="*/ 3878 w 10000"/>
                <a:gd name="connsiteY319" fmla="*/ 7666 h 10000"/>
                <a:gd name="connsiteX320" fmla="*/ 3908 w 10000"/>
                <a:gd name="connsiteY320" fmla="*/ 7850 h 10000"/>
                <a:gd name="connsiteX321" fmla="*/ 3939 w 10000"/>
                <a:gd name="connsiteY321" fmla="*/ 8050 h 10000"/>
                <a:gd name="connsiteX322" fmla="*/ 3964 w 10000"/>
                <a:gd name="connsiteY322" fmla="*/ 8221 h 10000"/>
                <a:gd name="connsiteX323" fmla="*/ 3989 w 10000"/>
                <a:gd name="connsiteY323" fmla="*/ 8418 h 10000"/>
                <a:gd name="connsiteX324" fmla="*/ 4005 w 10000"/>
                <a:gd name="connsiteY324" fmla="*/ 8635 h 10000"/>
                <a:gd name="connsiteX325" fmla="*/ 4025 w 10000"/>
                <a:gd name="connsiteY325" fmla="*/ 8835 h 10000"/>
                <a:gd name="connsiteX326" fmla="*/ 4072 w 10000"/>
                <a:gd name="connsiteY326" fmla="*/ 8805 h 10000"/>
                <a:gd name="connsiteX327" fmla="*/ 4112 w 10000"/>
                <a:gd name="connsiteY327" fmla="*/ 8723 h 10000"/>
                <a:gd name="connsiteX328" fmla="*/ 4142 w 10000"/>
                <a:gd name="connsiteY328" fmla="*/ 8635 h 10000"/>
                <a:gd name="connsiteX329" fmla="*/ 4173 w 10000"/>
                <a:gd name="connsiteY329" fmla="*/ 8534 h 10000"/>
                <a:gd name="connsiteX330" fmla="*/ 4193 w 10000"/>
                <a:gd name="connsiteY330" fmla="*/ 8418 h 10000"/>
                <a:gd name="connsiteX331" fmla="*/ 4214 w 10000"/>
                <a:gd name="connsiteY331" fmla="*/ 8292 h 10000"/>
                <a:gd name="connsiteX332" fmla="*/ 4229 w 10000"/>
                <a:gd name="connsiteY332" fmla="*/ 8178 h 10000"/>
                <a:gd name="connsiteX333" fmla="*/ 4251 w 10000"/>
                <a:gd name="connsiteY333" fmla="*/ 8066 h 10000"/>
                <a:gd name="connsiteX334" fmla="*/ 4271 w 10000"/>
                <a:gd name="connsiteY334" fmla="*/ 8178 h 10000"/>
                <a:gd name="connsiteX335" fmla="*/ 4261 w 10000"/>
                <a:gd name="connsiteY335" fmla="*/ 8432 h 10000"/>
                <a:gd name="connsiteX336" fmla="*/ 4235 w 10000"/>
                <a:gd name="connsiteY336" fmla="*/ 8705 h 10000"/>
                <a:gd name="connsiteX337" fmla="*/ 4214 w 10000"/>
                <a:gd name="connsiteY337" fmla="*/ 8948 h 10000"/>
                <a:gd name="connsiteX338" fmla="*/ 4178 w 10000"/>
                <a:gd name="connsiteY338" fmla="*/ 9205 h 10000"/>
                <a:gd name="connsiteX339" fmla="*/ 4142 w 10000"/>
                <a:gd name="connsiteY339" fmla="*/ 9459 h 10000"/>
                <a:gd name="connsiteX340" fmla="*/ 4107 w 10000"/>
                <a:gd name="connsiteY340" fmla="*/ 9703 h 10000"/>
                <a:gd name="connsiteX341" fmla="*/ 4291 w 10000"/>
                <a:gd name="connsiteY341" fmla="*/ 9861 h 10000"/>
                <a:gd name="connsiteX342" fmla="*/ 4306 w 10000"/>
                <a:gd name="connsiteY342" fmla="*/ 9673 h 10000"/>
                <a:gd name="connsiteX343" fmla="*/ 4327 w 10000"/>
                <a:gd name="connsiteY343" fmla="*/ 9516 h 10000"/>
                <a:gd name="connsiteX344" fmla="*/ 4433 w 10000"/>
                <a:gd name="connsiteY344" fmla="*/ 9474 h 10000"/>
                <a:gd name="connsiteX345" fmla="*/ 4545 w 10000"/>
                <a:gd name="connsiteY345" fmla="*/ 9389 h 10000"/>
                <a:gd name="connsiteX346" fmla="*/ 4658 w 10000"/>
                <a:gd name="connsiteY346" fmla="*/ 9304 h 10000"/>
                <a:gd name="connsiteX347" fmla="*/ 4770 w 10000"/>
                <a:gd name="connsiteY347" fmla="*/ 9233 h 10000"/>
                <a:gd name="connsiteX348" fmla="*/ 4882 w 10000"/>
                <a:gd name="connsiteY348" fmla="*/ 9148 h 10000"/>
                <a:gd name="connsiteX349" fmla="*/ 4989 w 10000"/>
                <a:gd name="connsiteY349" fmla="*/ 9063 h 10000"/>
                <a:gd name="connsiteX350" fmla="*/ 5102 w 10000"/>
                <a:gd name="connsiteY350" fmla="*/ 8977 h 10000"/>
                <a:gd name="connsiteX351" fmla="*/ 5210 w 10000"/>
                <a:gd name="connsiteY351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387 w 10000"/>
                <a:gd name="connsiteY63" fmla="*/ 2267 h 10000"/>
                <a:gd name="connsiteX64" fmla="*/ 9067 w 10000"/>
                <a:gd name="connsiteY64" fmla="*/ 1698 h 10000"/>
                <a:gd name="connsiteX65" fmla="*/ 9051 w 10000"/>
                <a:gd name="connsiteY65" fmla="*/ 1712 h 10000"/>
                <a:gd name="connsiteX66" fmla="*/ 9040 w 10000"/>
                <a:gd name="connsiteY66" fmla="*/ 1726 h 10000"/>
                <a:gd name="connsiteX67" fmla="*/ 9025 w 10000"/>
                <a:gd name="connsiteY67" fmla="*/ 1739 h 10000"/>
                <a:gd name="connsiteX68" fmla="*/ 9015 w 10000"/>
                <a:gd name="connsiteY68" fmla="*/ 1766 h 10000"/>
                <a:gd name="connsiteX69" fmla="*/ 8973 w 10000"/>
                <a:gd name="connsiteY69" fmla="*/ 1912 h 10000"/>
                <a:gd name="connsiteX70" fmla="*/ 8887 w 10000"/>
                <a:gd name="connsiteY70" fmla="*/ 2168 h 10000"/>
                <a:gd name="connsiteX71" fmla="*/ 8815 w 10000"/>
                <a:gd name="connsiteY71" fmla="*/ 2351 h 10000"/>
                <a:gd name="connsiteX72" fmla="*/ 8750 w 10000"/>
                <a:gd name="connsiteY72" fmla="*/ 2492 h 10000"/>
                <a:gd name="connsiteX73" fmla="*/ 8694 w 10000"/>
                <a:gd name="connsiteY73" fmla="*/ 2623 h 10000"/>
                <a:gd name="connsiteX74" fmla="*/ 8633 w 10000"/>
                <a:gd name="connsiteY74" fmla="*/ 2736 h 10000"/>
                <a:gd name="connsiteX75" fmla="*/ 8580 w 10000"/>
                <a:gd name="connsiteY75" fmla="*/ 2823 h 10000"/>
                <a:gd name="connsiteX76" fmla="*/ 8530 w 10000"/>
                <a:gd name="connsiteY76" fmla="*/ 2906 h 10000"/>
                <a:gd name="connsiteX77" fmla="*/ 8479 w 10000"/>
                <a:gd name="connsiteY77" fmla="*/ 2953 h 10000"/>
                <a:gd name="connsiteX78" fmla="*/ 8429 w 10000"/>
                <a:gd name="connsiteY78" fmla="*/ 3008 h 10000"/>
                <a:gd name="connsiteX79" fmla="*/ 8377 w 10000"/>
                <a:gd name="connsiteY79" fmla="*/ 3022 h 10000"/>
                <a:gd name="connsiteX80" fmla="*/ 8321 w 10000"/>
                <a:gd name="connsiteY80" fmla="*/ 3037 h 10000"/>
                <a:gd name="connsiteX81" fmla="*/ 8271 w 10000"/>
                <a:gd name="connsiteY81" fmla="*/ 3051 h 10000"/>
                <a:gd name="connsiteX82" fmla="*/ 8210 w 10000"/>
                <a:gd name="connsiteY82" fmla="*/ 3051 h 10000"/>
                <a:gd name="connsiteX83" fmla="*/ 8147 w 10000"/>
                <a:gd name="connsiteY83" fmla="*/ 3037 h 10000"/>
                <a:gd name="connsiteX84" fmla="*/ 8076 w 10000"/>
                <a:gd name="connsiteY84" fmla="*/ 3037 h 10000"/>
                <a:gd name="connsiteX85" fmla="*/ 8000 w 10000"/>
                <a:gd name="connsiteY85" fmla="*/ 3022 h 10000"/>
                <a:gd name="connsiteX86" fmla="*/ 7918 w 10000"/>
                <a:gd name="connsiteY86" fmla="*/ 3008 h 10000"/>
                <a:gd name="connsiteX87" fmla="*/ 7863 w 10000"/>
                <a:gd name="connsiteY87" fmla="*/ 2935 h 10000"/>
                <a:gd name="connsiteX88" fmla="*/ 7807 w 10000"/>
                <a:gd name="connsiteY88" fmla="*/ 2892 h 10000"/>
                <a:gd name="connsiteX89" fmla="*/ 7755 w 10000"/>
                <a:gd name="connsiteY89" fmla="*/ 2823 h 10000"/>
                <a:gd name="connsiteX90" fmla="*/ 7693 w 10000"/>
                <a:gd name="connsiteY90" fmla="*/ 2763 h 10000"/>
                <a:gd name="connsiteX91" fmla="*/ 7643 w 10000"/>
                <a:gd name="connsiteY91" fmla="*/ 2692 h 10000"/>
                <a:gd name="connsiteX92" fmla="*/ 7587 w 10000"/>
                <a:gd name="connsiteY92" fmla="*/ 2593 h 10000"/>
                <a:gd name="connsiteX93" fmla="*/ 7547 w 10000"/>
                <a:gd name="connsiteY93" fmla="*/ 2478 h 10000"/>
                <a:gd name="connsiteX94" fmla="*/ 7505 w 10000"/>
                <a:gd name="connsiteY94" fmla="*/ 2351 h 10000"/>
                <a:gd name="connsiteX95" fmla="*/ 7526 w 10000"/>
                <a:gd name="connsiteY95" fmla="*/ 2295 h 10000"/>
                <a:gd name="connsiteX96" fmla="*/ 7542 w 10000"/>
                <a:gd name="connsiteY96" fmla="*/ 2238 h 10000"/>
                <a:gd name="connsiteX97" fmla="*/ 7557 w 10000"/>
                <a:gd name="connsiteY97" fmla="*/ 2168 h 10000"/>
                <a:gd name="connsiteX98" fmla="*/ 7572 w 10000"/>
                <a:gd name="connsiteY98" fmla="*/ 2112 h 10000"/>
                <a:gd name="connsiteX99" fmla="*/ 7612 w 10000"/>
                <a:gd name="connsiteY99" fmla="*/ 1753 h 10000"/>
                <a:gd name="connsiteX100" fmla="*/ 7628 w 10000"/>
                <a:gd name="connsiteY100" fmla="*/ 1397 h 10000"/>
                <a:gd name="connsiteX101" fmla="*/ 7628 w 10000"/>
                <a:gd name="connsiteY101" fmla="*/ 1042 h 10000"/>
                <a:gd name="connsiteX102" fmla="*/ 7617 w 10000"/>
                <a:gd name="connsiteY102" fmla="*/ 685 h 10000"/>
                <a:gd name="connsiteX103" fmla="*/ 7587 w 10000"/>
                <a:gd name="connsiteY103" fmla="*/ 330 h 10000"/>
                <a:gd name="connsiteX104" fmla="*/ 7542 w 10000"/>
                <a:gd name="connsiteY104" fmla="*/ 0 h 10000"/>
                <a:gd name="connsiteX105" fmla="*/ 7103 w 10000"/>
                <a:gd name="connsiteY105" fmla="*/ 1925 h 10000"/>
                <a:gd name="connsiteX106" fmla="*/ 6984 w 10000"/>
                <a:gd name="connsiteY106" fmla="*/ 1955 h 10000"/>
                <a:gd name="connsiteX107" fmla="*/ 6872 w 10000"/>
                <a:gd name="connsiteY107" fmla="*/ 2025 h 10000"/>
                <a:gd name="connsiteX108" fmla="*/ 6760 w 10000"/>
                <a:gd name="connsiteY108" fmla="*/ 2112 h 10000"/>
                <a:gd name="connsiteX109" fmla="*/ 6654 w 10000"/>
                <a:gd name="connsiteY109" fmla="*/ 2195 h 10000"/>
                <a:gd name="connsiteX110" fmla="*/ 6550 w 10000"/>
                <a:gd name="connsiteY110" fmla="*/ 2337 h 10000"/>
                <a:gd name="connsiteX111" fmla="*/ 5485 w 10000"/>
                <a:gd name="connsiteY111" fmla="*/ 6569 h 10000"/>
                <a:gd name="connsiteX112" fmla="*/ 5378 w 10000"/>
                <a:gd name="connsiteY112" fmla="*/ 6439 h 10000"/>
                <a:gd name="connsiteX113" fmla="*/ 5291 w 10000"/>
                <a:gd name="connsiteY113" fmla="*/ 6371 h 10000"/>
                <a:gd name="connsiteX114" fmla="*/ 5210 w 10000"/>
                <a:gd name="connsiteY114" fmla="*/ 6284 h 10000"/>
                <a:gd name="connsiteX115" fmla="*/ 5129 w 10000"/>
                <a:gd name="connsiteY115" fmla="*/ 6185 h 10000"/>
                <a:gd name="connsiteX116" fmla="*/ 5052 w 10000"/>
                <a:gd name="connsiteY116" fmla="*/ 6100 h 10000"/>
                <a:gd name="connsiteX117" fmla="*/ 4999 w 10000"/>
                <a:gd name="connsiteY117" fmla="*/ 6000 h 10000"/>
                <a:gd name="connsiteX118" fmla="*/ 4974 w 10000"/>
                <a:gd name="connsiteY118" fmla="*/ 5886 h 10000"/>
                <a:gd name="connsiteX119" fmla="*/ 4871 w 10000"/>
                <a:gd name="connsiteY119" fmla="*/ 5928 h 10000"/>
                <a:gd name="connsiteX120" fmla="*/ 4704 w 10000"/>
                <a:gd name="connsiteY120" fmla="*/ 6013 h 10000"/>
                <a:gd name="connsiteX121" fmla="*/ 4495 w 10000"/>
                <a:gd name="connsiteY121" fmla="*/ 6100 h 10000"/>
                <a:gd name="connsiteX122" fmla="*/ 4245 w 10000"/>
                <a:gd name="connsiteY122" fmla="*/ 6226 h 10000"/>
                <a:gd name="connsiteX123" fmla="*/ 3959 w 10000"/>
                <a:gd name="connsiteY123" fmla="*/ 6355 h 10000"/>
                <a:gd name="connsiteX124" fmla="*/ 3653 w 10000"/>
                <a:gd name="connsiteY124" fmla="*/ 6483 h 10000"/>
                <a:gd name="connsiteX125" fmla="*/ 3336 w 10000"/>
                <a:gd name="connsiteY125" fmla="*/ 6637 h 10000"/>
                <a:gd name="connsiteX126" fmla="*/ 3015 w 10000"/>
                <a:gd name="connsiteY126" fmla="*/ 6781 h 10000"/>
                <a:gd name="connsiteX127" fmla="*/ 2698 w 10000"/>
                <a:gd name="connsiteY127" fmla="*/ 6925 h 10000"/>
                <a:gd name="connsiteX128" fmla="*/ 2398 w 10000"/>
                <a:gd name="connsiteY128" fmla="*/ 7082 h 10000"/>
                <a:gd name="connsiteX129" fmla="*/ 2117 w 10000"/>
                <a:gd name="connsiteY129" fmla="*/ 7208 h 10000"/>
                <a:gd name="connsiteX130" fmla="*/ 1863 w 10000"/>
                <a:gd name="connsiteY130" fmla="*/ 7325 h 10000"/>
                <a:gd name="connsiteX131" fmla="*/ 1654 w 10000"/>
                <a:gd name="connsiteY131" fmla="*/ 7423 h 10000"/>
                <a:gd name="connsiteX132" fmla="*/ 1496 w 10000"/>
                <a:gd name="connsiteY132" fmla="*/ 7480 h 10000"/>
                <a:gd name="connsiteX133" fmla="*/ 1387 w 10000"/>
                <a:gd name="connsiteY133" fmla="*/ 7538 h 10000"/>
                <a:gd name="connsiteX134" fmla="*/ 1352 w 10000"/>
                <a:gd name="connsiteY134" fmla="*/ 7551 h 10000"/>
                <a:gd name="connsiteX135" fmla="*/ 1271 w 10000"/>
                <a:gd name="connsiteY135" fmla="*/ 7480 h 10000"/>
                <a:gd name="connsiteX136" fmla="*/ 1189 w 10000"/>
                <a:gd name="connsiteY136" fmla="*/ 7410 h 10000"/>
                <a:gd name="connsiteX137" fmla="*/ 1113 w 10000"/>
                <a:gd name="connsiteY137" fmla="*/ 7339 h 10000"/>
                <a:gd name="connsiteX138" fmla="*/ 1032 w 10000"/>
                <a:gd name="connsiteY138" fmla="*/ 7254 h 10000"/>
                <a:gd name="connsiteX139" fmla="*/ 948 w 10000"/>
                <a:gd name="connsiteY139" fmla="*/ 7178 h 10000"/>
                <a:gd name="connsiteX140" fmla="*/ 867 w 10000"/>
                <a:gd name="connsiteY140" fmla="*/ 7095 h 10000"/>
                <a:gd name="connsiteX141" fmla="*/ 791 w 10000"/>
                <a:gd name="connsiteY141" fmla="*/ 7024 h 10000"/>
                <a:gd name="connsiteX142" fmla="*/ 709 w 10000"/>
                <a:gd name="connsiteY142" fmla="*/ 6941 h 10000"/>
                <a:gd name="connsiteX143" fmla="*/ 628 w 10000"/>
                <a:gd name="connsiteY143" fmla="*/ 6869 h 10000"/>
                <a:gd name="connsiteX144" fmla="*/ 546 w 10000"/>
                <a:gd name="connsiteY144" fmla="*/ 6798 h 10000"/>
                <a:gd name="connsiteX145" fmla="*/ 469 w 10000"/>
                <a:gd name="connsiteY145" fmla="*/ 6711 h 10000"/>
                <a:gd name="connsiteX146" fmla="*/ 383 w 10000"/>
                <a:gd name="connsiteY146" fmla="*/ 6653 h 10000"/>
                <a:gd name="connsiteX147" fmla="*/ 301 w 10000"/>
                <a:gd name="connsiteY147" fmla="*/ 6582 h 10000"/>
                <a:gd name="connsiteX148" fmla="*/ 220 w 10000"/>
                <a:gd name="connsiteY148" fmla="*/ 6511 h 10000"/>
                <a:gd name="connsiteX149" fmla="*/ 138 w 10000"/>
                <a:gd name="connsiteY149" fmla="*/ 6455 h 10000"/>
                <a:gd name="connsiteX150" fmla="*/ 56 w 10000"/>
                <a:gd name="connsiteY150" fmla="*/ 6385 h 10000"/>
                <a:gd name="connsiteX151" fmla="*/ 0 w 10000"/>
                <a:gd name="connsiteY151" fmla="*/ 6551 h 10000"/>
                <a:gd name="connsiteX152" fmla="*/ 15 w 10000"/>
                <a:gd name="connsiteY152" fmla="*/ 6582 h 10000"/>
                <a:gd name="connsiteX153" fmla="*/ 51 w 10000"/>
                <a:gd name="connsiteY153" fmla="*/ 6637 h 10000"/>
                <a:gd name="connsiteX154" fmla="*/ 106 w 10000"/>
                <a:gd name="connsiteY154" fmla="*/ 6698 h 10000"/>
                <a:gd name="connsiteX155" fmla="*/ 178 w 10000"/>
                <a:gd name="connsiteY155" fmla="*/ 6781 h 10000"/>
                <a:gd name="connsiteX156" fmla="*/ 265 w 10000"/>
                <a:gd name="connsiteY156" fmla="*/ 6869 h 10000"/>
                <a:gd name="connsiteX157" fmla="*/ 362 w 10000"/>
                <a:gd name="connsiteY157" fmla="*/ 6967 h 10000"/>
                <a:gd name="connsiteX158" fmla="*/ 459 w 10000"/>
                <a:gd name="connsiteY158" fmla="*/ 7082 h 10000"/>
                <a:gd name="connsiteX159" fmla="*/ 561 w 10000"/>
                <a:gd name="connsiteY159" fmla="*/ 7178 h 10000"/>
                <a:gd name="connsiteX160" fmla="*/ 663 w 10000"/>
                <a:gd name="connsiteY160" fmla="*/ 7296 h 10000"/>
                <a:gd name="connsiteX161" fmla="*/ 759 w 10000"/>
                <a:gd name="connsiteY161" fmla="*/ 7394 h 10000"/>
                <a:gd name="connsiteX162" fmla="*/ 857 w 10000"/>
                <a:gd name="connsiteY162" fmla="*/ 7480 h 10000"/>
                <a:gd name="connsiteX163" fmla="*/ 938 w 10000"/>
                <a:gd name="connsiteY163" fmla="*/ 7566 h 10000"/>
                <a:gd name="connsiteX164" fmla="*/ 1005 w 10000"/>
                <a:gd name="connsiteY164" fmla="*/ 7653 h 10000"/>
                <a:gd name="connsiteX165" fmla="*/ 1062 w 10000"/>
                <a:gd name="connsiteY165" fmla="*/ 7694 h 10000"/>
                <a:gd name="connsiteX166" fmla="*/ 1098 w 10000"/>
                <a:gd name="connsiteY166" fmla="*/ 7738 h 10000"/>
                <a:gd name="connsiteX167" fmla="*/ 1108 w 10000"/>
                <a:gd name="connsiteY167" fmla="*/ 7753 h 10000"/>
                <a:gd name="connsiteX168" fmla="*/ 1103 w 10000"/>
                <a:gd name="connsiteY168" fmla="*/ 7753 h 10000"/>
                <a:gd name="connsiteX169" fmla="*/ 1082 w 10000"/>
                <a:gd name="connsiteY169" fmla="*/ 7766 h 10000"/>
                <a:gd name="connsiteX170" fmla="*/ 1062 w 10000"/>
                <a:gd name="connsiteY170" fmla="*/ 7795 h 10000"/>
                <a:gd name="connsiteX171" fmla="*/ 1032 w 10000"/>
                <a:gd name="connsiteY171" fmla="*/ 7836 h 10000"/>
                <a:gd name="connsiteX172" fmla="*/ 994 w 10000"/>
                <a:gd name="connsiteY172" fmla="*/ 7865 h 10000"/>
                <a:gd name="connsiteX173" fmla="*/ 963 w 10000"/>
                <a:gd name="connsiteY173" fmla="*/ 7907 h 10000"/>
                <a:gd name="connsiteX174" fmla="*/ 938 w 10000"/>
                <a:gd name="connsiteY174" fmla="*/ 7950 h 10000"/>
                <a:gd name="connsiteX175" fmla="*/ 912 w 10000"/>
                <a:gd name="connsiteY175" fmla="*/ 7993 h 10000"/>
                <a:gd name="connsiteX176" fmla="*/ 2504 w 10000"/>
                <a:gd name="connsiteY176" fmla="*/ 9944 h 10000"/>
                <a:gd name="connsiteX177" fmla="*/ 2535 w 10000"/>
                <a:gd name="connsiteY177" fmla="*/ 9987 h 10000"/>
                <a:gd name="connsiteX178" fmla="*/ 2561 w 10000"/>
                <a:gd name="connsiteY178" fmla="*/ 10000 h 10000"/>
                <a:gd name="connsiteX179" fmla="*/ 2591 w 10000"/>
                <a:gd name="connsiteY179" fmla="*/ 10000 h 10000"/>
                <a:gd name="connsiteX180" fmla="*/ 2623 w 10000"/>
                <a:gd name="connsiteY180" fmla="*/ 9928 h 10000"/>
                <a:gd name="connsiteX181" fmla="*/ 1256 w 10000"/>
                <a:gd name="connsiteY181" fmla="*/ 8106 h 10000"/>
                <a:gd name="connsiteX182" fmla="*/ 1347 w 10000"/>
                <a:gd name="connsiteY182" fmla="*/ 8050 h 10000"/>
                <a:gd name="connsiteX183" fmla="*/ 1506 w 10000"/>
                <a:gd name="connsiteY183" fmla="*/ 7963 h 10000"/>
                <a:gd name="connsiteX184" fmla="*/ 1714 w 10000"/>
                <a:gd name="connsiteY184" fmla="*/ 7836 h 10000"/>
                <a:gd name="connsiteX185" fmla="*/ 1964 w 10000"/>
                <a:gd name="connsiteY185" fmla="*/ 7694 h 10000"/>
                <a:gd name="connsiteX186" fmla="*/ 2250 w 10000"/>
                <a:gd name="connsiteY186" fmla="*/ 7551 h 10000"/>
                <a:gd name="connsiteX187" fmla="*/ 2561 w 10000"/>
                <a:gd name="connsiteY187" fmla="*/ 7394 h 10000"/>
                <a:gd name="connsiteX188" fmla="*/ 2892 w 10000"/>
                <a:gd name="connsiteY188" fmla="*/ 7208 h 10000"/>
                <a:gd name="connsiteX189" fmla="*/ 3220 w 10000"/>
                <a:gd name="connsiteY189" fmla="*/ 7038 h 10000"/>
                <a:gd name="connsiteX190" fmla="*/ 3551 w 10000"/>
                <a:gd name="connsiteY190" fmla="*/ 6881 h 10000"/>
                <a:gd name="connsiteX191" fmla="*/ 3863 w 10000"/>
                <a:gd name="connsiteY191" fmla="*/ 6711 h 10000"/>
                <a:gd name="connsiteX192" fmla="*/ 4153 w 10000"/>
                <a:gd name="connsiteY192" fmla="*/ 6569 h 10000"/>
                <a:gd name="connsiteX193" fmla="*/ 4413 w 10000"/>
                <a:gd name="connsiteY193" fmla="*/ 6426 h 10000"/>
                <a:gd name="connsiteX194" fmla="*/ 4638 w 10000"/>
                <a:gd name="connsiteY194" fmla="*/ 6326 h 10000"/>
                <a:gd name="connsiteX195" fmla="*/ 4801 w 10000"/>
                <a:gd name="connsiteY195" fmla="*/ 6226 h 10000"/>
                <a:gd name="connsiteX196" fmla="*/ 4913 w 10000"/>
                <a:gd name="connsiteY196" fmla="*/ 6170 h 10000"/>
                <a:gd name="connsiteX197" fmla="*/ 4948 w 10000"/>
                <a:gd name="connsiteY197" fmla="*/ 6158 h 10000"/>
                <a:gd name="connsiteX198" fmla="*/ 5010 w 10000"/>
                <a:gd name="connsiteY198" fmla="*/ 6255 h 10000"/>
                <a:gd name="connsiteX199" fmla="*/ 5077 w 10000"/>
                <a:gd name="connsiteY199" fmla="*/ 6355 h 10000"/>
                <a:gd name="connsiteX200" fmla="*/ 5149 w 10000"/>
                <a:gd name="connsiteY200" fmla="*/ 6455 h 10000"/>
                <a:gd name="connsiteX201" fmla="*/ 5220 w 10000"/>
                <a:gd name="connsiteY201" fmla="*/ 6569 h 10000"/>
                <a:gd name="connsiteX202" fmla="*/ 5281 w 10000"/>
                <a:gd name="connsiteY202" fmla="*/ 6683 h 10000"/>
                <a:gd name="connsiteX203" fmla="*/ 5347 w 10000"/>
                <a:gd name="connsiteY203" fmla="*/ 6798 h 10000"/>
                <a:gd name="connsiteX204" fmla="*/ 5409 w 10000"/>
                <a:gd name="connsiteY204" fmla="*/ 6910 h 10000"/>
                <a:gd name="connsiteX205" fmla="*/ 5470 w 10000"/>
                <a:gd name="connsiteY205" fmla="*/ 7038 h 10000"/>
                <a:gd name="connsiteX206" fmla="*/ 5465 w 10000"/>
                <a:gd name="connsiteY206" fmla="*/ 7464 h 10000"/>
                <a:gd name="connsiteX207" fmla="*/ 5439 w 10000"/>
                <a:gd name="connsiteY207" fmla="*/ 7865 h 10000"/>
                <a:gd name="connsiteX208" fmla="*/ 5409 w 10000"/>
                <a:gd name="connsiteY208" fmla="*/ 8279 h 10000"/>
                <a:gd name="connsiteX209" fmla="*/ 5378 w 10000"/>
                <a:gd name="connsiteY209" fmla="*/ 8649 h 10000"/>
                <a:gd name="connsiteX210" fmla="*/ 5336 w 10000"/>
                <a:gd name="connsiteY210" fmla="*/ 8519 h 10000"/>
                <a:gd name="connsiteX211" fmla="*/ 5291 w 10000"/>
                <a:gd name="connsiteY211" fmla="*/ 8391 h 10000"/>
                <a:gd name="connsiteX212" fmla="*/ 5250 w 10000"/>
                <a:gd name="connsiteY212" fmla="*/ 8263 h 10000"/>
                <a:gd name="connsiteX213" fmla="*/ 5210 w 10000"/>
                <a:gd name="connsiteY213" fmla="*/ 8146 h 10000"/>
                <a:gd name="connsiteX214" fmla="*/ 5169 w 10000"/>
                <a:gd name="connsiteY214" fmla="*/ 8020 h 10000"/>
                <a:gd name="connsiteX215" fmla="*/ 5129 w 10000"/>
                <a:gd name="connsiteY215" fmla="*/ 7907 h 10000"/>
                <a:gd name="connsiteX216" fmla="*/ 5082 w 10000"/>
                <a:gd name="connsiteY216" fmla="*/ 7795 h 10000"/>
                <a:gd name="connsiteX217" fmla="*/ 5030 w 10000"/>
                <a:gd name="connsiteY217" fmla="*/ 7694 h 10000"/>
                <a:gd name="connsiteX218" fmla="*/ 5072 w 10000"/>
                <a:gd name="connsiteY218" fmla="*/ 7694 h 10000"/>
                <a:gd name="connsiteX219" fmla="*/ 5112 w 10000"/>
                <a:gd name="connsiteY219" fmla="*/ 7738 h 10000"/>
                <a:gd name="connsiteX220" fmla="*/ 5154 w 10000"/>
                <a:gd name="connsiteY220" fmla="*/ 7808 h 10000"/>
                <a:gd name="connsiteX221" fmla="*/ 5189 w 10000"/>
                <a:gd name="connsiteY221" fmla="*/ 7895 h 10000"/>
                <a:gd name="connsiteX222" fmla="*/ 5230 w 10000"/>
                <a:gd name="connsiteY222" fmla="*/ 7980 h 10000"/>
                <a:gd name="connsiteX223" fmla="*/ 5270 w 10000"/>
                <a:gd name="connsiteY223" fmla="*/ 8007 h 10000"/>
                <a:gd name="connsiteX224" fmla="*/ 5311 w 10000"/>
                <a:gd name="connsiteY224" fmla="*/ 8007 h 10000"/>
                <a:gd name="connsiteX225" fmla="*/ 5357 w 10000"/>
                <a:gd name="connsiteY225" fmla="*/ 7950 h 10000"/>
                <a:gd name="connsiteX226" fmla="*/ 5316 w 10000"/>
                <a:gd name="connsiteY226" fmla="*/ 7753 h 10000"/>
                <a:gd name="connsiteX227" fmla="*/ 5265 w 10000"/>
                <a:gd name="connsiteY227" fmla="*/ 7566 h 10000"/>
                <a:gd name="connsiteX228" fmla="*/ 5210 w 10000"/>
                <a:gd name="connsiteY228" fmla="*/ 7410 h 10000"/>
                <a:gd name="connsiteX229" fmla="*/ 5149 w 10000"/>
                <a:gd name="connsiteY229" fmla="*/ 7239 h 10000"/>
                <a:gd name="connsiteX230" fmla="*/ 5082 w 10000"/>
                <a:gd name="connsiteY230" fmla="*/ 7095 h 10000"/>
                <a:gd name="connsiteX231" fmla="*/ 5010 w 10000"/>
                <a:gd name="connsiteY231" fmla="*/ 6967 h 10000"/>
                <a:gd name="connsiteX232" fmla="*/ 4938 w 10000"/>
                <a:gd name="connsiteY232" fmla="*/ 6854 h 10000"/>
                <a:gd name="connsiteX233" fmla="*/ 4871 w 10000"/>
                <a:gd name="connsiteY233" fmla="*/ 6753 h 10000"/>
                <a:gd name="connsiteX234" fmla="*/ 4918 w 10000"/>
                <a:gd name="connsiteY234" fmla="*/ 6766 h 10000"/>
                <a:gd name="connsiteX235" fmla="*/ 4964 w 10000"/>
                <a:gd name="connsiteY235" fmla="*/ 6781 h 10000"/>
                <a:gd name="connsiteX236" fmla="*/ 5010 w 10000"/>
                <a:gd name="connsiteY236" fmla="*/ 6811 h 10000"/>
                <a:gd name="connsiteX237" fmla="*/ 5057 w 10000"/>
                <a:gd name="connsiteY237" fmla="*/ 6854 h 10000"/>
                <a:gd name="connsiteX238" fmla="*/ 5107 w 10000"/>
                <a:gd name="connsiteY238" fmla="*/ 6881 h 10000"/>
                <a:gd name="connsiteX239" fmla="*/ 5154 w 10000"/>
                <a:gd name="connsiteY239" fmla="*/ 6925 h 10000"/>
                <a:gd name="connsiteX240" fmla="*/ 5194 w 10000"/>
                <a:gd name="connsiteY240" fmla="*/ 6981 h 10000"/>
                <a:gd name="connsiteX241" fmla="*/ 5235 w 10000"/>
                <a:gd name="connsiteY241" fmla="*/ 7038 h 10000"/>
                <a:gd name="connsiteX242" fmla="*/ 5260 w 10000"/>
                <a:gd name="connsiteY242" fmla="*/ 7053 h 10000"/>
                <a:gd name="connsiteX243" fmla="*/ 5281 w 10000"/>
                <a:gd name="connsiteY243" fmla="*/ 7108 h 10000"/>
                <a:gd name="connsiteX244" fmla="*/ 5306 w 10000"/>
                <a:gd name="connsiteY244" fmla="*/ 7178 h 10000"/>
                <a:gd name="connsiteX245" fmla="*/ 5321 w 10000"/>
                <a:gd name="connsiteY245" fmla="*/ 7225 h 10000"/>
                <a:gd name="connsiteX246" fmla="*/ 5347 w 10000"/>
                <a:gd name="connsiteY246" fmla="*/ 7296 h 10000"/>
                <a:gd name="connsiteX247" fmla="*/ 5368 w 10000"/>
                <a:gd name="connsiteY247" fmla="*/ 7310 h 10000"/>
                <a:gd name="connsiteX248" fmla="*/ 5393 w 10000"/>
                <a:gd name="connsiteY248" fmla="*/ 7296 h 10000"/>
                <a:gd name="connsiteX249" fmla="*/ 5424 w 10000"/>
                <a:gd name="connsiteY249" fmla="*/ 7225 h 10000"/>
                <a:gd name="connsiteX250" fmla="*/ 5383 w 10000"/>
                <a:gd name="connsiteY250" fmla="*/ 7082 h 10000"/>
                <a:gd name="connsiteX251" fmla="*/ 5336 w 10000"/>
                <a:gd name="connsiteY251" fmla="*/ 6967 h 10000"/>
                <a:gd name="connsiteX252" fmla="*/ 5281 w 10000"/>
                <a:gd name="connsiteY252" fmla="*/ 6869 h 10000"/>
                <a:gd name="connsiteX253" fmla="*/ 5230 w 10000"/>
                <a:gd name="connsiteY253" fmla="*/ 6781 h 10000"/>
                <a:gd name="connsiteX254" fmla="*/ 5169 w 10000"/>
                <a:gd name="connsiteY254" fmla="*/ 6711 h 10000"/>
                <a:gd name="connsiteX255" fmla="*/ 5112 w 10000"/>
                <a:gd name="connsiteY255" fmla="*/ 6669 h 10000"/>
                <a:gd name="connsiteX256" fmla="*/ 5047 w 10000"/>
                <a:gd name="connsiteY256" fmla="*/ 6597 h 10000"/>
                <a:gd name="connsiteX257" fmla="*/ 4989 w 10000"/>
                <a:gd name="connsiteY257" fmla="*/ 6551 h 10000"/>
                <a:gd name="connsiteX258" fmla="*/ 4953 w 10000"/>
                <a:gd name="connsiteY258" fmla="*/ 6511 h 10000"/>
                <a:gd name="connsiteX259" fmla="*/ 4913 w 10000"/>
                <a:gd name="connsiteY259" fmla="*/ 6496 h 10000"/>
                <a:gd name="connsiteX260" fmla="*/ 4877 w 10000"/>
                <a:gd name="connsiteY260" fmla="*/ 6496 h 10000"/>
                <a:gd name="connsiteX261" fmla="*/ 4846 w 10000"/>
                <a:gd name="connsiteY261" fmla="*/ 6569 h 10000"/>
                <a:gd name="connsiteX262" fmla="*/ 4846 w 10000"/>
                <a:gd name="connsiteY262" fmla="*/ 6610 h 10000"/>
                <a:gd name="connsiteX263" fmla="*/ 4851 w 10000"/>
                <a:gd name="connsiteY263" fmla="*/ 6669 h 10000"/>
                <a:gd name="connsiteX264" fmla="*/ 4856 w 10000"/>
                <a:gd name="connsiteY264" fmla="*/ 6698 h 10000"/>
                <a:gd name="connsiteX265" fmla="*/ 4871 w 10000"/>
                <a:gd name="connsiteY265" fmla="*/ 6724 h 10000"/>
                <a:gd name="connsiteX266" fmla="*/ 4831 w 10000"/>
                <a:gd name="connsiteY266" fmla="*/ 6766 h 10000"/>
                <a:gd name="connsiteX267" fmla="*/ 4780 w 10000"/>
                <a:gd name="connsiteY267" fmla="*/ 6781 h 10000"/>
                <a:gd name="connsiteX268" fmla="*/ 4745 w 10000"/>
                <a:gd name="connsiteY268" fmla="*/ 6811 h 10000"/>
                <a:gd name="connsiteX269" fmla="*/ 4740 w 10000"/>
                <a:gd name="connsiteY269" fmla="*/ 6941 h 10000"/>
                <a:gd name="connsiteX270" fmla="*/ 4790 w 10000"/>
                <a:gd name="connsiteY270" fmla="*/ 6995 h 10000"/>
                <a:gd name="connsiteX271" fmla="*/ 4836 w 10000"/>
                <a:gd name="connsiteY271" fmla="*/ 7038 h 10000"/>
                <a:gd name="connsiteX272" fmla="*/ 4882 w 10000"/>
                <a:gd name="connsiteY272" fmla="*/ 7095 h 10000"/>
                <a:gd name="connsiteX273" fmla="*/ 4933 w 10000"/>
                <a:gd name="connsiteY273" fmla="*/ 7123 h 10000"/>
                <a:gd name="connsiteX274" fmla="*/ 4974 w 10000"/>
                <a:gd name="connsiteY274" fmla="*/ 7178 h 10000"/>
                <a:gd name="connsiteX275" fmla="*/ 5025 w 10000"/>
                <a:gd name="connsiteY275" fmla="*/ 7239 h 10000"/>
                <a:gd name="connsiteX276" fmla="*/ 5067 w 10000"/>
                <a:gd name="connsiteY276" fmla="*/ 7325 h 10000"/>
                <a:gd name="connsiteX277" fmla="*/ 5107 w 10000"/>
                <a:gd name="connsiteY277" fmla="*/ 7410 h 10000"/>
                <a:gd name="connsiteX278" fmla="*/ 5072 w 10000"/>
                <a:gd name="connsiteY278" fmla="*/ 7423 h 10000"/>
                <a:gd name="connsiteX279" fmla="*/ 5030 w 10000"/>
                <a:gd name="connsiteY279" fmla="*/ 7423 h 10000"/>
                <a:gd name="connsiteX280" fmla="*/ 4994 w 10000"/>
                <a:gd name="connsiteY280" fmla="*/ 7410 h 10000"/>
                <a:gd name="connsiteX281" fmla="*/ 4953 w 10000"/>
                <a:gd name="connsiteY281" fmla="*/ 7367 h 10000"/>
                <a:gd name="connsiteX282" fmla="*/ 4913 w 10000"/>
                <a:gd name="connsiteY282" fmla="*/ 7339 h 10000"/>
                <a:gd name="connsiteX283" fmla="*/ 4871 w 10000"/>
                <a:gd name="connsiteY283" fmla="*/ 7325 h 10000"/>
                <a:gd name="connsiteX284" fmla="*/ 4836 w 10000"/>
                <a:gd name="connsiteY284" fmla="*/ 7353 h 10000"/>
                <a:gd name="connsiteX285" fmla="*/ 4795 w 10000"/>
                <a:gd name="connsiteY285" fmla="*/ 7410 h 10000"/>
                <a:gd name="connsiteX286" fmla="*/ 4811 w 10000"/>
                <a:gd name="connsiteY286" fmla="*/ 7580 h 10000"/>
                <a:gd name="connsiteX287" fmla="*/ 4846 w 10000"/>
                <a:gd name="connsiteY287" fmla="*/ 7738 h 10000"/>
                <a:gd name="connsiteX288" fmla="*/ 4887 w 10000"/>
                <a:gd name="connsiteY288" fmla="*/ 7850 h 10000"/>
                <a:gd name="connsiteX289" fmla="*/ 4938 w 10000"/>
                <a:gd name="connsiteY289" fmla="*/ 7963 h 10000"/>
                <a:gd name="connsiteX290" fmla="*/ 4989 w 10000"/>
                <a:gd name="connsiteY290" fmla="*/ 8078 h 10000"/>
                <a:gd name="connsiteX291" fmla="*/ 5042 w 10000"/>
                <a:gd name="connsiteY291" fmla="*/ 8206 h 10000"/>
                <a:gd name="connsiteX292" fmla="*/ 5082 w 10000"/>
                <a:gd name="connsiteY292" fmla="*/ 8376 h 10000"/>
                <a:gd name="connsiteX293" fmla="*/ 5117 w 10000"/>
                <a:gd name="connsiteY293" fmla="*/ 8547 h 10000"/>
                <a:gd name="connsiteX294" fmla="*/ 5025 w 10000"/>
                <a:gd name="connsiteY294" fmla="*/ 8606 h 10000"/>
                <a:gd name="connsiteX295" fmla="*/ 4923 w 10000"/>
                <a:gd name="connsiteY295" fmla="*/ 8664 h 10000"/>
                <a:gd name="connsiteX296" fmla="*/ 4831 w 10000"/>
                <a:gd name="connsiteY296" fmla="*/ 8750 h 10000"/>
                <a:gd name="connsiteX297" fmla="*/ 4735 w 10000"/>
                <a:gd name="connsiteY297" fmla="*/ 8835 h 10000"/>
                <a:gd name="connsiteX298" fmla="*/ 4643 w 10000"/>
                <a:gd name="connsiteY298" fmla="*/ 8920 h 10000"/>
                <a:gd name="connsiteX299" fmla="*/ 4545 w 10000"/>
                <a:gd name="connsiteY299" fmla="*/ 8977 h 10000"/>
                <a:gd name="connsiteX300" fmla="*/ 4448 w 10000"/>
                <a:gd name="connsiteY300" fmla="*/ 9033 h 10000"/>
                <a:gd name="connsiteX301" fmla="*/ 4352 w 10000"/>
                <a:gd name="connsiteY301" fmla="*/ 9048 h 10000"/>
                <a:gd name="connsiteX302" fmla="*/ 4372 w 10000"/>
                <a:gd name="connsiteY302" fmla="*/ 8693 h 10000"/>
                <a:gd name="connsiteX303" fmla="*/ 4382 w 10000"/>
                <a:gd name="connsiteY303" fmla="*/ 8292 h 10000"/>
                <a:gd name="connsiteX304" fmla="*/ 4372 w 10000"/>
                <a:gd name="connsiteY304" fmla="*/ 7907 h 10000"/>
                <a:gd name="connsiteX305" fmla="*/ 4352 w 10000"/>
                <a:gd name="connsiteY305" fmla="*/ 7551 h 10000"/>
                <a:gd name="connsiteX306" fmla="*/ 4327 w 10000"/>
                <a:gd name="connsiteY306" fmla="*/ 7437 h 10000"/>
                <a:gd name="connsiteX307" fmla="*/ 4301 w 10000"/>
                <a:gd name="connsiteY307" fmla="*/ 7310 h 10000"/>
                <a:gd name="connsiteX308" fmla="*/ 4271 w 10000"/>
                <a:gd name="connsiteY308" fmla="*/ 7194 h 10000"/>
                <a:gd name="connsiteX309" fmla="*/ 4224 w 10000"/>
                <a:gd name="connsiteY309" fmla="*/ 7151 h 10000"/>
                <a:gd name="connsiteX310" fmla="*/ 4178 w 10000"/>
                <a:gd name="connsiteY310" fmla="*/ 7394 h 10000"/>
                <a:gd name="connsiteX311" fmla="*/ 4147 w 10000"/>
                <a:gd name="connsiteY311" fmla="*/ 7639 h 10000"/>
                <a:gd name="connsiteX312" fmla="*/ 4117 w 10000"/>
                <a:gd name="connsiteY312" fmla="*/ 7879 h 10000"/>
                <a:gd name="connsiteX313" fmla="*/ 4066 w 10000"/>
                <a:gd name="connsiteY313" fmla="*/ 8106 h 10000"/>
                <a:gd name="connsiteX314" fmla="*/ 3863 w 10000"/>
                <a:gd name="connsiteY314" fmla="*/ 7151 h 10000"/>
                <a:gd name="connsiteX315" fmla="*/ 3801 w 10000"/>
                <a:gd name="connsiteY315" fmla="*/ 7151 h 10000"/>
                <a:gd name="connsiteX316" fmla="*/ 3801 w 10000"/>
                <a:gd name="connsiteY316" fmla="*/ 7310 h 10000"/>
                <a:gd name="connsiteX317" fmla="*/ 3843 w 10000"/>
                <a:gd name="connsiteY317" fmla="*/ 7480 h 10000"/>
                <a:gd name="connsiteX318" fmla="*/ 3878 w 10000"/>
                <a:gd name="connsiteY318" fmla="*/ 7666 h 10000"/>
                <a:gd name="connsiteX319" fmla="*/ 3908 w 10000"/>
                <a:gd name="connsiteY319" fmla="*/ 7850 h 10000"/>
                <a:gd name="connsiteX320" fmla="*/ 3939 w 10000"/>
                <a:gd name="connsiteY320" fmla="*/ 8050 h 10000"/>
                <a:gd name="connsiteX321" fmla="*/ 3964 w 10000"/>
                <a:gd name="connsiteY321" fmla="*/ 8221 h 10000"/>
                <a:gd name="connsiteX322" fmla="*/ 3989 w 10000"/>
                <a:gd name="connsiteY322" fmla="*/ 8418 h 10000"/>
                <a:gd name="connsiteX323" fmla="*/ 4005 w 10000"/>
                <a:gd name="connsiteY323" fmla="*/ 8635 h 10000"/>
                <a:gd name="connsiteX324" fmla="*/ 4025 w 10000"/>
                <a:gd name="connsiteY324" fmla="*/ 8835 h 10000"/>
                <a:gd name="connsiteX325" fmla="*/ 4072 w 10000"/>
                <a:gd name="connsiteY325" fmla="*/ 8805 h 10000"/>
                <a:gd name="connsiteX326" fmla="*/ 4112 w 10000"/>
                <a:gd name="connsiteY326" fmla="*/ 8723 h 10000"/>
                <a:gd name="connsiteX327" fmla="*/ 4142 w 10000"/>
                <a:gd name="connsiteY327" fmla="*/ 8635 h 10000"/>
                <a:gd name="connsiteX328" fmla="*/ 4173 w 10000"/>
                <a:gd name="connsiteY328" fmla="*/ 8534 h 10000"/>
                <a:gd name="connsiteX329" fmla="*/ 4193 w 10000"/>
                <a:gd name="connsiteY329" fmla="*/ 8418 h 10000"/>
                <a:gd name="connsiteX330" fmla="*/ 4214 w 10000"/>
                <a:gd name="connsiteY330" fmla="*/ 8292 h 10000"/>
                <a:gd name="connsiteX331" fmla="*/ 4229 w 10000"/>
                <a:gd name="connsiteY331" fmla="*/ 8178 h 10000"/>
                <a:gd name="connsiteX332" fmla="*/ 4251 w 10000"/>
                <a:gd name="connsiteY332" fmla="*/ 8066 h 10000"/>
                <a:gd name="connsiteX333" fmla="*/ 4271 w 10000"/>
                <a:gd name="connsiteY333" fmla="*/ 8178 h 10000"/>
                <a:gd name="connsiteX334" fmla="*/ 4261 w 10000"/>
                <a:gd name="connsiteY334" fmla="*/ 8432 h 10000"/>
                <a:gd name="connsiteX335" fmla="*/ 4235 w 10000"/>
                <a:gd name="connsiteY335" fmla="*/ 8705 h 10000"/>
                <a:gd name="connsiteX336" fmla="*/ 4214 w 10000"/>
                <a:gd name="connsiteY336" fmla="*/ 8948 h 10000"/>
                <a:gd name="connsiteX337" fmla="*/ 4178 w 10000"/>
                <a:gd name="connsiteY337" fmla="*/ 9205 h 10000"/>
                <a:gd name="connsiteX338" fmla="*/ 4142 w 10000"/>
                <a:gd name="connsiteY338" fmla="*/ 9459 h 10000"/>
                <a:gd name="connsiteX339" fmla="*/ 4107 w 10000"/>
                <a:gd name="connsiteY339" fmla="*/ 9703 h 10000"/>
                <a:gd name="connsiteX340" fmla="*/ 4291 w 10000"/>
                <a:gd name="connsiteY340" fmla="*/ 9861 h 10000"/>
                <a:gd name="connsiteX341" fmla="*/ 4306 w 10000"/>
                <a:gd name="connsiteY341" fmla="*/ 9673 h 10000"/>
                <a:gd name="connsiteX342" fmla="*/ 4327 w 10000"/>
                <a:gd name="connsiteY342" fmla="*/ 9516 h 10000"/>
                <a:gd name="connsiteX343" fmla="*/ 4433 w 10000"/>
                <a:gd name="connsiteY343" fmla="*/ 9474 h 10000"/>
                <a:gd name="connsiteX344" fmla="*/ 4545 w 10000"/>
                <a:gd name="connsiteY344" fmla="*/ 9389 h 10000"/>
                <a:gd name="connsiteX345" fmla="*/ 4658 w 10000"/>
                <a:gd name="connsiteY345" fmla="*/ 9304 h 10000"/>
                <a:gd name="connsiteX346" fmla="*/ 4770 w 10000"/>
                <a:gd name="connsiteY346" fmla="*/ 9233 h 10000"/>
                <a:gd name="connsiteX347" fmla="*/ 4882 w 10000"/>
                <a:gd name="connsiteY347" fmla="*/ 9148 h 10000"/>
                <a:gd name="connsiteX348" fmla="*/ 4989 w 10000"/>
                <a:gd name="connsiteY348" fmla="*/ 9063 h 10000"/>
                <a:gd name="connsiteX349" fmla="*/ 5102 w 10000"/>
                <a:gd name="connsiteY349" fmla="*/ 8977 h 10000"/>
                <a:gd name="connsiteX350" fmla="*/ 5210 w 10000"/>
                <a:gd name="connsiteY350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59 w 10000"/>
                <a:gd name="connsiteY62" fmla="*/ 2437 h 10000"/>
                <a:gd name="connsiteX63" fmla="*/ 9067 w 10000"/>
                <a:gd name="connsiteY63" fmla="*/ 1698 h 10000"/>
                <a:gd name="connsiteX64" fmla="*/ 9051 w 10000"/>
                <a:gd name="connsiteY64" fmla="*/ 1712 h 10000"/>
                <a:gd name="connsiteX65" fmla="*/ 9040 w 10000"/>
                <a:gd name="connsiteY65" fmla="*/ 1726 h 10000"/>
                <a:gd name="connsiteX66" fmla="*/ 9025 w 10000"/>
                <a:gd name="connsiteY66" fmla="*/ 1739 h 10000"/>
                <a:gd name="connsiteX67" fmla="*/ 9015 w 10000"/>
                <a:gd name="connsiteY67" fmla="*/ 1766 h 10000"/>
                <a:gd name="connsiteX68" fmla="*/ 8973 w 10000"/>
                <a:gd name="connsiteY68" fmla="*/ 1912 h 10000"/>
                <a:gd name="connsiteX69" fmla="*/ 8887 w 10000"/>
                <a:gd name="connsiteY69" fmla="*/ 2168 h 10000"/>
                <a:gd name="connsiteX70" fmla="*/ 8815 w 10000"/>
                <a:gd name="connsiteY70" fmla="*/ 2351 h 10000"/>
                <a:gd name="connsiteX71" fmla="*/ 8750 w 10000"/>
                <a:gd name="connsiteY71" fmla="*/ 2492 h 10000"/>
                <a:gd name="connsiteX72" fmla="*/ 8694 w 10000"/>
                <a:gd name="connsiteY72" fmla="*/ 2623 h 10000"/>
                <a:gd name="connsiteX73" fmla="*/ 8633 w 10000"/>
                <a:gd name="connsiteY73" fmla="*/ 2736 h 10000"/>
                <a:gd name="connsiteX74" fmla="*/ 8580 w 10000"/>
                <a:gd name="connsiteY74" fmla="*/ 2823 h 10000"/>
                <a:gd name="connsiteX75" fmla="*/ 8530 w 10000"/>
                <a:gd name="connsiteY75" fmla="*/ 2906 h 10000"/>
                <a:gd name="connsiteX76" fmla="*/ 8479 w 10000"/>
                <a:gd name="connsiteY76" fmla="*/ 2953 h 10000"/>
                <a:gd name="connsiteX77" fmla="*/ 8429 w 10000"/>
                <a:gd name="connsiteY77" fmla="*/ 3008 h 10000"/>
                <a:gd name="connsiteX78" fmla="*/ 8377 w 10000"/>
                <a:gd name="connsiteY78" fmla="*/ 3022 h 10000"/>
                <a:gd name="connsiteX79" fmla="*/ 8321 w 10000"/>
                <a:gd name="connsiteY79" fmla="*/ 3037 h 10000"/>
                <a:gd name="connsiteX80" fmla="*/ 8271 w 10000"/>
                <a:gd name="connsiteY80" fmla="*/ 3051 h 10000"/>
                <a:gd name="connsiteX81" fmla="*/ 8210 w 10000"/>
                <a:gd name="connsiteY81" fmla="*/ 3051 h 10000"/>
                <a:gd name="connsiteX82" fmla="*/ 8147 w 10000"/>
                <a:gd name="connsiteY82" fmla="*/ 3037 h 10000"/>
                <a:gd name="connsiteX83" fmla="*/ 8076 w 10000"/>
                <a:gd name="connsiteY83" fmla="*/ 3037 h 10000"/>
                <a:gd name="connsiteX84" fmla="*/ 8000 w 10000"/>
                <a:gd name="connsiteY84" fmla="*/ 3022 h 10000"/>
                <a:gd name="connsiteX85" fmla="*/ 7918 w 10000"/>
                <a:gd name="connsiteY85" fmla="*/ 3008 h 10000"/>
                <a:gd name="connsiteX86" fmla="*/ 7863 w 10000"/>
                <a:gd name="connsiteY86" fmla="*/ 2935 h 10000"/>
                <a:gd name="connsiteX87" fmla="*/ 7807 w 10000"/>
                <a:gd name="connsiteY87" fmla="*/ 2892 h 10000"/>
                <a:gd name="connsiteX88" fmla="*/ 7755 w 10000"/>
                <a:gd name="connsiteY88" fmla="*/ 2823 h 10000"/>
                <a:gd name="connsiteX89" fmla="*/ 7693 w 10000"/>
                <a:gd name="connsiteY89" fmla="*/ 2763 h 10000"/>
                <a:gd name="connsiteX90" fmla="*/ 7643 w 10000"/>
                <a:gd name="connsiteY90" fmla="*/ 2692 h 10000"/>
                <a:gd name="connsiteX91" fmla="*/ 7587 w 10000"/>
                <a:gd name="connsiteY91" fmla="*/ 2593 h 10000"/>
                <a:gd name="connsiteX92" fmla="*/ 7547 w 10000"/>
                <a:gd name="connsiteY92" fmla="*/ 2478 h 10000"/>
                <a:gd name="connsiteX93" fmla="*/ 7505 w 10000"/>
                <a:gd name="connsiteY93" fmla="*/ 2351 h 10000"/>
                <a:gd name="connsiteX94" fmla="*/ 7526 w 10000"/>
                <a:gd name="connsiteY94" fmla="*/ 2295 h 10000"/>
                <a:gd name="connsiteX95" fmla="*/ 7542 w 10000"/>
                <a:gd name="connsiteY95" fmla="*/ 2238 h 10000"/>
                <a:gd name="connsiteX96" fmla="*/ 7557 w 10000"/>
                <a:gd name="connsiteY96" fmla="*/ 2168 h 10000"/>
                <a:gd name="connsiteX97" fmla="*/ 7572 w 10000"/>
                <a:gd name="connsiteY97" fmla="*/ 2112 h 10000"/>
                <a:gd name="connsiteX98" fmla="*/ 7612 w 10000"/>
                <a:gd name="connsiteY98" fmla="*/ 1753 h 10000"/>
                <a:gd name="connsiteX99" fmla="*/ 7628 w 10000"/>
                <a:gd name="connsiteY99" fmla="*/ 1397 h 10000"/>
                <a:gd name="connsiteX100" fmla="*/ 7628 w 10000"/>
                <a:gd name="connsiteY100" fmla="*/ 1042 h 10000"/>
                <a:gd name="connsiteX101" fmla="*/ 7617 w 10000"/>
                <a:gd name="connsiteY101" fmla="*/ 685 h 10000"/>
                <a:gd name="connsiteX102" fmla="*/ 7587 w 10000"/>
                <a:gd name="connsiteY102" fmla="*/ 330 h 10000"/>
                <a:gd name="connsiteX103" fmla="*/ 7542 w 10000"/>
                <a:gd name="connsiteY103" fmla="*/ 0 h 10000"/>
                <a:gd name="connsiteX104" fmla="*/ 7103 w 10000"/>
                <a:gd name="connsiteY104" fmla="*/ 1925 h 10000"/>
                <a:gd name="connsiteX105" fmla="*/ 6984 w 10000"/>
                <a:gd name="connsiteY105" fmla="*/ 1955 h 10000"/>
                <a:gd name="connsiteX106" fmla="*/ 6872 w 10000"/>
                <a:gd name="connsiteY106" fmla="*/ 2025 h 10000"/>
                <a:gd name="connsiteX107" fmla="*/ 6760 w 10000"/>
                <a:gd name="connsiteY107" fmla="*/ 2112 h 10000"/>
                <a:gd name="connsiteX108" fmla="*/ 6654 w 10000"/>
                <a:gd name="connsiteY108" fmla="*/ 2195 h 10000"/>
                <a:gd name="connsiteX109" fmla="*/ 6550 w 10000"/>
                <a:gd name="connsiteY109" fmla="*/ 2337 h 10000"/>
                <a:gd name="connsiteX110" fmla="*/ 5485 w 10000"/>
                <a:gd name="connsiteY110" fmla="*/ 6569 h 10000"/>
                <a:gd name="connsiteX111" fmla="*/ 5378 w 10000"/>
                <a:gd name="connsiteY111" fmla="*/ 6439 h 10000"/>
                <a:gd name="connsiteX112" fmla="*/ 5291 w 10000"/>
                <a:gd name="connsiteY112" fmla="*/ 6371 h 10000"/>
                <a:gd name="connsiteX113" fmla="*/ 5210 w 10000"/>
                <a:gd name="connsiteY113" fmla="*/ 6284 h 10000"/>
                <a:gd name="connsiteX114" fmla="*/ 5129 w 10000"/>
                <a:gd name="connsiteY114" fmla="*/ 6185 h 10000"/>
                <a:gd name="connsiteX115" fmla="*/ 5052 w 10000"/>
                <a:gd name="connsiteY115" fmla="*/ 6100 h 10000"/>
                <a:gd name="connsiteX116" fmla="*/ 4999 w 10000"/>
                <a:gd name="connsiteY116" fmla="*/ 6000 h 10000"/>
                <a:gd name="connsiteX117" fmla="*/ 4974 w 10000"/>
                <a:gd name="connsiteY117" fmla="*/ 5886 h 10000"/>
                <a:gd name="connsiteX118" fmla="*/ 4871 w 10000"/>
                <a:gd name="connsiteY118" fmla="*/ 5928 h 10000"/>
                <a:gd name="connsiteX119" fmla="*/ 4704 w 10000"/>
                <a:gd name="connsiteY119" fmla="*/ 6013 h 10000"/>
                <a:gd name="connsiteX120" fmla="*/ 4495 w 10000"/>
                <a:gd name="connsiteY120" fmla="*/ 6100 h 10000"/>
                <a:gd name="connsiteX121" fmla="*/ 4245 w 10000"/>
                <a:gd name="connsiteY121" fmla="*/ 6226 h 10000"/>
                <a:gd name="connsiteX122" fmla="*/ 3959 w 10000"/>
                <a:gd name="connsiteY122" fmla="*/ 6355 h 10000"/>
                <a:gd name="connsiteX123" fmla="*/ 3653 w 10000"/>
                <a:gd name="connsiteY123" fmla="*/ 6483 h 10000"/>
                <a:gd name="connsiteX124" fmla="*/ 3336 w 10000"/>
                <a:gd name="connsiteY124" fmla="*/ 6637 h 10000"/>
                <a:gd name="connsiteX125" fmla="*/ 3015 w 10000"/>
                <a:gd name="connsiteY125" fmla="*/ 6781 h 10000"/>
                <a:gd name="connsiteX126" fmla="*/ 2698 w 10000"/>
                <a:gd name="connsiteY126" fmla="*/ 6925 h 10000"/>
                <a:gd name="connsiteX127" fmla="*/ 2398 w 10000"/>
                <a:gd name="connsiteY127" fmla="*/ 7082 h 10000"/>
                <a:gd name="connsiteX128" fmla="*/ 2117 w 10000"/>
                <a:gd name="connsiteY128" fmla="*/ 7208 h 10000"/>
                <a:gd name="connsiteX129" fmla="*/ 1863 w 10000"/>
                <a:gd name="connsiteY129" fmla="*/ 7325 h 10000"/>
                <a:gd name="connsiteX130" fmla="*/ 1654 w 10000"/>
                <a:gd name="connsiteY130" fmla="*/ 7423 h 10000"/>
                <a:gd name="connsiteX131" fmla="*/ 1496 w 10000"/>
                <a:gd name="connsiteY131" fmla="*/ 7480 h 10000"/>
                <a:gd name="connsiteX132" fmla="*/ 1387 w 10000"/>
                <a:gd name="connsiteY132" fmla="*/ 7538 h 10000"/>
                <a:gd name="connsiteX133" fmla="*/ 1352 w 10000"/>
                <a:gd name="connsiteY133" fmla="*/ 7551 h 10000"/>
                <a:gd name="connsiteX134" fmla="*/ 1271 w 10000"/>
                <a:gd name="connsiteY134" fmla="*/ 7480 h 10000"/>
                <a:gd name="connsiteX135" fmla="*/ 1189 w 10000"/>
                <a:gd name="connsiteY135" fmla="*/ 7410 h 10000"/>
                <a:gd name="connsiteX136" fmla="*/ 1113 w 10000"/>
                <a:gd name="connsiteY136" fmla="*/ 7339 h 10000"/>
                <a:gd name="connsiteX137" fmla="*/ 1032 w 10000"/>
                <a:gd name="connsiteY137" fmla="*/ 7254 h 10000"/>
                <a:gd name="connsiteX138" fmla="*/ 948 w 10000"/>
                <a:gd name="connsiteY138" fmla="*/ 7178 h 10000"/>
                <a:gd name="connsiteX139" fmla="*/ 867 w 10000"/>
                <a:gd name="connsiteY139" fmla="*/ 7095 h 10000"/>
                <a:gd name="connsiteX140" fmla="*/ 791 w 10000"/>
                <a:gd name="connsiteY140" fmla="*/ 7024 h 10000"/>
                <a:gd name="connsiteX141" fmla="*/ 709 w 10000"/>
                <a:gd name="connsiteY141" fmla="*/ 6941 h 10000"/>
                <a:gd name="connsiteX142" fmla="*/ 628 w 10000"/>
                <a:gd name="connsiteY142" fmla="*/ 6869 h 10000"/>
                <a:gd name="connsiteX143" fmla="*/ 546 w 10000"/>
                <a:gd name="connsiteY143" fmla="*/ 6798 h 10000"/>
                <a:gd name="connsiteX144" fmla="*/ 469 w 10000"/>
                <a:gd name="connsiteY144" fmla="*/ 6711 h 10000"/>
                <a:gd name="connsiteX145" fmla="*/ 383 w 10000"/>
                <a:gd name="connsiteY145" fmla="*/ 6653 h 10000"/>
                <a:gd name="connsiteX146" fmla="*/ 301 w 10000"/>
                <a:gd name="connsiteY146" fmla="*/ 6582 h 10000"/>
                <a:gd name="connsiteX147" fmla="*/ 220 w 10000"/>
                <a:gd name="connsiteY147" fmla="*/ 6511 h 10000"/>
                <a:gd name="connsiteX148" fmla="*/ 138 w 10000"/>
                <a:gd name="connsiteY148" fmla="*/ 6455 h 10000"/>
                <a:gd name="connsiteX149" fmla="*/ 56 w 10000"/>
                <a:gd name="connsiteY149" fmla="*/ 6385 h 10000"/>
                <a:gd name="connsiteX150" fmla="*/ 0 w 10000"/>
                <a:gd name="connsiteY150" fmla="*/ 6551 h 10000"/>
                <a:gd name="connsiteX151" fmla="*/ 15 w 10000"/>
                <a:gd name="connsiteY151" fmla="*/ 6582 h 10000"/>
                <a:gd name="connsiteX152" fmla="*/ 51 w 10000"/>
                <a:gd name="connsiteY152" fmla="*/ 6637 h 10000"/>
                <a:gd name="connsiteX153" fmla="*/ 106 w 10000"/>
                <a:gd name="connsiteY153" fmla="*/ 6698 h 10000"/>
                <a:gd name="connsiteX154" fmla="*/ 178 w 10000"/>
                <a:gd name="connsiteY154" fmla="*/ 6781 h 10000"/>
                <a:gd name="connsiteX155" fmla="*/ 265 w 10000"/>
                <a:gd name="connsiteY155" fmla="*/ 6869 h 10000"/>
                <a:gd name="connsiteX156" fmla="*/ 362 w 10000"/>
                <a:gd name="connsiteY156" fmla="*/ 6967 h 10000"/>
                <a:gd name="connsiteX157" fmla="*/ 459 w 10000"/>
                <a:gd name="connsiteY157" fmla="*/ 7082 h 10000"/>
                <a:gd name="connsiteX158" fmla="*/ 561 w 10000"/>
                <a:gd name="connsiteY158" fmla="*/ 7178 h 10000"/>
                <a:gd name="connsiteX159" fmla="*/ 663 w 10000"/>
                <a:gd name="connsiteY159" fmla="*/ 7296 h 10000"/>
                <a:gd name="connsiteX160" fmla="*/ 759 w 10000"/>
                <a:gd name="connsiteY160" fmla="*/ 7394 h 10000"/>
                <a:gd name="connsiteX161" fmla="*/ 857 w 10000"/>
                <a:gd name="connsiteY161" fmla="*/ 7480 h 10000"/>
                <a:gd name="connsiteX162" fmla="*/ 938 w 10000"/>
                <a:gd name="connsiteY162" fmla="*/ 7566 h 10000"/>
                <a:gd name="connsiteX163" fmla="*/ 1005 w 10000"/>
                <a:gd name="connsiteY163" fmla="*/ 7653 h 10000"/>
                <a:gd name="connsiteX164" fmla="*/ 1062 w 10000"/>
                <a:gd name="connsiteY164" fmla="*/ 7694 h 10000"/>
                <a:gd name="connsiteX165" fmla="*/ 1098 w 10000"/>
                <a:gd name="connsiteY165" fmla="*/ 7738 h 10000"/>
                <a:gd name="connsiteX166" fmla="*/ 1108 w 10000"/>
                <a:gd name="connsiteY166" fmla="*/ 7753 h 10000"/>
                <a:gd name="connsiteX167" fmla="*/ 1103 w 10000"/>
                <a:gd name="connsiteY167" fmla="*/ 7753 h 10000"/>
                <a:gd name="connsiteX168" fmla="*/ 1082 w 10000"/>
                <a:gd name="connsiteY168" fmla="*/ 7766 h 10000"/>
                <a:gd name="connsiteX169" fmla="*/ 1062 w 10000"/>
                <a:gd name="connsiteY169" fmla="*/ 7795 h 10000"/>
                <a:gd name="connsiteX170" fmla="*/ 1032 w 10000"/>
                <a:gd name="connsiteY170" fmla="*/ 7836 h 10000"/>
                <a:gd name="connsiteX171" fmla="*/ 994 w 10000"/>
                <a:gd name="connsiteY171" fmla="*/ 7865 h 10000"/>
                <a:gd name="connsiteX172" fmla="*/ 963 w 10000"/>
                <a:gd name="connsiteY172" fmla="*/ 7907 h 10000"/>
                <a:gd name="connsiteX173" fmla="*/ 938 w 10000"/>
                <a:gd name="connsiteY173" fmla="*/ 7950 h 10000"/>
                <a:gd name="connsiteX174" fmla="*/ 912 w 10000"/>
                <a:gd name="connsiteY174" fmla="*/ 7993 h 10000"/>
                <a:gd name="connsiteX175" fmla="*/ 2504 w 10000"/>
                <a:gd name="connsiteY175" fmla="*/ 9944 h 10000"/>
                <a:gd name="connsiteX176" fmla="*/ 2535 w 10000"/>
                <a:gd name="connsiteY176" fmla="*/ 9987 h 10000"/>
                <a:gd name="connsiteX177" fmla="*/ 2561 w 10000"/>
                <a:gd name="connsiteY177" fmla="*/ 10000 h 10000"/>
                <a:gd name="connsiteX178" fmla="*/ 2591 w 10000"/>
                <a:gd name="connsiteY178" fmla="*/ 10000 h 10000"/>
                <a:gd name="connsiteX179" fmla="*/ 2623 w 10000"/>
                <a:gd name="connsiteY179" fmla="*/ 9928 h 10000"/>
                <a:gd name="connsiteX180" fmla="*/ 1256 w 10000"/>
                <a:gd name="connsiteY180" fmla="*/ 8106 h 10000"/>
                <a:gd name="connsiteX181" fmla="*/ 1347 w 10000"/>
                <a:gd name="connsiteY181" fmla="*/ 8050 h 10000"/>
                <a:gd name="connsiteX182" fmla="*/ 1506 w 10000"/>
                <a:gd name="connsiteY182" fmla="*/ 7963 h 10000"/>
                <a:gd name="connsiteX183" fmla="*/ 1714 w 10000"/>
                <a:gd name="connsiteY183" fmla="*/ 7836 h 10000"/>
                <a:gd name="connsiteX184" fmla="*/ 1964 w 10000"/>
                <a:gd name="connsiteY184" fmla="*/ 7694 h 10000"/>
                <a:gd name="connsiteX185" fmla="*/ 2250 w 10000"/>
                <a:gd name="connsiteY185" fmla="*/ 7551 h 10000"/>
                <a:gd name="connsiteX186" fmla="*/ 2561 w 10000"/>
                <a:gd name="connsiteY186" fmla="*/ 7394 h 10000"/>
                <a:gd name="connsiteX187" fmla="*/ 2892 w 10000"/>
                <a:gd name="connsiteY187" fmla="*/ 7208 h 10000"/>
                <a:gd name="connsiteX188" fmla="*/ 3220 w 10000"/>
                <a:gd name="connsiteY188" fmla="*/ 7038 h 10000"/>
                <a:gd name="connsiteX189" fmla="*/ 3551 w 10000"/>
                <a:gd name="connsiteY189" fmla="*/ 6881 h 10000"/>
                <a:gd name="connsiteX190" fmla="*/ 3863 w 10000"/>
                <a:gd name="connsiteY190" fmla="*/ 6711 h 10000"/>
                <a:gd name="connsiteX191" fmla="*/ 4153 w 10000"/>
                <a:gd name="connsiteY191" fmla="*/ 6569 h 10000"/>
                <a:gd name="connsiteX192" fmla="*/ 4413 w 10000"/>
                <a:gd name="connsiteY192" fmla="*/ 6426 h 10000"/>
                <a:gd name="connsiteX193" fmla="*/ 4638 w 10000"/>
                <a:gd name="connsiteY193" fmla="*/ 6326 h 10000"/>
                <a:gd name="connsiteX194" fmla="*/ 4801 w 10000"/>
                <a:gd name="connsiteY194" fmla="*/ 6226 h 10000"/>
                <a:gd name="connsiteX195" fmla="*/ 4913 w 10000"/>
                <a:gd name="connsiteY195" fmla="*/ 6170 h 10000"/>
                <a:gd name="connsiteX196" fmla="*/ 4948 w 10000"/>
                <a:gd name="connsiteY196" fmla="*/ 6158 h 10000"/>
                <a:gd name="connsiteX197" fmla="*/ 5010 w 10000"/>
                <a:gd name="connsiteY197" fmla="*/ 6255 h 10000"/>
                <a:gd name="connsiteX198" fmla="*/ 5077 w 10000"/>
                <a:gd name="connsiteY198" fmla="*/ 6355 h 10000"/>
                <a:gd name="connsiteX199" fmla="*/ 5149 w 10000"/>
                <a:gd name="connsiteY199" fmla="*/ 6455 h 10000"/>
                <a:gd name="connsiteX200" fmla="*/ 5220 w 10000"/>
                <a:gd name="connsiteY200" fmla="*/ 6569 h 10000"/>
                <a:gd name="connsiteX201" fmla="*/ 5281 w 10000"/>
                <a:gd name="connsiteY201" fmla="*/ 6683 h 10000"/>
                <a:gd name="connsiteX202" fmla="*/ 5347 w 10000"/>
                <a:gd name="connsiteY202" fmla="*/ 6798 h 10000"/>
                <a:gd name="connsiteX203" fmla="*/ 5409 w 10000"/>
                <a:gd name="connsiteY203" fmla="*/ 6910 h 10000"/>
                <a:gd name="connsiteX204" fmla="*/ 5470 w 10000"/>
                <a:gd name="connsiteY204" fmla="*/ 7038 h 10000"/>
                <a:gd name="connsiteX205" fmla="*/ 5465 w 10000"/>
                <a:gd name="connsiteY205" fmla="*/ 7464 h 10000"/>
                <a:gd name="connsiteX206" fmla="*/ 5439 w 10000"/>
                <a:gd name="connsiteY206" fmla="*/ 7865 h 10000"/>
                <a:gd name="connsiteX207" fmla="*/ 5409 w 10000"/>
                <a:gd name="connsiteY207" fmla="*/ 8279 h 10000"/>
                <a:gd name="connsiteX208" fmla="*/ 5378 w 10000"/>
                <a:gd name="connsiteY208" fmla="*/ 8649 h 10000"/>
                <a:gd name="connsiteX209" fmla="*/ 5336 w 10000"/>
                <a:gd name="connsiteY209" fmla="*/ 8519 h 10000"/>
                <a:gd name="connsiteX210" fmla="*/ 5291 w 10000"/>
                <a:gd name="connsiteY210" fmla="*/ 8391 h 10000"/>
                <a:gd name="connsiteX211" fmla="*/ 5250 w 10000"/>
                <a:gd name="connsiteY211" fmla="*/ 8263 h 10000"/>
                <a:gd name="connsiteX212" fmla="*/ 5210 w 10000"/>
                <a:gd name="connsiteY212" fmla="*/ 8146 h 10000"/>
                <a:gd name="connsiteX213" fmla="*/ 5169 w 10000"/>
                <a:gd name="connsiteY213" fmla="*/ 8020 h 10000"/>
                <a:gd name="connsiteX214" fmla="*/ 5129 w 10000"/>
                <a:gd name="connsiteY214" fmla="*/ 7907 h 10000"/>
                <a:gd name="connsiteX215" fmla="*/ 5082 w 10000"/>
                <a:gd name="connsiteY215" fmla="*/ 7795 h 10000"/>
                <a:gd name="connsiteX216" fmla="*/ 5030 w 10000"/>
                <a:gd name="connsiteY216" fmla="*/ 7694 h 10000"/>
                <a:gd name="connsiteX217" fmla="*/ 5072 w 10000"/>
                <a:gd name="connsiteY217" fmla="*/ 7694 h 10000"/>
                <a:gd name="connsiteX218" fmla="*/ 5112 w 10000"/>
                <a:gd name="connsiteY218" fmla="*/ 7738 h 10000"/>
                <a:gd name="connsiteX219" fmla="*/ 5154 w 10000"/>
                <a:gd name="connsiteY219" fmla="*/ 7808 h 10000"/>
                <a:gd name="connsiteX220" fmla="*/ 5189 w 10000"/>
                <a:gd name="connsiteY220" fmla="*/ 7895 h 10000"/>
                <a:gd name="connsiteX221" fmla="*/ 5230 w 10000"/>
                <a:gd name="connsiteY221" fmla="*/ 7980 h 10000"/>
                <a:gd name="connsiteX222" fmla="*/ 5270 w 10000"/>
                <a:gd name="connsiteY222" fmla="*/ 8007 h 10000"/>
                <a:gd name="connsiteX223" fmla="*/ 5311 w 10000"/>
                <a:gd name="connsiteY223" fmla="*/ 8007 h 10000"/>
                <a:gd name="connsiteX224" fmla="*/ 5357 w 10000"/>
                <a:gd name="connsiteY224" fmla="*/ 7950 h 10000"/>
                <a:gd name="connsiteX225" fmla="*/ 5316 w 10000"/>
                <a:gd name="connsiteY225" fmla="*/ 7753 h 10000"/>
                <a:gd name="connsiteX226" fmla="*/ 5265 w 10000"/>
                <a:gd name="connsiteY226" fmla="*/ 7566 h 10000"/>
                <a:gd name="connsiteX227" fmla="*/ 5210 w 10000"/>
                <a:gd name="connsiteY227" fmla="*/ 7410 h 10000"/>
                <a:gd name="connsiteX228" fmla="*/ 5149 w 10000"/>
                <a:gd name="connsiteY228" fmla="*/ 7239 h 10000"/>
                <a:gd name="connsiteX229" fmla="*/ 5082 w 10000"/>
                <a:gd name="connsiteY229" fmla="*/ 7095 h 10000"/>
                <a:gd name="connsiteX230" fmla="*/ 5010 w 10000"/>
                <a:gd name="connsiteY230" fmla="*/ 6967 h 10000"/>
                <a:gd name="connsiteX231" fmla="*/ 4938 w 10000"/>
                <a:gd name="connsiteY231" fmla="*/ 6854 h 10000"/>
                <a:gd name="connsiteX232" fmla="*/ 4871 w 10000"/>
                <a:gd name="connsiteY232" fmla="*/ 6753 h 10000"/>
                <a:gd name="connsiteX233" fmla="*/ 4918 w 10000"/>
                <a:gd name="connsiteY233" fmla="*/ 6766 h 10000"/>
                <a:gd name="connsiteX234" fmla="*/ 4964 w 10000"/>
                <a:gd name="connsiteY234" fmla="*/ 6781 h 10000"/>
                <a:gd name="connsiteX235" fmla="*/ 5010 w 10000"/>
                <a:gd name="connsiteY235" fmla="*/ 6811 h 10000"/>
                <a:gd name="connsiteX236" fmla="*/ 5057 w 10000"/>
                <a:gd name="connsiteY236" fmla="*/ 6854 h 10000"/>
                <a:gd name="connsiteX237" fmla="*/ 5107 w 10000"/>
                <a:gd name="connsiteY237" fmla="*/ 6881 h 10000"/>
                <a:gd name="connsiteX238" fmla="*/ 5154 w 10000"/>
                <a:gd name="connsiteY238" fmla="*/ 6925 h 10000"/>
                <a:gd name="connsiteX239" fmla="*/ 5194 w 10000"/>
                <a:gd name="connsiteY239" fmla="*/ 6981 h 10000"/>
                <a:gd name="connsiteX240" fmla="*/ 5235 w 10000"/>
                <a:gd name="connsiteY240" fmla="*/ 7038 h 10000"/>
                <a:gd name="connsiteX241" fmla="*/ 5260 w 10000"/>
                <a:gd name="connsiteY241" fmla="*/ 7053 h 10000"/>
                <a:gd name="connsiteX242" fmla="*/ 5281 w 10000"/>
                <a:gd name="connsiteY242" fmla="*/ 7108 h 10000"/>
                <a:gd name="connsiteX243" fmla="*/ 5306 w 10000"/>
                <a:gd name="connsiteY243" fmla="*/ 7178 h 10000"/>
                <a:gd name="connsiteX244" fmla="*/ 5321 w 10000"/>
                <a:gd name="connsiteY244" fmla="*/ 7225 h 10000"/>
                <a:gd name="connsiteX245" fmla="*/ 5347 w 10000"/>
                <a:gd name="connsiteY245" fmla="*/ 7296 h 10000"/>
                <a:gd name="connsiteX246" fmla="*/ 5368 w 10000"/>
                <a:gd name="connsiteY246" fmla="*/ 7310 h 10000"/>
                <a:gd name="connsiteX247" fmla="*/ 5393 w 10000"/>
                <a:gd name="connsiteY247" fmla="*/ 7296 h 10000"/>
                <a:gd name="connsiteX248" fmla="*/ 5424 w 10000"/>
                <a:gd name="connsiteY248" fmla="*/ 7225 h 10000"/>
                <a:gd name="connsiteX249" fmla="*/ 5383 w 10000"/>
                <a:gd name="connsiteY249" fmla="*/ 7082 h 10000"/>
                <a:gd name="connsiteX250" fmla="*/ 5336 w 10000"/>
                <a:gd name="connsiteY250" fmla="*/ 6967 h 10000"/>
                <a:gd name="connsiteX251" fmla="*/ 5281 w 10000"/>
                <a:gd name="connsiteY251" fmla="*/ 6869 h 10000"/>
                <a:gd name="connsiteX252" fmla="*/ 5230 w 10000"/>
                <a:gd name="connsiteY252" fmla="*/ 6781 h 10000"/>
                <a:gd name="connsiteX253" fmla="*/ 5169 w 10000"/>
                <a:gd name="connsiteY253" fmla="*/ 6711 h 10000"/>
                <a:gd name="connsiteX254" fmla="*/ 5112 w 10000"/>
                <a:gd name="connsiteY254" fmla="*/ 6669 h 10000"/>
                <a:gd name="connsiteX255" fmla="*/ 5047 w 10000"/>
                <a:gd name="connsiteY255" fmla="*/ 6597 h 10000"/>
                <a:gd name="connsiteX256" fmla="*/ 4989 w 10000"/>
                <a:gd name="connsiteY256" fmla="*/ 6551 h 10000"/>
                <a:gd name="connsiteX257" fmla="*/ 4953 w 10000"/>
                <a:gd name="connsiteY257" fmla="*/ 6511 h 10000"/>
                <a:gd name="connsiteX258" fmla="*/ 4913 w 10000"/>
                <a:gd name="connsiteY258" fmla="*/ 6496 h 10000"/>
                <a:gd name="connsiteX259" fmla="*/ 4877 w 10000"/>
                <a:gd name="connsiteY259" fmla="*/ 6496 h 10000"/>
                <a:gd name="connsiteX260" fmla="*/ 4846 w 10000"/>
                <a:gd name="connsiteY260" fmla="*/ 6569 h 10000"/>
                <a:gd name="connsiteX261" fmla="*/ 4846 w 10000"/>
                <a:gd name="connsiteY261" fmla="*/ 6610 h 10000"/>
                <a:gd name="connsiteX262" fmla="*/ 4851 w 10000"/>
                <a:gd name="connsiteY262" fmla="*/ 6669 h 10000"/>
                <a:gd name="connsiteX263" fmla="*/ 4856 w 10000"/>
                <a:gd name="connsiteY263" fmla="*/ 6698 h 10000"/>
                <a:gd name="connsiteX264" fmla="*/ 4871 w 10000"/>
                <a:gd name="connsiteY264" fmla="*/ 6724 h 10000"/>
                <a:gd name="connsiteX265" fmla="*/ 4831 w 10000"/>
                <a:gd name="connsiteY265" fmla="*/ 6766 h 10000"/>
                <a:gd name="connsiteX266" fmla="*/ 4780 w 10000"/>
                <a:gd name="connsiteY266" fmla="*/ 6781 h 10000"/>
                <a:gd name="connsiteX267" fmla="*/ 4745 w 10000"/>
                <a:gd name="connsiteY267" fmla="*/ 6811 h 10000"/>
                <a:gd name="connsiteX268" fmla="*/ 4740 w 10000"/>
                <a:gd name="connsiteY268" fmla="*/ 6941 h 10000"/>
                <a:gd name="connsiteX269" fmla="*/ 4790 w 10000"/>
                <a:gd name="connsiteY269" fmla="*/ 6995 h 10000"/>
                <a:gd name="connsiteX270" fmla="*/ 4836 w 10000"/>
                <a:gd name="connsiteY270" fmla="*/ 7038 h 10000"/>
                <a:gd name="connsiteX271" fmla="*/ 4882 w 10000"/>
                <a:gd name="connsiteY271" fmla="*/ 7095 h 10000"/>
                <a:gd name="connsiteX272" fmla="*/ 4933 w 10000"/>
                <a:gd name="connsiteY272" fmla="*/ 7123 h 10000"/>
                <a:gd name="connsiteX273" fmla="*/ 4974 w 10000"/>
                <a:gd name="connsiteY273" fmla="*/ 7178 h 10000"/>
                <a:gd name="connsiteX274" fmla="*/ 5025 w 10000"/>
                <a:gd name="connsiteY274" fmla="*/ 7239 h 10000"/>
                <a:gd name="connsiteX275" fmla="*/ 5067 w 10000"/>
                <a:gd name="connsiteY275" fmla="*/ 7325 h 10000"/>
                <a:gd name="connsiteX276" fmla="*/ 5107 w 10000"/>
                <a:gd name="connsiteY276" fmla="*/ 7410 h 10000"/>
                <a:gd name="connsiteX277" fmla="*/ 5072 w 10000"/>
                <a:gd name="connsiteY277" fmla="*/ 7423 h 10000"/>
                <a:gd name="connsiteX278" fmla="*/ 5030 w 10000"/>
                <a:gd name="connsiteY278" fmla="*/ 7423 h 10000"/>
                <a:gd name="connsiteX279" fmla="*/ 4994 w 10000"/>
                <a:gd name="connsiteY279" fmla="*/ 7410 h 10000"/>
                <a:gd name="connsiteX280" fmla="*/ 4953 w 10000"/>
                <a:gd name="connsiteY280" fmla="*/ 7367 h 10000"/>
                <a:gd name="connsiteX281" fmla="*/ 4913 w 10000"/>
                <a:gd name="connsiteY281" fmla="*/ 7339 h 10000"/>
                <a:gd name="connsiteX282" fmla="*/ 4871 w 10000"/>
                <a:gd name="connsiteY282" fmla="*/ 7325 h 10000"/>
                <a:gd name="connsiteX283" fmla="*/ 4836 w 10000"/>
                <a:gd name="connsiteY283" fmla="*/ 7353 h 10000"/>
                <a:gd name="connsiteX284" fmla="*/ 4795 w 10000"/>
                <a:gd name="connsiteY284" fmla="*/ 7410 h 10000"/>
                <a:gd name="connsiteX285" fmla="*/ 4811 w 10000"/>
                <a:gd name="connsiteY285" fmla="*/ 7580 h 10000"/>
                <a:gd name="connsiteX286" fmla="*/ 4846 w 10000"/>
                <a:gd name="connsiteY286" fmla="*/ 7738 h 10000"/>
                <a:gd name="connsiteX287" fmla="*/ 4887 w 10000"/>
                <a:gd name="connsiteY287" fmla="*/ 7850 h 10000"/>
                <a:gd name="connsiteX288" fmla="*/ 4938 w 10000"/>
                <a:gd name="connsiteY288" fmla="*/ 7963 h 10000"/>
                <a:gd name="connsiteX289" fmla="*/ 4989 w 10000"/>
                <a:gd name="connsiteY289" fmla="*/ 8078 h 10000"/>
                <a:gd name="connsiteX290" fmla="*/ 5042 w 10000"/>
                <a:gd name="connsiteY290" fmla="*/ 8206 h 10000"/>
                <a:gd name="connsiteX291" fmla="*/ 5082 w 10000"/>
                <a:gd name="connsiteY291" fmla="*/ 8376 h 10000"/>
                <a:gd name="connsiteX292" fmla="*/ 5117 w 10000"/>
                <a:gd name="connsiteY292" fmla="*/ 8547 h 10000"/>
                <a:gd name="connsiteX293" fmla="*/ 5025 w 10000"/>
                <a:gd name="connsiteY293" fmla="*/ 8606 h 10000"/>
                <a:gd name="connsiteX294" fmla="*/ 4923 w 10000"/>
                <a:gd name="connsiteY294" fmla="*/ 8664 h 10000"/>
                <a:gd name="connsiteX295" fmla="*/ 4831 w 10000"/>
                <a:gd name="connsiteY295" fmla="*/ 8750 h 10000"/>
                <a:gd name="connsiteX296" fmla="*/ 4735 w 10000"/>
                <a:gd name="connsiteY296" fmla="*/ 8835 h 10000"/>
                <a:gd name="connsiteX297" fmla="*/ 4643 w 10000"/>
                <a:gd name="connsiteY297" fmla="*/ 8920 h 10000"/>
                <a:gd name="connsiteX298" fmla="*/ 4545 w 10000"/>
                <a:gd name="connsiteY298" fmla="*/ 8977 h 10000"/>
                <a:gd name="connsiteX299" fmla="*/ 4448 w 10000"/>
                <a:gd name="connsiteY299" fmla="*/ 9033 h 10000"/>
                <a:gd name="connsiteX300" fmla="*/ 4352 w 10000"/>
                <a:gd name="connsiteY300" fmla="*/ 9048 h 10000"/>
                <a:gd name="connsiteX301" fmla="*/ 4372 w 10000"/>
                <a:gd name="connsiteY301" fmla="*/ 8693 h 10000"/>
                <a:gd name="connsiteX302" fmla="*/ 4382 w 10000"/>
                <a:gd name="connsiteY302" fmla="*/ 8292 h 10000"/>
                <a:gd name="connsiteX303" fmla="*/ 4372 w 10000"/>
                <a:gd name="connsiteY303" fmla="*/ 7907 h 10000"/>
                <a:gd name="connsiteX304" fmla="*/ 4352 w 10000"/>
                <a:gd name="connsiteY304" fmla="*/ 7551 h 10000"/>
                <a:gd name="connsiteX305" fmla="*/ 4327 w 10000"/>
                <a:gd name="connsiteY305" fmla="*/ 7437 h 10000"/>
                <a:gd name="connsiteX306" fmla="*/ 4301 w 10000"/>
                <a:gd name="connsiteY306" fmla="*/ 7310 h 10000"/>
                <a:gd name="connsiteX307" fmla="*/ 4271 w 10000"/>
                <a:gd name="connsiteY307" fmla="*/ 7194 h 10000"/>
                <a:gd name="connsiteX308" fmla="*/ 4224 w 10000"/>
                <a:gd name="connsiteY308" fmla="*/ 7151 h 10000"/>
                <a:gd name="connsiteX309" fmla="*/ 4178 w 10000"/>
                <a:gd name="connsiteY309" fmla="*/ 7394 h 10000"/>
                <a:gd name="connsiteX310" fmla="*/ 4147 w 10000"/>
                <a:gd name="connsiteY310" fmla="*/ 7639 h 10000"/>
                <a:gd name="connsiteX311" fmla="*/ 4117 w 10000"/>
                <a:gd name="connsiteY311" fmla="*/ 7879 h 10000"/>
                <a:gd name="connsiteX312" fmla="*/ 4066 w 10000"/>
                <a:gd name="connsiteY312" fmla="*/ 8106 h 10000"/>
                <a:gd name="connsiteX313" fmla="*/ 3863 w 10000"/>
                <a:gd name="connsiteY313" fmla="*/ 7151 h 10000"/>
                <a:gd name="connsiteX314" fmla="*/ 3801 w 10000"/>
                <a:gd name="connsiteY314" fmla="*/ 7151 h 10000"/>
                <a:gd name="connsiteX315" fmla="*/ 3801 w 10000"/>
                <a:gd name="connsiteY315" fmla="*/ 7310 h 10000"/>
                <a:gd name="connsiteX316" fmla="*/ 3843 w 10000"/>
                <a:gd name="connsiteY316" fmla="*/ 7480 h 10000"/>
                <a:gd name="connsiteX317" fmla="*/ 3878 w 10000"/>
                <a:gd name="connsiteY317" fmla="*/ 7666 h 10000"/>
                <a:gd name="connsiteX318" fmla="*/ 3908 w 10000"/>
                <a:gd name="connsiteY318" fmla="*/ 7850 h 10000"/>
                <a:gd name="connsiteX319" fmla="*/ 3939 w 10000"/>
                <a:gd name="connsiteY319" fmla="*/ 8050 h 10000"/>
                <a:gd name="connsiteX320" fmla="*/ 3964 w 10000"/>
                <a:gd name="connsiteY320" fmla="*/ 8221 h 10000"/>
                <a:gd name="connsiteX321" fmla="*/ 3989 w 10000"/>
                <a:gd name="connsiteY321" fmla="*/ 8418 h 10000"/>
                <a:gd name="connsiteX322" fmla="*/ 4005 w 10000"/>
                <a:gd name="connsiteY322" fmla="*/ 8635 h 10000"/>
                <a:gd name="connsiteX323" fmla="*/ 4025 w 10000"/>
                <a:gd name="connsiteY323" fmla="*/ 8835 h 10000"/>
                <a:gd name="connsiteX324" fmla="*/ 4072 w 10000"/>
                <a:gd name="connsiteY324" fmla="*/ 8805 h 10000"/>
                <a:gd name="connsiteX325" fmla="*/ 4112 w 10000"/>
                <a:gd name="connsiteY325" fmla="*/ 8723 h 10000"/>
                <a:gd name="connsiteX326" fmla="*/ 4142 w 10000"/>
                <a:gd name="connsiteY326" fmla="*/ 8635 h 10000"/>
                <a:gd name="connsiteX327" fmla="*/ 4173 w 10000"/>
                <a:gd name="connsiteY327" fmla="*/ 8534 h 10000"/>
                <a:gd name="connsiteX328" fmla="*/ 4193 w 10000"/>
                <a:gd name="connsiteY328" fmla="*/ 8418 h 10000"/>
                <a:gd name="connsiteX329" fmla="*/ 4214 w 10000"/>
                <a:gd name="connsiteY329" fmla="*/ 8292 h 10000"/>
                <a:gd name="connsiteX330" fmla="*/ 4229 w 10000"/>
                <a:gd name="connsiteY330" fmla="*/ 8178 h 10000"/>
                <a:gd name="connsiteX331" fmla="*/ 4251 w 10000"/>
                <a:gd name="connsiteY331" fmla="*/ 8066 h 10000"/>
                <a:gd name="connsiteX332" fmla="*/ 4271 w 10000"/>
                <a:gd name="connsiteY332" fmla="*/ 8178 h 10000"/>
                <a:gd name="connsiteX333" fmla="*/ 4261 w 10000"/>
                <a:gd name="connsiteY333" fmla="*/ 8432 h 10000"/>
                <a:gd name="connsiteX334" fmla="*/ 4235 w 10000"/>
                <a:gd name="connsiteY334" fmla="*/ 8705 h 10000"/>
                <a:gd name="connsiteX335" fmla="*/ 4214 w 10000"/>
                <a:gd name="connsiteY335" fmla="*/ 8948 h 10000"/>
                <a:gd name="connsiteX336" fmla="*/ 4178 w 10000"/>
                <a:gd name="connsiteY336" fmla="*/ 9205 h 10000"/>
                <a:gd name="connsiteX337" fmla="*/ 4142 w 10000"/>
                <a:gd name="connsiteY337" fmla="*/ 9459 h 10000"/>
                <a:gd name="connsiteX338" fmla="*/ 4107 w 10000"/>
                <a:gd name="connsiteY338" fmla="*/ 9703 h 10000"/>
                <a:gd name="connsiteX339" fmla="*/ 4291 w 10000"/>
                <a:gd name="connsiteY339" fmla="*/ 9861 h 10000"/>
                <a:gd name="connsiteX340" fmla="*/ 4306 w 10000"/>
                <a:gd name="connsiteY340" fmla="*/ 9673 h 10000"/>
                <a:gd name="connsiteX341" fmla="*/ 4327 w 10000"/>
                <a:gd name="connsiteY341" fmla="*/ 9516 h 10000"/>
                <a:gd name="connsiteX342" fmla="*/ 4433 w 10000"/>
                <a:gd name="connsiteY342" fmla="*/ 9474 h 10000"/>
                <a:gd name="connsiteX343" fmla="*/ 4545 w 10000"/>
                <a:gd name="connsiteY343" fmla="*/ 9389 h 10000"/>
                <a:gd name="connsiteX344" fmla="*/ 4658 w 10000"/>
                <a:gd name="connsiteY344" fmla="*/ 9304 h 10000"/>
                <a:gd name="connsiteX345" fmla="*/ 4770 w 10000"/>
                <a:gd name="connsiteY345" fmla="*/ 9233 h 10000"/>
                <a:gd name="connsiteX346" fmla="*/ 4882 w 10000"/>
                <a:gd name="connsiteY346" fmla="*/ 9148 h 10000"/>
                <a:gd name="connsiteX347" fmla="*/ 4989 w 10000"/>
                <a:gd name="connsiteY347" fmla="*/ 9063 h 10000"/>
                <a:gd name="connsiteX348" fmla="*/ 5102 w 10000"/>
                <a:gd name="connsiteY348" fmla="*/ 8977 h 10000"/>
                <a:gd name="connsiteX349" fmla="*/ 5210 w 10000"/>
                <a:gd name="connsiteY349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067 w 10000"/>
                <a:gd name="connsiteY62" fmla="*/ 1698 h 10000"/>
                <a:gd name="connsiteX63" fmla="*/ 9051 w 10000"/>
                <a:gd name="connsiteY63" fmla="*/ 1712 h 10000"/>
                <a:gd name="connsiteX64" fmla="*/ 9040 w 10000"/>
                <a:gd name="connsiteY64" fmla="*/ 1726 h 10000"/>
                <a:gd name="connsiteX65" fmla="*/ 9025 w 10000"/>
                <a:gd name="connsiteY65" fmla="*/ 1739 h 10000"/>
                <a:gd name="connsiteX66" fmla="*/ 9015 w 10000"/>
                <a:gd name="connsiteY66" fmla="*/ 1766 h 10000"/>
                <a:gd name="connsiteX67" fmla="*/ 8973 w 10000"/>
                <a:gd name="connsiteY67" fmla="*/ 1912 h 10000"/>
                <a:gd name="connsiteX68" fmla="*/ 8887 w 10000"/>
                <a:gd name="connsiteY68" fmla="*/ 2168 h 10000"/>
                <a:gd name="connsiteX69" fmla="*/ 8815 w 10000"/>
                <a:gd name="connsiteY69" fmla="*/ 2351 h 10000"/>
                <a:gd name="connsiteX70" fmla="*/ 8750 w 10000"/>
                <a:gd name="connsiteY70" fmla="*/ 2492 h 10000"/>
                <a:gd name="connsiteX71" fmla="*/ 8694 w 10000"/>
                <a:gd name="connsiteY71" fmla="*/ 2623 h 10000"/>
                <a:gd name="connsiteX72" fmla="*/ 8633 w 10000"/>
                <a:gd name="connsiteY72" fmla="*/ 2736 h 10000"/>
                <a:gd name="connsiteX73" fmla="*/ 8580 w 10000"/>
                <a:gd name="connsiteY73" fmla="*/ 2823 h 10000"/>
                <a:gd name="connsiteX74" fmla="*/ 8530 w 10000"/>
                <a:gd name="connsiteY74" fmla="*/ 2906 h 10000"/>
                <a:gd name="connsiteX75" fmla="*/ 8479 w 10000"/>
                <a:gd name="connsiteY75" fmla="*/ 2953 h 10000"/>
                <a:gd name="connsiteX76" fmla="*/ 8429 w 10000"/>
                <a:gd name="connsiteY76" fmla="*/ 3008 h 10000"/>
                <a:gd name="connsiteX77" fmla="*/ 8377 w 10000"/>
                <a:gd name="connsiteY77" fmla="*/ 3022 h 10000"/>
                <a:gd name="connsiteX78" fmla="*/ 8321 w 10000"/>
                <a:gd name="connsiteY78" fmla="*/ 3037 h 10000"/>
                <a:gd name="connsiteX79" fmla="*/ 8271 w 10000"/>
                <a:gd name="connsiteY79" fmla="*/ 3051 h 10000"/>
                <a:gd name="connsiteX80" fmla="*/ 8210 w 10000"/>
                <a:gd name="connsiteY80" fmla="*/ 3051 h 10000"/>
                <a:gd name="connsiteX81" fmla="*/ 8147 w 10000"/>
                <a:gd name="connsiteY81" fmla="*/ 3037 h 10000"/>
                <a:gd name="connsiteX82" fmla="*/ 8076 w 10000"/>
                <a:gd name="connsiteY82" fmla="*/ 3037 h 10000"/>
                <a:gd name="connsiteX83" fmla="*/ 8000 w 10000"/>
                <a:gd name="connsiteY83" fmla="*/ 3022 h 10000"/>
                <a:gd name="connsiteX84" fmla="*/ 7918 w 10000"/>
                <a:gd name="connsiteY84" fmla="*/ 3008 h 10000"/>
                <a:gd name="connsiteX85" fmla="*/ 7863 w 10000"/>
                <a:gd name="connsiteY85" fmla="*/ 2935 h 10000"/>
                <a:gd name="connsiteX86" fmla="*/ 7807 w 10000"/>
                <a:gd name="connsiteY86" fmla="*/ 2892 h 10000"/>
                <a:gd name="connsiteX87" fmla="*/ 7755 w 10000"/>
                <a:gd name="connsiteY87" fmla="*/ 2823 h 10000"/>
                <a:gd name="connsiteX88" fmla="*/ 7693 w 10000"/>
                <a:gd name="connsiteY88" fmla="*/ 2763 h 10000"/>
                <a:gd name="connsiteX89" fmla="*/ 7643 w 10000"/>
                <a:gd name="connsiteY89" fmla="*/ 2692 h 10000"/>
                <a:gd name="connsiteX90" fmla="*/ 7587 w 10000"/>
                <a:gd name="connsiteY90" fmla="*/ 2593 h 10000"/>
                <a:gd name="connsiteX91" fmla="*/ 7547 w 10000"/>
                <a:gd name="connsiteY91" fmla="*/ 2478 h 10000"/>
                <a:gd name="connsiteX92" fmla="*/ 7505 w 10000"/>
                <a:gd name="connsiteY92" fmla="*/ 2351 h 10000"/>
                <a:gd name="connsiteX93" fmla="*/ 7526 w 10000"/>
                <a:gd name="connsiteY93" fmla="*/ 2295 h 10000"/>
                <a:gd name="connsiteX94" fmla="*/ 7542 w 10000"/>
                <a:gd name="connsiteY94" fmla="*/ 2238 h 10000"/>
                <a:gd name="connsiteX95" fmla="*/ 7557 w 10000"/>
                <a:gd name="connsiteY95" fmla="*/ 2168 h 10000"/>
                <a:gd name="connsiteX96" fmla="*/ 7572 w 10000"/>
                <a:gd name="connsiteY96" fmla="*/ 2112 h 10000"/>
                <a:gd name="connsiteX97" fmla="*/ 7612 w 10000"/>
                <a:gd name="connsiteY97" fmla="*/ 1753 h 10000"/>
                <a:gd name="connsiteX98" fmla="*/ 7628 w 10000"/>
                <a:gd name="connsiteY98" fmla="*/ 1397 h 10000"/>
                <a:gd name="connsiteX99" fmla="*/ 7628 w 10000"/>
                <a:gd name="connsiteY99" fmla="*/ 1042 h 10000"/>
                <a:gd name="connsiteX100" fmla="*/ 7617 w 10000"/>
                <a:gd name="connsiteY100" fmla="*/ 685 h 10000"/>
                <a:gd name="connsiteX101" fmla="*/ 7587 w 10000"/>
                <a:gd name="connsiteY101" fmla="*/ 330 h 10000"/>
                <a:gd name="connsiteX102" fmla="*/ 7542 w 10000"/>
                <a:gd name="connsiteY102" fmla="*/ 0 h 10000"/>
                <a:gd name="connsiteX103" fmla="*/ 7103 w 10000"/>
                <a:gd name="connsiteY103" fmla="*/ 1925 h 10000"/>
                <a:gd name="connsiteX104" fmla="*/ 6984 w 10000"/>
                <a:gd name="connsiteY104" fmla="*/ 1955 h 10000"/>
                <a:gd name="connsiteX105" fmla="*/ 6872 w 10000"/>
                <a:gd name="connsiteY105" fmla="*/ 2025 h 10000"/>
                <a:gd name="connsiteX106" fmla="*/ 6760 w 10000"/>
                <a:gd name="connsiteY106" fmla="*/ 2112 h 10000"/>
                <a:gd name="connsiteX107" fmla="*/ 6654 w 10000"/>
                <a:gd name="connsiteY107" fmla="*/ 2195 h 10000"/>
                <a:gd name="connsiteX108" fmla="*/ 6550 w 10000"/>
                <a:gd name="connsiteY108" fmla="*/ 2337 h 10000"/>
                <a:gd name="connsiteX109" fmla="*/ 5485 w 10000"/>
                <a:gd name="connsiteY109" fmla="*/ 6569 h 10000"/>
                <a:gd name="connsiteX110" fmla="*/ 5378 w 10000"/>
                <a:gd name="connsiteY110" fmla="*/ 6439 h 10000"/>
                <a:gd name="connsiteX111" fmla="*/ 5291 w 10000"/>
                <a:gd name="connsiteY111" fmla="*/ 6371 h 10000"/>
                <a:gd name="connsiteX112" fmla="*/ 5210 w 10000"/>
                <a:gd name="connsiteY112" fmla="*/ 6284 h 10000"/>
                <a:gd name="connsiteX113" fmla="*/ 5129 w 10000"/>
                <a:gd name="connsiteY113" fmla="*/ 6185 h 10000"/>
                <a:gd name="connsiteX114" fmla="*/ 5052 w 10000"/>
                <a:gd name="connsiteY114" fmla="*/ 6100 h 10000"/>
                <a:gd name="connsiteX115" fmla="*/ 4999 w 10000"/>
                <a:gd name="connsiteY115" fmla="*/ 6000 h 10000"/>
                <a:gd name="connsiteX116" fmla="*/ 4974 w 10000"/>
                <a:gd name="connsiteY116" fmla="*/ 5886 h 10000"/>
                <a:gd name="connsiteX117" fmla="*/ 4871 w 10000"/>
                <a:gd name="connsiteY117" fmla="*/ 5928 h 10000"/>
                <a:gd name="connsiteX118" fmla="*/ 4704 w 10000"/>
                <a:gd name="connsiteY118" fmla="*/ 6013 h 10000"/>
                <a:gd name="connsiteX119" fmla="*/ 4495 w 10000"/>
                <a:gd name="connsiteY119" fmla="*/ 6100 h 10000"/>
                <a:gd name="connsiteX120" fmla="*/ 4245 w 10000"/>
                <a:gd name="connsiteY120" fmla="*/ 6226 h 10000"/>
                <a:gd name="connsiteX121" fmla="*/ 3959 w 10000"/>
                <a:gd name="connsiteY121" fmla="*/ 6355 h 10000"/>
                <a:gd name="connsiteX122" fmla="*/ 3653 w 10000"/>
                <a:gd name="connsiteY122" fmla="*/ 6483 h 10000"/>
                <a:gd name="connsiteX123" fmla="*/ 3336 w 10000"/>
                <a:gd name="connsiteY123" fmla="*/ 6637 h 10000"/>
                <a:gd name="connsiteX124" fmla="*/ 3015 w 10000"/>
                <a:gd name="connsiteY124" fmla="*/ 6781 h 10000"/>
                <a:gd name="connsiteX125" fmla="*/ 2698 w 10000"/>
                <a:gd name="connsiteY125" fmla="*/ 6925 h 10000"/>
                <a:gd name="connsiteX126" fmla="*/ 2398 w 10000"/>
                <a:gd name="connsiteY126" fmla="*/ 7082 h 10000"/>
                <a:gd name="connsiteX127" fmla="*/ 2117 w 10000"/>
                <a:gd name="connsiteY127" fmla="*/ 7208 h 10000"/>
                <a:gd name="connsiteX128" fmla="*/ 1863 w 10000"/>
                <a:gd name="connsiteY128" fmla="*/ 7325 h 10000"/>
                <a:gd name="connsiteX129" fmla="*/ 1654 w 10000"/>
                <a:gd name="connsiteY129" fmla="*/ 7423 h 10000"/>
                <a:gd name="connsiteX130" fmla="*/ 1496 w 10000"/>
                <a:gd name="connsiteY130" fmla="*/ 7480 h 10000"/>
                <a:gd name="connsiteX131" fmla="*/ 1387 w 10000"/>
                <a:gd name="connsiteY131" fmla="*/ 7538 h 10000"/>
                <a:gd name="connsiteX132" fmla="*/ 1352 w 10000"/>
                <a:gd name="connsiteY132" fmla="*/ 7551 h 10000"/>
                <a:gd name="connsiteX133" fmla="*/ 1271 w 10000"/>
                <a:gd name="connsiteY133" fmla="*/ 7480 h 10000"/>
                <a:gd name="connsiteX134" fmla="*/ 1189 w 10000"/>
                <a:gd name="connsiteY134" fmla="*/ 7410 h 10000"/>
                <a:gd name="connsiteX135" fmla="*/ 1113 w 10000"/>
                <a:gd name="connsiteY135" fmla="*/ 7339 h 10000"/>
                <a:gd name="connsiteX136" fmla="*/ 1032 w 10000"/>
                <a:gd name="connsiteY136" fmla="*/ 7254 h 10000"/>
                <a:gd name="connsiteX137" fmla="*/ 948 w 10000"/>
                <a:gd name="connsiteY137" fmla="*/ 7178 h 10000"/>
                <a:gd name="connsiteX138" fmla="*/ 867 w 10000"/>
                <a:gd name="connsiteY138" fmla="*/ 7095 h 10000"/>
                <a:gd name="connsiteX139" fmla="*/ 791 w 10000"/>
                <a:gd name="connsiteY139" fmla="*/ 7024 h 10000"/>
                <a:gd name="connsiteX140" fmla="*/ 709 w 10000"/>
                <a:gd name="connsiteY140" fmla="*/ 6941 h 10000"/>
                <a:gd name="connsiteX141" fmla="*/ 628 w 10000"/>
                <a:gd name="connsiteY141" fmla="*/ 6869 h 10000"/>
                <a:gd name="connsiteX142" fmla="*/ 546 w 10000"/>
                <a:gd name="connsiteY142" fmla="*/ 6798 h 10000"/>
                <a:gd name="connsiteX143" fmla="*/ 469 w 10000"/>
                <a:gd name="connsiteY143" fmla="*/ 6711 h 10000"/>
                <a:gd name="connsiteX144" fmla="*/ 383 w 10000"/>
                <a:gd name="connsiteY144" fmla="*/ 6653 h 10000"/>
                <a:gd name="connsiteX145" fmla="*/ 301 w 10000"/>
                <a:gd name="connsiteY145" fmla="*/ 6582 h 10000"/>
                <a:gd name="connsiteX146" fmla="*/ 220 w 10000"/>
                <a:gd name="connsiteY146" fmla="*/ 6511 h 10000"/>
                <a:gd name="connsiteX147" fmla="*/ 138 w 10000"/>
                <a:gd name="connsiteY147" fmla="*/ 6455 h 10000"/>
                <a:gd name="connsiteX148" fmla="*/ 56 w 10000"/>
                <a:gd name="connsiteY148" fmla="*/ 6385 h 10000"/>
                <a:gd name="connsiteX149" fmla="*/ 0 w 10000"/>
                <a:gd name="connsiteY149" fmla="*/ 6551 h 10000"/>
                <a:gd name="connsiteX150" fmla="*/ 15 w 10000"/>
                <a:gd name="connsiteY150" fmla="*/ 6582 h 10000"/>
                <a:gd name="connsiteX151" fmla="*/ 51 w 10000"/>
                <a:gd name="connsiteY151" fmla="*/ 6637 h 10000"/>
                <a:gd name="connsiteX152" fmla="*/ 106 w 10000"/>
                <a:gd name="connsiteY152" fmla="*/ 6698 h 10000"/>
                <a:gd name="connsiteX153" fmla="*/ 178 w 10000"/>
                <a:gd name="connsiteY153" fmla="*/ 6781 h 10000"/>
                <a:gd name="connsiteX154" fmla="*/ 265 w 10000"/>
                <a:gd name="connsiteY154" fmla="*/ 6869 h 10000"/>
                <a:gd name="connsiteX155" fmla="*/ 362 w 10000"/>
                <a:gd name="connsiteY155" fmla="*/ 6967 h 10000"/>
                <a:gd name="connsiteX156" fmla="*/ 459 w 10000"/>
                <a:gd name="connsiteY156" fmla="*/ 7082 h 10000"/>
                <a:gd name="connsiteX157" fmla="*/ 561 w 10000"/>
                <a:gd name="connsiteY157" fmla="*/ 7178 h 10000"/>
                <a:gd name="connsiteX158" fmla="*/ 663 w 10000"/>
                <a:gd name="connsiteY158" fmla="*/ 7296 h 10000"/>
                <a:gd name="connsiteX159" fmla="*/ 759 w 10000"/>
                <a:gd name="connsiteY159" fmla="*/ 7394 h 10000"/>
                <a:gd name="connsiteX160" fmla="*/ 857 w 10000"/>
                <a:gd name="connsiteY160" fmla="*/ 7480 h 10000"/>
                <a:gd name="connsiteX161" fmla="*/ 938 w 10000"/>
                <a:gd name="connsiteY161" fmla="*/ 7566 h 10000"/>
                <a:gd name="connsiteX162" fmla="*/ 1005 w 10000"/>
                <a:gd name="connsiteY162" fmla="*/ 7653 h 10000"/>
                <a:gd name="connsiteX163" fmla="*/ 1062 w 10000"/>
                <a:gd name="connsiteY163" fmla="*/ 7694 h 10000"/>
                <a:gd name="connsiteX164" fmla="*/ 1098 w 10000"/>
                <a:gd name="connsiteY164" fmla="*/ 7738 h 10000"/>
                <a:gd name="connsiteX165" fmla="*/ 1108 w 10000"/>
                <a:gd name="connsiteY165" fmla="*/ 7753 h 10000"/>
                <a:gd name="connsiteX166" fmla="*/ 1103 w 10000"/>
                <a:gd name="connsiteY166" fmla="*/ 7753 h 10000"/>
                <a:gd name="connsiteX167" fmla="*/ 1082 w 10000"/>
                <a:gd name="connsiteY167" fmla="*/ 7766 h 10000"/>
                <a:gd name="connsiteX168" fmla="*/ 1062 w 10000"/>
                <a:gd name="connsiteY168" fmla="*/ 7795 h 10000"/>
                <a:gd name="connsiteX169" fmla="*/ 1032 w 10000"/>
                <a:gd name="connsiteY169" fmla="*/ 7836 h 10000"/>
                <a:gd name="connsiteX170" fmla="*/ 994 w 10000"/>
                <a:gd name="connsiteY170" fmla="*/ 7865 h 10000"/>
                <a:gd name="connsiteX171" fmla="*/ 963 w 10000"/>
                <a:gd name="connsiteY171" fmla="*/ 7907 h 10000"/>
                <a:gd name="connsiteX172" fmla="*/ 938 w 10000"/>
                <a:gd name="connsiteY172" fmla="*/ 7950 h 10000"/>
                <a:gd name="connsiteX173" fmla="*/ 912 w 10000"/>
                <a:gd name="connsiteY173" fmla="*/ 7993 h 10000"/>
                <a:gd name="connsiteX174" fmla="*/ 2504 w 10000"/>
                <a:gd name="connsiteY174" fmla="*/ 9944 h 10000"/>
                <a:gd name="connsiteX175" fmla="*/ 2535 w 10000"/>
                <a:gd name="connsiteY175" fmla="*/ 9987 h 10000"/>
                <a:gd name="connsiteX176" fmla="*/ 2561 w 10000"/>
                <a:gd name="connsiteY176" fmla="*/ 10000 h 10000"/>
                <a:gd name="connsiteX177" fmla="*/ 2591 w 10000"/>
                <a:gd name="connsiteY177" fmla="*/ 10000 h 10000"/>
                <a:gd name="connsiteX178" fmla="*/ 2623 w 10000"/>
                <a:gd name="connsiteY178" fmla="*/ 9928 h 10000"/>
                <a:gd name="connsiteX179" fmla="*/ 1256 w 10000"/>
                <a:gd name="connsiteY179" fmla="*/ 8106 h 10000"/>
                <a:gd name="connsiteX180" fmla="*/ 1347 w 10000"/>
                <a:gd name="connsiteY180" fmla="*/ 8050 h 10000"/>
                <a:gd name="connsiteX181" fmla="*/ 1506 w 10000"/>
                <a:gd name="connsiteY181" fmla="*/ 7963 h 10000"/>
                <a:gd name="connsiteX182" fmla="*/ 1714 w 10000"/>
                <a:gd name="connsiteY182" fmla="*/ 7836 h 10000"/>
                <a:gd name="connsiteX183" fmla="*/ 1964 w 10000"/>
                <a:gd name="connsiteY183" fmla="*/ 7694 h 10000"/>
                <a:gd name="connsiteX184" fmla="*/ 2250 w 10000"/>
                <a:gd name="connsiteY184" fmla="*/ 7551 h 10000"/>
                <a:gd name="connsiteX185" fmla="*/ 2561 w 10000"/>
                <a:gd name="connsiteY185" fmla="*/ 7394 h 10000"/>
                <a:gd name="connsiteX186" fmla="*/ 2892 w 10000"/>
                <a:gd name="connsiteY186" fmla="*/ 7208 h 10000"/>
                <a:gd name="connsiteX187" fmla="*/ 3220 w 10000"/>
                <a:gd name="connsiteY187" fmla="*/ 7038 h 10000"/>
                <a:gd name="connsiteX188" fmla="*/ 3551 w 10000"/>
                <a:gd name="connsiteY188" fmla="*/ 6881 h 10000"/>
                <a:gd name="connsiteX189" fmla="*/ 3863 w 10000"/>
                <a:gd name="connsiteY189" fmla="*/ 6711 h 10000"/>
                <a:gd name="connsiteX190" fmla="*/ 4153 w 10000"/>
                <a:gd name="connsiteY190" fmla="*/ 6569 h 10000"/>
                <a:gd name="connsiteX191" fmla="*/ 4413 w 10000"/>
                <a:gd name="connsiteY191" fmla="*/ 6426 h 10000"/>
                <a:gd name="connsiteX192" fmla="*/ 4638 w 10000"/>
                <a:gd name="connsiteY192" fmla="*/ 6326 h 10000"/>
                <a:gd name="connsiteX193" fmla="*/ 4801 w 10000"/>
                <a:gd name="connsiteY193" fmla="*/ 6226 h 10000"/>
                <a:gd name="connsiteX194" fmla="*/ 4913 w 10000"/>
                <a:gd name="connsiteY194" fmla="*/ 6170 h 10000"/>
                <a:gd name="connsiteX195" fmla="*/ 4948 w 10000"/>
                <a:gd name="connsiteY195" fmla="*/ 6158 h 10000"/>
                <a:gd name="connsiteX196" fmla="*/ 5010 w 10000"/>
                <a:gd name="connsiteY196" fmla="*/ 6255 h 10000"/>
                <a:gd name="connsiteX197" fmla="*/ 5077 w 10000"/>
                <a:gd name="connsiteY197" fmla="*/ 6355 h 10000"/>
                <a:gd name="connsiteX198" fmla="*/ 5149 w 10000"/>
                <a:gd name="connsiteY198" fmla="*/ 6455 h 10000"/>
                <a:gd name="connsiteX199" fmla="*/ 5220 w 10000"/>
                <a:gd name="connsiteY199" fmla="*/ 6569 h 10000"/>
                <a:gd name="connsiteX200" fmla="*/ 5281 w 10000"/>
                <a:gd name="connsiteY200" fmla="*/ 6683 h 10000"/>
                <a:gd name="connsiteX201" fmla="*/ 5347 w 10000"/>
                <a:gd name="connsiteY201" fmla="*/ 6798 h 10000"/>
                <a:gd name="connsiteX202" fmla="*/ 5409 w 10000"/>
                <a:gd name="connsiteY202" fmla="*/ 6910 h 10000"/>
                <a:gd name="connsiteX203" fmla="*/ 5470 w 10000"/>
                <a:gd name="connsiteY203" fmla="*/ 7038 h 10000"/>
                <a:gd name="connsiteX204" fmla="*/ 5465 w 10000"/>
                <a:gd name="connsiteY204" fmla="*/ 7464 h 10000"/>
                <a:gd name="connsiteX205" fmla="*/ 5439 w 10000"/>
                <a:gd name="connsiteY205" fmla="*/ 7865 h 10000"/>
                <a:gd name="connsiteX206" fmla="*/ 5409 w 10000"/>
                <a:gd name="connsiteY206" fmla="*/ 8279 h 10000"/>
                <a:gd name="connsiteX207" fmla="*/ 5378 w 10000"/>
                <a:gd name="connsiteY207" fmla="*/ 8649 h 10000"/>
                <a:gd name="connsiteX208" fmla="*/ 5336 w 10000"/>
                <a:gd name="connsiteY208" fmla="*/ 8519 h 10000"/>
                <a:gd name="connsiteX209" fmla="*/ 5291 w 10000"/>
                <a:gd name="connsiteY209" fmla="*/ 8391 h 10000"/>
                <a:gd name="connsiteX210" fmla="*/ 5250 w 10000"/>
                <a:gd name="connsiteY210" fmla="*/ 8263 h 10000"/>
                <a:gd name="connsiteX211" fmla="*/ 5210 w 10000"/>
                <a:gd name="connsiteY211" fmla="*/ 8146 h 10000"/>
                <a:gd name="connsiteX212" fmla="*/ 5169 w 10000"/>
                <a:gd name="connsiteY212" fmla="*/ 8020 h 10000"/>
                <a:gd name="connsiteX213" fmla="*/ 5129 w 10000"/>
                <a:gd name="connsiteY213" fmla="*/ 7907 h 10000"/>
                <a:gd name="connsiteX214" fmla="*/ 5082 w 10000"/>
                <a:gd name="connsiteY214" fmla="*/ 7795 h 10000"/>
                <a:gd name="connsiteX215" fmla="*/ 5030 w 10000"/>
                <a:gd name="connsiteY215" fmla="*/ 7694 h 10000"/>
                <a:gd name="connsiteX216" fmla="*/ 5072 w 10000"/>
                <a:gd name="connsiteY216" fmla="*/ 7694 h 10000"/>
                <a:gd name="connsiteX217" fmla="*/ 5112 w 10000"/>
                <a:gd name="connsiteY217" fmla="*/ 7738 h 10000"/>
                <a:gd name="connsiteX218" fmla="*/ 5154 w 10000"/>
                <a:gd name="connsiteY218" fmla="*/ 7808 h 10000"/>
                <a:gd name="connsiteX219" fmla="*/ 5189 w 10000"/>
                <a:gd name="connsiteY219" fmla="*/ 7895 h 10000"/>
                <a:gd name="connsiteX220" fmla="*/ 5230 w 10000"/>
                <a:gd name="connsiteY220" fmla="*/ 7980 h 10000"/>
                <a:gd name="connsiteX221" fmla="*/ 5270 w 10000"/>
                <a:gd name="connsiteY221" fmla="*/ 8007 h 10000"/>
                <a:gd name="connsiteX222" fmla="*/ 5311 w 10000"/>
                <a:gd name="connsiteY222" fmla="*/ 8007 h 10000"/>
                <a:gd name="connsiteX223" fmla="*/ 5357 w 10000"/>
                <a:gd name="connsiteY223" fmla="*/ 7950 h 10000"/>
                <a:gd name="connsiteX224" fmla="*/ 5316 w 10000"/>
                <a:gd name="connsiteY224" fmla="*/ 7753 h 10000"/>
                <a:gd name="connsiteX225" fmla="*/ 5265 w 10000"/>
                <a:gd name="connsiteY225" fmla="*/ 7566 h 10000"/>
                <a:gd name="connsiteX226" fmla="*/ 5210 w 10000"/>
                <a:gd name="connsiteY226" fmla="*/ 7410 h 10000"/>
                <a:gd name="connsiteX227" fmla="*/ 5149 w 10000"/>
                <a:gd name="connsiteY227" fmla="*/ 7239 h 10000"/>
                <a:gd name="connsiteX228" fmla="*/ 5082 w 10000"/>
                <a:gd name="connsiteY228" fmla="*/ 7095 h 10000"/>
                <a:gd name="connsiteX229" fmla="*/ 5010 w 10000"/>
                <a:gd name="connsiteY229" fmla="*/ 6967 h 10000"/>
                <a:gd name="connsiteX230" fmla="*/ 4938 w 10000"/>
                <a:gd name="connsiteY230" fmla="*/ 6854 h 10000"/>
                <a:gd name="connsiteX231" fmla="*/ 4871 w 10000"/>
                <a:gd name="connsiteY231" fmla="*/ 6753 h 10000"/>
                <a:gd name="connsiteX232" fmla="*/ 4918 w 10000"/>
                <a:gd name="connsiteY232" fmla="*/ 6766 h 10000"/>
                <a:gd name="connsiteX233" fmla="*/ 4964 w 10000"/>
                <a:gd name="connsiteY233" fmla="*/ 6781 h 10000"/>
                <a:gd name="connsiteX234" fmla="*/ 5010 w 10000"/>
                <a:gd name="connsiteY234" fmla="*/ 6811 h 10000"/>
                <a:gd name="connsiteX235" fmla="*/ 5057 w 10000"/>
                <a:gd name="connsiteY235" fmla="*/ 6854 h 10000"/>
                <a:gd name="connsiteX236" fmla="*/ 5107 w 10000"/>
                <a:gd name="connsiteY236" fmla="*/ 6881 h 10000"/>
                <a:gd name="connsiteX237" fmla="*/ 5154 w 10000"/>
                <a:gd name="connsiteY237" fmla="*/ 6925 h 10000"/>
                <a:gd name="connsiteX238" fmla="*/ 5194 w 10000"/>
                <a:gd name="connsiteY238" fmla="*/ 6981 h 10000"/>
                <a:gd name="connsiteX239" fmla="*/ 5235 w 10000"/>
                <a:gd name="connsiteY239" fmla="*/ 7038 h 10000"/>
                <a:gd name="connsiteX240" fmla="*/ 5260 w 10000"/>
                <a:gd name="connsiteY240" fmla="*/ 7053 h 10000"/>
                <a:gd name="connsiteX241" fmla="*/ 5281 w 10000"/>
                <a:gd name="connsiteY241" fmla="*/ 7108 h 10000"/>
                <a:gd name="connsiteX242" fmla="*/ 5306 w 10000"/>
                <a:gd name="connsiteY242" fmla="*/ 7178 h 10000"/>
                <a:gd name="connsiteX243" fmla="*/ 5321 w 10000"/>
                <a:gd name="connsiteY243" fmla="*/ 7225 h 10000"/>
                <a:gd name="connsiteX244" fmla="*/ 5347 w 10000"/>
                <a:gd name="connsiteY244" fmla="*/ 7296 h 10000"/>
                <a:gd name="connsiteX245" fmla="*/ 5368 w 10000"/>
                <a:gd name="connsiteY245" fmla="*/ 7310 h 10000"/>
                <a:gd name="connsiteX246" fmla="*/ 5393 w 10000"/>
                <a:gd name="connsiteY246" fmla="*/ 7296 h 10000"/>
                <a:gd name="connsiteX247" fmla="*/ 5424 w 10000"/>
                <a:gd name="connsiteY247" fmla="*/ 7225 h 10000"/>
                <a:gd name="connsiteX248" fmla="*/ 5383 w 10000"/>
                <a:gd name="connsiteY248" fmla="*/ 7082 h 10000"/>
                <a:gd name="connsiteX249" fmla="*/ 5336 w 10000"/>
                <a:gd name="connsiteY249" fmla="*/ 6967 h 10000"/>
                <a:gd name="connsiteX250" fmla="*/ 5281 w 10000"/>
                <a:gd name="connsiteY250" fmla="*/ 6869 h 10000"/>
                <a:gd name="connsiteX251" fmla="*/ 5230 w 10000"/>
                <a:gd name="connsiteY251" fmla="*/ 6781 h 10000"/>
                <a:gd name="connsiteX252" fmla="*/ 5169 w 10000"/>
                <a:gd name="connsiteY252" fmla="*/ 6711 h 10000"/>
                <a:gd name="connsiteX253" fmla="*/ 5112 w 10000"/>
                <a:gd name="connsiteY253" fmla="*/ 6669 h 10000"/>
                <a:gd name="connsiteX254" fmla="*/ 5047 w 10000"/>
                <a:gd name="connsiteY254" fmla="*/ 6597 h 10000"/>
                <a:gd name="connsiteX255" fmla="*/ 4989 w 10000"/>
                <a:gd name="connsiteY255" fmla="*/ 6551 h 10000"/>
                <a:gd name="connsiteX256" fmla="*/ 4953 w 10000"/>
                <a:gd name="connsiteY256" fmla="*/ 6511 h 10000"/>
                <a:gd name="connsiteX257" fmla="*/ 4913 w 10000"/>
                <a:gd name="connsiteY257" fmla="*/ 6496 h 10000"/>
                <a:gd name="connsiteX258" fmla="*/ 4877 w 10000"/>
                <a:gd name="connsiteY258" fmla="*/ 6496 h 10000"/>
                <a:gd name="connsiteX259" fmla="*/ 4846 w 10000"/>
                <a:gd name="connsiteY259" fmla="*/ 6569 h 10000"/>
                <a:gd name="connsiteX260" fmla="*/ 4846 w 10000"/>
                <a:gd name="connsiteY260" fmla="*/ 6610 h 10000"/>
                <a:gd name="connsiteX261" fmla="*/ 4851 w 10000"/>
                <a:gd name="connsiteY261" fmla="*/ 6669 h 10000"/>
                <a:gd name="connsiteX262" fmla="*/ 4856 w 10000"/>
                <a:gd name="connsiteY262" fmla="*/ 6698 h 10000"/>
                <a:gd name="connsiteX263" fmla="*/ 4871 w 10000"/>
                <a:gd name="connsiteY263" fmla="*/ 6724 h 10000"/>
                <a:gd name="connsiteX264" fmla="*/ 4831 w 10000"/>
                <a:gd name="connsiteY264" fmla="*/ 6766 h 10000"/>
                <a:gd name="connsiteX265" fmla="*/ 4780 w 10000"/>
                <a:gd name="connsiteY265" fmla="*/ 6781 h 10000"/>
                <a:gd name="connsiteX266" fmla="*/ 4745 w 10000"/>
                <a:gd name="connsiteY266" fmla="*/ 6811 h 10000"/>
                <a:gd name="connsiteX267" fmla="*/ 4740 w 10000"/>
                <a:gd name="connsiteY267" fmla="*/ 6941 h 10000"/>
                <a:gd name="connsiteX268" fmla="*/ 4790 w 10000"/>
                <a:gd name="connsiteY268" fmla="*/ 6995 h 10000"/>
                <a:gd name="connsiteX269" fmla="*/ 4836 w 10000"/>
                <a:gd name="connsiteY269" fmla="*/ 7038 h 10000"/>
                <a:gd name="connsiteX270" fmla="*/ 4882 w 10000"/>
                <a:gd name="connsiteY270" fmla="*/ 7095 h 10000"/>
                <a:gd name="connsiteX271" fmla="*/ 4933 w 10000"/>
                <a:gd name="connsiteY271" fmla="*/ 7123 h 10000"/>
                <a:gd name="connsiteX272" fmla="*/ 4974 w 10000"/>
                <a:gd name="connsiteY272" fmla="*/ 7178 h 10000"/>
                <a:gd name="connsiteX273" fmla="*/ 5025 w 10000"/>
                <a:gd name="connsiteY273" fmla="*/ 7239 h 10000"/>
                <a:gd name="connsiteX274" fmla="*/ 5067 w 10000"/>
                <a:gd name="connsiteY274" fmla="*/ 7325 h 10000"/>
                <a:gd name="connsiteX275" fmla="*/ 5107 w 10000"/>
                <a:gd name="connsiteY275" fmla="*/ 7410 h 10000"/>
                <a:gd name="connsiteX276" fmla="*/ 5072 w 10000"/>
                <a:gd name="connsiteY276" fmla="*/ 7423 h 10000"/>
                <a:gd name="connsiteX277" fmla="*/ 5030 w 10000"/>
                <a:gd name="connsiteY277" fmla="*/ 7423 h 10000"/>
                <a:gd name="connsiteX278" fmla="*/ 4994 w 10000"/>
                <a:gd name="connsiteY278" fmla="*/ 7410 h 10000"/>
                <a:gd name="connsiteX279" fmla="*/ 4953 w 10000"/>
                <a:gd name="connsiteY279" fmla="*/ 7367 h 10000"/>
                <a:gd name="connsiteX280" fmla="*/ 4913 w 10000"/>
                <a:gd name="connsiteY280" fmla="*/ 7339 h 10000"/>
                <a:gd name="connsiteX281" fmla="*/ 4871 w 10000"/>
                <a:gd name="connsiteY281" fmla="*/ 7325 h 10000"/>
                <a:gd name="connsiteX282" fmla="*/ 4836 w 10000"/>
                <a:gd name="connsiteY282" fmla="*/ 7353 h 10000"/>
                <a:gd name="connsiteX283" fmla="*/ 4795 w 10000"/>
                <a:gd name="connsiteY283" fmla="*/ 7410 h 10000"/>
                <a:gd name="connsiteX284" fmla="*/ 4811 w 10000"/>
                <a:gd name="connsiteY284" fmla="*/ 7580 h 10000"/>
                <a:gd name="connsiteX285" fmla="*/ 4846 w 10000"/>
                <a:gd name="connsiteY285" fmla="*/ 7738 h 10000"/>
                <a:gd name="connsiteX286" fmla="*/ 4887 w 10000"/>
                <a:gd name="connsiteY286" fmla="*/ 7850 h 10000"/>
                <a:gd name="connsiteX287" fmla="*/ 4938 w 10000"/>
                <a:gd name="connsiteY287" fmla="*/ 7963 h 10000"/>
                <a:gd name="connsiteX288" fmla="*/ 4989 w 10000"/>
                <a:gd name="connsiteY288" fmla="*/ 8078 h 10000"/>
                <a:gd name="connsiteX289" fmla="*/ 5042 w 10000"/>
                <a:gd name="connsiteY289" fmla="*/ 8206 h 10000"/>
                <a:gd name="connsiteX290" fmla="*/ 5082 w 10000"/>
                <a:gd name="connsiteY290" fmla="*/ 8376 h 10000"/>
                <a:gd name="connsiteX291" fmla="*/ 5117 w 10000"/>
                <a:gd name="connsiteY291" fmla="*/ 8547 h 10000"/>
                <a:gd name="connsiteX292" fmla="*/ 5025 w 10000"/>
                <a:gd name="connsiteY292" fmla="*/ 8606 h 10000"/>
                <a:gd name="connsiteX293" fmla="*/ 4923 w 10000"/>
                <a:gd name="connsiteY293" fmla="*/ 8664 h 10000"/>
                <a:gd name="connsiteX294" fmla="*/ 4831 w 10000"/>
                <a:gd name="connsiteY294" fmla="*/ 8750 h 10000"/>
                <a:gd name="connsiteX295" fmla="*/ 4735 w 10000"/>
                <a:gd name="connsiteY295" fmla="*/ 8835 h 10000"/>
                <a:gd name="connsiteX296" fmla="*/ 4643 w 10000"/>
                <a:gd name="connsiteY296" fmla="*/ 8920 h 10000"/>
                <a:gd name="connsiteX297" fmla="*/ 4545 w 10000"/>
                <a:gd name="connsiteY297" fmla="*/ 8977 h 10000"/>
                <a:gd name="connsiteX298" fmla="*/ 4448 w 10000"/>
                <a:gd name="connsiteY298" fmla="*/ 9033 h 10000"/>
                <a:gd name="connsiteX299" fmla="*/ 4352 w 10000"/>
                <a:gd name="connsiteY299" fmla="*/ 9048 h 10000"/>
                <a:gd name="connsiteX300" fmla="*/ 4372 w 10000"/>
                <a:gd name="connsiteY300" fmla="*/ 8693 h 10000"/>
                <a:gd name="connsiteX301" fmla="*/ 4382 w 10000"/>
                <a:gd name="connsiteY301" fmla="*/ 8292 h 10000"/>
                <a:gd name="connsiteX302" fmla="*/ 4372 w 10000"/>
                <a:gd name="connsiteY302" fmla="*/ 7907 h 10000"/>
                <a:gd name="connsiteX303" fmla="*/ 4352 w 10000"/>
                <a:gd name="connsiteY303" fmla="*/ 7551 h 10000"/>
                <a:gd name="connsiteX304" fmla="*/ 4327 w 10000"/>
                <a:gd name="connsiteY304" fmla="*/ 7437 h 10000"/>
                <a:gd name="connsiteX305" fmla="*/ 4301 w 10000"/>
                <a:gd name="connsiteY305" fmla="*/ 7310 h 10000"/>
                <a:gd name="connsiteX306" fmla="*/ 4271 w 10000"/>
                <a:gd name="connsiteY306" fmla="*/ 7194 h 10000"/>
                <a:gd name="connsiteX307" fmla="*/ 4224 w 10000"/>
                <a:gd name="connsiteY307" fmla="*/ 7151 h 10000"/>
                <a:gd name="connsiteX308" fmla="*/ 4178 w 10000"/>
                <a:gd name="connsiteY308" fmla="*/ 7394 h 10000"/>
                <a:gd name="connsiteX309" fmla="*/ 4147 w 10000"/>
                <a:gd name="connsiteY309" fmla="*/ 7639 h 10000"/>
                <a:gd name="connsiteX310" fmla="*/ 4117 w 10000"/>
                <a:gd name="connsiteY310" fmla="*/ 7879 h 10000"/>
                <a:gd name="connsiteX311" fmla="*/ 4066 w 10000"/>
                <a:gd name="connsiteY311" fmla="*/ 8106 h 10000"/>
                <a:gd name="connsiteX312" fmla="*/ 3863 w 10000"/>
                <a:gd name="connsiteY312" fmla="*/ 7151 h 10000"/>
                <a:gd name="connsiteX313" fmla="*/ 3801 w 10000"/>
                <a:gd name="connsiteY313" fmla="*/ 7151 h 10000"/>
                <a:gd name="connsiteX314" fmla="*/ 3801 w 10000"/>
                <a:gd name="connsiteY314" fmla="*/ 7310 h 10000"/>
                <a:gd name="connsiteX315" fmla="*/ 3843 w 10000"/>
                <a:gd name="connsiteY315" fmla="*/ 7480 h 10000"/>
                <a:gd name="connsiteX316" fmla="*/ 3878 w 10000"/>
                <a:gd name="connsiteY316" fmla="*/ 7666 h 10000"/>
                <a:gd name="connsiteX317" fmla="*/ 3908 w 10000"/>
                <a:gd name="connsiteY317" fmla="*/ 7850 h 10000"/>
                <a:gd name="connsiteX318" fmla="*/ 3939 w 10000"/>
                <a:gd name="connsiteY318" fmla="*/ 8050 h 10000"/>
                <a:gd name="connsiteX319" fmla="*/ 3964 w 10000"/>
                <a:gd name="connsiteY319" fmla="*/ 8221 h 10000"/>
                <a:gd name="connsiteX320" fmla="*/ 3989 w 10000"/>
                <a:gd name="connsiteY320" fmla="*/ 8418 h 10000"/>
                <a:gd name="connsiteX321" fmla="*/ 4005 w 10000"/>
                <a:gd name="connsiteY321" fmla="*/ 8635 h 10000"/>
                <a:gd name="connsiteX322" fmla="*/ 4025 w 10000"/>
                <a:gd name="connsiteY322" fmla="*/ 8835 h 10000"/>
                <a:gd name="connsiteX323" fmla="*/ 4072 w 10000"/>
                <a:gd name="connsiteY323" fmla="*/ 8805 h 10000"/>
                <a:gd name="connsiteX324" fmla="*/ 4112 w 10000"/>
                <a:gd name="connsiteY324" fmla="*/ 8723 h 10000"/>
                <a:gd name="connsiteX325" fmla="*/ 4142 w 10000"/>
                <a:gd name="connsiteY325" fmla="*/ 8635 h 10000"/>
                <a:gd name="connsiteX326" fmla="*/ 4173 w 10000"/>
                <a:gd name="connsiteY326" fmla="*/ 8534 h 10000"/>
                <a:gd name="connsiteX327" fmla="*/ 4193 w 10000"/>
                <a:gd name="connsiteY327" fmla="*/ 8418 h 10000"/>
                <a:gd name="connsiteX328" fmla="*/ 4214 w 10000"/>
                <a:gd name="connsiteY328" fmla="*/ 8292 h 10000"/>
                <a:gd name="connsiteX329" fmla="*/ 4229 w 10000"/>
                <a:gd name="connsiteY329" fmla="*/ 8178 h 10000"/>
                <a:gd name="connsiteX330" fmla="*/ 4251 w 10000"/>
                <a:gd name="connsiteY330" fmla="*/ 8066 h 10000"/>
                <a:gd name="connsiteX331" fmla="*/ 4271 w 10000"/>
                <a:gd name="connsiteY331" fmla="*/ 8178 h 10000"/>
                <a:gd name="connsiteX332" fmla="*/ 4261 w 10000"/>
                <a:gd name="connsiteY332" fmla="*/ 8432 h 10000"/>
                <a:gd name="connsiteX333" fmla="*/ 4235 w 10000"/>
                <a:gd name="connsiteY333" fmla="*/ 8705 h 10000"/>
                <a:gd name="connsiteX334" fmla="*/ 4214 w 10000"/>
                <a:gd name="connsiteY334" fmla="*/ 8948 h 10000"/>
                <a:gd name="connsiteX335" fmla="*/ 4178 w 10000"/>
                <a:gd name="connsiteY335" fmla="*/ 9205 h 10000"/>
                <a:gd name="connsiteX336" fmla="*/ 4142 w 10000"/>
                <a:gd name="connsiteY336" fmla="*/ 9459 h 10000"/>
                <a:gd name="connsiteX337" fmla="*/ 4107 w 10000"/>
                <a:gd name="connsiteY337" fmla="*/ 9703 h 10000"/>
                <a:gd name="connsiteX338" fmla="*/ 4291 w 10000"/>
                <a:gd name="connsiteY338" fmla="*/ 9861 h 10000"/>
                <a:gd name="connsiteX339" fmla="*/ 4306 w 10000"/>
                <a:gd name="connsiteY339" fmla="*/ 9673 h 10000"/>
                <a:gd name="connsiteX340" fmla="*/ 4327 w 10000"/>
                <a:gd name="connsiteY340" fmla="*/ 9516 h 10000"/>
                <a:gd name="connsiteX341" fmla="*/ 4433 w 10000"/>
                <a:gd name="connsiteY341" fmla="*/ 9474 h 10000"/>
                <a:gd name="connsiteX342" fmla="*/ 4545 w 10000"/>
                <a:gd name="connsiteY342" fmla="*/ 9389 h 10000"/>
                <a:gd name="connsiteX343" fmla="*/ 4658 w 10000"/>
                <a:gd name="connsiteY343" fmla="*/ 9304 h 10000"/>
                <a:gd name="connsiteX344" fmla="*/ 4770 w 10000"/>
                <a:gd name="connsiteY344" fmla="*/ 9233 h 10000"/>
                <a:gd name="connsiteX345" fmla="*/ 4882 w 10000"/>
                <a:gd name="connsiteY345" fmla="*/ 9148 h 10000"/>
                <a:gd name="connsiteX346" fmla="*/ 4989 w 10000"/>
                <a:gd name="connsiteY346" fmla="*/ 9063 h 10000"/>
                <a:gd name="connsiteX347" fmla="*/ 5102 w 10000"/>
                <a:gd name="connsiteY347" fmla="*/ 8977 h 10000"/>
                <a:gd name="connsiteX348" fmla="*/ 5210 w 10000"/>
                <a:gd name="connsiteY348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439 w 10000"/>
                <a:gd name="connsiteY62" fmla="*/ 2369 h 10000"/>
                <a:gd name="connsiteX63" fmla="*/ 9067 w 10000"/>
                <a:gd name="connsiteY63" fmla="*/ 1698 h 10000"/>
                <a:gd name="connsiteX64" fmla="*/ 9051 w 10000"/>
                <a:gd name="connsiteY64" fmla="*/ 1712 h 10000"/>
                <a:gd name="connsiteX65" fmla="*/ 9040 w 10000"/>
                <a:gd name="connsiteY65" fmla="*/ 1726 h 10000"/>
                <a:gd name="connsiteX66" fmla="*/ 9025 w 10000"/>
                <a:gd name="connsiteY66" fmla="*/ 1739 h 10000"/>
                <a:gd name="connsiteX67" fmla="*/ 9015 w 10000"/>
                <a:gd name="connsiteY67" fmla="*/ 1766 h 10000"/>
                <a:gd name="connsiteX68" fmla="*/ 8973 w 10000"/>
                <a:gd name="connsiteY68" fmla="*/ 1912 h 10000"/>
                <a:gd name="connsiteX69" fmla="*/ 8887 w 10000"/>
                <a:gd name="connsiteY69" fmla="*/ 2168 h 10000"/>
                <a:gd name="connsiteX70" fmla="*/ 8815 w 10000"/>
                <a:gd name="connsiteY70" fmla="*/ 2351 h 10000"/>
                <a:gd name="connsiteX71" fmla="*/ 8750 w 10000"/>
                <a:gd name="connsiteY71" fmla="*/ 2492 h 10000"/>
                <a:gd name="connsiteX72" fmla="*/ 8694 w 10000"/>
                <a:gd name="connsiteY72" fmla="*/ 2623 h 10000"/>
                <a:gd name="connsiteX73" fmla="*/ 8633 w 10000"/>
                <a:gd name="connsiteY73" fmla="*/ 2736 h 10000"/>
                <a:gd name="connsiteX74" fmla="*/ 8580 w 10000"/>
                <a:gd name="connsiteY74" fmla="*/ 2823 h 10000"/>
                <a:gd name="connsiteX75" fmla="*/ 8530 w 10000"/>
                <a:gd name="connsiteY75" fmla="*/ 2906 h 10000"/>
                <a:gd name="connsiteX76" fmla="*/ 8479 w 10000"/>
                <a:gd name="connsiteY76" fmla="*/ 2953 h 10000"/>
                <a:gd name="connsiteX77" fmla="*/ 8429 w 10000"/>
                <a:gd name="connsiteY77" fmla="*/ 3008 h 10000"/>
                <a:gd name="connsiteX78" fmla="*/ 8377 w 10000"/>
                <a:gd name="connsiteY78" fmla="*/ 3022 h 10000"/>
                <a:gd name="connsiteX79" fmla="*/ 8321 w 10000"/>
                <a:gd name="connsiteY79" fmla="*/ 3037 h 10000"/>
                <a:gd name="connsiteX80" fmla="*/ 8271 w 10000"/>
                <a:gd name="connsiteY80" fmla="*/ 3051 h 10000"/>
                <a:gd name="connsiteX81" fmla="*/ 8210 w 10000"/>
                <a:gd name="connsiteY81" fmla="*/ 3051 h 10000"/>
                <a:gd name="connsiteX82" fmla="*/ 8147 w 10000"/>
                <a:gd name="connsiteY82" fmla="*/ 3037 h 10000"/>
                <a:gd name="connsiteX83" fmla="*/ 8076 w 10000"/>
                <a:gd name="connsiteY83" fmla="*/ 3037 h 10000"/>
                <a:gd name="connsiteX84" fmla="*/ 8000 w 10000"/>
                <a:gd name="connsiteY84" fmla="*/ 3022 h 10000"/>
                <a:gd name="connsiteX85" fmla="*/ 7918 w 10000"/>
                <a:gd name="connsiteY85" fmla="*/ 3008 h 10000"/>
                <a:gd name="connsiteX86" fmla="*/ 7863 w 10000"/>
                <a:gd name="connsiteY86" fmla="*/ 2935 h 10000"/>
                <a:gd name="connsiteX87" fmla="*/ 7807 w 10000"/>
                <a:gd name="connsiteY87" fmla="*/ 2892 h 10000"/>
                <a:gd name="connsiteX88" fmla="*/ 7755 w 10000"/>
                <a:gd name="connsiteY88" fmla="*/ 2823 h 10000"/>
                <a:gd name="connsiteX89" fmla="*/ 7693 w 10000"/>
                <a:gd name="connsiteY89" fmla="*/ 2763 h 10000"/>
                <a:gd name="connsiteX90" fmla="*/ 7643 w 10000"/>
                <a:gd name="connsiteY90" fmla="*/ 2692 h 10000"/>
                <a:gd name="connsiteX91" fmla="*/ 7587 w 10000"/>
                <a:gd name="connsiteY91" fmla="*/ 2593 h 10000"/>
                <a:gd name="connsiteX92" fmla="*/ 7547 w 10000"/>
                <a:gd name="connsiteY92" fmla="*/ 2478 h 10000"/>
                <a:gd name="connsiteX93" fmla="*/ 7505 w 10000"/>
                <a:gd name="connsiteY93" fmla="*/ 2351 h 10000"/>
                <a:gd name="connsiteX94" fmla="*/ 7526 w 10000"/>
                <a:gd name="connsiteY94" fmla="*/ 2295 h 10000"/>
                <a:gd name="connsiteX95" fmla="*/ 7542 w 10000"/>
                <a:gd name="connsiteY95" fmla="*/ 2238 h 10000"/>
                <a:gd name="connsiteX96" fmla="*/ 7557 w 10000"/>
                <a:gd name="connsiteY96" fmla="*/ 2168 h 10000"/>
                <a:gd name="connsiteX97" fmla="*/ 7572 w 10000"/>
                <a:gd name="connsiteY97" fmla="*/ 2112 h 10000"/>
                <a:gd name="connsiteX98" fmla="*/ 7612 w 10000"/>
                <a:gd name="connsiteY98" fmla="*/ 1753 h 10000"/>
                <a:gd name="connsiteX99" fmla="*/ 7628 w 10000"/>
                <a:gd name="connsiteY99" fmla="*/ 1397 h 10000"/>
                <a:gd name="connsiteX100" fmla="*/ 7628 w 10000"/>
                <a:gd name="connsiteY100" fmla="*/ 1042 h 10000"/>
                <a:gd name="connsiteX101" fmla="*/ 7617 w 10000"/>
                <a:gd name="connsiteY101" fmla="*/ 685 h 10000"/>
                <a:gd name="connsiteX102" fmla="*/ 7587 w 10000"/>
                <a:gd name="connsiteY102" fmla="*/ 330 h 10000"/>
                <a:gd name="connsiteX103" fmla="*/ 7542 w 10000"/>
                <a:gd name="connsiteY103" fmla="*/ 0 h 10000"/>
                <a:gd name="connsiteX104" fmla="*/ 7103 w 10000"/>
                <a:gd name="connsiteY104" fmla="*/ 1925 h 10000"/>
                <a:gd name="connsiteX105" fmla="*/ 6984 w 10000"/>
                <a:gd name="connsiteY105" fmla="*/ 1955 h 10000"/>
                <a:gd name="connsiteX106" fmla="*/ 6872 w 10000"/>
                <a:gd name="connsiteY106" fmla="*/ 2025 h 10000"/>
                <a:gd name="connsiteX107" fmla="*/ 6760 w 10000"/>
                <a:gd name="connsiteY107" fmla="*/ 2112 h 10000"/>
                <a:gd name="connsiteX108" fmla="*/ 6654 w 10000"/>
                <a:gd name="connsiteY108" fmla="*/ 2195 h 10000"/>
                <a:gd name="connsiteX109" fmla="*/ 6550 w 10000"/>
                <a:gd name="connsiteY109" fmla="*/ 2337 h 10000"/>
                <a:gd name="connsiteX110" fmla="*/ 5485 w 10000"/>
                <a:gd name="connsiteY110" fmla="*/ 6569 h 10000"/>
                <a:gd name="connsiteX111" fmla="*/ 5378 w 10000"/>
                <a:gd name="connsiteY111" fmla="*/ 6439 h 10000"/>
                <a:gd name="connsiteX112" fmla="*/ 5291 w 10000"/>
                <a:gd name="connsiteY112" fmla="*/ 6371 h 10000"/>
                <a:gd name="connsiteX113" fmla="*/ 5210 w 10000"/>
                <a:gd name="connsiteY113" fmla="*/ 6284 h 10000"/>
                <a:gd name="connsiteX114" fmla="*/ 5129 w 10000"/>
                <a:gd name="connsiteY114" fmla="*/ 6185 h 10000"/>
                <a:gd name="connsiteX115" fmla="*/ 5052 w 10000"/>
                <a:gd name="connsiteY115" fmla="*/ 6100 h 10000"/>
                <a:gd name="connsiteX116" fmla="*/ 4999 w 10000"/>
                <a:gd name="connsiteY116" fmla="*/ 6000 h 10000"/>
                <a:gd name="connsiteX117" fmla="*/ 4974 w 10000"/>
                <a:gd name="connsiteY117" fmla="*/ 5886 h 10000"/>
                <a:gd name="connsiteX118" fmla="*/ 4871 w 10000"/>
                <a:gd name="connsiteY118" fmla="*/ 5928 h 10000"/>
                <a:gd name="connsiteX119" fmla="*/ 4704 w 10000"/>
                <a:gd name="connsiteY119" fmla="*/ 6013 h 10000"/>
                <a:gd name="connsiteX120" fmla="*/ 4495 w 10000"/>
                <a:gd name="connsiteY120" fmla="*/ 6100 h 10000"/>
                <a:gd name="connsiteX121" fmla="*/ 4245 w 10000"/>
                <a:gd name="connsiteY121" fmla="*/ 6226 h 10000"/>
                <a:gd name="connsiteX122" fmla="*/ 3959 w 10000"/>
                <a:gd name="connsiteY122" fmla="*/ 6355 h 10000"/>
                <a:gd name="connsiteX123" fmla="*/ 3653 w 10000"/>
                <a:gd name="connsiteY123" fmla="*/ 6483 h 10000"/>
                <a:gd name="connsiteX124" fmla="*/ 3336 w 10000"/>
                <a:gd name="connsiteY124" fmla="*/ 6637 h 10000"/>
                <a:gd name="connsiteX125" fmla="*/ 3015 w 10000"/>
                <a:gd name="connsiteY125" fmla="*/ 6781 h 10000"/>
                <a:gd name="connsiteX126" fmla="*/ 2698 w 10000"/>
                <a:gd name="connsiteY126" fmla="*/ 6925 h 10000"/>
                <a:gd name="connsiteX127" fmla="*/ 2398 w 10000"/>
                <a:gd name="connsiteY127" fmla="*/ 7082 h 10000"/>
                <a:gd name="connsiteX128" fmla="*/ 2117 w 10000"/>
                <a:gd name="connsiteY128" fmla="*/ 7208 h 10000"/>
                <a:gd name="connsiteX129" fmla="*/ 1863 w 10000"/>
                <a:gd name="connsiteY129" fmla="*/ 7325 h 10000"/>
                <a:gd name="connsiteX130" fmla="*/ 1654 w 10000"/>
                <a:gd name="connsiteY130" fmla="*/ 7423 h 10000"/>
                <a:gd name="connsiteX131" fmla="*/ 1496 w 10000"/>
                <a:gd name="connsiteY131" fmla="*/ 7480 h 10000"/>
                <a:gd name="connsiteX132" fmla="*/ 1387 w 10000"/>
                <a:gd name="connsiteY132" fmla="*/ 7538 h 10000"/>
                <a:gd name="connsiteX133" fmla="*/ 1352 w 10000"/>
                <a:gd name="connsiteY133" fmla="*/ 7551 h 10000"/>
                <a:gd name="connsiteX134" fmla="*/ 1271 w 10000"/>
                <a:gd name="connsiteY134" fmla="*/ 7480 h 10000"/>
                <a:gd name="connsiteX135" fmla="*/ 1189 w 10000"/>
                <a:gd name="connsiteY135" fmla="*/ 7410 h 10000"/>
                <a:gd name="connsiteX136" fmla="*/ 1113 w 10000"/>
                <a:gd name="connsiteY136" fmla="*/ 7339 h 10000"/>
                <a:gd name="connsiteX137" fmla="*/ 1032 w 10000"/>
                <a:gd name="connsiteY137" fmla="*/ 7254 h 10000"/>
                <a:gd name="connsiteX138" fmla="*/ 948 w 10000"/>
                <a:gd name="connsiteY138" fmla="*/ 7178 h 10000"/>
                <a:gd name="connsiteX139" fmla="*/ 867 w 10000"/>
                <a:gd name="connsiteY139" fmla="*/ 7095 h 10000"/>
                <a:gd name="connsiteX140" fmla="*/ 791 w 10000"/>
                <a:gd name="connsiteY140" fmla="*/ 7024 h 10000"/>
                <a:gd name="connsiteX141" fmla="*/ 709 w 10000"/>
                <a:gd name="connsiteY141" fmla="*/ 6941 h 10000"/>
                <a:gd name="connsiteX142" fmla="*/ 628 w 10000"/>
                <a:gd name="connsiteY142" fmla="*/ 6869 h 10000"/>
                <a:gd name="connsiteX143" fmla="*/ 546 w 10000"/>
                <a:gd name="connsiteY143" fmla="*/ 6798 h 10000"/>
                <a:gd name="connsiteX144" fmla="*/ 469 w 10000"/>
                <a:gd name="connsiteY144" fmla="*/ 6711 h 10000"/>
                <a:gd name="connsiteX145" fmla="*/ 383 w 10000"/>
                <a:gd name="connsiteY145" fmla="*/ 6653 h 10000"/>
                <a:gd name="connsiteX146" fmla="*/ 301 w 10000"/>
                <a:gd name="connsiteY146" fmla="*/ 6582 h 10000"/>
                <a:gd name="connsiteX147" fmla="*/ 220 w 10000"/>
                <a:gd name="connsiteY147" fmla="*/ 6511 h 10000"/>
                <a:gd name="connsiteX148" fmla="*/ 138 w 10000"/>
                <a:gd name="connsiteY148" fmla="*/ 6455 h 10000"/>
                <a:gd name="connsiteX149" fmla="*/ 56 w 10000"/>
                <a:gd name="connsiteY149" fmla="*/ 6385 h 10000"/>
                <a:gd name="connsiteX150" fmla="*/ 0 w 10000"/>
                <a:gd name="connsiteY150" fmla="*/ 6551 h 10000"/>
                <a:gd name="connsiteX151" fmla="*/ 15 w 10000"/>
                <a:gd name="connsiteY151" fmla="*/ 6582 h 10000"/>
                <a:gd name="connsiteX152" fmla="*/ 51 w 10000"/>
                <a:gd name="connsiteY152" fmla="*/ 6637 h 10000"/>
                <a:gd name="connsiteX153" fmla="*/ 106 w 10000"/>
                <a:gd name="connsiteY153" fmla="*/ 6698 h 10000"/>
                <a:gd name="connsiteX154" fmla="*/ 178 w 10000"/>
                <a:gd name="connsiteY154" fmla="*/ 6781 h 10000"/>
                <a:gd name="connsiteX155" fmla="*/ 265 w 10000"/>
                <a:gd name="connsiteY155" fmla="*/ 6869 h 10000"/>
                <a:gd name="connsiteX156" fmla="*/ 362 w 10000"/>
                <a:gd name="connsiteY156" fmla="*/ 6967 h 10000"/>
                <a:gd name="connsiteX157" fmla="*/ 459 w 10000"/>
                <a:gd name="connsiteY157" fmla="*/ 7082 h 10000"/>
                <a:gd name="connsiteX158" fmla="*/ 561 w 10000"/>
                <a:gd name="connsiteY158" fmla="*/ 7178 h 10000"/>
                <a:gd name="connsiteX159" fmla="*/ 663 w 10000"/>
                <a:gd name="connsiteY159" fmla="*/ 7296 h 10000"/>
                <a:gd name="connsiteX160" fmla="*/ 759 w 10000"/>
                <a:gd name="connsiteY160" fmla="*/ 7394 h 10000"/>
                <a:gd name="connsiteX161" fmla="*/ 857 w 10000"/>
                <a:gd name="connsiteY161" fmla="*/ 7480 h 10000"/>
                <a:gd name="connsiteX162" fmla="*/ 938 w 10000"/>
                <a:gd name="connsiteY162" fmla="*/ 7566 h 10000"/>
                <a:gd name="connsiteX163" fmla="*/ 1005 w 10000"/>
                <a:gd name="connsiteY163" fmla="*/ 7653 h 10000"/>
                <a:gd name="connsiteX164" fmla="*/ 1062 w 10000"/>
                <a:gd name="connsiteY164" fmla="*/ 7694 h 10000"/>
                <a:gd name="connsiteX165" fmla="*/ 1098 w 10000"/>
                <a:gd name="connsiteY165" fmla="*/ 7738 h 10000"/>
                <a:gd name="connsiteX166" fmla="*/ 1108 w 10000"/>
                <a:gd name="connsiteY166" fmla="*/ 7753 h 10000"/>
                <a:gd name="connsiteX167" fmla="*/ 1103 w 10000"/>
                <a:gd name="connsiteY167" fmla="*/ 7753 h 10000"/>
                <a:gd name="connsiteX168" fmla="*/ 1082 w 10000"/>
                <a:gd name="connsiteY168" fmla="*/ 7766 h 10000"/>
                <a:gd name="connsiteX169" fmla="*/ 1062 w 10000"/>
                <a:gd name="connsiteY169" fmla="*/ 7795 h 10000"/>
                <a:gd name="connsiteX170" fmla="*/ 1032 w 10000"/>
                <a:gd name="connsiteY170" fmla="*/ 7836 h 10000"/>
                <a:gd name="connsiteX171" fmla="*/ 994 w 10000"/>
                <a:gd name="connsiteY171" fmla="*/ 7865 h 10000"/>
                <a:gd name="connsiteX172" fmla="*/ 963 w 10000"/>
                <a:gd name="connsiteY172" fmla="*/ 7907 h 10000"/>
                <a:gd name="connsiteX173" fmla="*/ 938 w 10000"/>
                <a:gd name="connsiteY173" fmla="*/ 7950 h 10000"/>
                <a:gd name="connsiteX174" fmla="*/ 912 w 10000"/>
                <a:gd name="connsiteY174" fmla="*/ 7993 h 10000"/>
                <a:gd name="connsiteX175" fmla="*/ 2504 w 10000"/>
                <a:gd name="connsiteY175" fmla="*/ 9944 h 10000"/>
                <a:gd name="connsiteX176" fmla="*/ 2535 w 10000"/>
                <a:gd name="connsiteY176" fmla="*/ 9987 h 10000"/>
                <a:gd name="connsiteX177" fmla="*/ 2561 w 10000"/>
                <a:gd name="connsiteY177" fmla="*/ 10000 h 10000"/>
                <a:gd name="connsiteX178" fmla="*/ 2591 w 10000"/>
                <a:gd name="connsiteY178" fmla="*/ 10000 h 10000"/>
                <a:gd name="connsiteX179" fmla="*/ 2623 w 10000"/>
                <a:gd name="connsiteY179" fmla="*/ 9928 h 10000"/>
                <a:gd name="connsiteX180" fmla="*/ 1256 w 10000"/>
                <a:gd name="connsiteY180" fmla="*/ 8106 h 10000"/>
                <a:gd name="connsiteX181" fmla="*/ 1347 w 10000"/>
                <a:gd name="connsiteY181" fmla="*/ 8050 h 10000"/>
                <a:gd name="connsiteX182" fmla="*/ 1506 w 10000"/>
                <a:gd name="connsiteY182" fmla="*/ 7963 h 10000"/>
                <a:gd name="connsiteX183" fmla="*/ 1714 w 10000"/>
                <a:gd name="connsiteY183" fmla="*/ 7836 h 10000"/>
                <a:gd name="connsiteX184" fmla="*/ 1964 w 10000"/>
                <a:gd name="connsiteY184" fmla="*/ 7694 h 10000"/>
                <a:gd name="connsiteX185" fmla="*/ 2250 w 10000"/>
                <a:gd name="connsiteY185" fmla="*/ 7551 h 10000"/>
                <a:gd name="connsiteX186" fmla="*/ 2561 w 10000"/>
                <a:gd name="connsiteY186" fmla="*/ 7394 h 10000"/>
                <a:gd name="connsiteX187" fmla="*/ 2892 w 10000"/>
                <a:gd name="connsiteY187" fmla="*/ 7208 h 10000"/>
                <a:gd name="connsiteX188" fmla="*/ 3220 w 10000"/>
                <a:gd name="connsiteY188" fmla="*/ 7038 h 10000"/>
                <a:gd name="connsiteX189" fmla="*/ 3551 w 10000"/>
                <a:gd name="connsiteY189" fmla="*/ 6881 h 10000"/>
                <a:gd name="connsiteX190" fmla="*/ 3863 w 10000"/>
                <a:gd name="connsiteY190" fmla="*/ 6711 h 10000"/>
                <a:gd name="connsiteX191" fmla="*/ 4153 w 10000"/>
                <a:gd name="connsiteY191" fmla="*/ 6569 h 10000"/>
                <a:gd name="connsiteX192" fmla="*/ 4413 w 10000"/>
                <a:gd name="connsiteY192" fmla="*/ 6426 h 10000"/>
                <a:gd name="connsiteX193" fmla="*/ 4638 w 10000"/>
                <a:gd name="connsiteY193" fmla="*/ 6326 h 10000"/>
                <a:gd name="connsiteX194" fmla="*/ 4801 w 10000"/>
                <a:gd name="connsiteY194" fmla="*/ 6226 h 10000"/>
                <a:gd name="connsiteX195" fmla="*/ 4913 w 10000"/>
                <a:gd name="connsiteY195" fmla="*/ 6170 h 10000"/>
                <a:gd name="connsiteX196" fmla="*/ 4948 w 10000"/>
                <a:gd name="connsiteY196" fmla="*/ 6158 h 10000"/>
                <a:gd name="connsiteX197" fmla="*/ 5010 w 10000"/>
                <a:gd name="connsiteY197" fmla="*/ 6255 h 10000"/>
                <a:gd name="connsiteX198" fmla="*/ 5077 w 10000"/>
                <a:gd name="connsiteY198" fmla="*/ 6355 h 10000"/>
                <a:gd name="connsiteX199" fmla="*/ 5149 w 10000"/>
                <a:gd name="connsiteY199" fmla="*/ 6455 h 10000"/>
                <a:gd name="connsiteX200" fmla="*/ 5220 w 10000"/>
                <a:gd name="connsiteY200" fmla="*/ 6569 h 10000"/>
                <a:gd name="connsiteX201" fmla="*/ 5281 w 10000"/>
                <a:gd name="connsiteY201" fmla="*/ 6683 h 10000"/>
                <a:gd name="connsiteX202" fmla="*/ 5347 w 10000"/>
                <a:gd name="connsiteY202" fmla="*/ 6798 h 10000"/>
                <a:gd name="connsiteX203" fmla="*/ 5409 w 10000"/>
                <a:gd name="connsiteY203" fmla="*/ 6910 h 10000"/>
                <a:gd name="connsiteX204" fmla="*/ 5470 w 10000"/>
                <a:gd name="connsiteY204" fmla="*/ 7038 h 10000"/>
                <a:gd name="connsiteX205" fmla="*/ 5465 w 10000"/>
                <a:gd name="connsiteY205" fmla="*/ 7464 h 10000"/>
                <a:gd name="connsiteX206" fmla="*/ 5439 w 10000"/>
                <a:gd name="connsiteY206" fmla="*/ 7865 h 10000"/>
                <a:gd name="connsiteX207" fmla="*/ 5409 w 10000"/>
                <a:gd name="connsiteY207" fmla="*/ 8279 h 10000"/>
                <a:gd name="connsiteX208" fmla="*/ 5378 w 10000"/>
                <a:gd name="connsiteY208" fmla="*/ 8649 h 10000"/>
                <a:gd name="connsiteX209" fmla="*/ 5336 w 10000"/>
                <a:gd name="connsiteY209" fmla="*/ 8519 h 10000"/>
                <a:gd name="connsiteX210" fmla="*/ 5291 w 10000"/>
                <a:gd name="connsiteY210" fmla="*/ 8391 h 10000"/>
                <a:gd name="connsiteX211" fmla="*/ 5250 w 10000"/>
                <a:gd name="connsiteY211" fmla="*/ 8263 h 10000"/>
                <a:gd name="connsiteX212" fmla="*/ 5210 w 10000"/>
                <a:gd name="connsiteY212" fmla="*/ 8146 h 10000"/>
                <a:gd name="connsiteX213" fmla="*/ 5169 w 10000"/>
                <a:gd name="connsiteY213" fmla="*/ 8020 h 10000"/>
                <a:gd name="connsiteX214" fmla="*/ 5129 w 10000"/>
                <a:gd name="connsiteY214" fmla="*/ 7907 h 10000"/>
                <a:gd name="connsiteX215" fmla="*/ 5082 w 10000"/>
                <a:gd name="connsiteY215" fmla="*/ 7795 h 10000"/>
                <a:gd name="connsiteX216" fmla="*/ 5030 w 10000"/>
                <a:gd name="connsiteY216" fmla="*/ 7694 h 10000"/>
                <a:gd name="connsiteX217" fmla="*/ 5072 w 10000"/>
                <a:gd name="connsiteY217" fmla="*/ 7694 h 10000"/>
                <a:gd name="connsiteX218" fmla="*/ 5112 w 10000"/>
                <a:gd name="connsiteY218" fmla="*/ 7738 h 10000"/>
                <a:gd name="connsiteX219" fmla="*/ 5154 w 10000"/>
                <a:gd name="connsiteY219" fmla="*/ 7808 h 10000"/>
                <a:gd name="connsiteX220" fmla="*/ 5189 w 10000"/>
                <a:gd name="connsiteY220" fmla="*/ 7895 h 10000"/>
                <a:gd name="connsiteX221" fmla="*/ 5230 w 10000"/>
                <a:gd name="connsiteY221" fmla="*/ 7980 h 10000"/>
                <a:gd name="connsiteX222" fmla="*/ 5270 w 10000"/>
                <a:gd name="connsiteY222" fmla="*/ 8007 h 10000"/>
                <a:gd name="connsiteX223" fmla="*/ 5311 w 10000"/>
                <a:gd name="connsiteY223" fmla="*/ 8007 h 10000"/>
                <a:gd name="connsiteX224" fmla="*/ 5357 w 10000"/>
                <a:gd name="connsiteY224" fmla="*/ 7950 h 10000"/>
                <a:gd name="connsiteX225" fmla="*/ 5316 w 10000"/>
                <a:gd name="connsiteY225" fmla="*/ 7753 h 10000"/>
                <a:gd name="connsiteX226" fmla="*/ 5265 w 10000"/>
                <a:gd name="connsiteY226" fmla="*/ 7566 h 10000"/>
                <a:gd name="connsiteX227" fmla="*/ 5210 w 10000"/>
                <a:gd name="connsiteY227" fmla="*/ 7410 h 10000"/>
                <a:gd name="connsiteX228" fmla="*/ 5149 w 10000"/>
                <a:gd name="connsiteY228" fmla="*/ 7239 h 10000"/>
                <a:gd name="connsiteX229" fmla="*/ 5082 w 10000"/>
                <a:gd name="connsiteY229" fmla="*/ 7095 h 10000"/>
                <a:gd name="connsiteX230" fmla="*/ 5010 w 10000"/>
                <a:gd name="connsiteY230" fmla="*/ 6967 h 10000"/>
                <a:gd name="connsiteX231" fmla="*/ 4938 w 10000"/>
                <a:gd name="connsiteY231" fmla="*/ 6854 h 10000"/>
                <a:gd name="connsiteX232" fmla="*/ 4871 w 10000"/>
                <a:gd name="connsiteY232" fmla="*/ 6753 h 10000"/>
                <a:gd name="connsiteX233" fmla="*/ 4918 w 10000"/>
                <a:gd name="connsiteY233" fmla="*/ 6766 h 10000"/>
                <a:gd name="connsiteX234" fmla="*/ 4964 w 10000"/>
                <a:gd name="connsiteY234" fmla="*/ 6781 h 10000"/>
                <a:gd name="connsiteX235" fmla="*/ 5010 w 10000"/>
                <a:gd name="connsiteY235" fmla="*/ 6811 h 10000"/>
                <a:gd name="connsiteX236" fmla="*/ 5057 w 10000"/>
                <a:gd name="connsiteY236" fmla="*/ 6854 h 10000"/>
                <a:gd name="connsiteX237" fmla="*/ 5107 w 10000"/>
                <a:gd name="connsiteY237" fmla="*/ 6881 h 10000"/>
                <a:gd name="connsiteX238" fmla="*/ 5154 w 10000"/>
                <a:gd name="connsiteY238" fmla="*/ 6925 h 10000"/>
                <a:gd name="connsiteX239" fmla="*/ 5194 w 10000"/>
                <a:gd name="connsiteY239" fmla="*/ 6981 h 10000"/>
                <a:gd name="connsiteX240" fmla="*/ 5235 w 10000"/>
                <a:gd name="connsiteY240" fmla="*/ 7038 h 10000"/>
                <a:gd name="connsiteX241" fmla="*/ 5260 w 10000"/>
                <a:gd name="connsiteY241" fmla="*/ 7053 h 10000"/>
                <a:gd name="connsiteX242" fmla="*/ 5281 w 10000"/>
                <a:gd name="connsiteY242" fmla="*/ 7108 h 10000"/>
                <a:gd name="connsiteX243" fmla="*/ 5306 w 10000"/>
                <a:gd name="connsiteY243" fmla="*/ 7178 h 10000"/>
                <a:gd name="connsiteX244" fmla="*/ 5321 w 10000"/>
                <a:gd name="connsiteY244" fmla="*/ 7225 h 10000"/>
                <a:gd name="connsiteX245" fmla="*/ 5347 w 10000"/>
                <a:gd name="connsiteY245" fmla="*/ 7296 h 10000"/>
                <a:gd name="connsiteX246" fmla="*/ 5368 w 10000"/>
                <a:gd name="connsiteY246" fmla="*/ 7310 h 10000"/>
                <a:gd name="connsiteX247" fmla="*/ 5393 w 10000"/>
                <a:gd name="connsiteY247" fmla="*/ 7296 h 10000"/>
                <a:gd name="connsiteX248" fmla="*/ 5424 w 10000"/>
                <a:gd name="connsiteY248" fmla="*/ 7225 h 10000"/>
                <a:gd name="connsiteX249" fmla="*/ 5383 w 10000"/>
                <a:gd name="connsiteY249" fmla="*/ 7082 h 10000"/>
                <a:gd name="connsiteX250" fmla="*/ 5336 w 10000"/>
                <a:gd name="connsiteY250" fmla="*/ 6967 h 10000"/>
                <a:gd name="connsiteX251" fmla="*/ 5281 w 10000"/>
                <a:gd name="connsiteY251" fmla="*/ 6869 h 10000"/>
                <a:gd name="connsiteX252" fmla="*/ 5230 w 10000"/>
                <a:gd name="connsiteY252" fmla="*/ 6781 h 10000"/>
                <a:gd name="connsiteX253" fmla="*/ 5169 w 10000"/>
                <a:gd name="connsiteY253" fmla="*/ 6711 h 10000"/>
                <a:gd name="connsiteX254" fmla="*/ 5112 w 10000"/>
                <a:gd name="connsiteY254" fmla="*/ 6669 h 10000"/>
                <a:gd name="connsiteX255" fmla="*/ 5047 w 10000"/>
                <a:gd name="connsiteY255" fmla="*/ 6597 h 10000"/>
                <a:gd name="connsiteX256" fmla="*/ 4989 w 10000"/>
                <a:gd name="connsiteY256" fmla="*/ 6551 h 10000"/>
                <a:gd name="connsiteX257" fmla="*/ 4953 w 10000"/>
                <a:gd name="connsiteY257" fmla="*/ 6511 h 10000"/>
                <a:gd name="connsiteX258" fmla="*/ 4913 w 10000"/>
                <a:gd name="connsiteY258" fmla="*/ 6496 h 10000"/>
                <a:gd name="connsiteX259" fmla="*/ 4877 w 10000"/>
                <a:gd name="connsiteY259" fmla="*/ 6496 h 10000"/>
                <a:gd name="connsiteX260" fmla="*/ 4846 w 10000"/>
                <a:gd name="connsiteY260" fmla="*/ 6569 h 10000"/>
                <a:gd name="connsiteX261" fmla="*/ 4846 w 10000"/>
                <a:gd name="connsiteY261" fmla="*/ 6610 h 10000"/>
                <a:gd name="connsiteX262" fmla="*/ 4851 w 10000"/>
                <a:gd name="connsiteY262" fmla="*/ 6669 h 10000"/>
                <a:gd name="connsiteX263" fmla="*/ 4856 w 10000"/>
                <a:gd name="connsiteY263" fmla="*/ 6698 h 10000"/>
                <a:gd name="connsiteX264" fmla="*/ 4871 w 10000"/>
                <a:gd name="connsiteY264" fmla="*/ 6724 h 10000"/>
                <a:gd name="connsiteX265" fmla="*/ 4831 w 10000"/>
                <a:gd name="connsiteY265" fmla="*/ 6766 h 10000"/>
                <a:gd name="connsiteX266" fmla="*/ 4780 w 10000"/>
                <a:gd name="connsiteY266" fmla="*/ 6781 h 10000"/>
                <a:gd name="connsiteX267" fmla="*/ 4745 w 10000"/>
                <a:gd name="connsiteY267" fmla="*/ 6811 h 10000"/>
                <a:gd name="connsiteX268" fmla="*/ 4740 w 10000"/>
                <a:gd name="connsiteY268" fmla="*/ 6941 h 10000"/>
                <a:gd name="connsiteX269" fmla="*/ 4790 w 10000"/>
                <a:gd name="connsiteY269" fmla="*/ 6995 h 10000"/>
                <a:gd name="connsiteX270" fmla="*/ 4836 w 10000"/>
                <a:gd name="connsiteY270" fmla="*/ 7038 h 10000"/>
                <a:gd name="connsiteX271" fmla="*/ 4882 w 10000"/>
                <a:gd name="connsiteY271" fmla="*/ 7095 h 10000"/>
                <a:gd name="connsiteX272" fmla="*/ 4933 w 10000"/>
                <a:gd name="connsiteY272" fmla="*/ 7123 h 10000"/>
                <a:gd name="connsiteX273" fmla="*/ 4974 w 10000"/>
                <a:gd name="connsiteY273" fmla="*/ 7178 h 10000"/>
                <a:gd name="connsiteX274" fmla="*/ 5025 w 10000"/>
                <a:gd name="connsiteY274" fmla="*/ 7239 h 10000"/>
                <a:gd name="connsiteX275" fmla="*/ 5067 w 10000"/>
                <a:gd name="connsiteY275" fmla="*/ 7325 h 10000"/>
                <a:gd name="connsiteX276" fmla="*/ 5107 w 10000"/>
                <a:gd name="connsiteY276" fmla="*/ 7410 h 10000"/>
                <a:gd name="connsiteX277" fmla="*/ 5072 w 10000"/>
                <a:gd name="connsiteY277" fmla="*/ 7423 h 10000"/>
                <a:gd name="connsiteX278" fmla="*/ 5030 w 10000"/>
                <a:gd name="connsiteY278" fmla="*/ 7423 h 10000"/>
                <a:gd name="connsiteX279" fmla="*/ 4994 w 10000"/>
                <a:gd name="connsiteY279" fmla="*/ 7410 h 10000"/>
                <a:gd name="connsiteX280" fmla="*/ 4953 w 10000"/>
                <a:gd name="connsiteY280" fmla="*/ 7367 h 10000"/>
                <a:gd name="connsiteX281" fmla="*/ 4913 w 10000"/>
                <a:gd name="connsiteY281" fmla="*/ 7339 h 10000"/>
                <a:gd name="connsiteX282" fmla="*/ 4871 w 10000"/>
                <a:gd name="connsiteY282" fmla="*/ 7325 h 10000"/>
                <a:gd name="connsiteX283" fmla="*/ 4836 w 10000"/>
                <a:gd name="connsiteY283" fmla="*/ 7353 h 10000"/>
                <a:gd name="connsiteX284" fmla="*/ 4795 w 10000"/>
                <a:gd name="connsiteY284" fmla="*/ 7410 h 10000"/>
                <a:gd name="connsiteX285" fmla="*/ 4811 w 10000"/>
                <a:gd name="connsiteY285" fmla="*/ 7580 h 10000"/>
                <a:gd name="connsiteX286" fmla="*/ 4846 w 10000"/>
                <a:gd name="connsiteY286" fmla="*/ 7738 h 10000"/>
                <a:gd name="connsiteX287" fmla="*/ 4887 w 10000"/>
                <a:gd name="connsiteY287" fmla="*/ 7850 h 10000"/>
                <a:gd name="connsiteX288" fmla="*/ 4938 w 10000"/>
                <a:gd name="connsiteY288" fmla="*/ 7963 h 10000"/>
                <a:gd name="connsiteX289" fmla="*/ 4989 w 10000"/>
                <a:gd name="connsiteY289" fmla="*/ 8078 h 10000"/>
                <a:gd name="connsiteX290" fmla="*/ 5042 w 10000"/>
                <a:gd name="connsiteY290" fmla="*/ 8206 h 10000"/>
                <a:gd name="connsiteX291" fmla="*/ 5082 w 10000"/>
                <a:gd name="connsiteY291" fmla="*/ 8376 h 10000"/>
                <a:gd name="connsiteX292" fmla="*/ 5117 w 10000"/>
                <a:gd name="connsiteY292" fmla="*/ 8547 h 10000"/>
                <a:gd name="connsiteX293" fmla="*/ 5025 w 10000"/>
                <a:gd name="connsiteY293" fmla="*/ 8606 h 10000"/>
                <a:gd name="connsiteX294" fmla="*/ 4923 w 10000"/>
                <a:gd name="connsiteY294" fmla="*/ 8664 h 10000"/>
                <a:gd name="connsiteX295" fmla="*/ 4831 w 10000"/>
                <a:gd name="connsiteY295" fmla="*/ 8750 h 10000"/>
                <a:gd name="connsiteX296" fmla="*/ 4735 w 10000"/>
                <a:gd name="connsiteY296" fmla="*/ 8835 h 10000"/>
                <a:gd name="connsiteX297" fmla="*/ 4643 w 10000"/>
                <a:gd name="connsiteY297" fmla="*/ 8920 h 10000"/>
                <a:gd name="connsiteX298" fmla="*/ 4545 w 10000"/>
                <a:gd name="connsiteY298" fmla="*/ 8977 h 10000"/>
                <a:gd name="connsiteX299" fmla="*/ 4448 w 10000"/>
                <a:gd name="connsiteY299" fmla="*/ 9033 h 10000"/>
                <a:gd name="connsiteX300" fmla="*/ 4352 w 10000"/>
                <a:gd name="connsiteY300" fmla="*/ 9048 h 10000"/>
                <a:gd name="connsiteX301" fmla="*/ 4372 w 10000"/>
                <a:gd name="connsiteY301" fmla="*/ 8693 h 10000"/>
                <a:gd name="connsiteX302" fmla="*/ 4382 w 10000"/>
                <a:gd name="connsiteY302" fmla="*/ 8292 h 10000"/>
                <a:gd name="connsiteX303" fmla="*/ 4372 w 10000"/>
                <a:gd name="connsiteY303" fmla="*/ 7907 h 10000"/>
                <a:gd name="connsiteX304" fmla="*/ 4352 w 10000"/>
                <a:gd name="connsiteY304" fmla="*/ 7551 h 10000"/>
                <a:gd name="connsiteX305" fmla="*/ 4327 w 10000"/>
                <a:gd name="connsiteY305" fmla="*/ 7437 h 10000"/>
                <a:gd name="connsiteX306" fmla="*/ 4301 w 10000"/>
                <a:gd name="connsiteY306" fmla="*/ 7310 h 10000"/>
                <a:gd name="connsiteX307" fmla="*/ 4271 w 10000"/>
                <a:gd name="connsiteY307" fmla="*/ 7194 h 10000"/>
                <a:gd name="connsiteX308" fmla="*/ 4224 w 10000"/>
                <a:gd name="connsiteY308" fmla="*/ 7151 h 10000"/>
                <a:gd name="connsiteX309" fmla="*/ 4178 w 10000"/>
                <a:gd name="connsiteY309" fmla="*/ 7394 h 10000"/>
                <a:gd name="connsiteX310" fmla="*/ 4147 w 10000"/>
                <a:gd name="connsiteY310" fmla="*/ 7639 h 10000"/>
                <a:gd name="connsiteX311" fmla="*/ 4117 w 10000"/>
                <a:gd name="connsiteY311" fmla="*/ 7879 h 10000"/>
                <a:gd name="connsiteX312" fmla="*/ 4066 w 10000"/>
                <a:gd name="connsiteY312" fmla="*/ 8106 h 10000"/>
                <a:gd name="connsiteX313" fmla="*/ 3863 w 10000"/>
                <a:gd name="connsiteY313" fmla="*/ 7151 h 10000"/>
                <a:gd name="connsiteX314" fmla="*/ 3801 w 10000"/>
                <a:gd name="connsiteY314" fmla="*/ 7151 h 10000"/>
                <a:gd name="connsiteX315" fmla="*/ 3801 w 10000"/>
                <a:gd name="connsiteY315" fmla="*/ 7310 h 10000"/>
                <a:gd name="connsiteX316" fmla="*/ 3843 w 10000"/>
                <a:gd name="connsiteY316" fmla="*/ 7480 h 10000"/>
                <a:gd name="connsiteX317" fmla="*/ 3878 w 10000"/>
                <a:gd name="connsiteY317" fmla="*/ 7666 h 10000"/>
                <a:gd name="connsiteX318" fmla="*/ 3908 w 10000"/>
                <a:gd name="connsiteY318" fmla="*/ 7850 h 10000"/>
                <a:gd name="connsiteX319" fmla="*/ 3939 w 10000"/>
                <a:gd name="connsiteY319" fmla="*/ 8050 h 10000"/>
                <a:gd name="connsiteX320" fmla="*/ 3964 w 10000"/>
                <a:gd name="connsiteY320" fmla="*/ 8221 h 10000"/>
                <a:gd name="connsiteX321" fmla="*/ 3989 w 10000"/>
                <a:gd name="connsiteY321" fmla="*/ 8418 h 10000"/>
                <a:gd name="connsiteX322" fmla="*/ 4005 w 10000"/>
                <a:gd name="connsiteY322" fmla="*/ 8635 h 10000"/>
                <a:gd name="connsiteX323" fmla="*/ 4025 w 10000"/>
                <a:gd name="connsiteY323" fmla="*/ 8835 h 10000"/>
                <a:gd name="connsiteX324" fmla="*/ 4072 w 10000"/>
                <a:gd name="connsiteY324" fmla="*/ 8805 h 10000"/>
                <a:gd name="connsiteX325" fmla="*/ 4112 w 10000"/>
                <a:gd name="connsiteY325" fmla="*/ 8723 h 10000"/>
                <a:gd name="connsiteX326" fmla="*/ 4142 w 10000"/>
                <a:gd name="connsiteY326" fmla="*/ 8635 h 10000"/>
                <a:gd name="connsiteX327" fmla="*/ 4173 w 10000"/>
                <a:gd name="connsiteY327" fmla="*/ 8534 h 10000"/>
                <a:gd name="connsiteX328" fmla="*/ 4193 w 10000"/>
                <a:gd name="connsiteY328" fmla="*/ 8418 h 10000"/>
                <a:gd name="connsiteX329" fmla="*/ 4214 w 10000"/>
                <a:gd name="connsiteY329" fmla="*/ 8292 h 10000"/>
                <a:gd name="connsiteX330" fmla="*/ 4229 w 10000"/>
                <a:gd name="connsiteY330" fmla="*/ 8178 h 10000"/>
                <a:gd name="connsiteX331" fmla="*/ 4251 w 10000"/>
                <a:gd name="connsiteY331" fmla="*/ 8066 h 10000"/>
                <a:gd name="connsiteX332" fmla="*/ 4271 w 10000"/>
                <a:gd name="connsiteY332" fmla="*/ 8178 h 10000"/>
                <a:gd name="connsiteX333" fmla="*/ 4261 w 10000"/>
                <a:gd name="connsiteY333" fmla="*/ 8432 h 10000"/>
                <a:gd name="connsiteX334" fmla="*/ 4235 w 10000"/>
                <a:gd name="connsiteY334" fmla="*/ 8705 h 10000"/>
                <a:gd name="connsiteX335" fmla="*/ 4214 w 10000"/>
                <a:gd name="connsiteY335" fmla="*/ 8948 h 10000"/>
                <a:gd name="connsiteX336" fmla="*/ 4178 w 10000"/>
                <a:gd name="connsiteY336" fmla="*/ 9205 h 10000"/>
                <a:gd name="connsiteX337" fmla="*/ 4142 w 10000"/>
                <a:gd name="connsiteY337" fmla="*/ 9459 h 10000"/>
                <a:gd name="connsiteX338" fmla="*/ 4107 w 10000"/>
                <a:gd name="connsiteY338" fmla="*/ 9703 h 10000"/>
                <a:gd name="connsiteX339" fmla="*/ 4291 w 10000"/>
                <a:gd name="connsiteY339" fmla="*/ 9861 h 10000"/>
                <a:gd name="connsiteX340" fmla="*/ 4306 w 10000"/>
                <a:gd name="connsiteY340" fmla="*/ 9673 h 10000"/>
                <a:gd name="connsiteX341" fmla="*/ 4327 w 10000"/>
                <a:gd name="connsiteY341" fmla="*/ 9516 h 10000"/>
                <a:gd name="connsiteX342" fmla="*/ 4433 w 10000"/>
                <a:gd name="connsiteY342" fmla="*/ 9474 h 10000"/>
                <a:gd name="connsiteX343" fmla="*/ 4545 w 10000"/>
                <a:gd name="connsiteY343" fmla="*/ 9389 h 10000"/>
                <a:gd name="connsiteX344" fmla="*/ 4658 w 10000"/>
                <a:gd name="connsiteY344" fmla="*/ 9304 h 10000"/>
                <a:gd name="connsiteX345" fmla="*/ 4770 w 10000"/>
                <a:gd name="connsiteY345" fmla="*/ 9233 h 10000"/>
                <a:gd name="connsiteX346" fmla="*/ 4882 w 10000"/>
                <a:gd name="connsiteY346" fmla="*/ 9148 h 10000"/>
                <a:gd name="connsiteX347" fmla="*/ 4989 w 10000"/>
                <a:gd name="connsiteY347" fmla="*/ 9063 h 10000"/>
                <a:gd name="connsiteX348" fmla="*/ 5102 w 10000"/>
                <a:gd name="connsiteY348" fmla="*/ 8977 h 10000"/>
                <a:gd name="connsiteX349" fmla="*/ 5210 w 10000"/>
                <a:gd name="connsiteY349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602 w 10000"/>
                <a:gd name="connsiteY61" fmla="*/ 2793 h 10000"/>
                <a:gd name="connsiteX62" fmla="*/ 9067 w 10000"/>
                <a:gd name="connsiteY62" fmla="*/ 1698 h 10000"/>
                <a:gd name="connsiteX63" fmla="*/ 9051 w 10000"/>
                <a:gd name="connsiteY63" fmla="*/ 1712 h 10000"/>
                <a:gd name="connsiteX64" fmla="*/ 9040 w 10000"/>
                <a:gd name="connsiteY64" fmla="*/ 1726 h 10000"/>
                <a:gd name="connsiteX65" fmla="*/ 9025 w 10000"/>
                <a:gd name="connsiteY65" fmla="*/ 1739 h 10000"/>
                <a:gd name="connsiteX66" fmla="*/ 9015 w 10000"/>
                <a:gd name="connsiteY66" fmla="*/ 1766 h 10000"/>
                <a:gd name="connsiteX67" fmla="*/ 8973 w 10000"/>
                <a:gd name="connsiteY67" fmla="*/ 1912 h 10000"/>
                <a:gd name="connsiteX68" fmla="*/ 8887 w 10000"/>
                <a:gd name="connsiteY68" fmla="*/ 2168 h 10000"/>
                <a:gd name="connsiteX69" fmla="*/ 8815 w 10000"/>
                <a:gd name="connsiteY69" fmla="*/ 2351 h 10000"/>
                <a:gd name="connsiteX70" fmla="*/ 8750 w 10000"/>
                <a:gd name="connsiteY70" fmla="*/ 2492 h 10000"/>
                <a:gd name="connsiteX71" fmla="*/ 8694 w 10000"/>
                <a:gd name="connsiteY71" fmla="*/ 2623 h 10000"/>
                <a:gd name="connsiteX72" fmla="*/ 8633 w 10000"/>
                <a:gd name="connsiteY72" fmla="*/ 2736 h 10000"/>
                <a:gd name="connsiteX73" fmla="*/ 8580 w 10000"/>
                <a:gd name="connsiteY73" fmla="*/ 2823 h 10000"/>
                <a:gd name="connsiteX74" fmla="*/ 8530 w 10000"/>
                <a:gd name="connsiteY74" fmla="*/ 2906 h 10000"/>
                <a:gd name="connsiteX75" fmla="*/ 8479 w 10000"/>
                <a:gd name="connsiteY75" fmla="*/ 2953 h 10000"/>
                <a:gd name="connsiteX76" fmla="*/ 8429 w 10000"/>
                <a:gd name="connsiteY76" fmla="*/ 3008 h 10000"/>
                <a:gd name="connsiteX77" fmla="*/ 8377 w 10000"/>
                <a:gd name="connsiteY77" fmla="*/ 3022 h 10000"/>
                <a:gd name="connsiteX78" fmla="*/ 8321 w 10000"/>
                <a:gd name="connsiteY78" fmla="*/ 3037 h 10000"/>
                <a:gd name="connsiteX79" fmla="*/ 8271 w 10000"/>
                <a:gd name="connsiteY79" fmla="*/ 3051 h 10000"/>
                <a:gd name="connsiteX80" fmla="*/ 8210 w 10000"/>
                <a:gd name="connsiteY80" fmla="*/ 3051 h 10000"/>
                <a:gd name="connsiteX81" fmla="*/ 8147 w 10000"/>
                <a:gd name="connsiteY81" fmla="*/ 3037 h 10000"/>
                <a:gd name="connsiteX82" fmla="*/ 8076 w 10000"/>
                <a:gd name="connsiteY82" fmla="*/ 3037 h 10000"/>
                <a:gd name="connsiteX83" fmla="*/ 8000 w 10000"/>
                <a:gd name="connsiteY83" fmla="*/ 3022 h 10000"/>
                <a:gd name="connsiteX84" fmla="*/ 7918 w 10000"/>
                <a:gd name="connsiteY84" fmla="*/ 3008 h 10000"/>
                <a:gd name="connsiteX85" fmla="*/ 7863 w 10000"/>
                <a:gd name="connsiteY85" fmla="*/ 2935 h 10000"/>
                <a:gd name="connsiteX86" fmla="*/ 7807 w 10000"/>
                <a:gd name="connsiteY86" fmla="*/ 2892 h 10000"/>
                <a:gd name="connsiteX87" fmla="*/ 7755 w 10000"/>
                <a:gd name="connsiteY87" fmla="*/ 2823 h 10000"/>
                <a:gd name="connsiteX88" fmla="*/ 7693 w 10000"/>
                <a:gd name="connsiteY88" fmla="*/ 2763 h 10000"/>
                <a:gd name="connsiteX89" fmla="*/ 7643 w 10000"/>
                <a:gd name="connsiteY89" fmla="*/ 2692 h 10000"/>
                <a:gd name="connsiteX90" fmla="*/ 7587 w 10000"/>
                <a:gd name="connsiteY90" fmla="*/ 2593 h 10000"/>
                <a:gd name="connsiteX91" fmla="*/ 7547 w 10000"/>
                <a:gd name="connsiteY91" fmla="*/ 2478 h 10000"/>
                <a:gd name="connsiteX92" fmla="*/ 7505 w 10000"/>
                <a:gd name="connsiteY92" fmla="*/ 2351 h 10000"/>
                <a:gd name="connsiteX93" fmla="*/ 7526 w 10000"/>
                <a:gd name="connsiteY93" fmla="*/ 2295 h 10000"/>
                <a:gd name="connsiteX94" fmla="*/ 7542 w 10000"/>
                <a:gd name="connsiteY94" fmla="*/ 2238 h 10000"/>
                <a:gd name="connsiteX95" fmla="*/ 7557 w 10000"/>
                <a:gd name="connsiteY95" fmla="*/ 2168 h 10000"/>
                <a:gd name="connsiteX96" fmla="*/ 7572 w 10000"/>
                <a:gd name="connsiteY96" fmla="*/ 2112 h 10000"/>
                <a:gd name="connsiteX97" fmla="*/ 7612 w 10000"/>
                <a:gd name="connsiteY97" fmla="*/ 1753 h 10000"/>
                <a:gd name="connsiteX98" fmla="*/ 7628 w 10000"/>
                <a:gd name="connsiteY98" fmla="*/ 1397 h 10000"/>
                <a:gd name="connsiteX99" fmla="*/ 7628 w 10000"/>
                <a:gd name="connsiteY99" fmla="*/ 1042 h 10000"/>
                <a:gd name="connsiteX100" fmla="*/ 7617 w 10000"/>
                <a:gd name="connsiteY100" fmla="*/ 685 h 10000"/>
                <a:gd name="connsiteX101" fmla="*/ 7587 w 10000"/>
                <a:gd name="connsiteY101" fmla="*/ 330 h 10000"/>
                <a:gd name="connsiteX102" fmla="*/ 7542 w 10000"/>
                <a:gd name="connsiteY102" fmla="*/ 0 h 10000"/>
                <a:gd name="connsiteX103" fmla="*/ 7103 w 10000"/>
                <a:gd name="connsiteY103" fmla="*/ 1925 h 10000"/>
                <a:gd name="connsiteX104" fmla="*/ 6984 w 10000"/>
                <a:gd name="connsiteY104" fmla="*/ 1955 h 10000"/>
                <a:gd name="connsiteX105" fmla="*/ 6872 w 10000"/>
                <a:gd name="connsiteY105" fmla="*/ 2025 h 10000"/>
                <a:gd name="connsiteX106" fmla="*/ 6760 w 10000"/>
                <a:gd name="connsiteY106" fmla="*/ 2112 h 10000"/>
                <a:gd name="connsiteX107" fmla="*/ 6654 w 10000"/>
                <a:gd name="connsiteY107" fmla="*/ 2195 h 10000"/>
                <a:gd name="connsiteX108" fmla="*/ 6550 w 10000"/>
                <a:gd name="connsiteY108" fmla="*/ 2337 h 10000"/>
                <a:gd name="connsiteX109" fmla="*/ 5485 w 10000"/>
                <a:gd name="connsiteY109" fmla="*/ 6569 h 10000"/>
                <a:gd name="connsiteX110" fmla="*/ 5378 w 10000"/>
                <a:gd name="connsiteY110" fmla="*/ 6439 h 10000"/>
                <a:gd name="connsiteX111" fmla="*/ 5291 w 10000"/>
                <a:gd name="connsiteY111" fmla="*/ 6371 h 10000"/>
                <a:gd name="connsiteX112" fmla="*/ 5210 w 10000"/>
                <a:gd name="connsiteY112" fmla="*/ 6284 h 10000"/>
                <a:gd name="connsiteX113" fmla="*/ 5129 w 10000"/>
                <a:gd name="connsiteY113" fmla="*/ 6185 h 10000"/>
                <a:gd name="connsiteX114" fmla="*/ 5052 w 10000"/>
                <a:gd name="connsiteY114" fmla="*/ 6100 h 10000"/>
                <a:gd name="connsiteX115" fmla="*/ 4999 w 10000"/>
                <a:gd name="connsiteY115" fmla="*/ 6000 h 10000"/>
                <a:gd name="connsiteX116" fmla="*/ 4974 w 10000"/>
                <a:gd name="connsiteY116" fmla="*/ 5886 h 10000"/>
                <a:gd name="connsiteX117" fmla="*/ 4871 w 10000"/>
                <a:gd name="connsiteY117" fmla="*/ 5928 h 10000"/>
                <a:gd name="connsiteX118" fmla="*/ 4704 w 10000"/>
                <a:gd name="connsiteY118" fmla="*/ 6013 h 10000"/>
                <a:gd name="connsiteX119" fmla="*/ 4495 w 10000"/>
                <a:gd name="connsiteY119" fmla="*/ 6100 h 10000"/>
                <a:gd name="connsiteX120" fmla="*/ 4245 w 10000"/>
                <a:gd name="connsiteY120" fmla="*/ 6226 h 10000"/>
                <a:gd name="connsiteX121" fmla="*/ 3959 w 10000"/>
                <a:gd name="connsiteY121" fmla="*/ 6355 h 10000"/>
                <a:gd name="connsiteX122" fmla="*/ 3653 w 10000"/>
                <a:gd name="connsiteY122" fmla="*/ 6483 h 10000"/>
                <a:gd name="connsiteX123" fmla="*/ 3336 w 10000"/>
                <a:gd name="connsiteY123" fmla="*/ 6637 h 10000"/>
                <a:gd name="connsiteX124" fmla="*/ 3015 w 10000"/>
                <a:gd name="connsiteY124" fmla="*/ 6781 h 10000"/>
                <a:gd name="connsiteX125" fmla="*/ 2698 w 10000"/>
                <a:gd name="connsiteY125" fmla="*/ 6925 h 10000"/>
                <a:gd name="connsiteX126" fmla="*/ 2398 w 10000"/>
                <a:gd name="connsiteY126" fmla="*/ 7082 h 10000"/>
                <a:gd name="connsiteX127" fmla="*/ 2117 w 10000"/>
                <a:gd name="connsiteY127" fmla="*/ 7208 h 10000"/>
                <a:gd name="connsiteX128" fmla="*/ 1863 w 10000"/>
                <a:gd name="connsiteY128" fmla="*/ 7325 h 10000"/>
                <a:gd name="connsiteX129" fmla="*/ 1654 w 10000"/>
                <a:gd name="connsiteY129" fmla="*/ 7423 h 10000"/>
                <a:gd name="connsiteX130" fmla="*/ 1496 w 10000"/>
                <a:gd name="connsiteY130" fmla="*/ 7480 h 10000"/>
                <a:gd name="connsiteX131" fmla="*/ 1387 w 10000"/>
                <a:gd name="connsiteY131" fmla="*/ 7538 h 10000"/>
                <a:gd name="connsiteX132" fmla="*/ 1352 w 10000"/>
                <a:gd name="connsiteY132" fmla="*/ 7551 h 10000"/>
                <a:gd name="connsiteX133" fmla="*/ 1271 w 10000"/>
                <a:gd name="connsiteY133" fmla="*/ 7480 h 10000"/>
                <a:gd name="connsiteX134" fmla="*/ 1189 w 10000"/>
                <a:gd name="connsiteY134" fmla="*/ 7410 h 10000"/>
                <a:gd name="connsiteX135" fmla="*/ 1113 w 10000"/>
                <a:gd name="connsiteY135" fmla="*/ 7339 h 10000"/>
                <a:gd name="connsiteX136" fmla="*/ 1032 w 10000"/>
                <a:gd name="connsiteY136" fmla="*/ 7254 h 10000"/>
                <a:gd name="connsiteX137" fmla="*/ 948 w 10000"/>
                <a:gd name="connsiteY137" fmla="*/ 7178 h 10000"/>
                <a:gd name="connsiteX138" fmla="*/ 867 w 10000"/>
                <a:gd name="connsiteY138" fmla="*/ 7095 h 10000"/>
                <a:gd name="connsiteX139" fmla="*/ 791 w 10000"/>
                <a:gd name="connsiteY139" fmla="*/ 7024 h 10000"/>
                <a:gd name="connsiteX140" fmla="*/ 709 w 10000"/>
                <a:gd name="connsiteY140" fmla="*/ 6941 h 10000"/>
                <a:gd name="connsiteX141" fmla="*/ 628 w 10000"/>
                <a:gd name="connsiteY141" fmla="*/ 6869 h 10000"/>
                <a:gd name="connsiteX142" fmla="*/ 546 w 10000"/>
                <a:gd name="connsiteY142" fmla="*/ 6798 h 10000"/>
                <a:gd name="connsiteX143" fmla="*/ 469 w 10000"/>
                <a:gd name="connsiteY143" fmla="*/ 6711 h 10000"/>
                <a:gd name="connsiteX144" fmla="*/ 383 w 10000"/>
                <a:gd name="connsiteY144" fmla="*/ 6653 h 10000"/>
                <a:gd name="connsiteX145" fmla="*/ 301 w 10000"/>
                <a:gd name="connsiteY145" fmla="*/ 6582 h 10000"/>
                <a:gd name="connsiteX146" fmla="*/ 220 w 10000"/>
                <a:gd name="connsiteY146" fmla="*/ 6511 h 10000"/>
                <a:gd name="connsiteX147" fmla="*/ 138 w 10000"/>
                <a:gd name="connsiteY147" fmla="*/ 6455 h 10000"/>
                <a:gd name="connsiteX148" fmla="*/ 56 w 10000"/>
                <a:gd name="connsiteY148" fmla="*/ 6385 h 10000"/>
                <a:gd name="connsiteX149" fmla="*/ 0 w 10000"/>
                <a:gd name="connsiteY149" fmla="*/ 6551 h 10000"/>
                <a:gd name="connsiteX150" fmla="*/ 15 w 10000"/>
                <a:gd name="connsiteY150" fmla="*/ 6582 h 10000"/>
                <a:gd name="connsiteX151" fmla="*/ 51 w 10000"/>
                <a:gd name="connsiteY151" fmla="*/ 6637 h 10000"/>
                <a:gd name="connsiteX152" fmla="*/ 106 w 10000"/>
                <a:gd name="connsiteY152" fmla="*/ 6698 h 10000"/>
                <a:gd name="connsiteX153" fmla="*/ 178 w 10000"/>
                <a:gd name="connsiteY153" fmla="*/ 6781 h 10000"/>
                <a:gd name="connsiteX154" fmla="*/ 265 w 10000"/>
                <a:gd name="connsiteY154" fmla="*/ 6869 h 10000"/>
                <a:gd name="connsiteX155" fmla="*/ 362 w 10000"/>
                <a:gd name="connsiteY155" fmla="*/ 6967 h 10000"/>
                <a:gd name="connsiteX156" fmla="*/ 459 w 10000"/>
                <a:gd name="connsiteY156" fmla="*/ 7082 h 10000"/>
                <a:gd name="connsiteX157" fmla="*/ 561 w 10000"/>
                <a:gd name="connsiteY157" fmla="*/ 7178 h 10000"/>
                <a:gd name="connsiteX158" fmla="*/ 663 w 10000"/>
                <a:gd name="connsiteY158" fmla="*/ 7296 h 10000"/>
                <a:gd name="connsiteX159" fmla="*/ 759 w 10000"/>
                <a:gd name="connsiteY159" fmla="*/ 7394 h 10000"/>
                <a:gd name="connsiteX160" fmla="*/ 857 w 10000"/>
                <a:gd name="connsiteY160" fmla="*/ 7480 h 10000"/>
                <a:gd name="connsiteX161" fmla="*/ 938 w 10000"/>
                <a:gd name="connsiteY161" fmla="*/ 7566 h 10000"/>
                <a:gd name="connsiteX162" fmla="*/ 1005 w 10000"/>
                <a:gd name="connsiteY162" fmla="*/ 7653 h 10000"/>
                <a:gd name="connsiteX163" fmla="*/ 1062 w 10000"/>
                <a:gd name="connsiteY163" fmla="*/ 7694 h 10000"/>
                <a:gd name="connsiteX164" fmla="*/ 1098 w 10000"/>
                <a:gd name="connsiteY164" fmla="*/ 7738 h 10000"/>
                <a:gd name="connsiteX165" fmla="*/ 1108 w 10000"/>
                <a:gd name="connsiteY165" fmla="*/ 7753 h 10000"/>
                <a:gd name="connsiteX166" fmla="*/ 1103 w 10000"/>
                <a:gd name="connsiteY166" fmla="*/ 7753 h 10000"/>
                <a:gd name="connsiteX167" fmla="*/ 1082 w 10000"/>
                <a:gd name="connsiteY167" fmla="*/ 7766 h 10000"/>
                <a:gd name="connsiteX168" fmla="*/ 1062 w 10000"/>
                <a:gd name="connsiteY168" fmla="*/ 7795 h 10000"/>
                <a:gd name="connsiteX169" fmla="*/ 1032 w 10000"/>
                <a:gd name="connsiteY169" fmla="*/ 7836 h 10000"/>
                <a:gd name="connsiteX170" fmla="*/ 994 w 10000"/>
                <a:gd name="connsiteY170" fmla="*/ 7865 h 10000"/>
                <a:gd name="connsiteX171" fmla="*/ 963 w 10000"/>
                <a:gd name="connsiteY171" fmla="*/ 7907 h 10000"/>
                <a:gd name="connsiteX172" fmla="*/ 938 w 10000"/>
                <a:gd name="connsiteY172" fmla="*/ 7950 h 10000"/>
                <a:gd name="connsiteX173" fmla="*/ 912 w 10000"/>
                <a:gd name="connsiteY173" fmla="*/ 7993 h 10000"/>
                <a:gd name="connsiteX174" fmla="*/ 2504 w 10000"/>
                <a:gd name="connsiteY174" fmla="*/ 9944 h 10000"/>
                <a:gd name="connsiteX175" fmla="*/ 2535 w 10000"/>
                <a:gd name="connsiteY175" fmla="*/ 9987 h 10000"/>
                <a:gd name="connsiteX176" fmla="*/ 2561 w 10000"/>
                <a:gd name="connsiteY176" fmla="*/ 10000 h 10000"/>
                <a:gd name="connsiteX177" fmla="*/ 2591 w 10000"/>
                <a:gd name="connsiteY177" fmla="*/ 10000 h 10000"/>
                <a:gd name="connsiteX178" fmla="*/ 2623 w 10000"/>
                <a:gd name="connsiteY178" fmla="*/ 9928 h 10000"/>
                <a:gd name="connsiteX179" fmla="*/ 1256 w 10000"/>
                <a:gd name="connsiteY179" fmla="*/ 8106 h 10000"/>
                <a:gd name="connsiteX180" fmla="*/ 1347 w 10000"/>
                <a:gd name="connsiteY180" fmla="*/ 8050 h 10000"/>
                <a:gd name="connsiteX181" fmla="*/ 1506 w 10000"/>
                <a:gd name="connsiteY181" fmla="*/ 7963 h 10000"/>
                <a:gd name="connsiteX182" fmla="*/ 1714 w 10000"/>
                <a:gd name="connsiteY182" fmla="*/ 7836 h 10000"/>
                <a:gd name="connsiteX183" fmla="*/ 1964 w 10000"/>
                <a:gd name="connsiteY183" fmla="*/ 7694 h 10000"/>
                <a:gd name="connsiteX184" fmla="*/ 2250 w 10000"/>
                <a:gd name="connsiteY184" fmla="*/ 7551 h 10000"/>
                <a:gd name="connsiteX185" fmla="*/ 2561 w 10000"/>
                <a:gd name="connsiteY185" fmla="*/ 7394 h 10000"/>
                <a:gd name="connsiteX186" fmla="*/ 2892 w 10000"/>
                <a:gd name="connsiteY186" fmla="*/ 7208 h 10000"/>
                <a:gd name="connsiteX187" fmla="*/ 3220 w 10000"/>
                <a:gd name="connsiteY187" fmla="*/ 7038 h 10000"/>
                <a:gd name="connsiteX188" fmla="*/ 3551 w 10000"/>
                <a:gd name="connsiteY188" fmla="*/ 6881 h 10000"/>
                <a:gd name="connsiteX189" fmla="*/ 3863 w 10000"/>
                <a:gd name="connsiteY189" fmla="*/ 6711 h 10000"/>
                <a:gd name="connsiteX190" fmla="*/ 4153 w 10000"/>
                <a:gd name="connsiteY190" fmla="*/ 6569 h 10000"/>
                <a:gd name="connsiteX191" fmla="*/ 4413 w 10000"/>
                <a:gd name="connsiteY191" fmla="*/ 6426 h 10000"/>
                <a:gd name="connsiteX192" fmla="*/ 4638 w 10000"/>
                <a:gd name="connsiteY192" fmla="*/ 6326 h 10000"/>
                <a:gd name="connsiteX193" fmla="*/ 4801 w 10000"/>
                <a:gd name="connsiteY193" fmla="*/ 6226 h 10000"/>
                <a:gd name="connsiteX194" fmla="*/ 4913 w 10000"/>
                <a:gd name="connsiteY194" fmla="*/ 6170 h 10000"/>
                <a:gd name="connsiteX195" fmla="*/ 4948 w 10000"/>
                <a:gd name="connsiteY195" fmla="*/ 6158 h 10000"/>
                <a:gd name="connsiteX196" fmla="*/ 5010 w 10000"/>
                <a:gd name="connsiteY196" fmla="*/ 6255 h 10000"/>
                <a:gd name="connsiteX197" fmla="*/ 5077 w 10000"/>
                <a:gd name="connsiteY197" fmla="*/ 6355 h 10000"/>
                <a:gd name="connsiteX198" fmla="*/ 5149 w 10000"/>
                <a:gd name="connsiteY198" fmla="*/ 6455 h 10000"/>
                <a:gd name="connsiteX199" fmla="*/ 5220 w 10000"/>
                <a:gd name="connsiteY199" fmla="*/ 6569 h 10000"/>
                <a:gd name="connsiteX200" fmla="*/ 5281 w 10000"/>
                <a:gd name="connsiteY200" fmla="*/ 6683 h 10000"/>
                <a:gd name="connsiteX201" fmla="*/ 5347 w 10000"/>
                <a:gd name="connsiteY201" fmla="*/ 6798 h 10000"/>
                <a:gd name="connsiteX202" fmla="*/ 5409 w 10000"/>
                <a:gd name="connsiteY202" fmla="*/ 6910 h 10000"/>
                <a:gd name="connsiteX203" fmla="*/ 5470 w 10000"/>
                <a:gd name="connsiteY203" fmla="*/ 7038 h 10000"/>
                <a:gd name="connsiteX204" fmla="*/ 5465 w 10000"/>
                <a:gd name="connsiteY204" fmla="*/ 7464 h 10000"/>
                <a:gd name="connsiteX205" fmla="*/ 5439 w 10000"/>
                <a:gd name="connsiteY205" fmla="*/ 7865 h 10000"/>
                <a:gd name="connsiteX206" fmla="*/ 5409 w 10000"/>
                <a:gd name="connsiteY206" fmla="*/ 8279 h 10000"/>
                <a:gd name="connsiteX207" fmla="*/ 5378 w 10000"/>
                <a:gd name="connsiteY207" fmla="*/ 8649 h 10000"/>
                <a:gd name="connsiteX208" fmla="*/ 5336 w 10000"/>
                <a:gd name="connsiteY208" fmla="*/ 8519 h 10000"/>
                <a:gd name="connsiteX209" fmla="*/ 5291 w 10000"/>
                <a:gd name="connsiteY209" fmla="*/ 8391 h 10000"/>
                <a:gd name="connsiteX210" fmla="*/ 5250 w 10000"/>
                <a:gd name="connsiteY210" fmla="*/ 8263 h 10000"/>
                <a:gd name="connsiteX211" fmla="*/ 5210 w 10000"/>
                <a:gd name="connsiteY211" fmla="*/ 8146 h 10000"/>
                <a:gd name="connsiteX212" fmla="*/ 5169 w 10000"/>
                <a:gd name="connsiteY212" fmla="*/ 8020 h 10000"/>
                <a:gd name="connsiteX213" fmla="*/ 5129 w 10000"/>
                <a:gd name="connsiteY213" fmla="*/ 7907 h 10000"/>
                <a:gd name="connsiteX214" fmla="*/ 5082 w 10000"/>
                <a:gd name="connsiteY214" fmla="*/ 7795 h 10000"/>
                <a:gd name="connsiteX215" fmla="*/ 5030 w 10000"/>
                <a:gd name="connsiteY215" fmla="*/ 7694 h 10000"/>
                <a:gd name="connsiteX216" fmla="*/ 5072 w 10000"/>
                <a:gd name="connsiteY216" fmla="*/ 7694 h 10000"/>
                <a:gd name="connsiteX217" fmla="*/ 5112 w 10000"/>
                <a:gd name="connsiteY217" fmla="*/ 7738 h 10000"/>
                <a:gd name="connsiteX218" fmla="*/ 5154 w 10000"/>
                <a:gd name="connsiteY218" fmla="*/ 7808 h 10000"/>
                <a:gd name="connsiteX219" fmla="*/ 5189 w 10000"/>
                <a:gd name="connsiteY219" fmla="*/ 7895 h 10000"/>
                <a:gd name="connsiteX220" fmla="*/ 5230 w 10000"/>
                <a:gd name="connsiteY220" fmla="*/ 7980 h 10000"/>
                <a:gd name="connsiteX221" fmla="*/ 5270 w 10000"/>
                <a:gd name="connsiteY221" fmla="*/ 8007 h 10000"/>
                <a:gd name="connsiteX222" fmla="*/ 5311 w 10000"/>
                <a:gd name="connsiteY222" fmla="*/ 8007 h 10000"/>
                <a:gd name="connsiteX223" fmla="*/ 5357 w 10000"/>
                <a:gd name="connsiteY223" fmla="*/ 7950 h 10000"/>
                <a:gd name="connsiteX224" fmla="*/ 5316 w 10000"/>
                <a:gd name="connsiteY224" fmla="*/ 7753 h 10000"/>
                <a:gd name="connsiteX225" fmla="*/ 5265 w 10000"/>
                <a:gd name="connsiteY225" fmla="*/ 7566 h 10000"/>
                <a:gd name="connsiteX226" fmla="*/ 5210 w 10000"/>
                <a:gd name="connsiteY226" fmla="*/ 7410 h 10000"/>
                <a:gd name="connsiteX227" fmla="*/ 5149 w 10000"/>
                <a:gd name="connsiteY227" fmla="*/ 7239 h 10000"/>
                <a:gd name="connsiteX228" fmla="*/ 5082 w 10000"/>
                <a:gd name="connsiteY228" fmla="*/ 7095 h 10000"/>
                <a:gd name="connsiteX229" fmla="*/ 5010 w 10000"/>
                <a:gd name="connsiteY229" fmla="*/ 6967 h 10000"/>
                <a:gd name="connsiteX230" fmla="*/ 4938 w 10000"/>
                <a:gd name="connsiteY230" fmla="*/ 6854 h 10000"/>
                <a:gd name="connsiteX231" fmla="*/ 4871 w 10000"/>
                <a:gd name="connsiteY231" fmla="*/ 6753 h 10000"/>
                <a:gd name="connsiteX232" fmla="*/ 4918 w 10000"/>
                <a:gd name="connsiteY232" fmla="*/ 6766 h 10000"/>
                <a:gd name="connsiteX233" fmla="*/ 4964 w 10000"/>
                <a:gd name="connsiteY233" fmla="*/ 6781 h 10000"/>
                <a:gd name="connsiteX234" fmla="*/ 5010 w 10000"/>
                <a:gd name="connsiteY234" fmla="*/ 6811 h 10000"/>
                <a:gd name="connsiteX235" fmla="*/ 5057 w 10000"/>
                <a:gd name="connsiteY235" fmla="*/ 6854 h 10000"/>
                <a:gd name="connsiteX236" fmla="*/ 5107 w 10000"/>
                <a:gd name="connsiteY236" fmla="*/ 6881 h 10000"/>
                <a:gd name="connsiteX237" fmla="*/ 5154 w 10000"/>
                <a:gd name="connsiteY237" fmla="*/ 6925 h 10000"/>
                <a:gd name="connsiteX238" fmla="*/ 5194 w 10000"/>
                <a:gd name="connsiteY238" fmla="*/ 6981 h 10000"/>
                <a:gd name="connsiteX239" fmla="*/ 5235 w 10000"/>
                <a:gd name="connsiteY239" fmla="*/ 7038 h 10000"/>
                <a:gd name="connsiteX240" fmla="*/ 5260 w 10000"/>
                <a:gd name="connsiteY240" fmla="*/ 7053 h 10000"/>
                <a:gd name="connsiteX241" fmla="*/ 5281 w 10000"/>
                <a:gd name="connsiteY241" fmla="*/ 7108 h 10000"/>
                <a:gd name="connsiteX242" fmla="*/ 5306 w 10000"/>
                <a:gd name="connsiteY242" fmla="*/ 7178 h 10000"/>
                <a:gd name="connsiteX243" fmla="*/ 5321 w 10000"/>
                <a:gd name="connsiteY243" fmla="*/ 7225 h 10000"/>
                <a:gd name="connsiteX244" fmla="*/ 5347 w 10000"/>
                <a:gd name="connsiteY244" fmla="*/ 7296 h 10000"/>
                <a:gd name="connsiteX245" fmla="*/ 5368 w 10000"/>
                <a:gd name="connsiteY245" fmla="*/ 7310 h 10000"/>
                <a:gd name="connsiteX246" fmla="*/ 5393 w 10000"/>
                <a:gd name="connsiteY246" fmla="*/ 7296 h 10000"/>
                <a:gd name="connsiteX247" fmla="*/ 5424 w 10000"/>
                <a:gd name="connsiteY247" fmla="*/ 7225 h 10000"/>
                <a:gd name="connsiteX248" fmla="*/ 5383 w 10000"/>
                <a:gd name="connsiteY248" fmla="*/ 7082 h 10000"/>
                <a:gd name="connsiteX249" fmla="*/ 5336 w 10000"/>
                <a:gd name="connsiteY249" fmla="*/ 6967 h 10000"/>
                <a:gd name="connsiteX250" fmla="*/ 5281 w 10000"/>
                <a:gd name="connsiteY250" fmla="*/ 6869 h 10000"/>
                <a:gd name="connsiteX251" fmla="*/ 5230 w 10000"/>
                <a:gd name="connsiteY251" fmla="*/ 6781 h 10000"/>
                <a:gd name="connsiteX252" fmla="*/ 5169 w 10000"/>
                <a:gd name="connsiteY252" fmla="*/ 6711 h 10000"/>
                <a:gd name="connsiteX253" fmla="*/ 5112 w 10000"/>
                <a:gd name="connsiteY253" fmla="*/ 6669 h 10000"/>
                <a:gd name="connsiteX254" fmla="*/ 5047 w 10000"/>
                <a:gd name="connsiteY254" fmla="*/ 6597 h 10000"/>
                <a:gd name="connsiteX255" fmla="*/ 4989 w 10000"/>
                <a:gd name="connsiteY255" fmla="*/ 6551 h 10000"/>
                <a:gd name="connsiteX256" fmla="*/ 4953 w 10000"/>
                <a:gd name="connsiteY256" fmla="*/ 6511 h 10000"/>
                <a:gd name="connsiteX257" fmla="*/ 4913 w 10000"/>
                <a:gd name="connsiteY257" fmla="*/ 6496 h 10000"/>
                <a:gd name="connsiteX258" fmla="*/ 4877 w 10000"/>
                <a:gd name="connsiteY258" fmla="*/ 6496 h 10000"/>
                <a:gd name="connsiteX259" fmla="*/ 4846 w 10000"/>
                <a:gd name="connsiteY259" fmla="*/ 6569 h 10000"/>
                <a:gd name="connsiteX260" fmla="*/ 4846 w 10000"/>
                <a:gd name="connsiteY260" fmla="*/ 6610 h 10000"/>
                <a:gd name="connsiteX261" fmla="*/ 4851 w 10000"/>
                <a:gd name="connsiteY261" fmla="*/ 6669 h 10000"/>
                <a:gd name="connsiteX262" fmla="*/ 4856 w 10000"/>
                <a:gd name="connsiteY262" fmla="*/ 6698 h 10000"/>
                <a:gd name="connsiteX263" fmla="*/ 4871 w 10000"/>
                <a:gd name="connsiteY263" fmla="*/ 6724 h 10000"/>
                <a:gd name="connsiteX264" fmla="*/ 4831 w 10000"/>
                <a:gd name="connsiteY264" fmla="*/ 6766 h 10000"/>
                <a:gd name="connsiteX265" fmla="*/ 4780 w 10000"/>
                <a:gd name="connsiteY265" fmla="*/ 6781 h 10000"/>
                <a:gd name="connsiteX266" fmla="*/ 4745 w 10000"/>
                <a:gd name="connsiteY266" fmla="*/ 6811 h 10000"/>
                <a:gd name="connsiteX267" fmla="*/ 4740 w 10000"/>
                <a:gd name="connsiteY267" fmla="*/ 6941 h 10000"/>
                <a:gd name="connsiteX268" fmla="*/ 4790 w 10000"/>
                <a:gd name="connsiteY268" fmla="*/ 6995 h 10000"/>
                <a:gd name="connsiteX269" fmla="*/ 4836 w 10000"/>
                <a:gd name="connsiteY269" fmla="*/ 7038 h 10000"/>
                <a:gd name="connsiteX270" fmla="*/ 4882 w 10000"/>
                <a:gd name="connsiteY270" fmla="*/ 7095 h 10000"/>
                <a:gd name="connsiteX271" fmla="*/ 4933 w 10000"/>
                <a:gd name="connsiteY271" fmla="*/ 7123 h 10000"/>
                <a:gd name="connsiteX272" fmla="*/ 4974 w 10000"/>
                <a:gd name="connsiteY272" fmla="*/ 7178 h 10000"/>
                <a:gd name="connsiteX273" fmla="*/ 5025 w 10000"/>
                <a:gd name="connsiteY273" fmla="*/ 7239 h 10000"/>
                <a:gd name="connsiteX274" fmla="*/ 5067 w 10000"/>
                <a:gd name="connsiteY274" fmla="*/ 7325 h 10000"/>
                <a:gd name="connsiteX275" fmla="*/ 5107 w 10000"/>
                <a:gd name="connsiteY275" fmla="*/ 7410 h 10000"/>
                <a:gd name="connsiteX276" fmla="*/ 5072 w 10000"/>
                <a:gd name="connsiteY276" fmla="*/ 7423 h 10000"/>
                <a:gd name="connsiteX277" fmla="*/ 5030 w 10000"/>
                <a:gd name="connsiteY277" fmla="*/ 7423 h 10000"/>
                <a:gd name="connsiteX278" fmla="*/ 4994 w 10000"/>
                <a:gd name="connsiteY278" fmla="*/ 7410 h 10000"/>
                <a:gd name="connsiteX279" fmla="*/ 4953 w 10000"/>
                <a:gd name="connsiteY279" fmla="*/ 7367 h 10000"/>
                <a:gd name="connsiteX280" fmla="*/ 4913 w 10000"/>
                <a:gd name="connsiteY280" fmla="*/ 7339 h 10000"/>
                <a:gd name="connsiteX281" fmla="*/ 4871 w 10000"/>
                <a:gd name="connsiteY281" fmla="*/ 7325 h 10000"/>
                <a:gd name="connsiteX282" fmla="*/ 4836 w 10000"/>
                <a:gd name="connsiteY282" fmla="*/ 7353 h 10000"/>
                <a:gd name="connsiteX283" fmla="*/ 4795 w 10000"/>
                <a:gd name="connsiteY283" fmla="*/ 7410 h 10000"/>
                <a:gd name="connsiteX284" fmla="*/ 4811 w 10000"/>
                <a:gd name="connsiteY284" fmla="*/ 7580 h 10000"/>
                <a:gd name="connsiteX285" fmla="*/ 4846 w 10000"/>
                <a:gd name="connsiteY285" fmla="*/ 7738 h 10000"/>
                <a:gd name="connsiteX286" fmla="*/ 4887 w 10000"/>
                <a:gd name="connsiteY286" fmla="*/ 7850 h 10000"/>
                <a:gd name="connsiteX287" fmla="*/ 4938 w 10000"/>
                <a:gd name="connsiteY287" fmla="*/ 7963 h 10000"/>
                <a:gd name="connsiteX288" fmla="*/ 4989 w 10000"/>
                <a:gd name="connsiteY288" fmla="*/ 8078 h 10000"/>
                <a:gd name="connsiteX289" fmla="*/ 5042 w 10000"/>
                <a:gd name="connsiteY289" fmla="*/ 8206 h 10000"/>
                <a:gd name="connsiteX290" fmla="*/ 5082 w 10000"/>
                <a:gd name="connsiteY290" fmla="*/ 8376 h 10000"/>
                <a:gd name="connsiteX291" fmla="*/ 5117 w 10000"/>
                <a:gd name="connsiteY291" fmla="*/ 8547 h 10000"/>
                <a:gd name="connsiteX292" fmla="*/ 5025 w 10000"/>
                <a:gd name="connsiteY292" fmla="*/ 8606 h 10000"/>
                <a:gd name="connsiteX293" fmla="*/ 4923 w 10000"/>
                <a:gd name="connsiteY293" fmla="*/ 8664 h 10000"/>
                <a:gd name="connsiteX294" fmla="*/ 4831 w 10000"/>
                <a:gd name="connsiteY294" fmla="*/ 8750 h 10000"/>
                <a:gd name="connsiteX295" fmla="*/ 4735 w 10000"/>
                <a:gd name="connsiteY295" fmla="*/ 8835 h 10000"/>
                <a:gd name="connsiteX296" fmla="*/ 4643 w 10000"/>
                <a:gd name="connsiteY296" fmla="*/ 8920 h 10000"/>
                <a:gd name="connsiteX297" fmla="*/ 4545 w 10000"/>
                <a:gd name="connsiteY297" fmla="*/ 8977 h 10000"/>
                <a:gd name="connsiteX298" fmla="*/ 4448 w 10000"/>
                <a:gd name="connsiteY298" fmla="*/ 9033 h 10000"/>
                <a:gd name="connsiteX299" fmla="*/ 4352 w 10000"/>
                <a:gd name="connsiteY299" fmla="*/ 9048 h 10000"/>
                <a:gd name="connsiteX300" fmla="*/ 4372 w 10000"/>
                <a:gd name="connsiteY300" fmla="*/ 8693 h 10000"/>
                <a:gd name="connsiteX301" fmla="*/ 4382 w 10000"/>
                <a:gd name="connsiteY301" fmla="*/ 8292 h 10000"/>
                <a:gd name="connsiteX302" fmla="*/ 4372 w 10000"/>
                <a:gd name="connsiteY302" fmla="*/ 7907 h 10000"/>
                <a:gd name="connsiteX303" fmla="*/ 4352 w 10000"/>
                <a:gd name="connsiteY303" fmla="*/ 7551 h 10000"/>
                <a:gd name="connsiteX304" fmla="*/ 4327 w 10000"/>
                <a:gd name="connsiteY304" fmla="*/ 7437 h 10000"/>
                <a:gd name="connsiteX305" fmla="*/ 4301 w 10000"/>
                <a:gd name="connsiteY305" fmla="*/ 7310 h 10000"/>
                <a:gd name="connsiteX306" fmla="*/ 4271 w 10000"/>
                <a:gd name="connsiteY306" fmla="*/ 7194 h 10000"/>
                <a:gd name="connsiteX307" fmla="*/ 4224 w 10000"/>
                <a:gd name="connsiteY307" fmla="*/ 7151 h 10000"/>
                <a:gd name="connsiteX308" fmla="*/ 4178 w 10000"/>
                <a:gd name="connsiteY308" fmla="*/ 7394 h 10000"/>
                <a:gd name="connsiteX309" fmla="*/ 4147 w 10000"/>
                <a:gd name="connsiteY309" fmla="*/ 7639 h 10000"/>
                <a:gd name="connsiteX310" fmla="*/ 4117 w 10000"/>
                <a:gd name="connsiteY310" fmla="*/ 7879 h 10000"/>
                <a:gd name="connsiteX311" fmla="*/ 4066 w 10000"/>
                <a:gd name="connsiteY311" fmla="*/ 8106 h 10000"/>
                <a:gd name="connsiteX312" fmla="*/ 3863 w 10000"/>
                <a:gd name="connsiteY312" fmla="*/ 7151 h 10000"/>
                <a:gd name="connsiteX313" fmla="*/ 3801 w 10000"/>
                <a:gd name="connsiteY313" fmla="*/ 7151 h 10000"/>
                <a:gd name="connsiteX314" fmla="*/ 3801 w 10000"/>
                <a:gd name="connsiteY314" fmla="*/ 7310 h 10000"/>
                <a:gd name="connsiteX315" fmla="*/ 3843 w 10000"/>
                <a:gd name="connsiteY315" fmla="*/ 7480 h 10000"/>
                <a:gd name="connsiteX316" fmla="*/ 3878 w 10000"/>
                <a:gd name="connsiteY316" fmla="*/ 7666 h 10000"/>
                <a:gd name="connsiteX317" fmla="*/ 3908 w 10000"/>
                <a:gd name="connsiteY317" fmla="*/ 7850 h 10000"/>
                <a:gd name="connsiteX318" fmla="*/ 3939 w 10000"/>
                <a:gd name="connsiteY318" fmla="*/ 8050 h 10000"/>
                <a:gd name="connsiteX319" fmla="*/ 3964 w 10000"/>
                <a:gd name="connsiteY319" fmla="*/ 8221 h 10000"/>
                <a:gd name="connsiteX320" fmla="*/ 3989 w 10000"/>
                <a:gd name="connsiteY320" fmla="*/ 8418 h 10000"/>
                <a:gd name="connsiteX321" fmla="*/ 4005 w 10000"/>
                <a:gd name="connsiteY321" fmla="*/ 8635 h 10000"/>
                <a:gd name="connsiteX322" fmla="*/ 4025 w 10000"/>
                <a:gd name="connsiteY322" fmla="*/ 8835 h 10000"/>
                <a:gd name="connsiteX323" fmla="*/ 4072 w 10000"/>
                <a:gd name="connsiteY323" fmla="*/ 8805 h 10000"/>
                <a:gd name="connsiteX324" fmla="*/ 4112 w 10000"/>
                <a:gd name="connsiteY324" fmla="*/ 8723 h 10000"/>
                <a:gd name="connsiteX325" fmla="*/ 4142 w 10000"/>
                <a:gd name="connsiteY325" fmla="*/ 8635 h 10000"/>
                <a:gd name="connsiteX326" fmla="*/ 4173 w 10000"/>
                <a:gd name="connsiteY326" fmla="*/ 8534 h 10000"/>
                <a:gd name="connsiteX327" fmla="*/ 4193 w 10000"/>
                <a:gd name="connsiteY327" fmla="*/ 8418 h 10000"/>
                <a:gd name="connsiteX328" fmla="*/ 4214 w 10000"/>
                <a:gd name="connsiteY328" fmla="*/ 8292 h 10000"/>
                <a:gd name="connsiteX329" fmla="*/ 4229 w 10000"/>
                <a:gd name="connsiteY329" fmla="*/ 8178 h 10000"/>
                <a:gd name="connsiteX330" fmla="*/ 4251 w 10000"/>
                <a:gd name="connsiteY330" fmla="*/ 8066 h 10000"/>
                <a:gd name="connsiteX331" fmla="*/ 4271 w 10000"/>
                <a:gd name="connsiteY331" fmla="*/ 8178 h 10000"/>
                <a:gd name="connsiteX332" fmla="*/ 4261 w 10000"/>
                <a:gd name="connsiteY332" fmla="*/ 8432 h 10000"/>
                <a:gd name="connsiteX333" fmla="*/ 4235 w 10000"/>
                <a:gd name="connsiteY333" fmla="*/ 8705 h 10000"/>
                <a:gd name="connsiteX334" fmla="*/ 4214 w 10000"/>
                <a:gd name="connsiteY334" fmla="*/ 8948 h 10000"/>
                <a:gd name="connsiteX335" fmla="*/ 4178 w 10000"/>
                <a:gd name="connsiteY335" fmla="*/ 9205 h 10000"/>
                <a:gd name="connsiteX336" fmla="*/ 4142 w 10000"/>
                <a:gd name="connsiteY336" fmla="*/ 9459 h 10000"/>
                <a:gd name="connsiteX337" fmla="*/ 4107 w 10000"/>
                <a:gd name="connsiteY337" fmla="*/ 9703 h 10000"/>
                <a:gd name="connsiteX338" fmla="*/ 4291 w 10000"/>
                <a:gd name="connsiteY338" fmla="*/ 9861 h 10000"/>
                <a:gd name="connsiteX339" fmla="*/ 4306 w 10000"/>
                <a:gd name="connsiteY339" fmla="*/ 9673 h 10000"/>
                <a:gd name="connsiteX340" fmla="*/ 4327 w 10000"/>
                <a:gd name="connsiteY340" fmla="*/ 9516 h 10000"/>
                <a:gd name="connsiteX341" fmla="*/ 4433 w 10000"/>
                <a:gd name="connsiteY341" fmla="*/ 9474 h 10000"/>
                <a:gd name="connsiteX342" fmla="*/ 4545 w 10000"/>
                <a:gd name="connsiteY342" fmla="*/ 9389 h 10000"/>
                <a:gd name="connsiteX343" fmla="*/ 4658 w 10000"/>
                <a:gd name="connsiteY343" fmla="*/ 9304 h 10000"/>
                <a:gd name="connsiteX344" fmla="*/ 4770 w 10000"/>
                <a:gd name="connsiteY344" fmla="*/ 9233 h 10000"/>
                <a:gd name="connsiteX345" fmla="*/ 4882 w 10000"/>
                <a:gd name="connsiteY345" fmla="*/ 9148 h 10000"/>
                <a:gd name="connsiteX346" fmla="*/ 4989 w 10000"/>
                <a:gd name="connsiteY346" fmla="*/ 9063 h 10000"/>
                <a:gd name="connsiteX347" fmla="*/ 5102 w 10000"/>
                <a:gd name="connsiteY347" fmla="*/ 8977 h 10000"/>
                <a:gd name="connsiteX348" fmla="*/ 5210 w 10000"/>
                <a:gd name="connsiteY348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30 w 10000"/>
                <a:gd name="connsiteY60" fmla="*/ 3163 h 10000"/>
                <a:gd name="connsiteX61" fmla="*/ 9067 w 10000"/>
                <a:gd name="connsiteY61" fmla="*/ 1698 h 10000"/>
                <a:gd name="connsiteX62" fmla="*/ 9051 w 10000"/>
                <a:gd name="connsiteY62" fmla="*/ 1712 h 10000"/>
                <a:gd name="connsiteX63" fmla="*/ 9040 w 10000"/>
                <a:gd name="connsiteY63" fmla="*/ 1726 h 10000"/>
                <a:gd name="connsiteX64" fmla="*/ 9025 w 10000"/>
                <a:gd name="connsiteY64" fmla="*/ 1739 h 10000"/>
                <a:gd name="connsiteX65" fmla="*/ 9015 w 10000"/>
                <a:gd name="connsiteY65" fmla="*/ 1766 h 10000"/>
                <a:gd name="connsiteX66" fmla="*/ 8973 w 10000"/>
                <a:gd name="connsiteY66" fmla="*/ 1912 h 10000"/>
                <a:gd name="connsiteX67" fmla="*/ 8887 w 10000"/>
                <a:gd name="connsiteY67" fmla="*/ 2168 h 10000"/>
                <a:gd name="connsiteX68" fmla="*/ 8815 w 10000"/>
                <a:gd name="connsiteY68" fmla="*/ 2351 h 10000"/>
                <a:gd name="connsiteX69" fmla="*/ 8750 w 10000"/>
                <a:gd name="connsiteY69" fmla="*/ 2492 h 10000"/>
                <a:gd name="connsiteX70" fmla="*/ 8694 w 10000"/>
                <a:gd name="connsiteY70" fmla="*/ 2623 h 10000"/>
                <a:gd name="connsiteX71" fmla="*/ 8633 w 10000"/>
                <a:gd name="connsiteY71" fmla="*/ 2736 h 10000"/>
                <a:gd name="connsiteX72" fmla="*/ 8580 w 10000"/>
                <a:gd name="connsiteY72" fmla="*/ 2823 h 10000"/>
                <a:gd name="connsiteX73" fmla="*/ 8530 w 10000"/>
                <a:gd name="connsiteY73" fmla="*/ 2906 h 10000"/>
                <a:gd name="connsiteX74" fmla="*/ 8479 w 10000"/>
                <a:gd name="connsiteY74" fmla="*/ 2953 h 10000"/>
                <a:gd name="connsiteX75" fmla="*/ 8429 w 10000"/>
                <a:gd name="connsiteY75" fmla="*/ 3008 h 10000"/>
                <a:gd name="connsiteX76" fmla="*/ 8377 w 10000"/>
                <a:gd name="connsiteY76" fmla="*/ 3022 h 10000"/>
                <a:gd name="connsiteX77" fmla="*/ 8321 w 10000"/>
                <a:gd name="connsiteY77" fmla="*/ 3037 h 10000"/>
                <a:gd name="connsiteX78" fmla="*/ 8271 w 10000"/>
                <a:gd name="connsiteY78" fmla="*/ 3051 h 10000"/>
                <a:gd name="connsiteX79" fmla="*/ 8210 w 10000"/>
                <a:gd name="connsiteY79" fmla="*/ 3051 h 10000"/>
                <a:gd name="connsiteX80" fmla="*/ 8147 w 10000"/>
                <a:gd name="connsiteY80" fmla="*/ 3037 h 10000"/>
                <a:gd name="connsiteX81" fmla="*/ 8076 w 10000"/>
                <a:gd name="connsiteY81" fmla="*/ 3037 h 10000"/>
                <a:gd name="connsiteX82" fmla="*/ 8000 w 10000"/>
                <a:gd name="connsiteY82" fmla="*/ 3022 h 10000"/>
                <a:gd name="connsiteX83" fmla="*/ 7918 w 10000"/>
                <a:gd name="connsiteY83" fmla="*/ 3008 h 10000"/>
                <a:gd name="connsiteX84" fmla="*/ 7863 w 10000"/>
                <a:gd name="connsiteY84" fmla="*/ 2935 h 10000"/>
                <a:gd name="connsiteX85" fmla="*/ 7807 w 10000"/>
                <a:gd name="connsiteY85" fmla="*/ 2892 h 10000"/>
                <a:gd name="connsiteX86" fmla="*/ 7755 w 10000"/>
                <a:gd name="connsiteY86" fmla="*/ 2823 h 10000"/>
                <a:gd name="connsiteX87" fmla="*/ 7693 w 10000"/>
                <a:gd name="connsiteY87" fmla="*/ 2763 h 10000"/>
                <a:gd name="connsiteX88" fmla="*/ 7643 w 10000"/>
                <a:gd name="connsiteY88" fmla="*/ 2692 h 10000"/>
                <a:gd name="connsiteX89" fmla="*/ 7587 w 10000"/>
                <a:gd name="connsiteY89" fmla="*/ 2593 h 10000"/>
                <a:gd name="connsiteX90" fmla="*/ 7547 w 10000"/>
                <a:gd name="connsiteY90" fmla="*/ 2478 h 10000"/>
                <a:gd name="connsiteX91" fmla="*/ 7505 w 10000"/>
                <a:gd name="connsiteY91" fmla="*/ 2351 h 10000"/>
                <a:gd name="connsiteX92" fmla="*/ 7526 w 10000"/>
                <a:gd name="connsiteY92" fmla="*/ 2295 h 10000"/>
                <a:gd name="connsiteX93" fmla="*/ 7542 w 10000"/>
                <a:gd name="connsiteY93" fmla="*/ 2238 h 10000"/>
                <a:gd name="connsiteX94" fmla="*/ 7557 w 10000"/>
                <a:gd name="connsiteY94" fmla="*/ 2168 h 10000"/>
                <a:gd name="connsiteX95" fmla="*/ 7572 w 10000"/>
                <a:gd name="connsiteY95" fmla="*/ 2112 h 10000"/>
                <a:gd name="connsiteX96" fmla="*/ 7612 w 10000"/>
                <a:gd name="connsiteY96" fmla="*/ 1753 h 10000"/>
                <a:gd name="connsiteX97" fmla="*/ 7628 w 10000"/>
                <a:gd name="connsiteY97" fmla="*/ 1397 h 10000"/>
                <a:gd name="connsiteX98" fmla="*/ 7628 w 10000"/>
                <a:gd name="connsiteY98" fmla="*/ 1042 h 10000"/>
                <a:gd name="connsiteX99" fmla="*/ 7617 w 10000"/>
                <a:gd name="connsiteY99" fmla="*/ 685 h 10000"/>
                <a:gd name="connsiteX100" fmla="*/ 7587 w 10000"/>
                <a:gd name="connsiteY100" fmla="*/ 330 h 10000"/>
                <a:gd name="connsiteX101" fmla="*/ 7542 w 10000"/>
                <a:gd name="connsiteY101" fmla="*/ 0 h 10000"/>
                <a:gd name="connsiteX102" fmla="*/ 7103 w 10000"/>
                <a:gd name="connsiteY102" fmla="*/ 1925 h 10000"/>
                <a:gd name="connsiteX103" fmla="*/ 6984 w 10000"/>
                <a:gd name="connsiteY103" fmla="*/ 1955 h 10000"/>
                <a:gd name="connsiteX104" fmla="*/ 6872 w 10000"/>
                <a:gd name="connsiteY104" fmla="*/ 2025 h 10000"/>
                <a:gd name="connsiteX105" fmla="*/ 6760 w 10000"/>
                <a:gd name="connsiteY105" fmla="*/ 2112 h 10000"/>
                <a:gd name="connsiteX106" fmla="*/ 6654 w 10000"/>
                <a:gd name="connsiteY106" fmla="*/ 2195 h 10000"/>
                <a:gd name="connsiteX107" fmla="*/ 6550 w 10000"/>
                <a:gd name="connsiteY107" fmla="*/ 2337 h 10000"/>
                <a:gd name="connsiteX108" fmla="*/ 5485 w 10000"/>
                <a:gd name="connsiteY108" fmla="*/ 6569 h 10000"/>
                <a:gd name="connsiteX109" fmla="*/ 5378 w 10000"/>
                <a:gd name="connsiteY109" fmla="*/ 6439 h 10000"/>
                <a:gd name="connsiteX110" fmla="*/ 5291 w 10000"/>
                <a:gd name="connsiteY110" fmla="*/ 6371 h 10000"/>
                <a:gd name="connsiteX111" fmla="*/ 5210 w 10000"/>
                <a:gd name="connsiteY111" fmla="*/ 6284 h 10000"/>
                <a:gd name="connsiteX112" fmla="*/ 5129 w 10000"/>
                <a:gd name="connsiteY112" fmla="*/ 6185 h 10000"/>
                <a:gd name="connsiteX113" fmla="*/ 5052 w 10000"/>
                <a:gd name="connsiteY113" fmla="*/ 6100 h 10000"/>
                <a:gd name="connsiteX114" fmla="*/ 4999 w 10000"/>
                <a:gd name="connsiteY114" fmla="*/ 6000 h 10000"/>
                <a:gd name="connsiteX115" fmla="*/ 4974 w 10000"/>
                <a:gd name="connsiteY115" fmla="*/ 5886 h 10000"/>
                <a:gd name="connsiteX116" fmla="*/ 4871 w 10000"/>
                <a:gd name="connsiteY116" fmla="*/ 5928 h 10000"/>
                <a:gd name="connsiteX117" fmla="*/ 4704 w 10000"/>
                <a:gd name="connsiteY117" fmla="*/ 6013 h 10000"/>
                <a:gd name="connsiteX118" fmla="*/ 4495 w 10000"/>
                <a:gd name="connsiteY118" fmla="*/ 6100 h 10000"/>
                <a:gd name="connsiteX119" fmla="*/ 4245 w 10000"/>
                <a:gd name="connsiteY119" fmla="*/ 6226 h 10000"/>
                <a:gd name="connsiteX120" fmla="*/ 3959 w 10000"/>
                <a:gd name="connsiteY120" fmla="*/ 6355 h 10000"/>
                <a:gd name="connsiteX121" fmla="*/ 3653 w 10000"/>
                <a:gd name="connsiteY121" fmla="*/ 6483 h 10000"/>
                <a:gd name="connsiteX122" fmla="*/ 3336 w 10000"/>
                <a:gd name="connsiteY122" fmla="*/ 6637 h 10000"/>
                <a:gd name="connsiteX123" fmla="*/ 3015 w 10000"/>
                <a:gd name="connsiteY123" fmla="*/ 6781 h 10000"/>
                <a:gd name="connsiteX124" fmla="*/ 2698 w 10000"/>
                <a:gd name="connsiteY124" fmla="*/ 6925 h 10000"/>
                <a:gd name="connsiteX125" fmla="*/ 2398 w 10000"/>
                <a:gd name="connsiteY125" fmla="*/ 7082 h 10000"/>
                <a:gd name="connsiteX126" fmla="*/ 2117 w 10000"/>
                <a:gd name="connsiteY126" fmla="*/ 7208 h 10000"/>
                <a:gd name="connsiteX127" fmla="*/ 1863 w 10000"/>
                <a:gd name="connsiteY127" fmla="*/ 7325 h 10000"/>
                <a:gd name="connsiteX128" fmla="*/ 1654 w 10000"/>
                <a:gd name="connsiteY128" fmla="*/ 7423 h 10000"/>
                <a:gd name="connsiteX129" fmla="*/ 1496 w 10000"/>
                <a:gd name="connsiteY129" fmla="*/ 7480 h 10000"/>
                <a:gd name="connsiteX130" fmla="*/ 1387 w 10000"/>
                <a:gd name="connsiteY130" fmla="*/ 7538 h 10000"/>
                <a:gd name="connsiteX131" fmla="*/ 1352 w 10000"/>
                <a:gd name="connsiteY131" fmla="*/ 7551 h 10000"/>
                <a:gd name="connsiteX132" fmla="*/ 1271 w 10000"/>
                <a:gd name="connsiteY132" fmla="*/ 7480 h 10000"/>
                <a:gd name="connsiteX133" fmla="*/ 1189 w 10000"/>
                <a:gd name="connsiteY133" fmla="*/ 7410 h 10000"/>
                <a:gd name="connsiteX134" fmla="*/ 1113 w 10000"/>
                <a:gd name="connsiteY134" fmla="*/ 7339 h 10000"/>
                <a:gd name="connsiteX135" fmla="*/ 1032 w 10000"/>
                <a:gd name="connsiteY135" fmla="*/ 7254 h 10000"/>
                <a:gd name="connsiteX136" fmla="*/ 948 w 10000"/>
                <a:gd name="connsiteY136" fmla="*/ 7178 h 10000"/>
                <a:gd name="connsiteX137" fmla="*/ 867 w 10000"/>
                <a:gd name="connsiteY137" fmla="*/ 7095 h 10000"/>
                <a:gd name="connsiteX138" fmla="*/ 791 w 10000"/>
                <a:gd name="connsiteY138" fmla="*/ 7024 h 10000"/>
                <a:gd name="connsiteX139" fmla="*/ 709 w 10000"/>
                <a:gd name="connsiteY139" fmla="*/ 6941 h 10000"/>
                <a:gd name="connsiteX140" fmla="*/ 628 w 10000"/>
                <a:gd name="connsiteY140" fmla="*/ 6869 h 10000"/>
                <a:gd name="connsiteX141" fmla="*/ 546 w 10000"/>
                <a:gd name="connsiteY141" fmla="*/ 6798 h 10000"/>
                <a:gd name="connsiteX142" fmla="*/ 469 w 10000"/>
                <a:gd name="connsiteY142" fmla="*/ 6711 h 10000"/>
                <a:gd name="connsiteX143" fmla="*/ 383 w 10000"/>
                <a:gd name="connsiteY143" fmla="*/ 6653 h 10000"/>
                <a:gd name="connsiteX144" fmla="*/ 301 w 10000"/>
                <a:gd name="connsiteY144" fmla="*/ 6582 h 10000"/>
                <a:gd name="connsiteX145" fmla="*/ 220 w 10000"/>
                <a:gd name="connsiteY145" fmla="*/ 6511 h 10000"/>
                <a:gd name="connsiteX146" fmla="*/ 138 w 10000"/>
                <a:gd name="connsiteY146" fmla="*/ 6455 h 10000"/>
                <a:gd name="connsiteX147" fmla="*/ 56 w 10000"/>
                <a:gd name="connsiteY147" fmla="*/ 6385 h 10000"/>
                <a:gd name="connsiteX148" fmla="*/ 0 w 10000"/>
                <a:gd name="connsiteY148" fmla="*/ 6551 h 10000"/>
                <a:gd name="connsiteX149" fmla="*/ 15 w 10000"/>
                <a:gd name="connsiteY149" fmla="*/ 6582 h 10000"/>
                <a:gd name="connsiteX150" fmla="*/ 51 w 10000"/>
                <a:gd name="connsiteY150" fmla="*/ 6637 h 10000"/>
                <a:gd name="connsiteX151" fmla="*/ 106 w 10000"/>
                <a:gd name="connsiteY151" fmla="*/ 6698 h 10000"/>
                <a:gd name="connsiteX152" fmla="*/ 178 w 10000"/>
                <a:gd name="connsiteY152" fmla="*/ 6781 h 10000"/>
                <a:gd name="connsiteX153" fmla="*/ 265 w 10000"/>
                <a:gd name="connsiteY153" fmla="*/ 6869 h 10000"/>
                <a:gd name="connsiteX154" fmla="*/ 362 w 10000"/>
                <a:gd name="connsiteY154" fmla="*/ 6967 h 10000"/>
                <a:gd name="connsiteX155" fmla="*/ 459 w 10000"/>
                <a:gd name="connsiteY155" fmla="*/ 7082 h 10000"/>
                <a:gd name="connsiteX156" fmla="*/ 561 w 10000"/>
                <a:gd name="connsiteY156" fmla="*/ 7178 h 10000"/>
                <a:gd name="connsiteX157" fmla="*/ 663 w 10000"/>
                <a:gd name="connsiteY157" fmla="*/ 7296 h 10000"/>
                <a:gd name="connsiteX158" fmla="*/ 759 w 10000"/>
                <a:gd name="connsiteY158" fmla="*/ 7394 h 10000"/>
                <a:gd name="connsiteX159" fmla="*/ 857 w 10000"/>
                <a:gd name="connsiteY159" fmla="*/ 7480 h 10000"/>
                <a:gd name="connsiteX160" fmla="*/ 938 w 10000"/>
                <a:gd name="connsiteY160" fmla="*/ 7566 h 10000"/>
                <a:gd name="connsiteX161" fmla="*/ 1005 w 10000"/>
                <a:gd name="connsiteY161" fmla="*/ 7653 h 10000"/>
                <a:gd name="connsiteX162" fmla="*/ 1062 w 10000"/>
                <a:gd name="connsiteY162" fmla="*/ 7694 h 10000"/>
                <a:gd name="connsiteX163" fmla="*/ 1098 w 10000"/>
                <a:gd name="connsiteY163" fmla="*/ 7738 h 10000"/>
                <a:gd name="connsiteX164" fmla="*/ 1108 w 10000"/>
                <a:gd name="connsiteY164" fmla="*/ 7753 h 10000"/>
                <a:gd name="connsiteX165" fmla="*/ 1103 w 10000"/>
                <a:gd name="connsiteY165" fmla="*/ 7753 h 10000"/>
                <a:gd name="connsiteX166" fmla="*/ 1082 w 10000"/>
                <a:gd name="connsiteY166" fmla="*/ 7766 h 10000"/>
                <a:gd name="connsiteX167" fmla="*/ 1062 w 10000"/>
                <a:gd name="connsiteY167" fmla="*/ 7795 h 10000"/>
                <a:gd name="connsiteX168" fmla="*/ 1032 w 10000"/>
                <a:gd name="connsiteY168" fmla="*/ 7836 h 10000"/>
                <a:gd name="connsiteX169" fmla="*/ 994 w 10000"/>
                <a:gd name="connsiteY169" fmla="*/ 7865 h 10000"/>
                <a:gd name="connsiteX170" fmla="*/ 963 w 10000"/>
                <a:gd name="connsiteY170" fmla="*/ 7907 h 10000"/>
                <a:gd name="connsiteX171" fmla="*/ 938 w 10000"/>
                <a:gd name="connsiteY171" fmla="*/ 7950 h 10000"/>
                <a:gd name="connsiteX172" fmla="*/ 912 w 10000"/>
                <a:gd name="connsiteY172" fmla="*/ 7993 h 10000"/>
                <a:gd name="connsiteX173" fmla="*/ 2504 w 10000"/>
                <a:gd name="connsiteY173" fmla="*/ 9944 h 10000"/>
                <a:gd name="connsiteX174" fmla="*/ 2535 w 10000"/>
                <a:gd name="connsiteY174" fmla="*/ 9987 h 10000"/>
                <a:gd name="connsiteX175" fmla="*/ 2561 w 10000"/>
                <a:gd name="connsiteY175" fmla="*/ 10000 h 10000"/>
                <a:gd name="connsiteX176" fmla="*/ 2591 w 10000"/>
                <a:gd name="connsiteY176" fmla="*/ 10000 h 10000"/>
                <a:gd name="connsiteX177" fmla="*/ 2623 w 10000"/>
                <a:gd name="connsiteY177" fmla="*/ 9928 h 10000"/>
                <a:gd name="connsiteX178" fmla="*/ 1256 w 10000"/>
                <a:gd name="connsiteY178" fmla="*/ 8106 h 10000"/>
                <a:gd name="connsiteX179" fmla="*/ 1347 w 10000"/>
                <a:gd name="connsiteY179" fmla="*/ 8050 h 10000"/>
                <a:gd name="connsiteX180" fmla="*/ 1506 w 10000"/>
                <a:gd name="connsiteY180" fmla="*/ 7963 h 10000"/>
                <a:gd name="connsiteX181" fmla="*/ 1714 w 10000"/>
                <a:gd name="connsiteY181" fmla="*/ 7836 h 10000"/>
                <a:gd name="connsiteX182" fmla="*/ 1964 w 10000"/>
                <a:gd name="connsiteY182" fmla="*/ 7694 h 10000"/>
                <a:gd name="connsiteX183" fmla="*/ 2250 w 10000"/>
                <a:gd name="connsiteY183" fmla="*/ 7551 h 10000"/>
                <a:gd name="connsiteX184" fmla="*/ 2561 w 10000"/>
                <a:gd name="connsiteY184" fmla="*/ 7394 h 10000"/>
                <a:gd name="connsiteX185" fmla="*/ 2892 w 10000"/>
                <a:gd name="connsiteY185" fmla="*/ 7208 h 10000"/>
                <a:gd name="connsiteX186" fmla="*/ 3220 w 10000"/>
                <a:gd name="connsiteY186" fmla="*/ 7038 h 10000"/>
                <a:gd name="connsiteX187" fmla="*/ 3551 w 10000"/>
                <a:gd name="connsiteY187" fmla="*/ 6881 h 10000"/>
                <a:gd name="connsiteX188" fmla="*/ 3863 w 10000"/>
                <a:gd name="connsiteY188" fmla="*/ 6711 h 10000"/>
                <a:gd name="connsiteX189" fmla="*/ 4153 w 10000"/>
                <a:gd name="connsiteY189" fmla="*/ 6569 h 10000"/>
                <a:gd name="connsiteX190" fmla="*/ 4413 w 10000"/>
                <a:gd name="connsiteY190" fmla="*/ 6426 h 10000"/>
                <a:gd name="connsiteX191" fmla="*/ 4638 w 10000"/>
                <a:gd name="connsiteY191" fmla="*/ 6326 h 10000"/>
                <a:gd name="connsiteX192" fmla="*/ 4801 w 10000"/>
                <a:gd name="connsiteY192" fmla="*/ 6226 h 10000"/>
                <a:gd name="connsiteX193" fmla="*/ 4913 w 10000"/>
                <a:gd name="connsiteY193" fmla="*/ 6170 h 10000"/>
                <a:gd name="connsiteX194" fmla="*/ 4948 w 10000"/>
                <a:gd name="connsiteY194" fmla="*/ 6158 h 10000"/>
                <a:gd name="connsiteX195" fmla="*/ 5010 w 10000"/>
                <a:gd name="connsiteY195" fmla="*/ 6255 h 10000"/>
                <a:gd name="connsiteX196" fmla="*/ 5077 w 10000"/>
                <a:gd name="connsiteY196" fmla="*/ 6355 h 10000"/>
                <a:gd name="connsiteX197" fmla="*/ 5149 w 10000"/>
                <a:gd name="connsiteY197" fmla="*/ 6455 h 10000"/>
                <a:gd name="connsiteX198" fmla="*/ 5220 w 10000"/>
                <a:gd name="connsiteY198" fmla="*/ 6569 h 10000"/>
                <a:gd name="connsiteX199" fmla="*/ 5281 w 10000"/>
                <a:gd name="connsiteY199" fmla="*/ 6683 h 10000"/>
                <a:gd name="connsiteX200" fmla="*/ 5347 w 10000"/>
                <a:gd name="connsiteY200" fmla="*/ 6798 h 10000"/>
                <a:gd name="connsiteX201" fmla="*/ 5409 w 10000"/>
                <a:gd name="connsiteY201" fmla="*/ 6910 h 10000"/>
                <a:gd name="connsiteX202" fmla="*/ 5470 w 10000"/>
                <a:gd name="connsiteY202" fmla="*/ 7038 h 10000"/>
                <a:gd name="connsiteX203" fmla="*/ 5465 w 10000"/>
                <a:gd name="connsiteY203" fmla="*/ 7464 h 10000"/>
                <a:gd name="connsiteX204" fmla="*/ 5439 w 10000"/>
                <a:gd name="connsiteY204" fmla="*/ 7865 h 10000"/>
                <a:gd name="connsiteX205" fmla="*/ 5409 w 10000"/>
                <a:gd name="connsiteY205" fmla="*/ 8279 h 10000"/>
                <a:gd name="connsiteX206" fmla="*/ 5378 w 10000"/>
                <a:gd name="connsiteY206" fmla="*/ 8649 h 10000"/>
                <a:gd name="connsiteX207" fmla="*/ 5336 w 10000"/>
                <a:gd name="connsiteY207" fmla="*/ 8519 h 10000"/>
                <a:gd name="connsiteX208" fmla="*/ 5291 w 10000"/>
                <a:gd name="connsiteY208" fmla="*/ 8391 h 10000"/>
                <a:gd name="connsiteX209" fmla="*/ 5250 w 10000"/>
                <a:gd name="connsiteY209" fmla="*/ 8263 h 10000"/>
                <a:gd name="connsiteX210" fmla="*/ 5210 w 10000"/>
                <a:gd name="connsiteY210" fmla="*/ 8146 h 10000"/>
                <a:gd name="connsiteX211" fmla="*/ 5169 w 10000"/>
                <a:gd name="connsiteY211" fmla="*/ 8020 h 10000"/>
                <a:gd name="connsiteX212" fmla="*/ 5129 w 10000"/>
                <a:gd name="connsiteY212" fmla="*/ 7907 h 10000"/>
                <a:gd name="connsiteX213" fmla="*/ 5082 w 10000"/>
                <a:gd name="connsiteY213" fmla="*/ 7795 h 10000"/>
                <a:gd name="connsiteX214" fmla="*/ 5030 w 10000"/>
                <a:gd name="connsiteY214" fmla="*/ 7694 h 10000"/>
                <a:gd name="connsiteX215" fmla="*/ 5072 w 10000"/>
                <a:gd name="connsiteY215" fmla="*/ 7694 h 10000"/>
                <a:gd name="connsiteX216" fmla="*/ 5112 w 10000"/>
                <a:gd name="connsiteY216" fmla="*/ 7738 h 10000"/>
                <a:gd name="connsiteX217" fmla="*/ 5154 w 10000"/>
                <a:gd name="connsiteY217" fmla="*/ 7808 h 10000"/>
                <a:gd name="connsiteX218" fmla="*/ 5189 w 10000"/>
                <a:gd name="connsiteY218" fmla="*/ 7895 h 10000"/>
                <a:gd name="connsiteX219" fmla="*/ 5230 w 10000"/>
                <a:gd name="connsiteY219" fmla="*/ 7980 h 10000"/>
                <a:gd name="connsiteX220" fmla="*/ 5270 w 10000"/>
                <a:gd name="connsiteY220" fmla="*/ 8007 h 10000"/>
                <a:gd name="connsiteX221" fmla="*/ 5311 w 10000"/>
                <a:gd name="connsiteY221" fmla="*/ 8007 h 10000"/>
                <a:gd name="connsiteX222" fmla="*/ 5357 w 10000"/>
                <a:gd name="connsiteY222" fmla="*/ 7950 h 10000"/>
                <a:gd name="connsiteX223" fmla="*/ 5316 w 10000"/>
                <a:gd name="connsiteY223" fmla="*/ 7753 h 10000"/>
                <a:gd name="connsiteX224" fmla="*/ 5265 w 10000"/>
                <a:gd name="connsiteY224" fmla="*/ 7566 h 10000"/>
                <a:gd name="connsiteX225" fmla="*/ 5210 w 10000"/>
                <a:gd name="connsiteY225" fmla="*/ 7410 h 10000"/>
                <a:gd name="connsiteX226" fmla="*/ 5149 w 10000"/>
                <a:gd name="connsiteY226" fmla="*/ 7239 h 10000"/>
                <a:gd name="connsiteX227" fmla="*/ 5082 w 10000"/>
                <a:gd name="connsiteY227" fmla="*/ 7095 h 10000"/>
                <a:gd name="connsiteX228" fmla="*/ 5010 w 10000"/>
                <a:gd name="connsiteY228" fmla="*/ 6967 h 10000"/>
                <a:gd name="connsiteX229" fmla="*/ 4938 w 10000"/>
                <a:gd name="connsiteY229" fmla="*/ 6854 h 10000"/>
                <a:gd name="connsiteX230" fmla="*/ 4871 w 10000"/>
                <a:gd name="connsiteY230" fmla="*/ 6753 h 10000"/>
                <a:gd name="connsiteX231" fmla="*/ 4918 w 10000"/>
                <a:gd name="connsiteY231" fmla="*/ 6766 h 10000"/>
                <a:gd name="connsiteX232" fmla="*/ 4964 w 10000"/>
                <a:gd name="connsiteY232" fmla="*/ 6781 h 10000"/>
                <a:gd name="connsiteX233" fmla="*/ 5010 w 10000"/>
                <a:gd name="connsiteY233" fmla="*/ 6811 h 10000"/>
                <a:gd name="connsiteX234" fmla="*/ 5057 w 10000"/>
                <a:gd name="connsiteY234" fmla="*/ 6854 h 10000"/>
                <a:gd name="connsiteX235" fmla="*/ 5107 w 10000"/>
                <a:gd name="connsiteY235" fmla="*/ 6881 h 10000"/>
                <a:gd name="connsiteX236" fmla="*/ 5154 w 10000"/>
                <a:gd name="connsiteY236" fmla="*/ 6925 h 10000"/>
                <a:gd name="connsiteX237" fmla="*/ 5194 w 10000"/>
                <a:gd name="connsiteY237" fmla="*/ 6981 h 10000"/>
                <a:gd name="connsiteX238" fmla="*/ 5235 w 10000"/>
                <a:gd name="connsiteY238" fmla="*/ 7038 h 10000"/>
                <a:gd name="connsiteX239" fmla="*/ 5260 w 10000"/>
                <a:gd name="connsiteY239" fmla="*/ 7053 h 10000"/>
                <a:gd name="connsiteX240" fmla="*/ 5281 w 10000"/>
                <a:gd name="connsiteY240" fmla="*/ 7108 h 10000"/>
                <a:gd name="connsiteX241" fmla="*/ 5306 w 10000"/>
                <a:gd name="connsiteY241" fmla="*/ 7178 h 10000"/>
                <a:gd name="connsiteX242" fmla="*/ 5321 w 10000"/>
                <a:gd name="connsiteY242" fmla="*/ 7225 h 10000"/>
                <a:gd name="connsiteX243" fmla="*/ 5347 w 10000"/>
                <a:gd name="connsiteY243" fmla="*/ 7296 h 10000"/>
                <a:gd name="connsiteX244" fmla="*/ 5368 w 10000"/>
                <a:gd name="connsiteY244" fmla="*/ 7310 h 10000"/>
                <a:gd name="connsiteX245" fmla="*/ 5393 w 10000"/>
                <a:gd name="connsiteY245" fmla="*/ 7296 h 10000"/>
                <a:gd name="connsiteX246" fmla="*/ 5424 w 10000"/>
                <a:gd name="connsiteY246" fmla="*/ 7225 h 10000"/>
                <a:gd name="connsiteX247" fmla="*/ 5383 w 10000"/>
                <a:gd name="connsiteY247" fmla="*/ 7082 h 10000"/>
                <a:gd name="connsiteX248" fmla="*/ 5336 w 10000"/>
                <a:gd name="connsiteY248" fmla="*/ 6967 h 10000"/>
                <a:gd name="connsiteX249" fmla="*/ 5281 w 10000"/>
                <a:gd name="connsiteY249" fmla="*/ 6869 h 10000"/>
                <a:gd name="connsiteX250" fmla="*/ 5230 w 10000"/>
                <a:gd name="connsiteY250" fmla="*/ 6781 h 10000"/>
                <a:gd name="connsiteX251" fmla="*/ 5169 w 10000"/>
                <a:gd name="connsiteY251" fmla="*/ 6711 h 10000"/>
                <a:gd name="connsiteX252" fmla="*/ 5112 w 10000"/>
                <a:gd name="connsiteY252" fmla="*/ 6669 h 10000"/>
                <a:gd name="connsiteX253" fmla="*/ 5047 w 10000"/>
                <a:gd name="connsiteY253" fmla="*/ 6597 h 10000"/>
                <a:gd name="connsiteX254" fmla="*/ 4989 w 10000"/>
                <a:gd name="connsiteY254" fmla="*/ 6551 h 10000"/>
                <a:gd name="connsiteX255" fmla="*/ 4953 w 10000"/>
                <a:gd name="connsiteY255" fmla="*/ 6511 h 10000"/>
                <a:gd name="connsiteX256" fmla="*/ 4913 w 10000"/>
                <a:gd name="connsiteY256" fmla="*/ 6496 h 10000"/>
                <a:gd name="connsiteX257" fmla="*/ 4877 w 10000"/>
                <a:gd name="connsiteY257" fmla="*/ 6496 h 10000"/>
                <a:gd name="connsiteX258" fmla="*/ 4846 w 10000"/>
                <a:gd name="connsiteY258" fmla="*/ 6569 h 10000"/>
                <a:gd name="connsiteX259" fmla="*/ 4846 w 10000"/>
                <a:gd name="connsiteY259" fmla="*/ 6610 h 10000"/>
                <a:gd name="connsiteX260" fmla="*/ 4851 w 10000"/>
                <a:gd name="connsiteY260" fmla="*/ 6669 h 10000"/>
                <a:gd name="connsiteX261" fmla="*/ 4856 w 10000"/>
                <a:gd name="connsiteY261" fmla="*/ 6698 h 10000"/>
                <a:gd name="connsiteX262" fmla="*/ 4871 w 10000"/>
                <a:gd name="connsiteY262" fmla="*/ 6724 h 10000"/>
                <a:gd name="connsiteX263" fmla="*/ 4831 w 10000"/>
                <a:gd name="connsiteY263" fmla="*/ 6766 h 10000"/>
                <a:gd name="connsiteX264" fmla="*/ 4780 w 10000"/>
                <a:gd name="connsiteY264" fmla="*/ 6781 h 10000"/>
                <a:gd name="connsiteX265" fmla="*/ 4745 w 10000"/>
                <a:gd name="connsiteY265" fmla="*/ 6811 h 10000"/>
                <a:gd name="connsiteX266" fmla="*/ 4740 w 10000"/>
                <a:gd name="connsiteY266" fmla="*/ 6941 h 10000"/>
                <a:gd name="connsiteX267" fmla="*/ 4790 w 10000"/>
                <a:gd name="connsiteY267" fmla="*/ 6995 h 10000"/>
                <a:gd name="connsiteX268" fmla="*/ 4836 w 10000"/>
                <a:gd name="connsiteY268" fmla="*/ 7038 h 10000"/>
                <a:gd name="connsiteX269" fmla="*/ 4882 w 10000"/>
                <a:gd name="connsiteY269" fmla="*/ 7095 h 10000"/>
                <a:gd name="connsiteX270" fmla="*/ 4933 w 10000"/>
                <a:gd name="connsiteY270" fmla="*/ 7123 h 10000"/>
                <a:gd name="connsiteX271" fmla="*/ 4974 w 10000"/>
                <a:gd name="connsiteY271" fmla="*/ 7178 h 10000"/>
                <a:gd name="connsiteX272" fmla="*/ 5025 w 10000"/>
                <a:gd name="connsiteY272" fmla="*/ 7239 h 10000"/>
                <a:gd name="connsiteX273" fmla="*/ 5067 w 10000"/>
                <a:gd name="connsiteY273" fmla="*/ 7325 h 10000"/>
                <a:gd name="connsiteX274" fmla="*/ 5107 w 10000"/>
                <a:gd name="connsiteY274" fmla="*/ 7410 h 10000"/>
                <a:gd name="connsiteX275" fmla="*/ 5072 w 10000"/>
                <a:gd name="connsiteY275" fmla="*/ 7423 h 10000"/>
                <a:gd name="connsiteX276" fmla="*/ 5030 w 10000"/>
                <a:gd name="connsiteY276" fmla="*/ 7423 h 10000"/>
                <a:gd name="connsiteX277" fmla="*/ 4994 w 10000"/>
                <a:gd name="connsiteY277" fmla="*/ 7410 h 10000"/>
                <a:gd name="connsiteX278" fmla="*/ 4953 w 10000"/>
                <a:gd name="connsiteY278" fmla="*/ 7367 h 10000"/>
                <a:gd name="connsiteX279" fmla="*/ 4913 w 10000"/>
                <a:gd name="connsiteY279" fmla="*/ 7339 h 10000"/>
                <a:gd name="connsiteX280" fmla="*/ 4871 w 10000"/>
                <a:gd name="connsiteY280" fmla="*/ 7325 h 10000"/>
                <a:gd name="connsiteX281" fmla="*/ 4836 w 10000"/>
                <a:gd name="connsiteY281" fmla="*/ 7353 h 10000"/>
                <a:gd name="connsiteX282" fmla="*/ 4795 w 10000"/>
                <a:gd name="connsiteY282" fmla="*/ 7410 h 10000"/>
                <a:gd name="connsiteX283" fmla="*/ 4811 w 10000"/>
                <a:gd name="connsiteY283" fmla="*/ 7580 h 10000"/>
                <a:gd name="connsiteX284" fmla="*/ 4846 w 10000"/>
                <a:gd name="connsiteY284" fmla="*/ 7738 h 10000"/>
                <a:gd name="connsiteX285" fmla="*/ 4887 w 10000"/>
                <a:gd name="connsiteY285" fmla="*/ 7850 h 10000"/>
                <a:gd name="connsiteX286" fmla="*/ 4938 w 10000"/>
                <a:gd name="connsiteY286" fmla="*/ 7963 h 10000"/>
                <a:gd name="connsiteX287" fmla="*/ 4989 w 10000"/>
                <a:gd name="connsiteY287" fmla="*/ 8078 h 10000"/>
                <a:gd name="connsiteX288" fmla="*/ 5042 w 10000"/>
                <a:gd name="connsiteY288" fmla="*/ 8206 h 10000"/>
                <a:gd name="connsiteX289" fmla="*/ 5082 w 10000"/>
                <a:gd name="connsiteY289" fmla="*/ 8376 h 10000"/>
                <a:gd name="connsiteX290" fmla="*/ 5117 w 10000"/>
                <a:gd name="connsiteY290" fmla="*/ 8547 h 10000"/>
                <a:gd name="connsiteX291" fmla="*/ 5025 w 10000"/>
                <a:gd name="connsiteY291" fmla="*/ 8606 h 10000"/>
                <a:gd name="connsiteX292" fmla="*/ 4923 w 10000"/>
                <a:gd name="connsiteY292" fmla="*/ 8664 h 10000"/>
                <a:gd name="connsiteX293" fmla="*/ 4831 w 10000"/>
                <a:gd name="connsiteY293" fmla="*/ 8750 h 10000"/>
                <a:gd name="connsiteX294" fmla="*/ 4735 w 10000"/>
                <a:gd name="connsiteY294" fmla="*/ 8835 h 10000"/>
                <a:gd name="connsiteX295" fmla="*/ 4643 w 10000"/>
                <a:gd name="connsiteY295" fmla="*/ 8920 h 10000"/>
                <a:gd name="connsiteX296" fmla="*/ 4545 w 10000"/>
                <a:gd name="connsiteY296" fmla="*/ 8977 h 10000"/>
                <a:gd name="connsiteX297" fmla="*/ 4448 w 10000"/>
                <a:gd name="connsiteY297" fmla="*/ 9033 h 10000"/>
                <a:gd name="connsiteX298" fmla="*/ 4352 w 10000"/>
                <a:gd name="connsiteY298" fmla="*/ 9048 h 10000"/>
                <a:gd name="connsiteX299" fmla="*/ 4372 w 10000"/>
                <a:gd name="connsiteY299" fmla="*/ 8693 h 10000"/>
                <a:gd name="connsiteX300" fmla="*/ 4382 w 10000"/>
                <a:gd name="connsiteY300" fmla="*/ 8292 h 10000"/>
                <a:gd name="connsiteX301" fmla="*/ 4372 w 10000"/>
                <a:gd name="connsiteY301" fmla="*/ 7907 h 10000"/>
                <a:gd name="connsiteX302" fmla="*/ 4352 w 10000"/>
                <a:gd name="connsiteY302" fmla="*/ 7551 h 10000"/>
                <a:gd name="connsiteX303" fmla="*/ 4327 w 10000"/>
                <a:gd name="connsiteY303" fmla="*/ 7437 h 10000"/>
                <a:gd name="connsiteX304" fmla="*/ 4301 w 10000"/>
                <a:gd name="connsiteY304" fmla="*/ 7310 h 10000"/>
                <a:gd name="connsiteX305" fmla="*/ 4271 w 10000"/>
                <a:gd name="connsiteY305" fmla="*/ 7194 h 10000"/>
                <a:gd name="connsiteX306" fmla="*/ 4224 w 10000"/>
                <a:gd name="connsiteY306" fmla="*/ 7151 h 10000"/>
                <a:gd name="connsiteX307" fmla="*/ 4178 w 10000"/>
                <a:gd name="connsiteY307" fmla="*/ 7394 h 10000"/>
                <a:gd name="connsiteX308" fmla="*/ 4147 w 10000"/>
                <a:gd name="connsiteY308" fmla="*/ 7639 h 10000"/>
                <a:gd name="connsiteX309" fmla="*/ 4117 w 10000"/>
                <a:gd name="connsiteY309" fmla="*/ 7879 h 10000"/>
                <a:gd name="connsiteX310" fmla="*/ 4066 w 10000"/>
                <a:gd name="connsiteY310" fmla="*/ 8106 h 10000"/>
                <a:gd name="connsiteX311" fmla="*/ 3863 w 10000"/>
                <a:gd name="connsiteY311" fmla="*/ 7151 h 10000"/>
                <a:gd name="connsiteX312" fmla="*/ 3801 w 10000"/>
                <a:gd name="connsiteY312" fmla="*/ 7151 h 10000"/>
                <a:gd name="connsiteX313" fmla="*/ 3801 w 10000"/>
                <a:gd name="connsiteY313" fmla="*/ 7310 h 10000"/>
                <a:gd name="connsiteX314" fmla="*/ 3843 w 10000"/>
                <a:gd name="connsiteY314" fmla="*/ 7480 h 10000"/>
                <a:gd name="connsiteX315" fmla="*/ 3878 w 10000"/>
                <a:gd name="connsiteY315" fmla="*/ 7666 h 10000"/>
                <a:gd name="connsiteX316" fmla="*/ 3908 w 10000"/>
                <a:gd name="connsiteY316" fmla="*/ 7850 h 10000"/>
                <a:gd name="connsiteX317" fmla="*/ 3939 w 10000"/>
                <a:gd name="connsiteY317" fmla="*/ 8050 h 10000"/>
                <a:gd name="connsiteX318" fmla="*/ 3964 w 10000"/>
                <a:gd name="connsiteY318" fmla="*/ 8221 h 10000"/>
                <a:gd name="connsiteX319" fmla="*/ 3989 w 10000"/>
                <a:gd name="connsiteY319" fmla="*/ 8418 h 10000"/>
                <a:gd name="connsiteX320" fmla="*/ 4005 w 10000"/>
                <a:gd name="connsiteY320" fmla="*/ 8635 h 10000"/>
                <a:gd name="connsiteX321" fmla="*/ 4025 w 10000"/>
                <a:gd name="connsiteY321" fmla="*/ 8835 h 10000"/>
                <a:gd name="connsiteX322" fmla="*/ 4072 w 10000"/>
                <a:gd name="connsiteY322" fmla="*/ 8805 h 10000"/>
                <a:gd name="connsiteX323" fmla="*/ 4112 w 10000"/>
                <a:gd name="connsiteY323" fmla="*/ 8723 h 10000"/>
                <a:gd name="connsiteX324" fmla="*/ 4142 w 10000"/>
                <a:gd name="connsiteY324" fmla="*/ 8635 h 10000"/>
                <a:gd name="connsiteX325" fmla="*/ 4173 w 10000"/>
                <a:gd name="connsiteY325" fmla="*/ 8534 h 10000"/>
                <a:gd name="connsiteX326" fmla="*/ 4193 w 10000"/>
                <a:gd name="connsiteY326" fmla="*/ 8418 h 10000"/>
                <a:gd name="connsiteX327" fmla="*/ 4214 w 10000"/>
                <a:gd name="connsiteY327" fmla="*/ 8292 h 10000"/>
                <a:gd name="connsiteX328" fmla="*/ 4229 w 10000"/>
                <a:gd name="connsiteY328" fmla="*/ 8178 h 10000"/>
                <a:gd name="connsiteX329" fmla="*/ 4251 w 10000"/>
                <a:gd name="connsiteY329" fmla="*/ 8066 h 10000"/>
                <a:gd name="connsiteX330" fmla="*/ 4271 w 10000"/>
                <a:gd name="connsiteY330" fmla="*/ 8178 h 10000"/>
                <a:gd name="connsiteX331" fmla="*/ 4261 w 10000"/>
                <a:gd name="connsiteY331" fmla="*/ 8432 h 10000"/>
                <a:gd name="connsiteX332" fmla="*/ 4235 w 10000"/>
                <a:gd name="connsiteY332" fmla="*/ 8705 h 10000"/>
                <a:gd name="connsiteX333" fmla="*/ 4214 w 10000"/>
                <a:gd name="connsiteY333" fmla="*/ 8948 h 10000"/>
                <a:gd name="connsiteX334" fmla="*/ 4178 w 10000"/>
                <a:gd name="connsiteY334" fmla="*/ 9205 h 10000"/>
                <a:gd name="connsiteX335" fmla="*/ 4142 w 10000"/>
                <a:gd name="connsiteY335" fmla="*/ 9459 h 10000"/>
                <a:gd name="connsiteX336" fmla="*/ 4107 w 10000"/>
                <a:gd name="connsiteY336" fmla="*/ 9703 h 10000"/>
                <a:gd name="connsiteX337" fmla="*/ 4291 w 10000"/>
                <a:gd name="connsiteY337" fmla="*/ 9861 h 10000"/>
                <a:gd name="connsiteX338" fmla="*/ 4306 w 10000"/>
                <a:gd name="connsiteY338" fmla="*/ 9673 h 10000"/>
                <a:gd name="connsiteX339" fmla="*/ 4327 w 10000"/>
                <a:gd name="connsiteY339" fmla="*/ 9516 h 10000"/>
                <a:gd name="connsiteX340" fmla="*/ 4433 w 10000"/>
                <a:gd name="connsiteY340" fmla="*/ 9474 h 10000"/>
                <a:gd name="connsiteX341" fmla="*/ 4545 w 10000"/>
                <a:gd name="connsiteY341" fmla="*/ 9389 h 10000"/>
                <a:gd name="connsiteX342" fmla="*/ 4658 w 10000"/>
                <a:gd name="connsiteY342" fmla="*/ 9304 h 10000"/>
                <a:gd name="connsiteX343" fmla="*/ 4770 w 10000"/>
                <a:gd name="connsiteY343" fmla="*/ 9233 h 10000"/>
                <a:gd name="connsiteX344" fmla="*/ 4882 w 10000"/>
                <a:gd name="connsiteY344" fmla="*/ 9148 h 10000"/>
                <a:gd name="connsiteX345" fmla="*/ 4989 w 10000"/>
                <a:gd name="connsiteY345" fmla="*/ 9063 h 10000"/>
                <a:gd name="connsiteX346" fmla="*/ 5102 w 10000"/>
                <a:gd name="connsiteY346" fmla="*/ 8977 h 10000"/>
                <a:gd name="connsiteX347" fmla="*/ 5210 w 10000"/>
                <a:gd name="connsiteY347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067 w 10000"/>
                <a:gd name="connsiteY60" fmla="*/ 1698 h 10000"/>
                <a:gd name="connsiteX61" fmla="*/ 9051 w 10000"/>
                <a:gd name="connsiteY61" fmla="*/ 1712 h 10000"/>
                <a:gd name="connsiteX62" fmla="*/ 9040 w 10000"/>
                <a:gd name="connsiteY62" fmla="*/ 1726 h 10000"/>
                <a:gd name="connsiteX63" fmla="*/ 9025 w 10000"/>
                <a:gd name="connsiteY63" fmla="*/ 1739 h 10000"/>
                <a:gd name="connsiteX64" fmla="*/ 9015 w 10000"/>
                <a:gd name="connsiteY64" fmla="*/ 1766 h 10000"/>
                <a:gd name="connsiteX65" fmla="*/ 8973 w 10000"/>
                <a:gd name="connsiteY65" fmla="*/ 1912 h 10000"/>
                <a:gd name="connsiteX66" fmla="*/ 8887 w 10000"/>
                <a:gd name="connsiteY66" fmla="*/ 2168 h 10000"/>
                <a:gd name="connsiteX67" fmla="*/ 8815 w 10000"/>
                <a:gd name="connsiteY67" fmla="*/ 2351 h 10000"/>
                <a:gd name="connsiteX68" fmla="*/ 8750 w 10000"/>
                <a:gd name="connsiteY68" fmla="*/ 2492 h 10000"/>
                <a:gd name="connsiteX69" fmla="*/ 8694 w 10000"/>
                <a:gd name="connsiteY69" fmla="*/ 2623 h 10000"/>
                <a:gd name="connsiteX70" fmla="*/ 8633 w 10000"/>
                <a:gd name="connsiteY70" fmla="*/ 2736 h 10000"/>
                <a:gd name="connsiteX71" fmla="*/ 8580 w 10000"/>
                <a:gd name="connsiteY71" fmla="*/ 2823 h 10000"/>
                <a:gd name="connsiteX72" fmla="*/ 8530 w 10000"/>
                <a:gd name="connsiteY72" fmla="*/ 2906 h 10000"/>
                <a:gd name="connsiteX73" fmla="*/ 8479 w 10000"/>
                <a:gd name="connsiteY73" fmla="*/ 2953 h 10000"/>
                <a:gd name="connsiteX74" fmla="*/ 8429 w 10000"/>
                <a:gd name="connsiteY74" fmla="*/ 3008 h 10000"/>
                <a:gd name="connsiteX75" fmla="*/ 8377 w 10000"/>
                <a:gd name="connsiteY75" fmla="*/ 3022 h 10000"/>
                <a:gd name="connsiteX76" fmla="*/ 8321 w 10000"/>
                <a:gd name="connsiteY76" fmla="*/ 3037 h 10000"/>
                <a:gd name="connsiteX77" fmla="*/ 8271 w 10000"/>
                <a:gd name="connsiteY77" fmla="*/ 3051 h 10000"/>
                <a:gd name="connsiteX78" fmla="*/ 8210 w 10000"/>
                <a:gd name="connsiteY78" fmla="*/ 3051 h 10000"/>
                <a:gd name="connsiteX79" fmla="*/ 8147 w 10000"/>
                <a:gd name="connsiteY79" fmla="*/ 3037 h 10000"/>
                <a:gd name="connsiteX80" fmla="*/ 8076 w 10000"/>
                <a:gd name="connsiteY80" fmla="*/ 3037 h 10000"/>
                <a:gd name="connsiteX81" fmla="*/ 8000 w 10000"/>
                <a:gd name="connsiteY81" fmla="*/ 3022 h 10000"/>
                <a:gd name="connsiteX82" fmla="*/ 7918 w 10000"/>
                <a:gd name="connsiteY82" fmla="*/ 3008 h 10000"/>
                <a:gd name="connsiteX83" fmla="*/ 7863 w 10000"/>
                <a:gd name="connsiteY83" fmla="*/ 2935 h 10000"/>
                <a:gd name="connsiteX84" fmla="*/ 7807 w 10000"/>
                <a:gd name="connsiteY84" fmla="*/ 2892 h 10000"/>
                <a:gd name="connsiteX85" fmla="*/ 7755 w 10000"/>
                <a:gd name="connsiteY85" fmla="*/ 2823 h 10000"/>
                <a:gd name="connsiteX86" fmla="*/ 7693 w 10000"/>
                <a:gd name="connsiteY86" fmla="*/ 2763 h 10000"/>
                <a:gd name="connsiteX87" fmla="*/ 7643 w 10000"/>
                <a:gd name="connsiteY87" fmla="*/ 2692 h 10000"/>
                <a:gd name="connsiteX88" fmla="*/ 7587 w 10000"/>
                <a:gd name="connsiteY88" fmla="*/ 2593 h 10000"/>
                <a:gd name="connsiteX89" fmla="*/ 7547 w 10000"/>
                <a:gd name="connsiteY89" fmla="*/ 2478 h 10000"/>
                <a:gd name="connsiteX90" fmla="*/ 7505 w 10000"/>
                <a:gd name="connsiteY90" fmla="*/ 2351 h 10000"/>
                <a:gd name="connsiteX91" fmla="*/ 7526 w 10000"/>
                <a:gd name="connsiteY91" fmla="*/ 2295 h 10000"/>
                <a:gd name="connsiteX92" fmla="*/ 7542 w 10000"/>
                <a:gd name="connsiteY92" fmla="*/ 2238 h 10000"/>
                <a:gd name="connsiteX93" fmla="*/ 7557 w 10000"/>
                <a:gd name="connsiteY93" fmla="*/ 2168 h 10000"/>
                <a:gd name="connsiteX94" fmla="*/ 7572 w 10000"/>
                <a:gd name="connsiteY94" fmla="*/ 2112 h 10000"/>
                <a:gd name="connsiteX95" fmla="*/ 7612 w 10000"/>
                <a:gd name="connsiteY95" fmla="*/ 1753 h 10000"/>
                <a:gd name="connsiteX96" fmla="*/ 7628 w 10000"/>
                <a:gd name="connsiteY96" fmla="*/ 1397 h 10000"/>
                <a:gd name="connsiteX97" fmla="*/ 7628 w 10000"/>
                <a:gd name="connsiteY97" fmla="*/ 1042 h 10000"/>
                <a:gd name="connsiteX98" fmla="*/ 7617 w 10000"/>
                <a:gd name="connsiteY98" fmla="*/ 685 h 10000"/>
                <a:gd name="connsiteX99" fmla="*/ 7587 w 10000"/>
                <a:gd name="connsiteY99" fmla="*/ 330 h 10000"/>
                <a:gd name="connsiteX100" fmla="*/ 7542 w 10000"/>
                <a:gd name="connsiteY100" fmla="*/ 0 h 10000"/>
                <a:gd name="connsiteX101" fmla="*/ 7103 w 10000"/>
                <a:gd name="connsiteY101" fmla="*/ 1925 h 10000"/>
                <a:gd name="connsiteX102" fmla="*/ 6984 w 10000"/>
                <a:gd name="connsiteY102" fmla="*/ 1955 h 10000"/>
                <a:gd name="connsiteX103" fmla="*/ 6872 w 10000"/>
                <a:gd name="connsiteY103" fmla="*/ 2025 h 10000"/>
                <a:gd name="connsiteX104" fmla="*/ 6760 w 10000"/>
                <a:gd name="connsiteY104" fmla="*/ 2112 h 10000"/>
                <a:gd name="connsiteX105" fmla="*/ 6654 w 10000"/>
                <a:gd name="connsiteY105" fmla="*/ 2195 h 10000"/>
                <a:gd name="connsiteX106" fmla="*/ 6550 w 10000"/>
                <a:gd name="connsiteY106" fmla="*/ 2337 h 10000"/>
                <a:gd name="connsiteX107" fmla="*/ 5485 w 10000"/>
                <a:gd name="connsiteY107" fmla="*/ 6569 h 10000"/>
                <a:gd name="connsiteX108" fmla="*/ 5378 w 10000"/>
                <a:gd name="connsiteY108" fmla="*/ 6439 h 10000"/>
                <a:gd name="connsiteX109" fmla="*/ 5291 w 10000"/>
                <a:gd name="connsiteY109" fmla="*/ 6371 h 10000"/>
                <a:gd name="connsiteX110" fmla="*/ 5210 w 10000"/>
                <a:gd name="connsiteY110" fmla="*/ 6284 h 10000"/>
                <a:gd name="connsiteX111" fmla="*/ 5129 w 10000"/>
                <a:gd name="connsiteY111" fmla="*/ 6185 h 10000"/>
                <a:gd name="connsiteX112" fmla="*/ 5052 w 10000"/>
                <a:gd name="connsiteY112" fmla="*/ 6100 h 10000"/>
                <a:gd name="connsiteX113" fmla="*/ 4999 w 10000"/>
                <a:gd name="connsiteY113" fmla="*/ 6000 h 10000"/>
                <a:gd name="connsiteX114" fmla="*/ 4974 w 10000"/>
                <a:gd name="connsiteY114" fmla="*/ 5886 h 10000"/>
                <a:gd name="connsiteX115" fmla="*/ 4871 w 10000"/>
                <a:gd name="connsiteY115" fmla="*/ 5928 h 10000"/>
                <a:gd name="connsiteX116" fmla="*/ 4704 w 10000"/>
                <a:gd name="connsiteY116" fmla="*/ 6013 h 10000"/>
                <a:gd name="connsiteX117" fmla="*/ 4495 w 10000"/>
                <a:gd name="connsiteY117" fmla="*/ 6100 h 10000"/>
                <a:gd name="connsiteX118" fmla="*/ 4245 w 10000"/>
                <a:gd name="connsiteY118" fmla="*/ 6226 h 10000"/>
                <a:gd name="connsiteX119" fmla="*/ 3959 w 10000"/>
                <a:gd name="connsiteY119" fmla="*/ 6355 h 10000"/>
                <a:gd name="connsiteX120" fmla="*/ 3653 w 10000"/>
                <a:gd name="connsiteY120" fmla="*/ 6483 h 10000"/>
                <a:gd name="connsiteX121" fmla="*/ 3336 w 10000"/>
                <a:gd name="connsiteY121" fmla="*/ 6637 h 10000"/>
                <a:gd name="connsiteX122" fmla="*/ 3015 w 10000"/>
                <a:gd name="connsiteY122" fmla="*/ 6781 h 10000"/>
                <a:gd name="connsiteX123" fmla="*/ 2698 w 10000"/>
                <a:gd name="connsiteY123" fmla="*/ 6925 h 10000"/>
                <a:gd name="connsiteX124" fmla="*/ 2398 w 10000"/>
                <a:gd name="connsiteY124" fmla="*/ 7082 h 10000"/>
                <a:gd name="connsiteX125" fmla="*/ 2117 w 10000"/>
                <a:gd name="connsiteY125" fmla="*/ 7208 h 10000"/>
                <a:gd name="connsiteX126" fmla="*/ 1863 w 10000"/>
                <a:gd name="connsiteY126" fmla="*/ 7325 h 10000"/>
                <a:gd name="connsiteX127" fmla="*/ 1654 w 10000"/>
                <a:gd name="connsiteY127" fmla="*/ 7423 h 10000"/>
                <a:gd name="connsiteX128" fmla="*/ 1496 w 10000"/>
                <a:gd name="connsiteY128" fmla="*/ 7480 h 10000"/>
                <a:gd name="connsiteX129" fmla="*/ 1387 w 10000"/>
                <a:gd name="connsiteY129" fmla="*/ 7538 h 10000"/>
                <a:gd name="connsiteX130" fmla="*/ 1352 w 10000"/>
                <a:gd name="connsiteY130" fmla="*/ 7551 h 10000"/>
                <a:gd name="connsiteX131" fmla="*/ 1271 w 10000"/>
                <a:gd name="connsiteY131" fmla="*/ 7480 h 10000"/>
                <a:gd name="connsiteX132" fmla="*/ 1189 w 10000"/>
                <a:gd name="connsiteY132" fmla="*/ 7410 h 10000"/>
                <a:gd name="connsiteX133" fmla="*/ 1113 w 10000"/>
                <a:gd name="connsiteY133" fmla="*/ 7339 h 10000"/>
                <a:gd name="connsiteX134" fmla="*/ 1032 w 10000"/>
                <a:gd name="connsiteY134" fmla="*/ 7254 h 10000"/>
                <a:gd name="connsiteX135" fmla="*/ 948 w 10000"/>
                <a:gd name="connsiteY135" fmla="*/ 7178 h 10000"/>
                <a:gd name="connsiteX136" fmla="*/ 867 w 10000"/>
                <a:gd name="connsiteY136" fmla="*/ 7095 h 10000"/>
                <a:gd name="connsiteX137" fmla="*/ 791 w 10000"/>
                <a:gd name="connsiteY137" fmla="*/ 7024 h 10000"/>
                <a:gd name="connsiteX138" fmla="*/ 709 w 10000"/>
                <a:gd name="connsiteY138" fmla="*/ 6941 h 10000"/>
                <a:gd name="connsiteX139" fmla="*/ 628 w 10000"/>
                <a:gd name="connsiteY139" fmla="*/ 6869 h 10000"/>
                <a:gd name="connsiteX140" fmla="*/ 546 w 10000"/>
                <a:gd name="connsiteY140" fmla="*/ 6798 h 10000"/>
                <a:gd name="connsiteX141" fmla="*/ 469 w 10000"/>
                <a:gd name="connsiteY141" fmla="*/ 6711 h 10000"/>
                <a:gd name="connsiteX142" fmla="*/ 383 w 10000"/>
                <a:gd name="connsiteY142" fmla="*/ 6653 h 10000"/>
                <a:gd name="connsiteX143" fmla="*/ 301 w 10000"/>
                <a:gd name="connsiteY143" fmla="*/ 6582 h 10000"/>
                <a:gd name="connsiteX144" fmla="*/ 220 w 10000"/>
                <a:gd name="connsiteY144" fmla="*/ 6511 h 10000"/>
                <a:gd name="connsiteX145" fmla="*/ 138 w 10000"/>
                <a:gd name="connsiteY145" fmla="*/ 6455 h 10000"/>
                <a:gd name="connsiteX146" fmla="*/ 56 w 10000"/>
                <a:gd name="connsiteY146" fmla="*/ 6385 h 10000"/>
                <a:gd name="connsiteX147" fmla="*/ 0 w 10000"/>
                <a:gd name="connsiteY147" fmla="*/ 6551 h 10000"/>
                <a:gd name="connsiteX148" fmla="*/ 15 w 10000"/>
                <a:gd name="connsiteY148" fmla="*/ 6582 h 10000"/>
                <a:gd name="connsiteX149" fmla="*/ 51 w 10000"/>
                <a:gd name="connsiteY149" fmla="*/ 6637 h 10000"/>
                <a:gd name="connsiteX150" fmla="*/ 106 w 10000"/>
                <a:gd name="connsiteY150" fmla="*/ 6698 h 10000"/>
                <a:gd name="connsiteX151" fmla="*/ 178 w 10000"/>
                <a:gd name="connsiteY151" fmla="*/ 6781 h 10000"/>
                <a:gd name="connsiteX152" fmla="*/ 265 w 10000"/>
                <a:gd name="connsiteY152" fmla="*/ 6869 h 10000"/>
                <a:gd name="connsiteX153" fmla="*/ 362 w 10000"/>
                <a:gd name="connsiteY153" fmla="*/ 6967 h 10000"/>
                <a:gd name="connsiteX154" fmla="*/ 459 w 10000"/>
                <a:gd name="connsiteY154" fmla="*/ 7082 h 10000"/>
                <a:gd name="connsiteX155" fmla="*/ 561 w 10000"/>
                <a:gd name="connsiteY155" fmla="*/ 7178 h 10000"/>
                <a:gd name="connsiteX156" fmla="*/ 663 w 10000"/>
                <a:gd name="connsiteY156" fmla="*/ 7296 h 10000"/>
                <a:gd name="connsiteX157" fmla="*/ 759 w 10000"/>
                <a:gd name="connsiteY157" fmla="*/ 7394 h 10000"/>
                <a:gd name="connsiteX158" fmla="*/ 857 w 10000"/>
                <a:gd name="connsiteY158" fmla="*/ 7480 h 10000"/>
                <a:gd name="connsiteX159" fmla="*/ 938 w 10000"/>
                <a:gd name="connsiteY159" fmla="*/ 7566 h 10000"/>
                <a:gd name="connsiteX160" fmla="*/ 1005 w 10000"/>
                <a:gd name="connsiteY160" fmla="*/ 7653 h 10000"/>
                <a:gd name="connsiteX161" fmla="*/ 1062 w 10000"/>
                <a:gd name="connsiteY161" fmla="*/ 7694 h 10000"/>
                <a:gd name="connsiteX162" fmla="*/ 1098 w 10000"/>
                <a:gd name="connsiteY162" fmla="*/ 7738 h 10000"/>
                <a:gd name="connsiteX163" fmla="*/ 1108 w 10000"/>
                <a:gd name="connsiteY163" fmla="*/ 7753 h 10000"/>
                <a:gd name="connsiteX164" fmla="*/ 1103 w 10000"/>
                <a:gd name="connsiteY164" fmla="*/ 7753 h 10000"/>
                <a:gd name="connsiteX165" fmla="*/ 1082 w 10000"/>
                <a:gd name="connsiteY165" fmla="*/ 7766 h 10000"/>
                <a:gd name="connsiteX166" fmla="*/ 1062 w 10000"/>
                <a:gd name="connsiteY166" fmla="*/ 7795 h 10000"/>
                <a:gd name="connsiteX167" fmla="*/ 1032 w 10000"/>
                <a:gd name="connsiteY167" fmla="*/ 7836 h 10000"/>
                <a:gd name="connsiteX168" fmla="*/ 994 w 10000"/>
                <a:gd name="connsiteY168" fmla="*/ 7865 h 10000"/>
                <a:gd name="connsiteX169" fmla="*/ 963 w 10000"/>
                <a:gd name="connsiteY169" fmla="*/ 7907 h 10000"/>
                <a:gd name="connsiteX170" fmla="*/ 938 w 10000"/>
                <a:gd name="connsiteY170" fmla="*/ 7950 h 10000"/>
                <a:gd name="connsiteX171" fmla="*/ 912 w 10000"/>
                <a:gd name="connsiteY171" fmla="*/ 7993 h 10000"/>
                <a:gd name="connsiteX172" fmla="*/ 2504 w 10000"/>
                <a:gd name="connsiteY172" fmla="*/ 9944 h 10000"/>
                <a:gd name="connsiteX173" fmla="*/ 2535 w 10000"/>
                <a:gd name="connsiteY173" fmla="*/ 9987 h 10000"/>
                <a:gd name="connsiteX174" fmla="*/ 2561 w 10000"/>
                <a:gd name="connsiteY174" fmla="*/ 10000 h 10000"/>
                <a:gd name="connsiteX175" fmla="*/ 2591 w 10000"/>
                <a:gd name="connsiteY175" fmla="*/ 10000 h 10000"/>
                <a:gd name="connsiteX176" fmla="*/ 2623 w 10000"/>
                <a:gd name="connsiteY176" fmla="*/ 9928 h 10000"/>
                <a:gd name="connsiteX177" fmla="*/ 1256 w 10000"/>
                <a:gd name="connsiteY177" fmla="*/ 8106 h 10000"/>
                <a:gd name="connsiteX178" fmla="*/ 1347 w 10000"/>
                <a:gd name="connsiteY178" fmla="*/ 8050 h 10000"/>
                <a:gd name="connsiteX179" fmla="*/ 1506 w 10000"/>
                <a:gd name="connsiteY179" fmla="*/ 7963 h 10000"/>
                <a:gd name="connsiteX180" fmla="*/ 1714 w 10000"/>
                <a:gd name="connsiteY180" fmla="*/ 7836 h 10000"/>
                <a:gd name="connsiteX181" fmla="*/ 1964 w 10000"/>
                <a:gd name="connsiteY181" fmla="*/ 7694 h 10000"/>
                <a:gd name="connsiteX182" fmla="*/ 2250 w 10000"/>
                <a:gd name="connsiteY182" fmla="*/ 7551 h 10000"/>
                <a:gd name="connsiteX183" fmla="*/ 2561 w 10000"/>
                <a:gd name="connsiteY183" fmla="*/ 7394 h 10000"/>
                <a:gd name="connsiteX184" fmla="*/ 2892 w 10000"/>
                <a:gd name="connsiteY184" fmla="*/ 7208 h 10000"/>
                <a:gd name="connsiteX185" fmla="*/ 3220 w 10000"/>
                <a:gd name="connsiteY185" fmla="*/ 7038 h 10000"/>
                <a:gd name="connsiteX186" fmla="*/ 3551 w 10000"/>
                <a:gd name="connsiteY186" fmla="*/ 6881 h 10000"/>
                <a:gd name="connsiteX187" fmla="*/ 3863 w 10000"/>
                <a:gd name="connsiteY187" fmla="*/ 6711 h 10000"/>
                <a:gd name="connsiteX188" fmla="*/ 4153 w 10000"/>
                <a:gd name="connsiteY188" fmla="*/ 6569 h 10000"/>
                <a:gd name="connsiteX189" fmla="*/ 4413 w 10000"/>
                <a:gd name="connsiteY189" fmla="*/ 6426 h 10000"/>
                <a:gd name="connsiteX190" fmla="*/ 4638 w 10000"/>
                <a:gd name="connsiteY190" fmla="*/ 6326 h 10000"/>
                <a:gd name="connsiteX191" fmla="*/ 4801 w 10000"/>
                <a:gd name="connsiteY191" fmla="*/ 6226 h 10000"/>
                <a:gd name="connsiteX192" fmla="*/ 4913 w 10000"/>
                <a:gd name="connsiteY192" fmla="*/ 6170 h 10000"/>
                <a:gd name="connsiteX193" fmla="*/ 4948 w 10000"/>
                <a:gd name="connsiteY193" fmla="*/ 6158 h 10000"/>
                <a:gd name="connsiteX194" fmla="*/ 5010 w 10000"/>
                <a:gd name="connsiteY194" fmla="*/ 6255 h 10000"/>
                <a:gd name="connsiteX195" fmla="*/ 5077 w 10000"/>
                <a:gd name="connsiteY195" fmla="*/ 6355 h 10000"/>
                <a:gd name="connsiteX196" fmla="*/ 5149 w 10000"/>
                <a:gd name="connsiteY196" fmla="*/ 6455 h 10000"/>
                <a:gd name="connsiteX197" fmla="*/ 5220 w 10000"/>
                <a:gd name="connsiteY197" fmla="*/ 6569 h 10000"/>
                <a:gd name="connsiteX198" fmla="*/ 5281 w 10000"/>
                <a:gd name="connsiteY198" fmla="*/ 6683 h 10000"/>
                <a:gd name="connsiteX199" fmla="*/ 5347 w 10000"/>
                <a:gd name="connsiteY199" fmla="*/ 6798 h 10000"/>
                <a:gd name="connsiteX200" fmla="*/ 5409 w 10000"/>
                <a:gd name="connsiteY200" fmla="*/ 6910 h 10000"/>
                <a:gd name="connsiteX201" fmla="*/ 5470 w 10000"/>
                <a:gd name="connsiteY201" fmla="*/ 7038 h 10000"/>
                <a:gd name="connsiteX202" fmla="*/ 5465 w 10000"/>
                <a:gd name="connsiteY202" fmla="*/ 7464 h 10000"/>
                <a:gd name="connsiteX203" fmla="*/ 5439 w 10000"/>
                <a:gd name="connsiteY203" fmla="*/ 7865 h 10000"/>
                <a:gd name="connsiteX204" fmla="*/ 5409 w 10000"/>
                <a:gd name="connsiteY204" fmla="*/ 8279 h 10000"/>
                <a:gd name="connsiteX205" fmla="*/ 5378 w 10000"/>
                <a:gd name="connsiteY205" fmla="*/ 8649 h 10000"/>
                <a:gd name="connsiteX206" fmla="*/ 5336 w 10000"/>
                <a:gd name="connsiteY206" fmla="*/ 8519 h 10000"/>
                <a:gd name="connsiteX207" fmla="*/ 5291 w 10000"/>
                <a:gd name="connsiteY207" fmla="*/ 8391 h 10000"/>
                <a:gd name="connsiteX208" fmla="*/ 5250 w 10000"/>
                <a:gd name="connsiteY208" fmla="*/ 8263 h 10000"/>
                <a:gd name="connsiteX209" fmla="*/ 5210 w 10000"/>
                <a:gd name="connsiteY209" fmla="*/ 8146 h 10000"/>
                <a:gd name="connsiteX210" fmla="*/ 5169 w 10000"/>
                <a:gd name="connsiteY210" fmla="*/ 8020 h 10000"/>
                <a:gd name="connsiteX211" fmla="*/ 5129 w 10000"/>
                <a:gd name="connsiteY211" fmla="*/ 7907 h 10000"/>
                <a:gd name="connsiteX212" fmla="*/ 5082 w 10000"/>
                <a:gd name="connsiteY212" fmla="*/ 7795 h 10000"/>
                <a:gd name="connsiteX213" fmla="*/ 5030 w 10000"/>
                <a:gd name="connsiteY213" fmla="*/ 7694 h 10000"/>
                <a:gd name="connsiteX214" fmla="*/ 5072 w 10000"/>
                <a:gd name="connsiteY214" fmla="*/ 7694 h 10000"/>
                <a:gd name="connsiteX215" fmla="*/ 5112 w 10000"/>
                <a:gd name="connsiteY215" fmla="*/ 7738 h 10000"/>
                <a:gd name="connsiteX216" fmla="*/ 5154 w 10000"/>
                <a:gd name="connsiteY216" fmla="*/ 7808 h 10000"/>
                <a:gd name="connsiteX217" fmla="*/ 5189 w 10000"/>
                <a:gd name="connsiteY217" fmla="*/ 7895 h 10000"/>
                <a:gd name="connsiteX218" fmla="*/ 5230 w 10000"/>
                <a:gd name="connsiteY218" fmla="*/ 7980 h 10000"/>
                <a:gd name="connsiteX219" fmla="*/ 5270 w 10000"/>
                <a:gd name="connsiteY219" fmla="*/ 8007 h 10000"/>
                <a:gd name="connsiteX220" fmla="*/ 5311 w 10000"/>
                <a:gd name="connsiteY220" fmla="*/ 8007 h 10000"/>
                <a:gd name="connsiteX221" fmla="*/ 5357 w 10000"/>
                <a:gd name="connsiteY221" fmla="*/ 7950 h 10000"/>
                <a:gd name="connsiteX222" fmla="*/ 5316 w 10000"/>
                <a:gd name="connsiteY222" fmla="*/ 7753 h 10000"/>
                <a:gd name="connsiteX223" fmla="*/ 5265 w 10000"/>
                <a:gd name="connsiteY223" fmla="*/ 7566 h 10000"/>
                <a:gd name="connsiteX224" fmla="*/ 5210 w 10000"/>
                <a:gd name="connsiteY224" fmla="*/ 7410 h 10000"/>
                <a:gd name="connsiteX225" fmla="*/ 5149 w 10000"/>
                <a:gd name="connsiteY225" fmla="*/ 7239 h 10000"/>
                <a:gd name="connsiteX226" fmla="*/ 5082 w 10000"/>
                <a:gd name="connsiteY226" fmla="*/ 7095 h 10000"/>
                <a:gd name="connsiteX227" fmla="*/ 5010 w 10000"/>
                <a:gd name="connsiteY227" fmla="*/ 6967 h 10000"/>
                <a:gd name="connsiteX228" fmla="*/ 4938 w 10000"/>
                <a:gd name="connsiteY228" fmla="*/ 6854 h 10000"/>
                <a:gd name="connsiteX229" fmla="*/ 4871 w 10000"/>
                <a:gd name="connsiteY229" fmla="*/ 6753 h 10000"/>
                <a:gd name="connsiteX230" fmla="*/ 4918 w 10000"/>
                <a:gd name="connsiteY230" fmla="*/ 6766 h 10000"/>
                <a:gd name="connsiteX231" fmla="*/ 4964 w 10000"/>
                <a:gd name="connsiteY231" fmla="*/ 6781 h 10000"/>
                <a:gd name="connsiteX232" fmla="*/ 5010 w 10000"/>
                <a:gd name="connsiteY232" fmla="*/ 6811 h 10000"/>
                <a:gd name="connsiteX233" fmla="*/ 5057 w 10000"/>
                <a:gd name="connsiteY233" fmla="*/ 6854 h 10000"/>
                <a:gd name="connsiteX234" fmla="*/ 5107 w 10000"/>
                <a:gd name="connsiteY234" fmla="*/ 6881 h 10000"/>
                <a:gd name="connsiteX235" fmla="*/ 5154 w 10000"/>
                <a:gd name="connsiteY235" fmla="*/ 6925 h 10000"/>
                <a:gd name="connsiteX236" fmla="*/ 5194 w 10000"/>
                <a:gd name="connsiteY236" fmla="*/ 6981 h 10000"/>
                <a:gd name="connsiteX237" fmla="*/ 5235 w 10000"/>
                <a:gd name="connsiteY237" fmla="*/ 7038 h 10000"/>
                <a:gd name="connsiteX238" fmla="*/ 5260 w 10000"/>
                <a:gd name="connsiteY238" fmla="*/ 7053 h 10000"/>
                <a:gd name="connsiteX239" fmla="*/ 5281 w 10000"/>
                <a:gd name="connsiteY239" fmla="*/ 7108 h 10000"/>
                <a:gd name="connsiteX240" fmla="*/ 5306 w 10000"/>
                <a:gd name="connsiteY240" fmla="*/ 7178 h 10000"/>
                <a:gd name="connsiteX241" fmla="*/ 5321 w 10000"/>
                <a:gd name="connsiteY241" fmla="*/ 7225 h 10000"/>
                <a:gd name="connsiteX242" fmla="*/ 5347 w 10000"/>
                <a:gd name="connsiteY242" fmla="*/ 7296 h 10000"/>
                <a:gd name="connsiteX243" fmla="*/ 5368 w 10000"/>
                <a:gd name="connsiteY243" fmla="*/ 7310 h 10000"/>
                <a:gd name="connsiteX244" fmla="*/ 5393 w 10000"/>
                <a:gd name="connsiteY244" fmla="*/ 7296 h 10000"/>
                <a:gd name="connsiteX245" fmla="*/ 5424 w 10000"/>
                <a:gd name="connsiteY245" fmla="*/ 7225 h 10000"/>
                <a:gd name="connsiteX246" fmla="*/ 5383 w 10000"/>
                <a:gd name="connsiteY246" fmla="*/ 7082 h 10000"/>
                <a:gd name="connsiteX247" fmla="*/ 5336 w 10000"/>
                <a:gd name="connsiteY247" fmla="*/ 6967 h 10000"/>
                <a:gd name="connsiteX248" fmla="*/ 5281 w 10000"/>
                <a:gd name="connsiteY248" fmla="*/ 6869 h 10000"/>
                <a:gd name="connsiteX249" fmla="*/ 5230 w 10000"/>
                <a:gd name="connsiteY249" fmla="*/ 6781 h 10000"/>
                <a:gd name="connsiteX250" fmla="*/ 5169 w 10000"/>
                <a:gd name="connsiteY250" fmla="*/ 6711 h 10000"/>
                <a:gd name="connsiteX251" fmla="*/ 5112 w 10000"/>
                <a:gd name="connsiteY251" fmla="*/ 6669 h 10000"/>
                <a:gd name="connsiteX252" fmla="*/ 5047 w 10000"/>
                <a:gd name="connsiteY252" fmla="*/ 6597 h 10000"/>
                <a:gd name="connsiteX253" fmla="*/ 4989 w 10000"/>
                <a:gd name="connsiteY253" fmla="*/ 6551 h 10000"/>
                <a:gd name="connsiteX254" fmla="*/ 4953 w 10000"/>
                <a:gd name="connsiteY254" fmla="*/ 6511 h 10000"/>
                <a:gd name="connsiteX255" fmla="*/ 4913 w 10000"/>
                <a:gd name="connsiteY255" fmla="*/ 6496 h 10000"/>
                <a:gd name="connsiteX256" fmla="*/ 4877 w 10000"/>
                <a:gd name="connsiteY256" fmla="*/ 6496 h 10000"/>
                <a:gd name="connsiteX257" fmla="*/ 4846 w 10000"/>
                <a:gd name="connsiteY257" fmla="*/ 6569 h 10000"/>
                <a:gd name="connsiteX258" fmla="*/ 4846 w 10000"/>
                <a:gd name="connsiteY258" fmla="*/ 6610 h 10000"/>
                <a:gd name="connsiteX259" fmla="*/ 4851 w 10000"/>
                <a:gd name="connsiteY259" fmla="*/ 6669 h 10000"/>
                <a:gd name="connsiteX260" fmla="*/ 4856 w 10000"/>
                <a:gd name="connsiteY260" fmla="*/ 6698 h 10000"/>
                <a:gd name="connsiteX261" fmla="*/ 4871 w 10000"/>
                <a:gd name="connsiteY261" fmla="*/ 6724 h 10000"/>
                <a:gd name="connsiteX262" fmla="*/ 4831 w 10000"/>
                <a:gd name="connsiteY262" fmla="*/ 6766 h 10000"/>
                <a:gd name="connsiteX263" fmla="*/ 4780 w 10000"/>
                <a:gd name="connsiteY263" fmla="*/ 6781 h 10000"/>
                <a:gd name="connsiteX264" fmla="*/ 4745 w 10000"/>
                <a:gd name="connsiteY264" fmla="*/ 6811 h 10000"/>
                <a:gd name="connsiteX265" fmla="*/ 4740 w 10000"/>
                <a:gd name="connsiteY265" fmla="*/ 6941 h 10000"/>
                <a:gd name="connsiteX266" fmla="*/ 4790 w 10000"/>
                <a:gd name="connsiteY266" fmla="*/ 6995 h 10000"/>
                <a:gd name="connsiteX267" fmla="*/ 4836 w 10000"/>
                <a:gd name="connsiteY267" fmla="*/ 7038 h 10000"/>
                <a:gd name="connsiteX268" fmla="*/ 4882 w 10000"/>
                <a:gd name="connsiteY268" fmla="*/ 7095 h 10000"/>
                <a:gd name="connsiteX269" fmla="*/ 4933 w 10000"/>
                <a:gd name="connsiteY269" fmla="*/ 7123 h 10000"/>
                <a:gd name="connsiteX270" fmla="*/ 4974 w 10000"/>
                <a:gd name="connsiteY270" fmla="*/ 7178 h 10000"/>
                <a:gd name="connsiteX271" fmla="*/ 5025 w 10000"/>
                <a:gd name="connsiteY271" fmla="*/ 7239 h 10000"/>
                <a:gd name="connsiteX272" fmla="*/ 5067 w 10000"/>
                <a:gd name="connsiteY272" fmla="*/ 7325 h 10000"/>
                <a:gd name="connsiteX273" fmla="*/ 5107 w 10000"/>
                <a:gd name="connsiteY273" fmla="*/ 7410 h 10000"/>
                <a:gd name="connsiteX274" fmla="*/ 5072 w 10000"/>
                <a:gd name="connsiteY274" fmla="*/ 7423 h 10000"/>
                <a:gd name="connsiteX275" fmla="*/ 5030 w 10000"/>
                <a:gd name="connsiteY275" fmla="*/ 7423 h 10000"/>
                <a:gd name="connsiteX276" fmla="*/ 4994 w 10000"/>
                <a:gd name="connsiteY276" fmla="*/ 7410 h 10000"/>
                <a:gd name="connsiteX277" fmla="*/ 4953 w 10000"/>
                <a:gd name="connsiteY277" fmla="*/ 7367 h 10000"/>
                <a:gd name="connsiteX278" fmla="*/ 4913 w 10000"/>
                <a:gd name="connsiteY278" fmla="*/ 7339 h 10000"/>
                <a:gd name="connsiteX279" fmla="*/ 4871 w 10000"/>
                <a:gd name="connsiteY279" fmla="*/ 7325 h 10000"/>
                <a:gd name="connsiteX280" fmla="*/ 4836 w 10000"/>
                <a:gd name="connsiteY280" fmla="*/ 7353 h 10000"/>
                <a:gd name="connsiteX281" fmla="*/ 4795 w 10000"/>
                <a:gd name="connsiteY281" fmla="*/ 7410 h 10000"/>
                <a:gd name="connsiteX282" fmla="*/ 4811 w 10000"/>
                <a:gd name="connsiteY282" fmla="*/ 7580 h 10000"/>
                <a:gd name="connsiteX283" fmla="*/ 4846 w 10000"/>
                <a:gd name="connsiteY283" fmla="*/ 7738 h 10000"/>
                <a:gd name="connsiteX284" fmla="*/ 4887 w 10000"/>
                <a:gd name="connsiteY284" fmla="*/ 7850 h 10000"/>
                <a:gd name="connsiteX285" fmla="*/ 4938 w 10000"/>
                <a:gd name="connsiteY285" fmla="*/ 7963 h 10000"/>
                <a:gd name="connsiteX286" fmla="*/ 4989 w 10000"/>
                <a:gd name="connsiteY286" fmla="*/ 8078 h 10000"/>
                <a:gd name="connsiteX287" fmla="*/ 5042 w 10000"/>
                <a:gd name="connsiteY287" fmla="*/ 8206 h 10000"/>
                <a:gd name="connsiteX288" fmla="*/ 5082 w 10000"/>
                <a:gd name="connsiteY288" fmla="*/ 8376 h 10000"/>
                <a:gd name="connsiteX289" fmla="*/ 5117 w 10000"/>
                <a:gd name="connsiteY289" fmla="*/ 8547 h 10000"/>
                <a:gd name="connsiteX290" fmla="*/ 5025 w 10000"/>
                <a:gd name="connsiteY290" fmla="*/ 8606 h 10000"/>
                <a:gd name="connsiteX291" fmla="*/ 4923 w 10000"/>
                <a:gd name="connsiteY291" fmla="*/ 8664 h 10000"/>
                <a:gd name="connsiteX292" fmla="*/ 4831 w 10000"/>
                <a:gd name="connsiteY292" fmla="*/ 8750 h 10000"/>
                <a:gd name="connsiteX293" fmla="*/ 4735 w 10000"/>
                <a:gd name="connsiteY293" fmla="*/ 8835 h 10000"/>
                <a:gd name="connsiteX294" fmla="*/ 4643 w 10000"/>
                <a:gd name="connsiteY294" fmla="*/ 8920 h 10000"/>
                <a:gd name="connsiteX295" fmla="*/ 4545 w 10000"/>
                <a:gd name="connsiteY295" fmla="*/ 8977 h 10000"/>
                <a:gd name="connsiteX296" fmla="*/ 4448 w 10000"/>
                <a:gd name="connsiteY296" fmla="*/ 9033 h 10000"/>
                <a:gd name="connsiteX297" fmla="*/ 4352 w 10000"/>
                <a:gd name="connsiteY297" fmla="*/ 9048 h 10000"/>
                <a:gd name="connsiteX298" fmla="*/ 4372 w 10000"/>
                <a:gd name="connsiteY298" fmla="*/ 8693 h 10000"/>
                <a:gd name="connsiteX299" fmla="*/ 4382 w 10000"/>
                <a:gd name="connsiteY299" fmla="*/ 8292 h 10000"/>
                <a:gd name="connsiteX300" fmla="*/ 4372 w 10000"/>
                <a:gd name="connsiteY300" fmla="*/ 7907 h 10000"/>
                <a:gd name="connsiteX301" fmla="*/ 4352 w 10000"/>
                <a:gd name="connsiteY301" fmla="*/ 7551 h 10000"/>
                <a:gd name="connsiteX302" fmla="*/ 4327 w 10000"/>
                <a:gd name="connsiteY302" fmla="*/ 7437 h 10000"/>
                <a:gd name="connsiteX303" fmla="*/ 4301 w 10000"/>
                <a:gd name="connsiteY303" fmla="*/ 7310 h 10000"/>
                <a:gd name="connsiteX304" fmla="*/ 4271 w 10000"/>
                <a:gd name="connsiteY304" fmla="*/ 7194 h 10000"/>
                <a:gd name="connsiteX305" fmla="*/ 4224 w 10000"/>
                <a:gd name="connsiteY305" fmla="*/ 7151 h 10000"/>
                <a:gd name="connsiteX306" fmla="*/ 4178 w 10000"/>
                <a:gd name="connsiteY306" fmla="*/ 7394 h 10000"/>
                <a:gd name="connsiteX307" fmla="*/ 4147 w 10000"/>
                <a:gd name="connsiteY307" fmla="*/ 7639 h 10000"/>
                <a:gd name="connsiteX308" fmla="*/ 4117 w 10000"/>
                <a:gd name="connsiteY308" fmla="*/ 7879 h 10000"/>
                <a:gd name="connsiteX309" fmla="*/ 4066 w 10000"/>
                <a:gd name="connsiteY309" fmla="*/ 8106 h 10000"/>
                <a:gd name="connsiteX310" fmla="*/ 3863 w 10000"/>
                <a:gd name="connsiteY310" fmla="*/ 7151 h 10000"/>
                <a:gd name="connsiteX311" fmla="*/ 3801 w 10000"/>
                <a:gd name="connsiteY311" fmla="*/ 7151 h 10000"/>
                <a:gd name="connsiteX312" fmla="*/ 3801 w 10000"/>
                <a:gd name="connsiteY312" fmla="*/ 7310 h 10000"/>
                <a:gd name="connsiteX313" fmla="*/ 3843 w 10000"/>
                <a:gd name="connsiteY313" fmla="*/ 7480 h 10000"/>
                <a:gd name="connsiteX314" fmla="*/ 3878 w 10000"/>
                <a:gd name="connsiteY314" fmla="*/ 7666 h 10000"/>
                <a:gd name="connsiteX315" fmla="*/ 3908 w 10000"/>
                <a:gd name="connsiteY315" fmla="*/ 7850 h 10000"/>
                <a:gd name="connsiteX316" fmla="*/ 3939 w 10000"/>
                <a:gd name="connsiteY316" fmla="*/ 8050 h 10000"/>
                <a:gd name="connsiteX317" fmla="*/ 3964 w 10000"/>
                <a:gd name="connsiteY317" fmla="*/ 8221 h 10000"/>
                <a:gd name="connsiteX318" fmla="*/ 3989 w 10000"/>
                <a:gd name="connsiteY318" fmla="*/ 8418 h 10000"/>
                <a:gd name="connsiteX319" fmla="*/ 4005 w 10000"/>
                <a:gd name="connsiteY319" fmla="*/ 8635 h 10000"/>
                <a:gd name="connsiteX320" fmla="*/ 4025 w 10000"/>
                <a:gd name="connsiteY320" fmla="*/ 8835 h 10000"/>
                <a:gd name="connsiteX321" fmla="*/ 4072 w 10000"/>
                <a:gd name="connsiteY321" fmla="*/ 8805 h 10000"/>
                <a:gd name="connsiteX322" fmla="*/ 4112 w 10000"/>
                <a:gd name="connsiteY322" fmla="*/ 8723 h 10000"/>
                <a:gd name="connsiteX323" fmla="*/ 4142 w 10000"/>
                <a:gd name="connsiteY323" fmla="*/ 8635 h 10000"/>
                <a:gd name="connsiteX324" fmla="*/ 4173 w 10000"/>
                <a:gd name="connsiteY324" fmla="*/ 8534 h 10000"/>
                <a:gd name="connsiteX325" fmla="*/ 4193 w 10000"/>
                <a:gd name="connsiteY325" fmla="*/ 8418 h 10000"/>
                <a:gd name="connsiteX326" fmla="*/ 4214 w 10000"/>
                <a:gd name="connsiteY326" fmla="*/ 8292 h 10000"/>
                <a:gd name="connsiteX327" fmla="*/ 4229 w 10000"/>
                <a:gd name="connsiteY327" fmla="*/ 8178 h 10000"/>
                <a:gd name="connsiteX328" fmla="*/ 4251 w 10000"/>
                <a:gd name="connsiteY328" fmla="*/ 8066 h 10000"/>
                <a:gd name="connsiteX329" fmla="*/ 4271 w 10000"/>
                <a:gd name="connsiteY329" fmla="*/ 8178 h 10000"/>
                <a:gd name="connsiteX330" fmla="*/ 4261 w 10000"/>
                <a:gd name="connsiteY330" fmla="*/ 8432 h 10000"/>
                <a:gd name="connsiteX331" fmla="*/ 4235 w 10000"/>
                <a:gd name="connsiteY331" fmla="*/ 8705 h 10000"/>
                <a:gd name="connsiteX332" fmla="*/ 4214 w 10000"/>
                <a:gd name="connsiteY332" fmla="*/ 8948 h 10000"/>
                <a:gd name="connsiteX333" fmla="*/ 4178 w 10000"/>
                <a:gd name="connsiteY333" fmla="*/ 9205 h 10000"/>
                <a:gd name="connsiteX334" fmla="*/ 4142 w 10000"/>
                <a:gd name="connsiteY334" fmla="*/ 9459 h 10000"/>
                <a:gd name="connsiteX335" fmla="*/ 4107 w 10000"/>
                <a:gd name="connsiteY335" fmla="*/ 9703 h 10000"/>
                <a:gd name="connsiteX336" fmla="*/ 4291 w 10000"/>
                <a:gd name="connsiteY336" fmla="*/ 9861 h 10000"/>
                <a:gd name="connsiteX337" fmla="*/ 4306 w 10000"/>
                <a:gd name="connsiteY337" fmla="*/ 9673 h 10000"/>
                <a:gd name="connsiteX338" fmla="*/ 4327 w 10000"/>
                <a:gd name="connsiteY338" fmla="*/ 9516 h 10000"/>
                <a:gd name="connsiteX339" fmla="*/ 4433 w 10000"/>
                <a:gd name="connsiteY339" fmla="*/ 9474 h 10000"/>
                <a:gd name="connsiteX340" fmla="*/ 4545 w 10000"/>
                <a:gd name="connsiteY340" fmla="*/ 9389 h 10000"/>
                <a:gd name="connsiteX341" fmla="*/ 4658 w 10000"/>
                <a:gd name="connsiteY341" fmla="*/ 9304 h 10000"/>
                <a:gd name="connsiteX342" fmla="*/ 4770 w 10000"/>
                <a:gd name="connsiteY342" fmla="*/ 9233 h 10000"/>
                <a:gd name="connsiteX343" fmla="*/ 4882 w 10000"/>
                <a:gd name="connsiteY343" fmla="*/ 9148 h 10000"/>
                <a:gd name="connsiteX344" fmla="*/ 4989 w 10000"/>
                <a:gd name="connsiteY344" fmla="*/ 9063 h 10000"/>
                <a:gd name="connsiteX345" fmla="*/ 5102 w 10000"/>
                <a:gd name="connsiteY345" fmla="*/ 8977 h 10000"/>
                <a:gd name="connsiteX346" fmla="*/ 5210 w 10000"/>
                <a:gd name="connsiteY346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745 w 10000"/>
                <a:gd name="connsiteY60" fmla="*/ 3268 h 10000"/>
                <a:gd name="connsiteX61" fmla="*/ 9067 w 10000"/>
                <a:gd name="connsiteY61" fmla="*/ 1698 h 10000"/>
                <a:gd name="connsiteX62" fmla="*/ 9051 w 10000"/>
                <a:gd name="connsiteY62" fmla="*/ 1712 h 10000"/>
                <a:gd name="connsiteX63" fmla="*/ 9040 w 10000"/>
                <a:gd name="connsiteY63" fmla="*/ 1726 h 10000"/>
                <a:gd name="connsiteX64" fmla="*/ 9025 w 10000"/>
                <a:gd name="connsiteY64" fmla="*/ 1739 h 10000"/>
                <a:gd name="connsiteX65" fmla="*/ 9015 w 10000"/>
                <a:gd name="connsiteY65" fmla="*/ 1766 h 10000"/>
                <a:gd name="connsiteX66" fmla="*/ 8973 w 10000"/>
                <a:gd name="connsiteY66" fmla="*/ 1912 h 10000"/>
                <a:gd name="connsiteX67" fmla="*/ 8887 w 10000"/>
                <a:gd name="connsiteY67" fmla="*/ 2168 h 10000"/>
                <a:gd name="connsiteX68" fmla="*/ 8815 w 10000"/>
                <a:gd name="connsiteY68" fmla="*/ 2351 h 10000"/>
                <a:gd name="connsiteX69" fmla="*/ 8750 w 10000"/>
                <a:gd name="connsiteY69" fmla="*/ 2492 h 10000"/>
                <a:gd name="connsiteX70" fmla="*/ 8694 w 10000"/>
                <a:gd name="connsiteY70" fmla="*/ 2623 h 10000"/>
                <a:gd name="connsiteX71" fmla="*/ 8633 w 10000"/>
                <a:gd name="connsiteY71" fmla="*/ 2736 h 10000"/>
                <a:gd name="connsiteX72" fmla="*/ 8580 w 10000"/>
                <a:gd name="connsiteY72" fmla="*/ 2823 h 10000"/>
                <a:gd name="connsiteX73" fmla="*/ 8530 w 10000"/>
                <a:gd name="connsiteY73" fmla="*/ 2906 h 10000"/>
                <a:gd name="connsiteX74" fmla="*/ 8479 w 10000"/>
                <a:gd name="connsiteY74" fmla="*/ 2953 h 10000"/>
                <a:gd name="connsiteX75" fmla="*/ 8429 w 10000"/>
                <a:gd name="connsiteY75" fmla="*/ 3008 h 10000"/>
                <a:gd name="connsiteX76" fmla="*/ 8377 w 10000"/>
                <a:gd name="connsiteY76" fmla="*/ 3022 h 10000"/>
                <a:gd name="connsiteX77" fmla="*/ 8321 w 10000"/>
                <a:gd name="connsiteY77" fmla="*/ 3037 h 10000"/>
                <a:gd name="connsiteX78" fmla="*/ 8271 w 10000"/>
                <a:gd name="connsiteY78" fmla="*/ 3051 h 10000"/>
                <a:gd name="connsiteX79" fmla="*/ 8210 w 10000"/>
                <a:gd name="connsiteY79" fmla="*/ 3051 h 10000"/>
                <a:gd name="connsiteX80" fmla="*/ 8147 w 10000"/>
                <a:gd name="connsiteY80" fmla="*/ 3037 h 10000"/>
                <a:gd name="connsiteX81" fmla="*/ 8076 w 10000"/>
                <a:gd name="connsiteY81" fmla="*/ 3037 h 10000"/>
                <a:gd name="connsiteX82" fmla="*/ 8000 w 10000"/>
                <a:gd name="connsiteY82" fmla="*/ 3022 h 10000"/>
                <a:gd name="connsiteX83" fmla="*/ 7918 w 10000"/>
                <a:gd name="connsiteY83" fmla="*/ 3008 h 10000"/>
                <a:gd name="connsiteX84" fmla="*/ 7863 w 10000"/>
                <a:gd name="connsiteY84" fmla="*/ 2935 h 10000"/>
                <a:gd name="connsiteX85" fmla="*/ 7807 w 10000"/>
                <a:gd name="connsiteY85" fmla="*/ 2892 h 10000"/>
                <a:gd name="connsiteX86" fmla="*/ 7755 w 10000"/>
                <a:gd name="connsiteY86" fmla="*/ 2823 h 10000"/>
                <a:gd name="connsiteX87" fmla="*/ 7693 w 10000"/>
                <a:gd name="connsiteY87" fmla="*/ 2763 h 10000"/>
                <a:gd name="connsiteX88" fmla="*/ 7643 w 10000"/>
                <a:gd name="connsiteY88" fmla="*/ 2692 h 10000"/>
                <a:gd name="connsiteX89" fmla="*/ 7587 w 10000"/>
                <a:gd name="connsiteY89" fmla="*/ 2593 h 10000"/>
                <a:gd name="connsiteX90" fmla="*/ 7547 w 10000"/>
                <a:gd name="connsiteY90" fmla="*/ 2478 h 10000"/>
                <a:gd name="connsiteX91" fmla="*/ 7505 w 10000"/>
                <a:gd name="connsiteY91" fmla="*/ 2351 h 10000"/>
                <a:gd name="connsiteX92" fmla="*/ 7526 w 10000"/>
                <a:gd name="connsiteY92" fmla="*/ 2295 h 10000"/>
                <a:gd name="connsiteX93" fmla="*/ 7542 w 10000"/>
                <a:gd name="connsiteY93" fmla="*/ 2238 h 10000"/>
                <a:gd name="connsiteX94" fmla="*/ 7557 w 10000"/>
                <a:gd name="connsiteY94" fmla="*/ 2168 h 10000"/>
                <a:gd name="connsiteX95" fmla="*/ 7572 w 10000"/>
                <a:gd name="connsiteY95" fmla="*/ 2112 h 10000"/>
                <a:gd name="connsiteX96" fmla="*/ 7612 w 10000"/>
                <a:gd name="connsiteY96" fmla="*/ 1753 h 10000"/>
                <a:gd name="connsiteX97" fmla="*/ 7628 w 10000"/>
                <a:gd name="connsiteY97" fmla="*/ 1397 h 10000"/>
                <a:gd name="connsiteX98" fmla="*/ 7628 w 10000"/>
                <a:gd name="connsiteY98" fmla="*/ 1042 h 10000"/>
                <a:gd name="connsiteX99" fmla="*/ 7617 w 10000"/>
                <a:gd name="connsiteY99" fmla="*/ 685 h 10000"/>
                <a:gd name="connsiteX100" fmla="*/ 7587 w 10000"/>
                <a:gd name="connsiteY100" fmla="*/ 330 h 10000"/>
                <a:gd name="connsiteX101" fmla="*/ 7542 w 10000"/>
                <a:gd name="connsiteY101" fmla="*/ 0 h 10000"/>
                <a:gd name="connsiteX102" fmla="*/ 7103 w 10000"/>
                <a:gd name="connsiteY102" fmla="*/ 1925 h 10000"/>
                <a:gd name="connsiteX103" fmla="*/ 6984 w 10000"/>
                <a:gd name="connsiteY103" fmla="*/ 1955 h 10000"/>
                <a:gd name="connsiteX104" fmla="*/ 6872 w 10000"/>
                <a:gd name="connsiteY104" fmla="*/ 2025 h 10000"/>
                <a:gd name="connsiteX105" fmla="*/ 6760 w 10000"/>
                <a:gd name="connsiteY105" fmla="*/ 2112 h 10000"/>
                <a:gd name="connsiteX106" fmla="*/ 6654 w 10000"/>
                <a:gd name="connsiteY106" fmla="*/ 2195 h 10000"/>
                <a:gd name="connsiteX107" fmla="*/ 6550 w 10000"/>
                <a:gd name="connsiteY107" fmla="*/ 2337 h 10000"/>
                <a:gd name="connsiteX108" fmla="*/ 5485 w 10000"/>
                <a:gd name="connsiteY108" fmla="*/ 6569 h 10000"/>
                <a:gd name="connsiteX109" fmla="*/ 5378 w 10000"/>
                <a:gd name="connsiteY109" fmla="*/ 6439 h 10000"/>
                <a:gd name="connsiteX110" fmla="*/ 5291 w 10000"/>
                <a:gd name="connsiteY110" fmla="*/ 6371 h 10000"/>
                <a:gd name="connsiteX111" fmla="*/ 5210 w 10000"/>
                <a:gd name="connsiteY111" fmla="*/ 6284 h 10000"/>
                <a:gd name="connsiteX112" fmla="*/ 5129 w 10000"/>
                <a:gd name="connsiteY112" fmla="*/ 6185 h 10000"/>
                <a:gd name="connsiteX113" fmla="*/ 5052 w 10000"/>
                <a:gd name="connsiteY113" fmla="*/ 6100 h 10000"/>
                <a:gd name="connsiteX114" fmla="*/ 4999 w 10000"/>
                <a:gd name="connsiteY114" fmla="*/ 6000 h 10000"/>
                <a:gd name="connsiteX115" fmla="*/ 4974 w 10000"/>
                <a:gd name="connsiteY115" fmla="*/ 5886 h 10000"/>
                <a:gd name="connsiteX116" fmla="*/ 4871 w 10000"/>
                <a:gd name="connsiteY116" fmla="*/ 5928 h 10000"/>
                <a:gd name="connsiteX117" fmla="*/ 4704 w 10000"/>
                <a:gd name="connsiteY117" fmla="*/ 6013 h 10000"/>
                <a:gd name="connsiteX118" fmla="*/ 4495 w 10000"/>
                <a:gd name="connsiteY118" fmla="*/ 6100 h 10000"/>
                <a:gd name="connsiteX119" fmla="*/ 4245 w 10000"/>
                <a:gd name="connsiteY119" fmla="*/ 6226 h 10000"/>
                <a:gd name="connsiteX120" fmla="*/ 3959 w 10000"/>
                <a:gd name="connsiteY120" fmla="*/ 6355 h 10000"/>
                <a:gd name="connsiteX121" fmla="*/ 3653 w 10000"/>
                <a:gd name="connsiteY121" fmla="*/ 6483 h 10000"/>
                <a:gd name="connsiteX122" fmla="*/ 3336 w 10000"/>
                <a:gd name="connsiteY122" fmla="*/ 6637 h 10000"/>
                <a:gd name="connsiteX123" fmla="*/ 3015 w 10000"/>
                <a:gd name="connsiteY123" fmla="*/ 6781 h 10000"/>
                <a:gd name="connsiteX124" fmla="*/ 2698 w 10000"/>
                <a:gd name="connsiteY124" fmla="*/ 6925 h 10000"/>
                <a:gd name="connsiteX125" fmla="*/ 2398 w 10000"/>
                <a:gd name="connsiteY125" fmla="*/ 7082 h 10000"/>
                <a:gd name="connsiteX126" fmla="*/ 2117 w 10000"/>
                <a:gd name="connsiteY126" fmla="*/ 7208 h 10000"/>
                <a:gd name="connsiteX127" fmla="*/ 1863 w 10000"/>
                <a:gd name="connsiteY127" fmla="*/ 7325 h 10000"/>
                <a:gd name="connsiteX128" fmla="*/ 1654 w 10000"/>
                <a:gd name="connsiteY128" fmla="*/ 7423 h 10000"/>
                <a:gd name="connsiteX129" fmla="*/ 1496 w 10000"/>
                <a:gd name="connsiteY129" fmla="*/ 7480 h 10000"/>
                <a:gd name="connsiteX130" fmla="*/ 1387 w 10000"/>
                <a:gd name="connsiteY130" fmla="*/ 7538 h 10000"/>
                <a:gd name="connsiteX131" fmla="*/ 1352 w 10000"/>
                <a:gd name="connsiteY131" fmla="*/ 7551 h 10000"/>
                <a:gd name="connsiteX132" fmla="*/ 1271 w 10000"/>
                <a:gd name="connsiteY132" fmla="*/ 7480 h 10000"/>
                <a:gd name="connsiteX133" fmla="*/ 1189 w 10000"/>
                <a:gd name="connsiteY133" fmla="*/ 7410 h 10000"/>
                <a:gd name="connsiteX134" fmla="*/ 1113 w 10000"/>
                <a:gd name="connsiteY134" fmla="*/ 7339 h 10000"/>
                <a:gd name="connsiteX135" fmla="*/ 1032 w 10000"/>
                <a:gd name="connsiteY135" fmla="*/ 7254 h 10000"/>
                <a:gd name="connsiteX136" fmla="*/ 948 w 10000"/>
                <a:gd name="connsiteY136" fmla="*/ 7178 h 10000"/>
                <a:gd name="connsiteX137" fmla="*/ 867 w 10000"/>
                <a:gd name="connsiteY137" fmla="*/ 7095 h 10000"/>
                <a:gd name="connsiteX138" fmla="*/ 791 w 10000"/>
                <a:gd name="connsiteY138" fmla="*/ 7024 h 10000"/>
                <a:gd name="connsiteX139" fmla="*/ 709 w 10000"/>
                <a:gd name="connsiteY139" fmla="*/ 6941 h 10000"/>
                <a:gd name="connsiteX140" fmla="*/ 628 w 10000"/>
                <a:gd name="connsiteY140" fmla="*/ 6869 h 10000"/>
                <a:gd name="connsiteX141" fmla="*/ 546 w 10000"/>
                <a:gd name="connsiteY141" fmla="*/ 6798 h 10000"/>
                <a:gd name="connsiteX142" fmla="*/ 469 w 10000"/>
                <a:gd name="connsiteY142" fmla="*/ 6711 h 10000"/>
                <a:gd name="connsiteX143" fmla="*/ 383 w 10000"/>
                <a:gd name="connsiteY143" fmla="*/ 6653 h 10000"/>
                <a:gd name="connsiteX144" fmla="*/ 301 w 10000"/>
                <a:gd name="connsiteY144" fmla="*/ 6582 h 10000"/>
                <a:gd name="connsiteX145" fmla="*/ 220 w 10000"/>
                <a:gd name="connsiteY145" fmla="*/ 6511 h 10000"/>
                <a:gd name="connsiteX146" fmla="*/ 138 w 10000"/>
                <a:gd name="connsiteY146" fmla="*/ 6455 h 10000"/>
                <a:gd name="connsiteX147" fmla="*/ 56 w 10000"/>
                <a:gd name="connsiteY147" fmla="*/ 6385 h 10000"/>
                <a:gd name="connsiteX148" fmla="*/ 0 w 10000"/>
                <a:gd name="connsiteY148" fmla="*/ 6551 h 10000"/>
                <a:gd name="connsiteX149" fmla="*/ 15 w 10000"/>
                <a:gd name="connsiteY149" fmla="*/ 6582 h 10000"/>
                <a:gd name="connsiteX150" fmla="*/ 51 w 10000"/>
                <a:gd name="connsiteY150" fmla="*/ 6637 h 10000"/>
                <a:gd name="connsiteX151" fmla="*/ 106 w 10000"/>
                <a:gd name="connsiteY151" fmla="*/ 6698 h 10000"/>
                <a:gd name="connsiteX152" fmla="*/ 178 w 10000"/>
                <a:gd name="connsiteY152" fmla="*/ 6781 h 10000"/>
                <a:gd name="connsiteX153" fmla="*/ 265 w 10000"/>
                <a:gd name="connsiteY153" fmla="*/ 6869 h 10000"/>
                <a:gd name="connsiteX154" fmla="*/ 362 w 10000"/>
                <a:gd name="connsiteY154" fmla="*/ 6967 h 10000"/>
                <a:gd name="connsiteX155" fmla="*/ 459 w 10000"/>
                <a:gd name="connsiteY155" fmla="*/ 7082 h 10000"/>
                <a:gd name="connsiteX156" fmla="*/ 561 w 10000"/>
                <a:gd name="connsiteY156" fmla="*/ 7178 h 10000"/>
                <a:gd name="connsiteX157" fmla="*/ 663 w 10000"/>
                <a:gd name="connsiteY157" fmla="*/ 7296 h 10000"/>
                <a:gd name="connsiteX158" fmla="*/ 759 w 10000"/>
                <a:gd name="connsiteY158" fmla="*/ 7394 h 10000"/>
                <a:gd name="connsiteX159" fmla="*/ 857 w 10000"/>
                <a:gd name="connsiteY159" fmla="*/ 7480 h 10000"/>
                <a:gd name="connsiteX160" fmla="*/ 938 w 10000"/>
                <a:gd name="connsiteY160" fmla="*/ 7566 h 10000"/>
                <a:gd name="connsiteX161" fmla="*/ 1005 w 10000"/>
                <a:gd name="connsiteY161" fmla="*/ 7653 h 10000"/>
                <a:gd name="connsiteX162" fmla="*/ 1062 w 10000"/>
                <a:gd name="connsiteY162" fmla="*/ 7694 h 10000"/>
                <a:gd name="connsiteX163" fmla="*/ 1098 w 10000"/>
                <a:gd name="connsiteY163" fmla="*/ 7738 h 10000"/>
                <a:gd name="connsiteX164" fmla="*/ 1108 w 10000"/>
                <a:gd name="connsiteY164" fmla="*/ 7753 h 10000"/>
                <a:gd name="connsiteX165" fmla="*/ 1103 w 10000"/>
                <a:gd name="connsiteY165" fmla="*/ 7753 h 10000"/>
                <a:gd name="connsiteX166" fmla="*/ 1082 w 10000"/>
                <a:gd name="connsiteY166" fmla="*/ 7766 h 10000"/>
                <a:gd name="connsiteX167" fmla="*/ 1062 w 10000"/>
                <a:gd name="connsiteY167" fmla="*/ 7795 h 10000"/>
                <a:gd name="connsiteX168" fmla="*/ 1032 w 10000"/>
                <a:gd name="connsiteY168" fmla="*/ 7836 h 10000"/>
                <a:gd name="connsiteX169" fmla="*/ 994 w 10000"/>
                <a:gd name="connsiteY169" fmla="*/ 7865 h 10000"/>
                <a:gd name="connsiteX170" fmla="*/ 963 w 10000"/>
                <a:gd name="connsiteY170" fmla="*/ 7907 h 10000"/>
                <a:gd name="connsiteX171" fmla="*/ 938 w 10000"/>
                <a:gd name="connsiteY171" fmla="*/ 7950 h 10000"/>
                <a:gd name="connsiteX172" fmla="*/ 912 w 10000"/>
                <a:gd name="connsiteY172" fmla="*/ 7993 h 10000"/>
                <a:gd name="connsiteX173" fmla="*/ 2504 w 10000"/>
                <a:gd name="connsiteY173" fmla="*/ 9944 h 10000"/>
                <a:gd name="connsiteX174" fmla="*/ 2535 w 10000"/>
                <a:gd name="connsiteY174" fmla="*/ 9987 h 10000"/>
                <a:gd name="connsiteX175" fmla="*/ 2561 w 10000"/>
                <a:gd name="connsiteY175" fmla="*/ 10000 h 10000"/>
                <a:gd name="connsiteX176" fmla="*/ 2591 w 10000"/>
                <a:gd name="connsiteY176" fmla="*/ 10000 h 10000"/>
                <a:gd name="connsiteX177" fmla="*/ 2623 w 10000"/>
                <a:gd name="connsiteY177" fmla="*/ 9928 h 10000"/>
                <a:gd name="connsiteX178" fmla="*/ 1256 w 10000"/>
                <a:gd name="connsiteY178" fmla="*/ 8106 h 10000"/>
                <a:gd name="connsiteX179" fmla="*/ 1347 w 10000"/>
                <a:gd name="connsiteY179" fmla="*/ 8050 h 10000"/>
                <a:gd name="connsiteX180" fmla="*/ 1506 w 10000"/>
                <a:gd name="connsiteY180" fmla="*/ 7963 h 10000"/>
                <a:gd name="connsiteX181" fmla="*/ 1714 w 10000"/>
                <a:gd name="connsiteY181" fmla="*/ 7836 h 10000"/>
                <a:gd name="connsiteX182" fmla="*/ 1964 w 10000"/>
                <a:gd name="connsiteY182" fmla="*/ 7694 h 10000"/>
                <a:gd name="connsiteX183" fmla="*/ 2250 w 10000"/>
                <a:gd name="connsiteY183" fmla="*/ 7551 h 10000"/>
                <a:gd name="connsiteX184" fmla="*/ 2561 w 10000"/>
                <a:gd name="connsiteY184" fmla="*/ 7394 h 10000"/>
                <a:gd name="connsiteX185" fmla="*/ 2892 w 10000"/>
                <a:gd name="connsiteY185" fmla="*/ 7208 h 10000"/>
                <a:gd name="connsiteX186" fmla="*/ 3220 w 10000"/>
                <a:gd name="connsiteY186" fmla="*/ 7038 h 10000"/>
                <a:gd name="connsiteX187" fmla="*/ 3551 w 10000"/>
                <a:gd name="connsiteY187" fmla="*/ 6881 h 10000"/>
                <a:gd name="connsiteX188" fmla="*/ 3863 w 10000"/>
                <a:gd name="connsiteY188" fmla="*/ 6711 h 10000"/>
                <a:gd name="connsiteX189" fmla="*/ 4153 w 10000"/>
                <a:gd name="connsiteY189" fmla="*/ 6569 h 10000"/>
                <a:gd name="connsiteX190" fmla="*/ 4413 w 10000"/>
                <a:gd name="connsiteY190" fmla="*/ 6426 h 10000"/>
                <a:gd name="connsiteX191" fmla="*/ 4638 w 10000"/>
                <a:gd name="connsiteY191" fmla="*/ 6326 h 10000"/>
                <a:gd name="connsiteX192" fmla="*/ 4801 w 10000"/>
                <a:gd name="connsiteY192" fmla="*/ 6226 h 10000"/>
                <a:gd name="connsiteX193" fmla="*/ 4913 w 10000"/>
                <a:gd name="connsiteY193" fmla="*/ 6170 h 10000"/>
                <a:gd name="connsiteX194" fmla="*/ 4948 w 10000"/>
                <a:gd name="connsiteY194" fmla="*/ 6158 h 10000"/>
                <a:gd name="connsiteX195" fmla="*/ 5010 w 10000"/>
                <a:gd name="connsiteY195" fmla="*/ 6255 h 10000"/>
                <a:gd name="connsiteX196" fmla="*/ 5077 w 10000"/>
                <a:gd name="connsiteY196" fmla="*/ 6355 h 10000"/>
                <a:gd name="connsiteX197" fmla="*/ 5149 w 10000"/>
                <a:gd name="connsiteY197" fmla="*/ 6455 h 10000"/>
                <a:gd name="connsiteX198" fmla="*/ 5220 w 10000"/>
                <a:gd name="connsiteY198" fmla="*/ 6569 h 10000"/>
                <a:gd name="connsiteX199" fmla="*/ 5281 w 10000"/>
                <a:gd name="connsiteY199" fmla="*/ 6683 h 10000"/>
                <a:gd name="connsiteX200" fmla="*/ 5347 w 10000"/>
                <a:gd name="connsiteY200" fmla="*/ 6798 h 10000"/>
                <a:gd name="connsiteX201" fmla="*/ 5409 w 10000"/>
                <a:gd name="connsiteY201" fmla="*/ 6910 h 10000"/>
                <a:gd name="connsiteX202" fmla="*/ 5470 w 10000"/>
                <a:gd name="connsiteY202" fmla="*/ 7038 h 10000"/>
                <a:gd name="connsiteX203" fmla="*/ 5465 w 10000"/>
                <a:gd name="connsiteY203" fmla="*/ 7464 h 10000"/>
                <a:gd name="connsiteX204" fmla="*/ 5439 w 10000"/>
                <a:gd name="connsiteY204" fmla="*/ 7865 h 10000"/>
                <a:gd name="connsiteX205" fmla="*/ 5409 w 10000"/>
                <a:gd name="connsiteY205" fmla="*/ 8279 h 10000"/>
                <a:gd name="connsiteX206" fmla="*/ 5378 w 10000"/>
                <a:gd name="connsiteY206" fmla="*/ 8649 h 10000"/>
                <a:gd name="connsiteX207" fmla="*/ 5336 w 10000"/>
                <a:gd name="connsiteY207" fmla="*/ 8519 h 10000"/>
                <a:gd name="connsiteX208" fmla="*/ 5291 w 10000"/>
                <a:gd name="connsiteY208" fmla="*/ 8391 h 10000"/>
                <a:gd name="connsiteX209" fmla="*/ 5250 w 10000"/>
                <a:gd name="connsiteY209" fmla="*/ 8263 h 10000"/>
                <a:gd name="connsiteX210" fmla="*/ 5210 w 10000"/>
                <a:gd name="connsiteY210" fmla="*/ 8146 h 10000"/>
                <a:gd name="connsiteX211" fmla="*/ 5169 w 10000"/>
                <a:gd name="connsiteY211" fmla="*/ 8020 h 10000"/>
                <a:gd name="connsiteX212" fmla="*/ 5129 w 10000"/>
                <a:gd name="connsiteY212" fmla="*/ 7907 h 10000"/>
                <a:gd name="connsiteX213" fmla="*/ 5082 w 10000"/>
                <a:gd name="connsiteY213" fmla="*/ 7795 h 10000"/>
                <a:gd name="connsiteX214" fmla="*/ 5030 w 10000"/>
                <a:gd name="connsiteY214" fmla="*/ 7694 h 10000"/>
                <a:gd name="connsiteX215" fmla="*/ 5072 w 10000"/>
                <a:gd name="connsiteY215" fmla="*/ 7694 h 10000"/>
                <a:gd name="connsiteX216" fmla="*/ 5112 w 10000"/>
                <a:gd name="connsiteY216" fmla="*/ 7738 h 10000"/>
                <a:gd name="connsiteX217" fmla="*/ 5154 w 10000"/>
                <a:gd name="connsiteY217" fmla="*/ 7808 h 10000"/>
                <a:gd name="connsiteX218" fmla="*/ 5189 w 10000"/>
                <a:gd name="connsiteY218" fmla="*/ 7895 h 10000"/>
                <a:gd name="connsiteX219" fmla="*/ 5230 w 10000"/>
                <a:gd name="connsiteY219" fmla="*/ 7980 h 10000"/>
                <a:gd name="connsiteX220" fmla="*/ 5270 w 10000"/>
                <a:gd name="connsiteY220" fmla="*/ 8007 h 10000"/>
                <a:gd name="connsiteX221" fmla="*/ 5311 w 10000"/>
                <a:gd name="connsiteY221" fmla="*/ 8007 h 10000"/>
                <a:gd name="connsiteX222" fmla="*/ 5357 w 10000"/>
                <a:gd name="connsiteY222" fmla="*/ 7950 h 10000"/>
                <a:gd name="connsiteX223" fmla="*/ 5316 w 10000"/>
                <a:gd name="connsiteY223" fmla="*/ 7753 h 10000"/>
                <a:gd name="connsiteX224" fmla="*/ 5265 w 10000"/>
                <a:gd name="connsiteY224" fmla="*/ 7566 h 10000"/>
                <a:gd name="connsiteX225" fmla="*/ 5210 w 10000"/>
                <a:gd name="connsiteY225" fmla="*/ 7410 h 10000"/>
                <a:gd name="connsiteX226" fmla="*/ 5149 w 10000"/>
                <a:gd name="connsiteY226" fmla="*/ 7239 h 10000"/>
                <a:gd name="connsiteX227" fmla="*/ 5082 w 10000"/>
                <a:gd name="connsiteY227" fmla="*/ 7095 h 10000"/>
                <a:gd name="connsiteX228" fmla="*/ 5010 w 10000"/>
                <a:gd name="connsiteY228" fmla="*/ 6967 h 10000"/>
                <a:gd name="connsiteX229" fmla="*/ 4938 w 10000"/>
                <a:gd name="connsiteY229" fmla="*/ 6854 h 10000"/>
                <a:gd name="connsiteX230" fmla="*/ 4871 w 10000"/>
                <a:gd name="connsiteY230" fmla="*/ 6753 h 10000"/>
                <a:gd name="connsiteX231" fmla="*/ 4918 w 10000"/>
                <a:gd name="connsiteY231" fmla="*/ 6766 h 10000"/>
                <a:gd name="connsiteX232" fmla="*/ 4964 w 10000"/>
                <a:gd name="connsiteY232" fmla="*/ 6781 h 10000"/>
                <a:gd name="connsiteX233" fmla="*/ 5010 w 10000"/>
                <a:gd name="connsiteY233" fmla="*/ 6811 h 10000"/>
                <a:gd name="connsiteX234" fmla="*/ 5057 w 10000"/>
                <a:gd name="connsiteY234" fmla="*/ 6854 h 10000"/>
                <a:gd name="connsiteX235" fmla="*/ 5107 w 10000"/>
                <a:gd name="connsiteY235" fmla="*/ 6881 h 10000"/>
                <a:gd name="connsiteX236" fmla="*/ 5154 w 10000"/>
                <a:gd name="connsiteY236" fmla="*/ 6925 h 10000"/>
                <a:gd name="connsiteX237" fmla="*/ 5194 w 10000"/>
                <a:gd name="connsiteY237" fmla="*/ 6981 h 10000"/>
                <a:gd name="connsiteX238" fmla="*/ 5235 w 10000"/>
                <a:gd name="connsiteY238" fmla="*/ 7038 h 10000"/>
                <a:gd name="connsiteX239" fmla="*/ 5260 w 10000"/>
                <a:gd name="connsiteY239" fmla="*/ 7053 h 10000"/>
                <a:gd name="connsiteX240" fmla="*/ 5281 w 10000"/>
                <a:gd name="connsiteY240" fmla="*/ 7108 h 10000"/>
                <a:gd name="connsiteX241" fmla="*/ 5306 w 10000"/>
                <a:gd name="connsiteY241" fmla="*/ 7178 h 10000"/>
                <a:gd name="connsiteX242" fmla="*/ 5321 w 10000"/>
                <a:gd name="connsiteY242" fmla="*/ 7225 h 10000"/>
                <a:gd name="connsiteX243" fmla="*/ 5347 w 10000"/>
                <a:gd name="connsiteY243" fmla="*/ 7296 h 10000"/>
                <a:gd name="connsiteX244" fmla="*/ 5368 w 10000"/>
                <a:gd name="connsiteY244" fmla="*/ 7310 h 10000"/>
                <a:gd name="connsiteX245" fmla="*/ 5393 w 10000"/>
                <a:gd name="connsiteY245" fmla="*/ 7296 h 10000"/>
                <a:gd name="connsiteX246" fmla="*/ 5424 w 10000"/>
                <a:gd name="connsiteY246" fmla="*/ 7225 h 10000"/>
                <a:gd name="connsiteX247" fmla="*/ 5383 w 10000"/>
                <a:gd name="connsiteY247" fmla="*/ 7082 h 10000"/>
                <a:gd name="connsiteX248" fmla="*/ 5336 w 10000"/>
                <a:gd name="connsiteY248" fmla="*/ 6967 h 10000"/>
                <a:gd name="connsiteX249" fmla="*/ 5281 w 10000"/>
                <a:gd name="connsiteY249" fmla="*/ 6869 h 10000"/>
                <a:gd name="connsiteX250" fmla="*/ 5230 w 10000"/>
                <a:gd name="connsiteY250" fmla="*/ 6781 h 10000"/>
                <a:gd name="connsiteX251" fmla="*/ 5169 w 10000"/>
                <a:gd name="connsiteY251" fmla="*/ 6711 h 10000"/>
                <a:gd name="connsiteX252" fmla="*/ 5112 w 10000"/>
                <a:gd name="connsiteY252" fmla="*/ 6669 h 10000"/>
                <a:gd name="connsiteX253" fmla="*/ 5047 w 10000"/>
                <a:gd name="connsiteY253" fmla="*/ 6597 h 10000"/>
                <a:gd name="connsiteX254" fmla="*/ 4989 w 10000"/>
                <a:gd name="connsiteY254" fmla="*/ 6551 h 10000"/>
                <a:gd name="connsiteX255" fmla="*/ 4953 w 10000"/>
                <a:gd name="connsiteY255" fmla="*/ 6511 h 10000"/>
                <a:gd name="connsiteX256" fmla="*/ 4913 w 10000"/>
                <a:gd name="connsiteY256" fmla="*/ 6496 h 10000"/>
                <a:gd name="connsiteX257" fmla="*/ 4877 w 10000"/>
                <a:gd name="connsiteY257" fmla="*/ 6496 h 10000"/>
                <a:gd name="connsiteX258" fmla="*/ 4846 w 10000"/>
                <a:gd name="connsiteY258" fmla="*/ 6569 h 10000"/>
                <a:gd name="connsiteX259" fmla="*/ 4846 w 10000"/>
                <a:gd name="connsiteY259" fmla="*/ 6610 h 10000"/>
                <a:gd name="connsiteX260" fmla="*/ 4851 w 10000"/>
                <a:gd name="connsiteY260" fmla="*/ 6669 h 10000"/>
                <a:gd name="connsiteX261" fmla="*/ 4856 w 10000"/>
                <a:gd name="connsiteY261" fmla="*/ 6698 h 10000"/>
                <a:gd name="connsiteX262" fmla="*/ 4871 w 10000"/>
                <a:gd name="connsiteY262" fmla="*/ 6724 h 10000"/>
                <a:gd name="connsiteX263" fmla="*/ 4831 w 10000"/>
                <a:gd name="connsiteY263" fmla="*/ 6766 h 10000"/>
                <a:gd name="connsiteX264" fmla="*/ 4780 w 10000"/>
                <a:gd name="connsiteY264" fmla="*/ 6781 h 10000"/>
                <a:gd name="connsiteX265" fmla="*/ 4745 w 10000"/>
                <a:gd name="connsiteY265" fmla="*/ 6811 h 10000"/>
                <a:gd name="connsiteX266" fmla="*/ 4740 w 10000"/>
                <a:gd name="connsiteY266" fmla="*/ 6941 h 10000"/>
                <a:gd name="connsiteX267" fmla="*/ 4790 w 10000"/>
                <a:gd name="connsiteY267" fmla="*/ 6995 h 10000"/>
                <a:gd name="connsiteX268" fmla="*/ 4836 w 10000"/>
                <a:gd name="connsiteY268" fmla="*/ 7038 h 10000"/>
                <a:gd name="connsiteX269" fmla="*/ 4882 w 10000"/>
                <a:gd name="connsiteY269" fmla="*/ 7095 h 10000"/>
                <a:gd name="connsiteX270" fmla="*/ 4933 w 10000"/>
                <a:gd name="connsiteY270" fmla="*/ 7123 h 10000"/>
                <a:gd name="connsiteX271" fmla="*/ 4974 w 10000"/>
                <a:gd name="connsiteY271" fmla="*/ 7178 h 10000"/>
                <a:gd name="connsiteX272" fmla="*/ 5025 w 10000"/>
                <a:gd name="connsiteY272" fmla="*/ 7239 h 10000"/>
                <a:gd name="connsiteX273" fmla="*/ 5067 w 10000"/>
                <a:gd name="connsiteY273" fmla="*/ 7325 h 10000"/>
                <a:gd name="connsiteX274" fmla="*/ 5107 w 10000"/>
                <a:gd name="connsiteY274" fmla="*/ 7410 h 10000"/>
                <a:gd name="connsiteX275" fmla="*/ 5072 w 10000"/>
                <a:gd name="connsiteY275" fmla="*/ 7423 h 10000"/>
                <a:gd name="connsiteX276" fmla="*/ 5030 w 10000"/>
                <a:gd name="connsiteY276" fmla="*/ 7423 h 10000"/>
                <a:gd name="connsiteX277" fmla="*/ 4994 w 10000"/>
                <a:gd name="connsiteY277" fmla="*/ 7410 h 10000"/>
                <a:gd name="connsiteX278" fmla="*/ 4953 w 10000"/>
                <a:gd name="connsiteY278" fmla="*/ 7367 h 10000"/>
                <a:gd name="connsiteX279" fmla="*/ 4913 w 10000"/>
                <a:gd name="connsiteY279" fmla="*/ 7339 h 10000"/>
                <a:gd name="connsiteX280" fmla="*/ 4871 w 10000"/>
                <a:gd name="connsiteY280" fmla="*/ 7325 h 10000"/>
                <a:gd name="connsiteX281" fmla="*/ 4836 w 10000"/>
                <a:gd name="connsiteY281" fmla="*/ 7353 h 10000"/>
                <a:gd name="connsiteX282" fmla="*/ 4795 w 10000"/>
                <a:gd name="connsiteY282" fmla="*/ 7410 h 10000"/>
                <a:gd name="connsiteX283" fmla="*/ 4811 w 10000"/>
                <a:gd name="connsiteY283" fmla="*/ 7580 h 10000"/>
                <a:gd name="connsiteX284" fmla="*/ 4846 w 10000"/>
                <a:gd name="connsiteY284" fmla="*/ 7738 h 10000"/>
                <a:gd name="connsiteX285" fmla="*/ 4887 w 10000"/>
                <a:gd name="connsiteY285" fmla="*/ 7850 h 10000"/>
                <a:gd name="connsiteX286" fmla="*/ 4938 w 10000"/>
                <a:gd name="connsiteY286" fmla="*/ 7963 h 10000"/>
                <a:gd name="connsiteX287" fmla="*/ 4989 w 10000"/>
                <a:gd name="connsiteY287" fmla="*/ 8078 h 10000"/>
                <a:gd name="connsiteX288" fmla="*/ 5042 w 10000"/>
                <a:gd name="connsiteY288" fmla="*/ 8206 h 10000"/>
                <a:gd name="connsiteX289" fmla="*/ 5082 w 10000"/>
                <a:gd name="connsiteY289" fmla="*/ 8376 h 10000"/>
                <a:gd name="connsiteX290" fmla="*/ 5117 w 10000"/>
                <a:gd name="connsiteY290" fmla="*/ 8547 h 10000"/>
                <a:gd name="connsiteX291" fmla="*/ 5025 w 10000"/>
                <a:gd name="connsiteY291" fmla="*/ 8606 h 10000"/>
                <a:gd name="connsiteX292" fmla="*/ 4923 w 10000"/>
                <a:gd name="connsiteY292" fmla="*/ 8664 h 10000"/>
                <a:gd name="connsiteX293" fmla="*/ 4831 w 10000"/>
                <a:gd name="connsiteY293" fmla="*/ 8750 h 10000"/>
                <a:gd name="connsiteX294" fmla="*/ 4735 w 10000"/>
                <a:gd name="connsiteY294" fmla="*/ 8835 h 10000"/>
                <a:gd name="connsiteX295" fmla="*/ 4643 w 10000"/>
                <a:gd name="connsiteY295" fmla="*/ 8920 h 10000"/>
                <a:gd name="connsiteX296" fmla="*/ 4545 w 10000"/>
                <a:gd name="connsiteY296" fmla="*/ 8977 h 10000"/>
                <a:gd name="connsiteX297" fmla="*/ 4448 w 10000"/>
                <a:gd name="connsiteY297" fmla="*/ 9033 h 10000"/>
                <a:gd name="connsiteX298" fmla="*/ 4352 w 10000"/>
                <a:gd name="connsiteY298" fmla="*/ 9048 h 10000"/>
                <a:gd name="connsiteX299" fmla="*/ 4372 w 10000"/>
                <a:gd name="connsiteY299" fmla="*/ 8693 h 10000"/>
                <a:gd name="connsiteX300" fmla="*/ 4382 w 10000"/>
                <a:gd name="connsiteY300" fmla="*/ 8292 h 10000"/>
                <a:gd name="connsiteX301" fmla="*/ 4372 w 10000"/>
                <a:gd name="connsiteY301" fmla="*/ 7907 h 10000"/>
                <a:gd name="connsiteX302" fmla="*/ 4352 w 10000"/>
                <a:gd name="connsiteY302" fmla="*/ 7551 h 10000"/>
                <a:gd name="connsiteX303" fmla="*/ 4327 w 10000"/>
                <a:gd name="connsiteY303" fmla="*/ 7437 h 10000"/>
                <a:gd name="connsiteX304" fmla="*/ 4301 w 10000"/>
                <a:gd name="connsiteY304" fmla="*/ 7310 h 10000"/>
                <a:gd name="connsiteX305" fmla="*/ 4271 w 10000"/>
                <a:gd name="connsiteY305" fmla="*/ 7194 h 10000"/>
                <a:gd name="connsiteX306" fmla="*/ 4224 w 10000"/>
                <a:gd name="connsiteY306" fmla="*/ 7151 h 10000"/>
                <a:gd name="connsiteX307" fmla="*/ 4178 w 10000"/>
                <a:gd name="connsiteY307" fmla="*/ 7394 h 10000"/>
                <a:gd name="connsiteX308" fmla="*/ 4147 w 10000"/>
                <a:gd name="connsiteY308" fmla="*/ 7639 h 10000"/>
                <a:gd name="connsiteX309" fmla="*/ 4117 w 10000"/>
                <a:gd name="connsiteY309" fmla="*/ 7879 h 10000"/>
                <a:gd name="connsiteX310" fmla="*/ 4066 w 10000"/>
                <a:gd name="connsiteY310" fmla="*/ 8106 h 10000"/>
                <a:gd name="connsiteX311" fmla="*/ 3863 w 10000"/>
                <a:gd name="connsiteY311" fmla="*/ 7151 h 10000"/>
                <a:gd name="connsiteX312" fmla="*/ 3801 w 10000"/>
                <a:gd name="connsiteY312" fmla="*/ 7151 h 10000"/>
                <a:gd name="connsiteX313" fmla="*/ 3801 w 10000"/>
                <a:gd name="connsiteY313" fmla="*/ 7310 h 10000"/>
                <a:gd name="connsiteX314" fmla="*/ 3843 w 10000"/>
                <a:gd name="connsiteY314" fmla="*/ 7480 h 10000"/>
                <a:gd name="connsiteX315" fmla="*/ 3878 w 10000"/>
                <a:gd name="connsiteY315" fmla="*/ 7666 h 10000"/>
                <a:gd name="connsiteX316" fmla="*/ 3908 w 10000"/>
                <a:gd name="connsiteY316" fmla="*/ 7850 h 10000"/>
                <a:gd name="connsiteX317" fmla="*/ 3939 w 10000"/>
                <a:gd name="connsiteY317" fmla="*/ 8050 h 10000"/>
                <a:gd name="connsiteX318" fmla="*/ 3964 w 10000"/>
                <a:gd name="connsiteY318" fmla="*/ 8221 h 10000"/>
                <a:gd name="connsiteX319" fmla="*/ 3989 w 10000"/>
                <a:gd name="connsiteY319" fmla="*/ 8418 h 10000"/>
                <a:gd name="connsiteX320" fmla="*/ 4005 w 10000"/>
                <a:gd name="connsiteY320" fmla="*/ 8635 h 10000"/>
                <a:gd name="connsiteX321" fmla="*/ 4025 w 10000"/>
                <a:gd name="connsiteY321" fmla="*/ 8835 h 10000"/>
                <a:gd name="connsiteX322" fmla="*/ 4072 w 10000"/>
                <a:gd name="connsiteY322" fmla="*/ 8805 h 10000"/>
                <a:gd name="connsiteX323" fmla="*/ 4112 w 10000"/>
                <a:gd name="connsiteY323" fmla="*/ 8723 h 10000"/>
                <a:gd name="connsiteX324" fmla="*/ 4142 w 10000"/>
                <a:gd name="connsiteY324" fmla="*/ 8635 h 10000"/>
                <a:gd name="connsiteX325" fmla="*/ 4173 w 10000"/>
                <a:gd name="connsiteY325" fmla="*/ 8534 h 10000"/>
                <a:gd name="connsiteX326" fmla="*/ 4193 w 10000"/>
                <a:gd name="connsiteY326" fmla="*/ 8418 h 10000"/>
                <a:gd name="connsiteX327" fmla="*/ 4214 w 10000"/>
                <a:gd name="connsiteY327" fmla="*/ 8292 h 10000"/>
                <a:gd name="connsiteX328" fmla="*/ 4229 w 10000"/>
                <a:gd name="connsiteY328" fmla="*/ 8178 h 10000"/>
                <a:gd name="connsiteX329" fmla="*/ 4251 w 10000"/>
                <a:gd name="connsiteY329" fmla="*/ 8066 h 10000"/>
                <a:gd name="connsiteX330" fmla="*/ 4271 w 10000"/>
                <a:gd name="connsiteY330" fmla="*/ 8178 h 10000"/>
                <a:gd name="connsiteX331" fmla="*/ 4261 w 10000"/>
                <a:gd name="connsiteY331" fmla="*/ 8432 h 10000"/>
                <a:gd name="connsiteX332" fmla="*/ 4235 w 10000"/>
                <a:gd name="connsiteY332" fmla="*/ 8705 h 10000"/>
                <a:gd name="connsiteX333" fmla="*/ 4214 w 10000"/>
                <a:gd name="connsiteY333" fmla="*/ 8948 h 10000"/>
                <a:gd name="connsiteX334" fmla="*/ 4178 w 10000"/>
                <a:gd name="connsiteY334" fmla="*/ 9205 h 10000"/>
                <a:gd name="connsiteX335" fmla="*/ 4142 w 10000"/>
                <a:gd name="connsiteY335" fmla="*/ 9459 h 10000"/>
                <a:gd name="connsiteX336" fmla="*/ 4107 w 10000"/>
                <a:gd name="connsiteY336" fmla="*/ 9703 h 10000"/>
                <a:gd name="connsiteX337" fmla="*/ 4291 w 10000"/>
                <a:gd name="connsiteY337" fmla="*/ 9861 h 10000"/>
                <a:gd name="connsiteX338" fmla="*/ 4306 w 10000"/>
                <a:gd name="connsiteY338" fmla="*/ 9673 h 10000"/>
                <a:gd name="connsiteX339" fmla="*/ 4327 w 10000"/>
                <a:gd name="connsiteY339" fmla="*/ 9516 h 10000"/>
                <a:gd name="connsiteX340" fmla="*/ 4433 w 10000"/>
                <a:gd name="connsiteY340" fmla="*/ 9474 h 10000"/>
                <a:gd name="connsiteX341" fmla="*/ 4545 w 10000"/>
                <a:gd name="connsiteY341" fmla="*/ 9389 h 10000"/>
                <a:gd name="connsiteX342" fmla="*/ 4658 w 10000"/>
                <a:gd name="connsiteY342" fmla="*/ 9304 h 10000"/>
                <a:gd name="connsiteX343" fmla="*/ 4770 w 10000"/>
                <a:gd name="connsiteY343" fmla="*/ 9233 h 10000"/>
                <a:gd name="connsiteX344" fmla="*/ 4882 w 10000"/>
                <a:gd name="connsiteY344" fmla="*/ 9148 h 10000"/>
                <a:gd name="connsiteX345" fmla="*/ 4989 w 10000"/>
                <a:gd name="connsiteY345" fmla="*/ 9063 h 10000"/>
                <a:gd name="connsiteX346" fmla="*/ 5102 w 10000"/>
                <a:gd name="connsiteY346" fmla="*/ 8977 h 10000"/>
                <a:gd name="connsiteX347" fmla="*/ 5210 w 10000"/>
                <a:gd name="connsiteY347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939 w 10000"/>
                <a:gd name="connsiteY58" fmla="*/ 4034 h 10000"/>
                <a:gd name="connsiteX59" fmla="*/ 9842 w 10000"/>
                <a:gd name="connsiteY59" fmla="*/ 3590 h 10000"/>
                <a:gd name="connsiteX60" fmla="*/ 9067 w 10000"/>
                <a:gd name="connsiteY60" fmla="*/ 1698 h 10000"/>
                <a:gd name="connsiteX61" fmla="*/ 9051 w 10000"/>
                <a:gd name="connsiteY61" fmla="*/ 1712 h 10000"/>
                <a:gd name="connsiteX62" fmla="*/ 9040 w 10000"/>
                <a:gd name="connsiteY62" fmla="*/ 1726 h 10000"/>
                <a:gd name="connsiteX63" fmla="*/ 9025 w 10000"/>
                <a:gd name="connsiteY63" fmla="*/ 1739 h 10000"/>
                <a:gd name="connsiteX64" fmla="*/ 9015 w 10000"/>
                <a:gd name="connsiteY64" fmla="*/ 1766 h 10000"/>
                <a:gd name="connsiteX65" fmla="*/ 8973 w 10000"/>
                <a:gd name="connsiteY65" fmla="*/ 1912 h 10000"/>
                <a:gd name="connsiteX66" fmla="*/ 8887 w 10000"/>
                <a:gd name="connsiteY66" fmla="*/ 2168 h 10000"/>
                <a:gd name="connsiteX67" fmla="*/ 8815 w 10000"/>
                <a:gd name="connsiteY67" fmla="*/ 2351 h 10000"/>
                <a:gd name="connsiteX68" fmla="*/ 8750 w 10000"/>
                <a:gd name="connsiteY68" fmla="*/ 2492 h 10000"/>
                <a:gd name="connsiteX69" fmla="*/ 8694 w 10000"/>
                <a:gd name="connsiteY69" fmla="*/ 2623 h 10000"/>
                <a:gd name="connsiteX70" fmla="*/ 8633 w 10000"/>
                <a:gd name="connsiteY70" fmla="*/ 2736 h 10000"/>
                <a:gd name="connsiteX71" fmla="*/ 8580 w 10000"/>
                <a:gd name="connsiteY71" fmla="*/ 2823 h 10000"/>
                <a:gd name="connsiteX72" fmla="*/ 8530 w 10000"/>
                <a:gd name="connsiteY72" fmla="*/ 2906 h 10000"/>
                <a:gd name="connsiteX73" fmla="*/ 8479 w 10000"/>
                <a:gd name="connsiteY73" fmla="*/ 2953 h 10000"/>
                <a:gd name="connsiteX74" fmla="*/ 8429 w 10000"/>
                <a:gd name="connsiteY74" fmla="*/ 3008 h 10000"/>
                <a:gd name="connsiteX75" fmla="*/ 8377 w 10000"/>
                <a:gd name="connsiteY75" fmla="*/ 3022 h 10000"/>
                <a:gd name="connsiteX76" fmla="*/ 8321 w 10000"/>
                <a:gd name="connsiteY76" fmla="*/ 3037 h 10000"/>
                <a:gd name="connsiteX77" fmla="*/ 8271 w 10000"/>
                <a:gd name="connsiteY77" fmla="*/ 3051 h 10000"/>
                <a:gd name="connsiteX78" fmla="*/ 8210 w 10000"/>
                <a:gd name="connsiteY78" fmla="*/ 3051 h 10000"/>
                <a:gd name="connsiteX79" fmla="*/ 8147 w 10000"/>
                <a:gd name="connsiteY79" fmla="*/ 3037 h 10000"/>
                <a:gd name="connsiteX80" fmla="*/ 8076 w 10000"/>
                <a:gd name="connsiteY80" fmla="*/ 3037 h 10000"/>
                <a:gd name="connsiteX81" fmla="*/ 8000 w 10000"/>
                <a:gd name="connsiteY81" fmla="*/ 3022 h 10000"/>
                <a:gd name="connsiteX82" fmla="*/ 7918 w 10000"/>
                <a:gd name="connsiteY82" fmla="*/ 3008 h 10000"/>
                <a:gd name="connsiteX83" fmla="*/ 7863 w 10000"/>
                <a:gd name="connsiteY83" fmla="*/ 2935 h 10000"/>
                <a:gd name="connsiteX84" fmla="*/ 7807 w 10000"/>
                <a:gd name="connsiteY84" fmla="*/ 2892 h 10000"/>
                <a:gd name="connsiteX85" fmla="*/ 7755 w 10000"/>
                <a:gd name="connsiteY85" fmla="*/ 2823 h 10000"/>
                <a:gd name="connsiteX86" fmla="*/ 7693 w 10000"/>
                <a:gd name="connsiteY86" fmla="*/ 2763 h 10000"/>
                <a:gd name="connsiteX87" fmla="*/ 7643 w 10000"/>
                <a:gd name="connsiteY87" fmla="*/ 2692 h 10000"/>
                <a:gd name="connsiteX88" fmla="*/ 7587 w 10000"/>
                <a:gd name="connsiteY88" fmla="*/ 2593 h 10000"/>
                <a:gd name="connsiteX89" fmla="*/ 7547 w 10000"/>
                <a:gd name="connsiteY89" fmla="*/ 2478 h 10000"/>
                <a:gd name="connsiteX90" fmla="*/ 7505 w 10000"/>
                <a:gd name="connsiteY90" fmla="*/ 2351 h 10000"/>
                <a:gd name="connsiteX91" fmla="*/ 7526 w 10000"/>
                <a:gd name="connsiteY91" fmla="*/ 2295 h 10000"/>
                <a:gd name="connsiteX92" fmla="*/ 7542 w 10000"/>
                <a:gd name="connsiteY92" fmla="*/ 2238 h 10000"/>
                <a:gd name="connsiteX93" fmla="*/ 7557 w 10000"/>
                <a:gd name="connsiteY93" fmla="*/ 2168 h 10000"/>
                <a:gd name="connsiteX94" fmla="*/ 7572 w 10000"/>
                <a:gd name="connsiteY94" fmla="*/ 2112 h 10000"/>
                <a:gd name="connsiteX95" fmla="*/ 7612 w 10000"/>
                <a:gd name="connsiteY95" fmla="*/ 1753 h 10000"/>
                <a:gd name="connsiteX96" fmla="*/ 7628 w 10000"/>
                <a:gd name="connsiteY96" fmla="*/ 1397 h 10000"/>
                <a:gd name="connsiteX97" fmla="*/ 7628 w 10000"/>
                <a:gd name="connsiteY97" fmla="*/ 1042 h 10000"/>
                <a:gd name="connsiteX98" fmla="*/ 7617 w 10000"/>
                <a:gd name="connsiteY98" fmla="*/ 685 h 10000"/>
                <a:gd name="connsiteX99" fmla="*/ 7587 w 10000"/>
                <a:gd name="connsiteY99" fmla="*/ 330 h 10000"/>
                <a:gd name="connsiteX100" fmla="*/ 7542 w 10000"/>
                <a:gd name="connsiteY100" fmla="*/ 0 h 10000"/>
                <a:gd name="connsiteX101" fmla="*/ 7103 w 10000"/>
                <a:gd name="connsiteY101" fmla="*/ 1925 h 10000"/>
                <a:gd name="connsiteX102" fmla="*/ 6984 w 10000"/>
                <a:gd name="connsiteY102" fmla="*/ 1955 h 10000"/>
                <a:gd name="connsiteX103" fmla="*/ 6872 w 10000"/>
                <a:gd name="connsiteY103" fmla="*/ 2025 h 10000"/>
                <a:gd name="connsiteX104" fmla="*/ 6760 w 10000"/>
                <a:gd name="connsiteY104" fmla="*/ 2112 h 10000"/>
                <a:gd name="connsiteX105" fmla="*/ 6654 w 10000"/>
                <a:gd name="connsiteY105" fmla="*/ 2195 h 10000"/>
                <a:gd name="connsiteX106" fmla="*/ 6550 w 10000"/>
                <a:gd name="connsiteY106" fmla="*/ 2337 h 10000"/>
                <a:gd name="connsiteX107" fmla="*/ 5485 w 10000"/>
                <a:gd name="connsiteY107" fmla="*/ 6569 h 10000"/>
                <a:gd name="connsiteX108" fmla="*/ 5378 w 10000"/>
                <a:gd name="connsiteY108" fmla="*/ 6439 h 10000"/>
                <a:gd name="connsiteX109" fmla="*/ 5291 w 10000"/>
                <a:gd name="connsiteY109" fmla="*/ 6371 h 10000"/>
                <a:gd name="connsiteX110" fmla="*/ 5210 w 10000"/>
                <a:gd name="connsiteY110" fmla="*/ 6284 h 10000"/>
                <a:gd name="connsiteX111" fmla="*/ 5129 w 10000"/>
                <a:gd name="connsiteY111" fmla="*/ 6185 h 10000"/>
                <a:gd name="connsiteX112" fmla="*/ 5052 w 10000"/>
                <a:gd name="connsiteY112" fmla="*/ 6100 h 10000"/>
                <a:gd name="connsiteX113" fmla="*/ 4999 w 10000"/>
                <a:gd name="connsiteY113" fmla="*/ 6000 h 10000"/>
                <a:gd name="connsiteX114" fmla="*/ 4974 w 10000"/>
                <a:gd name="connsiteY114" fmla="*/ 5886 h 10000"/>
                <a:gd name="connsiteX115" fmla="*/ 4871 w 10000"/>
                <a:gd name="connsiteY115" fmla="*/ 5928 h 10000"/>
                <a:gd name="connsiteX116" fmla="*/ 4704 w 10000"/>
                <a:gd name="connsiteY116" fmla="*/ 6013 h 10000"/>
                <a:gd name="connsiteX117" fmla="*/ 4495 w 10000"/>
                <a:gd name="connsiteY117" fmla="*/ 6100 h 10000"/>
                <a:gd name="connsiteX118" fmla="*/ 4245 w 10000"/>
                <a:gd name="connsiteY118" fmla="*/ 6226 h 10000"/>
                <a:gd name="connsiteX119" fmla="*/ 3959 w 10000"/>
                <a:gd name="connsiteY119" fmla="*/ 6355 h 10000"/>
                <a:gd name="connsiteX120" fmla="*/ 3653 w 10000"/>
                <a:gd name="connsiteY120" fmla="*/ 6483 h 10000"/>
                <a:gd name="connsiteX121" fmla="*/ 3336 w 10000"/>
                <a:gd name="connsiteY121" fmla="*/ 6637 h 10000"/>
                <a:gd name="connsiteX122" fmla="*/ 3015 w 10000"/>
                <a:gd name="connsiteY122" fmla="*/ 6781 h 10000"/>
                <a:gd name="connsiteX123" fmla="*/ 2698 w 10000"/>
                <a:gd name="connsiteY123" fmla="*/ 6925 h 10000"/>
                <a:gd name="connsiteX124" fmla="*/ 2398 w 10000"/>
                <a:gd name="connsiteY124" fmla="*/ 7082 h 10000"/>
                <a:gd name="connsiteX125" fmla="*/ 2117 w 10000"/>
                <a:gd name="connsiteY125" fmla="*/ 7208 h 10000"/>
                <a:gd name="connsiteX126" fmla="*/ 1863 w 10000"/>
                <a:gd name="connsiteY126" fmla="*/ 7325 h 10000"/>
                <a:gd name="connsiteX127" fmla="*/ 1654 w 10000"/>
                <a:gd name="connsiteY127" fmla="*/ 7423 h 10000"/>
                <a:gd name="connsiteX128" fmla="*/ 1496 w 10000"/>
                <a:gd name="connsiteY128" fmla="*/ 7480 h 10000"/>
                <a:gd name="connsiteX129" fmla="*/ 1387 w 10000"/>
                <a:gd name="connsiteY129" fmla="*/ 7538 h 10000"/>
                <a:gd name="connsiteX130" fmla="*/ 1352 w 10000"/>
                <a:gd name="connsiteY130" fmla="*/ 7551 h 10000"/>
                <a:gd name="connsiteX131" fmla="*/ 1271 w 10000"/>
                <a:gd name="connsiteY131" fmla="*/ 7480 h 10000"/>
                <a:gd name="connsiteX132" fmla="*/ 1189 w 10000"/>
                <a:gd name="connsiteY132" fmla="*/ 7410 h 10000"/>
                <a:gd name="connsiteX133" fmla="*/ 1113 w 10000"/>
                <a:gd name="connsiteY133" fmla="*/ 7339 h 10000"/>
                <a:gd name="connsiteX134" fmla="*/ 1032 w 10000"/>
                <a:gd name="connsiteY134" fmla="*/ 7254 h 10000"/>
                <a:gd name="connsiteX135" fmla="*/ 948 w 10000"/>
                <a:gd name="connsiteY135" fmla="*/ 7178 h 10000"/>
                <a:gd name="connsiteX136" fmla="*/ 867 w 10000"/>
                <a:gd name="connsiteY136" fmla="*/ 7095 h 10000"/>
                <a:gd name="connsiteX137" fmla="*/ 791 w 10000"/>
                <a:gd name="connsiteY137" fmla="*/ 7024 h 10000"/>
                <a:gd name="connsiteX138" fmla="*/ 709 w 10000"/>
                <a:gd name="connsiteY138" fmla="*/ 6941 h 10000"/>
                <a:gd name="connsiteX139" fmla="*/ 628 w 10000"/>
                <a:gd name="connsiteY139" fmla="*/ 6869 h 10000"/>
                <a:gd name="connsiteX140" fmla="*/ 546 w 10000"/>
                <a:gd name="connsiteY140" fmla="*/ 6798 h 10000"/>
                <a:gd name="connsiteX141" fmla="*/ 469 w 10000"/>
                <a:gd name="connsiteY141" fmla="*/ 6711 h 10000"/>
                <a:gd name="connsiteX142" fmla="*/ 383 w 10000"/>
                <a:gd name="connsiteY142" fmla="*/ 6653 h 10000"/>
                <a:gd name="connsiteX143" fmla="*/ 301 w 10000"/>
                <a:gd name="connsiteY143" fmla="*/ 6582 h 10000"/>
                <a:gd name="connsiteX144" fmla="*/ 220 w 10000"/>
                <a:gd name="connsiteY144" fmla="*/ 6511 h 10000"/>
                <a:gd name="connsiteX145" fmla="*/ 138 w 10000"/>
                <a:gd name="connsiteY145" fmla="*/ 6455 h 10000"/>
                <a:gd name="connsiteX146" fmla="*/ 56 w 10000"/>
                <a:gd name="connsiteY146" fmla="*/ 6385 h 10000"/>
                <a:gd name="connsiteX147" fmla="*/ 0 w 10000"/>
                <a:gd name="connsiteY147" fmla="*/ 6551 h 10000"/>
                <a:gd name="connsiteX148" fmla="*/ 15 w 10000"/>
                <a:gd name="connsiteY148" fmla="*/ 6582 h 10000"/>
                <a:gd name="connsiteX149" fmla="*/ 51 w 10000"/>
                <a:gd name="connsiteY149" fmla="*/ 6637 h 10000"/>
                <a:gd name="connsiteX150" fmla="*/ 106 w 10000"/>
                <a:gd name="connsiteY150" fmla="*/ 6698 h 10000"/>
                <a:gd name="connsiteX151" fmla="*/ 178 w 10000"/>
                <a:gd name="connsiteY151" fmla="*/ 6781 h 10000"/>
                <a:gd name="connsiteX152" fmla="*/ 265 w 10000"/>
                <a:gd name="connsiteY152" fmla="*/ 6869 h 10000"/>
                <a:gd name="connsiteX153" fmla="*/ 362 w 10000"/>
                <a:gd name="connsiteY153" fmla="*/ 6967 h 10000"/>
                <a:gd name="connsiteX154" fmla="*/ 459 w 10000"/>
                <a:gd name="connsiteY154" fmla="*/ 7082 h 10000"/>
                <a:gd name="connsiteX155" fmla="*/ 561 w 10000"/>
                <a:gd name="connsiteY155" fmla="*/ 7178 h 10000"/>
                <a:gd name="connsiteX156" fmla="*/ 663 w 10000"/>
                <a:gd name="connsiteY156" fmla="*/ 7296 h 10000"/>
                <a:gd name="connsiteX157" fmla="*/ 759 w 10000"/>
                <a:gd name="connsiteY157" fmla="*/ 7394 h 10000"/>
                <a:gd name="connsiteX158" fmla="*/ 857 w 10000"/>
                <a:gd name="connsiteY158" fmla="*/ 7480 h 10000"/>
                <a:gd name="connsiteX159" fmla="*/ 938 w 10000"/>
                <a:gd name="connsiteY159" fmla="*/ 7566 h 10000"/>
                <a:gd name="connsiteX160" fmla="*/ 1005 w 10000"/>
                <a:gd name="connsiteY160" fmla="*/ 7653 h 10000"/>
                <a:gd name="connsiteX161" fmla="*/ 1062 w 10000"/>
                <a:gd name="connsiteY161" fmla="*/ 7694 h 10000"/>
                <a:gd name="connsiteX162" fmla="*/ 1098 w 10000"/>
                <a:gd name="connsiteY162" fmla="*/ 7738 h 10000"/>
                <a:gd name="connsiteX163" fmla="*/ 1108 w 10000"/>
                <a:gd name="connsiteY163" fmla="*/ 7753 h 10000"/>
                <a:gd name="connsiteX164" fmla="*/ 1103 w 10000"/>
                <a:gd name="connsiteY164" fmla="*/ 7753 h 10000"/>
                <a:gd name="connsiteX165" fmla="*/ 1082 w 10000"/>
                <a:gd name="connsiteY165" fmla="*/ 7766 h 10000"/>
                <a:gd name="connsiteX166" fmla="*/ 1062 w 10000"/>
                <a:gd name="connsiteY166" fmla="*/ 7795 h 10000"/>
                <a:gd name="connsiteX167" fmla="*/ 1032 w 10000"/>
                <a:gd name="connsiteY167" fmla="*/ 7836 h 10000"/>
                <a:gd name="connsiteX168" fmla="*/ 994 w 10000"/>
                <a:gd name="connsiteY168" fmla="*/ 7865 h 10000"/>
                <a:gd name="connsiteX169" fmla="*/ 963 w 10000"/>
                <a:gd name="connsiteY169" fmla="*/ 7907 h 10000"/>
                <a:gd name="connsiteX170" fmla="*/ 938 w 10000"/>
                <a:gd name="connsiteY170" fmla="*/ 7950 h 10000"/>
                <a:gd name="connsiteX171" fmla="*/ 912 w 10000"/>
                <a:gd name="connsiteY171" fmla="*/ 7993 h 10000"/>
                <a:gd name="connsiteX172" fmla="*/ 2504 w 10000"/>
                <a:gd name="connsiteY172" fmla="*/ 9944 h 10000"/>
                <a:gd name="connsiteX173" fmla="*/ 2535 w 10000"/>
                <a:gd name="connsiteY173" fmla="*/ 9987 h 10000"/>
                <a:gd name="connsiteX174" fmla="*/ 2561 w 10000"/>
                <a:gd name="connsiteY174" fmla="*/ 10000 h 10000"/>
                <a:gd name="connsiteX175" fmla="*/ 2591 w 10000"/>
                <a:gd name="connsiteY175" fmla="*/ 10000 h 10000"/>
                <a:gd name="connsiteX176" fmla="*/ 2623 w 10000"/>
                <a:gd name="connsiteY176" fmla="*/ 9928 h 10000"/>
                <a:gd name="connsiteX177" fmla="*/ 1256 w 10000"/>
                <a:gd name="connsiteY177" fmla="*/ 8106 h 10000"/>
                <a:gd name="connsiteX178" fmla="*/ 1347 w 10000"/>
                <a:gd name="connsiteY178" fmla="*/ 8050 h 10000"/>
                <a:gd name="connsiteX179" fmla="*/ 1506 w 10000"/>
                <a:gd name="connsiteY179" fmla="*/ 7963 h 10000"/>
                <a:gd name="connsiteX180" fmla="*/ 1714 w 10000"/>
                <a:gd name="connsiteY180" fmla="*/ 7836 h 10000"/>
                <a:gd name="connsiteX181" fmla="*/ 1964 w 10000"/>
                <a:gd name="connsiteY181" fmla="*/ 7694 h 10000"/>
                <a:gd name="connsiteX182" fmla="*/ 2250 w 10000"/>
                <a:gd name="connsiteY182" fmla="*/ 7551 h 10000"/>
                <a:gd name="connsiteX183" fmla="*/ 2561 w 10000"/>
                <a:gd name="connsiteY183" fmla="*/ 7394 h 10000"/>
                <a:gd name="connsiteX184" fmla="*/ 2892 w 10000"/>
                <a:gd name="connsiteY184" fmla="*/ 7208 h 10000"/>
                <a:gd name="connsiteX185" fmla="*/ 3220 w 10000"/>
                <a:gd name="connsiteY185" fmla="*/ 7038 h 10000"/>
                <a:gd name="connsiteX186" fmla="*/ 3551 w 10000"/>
                <a:gd name="connsiteY186" fmla="*/ 6881 h 10000"/>
                <a:gd name="connsiteX187" fmla="*/ 3863 w 10000"/>
                <a:gd name="connsiteY187" fmla="*/ 6711 h 10000"/>
                <a:gd name="connsiteX188" fmla="*/ 4153 w 10000"/>
                <a:gd name="connsiteY188" fmla="*/ 6569 h 10000"/>
                <a:gd name="connsiteX189" fmla="*/ 4413 w 10000"/>
                <a:gd name="connsiteY189" fmla="*/ 6426 h 10000"/>
                <a:gd name="connsiteX190" fmla="*/ 4638 w 10000"/>
                <a:gd name="connsiteY190" fmla="*/ 6326 h 10000"/>
                <a:gd name="connsiteX191" fmla="*/ 4801 w 10000"/>
                <a:gd name="connsiteY191" fmla="*/ 6226 h 10000"/>
                <a:gd name="connsiteX192" fmla="*/ 4913 w 10000"/>
                <a:gd name="connsiteY192" fmla="*/ 6170 h 10000"/>
                <a:gd name="connsiteX193" fmla="*/ 4948 w 10000"/>
                <a:gd name="connsiteY193" fmla="*/ 6158 h 10000"/>
                <a:gd name="connsiteX194" fmla="*/ 5010 w 10000"/>
                <a:gd name="connsiteY194" fmla="*/ 6255 h 10000"/>
                <a:gd name="connsiteX195" fmla="*/ 5077 w 10000"/>
                <a:gd name="connsiteY195" fmla="*/ 6355 h 10000"/>
                <a:gd name="connsiteX196" fmla="*/ 5149 w 10000"/>
                <a:gd name="connsiteY196" fmla="*/ 6455 h 10000"/>
                <a:gd name="connsiteX197" fmla="*/ 5220 w 10000"/>
                <a:gd name="connsiteY197" fmla="*/ 6569 h 10000"/>
                <a:gd name="connsiteX198" fmla="*/ 5281 w 10000"/>
                <a:gd name="connsiteY198" fmla="*/ 6683 h 10000"/>
                <a:gd name="connsiteX199" fmla="*/ 5347 w 10000"/>
                <a:gd name="connsiteY199" fmla="*/ 6798 h 10000"/>
                <a:gd name="connsiteX200" fmla="*/ 5409 w 10000"/>
                <a:gd name="connsiteY200" fmla="*/ 6910 h 10000"/>
                <a:gd name="connsiteX201" fmla="*/ 5470 w 10000"/>
                <a:gd name="connsiteY201" fmla="*/ 7038 h 10000"/>
                <a:gd name="connsiteX202" fmla="*/ 5465 w 10000"/>
                <a:gd name="connsiteY202" fmla="*/ 7464 h 10000"/>
                <a:gd name="connsiteX203" fmla="*/ 5439 w 10000"/>
                <a:gd name="connsiteY203" fmla="*/ 7865 h 10000"/>
                <a:gd name="connsiteX204" fmla="*/ 5409 w 10000"/>
                <a:gd name="connsiteY204" fmla="*/ 8279 h 10000"/>
                <a:gd name="connsiteX205" fmla="*/ 5378 w 10000"/>
                <a:gd name="connsiteY205" fmla="*/ 8649 h 10000"/>
                <a:gd name="connsiteX206" fmla="*/ 5336 w 10000"/>
                <a:gd name="connsiteY206" fmla="*/ 8519 h 10000"/>
                <a:gd name="connsiteX207" fmla="*/ 5291 w 10000"/>
                <a:gd name="connsiteY207" fmla="*/ 8391 h 10000"/>
                <a:gd name="connsiteX208" fmla="*/ 5250 w 10000"/>
                <a:gd name="connsiteY208" fmla="*/ 8263 h 10000"/>
                <a:gd name="connsiteX209" fmla="*/ 5210 w 10000"/>
                <a:gd name="connsiteY209" fmla="*/ 8146 h 10000"/>
                <a:gd name="connsiteX210" fmla="*/ 5169 w 10000"/>
                <a:gd name="connsiteY210" fmla="*/ 8020 h 10000"/>
                <a:gd name="connsiteX211" fmla="*/ 5129 w 10000"/>
                <a:gd name="connsiteY211" fmla="*/ 7907 h 10000"/>
                <a:gd name="connsiteX212" fmla="*/ 5082 w 10000"/>
                <a:gd name="connsiteY212" fmla="*/ 7795 h 10000"/>
                <a:gd name="connsiteX213" fmla="*/ 5030 w 10000"/>
                <a:gd name="connsiteY213" fmla="*/ 7694 h 10000"/>
                <a:gd name="connsiteX214" fmla="*/ 5072 w 10000"/>
                <a:gd name="connsiteY214" fmla="*/ 7694 h 10000"/>
                <a:gd name="connsiteX215" fmla="*/ 5112 w 10000"/>
                <a:gd name="connsiteY215" fmla="*/ 7738 h 10000"/>
                <a:gd name="connsiteX216" fmla="*/ 5154 w 10000"/>
                <a:gd name="connsiteY216" fmla="*/ 7808 h 10000"/>
                <a:gd name="connsiteX217" fmla="*/ 5189 w 10000"/>
                <a:gd name="connsiteY217" fmla="*/ 7895 h 10000"/>
                <a:gd name="connsiteX218" fmla="*/ 5230 w 10000"/>
                <a:gd name="connsiteY218" fmla="*/ 7980 h 10000"/>
                <a:gd name="connsiteX219" fmla="*/ 5270 w 10000"/>
                <a:gd name="connsiteY219" fmla="*/ 8007 h 10000"/>
                <a:gd name="connsiteX220" fmla="*/ 5311 w 10000"/>
                <a:gd name="connsiteY220" fmla="*/ 8007 h 10000"/>
                <a:gd name="connsiteX221" fmla="*/ 5357 w 10000"/>
                <a:gd name="connsiteY221" fmla="*/ 7950 h 10000"/>
                <a:gd name="connsiteX222" fmla="*/ 5316 w 10000"/>
                <a:gd name="connsiteY222" fmla="*/ 7753 h 10000"/>
                <a:gd name="connsiteX223" fmla="*/ 5265 w 10000"/>
                <a:gd name="connsiteY223" fmla="*/ 7566 h 10000"/>
                <a:gd name="connsiteX224" fmla="*/ 5210 w 10000"/>
                <a:gd name="connsiteY224" fmla="*/ 7410 h 10000"/>
                <a:gd name="connsiteX225" fmla="*/ 5149 w 10000"/>
                <a:gd name="connsiteY225" fmla="*/ 7239 h 10000"/>
                <a:gd name="connsiteX226" fmla="*/ 5082 w 10000"/>
                <a:gd name="connsiteY226" fmla="*/ 7095 h 10000"/>
                <a:gd name="connsiteX227" fmla="*/ 5010 w 10000"/>
                <a:gd name="connsiteY227" fmla="*/ 6967 h 10000"/>
                <a:gd name="connsiteX228" fmla="*/ 4938 w 10000"/>
                <a:gd name="connsiteY228" fmla="*/ 6854 h 10000"/>
                <a:gd name="connsiteX229" fmla="*/ 4871 w 10000"/>
                <a:gd name="connsiteY229" fmla="*/ 6753 h 10000"/>
                <a:gd name="connsiteX230" fmla="*/ 4918 w 10000"/>
                <a:gd name="connsiteY230" fmla="*/ 6766 h 10000"/>
                <a:gd name="connsiteX231" fmla="*/ 4964 w 10000"/>
                <a:gd name="connsiteY231" fmla="*/ 6781 h 10000"/>
                <a:gd name="connsiteX232" fmla="*/ 5010 w 10000"/>
                <a:gd name="connsiteY232" fmla="*/ 6811 h 10000"/>
                <a:gd name="connsiteX233" fmla="*/ 5057 w 10000"/>
                <a:gd name="connsiteY233" fmla="*/ 6854 h 10000"/>
                <a:gd name="connsiteX234" fmla="*/ 5107 w 10000"/>
                <a:gd name="connsiteY234" fmla="*/ 6881 h 10000"/>
                <a:gd name="connsiteX235" fmla="*/ 5154 w 10000"/>
                <a:gd name="connsiteY235" fmla="*/ 6925 h 10000"/>
                <a:gd name="connsiteX236" fmla="*/ 5194 w 10000"/>
                <a:gd name="connsiteY236" fmla="*/ 6981 h 10000"/>
                <a:gd name="connsiteX237" fmla="*/ 5235 w 10000"/>
                <a:gd name="connsiteY237" fmla="*/ 7038 h 10000"/>
                <a:gd name="connsiteX238" fmla="*/ 5260 w 10000"/>
                <a:gd name="connsiteY238" fmla="*/ 7053 h 10000"/>
                <a:gd name="connsiteX239" fmla="*/ 5281 w 10000"/>
                <a:gd name="connsiteY239" fmla="*/ 7108 h 10000"/>
                <a:gd name="connsiteX240" fmla="*/ 5306 w 10000"/>
                <a:gd name="connsiteY240" fmla="*/ 7178 h 10000"/>
                <a:gd name="connsiteX241" fmla="*/ 5321 w 10000"/>
                <a:gd name="connsiteY241" fmla="*/ 7225 h 10000"/>
                <a:gd name="connsiteX242" fmla="*/ 5347 w 10000"/>
                <a:gd name="connsiteY242" fmla="*/ 7296 h 10000"/>
                <a:gd name="connsiteX243" fmla="*/ 5368 w 10000"/>
                <a:gd name="connsiteY243" fmla="*/ 7310 h 10000"/>
                <a:gd name="connsiteX244" fmla="*/ 5393 w 10000"/>
                <a:gd name="connsiteY244" fmla="*/ 7296 h 10000"/>
                <a:gd name="connsiteX245" fmla="*/ 5424 w 10000"/>
                <a:gd name="connsiteY245" fmla="*/ 7225 h 10000"/>
                <a:gd name="connsiteX246" fmla="*/ 5383 w 10000"/>
                <a:gd name="connsiteY246" fmla="*/ 7082 h 10000"/>
                <a:gd name="connsiteX247" fmla="*/ 5336 w 10000"/>
                <a:gd name="connsiteY247" fmla="*/ 6967 h 10000"/>
                <a:gd name="connsiteX248" fmla="*/ 5281 w 10000"/>
                <a:gd name="connsiteY248" fmla="*/ 6869 h 10000"/>
                <a:gd name="connsiteX249" fmla="*/ 5230 w 10000"/>
                <a:gd name="connsiteY249" fmla="*/ 6781 h 10000"/>
                <a:gd name="connsiteX250" fmla="*/ 5169 w 10000"/>
                <a:gd name="connsiteY250" fmla="*/ 6711 h 10000"/>
                <a:gd name="connsiteX251" fmla="*/ 5112 w 10000"/>
                <a:gd name="connsiteY251" fmla="*/ 6669 h 10000"/>
                <a:gd name="connsiteX252" fmla="*/ 5047 w 10000"/>
                <a:gd name="connsiteY252" fmla="*/ 6597 h 10000"/>
                <a:gd name="connsiteX253" fmla="*/ 4989 w 10000"/>
                <a:gd name="connsiteY253" fmla="*/ 6551 h 10000"/>
                <a:gd name="connsiteX254" fmla="*/ 4953 w 10000"/>
                <a:gd name="connsiteY254" fmla="*/ 6511 h 10000"/>
                <a:gd name="connsiteX255" fmla="*/ 4913 w 10000"/>
                <a:gd name="connsiteY255" fmla="*/ 6496 h 10000"/>
                <a:gd name="connsiteX256" fmla="*/ 4877 w 10000"/>
                <a:gd name="connsiteY256" fmla="*/ 6496 h 10000"/>
                <a:gd name="connsiteX257" fmla="*/ 4846 w 10000"/>
                <a:gd name="connsiteY257" fmla="*/ 6569 h 10000"/>
                <a:gd name="connsiteX258" fmla="*/ 4846 w 10000"/>
                <a:gd name="connsiteY258" fmla="*/ 6610 h 10000"/>
                <a:gd name="connsiteX259" fmla="*/ 4851 w 10000"/>
                <a:gd name="connsiteY259" fmla="*/ 6669 h 10000"/>
                <a:gd name="connsiteX260" fmla="*/ 4856 w 10000"/>
                <a:gd name="connsiteY260" fmla="*/ 6698 h 10000"/>
                <a:gd name="connsiteX261" fmla="*/ 4871 w 10000"/>
                <a:gd name="connsiteY261" fmla="*/ 6724 h 10000"/>
                <a:gd name="connsiteX262" fmla="*/ 4831 w 10000"/>
                <a:gd name="connsiteY262" fmla="*/ 6766 h 10000"/>
                <a:gd name="connsiteX263" fmla="*/ 4780 w 10000"/>
                <a:gd name="connsiteY263" fmla="*/ 6781 h 10000"/>
                <a:gd name="connsiteX264" fmla="*/ 4745 w 10000"/>
                <a:gd name="connsiteY264" fmla="*/ 6811 h 10000"/>
                <a:gd name="connsiteX265" fmla="*/ 4740 w 10000"/>
                <a:gd name="connsiteY265" fmla="*/ 6941 h 10000"/>
                <a:gd name="connsiteX266" fmla="*/ 4790 w 10000"/>
                <a:gd name="connsiteY266" fmla="*/ 6995 h 10000"/>
                <a:gd name="connsiteX267" fmla="*/ 4836 w 10000"/>
                <a:gd name="connsiteY267" fmla="*/ 7038 h 10000"/>
                <a:gd name="connsiteX268" fmla="*/ 4882 w 10000"/>
                <a:gd name="connsiteY268" fmla="*/ 7095 h 10000"/>
                <a:gd name="connsiteX269" fmla="*/ 4933 w 10000"/>
                <a:gd name="connsiteY269" fmla="*/ 7123 h 10000"/>
                <a:gd name="connsiteX270" fmla="*/ 4974 w 10000"/>
                <a:gd name="connsiteY270" fmla="*/ 7178 h 10000"/>
                <a:gd name="connsiteX271" fmla="*/ 5025 w 10000"/>
                <a:gd name="connsiteY271" fmla="*/ 7239 h 10000"/>
                <a:gd name="connsiteX272" fmla="*/ 5067 w 10000"/>
                <a:gd name="connsiteY272" fmla="*/ 7325 h 10000"/>
                <a:gd name="connsiteX273" fmla="*/ 5107 w 10000"/>
                <a:gd name="connsiteY273" fmla="*/ 7410 h 10000"/>
                <a:gd name="connsiteX274" fmla="*/ 5072 w 10000"/>
                <a:gd name="connsiteY274" fmla="*/ 7423 h 10000"/>
                <a:gd name="connsiteX275" fmla="*/ 5030 w 10000"/>
                <a:gd name="connsiteY275" fmla="*/ 7423 h 10000"/>
                <a:gd name="connsiteX276" fmla="*/ 4994 w 10000"/>
                <a:gd name="connsiteY276" fmla="*/ 7410 h 10000"/>
                <a:gd name="connsiteX277" fmla="*/ 4953 w 10000"/>
                <a:gd name="connsiteY277" fmla="*/ 7367 h 10000"/>
                <a:gd name="connsiteX278" fmla="*/ 4913 w 10000"/>
                <a:gd name="connsiteY278" fmla="*/ 7339 h 10000"/>
                <a:gd name="connsiteX279" fmla="*/ 4871 w 10000"/>
                <a:gd name="connsiteY279" fmla="*/ 7325 h 10000"/>
                <a:gd name="connsiteX280" fmla="*/ 4836 w 10000"/>
                <a:gd name="connsiteY280" fmla="*/ 7353 h 10000"/>
                <a:gd name="connsiteX281" fmla="*/ 4795 w 10000"/>
                <a:gd name="connsiteY281" fmla="*/ 7410 h 10000"/>
                <a:gd name="connsiteX282" fmla="*/ 4811 w 10000"/>
                <a:gd name="connsiteY282" fmla="*/ 7580 h 10000"/>
                <a:gd name="connsiteX283" fmla="*/ 4846 w 10000"/>
                <a:gd name="connsiteY283" fmla="*/ 7738 h 10000"/>
                <a:gd name="connsiteX284" fmla="*/ 4887 w 10000"/>
                <a:gd name="connsiteY284" fmla="*/ 7850 h 10000"/>
                <a:gd name="connsiteX285" fmla="*/ 4938 w 10000"/>
                <a:gd name="connsiteY285" fmla="*/ 7963 h 10000"/>
                <a:gd name="connsiteX286" fmla="*/ 4989 w 10000"/>
                <a:gd name="connsiteY286" fmla="*/ 8078 h 10000"/>
                <a:gd name="connsiteX287" fmla="*/ 5042 w 10000"/>
                <a:gd name="connsiteY287" fmla="*/ 8206 h 10000"/>
                <a:gd name="connsiteX288" fmla="*/ 5082 w 10000"/>
                <a:gd name="connsiteY288" fmla="*/ 8376 h 10000"/>
                <a:gd name="connsiteX289" fmla="*/ 5117 w 10000"/>
                <a:gd name="connsiteY289" fmla="*/ 8547 h 10000"/>
                <a:gd name="connsiteX290" fmla="*/ 5025 w 10000"/>
                <a:gd name="connsiteY290" fmla="*/ 8606 h 10000"/>
                <a:gd name="connsiteX291" fmla="*/ 4923 w 10000"/>
                <a:gd name="connsiteY291" fmla="*/ 8664 h 10000"/>
                <a:gd name="connsiteX292" fmla="*/ 4831 w 10000"/>
                <a:gd name="connsiteY292" fmla="*/ 8750 h 10000"/>
                <a:gd name="connsiteX293" fmla="*/ 4735 w 10000"/>
                <a:gd name="connsiteY293" fmla="*/ 8835 h 10000"/>
                <a:gd name="connsiteX294" fmla="*/ 4643 w 10000"/>
                <a:gd name="connsiteY294" fmla="*/ 8920 h 10000"/>
                <a:gd name="connsiteX295" fmla="*/ 4545 w 10000"/>
                <a:gd name="connsiteY295" fmla="*/ 8977 h 10000"/>
                <a:gd name="connsiteX296" fmla="*/ 4448 w 10000"/>
                <a:gd name="connsiteY296" fmla="*/ 9033 h 10000"/>
                <a:gd name="connsiteX297" fmla="*/ 4352 w 10000"/>
                <a:gd name="connsiteY297" fmla="*/ 9048 h 10000"/>
                <a:gd name="connsiteX298" fmla="*/ 4372 w 10000"/>
                <a:gd name="connsiteY298" fmla="*/ 8693 h 10000"/>
                <a:gd name="connsiteX299" fmla="*/ 4382 w 10000"/>
                <a:gd name="connsiteY299" fmla="*/ 8292 h 10000"/>
                <a:gd name="connsiteX300" fmla="*/ 4372 w 10000"/>
                <a:gd name="connsiteY300" fmla="*/ 7907 h 10000"/>
                <a:gd name="connsiteX301" fmla="*/ 4352 w 10000"/>
                <a:gd name="connsiteY301" fmla="*/ 7551 h 10000"/>
                <a:gd name="connsiteX302" fmla="*/ 4327 w 10000"/>
                <a:gd name="connsiteY302" fmla="*/ 7437 h 10000"/>
                <a:gd name="connsiteX303" fmla="*/ 4301 w 10000"/>
                <a:gd name="connsiteY303" fmla="*/ 7310 h 10000"/>
                <a:gd name="connsiteX304" fmla="*/ 4271 w 10000"/>
                <a:gd name="connsiteY304" fmla="*/ 7194 h 10000"/>
                <a:gd name="connsiteX305" fmla="*/ 4224 w 10000"/>
                <a:gd name="connsiteY305" fmla="*/ 7151 h 10000"/>
                <a:gd name="connsiteX306" fmla="*/ 4178 w 10000"/>
                <a:gd name="connsiteY306" fmla="*/ 7394 h 10000"/>
                <a:gd name="connsiteX307" fmla="*/ 4147 w 10000"/>
                <a:gd name="connsiteY307" fmla="*/ 7639 h 10000"/>
                <a:gd name="connsiteX308" fmla="*/ 4117 w 10000"/>
                <a:gd name="connsiteY308" fmla="*/ 7879 h 10000"/>
                <a:gd name="connsiteX309" fmla="*/ 4066 w 10000"/>
                <a:gd name="connsiteY309" fmla="*/ 8106 h 10000"/>
                <a:gd name="connsiteX310" fmla="*/ 3863 w 10000"/>
                <a:gd name="connsiteY310" fmla="*/ 7151 h 10000"/>
                <a:gd name="connsiteX311" fmla="*/ 3801 w 10000"/>
                <a:gd name="connsiteY311" fmla="*/ 7151 h 10000"/>
                <a:gd name="connsiteX312" fmla="*/ 3801 w 10000"/>
                <a:gd name="connsiteY312" fmla="*/ 7310 h 10000"/>
                <a:gd name="connsiteX313" fmla="*/ 3843 w 10000"/>
                <a:gd name="connsiteY313" fmla="*/ 7480 h 10000"/>
                <a:gd name="connsiteX314" fmla="*/ 3878 w 10000"/>
                <a:gd name="connsiteY314" fmla="*/ 7666 h 10000"/>
                <a:gd name="connsiteX315" fmla="*/ 3908 w 10000"/>
                <a:gd name="connsiteY315" fmla="*/ 7850 h 10000"/>
                <a:gd name="connsiteX316" fmla="*/ 3939 w 10000"/>
                <a:gd name="connsiteY316" fmla="*/ 8050 h 10000"/>
                <a:gd name="connsiteX317" fmla="*/ 3964 w 10000"/>
                <a:gd name="connsiteY317" fmla="*/ 8221 h 10000"/>
                <a:gd name="connsiteX318" fmla="*/ 3989 w 10000"/>
                <a:gd name="connsiteY318" fmla="*/ 8418 h 10000"/>
                <a:gd name="connsiteX319" fmla="*/ 4005 w 10000"/>
                <a:gd name="connsiteY319" fmla="*/ 8635 h 10000"/>
                <a:gd name="connsiteX320" fmla="*/ 4025 w 10000"/>
                <a:gd name="connsiteY320" fmla="*/ 8835 h 10000"/>
                <a:gd name="connsiteX321" fmla="*/ 4072 w 10000"/>
                <a:gd name="connsiteY321" fmla="*/ 8805 h 10000"/>
                <a:gd name="connsiteX322" fmla="*/ 4112 w 10000"/>
                <a:gd name="connsiteY322" fmla="*/ 8723 h 10000"/>
                <a:gd name="connsiteX323" fmla="*/ 4142 w 10000"/>
                <a:gd name="connsiteY323" fmla="*/ 8635 h 10000"/>
                <a:gd name="connsiteX324" fmla="*/ 4173 w 10000"/>
                <a:gd name="connsiteY324" fmla="*/ 8534 h 10000"/>
                <a:gd name="connsiteX325" fmla="*/ 4193 w 10000"/>
                <a:gd name="connsiteY325" fmla="*/ 8418 h 10000"/>
                <a:gd name="connsiteX326" fmla="*/ 4214 w 10000"/>
                <a:gd name="connsiteY326" fmla="*/ 8292 h 10000"/>
                <a:gd name="connsiteX327" fmla="*/ 4229 w 10000"/>
                <a:gd name="connsiteY327" fmla="*/ 8178 h 10000"/>
                <a:gd name="connsiteX328" fmla="*/ 4251 w 10000"/>
                <a:gd name="connsiteY328" fmla="*/ 8066 h 10000"/>
                <a:gd name="connsiteX329" fmla="*/ 4271 w 10000"/>
                <a:gd name="connsiteY329" fmla="*/ 8178 h 10000"/>
                <a:gd name="connsiteX330" fmla="*/ 4261 w 10000"/>
                <a:gd name="connsiteY330" fmla="*/ 8432 h 10000"/>
                <a:gd name="connsiteX331" fmla="*/ 4235 w 10000"/>
                <a:gd name="connsiteY331" fmla="*/ 8705 h 10000"/>
                <a:gd name="connsiteX332" fmla="*/ 4214 w 10000"/>
                <a:gd name="connsiteY332" fmla="*/ 8948 h 10000"/>
                <a:gd name="connsiteX333" fmla="*/ 4178 w 10000"/>
                <a:gd name="connsiteY333" fmla="*/ 9205 h 10000"/>
                <a:gd name="connsiteX334" fmla="*/ 4142 w 10000"/>
                <a:gd name="connsiteY334" fmla="*/ 9459 h 10000"/>
                <a:gd name="connsiteX335" fmla="*/ 4107 w 10000"/>
                <a:gd name="connsiteY335" fmla="*/ 9703 h 10000"/>
                <a:gd name="connsiteX336" fmla="*/ 4291 w 10000"/>
                <a:gd name="connsiteY336" fmla="*/ 9861 h 10000"/>
                <a:gd name="connsiteX337" fmla="*/ 4306 w 10000"/>
                <a:gd name="connsiteY337" fmla="*/ 9673 h 10000"/>
                <a:gd name="connsiteX338" fmla="*/ 4327 w 10000"/>
                <a:gd name="connsiteY338" fmla="*/ 9516 h 10000"/>
                <a:gd name="connsiteX339" fmla="*/ 4433 w 10000"/>
                <a:gd name="connsiteY339" fmla="*/ 9474 h 10000"/>
                <a:gd name="connsiteX340" fmla="*/ 4545 w 10000"/>
                <a:gd name="connsiteY340" fmla="*/ 9389 h 10000"/>
                <a:gd name="connsiteX341" fmla="*/ 4658 w 10000"/>
                <a:gd name="connsiteY341" fmla="*/ 9304 h 10000"/>
                <a:gd name="connsiteX342" fmla="*/ 4770 w 10000"/>
                <a:gd name="connsiteY342" fmla="*/ 9233 h 10000"/>
                <a:gd name="connsiteX343" fmla="*/ 4882 w 10000"/>
                <a:gd name="connsiteY343" fmla="*/ 9148 h 10000"/>
                <a:gd name="connsiteX344" fmla="*/ 4989 w 10000"/>
                <a:gd name="connsiteY344" fmla="*/ 9063 h 10000"/>
                <a:gd name="connsiteX345" fmla="*/ 5102 w 10000"/>
                <a:gd name="connsiteY345" fmla="*/ 8977 h 10000"/>
                <a:gd name="connsiteX346" fmla="*/ 5210 w 10000"/>
                <a:gd name="connsiteY346" fmla="*/ 8920 h 10000"/>
                <a:gd name="connsiteX0" fmla="*/ 5210 w 10000"/>
                <a:gd name="connsiteY0" fmla="*/ 8920 h 10000"/>
                <a:gd name="connsiteX1" fmla="*/ 5597 w 10000"/>
                <a:gd name="connsiteY1" fmla="*/ 8349 h 10000"/>
                <a:gd name="connsiteX2" fmla="*/ 5613 w 10000"/>
                <a:gd name="connsiteY2" fmla="*/ 8066 h 10000"/>
                <a:gd name="connsiteX3" fmla="*/ 5628 w 10000"/>
                <a:gd name="connsiteY3" fmla="*/ 7753 h 10000"/>
                <a:gd name="connsiteX4" fmla="*/ 5648 w 10000"/>
                <a:gd name="connsiteY4" fmla="*/ 7450 h 10000"/>
                <a:gd name="connsiteX5" fmla="*/ 5668 w 10000"/>
                <a:gd name="connsiteY5" fmla="*/ 7151 h 10000"/>
                <a:gd name="connsiteX6" fmla="*/ 5694 w 10000"/>
                <a:gd name="connsiteY6" fmla="*/ 6869 h 10000"/>
                <a:gd name="connsiteX7" fmla="*/ 5714 w 10000"/>
                <a:gd name="connsiteY7" fmla="*/ 6582 h 10000"/>
                <a:gd name="connsiteX8" fmla="*/ 5749 w 10000"/>
                <a:gd name="connsiteY8" fmla="*/ 6298 h 10000"/>
                <a:gd name="connsiteX9" fmla="*/ 5786 w 10000"/>
                <a:gd name="connsiteY9" fmla="*/ 6028 h 10000"/>
                <a:gd name="connsiteX10" fmla="*/ 5827 w 10000"/>
                <a:gd name="connsiteY10" fmla="*/ 5699 h 10000"/>
                <a:gd name="connsiteX11" fmla="*/ 5883 w 10000"/>
                <a:gd name="connsiteY11" fmla="*/ 5370 h 10000"/>
                <a:gd name="connsiteX12" fmla="*/ 5939 w 10000"/>
                <a:gd name="connsiteY12" fmla="*/ 5057 h 10000"/>
                <a:gd name="connsiteX13" fmla="*/ 6011 w 10000"/>
                <a:gd name="connsiteY13" fmla="*/ 4747 h 10000"/>
                <a:gd name="connsiteX14" fmla="*/ 6087 w 10000"/>
                <a:gd name="connsiteY14" fmla="*/ 4448 h 10000"/>
                <a:gd name="connsiteX15" fmla="*/ 6162 w 10000"/>
                <a:gd name="connsiteY15" fmla="*/ 4161 h 10000"/>
                <a:gd name="connsiteX16" fmla="*/ 6251 w 10000"/>
                <a:gd name="connsiteY16" fmla="*/ 3890 h 10000"/>
                <a:gd name="connsiteX17" fmla="*/ 6342 w 10000"/>
                <a:gd name="connsiteY17" fmla="*/ 3634 h 10000"/>
                <a:gd name="connsiteX18" fmla="*/ 6444 w 10000"/>
                <a:gd name="connsiteY18" fmla="*/ 3407 h 10000"/>
                <a:gd name="connsiteX19" fmla="*/ 6545 w 10000"/>
                <a:gd name="connsiteY19" fmla="*/ 3163 h 10000"/>
                <a:gd name="connsiteX20" fmla="*/ 6654 w 10000"/>
                <a:gd name="connsiteY20" fmla="*/ 2980 h 10000"/>
                <a:gd name="connsiteX21" fmla="*/ 6765 w 10000"/>
                <a:gd name="connsiteY21" fmla="*/ 2808 h 10000"/>
                <a:gd name="connsiteX22" fmla="*/ 6882 w 10000"/>
                <a:gd name="connsiteY22" fmla="*/ 2664 h 10000"/>
                <a:gd name="connsiteX23" fmla="*/ 6999 w 10000"/>
                <a:gd name="connsiteY23" fmla="*/ 2521 h 10000"/>
                <a:gd name="connsiteX24" fmla="*/ 7128 w 10000"/>
                <a:gd name="connsiteY24" fmla="*/ 2451 h 10000"/>
                <a:gd name="connsiteX25" fmla="*/ 7255 w 10000"/>
                <a:gd name="connsiteY25" fmla="*/ 2380 h 10000"/>
                <a:gd name="connsiteX26" fmla="*/ 7327 w 10000"/>
                <a:gd name="connsiteY26" fmla="*/ 2606 h 10000"/>
                <a:gd name="connsiteX27" fmla="*/ 7388 w 10000"/>
                <a:gd name="connsiteY27" fmla="*/ 2808 h 10000"/>
                <a:gd name="connsiteX28" fmla="*/ 7454 w 10000"/>
                <a:gd name="connsiteY28" fmla="*/ 3008 h 10000"/>
                <a:gd name="connsiteX29" fmla="*/ 7526 w 10000"/>
                <a:gd name="connsiteY29" fmla="*/ 3163 h 10000"/>
                <a:gd name="connsiteX30" fmla="*/ 7607 w 10000"/>
                <a:gd name="connsiteY30" fmla="*/ 3322 h 10000"/>
                <a:gd name="connsiteX31" fmla="*/ 7699 w 10000"/>
                <a:gd name="connsiteY31" fmla="*/ 3448 h 10000"/>
                <a:gd name="connsiteX32" fmla="*/ 7817 w 10000"/>
                <a:gd name="connsiteY32" fmla="*/ 3577 h 10000"/>
                <a:gd name="connsiteX33" fmla="*/ 7960 w 10000"/>
                <a:gd name="connsiteY33" fmla="*/ 3690 h 10000"/>
                <a:gd name="connsiteX34" fmla="*/ 8041 w 10000"/>
                <a:gd name="connsiteY34" fmla="*/ 3749 h 10000"/>
                <a:gd name="connsiteX35" fmla="*/ 8117 w 10000"/>
                <a:gd name="connsiteY35" fmla="*/ 3765 h 10000"/>
                <a:gd name="connsiteX36" fmla="*/ 8199 w 10000"/>
                <a:gd name="connsiteY36" fmla="*/ 3778 h 10000"/>
                <a:gd name="connsiteX37" fmla="*/ 8276 w 10000"/>
                <a:gd name="connsiteY37" fmla="*/ 3778 h 10000"/>
                <a:gd name="connsiteX38" fmla="*/ 8352 w 10000"/>
                <a:gd name="connsiteY38" fmla="*/ 3749 h 10000"/>
                <a:gd name="connsiteX39" fmla="*/ 8423 w 10000"/>
                <a:gd name="connsiteY39" fmla="*/ 3703 h 10000"/>
                <a:gd name="connsiteX40" fmla="*/ 8499 w 10000"/>
                <a:gd name="connsiteY40" fmla="*/ 3662 h 10000"/>
                <a:gd name="connsiteX41" fmla="*/ 8570 w 10000"/>
                <a:gd name="connsiteY41" fmla="*/ 3577 h 10000"/>
                <a:gd name="connsiteX42" fmla="*/ 8638 w 10000"/>
                <a:gd name="connsiteY42" fmla="*/ 3522 h 10000"/>
                <a:gd name="connsiteX43" fmla="*/ 8704 w 10000"/>
                <a:gd name="connsiteY43" fmla="*/ 3421 h 10000"/>
                <a:gd name="connsiteX44" fmla="*/ 8775 w 10000"/>
                <a:gd name="connsiteY44" fmla="*/ 3322 h 10000"/>
                <a:gd name="connsiteX45" fmla="*/ 8842 w 10000"/>
                <a:gd name="connsiteY45" fmla="*/ 3208 h 10000"/>
                <a:gd name="connsiteX46" fmla="*/ 8897 w 10000"/>
                <a:gd name="connsiteY46" fmla="*/ 3080 h 10000"/>
                <a:gd name="connsiteX47" fmla="*/ 8963 w 10000"/>
                <a:gd name="connsiteY47" fmla="*/ 2935 h 10000"/>
                <a:gd name="connsiteX48" fmla="*/ 9020 w 10000"/>
                <a:gd name="connsiteY48" fmla="*/ 2793 h 10000"/>
                <a:gd name="connsiteX49" fmla="*/ 9083 w 10000"/>
                <a:gd name="connsiteY49" fmla="*/ 2652 h 10000"/>
                <a:gd name="connsiteX50" fmla="*/ 9271 w 10000"/>
                <a:gd name="connsiteY50" fmla="*/ 2935 h 10000"/>
                <a:gd name="connsiteX51" fmla="*/ 9434 w 10000"/>
                <a:gd name="connsiteY51" fmla="*/ 3309 h 10000"/>
                <a:gd name="connsiteX52" fmla="*/ 9572 w 10000"/>
                <a:gd name="connsiteY52" fmla="*/ 3731 h 10000"/>
                <a:gd name="connsiteX53" fmla="*/ 9699 w 10000"/>
                <a:gd name="connsiteY53" fmla="*/ 4219 h 10000"/>
                <a:gd name="connsiteX54" fmla="*/ 9790 w 10000"/>
                <a:gd name="connsiteY54" fmla="*/ 4747 h 10000"/>
                <a:gd name="connsiteX55" fmla="*/ 9867 w 10000"/>
                <a:gd name="connsiteY55" fmla="*/ 5313 h 10000"/>
                <a:gd name="connsiteX56" fmla="*/ 9908 w 10000"/>
                <a:gd name="connsiteY56" fmla="*/ 5900 h 10000"/>
                <a:gd name="connsiteX57" fmla="*/ 10000 w 10000"/>
                <a:gd name="connsiteY57" fmla="*/ 4531 h 10000"/>
                <a:gd name="connsiteX58" fmla="*/ 9842 w 10000"/>
                <a:gd name="connsiteY58" fmla="*/ 3590 h 10000"/>
                <a:gd name="connsiteX59" fmla="*/ 9067 w 10000"/>
                <a:gd name="connsiteY59" fmla="*/ 1698 h 10000"/>
                <a:gd name="connsiteX60" fmla="*/ 9051 w 10000"/>
                <a:gd name="connsiteY60" fmla="*/ 1712 h 10000"/>
                <a:gd name="connsiteX61" fmla="*/ 9040 w 10000"/>
                <a:gd name="connsiteY61" fmla="*/ 1726 h 10000"/>
                <a:gd name="connsiteX62" fmla="*/ 9025 w 10000"/>
                <a:gd name="connsiteY62" fmla="*/ 1739 h 10000"/>
                <a:gd name="connsiteX63" fmla="*/ 9015 w 10000"/>
                <a:gd name="connsiteY63" fmla="*/ 1766 h 10000"/>
                <a:gd name="connsiteX64" fmla="*/ 8973 w 10000"/>
                <a:gd name="connsiteY64" fmla="*/ 1912 h 10000"/>
                <a:gd name="connsiteX65" fmla="*/ 8887 w 10000"/>
                <a:gd name="connsiteY65" fmla="*/ 2168 h 10000"/>
                <a:gd name="connsiteX66" fmla="*/ 8815 w 10000"/>
                <a:gd name="connsiteY66" fmla="*/ 2351 h 10000"/>
                <a:gd name="connsiteX67" fmla="*/ 8750 w 10000"/>
                <a:gd name="connsiteY67" fmla="*/ 2492 h 10000"/>
                <a:gd name="connsiteX68" fmla="*/ 8694 w 10000"/>
                <a:gd name="connsiteY68" fmla="*/ 2623 h 10000"/>
                <a:gd name="connsiteX69" fmla="*/ 8633 w 10000"/>
                <a:gd name="connsiteY69" fmla="*/ 2736 h 10000"/>
                <a:gd name="connsiteX70" fmla="*/ 8580 w 10000"/>
                <a:gd name="connsiteY70" fmla="*/ 2823 h 10000"/>
                <a:gd name="connsiteX71" fmla="*/ 8530 w 10000"/>
                <a:gd name="connsiteY71" fmla="*/ 2906 h 10000"/>
                <a:gd name="connsiteX72" fmla="*/ 8479 w 10000"/>
                <a:gd name="connsiteY72" fmla="*/ 2953 h 10000"/>
                <a:gd name="connsiteX73" fmla="*/ 8429 w 10000"/>
                <a:gd name="connsiteY73" fmla="*/ 3008 h 10000"/>
                <a:gd name="connsiteX74" fmla="*/ 8377 w 10000"/>
                <a:gd name="connsiteY74" fmla="*/ 3022 h 10000"/>
                <a:gd name="connsiteX75" fmla="*/ 8321 w 10000"/>
                <a:gd name="connsiteY75" fmla="*/ 3037 h 10000"/>
                <a:gd name="connsiteX76" fmla="*/ 8271 w 10000"/>
                <a:gd name="connsiteY76" fmla="*/ 3051 h 10000"/>
                <a:gd name="connsiteX77" fmla="*/ 8210 w 10000"/>
                <a:gd name="connsiteY77" fmla="*/ 3051 h 10000"/>
                <a:gd name="connsiteX78" fmla="*/ 8147 w 10000"/>
                <a:gd name="connsiteY78" fmla="*/ 3037 h 10000"/>
                <a:gd name="connsiteX79" fmla="*/ 8076 w 10000"/>
                <a:gd name="connsiteY79" fmla="*/ 3037 h 10000"/>
                <a:gd name="connsiteX80" fmla="*/ 8000 w 10000"/>
                <a:gd name="connsiteY80" fmla="*/ 3022 h 10000"/>
                <a:gd name="connsiteX81" fmla="*/ 7918 w 10000"/>
                <a:gd name="connsiteY81" fmla="*/ 3008 h 10000"/>
                <a:gd name="connsiteX82" fmla="*/ 7863 w 10000"/>
                <a:gd name="connsiteY82" fmla="*/ 2935 h 10000"/>
                <a:gd name="connsiteX83" fmla="*/ 7807 w 10000"/>
                <a:gd name="connsiteY83" fmla="*/ 2892 h 10000"/>
                <a:gd name="connsiteX84" fmla="*/ 7755 w 10000"/>
                <a:gd name="connsiteY84" fmla="*/ 2823 h 10000"/>
                <a:gd name="connsiteX85" fmla="*/ 7693 w 10000"/>
                <a:gd name="connsiteY85" fmla="*/ 2763 h 10000"/>
                <a:gd name="connsiteX86" fmla="*/ 7643 w 10000"/>
                <a:gd name="connsiteY86" fmla="*/ 2692 h 10000"/>
                <a:gd name="connsiteX87" fmla="*/ 7587 w 10000"/>
                <a:gd name="connsiteY87" fmla="*/ 2593 h 10000"/>
                <a:gd name="connsiteX88" fmla="*/ 7547 w 10000"/>
                <a:gd name="connsiteY88" fmla="*/ 2478 h 10000"/>
                <a:gd name="connsiteX89" fmla="*/ 7505 w 10000"/>
                <a:gd name="connsiteY89" fmla="*/ 2351 h 10000"/>
                <a:gd name="connsiteX90" fmla="*/ 7526 w 10000"/>
                <a:gd name="connsiteY90" fmla="*/ 2295 h 10000"/>
                <a:gd name="connsiteX91" fmla="*/ 7542 w 10000"/>
                <a:gd name="connsiteY91" fmla="*/ 2238 h 10000"/>
                <a:gd name="connsiteX92" fmla="*/ 7557 w 10000"/>
                <a:gd name="connsiteY92" fmla="*/ 2168 h 10000"/>
                <a:gd name="connsiteX93" fmla="*/ 7572 w 10000"/>
                <a:gd name="connsiteY93" fmla="*/ 2112 h 10000"/>
                <a:gd name="connsiteX94" fmla="*/ 7612 w 10000"/>
                <a:gd name="connsiteY94" fmla="*/ 1753 h 10000"/>
                <a:gd name="connsiteX95" fmla="*/ 7628 w 10000"/>
                <a:gd name="connsiteY95" fmla="*/ 1397 h 10000"/>
                <a:gd name="connsiteX96" fmla="*/ 7628 w 10000"/>
                <a:gd name="connsiteY96" fmla="*/ 1042 h 10000"/>
                <a:gd name="connsiteX97" fmla="*/ 7617 w 10000"/>
                <a:gd name="connsiteY97" fmla="*/ 685 h 10000"/>
                <a:gd name="connsiteX98" fmla="*/ 7587 w 10000"/>
                <a:gd name="connsiteY98" fmla="*/ 330 h 10000"/>
                <a:gd name="connsiteX99" fmla="*/ 7542 w 10000"/>
                <a:gd name="connsiteY99" fmla="*/ 0 h 10000"/>
                <a:gd name="connsiteX100" fmla="*/ 7103 w 10000"/>
                <a:gd name="connsiteY100" fmla="*/ 1925 h 10000"/>
                <a:gd name="connsiteX101" fmla="*/ 6984 w 10000"/>
                <a:gd name="connsiteY101" fmla="*/ 1955 h 10000"/>
                <a:gd name="connsiteX102" fmla="*/ 6872 w 10000"/>
                <a:gd name="connsiteY102" fmla="*/ 2025 h 10000"/>
                <a:gd name="connsiteX103" fmla="*/ 6760 w 10000"/>
                <a:gd name="connsiteY103" fmla="*/ 2112 h 10000"/>
                <a:gd name="connsiteX104" fmla="*/ 6654 w 10000"/>
                <a:gd name="connsiteY104" fmla="*/ 2195 h 10000"/>
                <a:gd name="connsiteX105" fmla="*/ 6550 w 10000"/>
                <a:gd name="connsiteY105" fmla="*/ 2337 h 10000"/>
                <a:gd name="connsiteX106" fmla="*/ 5485 w 10000"/>
                <a:gd name="connsiteY106" fmla="*/ 6569 h 10000"/>
                <a:gd name="connsiteX107" fmla="*/ 5378 w 10000"/>
                <a:gd name="connsiteY107" fmla="*/ 6439 h 10000"/>
                <a:gd name="connsiteX108" fmla="*/ 5291 w 10000"/>
                <a:gd name="connsiteY108" fmla="*/ 6371 h 10000"/>
                <a:gd name="connsiteX109" fmla="*/ 5210 w 10000"/>
                <a:gd name="connsiteY109" fmla="*/ 6284 h 10000"/>
                <a:gd name="connsiteX110" fmla="*/ 5129 w 10000"/>
                <a:gd name="connsiteY110" fmla="*/ 6185 h 10000"/>
                <a:gd name="connsiteX111" fmla="*/ 5052 w 10000"/>
                <a:gd name="connsiteY111" fmla="*/ 6100 h 10000"/>
                <a:gd name="connsiteX112" fmla="*/ 4999 w 10000"/>
                <a:gd name="connsiteY112" fmla="*/ 6000 h 10000"/>
                <a:gd name="connsiteX113" fmla="*/ 4974 w 10000"/>
                <a:gd name="connsiteY113" fmla="*/ 5886 h 10000"/>
                <a:gd name="connsiteX114" fmla="*/ 4871 w 10000"/>
                <a:gd name="connsiteY114" fmla="*/ 5928 h 10000"/>
                <a:gd name="connsiteX115" fmla="*/ 4704 w 10000"/>
                <a:gd name="connsiteY115" fmla="*/ 6013 h 10000"/>
                <a:gd name="connsiteX116" fmla="*/ 4495 w 10000"/>
                <a:gd name="connsiteY116" fmla="*/ 6100 h 10000"/>
                <a:gd name="connsiteX117" fmla="*/ 4245 w 10000"/>
                <a:gd name="connsiteY117" fmla="*/ 6226 h 10000"/>
                <a:gd name="connsiteX118" fmla="*/ 3959 w 10000"/>
                <a:gd name="connsiteY118" fmla="*/ 6355 h 10000"/>
                <a:gd name="connsiteX119" fmla="*/ 3653 w 10000"/>
                <a:gd name="connsiteY119" fmla="*/ 6483 h 10000"/>
                <a:gd name="connsiteX120" fmla="*/ 3336 w 10000"/>
                <a:gd name="connsiteY120" fmla="*/ 6637 h 10000"/>
                <a:gd name="connsiteX121" fmla="*/ 3015 w 10000"/>
                <a:gd name="connsiteY121" fmla="*/ 6781 h 10000"/>
                <a:gd name="connsiteX122" fmla="*/ 2698 w 10000"/>
                <a:gd name="connsiteY122" fmla="*/ 6925 h 10000"/>
                <a:gd name="connsiteX123" fmla="*/ 2398 w 10000"/>
                <a:gd name="connsiteY123" fmla="*/ 7082 h 10000"/>
                <a:gd name="connsiteX124" fmla="*/ 2117 w 10000"/>
                <a:gd name="connsiteY124" fmla="*/ 7208 h 10000"/>
                <a:gd name="connsiteX125" fmla="*/ 1863 w 10000"/>
                <a:gd name="connsiteY125" fmla="*/ 7325 h 10000"/>
                <a:gd name="connsiteX126" fmla="*/ 1654 w 10000"/>
                <a:gd name="connsiteY126" fmla="*/ 7423 h 10000"/>
                <a:gd name="connsiteX127" fmla="*/ 1496 w 10000"/>
                <a:gd name="connsiteY127" fmla="*/ 7480 h 10000"/>
                <a:gd name="connsiteX128" fmla="*/ 1387 w 10000"/>
                <a:gd name="connsiteY128" fmla="*/ 7538 h 10000"/>
                <a:gd name="connsiteX129" fmla="*/ 1352 w 10000"/>
                <a:gd name="connsiteY129" fmla="*/ 7551 h 10000"/>
                <a:gd name="connsiteX130" fmla="*/ 1271 w 10000"/>
                <a:gd name="connsiteY130" fmla="*/ 7480 h 10000"/>
                <a:gd name="connsiteX131" fmla="*/ 1189 w 10000"/>
                <a:gd name="connsiteY131" fmla="*/ 7410 h 10000"/>
                <a:gd name="connsiteX132" fmla="*/ 1113 w 10000"/>
                <a:gd name="connsiteY132" fmla="*/ 7339 h 10000"/>
                <a:gd name="connsiteX133" fmla="*/ 1032 w 10000"/>
                <a:gd name="connsiteY133" fmla="*/ 7254 h 10000"/>
                <a:gd name="connsiteX134" fmla="*/ 948 w 10000"/>
                <a:gd name="connsiteY134" fmla="*/ 7178 h 10000"/>
                <a:gd name="connsiteX135" fmla="*/ 867 w 10000"/>
                <a:gd name="connsiteY135" fmla="*/ 7095 h 10000"/>
                <a:gd name="connsiteX136" fmla="*/ 791 w 10000"/>
                <a:gd name="connsiteY136" fmla="*/ 7024 h 10000"/>
                <a:gd name="connsiteX137" fmla="*/ 709 w 10000"/>
                <a:gd name="connsiteY137" fmla="*/ 6941 h 10000"/>
                <a:gd name="connsiteX138" fmla="*/ 628 w 10000"/>
                <a:gd name="connsiteY138" fmla="*/ 6869 h 10000"/>
                <a:gd name="connsiteX139" fmla="*/ 546 w 10000"/>
                <a:gd name="connsiteY139" fmla="*/ 6798 h 10000"/>
                <a:gd name="connsiteX140" fmla="*/ 469 w 10000"/>
                <a:gd name="connsiteY140" fmla="*/ 6711 h 10000"/>
                <a:gd name="connsiteX141" fmla="*/ 383 w 10000"/>
                <a:gd name="connsiteY141" fmla="*/ 6653 h 10000"/>
                <a:gd name="connsiteX142" fmla="*/ 301 w 10000"/>
                <a:gd name="connsiteY142" fmla="*/ 6582 h 10000"/>
                <a:gd name="connsiteX143" fmla="*/ 220 w 10000"/>
                <a:gd name="connsiteY143" fmla="*/ 6511 h 10000"/>
                <a:gd name="connsiteX144" fmla="*/ 138 w 10000"/>
                <a:gd name="connsiteY144" fmla="*/ 6455 h 10000"/>
                <a:gd name="connsiteX145" fmla="*/ 56 w 10000"/>
                <a:gd name="connsiteY145" fmla="*/ 6385 h 10000"/>
                <a:gd name="connsiteX146" fmla="*/ 0 w 10000"/>
                <a:gd name="connsiteY146" fmla="*/ 6551 h 10000"/>
                <a:gd name="connsiteX147" fmla="*/ 15 w 10000"/>
                <a:gd name="connsiteY147" fmla="*/ 6582 h 10000"/>
                <a:gd name="connsiteX148" fmla="*/ 51 w 10000"/>
                <a:gd name="connsiteY148" fmla="*/ 6637 h 10000"/>
                <a:gd name="connsiteX149" fmla="*/ 106 w 10000"/>
                <a:gd name="connsiteY149" fmla="*/ 6698 h 10000"/>
                <a:gd name="connsiteX150" fmla="*/ 178 w 10000"/>
                <a:gd name="connsiteY150" fmla="*/ 6781 h 10000"/>
                <a:gd name="connsiteX151" fmla="*/ 265 w 10000"/>
                <a:gd name="connsiteY151" fmla="*/ 6869 h 10000"/>
                <a:gd name="connsiteX152" fmla="*/ 362 w 10000"/>
                <a:gd name="connsiteY152" fmla="*/ 6967 h 10000"/>
                <a:gd name="connsiteX153" fmla="*/ 459 w 10000"/>
                <a:gd name="connsiteY153" fmla="*/ 7082 h 10000"/>
                <a:gd name="connsiteX154" fmla="*/ 561 w 10000"/>
                <a:gd name="connsiteY154" fmla="*/ 7178 h 10000"/>
                <a:gd name="connsiteX155" fmla="*/ 663 w 10000"/>
                <a:gd name="connsiteY155" fmla="*/ 7296 h 10000"/>
                <a:gd name="connsiteX156" fmla="*/ 759 w 10000"/>
                <a:gd name="connsiteY156" fmla="*/ 7394 h 10000"/>
                <a:gd name="connsiteX157" fmla="*/ 857 w 10000"/>
                <a:gd name="connsiteY157" fmla="*/ 7480 h 10000"/>
                <a:gd name="connsiteX158" fmla="*/ 938 w 10000"/>
                <a:gd name="connsiteY158" fmla="*/ 7566 h 10000"/>
                <a:gd name="connsiteX159" fmla="*/ 1005 w 10000"/>
                <a:gd name="connsiteY159" fmla="*/ 7653 h 10000"/>
                <a:gd name="connsiteX160" fmla="*/ 1062 w 10000"/>
                <a:gd name="connsiteY160" fmla="*/ 7694 h 10000"/>
                <a:gd name="connsiteX161" fmla="*/ 1098 w 10000"/>
                <a:gd name="connsiteY161" fmla="*/ 7738 h 10000"/>
                <a:gd name="connsiteX162" fmla="*/ 1108 w 10000"/>
                <a:gd name="connsiteY162" fmla="*/ 7753 h 10000"/>
                <a:gd name="connsiteX163" fmla="*/ 1103 w 10000"/>
                <a:gd name="connsiteY163" fmla="*/ 7753 h 10000"/>
                <a:gd name="connsiteX164" fmla="*/ 1082 w 10000"/>
                <a:gd name="connsiteY164" fmla="*/ 7766 h 10000"/>
                <a:gd name="connsiteX165" fmla="*/ 1062 w 10000"/>
                <a:gd name="connsiteY165" fmla="*/ 7795 h 10000"/>
                <a:gd name="connsiteX166" fmla="*/ 1032 w 10000"/>
                <a:gd name="connsiteY166" fmla="*/ 7836 h 10000"/>
                <a:gd name="connsiteX167" fmla="*/ 994 w 10000"/>
                <a:gd name="connsiteY167" fmla="*/ 7865 h 10000"/>
                <a:gd name="connsiteX168" fmla="*/ 963 w 10000"/>
                <a:gd name="connsiteY168" fmla="*/ 7907 h 10000"/>
                <a:gd name="connsiteX169" fmla="*/ 938 w 10000"/>
                <a:gd name="connsiteY169" fmla="*/ 7950 h 10000"/>
                <a:gd name="connsiteX170" fmla="*/ 912 w 10000"/>
                <a:gd name="connsiteY170" fmla="*/ 7993 h 10000"/>
                <a:gd name="connsiteX171" fmla="*/ 2504 w 10000"/>
                <a:gd name="connsiteY171" fmla="*/ 9944 h 10000"/>
                <a:gd name="connsiteX172" fmla="*/ 2535 w 10000"/>
                <a:gd name="connsiteY172" fmla="*/ 9987 h 10000"/>
                <a:gd name="connsiteX173" fmla="*/ 2561 w 10000"/>
                <a:gd name="connsiteY173" fmla="*/ 10000 h 10000"/>
                <a:gd name="connsiteX174" fmla="*/ 2591 w 10000"/>
                <a:gd name="connsiteY174" fmla="*/ 10000 h 10000"/>
                <a:gd name="connsiteX175" fmla="*/ 2623 w 10000"/>
                <a:gd name="connsiteY175" fmla="*/ 9928 h 10000"/>
                <a:gd name="connsiteX176" fmla="*/ 1256 w 10000"/>
                <a:gd name="connsiteY176" fmla="*/ 8106 h 10000"/>
                <a:gd name="connsiteX177" fmla="*/ 1347 w 10000"/>
                <a:gd name="connsiteY177" fmla="*/ 8050 h 10000"/>
                <a:gd name="connsiteX178" fmla="*/ 1506 w 10000"/>
                <a:gd name="connsiteY178" fmla="*/ 7963 h 10000"/>
                <a:gd name="connsiteX179" fmla="*/ 1714 w 10000"/>
                <a:gd name="connsiteY179" fmla="*/ 7836 h 10000"/>
                <a:gd name="connsiteX180" fmla="*/ 1964 w 10000"/>
                <a:gd name="connsiteY180" fmla="*/ 7694 h 10000"/>
                <a:gd name="connsiteX181" fmla="*/ 2250 w 10000"/>
                <a:gd name="connsiteY181" fmla="*/ 7551 h 10000"/>
                <a:gd name="connsiteX182" fmla="*/ 2561 w 10000"/>
                <a:gd name="connsiteY182" fmla="*/ 7394 h 10000"/>
                <a:gd name="connsiteX183" fmla="*/ 2892 w 10000"/>
                <a:gd name="connsiteY183" fmla="*/ 7208 h 10000"/>
                <a:gd name="connsiteX184" fmla="*/ 3220 w 10000"/>
                <a:gd name="connsiteY184" fmla="*/ 7038 h 10000"/>
                <a:gd name="connsiteX185" fmla="*/ 3551 w 10000"/>
                <a:gd name="connsiteY185" fmla="*/ 6881 h 10000"/>
                <a:gd name="connsiteX186" fmla="*/ 3863 w 10000"/>
                <a:gd name="connsiteY186" fmla="*/ 6711 h 10000"/>
                <a:gd name="connsiteX187" fmla="*/ 4153 w 10000"/>
                <a:gd name="connsiteY187" fmla="*/ 6569 h 10000"/>
                <a:gd name="connsiteX188" fmla="*/ 4413 w 10000"/>
                <a:gd name="connsiteY188" fmla="*/ 6426 h 10000"/>
                <a:gd name="connsiteX189" fmla="*/ 4638 w 10000"/>
                <a:gd name="connsiteY189" fmla="*/ 6326 h 10000"/>
                <a:gd name="connsiteX190" fmla="*/ 4801 w 10000"/>
                <a:gd name="connsiteY190" fmla="*/ 6226 h 10000"/>
                <a:gd name="connsiteX191" fmla="*/ 4913 w 10000"/>
                <a:gd name="connsiteY191" fmla="*/ 6170 h 10000"/>
                <a:gd name="connsiteX192" fmla="*/ 4948 w 10000"/>
                <a:gd name="connsiteY192" fmla="*/ 6158 h 10000"/>
                <a:gd name="connsiteX193" fmla="*/ 5010 w 10000"/>
                <a:gd name="connsiteY193" fmla="*/ 6255 h 10000"/>
                <a:gd name="connsiteX194" fmla="*/ 5077 w 10000"/>
                <a:gd name="connsiteY194" fmla="*/ 6355 h 10000"/>
                <a:gd name="connsiteX195" fmla="*/ 5149 w 10000"/>
                <a:gd name="connsiteY195" fmla="*/ 6455 h 10000"/>
                <a:gd name="connsiteX196" fmla="*/ 5220 w 10000"/>
                <a:gd name="connsiteY196" fmla="*/ 6569 h 10000"/>
                <a:gd name="connsiteX197" fmla="*/ 5281 w 10000"/>
                <a:gd name="connsiteY197" fmla="*/ 6683 h 10000"/>
                <a:gd name="connsiteX198" fmla="*/ 5347 w 10000"/>
                <a:gd name="connsiteY198" fmla="*/ 6798 h 10000"/>
                <a:gd name="connsiteX199" fmla="*/ 5409 w 10000"/>
                <a:gd name="connsiteY199" fmla="*/ 6910 h 10000"/>
                <a:gd name="connsiteX200" fmla="*/ 5470 w 10000"/>
                <a:gd name="connsiteY200" fmla="*/ 7038 h 10000"/>
                <a:gd name="connsiteX201" fmla="*/ 5465 w 10000"/>
                <a:gd name="connsiteY201" fmla="*/ 7464 h 10000"/>
                <a:gd name="connsiteX202" fmla="*/ 5439 w 10000"/>
                <a:gd name="connsiteY202" fmla="*/ 7865 h 10000"/>
                <a:gd name="connsiteX203" fmla="*/ 5409 w 10000"/>
                <a:gd name="connsiteY203" fmla="*/ 8279 h 10000"/>
                <a:gd name="connsiteX204" fmla="*/ 5378 w 10000"/>
                <a:gd name="connsiteY204" fmla="*/ 8649 h 10000"/>
                <a:gd name="connsiteX205" fmla="*/ 5336 w 10000"/>
                <a:gd name="connsiteY205" fmla="*/ 8519 h 10000"/>
                <a:gd name="connsiteX206" fmla="*/ 5291 w 10000"/>
                <a:gd name="connsiteY206" fmla="*/ 8391 h 10000"/>
                <a:gd name="connsiteX207" fmla="*/ 5250 w 10000"/>
                <a:gd name="connsiteY207" fmla="*/ 8263 h 10000"/>
                <a:gd name="connsiteX208" fmla="*/ 5210 w 10000"/>
                <a:gd name="connsiteY208" fmla="*/ 8146 h 10000"/>
                <a:gd name="connsiteX209" fmla="*/ 5169 w 10000"/>
                <a:gd name="connsiteY209" fmla="*/ 8020 h 10000"/>
                <a:gd name="connsiteX210" fmla="*/ 5129 w 10000"/>
                <a:gd name="connsiteY210" fmla="*/ 7907 h 10000"/>
                <a:gd name="connsiteX211" fmla="*/ 5082 w 10000"/>
                <a:gd name="connsiteY211" fmla="*/ 7795 h 10000"/>
                <a:gd name="connsiteX212" fmla="*/ 5030 w 10000"/>
                <a:gd name="connsiteY212" fmla="*/ 7694 h 10000"/>
                <a:gd name="connsiteX213" fmla="*/ 5072 w 10000"/>
                <a:gd name="connsiteY213" fmla="*/ 7694 h 10000"/>
                <a:gd name="connsiteX214" fmla="*/ 5112 w 10000"/>
                <a:gd name="connsiteY214" fmla="*/ 7738 h 10000"/>
                <a:gd name="connsiteX215" fmla="*/ 5154 w 10000"/>
                <a:gd name="connsiteY215" fmla="*/ 7808 h 10000"/>
                <a:gd name="connsiteX216" fmla="*/ 5189 w 10000"/>
                <a:gd name="connsiteY216" fmla="*/ 7895 h 10000"/>
                <a:gd name="connsiteX217" fmla="*/ 5230 w 10000"/>
                <a:gd name="connsiteY217" fmla="*/ 7980 h 10000"/>
                <a:gd name="connsiteX218" fmla="*/ 5270 w 10000"/>
                <a:gd name="connsiteY218" fmla="*/ 8007 h 10000"/>
                <a:gd name="connsiteX219" fmla="*/ 5311 w 10000"/>
                <a:gd name="connsiteY219" fmla="*/ 8007 h 10000"/>
                <a:gd name="connsiteX220" fmla="*/ 5357 w 10000"/>
                <a:gd name="connsiteY220" fmla="*/ 7950 h 10000"/>
                <a:gd name="connsiteX221" fmla="*/ 5316 w 10000"/>
                <a:gd name="connsiteY221" fmla="*/ 7753 h 10000"/>
                <a:gd name="connsiteX222" fmla="*/ 5265 w 10000"/>
                <a:gd name="connsiteY222" fmla="*/ 7566 h 10000"/>
                <a:gd name="connsiteX223" fmla="*/ 5210 w 10000"/>
                <a:gd name="connsiteY223" fmla="*/ 7410 h 10000"/>
                <a:gd name="connsiteX224" fmla="*/ 5149 w 10000"/>
                <a:gd name="connsiteY224" fmla="*/ 7239 h 10000"/>
                <a:gd name="connsiteX225" fmla="*/ 5082 w 10000"/>
                <a:gd name="connsiteY225" fmla="*/ 7095 h 10000"/>
                <a:gd name="connsiteX226" fmla="*/ 5010 w 10000"/>
                <a:gd name="connsiteY226" fmla="*/ 6967 h 10000"/>
                <a:gd name="connsiteX227" fmla="*/ 4938 w 10000"/>
                <a:gd name="connsiteY227" fmla="*/ 6854 h 10000"/>
                <a:gd name="connsiteX228" fmla="*/ 4871 w 10000"/>
                <a:gd name="connsiteY228" fmla="*/ 6753 h 10000"/>
                <a:gd name="connsiteX229" fmla="*/ 4918 w 10000"/>
                <a:gd name="connsiteY229" fmla="*/ 6766 h 10000"/>
                <a:gd name="connsiteX230" fmla="*/ 4964 w 10000"/>
                <a:gd name="connsiteY230" fmla="*/ 6781 h 10000"/>
                <a:gd name="connsiteX231" fmla="*/ 5010 w 10000"/>
                <a:gd name="connsiteY231" fmla="*/ 6811 h 10000"/>
                <a:gd name="connsiteX232" fmla="*/ 5057 w 10000"/>
                <a:gd name="connsiteY232" fmla="*/ 6854 h 10000"/>
                <a:gd name="connsiteX233" fmla="*/ 5107 w 10000"/>
                <a:gd name="connsiteY233" fmla="*/ 6881 h 10000"/>
                <a:gd name="connsiteX234" fmla="*/ 5154 w 10000"/>
                <a:gd name="connsiteY234" fmla="*/ 6925 h 10000"/>
                <a:gd name="connsiteX235" fmla="*/ 5194 w 10000"/>
                <a:gd name="connsiteY235" fmla="*/ 6981 h 10000"/>
                <a:gd name="connsiteX236" fmla="*/ 5235 w 10000"/>
                <a:gd name="connsiteY236" fmla="*/ 7038 h 10000"/>
                <a:gd name="connsiteX237" fmla="*/ 5260 w 10000"/>
                <a:gd name="connsiteY237" fmla="*/ 7053 h 10000"/>
                <a:gd name="connsiteX238" fmla="*/ 5281 w 10000"/>
                <a:gd name="connsiteY238" fmla="*/ 7108 h 10000"/>
                <a:gd name="connsiteX239" fmla="*/ 5306 w 10000"/>
                <a:gd name="connsiteY239" fmla="*/ 7178 h 10000"/>
                <a:gd name="connsiteX240" fmla="*/ 5321 w 10000"/>
                <a:gd name="connsiteY240" fmla="*/ 7225 h 10000"/>
                <a:gd name="connsiteX241" fmla="*/ 5347 w 10000"/>
                <a:gd name="connsiteY241" fmla="*/ 7296 h 10000"/>
                <a:gd name="connsiteX242" fmla="*/ 5368 w 10000"/>
                <a:gd name="connsiteY242" fmla="*/ 7310 h 10000"/>
                <a:gd name="connsiteX243" fmla="*/ 5393 w 10000"/>
                <a:gd name="connsiteY243" fmla="*/ 7296 h 10000"/>
                <a:gd name="connsiteX244" fmla="*/ 5424 w 10000"/>
                <a:gd name="connsiteY244" fmla="*/ 7225 h 10000"/>
                <a:gd name="connsiteX245" fmla="*/ 5383 w 10000"/>
                <a:gd name="connsiteY245" fmla="*/ 7082 h 10000"/>
                <a:gd name="connsiteX246" fmla="*/ 5336 w 10000"/>
                <a:gd name="connsiteY246" fmla="*/ 6967 h 10000"/>
                <a:gd name="connsiteX247" fmla="*/ 5281 w 10000"/>
                <a:gd name="connsiteY247" fmla="*/ 6869 h 10000"/>
                <a:gd name="connsiteX248" fmla="*/ 5230 w 10000"/>
                <a:gd name="connsiteY248" fmla="*/ 6781 h 10000"/>
                <a:gd name="connsiteX249" fmla="*/ 5169 w 10000"/>
                <a:gd name="connsiteY249" fmla="*/ 6711 h 10000"/>
                <a:gd name="connsiteX250" fmla="*/ 5112 w 10000"/>
                <a:gd name="connsiteY250" fmla="*/ 6669 h 10000"/>
                <a:gd name="connsiteX251" fmla="*/ 5047 w 10000"/>
                <a:gd name="connsiteY251" fmla="*/ 6597 h 10000"/>
                <a:gd name="connsiteX252" fmla="*/ 4989 w 10000"/>
                <a:gd name="connsiteY252" fmla="*/ 6551 h 10000"/>
                <a:gd name="connsiteX253" fmla="*/ 4953 w 10000"/>
                <a:gd name="connsiteY253" fmla="*/ 6511 h 10000"/>
                <a:gd name="connsiteX254" fmla="*/ 4913 w 10000"/>
                <a:gd name="connsiteY254" fmla="*/ 6496 h 10000"/>
                <a:gd name="connsiteX255" fmla="*/ 4877 w 10000"/>
                <a:gd name="connsiteY255" fmla="*/ 6496 h 10000"/>
                <a:gd name="connsiteX256" fmla="*/ 4846 w 10000"/>
                <a:gd name="connsiteY256" fmla="*/ 6569 h 10000"/>
                <a:gd name="connsiteX257" fmla="*/ 4846 w 10000"/>
                <a:gd name="connsiteY257" fmla="*/ 6610 h 10000"/>
                <a:gd name="connsiteX258" fmla="*/ 4851 w 10000"/>
                <a:gd name="connsiteY258" fmla="*/ 6669 h 10000"/>
                <a:gd name="connsiteX259" fmla="*/ 4856 w 10000"/>
                <a:gd name="connsiteY259" fmla="*/ 6698 h 10000"/>
                <a:gd name="connsiteX260" fmla="*/ 4871 w 10000"/>
                <a:gd name="connsiteY260" fmla="*/ 6724 h 10000"/>
                <a:gd name="connsiteX261" fmla="*/ 4831 w 10000"/>
                <a:gd name="connsiteY261" fmla="*/ 6766 h 10000"/>
                <a:gd name="connsiteX262" fmla="*/ 4780 w 10000"/>
                <a:gd name="connsiteY262" fmla="*/ 6781 h 10000"/>
                <a:gd name="connsiteX263" fmla="*/ 4745 w 10000"/>
                <a:gd name="connsiteY263" fmla="*/ 6811 h 10000"/>
                <a:gd name="connsiteX264" fmla="*/ 4740 w 10000"/>
                <a:gd name="connsiteY264" fmla="*/ 6941 h 10000"/>
                <a:gd name="connsiteX265" fmla="*/ 4790 w 10000"/>
                <a:gd name="connsiteY265" fmla="*/ 6995 h 10000"/>
                <a:gd name="connsiteX266" fmla="*/ 4836 w 10000"/>
                <a:gd name="connsiteY266" fmla="*/ 7038 h 10000"/>
                <a:gd name="connsiteX267" fmla="*/ 4882 w 10000"/>
                <a:gd name="connsiteY267" fmla="*/ 7095 h 10000"/>
                <a:gd name="connsiteX268" fmla="*/ 4933 w 10000"/>
                <a:gd name="connsiteY268" fmla="*/ 7123 h 10000"/>
                <a:gd name="connsiteX269" fmla="*/ 4974 w 10000"/>
                <a:gd name="connsiteY269" fmla="*/ 7178 h 10000"/>
                <a:gd name="connsiteX270" fmla="*/ 5025 w 10000"/>
                <a:gd name="connsiteY270" fmla="*/ 7239 h 10000"/>
                <a:gd name="connsiteX271" fmla="*/ 5067 w 10000"/>
                <a:gd name="connsiteY271" fmla="*/ 7325 h 10000"/>
                <a:gd name="connsiteX272" fmla="*/ 5107 w 10000"/>
                <a:gd name="connsiteY272" fmla="*/ 7410 h 10000"/>
                <a:gd name="connsiteX273" fmla="*/ 5072 w 10000"/>
                <a:gd name="connsiteY273" fmla="*/ 7423 h 10000"/>
                <a:gd name="connsiteX274" fmla="*/ 5030 w 10000"/>
                <a:gd name="connsiteY274" fmla="*/ 7423 h 10000"/>
                <a:gd name="connsiteX275" fmla="*/ 4994 w 10000"/>
                <a:gd name="connsiteY275" fmla="*/ 7410 h 10000"/>
                <a:gd name="connsiteX276" fmla="*/ 4953 w 10000"/>
                <a:gd name="connsiteY276" fmla="*/ 7367 h 10000"/>
                <a:gd name="connsiteX277" fmla="*/ 4913 w 10000"/>
                <a:gd name="connsiteY277" fmla="*/ 7339 h 10000"/>
                <a:gd name="connsiteX278" fmla="*/ 4871 w 10000"/>
                <a:gd name="connsiteY278" fmla="*/ 7325 h 10000"/>
                <a:gd name="connsiteX279" fmla="*/ 4836 w 10000"/>
                <a:gd name="connsiteY279" fmla="*/ 7353 h 10000"/>
                <a:gd name="connsiteX280" fmla="*/ 4795 w 10000"/>
                <a:gd name="connsiteY280" fmla="*/ 7410 h 10000"/>
                <a:gd name="connsiteX281" fmla="*/ 4811 w 10000"/>
                <a:gd name="connsiteY281" fmla="*/ 7580 h 10000"/>
                <a:gd name="connsiteX282" fmla="*/ 4846 w 10000"/>
                <a:gd name="connsiteY282" fmla="*/ 7738 h 10000"/>
                <a:gd name="connsiteX283" fmla="*/ 4887 w 10000"/>
                <a:gd name="connsiteY283" fmla="*/ 7850 h 10000"/>
                <a:gd name="connsiteX284" fmla="*/ 4938 w 10000"/>
                <a:gd name="connsiteY284" fmla="*/ 7963 h 10000"/>
                <a:gd name="connsiteX285" fmla="*/ 4989 w 10000"/>
                <a:gd name="connsiteY285" fmla="*/ 8078 h 10000"/>
                <a:gd name="connsiteX286" fmla="*/ 5042 w 10000"/>
                <a:gd name="connsiteY286" fmla="*/ 8206 h 10000"/>
                <a:gd name="connsiteX287" fmla="*/ 5082 w 10000"/>
                <a:gd name="connsiteY287" fmla="*/ 8376 h 10000"/>
                <a:gd name="connsiteX288" fmla="*/ 5117 w 10000"/>
                <a:gd name="connsiteY288" fmla="*/ 8547 h 10000"/>
                <a:gd name="connsiteX289" fmla="*/ 5025 w 10000"/>
                <a:gd name="connsiteY289" fmla="*/ 8606 h 10000"/>
                <a:gd name="connsiteX290" fmla="*/ 4923 w 10000"/>
                <a:gd name="connsiteY290" fmla="*/ 8664 h 10000"/>
                <a:gd name="connsiteX291" fmla="*/ 4831 w 10000"/>
                <a:gd name="connsiteY291" fmla="*/ 8750 h 10000"/>
                <a:gd name="connsiteX292" fmla="*/ 4735 w 10000"/>
                <a:gd name="connsiteY292" fmla="*/ 8835 h 10000"/>
                <a:gd name="connsiteX293" fmla="*/ 4643 w 10000"/>
                <a:gd name="connsiteY293" fmla="*/ 8920 h 10000"/>
                <a:gd name="connsiteX294" fmla="*/ 4545 w 10000"/>
                <a:gd name="connsiteY294" fmla="*/ 8977 h 10000"/>
                <a:gd name="connsiteX295" fmla="*/ 4448 w 10000"/>
                <a:gd name="connsiteY295" fmla="*/ 9033 h 10000"/>
                <a:gd name="connsiteX296" fmla="*/ 4352 w 10000"/>
                <a:gd name="connsiteY296" fmla="*/ 9048 h 10000"/>
                <a:gd name="connsiteX297" fmla="*/ 4372 w 10000"/>
                <a:gd name="connsiteY297" fmla="*/ 8693 h 10000"/>
                <a:gd name="connsiteX298" fmla="*/ 4382 w 10000"/>
                <a:gd name="connsiteY298" fmla="*/ 8292 h 10000"/>
                <a:gd name="connsiteX299" fmla="*/ 4372 w 10000"/>
                <a:gd name="connsiteY299" fmla="*/ 7907 h 10000"/>
                <a:gd name="connsiteX300" fmla="*/ 4352 w 10000"/>
                <a:gd name="connsiteY300" fmla="*/ 7551 h 10000"/>
                <a:gd name="connsiteX301" fmla="*/ 4327 w 10000"/>
                <a:gd name="connsiteY301" fmla="*/ 7437 h 10000"/>
                <a:gd name="connsiteX302" fmla="*/ 4301 w 10000"/>
                <a:gd name="connsiteY302" fmla="*/ 7310 h 10000"/>
                <a:gd name="connsiteX303" fmla="*/ 4271 w 10000"/>
                <a:gd name="connsiteY303" fmla="*/ 7194 h 10000"/>
                <a:gd name="connsiteX304" fmla="*/ 4224 w 10000"/>
                <a:gd name="connsiteY304" fmla="*/ 7151 h 10000"/>
                <a:gd name="connsiteX305" fmla="*/ 4178 w 10000"/>
                <a:gd name="connsiteY305" fmla="*/ 7394 h 10000"/>
                <a:gd name="connsiteX306" fmla="*/ 4147 w 10000"/>
                <a:gd name="connsiteY306" fmla="*/ 7639 h 10000"/>
                <a:gd name="connsiteX307" fmla="*/ 4117 w 10000"/>
                <a:gd name="connsiteY307" fmla="*/ 7879 h 10000"/>
                <a:gd name="connsiteX308" fmla="*/ 4066 w 10000"/>
                <a:gd name="connsiteY308" fmla="*/ 8106 h 10000"/>
                <a:gd name="connsiteX309" fmla="*/ 3863 w 10000"/>
                <a:gd name="connsiteY309" fmla="*/ 7151 h 10000"/>
                <a:gd name="connsiteX310" fmla="*/ 3801 w 10000"/>
                <a:gd name="connsiteY310" fmla="*/ 7151 h 10000"/>
                <a:gd name="connsiteX311" fmla="*/ 3801 w 10000"/>
                <a:gd name="connsiteY311" fmla="*/ 7310 h 10000"/>
                <a:gd name="connsiteX312" fmla="*/ 3843 w 10000"/>
                <a:gd name="connsiteY312" fmla="*/ 7480 h 10000"/>
                <a:gd name="connsiteX313" fmla="*/ 3878 w 10000"/>
                <a:gd name="connsiteY313" fmla="*/ 7666 h 10000"/>
                <a:gd name="connsiteX314" fmla="*/ 3908 w 10000"/>
                <a:gd name="connsiteY314" fmla="*/ 7850 h 10000"/>
                <a:gd name="connsiteX315" fmla="*/ 3939 w 10000"/>
                <a:gd name="connsiteY315" fmla="*/ 8050 h 10000"/>
                <a:gd name="connsiteX316" fmla="*/ 3964 w 10000"/>
                <a:gd name="connsiteY316" fmla="*/ 8221 h 10000"/>
                <a:gd name="connsiteX317" fmla="*/ 3989 w 10000"/>
                <a:gd name="connsiteY317" fmla="*/ 8418 h 10000"/>
                <a:gd name="connsiteX318" fmla="*/ 4005 w 10000"/>
                <a:gd name="connsiteY318" fmla="*/ 8635 h 10000"/>
                <a:gd name="connsiteX319" fmla="*/ 4025 w 10000"/>
                <a:gd name="connsiteY319" fmla="*/ 8835 h 10000"/>
                <a:gd name="connsiteX320" fmla="*/ 4072 w 10000"/>
                <a:gd name="connsiteY320" fmla="*/ 8805 h 10000"/>
                <a:gd name="connsiteX321" fmla="*/ 4112 w 10000"/>
                <a:gd name="connsiteY321" fmla="*/ 8723 h 10000"/>
                <a:gd name="connsiteX322" fmla="*/ 4142 w 10000"/>
                <a:gd name="connsiteY322" fmla="*/ 8635 h 10000"/>
                <a:gd name="connsiteX323" fmla="*/ 4173 w 10000"/>
                <a:gd name="connsiteY323" fmla="*/ 8534 h 10000"/>
                <a:gd name="connsiteX324" fmla="*/ 4193 w 10000"/>
                <a:gd name="connsiteY324" fmla="*/ 8418 h 10000"/>
                <a:gd name="connsiteX325" fmla="*/ 4214 w 10000"/>
                <a:gd name="connsiteY325" fmla="*/ 8292 h 10000"/>
                <a:gd name="connsiteX326" fmla="*/ 4229 w 10000"/>
                <a:gd name="connsiteY326" fmla="*/ 8178 h 10000"/>
                <a:gd name="connsiteX327" fmla="*/ 4251 w 10000"/>
                <a:gd name="connsiteY327" fmla="*/ 8066 h 10000"/>
                <a:gd name="connsiteX328" fmla="*/ 4271 w 10000"/>
                <a:gd name="connsiteY328" fmla="*/ 8178 h 10000"/>
                <a:gd name="connsiteX329" fmla="*/ 4261 w 10000"/>
                <a:gd name="connsiteY329" fmla="*/ 8432 h 10000"/>
                <a:gd name="connsiteX330" fmla="*/ 4235 w 10000"/>
                <a:gd name="connsiteY330" fmla="*/ 8705 h 10000"/>
                <a:gd name="connsiteX331" fmla="*/ 4214 w 10000"/>
                <a:gd name="connsiteY331" fmla="*/ 8948 h 10000"/>
                <a:gd name="connsiteX332" fmla="*/ 4178 w 10000"/>
                <a:gd name="connsiteY332" fmla="*/ 9205 h 10000"/>
                <a:gd name="connsiteX333" fmla="*/ 4142 w 10000"/>
                <a:gd name="connsiteY333" fmla="*/ 9459 h 10000"/>
                <a:gd name="connsiteX334" fmla="*/ 4107 w 10000"/>
                <a:gd name="connsiteY334" fmla="*/ 9703 h 10000"/>
                <a:gd name="connsiteX335" fmla="*/ 4291 w 10000"/>
                <a:gd name="connsiteY335" fmla="*/ 9861 h 10000"/>
                <a:gd name="connsiteX336" fmla="*/ 4306 w 10000"/>
                <a:gd name="connsiteY336" fmla="*/ 9673 h 10000"/>
                <a:gd name="connsiteX337" fmla="*/ 4327 w 10000"/>
                <a:gd name="connsiteY337" fmla="*/ 9516 h 10000"/>
                <a:gd name="connsiteX338" fmla="*/ 4433 w 10000"/>
                <a:gd name="connsiteY338" fmla="*/ 9474 h 10000"/>
                <a:gd name="connsiteX339" fmla="*/ 4545 w 10000"/>
                <a:gd name="connsiteY339" fmla="*/ 9389 h 10000"/>
                <a:gd name="connsiteX340" fmla="*/ 4658 w 10000"/>
                <a:gd name="connsiteY340" fmla="*/ 9304 h 10000"/>
                <a:gd name="connsiteX341" fmla="*/ 4770 w 10000"/>
                <a:gd name="connsiteY341" fmla="*/ 9233 h 10000"/>
                <a:gd name="connsiteX342" fmla="*/ 4882 w 10000"/>
                <a:gd name="connsiteY342" fmla="*/ 9148 h 10000"/>
                <a:gd name="connsiteX343" fmla="*/ 4989 w 10000"/>
                <a:gd name="connsiteY343" fmla="*/ 9063 h 10000"/>
                <a:gd name="connsiteX344" fmla="*/ 5102 w 10000"/>
                <a:gd name="connsiteY344" fmla="*/ 8977 h 10000"/>
                <a:gd name="connsiteX345" fmla="*/ 5210 w 10000"/>
                <a:gd name="connsiteY345" fmla="*/ 8920 h 10000"/>
                <a:gd name="connsiteX0" fmla="*/ 5210 w 9926"/>
                <a:gd name="connsiteY0" fmla="*/ 8920 h 10000"/>
                <a:gd name="connsiteX1" fmla="*/ 5597 w 9926"/>
                <a:gd name="connsiteY1" fmla="*/ 8349 h 10000"/>
                <a:gd name="connsiteX2" fmla="*/ 5613 w 9926"/>
                <a:gd name="connsiteY2" fmla="*/ 8066 h 10000"/>
                <a:gd name="connsiteX3" fmla="*/ 5628 w 9926"/>
                <a:gd name="connsiteY3" fmla="*/ 7753 h 10000"/>
                <a:gd name="connsiteX4" fmla="*/ 5648 w 9926"/>
                <a:gd name="connsiteY4" fmla="*/ 7450 h 10000"/>
                <a:gd name="connsiteX5" fmla="*/ 5668 w 9926"/>
                <a:gd name="connsiteY5" fmla="*/ 7151 h 10000"/>
                <a:gd name="connsiteX6" fmla="*/ 5694 w 9926"/>
                <a:gd name="connsiteY6" fmla="*/ 6869 h 10000"/>
                <a:gd name="connsiteX7" fmla="*/ 5714 w 9926"/>
                <a:gd name="connsiteY7" fmla="*/ 6582 h 10000"/>
                <a:gd name="connsiteX8" fmla="*/ 5749 w 9926"/>
                <a:gd name="connsiteY8" fmla="*/ 6298 h 10000"/>
                <a:gd name="connsiteX9" fmla="*/ 5786 w 9926"/>
                <a:gd name="connsiteY9" fmla="*/ 6028 h 10000"/>
                <a:gd name="connsiteX10" fmla="*/ 5827 w 9926"/>
                <a:gd name="connsiteY10" fmla="*/ 5699 h 10000"/>
                <a:gd name="connsiteX11" fmla="*/ 5883 w 9926"/>
                <a:gd name="connsiteY11" fmla="*/ 5370 h 10000"/>
                <a:gd name="connsiteX12" fmla="*/ 5939 w 9926"/>
                <a:gd name="connsiteY12" fmla="*/ 5057 h 10000"/>
                <a:gd name="connsiteX13" fmla="*/ 6011 w 9926"/>
                <a:gd name="connsiteY13" fmla="*/ 4747 h 10000"/>
                <a:gd name="connsiteX14" fmla="*/ 6087 w 9926"/>
                <a:gd name="connsiteY14" fmla="*/ 4448 h 10000"/>
                <a:gd name="connsiteX15" fmla="*/ 6162 w 9926"/>
                <a:gd name="connsiteY15" fmla="*/ 4161 h 10000"/>
                <a:gd name="connsiteX16" fmla="*/ 6251 w 9926"/>
                <a:gd name="connsiteY16" fmla="*/ 3890 h 10000"/>
                <a:gd name="connsiteX17" fmla="*/ 6342 w 9926"/>
                <a:gd name="connsiteY17" fmla="*/ 3634 h 10000"/>
                <a:gd name="connsiteX18" fmla="*/ 6444 w 9926"/>
                <a:gd name="connsiteY18" fmla="*/ 3407 h 10000"/>
                <a:gd name="connsiteX19" fmla="*/ 6545 w 9926"/>
                <a:gd name="connsiteY19" fmla="*/ 3163 h 10000"/>
                <a:gd name="connsiteX20" fmla="*/ 6654 w 9926"/>
                <a:gd name="connsiteY20" fmla="*/ 2980 h 10000"/>
                <a:gd name="connsiteX21" fmla="*/ 6765 w 9926"/>
                <a:gd name="connsiteY21" fmla="*/ 2808 h 10000"/>
                <a:gd name="connsiteX22" fmla="*/ 6882 w 9926"/>
                <a:gd name="connsiteY22" fmla="*/ 2664 h 10000"/>
                <a:gd name="connsiteX23" fmla="*/ 6999 w 9926"/>
                <a:gd name="connsiteY23" fmla="*/ 2521 h 10000"/>
                <a:gd name="connsiteX24" fmla="*/ 7128 w 9926"/>
                <a:gd name="connsiteY24" fmla="*/ 2451 h 10000"/>
                <a:gd name="connsiteX25" fmla="*/ 7255 w 9926"/>
                <a:gd name="connsiteY25" fmla="*/ 2380 h 10000"/>
                <a:gd name="connsiteX26" fmla="*/ 7327 w 9926"/>
                <a:gd name="connsiteY26" fmla="*/ 2606 h 10000"/>
                <a:gd name="connsiteX27" fmla="*/ 7388 w 9926"/>
                <a:gd name="connsiteY27" fmla="*/ 2808 h 10000"/>
                <a:gd name="connsiteX28" fmla="*/ 7454 w 9926"/>
                <a:gd name="connsiteY28" fmla="*/ 3008 h 10000"/>
                <a:gd name="connsiteX29" fmla="*/ 7526 w 9926"/>
                <a:gd name="connsiteY29" fmla="*/ 3163 h 10000"/>
                <a:gd name="connsiteX30" fmla="*/ 7607 w 9926"/>
                <a:gd name="connsiteY30" fmla="*/ 3322 h 10000"/>
                <a:gd name="connsiteX31" fmla="*/ 7699 w 9926"/>
                <a:gd name="connsiteY31" fmla="*/ 3448 h 10000"/>
                <a:gd name="connsiteX32" fmla="*/ 7817 w 9926"/>
                <a:gd name="connsiteY32" fmla="*/ 3577 h 10000"/>
                <a:gd name="connsiteX33" fmla="*/ 7960 w 9926"/>
                <a:gd name="connsiteY33" fmla="*/ 3690 h 10000"/>
                <a:gd name="connsiteX34" fmla="*/ 8041 w 9926"/>
                <a:gd name="connsiteY34" fmla="*/ 3749 h 10000"/>
                <a:gd name="connsiteX35" fmla="*/ 8117 w 9926"/>
                <a:gd name="connsiteY35" fmla="*/ 3765 h 10000"/>
                <a:gd name="connsiteX36" fmla="*/ 8199 w 9926"/>
                <a:gd name="connsiteY36" fmla="*/ 3778 h 10000"/>
                <a:gd name="connsiteX37" fmla="*/ 8276 w 9926"/>
                <a:gd name="connsiteY37" fmla="*/ 3778 h 10000"/>
                <a:gd name="connsiteX38" fmla="*/ 8352 w 9926"/>
                <a:gd name="connsiteY38" fmla="*/ 3749 h 10000"/>
                <a:gd name="connsiteX39" fmla="*/ 8423 w 9926"/>
                <a:gd name="connsiteY39" fmla="*/ 3703 h 10000"/>
                <a:gd name="connsiteX40" fmla="*/ 8499 w 9926"/>
                <a:gd name="connsiteY40" fmla="*/ 3662 h 10000"/>
                <a:gd name="connsiteX41" fmla="*/ 8570 w 9926"/>
                <a:gd name="connsiteY41" fmla="*/ 3577 h 10000"/>
                <a:gd name="connsiteX42" fmla="*/ 8638 w 9926"/>
                <a:gd name="connsiteY42" fmla="*/ 3522 h 10000"/>
                <a:gd name="connsiteX43" fmla="*/ 8704 w 9926"/>
                <a:gd name="connsiteY43" fmla="*/ 3421 h 10000"/>
                <a:gd name="connsiteX44" fmla="*/ 8775 w 9926"/>
                <a:gd name="connsiteY44" fmla="*/ 3322 h 10000"/>
                <a:gd name="connsiteX45" fmla="*/ 8842 w 9926"/>
                <a:gd name="connsiteY45" fmla="*/ 3208 h 10000"/>
                <a:gd name="connsiteX46" fmla="*/ 8897 w 9926"/>
                <a:gd name="connsiteY46" fmla="*/ 3080 h 10000"/>
                <a:gd name="connsiteX47" fmla="*/ 8963 w 9926"/>
                <a:gd name="connsiteY47" fmla="*/ 2935 h 10000"/>
                <a:gd name="connsiteX48" fmla="*/ 9020 w 9926"/>
                <a:gd name="connsiteY48" fmla="*/ 2793 h 10000"/>
                <a:gd name="connsiteX49" fmla="*/ 9083 w 9926"/>
                <a:gd name="connsiteY49" fmla="*/ 2652 h 10000"/>
                <a:gd name="connsiteX50" fmla="*/ 9271 w 9926"/>
                <a:gd name="connsiteY50" fmla="*/ 2935 h 10000"/>
                <a:gd name="connsiteX51" fmla="*/ 9434 w 9926"/>
                <a:gd name="connsiteY51" fmla="*/ 3309 h 10000"/>
                <a:gd name="connsiteX52" fmla="*/ 9572 w 9926"/>
                <a:gd name="connsiteY52" fmla="*/ 3731 h 10000"/>
                <a:gd name="connsiteX53" fmla="*/ 9699 w 9926"/>
                <a:gd name="connsiteY53" fmla="*/ 4219 h 10000"/>
                <a:gd name="connsiteX54" fmla="*/ 9790 w 9926"/>
                <a:gd name="connsiteY54" fmla="*/ 4747 h 10000"/>
                <a:gd name="connsiteX55" fmla="*/ 9867 w 9926"/>
                <a:gd name="connsiteY55" fmla="*/ 5313 h 10000"/>
                <a:gd name="connsiteX56" fmla="*/ 9908 w 9926"/>
                <a:gd name="connsiteY56" fmla="*/ 5900 h 10000"/>
                <a:gd name="connsiteX57" fmla="*/ 9842 w 9926"/>
                <a:gd name="connsiteY57" fmla="*/ 3590 h 10000"/>
                <a:gd name="connsiteX58" fmla="*/ 9067 w 9926"/>
                <a:gd name="connsiteY58" fmla="*/ 1698 h 10000"/>
                <a:gd name="connsiteX59" fmla="*/ 9051 w 9926"/>
                <a:gd name="connsiteY59" fmla="*/ 1712 h 10000"/>
                <a:gd name="connsiteX60" fmla="*/ 9040 w 9926"/>
                <a:gd name="connsiteY60" fmla="*/ 1726 h 10000"/>
                <a:gd name="connsiteX61" fmla="*/ 9025 w 9926"/>
                <a:gd name="connsiteY61" fmla="*/ 1739 h 10000"/>
                <a:gd name="connsiteX62" fmla="*/ 9015 w 9926"/>
                <a:gd name="connsiteY62" fmla="*/ 1766 h 10000"/>
                <a:gd name="connsiteX63" fmla="*/ 8973 w 9926"/>
                <a:gd name="connsiteY63" fmla="*/ 1912 h 10000"/>
                <a:gd name="connsiteX64" fmla="*/ 8887 w 9926"/>
                <a:gd name="connsiteY64" fmla="*/ 2168 h 10000"/>
                <a:gd name="connsiteX65" fmla="*/ 8815 w 9926"/>
                <a:gd name="connsiteY65" fmla="*/ 2351 h 10000"/>
                <a:gd name="connsiteX66" fmla="*/ 8750 w 9926"/>
                <a:gd name="connsiteY66" fmla="*/ 2492 h 10000"/>
                <a:gd name="connsiteX67" fmla="*/ 8694 w 9926"/>
                <a:gd name="connsiteY67" fmla="*/ 2623 h 10000"/>
                <a:gd name="connsiteX68" fmla="*/ 8633 w 9926"/>
                <a:gd name="connsiteY68" fmla="*/ 2736 h 10000"/>
                <a:gd name="connsiteX69" fmla="*/ 8580 w 9926"/>
                <a:gd name="connsiteY69" fmla="*/ 2823 h 10000"/>
                <a:gd name="connsiteX70" fmla="*/ 8530 w 9926"/>
                <a:gd name="connsiteY70" fmla="*/ 2906 h 10000"/>
                <a:gd name="connsiteX71" fmla="*/ 8479 w 9926"/>
                <a:gd name="connsiteY71" fmla="*/ 2953 h 10000"/>
                <a:gd name="connsiteX72" fmla="*/ 8429 w 9926"/>
                <a:gd name="connsiteY72" fmla="*/ 3008 h 10000"/>
                <a:gd name="connsiteX73" fmla="*/ 8377 w 9926"/>
                <a:gd name="connsiteY73" fmla="*/ 3022 h 10000"/>
                <a:gd name="connsiteX74" fmla="*/ 8321 w 9926"/>
                <a:gd name="connsiteY74" fmla="*/ 3037 h 10000"/>
                <a:gd name="connsiteX75" fmla="*/ 8271 w 9926"/>
                <a:gd name="connsiteY75" fmla="*/ 3051 h 10000"/>
                <a:gd name="connsiteX76" fmla="*/ 8210 w 9926"/>
                <a:gd name="connsiteY76" fmla="*/ 3051 h 10000"/>
                <a:gd name="connsiteX77" fmla="*/ 8147 w 9926"/>
                <a:gd name="connsiteY77" fmla="*/ 3037 h 10000"/>
                <a:gd name="connsiteX78" fmla="*/ 8076 w 9926"/>
                <a:gd name="connsiteY78" fmla="*/ 3037 h 10000"/>
                <a:gd name="connsiteX79" fmla="*/ 8000 w 9926"/>
                <a:gd name="connsiteY79" fmla="*/ 3022 h 10000"/>
                <a:gd name="connsiteX80" fmla="*/ 7918 w 9926"/>
                <a:gd name="connsiteY80" fmla="*/ 3008 h 10000"/>
                <a:gd name="connsiteX81" fmla="*/ 7863 w 9926"/>
                <a:gd name="connsiteY81" fmla="*/ 2935 h 10000"/>
                <a:gd name="connsiteX82" fmla="*/ 7807 w 9926"/>
                <a:gd name="connsiteY82" fmla="*/ 2892 h 10000"/>
                <a:gd name="connsiteX83" fmla="*/ 7755 w 9926"/>
                <a:gd name="connsiteY83" fmla="*/ 2823 h 10000"/>
                <a:gd name="connsiteX84" fmla="*/ 7693 w 9926"/>
                <a:gd name="connsiteY84" fmla="*/ 2763 h 10000"/>
                <a:gd name="connsiteX85" fmla="*/ 7643 w 9926"/>
                <a:gd name="connsiteY85" fmla="*/ 2692 h 10000"/>
                <a:gd name="connsiteX86" fmla="*/ 7587 w 9926"/>
                <a:gd name="connsiteY86" fmla="*/ 2593 h 10000"/>
                <a:gd name="connsiteX87" fmla="*/ 7547 w 9926"/>
                <a:gd name="connsiteY87" fmla="*/ 2478 h 10000"/>
                <a:gd name="connsiteX88" fmla="*/ 7505 w 9926"/>
                <a:gd name="connsiteY88" fmla="*/ 2351 h 10000"/>
                <a:gd name="connsiteX89" fmla="*/ 7526 w 9926"/>
                <a:gd name="connsiteY89" fmla="*/ 2295 h 10000"/>
                <a:gd name="connsiteX90" fmla="*/ 7542 w 9926"/>
                <a:gd name="connsiteY90" fmla="*/ 2238 h 10000"/>
                <a:gd name="connsiteX91" fmla="*/ 7557 w 9926"/>
                <a:gd name="connsiteY91" fmla="*/ 2168 h 10000"/>
                <a:gd name="connsiteX92" fmla="*/ 7572 w 9926"/>
                <a:gd name="connsiteY92" fmla="*/ 2112 h 10000"/>
                <a:gd name="connsiteX93" fmla="*/ 7612 w 9926"/>
                <a:gd name="connsiteY93" fmla="*/ 1753 h 10000"/>
                <a:gd name="connsiteX94" fmla="*/ 7628 w 9926"/>
                <a:gd name="connsiteY94" fmla="*/ 1397 h 10000"/>
                <a:gd name="connsiteX95" fmla="*/ 7628 w 9926"/>
                <a:gd name="connsiteY95" fmla="*/ 1042 h 10000"/>
                <a:gd name="connsiteX96" fmla="*/ 7617 w 9926"/>
                <a:gd name="connsiteY96" fmla="*/ 685 h 10000"/>
                <a:gd name="connsiteX97" fmla="*/ 7587 w 9926"/>
                <a:gd name="connsiteY97" fmla="*/ 330 h 10000"/>
                <a:gd name="connsiteX98" fmla="*/ 7542 w 9926"/>
                <a:gd name="connsiteY98" fmla="*/ 0 h 10000"/>
                <a:gd name="connsiteX99" fmla="*/ 7103 w 9926"/>
                <a:gd name="connsiteY99" fmla="*/ 1925 h 10000"/>
                <a:gd name="connsiteX100" fmla="*/ 6984 w 9926"/>
                <a:gd name="connsiteY100" fmla="*/ 1955 h 10000"/>
                <a:gd name="connsiteX101" fmla="*/ 6872 w 9926"/>
                <a:gd name="connsiteY101" fmla="*/ 2025 h 10000"/>
                <a:gd name="connsiteX102" fmla="*/ 6760 w 9926"/>
                <a:gd name="connsiteY102" fmla="*/ 2112 h 10000"/>
                <a:gd name="connsiteX103" fmla="*/ 6654 w 9926"/>
                <a:gd name="connsiteY103" fmla="*/ 2195 h 10000"/>
                <a:gd name="connsiteX104" fmla="*/ 6550 w 9926"/>
                <a:gd name="connsiteY104" fmla="*/ 2337 h 10000"/>
                <a:gd name="connsiteX105" fmla="*/ 5485 w 9926"/>
                <a:gd name="connsiteY105" fmla="*/ 6569 h 10000"/>
                <a:gd name="connsiteX106" fmla="*/ 5378 w 9926"/>
                <a:gd name="connsiteY106" fmla="*/ 6439 h 10000"/>
                <a:gd name="connsiteX107" fmla="*/ 5291 w 9926"/>
                <a:gd name="connsiteY107" fmla="*/ 6371 h 10000"/>
                <a:gd name="connsiteX108" fmla="*/ 5210 w 9926"/>
                <a:gd name="connsiteY108" fmla="*/ 6284 h 10000"/>
                <a:gd name="connsiteX109" fmla="*/ 5129 w 9926"/>
                <a:gd name="connsiteY109" fmla="*/ 6185 h 10000"/>
                <a:gd name="connsiteX110" fmla="*/ 5052 w 9926"/>
                <a:gd name="connsiteY110" fmla="*/ 6100 h 10000"/>
                <a:gd name="connsiteX111" fmla="*/ 4999 w 9926"/>
                <a:gd name="connsiteY111" fmla="*/ 6000 h 10000"/>
                <a:gd name="connsiteX112" fmla="*/ 4974 w 9926"/>
                <a:gd name="connsiteY112" fmla="*/ 5886 h 10000"/>
                <a:gd name="connsiteX113" fmla="*/ 4871 w 9926"/>
                <a:gd name="connsiteY113" fmla="*/ 5928 h 10000"/>
                <a:gd name="connsiteX114" fmla="*/ 4704 w 9926"/>
                <a:gd name="connsiteY114" fmla="*/ 6013 h 10000"/>
                <a:gd name="connsiteX115" fmla="*/ 4495 w 9926"/>
                <a:gd name="connsiteY115" fmla="*/ 6100 h 10000"/>
                <a:gd name="connsiteX116" fmla="*/ 4245 w 9926"/>
                <a:gd name="connsiteY116" fmla="*/ 6226 h 10000"/>
                <a:gd name="connsiteX117" fmla="*/ 3959 w 9926"/>
                <a:gd name="connsiteY117" fmla="*/ 6355 h 10000"/>
                <a:gd name="connsiteX118" fmla="*/ 3653 w 9926"/>
                <a:gd name="connsiteY118" fmla="*/ 6483 h 10000"/>
                <a:gd name="connsiteX119" fmla="*/ 3336 w 9926"/>
                <a:gd name="connsiteY119" fmla="*/ 6637 h 10000"/>
                <a:gd name="connsiteX120" fmla="*/ 3015 w 9926"/>
                <a:gd name="connsiteY120" fmla="*/ 6781 h 10000"/>
                <a:gd name="connsiteX121" fmla="*/ 2698 w 9926"/>
                <a:gd name="connsiteY121" fmla="*/ 6925 h 10000"/>
                <a:gd name="connsiteX122" fmla="*/ 2398 w 9926"/>
                <a:gd name="connsiteY122" fmla="*/ 7082 h 10000"/>
                <a:gd name="connsiteX123" fmla="*/ 2117 w 9926"/>
                <a:gd name="connsiteY123" fmla="*/ 7208 h 10000"/>
                <a:gd name="connsiteX124" fmla="*/ 1863 w 9926"/>
                <a:gd name="connsiteY124" fmla="*/ 7325 h 10000"/>
                <a:gd name="connsiteX125" fmla="*/ 1654 w 9926"/>
                <a:gd name="connsiteY125" fmla="*/ 7423 h 10000"/>
                <a:gd name="connsiteX126" fmla="*/ 1496 w 9926"/>
                <a:gd name="connsiteY126" fmla="*/ 7480 h 10000"/>
                <a:gd name="connsiteX127" fmla="*/ 1387 w 9926"/>
                <a:gd name="connsiteY127" fmla="*/ 7538 h 10000"/>
                <a:gd name="connsiteX128" fmla="*/ 1352 w 9926"/>
                <a:gd name="connsiteY128" fmla="*/ 7551 h 10000"/>
                <a:gd name="connsiteX129" fmla="*/ 1271 w 9926"/>
                <a:gd name="connsiteY129" fmla="*/ 7480 h 10000"/>
                <a:gd name="connsiteX130" fmla="*/ 1189 w 9926"/>
                <a:gd name="connsiteY130" fmla="*/ 7410 h 10000"/>
                <a:gd name="connsiteX131" fmla="*/ 1113 w 9926"/>
                <a:gd name="connsiteY131" fmla="*/ 7339 h 10000"/>
                <a:gd name="connsiteX132" fmla="*/ 1032 w 9926"/>
                <a:gd name="connsiteY132" fmla="*/ 7254 h 10000"/>
                <a:gd name="connsiteX133" fmla="*/ 948 w 9926"/>
                <a:gd name="connsiteY133" fmla="*/ 7178 h 10000"/>
                <a:gd name="connsiteX134" fmla="*/ 867 w 9926"/>
                <a:gd name="connsiteY134" fmla="*/ 7095 h 10000"/>
                <a:gd name="connsiteX135" fmla="*/ 791 w 9926"/>
                <a:gd name="connsiteY135" fmla="*/ 7024 h 10000"/>
                <a:gd name="connsiteX136" fmla="*/ 709 w 9926"/>
                <a:gd name="connsiteY136" fmla="*/ 6941 h 10000"/>
                <a:gd name="connsiteX137" fmla="*/ 628 w 9926"/>
                <a:gd name="connsiteY137" fmla="*/ 6869 h 10000"/>
                <a:gd name="connsiteX138" fmla="*/ 546 w 9926"/>
                <a:gd name="connsiteY138" fmla="*/ 6798 h 10000"/>
                <a:gd name="connsiteX139" fmla="*/ 469 w 9926"/>
                <a:gd name="connsiteY139" fmla="*/ 6711 h 10000"/>
                <a:gd name="connsiteX140" fmla="*/ 383 w 9926"/>
                <a:gd name="connsiteY140" fmla="*/ 6653 h 10000"/>
                <a:gd name="connsiteX141" fmla="*/ 301 w 9926"/>
                <a:gd name="connsiteY141" fmla="*/ 6582 h 10000"/>
                <a:gd name="connsiteX142" fmla="*/ 220 w 9926"/>
                <a:gd name="connsiteY142" fmla="*/ 6511 h 10000"/>
                <a:gd name="connsiteX143" fmla="*/ 138 w 9926"/>
                <a:gd name="connsiteY143" fmla="*/ 6455 h 10000"/>
                <a:gd name="connsiteX144" fmla="*/ 56 w 9926"/>
                <a:gd name="connsiteY144" fmla="*/ 6385 h 10000"/>
                <a:gd name="connsiteX145" fmla="*/ 0 w 9926"/>
                <a:gd name="connsiteY145" fmla="*/ 6551 h 10000"/>
                <a:gd name="connsiteX146" fmla="*/ 15 w 9926"/>
                <a:gd name="connsiteY146" fmla="*/ 6582 h 10000"/>
                <a:gd name="connsiteX147" fmla="*/ 51 w 9926"/>
                <a:gd name="connsiteY147" fmla="*/ 6637 h 10000"/>
                <a:gd name="connsiteX148" fmla="*/ 106 w 9926"/>
                <a:gd name="connsiteY148" fmla="*/ 6698 h 10000"/>
                <a:gd name="connsiteX149" fmla="*/ 178 w 9926"/>
                <a:gd name="connsiteY149" fmla="*/ 6781 h 10000"/>
                <a:gd name="connsiteX150" fmla="*/ 265 w 9926"/>
                <a:gd name="connsiteY150" fmla="*/ 6869 h 10000"/>
                <a:gd name="connsiteX151" fmla="*/ 362 w 9926"/>
                <a:gd name="connsiteY151" fmla="*/ 6967 h 10000"/>
                <a:gd name="connsiteX152" fmla="*/ 459 w 9926"/>
                <a:gd name="connsiteY152" fmla="*/ 7082 h 10000"/>
                <a:gd name="connsiteX153" fmla="*/ 561 w 9926"/>
                <a:gd name="connsiteY153" fmla="*/ 7178 h 10000"/>
                <a:gd name="connsiteX154" fmla="*/ 663 w 9926"/>
                <a:gd name="connsiteY154" fmla="*/ 7296 h 10000"/>
                <a:gd name="connsiteX155" fmla="*/ 759 w 9926"/>
                <a:gd name="connsiteY155" fmla="*/ 7394 h 10000"/>
                <a:gd name="connsiteX156" fmla="*/ 857 w 9926"/>
                <a:gd name="connsiteY156" fmla="*/ 7480 h 10000"/>
                <a:gd name="connsiteX157" fmla="*/ 938 w 9926"/>
                <a:gd name="connsiteY157" fmla="*/ 7566 h 10000"/>
                <a:gd name="connsiteX158" fmla="*/ 1005 w 9926"/>
                <a:gd name="connsiteY158" fmla="*/ 7653 h 10000"/>
                <a:gd name="connsiteX159" fmla="*/ 1062 w 9926"/>
                <a:gd name="connsiteY159" fmla="*/ 7694 h 10000"/>
                <a:gd name="connsiteX160" fmla="*/ 1098 w 9926"/>
                <a:gd name="connsiteY160" fmla="*/ 7738 h 10000"/>
                <a:gd name="connsiteX161" fmla="*/ 1108 w 9926"/>
                <a:gd name="connsiteY161" fmla="*/ 7753 h 10000"/>
                <a:gd name="connsiteX162" fmla="*/ 1103 w 9926"/>
                <a:gd name="connsiteY162" fmla="*/ 7753 h 10000"/>
                <a:gd name="connsiteX163" fmla="*/ 1082 w 9926"/>
                <a:gd name="connsiteY163" fmla="*/ 7766 h 10000"/>
                <a:gd name="connsiteX164" fmla="*/ 1062 w 9926"/>
                <a:gd name="connsiteY164" fmla="*/ 7795 h 10000"/>
                <a:gd name="connsiteX165" fmla="*/ 1032 w 9926"/>
                <a:gd name="connsiteY165" fmla="*/ 7836 h 10000"/>
                <a:gd name="connsiteX166" fmla="*/ 994 w 9926"/>
                <a:gd name="connsiteY166" fmla="*/ 7865 h 10000"/>
                <a:gd name="connsiteX167" fmla="*/ 963 w 9926"/>
                <a:gd name="connsiteY167" fmla="*/ 7907 h 10000"/>
                <a:gd name="connsiteX168" fmla="*/ 938 w 9926"/>
                <a:gd name="connsiteY168" fmla="*/ 7950 h 10000"/>
                <a:gd name="connsiteX169" fmla="*/ 912 w 9926"/>
                <a:gd name="connsiteY169" fmla="*/ 7993 h 10000"/>
                <a:gd name="connsiteX170" fmla="*/ 2504 w 9926"/>
                <a:gd name="connsiteY170" fmla="*/ 9944 h 10000"/>
                <a:gd name="connsiteX171" fmla="*/ 2535 w 9926"/>
                <a:gd name="connsiteY171" fmla="*/ 9987 h 10000"/>
                <a:gd name="connsiteX172" fmla="*/ 2561 w 9926"/>
                <a:gd name="connsiteY172" fmla="*/ 10000 h 10000"/>
                <a:gd name="connsiteX173" fmla="*/ 2591 w 9926"/>
                <a:gd name="connsiteY173" fmla="*/ 10000 h 10000"/>
                <a:gd name="connsiteX174" fmla="*/ 2623 w 9926"/>
                <a:gd name="connsiteY174" fmla="*/ 9928 h 10000"/>
                <a:gd name="connsiteX175" fmla="*/ 1256 w 9926"/>
                <a:gd name="connsiteY175" fmla="*/ 8106 h 10000"/>
                <a:gd name="connsiteX176" fmla="*/ 1347 w 9926"/>
                <a:gd name="connsiteY176" fmla="*/ 8050 h 10000"/>
                <a:gd name="connsiteX177" fmla="*/ 1506 w 9926"/>
                <a:gd name="connsiteY177" fmla="*/ 7963 h 10000"/>
                <a:gd name="connsiteX178" fmla="*/ 1714 w 9926"/>
                <a:gd name="connsiteY178" fmla="*/ 7836 h 10000"/>
                <a:gd name="connsiteX179" fmla="*/ 1964 w 9926"/>
                <a:gd name="connsiteY179" fmla="*/ 7694 h 10000"/>
                <a:gd name="connsiteX180" fmla="*/ 2250 w 9926"/>
                <a:gd name="connsiteY180" fmla="*/ 7551 h 10000"/>
                <a:gd name="connsiteX181" fmla="*/ 2561 w 9926"/>
                <a:gd name="connsiteY181" fmla="*/ 7394 h 10000"/>
                <a:gd name="connsiteX182" fmla="*/ 2892 w 9926"/>
                <a:gd name="connsiteY182" fmla="*/ 7208 h 10000"/>
                <a:gd name="connsiteX183" fmla="*/ 3220 w 9926"/>
                <a:gd name="connsiteY183" fmla="*/ 7038 h 10000"/>
                <a:gd name="connsiteX184" fmla="*/ 3551 w 9926"/>
                <a:gd name="connsiteY184" fmla="*/ 6881 h 10000"/>
                <a:gd name="connsiteX185" fmla="*/ 3863 w 9926"/>
                <a:gd name="connsiteY185" fmla="*/ 6711 h 10000"/>
                <a:gd name="connsiteX186" fmla="*/ 4153 w 9926"/>
                <a:gd name="connsiteY186" fmla="*/ 6569 h 10000"/>
                <a:gd name="connsiteX187" fmla="*/ 4413 w 9926"/>
                <a:gd name="connsiteY187" fmla="*/ 6426 h 10000"/>
                <a:gd name="connsiteX188" fmla="*/ 4638 w 9926"/>
                <a:gd name="connsiteY188" fmla="*/ 6326 h 10000"/>
                <a:gd name="connsiteX189" fmla="*/ 4801 w 9926"/>
                <a:gd name="connsiteY189" fmla="*/ 6226 h 10000"/>
                <a:gd name="connsiteX190" fmla="*/ 4913 w 9926"/>
                <a:gd name="connsiteY190" fmla="*/ 6170 h 10000"/>
                <a:gd name="connsiteX191" fmla="*/ 4948 w 9926"/>
                <a:gd name="connsiteY191" fmla="*/ 6158 h 10000"/>
                <a:gd name="connsiteX192" fmla="*/ 5010 w 9926"/>
                <a:gd name="connsiteY192" fmla="*/ 6255 h 10000"/>
                <a:gd name="connsiteX193" fmla="*/ 5077 w 9926"/>
                <a:gd name="connsiteY193" fmla="*/ 6355 h 10000"/>
                <a:gd name="connsiteX194" fmla="*/ 5149 w 9926"/>
                <a:gd name="connsiteY194" fmla="*/ 6455 h 10000"/>
                <a:gd name="connsiteX195" fmla="*/ 5220 w 9926"/>
                <a:gd name="connsiteY195" fmla="*/ 6569 h 10000"/>
                <a:gd name="connsiteX196" fmla="*/ 5281 w 9926"/>
                <a:gd name="connsiteY196" fmla="*/ 6683 h 10000"/>
                <a:gd name="connsiteX197" fmla="*/ 5347 w 9926"/>
                <a:gd name="connsiteY197" fmla="*/ 6798 h 10000"/>
                <a:gd name="connsiteX198" fmla="*/ 5409 w 9926"/>
                <a:gd name="connsiteY198" fmla="*/ 6910 h 10000"/>
                <a:gd name="connsiteX199" fmla="*/ 5470 w 9926"/>
                <a:gd name="connsiteY199" fmla="*/ 7038 h 10000"/>
                <a:gd name="connsiteX200" fmla="*/ 5465 w 9926"/>
                <a:gd name="connsiteY200" fmla="*/ 7464 h 10000"/>
                <a:gd name="connsiteX201" fmla="*/ 5439 w 9926"/>
                <a:gd name="connsiteY201" fmla="*/ 7865 h 10000"/>
                <a:gd name="connsiteX202" fmla="*/ 5409 w 9926"/>
                <a:gd name="connsiteY202" fmla="*/ 8279 h 10000"/>
                <a:gd name="connsiteX203" fmla="*/ 5378 w 9926"/>
                <a:gd name="connsiteY203" fmla="*/ 8649 h 10000"/>
                <a:gd name="connsiteX204" fmla="*/ 5336 w 9926"/>
                <a:gd name="connsiteY204" fmla="*/ 8519 h 10000"/>
                <a:gd name="connsiteX205" fmla="*/ 5291 w 9926"/>
                <a:gd name="connsiteY205" fmla="*/ 8391 h 10000"/>
                <a:gd name="connsiteX206" fmla="*/ 5250 w 9926"/>
                <a:gd name="connsiteY206" fmla="*/ 8263 h 10000"/>
                <a:gd name="connsiteX207" fmla="*/ 5210 w 9926"/>
                <a:gd name="connsiteY207" fmla="*/ 8146 h 10000"/>
                <a:gd name="connsiteX208" fmla="*/ 5169 w 9926"/>
                <a:gd name="connsiteY208" fmla="*/ 8020 h 10000"/>
                <a:gd name="connsiteX209" fmla="*/ 5129 w 9926"/>
                <a:gd name="connsiteY209" fmla="*/ 7907 h 10000"/>
                <a:gd name="connsiteX210" fmla="*/ 5082 w 9926"/>
                <a:gd name="connsiteY210" fmla="*/ 7795 h 10000"/>
                <a:gd name="connsiteX211" fmla="*/ 5030 w 9926"/>
                <a:gd name="connsiteY211" fmla="*/ 7694 h 10000"/>
                <a:gd name="connsiteX212" fmla="*/ 5072 w 9926"/>
                <a:gd name="connsiteY212" fmla="*/ 7694 h 10000"/>
                <a:gd name="connsiteX213" fmla="*/ 5112 w 9926"/>
                <a:gd name="connsiteY213" fmla="*/ 7738 h 10000"/>
                <a:gd name="connsiteX214" fmla="*/ 5154 w 9926"/>
                <a:gd name="connsiteY214" fmla="*/ 7808 h 10000"/>
                <a:gd name="connsiteX215" fmla="*/ 5189 w 9926"/>
                <a:gd name="connsiteY215" fmla="*/ 7895 h 10000"/>
                <a:gd name="connsiteX216" fmla="*/ 5230 w 9926"/>
                <a:gd name="connsiteY216" fmla="*/ 7980 h 10000"/>
                <a:gd name="connsiteX217" fmla="*/ 5270 w 9926"/>
                <a:gd name="connsiteY217" fmla="*/ 8007 h 10000"/>
                <a:gd name="connsiteX218" fmla="*/ 5311 w 9926"/>
                <a:gd name="connsiteY218" fmla="*/ 8007 h 10000"/>
                <a:gd name="connsiteX219" fmla="*/ 5357 w 9926"/>
                <a:gd name="connsiteY219" fmla="*/ 7950 h 10000"/>
                <a:gd name="connsiteX220" fmla="*/ 5316 w 9926"/>
                <a:gd name="connsiteY220" fmla="*/ 7753 h 10000"/>
                <a:gd name="connsiteX221" fmla="*/ 5265 w 9926"/>
                <a:gd name="connsiteY221" fmla="*/ 7566 h 10000"/>
                <a:gd name="connsiteX222" fmla="*/ 5210 w 9926"/>
                <a:gd name="connsiteY222" fmla="*/ 7410 h 10000"/>
                <a:gd name="connsiteX223" fmla="*/ 5149 w 9926"/>
                <a:gd name="connsiteY223" fmla="*/ 7239 h 10000"/>
                <a:gd name="connsiteX224" fmla="*/ 5082 w 9926"/>
                <a:gd name="connsiteY224" fmla="*/ 7095 h 10000"/>
                <a:gd name="connsiteX225" fmla="*/ 5010 w 9926"/>
                <a:gd name="connsiteY225" fmla="*/ 6967 h 10000"/>
                <a:gd name="connsiteX226" fmla="*/ 4938 w 9926"/>
                <a:gd name="connsiteY226" fmla="*/ 6854 h 10000"/>
                <a:gd name="connsiteX227" fmla="*/ 4871 w 9926"/>
                <a:gd name="connsiteY227" fmla="*/ 6753 h 10000"/>
                <a:gd name="connsiteX228" fmla="*/ 4918 w 9926"/>
                <a:gd name="connsiteY228" fmla="*/ 6766 h 10000"/>
                <a:gd name="connsiteX229" fmla="*/ 4964 w 9926"/>
                <a:gd name="connsiteY229" fmla="*/ 6781 h 10000"/>
                <a:gd name="connsiteX230" fmla="*/ 5010 w 9926"/>
                <a:gd name="connsiteY230" fmla="*/ 6811 h 10000"/>
                <a:gd name="connsiteX231" fmla="*/ 5057 w 9926"/>
                <a:gd name="connsiteY231" fmla="*/ 6854 h 10000"/>
                <a:gd name="connsiteX232" fmla="*/ 5107 w 9926"/>
                <a:gd name="connsiteY232" fmla="*/ 6881 h 10000"/>
                <a:gd name="connsiteX233" fmla="*/ 5154 w 9926"/>
                <a:gd name="connsiteY233" fmla="*/ 6925 h 10000"/>
                <a:gd name="connsiteX234" fmla="*/ 5194 w 9926"/>
                <a:gd name="connsiteY234" fmla="*/ 6981 h 10000"/>
                <a:gd name="connsiteX235" fmla="*/ 5235 w 9926"/>
                <a:gd name="connsiteY235" fmla="*/ 7038 h 10000"/>
                <a:gd name="connsiteX236" fmla="*/ 5260 w 9926"/>
                <a:gd name="connsiteY236" fmla="*/ 7053 h 10000"/>
                <a:gd name="connsiteX237" fmla="*/ 5281 w 9926"/>
                <a:gd name="connsiteY237" fmla="*/ 7108 h 10000"/>
                <a:gd name="connsiteX238" fmla="*/ 5306 w 9926"/>
                <a:gd name="connsiteY238" fmla="*/ 7178 h 10000"/>
                <a:gd name="connsiteX239" fmla="*/ 5321 w 9926"/>
                <a:gd name="connsiteY239" fmla="*/ 7225 h 10000"/>
                <a:gd name="connsiteX240" fmla="*/ 5347 w 9926"/>
                <a:gd name="connsiteY240" fmla="*/ 7296 h 10000"/>
                <a:gd name="connsiteX241" fmla="*/ 5368 w 9926"/>
                <a:gd name="connsiteY241" fmla="*/ 7310 h 10000"/>
                <a:gd name="connsiteX242" fmla="*/ 5393 w 9926"/>
                <a:gd name="connsiteY242" fmla="*/ 7296 h 10000"/>
                <a:gd name="connsiteX243" fmla="*/ 5424 w 9926"/>
                <a:gd name="connsiteY243" fmla="*/ 7225 h 10000"/>
                <a:gd name="connsiteX244" fmla="*/ 5383 w 9926"/>
                <a:gd name="connsiteY244" fmla="*/ 7082 h 10000"/>
                <a:gd name="connsiteX245" fmla="*/ 5336 w 9926"/>
                <a:gd name="connsiteY245" fmla="*/ 6967 h 10000"/>
                <a:gd name="connsiteX246" fmla="*/ 5281 w 9926"/>
                <a:gd name="connsiteY246" fmla="*/ 6869 h 10000"/>
                <a:gd name="connsiteX247" fmla="*/ 5230 w 9926"/>
                <a:gd name="connsiteY247" fmla="*/ 6781 h 10000"/>
                <a:gd name="connsiteX248" fmla="*/ 5169 w 9926"/>
                <a:gd name="connsiteY248" fmla="*/ 6711 h 10000"/>
                <a:gd name="connsiteX249" fmla="*/ 5112 w 9926"/>
                <a:gd name="connsiteY249" fmla="*/ 6669 h 10000"/>
                <a:gd name="connsiteX250" fmla="*/ 5047 w 9926"/>
                <a:gd name="connsiteY250" fmla="*/ 6597 h 10000"/>
                <a:gd name="connsiteX251" fmla="*/ 4989 w 9926"/>
                <a:gd name="connsiteY251" fmla="*/ 6551 h 10000"/>
                <a:gd name="connsiteX252" fmla="*/ 4953 w 9926"/>
                <a:gd name="connsiteY252" fmla="*/ 6511 h 10000"/>
                <a:gd name="connsiteX253" fmla="*/ 4913 w 9926"/>
                <a:gd name="connsiteY253" fmla="*/ 6496 h 10000"/>
                <a:gd name="connsiteX254" fmla="*/ 4877 w 9926"/>
                <a:gd name="connsiteY254" fmla="*/ 6496 h 10000"/>
                <a:gd name="connsiteX255" fmla="*/ 4846 w 9926"/>
                <a:gd name="connsiteY255" fmla="*/ 6569 h 10000"/>
                <a:gd name="connsiteX256" fmla="*/ 4846 w 9926"/>
                <a:gd name="connsiteY256" fmla="*/ 6610 h 10000"/>
                <a:gd name="connsiteX257" fmla="*/ 4851 w 9926"/>
                <a:gd name="connsiteY257" fmla="*/ 6669 h 10000"/>
                <a:gd name="connsiteX258" fmla="*/ 4856 w 9926"/>
                <a:gd name="connsiteY258" fmla="*/ 6698 h 10000"/>
                <a:gd name="connsiteX259" fmla="*/ 4871 w 9926"/>
                <a:gd name="connsiteY259" fmla="*/ 6724 h 10000"/>
                <a:gd name="connsiteX260" fmla="*/ 4831 w 9926"/>
                <a:gd name="connsiteY260" fmla="*/ 6766 h 10000"/>
                <a:gd name="connsiteX261" fmla="*/ 4780 w 9926"/>
                <a:gd name="connsiteY261" fmla="*/ 6781 h 10000"/>
                <a:gd name="connsiteX262" fmla="*/ 4745 w 9926"/>
                <a:gd name="connsiteY262" fmla="*/ 6811 h 10000"/>
                <a:gd name="connsiteX263" fmla="*/ 4740 w 9926"/>
                <a:gd name="connsiteY263" fmla="*/ 6941 h 10000"/>
                <a:gd name="connsiteX264" fmla="*/ 4790 w 9926"/>
                <a:gd name="connsiteY264" fmla="*/ 6995 h 10000"/>
                <a:gd name="connsiteX265" fmla="*/ 4836 w 9926"/>
                <a:gd name="connsiteY265" fmla="*/ 7038 h 10000"/>
                <a:gd name="connsiteX266" fmla="*/ 4882 w 9926"/>
                <a:gd name="connsiteY266" fmla="*/ 7095 h 10000"/>
                <a:gd name="connsiteX267" fmla="*/ 4933 w 9926"/>
                <a:gd name="connsiteY267" fmla="*/ 7123 h 10000"/>
                <a:gd name="connsiteX268" fmla="*/ 4974 w 9926"/>
                <a:gd name="connsiteY268" fmla="*/ 7178 h 10000"/>
                <a:gd name="connsiteX269" fmla="*/ 5025 w 9926"/>
                <a:gd name="connsiteY269" fmla="*/ 7239 h 10000"/>
                <a:gd name="connsiteX270" fmla="*/ 5067 w 9926"/>
                <a:gd name="connsiteY270" fmla="*/ 7325 h 10000"/>
                <a:gd name="connsiteX271" fmla="*/ 5107 w 9926"/>
                <a:gd name="connsiteY271" fmla="*/ 7410 h 10000"/>
                <a:gd name="connsiteX272" fmla="*/ 5072 w 9926"/>
                <a:gd name="connsiteY272" fmla="*/ 7423 h 10000"/>
                <a:gd name="connsiteX273" fmla="*/ 5030 w 9926"/>
                <a:gd name="connsiteY273" fmla="*/ 7423 h 10000"/>
                <a:gd name="connsiteX274" fmla="*/ 4994 w 9926"/>
                <a:gd name="connsiteY274" fmla="*/ 7410 h 10000"/>
                <a:gd name="connsiteX275" fmla="*/ 4953 w 9926"/>
                <a:gd name="connsiteY275" fmla="*/ 7367 h 10000"/>
                <a:gd name="connsiteX276" fmla="*/ 4913 w 9926"/>
                <a:gd name="connsiteY276" fmla="*/ 7339 h 10000"/>
                <a:gd name="connsiteX277" fmla="*/ 4871 w 9926"/>
                <a:gd name="connsiteY277" fmla="*/ 7325 h 10000"/>
                <a:gd name="connsiteX278" fmla="*/ 4836 w 9926"/>
                <a:gd name="connsiteY278" fmla="*/ 7353 h 10000"/>
                <a:gd name="connsiteX279" fmla="*/ 4795 w 9926"/>
                <a:gd name="connsiteY279" fmla="*/ 7410 h 10000"/>
                <a:gd name="connsiteX280" fmla="*/ 4811 w 9926"/>
                <a:gd name="connsiteY280" fmla="*/ 7580 h 10000"/>
                <a:gd name="connsiteX281" fmla="*/ 4846 w 9926"/>
                <a:gd name="connsiteY281" fmla="*/ 7738 h 10000"/>
                <a:gd name="connsiteX282" fmla="*/ 4887 w 9926"/>
                <a:gd name="connsiteY282" fmla="*/ 7850 h 10000"/>
                <a:gd name="connsiteX283" fmla="*/ 4938 w 9926"/>
                <a:gd name="connsiteY283" fmla="*/ 7963 h 10000"/>
                <a:gd name="connsiteX284" fmla="*/ 4989 w 9926"/>
                <a:gd name="connsiteY284" fmla="*/ 8078 h 10000"/>
                <a:gd name="connsiteX285" fmla="*/ 5042 w 9926"/>
                <a:gd name="connsiteY285" fmla="*/ 8206 h 10000"/>
                <a:gd name="connsiteX286" fmla="*/ 5082 w 9926"/>
                <a:gd name="connsiteY286" fmla="*/ 8376 h 10000"/>
                <a:gd name="connsiteX287" fmla="*/ 5117 w 9926"/>
                <a:gd name="connsiteY287" fmla="*/ 8547 h 10000"/>
                <a:gd name="connsiteX288" fmla="*/ 5025 w 9926"/>
                <a:gd name="connsiteY288" fmla="*/ 8606 h 10000"/>
                <a:gd name="connsiteX289" fmla="*/ 4923 w 9926"/>
                <a:gd name="connsiteY289" fmla="*/ 8664 h 10000"/>
                <a:gd name="connsiteX290" fmla="*/ 4831 w 9926"/>
                <a:gd name="connsiteY290" fmla="*/ 8750 h 10000"/>
                <a:gd name="connsiteX291" fmla="*/ 4735 w 9926"/>
                <a:gd name="connsiteY291" fmla="*/ 8835 h 10000"/>
                <a:gd name="connsiteX292" fmla="*/ 4643 w 9926"/>
                <a:gd name="connsiteY292" fmla="*/ 8920 h 10000"/>
                <a:gd name="connsiteX293" fmla="*/ 4545 w 9926"/>
                <a:gd name="connsiteY293" fmla="*/ 8977 h 10000"/>
                <a:gd name="connsiteX294" fmla="*/ 4448 w 9926"/>
                <a:gd name="connsiteY294" fmla="*/ 9033 h 10000"/>
                <a:gd name="connsiteX295" fmla="*/ 4352 w 9926"/>
                <a:gd name="connsiteY295" fmla="*/ 9048 h 10000"/>
                <a:gd name="connsiteX296" fmla="*/ 4372 w 9926"/>
                <a:gd name="connsiteY296" fmla="*/ 8693 h 10000"/>
                <a:gd name="connsiteX297" fmla="*/ 4382 w 9926"/>
                <a:gd name="connsiteY297" fmla="*/ 8292 h 10000"/>
                <a:gd name="connsiteX298" fmla="*/ 4372 w 9926"/>
                <a:gd name="connsiteY298" fmla="*/ 7907 h 10000"/>
                <a:gd name="connsiteX299" fmla="*/ 4352 w 9926"/>
                <a:gd name="connsiteY299" fmla="*/ 7551 h 10000"/>
                <a:gd name="connsiteX300" fmla="*/ 4327 w 9926"/>
                <a:gd name="connsiteY300" fmla="*/ 7437 h 10000"/>
                <a:gd name="connsiteX301" fmla="*/ 4301 w 9926"/>
                <a:gd name="connsiteY301" fmla="*/ 7310 h 10000"/>
                <a:gd name="connsiteX302" fmla="*/ 4271 w 9926"/>
                <a:gd name="connsiteY302" fmla="*/ 7194 h 10000"/>
                <a:gd name="connsiteX303" fmla="*/ 4224 w 9926"/>
                <a:gd name="connsiteY303" fmla="*/ 7151 h 10000"/>
                <a:gd name="connsiteX304" fmla="*/ 4178 w 9926"/>
                <a:gd name="connsiteY304" fmla="*/ 7394 h 10000"/>
                <a:gd name="connsiteX305" fmla="*/ 4147 w 9926"/>
                <a:gd name="connsiteY305" fmla="*/ 7639 h 10000"/>
                <a:gd name="connsiteX306" fmla="*/ 4117 w 9926"/>
                <a:gd name="connsiteY306" fmla="*/ 7879 h 10000"/>
                <a:gd name="connsiteX307" fmla="*/ 4066 w 9926"/>
                <a:gd name="connsiteY307" fmla="*/ 8106 h 10000"/>
                <a:gd name="connsiteX308" fmla="*/ 3863 w 9926"/>
                <a:gd name="connsiteY308" fmla="*/ 7151 h 10000"/>
                <a:gd name="connsiteX309" fmla="*/ 3801 w 9926"/>
                <a:gd name="connsiteY309" fmla="*/ 7151 h 10000"/>
                <a:gd name="connsiteX310" fmla="*/ 3801 w 9926"/>
                <a:gd name="connsiteY310" fmla="*/ 7310 h 10000"/>
                <a:gd name="connsiteX311" fmla="*/ 3843 w 9926"/>
                <a:gd name="connsiteY311" fmla="*/ 7480 h 10000"/>
                <a:gd name="connsiteX312" fmla="*/ 3878 w 9926"/>
                <a:gd name="connsiteY312" fmla="*/ 7666 h 10000"/>
                <a:gd name="connsiteX313" fmla="*/ 3908 w 9926"/>
                <a:gd name="connsiteY313" fmla="*/ 7850 h 10000"/>
                <a:gd name="connsiteX314" fmla="*/ 3939 w 9926"/>
                <a:gd name="connsiteY314" fmla="*/ 8050 h 10000"/>
                <a:gd name="connsiteX315" fmla="*/ 3964 w 9926"/>
                <a:gd name="connsiteY315" fmla="*/ 8221 h 10000"/>
                <a:gd name="connsiteX316" fmla="*/ 3989 w 9926"/>
                <a:gd name="connsiteY316" fmla="*/ 8418 h 10000"/>
                <a:gd name="connsiteX317" fmla="*/ 4005 w 9926"/>
                <a:gd name="connsiteY317" fmla="*/ 8635 h 10000"/>
                <a:gd name="connsiteX318" fmla="*/ 4025 w 9926"/>
                <a:gd name="connsiteY318" fmla="*/ 8835 h 10000"/>
                <a:gd name="connsiteX319" fmla="*/ 4072 w 9926"/>
                <a:gd name="connsiteY319" fmla="*/ 8805 h 10000"/>
                <a:gd name="connsiteX320" fmla="*/ 4112 w 9926"/>
                <a:gd name="connsiteY320" fmla="*/ 8723 h 10000"/>
                <a:gd name="connsiteX321" fmla="*/ 4142 w 9926"/>
                <a:gd name="connsiteY321" fmla="*/ 8635 h 10000"/>
                <a:gd name="connsiteX322" fmla="*/ 4173 w 9926"/>
                <a:gd name="connsiteY322" fmla="*/ 8534 h 10000"/>
                <a:gd name="connsiteX323" fmla="*/ 4193 w 9926"/>
                <a:gd name="connsiteY323" fmla="*/ 8418 h 10000"/>
                <a:gd name="connsiteX324" fmla="*/ 4214 w 9926"/>
                <a:gd name="connsiteY324" fmla="*/ 8292 h 10000"/>
                <a:gd name="connsiteX325" fmla="*/ 4229 w 9926"/>
                <a:gd name="connsiteY325" fmla="*/ 8178 h 10000"/>
                <a:gd name="connsiteX326" fmla="*/ 4251 w 9926"/>
                <a:gd name="connsiteY326" fmla="*/ 8066 h 10000"/>
                <a:gd name="connsiteX327" fmla="*/ 4271 w 9926"/>
                <a:gd name="connsiteY327" fmla="*/ 8178 h 10000"/>
                <a:gd name="connsiteX328" fmla="*/ 4261 w 9926"/>
                <a:gd name="connsiteY328" fmla="*/ 8432 h 10000"/>
                <a:gd name="connsiteX329" fmla="*/ 4235 w 9926"/>
                <a:gd name="connsiteY329" fmla="*/ 8705 h 10000"/>
                <a:gd name="connsiteX330" fmla="*/ 4214 w 9926"/>
                <a:gd name="connsiteY330" fmla="*/ 8948 h 10000"/>
                <a:gd name="connsiteX331" fmla="*/ 4178 w 9926"/>
                <a:gd name="connsiteY331" fmla="*/ 9205 h 10000"/>
                <a:gd name="connsiteX332" fmla="*/ 4142 w 9926"/>
                <a:gd name="connsiteY332" fmla="*/ 9459 h 10000"/>
                <a:gd name="connsiteX333" fmla="*/ 4107 w 9926"/>
                <a:gd name="connsiteY333" fmla="*/ 9703 h 10000"/>
                <a:gd name="connsiteX334" fmla="*/ 4291 w 9926"/>
                <a:gd name="connsiteY334" fmla="*/ 9861 h 10000"/>
                <a:gd name="connsiteX335" fmla="*/ 4306 w 9926"/>
                <a:gd name="connsiteY335" fmla="*/ 9673 h 10000"/>
                <a:gd name="connsiteX336" fmla="*/ 4327 w 9926"/>
                <a:gd name="connsiteY336" fmla="*/ 9516 h 10000"/>
                <a:gd name="connsiteX337" fmla="*/ 4433 w 9926"/>
                <a:gd name="connsiteY337" fmla="*/ 9474 h 10000"/>
                <a:gd name="connsiteX338" fmla="*/ 4545 w 9926"/>
                <a:gd name="connsiteY338" fmla="*/ 9389 h 10000"/>
                <a:gd name="connsiteX339" fmla="*/ 4658 w 9926"/>
                <a:gd name="connsiteY339" fmla="*/ 9304 h 10000"/>
                <a:gd name="connsiteX340" fmla="*/ 4770 w 9926"/>
                <a:gd name="connsiteY340" fmla="*/ 9233 h 10000"/>
                <a:gd name="connsiteX341" fmla="*/ 4882 w 9926"/>
                <a:gd name="connsiteY341" fmla="*/ 9148 h 10000"/>
                <a:gd name="connsiteX342" fmla="*/ 4989 w 9926"/>
                <a:gd name="connsiteY342" fmla="*/ 9063 h 10000"/>
                <a:gd name="connsiteX343" fmla="*/ 5102 w 9926"/>
                <a:gd name="connsiteY343" fmla="*/ 8977 h 10000"/>
                <a:gd name="connsiteX344" fmla="*/ 5210 w 9926"/>
                <a:gd name="connsiteY344" fmla="*/ 8920 h 10000"/>
                <a:gd name="connsiteX0" fmla="*/ 5249 w 9982"/>
                <a:gd name="connsiteY0" fmla="*/ 8920 h 10000"/>
                <a:gd name="connsiteX1" fmla="*/ 5639 w 9982"/>
                <a:gd name="connsiteY1" fmla="*/ 8349 h 10000"/>
                <a:gd name="connsiteX2" fmla="*/ 5655 w 9982"/>
                <a:gd name="connsiteY2" fmla="*/ 8066 h 10000"/>
                <a:gd name="connsiteX3" fmla="*/ 5670 w 9982"/>
                <a:gd name="connsiteY3" fmla="*/ 7753 h 10000"/>
                <a:gd name="connsiteX4" fmla="*/ 5690 w 9982"/>
                <a:gd name="connsiteY4" fmla="*/ 7450 h 10000"/>
                <a:gd name="connsiteX5" fmla="*/ 5710 w 9982"/>
                <a:gd name="connsiteY5" fmla="*/ 7151 h 10000"/>
                <a:gd name="connsiteX6" fmla="*/ 5736 w 9982"/>
                <a:gd name="connsiteY6" fmla="*/ 6869 h 10000"/>
                <a:gd name="connsiteX7" fmla="*/ 5757 w 9982"/>
                <a:gd name="connsiteY7" fmla="*/ 6582 h 10000"/>
                <a:gd name="connsiteX8" fmla="*/ 5792 w 9982"/>
                <a:gd name="connsiteY8" fmla="*/ 6298 h 10000"/>
                <a:gd name="connsiteX9" fmla="*/ 5829 w 9982"/>
                <a:gd name="connsiteY9" fmla="*/ 6028 h 10000"/>
                <a:gd name="connsiteX10" fmla="*/ 5870 w 9982"/>
                <a:gd name="connsiteY10" fmla="*/ 5699 h 10000"/>
                <a:gd name="connsiteX11" fmla="*/ 5927 w 9982"/>
                <a:gd name="connsiteY11" fmla="*/ 5370 h 10000"/>
                <a:gd name="connsiteX12" fmla="*/ 5983 w 9982"/>
                <a:gd name="connsiteY12" fmla="*/ 5057 h 10000"/>
                <a:gd name="connsiteX13" fmla="*/ 6056 w 9982"/>
                <a:gd name="connsiteY13" fmla="*/ 4747 h 10000"/>
                <a:gd name="connsiteX14" fmla="*/ 6132 w 9982"/>
                <a:gd name="connsiteY14" fmla="*/ 4448 h 10000"/>
                <a:gd name="connsiteX15" fmla="*/ 6208 w 9982"/>
                <a:gd name="connsiteY15" fmla="*/ 4161 h 10000"/>
                <a:gd name="connsiteX16" fmla="*/ 6298 w 9982"/>
                <a:gd name="connsiteY16" fmla="*/ 3890 h 10000"/>
                <a:gd name="connsiteX17" fmla="*/ 6389 w 9982"/>
                <a:gd name="connsiteY17" fmla="*/ 3634 h 10000"/>
                <a:gd name="connsiteX18" fmla="*/ 6492 w 9982"/>
                <a:gd name="connsiteY18" fmla="*/ 3407 h 10000"/>
                <a:gd name="connsiteX19" fmla="*/ 6594 w 9982"/>
                <a:gd name="connsiteY19" fmla="*/ 3163 h 10000"/>
                <a:gd name="connsiteX20" fmla="*/ 6704 w 9982"/>
                <a:gd name="connsiteY20" fmla="*/ 2980 h 10000"/>
                <a:gd name="connsiteX21" fmla="*/ 6815 w 9982"/>
                <a:gd name="connsiteY21" fmla="*/ 2808 h 10000"/>
                <a:gd name="connsiteX22" fmla="*/ 6933 w 9982"/>
                <a:gd name="connsiteY22" fmla="*/ 2664 h 10000"/>
                <a:gd name="connsiteX23" fmla="*/ 7051 w 9982"/>
                <a:gd name="connsiteY23" fmla="*/ 2521 h 10000"/>
                <a:gd name="connsiteX24" fmla="*/ 7181 w 9982"/>
                <a:gd name="connsiteY24" fmla="*/ 2451 h 10000"/>
                <a:gd name="connsiteX25" fmla="*/ 7309 w 9982"/>
                <a:gd name="connsiteY25" fmla="*/ 2380 h 10000"/>
                <a:gd name="connsiteX26" fmla="*/ 7382 w 9982"/>
                <a:gd name="connsiteY26" fmla="*/ 2606 h 10000"/>
                <a:gd name="connsiteX27" fmla="*/ 7443 w 9982"/>
                <a:gd name="connsiteY27" fmla="*/ 2808 h 10000"/>
                <a:gd name="connsiteX28" fmla="*/ 7510 w 9982"/>
                <a:gd name="connsiteY28" fmla="*/ 3008 h 10000"/>
                <a:gd name="connsiteX29" fmla="*/ 7582 w 9982"/>
                <a:gd name="connsiteY29" fmla="*/ 3163 h 10000"/>
                <a:gd name="connsiteX30" fmla="*/ 7664 w 9982"/>
                <a:gd name="connsiteY30" fmla="*/ 3322 h 10000"/>
                <a:gd name="connsiteX31" fmla="*/ 7756 w 9982"/>
                <a:gd name="connsiteY31" fmla="*/ 3448 h 10000"/>
                <a:gd name="connsiteX32" fmla="*/ 7875 w 9982"/>
                <a:gd name="connsiteY32" fmla="*/ 3577 h 10000"/>
                <a:gd name="connsiteX33" fmla="*/ 8019 w 9982"/>
                <a:gd name="connsiteY33" fmla="*/ 3690 h 10000"/>
                <a:gd name="connsiteX34" fmla="*/ 8101 w 9982"/>
                <a:gd name="connsiteY34" fmla="*/ 3749 h 10000"/>
                <a:gd name="connsiteX35" fmla="*/ 8178 w 9982"/>
                <a:gd name="connsiteY35" fmla="*/ 3765 h 10000"/>
                <a:gd name="connsiteX36" fmla="*/ 8260 w 9982"/>
                <a:gd name="connsiteY36" fmla="*/ 3778 h 10000"/>
                <a:gd name="connsiteX37" fmla="*/ 8338 w 9982"/>
                <a:gd name="connsiteY37" fmla="*/ 3778 h 10000"/>
                <a:gd name="connsiteX38" fmla="*/ 8414 w 9982"/>
                <a:gd name="connsiteY38" fmla="*/ 3749 h 10000"/>
                <a:gd name="connsiteX39" fmla="*/ 8486 w 9982"/>
                <a:gd name="connsiteY39" fmla="*/ 3703 h 10000"/>
                <a:gd name="connsiteX40" fmla="*/ 8562 w 9982"/>
                <a:gd name="connsiteY40" fmla="*/ 3662 h 10000"/>
                <a:gd name="connsiteX41" fmla="*/ 8634 w 9982"/>
                <a:gd name="connsiteY41" fmla="*/ 3577 h 10000"/>
                <a:gd name="connsiteX42" fmla="*/ 8702 w 9982"/>
                <a:gd name="connsiteY42" fmla="*/ 3522 h 10000"/>
                <a:gd name="connsiteX43" fmla="*/ 8769 w 9982"/>
                <a:gd name="connsiteY43" fmla="*/ 3421 h 10000"/>
                <a:gd name="connsiteX44" fmla="*/ 8840 w 9982"/>
                <a:gd name="connsiteY44" fmla="*/ 3322 h 10000"/>
                <a:gd name="connsiteX45" fmla="*/ 8908 w 9982"/>
                <a:gd name="connsiteY45" fmla="*/ 3208 h 10000"/>
                <a:gd name="connsiteX46" fmla="*/ 8963 w 9982"/>
                <a:gd name="connsiteY46" fmla="*/ 3080 h 10000"/>
                <a:gd name="connsiteX47" fmla="*/ 9030 w 9982"/>
                <a:gd name="connsiteY47" fmla="*/ 2935 h 10000"/>
                <a:gd name="connsiteX48" fmla="*/ 9087 w 9982"/>
                <a:gd name="connsiteY48" fmla="*/ 2793 h 10000"/>
                <a:gd name="connsiteX49" fmla="*/ 9151 w 9982"/>
                <a:gd name="connsiteY49" fmla="*/ 2652 h 10000"/>
                <a:gd name="connsiteX50" fmla="*/ 9340 w 9982"/>
                <a:gd name="connsiteY50" fmla="*/ 2935 h 10000"/>
                <a:gd name="connsiteX51" fmla="*/ 9504 w 9982"/>
                <a:gd name="connsiteY51" fmla="*/ 3309 h 10000"/>
                <a:gd name="connsiteX52" fmla="*/ 9643 w 9982"/>
                <a:gd name="connsiteY52" fmla="*/ 3731 h 10000"/>
                <a:gd name="connsiteX53" fmla="*/ 9771 w 9982"/>
                <a:gd name="connsiteY53" fmla="*/ 4219 h 10000"/>
                <a:gd name="connsiteX54" fmla="*/ 9863 w 9982"/>
                <a:gd name="connsiteY54" fmla="*/ 4747 h 10000"/>
                <a:gd name="connsiteX55" fmla="*/ 9941 w 9982"/>
                <a:gd name="connsiteY55" fmla="*/ 5313 h 10000"/>
                <a:gd name="connsiteX56" fmla="*/ 9982 w 9982"/>
                <a:gd name="connsiteY56" fmla="*/ 5900 h 10000"/>
                <a:gd name="connsiteX57" fmla="*/ 9135 w 9982"/>
                <a:gd name="connsiteY57" fmla="*/ 1698 h 10000"/>
                <a:gd name="connsiteX58" fmla="*/ 9118 w 9982"/>
                <a:gd name="connsiteY58" fmla="*/ 1712 h 10000"/>
                <a:gd name="connsiteX59" fmla="*/ 9107 w 9982"/>
                <a:gd name="connsiteY59" fmla="*/ 1726 h 10000"/>
                <a:gd name="connsiteX60" fmla="*/ 9092 w 9982"/>
                <a:gd name="connsiteY60" fmla="*/ 1739 h 10000"/>
                <a:gd name="connsiteX61" fmla="*/ 9082 w 9982"/>
                <a:gd name="connsiteY61" fmla="*/ 1766 h 10000"/>
                <a:gd name="connsiteX62" fmla="*/ 9040 w 9982"/>
                <a:gd name="connsiteY62" fmla="*/ 1912 h 10000"/>
                <a:gd name="connsiteX63" fmla="*/ 8953 w 9982"/>
                <a:gd name="connsiteY63" fmla="*/ 2168 h 10000"/>
                <a:gd name="connsiteX64" fmla="*/ 8881 w 9982"/>
                <a:gd name="connsiteY64" fmla="*/ 2351 h 10000"/>
                <a:gd name="connsiteX65" fmla="*/ 8815 w 9982"/>
                <a:gd name="connsiteY65" fmla="*/ 2492 h 10000"/>
                <a:gd name="connsiteX66" fmla="*/ 8759 w 9982"/>
                <a:gd name="connsiteY66" fmla="*/ 2623 h 10000"/>
                <a:gd name="connsiteX67" fmla="*/ 8697 w 9982"/>
                <a:gd name="connsiteY67" fmla="*/ 2736 h 10000"/>
                <a:gd name="connsiteX68" fmla="*/ 8644 w 9982"/>
                <a:gd name="connsiteY68" fmla="*/ 2823 h 10000"/>
                <a:gd name="connsiteX69" fmla="*/ 8594 w 9982"/>
                <a:gd name="connsiteY69" fmla="*/ 2906 h 10000"/>
                <a:gd name="connsiteX70" fmla="*/ 8542 w 9982"/>
                <a:gd name="connsiteY70" fmla="*/ 2953 h 10000"/>
                <a:gd name="connsiteX71" fmla="*/ 8492 w 9982"/>
                <a:gd name="connsiteY71" fmla="*/ 3008 h 10000"/>
                <a:gd name="connsiteX72" fmla="*/ 8439 w 9982"/>
                <a:gd name="connsiteY72" fmla="*/ 3022 h 10000"/>
                <a:gd name="connsiteX73" fmla="*/ 8383 w 9982"/>
                <a:gd name="connsiteY73" fmla="*/ 3037 h 10000"/>
                <a:gd name="connsiteX74" fmla="*/ 8333 w 9982"/>
                <a:gd name="connsiteY74" fmla="*/ 3051 h 10000"/>
                <a:gd name="connsiteX75" fmla="*/ 8271 w 9982"/>
                <a:gd name="connsiteY75" fmla="*/ 3051 h 10000"/>
                <a:gd name="connsiteX76" fmla="*/ 8208 w 9982"/>
                <a:gd name="connsiteY76" fmla="*/ 3037 h 10000"/>
                <a:gd name="connsiteX77" fmla="*/ 8136 w 9982"/>
                <a:gd name="connsiteY77" fmla="*/ 3037 h 10000"/>
                <a:gd name="connsiteX78" fmla="*/ 8060 w 9982"/>
                <a:gd name="connsiteY78" fmla="*/ 3022 h 10000"/>
                <a:gd name="connsiteX79" fmla="*/ 7977 w 9982"/>
                <a:gd name="connsiteY79" fmla="*/ 3008 h 10000"/>
                <a:gd name="connsiteX80" fmla="*/ 7922 w 9982"/>
                <a:gd name="connsiteY80" fmla="*/ 2935 h 10000"/>
                <a:gd name="connsiteX81" fmla="*/ 7865 w 9982"/>
                <a:gd name="connsiteY81" fmla="*/ 2892 h 10000"/>
                <a:gd name="connsiteX82" fmla="*/ 7813 w 9982"/>
                <a:gd name="connsiteY82" fmla="*/ 2823 h 10000"/>
                <a:gd name="connsiteX83" fmla="*/ 7750 w 9982"/>
                <a:gd name="connsiteY83" fmla="*/ 2763 h 10000"/>
                <a:gd name="connsiteX84" fmla="*/ 7700 w 9982"/>
                <a:gd name="connsiteY84" fmla="*/ 2692 h 10000"/>
                <a:gd name="connsiteX85" fmla="*/ 7644 w 9982"/>
                <a:gd name="connsiteY85" fmla="*/ 2593 h 10000"/>
                <a:gd name="connsiteX86" fmla="*/ 7603 w 9982"/>
                <a:gd name="connsiteY86" fmla="*/ 2478 h 10000"/>
                <a:gd name="connsiteX87" fmla="*/ 7561 w 9982"/>
                <a:gd name="connsiteY87" fmla="*/ 2351 h 10000"/>
                <a:gd name="connsiteX88" fmla="*/ 7582 w 9982"/>
                <a:gd name="connsiteY88" fmla="*/ 2295 h 10000"/>
                <a:gd name="connsiteX89" fmla="*/ 7598 w 9982"/>
                <a:gd name="connsiteY89" fmla="*/ 2238 h 10000"/>
                <a:gd name="connsiteX90" fmla="*/ 7613 w 9982"/>
                <a:gd name="connsiteY90" fmla="*/ 2168 h 10000"/>
                <a:gd name="connsiteX91" fmla="*/ 7628 w 9982"/>
                <a:gd name="connsiteY91" fmla="*/ 2112 h 10000"/>
                <a:gd name="connsiteX92" fmla="*/ 7669 w 9982"/>
                <a:gd name="connsiteY92" fmla="*/ 1753 h 10000"/>
                <a:gd name="connsiteX93" fmla="*/ 7685 w 9982"/>
                <a:gd name="connsiteY93" fmla="*/ 1397 h 10000"/>
                <a:gd name="connsiteX94" fmla="*/ 7685 w 9982"/>
                <a:gd name="connsiteY94" fmla="*/ 1042 h 10000"/>
                <a:gd name="connsiteX95" fmla="*/ 7674 w 9982"/>
                <a:gd name="connsiteY95" fmla="*/ 685 h 10000"/>
                <a:gd name="connsiteX96" fmla="*/ 7644 w 9982"/>
                <a:gd name="connsiteY96" fmla="*/ 330 h 10000"/>
                <a:gd name="connsiteX97" fmla="*/ 7598 w 9982"/>
                <a:gd name="connsiteY97" fmla="*/ 0 h 10000"/>
                <a:gd name="connsiteX98" fmla="*/ 7156 w 9982"/>
                <a:gd name="connsiteY98" fmla="*/ 1925 h 10000"/>
                <a:gd name="connsiteX99" fmla="*/ 7036 w 9982"/>
                <a:gd name="connsiteY99" fmla="*/ 1955 h 10000"/>
                <a:gd name="connsiteX100" fmla="*/ 6923 w 9982"/>
                <a:gd name="connsiteY100" fmla="*/ 2025 h 10000"/>
                <a:gd name="connsiteX101" fmla="*/ 6810 w 9982"/>
                <a:gd name="connsiteY101" fmla="*/ 2112 h 10000"/>
                <a:gd name="connsiteX102" fmla="*/ 6704 w 9982"/>
                <a:gd name="connsiteY102" fmla="*/ 2195 h 10000"/>
                <a:gd name="connsiteX103" fmla="*/ 6599 w 9982"/>
                <a:gd name="connsiteY103" fmla="*/ 2337 h 10000"/>
                <a:gd name="connsiteX104" fmla="*/ 5526 w 9982"/>
                <a:gd name="connsiteY104" fmla="*/ 6569 h 10000"/>
                <a:gd name="connsiteX105" fmla="*/ 5418 w 9982"/>
                <a:gd name="connsiteY105" fmla="*/ 6439 h 10000"/>
                <a:gd name="connsiteX106" fmla="*/ 5330 w 9982"/>
                <a:gd name="connsiteY106" fmla="*/ 6371 h 10000"/>
                <a:gd name="connsiteX107" fmla="*/ 5249 w 9982"/>
                <a:gd name="connsiteY107" fmla="*/ 6284 h 10000"/>
                <a:gd name="connsiteX108" fmla="*/ 5167 w 9982"/>
                <a:gd name="connsiteY108" fmla="*/ 6185 h 10000"/>
                <a:gd name="connsiteX109" fmla="*/ 5090 w 9982"/>
                <a:gd name="connsiteY109" fmla="*/ 6100 h 10000"/>
                <a:gd name="connsiteX110" fmla="*/ 5036 w 9982"/>
                <a:gd name="connsiteY110" fmla="*/ 6000 h 10000"/>
                <a:gd name="connsiteX111" fmla="*/ 5011 w 9982"/>
                <a:gd name="connsiteY111" fmla="*/ 5886 h 10000"/>
                <a:gd name="connsiteX112" fmla="*/ 4907 w 9982"/>
                <a:gd name="connsiteY112" fmla="*/ 5928 h 10000"/>
                <a:gd name="connsiteX113" fmla="*/ 4739 w 9982"/>
                <a:gd name="connsiteY113" fmla="*/ 6013 h 10000"/>
                <a:gd name="connsiteX114" fmla="*/ 4529 w 9982"/>
                <a:gd name="connsiteY114" fmla="*/ 6100 h 10000"/>
                <a:gd name="connsiteX115" fmla="*/ 4277 w 9982"/>
                <a:gd name="connsiteY115" fmla="*/ 6226 h 10000"/>
                <a:gd name="connsiteX116" fmla="*/ 3989 w 9982"/>
                <a:gd name="connsiteY116" fmla="*/ 6355 h 10000"/>
                <a:gd name="connsiteX117" fmla="*/ 3680 w 9982"/>
                <a:gd name="connsiteY117" fmla="*/ 6483 h 10000"/>
                <a:gd name="connsiteX118" fmla="*/ 3361 w 9982"/>
                <a:gd name="connsiteY118" fmla="*/ 6637 h 10000"/>
                <a:gd name="connsiteX119" fmla="*/ 3037 w 9982"/>
                <a:gd name="connsiteY119" fmla="*/ 6781 h 10000"/>
                <a:gd name="connsiteX120" fmla="*/ 2718 w 9982"/>
                <a:gd name="connsiteY120" fmla="*/ 6925 h 10000"/>
                <a:gd name="connsiteX121" fmla="*/ 2416 w 9982"/>
                <a:gd name="connsiteY121" fmla="*/ 7082 h 10000"/>
                <a:gd name="connsiteX122" fmla="*/ 2133 w 9982"/>
                <a:gd name="connsiteY122" fmla="*/ 7208 h 10000"/>
                <a:gd name="connsiteX123" fmla="*/ 1877 w 9982"/>
                <a:gd name="connsiteY123" fmla="*/ 7325 h 10000"/>
                <a:gd name="connsiteX124" fmla="*/ 1666 w 9982"/>
                <a:gd name="connsiteY124" fmla="*/ 7423 h 10000"/>
                <a:gd name="connsiteX125" fmla="*/ 1507 w 9982"/>
                <a:gd name="connsiteY125" fmla="*/ 7480 h 10000"/>
                <a:gd name="connsiteX126" fmla="*/ 1397 w 9982"/>
                <a:gd name="connsiteY126" fmla="*/ 7538 h 10000"/>
                <a:gd name="connsiteX127" fmla="*/ 1362 w 9982"/>
                <a:gd name="connsiteY127" fmla="*/ 7551 h 10000"/>
                <a:gd name="connsiteX128" fmla="*/ 1280 w 9982"/>
                <a:gd name="connsiteY128" fmla="*/ 7480 h 10000"/>
                <a:gd name="connsiteX129" fmla="*/ 1198 w 9982"/>
                <a:gd name="connsiteY129" fmla="*/ 7410 h 10000"/>
                <a:gd name="connsiteX130" fmla="*/ 1121 w 9982"/>
                <a:gd name="connsiteY130" fmla="*/ 7339 h 10000"/>
                <a:gd name="connsiteX131" fmla="*/ 1040 w 9982"/>
                <a:gd name="connsiteY131" fmla="*/ 7254 h 10000"/>
                <a:gd name="connsiteX132" fmla="*/ 955 w 9982"/>
                <a:gd name="connsiteY132" fmla="*/ 7178 h 10000"/>
                <a:gd name="connsiteX133" fmla="*/ 873 w 9982"/>
                <a:gd name="connsiteY133" fmla="*/ 7095 h 10000"/>
                <a:gd name="connsiteX134" fmla="*/ 797 w 9982"/>
                <a:gd name="connsiteY134" fmla="*/ 7024 h 10000"/>
                <a:gd name="connsiteX135" fmla="*/ 714 w 9982"/>
                <a:gd name="connsiteY135" fmla="*/ 6941 h 10000"/>
                <a:gd name="connsiteX136" fmla="*/ 633 w 9982"/>
                <a:gd name="connsiteY136" fmla="*/ 6869 h 10000"/>
                <a:gd name="connsiteX137" fmla="*/ 550 w 9982"/>
                <a:gd name="connsiteY137" fmla="*/ 6798 h 10000"/>
                <a:gd name="connsiteX138" fmla="*/ 472 w 9982"/>
                <a:gd name="connsiteY138" fmla="*/ 6711 h 10000"/>
                <a:gd name="connsiteX139" fmla="*/ 386 w 9982"/>
                <a:gd name="connsiteY139" fmla="*/ 6653 h 10000"/>
                <a:gd name="connsiteX140" fmla="*/ 303 w 9982"/>
                <a:gd name="connsiteY140" fmla="*/ 6582 h 10000"/>
                <a:gd name="connsiteX141" fmla="*/ 222 w 9982"/>
                <a:gd name="connsiteY141" fmla="*/ 6511 h 10000"/>
                <a:gd name="connsiteX142" fmla="*/ 139 w 9982"/>
                <a:gd name="connsiteY142" fmla="*/ 6455 h 10000"/>
                <a:gd name="connsiteX143" fmla="*/ 56 w 9982"/>
                <a:gd name="connsiteY143" fmla="*/ 6385 h 10000"/>
                <a:gd name="connsiteX144" fmla="*/ 0 w 9982"/>
                <a:gd name="connsiteY144" fmla="*/ 6551 h 10000"/>
                <a:gd name="connsiteX145" fmla="*/ 15 w 9982"/>
                <a:gd name="connsiteY145" fmla="*/ 6582 h 10000"/>
                <a:gd name="connsiteX146" fmla="*/ 51 w 9982"/>
                <a:gd name="connsiteY146" fmla="*/ 6637 h 10000"/>
                <a:gd name="connsiteX147" fmla="*/ 107 w 9982"/>
                <a:gd name="connsiteY147" fmla="*/ 6698 h 10000"/>
                <a:gd name="connsiteX148" fmla="*/ 179 w 9982"/>
                <a:gd name="connsiteY148" fmla="*/ 6781 h 10000"/>
                <a:gd name="connsiteX149" fmla="*/ 267 w 9982"/>
                <a:gd name="connsiteY149" fmla="*/ 6869 h 10000"/>
                <a:gd name="connsiteX150" fmla="*/ 365 w 9982"/>
                <a:gd name="connsiteY150" fmla="*/ 6967 h 10000"/>
                <a:gd name="connsiteX151" fmla="*/ 462 w 9982"/>
                <a:gd name="connsiteY151" fmla="*/ 7082 h 10000"/>
                <a:gd name="connsiteX152" fmla="*/ 565 w 9982"/>
                <a:gd name="connsiteY152" fmla="*/ 7178 h 10000"/>
                <a:gd name="connsiteX153" fmla="*/ 668 w 9982"/>
                <a:gd name="connsiteY153" fmla="*/ 7296 h 10000"/>
                <a:gd name="connsiteX154" fmla="*/ 765 w 9982"/>
                <a:gd name="connsiteY154" fmla="*/ 7394 h 10000"/>
                <a:gd name="connsiteX155" fmla="*/ 863 w 9982"/>
                <a:gd name="connsiteY155" fmla="*/ 7480 h 10000"/>
                <a:gd name="connsiteX156" fmla="*/ 945 w 9982"/>
                <a:gd name="connsiteY156" fmla="*/ 7566 h 10000"/>
                <a:gd name="connsiteX157" fmla="*/ 1012 w 9982"/>
                <a:gd name="connsiteY157" fmla="*/ 7653 h 10000"/>
                <a:gd name="connsiteX158" fmla="*/ 1070 w 9982"/>
                <a:gd name="connsiteY158" fmla="*/ 7694 h 10000"/>
                <a:gd name="connsiteX159" fmla="*/ 1106 w 9982"/>
                <a:gd name="connsiteY159" fmla="*/ 7738 h 10000"/>
                <a:gd name="connsiteX160" fmla="*/ 1116 w 9982"/>
                <a:gd name="connsiteY160" fmla="*/ 7753 h 10000"/>
                <a:gd name="connsiteX161" fmla="*/ 1111 w 9982"/>
                <a:gd name="connsiteY161" fmla="*/ 7753 h 10000"/>
                <a:gd name="connsiteX162" fmla="*/ 1090 w 9982"/>
                <a:gd name="connsiteY162" fmla="*/ 7766 h 10000"/>
                <a:gd name="connsiteX163" fmla="*/ 1070 w 9982"/>
                <a:gd name="connsiteY163" fmla="*/ 7795 h 10000"/>
                <a:gd name="connsiteX164" fmla="*/ 1040 w 9982"/>
                <a:gd name="connsiteY164" fmla="*/ 7836 h 10000"/>
                <a:gd name="connsiteX165" fmla="*/ 1001 w 9982"/>
                <a:gd name="connsiteY165" fmla="*/ 7865 h 10000"/>
                <a:gd name="connsiteX166" fmla="*/ 970 w 9982"/>
                <a:gd name="connsiteY166" fmla="*/ 7907 h 10000"/>
                <a:gd name="connsiteX167" fmla="*/ 945 w 9982"/>
                <a:gd name="connsiteY167" fmla="*/ 7950 h 10000"/>
                <a:gd name="connsiteX168" fmla="*/ 919 w 9982"/>
                <a:gd name="connsiteY168" fmla="*/ 7993 h 10000"/>
                <a:gd name="connsiteX169" fmla="*/ 2523 w 9982"/>
                <a:gd name="connsiteY169" fmla="*/ 9944 h 10000"/>
                <a:gd name="connsiteX170" fmla="*/ 2554 w 9982"/>
                <a:gd name="connsiteY170" fmla="*/ 9987 h 10000"/>
                <a:gd name="connsiteX171" fmla="*/ 2580 w 9982"/>
                <a:gd name="connsiteY171" fmla="*/ 10000 h 10000"/>
                <a:gd name="connsiteX172" fmla="*/ 2610 w 9982"/>
                <a:gd name="connsiteY172" fmla="*/ 10000 h 10000"/>
                <a:gd name="connsiteX173" fmla="*/ 2643 w 9982"/>
                <a:gd name="connsiteY173" fmla="*/ 9928 h 10000"/>
                <a:gd name="connsiteX174" fmla="*/ 1265 w 9982"/>
                <a:gd name="connsiteY174" fmla="*/ 8106 h 10000"/>
                <a:gd name="connsiteX175" fmla="*/ 1357 w 9982"/>
                <a:gd name="connsiteY175" fmla="*/ 8050 h 10000"/>
                <a:gd name="connsiteX176" fmla="*/ 1517 w 9982"/>
                <a:gd name="connsiteY176" fmla="*/ 7963 h 10000"/>
                <a:gd name="connsiteX177" fmla="*/ 1727 w 9982"/>
                <a:gd name="connsiteY177" fmla="*/ 7836 h 10000"/>
                <a:gd name="connsiteX178" fmla="*/ 1979 w 9982"/>
                <a:gd name="connsiteY178" fmla="*/ 7694 h 10000"/>
                <a:gd name="connsiteX179" fmla="*/ 2267 w 9982"/>
                <a:gd name="connsiteY179" fmla="*/ 7551 h 10000"/>
                <a:gd name="connsiteX180" fmla="*/ 2580 w 9982"/>
                <a:gd name="connsiteY180" fmla="*/ 7394 h 10000"/>
                <a:gd name="connsiteX181" fmla="*/ 2914 w 9982"/>
                <a:gd name="connsiteY181" fmla="*/ 7208 h 10000"/>
                <a:gd name="connsiteX182" fmla="*/ 3244 w 9982"/>
                <a:gd name="connsiteY182" fmla="*/ 7038 h 10000"/>
                <a:gd name="connsiteX183" fmla="*/ 3577 w 9982"/>
                <a:gd name="connsiteY183" fmla="*/ 6881 h 10000"/>
                <a:gd name="connsiteX184" fmla="*/ 3892 w 9982"/>
                <a:gd name="connsiteY184" fmla="*/ 6711 h 10000"/>
                <a:gd name="connsiteX185" fmla="*/ 4184 w 9982"/>
                <a:gd name="connsiteY185" fmla="*/ 6569 h 10000"/>
                <a:gd name="connsiteX186" fmla="*/ 4446 w 9982"/>
                <a:gd name="connsiteY186" fmla="*/ 6426 h 10000"/>
                <a:gd name="connsiteX187" fmla="*/ 4673 w 9982"/>
                <a:gd name="connsiteY187" fmla="*/ 6326 h 10000"/>
                <a:gd name="connsiteX188" fmla="*/ 4837 w 9982"/>
                <a:gd name="connsiteY188" fmla="*/ 6226 h 10000"/>
                <a:gd name="connsiteX189" fmla="*/ 4950 w 9982"/>
                <a:gd name="connsiteY189" fmla="*/ 6170 h 10000"/>
                <a:gd name="connsiteX190" fmla="*/ 4985 w 9982"/>
                <a:gd name="connsiteY190" fmla="*/ 6158 h 10000"/>
                <a:gd name="connsiteX191" fmla="*/ 5047 w 9982"/>
                <a:gd name="connsiteY191" fmla="*/ 6255 h 10000"/>
                <a:gd name="connsiteX192" fmla="*/ 5115 w 9982"/>
                <a:gd name="connsiteY192" fmla="*/ 6355 h 10000"/>
                <a:gd name="connsiteX193" fmla="*/ 5187 w 9982"/>
                <a:gd name="connsiteY193" fmla="*/ 6455 h 10000"/>
                <a:gd name="connsiteX194" fmla="*/ 5259 w 9982"/>
                <a:gd name="connsiteY194" fmla="*/ 6569 h 10000"/>
                <a:gd name="connsiteX195" fmla="*/ 5320 w 9982"/>
                <a:gd name="connsiteY195" fmla="*/ 6683 h 10000"/>
                <a:gd name="connsiteX196" fmla="*/ 5387 w 9982"/>
                <a:gd name="connsiteY196" fmla="*/ 6798 h 10000"/>
                <a:gd name="connsiteX197" fmla="*/ 5449 w 9982"/>
                <a:gd name="connsiteY197" fmla="*/ 6910 h 10000"/>
                <a:gd name="connsiteX198" fmla="*/ 5511 w 9982"/>
                <a:gd name="connsiteY198" fmla="*/ 7038 h 10000"/>
                <a:gd name="connsiteX199" fmla="*/ 5506 w 9982"/>
                <a:gd name="connsiteY199" fmla="*/ 7464 h 10000"/>
                <a:gd name="connsiteX200" fmla="*/ 5480 w 9982"/>
                <a:gd name="connsiteY200" fmla="*/ 7865 h 10000"/>
                <a:gd name="connsiteX201" fmla="*/ 5449 w 9982"/>
                <a:gd name="connsiteY201" fmla="*/ 8279 h 10000"/>
                <a:gd name="connsiteX202" fmla="*/ 5418 w 9982"/>
                <a:gd name="connsiteY202" fmla="*/ 8649 h 10000"/>
                <a:gd name="connsiteX203" fmla="*/ 5376 w 9982"/>
                <a:gd name="connsiteY203" fmla="*/ 8519 h 10000"/>
                <a:gd name="connsiteX204" fmla="*/ 5330 w 9982"/>
                <a:gd name="connsiteY204" fmla="*/ 8391 h 10000"/>
                <a:gd name="connsiteX205" fmla="*/ 5289 w 9982"/>
                <a:gd name="connsiteY205" fmla="*/ 8263 h 10000"/>
                <a:gd name="connsiteX206" fmla="*/ 5249 w 9982"/>
                <a:gd name="connsiteY206" fmla="*/ 8146 h 10000"/>
                <a:gd name="connsiteX207" fmla="*/ 5208 w 9982"/>
                <a:gd name="connsiteY207" fmla="*/ 8020 h 10000"/>
                <a:gd name="connsiteX208" fmla="*/ 5167 w 9982"/>
                <a:gd name="connsiteY208" fmla="*/ 7907 h 10000"/>
                <a:gd name="connsiteX209" fmla="*/ 5120 w 9982"/>
                <a:gd name="connsiteY209" fmla="*/ 7795 h 10000"/>
                <a:gd name="connsiteX210" fmla="*/ 5067 w 9982"/>
                <a:gd name="connsiteY210" fmla="*/ 7694 h 10000"/>
                <a:gd name="connsiteX211" fmla="*/ 5110 w 9982"/>
                <a:gd name="connsiteY211" fmla="*/ 7694 h 10000"/>
                <a:gd name="connsiteX212" fmla="*/ 5150 w 9982"/>
                <a:gd name="connsiteY212" fmla="*/ 7738 h 10000"/>
                <a:gd name="connsiteX213" fmla="*/ 5192 w 9982"/>
                <a:gd name="connsiteY213" fmla="*/ 7808 h 10000"/>
                <a:gd name="connsiteX214" fmla="*/ 5228 w 9982"/>
                <a:gd name="connsiteY214" fmla="*/ 7895 h 10000"/>
                <a:gd name="connsiteX215" fmla="*/ 5269 w 9982"/>
                <a:gd name="connsiteY215" fmla="*/ 7980 h 10000"/>
                <a:gd name="connsiteX216" fmla="*/ 5309 w 9982"/>
                <a:gd name="connsiteY216" fmla="*/ 8007 h 10000"/>
                <a:gd name="connsiteX217" fmla="*/ 5351 w 9982"/>
                <a:gd name="connsiteY217" fmla="*/ 8007 h 10000"/>
                <a:gd name="connsiteX218" fmla="*/ 5397 w 9982"/>
                <a:gd name="connsiteY218" fmla="*/ 7950 h 10000"/>
                <a:gd name="connsiteX219" fmla="*/ 5356 w 9982"/>
                <a:gd name="connsiteY219" fmla="*/ 7753 h 10000"/>
                <a:gd name="connsiteX220" fmla="*/ 5304 w 9982"/>
                <a:gd name="connsiteY220" fmla="*/ 7566 h 10000"/>
                <a:gd name="connsiteX221" fmla="*/ 5249 w 9982"/>
                <a:gd name="connsiteY221" fmla="*/ 7410 h 10000"/>
                <a:gd name="connsiteX222" fmla="*/ 5187 w 9982"/>
                <a:gd name="connsiteY222" fmla="*/ 7239 h 10000"/>
                <a:gd name="connsiteX223" fmla="*/ 5120 w 9982"/>
                <a:gd name="connsiteY223" fmla="*/ 7095 h 10000"/>
                <a:gd name="connsiteX224" fmla="*/ 5047 w 9982"/>
                <a:gd name="connsiteY224" fmla="*/ 6967 h 10000"/>
                <a:gd name="connsiteX225" fmla="*/ 4975 w 9982"/>
                <a:gd name="connsiteY225" fmla="*/ 6854 h 10000"/>
                <a:gd name="connsiteX226" fmla="*/ 4907 w 9982"/>
                <a:gd name="connsiteY226" fmla="*/ 6753 h 10000"/>
                <a:gd name="connsiteX227" fmla="*/ 4955 w 9982"/>
                <a:gd name="connsiteY227" fmla="*/ 6766 h 10000"/>
                <a:gd name="connsiteX228" fmla="*/ 5001 w 9982"/>
                <a:gd name="connsiteY228" fmla="*/ 6781 h 10000"/>
                <a:gd name="connsiteX229" fmla="*/ 5047 w 9982"/>
                <a:gd name="connsiteY229" fmla="*/ 6811 h 10000"/>
                <a:gd name="connsiteX230" fmla="*/ 5095 w 9982"/>
                <a:gd name="connsiteY230" fmla="*/ 6854 h 10000"/>
                <a:gd name="connsiteX231" fmla="*/ 5145 w 9982"/>
                <a:gd name="connsiteY231" fmla="*/ 6881 h 10000"/>
                <a:gd name="connsiteX232" fmla="*/ 5192 w 9982"/>
                <a:gd name="connsiteY232" fmla="*/ 6925 h 10000"/>
                <a:gd name="connsiteX233" fmla="*/ 5233 w 9982"/>
                <a:gd name="connsiteY233" fmla="*/ 6981 h 10000"/>
                <a:gd name="connsiteX234" fmla="*/ 5274 w 9982"/>
                <a:gd name="connsiteY234" fmla="*/ 7038 h 10000"/>
                <a:gd name="connsiteX235" fmla="*/ 5299 w 9982"/>
                <a:gd name="connsiteY235" fmla="*/ 7053 h 10000"/>
                <a:gd name="connsiteX236" fmla="*/ 5320 w 9982"/>
                <a:gd name="connsiteY236" fmla="*/ 7108 h 10000"/>
                <a:gd name="connsiteX237" fmla="*/ 5346 w 9982"/>
                <a:gd name="connsiteY237" fmla="*/ 7178 h 10000"/>
                <a:gd name="connsiteX238" fmla="*/ 5361 w 9982"/>
                <a:gd name="connsiteY238" fmla="*/ 7225 h 10000"/>
                <a:gd name="connsiteX239" fmla="*/ 5387 w 9982"/>
                <a:gd name="connsiteY239" fmla="*/ 7296 h 10000"/>
                <a:gd name="connsiteX240" fmla="*/ 5408 w 9982"/>
                <a:gd name="connsiteY240" fmla="*/ 7310 h 10000"/>
                <a:gd name="connsiteX241" fmla="*/ 5433 w 9982"/>
                <a:gd name="connsiteY241" fmla="*/ 7296 h 10000"/>
                <a:gd name="connsiteX242" fmla="*/ 5464 w 9982"/>
                <a:gd name="connsiteY242" fmla="*/ 7225 h 10000"/>
                <a:gd name="connsiteX243" fmla="*/ 5423 w 9982"/>
                <a:gd name="connsiteY243" fmla="*/ 7082 h 10000"/>
                <a:gd name="connsiteX244" fmla="*/ 5376 w 9982"/>
                <a:gd name="connsiteY244" fmla="*/ 6967 h 10000"/>
                <a:gd name="connsiteX245" fmla="*/ 5320 w 9982"/>
                <a:gd name="connsiteY245" fmla="*/ 6869 h 10000"/>
                <a:gd name="connsiteX246" fmla="*/ 5269 w 9982"/>
                <a:gd name="connsiteY246" fmla="*/ 6781 h 10000"/>
                <a:gd name="connsiteX247" fmla="*/ 5208 w 9982"/>
                <a:gd name="connsiteY247" fmla="*/ 6711 h 10000"/>
                <a:gd name="connsiteX248" fmla="*/ 5150 w 9982"/>
                <a:gd name="connsiteY248" fmla="*/ 6669 h 10000"/>
                <a:gd name="connsiteX249" fmla="*/ 5085 w 9982"/>
                <a:gd name="connsiteY249" fmla="*/ 6597 h 10000"/>
                <a:gd name="connsiteX250" fmla="*/ 5026 w 9982"/>
                <a:gd name="connsiteY250" fmla="*/ 6551 h 10000"/>
                <a:gd name="connsiteX251" fmla="*/ 4990 w 9982"/>
                <a:gd name="connsiteY251" fmla="*/ 6511 h 10000"/>
                <a:gd name="connsiteX252" fmla="*/ 4950 w 9982"/>
                <a:gd name="connsiteY252" fmla="*/ 6496 h 10000"/>
                <a:gd name="connsiteX253" fmla="*/ 4913 w 9982"/>
                <a:gd name="connsiteY253" fmla="*/ 6496 h 10000"/>
                <a:gd name="connsiteX254" fmla="*/ 4882 w 9982"/>
                <a:gd name="connsiteY254" fmla="*/ 6569 h 10000"/>
                <a:gd name="connsiteX255" fmla="*/ 4882 w 9982"/>
                <a:gd name="connsiteY255" fmla="*/ 6610 h 10000"/>
                <a:gd name="connsiteX256" fmla="*/ 4887 w 9982"/>
                <a:gd name="connsiteY256" fmla="*/ 6669 h 10000"/>
                <a:gd name="connsiteX257" fmla="*/ 4892 w 9982"/>
                <a:gd name="connsiteY257" fmla="*/ 6698 h 10000"/>
                <a:gd name="connsiteX258" fmla="*/ 4907 w 9982"/>
                <a:gd name="connsiteY258" fmla="*/ 6724 h 10000"/>
                <a:gd name="connsiteX259" fmla="*/ 4867 w 9982"/>
                <a:gd name="connsiteY259" fmla="*/ 6766 h 10000"/>
                <a:gd name="connsiteX260" fmla="*/ 4816 w 9982"/>
                <a:gd name="connsiteY260" fmla="*/ 6781 h 10000"/>
                <a:gd name="connsiteX261" fmla="*/ 4780 w 9982"/>
                <a:gd name="connsiteY261" fmla="*/ 6811 h 10000"/>
                <a:gd name="connsiteX262" fmla="*/ 4775 w 9982"/>
                <a:gd name="connsiteY262" fmla="*/ 6941 h 10000"/>
                <a:gd name="connsiteX263" fmla="*/ 4826 w 9982"/>
                <a:gd name="connsiteY263" fmla="*/ 6995 h 10000"/>
                <a:gd name="connsiteX264" fmla="*/ 4872 w 9982"/>
                <a:gd name="connsiteY264" fmla="*/ 7038 h 10000"/>
                <a:gd name="connsiteX265" fmla="*/ 4918 w 9982"/>
                <a:gd name="connsiteY265" fmla="*/ 7095 h 10000"/>
                <a:gd name="connsiteX266" fmla="*/ 4970 w 9982"/>
                <a:gd name="connsiteY266" fmla="*/ 7123 h 10000"/>
                <a:gd name="connsiteX267" fmla="*/ 5011 w 9982"/>
                <a:gd name="connsiteY267" fmla="*/ 7178 h 10000"/>
                <a:gd name="connsiteX268" fmla="*/ 5062 w 9982"/>
                <a:gd name="connsiteY268" fmla="*/ 7239 h 10000"/>
                <a:gd name="connsiteX269" fmla="*/ 5105 w 9982"/>
                <a:gd name="connsiteY269" fmla="*/ 7325 h 10000"/>
                <a:gd name="connsiteX270" fmla="*/ 5145 w 9982"/>
                <a:gd name="connsiteY270" fmla="*/ 7410 h 10000"/>
                <a:gd name="connsiteX271" fmla="*/ 5110 w 9982"/>
                <a:gd name="connsiteY271" fmla="*/ 7423 h 10000"/>
                <a:gd name="connsiteX272" fmla="*/ 5067 w 9982"/>
                <a:gd name="connsiteY272" fmla="*/ 7423 h 10000"/>
                <a:gd name="connsiteX273" fmla="*/ 5031 w 9982"/>
                <a:gd name="connsiteY273" fmla="*/ 7410 h 10000"/>
                <a:gd name="connsiteX274" fmla="*/ 4990 w 9982"/>
                <a:gd name="connsiteY274" fmla="*/ 7367 h 10000"/>
                <a:gd name="connsiteX275" fmla="*/ 4950 w 9982"/>
                <a:gd name="connsiteY275" fmla="*/ 7339 h 10000"/>
                <a:gd name="connsiteX276" fmla="*/ 4907 w 9982"/>
                <a:gd name="connsiteY276" fmla="*/ 7325 h 10000"/>
                <a:gd name="connsiteX277" fmla="*/ 4872 w 9982"/>
                <a:gd name="connsiteY277" fmla="*/ 7353 h 10000"/>
                <a:gd name="connsiteX278" fmla="*/ 4831 w 9982"/>
                <a:gd name="connsiteY278" fmla="*/ 7410 h 10000"/>
                <a:gd name="connsiteX279" fmla="*/ 4847 w 9982"/>
                <a:gd name="connsiteY279" fmla="*/ 7580 h 10000"/>
                <a:gd name="connsiteX280" fmla="*/ 4882 w 9982"/>
                <a:gd name="connsiteY280" fmla="*/ 7738 h 10000"/>
                <a:gd name="connsiteX281" fmla="*/ 4923 w 9982"/>
                <a:gd name="connsiteY281" fmla="*/ 7850 h 10000"/>
                <a:gd name="connsiteX282" fmla="*/ 4975 w 9982"/>
                <a:gd name="connsiteY282" fmla="*/ 7963 h 10000"/>
                <a:gd name="connsiteX283" fmla="*/ 5026 w 9982"/>
                <a:gd name="connsiteY283" fmla="*/ 8078 h 10000"/>
                <a:gd name="connsiteX284" fmla="*/ 5080 w 9982"/>
                <a:gd name="connsiteY284" fmla="*/ 8206 h 10000"/>
                <a:gd name="connsiteX285" fmla="*/ 5120 w 9982"/>
                <a:gd name="connsiteY285" fmla="*/ 8376 h 10000"/>
                <a:gd name="connsiteX286" fmla="*/ 5155 w 9982"/>
                <a:gd name="connsiteY286" fmla="*/ 8547 h 10000"/>
                <a:gd name="connsiteX287" fmla="*/ 5062 w 9982"/>
                <a:gd name="connsiteY287" fmla="*/ 8606 h 10000"/>
                <a:gd name="connsiteX288" fmla="*/ 4960 w 9982"/>
                <a:gd name="connsiteY288" fmla="*/ 8664 h 10000"/>
                <a:gd name="connsiteX289" fmla="*/ 4867 w 9982"/>
                <a:gd name="connsiteY289" fmla="*/ 8750 h 10000"/>
                <a:gd name="connsiteX290" fmla="*/ 4770 w 9982"/>
                <a:gd name="connsiteY290" fmla="*/ 8835 h 10000"/>
                <a:gd name="connsiteX291" fmla="*/ 4678 w 9982"/>
                <a:gd name="connsiteY291" fmla="*/ 8920 h 10000"/>
                <a:gd name="connsiteX292" fmla="*/ 4579 w 9982"/>
                <a:gd name="connsiteY292" fmla="*/ 8977 h 10000"/>
                <a:gd name="connsiteX293" fmla="*/ 4481 w 9982"/>
                <a:gd name="connsiteY293" fmla="*/ 9033 h 10000"/>
                <a:gd name="connsiteX294" fmla="*/ 4384 w 9982"/>
                <a:gd name="connsiteY294" fmla="*/ 9048 h 10000"/>
                <a:gd name="connsiteX295" fmla="*/ 4405 w 9982"/>
                <a:gd name="connsiteY295" fmla="*/ 8693 h 10000"/>
                <a:gd name="connsiteX296" fmla="*/ 4415 w 9982"/>
                <a:gd name="connsiteY296" fmla="*/ 8292 h 10000"/>
                <a:gd name="connsiteX297" fmla="*/ 4405 w 9982"/>
                <a:gd name="connsiteY297" fmla="*/ 7907 h 10000"/>
                <a:gd name="connsiteX298" fmla="*/ 4384 w 9982"/>
                <a:gd name="connsiteY298" fmla="*/ 7551 h 10000"/>
                <a:gd name="connsiteX299" fmla="*/ 4359 w 9982"/>
                <a:gd name="connsiteY299" fmla="*/ 7437 h 10000"/>
                <a:gd name="connsiteX300" fmla="*/ 4333 w 9982"/>
                <a:gd name="connsiteY300" fmla="*/ 7310 h 10000"/>
                <a:gd name="connsiteX301" fmla="*/ 4303 w 9982"/>
                <a:gd name="connsiteY301" fmla="*/ 7194 h 10000"/>
                <a:gd name="connsiteX302" fmla="*/ 4255 w 9982"/>
                <a:gd name="connsiteY302" fmla="*/ 7151 h 10000"/>
                <a:gd name="connsiteX303" fmla="*/ 4209 w 9982"/>
                <a:gd name="connsiteY303" fmla="*/ 7394 h 10000"/>
                <a:gd name="connsiteX304" fmla="*/ 4178 w 9982"/>
                <a:gd name="connsiteY304" fmla="*/ 7639 h 10000"/>
                <a:gd name="connsiteX305" fmla="*/ 4148 w 9982"/>
                <a:gd name="connsiteY305" fmla="*/ 7879 h 10000"/>
                <a:gd name="connsiteX306" fmla="*/ 4096 w 9982"/>
                <a:gd name="connsiteY306" fmla="*/ 8106 h 10000"/>
                <a:gd name="connsiteX307" fmla="*/ 3892 w 9982"/>
                <a:gd name="connsiteY307" fmla="*/ 7151 h 10000"/>
                <a:gd name="connsiteX308" fmla="*/ 3829 w 9982"/>
                <a:gd name="connsiteY308" fmla="*/ 7151 h 10000"/>
                <a:gd name="connsiteX309" fmla="*/ 3829 w 9982"/>
                <a:gd name="connsiteY309" fmla="*/ 7310 h 10000"/>
                <a:gd name="connsiteX310" fmla="*/ 3872 w 9982"/>
                <a:gd name="connsiteY310" fmla="*/ 7480 h 10000"/>
                <a:gd name="connsiteX311" fmla="*/ 3907 w 9982"/>
                <a:gd name="connsiteY311" fmla="*/ 7666 h 10000"/>
                <a:gd name="connsiteX312" fmla="*/ 3937 w 9982"/>
                <a:gd name="connsiteY312" fmla="*/ 7850 h 10000"/>
                <a:gd name="connsiteX313" fmla="*/ 3968 w 9982"/>
                <a:gd name="connsiteY313" fmla="*/ 8050 h 10000"/>
                <a:gd name="connsiteX314" fmla="*/ 3994 w 9982"/>
                <a:gd name="connsiteY314" fmla="*/ 8221 h 10000"/>
                <a:gd name="connsiteX315" fmla="*/ 4019 w 9982"/>
                <a:gd name="connsiteY315" fmla="*/ 8418 h 10000"/>
                <a:gd name="connsiteX316" fmla="*/ 4035 w 9982"/>
                <a:gd name="connsiteY316" fmla="*/ 8635 h 10000"/>
                <a:gd name="connsiteX317" fmla="*/ 4055 w 9982"/>
                <a:gd name="connsiteY317" fmla="*/ 8835 h 10000"/>
                <a:gd name="connsiteX318" fmla="*/ 4102 w 9982"/>
                <a:gd name="connsiteY318" fmla="*/ 8805 h 10000"/>
                <a:gd name="connsiteX319" fmla="*/ 4143 w 9982"/>
                <a:gd name="connsiteY319" fmla="*/ 8723 h 10000"/>
                <a:gd name="connsiteX320" fmla="*/ 4173 w 9982"/>
                <a:gd name="connsiteY320" fmla="*/ 8635 h 10000"/>
                <a:gd name="connsiteX321" fmla="*/ 4204 w 9982"/>
                <a:gd name="connsiteY321" fmla="*/ 8534 h 10000"/>
                <a:gd name="connsiteX322" fmla="*/ 4224 w 9982"/>
                <a:gd name="connsiteY322" fmla="*/ 8418 h 10000"/>
                <a:gd name="connsiteX323" fmla="*/ 4245 w 9982"/>
                <a:gd name="connsiteY323" fmla="*/ 8292 h 10000"/>
                <a:gd name="connsiteX324" fmla="*/ 4261 w 9982"/>
                <a:gd name="connsiteY324" fmla="*/ 8178 h 10000"/>
                <a:gd name="connsiteX325" fmla="*/ 4283 w 9982"/>
                <a:gd name="connsiteY325" fmla="*/ 8066 h 10000"/>
                <a:gd name="connsiteX326" fmla="*/ 4303 w 9982"/>
                <a:gd name="connsiteY326" fmla="*/ 8178 h 10000"/>
                <a:gd name="connsiteX327" fmla="*/ 4293 w 9982"/>
                <a:gd name="connsiteY327" fmla="*/ 8432 h 10000"/>
                <a:gd name="connsiteX328" fmla="*/ 4267 w 9982"/>
                <a:gd name="connsiteY328" fmla="*/ 8705 h 10000"/>
                <a:gd name="connsiteX329" fmla="*/ 4245 w 9982"/>
                <a:gd name="connsiteY329" fmla="*/ 8948 h 10000"/>
                <a:gd name="connsiteX330" fmla="*/ 4209 w 9982"/>
                <a:gd name="connsiteY330" fmla="*/ 9205 h 10000"/>
                <a:gd name="connsiteX331" fmla="*/ 4173 w 9982"/>
                <a:gd name="connsiteY331" fmla="*/ 9459 h 10000"/>
                <a:gd name="connsiteX332" fmla="*/ 4138 w 9982"/>
                <a:gd name="connsiteY332" fmla="*/ 9703 h 10000"/>
                <a:gd name="connsiteX333" fmla="*/ 4323 w 9982"/>
                <a:gd name="connsiteY333" fmla="*/ 9861 h 10000"/>
                <a:gd name="connsiteX334" fmla="*/ 4338 w 9982"/>
                <a:gd name="connsiteY334" fmla="*/ 9673 h 10000"/>
                <a:gd name="connsiteX335" fmla="*/ 4359 w 9982"/>
                <a:gd name="connsiteY335" fmla="*/ 9516 h 10000"/>
                <a:gd name="connsiteX336" fmla="*/ 4466 w 9982"/>
                <a:gd name="connsiteY336" fmla="*/ 9474 h 10000"/>
                <a:gd name="connsiteX337" fmla="*/ 4579 w 9982"/>
                <a:gd name="connsiteY337" fmla="*/ 9389 h 10000"/>
                <a:gd name="connsiteX338" fmla="*/ 4693 w 9982"/>
                <a:gd name="connsiteY338" fmla="*/ 9304 h 10000"/>
                <a:gd name="connsiteX339" fmla="*/ 4806 w 9982"/>
                <a:gd name="connsiteY339" fmla="*/ 9233 h 10000"/>
                <a:gd name="connsiteX340" fmla="*/ 4918 w 9982"/>
                <a:gd name="connsiteY340" fmla="*/ 9148 h 10000"/>
                <a:gd name="connsiteX341" fmla="*/ 5026 w 9982"/>
                <a:gd name="connsiteY341" fmla="*/ 9063 h 10000"/>
                <a:gd name="connsiteX342" fmla="*/ 5140 w 9982"/>
                <a:gd name="connsiteY342" fmla="*/ 8977 h 10000"/>
                <a:gd name="connsiteX343" fmla="*/ 5249 w 9982"/>
                <a:gd name="connsiteY343" fmla="*/ 8920 h 10000"/>
                <a:gd name="connsiteX0" fmla="*/ 5258 w 9959"/>
                <a:gd name="connsiteY0" fmla="*/ 8920 h 10000"/>
                <a:gd name="connsiteX1" fmla="*/ 5649 w 9959"/>
                <a:gd name="connsiteY1" fmla="*/ 8349 h 10000"/>
                <a:gd name="connsiteX2" fmla="*/ 5665 w 9959"/>
                <a:gd name="connsiteY2" fmla="*/ 8066 h 10000"/>
                <a:gd name="connsiteX3" fmla="*/ 5680 w 9959"/>
                <a:gd name="connsiteY3" fmla="*/ 7753 h 10000"/>
                <a:gd name="connsiteX4" fmla="*/ 5700 w 9959"/>
                <a:gd name="connsiteY4" fmla="*/ 7450 h 10000"/>
                <a:gd name="connsiteX5" fmla="*/ 5720 w 9959"/>
                <a:gd name="connsiteY5" fmla="*/ 7151 h 10000"/>
                <a:gd name="connsiteX6" fmla="*/ 5746 w 9959"/>
                <a:gd name="connsiteY6" fmla="*/ 6869 h 10000"/>
                <a:gd name="connsiteX7" fmla="*/ 5767 w 9959"/>
                <a:gd name="connsiteY7" fmla="*/ 6582 h 10000"/>
                <a:gd name="connsiteX8" fmla="*/ 5802 w 9959"/>
                <a:gd name="connsiteY8" fmla="*/ 6298 h 10000"/>
                <a:gd name="connsiteX9" fmla="*/ 5840 w 9959"/>
                <a:gd name="connsiteY9" fmla="*/ 6028 h 10000"/>
                <a:gd name="connsiteX10" fmla="*/ 5881 w 9959"/>
                <a:gd name="connsiteY10" fmla="*/ 5699 h 10000"/>
                <a:gd name="connsiteX11" fmla="*/ 5938 w 9959"/>
                <a:gd name="connsiteY11" fmla="*/ 5370 h 10000"/>
                <a:gd name="connsiteX12" fmla="*/ 5994 w 9959"/>
                <a:gd name="connsiteY12" fmla="*/ 5057 h 10000"/>
                <a:gd name="connsiteX13" fmla="*/ 6067 w 9959"/>
                <a:gd name="connsiteY13" fmla="*/ 4747 h 10000"/>
                <a:gd name="connsiteX14" fmla="*/ 6143 w 9959"/>
                <a:gd name="connsiteY14" fmla="*/ 4448 h 10000"/>
                <a:gd name="connsiteX15" fmla="*/ 6219 w 9959"/>
                <a:gd name="connsiteY15" fmla="*/ 4161 h 10000"/>
                <a:gd name="connsiteX16" fmla="*/ 6309 w 9959"/>
                <a:gd name="connsiteY16" fmla="*/ 3890 h 10000"/>
                <a:gd name="connsiteX17" fmla="*/ 6401 w 9959"/>
                <a:gd name="connsiteY17" fmla="*/ 3634 h 10000"/>
                <a:gd name="connsiteX18" fmla="*/ 6504 w 9959"/>
                <a:gd name="connsiteY18" fmla="*/ 3407 h 10000"/>
                <a:gd name="connsiteX19" fmla="*/ 6606 w 9959"/>
                <a:gd name="connsiteY19" fmla="*/ 3163 h 10000"/>
                <a:gd name="connsiteX20" fmla="*/ 6716 w 9959"/>
                <a:gd name="connsiteY20" fmla="*/ 2980 h 10000"/>
                <a:gd name="connsiteX21" fmla="*/ 6827 w 9959"/>
                <a:gd name="connsiteY21" fmla="*/ 2808 h 10000"/>
                <a:gd name="connsiteX22" fmla="*/ 6946 w 9959"/>
                <a:gd name="connsiteY22" fmla="*/ 2664 h 10000"/>
                <a:gd name="connsiteX23" fmla="*/ 7064 w 9959"/>
                <a:gd name="connsiteY23" fmla="*/ 2521 h 10000"/>
                <a:gd name="connsiteX24" fmla="*/ 7194 w 9959"/>
                <a:gd name="connsiteY24" fmla="*/ 2451 h 10000"/>
                <a:gd name="connsiteX25" fmla="*/ 7322 w 9959"/>
                <a:gd name="connsiteY25" fmla="*/ 2380 h 10000"/>
                <a:gd name="connsiteX26" fmla="*/ 7395 w 9959"/>
                <a:gd name="connsiteY26" fmla="*/ 2606 h 10000"/>
                <a:gd name="connsiteX27" fmla="*/ 7456 w 9959"/>
                <a:gd name="connsiteY27" fmla="*/ 2808 h 10000"/>
                <a:gd name="connsiteX28" fmla="*/ 7524 w 9959"/>
                <a:gd name="connsiteY28" fmla="*/ 3008 h 10000"/>
                <a:gd name="connsiteX29" fmla="*/ 7596 w 9959"/>
                <a:gd name="connsiteY29" fmla="*/ 3163 h 10000"/>
                <a:gd name="connsiteX30" fmla="*/ 7678 w 9959"/>
                <a:gd name="connsiteY30" fmla="*/ 3322 h 10000"/>
                <a:gd name="connsiteX31" fmla="*/ 7770 w 9959"/>
                <a:gd name="connsiteY31" fmla="*/ 3448 h 10000"/>
                <a:gd name="connsiteX32" fmla="*/ 7889 w 9959"/>
                <a:gd name="connsiteY32" fmla="*/ 3577 h 10000"/>
                <a:gd name="connsiteX33" fmla="*/ 8033 w 9959"/>
                <a:gd name="connsiteY33" fmla="*/ 3690 h 10000"/>
                <a:gd name="connsiteX34" fmla="*/ 8116 w 9959"/>
                <a:gd name="connsiteY34" fmla="*/ 3749 h 10000"/>
                <a:gd name="connsiteX35" fmla="*/ 8193 w 9959"/>
                <a:gd name="connsiteY35" fmla="*/ 3765 h 10000"/>
                <a:gd name="connsiteX36" fmla="*/ 8275 w 9959"/>
                <a:gd name="connsiteY36" fmla="*/ 3778 h 10000"/>
                <a:gd name="connsiteX37" fmla="*/ 8353 w 9959"/>
                <a:gd name="connsiteY37" fmla="*/ 3778 h 10000"/>
                <a:gd name="connsiteX38" fmla="*/ 8429 w 9959"/>
                <a:gd name="connsiteY38" fmla="*/ 3749 h 10000"/>
                <a:gd name="connsiteX39" fmla="*/ 8501 w 9959"/>
                <a:gd name="connsiteY39" fmla="*/ 3703 h 10000"/>
                <a:gd name="connsiteX40" fmla="*/ 8577 w 9959"/>
                <a:gd name="connsiteY40" fmla="*/ 3662 h 10000"/>
                <a:gd name="connsiteX41" fmla="*/ 8650 w 9959"/>
                <a:gd name="connsiteY41" fmla="*/ 3577 h 10000"/>
                <a:gd name="connsiteX42" fmla="*/ 8718 w 9959"/>
                <a:gd name="connsiteY42" fmla="*/ 3522 h 10000"/>
                <a:gd name="connsiteX43" fmla="*/ 8785 w 9959"/>
                <a:gd name="connsiteY43" fmla="*/ 3421 h 10000"/>
                <a:gd name="connsiteX44" fmla="*/ 8856 w 9959"/>
                <a:gd name="connsiteY44" fmla="*/ 3322 h 10000"/>
                <a:gd name="connsiteX45" fmla="*/ 8924 w 9959"/>
                <a:gd name="connsiteY45" fmla="*/ 3208 h 10000"/>
                <a:gd name="connsiteX46" fmla="*/ 8979 w 9959"/>
                <a:gd name="connsiteY46" fmla="*/ 3080 h 10000"/>
                <a:gd name="connsiteX47" fmla="*/ 9046 w 9959"/>
                <a:gd name="connsiteY47" fmla="*/ 2935 h 10000"/>
                <a:gd name="connsiteX48" fmla="*/ 9103 w 9959"/>
                <a:gd name="connsiteY48" fmla="*/ 2793 h 10000"/>
                <a:gd name="connsiteX49" fmla="*/ 9168 w 9959"/>
                <a:gd name="connsiteY49" fmla="*/ 2652 h 10000"/>
                <a:gd name="connsiteX50" fmla="*/ 9357 w 9959"/>
                <a:gd name="connsiteY50" fmla="*/ 2935 h 10000"/>
                <a:gd name="connsiteX51" fmla="*/ 9521 w 9959"/>
                <a:gd name="connsiteY51" fmla="*/ 3309 h 10000"/>
                <a:gd name="connsiteX52" fmla="*/ 9660 w 9959"/>
                <a:gd name="connsiteY52" fmla="*/ 3731 h 10000"/>
                <a:gd name="connsiteX53" fmla="*/ 9789 w 9959"/>
                <a:gd name="connsiteY53" fmla="*/ 4219 h 10000"/>
                <a:gd name="connsiteX54" fmla="*/ 9881 w 9959"/>
                <a:gd name="connsiteY54" fmla="*/ 4747 h 10000"/>
                <a:gd name="connsiteX55" fmla="*/ 9959 w 9959"/>
                <a:gd name="connsiteY55" fmla="*/ 5313 h 10000"/>
                <a:gd name="connsiteX56" fmla="*/ 9151 w 9959"/>
                <a:gd name="connsiteY56" fmla="*/ 1698 h 10000"/>
                <a:gd name="connsiteX57" fmla="*/ 9134 w 9959"/>
                <a:gd name="connsiteY57" fmla="*/ 1712 h 10000"/>
                <a:gd name="connsiteX58" fmla="*/ 9123 w 9959"/>
                <a:gd name="connsiteY58" fmla="*/ 1726 h 10000"/>
                <a:gd name="connsiteX59" fmla="*/ 9108 w 9959"/>
                <a:gd name="connsiteY59" fmla="*/ 1739 h 10000"/>
                <a:gd name="connsiteX60" fmla="*/ 9098 w 9959"/>
                <a:gd name="connsiteY60" fmla="*/ 1766 h 10000"/>
                <a:gd name="connsiteX61" fmla="*/ 9056 w 9959"/>
                <a:gd name="connsiteY61" fmla="*/ 1912 h 10000"/>
                <a:gd name="connsiteX62" fmla="*/ 8969 w 9959"/>
                <a:gd name="connsiteY62" fmla="*/ 2168 h 10000"/>
                <a:gd name="connsiteX63" fmla="*/ 8897 w 9959"/>
                <a:gd name="connsiteY63" fmla="*/ 2351 h 10000"/>
                <a:gd name="connsiteX64" fmla="*/ 8831 w 9959"/>
                <a:gd name="connsiteY64" fmla="*/ 2492 h 10000"/>
                <a:gd name="connsiteX65" fmla="*/ 8775 w 9959"/>
                <a:gd name="connsiteY65" fmla="*/ 2623 h 10000"/>
                <a:gd name="connsiteX66" fmla="*/ 8713 w 9959"/>
                <a:gd name="connsiteY66" fmla="*/ 2736 h 10000"/>
                <a:gd name="connsiteX67" fmla="*/ 8660 w 9959"/>
                <a:gd name="connsiteY67" fmla="*/ 2823 h 10000"/>
                <a:gd name="connsiteX68" fmla="*/ 8609 w 9959"/>
                <a:gd name="connsiteY68" fmla="*/ 2906 h 10000"/>
                <a:gd name="connsiteX69" fmla="*/ 8557 w 9959"/>
                <a:gd name="connsiteY69" fmla="*/ 2953 h 10000"/>
                <a:gd name="connsiteX70" fmla="*/ 8507 w 9959"/>
                <a:gd name="connsiteY70" fmla="*/ 3008 h 10000"/>
                <a:gd name="connsiteX71" fmla="*/ 8454 w 9959"/>
                <a:gd name="connsiteY71" fmla="*/ 3022 h 10000"/>
                <a:gd name="connsiteX72" fmla="*/ 8398 w 9959"/>
                <a:gd name="connsiteY72" fmla="*/ 3037 h 10000"/>
                <a:gd name="connsiteX73" fmla="*/ 8348 w 9959"/>
                <a:gd name="connsiteY73" fmla="*/ 3051 h 10000"/>
                <a:gd name="connsiteX74" fmla="*/ 8286 w 9959"/>
                <a:gd name="connsiteY74" fmla="*/ 3051 h 10000"/>
                <a:gd name="connsiteX75" fmla="*/ 8223 w 9959"/>
                <a:gd name="connsiteY75" fmla="*/ 3037 h 10000"/>
                <a:gd name="connsiteX76" fmla="*/ 8151 w 9959"/>
                <a:gd name="connsiteY76" fmla="*/ 3037 h 10000"/>
                <a:gd name="connsiteX77" fmla="*/ 8075 w 9959"/>
                <a:gd name="connsiteY77" fmla="*/ 3022 h 10000"/>
                <a:gd name="connsiteX78" fmla="*/ 7991 w 9959"/>
                <a:gd name="connsiteY78" fmla="*/ 3008 h 10000"/>
                <a:gd name="connsiteX79" fmla="*/ 7936 w 9959"/>
                <a:gd name="connsiteY79" fmla="*/ 2935 h 10000"/>
                <a:gd name="connsiteX80" fmla="*/ 7879 w 9959"/>
                <a:gd name="connsiteY80" fmla="*/ 2892 h 10000"/>
                <a:gd name="connsiteX81" fmla="*/ 7827 w 9959"/>
                <a:gd name="connsiteY81" fmla="*/ 2823 h 10000"/>
                <a:gd name="connsiteX82" fmla="*/ 7764 w 9959"/>
                <a:gd name="connsiteY82" fmla="*/ 2763 h 10000"/>
                <a:gd name="connsiteX83" fmla="*/ 7714 w 9959"/>
                <a:gd name="connsiteY83" fmla="*/ 2692 h 10000"/>
                <a:gd name="connsiteX84" fmla="*/ 7658 w 9959"/>
                <a:gd name="connsiteY84" fmla="*/ 2593 h 10000"/>
                <a:gd name="connsiteX85" fmla="*/ 7617 w 9959"/>
                <a:gd name="connsiteY85" fmla="*/ 2478 h 10000"/>
                <a:gd name="connsiteX86" fmla="*/ 7575 w 9959"/>
                <a:gd name="connsiteY86" fmla="*/ 2351 h 10000"/>
                <a:gd name="connsiteX87" fmla="*/ 7596 w 9959"/>
                <a:gd name="connsiteY87" fmla="*/ 2295 h 10000"/>
                <a:gd name="connsiteX88" fmla="*/ 7612 w 9959"/>
                <a:gd name="connsiteY88" fmla="*/ 2238 h 10000"/>
                <a:gd name="connsiteX89" fmla="*/ 7627 w 9959"/>
                <a:gd name="connsiteY89" fmla="*/ 2168 h 10000"/>
                <a:gd name="connsiteX90" fmla="*/ 7642 w 9959"/>
                <a:gd name="connsiteY90" fmla="*/ 2112 h 10000"/>
                <a:gd name="connsiteX91" fmla="*/ 7683 w 9959"/>
                <a:gd name="connsiteY91" fmla="*/ 1753 h 10000"/>
                <a:gd name="connsiteX92" fmla="*/ 7699 w 9959"/>
                <a:gd name="connsiteY92" fmla="*/ 1397 h 10000"/>
                <a:gd name="connsiteX93" fmla="*/ 7699 w 9959"/>
                <a:gd name="connsiteY93" fmla="*/ 1042 h 10000"/>
                <a:gd name="connsiteX94" fmla="*/ 7688 w 9959"/>
                <a:gd name="connsiteY94" fmla="*/ 685 h 10000"/>
                <a:gd name="connsiteX95" fmla="*/ 7658 w 9959"/>
                <a:gd name="connsiteY95" fmla="*/ 330 h 10000"/>
                <a:gd name="connsiteX96" fmla="*/ 7612 w 9959"/>
                <a:gd name="connsiteY96" fmla="*/ 0 h 10000"/>
                <a:gd name="connsiteX97" fmla="*/ 7169 w 9959"/>
                <a:gd name="connsiteY97" fmla="*/ 1925 h 10000"/>
                <a:gd name="connsiteX98" fmla="*/ 7049 w 9959"/>
                <a:gd name="connsiteY98" fmla="*/ 1955 h 10000"/>
                <a:gd name="connsiteX99" fmla="*/ 6935 w 9959"/>
                <a:gd name="connsiteY99" fmla="*/ 2025 h 10000"/>
                <a:gd name="connsiteX100" fmla="*/ 6822 w 9959"/>
                <a:gd name="connsiteY100" fmla="*/ 2112 h 10000"/>
                <a:gd name="connsiteX101" fmla="*/ 6716 w 9959"/>
                <a:gd name="connsiteY101" fmla="*/ 2195 h 10000"/>
                <a:gd name="connsiteX102" fmla="*/ 6611 w 9959"/>
                <a:gd name="connsiteY102" fmla="*/ 2337 h 10000"/>
                <a:gd name="connsiteX103" fmla="*/ 5536 w 9959"/>
                <a:gd name="connsiteY103" fmla="*/ 6569 h 10000"/>
                <a:gd name="connsiteX104" fmla="*/ 5428 w 9959"/>
                <a:gd name="connsiteY104" fmla="*/ 6439 h 10000"/>
                <a:gd name="connsiteX105" fmla="*/ 5340 w 9959"/>
                <a:gd name="connsiteY105" fmla="*/ 6371 h 10000"/>
                <a:gd name="connsiteX106" fmla="*/ 5258 w 9959"/>
                <a:gd name="connsiteY106" fmla="*/ 6284 h 10000"/>
                <a:gd name="connsiteX107" fmla="*/ 5176 w 9959"/>
                <a:gd name="connsiteY107" fmla="*/ 6185 h 10000"/>
                <a:gd name="connsiteX108" fmla="*/ 5099 w 9959"/>
                <a:gd name="connsiteY108" fmla="*/ 6100 h 10000"/>
                <a:gd name="connsiteX109" fmla="*/ 5045 w 9959"/>
                <a:gd name="connsiteY109" fmla="*/ 6000 h 10000"/>
                <a:gd name="connsiteX110" fmla="*/ 5020 w 9959"/>
                <a:gd name="connsiteY110" fmla="*/ 5886 h 10000"/>
                <a:gd name="connsiteX111" fmla="*/ 4916 w 9959"/>
                <a:gd name="connsiteY111" fmla="*/ 5928 h 10000"/>
                <a:gd name="connsiteX112" fmla="*/ 4748 w 9959"/>
                <a:gd name="connsiteY112" fmla="*/ 6013 h 10000"/>
                <a:gd name="connsiteX113" fmla="*/ 4537 w 9959"/>
                <a:gd name="connsiteY113" fmla="*/ 6100 h 10000"/>
                <a:gd name="connsiteX114" fmla="*/ 4285 w 9959"/>
                <a:gd name="connsiteY114" fmla="*/ 6226 h 10000"/>
                <a:gd name="connsiteX115" fmla="*/ 3996 w 9959"/>
                <a:gd name="connsiteY115" fmla="*/ 6355 h 10000"/>
                <a:gd name="connsiteX116" fmla="*/ 3687 w 9959"/>
                <a:gd name="connsiteY116" fmla="*/ 6483 h 10000"/>
                <a:gd name="connsiteX117" fmla="*/ 3367 w 9959"/>
                <a:gd name="connsiteY117" fmla="*/ 6637 h 10000"/>
                <a:gd name="connsiteX118" fmla="*/ 3042 w 9959"/>
                <a:gd name="connsiteY118" fmla="*/ 6781 h 10000"/>
                <a:gd name="connsiteX119" fmla="*/ 2723 w 9959"/>
                <a:gd name="connsiteY119" fmla="*/ 6925 h 10000"/>
                <a:gd name="connsiteX120" fmla="*/ 2420 w 9959"/>
                <a:gd name="connsiteY120" fmla="*/ 7082 h 10000"/>
                <a:gd name="connsiteX121" fmla="*/ 2137 w 9959"/>
                <a:gd name="connsiteY121" fmla="*/ 7208 h 10000"/>
                <a:gd name="connsiteX122" fmla="*/ 1880 w 9959"/>
                <a:gd name="connsiteY122" fmla="*/ 7325 h 10000"/>
                <a:gd name="connsiteX123" fmla="*/ 1669 w 9959"/>
                <a:gd name="connsiteY123" fmla="*/ 7423 h 10000"/>
                <a:gd name="connsiteX124" fmla="*/ 1510 w 9959"/>
                <a:gd name="connsiteY124" fmla="*/ 7480 h 10000"/>
                <a:gd name="connsiteX125" fmla="*/ 1400 w 9959"/>
                <a:gd name="connsiteY125" fmla="*/ 7538 h 10000"/>
                <a:gd name="connsiteX126" fmla="*/ 1364 w 9959"/>
                <a:gd name="connsiteY126" fmla="*/ 7551 h 10000"/>
                <a:gd name="connsiteX127" fmla="*/ 1282 w 9959"/>
                <a:gd name="connsiteY127" fmla="*/ 7480 h 10000"/>
                <a:gd name="connsiteX128" fmla="*/ 1200 w 9959"/>
                <a:gd name="connsiteY128" fmla="*/ 7410 h 10000"/>
                <a:gd name="connsiteX129" fmla="*/ 1123 w 9959"/>
                <a:gd name="connsiteY129" fmla="*/ 7339 h 10000"/>
                <a:gd name="connsiteX130" fmla="*/ 1042 w 9959"/>
                <a:gd name="connsiteY130" fmla="*/ 7254 h 10000"/>
                <a:gd name="connsiteX131" fmla="*/ 957 w 9959"/>
                <a:gd name="connsiteY131" fmla="*/ 7178 h 10000"/>
                <a:gd name="connsiteX132" fmla="*/ 875 w 9959"/>
                <a:gd name="connsiteY132" fmla="*/ 7095 h 10000"/>
                <a:gd name="connsiteX133" fmla="*/ 798 w 9959"/>
                <a:gd name="connsiteY133" fmla="*/ 7024 h 10000"/>
                <a:gd name="connsiteX134" fmla="*/ 715 w 9959"/>
                <a:gd name="connsiteY134" fmla="*/ 6941 h 10000"/>
                <a:gd name="connsiteX135" fmla="*/ 634 w 9959"/>
                <a:gd name="connsiteY135" fmla="*/ 6869 h 10000"/>
                <a:gd name="connsiteX136" fmla="*/ 551 w 9959"/>
                <a:gd name="connsiteY136" fmla="*/ 6798 h 10000"/>
                <a:gd name="connsiteX137" fmla="*/ 473 w 9959"/>
                <a:gd name="connsiteY137" fmla="*/ 6711 h 10000"/>
                <a:gd name="connsiteX138" fmla="*/ 387 w 9959"/>
                <a:gd name="connsiteY138" fmla="*/ 6653 h 10000"/>
                <a:gd name="connsiteX139" fmla="*/ 304 w 9959"/>
                <a:gd name="connsiteY139" fmla="*/ 6582 h 10000"/>
                <a:gd name="connsiteX140" fmla="*/ 222 w 9959"/>
                <a:gd name="connsiteY140" fmla="*/ 6511 h 10000"/>
                <a:gd name="connsiteX141" fmla="*/ 139 w 9959"/>
                <a:gd name="connsiteY141" fmla="*/ 6455 h 10000"/>
                <a:gd name="connsiteX142" fmla="*/ 56 w 9959"/>
                <a:gd name="connsiteY142" fmla="*/ 6385 h 10000"/>
                <a:gd name="connsiteX143" fmla="*/ 0 w 9959"/>
                <a:gd name="connsiteY143" fmla="*/ 6551 h 10000"/>
                <a:gd name="connsiteX144" fmla="*/ 15 w 9959"/>
                <a:gd name="connsiteY144" fmla="*/ 6582 h 10000"/>
                <a:gd name="connsiteX145" fmla="*/ 51 w 9959"/>
                <a:gd name="connsiteY145" fmla="*/ 6637 h 10000"/>
                <a:gd name="connsiteX146" fmla="*/ 107 w 9959"/>
                <a:gd name="connsiteY146" fmla="*/ 6698 h 10000"/>
                <a:gd name="connsiteX147" fmla="*/ 179 w 9959"/>
                <a:gd name="connsiteY147" fmla="*/ 6781 h 10000"/>
                <a:gd name="connsiteX148" fmla="*/ 267 w 9959"/>
                <a:gd name="connsiteY148" fmla="*/ 6869 h 10000"/>
                <a:gd name="connsiteX149" fmla="*/ 366 w 9959"/>
                <a:gd name="connsiteY149" fmla="*/ 6967 h 10000"/>
                <a:gd name="connsiteX150" fmla="*/ 463 w 9959"/>
                <a:gd name="connsiteY150" fmla="*/ 7082 h 10000"/>
                <a:gd name="connsiteX151" fmla="*/ 566 w 9959"/>
                <a:gd name="connsiteY151" fmla="*/ 7178 h 10000"/>
                <a:gd name="connsiteX152" fmla="*/ 669 w 9959"/>
                <a:gd name="connsiteY152" fmla="*/ 7296 h 10000"/>
                <a:gd name="connsiteX153" fmla="*/ 766 w 9959"/>
                <a:gd name="connsiteY153" fmla="*/ 7394 h 10000"/>
                <a:gd name="connsiteX154" fmla="*/ 865 w 9959"/>
                <a:gd name="connsiteY154" fmla="*/ 7480 h 10000"/>
                <a:gd name="connsiteX155" fmla="*/ 947 w 9959"/>
                <a:gd name="connsiteY155" fmla="*/ 7566 h 10000"/>
                <a:gd name="connsiteX156" fmla="*/ 1014 w 9959"/>
                <a:gd name="connsiteY156" fmla="*/ 7653 h 10000"/>
                <a:gd name="connsiteX157" fmla="*/ 1072 w 9959"/>
                <a:gd name="connsiteY157" fmla="*/ 7694 h 10000"/>
                <a:gd name="connsiteX158" fmla="*/ 1108 w 9959"/>
                <a:gd name="connsiteY158" fmla="*/ 7738 h 10000"/>
                <a:gd name="connsiteX159" fmla="*/ 1118 w 9959"/>
                <a:gd name="connsiteY159" fmla="*/ 7753 h 10000"/>
                <a:gd name="connsiteX160" fmla="*/ 1113 w 9959"/>
                <a:gd name="connsiteY160" fmla="*/ 7753 h 10000"/>
                <a:gd name="connsiteX161" fmla="*/ 1092 w 9959"/>
                <a:gd name="connsiteY161" fmla="*/ 7766 h 10000"/>
                <a:gd name="connsiteX162" fmla="*/ 1072 w 9959"/>
                <a:gd name="connsiteY162" fmla="*/ 7795 h 10000"/>
                <a:gd name="connsiteX163" fmla="*/ 1042 w 9959"/>
                <a:gd name="connsiteY163" fmla="*/ 7836 h 10000"/>
                <a:gd name="connsiteX164" fmla="*/ 1003 w 9959"/>
                <a:gd name="connsiteY164" fmla="*/ 7865 h 10000"/>
                <a:gd name="connsiteX165" fmla="*/ 972 w 9959"/>
                <a:gd name="connsiteY165" fmla="*/ 7907 h 10000"/>
                <a:gd name="connsiteX166" fmla="*/ 947 w 9959"/>
                <a:gd name="connsiteY166" fmla="*/ 7950 h 10000"/>
                <a:gd name="connsiteX167" fmla="*/ 921 w 9959"/>
                <a:gd name="connsiteY167" fmla="*/ 7993 h 10000"/>
                <a:gd name="connsiteX168" fmla="*/ 2528 w 9959"/>
                <a:gd name="connsiteY168" fmla="*/ 9944 h 10000"/>
                <a:gd name="connsiteX169" fmla="*/ 2559 w 9959"/>
                <a:gd name="connsiteY169" fmla="*/ 9987 h 10000"/>
                <a:gd name="connsiteX170" fmla="*/ 2585 w 9959"/>
                <a:gd name="connsiteY170" fmla="*/ 10000 h 10000"/>
                <a:gd name="connsiteX171" fmla="*/ 2615 w 9959"/>
                <a:gd name="connsiteY171" fmla="*/ 10000 h 10000"/>
                <a:gd name="connsiteX172" fmla="*/ 2648 w 9959"/>
                <a:gd name="connsiteY172" fmla="*/ 9928 h 10000"/>
                <a:gd name="connsiteX173" fmla="*/ 1267 w 9959"/>
                <a:gd name="connsiteY173" fmla="*/ 8106 h 10000"/>
                <a:gd name="connsiteX174" fmla="*/ 1359 w 9959"/>
                <a:gd name="connsiteY174" fmla="*/ 8050 h 10000"/>
                <a:gd name="connsiteX175" fmla="*/ 1520 w 9959"/>
                <a:gd name="connsiteY175" fmla="*/ 7963 h 10000"/>
                <a:gd name="connsiteX176" fmla="*/ 1730 w 9959"/>
                <a:gd name="connsiteY176" fmla="*/ 7836 h 10000"/>
                <a:gd name="connsiteX177" fmla="*/ 1983 w 9959"/>
                <a:gd name="connsiteY177" fmla="*/ 7694 h 10000"/>
                <a:gd name="connsiteX178" fmla="*/ 2271 w 9959"/>
                <a:gd name="connsiteY178" fmla="*/ 7551 h 10000"/>
                <a:gd name="connsiteX179" fmla="*/ 2585 w 9959"/>
                <a:gd name="connsiteY179" fmla="*/ 7394 h 10000"/>
                <a:gd name="connsiteX180" fmla="*/ 2919 w 9959"/>
                <a:gd name="connsiteY180" fmla="*/ 7208 h 10000"/>
                <a:gd name="connsiteX181" fmla="*/ 3250 w 9959"/>
                <a:gd name="connsiteY181" fmla="*/ 7038 h 10000"/>
                <a:gd name="connsiteX182" fmla="*/ 3583 w 9959"/>
                <a:gd name="connsiteY182" fmla="*/ 6881 h 10000"/>
                <a:gd name="connsiteX183" fmla="*/ 3899 w 9959"/>
                <a:gd name="connsiteY183" fmla="*/ 6711 h 10000"/>
                <a:gd name="connsiteX184" fmla="*/ 4192 w 9959"/>
                <a:gd name="connsiteY184" fmla="*/ 6569 h 10000"/>
                <a:gd name="connsiteX185" fmla="*/ 4454 w 9959"/>
                <a:gd name="connsiteY185" fmla="*/ 6426 h 10000"/>
                <a:gd name="connsiteX186" fmla="*/ 4681 w 9959"/>
                <a:gd name="connsiteY186" fmla="*/ 6326 h 10000"/>
                <a:gd name="connsiteX187" fmla="*/ 4846 w 9959"/>
                <a:gd name="connsiteY187" fmla="*/ 6226 h 10000"/>
                <a:gd name="connsiteX188" fmla="*/ 4959 w 9959"/>
                <a:gd name="connsiteY188" fmla="*/ 6170 h 10000"/>
                <a:gd name="connsiteX189" fmla="*/ 4994 w 9959"/>
                <a:gd name="connsiteY189" fmla="*/ 6158 h 10000"/>
                <a:gd name="connsiteX190" fmla="*/ 5056 w 9959"/>
                <a:gd name="connsiteY190" fmla="*/ 6255 h 10000"/>
                <a:gd name="connsiteX191" fmla="*/ 5124 w 9959"/>
                <a:gd name="connsiteY191" fmla="*/ 6355 h 10000"/>
                <a:gd name="connsiteX192" fmla="*/ 5196 w 9959"/>
                <a:gd name="connsiteY192" fmla="*/ 6455 h 10000"/>
                <a:gd name="connsiteX193" fmla="*/ 5268 w 9959"/>
                <a:gd name="connsiteY193" fmla="*/ 6569 h 10000"/>
                <a:gd name="connsiteX194" fmla="*/ 5330 w 9959"/>
                <a:gd name="connsiteY194" fmla="*/ 6683 h 10000"/>
                <a:gd name="connsiteX195" fmla="*/ 5397 w 9959"/>
                <a:gd name="connsiteY195" fmla="*/ 6798 h 10000"/>
                <a:gd name="connsiteX196" fmla="*/ 5459 w 9959"/>
                <a:gd name="connsiteY196" fmla="*/ 6910 h 10000"/>
                <a:gd name="connsiteX197" fmla="*/ 5521 w 9959"/>
                <a:gd name="connsiteY197" fmla="*/ 7038 h 10000"/>
                <a:gd name="connsiteX198" fmla="*/ 5516 w 9959"/>
                <a:gd name="connsiteY198" fmla="*/ 7464 h 10000"/>
                <a:gd name="connsiteX199" fmla="*/ 5490 w 9959"/>
                <a:gd name="connsiteY199" fmla="*/ 7865 h 10000"/>
                <a:gd name="connsiteX200" fmla="*/ 5459 w 9959"/>
                <a:gd name="connsiteY200" fmla="*/ 8279 h 10000"/>
                <a:gd name="connsiteX201" fmla="*/ 5428 w 9959"/>
                <a:gd name="connsiteY201" fmla="*/ 8649 h 10000"/>
                <a:gd name="connsiteX202" fmla="*/ 5386 w 9959"/>
                <a:gd name="connsiteY202" fmla="*/ 8519 h 10000"/>
                <a:gd name="connsiteX203" fmla="*/ 5340 w 9959"/>
                <a:gd name="connsiteY203" fmla="*/ 8391 h 10000"/>
                <a:gd name="connsiteX204" fmla="*/ 5299 w 9959"/>
                <a:gd name="connsiteY204" fmla="*/ 8263 h 10000"/>
                <a:gd name="connsiteX205" fmla="*/ 5258 w 9959"/>
                <a:gd name="connsiteY205" fmla="*/ 8146 h 10000"/>
                <a:gd name="connsiteX206" fmla="*/ 5217 w 9959"/>
                <a:gd name="connsiteY206" fmla="*/ 8020 h 10000"/>
                <a:gd name="connsiteX207" fmla="*/ 5176 w 9959"/>
                <a:gd name="connsiteY207" fmla="*/ 7907 h 10000"/>
                <a:gd name="connsiteX208" fmla="*/ 5129 w 9959"/>
                <a:gd name="connsiteY208" fmla="*/ 7795 h 10000"/>
                <a:gd name="connsiteX209" fmla="*/ 5076 w 9959"/>
                <a:gd name="connsiteY209" fmla="*/ 7694 h 10000"/>
                <a:gd name="connsiteX210" fmla="*/ 5119 w 9959"/>
                <a:gd name="connsiteY210" fmla="*/ 7694 h 10000"/>
                <a:gd name="connsiteX211" fmla="*/ 5159 w 9959"/>
                <a:gd name="connsiteY211" fmla="*/ 7738 h 10000"/>
                <a:gd name="connsiteX212" fmla="*/ 5201 w 9959"/>
                <a:gd name="connsiteY212" fmla="*/ 7808 h 10000"/>
                <a:gd name="connsiteX213" fmla="*/ 5237 w 9959"/>
                <a:gd name="connsiteY213" fmla="*/ 7895 h 10000"/>
                <a:gd name="connsiteX214" fmla="*/ 5279 w 9959"/>
                <a:gd name="connsiteY214" fmla="*/ 7980 h 10000"/>
                <a:gd name="connsiteX215" fmla="*/ 5319 w 9959"/>
                <a:gd name="connsiteY215" fmla="*/ 8007 h 10000"/>
                <a:gd name="connsiteX216" fmla="*/ 5361 w 9959"/>
                <a:gd name="connsiteY216" fmla="*/ 8007 h 10000"/>
                <a:gd name="connsiteX217" fmla="*/ 5407 w 9959"/>
                <a:gd name="connsiteY217" fmla="*/ 7950 h 10000"/>
                <a:gd name="connsiteX218" fmla="*/ 5366 w 9959"/>
                <a:gd name="connsiteY218" fmla="*/ 7753 h 10000"/>
                <a:gd name="connsiteX219" fmla="*/ 5314 w 9959"/>
                <a:gd name="connsiteY219" fmla="*/ 7566 h 10000"/>
                <a:gd name="connsiteX220" fmla="*/ 5258 w 9959"/>
                <a:gd name="connsiteY220" fmla="*/ 7410 h 10000"/>
                <a:gd name="connsiteX221" fmla="*/ 5196 w 9959"/>
                <a:gd name="connsiteY221" fmla="*/ 7239 h 10000"/>
                <a:gd name="connsiteX222" fmla="*/ 5129 w 9959"/>
                <a:gd name="connsiteY222" fmla="*/ 7095 h 10000"/>
                <a:gd name="connsiteX223" fmla="*/ 5056 w 9959"/>
                <a:gd name="connsiteY223" fmla="*/ 6967 h 10000"/>
                <a:gd name="connsiteX224" fmla="*/ 4984 w 9959"/>
                <a:gd name="connsiteY224" fmla="*/ 6854 h 10000"/>
                <a:gd name="connsiteX225" fmla="*/ 4916 w 9959"/>
                <a:gd name="connsiteY225" fmla="*/ 6753 h 10000"/>
                <a:gd name="connsiteX226" fmla="*/ 4964 w 9959"/>
                <a:gd name="connsiteY226" fmla="*/ 6766 h 10000"/>
                <a:gd name="connsiteX227" fmla="*/ 5010 w 9959"/>
                <a:gd name="connsiteY227" fmla="*/ 6781 h 10000"/>
                <a:gd name="connsiteX228" fmla="*/ 5056 w 9959"/>
                <a:gd name="connsiteY228" fmla="*/ 6811 h 10000"/>
                <a:gd name="connsiteX229" fmla="*/ 5104 w 9959"/>
                <a:gd name="connsiteY229" fmla="*/ 6854 h 10000"/>
                <a:gd name="connsiteX230" fmla="*/ 5154 w 9959"/>
                <a:gd name="connsiteY230" fmla="*/ 6881 h 10000"/>
                <a:gd name="connsiteX231" fmla="*/ 5201 w 9959"/>
                <a:gd name="connsiteY231" fmla="*/ 6925 h 10000"/>
                <a:gd name="connsiteX232" fmla="*/ 5242 w 9959"/>
                <a:gd name="connsiteY232" fmla="*/ 6981 h 10000"/>
                <a:gd name="connsiteX233" fmla="*/ 5284 w 9959"/>
                <a:gd name="connsiteY233" fmla="*/ 7038 h 10000"/>
                <a:gd name="connsiteX234" fmla="*/ 5309 w 9959"/>
                <a:gd name="connsiteY234" fmla="*/ 7053 h 10000"/>
                <a:gd name="connsiteX235" fmla="*/ 5330 w 9959"/>
                <a:gd name="connsiteY235" fmla="*/ 7108 h 10000"/>
                <a:gd name="connsiteX236" fmla="*/ 5356 w 9959"/>
                <a:gd name="connsiteY236" fmla="*/ 7178 h 10000"/>
                <a:gd name="connsiteX237" fmla="*/ 5371 w 9959"/>
                <a:gd name="connsiteY237" fmla="*/ 7225 h 10000"/>
                <a:gd name="connsiteX238" fmla="*/ 5397 w 9959"/>
                <a:gd name="connsiteY238" fmla="*/ 7296 h 10000"/>
                <a:gd name="connsiteX239" fmla="*/ 5418 w 9959"/>
                <a:gd name="connsiteY239" fmla="*/ 7310 h 10000"/>
                <a:gd name="connsiteX240" fmla="*/ 5443 w 9959"/>
                <a:gd name="connsiteY240" fmla="*/ 7296 h 10000"/>
                <a:gd name="connsiteX241" fmla="*/ 5474 w 9959"/>
                <a:gd name="connsiteY241" fmla="*/ 7225 h 10000"/>
                <a:gd name="connsiteX242" fmla="*/ 5433 w 9959"/>
                <a:gd name="connsiteY242" fmla="*/ 7082 h 10000"/>
                <a:gd name="connsiteX243" fmla="*/ 5386 w 9959"/>
                <a:gd name="connsiteY243" fmla="*/ 6967 h 10000"/>
                <a:gd name="connsiteX244" fmla="*/ 5330 w 9959"/>
                <a:gd name="connsiteY244" fmla="*/ 6869 h 10000"/>
                <a:gd name="connsiteX245" fmla="*/ 5279 w 9959"/>
                <a:gd name="connsiteY245" fmla="*/ 6781 h 10000"/>
                <a:gd name="connsiteX246" fmla="*/ 5217 w 9959"/>
                <a:gd name="connsiteY246" fmla="*/ 6711 h 10000"/>
                <a:gd name="connsiteX247" fmla="*/ 5159 w 9959"/>
                <a:gd name="connsiteY247" fmla="*/ 6669 h 10000"/>
                <a:gd name="connsiteX248" fmla="*/ 5094 w 9959"/>
                <a:gd name="connsiteY248" fmla="*/ 6597 h 10000"/>
                <a:gd name="connsiteX249" fmla="*/ 5035 w 9959"/>
                <a:gd name="connsiteY249" fmla="*/ 6551 h 10000"/>
                <a:gd name="connsiteX250" fmla="*/ 4999 w 9959"/>
                <a:gd name="connsiteY250" fmla="*/ 6511 h 10000"/>
                <a:gd name="connsiteX251" fmla="*/ 4959 w 9959"/>
                <a:gd name="connsiteY251" fmla="*/ 6496 h 10000"/>
                <a:gd name="connsiteX252" fmla="*/ 4922 w 9959"/>
                <a:gd name="connsiteY252" fmla="*/ 6496 h 10000"/>
                <a:gd name="connsiteX253" fmla="*/ 4891 w 9959"/>
                <a:gd name="connsiteY253" fmla="*/ 6569 h 10000"/>
                <a:gd name="connsiteX254" fmla="*/ 4891 w 9959"/>
                <a:gd name="connsiteY254" fmla="*/ 6610 h 10000"/>
                <a:gd name="connsiteX255" fmla="*/ 4896 w 9959"/>
                <a:gd name="connsiteY255" fmla="*/ 6669 h 10000"/>
                <a:gd name="connsiteX256" fmla="*/ 4901 w 9959"/>
                <a:gd name="connsiteY256" fmla="*/ 6698 h 10000"/>
                <a:gd name="connsiteX257" fmla="*/ 4916 w 9959"/>
                <a:gd name="connsiteY257" fmla="*/ 6724 h 10000"/>
                <a:gd name="connsiteX258" fmla="*/ 4876 w 9959"/>
                <a:gd name="connsiteY258" fmla="*/ 6766 h 10000"/>
                <a:gd name="connsiteX259" fmla="*/ 4825 w 9959"/>
                <a:gd name="connsiteY259" fmla="*/ 6781 h 10000"/>
                <a:gd name="connsiteX260" fmla="*/ 4789 w 9959"/>
                <a:gd name="connsiteY260" fmla="*/ 6811 h 10000"/>
                <a:gd name="connsiteX261" fmla="*/ 4784 w 9959"/>
                <a:gd name="connsiteY261" fmla="*/ 6941 h 10000"/>
                <a:gd name="connsiteX262" fmla="*/ 4835 w 9959"/>
                <a:gd name="connsiteY262" fmla="*/ 6995 h 10000"/>
                <a:gd name="connsiteX263" fmla="*/ 4881 w 9959"/>
                <a:gd name="connsiteY263" fmla="*/ 7038 h 10000"/>
                <a:gd name="connsiteX264" fmla="*/ 4927 w 9959"/>
                <a:gd name="connsiteY264" fmla="*/ 7095 h 10000"/>
                <a:gd name="connsiteX265" fmla="*/ 4979 w 9959"/>
                <a:gd name="connsiteY265" fmla="*/ 7123 h 10000"/>
                <a:gd name="connsiteX266" fmla="*/ 5020 w 9959"/>
                <a:gd name="connsiteY266" fmla="*/ 7178 h 10000"/>
                <a:gd name="connsiteX267" fmla="*/ 5071 w 9959"/>
                <a:gd name="connsiteY267" fmla="*/ 7239 h 10000"/>
                <a:gd name="connsiteX268" fmla="*/ 5114 w 9959"/>
                <a:gd name="connsiteY268" fmla="*/ 7325 h 10000"/>
                <a:gd name="connsiteX269" fmla="*/ 5154 w 9959"/>
                <a:gd name="connsiteY269" fmla="*/ 7410 h 10000"/>
                <a:gd name="connsiteX270" fmla="*/ 5119 w 9959"/>
                <a:gd name="connsiteY270" fmla="*/ 7423 h 10000"/>
                <a:gd name="connsiteX271" fmla="*/ 5076 w 9959"/>
                <a:gd name="connsiteY271" fmla="*/ 7423 h 10000"/>
                <a:gd name="connsiteX272" fmla="*/ 5040 w 9959"/>
                <a:gd name="connsiteY272" fmla="*/ 7410 h 10000"/>
                <a:gd name="connsiteX273" fmla="*/ 4999 w 9959"/>
                <a:gd name="connsiteY273" fmla="*/ 7367 h 10000"/>
                <a:gd name="connsiteX274" fmla="*/ 4959 w 9959"/>
                <a:gd name="connsiteY274" fmla="*/ 7339 h 10000"/>
                <a:gd name="connsiteX275" fmla="*/ 4916 w 9959"/>
                <a:gd name="connsiteY275" fmla="*/ 7325 h 10000"/>
                <a:gd name="connsiteX276" fmla="*/ 4881 w 9959"/>
                <a:gd name="connsiteY276" fmla="*/ 7353 h 10000"/>
                <a:gd name="connsiteX277" fmla="*/ 4840 w 9959"/>
                <a:gd name="connsiteY277" fmla="*/ 7410 h 10000"/>
                <a:gd name="connsiteX278" fmla="*/ 4856 w 9959"/>
                <a:gd name="connsiteY278" fmla="*/ 7580 h 10000"/>
                <a:gd name="connsiteX279" fmla="*/ 4891 w 9959"/>
                <a:gd name="connsiteY279" fmla="*/ 7738 h 10000"/>
                <a:gd name="connsiteX280" fmla="*/ 4932 w 9959"/>
                <a:gd name="connsiteY280" fmla="*/ 7850 h 10000"/>
                <a:gd name="connsiteX281" fmla="*/ 4984 w 9959"/>
                <a:gd name="connsiteY281" fmla="*/ 7963 h 10000"/>
                <a:gd name="connsiteX282" fmla="*/ 5035 w 9959"/>
                <a:gd name="connsiteY282" fmla="*/ 8078 h 10000"/>
                <a:gd name="connsiteX283" fmla="*/ 5089 w 9959"/>
                <a:gd name="connsiteY283" fmla="*/ 8206 h 10000"/>
                <a:gd name="connsiteX284" fmla="*/ 5129 w 9959"/>
                <a:gd name="connsiteY284" fmla="*/ 8376 h 10000"/>
                <a:gd name="connsiteX285" fmla="*/ 5164 w 9959"/>
                <a:gd name="connsiteY285" fmla="*/ 8547 h 10000"/>
                <a:gd name="connsiteX286" fmla="*/ 5071 w 9959"/>
                <a:gd name="connsiteY286" fmla="*/ 8606 h 10000"/>
                <a:gd name="connsiteX287" fmla="*/ 4969 w 9959"/>
                <a:gd name="connsiteY287" fmla="*/ 8664 h 10000"/>
                <a:gd name="connsiteX288" fmla="*/ 4876 w 9959"/>
                <a:gd name="connsiteY288" fmla="*/ 8750 h 10000"/>
                <a:gd name="connsiteX289" fmla="*/ 4779 w 9959"/>
                <a:gd name="connsiteY289" fmla="*/ 8835 h 10000"/>
                <a:gd name="connsiteX290" fmla="*/ 4686 w 9959"/>
                <a:gd name="connsiteY290" fmla="*/ 8920 h 10000"/>
                <a:gd name="connsiteX291" fmla="*/ 4587 w 9959"/>
                <a:gd name="connsiteY291" fmla="*/ 8977 h 10000"/>
                <a:gd name="connsiteX292" fmla="*/ 4489 w 9959"/>
                <a:gd name="connsiteY292" fmla="*/ 9033 h 10000"/>
                <a:gd name="connsiteX293" fmla="*/ 4392 w 9959"/>
                <a:gd name="connsiteY293" fmla="*/ 9048 h 10000"/>
                <a:gd name="connsiteX294" fmla="*/ 4413 w 9959"/>
                <a:gd name="connsiteY294" fmla="*/ 8693 h 10000"/>
                <a:gd name="connsiteX295" fmla="*/ 4423 w 9959"/>
                <a:gd name="connsiteY295" fmla="*/ 8292 h 10000"/>
                <a:gd name="connsiteX296" fmla="*/ 4413 w 9959"/>
                <a:gd name="connsiteY296" fmla="*/ 7907 h 10000"/>
                <a:gd name="connsiteX297" fmla="*/ 4392 w 9959"/>
                <a:gd name="connsiteY297" fmla="*/ 7551 h 10000"/>
                <a:gd name="connsiteX298" fmla="*/ 4367 w 9959"/>
                <a:gd name="connsiteY298" fmla="*/ 7437 h 10000"/>
                <a:gd name="connsiteX299" fmla="*/ 4341 w 9959"/>
                <a:gd name="connsiteY299" fmla="*/ 7310 h 10000"/>
                <a:gd name="connsiteX300" fmla="*/ 4311 w 9959"/>
                <a:gd name="connsiteY300" fmla="*/ 7194 h 10000"/>
                <a:gd name="connsiteX301" fmla="*/ 4263 w 9959"/>
                <a:gd name="connsiteY301" fmla="*/ 7151 h 10000"/>
                <a:gd name="connsiteX302" fmla="*/ 4217 w 9959"/>
                <a:gd name="connsiteY302" fmla="*/ 7394 h 10000"/>
                <a:gd name="connsiteX303" fmla="*/ 4186 w 9959"/>
                <a:gd name="connsiteY303" fmla="*/ 7639 h 10000"/>
                <a:gd name="connsiteX304" fmla="*/ 4155 w 9959"/>
                <a:gd name="connsiteY304" fmla="*/ 7879 h 10000"/>
                <a:gd name="connsiteX305" fmla="*/ 4103 w 9959"/>
                <a:gd name="connsiteY305" fmla="*/ 8106 h 10000"/>
                <a:gd name="connsiteX306" fmla="*/ 3899 w 9959"/>
                <a:gd name="connsiteY306" fmla="*/ 7151 h 10000"/>
                <a:gd name="connsiteX307" fmla="*/ 3836 w 9959"/>
                <a:gd name="connsiteY307" fmla="*/ 7151 h 10000"/>
                <a:gd name="connsiteX308" fmla="*/ 3836 w 9959"/>
                <a:gd name="connsiteY308" fmla="*/ 7310 h 10000"/>
                <a:gd name="connsiteX309" fmla="*/ 3879 w 9959"/>
                <a:gd name="connsiteY309" fmla="*/ 7480 h 10000"/>
                <a:gd name="connsiteX310" fmla="*/ 3914 w 9959"/>
                <a:gd name="connsiteY310" fmla="*/ 7666 h 10000"/>
                <a:gd name="connsiteX311" fmla="*/ 3944 w 9959"/>
                <a:gd name="connsiteY311" fmla="*/ 7850 h 10000"/>
                <a:gd name="connsiteX312" fmla="*/ 3975 w 9959"/>
                <a:gd name="connsiteY312" fmla="*/ 8050 h 10000"/>
                <a:gd name="connsiteX313" fmla="*/ 4001 w 9959"/>
                <a:gd name="connsiteY313" fmla="*/ 8221 h 10000"/>
                <a:gd name="connsiteX314" fmla="*/ 4026 w 9959"/>
                <a:gd name="connsiteY314" fmla="*/ 8418 h 10000"/>
                <a:gd name="connsiteX315" fmla="*/ 4042 w 9959"/>
                <a:gd name="connsiteY315" fmla="*/ 8635 h 10000"/>
                <a:gd name="connsiteX316" fmla="*/ 4062 w 9959"/>
                <a:gd name="connsiteY316" fmla="*/ 8835 h 10000"/>
                <a:gd name="connsiteX317" fmla="*/ 4109 w 9959"/>
                <a:gd name="connsiteY317" fmla="*/ 8805 h 10000"/>
                <a:gd name="connsiteX318" fmla="*/ 4150 w 9959"/>
                <a:gd name="connsiteY318" fmla="*/ 8723 h 10000"/>
                <a:gd name="connsiteX319" fmla="*/ 4181 w 9959"/>
                <a:gd name="connsiteY319" fmla="*/ 8635 h 10000"/>
                <a:gd name="connsiteX320" fmla="*/ 4212 w 9959"/>
                <a:gd name="connsiteY320" fmla="*/ 8534 h 10000"/>
                <a:gd name="connsiteX321" fmla="*/ 4232 w 9959"/>
                <a:gd name="connsiteY321" fmla="*/ 8418 h 10000"/>
                <a:gd name="connsiteX322" fmla="*/ 4253 w 9959"/>
                <a:gd name="connsiteY322" fmla="*/ 8292 h 10000"/>
                <a:gd name="connsiteX323" fmla="*/ 4269 w 9959"/>
                <a:gd name="connsiteY323" fmla="*/ 8178 h 10000"/>
                <a:gd name="connsiteX324" fmla="*/ 4291 w 9959"/>
                <a:gd name="connsiteY324" fmla="*/ 8066 h 10000"/>
                <a:gd name="connsiteX325" fmla="*/ 4311 w 9959"/>
                <a:gd name="connsiteY325" fmla="*/ 8178 h 10000"/>
                <a:gd name="connsiteX326" fmla="*/ 4301 w 9959"/>
                <a:gd name="connsiteY326" fmla="*/ 8432 h 10000"/>
                <a:gd name="connsiteX327" fmla="*/ 4275 w 9959"/>
                <a:gd name="connsiteY327" fmla="*/ 8705 h 10000"/>
                <a:gd name="connsiteX328" fmla="*/ 4253 w 9959"/>
                <a:gd name="connsiteY328" fmla="*/ 8948 h 10000"/>
                <a:gd name="connsiteX329" fmla="*/ 4217 w 9959"/>
                <a:gd name="connsiteY329" fmla="*/ 9205 h 10000"/>
                <a:gd name="connsiteX330" fmla="*/ 4181 w 9959"/>
                <a:gd name="connsiteY330" fmla="*/ 9459 h 10000"/>
                <a:gd name="connsiteX331" fmla="*/ 4145 w 9959"/>
                <a:gd name="connsiteY331" fmla="*/ 9703 h 10000"/>
                <a:gd name="connsiteX332" fmla="*/ 4331 w 9959"/>
                <a:gd name="connsiteY332" fmla="*/ 9861 h 10000"/>
                <a:gd name="connsiteX333" fmla="*/ 4346 w 9959"/>
                <a:gd name="connsiteY333" fmla="*/ 9673 h 10000"/>
                <a:gd name="connsiteX334" fmla="*/ 4367 w 9959"/>
                <a:gd name="connsiteY334" fmla="*/ 9516 h 10000"/>
                <a:gd name="connsiteX335" fmla="*/ 4474 w 9959"/>
                <a:gd name="connsiteY335" fmla="*/ 9474 h 10000"/>
                <a:gd name="connsiteX336" fmla="*/ 4587 w 9959"/>
                <a:gd name="connsiteY336" fmla="*/ 9389 h 10000"/>
                <a:gd name="connsiteX337" fmla="*/ 4701 w 9959"/>
                <a:gd name="connsiteY337" fmla="*/ 9304 h 10000"/>
                <a:gd name="connsiteX338" fmla="*/ 4815 w 9959"/>
                <a:gd name="connsiteY338" fmla="*/ 9233 h 10000"/>
                <a:gd name="connsiteX339" fmla="*/ 4927 w 9959"/>
                <a:gd name="connsiteY339" fmla="*/ 9148 h 10000"/>
                <a:gd name="connsiteX340" fmla="*/ 5035 w 9959"/>
                <a:gd name="connsiteY340" fmla="*/ 9063 h 10000"/>
                <a:gd name="connsiteX341" fmla="*/ 5149 w 9959"/>
                <a:gd name="connsiteY341" fmla="*/ 8977 h 10000"/>
                <a:gd name="connsiteX342" fmla="*/ 5258 w 9959"/>
                <a:gd name="connsiteY342" fmla="*/ 8920 h 10000"/>
                <a:gd name="connsiteX0" fmla="*/ 5280 w 9922"/>
                <a:gd name="connsiteY0" fmla="*/ 8920 h 10000"/>
                <a:gd name="connsiteX1" fmla="*/ 5672 w 9922"/>
                <a:gd name="connsiteY1" fmla="*/ 8349 h 10000"/>
                <a:gd name="connsiteX2" fmla="*/ 5688 w 9922"/>
                <a:gd name="connsiteY2" fmla="*/ 8066 h 10000"/>
                <a:gd name="connsiteX3" fmla="*/ 5703 w 9922"/>
                <a:gd name="connsiteY3" fmla="*/ 7753 h 10000"/>
                <a:gd name="connsiteX4" fmla="*/ 5723 w 9922"/>
                <a:gd name="connsiteY4" fmla="*/ 7450 h 10000"/>
                <a:gd name="connsiteX5" fmla="*/ 5744 w 9922"/>
                <a:gd name="connsiteY5" fmla="*/ 7151 h 10000"/>
                <a:gd name="connsiteX6" fmla="*/ 5770 w 9922"/>
                <a:gd name="connsiteY6" fmla="*/ 6869 h 10000"/>
                <a:gd name="connsiteX7" fmla="*/ 5791 w 9922"/>
                <a:gd name="connsiteY7" fmla="*/ 6582 h 10000"/>
                <a:gd name="connsiteX8" fmla="*/ 5826 w 9922"/>
                <a:gd name="connsiteY8" fmla="*/ 6298 h 10000"/>
                <a:gd name="connsiteX9" fmla="*/ 5864 w 9922"/>
                <a:gd name="connsiteY9" fmla="*/ 6028 h 10000"/>
                <a:gd name="connsiteX10" fmla="*/ 5905 w 9922"/>
                <a:gd name="connsiteY10" fmla="*/ 5699 h 10000"/>
                <a:gd name="connsiteX11" fmla="*/ 5962 w 9922"/>
                <a:gd name="connsiteY11" fmla="*/ 5370 h 10000"/>
                <a:gd name="connsiteX12" fmla="*/ 6019 w 9922"/>
                <a:gd name="connsiteY12" fmla="*/ 5057 h 10000"/>
                <a:gd name="connsiteX13" fmla="*/ 6092 w 9922"/>
                <a:gd name="connsiteY13" fmla="*/ 4747 h 10000"/>
                <a:gd name="connsiteX14" fmla="*/ 6168 w 9922"/>
                <a:gd name="connsiteY14" fmla="*/ 4448 h 10000"/>
                <a:gd name="connsiteX15" fmla="*/ 6245 w 9922"/>
                <a:gd name="connsiteY15" fmla="*/ 4161 h 10000"/>
                <a:gd name="connsiteX16" fmla="*/ 6335 w 9922"/>
                <a:gd name="connsiteY16" fmla="*/ 3890 h 10000"/>
                <a:gd name="connsiteX17" fmla="*/ 6427 w 9922"/>
                <a:gd name="connsiteY17" fmla="*/ 3634 h 10000"/>
                <a:gd name="connsiteX18" fmla="*/ 6531 w 9922"/>
                <a:gd name="connsiteY18" fmla="*/ 3407 h 10000"/>
                <a:gd name="connsiteX19" fmla="*/ 6633 w 9922"/>
                <a:gd name="connsiteY19" fmla="*/ 3163 h 10000"/>
                <a:gd name="connsiteX20" fmla="*/ 6744 w 9922"/>
                <a:gd name="connsiteY20" fmla="*/ 2980 h 10000"/>
                <a:gd name="connsiteX21" fmla="*/ 6855 w 9922"/>
                <a:gd name="connsiteY21" fmla="*/ 2808 h 10000"/>
                <a:gd name="connsiteX22" fmla="*/ 6975 w 9922"/>
                <a:gd name="connsiteY22" fmla="*/ 2664 h 10000"/>
                <a:gd name="connsiteX23" fmla="*/ 7093 w 9922"/>
                <a:gd name="connsiteY23" fmla="*/ 2521 h 10000"/>
                <a:gd name="connsiteX24" fmla="*/ 7224 w 9922"/>
                <a:gd name="connsiteY24" fmla="*/ 2451 h 10000"/>
                <a:gd name="connsiteX25" fmla="*/ 7352 w 9922"/>
                <a:gd name="connsiteY25" fmla="*/ 2380 h 10000"/>
                <a:gd name="connsiteX26" fmla="*/ 7425 w 9922"/>
                <a:gd name="connsiteY26" fmla="*/ 2606 h 10000"/>
                <a:gd name="connsiteX27" fmla="*/ 7487 w 9922"/>
                <a:gd name="connsiteY27" fmla="*/ 2808 h 10000"/>
                <a:gd name="connsiteX28" fmla="*/ 7555 w 9922"/>
                <a:gd name="connsiteY28" fmla="*/ 3008 h 10000"/>
                <a:gd name="connsiteX29" fmla="*/ 7627 w 9922"/>
                <a:gd name="connsiteY29" fmla="*/ 3163 h 10000"/>
                <a:gd name="connsiteX30" fmla="*/ 7710 w 9922"/>
                <a:gd name="connsiteY30" fmla="*/ 3322 h 10000"/>
                <a:gd name="connsiteX31" fmla="*/ 7802 w 9922"/>
                <a:gd name="connsiteY31" fmla="*/ 3448 h 10000"/>
                <a:gd name="connsiteX32" fmla="*/ 7921 w 9922"/>
                <a:gd name="connsiteY32" fmla="*/ 3577 h 10000"/>
                <a:gd name="connsiteX33" fmla="*/ 8066 w 9922"/>
                <a:gd name="connsiteY33" fmla="*/ 3690 h 10000"/>
                <a:gd name="connsiteX34" fmla="*/ 8149 w 9922"/>
                <a:gd name="connsiteY34" fmla="*/ 3749 h 10000"/>
                <a:gd name="connsiteX35" fmla="*/ 8227 w 9922"/>
                <a:gd name="connsiteY35" fmla="*/ 3765 h 10000"/>
                <a:gd name="connsiteX36" fmla="*/ 8309 w 9922"/>
                <a:gd name="connsiteY36" fmla="*/ 3778 h 10000"/>
                <a:gd name="connsiteX37" fmla="*/ 8387 w 9922"/>
                <a:gd name="connsiteY37" fmla="*/ 3778 h 10000"/>
                <a:gd name="connsiteX38" fmla="*/ 8464 w 9922"/>
                <a:gd name="connsiteY38" fmla="*/ 3749 h 10000"/>
                <a:gd name="connsiteX39" fmla="*/ 8536 w 9922"/>
                <a:gd name="connsiteY39" fmla="*/ 3703 h 10000"/>
                <a:gd name="connsiteX40" fmla="*/ 8612 w 9922"/>
                <a:gd name="connsiteY40" fmla="*/ 3662 h 10000"/>
                <a:gd name="connsiteX41" fmla="*/ 8686 w 9922"/>
                <a:gd name="connsiteY41" fmla="*/ 3577 h 10000"/>
                <a:gd name="connsiteX42" fmla="*/ 8754 w 9922"/>
                <a:gd name="connsiteY42" fmla="*/ 3522 h 10000"/>
                <a:gd name="connsiteX43" fmla="*/ 8821 w 9922"/>
                <a:gd name="connsiteY43" fmla="*/ 3421 h 10000"/>
                <a:gd name="connsiteX44" fmla="*/ 8892 w 9922"/>
                <a:gd name="connsiteY44" fmla="*/ 3322 h 10000"/>
                <a:gd name="connsiteX45" fmla="*/ 8961 w 9922"/>
                <a:gd name="connsiteY45" fmla="*/ 3208 h 10000"/>
                <a:gd name="connsiteX46" fmla="*/ 9016 w 9922"/>
                <a:gd name="connsiteY46" fmla="*/ 3080 h 10000"/>
                <a:gd name="connsiteX47" fmla="*/ 9083 w 9922"/>
                <a:gd name="connsiteY47" fmla="*/ 2935 h 10000"/>
                <a:gd name="connsiteX48" fmla="*/ 9140 w 9922"/>
                <a:gd name="connsiteY48" fmla="*/ 2793 h 10000"/>
                <a:gd name="connsiteX49" fmla="*/ 9206 w 9922"/>
                <a:gd name="connsiteY49" fmla="*/ 2652 h 10000"/>
                <a:gd name="connsiteX50" fmla="*/ 9396 w 9922"/>
                <a:gd name="connsiteY50" fmla="*/ 2935 h 10000"/>
                <a:gd name="connsiteX51" fmla="*/ 9560 w 9922"/>
                <a:gd name="connsiteY51" fmla="*/ 3309 h 10000"/>
                <a:gd name="connsiteX52" fmla="*/ 9700 w 9922"/>
                <a:gd name="connsiteY52" fmla="*/ 3731 h 10000"/>
                <a:gd name="connsiteX53" fmla="*/ 9829 w 9922"/>
                <a:gd name="connsiteY53" fmla="*/ 4219 h 10000"/>
                <a:gd name="connsiteX54" fmla="*/ 9922 w 9922"/>
                <a:gd name="connsiteY54" fmla="*/ 4747 h 10000"/>
                <a:gd name="connsiteX55" fmla="*/ 9189 w 9922"/>
                <a:gd name="connsiteY55" fmla="*/ 1698 h 10000"/>
                <a:gd name="connsiteX56" fmla="*/ 9172 w 9922"/>
                <a:gd name="connsiteY56" fmla="*/ 1712 h 10000"/>
                <a:gd name="connsiteX57" fmla="*/ 9161 w 9922"/>
                <a:gd name="connsiteY57" fmla="*/ 1726 h 10000"/>
                <a:gd name="connsiteX58" fmla="*/ 9145 w 9922"/>
                <a:gd name="connsiteY58" fmla="*/ 1739 h 10000"/>
                <a:gd name="connsiteX59" fmla="*/ 9135 w 9922"/>
                <a:gd name="connsiteY59" fmla="*/ 1766 h 10000"/>
                <a:gd name="connsiteX60" fmla="*/ 9093 w 9922"/>
                <a:gd name="connsiteY60" fmla="*/ 1912 h 10000"/>
                <a:gd name="connsiteX61" fmla="*/ 9006 w 9922"/>
                <a:gd name="connsiteY61" fmla="*/ 2168 h 10000"/>
                <a:gd name="connsiteX62" fmla="*/ 8934 w 9922"/>
                <a:gd name="connsiteY62" fmla="*/ 2351 h 10000"/>
                <a:gd name="connsiteX63" fmla="*/ 8867 w 9922"/>
                <a:gd name="connsiteY63" fmla="*/ 2492 h 10000"/>
                <a:gd name="connsiteX64" fmla="*/ 8811 w 9922"/>
                <a:gd name="connsiteY64" fmla="*/ 2623 h 10000"/>
                <a:gd name="connsiteX65" fmla="*/ 8749 w 9922"/>
                <a:gd name="connsiteY65" fmla="*/ 2736 h 10000"/>
                <a:gd name="connsiteX66" fmla="*/ 8696 w 9922"/>
                <a:gd name="connsiteY66" fmla="*/ 2823 h 10000"/>
                <a:gd name="connsiteX67" fmla="*/ 8644 w 9922"/>
                <a:gd name="connsiteY67" fmla="*/ 2906 h 10000"/>
                <a:gd name="connsiteX68" fmla="*/ 8592 w 9922"/>
                <a:gd name="connsiteY68" fmla="*/ 2953 h 10000"/>
                <a:gd name="connsiteX69" fmla="*/ 8542 w 9922"/>
                <a:gd name="connsiteY69" fmla="*/ 3008 h 10000"/>
                <a:gd name="connsiteX70" fmla="*/ 8489 w 9922"/>
                <a:gd name="connsiteY70" fmla="*/ 3022 h 10000"/>
                <a:gd name="connsiteX71" fmla="*/ 8433 w 9922"/>
                <a:gd name="connsiteY71" fmla="*/ 3037 h 10000"/>
                <a:gd name="connsiteX72" fmla="*/ 8382 w 9922"/>
                <a:gd name="connsiteY72" fmla="*/ 3051 h 10000"/>
                <a:gd name="connsiteX73" fmla="*/ 8320 w 9922"/>
                <a:gd name="connsiteY73" fmla="*/ 3051 h 10000"/>
                <a:gd name="connsiteX74" fmla="*/ 8257 w 9922"/>
                <a:gd name="connsiteY74" fmla="*/ 3037 h 10000"/>
                <a:gd name="connsiteX75" fmla="*/ 8185 w 9922"/>
                <a:gd name="connsiteY75" fmla="*/ 3037 h 10000"/>
                <a:gd name="connsiteX76" fmla="*/ 8108 w 9922"/>
                <a:gd name="connsiteY76" fmla="*/ 3022 h 10000"/>
                <a:gd name="connsiteX77" fmla="*/ 8024 w 9922"/>
                <a:gd name="connsiteY77" fmla="*/ 3008 h 10000"/>
                <a:gd name="connsiteX78" fmla="*/ 7969 w 9922"/>
                <a:gd name="connsiteY78" fmla="*/ 2935 h 10000"/>
                <a:gd name="connsiteX79" fmla="*/ 7911 w 9922"/>
                <a:gd name="connsiteY79" fmla="*/ 2892 h 10000"/>
                <a:gd name="connsiteX80" fmla="*/ 7859 w 9922"/>
                <a:gd name="connsiteY80" fmla="*/ 2823 h 10000"/>
                <a:gd name="connsiteX81" fmla="*/ 7796 w 9922"/>
                <a:gd name="connsiteY81" fmla="*/ 2763 h 10000"/>
                <a:gd name="connsiteX82" fmla="*/ 7746 w 9922"/>
                <a:gd name="connsiteY82" fmla="*/ 2692 h 10000"/>
                <a:gd name="connsiteX83" fmla="*/ 7690 w 9922"/>
                <a:gd name="connsiteY83" fmla="*/ 2593 h 10000"/>
                <a:gd name="connsiteX84" fmla="*/ 7648 w 9922"/>
                <a:gd name="connsiteY84" fmla="*/ 2478 h 10000"/>
                <a:gd name="connsiteX85" fmla="*/ 7606 w 9922"/>
                <a:gd name="connsiteY85" fmla="*/ 2351 h 10000"/>
                <a:gd name="connsiteX86" fmla="*/ 7627 w 9922"/>
                <a:gd name="connsiteY86" fmla="*/ 2295 h 10000"/>
                <a:gd name="connsiteX87" fmla="*/ 7643 w 9922"/>
                <a:gd name="connsiteY87" fmla="*/ 2238 h 10000"/>
                <a:gd name="connsiteX88" fmla="*/ 7658 w 9922"/>
                <a:gd name="connsiteY88" fmla="*/ 2168 h 10000"/>
                <a:gd name="connsiteX89" fmla="*/ 7673 w 9922"/>
                <a:gd name="connsiteY89" fmla="*/ 2112 h 10000"/>
                <a:gd name="connsiteX90" fmla="*/ 7715 w 9922"/>
                <a:gd name="connsiteY90" fmla="*/ 1753 h 10000"/>
                <a:gd name="connsiteX91" fmla="*/ 7731 w 9922"/>
                <a:gd name="connsiteY91" fmla="*/ 1397 h 10000"/>
                <a:gd name="connsiteX92" fmla="*/ 7731 w 9922"/>
                <a:gd name="connsiteY92" fmla="*/ 1042 h 10000"/>
                <a:gd name="connsiteX93" fmla="*/ 7720 w 9922"/>
                <a:gd name="connsiteY93" fmla="*/ 685 h 10000"/>
                <a:gd name="connsiteX94" fmla="*/ 7690 w 9922"/>
                <a:gd name="connsiteY94" fmla="*/ 330 h 10000"/>
                <a:gd name="connsiteX95" fmla="*/ 7643 w 9922"/>
                <a:gd name="connsiteY95" fmla="*/ 0 h 10000"/>
                <a:gd name="connsiteX96" fmla="*/ 7199 w 9922"/>
                <a:gd name="connsiteY96" fmla="*/ 1925 h 10000"/>
                <a:gd name="connsiteX97" fmla="*/ 7078 w 9922"/>
                <a:gd name="connsiteY97" fmla="*/ 1955 h 10000"/>
                <a:gd name="connsiteX98" fmla="*/ 6964 w 9922"/>
                <a:gd name="connsiteY98" fmla="*/ 2025 h 10000"/>
                <a:gd name="connsiteX99" fmla="*/ 6850 w 9922"/>
                <a:gd name="connsiteY99" fmla="*/ 2112 h 10000"/>
                <a:gd name="connsiteX100" fmla="*/ 6744 w 9922"/>
                <a:gd name="connsiteY100" fmla="*/ 2195 h 10000"/>
                <a:gd name="connsiteX101" fmla="*/ 6638 w 9922"/>
                <a:gd name="connsiteY101" fmla="*/ 2337 h 10000"/>
                <a:gd name="connsiteX102" fmla="*/ 5559 w 9922"/>
                <a:gd name="connsiteY102" fmla="*/ 6569 h 10000"/>
                <a:gd name="connsiteX103" fmla="*/ 5450 w 9922"/>
                <a:gd name="connsiteY103" fmla="*/ 6439 h 10000"/>
                <a:gd name="connsiteX104" fmla="*/ 5362 w 9922"/>
                <a:gd name="connsiteY104" fmla="*/ 6371 h 10000"/>
                <a:gd name="connsiteX105" fmla="*/ 5280 w 9922"/>
                <a:gd name="connsiteY105" fmla="*/ 6284 h 10000"/>
                <a:gd name="connsiteX106" fmla="*/ 5197 w 9922"/>
                <a:gd name="connsiteY106" fmla="*/ 6185 h 10000"/>
                <a:gd name="connsiteX107" fmla="*/ 5120 w 9922"/>
                <a:gd name="connsiteY107" fmla="*/ 6100 h 10000"/>
                <a:gd name="connsiteX108" fmla="*/ 5066 w 9922"/>
                <a:gd name="connsiteY108" fmla="*/ 6000 h 10000"/>
                <a:gd name="connsiteX109" fmla="*/ 5041 w 9922"/>
                <a:gd name="connsiteY109" fmla="*/ 5886 h 10000"/>
                <a:gd name="connsiteX110" fmla="*/ 4936 w 9922"/>
                <a:gd name="connsiteY110" fmla="*/ 5928 h 10000"/>
                <a:gd name="connsiteX111" fmla="*/ 4768 w 9922"/>
                <a:gd name="connsiteY111" fmla="*/ 6013 h 10000"/>
                <a:gd name="connsiteX112" fmla="*/ 4556 w 9922"/>
                <a:gd name="connsiteY112" fmla="*/ 6100 h 10000"/>
                <a:gd name="connsiteX113" fmla="*/ 4303 w 9922"/>
                <a:gd name="connsiteY113" fmla="*/ 6226 h 10000"/>
                <a:gd name="connsiteX114" fmla="*/ 4012 w 9922"/>
                <a:gd name="connsiteY114" fmla="*/ 6355 h 10000"/>
                <a:gd name="connsiteX115" fmla="*/ 3702 w 9922"/>
                <a:gd name="connsiteY115" fmla="*/ 6483 h 10000"/>
                <a:gd name="connsiteX116" fmla="*/ 3381 w 9922"/>
                <a:gd name="connsiteY116" fmla="*/ 6637 h 10000"/>
                <a:gd name="connsiteX117" fmla="*/ 3055 w 9922"/>
                <a:gd name="connsiteY117" fmla="*/ 6781 h 10000"/>
                <a:gd name="connsiteX118" fmla="*/ 2734 w 9922"/>
                <a:gd name="connsiteY118" fmla="*/ 6925 h 10000"/>
                <a:gd name="connsiteX119" fmla="*/ 2430 w 9922"/>
                <a:gd name="connsiteY119" fmla="*/ 7082 h 10000"/>
                <a:gd name="connsiteX120" fmla="*/ 2146 w 9922"/>
                <a:gd name="connsiteY120" fmla="*/ 7208 h 10000"/>
                <a:gd name="connsiteX121" fmla="*/ 1888 w 9922"/>
                <a:gd name="connsiteY121" fmla="*/ 7325 h 10000"/>
                <a:gd name="connsiteX122" fmla="*/ 1676 w 9922"/>
                <a:gd name="connsiteY122" fmla="*/ 7423 h 10000"/>
                <a:gd name="connsiteX123" fmla="*/ 1516 w 9922"/>
                <a:gd name="connsiteY123" fmla="*/ 7480 h 10000"/>
                <a:gd name="connsiteX124" fmla="*/ 1406 w 9922"/>
                <a:gd name="connsiteY124" fmla="*/ 7538 h 10000"/>
                <a:gd name="connsiteX125" fmla="*/ 1370 w 9922"/>
                <a:gd name="connsiteY125" fmla="*/ 7551 h 10000"/>
                <a:gd name="connsiteX126" fmla="*/ 1287 w 9922"/>
                <a:gd name="connsiteY126" fmla="*/ 7480 h 10000"/>
                <a:gd name="connsiteX127" fmla="*/ 1205 w 9922"/>
                <a:gd name="connsiteY127" fmla="*/ 7410 h 10000"/>
                <a:gd name="connsiteX128" fmla="*/ 1128 w 9922"/>
                <a:gd name="connsiteY128" fmla="*/ 7339 h 10000"/>
                <a:gd name="connsiteX129" fmla="*/ 1046 w 9922"/>
                <a:gd name="connsiteY129" fmla="*/ 7254 h 10000"/>
                <a:gd name="connsiteX130" fmla="*/ 961 w 9922"/>
                <a:gd name="connsiteY130" fmla="*/ 7178 h 10000"/>
                <a:gd name="connsiteX131" fmla="*/ 879 w 9922"/>
                <a:gd name="connsiteY131" fmla="*/ 7095 h 10000"/>
                <a:gd name="connsiteX132" fmla="*/ 801 w 9922"/>
                <a:gd name="connsiteY132" fmla="*/ 7024 h 10000"/>
                <a:gd name="connsiteX133" fmla="*/ 718 w 9922"/>
                <a:gd name="connsiteY133" fmla="*/ 6941 h 10000"/>
                <a:gd name="connsiteX134" fmla="*/ 637 w 9922"/>
                <a:gd name="connsiteY134" fmla="*/ 6869 h 10000"/>
                <a:gd name="connsiteX135" fmla="*/ 553 w 9922"/>
                <a:gd name="connsiteY135" fmla="*/ 6798 h 10000"/>
                <a:gd name="connsiteX136" fmla="*/ 475 w 9922"/>
                <a:gd name="connsiteY136" fmla="*/ 6711 h 10000"/>
                <a:gd name="connsiteX137" fmla="*/ 389 w 9922"/>
                <a:gd name="connsiteY137" fmla="*/ 6653 h 10000"/>
                <a:gd name="connsiteX138" fmla="*/ 305 w 9922"/>
                <a:gd name="connsiteY138" fmla="*/ 6582 h 10000"/>
                <a:gd name="connsiteX139" fmla="*/ 223 w 9922"/>
                <a:gd name="connsiteY139" fmla="*/ 6511 h 10000"/>
                <a:gd name="connsiteX140" fmla="*/ 140 w 9922"/>
                <a:gd name="connsiteY140" fmla="*/ 6455 h 10000"/>
                <a:gd name="connsiteX141" fmla="*/ 56 w 9922"/>
                <a:gd name="connsiteY141" fmla="*/ 6385 h 10000"/>
                <a:gd name="connsiteX142" fmla="*/ 0 w 9922"/>
                <a:gd name="connsiteY142" fmla="*/ 6551 h 10000"/>
                <a:gd name="connsiteX143" fmla="*/ 15 w 9922"/>
                <a:gd name="connsiteY143" fmla="*/ 6582 h 10000"/>
                <a:gd name="connsiteX144" fmla="*/ 51 w 9922"/>
                <a:gd name="connsiteY144" fmla="*/ 6637 h 10000"/>
                <a:gd name="connsiteX145" fmla="*/ 107 w 9922"/>
                <a:gd name="connsiteY145" fmla="*/ 6698 h 10000"/>
                <a:gd name="connsiteX146" fmla="*/ 180 w 9922"/>
                <a:gd name="connsiteY146" fmla="*/ 6781 h 10000"/>
                <a:gd name="connsiteX147" fmla="*/ 268 w 9922"/>
                <a:gd name="connsiteY147" fmla="*/ 6869 h 10000"/>
                <a:gd name="connsiteX148" fmla="*/ 368 w 9922"/>
                <a:gd name="connsiteY148" fmla="*/ 6967 h 10000"/>
                <a:gd name="connsiteX149" fmla="*/ 465 w 9922"/>
                <a:gd name="connsiteY149" fmla="*/ 7082 h 10000"/>
                <a:gd name="connsiteX150" fmla="*/ 568 w 9922"/>
                <a:gd name="connsiteY150" fmla="*/ 7178 h 10000"/>
                <a:gd name="connsiteX151" fmla="*/ 672 w 9922"/>
                <a:gd name="connsiteY151" fmla="*/ 7296 h 10000"/>
                <a:gd name="connsiteX152" fmla="*/ 769 w 9922"/>
                <a:gd name="connsiteY152" fmla="*/ 7394 h 10000"/>
                <a:gd name="connsiteX153" fmla="*/ 869 w 9922"/>
                <a:gd name="connsiteY153" fmla="*/ 7480 h 10000"/>
                <a:gd name="connsiteX154" fmla="*/ 951 w 9922"/>
                <a:gd name="connsiteY154" fmla="*/ 7566 h 10000"/>
                <a:gd name="connsiteX155" fmla="*/ 1018 w 9922"/>
                <a:gd name="connsiteY155" fmla="*/ 7653 h 10000"/>
                <a:gd name="connsiteX156" fmla="*/ 1076 w 9922"/>
                <a:gd name="connsiteY156" fmla="*/ 7694 h 10000"/>
                <a:gd name="connsiteX157" fmla="*/ 1113 w 9922"/>
                <a:gd name="connsiteY157" fmla="*/ 7738 h 10000"/>
                <a:gd name="connsiteX158" fmla="*/ 1123 w 9922"/>
                <a:gd name="connsiteY158" fmla="*/ 7753 h 10000"/>
                <a:gd name="connsiteX159" fmla="*/ 1118 w 9922"/>
                <a:gd name="connsiteY159" fmla="*/ 7753 h 10000"/>
                <a:gd name="connsiteX160" fmla="*/ 1096 w 9922"/>
                <a:gd name="connsiteY160" fmla="*/ 7766 h 10000"/>
                <a:gd name="connsiteX161" fmla="*/ 1076 w 9922"/>
                <a:gd name="connsiteY161" fmla="*/ 7795 h 10000"/>
                <a:gd name="connsiteX162" fmla="*/ 1046 w 9922"/>
                <a:gd name="connsiteY162" fmla="*/ 7836 h 10000"/>
                <a:gd name="connsiteX163" fmla="*/ 1007 w 9922"/>
                <a:gd name="connsiteY163" fmla="*/ 7865 h 10000"/>
                <a:gd name="connsiteX164" fmla="*/ 976 w 9922"/>
                <a:gd name="connsiteY164" fmla="*/ 7907 h 10000"/>
                <a:gd name="connsiteX165" fmla="*/ 951 w 9922"/>
                <a:gd name="connsiteY165" fmla="*/ 7950 h 10000"/>
                <a:gd name="connsiteX166" fmla="*/ 925 w 9922"/>
                <a:gd name="connsiteY166" fmla="*/ 7993 h 10000"/>
                <a:gd name="connsiteX167" fmla="*/ 2538 w 9922"/>
                <a:gd name="connsiteY167" fmla="*/ 9944 h 10000"/>
                <a:gd name="connsiteX168" fmla="*/ 2570 w 9922"/>
                <a:gd name="connsiteY168" fmla="*/ 9987 h 10000"/>
                <a:gd name="connsiteX169" fmla="*/ 2596 w 9922"/>
                <a:gd name="connsiteY169" fmla="*/ 10000 h 10000"/>
                <a:gd name="connsiteX170" fmla="*/ 2626 w 9922"/>
                <a:gd name="connsiteY170" fmla="*/ 10000 h 10000"/>
                <a:gd name="connsiteX171" fmla="*/ 2659 w 9922"/>
                <a:gd name="connsiteY171" fmla="*/ 9928 h 10000"/>
                <a:gd name="connsiteX172" fmla="*/ 1272 w 9922"/>
                <a:gd name="connsiteY172" fmla="*/ 8106 h 10000"/>
                <a:gd name="connsiteX173" fmla="*/ 1365 w 9922"/>
                <a:gd name="connsiteY173" fmla="*/ 8050 h 10000"/>
                <a:gd name="connsiteX174" fmla="*/ 1526 w 9922"/>
                <a:gd name="connsiteY174" fmla="*/ 7963 h 10000"/>
                <a:gd name="connsiteX175" fmla="*/ 1737 w 9922"/>
                <a:gd name="connsiteY175" fmla="*/ 7836 h 10000"/>
                <a:gd name="connsiteX176" fmla="*/ 1991 w 9922"/>
                <a:gd name="connsiteY176" fmla="*/ 7694 h 10000"/>
                <a:gd name="connsiteX177" fmla="*/ 2280 w 9922"/>
                <a:gd name="connsiteY177" fmla="*/ 7551 h 10000"/>
                <a:gd name="connsiteX178" fmla="*/ 2596 w 9922"/>
                <a:gd name="connsiteY178" fmla="*/ 7394 h 10000"/>
                <a:gd name="connsiteX179" fmla="*/ 2931 w 9922"/>
                <a:gd name="connsiteY179" fmla="*/ 7208 h 10000"/>
                <a:gd name="connsiteX180" fmla="*/ 3263 w 9922"/>
                <a:gd name="connsiteY180" fmla="*/ 7038 h 10000"/>
                <a:gd name="connsiteX181" fmla="*/ 3598 w 9922"/>
                <a:gd name="connsiteY181" fmla="*/ 6881 h 10000"/>
                <a:gd name="connsiteX182" fmla="*/ 3915 w 9922"/>
                <a:gd name="connsiteY182" fmla="*/ 6711 h 10000"/>
                <a:gd name="connsiteX183" fmla="*/ 4209 w 9922"/>
                <a:gd name="connsiteY183" fmla="*/ 6569 h 10000"/>
                <a:gd name="connsiteX184" fmla="*/ 4472 w 9922"/>
                <a:gd name="connsiteY184" fmla="*/ 6426 h 10000"/>
                <a:gd name="connsiteX185" fmla="*/ 4700 w 9922"/>
                <a:gd name="connsiteY185" fmla="*/ 6326 h 10000"/>
                <a:gd name="connsiteX186" fmla="*/ 4866 w 9922"/>
                <a:gd name="connsiteY186" fmla="*/ 6226 h 10000"/>
                <a:gd name="connsiteX187" fmla="*/ 4979 w 9922"/>
                <a:gd name="connsiteY187" fmla="*/ 6170 h 10000"/>
                <a:gd name="connsiteX188" fmla="*/ 5015 w 9922"/>
                <a:gd name="connsiteY188" fmla="*/ 6158 h 10000"/>
                <a:gd name="connsiteX189" fmla="*/ 5077 w 9922"/>
                <a:gd name="connsiteY189" fmla="*/ 6255 h 10000"/>
                <a:gd name="connsiteX190" fmla="*/ 5145 w 9922"/>
                <a:gd name="connsiteY190" fmla="*/ 6355 h 10000"/>
                <a:gd name="connsiteX191" fmla="*/ 5217 w 9922"/>
                <a:gd name="connsiteY191" fmla="*/ 6455 h 10000"/>
                <a:gd name="connsiteX192" fmla="*/ 5290 w 9922"/>
                <a:gd name="connsiteY192" fmla="*/ 6569 h 10000"/>
                <a:gd name="connsiteX193" fmla="*/ 5352 w 9922"/>
                <a:gd name="connsiteY193" fmla="*/ 6683 h 10000"/>
                <a:gd name="connsiteX194" fmla="*/ 5419 w 9922"/>
                <a:gd name="connsiteY194" fmla="*/ 6798 h 10000"/>
                <a:gd name="connsiteX195" fmla="*/ 5481 w 9922"/>
                <a:gd name="connsiteY195" fmla="*/ 6910 h 10000"/>
                <a:gd name="connsiteX196" fmla="*/ 5544 w 9922"/>
                <a:gd name="connsiteY196" fmla="*/ 7038 h 10000"/>
                <a:gd name="connsiteX197" fmla="*/ 5539 w 9922"/>
                <a:gd name="connsiteY197" fmla="*/ 7464 h 10000"/>
                <a:gd name="connsiteX198" fmla="*/ 5513 w 9922"/>
                <a:gd name="connsiteY198" fmla="*/ 7865 h 10000"/>
                <a:gd name="connsiteX199" fmla="*/ 5481 w 9922"/>
                <a:gd name="connsiteY199" fmla="*/ 8279 h 10000"/>
                <a:gd name="connsiteX200" fmla="*/ 5450 w 9922"/>
                <a:gd name="connsiteY200" fmla="*/ 8649 h 10000"/>
                <a:gd name="connsiteX201" fmla="*/ 5408 w 9922"/>
                <a:gd name="connsiteY201" fmla="*/ 8519 h 10000"/>
                <a:gd name="connsiteX202" fmla="*/ 5362 w 9922"/>
                <a:gd name="connsiteY202" fmla="*/ 8391 h 10000"/>
                <a:gd name="connsiteX203" fmla="*/ 5321 w 9922"/>
                <a:gd name="connsiteY203" fmla="*/ 8263 h 10000"/>
                <a:gd name="connsiteX204" fmla="*/ 5280 w 9922"/>
                <a:gd name="connsiteY204" fmla="*/ 8146 h 10000"/>
                <a:gd name="connsiteX205" fmla="*/ 5238 w 9922"/>
                <a:gd name="connsiteY205" fmla="*/ 8020 h 10000"/>
                <a:gd name="connsiteX206" fmla="*/ 5197 w 9922"/>
                <a:gd name="connsiteY206" fmla="*/ 7907 h 10000"/>
                <a:gd name="connsiteX207" fmla="*/ 5150 w 9922"/>
                <a:gd name="connsiteY207" fmla="*/ 7795 h 10000"/>
                <a:gd name="connsiteX208" fmla="*/ 5097 w 9922"/>
                <a:gd name="connsiteY208" fmla="*/ 7694 h 10000"/>
                <a:gd name="connsiteX209" fmla="*/ 5140 w 9922"/>
                <a:gd name="connsiteY209" fmla="*/ 7694 h 10000"/>
                <a:gd name="connsiteX210" fmla="*/ 5180 w 9922"/>
                <a:gd name="connsiteY210" fmla="*/ 7738 h 10000"/>
                <a:gd name="connsiteX211" fmla="*/ 5222 w 9922"/>
                <a:gd name="connsiteY211" fmla="*/ 7808 h 10000"/>
                <a:gd name="connsiteX212" fmla="*/ 5259 w 9922"/>
                <a:gd name="connsiteY212" fmla="*/ 7895 h 10000"/>
                <a:gd name="connsiteX213" fmla="*/ 5301 w 9922"/>
                <a:gd name="connsiteY213" fmla="*/ 7980 h 10000"/>
                <a:gd name="connsiteX214" fmla="*/ 5341 w 9922"/>
                <a:gd name="connsiteY214" fmla="*/ 8007 h 10000"/>
                <a:gd name="connsiteX215" fmla="*/ 5383 w 9922"/>
                <a:gd name="connsiteY215" fmla="*/ 8007 h 10000"/>
                <a:gd name="connsiteX216" fmla="*/ 5429 w 9922"/>
                <a:gd name="connsiteY216" fmla="*/ 7950 h 10000"/>
                <a:gd name="connsiteX217" fmla="*/ 5388 w 9922"/>
                <a:gd name="connsiteY217" fmla="*/ 7753 h 10000"/>
                <a:gd name="connsiteX218" fmla="*/ 5336 w 9922"/>
                <a:gd name="connsiteY218" fmla="*/ 7566 h 10000"/>
                <a:gd name="connsiteX219" fmla="*/ 5280 w 9922"/>
                <a:gd name="connsiteY219" fmla="*/ 7410 h 10000"/>
                <a:gd name="connsiteX220" fmla="*/ 5217 w 9922"/>
                <a:gd name="connsiteY220" fmla="*/ 7239 h 10000"/>
                <a:gd name="connsiteX221" fmla="*/ 5150 w 9922"/>
                <a:gd name="connsiteY221" fmla="*/ 7095 h 10000"/>
                <a:gd name="connsiteX222" fmla="*/ 5077 w 9922"/>
                <a:gd name="connsiteY222" fmla="*/ 6967 h 10000"/>
                <a:gd name="connsiteX223" fmla="*/ 5005 w 9922"/>
                <a:gd name="connsiteY223" fmla="*/ 6854 h 10000"/>
                <a:gd name="connsiteX224" fmla="*/ 4936 w 9922"/>
                <a:gd name="connsiteY224" fmla="*/ 6753 h 10000"/>
                <a:gd name="connsiteX225" fmla="*/ 4984 w 9922"/>
                <a:gd name="connsiteY225" fmla="*/ 6766 h 10000"/>
                <a:gd name="connsiteX226" fmla="*/ 5031 w 9922"/>
                <a:gd name="connsiteY226" fmla="*/ 6781 h 10000"/>
                <a:gd name="connsiteX227" fmla="*/ 5077 w 9922"/>
                <a:gd name="connsiteY227" fmla="*/ 6811 h 10000"/>
                <a:gd name="connsiteX228" fmla="*/ 5125 w 9922"/>
                <a:gd name="connsiteY228" fmla="*/ 6854 h 10000"/>
                <a:gd name="connsiteX229" fmla="*/ 5175 w 9922"/>
                <a:gd name="connsiteY229" fmla="*/ 6881 h 10000"/>
                <a:gd name="connsiteX230" fmla="*/ 5222 w 9922"/>
                <a:gd name="connsiteY230" fmla="*/ 6925 h 10000"/>
                <a:gd name="connsiteX231" fmla="*/ 5264 w 9922"/>
                <a:gd name="connsiteY231" fmla="*/ 6981 h 10000"/>
                <a:gd name="connsiteX232" fmla="*/ 5306 w 9922"/>
                <a:gd name="connsiteY232" fmla="*/ 7038 h 10000"/>
                <a:gd name="connsiteX233" fmla="*/ 5331 w 9922"/>
                <a:gd name="connsiteY233" fmla="*/ 7053 h 10000"/>
                <a:gd name="connsiteX234" fmla="*/ 5352 w 9922"/>
                <a:gd name="connsiteY234" fmla="*/ 7108 h 10000"/>
                <a:gd name="connsiteX235" fmla="*/ 5378 w 9922"/>
                <a:gd name="connsiteY235" fmla="*/ 7178 h 10000"/>
                <a:gd name="connsiteX236" fmla="*/ 5393 w 9922"/>
                <a:gd name="connsiteY236" fmla="*/ 7225 h 10000"/>
                <a:gd name="connsiteX237" fmla="*/ 5419 w 9922"/>
                <a:gd name="connsiteY237" fmla="*/ 7296 h 10000"/>
                <a:gd name="connsiteX238" fmla="*/ 5440 w 9922"/>
                <a:gd name="connsiteY238" fmla="*/ 7310 h 10000"/>
                <a:gd name="connsiteX239" fmla="*/ 5465 w 9922"/>
                <a:gd name="connsiteY239" fmla="*/ 7296 h 10000"/>
                <a:gd name="connsiteX240" fmla="*/ 5497 w 9922"/>
                <a:gd name="connsiteY240" fmla="*/ 7225 h 10000"/>
                <a:gd name="connsiteX241" fmla="*/ 5455 w 9922"/>
                <a:gd name="connsiteY241" fmla="*/ 7082 h 10000"/>
                <a:gd name="connsiteX242" fmla="*/ 5408 w 9922"/>
                <a:gd name="connsiteY242" fmla="*/ 6967 h 10000"/>
                <a:gd name="connsiteX243" fmla="*/ 5352 w 9922"/>
                <a:gd name="connsiteY243" fmla="*/ 6869 h 10000"/>
                <a:gd name="connsiteX244" fmla="*/ 5301 w 9922"/>
                <a:gd name="connsiteY244" fmla="*/ 6781 h 10000"/>
                <a:gd name="connsiteX245" fmla="*/ 5238 w 9922"/>
                <a:gd name="connsiteY245" fmla="*/ 6711 h 10000"/>
                <a:gd name="connsiteX246" fmla="*/ 5180 w 9922"/>
                <a:gd name="connsiteY246" fmla="*/ 6669 h 10000"/>
                <a:gd name="connsiteX247" fmla="*/ 5115 w 9922"/>
                <a:gd name="connsiteY247" fmla="*/ 6597 h 10000"/>
                <a:gd name="connsiteX248" fmla="*/ 5056 w 9922"/>
                <a:gd name="connsiteY248" fmla="*/ 6551 h 10000"/>
                <a:gd name="connsiteX249" fmla="*/ 5020 w 9922"/>
                <a:gd name="connsiteY249" fmla="*/ 6511 h 10000"/>
                <a:gd name="connsiteX250" fmla="*/ 4979 w 9922"/>
                <a:gd name="connsiteY250" fmla="*/ 6496 h 10000"/>
                <a:gd name="connsiteX251" fmla="*/ 4942 w 9922"/>
                <a:gd name="connsiteY251" fmla="*/ 6496 h 10000"/>
                <a:gd name="connsiteX252" fmla="*/ 4911 w 9922"/>
                <a:gd name="connsiteY252" fmla="*/ 6569 h 10000"/>
                <a:gd name="connsiteX253" fmla="*/ 4911 w 9922"/>
                <a:gd name="connsiteY253" fmla="*/ 6610 h 10000"/>
                <a:gd name="connsiteX254" fmla="*/ 4916 w 9922"/>
                <a:gd name="connsiteY254" fmla="*/ 6669 h 10000"/>
                <a:gd name="connsiteX255" fmla="*/ 4921 w 9922"/>
                <a:gd name="connsiteY255" fmla="*/ 6698 h 10000"/>
                <a:gd name="connsiteX256" fmla="*/ 4936 w 9922"/>
                <a:gd name="connsiteY256" fmla="*/ 6724 h 10000"/>
                <a:gd name="connsiteX257" fmla="*/ 4896 w 9922"/>
                <a:gd name="connsiteY257" fmla="*/ 6766 h 10000"/>
                <a:gd name="connsiteX258" fmla="*/ 4845 w 9922"/>
                <a:gd name="connsiteY258" fmla="*/ 6781 h 10000"/>
                <a:gd name="connsiteX259" fmla="*/ 4809 w 9922"/>
                <a:gd name="connsiteY259" fmla="*/ 6811 h 10000"/>
                <a:gd name="connsiteX260" fmla="*/ 4804 w 9922"/>
                <a:gd name="connsiteY260" fmla="*/ 6941 h 10000"/>
                <a:gd name="connsiteX261" fmla="*/ 4855 w 9922"/>
                <a:gd name="connsiteY261" fmla="*/ 6995 h 10000"/>
                <a:gd name="connsiteX262" fmla="*/ 4901 w 9922"/>
                <a:gd name="connsiteY262" fmla="*/ 7038 h 10000"/>
                <a:gd name="connsiteX263" fmla="*/ 4947 w 9922"/>
                <a:gd name="connsiteY263" fmla="*/ 7095 h 10000"/>
                <a:gd name="connsiteX264" fmla="*/ 4999 w 9922"/>
                <a:gd name="connsiteY264" fmla="*/ 7123 h 10000"/>
                <a:gd name="connsiteX265" fmla="*/ 5041 w 9922"/>
                <a:gd name="connsiteY265" fmla="*/ 7178 h 10000"/>
                <a:gd name="connsiteX266" fmla="*/ 5092 w 9922"/>
                <a:gd name="connsiteY266" fmla="*/ 7239 h 10000"/>
                <a:gd name="connsiteX267" fmla="*/ 5135 w 9922"/>
                <a:gd name="connsiteY267" fmla="*/ 7325 h 10000"/>
                <a:gd name="connsiteX268" fmla="*/ 5175 w 9922"/>
                <a:gd name="connsiteY268" fmla="*/ 7410 h 10000"/>
                <a:gd name="connsiteX269" fmla="*/ 5140 w 9922"/>
                <a:gd name="connsiteY269" fmla="*/ 7423 h 10000"/>
                <a:gd name="connsiteX270" fmla="*/ 5097 w 9922"/>
                <a:gd name="connsiteY270" fmla="*/ 7423 h 10000"/>
                <a:gd name="connsiteX271" fmla="*/ 5061 w 9922"/>
                <a:gd name="connsiteY271" fmla="*/ 7410 h 10000"/>
                <a:gd name="connsiteX272" fmla="*/ 5020 w 9922"/>
                <a:gd name="connsiteY272" fmla="*/ 7367 h 10000"/>
                <a:gd name="connsiteX273" fmla="*/ 4979 w 9922"/>
                <a:gd name="connsiteY273" fmla="*/ 7339 h 10000"/>
                <a:gd name="connsiteX274" fmla="*/ 4936 w 9922"/>
                <a:gd name="connsiteY274" fmla="*/ 7325 h 10000"/>
                <a:gd name="connsiteX275" fmla="*/ 4901 w 9922"/>
                <a:gd name="connsiteY275" fmla="*/ 7353 h 10000"/>
                <a:gd name="connsiteX276" fmla="*/ 4860 w 9922"/>
                <a:gd name="connsiteY276" fmla="*/ 7410 h 10000"/>
                <a:gd name="connsiteX277" fmla="*/ 4876 w 9922"/>
                <a:gd name="connsiteY277" fmla="*/ 7580 h 10000"/>
                <a:gd name="connsiteX278" fmla="*/ 4911 w 9922"/>
                <a:gd name="connsiteY278" fmla="*/ 7738 h 10000"/>
                <a:gd name="connsiteX279" fmla="*/ 4952 w 9922"/>
                <a:gd name="connsiteY279" fmla="*/ 7850 h 10000"/>
                <a:gd name="connsiteX280" fmla="*/ 5005 w 9922"/>
                <a:gd name="connsiteY280" fmla="*/ 7963 h 10000"/>
                <a:gd name="connsiteX281" fmla="*/ 5056 w 9922"/>
                <a:gd name="connsiteY281" fmla="*/ 8078 h 10000"/>
                <a:gd name="connsiteX282" fmla="*/ 5110 w 9922"/>
                <a:gd name="connsiteY282" fmla="*/ 8206 h 10000"/>
                <a:gd name="connsiteX283" fmla="*/ 5150 w 9922"/>
                <a:gd name="connsiteY283" fmla="*/ 8376 h 10000"/>
                <a:gd name="connsiteX284" fmla="*/ 5185 w 9922"/>
                <a:gd name="connsiteY284" fmla="*/ 8547 h 10000"/>
                <a:gd name="connsiteX285" fmla="*/ 5092 w 9922"/>
                <a:gd name="connsiteY285" fmla="*/ 8606 h 10000"/>
                <a:gd name="connsiteX286" fmla="*/ 4989 w 9922"/>
                <a:gd name="connsiteY286" fmla="*/ 8664 h 10000"/>
                <a:gd name="connsiteX287" fmla="*/ 4896 w 9922"/>
                <a:gd name="connsiteY287" fmla="*/ 8750 h 10000"/>
                <a:gd name="connsiteX288" fmla="*/ 4799 w 9922"/>
                <a:gd name="connsiteY288" fmla="*/ 8835 h 10000"/>
                <a:gd name="connsiteX289" fmla="*/ 4705 w 9922"/>
                <a:gd name="connsiteY289" fmla="*/ 8920 h 10000"/>
                <a:gd name="connsiteX290" fmla="*/ 4606 w 9922"/>
                <a:gd name="connsiteY290" fmla="*/ 8977 h 10000"/>
                <a:gd name="connsiteX291" fmla="*/ 4507 w 9922"/>
                <a:gd name="connsiteY291" fmla="*/ 9033 h 10000"/>
                <a:gd name="connsiteX292" fmla="*/ 4410 w 9922"/>
                <a:gd name="connsiteY292" fmla="*/ 9048 h 10000"/>
                <a:gd name="connsiteX293" fmla="*/ 4431 w 9922"/>
                <a:gd name="connsiteY293" fmla="*/ 8693 h 10000"/>
                <a:gd name="connsiteX294" fmla="*/ 4441 w 9922"/>
                <a:gd name="connsiteY294" fmla="*/ 8292 h 10000"/>
                <a:gd name="connsiteX295" fmla="*/ 4431 w 9922"/>
                <a:gd name="connsiteY295" fmla="*/ 7907 h 10000"/>
                <a:gd name="connsiteX296" fmla="*/ 4410 w 9922"/>
                <a:gd name="connsiteY296" fmla="*/ 7551 h 10000"/>
                <a:gd name="connsiteX297" fmla="*/ 4385 w 9922"/>
                <a:gd name="connsiteY297" fmla="*/ 7437 h 10000"/>
                <a:gd name="connsiteX298" fmla="*/ 4359 w 9922"/>
                <a:gd name="connsiteY298" fmla="*/ 7310 h 10000"/>
                <a:gd name="connsiteX299" fmla="*/ 4329 w 9922"/>
                <a:gd name="connsiteY299" fmla="*/ 7194 h 10000"/>
                <a:gd name="connsiteX300" fmla="*/ 4281 w 9922"/>
                <a:gd name="connsiteY300" fmla="*/ 7151 h 10000"/>
                <a:gd name="connsiteX301" fmla="*/ 4234 w 9922"/>
                <a:gd name="connsiteY301" fmla="*/ 7394 h 10000"/>
                <a:gd name="connsiteX302" fmla="*/ 4203 w 9922"/>
                <a:gd name="connsiteY302" fmla="*/ 7639 h 10000"/>
                <a:gd name="connsiteX303" fmla="*/ 4172 w 9922"/>
                <a:gd name="connsiteY303" fmla="*/ 7879 h 10000"/>
                <a:gd name="connsiteX304" fmla="*/ 4120 w 9922"/>
                <a:gd name="connsiteY304" fmla="*/ 8106 h 10000"/>
                <a:gd name="connsiteX305" fmla="*/ 3915 w 9922"/>
                <a:gd name="connsiteY305" fmla="*/ 7151 h 10000"/>
                <a:gd name="connsiteX306" fmla="*/ 3852 w 9922"/>
                <a:gd name="connsiteY306" fmla="*/ 7151 h 10000"/>
                <a:gd name="connsiteX307" fmla="*/ 3852 w 9922"/>
                <a:gd name="connsiteY307" fmla="*/ 7310 h 10000"/>
                <a:gd name="connsiteX308" fmla="*/ 3895 w 9922"/>
                <a:gd name="connsiteY308" fmla="*/ 7480 h 10000"/>
                <a:gd name="connsiteX309" fmla="*/ 3930 w 9922"/>
                <a:gd name="connsiteY309" fmla="*/ 7666 h 10000"/>
                <a:gd name="connsiteX310" fmla="*/ 3960 w 9922"/>
                <a:gd name="connsiteY310" fmla="*/ 7850 h 10000"/>
                <a:gd name="connsiteX311" fmla="*/ 3991 w 9922"/>
                <a:gd name="connsiteY311" fmla="*/ 8050 h 10000"/>
                <a:gd name="connsiteX312" fmla="*/ 4017 w 9922"/>
                <a:gd name="connsiteY312" fmla="*/ 8221 h 10000"/>
                <a:gd name="connsiteX313" fmla="*/ 4043 w 9922"/>
                <a:gd name="connsiteY313" fmla="*/ 8418 h 10000"/>
                <a:gd name="connsiteX314" fmla="*/ 4059 w 9922"/>
                <a:gd name="connsiteY314" fmla="*/ 8635 h 10000"/>
                <a:gd name="connsiteX315" fmla="*/ 4079 w 9922"/>
                <a:gd name="connsiteY315" fmla="*/ 8835 h 10000"/>
                <a:gd name="connsiteX316" fmla="*/ 4126 w 9922"/>
                <a:gd name="connsiteY316" fmla="*/ 8805 h 10000"/>
                <a:gd name="connsiteX317" fmla="*/ 4167 w 9922"/>
                <a:gd name="connsiteY317" fmla="*/ 8723 h 10000"/>
                <a:gd name="connsiteX318" fmla="*/ 4198 w 9922"/>
                <a:gd name="connsiteY318" fmla="*/ 8635 h 10000"/>
                <a:gd name="connsiteX319" fmla="*/ 4229 w 9922"/>
                <a:gd name="connsiteY319" fmla="*/ 8534 h 10000"/>
                <a:gd name="connsiteX320" fmla="*/ 4249 w 9922"/>
                <a:gd name="connsiteY320" fmla="*/ 8418 h 10000"/>
                <a:gd name="connsiteX321" fmla="*/ 4271 w 9922"/>
                <a:gd name="connsiteY321" fmla="*/ 8292 h 10000"/>
                <a:gd name="connsiteX322" fmla="*/ 4287 w 9922"/>
                <a:gd name="connsiteY322" fmla="*/ 8178 h 10000"/>
                <a:gd name="connsiteX323" fmla="*/ 4309 w 9922"/>
                <a:gd name="connsiteY323" fmla="*/ 8066 h 10000"/>
                <a:gd name="connsiteX324" fmla="*/ 4329 w 9922"/>
                <a:gd name="connsiteY324" fmla="*/ 8178 h 10000"/>
                <a:gd name="connsiteX325" fmla="*/ 4319 w 9922"/>
                <a:gd name="connsiteY325" fmla="*/ 8432 h 10000"/>
                <a:gd name="connsiteX326" fmla="*/ 4293 w 9922"/>
                <a:gd name="connsiteY326" fmla="*/ 8705 h 10000"/>
                <a:gd name="connsiteX327" fmla="*/ 4271 w 9922"/>
                <a:gd name="connsiteY327" fmla="*/ 8948 h 10000"/>
                <a:gd name="connsiteX328" fmla="*/ 4234 w 9922"/>
                <a:gd name="connsiteY328" fmla="*/ 9205 h 10000"/>
                <a:gd name="connsiteX329" fmla="*/ 4198 w 9922"/>
                <a:gd name="connsiteY329" fmla="*/ 9459 h 10000"/>
                <a:gd name="connsiteX330" fmla="*/ 4162 w 9922"/>
                <a:gd name="connsiteY330" fmla="*/ 9703 h 10000"/>
                <a:gd name="connsiteX331" fmla="*/ 4349 w 9922"/>
                <a:gd name="connsiteY331" fmla="*/ 9861 h 10000"/>
                <a:gd name="connsiteX332" fmla="*/ 4364 w 9922"/>
                <a:gd name="connsiteY332" fmla="*/ 9673 h 10000"/>
                <a:gd name="connsiteX333" fmla="*/ 4385 w 9922"/>
                <a:gd name="connsiteY333" fmla="*/ 9516 h 10000"/>
                <a:gd name="connsiteX334" fmla="*/ 4492 w 9922"/>
                <a:gd name="connsiteY334" fmla="*/ 9474 h 10000"/>
                <a:gd name="connsiteX335" fmla="*/ 4606 w 9922"/>
                <a:gd name="connsiteY335" fmla="*/ 9389 h 10000"/>
                <a:gd name="connsiteX336" fmla="*/ 4720 w 9922"/>
                <a:gd name="connsiteY336" fmla="*/ 9304 h 10000"/>
                <a:gd name="connsiteX337" fmla="*/ 4835 w 9922"/>
                <a:gd name="connsiteY337" fmla="*/ 9233 h 10000"/>
                <a:gd name="connsiteX338" fmla="*/ 4947 w 9922"/>
                <a:gd name="connsiteY338" fmla="*/ 9148 h 10000"/>
                <a:gd name="connsiteX339" fmla="*/ 5056 w 9922"/>
                <a:gd name="connsiteY339" fmla="*/ 9063 h 10000"/>
                <a:gd name="connsiteX340" fmla="*/ 5170 w 9922"/>
                <a:gd name="connsiteY340" fmla="*/ 8977 h 10000"/>
                <a:gd name="connsiteX341" fmla="*/ 5280 w 9922"/>
                <a:gd name="connsiteY341" fmla="*/ 8920 h 10000"/>
                <a:gd name="connsiteX0" fmla="*/ 5322 w 9906"/>
                <a:gd name="connsiteY0" fmla="*/ 8920 h 10000"/>
                <a:gd name="connsiteX1" fmla="*/ 5717 w 9906"/>
                <a:gd name="connsiteY1" fmla="*/ 8349 h 10000"/>
                <a:gd name="connsiteX2" fmla="*/ 5733 w 9906"/>
                <a:gd name="connsiteY2" fmla="*/ 8066 h 10000"/>
                <a:gd name="connsiteX3" fmla="*/ 5748 w 9906"/>
                <a:gd name="connsiteY3" fmla="*/ 7753 h 10000"/>
                <a:gd name="connsiteX4" fmla="*/ 5768 w 9906"/>
                <a:gd name="connsiteY4" fmla="*/ 7450 h 10000"/>
                <a:gd name="connsiteX5" fmla="*/ 5789 w 9906"/>
                <a:gd name="connsiteY5" fmla="*/ 7151 h 10000"/>
                <a:gd name="connsiteX6" fmla="*/ 5815 w 9906"/>
                <a:gd name="connsiteY6" fmla="*/ 6869 h 10000"/>
                <a:gd name="connsiteX7" fmla="*/ 5837 w 9906"/>
                <a:gd name="connsiteY7" fmla="*/ 6582 h 10000"/>
                <a:gd name="connsiteX8" fmla="*/ 5872 w 9906"/>
                <a:gd name="connsiteY8" fmla="*/ 6298 h 10000"/>
                <a:gd name="connsiteX9" fmla="*/ 5910 w 9906"/>
                <a:gd name="connsiteY9" fmla="*/ 6028 h 10000"/>
                <a:gd name="connsiteX10" fmla="*/ 5951 w 9906"/>
                <a:gd name="connsiteY10" fmla="*/ 5699 h 10000"/>
                <a:gd name="connsiteX11" fmla="*/ 6009 w 9906"/>
                <a:gd name="connsiteY11" fmla="*/ 5370 h 10000"/>
                <a:gd name="connsiteX12" fmla="*/ 6066 w 9906"/>
                <a:gd name="connsiteY12" fmla="*/ 5057 h 10000"/>
                <a:gd name="connsiteX13" fmla="*/ 6140 w 9906"/>
                <a:gd name="connsiteY13" fmla="*/ 4747 h 10000"/>
                <a:gd name="connsiteX14" fmla="*/ 6216 w 9906"/>
                <a:gd name="connsiteY14" fmla="*/ 4448 h 10000"/>
                <a:gd name="connsiteX15" fmla="*/ 6294 w 9906"/>
                <a:gd name="connsiteY15" fmla="*/ 4161 h 10000"/>
                <a:gd name="connsiteX16" fmla="*/ 6385 w 9906"/>
                <a:gd name="connsiteY16" fmla="*/ 3890 h 10000"/>
                <a:gd name="connsiteX17" fmla="*/ 6478 w 9906"/>
                <a:gd name="connsiteY17" fmla="*/ 3634 h 10000"/>
                <a:gd name="connsiteX18" fmla="*/ 6582 w 9906"/>
                <a:gd name="connsiteY18" fmla="*/ 3407 h 10000"/>
                <a:gd name="connsiteX19" fmla="*/ 6685 w 9906"/>
                <a:gd name="connsiteY19" fmla="*/ 3163 h 10000"/>
                <a:gd name="connsiteX20" fmla="*/ 6797 w 9906"/>
                <a:gd name="connsiteY20" fmla="*/ 2980 h 10000"/>
                <a:gd name="connsiteX21" fmla="*/ 6909 w 9906"/>
                <a:gd name="connsiteY21" fmla="*/ 2808 h 10000"/>
                <a:gd name="connsiteX22" fmla="*/ 7030 w 9906"/>
                <a:gd name="connsiteY22" fmla="*/ 2664 h 10000"/>
                <a:gd name="connsiteX23" fmla="*/ 7149 w 9906"/>
                <a:gd name="connsiteY23" fmla="*/ 2521 h 10000"/>
                <a:gd name="connsiteX24" fmla="*/ 7281 w 9906"/>
                <a:gd name="connsiteY24" fmla="*/ 2451 h 10000"/>
                <a:gd name="connsiteX25" fmla="*/ 7410 w 9906"/>
                <a:gd name="connsiteY25" fmla="*/ 2380 h 10000"/>
                <a:gd name="connsiteX26" fmla="*/ 7483 w 9906"/>
                <a:gd name="connsiteY26" fmla="*/ 2606 h 10000"/>
                <a:gd name="connsiteX27" fmla="*/ 7546 w 9906"/>
                <a:gd name="connsiteY27" fmla="*/ 2808 h 10000"/>
                <a:gd name="connsiteX28" fmla="*/ 7614 w 9906"/>
                <a:gd name="connsiteY28" fmla="*/ 3008 h 10000"/>
                <a:gd name="connsiteX29" fmla="*/ 7687 w 9906"/>
                <a:gd name="connsiteY29" fmla="*/ 3163 h 10000"/>
                <a:gd name="connsiteX30" fmla="*/ 7771 w 9906"/>
                <a:gd name="connsiteY30" fmla="*/ 3322 h 10000"/>
                <a:gd name="connsiteX31" fmla="*/ 7863 w 9906"/>
                <a:gd name="connsiteY31" fmla="*/ 3448 h 10000"/>
                <a:gd name="connsiteX32" fmla="*/ 7983 w 9906"/>
                <a:gd name="connsiteY32" fmla="*/ 3577 h 10000"/>
                <a:gd name="connsiteX33" fmla="*/ 8129 w 9906"/>
                <a:gd name="connsiteY33" fmla="*/ 3690 h 10000"/>
                <a:gd name="connsiteX34" fmla="*/ 8213 w 9906"/>
                <a:gd name="connsiteY34" fmla="*/ 3749 h 10000"/>
                <a:gd name="connsiteX35" fmla="*/ 8292 w 9906"/>
                <a:gd name="connsiteY35" fmla="*/ 3765 h 10000"/>
                <a:gd name="connsiteX36" fmla="*/ 8374 w 9906"/>
                <a:gd name="connsiteY36" fmla="*/ 3778 h 10000"/>
                <a:gd name="connsiteX37" fmla="*/ 8453 w 9906"/>
                <a:gd name="connsiteY37" fmla="*/ 3778 h 10000"/>
                <a:gd name="connsiteX38" fmla="*/ 8531 w 9906"/>
                <a:gd name="connsiteY38" fmla="*/ 3749 h 10000"/>
                <a:gd name="connsiteX39" fmla="*/ 8603 w 9906"/>
                <a:gd name="connsiteY39" fmla="*/ 3703 h 10000"/>
                <a:gd name="connsiteX40" fmla="*/ 8680 w 9906"/>
                <a:gd name="connsiteY40" fmla="*/ 3662 h 10000"/>
                <a:gd name="connsiteX41" fmla="*/ 8754 w 9906"/>
                <a:gd name="connsiteY41" fmla="*/ 3577 h 10000"/>
                <a:gd name="connsiteX42" fmla="*/ 8823 w 9906"/>
                <a:gd name="connsiteY42" fmla="*/ 3522 h 10000"/>
                <a:gd name="connsiteX43" fmla="*/ 8890 w 9906"/>
                <a:gd name="connsiteY43" fmla="*/ 3421 h 10000"/>
                <a:gd name="connsiteX44" fmla="*/ 8962 w 9906"/>
                <a:gd name="connsiteY44" fmla="*/ 3322 h 10000"/>
                <a:gd name="connsiteX45" fmla="*/ 9031 w 9906"/>
                <a:gd name="connsiteY45" fmla="*/ 3208 h 10000"/>
                <a:gd name="connsiteX46" fmla="*/ 9087 w 9906"/>
                <a:gd name="connsiteY46" fmla="*/ 3080 h 10000"/>
                <a:gd name="connsiteX47" fmla="*/ 9154 w 9906"/>
                <a:gd name="connsiteY47" fmla="*/ 2935 h 10000"/>
                <a:gd name="connsiteX48" fmla="*/ 9212 w 9906"/>
                <a:gd name="connsiteY48" fmla="*/ 2793 h 10000"/>
                <a:gd name="connsiteX49" fmla="*/ 9278 w 9906"/>
                <a:gd name="connsiteY49" fmla="*/ 2652 h 10000"/>
                <a:gd name="connsiteX50" fmla="*/ 9470 w 9906"/>
                <a:gd name="connsiteY50" fmla="*/ 2935 h 10000"/>
                <a:gd name="connsiteX51" fmla="*/ 9635 w 9906"/>
                <a:gd name="connsiteY51" fmla="*/ 3309 h 10000"/>
                <a:gd name="connsiteX52" fmla="*/ 9776 w 9906"/>
                <a:gd name="connsiteY52" fmla="*/ 3731 h 10000"/>
                <a:gd name="connsiteX53" fmla="*/ 9906 w 9906"/>
                <a:gd name="connsiteY53" fmla="*/ 4219 h 10000"/>
                <a:gd name="connsiteX54" fmla="*/ 9261 w 9906"/>
                <a:gd name="connsiteY54" fmla="*/ 1698 h 10000"/>
                <a:gd name="connsiteX55" fmla="*/ 9244 w 9906"/>
                <a:gd name="connsiteY55" fmla="*/ 1712 h 10000"/>
                <a:gd name="connsiteX56" fmla="*/ 9233 w 9906"/>
                <a:gd name="connsiteY56" fmla="*/ 1726 h 10000"/>
                <a:gd name="connsiteX57" fmla="*/ 9217 w 9906"/>
                <a:gd name="connsiteY57" fmla="*/ 1739 h 10000"/>
                <a:gd name="connsiteX58" fmla="*/ 9207 w 9906"/>
                <a:gd name="connsiteY58" fmla="*/ 1766 h 10000"/>
                <a:gd name="connsiteX59" fmla="*/ 9164 w 9906"/>
                <a:gd name="connsiteY59" fmla="*/ 1912 h 10000"/>
                <a:gd name="connsiteX60" fmla="*/ 9077 w 9906"/>
                <a:gd name="connsiteY60" fmla="*/ 2168 h 10000"/>
                <a:gd name="connsiteX61" fmla="*/ 9004 w 9906"/>
                <a:gd name="connsiteY61" fmla="*/ 2351 h 10000"/>
                <a:gd name="connsiteX62" fmla="*/ 8937 w 9906"/>
                <a:gd name="connsiteY62" fmla="*/ 2492 h 10000"/>
                <a:gd name="connsiteX63" fmla="*/ 8880 w 9906"/>
                <a:gd name="connsiteY63" fmla="*/ 2623 h 10000"/>
                <a:gd name="connsiteX64" fmla="*/ 8818 w 9906"/>
                <a:gd name="connsiteY64" fmla="*/ 2736 h 10000"/>
                <a:gd name="connsiteX65" fmla="*/ 8764 w 9906"/>
                <a:gd name="connsiteY65" fmla="*/ 2823 h 10000"/>
                <a:gd name="connsiteX66" fmla="*/ 8712 w 9906"/>
                <a:gd name="connsiteY66" fmla="*/ 2906 h 10000"/>
                <a:gd name="connsiteX67" fmla="*/ 8660 w 9906"/>
                <a:gd name="connsiteY67" fmla="*/ 2953 h 10000"/>
                <a:gd name="connsiteX68" fmla="*/ 8609 w 9906"/>
                <a:gd name="connsiteY68" fmla="*/ 3008 h 10000"/>
                <a:gd name="connsiteX69" fmla="*/ 8556 w 9906"/>
                <a:gd name="connsiteY69" fmla="*/ 3022 h 10000"/>
                <a:gd name="connsiteX70" fmla="*/ 8499 w 9906"/>
                <a:gd name="connsiteY70" fmla="*/ 3037 h 10000"/>
                <a:gd name="connsiteX71" fmla="*/ 8448 w 9906"/>
                <a:gd name="connsiteY71" fmla="*/ 3051 h 10000"/>
                <a:gd name="connsiteX72" fmla="*/ 8385 w 9906"/>
                <a:gd name="connsiteY72" fmla="*/ 3051 h 10000"/>
                <a:gd name="connsiteX73" fmla="*/ 8322 w 9906"/>
                <a:gd name="connsiteY73" fmla="*/ 3037 h 10000"/>
                <a:gd name="connsiteX74" fmla="*/ 8249 w 9906"/>
                <a:gd name="connsiteY74" fmla="*/ 3037 h 10000"/>
                <a:gd name="connsiteX75" fmla="*/ 8172 w 9906"/>
                <a:gd name="connsiteY75" fmla="*/ 3022 h 10000"/>
                <a:gd name="connsiteX76" fmla="*/ 8087 w 9906"/>
                <a:gd name="connsiteY76" fmla="*/ 3008 h 10000"/>
                <a:gd name="connsiteX77" fmla="*/ 8032 w 9906"/>
                <a:gd name="connsiteY77" fmla="*/ 2935 h 10000"/>
                <a:gd name="connsiteX78" fmla="*/ 7973 w 9906"/>
                <a:gd name="connsiteY78" fmla="*/ 2892 h 10000"/>
                <a:gd name="connsiteX79" fmla="*/ 7921 w 9906"/>
                <a:gd name="connsiteY79" fmla="*/ 2823 h 10000"/>
                <a:gd name="connsiteX80" fmla="*/ 7857 w 9906"/>
                <a:gd name="connsiteY80" fmla="*/ 2763 h 10000"/>
                <a:gd name="connsiteX81" fmla="*/ 7807 w 9906"/>
                <a:gd name="connsiteY81" fmla="*/ 2692 h 10000"/>
                <a:gd name="connsiteX82" fmla="*/ 7750 w 9906"/>
                <a:gd name="connsiteY82" fmla="*/ 2593 h 10000"/>
                <a:gd name="connsiteX83" fmla="*/ 7708 w 9906"/>
                <a:gd name="connsiteY83" fmla="*/ 2478 h 10000"/>
                <a:gd name="connsiteX84" fmla="*/ 7666 w 9906"/>
                <a:gd name="connsiteY84" fmla="*/ 2351 h 10000"/>
                <a:gd name="connsiteX85" fmla="*/ 7687 w 9906"/>
                <a:gd name="connsiteY85" fmla="*/ 2295 h 10000"/>
                <a:gd name="connsiteX86" fmla="*/ 7703 w 9906"/>
                <a:gd name="connsiteY86" fmla="*/ 2238 h 10000"/>
                <a:gd name="connsiteX87" fmla="*/ 7718 w 9906"/>
                <a:gd name="connsiteY87" fmla="*/ 2168 h 10000"/>
                <a:gd name="connsiteX88" fmla="*/ 7733 w 9906"/>
                <a:gd name="connsiteY88" fmla="*/ 2112 h 10000"/>
                <a:gd name="connsiteX89" fmla="*/ 7776 w 9906"/>
                <a:gd name="connsiteY89" fmla="*/ 1753 h 10000"/>
                <a:gd name="connsiteX90" fmla="*/ 7792 w 9906"/>
                <a:gd name="connsiteY90" fmla="*/ 1397 h 10000"/>
                <a:gd name="connsiteX91" fmla="*/ 7792 w 9906"/>
                <a:gd name="connsiteY91" fmla="*/ 1042 h 10000"/>
                <a:gd name="connsiteX92" fmla="*/ 7781 w 9906"/>
                <a:gd name="connsiteY92" fmla="*/ 685 h 10000"/>
                <a:gd name="connsiteX93" fmla="*/ 7750 w 9906"/>
                <a:gd name="connsiteY93" fmla="*/ 330 h 10000"/>
                <a:gd name="connsiteX94" fmla="*/ 7703 w 9906"/>
                <a:gd name="connsiteY94" fmla="*/ 0 h 10000"/>
                <a:gd name="connsiteX95" fmla="*/ 7256 w 9906"/>
                <a:gd name="connsiteY95" fmla="*/ 1925 h 10000"/>
                <a:gd name="connsiteX96" fmla="*/ 7134 w 9906"/>
                <a:gd name="connsiteY96" fmla="*/ 1955 h 10000"/>
                <a:gd name="connsiteX97" fmla="*/ 7019 w 9906"/>
                <a:gd name="connsiteY97" fmla="*/ 2025 h 10000"/>
                <a:gd name="connsiteX98" fmla="*/ 6904 w 9906"/>
                <a:gd name="connsiteY98" fmla="*/ 2112 h 10000"/>
                <a:gd name="connsiteX99" fmla="*/ 6797 w 9906"/>
                <a:gd name="connsiteY99" fmla="*/ 2195 h 10000"/>
                <a:gd name="connsiteX100" fmla="*/ 6690 w 9906"/>
                <a:gd name="connsiteY100" fmla="*/ 2337 h 10000"/>
                <a:gd name="connsiteX101" fmla="*/ 5603 w 9906"/>
                <a:gd name="connsiteY101" fmla="*/ 6569 h 10000"/>
                <a:gd name="connsiteX102" fmla="*/ 5493 w 9906"/>
                <a:gd name="connsiteY102" fmla="*/ 6439 h 10000"/>
                <a:gd name="connsiteX103" fmla="*/ 5404 w 9906"/>
                <a:gd name="connsiteY103" fmla="*/ 6371 h 10000"/>
                <a:gd name="connsiteX104" fmla="*/ 5322 w 9906"/>
                <a:gd name="connsiteY104" fmla="*/ 6284 h 10000"/>
                <a:gd name="connsiteX105" fmla="*/ 5238 w 9906"/>
                <a:gd name="connsiteY105" fmla="*/ 6185 h 10000"/>
                <a:gd name="connsiteX106" fmla="*/ 5160 w 9906"/>
                <a:gd name="connsiteY106" fmla="*/ 6100 h 10000"/>
                <a:gd name="connsiteX107" fmla="*/ 5106 w 9906"/>
                <a:gd name="connsiteY107" fmla="*/ 6000 h 10000"/>
                <a:gd name="connsiteX108" fmla="*/ 5081 w 9906"/>
                <a:gd name="connsiteY108" fmla="*/ 5886 h 10000"/>
                <a:gd name="connsiteX109" fmla="*/ 4975 w 9906"/>
                <a:gd name="connsiteY109" fmla="*/ 5928 h 10000"/>
                <a:gd name="connsiteX110" fmla="*/ 4805 w 9906"/>
                <a:gd name="connsiteY110" fmla="*/ 6013 h 10000"/>
                <a:gd name="connsiteX111" fmla="*/ 4592 w 9906"/>
                <a:gd name="connsiteY111" fmla="*/ 6100 h 10000"/>
                <a:gd name="connsiteX112" fmla="*/ 4337 w 9906"/>
                <a:gd name="connsiteY112" fmla="*/ 6226 h 10000"/>
                <a:gd name="connsiteX113" fmla="*/ 4044 w 9906"/>
                <a:gd name="connsiteY113" fmla="*/ 6355 h 10000"/>
                <a:gd name="connsiteX114" fmla="*/ 3731 w 9906"/>
                <a:gd name="connsiteY114" fmla="*/ 6483 h 10000"/>
                <a:gd name="connsiteX115" fmla="*/ 3408 w 9906"/>
                <a:gd name="connsiteY115" fmla="*/ 6637 h 10000"/>
                <a:gd name="connsiteX116" fmla="*/ 3079 w 9906"/>
                <a:gd name="connsiteY116" fmla="*/ 6781 h 10000"/>
                <a:gd name="connsiteX117" fmla="*/ 2755 w 9906"/>
                <a:gd name="connsiteY117" fmla="*/ 6925 h 10000"/>
                <a:gd name="connsiteX118" fmla="*/ 2449 w 9906"/>
                <a:gd name="connsiteY118" fmla="*/ 7082 h 10000"/>
                <a:gd name="connsiteX119" fmla="*/ 2163 w 9906"/>
                <a:gd name="connsiteY119" fmla="*/ 7208 h 10000"/>
                <a:gd name="connsiteX120" fmla="*/ 1903 w 9906"/>
                <a:gd name="connsiteY120" fmla="*/ 7325 h 10000"/>
                <a:gd name="connsiteX121" fmla="*/ 1689 w 9906"/>
                <a:gd name="connsiteY121" fmla="*/ 7423 h 10000"/>
                <a:gd name="connsiteX122" fmla="*/ 1528 w 9906"/>
                <a:gd name="connsiteY122" fmla="*/ 7480 h 10000"/>
                <a:gd name="connsiteX123" fmla="*/ 1417 w 9906"/>
                <a:gd name="connsiteY123" fmla="*/ 7538 h 10000"/>
                <a:gd name="connsiteX124" fmla="*/ 1381 w 9906"/>
                <a:gd name="connsiteY124" fmla="*/ 7551 h 10000"/>
                <a:gd name="connsiteX125" fmla="*/ 1297 w 9906"/>
                <a:gd name="connsiteY125" fmla="*/ 7480 h 10000"/>
                <a:gd name="connsiteX126" fmla="*/ 1214 w 9906"/>
                <a:gd name="connsiteY126" fmla="*/ 7410 h 10000"/>
                <a:gd name="connsiteX127" fmla="*/ 1137 w 9906"/>
                <a:gd name="connsiteY127" fmla="*/ 7339 h 10000"/>
                <a:gd name="connsiteX128" fmla="*/ 1054 w 9906"/>
                <a:gd name="connsiteY128" fmla="*/ 7254 h 10000"/>
                <a:gd name="connsiteX129" fmla="*/ 969 w 9906"/>
                <a:gd name="connsiteY129" fmla="*/ 7178 h 10000"/>
                <a:gd name="connsiteX130" fmla="*/ 886 w 9906"/>
                <a:gd name="connsiteY130" fmla="*/ 7095 h 10000"/>
                <a:gd name="connsiteX131" fmla="*/ 807 w 9906"/>
                <a:gd name="connsiteY131" fmla="*/ 7024 h 10000"/>
                <a:gd name="connsiteX132" fmla="*/ 724 w 9906"/>
                <a:gd name="connsiteY132" fmla="*/ 6941 h 10000"/>
                <a:gd name="connsiteX133" fmla="*/ 642 w 9906"/>
                <a:gd name="connsiteY133" fmla="*/ 6869 h 10000"/>
                <a:gd name="connsiteX134" fmla="*/ 557 w 9906"/>
                <a:gd name="connsiteY134" fmla="*/ 6798 h 10000"/>
                <a:gd name="connsiteX135" fmla="*/ 479 w 9906"/>
                <a:gd name="connsiteY135" fmla="*/ 6711 h 10000"/>
                <a:gd name="connsiteX136" fmla="*/ 392 w 9906"/>
                <a:gd name="connsiteY136" fmla="*/ 6653 h 10000"/>
                <a:gd name="connsiteX137" fmla="*/ 307 w 9906"/>
                <a:gd name="connsiteY137" fmla="*/ 6582 h 10000"/>
                <a:gd name="connsiteX138" fmla="*/ 225 w 9906"/>
                <a:gd name="connsiteY138" fmla="*/ 6511 h 10000"/>
                <a:gd name="connsiteX139" fmla="*/ 141 w 9906"/>
                <a:gd name="connsiteY139" fmla="*/ 6455 h 10000"/>
                <a:gd name="connsiteX140" fmla="*/ 56 w 9906"/>
                <a:gd name="connsiteY140" fmla="*/ 6385 h 10000"/>
                <a:gd name="connsiteX141" fmla="*/ 0 w 9906"/>
                <a:gd name="connsiteY141" fmla="*/ 6551 h 10000"/>
                <a:gd name="connsiteX142" fmla="*/ 15 w 9906"/>
                <a:gd name="connsiteY142" fmla="*/ 6582 h 10000"/>
                <a:gd name="connsiteX143" fmla="*/ 51 w 9906"/>
                <a:gd name="connsiteY143" fmla="*/ 6637 h 10000"/>
                <a:gd name="connsiteX144" fmla="*/ 108 w 9906"/>
                <a:gd name="connsiteY144" fmla="*/ 6698 h 10000"/>
                <a:gd name="connsiteX145" fmla="*/ 181 w 9906"/>
                <a:gd name="connsiteY145" fmla="*/ 6781 h 10000"/>
                <a:gd name="connsiteX146" fmla="*/ 270 w 9906"/>
                <a:gd name="connsiteY146" fmla="*/ 6869 h 10000"/>
                <a:gd name="connsiteX147" fmla="*/ 371 w 9906"/>
                <a:gd name="connsiteY147" fmla="*/ 6967 h 10000"/>
                <a:gd name="connsiteX148" fmla="*/ 469 w 9906"/>
                <a:gd name="connsiteY148" fmla="*/ 7082 h 10000"/>
                <a:gd name="connsiteX149" fmla="*/ 572 w 9906"/>
                <a:gd name="connsiteY149" fmla="*/ 7178 h 10000"/>
                <a:gd name="connsiteX150" fmla="*/ 677 w 9906"/>
                <a:gd name="connsiteY150" fmla="*/ 7296 h 10000"/>
                <a:gd name="connsiteX151" fmla="*/ 775 w 9906"/>
                <a:gd name="connsiteY151" fmla="*/ 7394 h 10000"/>
                <a:gd name="connsiteX152" fmla="*/ 876 w 9906"/>
                <a:gd name="connsiteY152" fmla="*/ 7480 h 10000"/>
                <a:gd name="connsiteX153" fmla="*/ 958 w 9906"/>
                <a:gd name="connsiteY153" fmla="*/ 7566 h 10000"/>
                <a:gd name="connsiteX154" fmla="*/ 1026 w 9906"/>
                <a:gd name="connsiteY154" fmla="*/ 7653 h 10000"/>
                <a:gd name="connsiteX155" fmla="*/ 1084 w 9906"/>
                <a:gd name="connsiteY155" fmla="*/ 7694 h 10000"/>
                <a:gd name="connsiteX156" fmla="*/ 1122 w 9906"/>
                <a:gd name="connsiteY156" fmla="*/ 7738 h 10000"/>
                <a:gd name="connsiteX157" fmla="*/ 1132 w 9906"/>
                <a:gd name="connsiteY157" fmla="*/ 7753 h 10000"/>
                <a:gd name="connsiteX158" fmla="*/ 1127 w 9906"/>
                <a:gd name="connsiteY158" fmla="*/ 7753 h 10000"/>
                <a:gd name="connsiteX159" fmla="*/ 1105 w 9906"/>
                <a:gd name="connsiteY159" fmla="*/ 7766 h 10000"/>
                <a:gd name="connsiteX160" fmla="*/ 1084 w 9906"/>
                <a:gd name="connsiteY160" fmla="*/ 7795 h 10000"/>
                <a:gd name="connsiteX161" fmla="*/ 1054 w 9906"/>
                <a:gd name="connsiteY161" fmla="*/ 7836 h 10000"/>
                <a:gd name="connsiteX162" fmla="*/ 1015 w 9906"/>
                <a:gd name="connsiteY162" fmla="*/ 7865 h 10000"/>
                <a:gd name="connsiteX163" fmla="*/ 984 w 9906"/>
                <a:gd name="connsiteY163" fmla="*/ 7907 h 10000"/>
                <a:gd name="connsiteX164" fmla="*/ 958 w 9906"/>
                <a:gd name="connsiteY164" fmla="*/ 7950 h 10000"/>
                <a:gd name="connsiteX165" fmla="*/ 932 w 9906"/>
                <a:gd name="connsiteY165" fmla="*/ 7993 h 10000"/>
                <a:gd name="connsiteX166" fmla="*/ 2558 w 9906"/>
                <a:gd name="connsiteY166" fmla="*/ 9944 h 10000"/>
                <a:gd name="connsiteX167" fmla="*/ 2590 w 9906"/>
                <a:gd name="connsiteY167" fmla="*/ 9987 h 10000"/>
                <a:gd name="connsiteX168" fmla="*/ 2616 w 9906"/>
                <a:gd name="connsiteY168" fmla="*/ 10000 h 10000"/>
                <a:gd name="connsiteX169" fmla="*/ 2647 w 9906"/>
                <a:gd name="connsiteY169" fmla="*/ 10000 h 10000"/>
                <a:gd name="connsiteX170" fmla="*/ 2680 w 9906"/>
                <a:gd name="connsiteY170" fmla="*/ 9928 h 10000"/>
                <a:gd name="connsiteX171" fmla="*/ 1282 w 9906"/>
                <a:gd name="connsiteY171" fmla="*/ 8106 h 10000"/>
                <a:gd name="connsiteX172" fmla="*/ 1376 w 9906"/>
                <a:gd name="connsiteY172" fmla="*/ 8050 h 10000"/>
                <a:gd name="connsiteX173" fmla="*/ 1538 w 9906"/>
                <a:gd name="connsiteY173" fmla="*/ 7963 h 10000"/>
                <a:gd name="connsiteX174" fmla="*/ 1751 w 9906"/>
                <a:gd name="connsiteY174" fmla="*/ 7836 h 10000"/>
                <a:gd name="connsiteX175" fmla="*/ 2007 w 9906"/>
                <a:gd name="connsiteY175" fmla="*/ 7694 h 10000"/>
                <a:gd name="connsiteX176" fmla="*/ 2298 w 9906"/>
                <a:gd name="connsiteY176" fmla="*/ 7551 h 10000"/>
                <a:gd name="connsiteX177" fmla="*/ 2616 w 9906"/>
                <a:gd name="connsiteY177" fmla="*/ 7394 h 10000"/>
                <a:gd name="connsiteX178" fmla="*/ 2954 w 9906"/>
                <a:gd name="connsiteY178" fmla="*/ 7208 h 10000"/>
                <a:gd name="connsiteX179" fmla="*/ 3289 w 9906"/>
                <a:gd name="connsiteY179" fmla="*/ 7038 h 10000"/>
                <a:gd name="connsiteX180" fmla="*/ 3626 w 9906"/>
                <a:gd name="connsiteY180" fmla="*/ 6881 h 10000"/>
                <a:gd name="connsiteX181" fmla="*/ 3946 w 9906"/>
                <a:gd name="connsiteY181" fmla="*/ 6711 h 10000"/>
                <a:gd name="connsiteX182" fmla="*/ 4242 w 9906"/>
                <a:gd name="connsiteY182" fmla="*/ 6569 h 10000"/>
                <a:gd name="connsiteX183" fmla="*/ 4507 w 9906"/>
                <a:gd name="connsiteY183" fmla="*/ 6426 h 10000"/>
                <a:gd name="connsiteX184" fmla="*/ 4737 w 9906"/>
                <a:gd name="connsiteY184" fmla="*/ 6326 h 10000"/>
                <a:gd name="connsiteX185" fmla="*/ 4904 w 9906"/>
                <a:gd name="connsiteY185" fmla="*/ 6226 h 10000"/>
                <a:gd name="connsiteX186" fmla="*/ 5018 w 9906"/>
                <a:gd name="connsiteY186" fmla="*/ 6170 h 10000"/>
                <a:gd name="connsiteX187" fmla="*/ 5054 w 9906"/>
                <a:gd name="connsiteY187" fmla="*/ 6158 h 10000"/>
                <a:gd name="connsiteX188" fmla="*/ 5117 w 9906"/>
                <a:gd name="connsiteY188" fmla="*/ 6255 h 10000"/>
                <a:gd name="connsiteX189" fmla="*/ 5185 w 9906"/>
                <a:gd name="connsiteY189" fmla="*/ 6355 h 10000"/>
                <a:gd name="connsiteX190" fmla="*/ 5258 w 9906"/>
                <a:gd name="connsiteY190" fmla="*/ 6455 h 10000"/>
                <a:gd name="connsiteX191" fmla="*/ 5332 w 9906"/>
                <a:gd name="connsiteY191" fmla="*/ 6569 h 10000"/>
                <a:gd name="connsiteX192" fmla="*/ 5394 w 9906"/>
                <a:gd name="connsiteY192" fmla="*/ 6683 h 10000"/>
                <a:gd name="connsiteX193" fmla="*/ 5462 w 9906"/>
                <a:gd name="connsiteY193" fmla="*/ 6798 h 10000"/>
                <a:gd name="connsiteX194" fmla="*/ 5524 w 9906"/>
                <a:gd name="connsiteY194" fmla="*/ 6910 h 10000"/>
                <a:gd name="connsiteX195" fmla="*/ 5588 w 9906"/>
                <a:gd name="connsiteY195" fmla="*/ 7038 h 10000"/>
                <a:gd name="connsiteX196" fmla="*/ 5583 w 9906"/>
                <a:gd name="connsiteY196" fmla="*/ 7464 h 10000"/>
                <a:gd name="connsiteX197" fmla="*/ 5556 w 9906"/>
                <a:gd name="connsiteY197" fmla="*/ 7865 h 10000"/>
                <a:gd name="connsiteX198" fmla="*/ 5524 w 9906"/>
                <a:gd name="connsiteY198" fmla="*/ 8279 h 10000"/>
                <a:gd name="connsiteX199" fmla="*/ 5493 w 9906"/>
                <a:gd name="connsiteY199" fmla="*/ 8649 h 10000"/>
                <a:gd name="connsiteX200" fmla="*/ 5451 w 9906"/>
                <a:gd name="connsiteY200" fmla="*/ 8519 h 10000"/>
                <a:gd name="connsiteX201" fmla="*/ 5404 w 9906"/>
                <a:gd name="connsiteY201" fmla="*/ 8391 h 10000"/>
                <a:gd name="connsiteX202" fmla="*/ 5363 w 9906"/>
                <a:gd name="connsiteY202" fmla="*/ 8263 h 10000"/>
                <a:gd name="connsiteX203" fmla="*/ 5322 w 9906"/>
                <a:gd name="connsiteY203" fmla="*/ 8146 h 10000"/>
                <a:gd name="connsiteX204" fmla="*/ 5279 w 9906"/>
                <a:gd name="connsiteY204" fmla="*/ 8020 h 10000"/>
                <a:gd name="connsiteX205" fmla="*/ 5238 w 9906"/>
                <a:gd name="connsiteY205" fmla="*/ 7907 h 10000"/>
                <a:gd name="connsiteX206" fmla="*/ 5190 w 9906"/>
                <a:gd name="connsiteY206" fmla="*/ 7795 h 10000"/>
                <a:gd name="connsiteX207" fmla="*/ 5137 w 9906"/>
                <a:gd name="connsiteY207" fmla="*/ 7694 h 10000"/>
                <a:gd name="connsiteX208" fmla="*/ 5180 w 9906"/>
                <a:gd name="connsiteY208" fmla="*/ 7694 h 10000"/>
                <a:gd name="connsiteX209" fmla="*/ 5221 w 9906"/>
                <a:gd name="connsiteY209" fmla="*/ 7738 h 10000"/>
                <a:gd name="connsiteX210" fmla="*/ 5263 w 9906"/>
                <a:gd name="connsiteY210" fmla="*/ 7808 h 10000"/>
                <a:gd name="connsiteX211" fmla="*/ 5300 w 9906"/>
                <a:gd name="connsiteY211" fmla="*/ 7895 h 10000"/>
                <a:gd name="connsiteX212" fmla="*/ 5343 w 9906"/>
                <a:gd name="connsiteY212" fmla="*/ 7980 h 10000"/>
                <a:gd name="connsiteX213" fmla="*/ 5383 w 9906"/>
                <a:gd name="connsiteY213" fmla="*/ 8007 h 10000"/>
                <a:gd name="connsiteX214" fmla="*/ 5425 w 9906"/>
                <a:gd name="connsiteY214" fmla="*/ 8007 h 10000"/>
                <a:gd name="connsiteX215" fmla="*/ 5472 w 9906"/>
                <a:gd name="connsiteY215" fmla="*/ 7950 h 10000"/>
                <a:gd name="connsiteX216" fmla="*/ 5430 w 9906"/>
                <a:gd name="connsiteY216" fmla="*/ 7753 h 10000"/>
                <a:gd name="connsiteX217" fmla="*/ 5378 w 9906"/>
                <a:gd name="connsiteY217" fmla="*/ 7566 h 10000"/>
                <a:gd name="connsiteX218" fmla="*/ 5322 w 9906"/>
                <a:gd name="connsiteY218" fmla="*/ 7410 h 10000"/>
                <a:gd name="connsiteX219" fmla="*/ 5258 w 9906"/>
                <a:gd name="connsiteY219" fmla="*/ 7239 h 10000"/>
                <a:gd name="connsiteX220" fmla="*/ 5190 w 9906"/>
                <a:gd name="connsiteY220" fmla="*/ 7095 h 10000"/>
                <a:gd name="connsiteX221" fmla="*/ 5117 w 9906"/>
                <a:gd name="connsiteY221" fmla="*/ 6967 h 10000"/>
                <a:gd name="connsiteX222" fmla="*/ 5044 w 9906"/>
                <a:gd name="connsiteY222" fmla="*/ 6854 h 10000"/>
                <a:gd name="connsiteX223" fmla="*/ 4975 w 9906"/>
                <a:gd name="connsiteY223" fmla="*/ 6753 h 10000"/>
                <a:gd name="connsiteX224" fmla="*/ 5023 w 9906"/>
                <a:gd name="connsiteY224" fmla="*/ 6766 h 10000"/>
                <a:gd name="connsiteX225" fmla="*/ 5071 w 9906"/>
                <a:gd name="connsiteY225" fmla="*/ 6781 h 10000"/>
                <a:gd name="connsiteX226" fmla="*/ 5117 w 9906"/>
                <a:gd name="connsiteY226" fmla="*/ 6811 h 10000"/>
                <a:gd name="connsiteX227" fmla="*/ 5165 w 9906"/>
                <a:gd name="connsiteY227" fmla="*/ 6854 h 10000"/>
                <a:gd name="connsiteX228" fmla="*/ 5216 w 9906"/>
                <a:gd name="connsiteY228" fmla="*/ 6881 h 10000"/>
                <a:gd name="connsiteX229" fmla="*/ 5263 w 9906"/>
                <a:gd name="connsiteY229" fmla="*/ 6925 h 10000"/>
                <a:gd name="connsiteX230" fmla="*/ 5305 w 9906"/>
                <a:gd name="connsiteY230" fmla="*/ 6981 h 10000"/>
                <a:gd name="connsiteX231" fmla="*/ 5348 w 9906"/>
                <a:gd name="connsiteY231" fmla="*/ 7038 h 10000"/>
                <a:gd name="connsiteX232" fmla="*/ 5373 w 9906"/>
                <a:gd name="connsiteY232" fmla="*/ 7053 h 10000"/>
                <a:gd name="connsiteX233" fmla="*/ 5394 w 9906"/>
                <a:gd name="connsiteY233" fmla="*/ 7108 h 10000"/>
                <a:gd name="connsiteX234" fmla="*/ 5420 w 9906"/>
                <a:gd name="connsiteY234" fmla="*/ 7178 h 10000"/>
                <a:gd name="connsiteX235" fmla="*/ 5435 w 9906"/>
                <a:gd name="connsiteY235" fmla="*/ 7225 h 10000"/>
                <a:gd name="connsiteX236" fmla="*/ 5462 w 9906"/>
                <a:gd name="connsiteY236" fmla="*/ 7296 h 10000"/>
                <a:gd name="connsiteX237" fmla="*/ 5483 w 9906"/>
                <a:gd name="connsiteY237" fmla="*/ 7310 h 10000"/>
                <a:gd name="connsiteX238" fmla="*/ 5508 w 9906"/>
                <a:gd name="connsiteY238" fmla="*/ 7296 h 10000"/>
                <a:gd name="connsiteX239" fmla="*/ 5540 w 9906"/>
                <a:gd name="connsiteY239" fmla="*/ 7225 h 10000"/>
                <a:gd name="connsiteX240" fmla="*/ 5498 w 9906"/>
                <a:gd name="connsiteY240" fmla="*/ 7082 h 10000"/>
                <a:gd name="connsiteX241" fmla="*/ 5451 w 9906"/>
                <a:gd name="connsiteY241" fmla="*/ 6967 h 10000"/>
                <a:gd name="connsiteX242" fmla="*/ 5394 w 9906"/>
                <a:gd name="connsiteY242" fmla="*/ 6869 h 10000"/>
                <a:gd name="connsiteX243" fmla="*/ 5343 w 9906"/>
                <a:gd name="connsiteY243" fmla="*/ 6781 h 10000"/>
                <a:gd name="connsiteX244" fmla="*/ 5279 w 9906"/>
                <a:gd name="connsiteY244" fmla="*/ 6711 h 10000"/>
                <a:gd name="connsiteX245" fmla="*/ 5221 w 9906"/>
                <a:gd name="connsiteY245" fmla="*/ 6669 h 10000"/>
                <a:gd name="connsiteX246" fmla="*/ 5155 w 9906"/>
                <a:gd name="connsiteY246" fmla="*/ 6597 h 10000"/>
                <a:gd name="connsiteX247" fmla="*/ 5096 w 9906"/>
                <a:gd name="connsiteY247" fmla="*/ 6551 h 10000"/>
                <a:gd name="connsiteX248" fmla="*/ 5059 w 9906"/>
                <a:gd name="connsiteY248" fmla="*/ 6511 h 10000"/>
                <a:gd name="connsiteX249" fmla="*/ 5018 w 9906"/>
                <a:gd name="connsiteY249" fmla="*/ 6496 h 10000"/>
                <a:gd name="connsiteX250" fmla="*/ 4981 w 9906"/>
                <a:gd name="connsiteY250" fmla="*/ 6496 h 10000"/>
                <a:gd name="connsiteX251" fmla="*/ 4950 w 9906"/>
                <a:gd name="connsiteY251" fmla="*/ 6569 h 10000"/>
                <a:gd name="connsiteX252" fmla="*/ 4950 w 9906"/>
                <a:gd name="connsiteY252" fmla="*/ 6610 h 10000"/>
                <a:gd name="connsiteX253" fmla="*/ 4955 w 9906"/>
                <a:gd name="connsiteY253" fmla="*/ 6669 h 10000"/>
                <a:gd name="connsiteX254" fmla="*/ 4960 w 9906"/>
                <a:gd name="connsiteY254" fmla="*/ 6698 h 10000"/>
                <a:gd name="connsiteX255" fmla="*/ 4975 w 9906"/>
                <a:gd name="connsiteY255" fmla="*/ 6724 h 10000"/>
                <a:gd name="connsiteX256" fmla="*/ 4934 w 9906"/>
                <a:gd name="connsiteY256" fmla="*/ 6766 h 10000"/>
                <a:gd name="connsiteX257" fmla="*/ 4883 w 9906"/>
                <a:gd name="connsiteY257" fmla="*/ 6781 h 10000"/>
                <a:gd name="connsiteX258" fmla="*/ 4847 w 9906"/>
                <a:gd name="connsiteY258" fmla="*/ 6811 h 10000"/>
                <a:gd name="connsiteX259" fmla="*/ 4842 w 9906"/>
                <a:gd name="connsiteY259" fmla="*/ 6941 h 10000"/>
                <a:gd name="connsiteX260" fmla="*/ 4893 w 9906"/>
                <a:gd name="connsiteY260" fmla="*/ 6995 h 10000"/>
                <a:gd name="connsiteX261" fmla="*/ 4940 w 9906"/>
                <a:gd name="connsiteY261" fmla="*/ 7038 h 10000"/>
                <a:gd name="connsiteX262" fmla="*/ 4986 w 9906"/>
                <a:gd name="connsiteY262" fmla="*/ 7095 h 10000"/>
                <a:gd name="connsiteX263" fmla="*/ 5038 w 9906"/>
                <a:gd name="connsiteY263" fmla="*/ 7123 h 10000"/>
                <a:gd name="connsiteX264" fmla="*/ 5081 w 9906"/>
                <a:gd name="connsiteY264" fmla="*/ 7178 h 10000"/>
                <a:gd name="connsiteX265" fmla="*/ 5132 w 9906"/>
                <a:gd name="connsiteY265" fmla="*/ 7239 h 10000"/>
                <a:gd name="connsiteX266" fmla="*/ 5175 w 9906"/>
                <a:gd name="connsiteY266" fmla="*/ 7325 h 10000"/>
                <a:gd name="connsiteX267" fmla="*/ 5216 w 9906"/>
                <a:gd name="connsiteY267" fmla="*/ 7410 h 10000"/>
                <a:gd name="connsiteX268" fmla="*/ 5180 w 9906"/>
                <a:gd name="connsiteY268" fmla="*/ 7423 h 10000"/>
                <a:gd name="connsiteX269" fmla="*/ 5137 w 9906"/>
                <a:gd name="connsiteY269" fmla="*/ 7423 h 10000"/>
                <a:gd name="connsiteX270" fmla="*/ 5101 w 9906"/>
                <a:gd name="connsiteY270" fmla="*/ 7410 h 10000"/>
                <a:gd name="connsiteX271" fmla="*/ 5059 w 9906"/>
                <a:gd name="connsiteY271" fmla="*/ 7367 h 10000"/>
                <a:gd name="connsiteX272" fmla="*/ 5018 w 9906"/>
                <a:gd name="connsiteY272" fmla="*/ 7339 h 10000"/>
                <a:gd name="connsiteX273" fmla="*/ 4975 w 9906"/>
                <a:gd name="connsiteY273" fmla="*/ 7325 h 10000"/>
                <a:gd name="connsiteX274" fmla="*/ 4940 w 9906"/>
                <a:gd name="connsiteY274" fmla="*/ 7353 h 10000"/>
                <a:gd name="connsiteX275" fmla="*/ 4898 w 9906"/>
                <a:gd name="connsiteY275" fmla="*/ 7410 h 10000"/>
                <a:gd name="connsiteX276" fmla="*/ 4914 w 9906"/>
                <a:gd name="connsiteY276" fmla="*/ 7580 h 10000"/>
                <a:gd name="connsiteX277" fmla="*/ 4950 w 9906"/>
                <a:gd name="connsiteY277" fmla="*/ 7738 h 10000"/>
                <a:gd name="connsiteX278" fmla="*/ 4991 w 9906"/>
                <a:gd name="connsiteY278" fmla="*/ 7850 h 10000"/>
                <a:gd name="connsiteX279" fmla="*/ 5044 w 9906"/>
                <a:gd name="connsiteY279" fmla="*/ 7963 h 10000"/>
                <a:gd name="connsiteX280" fmla="*/ 5096 w 9906"/>
                <a:gd name="connsiteY280" fmla="*/ 8078 h 10000"/>
                <a:gd name="connsiteX281" fmla="*/ 5150 w 9906"/>
                <a:gd name="connsiteY281" fmla="*/ 8206 h 10000"/>
                <a:gd name="connsiteX282" fmla="*/ 5190 w 9906"/>
                <a:gd name="connsiteY282" fmla="*/ 8376 h 10000"/>
                <a:gd name="connsiteX283" fmla="*/ 5226 w 9906"/>
                <a:gd name="connsiteY283" fmla="*/ 8547 h 10000"/>
                <a:gd name="connsiteX284" fmla="*/ 5132 w 9906"/>
                <a:gd name="connsiteY284" fmla="*/ 8606 h 10000"/>
                <a:gd name="connsiteX285" fmla="*/ 5028 w 9906"/>
                <a:gd name="connsiteY285" fmla="*/ 8664 h 10000"/>
                <a:gd name="connsiteX286" fmla="*/ 4934 w 9906"/>
                <a:gd name="connsiteY286" fmla="*/ 8750 h 10000"/>
                <a:gd name="connsiteX287" fmla="*/ 4837 w 9906"/>
                <a:gd name="connsiteY287" fmla="*/ 8835 h 10000"/>
                <a:gd name="connsiteX288" fmla="*/ 4742 w 9906"/>
                <a:gd name="connsiteY288" fmla="*/ 8920 h 10000"/>
                <a:gd name="connsiteX289" fmla="*/ 4642 w 9906"/>
                <a:gd name="connsiteY289" fmla="*/ 8977 h 10000"/>
                <a:gd name="connsiteX290" fmla="*/ 4542 w 9906"/>
                <a:gd name="connsiteY290" fmla="*/ 9033 h 10000"/>
                <a:gd name="connsiteX291" fmla="*/ 4445 w 9906"/>
                <a:gd name="connsiteY291" fmla="*/ 9048 h 10000"/>
                <a:gd name="connsiteX292" fmla="*/ 4466 w 9906"/>
                <a:gd name="connsiteY292" fmla="*/ 8693 h 10000"/>
                <a:gd name="connsiteX293" fmla="*/ 4476 w 9906"/>
                <a:gd name="connsiteY293" fmla="*/ 8292 h 10000"/>
                <a:gd name="connsiteX294" fmla="*/ 4466 w 9906"/>
                <a:gd name="connsiteY294" fmla="*/ 7907 h 10000"/>
                <a:gd name="connsiteX295" fmla="*/ 4445 w 9906"/>
                <a:gd name="connsiteY295" fmla="*/ 7551 h 10000"/>
                <a:gd name="connsiteX296" fmla="*/ 4419 w 9906"/>
                <a:gd name="connsiteY296" fmla="*/ 7437 h 10000"/>
                <a:gd name="connsiteX297" fmla="*/ 4393 w 9906"/>
                <a:gd name="connsiteY297" fmla="*/ 7310 h 10000"/>
                <a:gd name="connsiteX298" fmla="*/ 4363 w 9906"/>
                <a:gd name="connsiteY298" fmla="*/ 7194 h 10000"/>
                <a:gd name="connsiteX299" fmla="*/ 4315 w 9906"/>
                <a:gd name="connsiteY299" fmla="*/ 7151 h 10000"/>
                <a:gd name="connsiteX300" fmla="*/ 4267 w 9906"/>
                <a:gd name="connsiteY300" fmla="*/ 7394 h 10000"/>
                <a:gd name="connsiteX301" fmla="*/ 4236 w 9906"/>
                <a:gd name="connsiteY301" fmla="*/ 7639 h 10000"/>
                <a:gd name="connsiteX302" fmla="*/ 4205 w 9906"/>
                <a:gd name="connsiteY302" fmla="*/ 7879 h 10000"/>
                <a:gd name="connsiteX303" fmla="*/ 4152 w 9906"/>
                <a:gd name="connsiteY303" fmla="*/ 8106 h 10000"/>
                <a:gd name="connsiteX304" fmla="*/ 3946 w 9906"/>
                <a:gd name="connsiteY304" fmla="*/ 7151 h 10000"/>
                <a:gd name="connsiteX305" fmla="*/ 3882 w 9906"/>
                <a:gd name="connsiteY305" fmla="*/ 7151 h 10000"/>
                <a:gd name="connsiteX306" fmla="*/ 3882 w 9906"/>
                <a:gd name="connsiteY306" fmla="*/ 7310 h 10000"/>
                <a:gd name="connsiteX307" fmla="*/ 3926 w 9906"/>
                <a:gd name="connsiteY307" fmla="*/ 7480 h 10000"/>
                <a:gd name="connsiteX308" fmla="*/ 3961 w 9906"/>
                <a:gd name="connsiteY308" fmla="*/ 7666 h 10000"/>
                <a:gd name="connsiteX309" fmla="*/ 3991 w 9906"/>
                <a:gd name="connsiteY309" fmla="*/ 7850 h 10000"/>
                <a:gd name="connsiteX310" fmla="*/ 4022 w 9906"/>
                <a:gd name="connsiteY310" fmla="*/ 8050 h 10000"/>
                <a:gd name="connsiteX311" fmla="*/ 4049 w 9906"/>
                <a:gd name="connsiteY311" fmla="*/ 8221 h 10000"/>
                <a:gd name="connsiteX312" fmla="*/ 4075 w 9906"/>
                <a:gd name="connsiteY312" fmla="*/ 8418 h 10000"/>
                <a:gd name="connsiteX313" fmla="*/ 4091 w 9906"/>
                <a:gd name="connsiteY313" fmla="*/ 8635 h 10000"/>
                <a:gd name="connsiteX314" fmla="*/ 4111 w 9906"/>
                <a:gd name="connsiteY314" fmla="*/ 8835 h 10000"/>
                <a:gd name="connsiteX315" fmla="*/ 4158 w 9906"/>
                <a:gd name="connsiteY315" fmla="*/ 8805 h 10000"/>
                <a:gd name="connsiteX316" fmla="*/ 4200 w 9906"/>
                <a:gd name="connsiteY316" fmla="*/ 8723 h 10000"/>
                <a:gd name="connsiteX317" fmla="*/ 4231 w 9906"/>
                <a:gd name="connsiteY317" fmla="*/ 8635 h 10000"/>
                <a:gd name="connsiteX318" fmla="*/ 4262 w 9906"/>
                <a:gd name="connsiteY318" fmla="*/ 8534 h 10000"/>
                <a:gd name="connsiteX319" fmla="*/ 4282 w 9906"/>
                <a:gd name="connsiteY319" fmla="*/ 8418 h 10000"/>
                <a:gd name="connsiteX320" fmla="*/ 4305 w 9906"/>
                <a:gd name="connsiteY320" fmla="*/ 8292 h 10000"/>
                <a:gd name="connsiteX321" fmla="*/ 4321 w 9906"/>
                <a:gd name="connsiteY321" fmla="*/ 8178 h 10000"/>
                <a:gd name="connsiteX322" fmla="*/ 4343 w 9906"/>
                <a:gd name="connsiteY322" fmla="*/ 8066 h 10000"/>
                <a:gd name="connsiteX323" fmla="*/ 4363 w 9906"/>
                <a:gd name="connsiteY323" fmla="*/ 8178 h 10000"/>
                <a:gd name="connsiteX324" fmla="*/ 4353 w 9906"/>
                <a:gd name="connsiteY324" fmla="*/ 8432 h 10000"/>
                <a:gd name="connsiteX325" fmla="*/ 4327 w 9906"/>
                <a:gd name="connsiteY325" fmla="*/ 8705 h 10000"/>
                <a:gd name="connsiteX326" fmla="*/ 4305 w 9906"/>
                <a:gd name="connsiteY326" fmla="*/ 8948 h 10000"/>
                <a:gd name="connsiteX327" fmla="*/ 4267 w 9906"/>
                <a:gd name="connsiteY327" fmla="*/ 9205 h 10000"/>
                <a:gd name="connsiteX328" fmla="*/ 4231 w 9906"/>
                <a:gd name="connsiteY328" fmla="*/ 9459 h 10000"/>
                <a:gd name="connsiteX329" fmla="*/ 4195 w 9906"/>
                <a:gd name="connsiteY329" fmla="*/ 9703 h 10000"/>
                <a:gd name="connsiteX330" fmla="*/ 4383 w 9906"/>
                <a:gd name="connsiteY330" fmla="*/ 9861 h 10000"/>
                <a:gd name="connsiteX331" fmla="*/ 4398 w 9906"/>
                <a:gd name="connsiteY331" fmla="*/ 9673 h 10000"/>
                <a:gd name="connsiteX332" fmla="*/ 4419 w 9906"/>
                <a:gd name="connsiteY332" fmla="*/ 9516 h 10000"/>
                <a:gd name="connsiteX333" fmla="*/ 4527 w 9906"/>
                <a:gd name="connsiteY333" fmla="*/ 9474 h 10000"/>
                <a:gd name="connsiteX334" fmla="*/ 4642 w 9906"/>
                <a:gd name="connsiteY334" fmla="*/ 9389 h 10000"/>
                <a:gd name="connsiteX335" fmla="*/ 4757 w 9906"/>
                <a:gd name="connsiteY335" fmla="*/ 9304 h 10000"/>
                <a:gd name="connsiteX336" fmla="*/ 4873 w 9906"/>
                <a:gd name="connsiteY336" fmla="*/ 9233 h 10000"/>
                <a:gd name="connsiteX337" fmla="*/ 4986 w 9906"/>
                <a:gd name="connsiteY337" fmla="*/ 9148 h 10000"/>
                <a:gd name="connsiteX338" fmla="*/ 5096 w 9906"/>
                <a:gd name="connsiteY338" fmla="*/ 9063 h 10000"/>
                <a:gd name="connsiteX339" fmla="*/ 5211 w 9906"/>
                <a:gd name="connsiteY339" fmla="*/ 8977 h 10000"/>
                <a:gd name="connsiteX340" fmla="*/ 5322 w 9906"/>
                <a:gd name="connsiteY340" fmla="*/ 8920 h 10000"/>
                <a:gd name="connsiteX0" fmla="*/ 5373 w 9869"/>
                <a:gd name="connsiteY0" fmla="*/ 8920 h 10000"/>
                <a:gd name="connsiteX1" fmla="*/ 5771 w 9869"/>
                <a:gd name="connsiteY1" fmla="*/ 8349 h 10000"/>
                <a:gd name="connsiteX2" fmla="*/ 5787 w 9869"/>
                <a:gd name="connsiteY2" fmla="*/ 8066 h 10000"/>
                <a:gd name="connsiteX3" fmla="*/ 5803 w 9869"/>
                <a:gd name="connsiteY3" fmla="*/ 7753 h 10000"/>
                <a:gd name="connsiteX4" fmla="*/ 5823 w 9869"/>
                <a:gd name="connsiteY4" fmla="*/ 7450 h 10000"/>
                <a:gd name="connsiteX5" fmla="*/ 5844 w 9869"/>
                <a:gd name="connsiteY5" fmla="*/ 7151 h 10000"/>
                <a:gd name="connsiteX6" fmla="*/ 5870 w 9869"/>
                <a:gd name="connsiteY6" fmla="*/ 6869 h 10000"/>
                <a:gd name="connsiteX7" fmla="*/ 5892 w 9869"/>
                <a:gd name="connsiteY7" fmla="*/ 6582 h 10000"/>
                <a:gd name="connsiteX8" fmla="*/ 5928 w 9869"/>
                <a:gd name="connsiteY8" fmla="*/ 6298 h 10000"/>
                <a:gd name="connsiteX9" fmla="*/ 5966 w 9869"/>
                <a:gd name="connsiteY9" fmla="*/ 6028 h 10000"/>
                <a:gd name="connsiteX10" fmla="*/ 6007 w 9869"/>
                <a:gd name="connsiteY10" fmla="*/ 5699 h 10000"/>
                <a:gd name="connsiteX11" fmla="*/ 6066 w 9869"/>
                <a:gd name="connsiteY11" fmla="*/ 5370 h 10000"/>
                <a:gd name="connsiteX12" fmla="*/ 6124 w 9869"/>
                <a:gd name="connsiteY12" fmla="*/ 5057 h 10000"/>
                <a:gd name="connsiteX13" fmla="*/ 6198 w 9869"/>
                <a:gd name="connsiteY13" fmla="*/ 4747 h 10000"/>
                <a:gd name="connsiteX14" fmla="*/ 6275 w 9869"/>
                <a:gd name="connsiteY14" fmla="*/ 4448 h 10000"/>
                <a:gd name="connsiteX15" fmla="*/ 6354 w 9869"/>
                <a:gd name="connsiteY15" fmla="*/ 4161 h 10000"/>
                <a:gd name="connsiteX16" fmla="*/ 6446 w 9869"/>
                <a:gd name="connsiteY16" fmla="*/ 3890 h 10000"/>
                <a:gd name="connsiteX17" fmla="*/ 6539 w 9869"/>
                <a:gd name="connsiteY17" fmla="*/ 3634 h 10000"/>
                <a:gd name="connsiteX18" fmla="*/ 6644 w 9869"/>
                <a:gd name="connsiteY18" fmla="*/ 3407 h 10000"/>
                <a:gd name="connsiteX19" fmla="*/ 6748 w 9869"/>
                <a:gd name="connsiteY19" fmla="*/ 3163 h 10000"/>
                <a:gd name="connsiteX20" fmla="*/ 6861 w 9869"/>
                <a:gd name="connsiteY20" fmla="*/ 2980 h 10000"/>
                <a:gd name="connsiteX21" fmla="*/ 6975 w 9869"/>
                <a:gd name="connsiteY21" fmla="*/ 2808 h 10000"/>
                <a:gd name="connsiteX22" fmla="*/ 7097 w 9869"/>
                <a:gd name="connsiteY22" fmla="*/ 2664 h 10000"/>
                <a:gd name="connsiteX23" fmla="*/ 7217 w 9869"/>
                <a:gd name="connsiteY23" fmla="*/ 2521 h 10000"/>
                <a:gd name="connsiteX24" fmla="*/ 7350 w 9869"/>
                <a:gd name="connsiteY24" fmla="*/ 2451 h 10000"/>
                <a:gd name="connsiteX25" fmla="*/ 7480 w 9869"/>
                <a:gd name="connsiteY25" fmla="*/ 2380 h 10000"/>
                <a:gd name="connsiteX26" fmla="*/ 7554 w 9869"/>
                <a:gd name="connsiteY26" fmla="*/ 2606 h 10000"/>
                <a:gd name="connsiteX27" fmla="*/ 7618 w 9869"/>
                <a:gd name="connsiteY27" fmla="*/ 2808 h 10000"/>
                <a:gd name="connsiteX28" fmla="*/ 7686 w 9869"/>
                <a:gd name="connsiteY28" fmla="*/ 3008 h 10000"/>
                <a:gd name="connsiteX29" fmla="*/ 7760 w 9869"/>
                <a:gd name="connsiteY29" fmla="*/ 3163 h 10000"/>
                <a:gd name="connsiteX30" fmla="*/ 7845 w 9869"/>
                <a:gd name="connsiteY30" fmla="*/ 3322 h 10000"/>
                <a:gd name="connsiteX31" fmla="*/ 7938 w 9869"/>
                <a:gd name="connsiteY31" fmla="*/ 3448 h 10000"/>
                <a:gd name="connsiteX32" fmla="*/ 8059 w 9869"/>
                <a:gd name="connsiteY32" fmla="*/ 3577 h 10000"/>
                <a:gd name="connsiteX33" fmla="*/ 8206 w 9869"/>
                <a:gd name="connsiteY33" fmla="*/ 3690 h 10000"/>
                <a:gd name="connsiteX34" fmla="*/ 8291 w 9869"/>
                <a:gd name="connsiteY34" fmla="*/ 3749 h 10000"/>
                <a:gd name="connsiteX35" fmla="*/ 8371 w 9869"/>
                <a:gd name="connsiteY35" fmla="*/ 3765 h 10000"/>
                <a:gd name="connsiteX36" fmla="*/ 8453 w 9869"/>
                <a:gd name="connsiteY36" fmla="*/ 3778 h 10000"/>
                <a:gd name="connsiteX37" fmla="*/ 8533 w 9869"/>
                <a:gd name="connsiteY37" fmla="*/ 3778 h 10000"/>
                <a:gd name="connsiteX38" fmla="*/ 8612 w 9869"/>
                <a:gd name="connsiteY38" fmla="*/ 3749 h 10000"/>
                <a:gd name="connsiteX39" fmla="*/ 8685 w 9869"/>
                <a:gd name="connsiteY39" fmla="*/ 3703 h 10000"/>
                <a:gd name="connsiteX40" fmla="*/ 8762 w 9869"/>
                <a:gd name="connsiteY40" fmla="*/ 3662 h 10000"/>
                <a:gd name="connsiteX41" fmla="*/ 8837 w 9869"/>
                <a:gd name="connsiteY41" fmla="*/ 3577 h 10000"/>
                <a:gd name="connsiteX42" fmla="*/ 8907 w 9869"/>
                <a:gd name="connsiteY42" fmla="*/ 3522 h 10000"/>
                <a:gd name="connsiteX43" fmla="*/ 8974 w 9869"/>
                <a:gd name="connsiteY43" fmla="*/ 3421 h 10000"/>
                <a:gd name="connsiteX44" fmla="*/ 9047 w 9869"/>
                <a:gd name="connsiteY44" fmla="*/ 3322 h 10000"/>
                <a:gd name="connsiteX45" fmla="*/ 9117 w 9869"/>
                <a:gd name="connsiteY45" fmla="*/ 3208 h 10000"/>
                <a:gd name="connsiteX46" fmla="*/ 9173 w 9869"/>
                <a:gd name="connsiteY46" fmla="*/ 3080 h 10000"/>
                <a:gd name="connsiteX47" fmla="*/ 9241 w 9869"/>
                <a:gd name="connsiteY47" fmla="*/ 2935 h 10000"/>
                <a:gd name="connsiteX48" fmla="*/ 9299 w 9869"/>
                <a:gd name="connsiteY48" fmla="*/ 2793 h 10000"/>
                <a:gd name="connsiteX49" fmla="*/ 9366 w 9869"/>
                <a:gd name="connsiteY49" fmla="*/ 2652 h 10000"/>
                <a:gd name="connsiteX50" fmla="*/ 9560 w 9869"/>
                <a:gd name="connsiteY50" fmla="*/ 2935 h 10000"/>
                <a:gd name="connsiteX51" fmla="*/ 9726 w 9869"/>
                <a:gd name="connsiteY51" fmla="*/ 3309 h 10000"/>
                <a:gd name="connsiteX52" fmla="*/ 9869 w 9869"/>
                <a:gd name="connsiteY52" fmla="*/ 3731 h 10000"/>
                <a:gd name="connsiteX53" fmla="*/ 9349 w 9869"/>
                <a:gd name="connsiteY53" fmla="*/ 1698 h 10000"/>
                <a:gd name="connsiteX54" fmla="*/ 9332 w 9869"/>
                <a:gd name="connsiteY54" fmla="*/ 1712 h 10000"/>
                <a:gd name="connsiteX55" fmla="*/ 9321 w 9869"/>
                <a:gd name="connsiteY55" fmla="*/ 1726 h 10000"/>
                <a:gd name="connsiteX56" fmla="*/ 9304 w 9869"/>
                <a:gd name="connsiteY56" fmla="*/ 1739 h 10000"/>
                <a:gd name="connsiteX57" fmla="*/ 9294 w 9869"/>
                <a:gd name="connsiteY57" fmla="*/ 1766 h 10000"/>
                <a:gd name="connsiteX58" fmla="*/ 9251 w 9869"/>
                <a:gd name="connsiteY58" fmla="*/ 1912 h 10000"/>
                <a:gd name="connsiteX59" fmla="*/ 9163 w 9869"/>
                <a:gd name="connsiteY59" fmla="*/ 2168 h 10000"/>
                <a:gd name="connsiteX60" fmla="*/ 9089 w 9869"/>
                <a:gd name="connsiteY60" fmla="*/ 2351 h 10000"/>
                <a:gd name="connsiteX61" fmla="*/ 9022 w 9869"/>
                <a:gd name="connsiteY61" fmla="*/ 2492 h 10000"/>
                <a:gd name="connsiteX62" fmla="*/ 8964 w 9869"/>
                <a:gd name="connsiteY62" fmla="*/ 2623 h 10000"/>
                <a:gd name="connsiteX63" fmla="*/ 8902 w 9869"/>
                <a:gd name="connsiteY63" fmla="*/ 2736 h 10000"/>
                <a:gd name="connsiteX64" fmla="*/ 8847 w 9869"/>
                <a:gd name="connsiteY64" fmla="*/ 2823 h 10000"/>
                <a:gd name="connsiteX65" fmla="*/ 8795 w 9869"/>
                <a:gd name="connsiteY65" fmla="*/ 2906 h 10000"/>
                <a:gd name="connsiteX66" fmla="*/ 8742 w 9869"/>
                <a:gd name="connsiteY66" fmla="*/ 2953 h 10000"/>
                <a:gd name="connsiteX67" fmla="*/ 8691 w 9869"/>
                <a:gd name="connsiteY67" fmla="*/ 3008 h 10000"/>
                <a:gd name="connsiteX68" fmla="*/ 8637 w 9869"/>
                <a:gd name="connsiteY68" fmla="*/ 3022 h 10000"/>
                <a:gd name="connsiteX69" fmla="*/ 8580 w 9869"/>
                <a:gd name="connsiteY69" fmla="*/ 3037 h 10000"/>
                <a:gd name="connsiteX70" fmla="*/ 8528 w 9869"/>
                <a:gd name="connsiteY70" fmla="*/ 3051 h 10000"/>
                <a:gd name="connsiteX71" fmla="*/ 8465 w 9869"/>
                <a:gd name="connsiteY71" fmla="*/ 3051 h 10000"/>
                <a:gd name="connsiteX72" fmla="*/ 8401 w 9869"/>
                <a:gd name="connsiteY72" fmla="*/ 3037 h 10000"/>
                <a:gd name="connsiteX73" fmla="*/ 8327 w 9869"/>
                <a:gd name="connsiteY73" fmla="*/ 3037 h 10000"/>
                <a:gd name="connsiteX74" fmla="*/ 8250 w 9869"/>
                <a:gd name="connsiteY74" fmla="*/ 3022 h 10000"/>
                <a:gd name="connsiteX75" fmla="*/ 8164 w 9869"/>
                <a:gd name="connsiteY75" fmla="*/ 3008 h 10000"/>
                <a:gd name="connsiteX76" fmla="*/ 8108 w 9869"/>
                <a:gd name="connsiteY76" fmla="*/ 2935 h 10000"/>
                <a:gd name="connsiteX77" fmla="*/ 8049 w 9869"/>
                <a:gd name="connsiteY77" fmla="*/ 2892 h 10000"/>
                <a:gd name="connsiteX78" fmla="*/ 7996 w 9869"/>
                <a:gd name="connsiteY78" fmla="*/ 2823 h 10000"/>
                <a:gd name="connsiteX79" fmla="*/ 7932 w 9869"/>
                <a:gd name="connsiteY79" fmla="*/ 2763 h 10000"/>
                <a:gd name="connsiteX80" fmla="*/ 7881 w 9869"/>
                <a:gd name="connsiteY80" fmla="*/ 2692 h 10000"/>
                <a:gd name="connsiteX81" fmla="*/ 7824 w 9869"/>
                <a:gd name="connsiteY81" fmla="*/ 2593 h 10000"/>
                <a:gd name="connsiteX82" fmla="*/ 7781 w 9869"/>
                <a:gd name="connsiteY82" fmla="*/ 2478 h 10000"/>
                <a:gd name="connsiteX83" fmla="*/ 7739 w 9869"/>
                <a:gd name="connsiteY83" fmla="*/ 2351 h 10000"/>
                <a:gd name="connsiteX84" fmla="*/ 7760 w 9869"/>
                <a:gd name="connsiteY84" fmla="*/ 2295 h 10000"/>
                <a:gd name="connsiteX85" fmla="*/ 7776 w 9869"/>
                <a:gd name="connsiteY85" fmla="*/ 2238 h 10000"/>
                <a:gd name="connsiteX86" fmla="*/ 7791 w 9869"/>
                <a:gd name="connsiteY86" fmla="*/ 2168 h 10000"/>
                <a:gd name="connsiteX87" fmla="*/ 7806 w 9869"/>
                <a:gd name="connsiteY87" fmla="*/ 2112 h 10000"/>
                <a:gd name="connsiteX88" fmla="*/ 7850 w 9869"/>
                <a:gd name="connsiteY88" fmla="*/ 1753 h 10000"/>
                <a:gd name="connsiteX89" fmla="*/ 7866 w 9869"/>
                <a:gd name="connsiteY89" fmla="*/ 1397 h 10000"/>
                <a:gd name="connsiteX90" fmla="*/ 7866 w 9869"/>
                <a:gd name="connsiteY90" fmla="*/ 1042 h 10000"/>
                <a:gd name="connsiteX91" fmla="*/ 7855 w 9869"/>
                <a:gd name="connsiteY91" fmla="*/ 685 h 10000"/>
                <a:gd name="connsiteX92" fmla="*/ 7824 w 9869"/>
                <a:gd name="connsiteY92" fmla="*/ 330 h 10000"/>
                <a:gd name="connsiteX93" fmla="*/ 7776 w 9869"/>
                <a:gd name="connsiteY93" fmla="*/ 0 h 10000"/>
                <a:gd name="connsiteX94" fmla="*/ 7325 w 9869"/>
                <a:gd name="connsiteY94" fmla="*/ 1925 h 10000"/>
                <a:gd name="connsiteX95" fmla="*/ 7202 w 9869"/>
                <a:gd name="connsiteY95" fmla="*/ 1955 h 10000"/>
                <a:gd name="connsiteX96" fmla="*/ 7086 w 9869"/>
                <a:gd name="connsiteY96" fmla="*/ 2025 h 10000"/>
                <a:gd name="connsiteX97" fmla="*/ 6970 w 9869"/>
                <a:gd name="connsiteY97" fmla="*/ 2112 h 10000"/>
                <a:gd name="connsiteX98" fmla="*/ 6861 w 9869"/>
                <a:gd name="connsiteY98" fmla="*/ 2195 h 10000"/>
                <a:gd name="connsiteX99" fmla="*/ 6753 w 9869"/>
                <a:gd name="connsiteY99" fmla="*/ 2337 h 10000"/>
                <a:gd name="connsiteX100" fmla="*/ 5656 w 9869"/>
                <a:gd name="connsiteY100" fmla="*/ 6569 h 10000"/>
                <a:gd name="connsiteX101" fmla="*/ 5545 w 9869"/>
                <a:gd name="connsiteY101" fmla="*/ 6439 h 10000"/>
                <a:gd name="connsiteX102" fmla="*/ 5455 w 9869"/>
                <a:gd name="connsiteY102" fmla="*/ 6371 h 10000"/>
                <a:gd name="connsiteX103" fmla="*/ 5373 w 9869"/>
                <a:gd name="connsiteY103" fmla="*/ 6284 h 10000"/>
                <a:gd name="connsiteX104" fmla="*/ 5288 w 9869"/>
                <a:gd name="connsiteY104" fmla="*/ 6185 h 10000"/>
                <a:gd name="connsiteX105" fmla="*/ 5209 w 9869"/>
                <a:gd name="connsiteY105" fmla="*/ 6100 h 10000"/>
                <a:gd name="connsiteX106" fmla="*/ 5154 w 9869"/>
                <a:gd name="connsiteY106" fmla="*/ 6000 h 10000"/>
                <a:gd name="connsiteX107" fmla="*/ 5129 w 9869"/>
                <a:gd name="connsiteY107" fmla="*/ 5886 h 10000"/>
                <a:gd name="connsiteX108" fmla="*/ 5022 w 9869"/>
                <a:gd name="connsiteY108" fmla="*/ 5928 h 10000"/>
                <a:gd name="connsiteX109" fmla="*/ 4851 w 9869"/>
                <a:gd name="connsiteY109" fmla="*/ 6013 h 10000"/>
                <a:gd name="connsiteX110" fmla="*/ 4636 w 9869"/>
                <a:gd name="connsiteY110" fmla="*/ 6100 h 10000"/>
                <a:gd name="connsiteX111" fmla="*/ 4378 w 9869"/>
                <a:gd name="connsiteY111" fmla="*/ 6226 h 10000"/>
                <a:gd name="connsiteX112" fmla="*/ 4082 w 9869"/>
                <a:gd name="connsiteY112" fmla="*/ 6355 h 10000"/>
                <a:gd name="connsiteX113" fmla="*/ 3766 w 9869"/>
                <a:gd name="connsiteY113" fmla="*/ 6483 h 10000"/>
                <a:gd name="connsiteX114" fmla="*/ 3440 w 9869"/>
                <a:gd name="connsiteY114" fmla="*/ 6637 h 10000"/>
                <a:gd name="connsiteX115" fmla="*/ 3108 w 9869"/>
                <a:gd name="connsiteY115" fmla="*/ 6781 h 10000"/>
                <a:gd name="connsiteX116" fmla="*/ 2781 w 9869"/>
                <a:gd name="connsiteY116" fmla="*/ 6925 h 10000"/>
                <a:gd name="connsiteX117" fmla="*/ 2472 w 9869"/>
                <a:gd name="connsiteY117" fmla="*/ 7082 h 10000"/>
                <a:gd name="connsiteX118" fmla="*/ 2184 w 9869"/>
                <a:gd name="connsiteY118" fmla="*/ 7208 h 10000"/>
                <a:gd name="connsiteX119" fmla="*/ 1921 w 9869"/>
                <a:gd name="connsiteY119" fmla="*/ 7325 h 10000"/>
                <a:gd name="connsiteX120" fmla="*/ 1705 w 9869"/>
                <a:gd name="connsiteY120" fmla="*/ 7423 h 10000"/>
                <a:gd name="connsiteX121" fmla="*/ 1542 w 9869"/>
                <a:gd name="connsiteY121" fmla="*/ 7480 h 10000"/>
                <a:gd name="connsiteX122" fmla="*/ 1430 w 9869"/>
                <a:gd name="connsiteY122" fmla="*/ 7538 h 10000"/>
                <a:gd name="connsiteX123" fmla="*/ 1394 w 9869"/>
                <a:gd name="connsiteY123" fmla="*/ 7551 h 10000"/>
                <a:gd name="connsiteX124" fmla="*/ 1309 w 9869"/>
                <a:gd name="connsiteY124" fmla="*/ 7480 h 10000"/>
                <a:gd name="connsiteX125" fmla="*/ 1226 w 9869"/>
                <a:gd name="connsiteY125" fmla="*/ 7410 h 10000"/>
                <a:gd name="connsiteX126" fmla="*/ 1148 w 9869"/>
                <a:gd name="connsiteY126" fmla="*/ 7339 h 10000"/>
                <a:gd name="connsiteX127" fmla="*/ 1064 w 9869"/>
                <a:gd name="connsiteY127" fmla="*/ 7254 h 10000"/>
                <a:gd name="connsiteX128" fmla="*/ 978 w 9869"/>
                <a:gd name="connsiteY128" fmla="*/ 7178 h 10000"/>
                <a:gd name="connsiteX129" fmla="*/ 894 w 9869"/>
                <a:gd name="connsiteY129" fmla="*/ 7095 h 10000"/>
                <a:gd name="connsiteX130" fmla="*/ 815 w 9869"/>
                <a:gd name="connsiteY130" fmla="*/ 7024 h 10000"/>
                <a:gd name="connsiteX131" fmla="*/ 731 w 9869"/>
                <a:gd name="connsiteY131" fmla="*/ 6941 h 10000"/>
                <a:gd name="connsiteX132" fmla="*/ 648 w 9869"/>
                <a:gd name="connsiteY132" fmla="*/ 6869 h 10000"/>
                <a:gd name="connsiteX133" fmla="*/ 562 w 9869"/>
                <a:gd name="connsiteY133" fmla="*/ 6798 h 10000"/>
                <a:gd name="connsiteX134" fmla="*/ 484 w 9869"/>
                <a:gd name="connsiteY134" fmla="*/ 6711 h 10000"/>
                <a:gd name="connsiteX135" fmla="*/ 396 w 9869"/>
                <a:gd name="connsiteY135" fmla="*/ 6653 h 10000"/>
                <a:gd name="connsiteX136" fmla="*/ 310 w 9869"/>
                <a:gd name="connsiteY136" fmla="*/ 6582 h 10000"/>
                <a:gd name="connsiteX137" fmla="*/ 227 w 9869"/>
                <a:gd name="connsiteY137" fmla="*/ 6511 h 10000"/>
                <a:gd name="connsiteX138" fmla="*/ 142 w 9869"/>
                <a:gd name="connsiteY138" fmla="*/ 6455 h 10000"/>
                <a:gd name="connsiteX139" fmla="*/ 57 w 9869"/>
                <a:gd name="connsiteY139" fmla="*/ 6385 h 10000"/>
                <a:gd name="connsiteX140" fmla="*/ 0 w 9869"/>
                <a:gd name="connsiteY140" fmla="*/ 6551 h 10000"/>
                <a:gd name="connsiteX141" fmla="*/ 15 w 9869"/>
                <a:gd name="connsiteY141" fmla="*/ 6582 h 10000"/>
                <a:gd name="connsiteX142" fmla="*/ 51 w 9869"/>
                <a:gd name="connsiteY142" fmla="*/ 6637 h 10000"/>
                <a:gd name="connsiteX143" fmla="*/ 109 w 9869"/>
                <a:gd name="connsiteY143" fmla="*/ 6698 h 10000"/>
                <a:gd name="connsiteX144" fmla="*/ 183 w 9869"/>
                <a:gd name="connsiteY144" fmla="*/ 6781 h 10000"/>
                <a:gd name="connsiteX145" fmla="*/ 273 w 9869"/>
                <a:gd name="connsiteY145" fmla="*/ 6869 h 10000"/>
                <a:gd name="connsiteX146" fmla="*/ 375 w 9869"/>
                <a:gd name="connsiteY146" fmla="*/ 6967 h 10000"/>
                <a:gd name="connsiteX147" fmla="*/ 473 w 9869"/>
                <a:gd name="connsiteY147" fmla="*/ 7082 h 10000"/>
                <a:gd name="connsiteX148" fmla="*/ 577 w 9869"/>
                <a:gd name="connsiteY148" fmla="*/ 7178 h 10000"/>
                <a:gd name="connsiteX149" fmla="*/ 683 w 9869"/>
                <a:gd name="connsiteY149" fmla="*/ 7296 h 10000"/>
                <a:gd name="connsiteX150" fmla="*/ 782 w 9869"/>
                <a:gd name="connsiteY150" fmla="*/ 7394 h 10000"/>
                <a:gd name="connsiteX151" fmla="*/ 884 w 9869"/>
                <a:gd name="connsiteY151" fmla="*/ 7480 h 10000"/>
                <a:gd name="connsiteX152" fmla="*/ 967 w 9869"/>
                <a:gd name="connsiteY152" fmla="*/ 7566 h 10000"/>
                <a:gd name="connsiteX153" fmla="*/ 1036 w 9869"/>
                <a:gd name="connsiteY153" fmla="*/ 7653 h 10000"/>
                <a:gd name="connsiteX154" fmla="*/ 1094 w 9869"/>
                <a:gd name="connsiteY154" fmla="*/ 7694 h 10000"/>
                <a:gd name="connsiteX155" fmla="*/ 1133 w 9869"/>
                <a:gd name="connsiteY155" fmla="*/ 7738 h 10000"/>
                <a:gd name="connsiteX156" fmla="*/ 1143 w 9869"/>
                <a:gd name="connsiteY156" fmla="*/ 7753 h 10000"/>
                <a:gd name="connsiteX157" fmla="*/ 1138 w 9869"/>
                <a:gd name="connsiteY157" fmla="*/ 7753 h 10000"/>
                <a:gd name="connsiteX158" fmla="*/ 1115 w 9869"/>
                <a:gd name="connsiteY158" fmla="*/ 7766 h 10000"/>
                <a:gd name="connsiteX159" fmla="*/ 1094 w 9869"/>
                <a:gd name="connsiteY159" fmla="*/ 7795 h 10000"/>
                <a:gd name="connsiteX160" fmla="*/ 1064 w 9869"/>
                <a:gd name="connsiteY160" fmla="*/ 7836 h 10000"/>
                <a:gd name="connsiteX161" fmla="*/ 1025 w 9869"/>
                <a:gd name="connsiteY161" fmla="*/ 7865 h 10000"/>
                <a:gd name="connsiteX162" fmla="*/ 993 w 9869"/>
                <a:gd name="connsiteY162" fmla="*/ 7907 h 10000"/>
                <a:gd name="connsiteX163" fmla="*/ 967 w 9869"/>
                <a:gd name="connsiteY163" fmla="*/ 7950 h 10000"/>
                <a:gd name="connsiteX164" fmla="*/ 941 w 9869"/>
                <a:gd name="connsiteY164" fmla="*/ 7993 h 10000"/>
                <a:gd name="connsiteX165" fmla="*/ 2582 w 9869"/>
                <a:gd name="connsiteY165" fmla="*/ 9944 h 10000"/>
                <a:gd name="connsiteX166" fmla="*/ 2615 w 9869"/>
                <a:gd name="connsiteY166" fmla="*/ 9987 h 10000"/>
                <a:gd name="connsiteX167" fmla="*/ 2641 w 9869"/>
                <a:gd name="connsiteY167" fmla="*/ 10000 h 10000"/>
                <a:gd name="connsiteX168" fmla="*/ 2672 w 9869"/>
                <a:gd name="connsiteY168" fmla="*/ 10000 h 10000"/>
                <a:gd name="connsiteX169" fmla="*/ 2705 w 9869"/>
                <a:gd name="connsiteY169" fmla="*/ 9928 h 10000"/>
                <a:gd name="connsiteX170" fmla="*/ 1294 w 9869"/>
                <a:gd name="connsiteY170" fmla="*/ 8106 h 10000"/>
                <a:gd name="connsiteX171" fmla="*/ 1389 w 9869"/>
                <a:gd name="connsiteY171" fmla="*/ 8050 h 10000"/>
                <a:gd name="connsiteX172" fmla="*/ 1553 w 9869"/>
                <a:gd name="connsiteY172" fmla="*/ 7963 h 10000"/>
                <a:gd name="connsiteX173" fmla="*/ 1768 w 9869"/>
                <a:gd name="connsiteY173" fmla="*/ 7836 h 10000"/>
                <a:gd name="connsiteX174" fmla="*/ 2026 w 9869"/>
                <a:gd name="connsiteY174" fmla="*/ 7694 h 10000"/>
                <a:gd name="connsiteX175" fmla="*/ 2320 w 9869"/>
                <a:gd name="connsiteY175" fmla="*/ 7551 h 10000"/>
                <a:gd name="connsiteX176" fmla="*/ 2641 w 9869"/>
                <a:gd name="connsiteY176" fmla="*/ 7394 h 10000"/>
                <a:gd name="connsiteX177" fmla="*/ 2982 w 9869"/>
                <a:gd name="connsiteY177" fmla="*/ 7208 h 10000"/>
                <a:gd name="connsiteX178" fmla="*/ 3320 w 9869"/>
                <a:gd name="connsiteY178" fmla="*/ 7038 h 10000"/>
                <a:gd name="connsiteX179" fmla="*/ 3660 w 9869"/>
                <a:gd name="connsiteY179" fmla="*/ 6881 h 10000"/>
                <a:gd name="connsiteX180" fmla="*/ 3983 w 9869"/>
                <a:gd name="connsiteY180" fmla="*/ 6711 h 10000"/>
                <a:gd name="connsiteX181" fmla="*/ 4282 w 9869"/>
                <a:gd name="connsiteY181" fmla="*/ 6569 h 10000"/>
                <a:gd name="connsiteX182" fmla="*/ 4550 w 9869"/>
                <a:gd name="connsiteY182" fmla="*/ 6426 h 10000"/>
                <a:gd name="connsiteX183" fmla="*/ 4782 w 9869"/>
                <a:gd name="connsiteY183" fmla="*/ 6326 h 10000"/>
                <a:gd name="connsiteX184" fmla="*/ 4951 w 9869"/>
                <a:gd name="connsiteY184" fmla="*/ 6226 h 10000"/>
                <a:gd name="connsiteX185" fmla="*/ 5066 w 9869"/>
                <a:gd name="connsiteY185" fmla="*/ 6170 h 10000"/>
                <a:gd name="connsiteX186" fmla="*/ 5102 w 9869"/>
                <a:gd name="connsiteY186" fmla="*/ 6158 h 10000"/>
                <a:gd name="connsiteX187" fmla="*/ 5166 w 9869"/>
                <a:gd name="connsiteY187" fmla="*/ 6255 h 10000"/>
                <a:gd name="connsiteX188" fmla="*/ 5234 w 9869"/>
                <a:gd name="connsiteY188" fmla="*/ 6355 h 10000"/>
                <a:gd name="connsiteX189" fmla="*/ 5308 w 9869"/>
                <a:gd name="connsiteY189" fmla="*/ 6455 h 10000"/>
                <a:gd name="connsiteX190" fmla="*/ 5383 w 9869"/>
                <a:gd name="connsiteY190" fmla="*/ 6569 h 10000"/>
                <a:gd name="connsiteX191" fmla="*/ 5445 w 9869"/>
                <a:gd name="connsiteY191" fmla="*/ 6683 h 10000"/>
                <a:gd name="connsiteX192" fmla="*/ 5514 w 9869"/>
                <a:gd name="connsiteY192" fmla="*/ 6798 h 10000"/>
                <a:gd name="connsiteX193" fmla="*/ 5576 w 9869"/>
                <a:gd name="connsiteY193" fmla="*/ 6910 h 10000"/>
                <a:gd name="connsiteX194" fmla="*/ 5641 w 9869"/>
                <a:gd name="connsiteY194" fmla="*/ 7038 h 10000"/>
                <a:gd name="connsiteX195" fmla="*/ 5636 w 9869"/>
                <a:gd name="connsiteY195" fmla="*/ 7464 h 10000"/>
                <a:gd name="connsiteX196" fmla="*/ 5609 w 9869"/>
                <a:gd name="connsiteY196" fmla="*/ 7865 h 10000"/>
                <a:gd name="connsiteX197" fmla="*/ 5576 w 9869"/>
                <a:gd name="connsiteY197" fmla="*/ 8279 h 10000"/>
                <a:gd name="connsiteX198" fmla="*/ 5545 w 9869"/>
                <a:gd name="connsiteY198" fmla="*/ 8649 h 10000"/>
                <a:gd name="connsiteX199" fmla="*/ 5503 w 9869"/>
                <a:gd name="connsiteY199" fmla="*/ 8519 h 10000"/>
                <a:gd name="connsiteX200" fmla="*/ 5455 w 9869"/>
                <a:gd name="connsiteY200" fmla="*/ 8391 h 10000"/>
                <a:gd name="connsiteX201" fmla="*/ 5414 w 9869"/>
                <a:gd name="connsiteY201" fmla="*/ 8263 h 10000"/>
                <a:gd name="connsiteX202" fmla="*/ 5373 w 9869"/>
                <a:gd name="connsiteY202" fmla="*/ 8146 h 10000"/>
                <a:gd name="connsiteX203" fmla="*/ 5329 w 9869"/>
                <a:gd name="connsiteY203" fmla="*/ 8020 h 10000"/>
                <a:gd name="connsiteX204" fmla="*/ 5288 w 9869"/>
                <a:gd name="connsiteY204" fmla="*/ 7907 h 10000"/>
                <a:gd name="connsiteX205" fmla="*/ 5239 w 9869"/>
                <a:gd name="connsiteY205" fmla="*/ 7795 h 10000"/>
                <a:gd name="connsiteX206" fmla="*/ 5186 w 9869"/>
                <a:gd name="connsiteY206" fmla="*/ 7694 h 10000"/>
                <a:gd name="connsiteX207" fmla="*/ 5229 w 9869"/>
                <a:gd name="connsiteY207" fmla="*/ 7694 h 10000"/>
                <a:gd name="connsiteX208" fmla="*/ 5271 w 9869"/>
                <a:gd name="connsiteY208" fmla="*/ 7738 h 10000"/>
                <a:gd name="connsiteX209" fmla="*/ 5313 w 9869"/>
                <a:gd name="connsiteY209" fmla="*/ 7808 h 10000"/>
                <a:gd name="connsiteX210" fmla="*/ 5350 w 9869"/>
                <a:gd name="connsiteY210" fmla="*/ 7895 h 10000"/>
                <a:gd name="connsiteX211" fmla="*/ 5394 w 9869"/>
                <a:gd name="connsiteY211" fmla="*/ 7980 h 10000"/>
                <a:gd name="connsiteX212" fmla="*/ 5434 w 9869"/>
                <a:gd name="connsiteY212" fmla="*/ 8007 h 10000"/>
                <a:gd name="connsiteX213" fmla="*/ 5476 w 9869"/>
                <a:gd name="connsiteY213" fmla="*/ 8007 h 10000"/>
                <a:gd name="connsiteX214" fmla="*/ 5524 w 9869"/>
                <a:gd name="connsiteY214" fmla="*/ 7950 h 10000"/>
                <a:gd name="connsiteX215" fmla="*/ 5482 w 9869"/>
                <a:gd name="connsiteY215" fmla="*/ 7753 h 10000"/>
                <a:gd name="connsiteX216" fmla="*/ 5429 w 9869"/>
                <a:gd name="connsiteY216" fmla="*/ 7566 h 10000"/>
                <a:gd name="connsiteX217" fmla="*/ 5373 w 9869"/>
                <a:gd name="connsiteY217" fmla="*/ 7410 h 10000"/>
                <a:gd name="connsiteX218" fmla="*/ 5308 w 9869"/>
                <a:gd name="connsiteY218" fmla="*/ 7239 h 10000"/>
                <a:gd name="connsiteX219" fmla="*/ 5239 w 9869"/>
                <a:gd name="connsiteY219" fmla="*/ 7095 h 10000"/>
                <a:gd name="connsiteX220" fmla="*/ 5166 w 9869"/>
                <a:gd name="connsiteY220" fmla="*/ 6967 h 10000"/>
                <a:gd name="connsiteX221" fmla="*/ 5092 w 9869"/>
                <a:gd name="connsiteY221" fmla="*/ 6854 h 10000"/>
                <a:gd name="connsiteX222" fmla="*/ 5022 w 9869"/>
                <a:gd name="connsiteY222" fmla="*/ 6753 h 10000"/>
                <a:gd name="connsiteX223" fmla="*/ 5071 w 9869"/>
                <a:gd name="connsiteY223" fmla="*/ 6766 h 10000"/>
                <a:gd name="connsiteX224" fmla="*/ 5119 w 9869"/>
                <a:gd name="connsiteY224" fmla="*/ 6781 h 10000"/>
                <a:gd name="connsiteX225" fmla="*/ 5166 w 9869"/>
                <a:gd name="connsiteY225" fmla="*/ 6811 h 10000"/>
                <a:gd name="connsiteX226" fmla="*/ 5214 w 9869"/>
                <a:gd name="connsiteY226" fmla="*/ 6854 h 10000"/>
                <a:gd name="connsiteX227" fmla="*/ 5265 w 9869"/>
                <a:gd name="connsiteY227" fmla="*/ 6881 h 10000"/>
                <a:gd name="connsiteX228" fmla="*/ 5313 w 9869"/>
                <a:gd name="connsiteY228" fmla="*/ 6925 h 10000"/>
                <a:gd name="connsiteX229" fmla="*/ 5355 w 9869"/>
                <a:gd name="connsiteY229" fmla="*/ 6981 h 10000"/>
                <a:gd name="connsiteX230" fmla="*/ 5399 w 9869"/>
                <a:gd name="connsiteY230" fmla="*/ 7038 h 10000"/>
                <a:gd name="connsiteX231" fmla="*/ 5424 w 9869"/>
                <a:gd name="connsiteY231" fmla="*/ 7053 h 10000"/>
                <a:gd name="connsiteX232" fmla="*/ 5445 w 9869"/>
                <a:gd name="connsiteY232" fmla="*/ 7108 h 10000"/>
                <a:gd name="connsiteX233" fmla="*/ 5471 w 9869"/>
                <a:gd name="connsiteY233" fmla="*/ 7178 h 10000"/>
                <a:gd name="connsiteX234" fmla="*/ 5487 w 9869"/>
                <a:gd name="connsiteY234" fmla="*/ 7225 h 10000"/>
                <a:gd name="connsiteX235" fmla="*/ 5514 w 9869"/>
                <a:gd name="connsiteY235" fmla="*/ 7296 h 10000"/>
                <a:gd name="connsiteX236" fmla="*/ 5535 w 9869"/>
                <a:gd name="connsiteY236" fmla="*/ 7310 h 10000"/>
                <a:gd name="connsiteX237" fmla="*/ 5560 w 9869"/>
                <a:gd name="connsiteY237" fmla="*/ 7296 h 10000"/>
                <a:gd name="connsiteX238" fmla="*/ 5593 w 9869"/>
                <a:gd name="connsiteY238" fmla="*/ 7225 h 10000"/>
                <a:gd name="connsiteX239" fmla="*/ 5550 w 9869"/>
                <a:gd name="connsiteY239" fmla="*/ 7082 h 10000"/>
                <a:gd name="connsiteX240" fmla="*/ 5503 w 9869"/>
                <a:gd name="connsiteY240" fmla="*/ 6967 h 10000"/>
                <a:gd name="connsiteX241" fmla="*/ 5445 w 9869"/>
                <a:gd name="connsiteY241" fmla="*/ 6869 h 10000"/>
                <a:gd name="connsiteX242" fmla="*/ 5394 w 9869"/>
                <a:gd name="connsiteY242" fmla="*/ 6781 h 10000"/>
                <a:gd name="connsiteX243" fmla="*/ 5329 w 9869"/>
                <a:gd name="connsiteY243" fmla="*/ 6711 h 10000"/>
                <a:gd name="connsiteX244" fmla="*/ 5271 w 9869"/>
                <a:gd name="connsiteY244" fmla="*/ 6669 h 10000"/>
                <a:gd name="connsiteX245" fmla="*/ 5204 w 9869"/>
                <a:gd name="connsiteY245" fmla="*/ 6597 h 10000"/>
                <a:gd name="connsiteX246" fmla="*/ 5144 w 9869"/>
                <a:gd name="connsiteY246" fmla="*/ 6551 h 10000"/>
                <a:gd name="connsiteX247" fmla="*/ 5107 w 9869"/>
                <a:gd name="connsiteY247" fmla="*/ 6511 h 10000"/>
                <a:gd name="connsiteX248" fmla="*/ 5066 w 9869"/>
                <a:gd name="connsiteY248" fmla="*/ 6496 h 10000"/>
                <a:gd name="connsiteX249" fmla="*/ 5028 w 9869"/>
                <a:gd name="connsiteY249" fmla="*/ 6496 h 10000"/>
                <a:gd name="connsiteX250" fmla="*/ 4997 w 9869"/>
                <a:gd name="connsiteY250" fmla="*/ 6569 h 10000"/>
                <a:gd name="connsiteX251" fmla="*/ 4997 w 9869"/>
                <a:gd name="connsiteY251" fmla="*/ 6610 h 10000"/>
                <a:gd name="connsiteX252" fmla="*/ 5002 w 9869"/>
                <a:gd name="connsiteY252" fmla="*/ 6669 h 10000"/>
                <a:gd name="connsiteX253" fmla="*/ 5007 w 9869"/>
                <a:gd name="connsiteY253" fmla="*/ 6698 h 10000"/>
                <a:gd name="connsiteX254" fmla="*/ 5022 w 9869"/>
                <a:gd name="connsiteY254" fmla="*/ 6724 h 10000"/>
                <a:gd name="connsiteX255" fmla="*/ 4981 w 9869"/>
                <a:gd name="connsiteY255" fmla="*/ 6766 h 10000"/>
                <a:gd name="connsiteX256" fmla="*/ 4929 w 9869"/>
                <a:gd name="connsiteY256" fmla="*/ 6781 h 10000"/>
                <a:gd name="connsiteX257" fmla="*/ 4893 w 9869"/>
                <a:gd name="connsiteY257" fmla="*/ 6811 h 10000"/>
                <a:gd name="connsiteX258" fmla="*/ 4888 w 9869"/>
                <a:gd name="connsiteY258" fmla="*/ 6941 h 10000"/>
                <a:gd name="connsiteX259" fmla="*/ 4939 w 9869"/>
                <a:gd name="connsiteY259" fmla="*/ 6995 h 10000"/>
                <a:gd name="connsiteX260" fmla="*/ 4987 w 9869"/>
                <a:gd name="connsiteY260" fmla="*/ 7038 h 10000"/>
                <a:gd name="connsiteX261" fmla="*/ 5033 w 9869"/>
                <a:gd name="connsiteY261" fmla="*/ 7095 h 10000"/>
                <a:gd name="connsiteX262" fmla="*/ 5086 w 9869"/>
                <a:gd name="connsiteY262" fmla="*/ 7123 h 10000"/>
                <a:gd name="connsiteX263" fmla="*/ 5129 w 9869"/>
                <a:gd name="connsiteY263" fmla="*/ 7178 h 10000"/>
                <a:gd name="connsiteX264" fmla="*/ 5181 w 9869"/>
                <a:gd name="connsiteY264" fmla="*/ 7239 h 10000"/>
                <a:gd name="connsiteX265" fmla="*/ 5224 w 9869"/>
                <a:gd name="connsiteY265" fmla="*/ 7325 h 10000"/>
                <a:gd name="connsiteX266" fmla="*/ 5265 w 9869"/>
                <a:gd name="connsiteY266" fmla="*/ 7410 h 10000"/>
                <a:gd name="connsiteX267" fmla="*/ 5229 w 9869"/>
                <a:gd name="connsiteY267" fmla="*/ 7423 h 10000"/>
                <a:gd name="connsiteX268" fmla="*/ 5186 w 9869"/>
                <a:gd name="connsiteY268" fmla="*/ 7423 h 10000"/>
                <a:gd name="connsiteX269" fmla="*/ 5149 w 9869"/>
                <a:gd name="connsiteY269" fmla="*/ 7410 h 10000"/>
                <a:gd name="connsiteX270" fmla="*/ 5107 w 9869"/>
                <a:gd name="connsiteY270" fmla="*/ 7367 h 10000"/>
                <a:gd name="connsiteX271" fmla="*/ 5066 w 9869"/>
                <a:gd name="connsiteY271" fmla="*/ 7339 h 10000"/>
                <a:gd name="connsiteX272" fmla="*/ 5022 w 9869"/>
                <a:gd name="connsiteY272" fmla="*/ 7325 h 10000"/>
                <a:gd name="connsiteX273" fmla="*/ 4987 w 9869"/>
                <a:gd name="connsiteY273" fmla="*/ 7353 h 10000"/>
                <a:gd name="connsiteX274" fmla="*/ 4944 w 9869"/>
                <a:gd name="connsiteY274" fmla="*/ 7410 h 10000"/>
                <a:gd name="connsiteX275" fmla="*/ 4961 w 9869"/>
                <a:gd name="connsiteY275" fmla="*/ 7580 h 10000"/>
                <a:gd name="connsiteX276" fmla="*/ 4997 w 9869"/>
                <a:gd name="connsiteY276" fmla="*/ 7738 h 10000"/>
                <a:gd name="connsiteX277" fmla="*/ 5038 w 9869"/>
                <a:gd name="connsiteY277" fmla="*/ 7850 h 10000"/>
                <a:gd name="connsiteX278" fmla="*/ 5092 w 9869"/>
                <a:gd name="connsiteY278" fmla="*/ 7963 h 10000"/>
                <a:gd name="connsiteX279" fmla="*/ 5144 w 9869"/>
                <a:gd name="connsiteY279" fmla="*/ 8078 h 10000"/>
                <a:gd name="connsiteX280" fmla="*/ 5199 w 9869"/>
                <a:gd name="connsiteY280" fmla="*/ 8206 h 10000"/>
                <a:gd name="connsiteX281" fmla="*/ 5239 w 9869"/>
                <a:gd name="connsiteY281" fmla="*/ 8376 h 10000"/>
                <a:gd name="connsiteX282" fmla="*/ 5276 w 9869"/>
                <a:gd name="connsiteY282" fmla="*/ 8547 h 10000"/>
                <a:gd name="connsiteX283" fmla="*/ 5181 w 9869"/>
                <a:gd name="connsiteY283" fmla="*/ 8606 h 10000"/>
                <a:gd name="connsiteX284" fmla="*/ 5076 w 9869"/>
                <a:gd name="connsiteY284" fmla="*/ 8664 h 10000"/>
                <a:gd name="connsiteX285" fmla="*/ 4981 w 9869"/>
                <a:gd name="connsiteY285" fmla="*/ 8750 h 10000"/>
                <a:gd name="connsiteX286" fmla="*/ 4883 w 9869"/>
                <a:gd name="connsiteY286" fmla="*/ 8835 h 10000"/>
                <a:gd name="connsiteX287" fmla="*/ 4787 w 9869"/>
                <a:gd name="connsiteY287" fmla="*/ 8920 h 10000"/>
                <a:gd name="connsiteX288" fmla="*/ 4686 w 9869"/>
                <a:gd name="connsiteY288" fmla="*/ 8977 h 10000"/>
                <a:gd name="connsiteX289" fmla="*/ 4585 w 9869"/>
                <a:gd name="connsiteY289" fmla="*/ 9033 h 10000"/>
                <a:gd name="connsiteX290" fmla="*/ 4487 w 9869"/>
                <a:gd name="connsiteY290" fmla="*/ 9048 h 10000"/>
                <a:gd name="connsiteX291" fmla="*/ 4508 w 9869"/>
                <a:gd name="connsiteY291" fmla="*/ 8693 h 10000"/>
                <a:gd name="connsiteX292" fmla="*/ 4518 w 9869"/>
                <a:gd name="connsiteY292" fmla="*/ 8292 h 10000"/>
                <a:gd name="connsiteX293" fmla="*/ 4508 w 9869"/>
                <a:gd name="connsiteY293" fmla="*/ 7907 h 10000"/>
                <a:gd name="connsiteX294" fmla="*/ 4487 w 9869"/>
                <a:gd name="connsiteY294" fmla="*/ 7551 h 10000"/>
                <a:gd name="connsiteX295" fmla="*/ 4461 w 9869"/>
                <a:gd name="connsiteY295" fmla="*/ 7437 h 10000"/>
                <a:gd name="connsiteX296" fmla="*/ 4435 w 9869"/>
                <a:gd name="connsiteY296" fmla="*/ 7310 h 10000"/>
                <a:gd name="connsiteX297" fmla="*/ 4404 w 9869"/>
                <a:gd name="connsiteY297" fmla="*/ 7194 h 10000"/>
                <a:gd name="connsiteX298" fmla="*/ 4356 w 9869"/>
                <a:gd name="connsiteY298" fmla="*/ 7151 h 10000"/>
                <a:gd name="connsiteX299" fmla="*/ 4307 w 9869"/>
                <a:gd name="connsiteY299" fmla="*/ 7394 h 10000"/>
                <a:gd name="connsiteX300" fmla="*/ 4276 w 9869"/>
                <a:gd name="connsiteY300" fmla="*/ 7639 h 10000"/>
                <a:gd name="connsiteX301" fmla="*/ 4245 w 9869"/>
                <a:gd name="connsiteY301" fmla="*/ 7879 h 10000"/>
                <a:gd name="connsiteX302" fmla="*/ 4191 w 9869"/>
                <a:gd name="connsiteY302" fmla="*/ 8106 h 10000"/>
                <a:gd name="connsiteX303" fmla="*/ 3983 w 9869"/>
                <a:gd name="connsiteY303" fmla="*/ 7151 h 10000"/>
                <a:gd name="connsiteX304" fmla="*/ 3919 w 9869"/>
                <a:gd name="connsiteY304" fmla="*/ 7151 h 10000"/>
                <a:gd name="connsiteX305" fmla="*/ 3919 w 9869"/>
                <a:gd name="connsiteY305" fmla="*/ 7310 h 10000"/>
                <a:gd name="connsiteX306" fmla="*/ 3963 w 9869"/>
                <a:gd name="connsiteY306" fmla="*/ 7480 h 10000"/>
                <a:gd name="connsiteX307" fmla="*/ 3999 w 9869"/>
                <a:gd name="connsiteY307" fmla="*/ 7666 h 10000"/>
                <a:gd name="connsiteX308" fmla="*/ 4029 w 9869"/>
                <a:gd name="connsiteY308" fmla="*/ 7850 h 10000"/>
                <a:gd name="connsiteX309" fmla="*/ 4060 w 9869"/>
                <a:gd name="connsiteY309" fmla="*/ 8050 h 10000"/>
                <a:gd name="connsiteX310" fmla="*/ 4087 w 9869"/>
                <a:gd name="connsiteY310" fmla="*/ 8221 h 10000"/>
                <a:gd name="connsiteX311" fmla="*/ 4114 w 9869"/>
                <a:gd name="connsiteY311" fmla="*/ 8418 h 10000"/>
                <a:gd name="connsiteX312" fmla="*/ 4130 w 9869"/>
                <a:gd name="connsiteY312" fmla="*/ 8635 h 10000"/>
                <a:gd name="connsiteX313" fmla="*/ 4150 w 9869"/>
                <a:gd name="connsiteY313" fmla="*/ 8835 h 10000"/>
                <a:gd name="connsiteX314" fmla="*/ 4197 w 9869"/>
                <a:gd name="connsiteY314" fmla="*/ 8805 h 10000"/>
                <a:gd name="connsiteX315" fmla="*/ 4240 w 9869"/>
                <a:gd name="connsiteY315" fmla="*/ 8723 h 10000"/>
                <a:gd name="connsiteX316" fmla="*/ 4271 w 9869"/>
                <a:gd name="connsiteY316" fmla="*/ 8635 h 10000"/>
                <a:gd name="connsiteX317" fmla="*/ 4302 w 9869"/>
                <a:gd name="connsiteY317" fmla="*/ 8534 h 10000"/>
                <a:gd name="connsiteX318" fmla="*/ 4323 w 9869"/>
                <a:gd name="connsiteY318" fmla="*/ 8418 h 10000"/>
                <a:gd name="connsiteX319" fmla="*/ 4346 w 9869"/>
                <a:gd name="connsiteY319" fmla="*/ 8292 h 10000"/>
                <a:gd name="connsiteX320" fmla="*/ 4362 w 9869"/>
                <a:gd name="connsiteY320" fmla="*/ 8178 h 10000"/>
                <a:gd name="connsiteX321" fmla="*/ 4384 w 9869"/>
                <a:gd name="connsiteY321" fmla="*/ 8066 h 10000"/>
                <a:gd name="connsiteX322" fmla="*/ 4404 w 9869"/>
                <a:gd name="connsiteY322" fmla="*/ 8178 h 10000"/>
                <a:gd name="connsiteX323" fmla="*/ 4394 w 9869"/>
                <a:gd name="connsiteY323" fmla="*/ 8432 h 10000"/>
                <a:gd name="connsiteX324" fmla="*/ 4368 w 9869"/>
                <a:gd name="connsiteY324" fmla="*/ 8705 h 10000"/>
                <a:gd name="connsiteX325" fmla="*/ 4346 w 9869"/>
                <a:gd name="connsiteY325" fmla="*/ 8948 h 10000"/>
                <a:gd name="connsiteX326" fmla="*/ 4307 w 9869"/>
                <a:gd name="connsiteY326" fmla="*/ 9205 h 10000"/>
                <a:gd name="connsiteX327" fmla="*/ 4271 w 9869"/>
                <a:gd name="connsiteY327" fmla="*/ 9459 h 10000"/>
                <a:gd name="connsiteX328" fmla="*/ 4235 w 9869"/>
                <a:gd name="connsiteY328" fmla="*/ 9703 h 10000"/>
                <a:gd name="connsiteX329" fmla="*/ 4425 w 9869"/>
                <a:gd name="connsiteY329" fmla="*/ 9861 h 10000"/>
                <a:gd name="connsiteX330" fmla="*/ 4440 w 9869"/>
                <a:gd name="connsiteY330" fmla="*/ 9673 h 10000"/>
                <a:gd name="connsiteX331" fmla="*/ 4461 w 9869"/>
                <a:gd name="connsiteY331" fmla="*/ 9516 h 10000"/>
                <a:gd name="connsiteX332" fmla="*/ 4570 w 9869"/>
                <a:gd name="connsiteY332" fmla="*/ 9474 h 10000"/>
                <a:gd name="connsiteX333" fmla="*/ 4686 w 9869"/>
                <a:gd name="connsiteY333" fmla="*/ 9389 h 10000"/>
                <a:gd name="connsiteX334" fmla="*/ 4802 w 9869"/>
                <a:gd name="connsiteY334" fmla="*/ 9304 h 10000"/>
                <a:gd name="connsiteX335" fmla="*/ 4919 w 9869"/>
                <a:gd name="connsiteY335" fmla="*/ 9233 h 10000"/>
                <a:gd name="connsiteX336" fmla="*/ 5033 w 9869"/>
                <a:gd name="connsiteY336" fmla="*/ 9148 h 10000"/>
                <a:gd name="connsiteX337" fmla="*/ 5144 w 9869"/>
                <a:gd name="connsiteY337" fmla="*/ 9063 h 10000"/>
                <a:gd name="connsiteX338" fmla="*/ 5260 w 9869"/>
                <a:gd name="connsiteY338" fmla="*/ 8977 h 10000"/>
                <a:gd name="connsiteX339" fmla="*/ 5373 w 9869"/>
                <a:gd name="connsiteY339" fmla="*/ 8920 h 10000"/>
                <a:gd name="connsiteX0" fmla="*/ 5444 w 9855"/>
                <a:gd name="connsiteY0" fmla="*/ 8920 h 10000"/>
                <a:gd name="connsiteX1" fmla="*/ 5848 w 9855"/>
                <a:gd name="connsiteY1" fmla="*/ 8349 h 10000"/>
                <a:gd name="connsiteX2" fmla="*/ 5864 w 9855"/>
                <a:gd name="connsiteY2" fmla="*/ 8066 h 10000"/>
                <a:gd name="connsiteX3" fmla="*/ 5880 w 9855"/>
                <a:gd name="connsiteY3" fmla="*/ 7753 h 10000"/>
                <a:gd name="connsiteX4" fmla="*/ 5900 w 9855"/>
                <a:gd name="connsiteY4" fmla="*/ 7450 h 10000"/>
                <a:gd name="connsiteX5" fmla="*/ 5922 w 9855"/>
                <a:gd name="connsiteY5" fmla="*/ 7151 h 10000"/>
                <a:gd name="connsiteX6" fmla="*/ 5948 w 9855"/>
                <a:gd name="connsiteY6" fmla="*/ 6869 h 10000"/>
                <a:gd name="connsiteX7" fmla="*/ 5970 w 9855"/>
                <a:gd name="connsiteY7" fmla="*/ 6582 h 10000"/>
                <a:gd name="connsiteX8" fmla="*/ 6007 w 9855"/>
                <a:gd name="connsiteY8" fmla="*/ 6298 h 10000"/>
                <a:gd name="connsiteX9" fmla="*/ 6045 w 9855"/>
                <a:gd name="connsiteY9" fmla="*/ 6028 h 10000"/>
                <a:gd name="connsiteX10" fmla="*/ 6087 w 9855"/>
                <a:gd name="connsiteY10" fmla="*/ 5699 h 10000"/>
                <a:gd name="connsiteX11" fmla="*/ 6147 w 9855"/>
                <a:gd name="connsiteY11" fmla="*/ 5370 h 10000"/>
                <a:gd name="connsiteX12" fmla="*/ 6205 w 9855"/>
                <a:gd name="connsiteY12" fmla="*/ 5057 h 10000"/>
                <a:gd name="connsiteX13" fmla="*/ 6280 w 9855"/>
                <a:gd name="connsiteY13" fmla="*/ 4747 h 10000"/>
                <a:gd name="connsiteX14" fmla="*/ 6358 w 9855"/>
                <a:gd name="connsiteY14" fmla="*/ 4448 h 10000"/>
                <a:gd name="connsiteX15" fmla="*/ 6438 w 9855"/>
                <a:gd name="connsiteY15" fmla="*/ 4161 h 10000"/>
                <a:gd name="connsiteX16" fmla="*/ 6532 w 9855"/>
                <a:gd name="connsiteY16" fmla="*/ 3890 h 10000"/>
                <a:gd name="connsiteX17" fmla="*/ 6626 w 9855"/>
                <a:gd name="connsiteY17" fmla="*/ 3634 h 10000"/>
                <a:gd name="connsiteX18" fmla="*/ 6732 w 9855"/>
                <a:gd name="connsiteY18" fmla="*/ 3407 h 10000"/>
                <a:gd name="connsiteX19" fmla="*/ 6838 w 9855"/>
                <a:gd name="connsiteY19" fmla="*/ 3163 h 10000"/>
                <a:gd name="connsiteX20" fmla="*/ 6952 w 9855"/>
                <a:gd name="connsiteY20" fmla="*/ 2980 h 10000"/>
                <a:gd name="connsiteX21" fmla="*/ 7068 w 9855"/>
                <a:gd name="connsiteY21" fmla="*/ 2808 h 10000"/>
                <a:gd name="connsiteX22" fmla="*/ 7191 w 9855"/>
                <a:gd name="connsiteY22" fmla="*/ 2664 h 10000"/>
                <a:gd name="connsiteX23" fmla="*/ 7313 w 9855"/>
                <a:gd name="connsiteY23" fmla="*/ 2521 h 10000"/>
                <a:gd name="connsiteX24" fmla="*/ 7448 w 9855"/>
                <a:gd name="connsiteY24" fmla="*/ 2451 h 10000"/>
                <a:gd name="connsiteX25" fmla="*/ 7579 w 9855"/>
                <a:gd name="connsiteY25" fmla="*/ 2380 h 10000"/>
                <a:gd name="connsiteX26" fmla="*/ 7654 w 9855"/>
                <a:gd name="connsiteY26" fmla="*/ 2606 h 10000"/>
                <a:gd name="connsiteX27" fmla="*/ 7719 w 9855"/>
                <a:gd name="connsiteY27" fmla="*/ 2808 h 10000"/>
                <a:gd name="connsiteX28" fmla="*/ 7788 w 9855"/>
                <a:gd name="connsiteY28" fmla="*/ 3008 h 10000"/>
                <a:gd name="connsiteX29" fmla="*/ 7863 w 9855"/>
                <a:gd name="connsiteY29" fmla="*/ 3163 h 10000"/>
                <a:gd name="connsiteX30" fmla="*/ 7949 w 9855"/>
                <a:gd name="connsiteY30" fmla="*/ 3322 h 10000"/>
                <a:gd name="connsiteX31" fmla="*/ 8043 w 9855"/>
                <a:gd name="connsiteY31" fmla="*/ 3448 h 10000"/>
                <a:gd name="connsiteX32" fmla="*/ 8166 w 9855"/>
                <a:gd name="connsiteY32" fmla="*/ 3577 h 10000"/>
                <a:gd name="connsiteX33" fmla="*/ 8315 w 9855"/>
                <a:gd name="connsiteY33" fmla="*/ 3690 h 10000"/>
                <a:gd name="connsiteX34" fmla="*/ 8401 w 9855"/>
                <a:gd name="connsiteY34" fmla="*/ 3749 h 10000"/>
                <a:gd name="connsiteX35" fmla="*/ 8482 w 9855"/>
                <a:gd name="connsiteY35" fmla="*/ 3765 h 10000"/>
                <a:gd name="connsiteX36" fmla="*/ 8565 w 9855"/>
                <a:gd name="connsiteY36" fmla="*/ 3778 h 10000"/>
                <a:gd name="connsiteX37" fmla="*/ 8646 w 9855"/>
                <a:gd name="connsiteY37" fmla="*/ 3778 h 10000"/>
                <a:gd name="connsiteX38" fmla="*/ 8726 w 9855"/>
                <a:gd name="connsiteY38" fmla="*/ 3749 h 10000"/>
                <a:gd name="connsiteX39" fmla="*/ 8800 w 9855"/>
                <a:gd name="connsiteY39" fmla="*/ 3703 h 10000"/>
                <a:gd name="connsiteX40" fmla="*/ 8878 w 9855"/>
                <a:gd name="connsiteY40" fmla="*/ 3662 h 10000"/>
                <a:gd name="connsiteX41" fmla="*/ 8954 w 9855"/>
                <a:gd name="connsiteY41" fmla="*/ 3577 h 10000"/>
                <a:gd name="connsiteX42" fmla="*/ 9025 w 9855"/>
                <a:gd name="connsiteY42" fmla="*/ 3522 h 10000"/>
                <a:gd name="connsiteX43" fmla="*/ 9093 w 9855"/>
                <a:gd name="connsiteY43" fmla="*/ 3421 h 10000"/>
                <a:gd name="connsiteX44" fmla="*/ 9167 w 9855"/>
                <a:gd name="connsiteY44" fmla="*/ 3322 h 10000"/>
                <a:gd name="connsiteX45" fmla="*/ 9238 w 9855"/>
                <a:gd name="connsiteY45" fmla="*/ 3208 h 10000"/>
                <a:gd name="connsiteX46" fmla="*/ 9295 w 9855"/>
                <a:gd name="connsiteY46" fmla="*/ 3080 h 10000"/>
                <a:gd name="connsiteX47" fmla="*/ 9364 w 9855"/>
                <a:gd name="connsiteY47" fmla="*/ 2935 h 10000"/>
                <a:gd name="connsiteX48" fmla="*/ 9422 w 9855"/>
                <a:gd name="connsiteY48" fmla="*/ 2793 h 10000"/>
                <a:gd name="connsiteX49" fmla="*/ 9490 w 9855"/>
                <a:gd name="connsiteY49" fmla="*/ 2652 h 10000"/>
                <a:gd name="connsiteX50" fmla="*/ 9687 w 9855"/>
                <a:gd name="connsiteY50" fmla="*/ 2935 h 10000"/>
                <a:gd name="connsiteX51" fmla="*/ 9855 w 9855"/>
                <a:gd name="connsiteY51" fmla="*/ 3309 h 10000"/>
                <a:gd name="connsiteX52" fmla="*/ 9473 w 9855"/>
                <a:gd name="connsiteY52" fmla="*/ 1698 h 10000"/>
                <a:gd name="connsiteX53" fmla="*/ 9456 w 9855"/>
                <a:gd name="connsiteY53" fmla="*/ 1712 h 10000"/>
                <a:gd name="connsiteX54" fmla="*/ 9445 w 9855"/>
                <a:gd name="connsiteY54" fmla="*/ 1726 h 10000"/>
                <a:gd name="connsiteX55" fmla="*/ 9428 w 9855"/>
                <a:gd name="connsiteY55" fmla="*/ 1739 h 10000"/>
                <a:gd name="connsiteX56" fmla="*/ 9417 w 9855"/>
                <a:gd name="connsiteY56" fmla="*/ 1766 h 10000"/>
                <a:gd name="connsiteX57" fmla="*/ 9374 w 9855"/>
                <a:gd name="connsiteY57" fmla="*/ 1912 h 10000"/>
                <a:gd name="connsiteX58" fmla="*/ 9285 w 9855"/>
                <a:gd name="connsiteY58" fmla="*/ 2168 h 10000"/>
                <a:gd name="connsiteX59" fmla="*/ 9210 w 9855"/>
                <a:gd name="connsiteY59" fmla="*/ 2351 h 10000"/>
                <a:gd name="connsiteX60" fmla="*/ 9142 w 9855"/>
                <a:gd name="connsiteY60" fmla="*/ 2492 h 10000"/>
                <a:gd name="connsiteX61" fmla="*/ 9083 w 9855"/>
                <a:gd name="connsiteY61" fmla="*/ 2623 h 10000"/>
                <a:gd name="connsiteX62" fmla="*/ 9020 w 9855"/>
                <a:gd name="connsiteY62" fmla="*/ 2736 h 10000"/>
                <a:gd name="connsiteX63" fmla="*/ 8964 w 9855"/>
                <a:gd name="connsiteY63" fmla="*/ 2823 h 10000"/>
                <a:gd name="connsiteX64" fmla="*/ 8912 w 9855"/>
                <a:gd name="connsiteY64" fmla="*/ 2906 h 10000"/>
                <a:gd name="connsiteX65" fmla="*/ 8858 w 9855"/>
                <a:gd name="connsiteY65" fmla="*/ 2953 h 10000"/>
                <a:gd name="connsiteX66" fmla="*/ 8806 w 9855"/>
                <a:gd name="connsiteY66" fmla="*/ 3008 h 10000"/>
                <a:gd name="connsiteX67" fmla="*/ 8752 w 9855"/>
                <a:gd name="connsiteY67" fmla="*/ 3022 h 10000"/>
                <a:gd name="connsiteX68" fmla="*/ 8694 w 9855"/>
                <a:gd name="connsiteY68" fmla="*/ 3037 h 10000"/>
                <a:gd name="connsiteX69" fmla="*/ 8641 w 9855"/>
                <a:gd name="connsiteY69" fmla="*/ 3051 h 10000"/>
                <a:gd name="connsiteX70" fmla="*/ 8577 w 9855"/>
                <a:gd name="connsiteY70" fmla="*/ 3051 h 10000"/>
                <a:gd name="connsiteX71" fmla="*/ 8513 w 9855"/>
                <a:gd name="connsiteY71" fmla="*/ 3037 h 10000"/>
                <a:gd name="connsiteX72" fmla="*/ 8438 w 9855"/>
                <a:gd name="connsiteY72" fmla="*/ 3037 h 10000"/>
                <a:gd name="connsiteX73" fmla="*/ 8360 w 9855"/>
                <a:gd name="connsiteY73" fmla="*/ 3022 h 10000"/>
                <a:gd name="connsiteX74" fmla="*/ 8272 w 9855"/>
                <a:gd name="connsiteY74" fmla="*/ 3008 h 10000"/>
                <a:gd name="connsiteX75" fmla="*/ 8216 w 9855"/>
                <a:gd name="connsiteY75" fmla="*/ 2935 h 10000"/>
                <a:gd name="connsiteX76" fmla="*/ 8156 w 9855"/>
                <a:gd name="connsiteY76" fmla="*/ 2892 h 10000"/>
                <a:gd name="connsiteX77" fmla="*/ 8102 w 9855"/>
                <a:gd name="connsiteY77" fmla="*/ 2823 h 10000"/>
                <a:gd name="connsiteX78" fmla="*/ 8037 w 9855"/>
                <a:gd name="connsiteY78" fmla="*/ 2763 h 10000"/>
                <a:gd name="connsiteX79" fmla="*/ 7986 w 9855"/>
                <a:gd name="connsiteY79" fmla="*/ 2692 h 10000"/>
                <a:gd name="connsiteX80" fmla="*/ 7928 w 9855"/>
                <a:gd name="connsiteY80" fmla="*/ 2593 h 10000"/>
                <a:gd name="connsiteX81" fmla="*/ 7884 w 9855"/>
                <a:gd name="connsiteY81" fmla="*/ 2478 h 10000"/>
                <a:gd name="connsiteX82" fmla="*/ 7842 w 9855"/>
                <a:gd name="connsiteY82" fmla="*/ 2351 h 10000"/>
                <a:gd name="connsiteX83" fmla="*/ 7863 w 9855"/>
                <a:gd name="connsiteY83" fmla="*/ 2295 h 10000"/>
                <a:gd name="connsiteX84" fmla="*/ 7879 w 9855"/>
                <a:gd name="connsiteY84" fmla="*/ 2238 h 10000"/>
                <a:gd name="connsiteX85" fmla="*/ 7894 w 9855"/>
                <a:gd name="connsiteY85" fmla="*/ 2168 h 10000"/>
                <a:gd name="connsiteX86" fmla="*/ 7910 w 9855"/>
                <a:gd name="connsiteY86" fmla="*/ 2112 h 10000"/>
                <a:gd name="connsiteX87" fmla="*/ 7954 w 9855"/>
                <a:gd name="connsiteY87" fmla="*/ 1753 h 10000"/>
                <a:gd name="connsiteX88" fmla="*/ 7970 w 9855"/>
                <a:gd name="connsiteY88" fmla="*/ 1397 h 10000"/>
                <a:gd name="connsiteX89" fmla="*/ 7970 w 9855"/>
                <a:gd name="connsiteY89" fmla="*/ 1042 h 10000"/>
                <a:gd name="connsiteX90" fmla="*/ 7959 w 9855"/>
                <a:gd name="connsiteY90" fmla="*/ 685 h 10000"/>
                <a:gd name="connsiteX91" fmla="*/ 7928 w 9855"/>
                <a:gd name="connsiteY91" fmla="*/ 330 h 10000"/>
                <a:gd name="connsiteX92" fmla="*/ 7879 w 9855"/>
                <a:gd name="connsiteY92" fmla="*/ 0 h 10000"/>
                <a:gd name="connsiteX93" fmla="*/ 7422 w 9855"/>
                <a:gd name="connsiteY93" fmla="*/ 1925 h 10000"/>
                <a:gd name="connsiteX94" fmla="*/ 7298 w 9855"/>
                <a:gd name="connsiteY94" fmla="*/ 1955 h 10000"/>
                <a:gd name="connsiteX95" fmla="*/ 7180 w 9855"/>
                <a:gd name="connsiteY95" fmla="*/ 2025 h 10000"/>
                <a:gd name="connsiteX96" fmla="*/ 7063 w 9855"/>
                <a:gd name="connsiteY96" fmla="*/ 2112 h 10000"/>
                <a:gd name="connsiteX97" fmla="*/ 6952 w 9855"/>
                <a:gd name="connsiteY97" fmla="*/ 2195 h 10000"/>
                <a:gd name="connsiteX98" fmla="*/ 6843 w 9855"/>
                <a:gd name="connsiteY98" fmla="*/ 2337 h 10000"/>
                <a:gd name="connsiteX99" fmla="*/ 5731 w 9855"/>
                <a:gd name="connsiteY99" fmla="*/ 6569 h 10000"/>
                <a:gd name="connsiteX100" fmla="*/ 5619 w 9855"/>
                <a:gd name="connsiteY100" fmla="*/ 6439 h 10000"/>
                <a:gd name="connsiteX101" fmla="*/ 5527 w 9855"/>
                <a:gd name="connsiteY101" fmla="*/ 6371 h 10000"/>
                <a:gd name="connsiteX102" fmla="*/ 5444 w 9855"/>
                <a:gd name="connsiteY102" fmla="*/ 6284 h 10000"/>
                <a:gd name="connsiteX103" fmla="*/ 5358 w 9855"/>
                <a:gd name="connsiteY103" fmla="*/ 6185 h 10000"/>
                <a:gd name="connsiteX104" fmla="*/ 5278 w 9855"/>
                <a:gd name="connsiteY104" fmla="*/ 6100 h 10000"/>
                <a:gd name="connsiteX105" fmla="*/ 5222 w 9855"/>
                <a:gd name="connsiteY105" fmla="*/ 6000 h 10000"/>
                <a:gd name="connsiteX106" fmla="*/ 5197 w 9855"/>
                <a:gd name="connsiteY106" fmla="*/ 5886 h 10000"/>
                <a:gd name="connsiteX107" fmla="*/ 5089 w 9855"/>
                <a:gd name="connsiteY107" fmla="*/ 5928 h 10000"/>
                <a:gd name="connsiteX108" fmla="*/ 4915 w 9855"/>
                <a:gd name="connsiteY108" fmla="*/ 6013 h 10000"/>
                <a:gd name="connsiteX109" fmla="*/ 4698 w 9855"/>
                <a:gd name="connsiteY109" fmla="*/ 6100 h 10000"/>
                <a:gd name="connsiteX110" fmla="*/ 4436 w 9855"/>
                <a:gd name="connsiteY110" fmla="*/ 6226 h 10000"/>
                <a:gd name="connsiteX111" fmla="*/ 4136 w 9855"/>
                <a:gd name="connsiteY111" fmla="*/ 6355 h 10000"/>
                <a:gd name="connsiteX112" fmla="*/ 3816 w 9855"/>
                <a:gd name="connsiteY112" fmla="*/ 6483 h 10000"/>
                <a:gd name="connsiteX113" fmla="*/ 3486 w 9855"/>
                <a:gd name="connsiteY113" fmla="*/ 6637 h 10000"/>
                <a:gd name="connsiteX114" fmla="*/ 3149 w 9855"/>
                <a:gd name="connsiteY114" fmla="*/ 6781 h 10000"/>
                <a:gd name="connsiteX115" fmla="*/ 2818 w 9855"/>
                <a:gd name="connsiteY115" fmla="*/ 6925 h 10000"/>
                <a:gd name="connsiteX116" fmla="*/ 2505 w 9855"/>
                <a:gd name="connsiteY116" fmla="*/ 7082 h 10000"/>
                <a:gd name="connsiteX117" fmla="*/ 2213 w 9855"/>
                <a:gd name="connsiteY117" fmla="*/ 7208 h 10000"/>
                <a:gd name="connsiteX118" fmla="*/ 1946 w 9855"/>
                <a:gd name="connsiteY118" fmla="*/ 7325 h 10000"/>
                <a:gd name="connsiteX119" fmla="*/ 1728 w 9855"/>
                <a:gd name="connsiteY119" fmla="*/ 7423 h 10000"/>
                <a:gd name="connsiteX120" fmla="*/ 1562 w 9855"/>
                <a:gd name="connsiteY120" fmla="*/ 7480 h 10000"/>
                <a:gd name="connsiteX121" fmla="*/ 1449 w 9855"/>
                <a:gd name="connsiteY121" fmla="*/ 7538 h 10000"/>
                <a:gd name="connsiteX122" fmla="*/ 1413 w 9855"/>
                <a:gd name="connsiteY122" fmla="*/ 7551 h 10000"/>
                <a:gd name="connsiteX123" fmla="*/ 1326 w 9855"/>
                <a:gd name="connsiteY123" fmla="*/ 7480 h 10000"/>
                <a:gd name="connsiteX124" fmla="*/ 1242 w 9855"/>
                <a:gd name="connsiteY124" fmla="*/ 7410 h 10000"/>
                <a:gd name="connsiteX125" fmla="*/ 1163 w 9855"/>
                <a:gd name="connsiteY125" fmla="*/ 7339 h 10000"/>
                <a:gd name="connsiteX126" fmla="*/ 1078 w 9855"/>
                <a:gd name="connsiteY126" fmla="*/ 7254 h 10000"/>
                <a:gd name="connsiteX127" fmla="*/ 991 w 9855"/>
                <a:gd name="connsiteY127" fmla="*/ 7178 h 10000"/>
                <a:gd name="connsiteX128" fmla="*/ 906 w 9855"/>
                <a:gd name="connsiteY128" fmla="*/ 7095 h 10000"/>
                <a:gd name="connsiteX129" fmla="*/ 826 w 9855"/>
                <a:gd name="connsiteY129" fmla="*/ 7024 h 10000"/>
                <a:gd name="connsiteX130" fmla="*/ 741 w 9855"/>
                <a:gd name="connsiteY130" fmla="*/ 6941 h 10000"/>
                <a:gd name="connsiteX131" fmla="*/ 657 w 9855"/>
                <a:gd name="connsiteY131" fmla="*/ 6869 h 10000"/>
                <a:gd name="connsiteX132" fmla="*/ 569 w 9855"/>
                <a:gd name="connsiteY132" fmla="*/ 6798 h 10000"/>
                <a:gd name="connsiteX133" fmla="*/ 490 w 9855"/>
                <a:gd name="connsiteY133" fmla="*/ 6711 h 10000"/>
                <a:gd name="connsiteX134" fmla="*/ 401 w 9855"/>
                <a:gd name="connsiteY134" fmla="*/ 6653 h 10000"/>
                <a:gd name="connsiteX135" fmla="*/ 314 w 9855"/>
                <a:gd name="connsiteY135" fmla="*/ 6582 h 10000"/>
                <a:gd name="connsiteX136" fmla="*/ 230 w 9855"/>
                <a:gd name="connsiteY136" fmla="*/ 6511 h 10000"/>
                <a:gd name="connsiteX137" fmla="*/ 144 w 9855"/>
                <a:gd name="connsiteY137" fmla="*/ 6455 h 10000"/>
                <a:gd name="connsiteX138" fmla="*/ 58 w 9855"/>
                <a:gd name="connsiteY138" fmla="*/ 6385 h 10000"/>
                <a:gd name="connsiteX139" fmla="*/ 0 w 9855"/>
                <a:gd name="connsiteY139" fmla="*/ 6551 h 10000"/>
                <a:gd name="connsiteX140" fmla="*/ 15 w 9855"/>
                <a:gd name="connsiteY140" fmla="*/ 6582 h 10000"/>
                <a:gd name="connsiteX141" fmla="*/ 52 w 9855"/>
                <a:gd name="connsiteY141" fmla="*/ 6637 h 10000"/>
                <a:gd name="connsiteX142" fmla="*/ 110 w 9855"/>
                <a:gd name="connsiteY142" fmla="*/ 6698 h 10000"/>
                <a:gd name="connsiteX143" fmla="*/ 185 w 9855"/>
                <a:gd name="connsiteY143" fmla="*/ 6781 h 10000"/>
                <a:gd name="connsiteX144" fmla="*/ 277 w 9855"/>
                <a:gd name="connsiteY144" fmla="*/ 6869 h 10000"/>
                <a:gd name="connsiteX145" fmla="*/ 380 w 9855"/>
                <a:gd name="connsiteY145" fmla="*/ 6967 h 10000"/>
                <a:gd name="connsiteX146" fmla="*/ 479 w 9855"/>
                <a:gd name="connsiteY146" fmla="*/ 7082 h 10000"/>
                <a:gd name="connsiteX147" fmla="*/ 585 w 9855"/>
                <a:gd name="connsiteY147" fmla="*/ 7178 h 10000"/>
                <a:gd name="connsiteX148" fmla="*/ 692 w 9855"/>
                <a:gd name="connsiteY148" fmla="*/ 7296 h 10000"/>
                <a:gd name="connsiteX149" fmla="*/ 792 w 9855"/>
                <a:gd name="connsiteY149" fmla="*/ 7394 h 10000"/>
                <a:gd name="connsiteX150" fmla="*/ 896 w 9855"/>
                <a:gd name="connsiteY150" fmla="*/ 7480 h 10000"/>
                <a:gd name="connsiteX151" fmla="*/ 980 w 9855"/>
                <a:gd name="connsiteY151" fmla="*/ 7566 h 10000"/>
                <a:gd name="connsiteX152" fmla="*/ 1050 w 9855"/>
                <a:gd name="connsiteY152" fmla="*/ 7653 h 10000"/>
                <a:gd name="connsiteX153" fmla="*/ 1109 w 9855"/>
                <a:gd name="connsiteY153" fmla="*/ 7694 h 10000"/>
                <a:gd name="connsiteX154" fmla="*/ 1148 w 9855"/>
                <a:gd name="connsiteY154" fmla="*/ 7738 h 10000"/>
                <a:gd name="connsiteX155" fmla="*/ 1158 w 9855"/>
                <a:gd name="connsiteY155" fmla="*/ 7753 h 10000"/>
                <a:gd name="connsiteX156" fmla="*/ 1153 w 9855"/>
                <a:gd name="connsiteY156" fmla="*/ 7753 h 10000"/>
                <a:gd name="connsiteX157" fmla="*/ 1130 w 9855"/>
                <a:gd name="connsiteY157" fmla="*/ 7766 h 10000"/>
                <a:gd name="connsiteX158" fmla="*/ 1109 w 9855"/>
                <a:gd name="connsiteY158" fmla="*/ 7795 h 10000"/>
                <a:gd name="connsiteX159" fmla="*/ 1078 w 9855"/>
                <a:gd name="connsiteY159" fmla="*/ 7836 h 10000"/>
                <a:gd name="connsiteX160" fmla="*/ 1039 w 9855"/>
                <a:gd name="connsiteY160" fmla="*/ 7865 h 10000"/>
                <a:gd name="connsiteX161" fmla="*/ 1006 w 9855"/>
                <a:gd name="connsiteY161" fmla="*/ 7907 h 10000"/>
                <a:gd name="connsiteX162" fmla="*/ 980 w 9855"/>
                <a:gd name="connsiteY162" fmla="*/ 7950 h 10000"/>
                <a:gd name="connsiteX163" fmla="*/ 953 w 9855"/>
                <a:gd name="connsiteY163" fmla="*/ 7993 h 10000"/>
                <a:gd name="connsiteX164" fmla="*/ 2616 w 9855"/>
                <a:gd name="connsiteY164" fmla="*/ 9944 h 10000"/>
                <a:gd name="connsiteX165" fmla="*/ 2650 w 9855"/>
                <a:gd name="connsiteY165" fmla="*/ 9987 h 10000"/>
                <a:gd name="connsiteX166" fmla="*/ 2676 w 9855"/>
                <a:gd name="connsiteY166" fmla="*/ 10000 h 10000"/>
                <a:gd name="connsiteX167" fmla="*/ 2707 w 9855"/>
                <a:gd name="connsiteY167" fmla="*/ 10000 h 10000"/>
                <a:gd name="connsiteX168" fmla="*/ 2741 w 9855"/>
                <a:gd name="connsiteY168" fmla="*/ 9928 h 10000"/>
                <a:gd name="connsiteX169" fmla="*/ 1311 w 9855"/>
                <a:gd name="connsiteY169" fmla="*/ 8106 h 10000"/>
                <a:gd name="connsiteX170" fmla="*/ 1407 w 9855"/>
                <a:gd name="connsiteY170" fmla="*/ 8050 h 10000"/>
                <a:gd name="connsiteX171" fmla="*/ 1574 w 9855"/>
                <a:gd name="connsiteY171" fmla="*/ 7963 h 10000"/>
                <a:gd name="connsiteX172" fmla="*/ 1791 w 9855"/>
                <a:gd name="connsiteY172" fmla="*/ 7836 h 10000"/>
                <a:gd name="connsiteX173" fmla="*/ 2053 w 9855"/>
                <a:gd name="connsiteY173" fmla="*/ 7694 h 10000"/>
                <a:gd name="connsiteX174" fmla="*/ 2351 w 9855"/>
                <a:gd name="connsiteY174" fmla="*/ 7551 h 10000"/>
                <a:gd name="connsiteX175" fmla="*/ 2676 w 9855"/>
                <a:gd name="connsiteY175" fmla="*/ 7394 h 10000"/>
                <a:gd name="connsiteX176" fmla="*/ 3022 w 9855"/>
                <a:gd name="connsiteY176" fmla="*/ 7208 h 10000"/>
                <a:gd name="connsiteX177" fmla="*/ 3364 w 9855"/>
                <a:gd name="connsiteY177" fmla="*/ 7038 h 10000"/>
                <a:gd name="connsiteX178" fmla="*/ 3709 w 9855"/>
                <a:gd name="connsiteY178" fmla="*/ 6881 h 10000"/>
                <a:gd name="connsiteX179" fmla="*/ 4036 w 9855"/>
                <a:gd name="connsiteY179" fmla="*/ 6711 h 10000"/>
                <a:gd name="connsiteX180" fmla="*/ 4339 w 9855"/>
                <a:gd name="connsiteY180" fmla="*/ 6569 h 10000"/>
                <a:gd name="connsiteX181" fmla="*/ 4610 w 9855"/>
                <a:gd name="connsiteY181" fmla="*/ 6426 h 10000"/>
                <a:gd name="connsiteX182" fmla="*/ 4845 w 9855"/>
                <a:gd name="connsiteY182" fmla="*/ 6326 h 10000"/>
                <a:gd name="connsiteX183" fmla="*/ 5017 w 9855"/>
                <a:gd name="connsiteY183" fmla="*/ 6226 h 10000"/>
                <a:gd name="connsiteX184" fmla="*/ 5133 w 9855"/>
                <a:gd name="connsiteY184" fmla="*/ 6170 h 10000"/>
                <a:gd name="connsiteX185" fmla="*/ 5170 w 9855"/>
                <a:gd name="connsiteY185" fmla="*/ 6158 h 10000"/>
                <a:gd name="connsiteX186" fmla="*/ 5235 w 9855"/>
                <a:gd name="connsiteY186" fmla="*/ 6255 h 10000"/>
                <a:gd name="connsiteX187" fmla="*/ 5303 w 9855"/>
                <a:gd name="connsiteY187" fmla="*/ 6355 h 10000"/>
                <a:gd name="connsiteX188" fmla="*/ 5378 w 9855"/>
                <a:gd name="connsiteY188" fmla="*/ 6455 h 10000"/>
                <a:gd name="connsiteX189" fmla="*/ 5454 w 9855"/>
                <a:gd name="connsiteY189" fmla="*/ 6569 h 10000"/>
                <a:gd name="connsiteX190" fmla="*/ 5517 w 9855"/>
                <a:gd name="connsiteY190" fmla="*/ 6683 h 10000"/>
                <a:gd name="connsiteX191" fmla="*/ 5587 w 9855"/>
                <a:gd name="connsiteY191" fmla="*/ 6798 h 10000"/>
                <a:gd name="connsiteX192" fmla="*/ 5650 w 9855"/>
                <a:gd name="connsiteY192" fmla="*/ 6910 h 10000"/>
                <a:gd name="connsiteX193" fmla="*/ 5716 w 9855"/>
                <a:gd name="connsiteY193" fmla="*/ 7038 h 10000"/>
                <a:gd name="connsiteX194" fmla="*/ 5711 w 9855"/>
                <a:gd name="connsiteY194" fmla="*/ 7464 h 10000"/>
                <a:gd name="connsiteX195" fmla="*/ 5683 w 9855"/>
                <a:gd name="connsiteY195" fmla="*/ 7865 h 10000"/>
                <a:gd name="connsiteX196" fmla="*/ 5650 w 9855"/>
                <a:gd name="connsiteY196" fmla="*/ 8279 h 10000"/>
                <a:gd name="connsiteX197" fmla="*/ 5619 w 9855"/>
                <a:gd name="connsiteY197" fmla="*/ 8649 h 10000"/>
                <a:gd name="connsiteX198" fmla="*/ 5576 w 9855"/>
                <a:gd name="connsiteY198" fmla="*/ 8519 h 10000"/>
                <a:gd name="connsiteX199" fmla="*/ 5527 w 9855"/>
                <a:gd name="connsiteY199" fmla="*/ 8391 h 10000"/>
                <a:gd name="connsiteX200" fmla="*/ 5486 w 9855"/>
                <a:gd name="connsiteY200" fmla="*/ 8263 h 10000"/>
                <a:gd name="connsiteX201" fmla="*/ 5444 w 9855"/>
                <a:gd name="connsiteY201" fmla="*/ 8146 h 10000"/>
                <a:gd name="connsiteX202" fmla="*/ 5400 w 9855"/>
                <a:gd name="connsiteY202" fmla="*/ 8020 h 10000"/>
                <a:gd name="connsiteX203" fmla="*/ 5358 w 9855"/>
                <a:gd name="connsiteY203" fmla="*/ 7907 h 10000"/>
                <a:gd name="connsiteX204" fmla="*/ 5309 w 9855"/>
                <a:gd name="connsiteY204" fmla="*/ 7795 h 10000"/>
                <a:gd name="connsiteX205" fmla="*/ 5255 w 9855"/>
                <a:gd name="connsiteY205" fmla="*/ 7694 h 10000"/>
                <a:gd name="connsiteX206" fmla="*/ 5298 w 9855"/>
                <a:gd name="connsiteY206" fmla="*/ 7694 h 10000"/>
                <a:gd name="connsiteX207" fmla="*/ 5341 w 9855"/>
                <a:gd name="connsiteY207" fmla="*/ 7738 h 10000"/>
                <a:gd name="connsiteX208" fmla="*/ 5384 w 9855"/>
                <a:gd name="connsiteY208" fmla="*/ 7808 h 10000"/>
                <a:gd name="connsiteX209" fmla="*/ 5421 w 9855"/>
                <a:gd name="connsiteY209" fmla="*/ 7895 h 10000"/>
                <a:gd name="connsiteX210" fmla="*/ 5466 w 9855"/>
                <a:gd name="connsiteY210" fmla="*/ 7980 h 10000"/>
                <a:gd name="connsiteX211" fmla="*/ 5506 w 9855"/>
                <a:gd name="connsiteY211" fmla="*/ 8007 h 10000"/>
                <a:gd name="connsiteX212" fmla="*/ 5549 w 9855"/>
                <a:gd name="connsiteY212" fmla="*/ 8007 h 10000"/>
                <a:gd name="connsiteX213" fmla="*/ 5597 w 9855"/>
                <a:gd name="connsiteY213" fmla="*/ 7950 h 10000"/>
                <a:gd name="connsiteX214" fmla="*/ 5555 w 9855"/>
                <a:gd name="connsiteY214" fmla="*/ 7753 h 10000"/>
                <a:gd name="connsiteX215" fmla="*/ 5501 w 9855"/>
                <a:gd name="connsiteY215" fmla="*/ 7566 h 10000"/>
                <a:gd name="connsiteX216" fmla="*/ 5444 w 9855"/>
                <a:gd name="connsiteY216" fmla="*/ 7410 h 10000"/>
                <a:gd name="connsiteX217" fmla="*/ 5378 w 9855"/>
                <a:gd name="connsiteY217" fmla="*/ 7239 h 10000"/>
                <a:gd name="connsiteX218" fmla="*/ 5309 w 9855"/>
                <a:gd name="connsiteY218" fmla="*/ 7095 h 10000"/>
                <a:gd name="connsiteX219" fmla="*/ 5235 w 9855"/>
                <a:gd name="connsiteY219" fmla="*/ 6967 h 10000"/>
                <a:gd name="connsiteX220" fmla="*/ 5160 w 9855"/>
                <a:gd name="connsiteY220" fmla="*/ 6854 h 10000"/>
                <a:gd name="connsiteX221" fmla="*/ 5089 w 9855"/>
                <a:gd name="connsiteY221" fmla="*/ 6753 h 10000"/>
                <a:gd name="connsiteX222" fmla="*/ 5138 w 9855"/>
                <a:gd name="connsiteY222" fmla="*/ 6766 h 10000"/>
                <a:gd name="connsiteX223" fmla="*/ 5187 w 9855"/>
                <a:gd name="connsiteY223" fmla="*/ 6781 h 10000"/>
                <a:gd name="connsiteX224" fmla="*/ 5235 w 9855"/>
                <a:gd name="connsiteY224" fmla="*/ 6811 h 10000"/>
                <a:gd name="connsiteX225" fmla="*/ 5283 w 9855"/>
                <a:gd name="connsiteY225" fmla="*/ 6854 h 10000"/>
                <a:gd name="connsiteX226" fmla="*/ 5335 w 9855"/>
                <a:gd name="connsiteY226" fmla="*/ 6881 h 10000"/>
                <a:gd name="connsiteX227" fmla="*/ 5384 w 9855"/>
                <a:gd name="connsiteY227" fmla="*/ 6925 h 10000"/>
                <a:gd name="connsiteX228" fmla="*/ 5426 w 9855"/>
                <a:gd name="connsiteY228" fmla="*/ 6981 h 10000"/>
                <a:gd name="connsiteX229" fmla="*/ 5471 w 9855"/>
                <a:gd name="connsiteY229" fmla="*/ 7038 h 10000"/>
                <a:gd name="connsiteX230" fmla="*/ 5496 w 9855"/>
                <a:gd name="connsiteY230" fmla="*/ 7053 h 10000"/>
                <a:gd name="connsiteX231" fmla="*/ 5517 w 9855"/>
                <a:gd name="connsiteY231" fmla="*/ 7108 h 10000"/>
                <a:gd name="connsiteX232" fmla="*/ 5544 w 9855"/>
                <a:gd name="connsiteY232" fmla="*/ 7178 h 10000"/>
                <a:gd name="connsiteX233" fmla="*/ 5560 w 9855"/>
                <a:gd name="connsiteY233" fmla="*/ 7225 h 10000"/>
                <a:gd name="connsiteX234" fmla="*/ 5587 w 9855"/>
                <a:gd name="connsiteY234" fmla="*/ 7296 h 10000"/>
                <a:gd name="connsiteX235" fmla="*/ 5608 w 9855"/>
                <a:gd name="connsiteY235" fmla="*/ 7310 h 10000"/>
                <a:gd name="connsiteX236" fmla="*/ 5634 w 9855"/>
                <a:gd name="connsiteY236" fmla="*/ 7296 h 10000"/>
                <a:gd name="connsiteX237" fmla="*/ 5667 w 9855"/>
                <a:gd name="connsiteY237" fmla="*/ 7225 h 10000"/>
                <a:gd name="connsiteX238" fmla="*/ 5624 w 9855"/>
                <a:gd name="connsiteY238" fmla="*/ 7082 h 10000"/>
                <a:gd name="connsiteX239" fmla="*/ 5576 w 9855"/>
                <a:gd name="connsiteY239" fmla="*/ 6967 h 10000"/>
                <a:gd name="connsiteX240" fmla="*/ 5517 w 9855"/>
                <a:gd name="connsiteY240" fmla="*/ 6869 h 10000"/>
                <a:gd name="connsiteX241" fmla="*/ 5466 w 9855"/>
                <a:gd name="connsiteY241" fmla="*/ 6781 h 10000"/>
                <a:gd name="connsiteX242" fmla="*/ 5400 w 9855"/>
                <a:gd name="connsiteY242" fmla="*/ 6711 h 10000"/>
                <a:gd name="connsiteX243" fmla="*/ 5341 w 9855"/>
                <a:gd name="connsiteY243" fmla="*/ 6669 h 10000"/>
                <a:gd name="connsiteX244" fmla="*/ 5273 w 9855"/>
                <a:gd name="connsiteY244" fmla="*/ 6597 h 10000"/>
                <a:gd name="connsiteX245" fmla="*/ 5212 w 9855"/>
                <a:gd name="connsiteY245" fmla="*/ 6551 h 10000"/>
                <a:gd name="connsiteX246" fmla="*/ 5175 w 9855"/>
                <a:gd name="connsiteY246" fmla="*/ 6511 h 10000"/>
                <a:gd name="connsiteX247" fmla="*/ 5133 w 9855"/>
                <a:gd name="connsiteY247" fmla="*/ 6496 h 10000"/>
                <a:gd name="connsiteX248" fmla="*/ 5095 w 9855"/>
                <a:gd name="connsiteY248" fmla="*/ 6496 h 10000"/>
                <a:gd name="connsiteX249" fmla="*/ 5063 w 9855"/>
                <a:gd name="connsiteY249" fmla="*/ 6569 h 10000"/>
                <a:gd name="connsiteX250" fmla="*/ 5063 w 9855"/>
                <a:gd name="connsiteY250" fmla="*/ 6610 h 10000"/>
                <a:gd name="connsiteX251" fmla="*/ 5068 w 9855"/>
                <a:gd name="connsiteY251" fmla="*/ 6669 h 10000"/>
                <a:gd name="connsiteX252" fmla="*/ 5073 w 9855"/>
                <a:gd name="connsiteY252" fmla="*/ 6698 h 10000"/>
                <a:gd name="connsiteX253" fmla="*/ 5089 w 9855"/>
                <a:gd name="connsiteY253" fmla="*/ 6724 h 10000"/>
                <a:gd name="connsiteX254" fmla="*/ 5047 w 9855"/>
                <a:gd name="connsiteY254" fmla="*/ 6766 h 10000"/>
                <a:gd name="connsiteX255" fmla="*/ 4994 w 9855"/>
                <a:gd name="connsiteY255" fmla="*/ 6781 h 10000"/>
                <a:gd name="connsiteX256" fmla="*/ 4958 w 9855"/>
                <a:gd name="connsiteY256" fmla="*/ 6811 h 10000"/>
                <a:gd name="connsiteX257" fmla="*/ 4953 w 9855"/>
                <a:gd name="connsiteY257" fmla="*/ 6941 h 10000"/>
                <a:gd name="connsiteX258" fmla="*/ 5005 w 9855"/>
                <a:gd name="connsiteY258" fmla="*/ 6995 h 10000"/>
                <a:gd name="connsiteX259" fmla="*/ 5053 w 9855"/>
                <a:gd name="connsiteY259" fmla="*/ 7038 h 10000"/>
                <a:gd name="connsiteX260" fmla="*/ 5100 w 9855"/>
                <a:gd name="connsiteY260" fmla="*/ 7095 h 10000"/>
                <a:gd name="connsiteX261" fmla="*/ 5154 w 9855"/>
                <a:gd name="connsiteY261" fmla="*/ 7123 h 10000"/>
                <a:gd name="connsiteX262" fmla="*/ 5197 w 9855"/>
                <a:gd name="connsiteY262" fmla="*/ 7178 h 10000"/>
                <a:gd name="connsiteX263" fmla="*/ 5250 w 9855"/>
                <a:gd name="connsiteY263" fmla="*/ 7239 h 10000"/>
                <a:gd name="connsiteX264" fmla="*/ 5293 w 9855"/>
                <a:gd name="connsiteY264" fmla="*/ 7325 h 10000"/>
                <a:gd name="connsiteX265" fmla="*/ 5335 w 9855"/>
                <a:gd name="connsiteY265" fmla="*/ 7410 h 10000"/>
                <a:gd name="connsiteX266" fmla="*/ 5298 w 9855"/>
                <a:gd name="connsiteY266" fmla="*/ 7423 h 10000"/>
                <a:gd name="connsiteX267" fmla="*/ 5255 w 9855"/>
                <a:gd name="connsiteY267" fmla="*/ 7423 h 10000"/>
                <a:gd name="connsiteX268" fmla="*/ 5217 w 9855"/>
                <a:gd name="connsiteY268" fmla="*/ 7410 h 10000"/>
                <a:gd name="connsiteX269" fmla="*/ 5175 w 9855"/>
                <a:gd name="connsiteY269" fmla="*/ 7367 h 10000"/>
                <a:gd name="connsiteX270" fmla="*/ 5133 w 9855"/>
                <a:gd name="connsiteY270" fmla="*/ 7339 h 10000"/>
                <a:gd name="connsiteX271" fmla="*/ 5089 w 9855"/>
                <a:gd name="connsiteY271" fmla="*/ 7325 h 10000"/>
                <a:gd name="connsiteX272" fmla="*/ 5053 w 9855"/>
                <a:gd name="connsiteY272" fmla="*/ 7353 h 10000"/>
                <a:gd name="connsiteX273" fmla="*/ 5010 w 9855"/>
                <a:gd name="connsiteY273" fmla="*/ 7410 h 10000"/>
                <a:gd name="connsiteX274" fmla="*/ 5027 w 9855"/>
                <a:gd name="connsiteY274" fmla="*/ 7580 h 10000"/>
                <a:gd name="connsiteX275" fmla="*/ 5063 w 9855"/>
                <a:gd name="connsiteY275" fmla="*/ 7738 h 10000"/>
                <a:gd name="connsiteX276" fmla="*/ 5105 w 9855"/>
                <a:gd name="connsiteY276" fmla="*/ 7850 h 10000"/>
                <a:gd name="connsiteX277" fmla="*/ 5160 w 9855"/>
                <a:gd name="connsiteY277" fmla="*/ 7963 h 10000"/>
                <a:gd name="connsiteX278" fmla="*/ 5212 w 9855"/>
                <a:gd name="connsiteY278" fmla="*/ 8078 h 10000"/>
                <a:gd name="connsiteX279" fmla="*/ 5268 w 9855"/>
                <a:gd name="connsiteY279" fmla="*/ 8206 h 10000"/>
                <a:gd name="connsiteX280" fmla="*/ 5309 w 9855"/>
                <a:gd name="connsiteY280" fmla="*/ 8376 h 10000"/>
                <a:gd name="connsiteX281" fmla="*/ 5346 w 9855"/>
                <a:gd name="connsiteY281" fmla="*/ 8547 h 10000"/>
                <a:gd name="connsiteX282" fmla="*/ 5250 w 9855"/>
                <a:gd name="connsiteY282" fmla="*/ 8606 h 10000"/>
                <a:gd name="connsiteX283" fmla="*/ 5143 w 9855"/>
                <a:gd name="connsiteY283" fmla="*/ 8664 h 10000"/>
                <a:gd name="connsiteX284" fmla="*/ 5047 w 9855"/>
                <a:gd name="connsiteY284" fmla="*/ 8750 h 10000"/>
                <a:gd name="connsiteX285" fmla="*/ 4948 w 9855"/>
                <a:gd name="connsiteY285" fmla="*/ 8835 h 10000"/>
                <a:gd name="connsiteX286" fmla="*/ 4851 w 9855"/>
                <a:gd name="connsiteY286" fmla="*/ 8920 h 10000"/>
                <a:gd name="connsiteX287" fmla="*/ 4748 w 9855"/>
                <a:gd name="connsiteY287" fmla="*/ 8977 h 10000"/>
                <a:gd name="connsiteX288" fmla="*/ 4646 w 9855"/>
                <a:gd name="connsiteY288" fmla="*/ 9033 h 10000"/>
                <a:gd name="connsiteX289" fmla="*/ 4547 w 9855"/>
                <a:gd name="connsiteY289" fmla="*/ 9048 h 10000"/>
                <a:gd name="connsiteX290" fmla="*/ 4568 w 9855"/>
                <a:gd name="connsiteY290" fmla="*/ 8693 h 10000"/>
                <a:gd name="connsiteX291" fmla="*/ 4578 w 9855"/>
                <a:gd name="connsiteY291" fmla="*/ 8292 h 10000"/>
                <a:gd name="connsiteX292" fmla="*/ 4568 w 9855"/>
                <a:gd name="connsiteY292" fmla="*/ 7907 h 10000"/>
                <a:gd name="connsiteX293" fmla="*/ 4547 w 9855"/>
                <a:gd name="connsiteY293" fmla="*/ 7551 h 10000"/>
                <a:gd name="connsiteX294" fmla="*/ 4520 w 9855"/>
                <a:gd name="connsiteY294" fmla="*/ 7437 h 10000"/>
                <a:gd name="connsiteX295" fmla="*/ 4494 w 9855"/>
                <a:gd name="connsiteY295" fmla="*/ 7310 h 10000"/>
                <a:gd name="connsiteX296" fmla="*/ 4462 w 9855"/>
                <a:gd name="connsiteY296" fmla="*/ 7194 h 10000"/>
                <a:gd name="connsiteX297" fmla="*/ 4414 w 9855"/>
                <a:gd name="connsiteY297" fmla="*/ 7151 h 10000"/>
                <a:gd name="connsiteX298" fmla="*/ 4364 w 9855"/>
                <a:gd name="connsiteY298" fmla="*/ 7394 h 10000"/>
                <a:gd name="connsiteX299" fmla="*/ 4333 w 9855"/>
                <a:gd name="connsiteY299" fmla="*/ 7639 h 10000"/>
                <a:gd name="connsiteX300" fmla="*/ 4301 w 9855"/>
                <a:gd name="connsiteY300" fmla="*/ 7879 h 10000"/>
                <a:gd name="connsiteX301" fmla="*/ 4247 w 9855"/>
                <a:gd name="connsiteY301" fmla="*/ 8106 h 10000"/>
                <a:gd name="connsiteX302" fmla="*/ 4036 w 9855"/>
                <a:gd name="connsiteY302" fmla="*/ 7151 h 10000"/>
                <a:gd name="connsiteX303" fmla="*/ 3971 w 9855"/>
                <a:gd name="connsiteY303" fmla="*/ 7151 h 10000"/>
                <a:gd name="connsiteX304" fmla="*/ 3971 w 9855"/>
                <a:gd name="connsiteY304" fmla="*/ 7310 h 10000"/>
                <a:gd name="connsiteX305" fmla="*/ 4016 w 9855"/>
                <a:gd name="connsiteY305" fmla="*/ 7480 h 10000"/>
                <a:gd name="connsiteX306" fmla="*/ 4052 w 9855"/>
                <a:gd name="connsiteY306" fmla="*/ 7666 h 10000"/>
                <a:gd name="connsiteX307" fmla="*/ 4082 w 9855"/>
                <a:gd name="connsiteY307" fmla="*/ 7850 h 10000"/>
                <a:gd name="connsiteX308" fmla="*/ 4114 w 9855"/>
                <a:gd name="connsiteY308" fmla="*/ 8050 h 10000"/>
                <a:gd name="connsiteX309" fmla="*/ 4141 w 9855"/>
                <a:gd name="connsiteY309" fmla="*/ 8221 h 10000"/>
                <a:gd name="connsiteX310" fmla="*/ 4169 w 9855"/>
                <a:gd name="connsiteY310" fmla="*/ 8418 h 10000"/>
                <a:gd name="connsiteX311" fmla="*/ 4185 w 9855"/>
                <a:gd name="connsiteY311" fmla="*/ 8635 h 10000"/>
                <a:gd name="connsiteX312" fmla="*/ 4205 w 9855"/>
                <a:gd name="connsiteY312" fmla="*/ 8835 h 10000"/>
                <a:gd name="connsiteX313" fmla="*/ 4253 w 9855"/>
                <a:gd name="connsiteY313" fmla="*/ 8805 h 10000"/>
                <a:gd name="connsiteX314" fmla="*/ 4296 w 9855"/>
                <a:gd name="connsiteY314" fmla="*/ 8723 h 10000"/>
                <a:gd name="connsiteX315" fmla="*/ 4328 w 9855"/>
                <a:gd name="connsiteY315" fmla="*/ 8635 h 10000"/>
                <a:gd name="connsiteX316" fmla="*/ 4359 w 9855"/>
                <a:gd name="connsiteY316" fmla="*/ 8534 h 10000"/>
                <a:gd name="connsiteX317" fmla="*/ 4380 w 9855"/>
                <a:gd name="connsiteY317" fmla="*/ 8418 h 10000"/>
                <a:gd name="connsiteX318" fmla="*/ 4404 w 9855"/>
                <a:gd name="connsiteY318" fmla="*/ 8292 h 10000"/>
                <a:gd name="connsiteX319" fmla="*/ 4420 w 9855"/>
                <a:gd name="connsiteY319" fmla="*/ 8178 h 10000"/>
                <a:gd name="connsiteX320" fmla="*/ 4442 w 9855"/>
                <a:gd name="connsiteY320" fmla="*/ 8066 h 10000"/>
                <a:gd name="connsiteX321" fmla="*/ 4462 w 9855"/>
                <a:gd name="connsiteY321" fmla="*/ 8178 h 10000"/>
                <a:gd name="connsiteX322" fmla="*/ 4452 w 9855"/>
                <a:gd name="connsiteY322" fmla="*/ 8432 h 10000"/>
                <a:gd name="connsiteX323" fmla="*/ 4426 w 9855"/>
                <a:gd name="connsiteY323" fmla="*/ 8705 h 10000"/>
                <a:gd name="connsiteX324" fmla="*/ 4404 w 9855"/>
                <a:gd name="connsiteY324" fmla="*/ 8948 h 10000"/>
                <a:gd name="connsiteX325" fmla="*/ 4364 w 9855"/>
                <a:gd name="connsiteY325" fmla="*/ 9205 h 10000"/>
                <a:gd name="connsiteX326" fmla="*/ 4328 w 9855"/>
                <a:gd name="connsiteY326" fmla="*/ 9459 h 10000"/>
                <a:gd name="connsiteX327" fmla="*/ 4291 w 9855"/>
                <a:gd name="connsiteY327" fmla="*/ 9703 h 10000"/>
                <a:gd name="connsiteX328" fmla="*/ 4484 w 9855"/>
                <a:gd name="connsiteY328" fmla="*/ 9861 h 10000"/>
                <a:gd name="connsiteX329" fmla="*/ 4499 w 9855"/>
                <a:gd name="connsiteY329" fmla="*/ 9673 h 10000"/>
                <a:gd name="connsiteX330" fmla="*/ 4520 w 9855"/>
                <a:gd name="connsiteY330" fmla="*/ 9516 h 10000"/>
                <a:gd name="connsiteX331" fmla="*/ 4631 w 9855"/>
                <a:gd name="connsiteY331" fmla="*/ 9474 h 10000"/>
                <a:gd name="connsiteX332" fmla="*/ 4748 w 9855"/>
                <a:gd name="connsiteY332" fmla="*/ 9389 h 10000"/>
                <a:gd name="connsiteX333" fmla="*/ 4866 w 9855"/>
                <a:gd name="connsiteY333" fmla="*/ 9304 h 10000"/>
                <a:gd name="connsiteX334" fmla="*/ 4984 w 9855"/>
                <a:gd name="connsiteY334" fmla="*/ 9233 h 10000"/>
                <a:gd name="connsiteX335" fmla="*/ 5100 w 9855"/>
                <a:gd name="connsiteY335" fmla="*/ 9148 h 10000"/>
                <a:gd name="connsiteX336" fmla="*/ 5212 w 9855"/>
                <a:gd name="connsiteY336" fmla="*/ 9063 h 10000"/>
                <a:gd name="connsiteX337" fmla="*/ 5330 w 9855"/>
                <a:gd name="connsiteY337" fmla="*/ 8977 h 10000"/>
                <a:gd name="connsiteX338" fmla="*/ 5444 w 9855"/>
                <a:gd name="connsiteY338" fmla="*/ 8920 h 10000"/>
                <a:gd name="connsiteX0" fmla="*/ 5524 w 9830"/>
                <a:gd name="connsiteY0" fmla="*/ 8920 h 10000"/>
                <a:gd name="connsiteX1" fmla="*/ 5934 w 9830"/>
                <a:gd name="connsiteY1" fmla="*/ 8349 h 10000"/>
                <a:gd name="connsiteX2" fmla="*/ 5950 w 9830"/>
                <a:gd name="connsiteY2" fmla="*/ 8066 h 10000"/>
                <a:gd name="connsiteX3" fmla="*/ 5967 w 9830"/>
                <a:gd name="connsiteY3" fmla="*/ 7753 h 10000"/>
                <a:gd name="connsiteX4" fmla="*/ 5987 w 9830"/>
                <a:gd name="connsiteY4" fmla="*/ 7450 h 10000"/>
                <a:gd name="connsiteX5" fmla="*/ 6009 w 9830"/>
                <a:gd name="connsiteY5" fmla="*/ 7151 h 10000"/>
                <a:gd name="connsiteX6" fmla="*/ 6036 w 9830"/>
                <a:gd name="connsiteY6" fmla="*/ 6869 h 10000"/>
                <a:gd name="connsiteX7" fmla="*/ 6058 w 9830"/>
                <a:gd name="connsiteY7" fmla="*/ 6582 h 10000"/>
                <a:gd name="connsiteX8" fmla="*/ 6095 w 9830"/>
                <a:gd name="connsiteY8" fmla="*/ 6298 h 10000"/>
                <a:gd name="connsiteX9" fmla="*/ 6134 w 9830"/>
                <a:gd name="connsiteY9" fmla="*/ 6028 h 10000"/>
                <a:gd name="connsiteX10" fmla="*/ 6177 w 9830"/>
                <a:gd name="connsiteY10" fmla="*/ 5699 h 10000"/>
                <a:gd name="connsiteX11" fmla="*/ 6237 w 9830"/>
                <a:gd name="connsiteY11" fmla="*/ 5370 h 10000"/>
                <a:gd name="connsiteX12" fmla="*/ 6296 w 9830"/>
                <a:gd name="connsiteY12" fmla="*/ 5057 h 10000"/>
                <a:gd name="connsiteX13" fmla="*/ 6372 w 9830"/>
                <a:gd name="connsiteY13" fmla="*/ 4747 h 10000"/>
                <a:gd name="connsiteX14" fmla="*/ 6452 w 9830"/>
                <a:gd name="connsiteY14" fmla="*/ 4448 h 10000"/>
                <a:gd name="connsiteX15" fmla="*/ 6533 w 9830"/>
                <a:gd name="connsiteY15" fmla="*/ 4161 h 10000"/>
                <a:gd name="connsiteX16" fmla="*/ 6628 w 9830"/>
                <a:gd name="connsiteY16" fmla="*/ 3890 h 10000"/>
                <a:gd name="connsiteX17" fmla="*/ 6723 w 9830"/>
                <a:gd name="connsiteY17" fmla="*/ 3634 h 10000"/>
                <a:gd name="connsiteX18" fmla="*/ 6831 w 9830"/>
                <a:gd name="connsiteY18" fmla="*/ 3407 h 10000"/>
                <a:gd name="connsiteX19" fmla="*/ 6939 w 9830"/>
                <a:gd name="connsiteY19" fmla="*/ 3163 h 10000"/>
                <a:gd name="connsiteX20" fmla="*/ 7054 w 9830"/>
                <a:gd name="connsiteY20" fmla="*/ 2980 h 10000"/>
                <a:gd name="connsiteX21" fmla="*/ 7172 w 9830"/>
                <a:gd name="connsiteY21" fmla="*/ 2808 h 10000"/>
                <a:gd name="connsiteX22" fmla="*/ 7297 w 9830"/>
                <a:gd name="connsiteY22" fmla="*/ 2664 h 10000"/>
                <a:gd name="connsiteX23" fmla="*/ 7421 w 9830"/>
                <a:gd name="connsiteY23" fmla="*/ 2521 h 10000"/>
                <a:gd name="connsiteX24" fmla="*/ 7558 w 9830"/>
                <a:gd name="connsiteY24" fmla="*/ 2451 h 10000"/>
                <a:gd name="connsiteX25" fmla="*/ 7691 w 9830"/>
                <a:gd name="connsiteY25" fmla="*/ 2380 h 10000"/>
                <a:gd name="connsiteX26" fmla="*/ 7767 w 9830"/>
                <a:gd name="connsiteY26" fmla="*/ 2606 h 10000"/>
                <a:gd name="connsiteX27" fmla="*/ 7833 w 9830"/>
                <a:gd name="connsiteY27" fmla="*/ 2808 h 10000"/>
                <a:gd name="connsiteX28" fmla="*/ 7903 w 9830"/>
                <a:gd name="connsiteY28" fmla="*/ 3008 h 10000"/>
                <a:gd name="connsiteX29" fmla="*/ 7979 w 9830"/>
                <a:gd name="connsiteY29" fmla="*/ 3163 h 10000"/>
                <a:gd name="connsiteX30" fmla="*/ 8066 w 9830"/>
                <a:gd name="connsiteY30" fmla="*/ 3322 h 10000"/>
                <a:gd name="connsiteX31" fmla="*/ 8161 w 9830"/>
                <a:gd name="connsiteY31" fmla="*/ 3448 h 10000"/>
                <a:gd name="connsiteX32" fmla="*/ 8286 w 9830"/>
                <a:gd name="connsiteY32" fmla="*/ 3577 h 10000"/>
                <a:gd name="connsiteX33" fmla="*/ 8437 w 9830"/>
                <a:gd name="connsiteY33" fmla="*/ 3690 h 10000"/>
                <a:gd name="connsiteX34" fmla="*/ 8525 w 9830"/>
                <a:gd name="connsiteY34" fmla="*/ 3749 h 10000"/>
                <a:gd name="connsiteX35" fmla="*/ 8607 w 9830"/>
                <a:gd name="connsiteY35" fmla="*/ 3765 h 10000"/>
                <a:gd name="connsiteX36" fmla="*/ 8691 w 9830"/>
                <a:gd name="connsiteY36" fmla="*/ 3778 h 10000"/>
                <a:gd name="connsiteX37" fmla="*/ 8773 w 9830"/>
                <a:gd name="connsiteY37" fmla="*/ 3778 h 10000"/>
                <a:gd name="connsiteX38" fmla="*/ 8854 w 9830"/>
                <a:gd name="connsiteY38" fmla="*/ 3749 h 10000"/>
                <a:gd name="connsiteX39" fmla="*/ 8929 w 9830"/>
                <a:gd name="connsiteY39" fmla="*/ 3703 h 10000"/>
                <a:gd name="connsiteX40" fmla="*/ 9009 w 9830"/>
                <a:gd name="connsiteY40" fmla="*/ 3662 h 10000"/>
                <a:gd name="connsiteX41" fmla="*/ 9086 w 9830"/>
                <a:gd name="connsiteY41" fmla="*/ 3577 h 10000"/>
                <a:gd name="connsiteX42" fmla="*/ 9158 w 9830"/>
                <a:gd name="connsiteY42" fmla="*/ 3522 h 10000"/>
                <a:gd name="connsiteX43" fmla="*/ 9227 w 9830"/>
                <a:gd name="connsiteY43" fmla="*/ 3421 h 10000"/>
                <a:gd name="connsiteX44" fmla="*/ 9302 w 9830"/>
                <a:gd name="connsiteY44" fmla="*/ 3322 h 10000"/>
                <a:gd name="connsiteX45" fmla="*/ 9374 w 9830"/>
                <a:gd name="connsiteY45" fmla="*/ 3208 h 10000"/>
                <a:gd name="connsiteX46" fmla="*/ 9432 w 9830"/>
                <a:gd name="connsiteY46" fmla="*/ 3080 h 10000"/>
                <a:gd name="connsiteX47" fmla="*/ 9502 w 9830"/>
                <a:gd name="connsiteY47" fmla="*/ 2935 h 10000"/>
                <a:gd name="connsiteX48" fmla="*/ 9561 w 9830"/>
                <a:gd name="connsiteY48" fmla="*/ 2793 h 10000"/>
                <a:gd name="connsiteX49" fmla="*/ 9630 w 9830"/>
                <a:gd name="connsiteY49" fmla="*/ 2652 h 10000"/>
                <a:gd name="connsiteX50" fmla="*/ 9830 w 9830"/>
                <a:gd name="connsiteY50" fmla="*/ 2935 h 10000"/>
                <a:gd name="connsiteX51" fmla="*/ 9612 w 9830"/>
                <a:gd name="connsiteY51" fmla="*/ 1698 h 10000"/>
                <a:gd name="connsiteX52" fmla="*/ 9595 w 9830"/>
                <a:gd name="connsiteY52" fmla="*/ 1712 h 10000"/>
                <a:gd name="connsiteX53" fmla="*/ 9584 w 9830"/>
                <a:gd name="connsiteY53" fmla="*/ 1726 h 10000"/>
                <a:gd name="connsiteX54" fmla="*/ 9567 w 9830"/>
                <a:gd name="connsiteY54" fmla="*/ 1739 h 10000"/>
                <a:gd name="connsiteX55" fmla="*/ 9556 w 9830"/>
                <a:gd name="connsiteY55" fmla="*/ 1766 h 10000"/>
                <a:gd name="connsiteX56" fmla="*/ 9512 w 9830"/>
                <a:gd name="connsiteY56" fmla="*/ 1912 h 10000"/>
                <a:gd name="connsiteX57" fmla="*/ 9422 w 9830"/>
                <a:gd name="connsiteY57" fmla="*/ 2168 h 10000"/>
                <a:gd name="connsiteX58" fmla="*/ 9346 w 9830"/>
                <a:gd name="connsiteY58" fmla="*/ 2351 h 10000"/>
                <a:gd name="connsiteX59" fmla="*/ 9277 w 9830"/>
                <a:gd name="connsiteY59" fmla="*/ 2492 h 10000"/>
                <a:gd name="connsiteX60" fmla="*/ 9217 w 9830"/>
                <a:gd name="connsiteY60" fmla="*/ 2623 h 10000"/>
                <a:gd name="connsiteX61" fmla="*/ 9153 w 9830"/>
                <a:gd name="connsiteY61" fmla="*/ 2736 h 10000"/>
                <a:gd name="connsiteX62" fmla="*/ 9096 w 9830"/>
                <a:gd name="connsiteY62" fmla="*/ 2823 h 10000"/>
                <a:gd name="connsiteX63" fmla="*/ 9043 w 9830"/>
                <a:gd name="connsiteY63" fmla="*/ 2906 h 10000"/>
                <a:gd name="connsiteX64" fmla="*/ 8988 w 9830"/>
                <a:gd name="connsiteY64" fmla="*/ 2953 h 10000"/>
                <a:gd name="connsiteX65" fmla="*/ 8936 w 9830"/>
                <a:gd name="connsiteY65" fmla="*/ 3008 h 10000"/>
                <a:gd name="connsiteX66" fmla="*/ 8881 w 9830"/>
                <a:gd name="connsiteY66" fmla="*/ 3022 h 10000"/>
                <a:gd name="connsiteX67" fmla="*/ 8822 w 9830"/>
                <a:gd name="connsiteY67" fmla="*/ 3037 h 10000"/>
                <a:gd name="connsiteX68" fmla="*/ 8768 w 9830"/>
                <a:gd name="connsiteY68" fmla="*/ 3051 h 10000"/>
                <a:gd name="connsiteX69" fmla="*/ 8703 w 9830"/>
                <a:gd name="connsiteY69" fmla="*/ 3051 h 10000"/>
                <a:gd name="connsiteX70" fmla="*/ 8638 w 9830"/>
                <a:gd name="connsiteY70" fmla="*/ 3037 h 10000"/>
                <a:gd name="connsiteX71" fmla="*/ 8562 w 9830"/>
                <a:gd name="connsiteY71" fmla="*/ 3037 h 10000"/>
                <a:gd name="connsiteX72" fmla="*/ 8483 w 9830"/>
                <a:gd name="connsiteY72" fmla="*/ 3022 h 10000"/>
                <a:gd name="connsiteX73" fmla="*/ 8394 w 9830"/>
                <a:gd name="connsiteY73" fmla="*/ 3008 h 10000"/>
                <a:gd name="connsiteX74" fmla="*/ 8337 w 9830"/>
                <a:gd name="connsiteY74" fmla="*/ 2935 h 10000"/>
                <a:gd name="connsiteX75" fmla="*/ 8276 w 9830"/>
                <a:gd name="connsiteY75" fmla="*/ 2892 h 10000"/>
                <a:gd name="connsiteX76" fmla="*/ 8221 w 9830"/>
                <a:gd name="connsiteY76" fmla="*/ 2823 h 10000"/>
                <a:gd name="connsiteX77" fmla="*/ 8155 w 9830"/>
                <a:gd name="connsiteY77" fmla="*/ 2763 h 10000"/>
                <a:gd name="connsiteX78" fmla="*/ 8104 w 9830"/>
                <a:gd name="connsiteY78" fmla="*/ 2692 h 10000"/>
                <a:gd name="connsiteX79" fmla="*/ 8045 w 9830"/>
                <a:gd name="connsiteY79" fmla="*/ 2593 h 10000"/>
                <a:gd name="connsiteX80" fmla="*/ 8000 w 9830"/>
                <a:gd name="connsiteY80" fmla="*/ 2478 h 10000"/>
                <a:gd name="connsiteX81" fmla="*/ 7957 w 9830"/>
                <a:gd name="connsiteY81" fmla="*/ 2351 h 10000"/>
                <a:gd name="connsiteX82" fmla="*/ 7979 w 9830"/>
                <a:gd name="connsiteY82" fmla="*/ 2295 h 10000"/>
                <a:gd name="connsiteX83" fmla="*/ 7995 w 9830"/>
                <a:gd name="connsiteY83" fmla="*/ 2238 h 10000"/>
                <a:gd name="connsiteX84" fmla="*/ 8010 w 9830"/>
                <a:gd name="connsiteY84" fmla="*/ 2168 h 10000"/>
                <a:gd name="connsiteX85" fmla="*/ 8026 w 9830"/>
                <a:gd name="connsiteY85" fmla="*/ 2112 h 10000"/>
                <a:gd name="connsiteX86" fmla="*/ 8071 w 9830"/>
                <a:gd name="connsiteY86" fmla="*/ 1753 h 10000"/>
                <a:gd name="connsiteX87" fmla="*/ 8087 w 9830"/>
                <a:gd name="connsiteY87" fmla="*/ 1397 h 10000"/>
                <a:gd name="connsiteX88" fmla="*/ 8087 w 9830"/>
                <a:gd name="connsiteY88" fmla="*/ 1042 h 10000"/>
                <a:gd name="connsiteX89" fmla="*/ 8076 w 9830"/>
                <a:gd name="connsiteY89" fmla="*/ 685 h 10000"/>
                <a:gd name="connsiteX90" fmla="*/ 8045 w 9830"/>
                <a:gd name="connsiteY90" fmla="*/ 330 h 10000"/>
                <a:gd name="connsiteX91" fmla="*/ 7995 w 9830"/>
                <a:gd name="connsiteY91" fmla="*/ 0 h 10000"/>
                <a:gd name="connsiteX92" fmla="*/ 7531 w 9830"/>
                <a:gd name="connsiteY92" fmla="*/ 1925 h 10000"/>
                <a:gd name="connsiteX93" fmla="*/ 7405 w 9830"/>
                <a:gd name="connsiteY93" fmla="*/ 1955 h 10000"/>
                <a:gd name="connsiteX94" fmla="*/ 7286 w 9830"/>
                <a:gd name="connsiteY94" fmla="*/ 2025 h 10000"/>
                <a:gd name="connsiteX95" fmla="*/ 7167 w 9830"/>
                <a:gd name="connsiteY95" fmla="*/ 2112 h 10000"/>
                <a:gd name="connsiteX96" fmla="*/ 7054 w 9830"/>
                <a:gd name="connsiteY96" fmla="*/ 2195 h 10000"/>
                <a:gd name="connsiteX97" fmla="*/ 6944 w 9830"/>
                <a:gd name="connsiteY97" fmla="*/ 2337 h 10000"/>
                <a:gd name="connsiteX98" fmla="*/ 5815 w 9830"/>
                <a:gd name="connsiteY98" fmla="*/ 6569 h 10000"/>
                <a:gd name="connsiteX99" fmla="*/ 5702 w 9830"/>
                <a:gd name="connsiteY99" fmla="*/ 6439 h 10000"/>
                <a:gd name="connsiteX100" fmla="*/ 5608 w 9830"/>
                <a:gd name="connsiteY100" fmla="*/ 6371 h 10000"/>
                <a:gd name="connsiteX101" fmla="*/ 5524 w 9830"/>
                <a:gd name="connsiteY101" fmla="*/ 6284 h 10000"/>
                <a:gd name="connsiteX102" fmla="*/ 5437 w 9830"/>
                <a:gd name="connsiteY102" fmla="*/ 6185 h 10000"/>
                <a:gd name="connsiteX103" fmla="*/ 5356 w 9830"/>
                <a:gd name="connsiteY103" fmla="*/ 6100 h 10000"/>
                <a:gd name="connsiteX104" fmla="*/ 5299 w 9830"/>
                <a:gd name="connsiteY104" fmla="*/ 6000 h 10000"/>
                <a:gd name="connsiteX105" fmla="*/ 5273 w 9830"/>
                <a:gd name="connsiteY105" fmla="*/ 5886 h 10000"/>
                <a:gd name="connsiteX106" fmla="*/ 5164 w 9830"/>
                <a:gd name="connsiteY106" fmla="*/ 5928 h 10000"/>
                <a:gd name="connsiteX107" fmla="*/ 4987 w 9830"/>
                <a:gd name="connsiteY107" fmla="*/ 6013 h 10000"/>
                <a:gd name="connsiteX108" fmla="*/ 4767 w 9830"/>
                <a:gd name="connsiteY108" fmla="*/ 6100 h 10000"/>
                <a:gd name="connsiteX109" fmla="*/ 4501 w 9830"/>
                <a:gd name="connsiteY109" fmla="*/ 6226 h 10000"/>
                <a:gd name="connsiteX110" fmla="*/ 4197 w 9830"/>
                <a:gd name="connsiteY110" fmla="*/ 6355 h 10000"/>
                <a:gd name="connsiteX111" fmla="*/ 3872 w 9830"/>
                <a:gd name="connsiteY111" fmla="*/ 6483 h 10000"/>
                <a:gd name="connsiteX112" fmla="*/ 3537 w 9830"/>
                <a:gd name="connsiteY112" fmla="*/ 6637 h 10000"/>
                <a:gd name="connsiteX113" fmla="*/ 3195 w 9830"/>
                <a:gd name="connsiteY113" fmla="*/ 6781 h 10000"/>
                <a:gd name="connsiteX114" fmla="*/ 2859 w 9830"/>
                <a:gd name="connsiteY114" fmla="*/ 6925 h 10000"/>
                <a:gd name="connsiteX115" fmla="*/ 2542 w 9830"/>
                <a:gd name="connsiteY115" fmla="*/ 7082 h 10000"/>
                <a:gd name="connsiteX116" fmla="*/ 2246 w 9830"/>
                <a:gd name="connsiteY116" fmla="*/ 7208 h 10000"/>
                <a:gd name="connsiteX117" fmla="*/ 1975 w 9830"/>
                <a:gd name="connsiteY117" fmla="*/ 7325 h 10000"/>
                <a:gd name="connsiteX118" fmla="*/ 1753 w 9830"/>
                <a:gd name="connsiteY118" fmla="*/ 7423 h 10000"/>
                <a:gd name="connsiteX119" fmla="*/ 1585 w 9830"/>
                <a:gd name="connsiteY119" fmla="*/ 7480 h 10000"/>
                <a:gd name="connsiteX120" fmla="*/ 1470 w 9830"/>
                <a:gd name="connsiteY120" fmla="*/ 7538 h 10000"/>
                <a:gd name="connsiteX121" fmla="*/ 1434 w 9830"/>
                <a:gd name="connsiteY121" fmla="*/ 7551 h 10000"/>
                <a:gd name="connsiteX122" fmla="*/ 1346 w 9830"/>
                <a:gd name="connsiteY122" fmla="*/ 7480 h 10000"/>
                <a:gd name="connsiteX123" fmla="*/ 1260 w 9830"/>
                <a:gd name="connsiteY123" fmla="*/ 7410 h 10000"/>
                <a:gd name="connsiteX124" fmla="*/ 1180 w 9830"/>
                <a:gd name="connsiteY124" fmla="*/ 7339 h 10000"/>
                <a:gd name="connsiteX125" fmla="*/ 1094 w 9830"/>
                <a:gd name="connsiteY125" fmla="*/ 7254 h 10000"/>
                <a:gd name="connsiteX126" fmla="*/ 1006 w 9830"/>
                <a:gd name="connsiteY126" fmla="*/ 7178 h 10000"/>
                <a:gd name="connsiteX127" fmla="*/ 919 w 9830"/>
                <a:gd name="connsiteY127" fmla="*/ 7095 h 10000"/>
                <a:gd name="connsiteX128" fmla="*/ 838 w 9830"/>
                <a:gd name="connsiteY128" fmla="*/ 7024 h 10000"/>
                <a:gd name="connsiteX129" fmla="*/ 752 w 9830"/>
                <a:gd name="connsiteY129" fmla="*/ 6941 h 10000"/>
                <a:gd name="connsiteX130" fmla="*/ 667 w 9830"/>
                <a:gd name="connsiteY130" fmla="*/ 6869 h 10000"/>
                <a:gd name="connsiteX131" fmla="*/ 577 w 9830"/>
                <a:gd name="connsiteY131" fmla="*/ 6798 h 10000"/>
                <a:gd name="connsiteX132" fmla="*/ 497 w 9830"/>
                <a:gd name="connsiteY132" fmla="*/ 6711 h 10000"/>
                <a:gd name="connsiteX133" fmla="*/ 407 w 9830"/>
                <a:gd name="connsiteY133" fmla="*/ 6653 h 10000"/>
                <a:gd name="connsiteX134" fmla="*/ 319 w 9830"/>
                <a:gd name="connsiteY134" fmla="*/ 6582 h 10000"/>
                <a:gd name="connsiteX135" fmla="*/ 233 w 9830"/>
                <a:gd name="connsiteY135" fmla="*/ 6511 h 10000"/>
                <a:gd name="connsiteX136" fmla="*/ 146 w 9830"/>
                <a:gd name="connsiteY136" fmla="*/ 6455 h 10000"/>
                <a:gd name="connsiteX137" fmla="*/ 59 w 9830"/>
                <a:gd name="connsiteY137" fmla="*/ 6385 h 10000"/>
                <a:gd name="connsiteX138" fmla="*/ 0 w 9830"/>
                <a:gd name="connsiteY138" fmla="*/ 6551 h 10000"/>
                <a:gd name="connsiteX139" fmla="*/ 15 w 9830"/>
                <a:gd name="connsiteY139" fmla="*/ 6582 h 10000"/>
                <a:gd name="connsiteX140" fmla="*/ 53 w 9830"/>
                <a:gd name="connsiteY140" fmla="*/ 6637 h 10000"/>
                <a:gd name="connsiteX141" fmla="*/ 112 w 9830"/>
                <a:gd name="connsiteY141" fmla="*/ 6698 h 10000"/>
                <a:gd name="connsiteX142" fmla="*/ 188 w 9830"/>
                <a:gd name="connsiteY142" fmla="*/ 6781 h 10000"/>
                <a:gd name="connsiteX143" fmla="*/ 281 w 9830"/>
                <a:gd name="connsiteY143" fmla="*/ 6869 h 10000"/>
                <a:gd name="connsiteX144" fmla="*/ 386 w 9830"/>
                <a:gd name="connsiteY144" fmla="*/ 6967 h 10000"/>
                <a:gd name="connsiteX145" fmla="*/ 486 w 9830"/>
                <a:gd name="connsiteY145" fmla="*/ 7082 h 10000"/>
                <a:gd name="connsiteX146" fmla="*/ 594 w 9830"/>
                <a:gd name="connsiteY146" fmla="*/ 7178 h 10000"/>
                <a:gd name="connsiteX147" fmla="*/ 702 w 9830"/>
                <a:gd name="connsiteY147" fmla="*/ 7296 h 10000"/>
                <a:gd name="connsiteX148" fmla="*/ 804 w 9830"/>
                <a:gd name="connsiteY148" fmla="*/ 7394 h 10000"/>
                <a:gd name="connsiteX149" fmla="*/ 909 w 9830"/>
                <a:gd name="connsiteY149" fmla="*/ 7480 h 10000"/>
                <a:gd name="connsiteX150" fmla="*/ 994 w 9830"/>
                <a:gd name="connsiteY150" fmla="*/ 7566 h 10000"/>
                <a:gd name="connsiteX151" fmla="*/ 1065 w 9830"/>
                <a:gd name="connsiteY151" fmla="*/ 7653 h 10000"/>
                <a:gd name="connsiteX152" fmla="*/ 1125 w 9830"/>
                <a:gd name="connsiteY152" fmla="*/ 7694 h 10000"/>
                <a:gd name="connsiteX153" fmla="*/ 1165 w 9830"/>
                <a:gd name="connsiteY153" fmla="*/ 7738 h 10000"/>
                <a:gd name="connsiteX154" fmla="*/ 1175 w 9830"/>
                <a:gd name="connsiteY154" fmla="*/ 7753 h 10000"/>
                <a:gd name="connsiteX155" fmla="*/ 1170 w 9830"/>
                <a:gd name="connsiteY155" fmla="*/ 7753 h 10000"/>
                <a:gd name="connsiteX156" fmla="*/ 1147 w 9830"/>
                <a:gd name="connsiteY156" fmla="*/ 7766 h 10000"/>
                <a:gd name="connsiteX157" fmla="*/ 1125 w 9830"/>
                <a:gd name="connsiteY157" fmla="*/ 7795 h 10000"/>
                <a:gd name="connsiteX158" fmla="*/ 1094 w 9830"/>
                <a:gd name="connsiteY158" fmla="*/ 7836 h 10000"/>
                <a:gd name="connsiteX159" fmla="*/ 1054 w 9830"/>
                <a:gd name="connsiteY159" fmla="*/ 7865 h 10000"/>
                <a:gd name="connsiteX160" fmla="*/ 1021 w 9830"/>
                <a:gd name="connsiteY160" fmla="*/ 7907 h 10000"/>
                <a:gd name="connsiteX161" fmla="*/ 994 w 9830"/>
                <a:gd name="connsiteY161" fmla="*/ 7950 h 10000"/>
                <a:gd name="connsiteX162" fmla="*/ 967 w 9830"/>
                <a:gd name="connsiteY162" fmla="*/ 7993 h 10000"/>
                <a:gd name="connsiteX163" fmla="*/ 2654 w 9830"/>
                <a:gd name="connsiteY163" fmla="*/ 9944 h 10000"/>
                <a:gd name="connsiteX164" fmla="*/ 2689 w 9830"/>
                <a:gd name="connsiteY164" fmla="*/ 9987 h 10000"/>
                <a:gd name="connsiteX165" fmla="*/ 2715 w 9830"/>
                <a:gd name="connsiteY165" fmla="*/ 10000 h 10000"/>
                <a:gd name="connsiteX166" fmla="*/ 2747 w 9830"/>
                <a:gd name="connsiteY166" fmla="*/ 10000 h 10000"/>
                <a:gd name="connsiteX167" fmla="*/ 2781 w 9830"/>
                <a:gd name="connsiteY167" fmla="*/ 9928 h 10000"/>
                <a:gd name="connsiteX168" fmla="*/ 1330 w 9830"/>
                <a:gd name="connsiteY168" fmla="*/ 8106 h 10000"/>
                <a:gd name="connsiteX169" fmla="*/ 1428 w 9830"/>
                <a:gd name="connsiteY169" fmla="*/ 8050 h 10000"/>
                <a:gd name="connsiteX170" fmla="*/ 1597 w 9830"/>
                <a:gd name="connsiteY170" fmla="*/ 7963 h 10000"/>
                <a:gd name="connsiteX171" fmla="*/ 1817 w 9830"/>
                <a:gd name="connsiteY171" fmla="*/ 7836 h 10000"/>
                <a:gd name="connsiteX172" fmla="*/ 2083 w 9830"/>
                <a:gd name="connsiteY172" fmla="*/ 7694 h 10000"/>
                <a:gd name="connsiteX173" fmla="*/ 2386 w 9830"/>
                <a:gd name="connsiteY173" fmla="*/ 7551 h 10000"/>
                <a:gd name="connsiteX174" fmla="*/ 2715 w 9830"/>
                <a:gd name="connsiteY174" fmla="*/ 7394 h 10000"/>
                <a:gd name="connsiteX175" fmla="*/ 3066 w 9830"/>
                <a:gd name="connsiteY175" fmla="*/ 7208 h 10000"/>
                <a:gd name="connsiteX176" fmla="*/ 3413 w 9830"/>
                <a:gd name="connsiteY176" fmla="*/ 7038 h 10000"/>
                <a:gd name="connsiteX177" fmla="*/ 3764 w 9830"/>
                <a:gd name="connsiteY177" fmla="*/ 6881 h 10000"/>
                <a:gd name="connsiteX178" fmla="*/ 4095 w 9830"/>
                <a:gd name="connsiteY178" fmla="*/ 6711 h 10000"/>
                <a:gd name="connsiteX179" fmla="*/ 4403 w 9830"/>
                <a:gd name="connsiteY179" fmla="*/ 6569 h 10000"/>
                <a:gd name="connsiteX180" fmla="*/ 4678 w 9830"/>
                <a:gd name="connsiteY180" fmla="*/ 6426 h 10000"/>
                <a:gd name="connsiteX181" fmla="*/ 4916 w 9830"/>
                <a:gd name="connsiteY181" fmla="*/ 6326 h 10000"/>
                <a:gd name="connsiteX182" fmla="*/ 5091 w 9830"/>
                <a:gd name="connsiteY182" fmla="*/ 6226 h 10000"/>
                <a:gd name="connsiteX183" fmla="*/ 5209 w 9830"/>
                <a:gd name="connsiteY183" fmla="*/ 6170 h 10000"/>
                <a:gd name="connsiteX184" fmla="*/ 5246 w 9830"/>
                <a:gd name="connsiteY184" fmla="*/ 6158 h 10000"/>
                <a:gd name="connsiteX185" fmla="*/ 5312 w 9830"/>
                <a:gd name="connsiteY185" fmla="*/ 6255 h 10000"/>
                <a:gd name="connsiteX186" fmla="*/ 5381 w 9830"/>
                <a:gd name="connsiteY186" fmla="*/ 6355 h 10000"/>
                <a:gd name="connsiteX187" fmla="*/ 5457 w 9830"/>
                <a:gd name="connsiteY187" fmla="*/ 6455 h 10000"/>
                <a:gd name="connsiteX188" fmla="*/ 5534 w 9830"/>
                <a:gd name="connsiteY188" fmla="*/ 6569 h 10000"/>
                <a:gd name="connsiteX189" fmla="*/ 5598 w 9830"/>
                <a:gd name="connsiteY189" fmla="*/ 6683 h 10000"/>
                <a:gd name="connsiteX190" fmla="*/ 5669 w 9830"/>
                <a:gd name="connsiteY190" fmla="*/ 6798 h 10000"/>
                <a:gd name="connsiteX191" fmla="*/ 5733 w 9830"/>
                <a:gd name="connsiteY191" fmla="*/ 6910 h 10000"/>
                <a:gd name="connsiteX192" fmla="*/ 5800 w 9830"/>
                <a:gd name="connsiteY192" fmla="*/ 7038 h 10000"/>
                <a:gd name="connsiteX193" fmla="*/ 5795 w 9830"/>
                <a:gd name="connsiteY193" fmla="*/ 7464 h 10000"/>
                <a:gd name="connsiteX194" fmla="*/ 5767 w 9830"/>
                <a:gd name="connsiteY194" fmla="*/ 7865 h 10000"/>
                <a:gd name="connsiteX195" fmla="*/ 5733 w 9830"/>
                <a:gd name="connsiteY195" fmla="*/ 8279 h 10000"/>
                <a:gd name="connsiteX196" fmla="*/ 5702 w 9830"/>
                <a:gd name="connsiteY196" fmla="*/ 8649 h 10000"/>
                <a:gd name="connsiteX197" fmla="*/ 5658 w 9830"/>
                <a:gd name="connsiteY197" fmla="*/ 8519 h 10000"/>
                <a:gd name="connsiteX198" fmla="*/ 5608 w 9830"/>
                <a:gd name="connsiteY198" fmla="*/ 8391 h 10000"/>
                <a:gd name="connsiteX199" fmla="*/ 5567 w 9830"/>
                <a:gd name="connsiteY199" fmla="*/ 8263 h 10000"/>
                <a:gd name="connsiteX200" fmla="*/ 5524 w 9830"/>
                <a:gd name="connsiteY200" fmla="*/ 8146 h 10000"/>
                <a:gd name="connsiteX201" fmla="*/ 5479 w 9830"/>
                <a:gd name="connsiteY201" fmla="*/ 8020 h 10000"/>
                <a:gd name="connsiteX202" fmla="*/ 5437 w 9830"/>
                <a:gd name="connsiteY202" fmla="*/ 7907 h 10000"/>
                <a:gd name="connsiteX203" fmla="*/ 5387 w 9830"/>
                <a:gd name="connsiteY203" fmla="*/ 7795 h 10000"/>
                <a:gd name="connsiteX204" fmla="*/ 5332 w 9830"/>
                <a:gd name="connsiteY204" fmla="*/ 7694 h 10000"/>
                <a:gd name="connsiteX205" fmla="*/ 5376 w 9830"/>
                <a:gd name="connsiteY205" fmla="*/ 7694 h 10000"/>
                <a:gd name="connsiteX206" fmla="*/ 5420 w 9830"/>
                <a:gd name="connsiteY206" fmla="*/ 7738 h 10000"/>
                <a:gd name="connsiteX207" fmla="*/ 5463 w 9830"/>
                <a:gd name="connsiteY207" fmla="*/ 7808 h 10000"/>
                <a:gd name="connsiteX208" fmla="*/ 5501 w 9830"/>
                <a:gd name="connsiteY208" fmla="*/ 7895 h 10000"/>
                <a:gd name="connsiteX209" fmla="*/ 5546 w 9830"/>
                <a:gd name="connsiteY209" fmla="*/ 7980 h 10000"/>
                <a:gd name="connsiteX210" fmla="*/ 5587 w 9830"/>
                <a:gd name="connsiteY210" fmla="*/ 8007 h 10000"/>
                <a:gd name="connsiteX211" fmla="*/ 5631 w 9830"/>
                <a:gd name="connsiteY211" fmla="*/ 8007 h 10000"/>
                <a:gd name="connsiteX212" fmla="*/ 5679 w 9830"/>
                <a:gd name="connsiteY212" fmla="*/ 7950 h 10000"/>
                <a:gd name="connsiteX213" fmla="*/ 5637 w 9830"/>
                <a:gd name="connsiteY213" fmla="*/ 7753 h 10000"/>
                <a:gd name="connsiteX214" fmla="*/ 5582 w 9830"/>
                <a:gd name="connsiteY214" fmla="*/ 7566 h 10000"/>
                <a:gd name="connsiteX215" fmla="*/ 5524 w 9830"/>
                <a:gd name="connsiteY215" fmla="*/ 7410 h 10000"/>
                <a:gd name="connsiteX216" fmla="*/ 5457 w 9830"/>
                <a:gd name="connsiteY216" fmla="*/ 7239 h 10000"/>
                <a:gd name="connsiteX217" fmla="*/ 5387 w 9830"/>
                <a:gd name="connsiteY217" fmla="*/ 7095 h 10000"/>
                <a:gd name="connsiteX218" fmla="*/ 5312 w 9830"/>
                <a:gd name="connsiteY218" fmla="*/ 6967 h 10000"/>
                <a:gd name="connsiteX219" fmla="*/ 5236 w 9830"/>
                <a:gd name="connsiteY219" fmla="*/ 6854 h 10000"/>
                <a:gd name="connsiteX220" fmla="*/ 5164 w 9830"/>
                <a:gd name="connsiteY220" fmla="*/ 6753 h 10000"/>
                <a:gd name="connsiteX221" fmla="*/ 5214 w 9830"/>
                <a:gd name="connsiteY221" fmla="*/ 6766 h 10000"/>
                <a:gd name="connsiteX222" fmla="*/ 5263 w 9830"/>
                <a:gd name="connsiteY222" fmla="*/ 6781 h 10000"/>
                <a:gd name="connsiteX223" fmla="*/ 5312 w 9830"/>
                <a:gd name="connsiteY223" fmla="*/ 6811 h 10000"/>
                <a:gd name="connsiteX224" fmla="*/ 5361 w 9830"/>
                <a:gd name="connsiteY224" fmla="*/ 6854 h 10000"/>
                <a:gd name="connsiteX225" fmla="*/ 5413 w 9830"/>
                <a:gd name="connsiteY225" fmla="*/ 6881 h 10000"/>
                <a:gd name="connsiteX226" fmla="*/ 5463 w 9830"/>
                <a:gd name="connsiteY226" fmla="*/ 6925 h 10000"/>
                <a:gd name="connsiteX227" fmla="*/ 5506 w 9830"/>
                <a:gd name="connsiteY227" fmla="*/ 6981 h 10000"/>
                <a:gd name="connsiteX228" fmla="*/ 5551 w 9830"/>
                <a:gd name="connsiteY228" fmla="*/ 7038 h 10000"/>
                <a:gd name="connsiteX229" fmla="*/ 5577 w 9830"/>
                <a:gd name="connsiteY229" fmla="*/ 7053 h 10000"/>
                <a:gd name="connsiteX230" fmla="*/ 5598 w 9830"/>
                <a:gd name="connsiteY230" fmla="*/ 7108 h 10000"/>
                <a:gd name="connsiteX231" fmla="*/ 5626 w 9830"/>
                <a:gd name="connsiteY231" fmla="*/ 7178 h 10000"/>
                <a:gd name="connsiteX232" fmla="*/ 5642 w 9830"/>
                <a:gd name="connsiteY232" fmla="*/ 7225 h 10000"/>
                <a:gd name="connsiteX233" fmla="*/ 5669 w 9830"/>
                <a:gd name="connsiteY233" fmla="*/ 7296 h 10000"/>
                <a:gd name="connsiteX234" fmla="*/ 5691 w 9830"/>
                <a:gd name="connsiteY234" fmla="*/ 7310 h 10000"/>
                <a:gd name="connsiteX235" fmla="*/ 5717 w 9830"/>
                <a:gd name="connsiteY235" fmla="*/ 7296 h 10000"/>
                <a:gd name="connsiteX236" fmla="*/ 5750 w 9830"/>
                <a:gd name="connsiteY236" fmla="*/ 7225 h 10000"/>
                <a:gd name="connsiteX237" fmla="*/ 5707 w 9830"/>
                <a:gd name="connsiteY237" fmla="*/ 7082 h 10000"/>
                <a:gd name="connsiteX238" fmla="*/ 5658 w 9830"/>
                <a:gd name="connsiteY238" fmla="*/ 6967 h 10000"/>
                <a:gd name="connsiteX239" fmla="*/ 5598 w 9830"/>
                <a:gd name="connsiteY239" fmla="*/ 6869 h 10000"/>
                <a:gd name="connsiteX240" fmla="*/ 5546 w 9830"/>
                <a:gd name="connsiteY240" fmla="*/ 6781 h 10000"/>
                <a:gd name="connsiteX241" fmla="*/ 5479 w 9830"/>
                <a:gd name="connsiteY241" fmla="*/ 6711 h 10000"/>
                <a:gd name="connsiteX242" fmla="*/ 5420 w 9830"/>
                <a:gd name="connsiteY242" fmla="*/ 6669 h 10000"/>
                <a:gd name="connsiteX243" fmla="*/ 5351 w 9830"/>
                <a:gd name="connsiteY243" fmla="*/ 6597 h 10000"/>
                <a:gd name="connsiteX244" fmla="*/ 5289 w 9830"/>
                <a:gd name="connsiteY244" fmla="*/ 6551 h 10000"/>
                <a:gd name="connsiteX245" fmla="*/ 5251 w 9830"/>
                <a:gd name="connsiteY245" fmla="*/ 6511 h 10000"/>
                <a:gd name="connsiteX246" fmla="*/ 5209 w 9830"/>
                <a:gd name="connsiteY246" fmla="*/ 6496 h 10000"/>
                <a:gd name="connsiteX247" fmla="*/ 5170 w 9830"/>
                <a:gd name="connsiteY247" fmla="*/ 6496 h 10000"/>
                <a:gd name="connsiteX248" fmla="*/ 5137 w 9830"/>
                <a:gd name="connsiteY248" fmla="*/ 6569 h 10000"/>
                <a:gd name="connsiteX249" fmla="*/ 5137 w 9830"/>
                <a:gd name="connsiteY249" fmla="*/ 6610 h 10000"/>
                <a:gd name="connsiteX250" fmla="*/ 5143 w 9830"/>
                <a:gd name="connsiteY250" fmla="*/ 6669 h 10000"/>
                <a:gd name="connsiteX251" fmla="*/ 5148 w 9830"/>
                <a:gd name="connsiteY251" fmla="*/ 6698 h 10000"/>
                <a:gd name="connsiteX252" fmla="*/ 5164 w 9830"/>
                <a:gd name="connsiteY252" fmla="*/ 6724 h 10000"/>
                <a:gd name="connsiteX253" fmla="*/ 5121 w 9830"/>
                <a:gd name="connsiteY253" fmla="*/ 6766 h 10000"/>
                <a:gd name="connsiteX254" fmla="*/ 5067 w 9830"/>
                <a:gd name="connsiteY254" fmla="*/ 6781 h 10000"/>
                <a:gd name="connsiteX255" fmla="*/ 5031 w 9830"/>
                <a:gd name="connsiteY255" fmla="*/ 6811 h 10000"/>
                <a:gd name="connsiteX256" fmla="*/ 5026 w 9830"/>
                <a:gd name="connsiteY256" fmla="*/ 6941 h 10000"/>
                <a:gd name="connsiteX257" fmla="*/ 5079 w 9830"/>
                <a:gd name="connsiteY257" fmla="*/ 6995 h 10000"/>
                <a:gd name="connsiteX258" fmla="*/ 5127 w 9830"/>
                <a:gd name="connsiteY258" fmla="*/ 7038 h 10000"/>
                <a:gd name="connsiteX259" fmla="*/ 5175 w 9830"/>
                <a:gd name="connsiteY259" fmla="*/ 7095 h 10000"/>
                <a:gd name="connsiteX260" fmla="*/ 5230 w 9830"/>
                <a:gd name="connsiteY260" fmla="*/ 7123 h 10000"/>
                <a:gd name="connsiteX261" fmla="*/ 5273 w 9830"/>
                <a:gd name="connsiteY261" fmla="*/ 7178 h 10000"/>
                <a:gd name="connsiteX262" fmla="*/ 5327 w 9830"/>
                <a:gd name="connsiteY262" fmla="*/ 7239 h 10000"/>
                <a:gd name="connsiteX263" fmla="*/ 5371 w 9830"/>
                <a:gd name="connsiteY263" fmla="*/ 7325 h 10000"/>
                <a:gd name="connsiteX264" fmla="*/ 5413 w 9830"/>
                <a:gd name="connsiteY264" fmla="*/ 7410 h 10000"/>
                <a:gd name="connsiteX265" fmla="*/ 5376 w 9830"/>
                <a:gd name="connsiteY265" fmla="*/ 7423 h 10000"/>
                <a:gd name="connsiteX266" fmla="*/ 5332 w 9830"/>
                <a:gd name="connsiteY266" fmla="*/ 7423 h 10000"/>
                <a:gd name="connsiteX267" fmla="*/ 5294 w 9830"/>
                <a:gd name="connsiteY267" fmla="*/ 7410 h 10000"/>
                <a:gd name="connsiteX268" fmla="*/ 5251 w 9830"/>
                <a:gd name="connsiteY268" fmla="*/ 7367 h 10000"/>
                <a:gd name="connsiteX269" fmla="*/ 5209 w 9830"/>
                <a:gd name="connsiteY269" fmla="*/ 7339 h 10000"/>
                <a:gd name="connsiteX270" fmla="*/ 5164 w 9830"/>
                <a:gd name="connsiteY270" fmla="*/ 7325 h 10000"/>
                <a:gd name="connsiteX271" fmla="*/ 5127 w 9830"/>
                <a:gd name="connsiteY271" fmla="*/ 7353 h 10000"/>
                <a:gd name="connsiteX272" fmla="*/ 5084 w 9830"/>
                <a:gd name="connsiteY272" fmla="*/ 7410 h 10000"/>
                <a:gd name="connsiteX273" fmla="*/ 5101 w 9830"/>
                <a:gd name="connsiteY273" fmla="*/ 7580 h 10000"/>
                <a:gd name="connsiteX274" fmla="*/ 5137 w 9830"/>
                <a:gd name="connsiteY274" fmla="*/ 7738 h 10000"/>
                <a:gd name="connsiteX275" fmla="*/ 5180 w 9830"/>
                <a:gd name="connsiteY275" fmla="*/ 7850 h 10000"/>
                <a:gd name="connsiteX276" fmla="*/ 5236 w 9830"/>
                <a:gd name="connsiteY276" fmla="*/ 7963 h 10000"/>
                <a:gd name="connsiteX277" fmla="*/ 5289 w 9830"/>
                <a:gd name="connsiteY277" fmla="*/ 8078 h 10000"/>
                <a:gd name="connsiteX278" fmla="*/ 5346 w 9830"/>
                <a:gd name="connsiteY278" fmla="*/ 8206 h 10000"/>
                <a:gd name="connsiteX279" fmla="*/ 5387 w 9830"/>
                <a:gd name="connsiteY279" fmla="*/ 8376 h 10000"/>
                <a:gd name="connsiteX280" fmla="*/ 5425 w 9830"/>
                <a:gd name="connsiteY280" fmla="*/ 8547 h 10000"/>
                <a:gd name="connsiteX281" fmla="*/ 5327 w 9830"/>
                <a:gd name="connsiteY281" fmla="*/ 8606 h 10000"/>
                <a:gd name="connsiteX282" fmla="*/ 5219 w 9830"/>
                <a:gd name="connsiteY282" fmla="*/ 8664 h 10000"/>
                <a:gd name="connsiteX283" fmla="*/ 5121 w 9830"/>
                <a:gd name="connsiteY283" fmla="*/ 8750 h 10000"/>
                <a:gd name="connsiteX284" fmla="*/ 5021 w 9830"/>
                <a:gd name="connsiteY284" fmla="*/ 8835 h 10000"/>
                <a:gd name="connsiteX285" fmla="*/ 4922 w 9830"/>
                <a:gd name="connsiteY285" fmla="*/ 8920 h 10000"/>
                <a:gd name="connsiteX286" fmla="*/ 4818 w 9830"/>
                <a:gd name="connsiteY286" fmla="*/ 8977 h 10000"/>
                <a:gd name="connsiteX287" fmla="*/ 4714 w 9830"/>
                <a:gd name="connsiteY287" fmla="*/ 9033 h 10000"/>
                <a:gd name="connsiteX288" fmla="*/ 4614 w 9830"/>
                <a:gd name="connsiteY288" fmla="*/ 9048 h 10000"/>
                <a:gd name="connsiteX289" fmla="*/ 4635 w 9830"/>
                <a:gd name="connsiteY289" fmla="*/ 8693 h 10000"/>
                <a:gd name="connsiteX290" fmla="*/ 4645 w 9830"/>
                <a:gd name="connsiteY290" fmla="*/ 8292 h 10000"/>
                <a:gd name="connsiteX291" fmla="*/ 4635 w 9830"/>
                <a:gd name="connsiteY291" fmla="*/ 7907 h 10000"/>
                <a:gd name="connsiteX292" fmla="*/ 4614 w 9830"/>
                <a:gd name="connsiteY292" fmla="*/ 7551 h 10000"/>
                <a:gd name="connsiteX293" fmla="*/ 4587 w 9830"/>
                <a:gd name="connsiteY293" fmla="*/ 7437 h 10000"/>
                <a:gd name="connsiteX294" fmla="*/ 4560 w 9830"/>
                <a:gd name="connsiteY294" fmla="*/ 7310 h 10000"/>
                <a:gd name="connsiteX295" fmla="*/ 4528 w 9830"/>
                <a:gd name="connsiteY295" fmla="*/ 7194 h 10000"/>
                <a:gd name="connsiteX296" fmla="*/ 4479 w 9830"/>
                <a:gd name="connsiteY296" fmla="*/ 7151 h 10000"/>
                <a:gd name="connsiteX297" fmla="*/ 4428 w 9830"/>
                <a:gd name="connsiteY297" fmla="*/ 7394 h 10000"/>
                <a:gd name="connsiteX298" fmla="*/ 4397 w 9830"/>
                <a:gd name="connsiteY298" fmla="*/ 7639 h 10000"/>
                <a:gd name="connsiteX299" fmla="*/ 4364 w 9830"/>
                <a:gd name="connsiteY299" fmla="*/ 7879 h 10000"/>
                <a:gd name="connsiteX300" fmla="*/ 4309 w 9830"/>
                <a:gd name="connsiteY300" fmla="*/ 8106 h 10000"/>
                <a:gd name="connsiteX301" fmla="*/ 4095 w 9830"/>
                <a:gd name="connsiteY301" fmla="*/ 7151 h 10000"/>
                <a:gd name="connsiteX302" fmla="*/ 4029 w 9830"/>
                <a:gd name="connsiteY302" fmla="*/ 7151 h 10000"/>
                <a:gd name="connsiteX303" fmla="*/ 4029 w 9830"/>
                <a:gd name="connsiteY303" fmla="*/ 7310 h 10000"/>
                <a:gd name="connsiteX304" fmla="*/ 4075 w 9830"/>
                <a:gd name="connsiteY304" fmla="*/ 7480 h 10000"/>
                <a:gd name="connsiteX305" fmla="*/ 4112 w 9830"/>
                <a:gd name="connsiteY305" fmla="*/ 7666 h 10000"/>
                <a:gd name="connsiteX306" fmla="*/ 4142 w 9830"/>
                <a:gd name="connsiteY306" fmla="*/ 7850 h 10000"/>
                <a:gd name="connsiteX307" fmla="*/ 4175 w 9830"/>
                <a:gd name="connsiteY307" fmla="*/ 8050 h 10000"/>
                <a:gd name="connsiteX308" fmla="*/ 4202 w 9830"/>
                <a:gd name="connsiteY308" fmla="*/ 8221 h 10000"/>
                <a:gd name="connsiteX309" fmla="*/ 4230 w 9830"/>
                <a:gd name="connsiteY309" fmla="*/ 8418 h 10000"/>
                <a:gd name="connsiteX310" fmla="*/ 4247 w 9830"/>
                <a:gd name="connsiteY310" fmla="*/ 8635 h 10000"/>
                <a:gd name="connsiteX311" fmla="*/ 4267 w 9830"/>
                <a:gd name="connsiteY311" fmla="*/ 8835 h 10000"/>
                <a:gd name="connsiteX312" fmla="*/ 4316 w 9830"/>
                <a:gd name="connsiteY312" fmla="*/ 8805 h 10000"/>
                <a:gd name="connsiteX313" fmla="*/ 4359 w 9830"/>
                <a:gd name="connsiteY313" fmla="*/ 8723 h 10000"/>
                <a:gd name="connsiteX314" fmla="*/ 4392 w 9830"/>
                <a:gd name="connsiteY314" fmla="*/ 8635 h 10000"/>
                <a:gd name="connsiteX315" fmla="*/ 4423 w 9830"/>
                <a:gd name="connsiteY315" fmla="*/ 8534 h 10000"/>
                <a:gd name="connsiteX316" fmla="*/ 4444 w 9830"/>
                <a:gd name="connsiteY316" fmla="*/ 8418 h 10000"/>
                <a:gd name="connsiteX317" fmla="*/ 4469 w 9830"/>
                <a:gd name="connsiteY317" fmla="*/ 8292 h 10000"/>
                <a:gd name="connsiteX318" fmla="*/ 4485 w 9830"/>
                <a:gd name="connsiteY318" fmla="*/ 8178 h 10000"/>
                <a:gd name="connsiteX319" fmla="*/ 4507 w 9830"/>
                <a:gd name="connsiteY319" fmla="*/ 8066 h 10000"/>
                <a:gd name="connsiteX320" fmla="*/ 4528 w 9830"/>
                <a:gd name="connsiteY320" fmla="*/ 8178 h 10000"/>
                <a:gd name="connsiteX321" fmla="*/ 4518 w 9830"/>
                <a:gd name="connsiteY321" fmla="*/ 8432 h 10000"/>
                <a:gd name="connsiteX322" fmla="*/ 4491 w 9830"/>
                <a:gd name="connsiteY322" fmla="*/ 8705 h 10000"/>
                <a:gd name="connsiteX323" fmla="*/ 4469 w 9830"/>
                <a:gd name="connsiteY323" fmla="*/ 8948 h 10000"/>
                <a:gd name="connsiteX324" fmla="*/ 4428 w 9830"/>
                <a:gd name="connsiteY324" fmla="*/ 9205 h 10000"/>
                <a:gd name="connsiteX325" fmla="*/ 4392 w 9830"/>
                <a:gd name="connsiteY325" fmla="*/ 9459 h 10000"/>
                <a:gd name="connsiteX326" fmla="*/ 4354 w 9830"/>
                <a:gd name="connsiteY326" fmla="*/ 9703 h 10000"/>
                <a:gd name="connsiteX327" fmla="*/ 4550 w 9830"/>
                <a:gd name="connsiteY327" fmla="*/ 9861 h 10000"/>
                <a:gd name="connsiteX328" fmla="*/ 4565 w 9830"/>
                <a:gd name="connsiteY328" fmla="*/ 9673 h 10000"/>
                <a:gd name="connsiteX329" fmla="*/ 4587 w 9830"/>
                <a:gd name="connsiteY329" fmla="*/ 9516 h 10000"/>
                <a:gd name="connsiteX330" fmla="*/ 4699 w 9830"/>
                <a:gd name="connsiteY330" fmla="*/ 9474 h 10000"/>
                <a:gd name="connsiteX331" fmla="*/ 4818 w 9830"/>
                <a:gd name="connsiteY331" fmla="*/ 9389 h 10000"/>
                <a:gd name="connsiteX332" fmla="*/ 4938 w 9830"/>
                <a:gd name="connsiteY332" fmla="*/ 9304 h 10000"/>
                <a:gd name="connsiteX333" fmla="*/ 5057 w 9830"/>
                <a:gd name="connsiteY333" fmla="*/ 9233 h 10000"/>
                <a:gd name="connsiteX334" fmla="*/ 5175 w 9830"/>
                <a:gd name="connsiteY334" fmla="*/ 9148 h 10000"/>
                <a:gd name="connsiteX335" fmla="*/ 5289 w 9830"/>
                <a:gd name="connsiteY335" fmla="*/ 9063 h 10000"/>
                <a:gd name="connsiteX336" fmla="*/ 5408 w 9830"/>
                <a:gd name="connsiteY336" fmla="*/ 8977 h 10000"/>
                <a:gd name="connsiteX337" fmla="*/ 5524 w 9830"/>
                <a:gd name="connsiteY337" fmla="*/ 8920 h 10000"/>
                <a:gd name="connsiteX0" fmla="*/ 5620 w 9799"/>
                <a:gd name="connsiteY0" fmla="*/ 8920 h 10000"/>
                <a:gd name="connsiteX1" fmla="*/ 6037 w 9799"/>
                <a:gd name="connsiteY1" fmla="*/ 8349 h 10000"/>
                <a:gd name="connsiteX2" fmla="*/ 6053 w 9799"/>
                <a:gd name="connsiteY2" fmla="*/ 8066 h 10000"/>
                <a:gd name="connsiteX3" fmla="*/ 6070 w 9799"/>
                <a:gd name="connsiteY3" fmla="*/ 7753 h 10000"/>
                <a:gd name="connsiteX4" fmla="*/ 6091 w 9799"/>
                <a:gd name="connsiteY4" fmla="*/ 7450 h 10000"/>
                <a:gd name="connsiteX5" fmla="*/ 6113 w 9799"/>
                <a:gd name="connsiteY5" fmla="*/ 7151 h 10000"/>
                <a:gd name="connsiteX6" fmla="*/ 6140 w 9799"/>
                <a:gd name="connsiteY6" fmla="*/ 6869 h 10000"/>
                <a:gd name="connsiteX7" fmla="*/ 6163 w 9799"/>
                <a:gd name="connsiteY7" fmla="*/ 6582 h 10000"/>
                <a:gd name="connsiteX8" fmla="*/ 6200 w 9799"/>
                <a:gd name="connsiteY8" fmla="*/ 6298 h 10000"/>
                <a:gd name="connsiteX9" fmla="*/ 6240 w 9799"/>
                <a:gd name="connsiteY9" fmla="*/ 6028 h 10000"/>
                <a:gd name="connsiteX10" fmla="*/ 6284 w 9799"/>
                <a:gd name="connsiteY10" fmla="*/ 5699 h 10000"/>
                <a:gd name="connsiteX11" fmla="*/ 6345 w 9799"/>
                <a:gd name="connsiteY11" fmla="*/ 5370 h 10000"/>
                <a:gd name="connsiteX12" fmla="*/ 6405 w 9799"/>
                <a:gd name="connsiteY12" fmla="*/ 5057 h 10000"/>
                <a:gd name="connsiteX13" fmla="*/ 6482 w 9799"/>
                <a:gd name="connsiteY13" fmla="*/ 4747 h 10000"/>
                <a:gd name="connsiteX14" fmla="*/ 6564 w 9799"/>
                <a:gd name="connsiteY14" fmla="*/ 4448 h 10000"/>
                <a:gd name="connsiteX15" fmla="*/ 6646 w 9799"/>
                <a:gd name="connsiteY15" fmla="*/ 4161 h 10000"/>
                <a:gd name="connsiteX16" fmla="*/ 6743 w 9799"/>
                <a:gd name="connsiteY16" fmla="*/ 3890 h 10000"/>
                <a:gd name="connsiteX17" fmla="*/ 6839 w 9799"/>
                <a:gd name="connsiteY17" fmla="*/ 3634 h 10000"/>
                <a:gd name="connsiteX18" fmla="*/ 6949 w 9799"/>
                <a:gd name="connsiteY18" fmla="*/ 3407 h 10000"/>
                <a:gd name="connsiteX19" fmla="*/ 7059 w 9799"/>
                <a:gd name="connsiteY19" fmla="*/ 3163 h 10000"/>
                <a:gd name="connsiteX20" fmla="*/ 7176 w 9799"/>
                <a:gd name="connsiteY20" fmla="*/ 2980 h 10000"/>
                <a:gd name="connsiteX21" fmla="*/ 7296 w 9799"/>
                <a:gd name="connsiteY21" fmla="*/ 2808 h 10000"/>
                <a:gd name="connsiteX22" fmla="*/ 7423 w 9799"/>
                <a:gd name="connsiteY22" fmla="*/ 2664 h 10000"/>
                <a:gd name="connsiteX23" fmla="*/ 7549 w 9799"/>
                <a:gd name="connsiteY23" fmla="*/ 2521 h 10000"/>
                <a:gd name="connsiteX24" fmla="*/ 7689 w 9799"/>
                <a:gd name="connsiteY24" fmla="*/ 2451 h 10000"/>
                <a:gd name="connsiteX25" fmla="*/ 7824 w 9799"/>
                <a:gd name="connsiteY25" fmla="*/ 2380 h 10000"/>
                <a:gd name="connsiteX26" fmla="*/ 7901 w 9799"/>
                <a:gd name="connsiteY26" fmla="*/ 2606 h 10000"/>
                <a:gd name="connsiteX27" fmla="*/ 7968 w 9799"/>
                <a:gd name="connsiteY27" fmla="*/ 2808 h 10000"/>
                <a:gd name="connsiteX28" fmla="*/ 8040 w 9799"/>
                <a:gd name="connsiteY28" fmla="*/ 3008 h 10000"/>
                <a:gd name="connsiteX29" fmla="*/ 8117 w 9799"/>
                <a:gd name="connsiteY29" fmla="*/ 3163 h 10000"/>
                <a:gd name="connsiteX30" fmla="*/ 8205 w 9799"/>
                <a:gd name="connsiteY30" fmla="*/ 3322 h 10000"/>
                <a:gd name="connsiteX31" fmla="*/ 8302 w 9799"/>
                <a:gd name="connsiteY31" fmla="*/ 3448 h 10000"/>
                <a:gd name="connsiteX32" fmla="*/ 8429 w 9799"/>
                <a:gd name="connsiteY32" fmla="*/ 3577 h 10000"/>
                <a:gd name="connsiteX33" fmla="*/ 8583 w 9799"/>
                <a:gd name="connsiteY33" fmla="*/ 3690 h 10000"/>
                <a:gd name="connsiteX34" fmla="*/ 8672 w 9799"/>
                <a:gd name="connsiteY34" fmla="*/ 3749 h 10000"/>
                <a:gd name="connsiteX35" fmla="*/ 8756 w 9799"/>
                <a:gd name="connsiteY35" fmla="*/ 3765 h 10000"/>
                <a:gd name="connsiteX36" fmla="*/ 8841 w 9799"/>
                <a:gd name="connsiteY36" fmla="*/ 3778 h 10000"/>
                <a:gd name="connsiteX37" fmla="*/ 8925 w 9799"/>
                <a:gd name="connsiteY37" fmla="*/ 3778 h 10000"/>
                <a:gd name="connsiteX38" fmla="*/ 9007 w 9799"/>
                <a:gd name="connsiteY38" fmla="*/ 3749 h 10000"/>
                <a:gd name="connsiteX39" fmla="*/ 9083 w 9799"/>
                <a:gd name="connsiteY39" fmla="*/ 3703 h 10000"/>
                <a:gd name="connsiteX40" fmla="*/ 9165 w 9799"/>
                <a:gd name="connsiteY40" fmla="*/ 3662 h 10000"/>
                <a:gd name="connsiteX41" fmla="*/ 9243 w 9799"/>
                <a:gd name="connsiteY41" fmla="*/ 3577 h 10000"/>
                <a:gd name="connsiteX42" fmla="*/ 9316 w 9799"/>
                <a:gd name="connsiteY42" fmla="*/ 3522 h 10000"/>
                <a:gd name="connsiteX43" fmla="*/ 9387 w 9799"/>
                <a:gd name="connsiteY43" fmla="*/ 3421 h 10000"/>
                <a:gd name="connsiteX44" fmla="*/ 9463 w 9799"/>
                <a:gd name="connsiteY44" fmla="*/ 3322 h 10000"/>
                <a:gd name="connsiteX45" fmla="*/ 9536 w 9799"/>
                <a:gd name="connsiteY45" fmla="*/ 3208 h 10000"/>
                <a:gd name="connsiteX46" fmla="*/ 9595 w 9799"/>
                <a:gd name="connsiteY46" fmla="*/ 3080 h 10000"/>
                <a:gd name="connsiteX47" fmla="*/ 9666 w 9799"/>
                <a:gd name="connsiteY47" fmla="*/ 2935 h 10000"/>
                <a:gd name="connsiteX48" fmla="*/ 9726 w 9799"/>
                <a:gd name="connsiteY48" fmla="*/ 2793 h 10000"/>
                <a:gd name="connsiteX49" fmla="*/ 9797 w 9799"/>
                <a:gd name="connsiteY49" fmla="*/ 2652 h 10000"/>
                <a:gd name="connsiteX50" fmla="*/ 9778 w 9799"/>
                <a:gd name="connsiteY50" fmla="*/ 1698 h 10000"/>
                <a:gd name="connsiteX51" fmla="*/ 9761 w 9799"/>
                <a:gd name="connsiteY51" fmla="*/ 1712 h 10000"/>
                <a:gd name="connsiteX52" fmla="*/ 9750 w 9799"/>
                <a:gd name="connsiteY52" fmla="*/ 1726 h 10000"/>
                <a:gd name="connsiteX53" fmla="*/ 9732 w 9799"/>
                <a:gd name="connsiteY53" fmla="*/ 1739 h 10000"/>
                <a:gd name="connsiteX54" fmla="*/ 9721 w 9799"/>
                <a:gd name="connsiteY54" fmla="*/ 1766 h 10000"/>
                <a:gd name="connsiteX55" fmla="*/ 9677 w 9799"/>
                <a:gd name="connsiteY55" fmla="*/ 1912 h 10000"/>
                <a:gd name="connsiteX56" fmla="*/ 9585 w 9799"/>
                <a:gd name="connsiteY56" fmla="*/ 2168 h 10000"/>
                <a:gd name="connsiteX57" fmla="*/ 9508 w 9799"/>
                <a:gd name="connsiteY57" fmla="*/ 2351 h 10000"/>
                <a:gd name="connsiteX58" fmla="*/ 9437 w 9799"/>
                <a:gd name="connsiteY58" fmla="*/ 2492 h 10000"/>
                <a:gd name="connsiteX59" fmla="*/ 9376 w 9799"/>
                <a:gd name="connsiteY59" fmla="*/ 2623 h 10000"/>
                <a:gd name="connsiteX60" fmla="*/ 9311 w 9799"/>
                <a:gd name="connsiteY60" fmla="*/ 2736 h 10000"/>
                <a:gd name="connsiteX61" fmla="*/ 9253 w 9799"/>
                <a:gd name="connsiteY61" fmla="*/ 2823 h 10000"/>
                <a:gd name="connsiteX62" fmla="*/ 9199 w 9799"/>
                <a:gd name="connsiteY62" fmla="*/ 2906 h 10000"/>
                <a:gd name="connsiteX63" fmla="*/ 9143 w 9799"/>
                <a:gd name="connsiteY63" fmla="*/ 2953 h 10000"/>
                <a:gd name="connsiteX64" fmla="*/ 9091 w 9799"/>
                <a:gd name="connsiteY64" fmla="*/ 3008 h 10000"/>
                <a:gd name="connsiteX65" fmla="*/ 9035 w 9799"/>
                <a:gd name="connsiteY65" fmla="*/ 3022 h 10000"/>
                <a:gd name="connsiteX66" fmla="*/ 8975 w 9799"/>
                <a:gd name="connsiteY66" fmla="*/ 3037 h 10000"/>
                <a:gd name="connsiteX67" fmla="*/ 8920 w 9799"/>
                <a:gd name="connsiteY67" fmla="*/ 3051 h 10000"/>
                <a:gd name="connsiteX68" fmla="*/ 8854 w 9799"/>
                <a:gd name="connsiteY68" fmla="*/ 3051 h 10000"/>
                <a:gd name="connsiteX69" fmla="*/ 8787 w 9799"/>
                <a:gd name="connsiteY69" fmla="*/ 3037 h 10000"/>
                <a:gd name="connsiteX70" fmla="*/ 8710 w 9799"/>
                <a:gd name="connsiteY70" fmla="*/ 3037 h 10000"/>
                <a:gd name="connsiteX71" fmla="*/ 8630 w 9799"/>
                <a:gd name="connsiteY71" fmla="*/ 3022 h 10000"/>
                <a:gd name="connsiteX72" fmla="*/ 8539 w 9799"/>
                <a:gd name="connsiteY72" fmla="*/ 3008 h 10000"/>
                <a:gd name="connsiteX73" fmla="*/ 8481 w 9799"/>
                <a:gd name="connsiteY73" fmla="*/ 2935 h 10000"/>
                <a:gd name="connsiteX74" fmla="*/ 8419 w 9799"/>
                <a:gd name="connsiteY74" fmla="*/ 2892 h 10000"/>
                <a:gd name="connsiteX75" fmla="*/ 8363 w 9799"/>
                <a:gd name="connsiteY75" fmla="*/ 2823 h 10000"/>
                <a:gd name="connsiteX76" fmla="*/ 8296 w 9799"/>
                <a:gd name="connsiteY76" fmla="*/ 2763 h 10000"/>
                <a:gd name="connsiteX77" fmla="*/ 8244 w 9799"/>
                <a:gd name="connsiteY77" fmla="*/ 2692 h 10000"/>
                <a:gd name="connsiteX78" fmla="*/ 8184 w 9799"/>
                <a:gd name="connsiteY78" fmla="*/ 2593 h 10000"/>
                <a:gd name="connsiteX79" fmla="*/ 8138 w 9799"/>
                <a:gd name="connsiteY79" fmla="*/ 2478 h 10000"/>
                <a:gd name="connsiteX80" fmla="*/ 8095 w 9799"/>
                <a:gd name="connsiteY80" fmla="*/ 2351 h 10000"/>
                <a:gd name="connsiteX81" fmla="*/ 8117 w 9799"/>
                <a:gd name="connsiteY81" fmla="*/ 2295 h 10000"/>
                <a:gd name="connsiteX82" fmla="*/ 8133 w 9799"/>
                <a:gd name="connsiteY82" fmla="*/ 2238 h 10000"/>
                <a:gd name="connsiteX83" fmla="*/ 8149 w 9799"/>
                <a:gd name="connsiteY83" fmla="*/ 2168 h 10000"/>
                <a:gd name="connsiteX84" fmla="*/ 8165 w 9799"/>
                <a:gd name="connsiteY84" fmla="*/ 2112 h 10000"/>
                <a:gd name="connsiteX85" fmla="*/ 8211 w 9799"/>
                <a:gd name="connsiteY85" fmla="*/ 1753 h 10000"/>
                <a:gd name="connsiteX86" fmla="*/ 8227 w 9799"/>
                <a:gd name="connsiteY86" fmla="*/ 1397 h 10000"/>
                <a:gd name="connsiteX87" fmla="*/ 8227 w 9799"/>
                <a:gd name="connsiteY87" fmla="*/ 1042 h 10000"/>
                <a:gd name="connsiteX88" fmla="*/ 8216 w 9799"/>
                <a:gd name="connsiteY88" fmla="*/ 685 h 10000"/>
                <a:gd name="connsiteX89" fmla="*/ 8184 w 9799"/>
                <a:gd name="connsiteY89" fmla="*/ 330 h 10000"/>
                <a:gd name="connsiteX90" fmla="*/ 8133 w 9799"/>
                <a:gd name="connsiteY90" fmla="*/ 0 h 10000"/>
                <a:gd name="connsiteX91" fmla="*/ 7661 w 9799"/>
                <a:gd name="connsiteY91" fmla="*/ 1925 h 10000"/>
                <a:gd name="connsiteX92" fmla="*/ 7533 w 9799"/>
                <a:gd name="connsiteY92" fmla="*/ 1955 h 10000"/>
                <a:gd name="connsiteX93" fmla="*/ 7412 w 9799"/>
                <a:gd name="connsiteY93" fmla="*/ 2025 h 10000"/>
                <a:gd name="connsiteX94" fmla="*/ 7291 w 9799"/>
                <a:gd name="connsiteY94" fmla="*/ 2112 h 10000"/>
                <a:gd name="connsiteX95" fmla="*/ 7176 w 9799"/>
                <a:gd name="connsiteY95" fmla="*/ 2195 h 10000"/>
                <a:gd name="connsiteX96" fmla="*/ 7064 w 9799"/>
                <a:gd name="connsiteY96" fmla="*/ 2337 h 10000"/>
                <a:gd name="connsiteX97" fmla="*/ 5916 w 9799"/>
                <a:gd name="connsiteY97" fmla="*/ 6569 h 10000"/>
                <a:gd name="connsiteX98" fmla="*/ 5801 w 9799"/>
                <a:gd name="connsiteY98" fmla="*/ 6439 h 10000"/>
                <a:gd name="connsiteX99" fmla="*/ 5705 w 9799"/>
                <a:gd name="connsiteY99" fmla="*/ 6371 h 10000"/>
                <a:gd name="connsiteX100" fmla="*/ 5620 w 9799"/>
                <a:gd name="connsiteY100" fmla="*/ 6284 h 10000"/>
                <a:gd name="connsiteX101" fmla="*/ 5531 w 9799"/>
                <a:gd name="connsiteY101" fmla="*/ 6185 h 10000"/>
                <a:gd name="connsiteX102" fmla="*/ 5449 w 9799"/>
                <a:gd name="connsiteY102" fmla="*/ 6100 h 10000"/>
                <a:gd name="connsiteX103" fmla="*/ 5391 w 9799"/>
                <a:gd name="connsiteY103" fmla="*/ 6000 h 10000"/>
                <a:gd name="connsiteX104" fmla="*/ 5364 w 9799"/>
                <a:gd name="connsiteY104" fmla="*/ 5886 h 10000"/>
                <a:gd name="connsiteX105" fmla="*/ 5253 w 9799"/>
                <a:gd name="connsiteY105" fmla="*/ 5928 h 10000"/>
                <a:gd name="connsiteX106" fmla="*/ 5073 w 9799"/>
                <a:gd name="connsiteY106" fmla="*/ 6013 h 10000"/>
                <a:gd name="connsiteX107" fmla="*/ 4849 w 9799"/>
                <a:gd name="connsiteY107" fmla="*/ 6100 h 10000"/>
                <a:gd name="connsiteX108" fmla="*/ 4579 w 9799"/>
                <a:gd name="connsiteY108" fmla="*/ 6226 h 10000"/>
                <a:gd name="connsiteX109" fmla="*/ 4270 w 9799"/>
                <a:gd name="connsiteY109" fmla="*/ 6355 h 10000"/>
                <a:gd name="connsiteX110" fmla="*/ 3939 w 9799"/>
                <a:gd name="connsiteY110" fmla="*/ 6483 h 10000"/>
                <a:gd name="connsiteX111" fmla="*/ 3598 w 9799"/>
                <a:gd name="connsiteY111" fmla="*/ 6637 h 10000"/>
                <a:gd name="connsiteX112" fmla="*/ 3250 w 9799"/>
                <a:gd name="connsiteY112" fmla="*/ 6781 h 10000"/>
                <a:gd name="connsiteX113" fmla="*/ 2908 w 9799"/>
                <a:gd name="connsiteY113" fmla="*/ 6925 h 10000"/>
                <a:gd name="connsiteX114" fmla="*/ 2586 w 9799"/>
                <a:gd name="connsiteY114" fmla="*/ 7082 h 10000"/>
                <a:gd name="connsiteX115" fmla="*/ 2285 w 9799"/>
                <a:gd name="connsiteY115" fmla="*/ 7208 h 10000"/>
                <a:gd name="connsiteX116" fmla="*/ 2009 w 9799"/>
                <a:gd name="connsiteY116" fmla="*/ 7325 h 10000"/>
                <a:gd name="connsiteX117" fmla="*/ 1783 w 9799"/>
                <a:gd name="connsiteY117" fmla="*/ 7423 h 10000"/>
                <a:gd name="connsiteX118" fmla="*/ 1612 w 9799"/>
                <a:gd name="connsiteY118" fmla="*/ 7480 h 10000"/>
                <a:gd name="connsiteX119" fmla="*/ 1495 w 9799"/>
                <a:gd name="connsiteY119" fmla="*/ 7538 h 10000"/>
                <a:gd name="connsiteX120" fmla="*/ 1459 w 9799"/>
                <a:gd name="connsiteY120" fmla="*/ 7551 h 10000"/>
                <a:gd name="connsiteX121" fmla="*/ 1369 w 9799"/>
                <a:gd name="connsiteY121" fmla="*/ 7480 h 10000"/>
                <a:gd name="connsiteX122" fmla="*/ 1282 w 9799"/>
                <a:gd name="connsiteY122" fmla="*/ 7410 h 10000"/>
                <a:gd name="connsiteX123" fmla="*/ 1200 w 9799"/>
                <a:gd name="connsiteY123" fmla="*/ 7339 h 10000"/>
                <a:gd name="connsiteX124" fmla="*/ 1113 w 9799"/>
                <a:gd name="connsiteY124" fmla="*/ 7254 h 10000"/>
                <a:gd name="connsiteX125" fmla="*/ 1023 w 9799"/>
                <a:gd name="connsiteY125" fmla="*/ 7178 h 10000"/>
                <a:gd name="connsiteX126" fmla="*/ 935 w 9799"/>
                <a:gd name="connsiteY126" fmla="*/ 7095 h 10000"/>
                <a:gd name="connsiteX127" fmla="*/ 852 w 9799"/>
                <a:gd name="connsiteY127" fmla="*/ 7024 h 10000"/>
                <a:gd name="connsiteX128" fmla="*/ 765 w 9799"/>
                <a:gd name="connsiteY128" fmla="*/ 6941 h 10000"/>
                <a:gd name="connsiteX129" fmla="*/ 679 w 9799"/>
                <a:gd name="connsiteY129" fmla="*/ 6869 h 10000"/>
                <a:gd name="connsiteX130" fmla="*/ 587 w 9799"/>
                <a:gd name="connsiteY130" fmla="*/ 6798 h 10000"/>
                <a:gd name="connsiteX131" fmla="*/ 506 w 9799"/>
                <a:gd name="connsiteY131" fmla="*/ 6711 h 10000"/>
                <a:gd name="connsiteX132" fmla="*/ 414 w 9799"/>
                <a:gd name="connsiteY132" fmla="*/ 6653 h 10000"/>
                <a:gd name="connsiteX133" fmla="*/ 325 w 9799"/>
                <a:gd name="connsiteY133" fmla="*/ 6582 h 10000"/>
                <a:gd name="connsiteX134" fmla="*/ 237 w 9799"/>
                <a:gd name="connsiteY134" fmla="*/ 6511 h 10000"/>
                <a:gd name="connsiteX135" fmla="*/ 149 w 9799"/>
                <a:gd name="connsiteY135" fmla="*/ 6455 h 10000"/>
                <a:gd name="connsiteX136" fmla="*/ 60 w 9799"/>
                <a:gd name="connsiteY136" fmla="*/ 6385 h 10000"/>
                <a:gd name="connsiteX137" fmla="*/ 0 w 9799"/>
                <a:gd name="connsiteY137" fmla="*/ 6551 h 10000"/>
                <a:gd name="connsiteX138" fmla="*/ 15 w 9799"/>
                <a:gd name="connsiteY138" fmla="*/ 6582 h 10000"/>
                <a:gd name="connsiteX139" fmla="*/ 54 w 9799"/>
                <a:gd name="connsiteY139" fmla="*/ 6637 h 10000"/>
                <a:gd name="connsiteX140" fmla="*/ 114 w 9799"/>
                <a:gd name="connsiteY140" fmla="*/ 6698 h 10000"/>
                <a:gd name="connsiteX141" fmla="*/ 191 w 9799"/>
                <a:gd name="connsiteY141" fmla="*/ 6781 h 10000"/>
                <a:gd name="connsiteX142" fmla="*/ 286 w 9799"/>
                <a:gd name="connsiteY142" fmla="*/ 6869 h 10000"/>
                <a:gd name="connsiteX143" fmla="*/ 393 w 9799"/>
                <a:gd name="connsiteY143" fmla="*/ 6967 h 10000"/>
                <a:gd name="connsiteX144" fmla="*/ 494 w 9799"/>
                <a:gd name="connsiteY144" fmla="*/ 7082 h 10000"/>
                <a:gd name="connsiteX145" fmla="*/ 604 w 9799"/>
                <a:gd name="connsiteY145" fmla="*/ 7178 h 10000"/>
                <a:gd name="connsiteX146" fmla="*/ 714 w 9799"/>
                <a:gd name="connsiteY146" fmla="*/ 7296 h 10000"/>
                <a:gd name="connsiteX147" fmla="*/ 818 w 9799"/>
                <a:gd name="connsiteY147" fmla="*/ 7394 h 10000"/>
                <a:gd name="connsiteX148" fmla="*/ 925 w 9799"/>
                <a:gd name="connsiteY148" fmla="*/ 7480 h 10000"/>
                <a:gd name="connsiteX149" fmla="*/ 1011 w 9799"/>
                <a:gd name="connsiteY149" fmla="*/ 7566 h 10000"/>
                <a:gd name="connsiteX150" fmla="*/ 1083 w 9799"/>
                <a:gd name="connsiteY150" fmla="*/ 7653 h 10000"/>
                <a:gd name="connsiteX151" fmla="*/ 1144 w 9799"/>
                <a:gd name="connsiteY151" fmla="*/ 7694 h 10000"/>
                <a:gd name="connsiteX152" fmla="*/ 1185 w 9799"/>
                <a:gd name="connsiteY152" fmla="*/ 7738 h 10000"/>
                <a:gd name="connsiteX153" fmla="*/ 1195 w 9799"/>
                <a:gd name="connsiteY153" fmla="*/ 7753 h 10000"/>
                <a:gd name="connsiteX154" fmla="*/ 1190 w 9799"/>
                <a:gd name="connsiteY154" fmla="*/ 7753 h 10000"/>
                <a:gd name="connsiteX155" fmla="*/ 1167 w 9799"/>
                <a:gd name="connsiteY155" fmla="*/ 7766 h 10000"/>
                <a:gd name="connsiteX156" fmla="*/ 1144 w 9799"/>
                <a:gd name="connsiteY156" fmla="*/ 7795 h 10000"/>
                <a:gd name="connsiteX157" fmla="*/ 1113 w 9799"/>
                <a:gd name="connsiteY157" fmla="*/ 7836 h 10000"/>
                <a:gd name="connsiteX158" fmla="*/ 1072 w 9799"/>
                <a:gd name="connsiteY158" fmla="*/ 7865 h 10000"/>
                <a:gd name="connsiteX159" fmla="*/ 1039 w 9799"/>
                <a:gd name="connsiteY159" fmla="*/ 7907 h 10000"/>
                <a:gd name="connsiteX160" fmla="*/ 1011 w 9799"/>
                <a:gd name="connsiteY160" fmla="*/ 7950 h 10000"/>
                <a:gd name="connsiteX161" fmla="*/ 984 w 9799"/>
                <a:gd name="connsiteY161" fmla="*/ 7993 h 10000"/>
                <a:gd name="connsiteX162" fmla="*/ 2700 w 9799"/>
                <a:gd name="connsiteY162" fmla="*/ 9944 h 10000"/>
                <a:gd name="connsiteX163" fmla="*/ 2736 w 9799"/>
                <a:gd name="connsiteY163" fmla="*/ 9987 h 10000"/>
                <a:gd name="connsiteX164" fmla="*/ 2762 w 9799"/>
                <a:gd name="connsiteY164" fmla="*/ 10000 h 10000"/>
                <a:gd name="connsiteX165" fmla="*/ 2795 w 9799"/>
                <a:gd name="connsiteY165" fmla="*/ 10000 h 10000"/>
                <a:gd name="connsiteX166" fmla="*/ 2829 w 9799"/>
                <a:gd name="connsiteY166" fmla="*/ 9928 h 10000"/>
                <a:gd name="connsiteX167" fmla="*/ 1353 w 9799"/>
                <a:gd name="connsiteY167" fmla="*/ 8106 h 10000"/>
                <a:gd name="connsiteX168" fmla="*/ 1453 w 9799"/>
                <a:gd name="connsiteY168" fmla="*/ 8050 h 10000"/>
                <a:gd name="connsiteX169" fmla="*/ 1625 w 9799"/>
                <a:gd name="connsiteY169" fmla="*/ 7963 h 10000"/>
                <a:gd name="connsiteX170" fmla="*/ 1848 w 9799"/>
                <a:gd name="connsiteY170" fmla="*/ 7836 h 10000"/>
                <a:gd name="connsiteX171" fmla="*/ 2119 w 9799"/>
                <a:gd name="connsiteY171" fmla="*/ 7694 h 10000"/>
                <a:gd name="connsiteX172" fmla="*/ 2427 w 9799"/>
                <a:gd name="connsiteY172" fmla="*/ 7551 h 10000"/>
                <a:gd name="connsiteX173" fmla="*/ 2762 w 9799"/>
                <a:gd name="connsiteY173" fmla="*/ 7394 h 10000"/>
                <a:gd name="connsiteX174" fmla="*/ 3119 w 9799"/>
                <a:gd name="connsiteY174" fmla="*/ 7208 h 10000"/>
                <a:gd name="connsiteX175" fmla="*/ 3472 w 9799"/>
                <a:gd name="connsiteY175" fmla="*/ 7038 h 10000"/>
                <a:gd name="connsiteX176" fmla="*/ 3829 w 9799"/>
                <a:gd name="connsiteY176" fmla="*/ 6881 h 10000"/>
                <a:gd name="connsiteX177" fmla="*/ 4166 w 9799"/>
                <a:gd name="connsiteY177" fmla="*/ 6711 h 10000"/>
                <a:gd name="connsiteX178" fmla="*/ 4479 w 9799"/>
                <a:gd name="connsiteY178" fmla="*/ 6569 h 10000"/>
                <a:gd name="connsiteX179" fmla="*/ 4759 w 9799"/>
                <a:gd name="connsiteY179" fmla="*/ 6426 h 10000"/>
                <a:gd name="connsiteX180" fmla="*/ 5001 w 9799"/>
                <a:gd name="connsiteY180" fmla="*/ 6326 h 10000"/>
                <a:gd name="connsiteX181" fmla="*/ 5179 w 9799"/>
                <a:gd name="connsiteY181" fmla="*/ 6226 h 10000"/>
                <a:gd name="connsiteX182" fmla="*/ 5299 w 9799"/>
                <a:gd name="connsiteY182" fmla="*/ 6170 h 10000"/>
                <a:gd name="connsiteX183" fmla="*/ 5337 w 9799"/>
                <a:gd name="connsiteY183" fmla="*/ 6158 h 10000"/>
                <a:gd name="connsiteX184" fmla="*/ 5404 w 9799"/>
                <a:gd name="connsiteY184" fmla="*/ 6255 h 10000"/>
                <a:gd name="connsiteX185" fmla="*/ 5474 w 9799"/>
                <a:gd name="connsiteY185" fmla="*/ 6355 h 10000"/>
                <a:gd name="connsiteX186" fmla="*/ 5551 w 9799"/>
                <a:gd name="connsiteY186" fmla="*/ 6455 h 10000"/>
                <a:gd name="connsiteX187" fmla="*/ 5630 w 9799"/>
                <a:gd name="connsiteY187" fmla="*/ 6569 h 10000"/>
                <a:gd name="connsiteX188" fmla="*/ 5695 w 9799"/>
                <a:gd name="connsiteY188" fmla="*/ 6683 h 10000"/>
                <a:gd name="connsiteX189" fmla="*/ 5767 w 9799"/>
                <a:gd name="connsiteY189" fmla="*/ 6798 h 10000"/>
                <a:gd name="connsiteX190" fmla="*/ 5832 w 9799"/>
                <a:gd name="connsiteY190" fmla="*/ 6910 h 10000"/>
                <a:gd name="connsiteX191" fmla="*/ 5900 w 9799"/>
                <a:gd name="connsiteY191" fmla="*/ 7038 h 10000"/>
                <a:gd name="connsiteX192" fmla="*/ 5895 w 9799"/>
                <a:gd name="connsiteY192" fmla="*/ 7464 h 10000"/>
                <a:gd name="connsiteX193" fmla="*/ 5867 w 9799"/>
                <a:gd name="connsiteY193" fmla="*/ 7865 h 10000"/>
                <a:gd name="connsiteX194" fmla="*/ 5832 w 9799"/>
                <a:gd name="connsiteY194" fmla="*/ 8279 h 10000"/>
                <a:gd name="connsiteX195" fmla="*/ 5801 w 9799"/>
                <a:gd name="connsiteY195" fmla="*/ 8649 h 10000"/>
                <a:gd name="connsiteX196" fmla="*/ 5756 w 9799"/>
                <a:gd name="connsiteY196" fmla="*/ 8519 h 10000"/>
                <a:gd name="connsiteX197" fmla="*/ 5705 w 9799"/>
                <a:gd name="connsiteY197" fmla="*/ 8391 h 10000"/>
                <a:gd name="connsiteX198" fmla="*/ 5663 w 9799"/>
                <a:gd name="connsiteY198" fmla="*/ 8263 h 10000"/>
                <a:gd name="connsiteX199" fmla="*/ 5620 w 9799"/>
                <a:gd name="connsiteY199" fmla="*/ 8146 h 10000"/>
                <a:gd name="connsiteX200" fmla="*/ 5574 w 9799"/>
                <a:gd name="connsiteY200" fmla="*/ 8020 h 10000"/>
                <a:gd name="connsiteX201" fmla="*/ 5531 w 9799"/>
                <a:gd name="connsiteY201" fmla="*/ 7907 h 10000"/>
                <a:gd name="connsiteX202" fmla="*/ 5480 w 9799"/>
                <a:gd name="connsiteY202" fmla="*/ 7795 h 10000"/>
                <a:gd name="connsiteX203" fmla="*/ 5424 w 9799"/>
                <a:gd name="connsiteY203" fmla="*/ 7694 h 10000"/>
                <a:gd name="connsiteX204" fmla="*/ 5469 w 9799"/>
                <a:gd name="connsiteY204" fmla="*/ 7694 h 10000"/>
                <a:gd name="connsiteX205" fmla="*/ 5514 w 9799"/>
                <a:gd name="connsiteY205" fmla="*/ 7738 h 10000"/>
                <a:gd name="connsiteX206" fmla="*/ 5557 w 9799"/>
                <a:gd name="connsiteY206" fmla="*/ 7808 h 10000"/>
                <a:gd name="connsiteX207" fmla="*/ 5596 w 9799"/>
                <a:gd name="connsiteY207" fmla="*/ 7895 h 10000"/>
                <a:gd name="connsiteX208" fmla="*/ 5642 w 9799"/>
                <a:gd name="connsiteY208" fmla="*/ 7980 h 10000"/>
                <a:gd name="connsiteX209" fmla="*/ 5684 w 9799"/>
                <a:gd name="connsiteY209" fmla="*/ 8007 h 10000"/>
                <a:gd name="connsiteX210" fmla="*/ 5728 w 9799"/>
                <a:gd name="connsiteY210" fmla="*/ 8007 h 10000"/>
                <a:gd name="connsiteX211" fmla="*/ 5777 w 9799"/>
                <a:gd name="connsiteY211" fmla="*/ 7950 h 10000"/>
                <a:gd name="connsiteX212" fmla="*/ 5734 w 9799"/>
                <a:gd name="connsiteY212" fmla="*/ 7753 h 10000"/>
                <a:gd name="connsiteX213" fmla="*/ 5679 w 9799"/>
                <a:gd name="connsiteY213" fmla="*/ 7566 h 10000"/>
                <a:gd name="connsiteX214" fmla="*/ 5620 w 9799"/>
                <a:gd name="connsiteY214" fmla="*/ 7410 h 10000"/>
                <a:gd name="connsiteX215" fmla="*/ 5551 w 9799"/>
                <a:gd name="connsiteY215" fmla="*/ 7239 h 10000"/>
                <a:gd name="connsiteX216" fmla="*/ 5480 w 9799"/>
                <a:gd name="connsiteY216" fmla="*/ 7095 h 10000"/>
                <a:gd name="connsiteX217" fmla="*/ 5404 w 9799"/>
                <a:gd name="connsiteY217" fmla="*/ 6967 h 10000"/>
                <a:gd name="connsiteX218" fmla="*/ 5327 w 9799"/>
                <a:gd name="connsiteY218" fmla="*/ 6854 h 10000"/>
                <a:gd name="connsiteX219" fmla="*/ 5253 w 9799"/>
                <a:gd name="connsiteY219" fmla="*/ 6753 h 10000"/>
                <a:gd name="connsiteX220" fmla="*/ 5304 w 9799"/>
                <a:gd name="connsiteY220" fmla="*/ 6766 h 10000"/>
                <a:gd name="connsiteX221" fmla="*/ 5354 w 9799"/>
                <a:gd name="connsiteY221" fmla="*/ 6781 h 10000"/>
                <a:gd name="connsiteX222" fmla="*/ 5404 w 9799"/>
                <a:gd name="connsiteY222" fmla="*/ 6811 h 10000"/>
                <a:gd name="connsiteX223" fmla="*/ 5454 w 9799"/>
                <a:gd name="connsiteY223" fmla="*/ 6854 h 10000"/>
                <a:gd name="connsiteX224" fmla="*/ 5507 w 9799"/>
                <a:gd name="connsiteY224" fmla="*/ 6881 h 10000"/>
                <a:gd name="connsiteX225" fmla="*/ 5557 w 9799"/>
                <a:gd name="connsiteY225" fmla="*/ 6925 h 10000"/>
                <a:gd name="connsiteX226" fmla="*/ 5601 w 9799"/>
                <a:gd name="connsiteY226" fmla="*/ 6981 h 10000"/>
                <a:gd name="connsiteX227" fmla="*/ 5647 w 9799"/>
                <a:gd name="connsiteY227" fmla="*/ 7038 h 10000"/>
                <a:gd name="connsiteX228" fmla="*/ 5673 w 9799"/>
                <a:gd name="connsiteY228" fmla="*/ 7053 h 10000"/>
                <a:gd name="connsiteX229" fmla="*/ 5695 w 9799"/>
                <a:gd name="connsiteY229" fmla="*/ 7108 h 10000"/>
                <a:gd name="connsiteX230" fmla="*/ 5723 w 9799"/>
                <a:gd name="connsiteY230" fmla="*/ 7178 h 10000"/>
                <a:gd name="connsiteX231" fmla="*/ 5740 w 9799"/>
                <a:gd name="connsiteY231" fmla="*/ 7225 h 10000"/>
                <a:gd name="connsiteX232" fmla="*/ 5767 w 9799"/>
                <a:gd name="connsiteY232" fmla="*/ 7296 h 10000"/>
                <a:gd name="connsiteX233" fmla="*/ 5789 w 9799"/>
                <a:gd name="connsiteY233" fmla="*/ 7310 h 10000"/>
                <a:gd name="connsiteX234" fmla="*/ 5816 w 9799"/>
                <a:gd name="connsiteY234" fmla="*/ 7296 h 10000"/>
                <a:gd name="connsiteX235" fmla="*/ 5849 w 9799"/>
                <a:gd name="connsiteY235" fmla="*/ 7225 h 10000"/>
                <a:gd name="connsiteX236" fmla="*/ 5806 w 9799"/>
                <a:gd name="connsiteY236" fmla="*/ 7082 h 10000"/>
                <a:gd name="connsiteX237" fmla="*/ 5756 w 9799"/>
                <a:gd name="connsiteY237" fmla="*/ 6967 h 10000"/>
                <a:gd name="connsiteX238" fmla="*/ 5695 w 9799"/>
                <a:gd name="connsiteY238" fmla="*/ 6869 h 10000"/>
                <a:gd name="connsiteX239" fmla="*/ 5642 w 9799"/>
                <a:gd name="connsiteY239" fmla="*/ 6781 h 10000"/>
                <a:gd name="connsiteX240" fmla="*/ 5574 w 9799"/>
                <a:gd name="connsiteY240" fmla="*/ 6711 h 10000"/>
                <a:gd name="connsiteX241" fmla="*/ 5514 w 9799"/>
                <a:gd name="connsiteY241" fmla="*/ 6669 h 10000"/>
                <a:gd name="connsiteX242" fmla="*/ 5444 w 9799"/>
                <a:gd name="connsiteY242" fmla="*/ 6597 h 10000"/>
                <a:gd name="connsiteX243" fmla="*/ 5380 w 9799"/>
                <a:gd name="connsiteY243" fmla="*/ 6551 h 10000"/>
                <a:gd name="connsiteX244" fmla="*/ 5342 w 9799"/>
                <a:gd name="connsiteY244" fmla="*/ 6511 h 10000"/>
                <a:gd name="connsiteX245" fmla="*/ 5299 w 9799"/>
                <a:gd name="connsiteY245" fmla="*/ 6496 h 10000"/>
                <a:gd name="connsiteX246" fmla="*/ 5259 w 9799"/>
                <a:gd name="connsiteY246" fmla="*/ 6496 h 10000"/>
                <a:gd name="connsiteX247" fmla="*/ 5226 w 9799"/>
                <a:gd name="connsiteY247" fmla="*/ 6569 h 10000"/>
                <a:gd name="connsiteX248" fmla="*/ 5226 w 9799"/>
                <a:gd name="connsiteY248" fmla="*/ 6610 h 10000"/>
                <a:gd name="connsiteX249" fmla="*/ 5232 w 9799"/>
                <a:gd name="connsiteY249" fmla="*/ 6669 h 10000"/>
                <a:gd name="connsiteX250" fmla="*/ 5237 w 9799"/>
                <a:gd name="connsiteY250" fmla="*/ 6698 h 10000"/>
                <a:gd name="connsiteX251" fmla="*/ 5253 w 9799"/>
                <a:gd name="connsiteY251" fmla="*/ 6724 h 10000"/>
                <a:gd name="connsiteX252" fmla="*/ 5210 w 9799"/>
                <a:gd name="connsiteY252" fmla="*/ 6766 h 10000"/>
                <a:gd name="connsiteX253" fmla="*/ 5155 w 9799"/>
                <a:gd name="connsiteY253" fmla="*/ 6781 h 10000"/>
                <a:gd name="connsiteX254" fmla="*/ 5118 w 9799"/>
                <a:gd name="connsiteY254" fmla="*/ 6811 h 10000"/>
                <a:gd name="connsiteX255" fmla="*/ 5113 w 9799"/>
                <a:gd name="connsiteY255" fmla="*/ 6941 h 10000"/>
                <a:gd name="connsiteX256" fmla="*/ 5167 w 9799"/>
                <a:gd name="connsiteY256" fmla="*/ 6995 h 10000"/>
                <a:gd name="connsiteX257" fmla="*/ 5216 w 9799"/>
                <a:gd name="connsiteY257" fmla="*/ 7038 h 10000"/>
                <a:gd name="connsiteX258" fmla="*/ 5264 w 9799"/>
                <a:gd name="connsiteY258" fmla="*/ 7095 h 10000"/>
                <a:gd name="connsiteX259" fmla="*/ 5320 w 9799"/>
                <a:gd name="connsiteY259" fmla="*/ 7123 h 10000"/>
                <a:gd name="connsiteX260" fmla="*/ 5364 w 9799"/>
                <a:gd name="connsiteY260" fmla="*/ 7178 h 10000"/>
                <a:gd name="connsiteX261" fmla="*/ 5419 w 9799"/>
                <a:gd name="connsiteY261" fmla="*/ 7239 h 10000"/>
                <a:gd name="connsiteX262" fmla="*/ 5464 w 9799"/>
                <a:gd name="connsiteY262" fmla="*/ 7325 h 10000"/>
                <a:gd name="connsiteX263" fmla="*/ 5507 w 9799"/>
                <a:gd name="connsiteY263" fmla="*/ 7410 h 10000"/>
                <a:gd name="connsiteX264" fmla="*/ 5469 w 9799"/>
                <a:gd name="connsiteY264" fmla="*/ 7423 h 10000"/>
                <a:gd name="connsiteX265" fmla="*/ 5424 w 9799"/>
                <a:gd name="connsiteY265" fmla="*/ 7423 h 10000"/>
                <a:gd name="connsiteX266" fmla="*/ 5386 w 9799"/>
                <a:gd name="connsiteY266" fmla="*/ 7410 h 10000"/>
                <a:gd name="connsiteX267" fmla="*/ 5342 w 9799"/>
                <a:gd name="connsiteY267" fmla="*/ 7367 h 10000"/>
                <a:gd name="connsiteX268" fmla="*/ 5299 w 9799"/>
                <a:gd name="connsiteY268" fmla="*/ 7339 h 10000"/>
                <a:gd name="connsiteX269" fmla="*/ 5253 w 9799"/>
                <a:gd name="connsiteY269" fmla="*/ 7325 h 10000"/>
                <a:gd name="connsiteX270" fmla="*/ 5216 w 9799"/>
                <a:gd name="connsiteY270" fmla="*/ 7353 h 10000"/>
                <a:gd name="connsiteX271" fmla="*/ 5172 w 9799"/>
                <a:gd name="connsiteY271" fmla="*/ 7410 h 10000"/>
                <a:gd name="connsiteX272" fmla="*/ 5189 w 9799"/>
                <a:gd name="connsiteY272" fmla="*/ 7580 h 10000"/>
                <a:gd name="connsiteX273" fmla="*/ 5226 w 9799"/>
                <a:gd name="connsiteY273" fmla="*/ 7738 h 10000"/>
                <a:gd name="connsiteX274" fmla="*/ 5270 w 9799"/>
                <a:gd name="connsiteY274" fmla="*/ 7850 h 10000"/>
                <a:gd name="connsiteX275" fmla="*/ 5327 w 9799"/>
                <a:gd name="connsiteY275" fmla="*/ 7963 h 10000"/>
                <a:gd name="connsiteX276" fmla="*/ 5380 w 9799"/>
                <a:gd name="connsiteY276" fmla="*/ 8078 h 10000"/>
                <a:gd name="connsiteX277" fmla="*/ 5438 w 9799"/>
                <a:gd name="connsiteY277" fmla="*/ 8206 h 10000"/>
                <a:gd name="connsiteX278" fmla="*/ 5480 w 9799"/>
                <a:gd name="connsiteY278" fmla="*/ 8376 h 10000"/>
                <a:gd name="connsiteX279" fmla="*/ 5519 w 9799"/>
                <a:gd name="connsiteY279" fmla="*/ 8547 h 10000"/>
                <a:gd name="connsiteX280" fmla="*/ 5419 w 9799"/>
                <a:gd name="connsiteY280" fmla="*/ 8606 h 10000"/>
                <a:gd name="connsiteX281" fmla="*/ 5309 w 9799"/>
                <a:gd name="connsiteY281" fmla="*/ 8664 h 10000"/>
                <a:gd name="connsiteX282" fmla="*/ 5210 w 9799"/>
                <a:gd name="connsiteY282" fmla="*/ 8750 h 10000"/>
                <a:gd name="connsiteX283" fmla="*/ 5108 w 9799"/>
                <a:gd name="connsiteY283" fmla="*/ 8835 h 10000"/>
                <a:gd name="connsiteX284" fmla="*/ 5007 w 9799"/>
                <a:gd name="connsiteY284" fmla="*/ 8920 h 10000"/>
                <a:gd name="connsiteX285" fmla="*/ 4901 w 9799"/>
                <a:gd name="connsiteY285" fmla="*/ 8977 h 10000"/>
                <a:gd name="connsiteX286" fmla="*/ 4796 w 9799"/>
                <a:gd name="connsiteY286" fmla="*/ 9033 h 10000"/>
                <a:gd name="connsiteX287" fmla="*/ 4694 w 9799"/>
                <a:gd name="connsiteY287" fmla="*/ 9048 h 10000"/>
                <a:gd name="connsiteX288" fmla="*/ 4715 w 9799"/>
                <a:gd name="connsiteY288" fmla="*/ 8693 h 10000"/>
                <a:gd name="connsiteX289" fmla="*/ 4725 w 9799"/>
                <a:gd name="connsiteY289" fmla="*/ 8292 h 10000"/>
                <a:gd name="connsiteX290" fmla="*/ 4715 w 9799"/>
                <a:gd name="connsiteY290" fmla="*/ 7907 h 10000"/>
                <a:gd name="connsiteX291" fmla="*/ 4694 w 9799"/>
                <a:gd name="connsiteY291" fmla="*/ 7551 h 10000"/>
                <a:gd name="connsiteX292" fmla="*/ 4666 w 9799"/>
                <a:gd name="connsiteY292" fmla="*/ 7437 h 10000"/>
                <a:gd name="connsiteX293" fmla="*/ 4639 w 9799"/>
                <a:gd name="connsiteY293" fmla="*/ 7310 h 10000"/>
                <a:gd name="connsiteX294" fmla="*/ 4606 w 9799"/>
                <a:gd name="connsiteY294" fmla="*/ 7194 h 10000"/>
                <a:gd name="connsiteX295" fmla="*/ 4556 w 9799"/>
                <a:gd name="connsiteY295" fmla="*/ 7151 h 10000"/>
                <a:gd name="connsiteX296" fmla="*/ 4505 w 9799"/>
                <a:gd name="connsiteY296" fmla="*/ 7394 h 10000"/>
                <a:gd name="connsiteX297" fmla="*/ 4473 w 9799"/>
                <a:gd name="connsiteY297" fmla="*/ 7639 h 10000"/>
                <a:gd name="connsiteX298" fmla="*/ 4439 w 9799"/>
                <a:gd name="connsiteY298" fmla="*/ 7879 h 10000"/>
                <a:gd name="connsiteX299" fmla="*/ 4384 w 9799"/>
                <a:gd name="connsiteY299" fmla="*/ 8106 h 10000"/>
                <a:gd name="connsiteX300" fmla="*/ 4166 w 9799"/>
                <a:gd name="connsiteY300" fmla="*/ 7151 h 10000"/>
                <a:gd name="connsiteX301" fmla="*/ 4099 w 9799"/>
                <a:gd name="connsiteY301" fmla="*/ 7151 h 10000"/>
                <a:gd name="connsiteX302" fmla="*/ 4099 w 9799"/>
                <a:gd name="connsiteY302" fmla="*/ 7310 h 10000"/>
                <a:gd name="connsiteX303" fmla="*/ 4145 w 9799"/>
                <a:gd name="connsiteY303" fmla="*/ 7480 h 10000"/>
                <a:gd name="connsiteX304" fmla="*/ 4183 w 9799"/>
                <a:gd name="connsiteY304" fmla="*/ 7666 h 10000"/>
                <a:gd name="connsiteX305" fmla="*/ 4214 w 9799"/>
                <a:gd name="connsiteY305" fmla="*/ 7850 h 10000"/>
                <a:gd name="connsiteX306" fmla="*/ 4247 w 9799"/>
                <a:gd name="connsiteY306" fmla="*/ 8050 h 10000"/>
                <a:gd name="connsiteX307" fmla="*/ 4275 w 9799"/>
                <a:gd name="connsiteY307" fmla="*/ 8221 h 10000"/>
                <a:gd name="connsiteX308" fmla="*/ 4303 w 9799"/>
                <a:gd name="connsiteY308" fmla="*/ 8418 h 10000"/>
                <a:gd name="connsiteX309" fmla="*/ 4320 w 9799"/>
                <a:gd name="connsiteY309" fmla="*/ 8635 h 10000"/>
                <a:gd name="connsiteX310" fmla="*/ 4341 w 9799"/>
                <a:gd name="connsiteY310" fmla="*/ 8835 h 10000"/>
                <a:gd name="connsiteX311" fmla="*/ 4391 w 9799"/>
                <a:gd name="connsiteY311" fmla="*/ 8805 h 10000"/>
                <a:gd name="connsiteX312" fmla="*/ 4434 w 9799"/>
                <a:gd name="connsiteY312" fmla="*/ 8723 h 10000"/>
                <a:gd name="connsiteX313" fmla="*/ 4468 w 9799"/>
                <a:gd name="connsiteY313" fmla="*/ 8635 h 10000"/>
                <a:gd name="connsiteX314" fmla="*/ 4499 w 9799"/>
                <a:gd name="connsiteY314" fmla="*/ 8534 h 10000"/>
                <a:gd name="connsiteX315" fmla="*/ 4521 w 9799"/>
                <a:gd name="connsiteY315" fmla="*/ 8418 h 10000"/>
                <a:gd name="connsiteX316" fmla="*/ 4546 w 9799"/>
                <a:gd name="connsiteY316" fmla="*/ 8292 h 10000"/>
                <a:gd name="connsiteX317" fmla="*/ 4563 w 9799"/>
                <a:gd name="connsiteY317" fmla="*/ 8178 h 10000"/>
                <a:gd name="connsiteX318" fmla="*/ 4585 w 9799"/>
                <a:gd name="connsiteY318" fmla="*/ 8066 h 10000"/>
                <a:gd name="connsiteX319" fmla="*/ 4606 w 9799"/>
                <a:gd name="connsiteY319" fmla="*/ 8178 h 10000"/>
                <a:gd name="connsiteX320" fmla="*/ 4596 w 9799"/>
                <a:gd name="connsiteY320" fmla="*/ 8432 h 10000"/>
                <a:gd name="connsiteX321" fmla="*/ 4569 w 9799"/>
                <a:gd name="connsiteY321" fmla="*/ 8705 h 10000"/>
                <a:gd name="connsiteX322" fmla="*/ 4546 w 9799"/>
                <a:gd name="connsiteY322" fmla="*/ 8948 h 10000"/>
                <a:gd name="connsiteX323" fmla="*/ 4505 w 9799"/>
                <a:gd name="connsiteY323" fmla="*/ 9205 h 10000"/>
                <a:gd name="connsiteX324" fmla="*/ 4468 w 9799"/>
                <a:gd name="connsiteY324" fmla="*/ 9459 h 10000"/>
                <a:gd name="connsiteX325" fmla="*/ 4429 w 9799"/>
                <a:gd name="connsiteY325" fmla="*/ 9703 h 10000"/>
                <a:gd name="connsiteX326" fmla="*/ 4629 w 9799"/>
                <a:gd name="connsiteY326" fmla="*/ 9861 h 10000"/>
                <a:gd name="connsiteX327" fmla="*/ 4644 w 9799"/>
                <a:gd name="connsiteY327" fmla="*/ 9673 h 10000"/>
                <a:gd name="connsiteX328" fmla="*/ 4666 w 9799"/>
                <a:gd name="connsiteY328" fmla="*/ 9516 h 10000"/>
                <a:gd name="connsiteX329" fmla="*/ 4780 w 9799"/>
                <a:gd name="connsiteY329" fmla="*/ 9474 h 10000"/>
                <a:gd name="connsiteX330" fmla="*/ 4901 w 9799"/>
                <a:gd name="connsiteY330" fmla="*/ 9389 h 10000"/>
                <a:gd name="connsiteX331" fmla="*/ 5023 w 9799"/>
                <a:gd name="connsiteY331" fmla="*/ 9304 h 10000"/>
                <a:gd name="connsiteX332" fmla="*/ 5144 w 9799"/>
                <a:gd name="connsiteY332" fmla="*/ 9233 h 10000"/>
                <a:gd name="connsiteX333" fmla="*/ 5264 w 9799"/>
                <a:gd name="connsiteY333" fmla="*/ 9148 h 10000"/>
                <a:gd name="connsiteX334" fmla="*/ 5380 w 9799"/>
                <a:gd name="connsiteY334" fmla="*/ 9063 h 10000"/>
                <a:gd name="connsiteX335" fmla="*/ 5502 w 9799"/>
                <a:gd name="connsiteY335" fmla="*/ 8977 h 10000"/>
                <a:gd name="connsiteX336" fmla="*/ 5620 w 9799"/>
                <a:gd name="connsiteY336" fmla="*/ 8920 h 10000"/>
                <a:gd name="connsiteX0" fmla="*/ 5735 w 9979"/>
                <a:gd name="connsiteY0" fmla="*/ 8920 h 10000"/>
                <a:gd name="connsiteX1" fmla="*/ 6161 w 9979"/>
                <a:gd name="connsiteY1" fmla="*/ 8349 h 10000"/>
                <a:gd name="connsiteX2" fmla="*/ 6177 w 9979"/>
                <a:gd name="connsiteY2" fmla="*/ 8066 h 10000"/>
                <a:gd name="connsiteX3" fmla="*/ 6195 w 9979"/>
                <a:gd name="connsiteY3" fmla="*/ 7753 h 10000"/>
                <a:gd name="connsiteX4" fmla="*/ 6216 w 9979"/>
                <a:gd name="connsiteY4" fmla="*/ 7450 h 10000"/>
                <a:gd name="connsiteX5" fmla="*/ 6238 w 9979"/>
                <a:gd name="connsiteY5" fmla="*/ 7151 h 10000"/>
                <a:gd name="connsiteX6" fmla="*/ 6266 w 9979"/>
                <a:gd name="connsiteY6" fmla="*/ 6869 h 10000"/>
                <a:gd name="connsiteX7" fmla="*/ 6289 w 9979"/>
                <a:gd name="connsiteY7" fmla="*/ 6582 h 10000"/>
                <a:gd name="connsiteX8" fmla="*/ 6327 w 9979"/>
                <a:gd name="connsiteY8" fmla="*/ 6298 h 10000"/>
                <a:gd name="connsiteX9" fmla="*/ 6368 w 9979"/>
                <a:gd name="connsiteY9" fmla="*/ 6028 h 10000"/>
                <a:gd name="connsiteX10" fmla="*/ 6413 w 9979"/>
                <a:gd name="connsiteY10" fmla="*/ 5699 h 10000"/>
                <a:gd name="connsiteX11" fmla="*/ 6475 w 9979"/>
                <a:gd name="connsiteY11" fmla="*/ 5370 h 10000"/>
                <a:gd name="connsiteX12" fmla="*/ 6536 w 9979"/>
                <a:gd name="connsiteY12" fmla="*/ 5057 h 10000"/>
                <a:gd name="connsiteX13" fmla="*/ 6615 w 9979"/>
                <a:gd name="connsiteY13" fmla="*/ 4747 h 10000"/>
                <a:gd name="connsiteX14" fmla="*/ 6699 w 9979"/>
                <a:gd name="connsiteY14" fmla="*/ 4448 h 10000"/>
                <a:gd name="connsiteX15" fmla="*/ 6782 w 9979"/>
                <a:gd name="connsiteY15" fmla="*/ 4161 h 10000"/>
                <a:gd name="connsiteX16" fmla="*/ 6881 w 9979"/>
                <a:gd name="connsiteY16" fmla="*/ 3890 h 10000"/>
                <a:gd name="connsiteX17" fmla="*/ 6979 w 9979"/>
                <a:gd name="connsiteY17" fmla="*/ 3634 h 10000"/>
                <a:gd name="connsiteX18" fmla="*/ 7092 w 9979"/>
                <a:gd name="connsiteY18" fmla="*/ 3407 h 10000"/>
                <a:gd name="connsiteX19" fmla="*/ 7204 w 9979"/>
                <a:gd name="connsiteY19" fmla="*/ 3163 h 10000"/>
                <a:gd name="connsiteX20" fmla="*/ 7323 w 9979"/>
                <a:gd name="connsiteY20" fmla="*/ 2980 h 10000"/>
                <a:gd name="connsiteX21" fmla="*/ 7446 w 9979"/>
                <a:gd name="connsiteY21" fmla="*/ 2808 h 10000"/>
                <a:gd name="connsiteX22" fmla="*/ 7575 w 9979"/>
                <a:gd name="connsiteY22" fmla="*/ 2664 h 10000"/>
                <a:gd name="connsiteX23" fmla="*/ 7704 w 9979"/>
                <a:gd name="connsiteY23" fmla="*/ 2521 h 10000"/>
                <a:gd name="connsiteX24" fmla="*/ 7847 w 9979"/>
                <a:gd name="connsiteY24" fmla="*/ 2451 h 10000"/>
                <a:gd name="connsiteX25" fmla="*/ 7984 w 9979"/>
                <a:gd name="connsiteY25" fmla="*/ 2380 h 10000"/>
                <a:gd name="connsiteX26" fmla="*/ 8063 w 9979"/>
                <a:gd name="connsiteY26" fmla="*/ 2606 h 10000"/>
                <a:gd name="connsiteX27" fmla="*/ 8131 w 9979"/>
                <a:gd name="connsiteY27" fmla="*/ 2808 h 10000"/>
                <a:gd name="connsiteX28" fmla="*/ 8205 w 9979"/>
                <a:gd name="connsiteY28" fmla="*/ 3008 h 10000"/>
                <a:gd name="connsiteX29" fmla="*/ 8283 w 9979"/>
                <a:gd name="connsiteY29" fmla="*/ 3163 h 10000"/>
                <a:gd name="connsiteX30" fmla="*/ 8373 w 9979"/>
                <a:gd name="connsiteY30" fmla="*/ 3322 h 10000"/>
                <a:gd name="connsiteX31" fmla="*/ 8472 w 9979"/>
                <a:gd name="connsiteY31" fmla="*/ 3448 h 10000"/>
                <a:gd name="connsiteX32" fmla="*/ 8602 w 9979"/>
                <a:gd name="connsiteY32" fmla="*/ 3577 h 10000"/>
                <a:gd name="connsiteX33" fmla="*/ 8759 w 9979"/>
                <a:gd name="connsiteY33" fmla="*/ 3690 h 10000"/>
                <a:gd name="connsiteX34" fmla="*/ 8850 w 9979"/>
                <a:gd name="connsiteY34" fmla="*/ 3749 h 10000"/>
                <a:gd name="connsiteX35" fmla="*/ 8936 w 9979"/>
                <a:gd name="connsiteY35" fmla="*/ 3765 h 10000"/>
                <a:gd name="connsiteX36" fmla="*/ 9022 w 9979"/>
                <a:gd name="connsiteY36" fmla="*/ 3778 h 10000"/>
                <a:gd name="connsiteX37" fmla="*/ 9108 w 9979"/>
                <a:gd name="connsiteY37" fmla="*/ 3778 h 10000"/>
                <a:gd name="connsiteX38" fmla="*/ 9192 w 9979"/>
                <a:gd name="connsiteY38" fmla="*/ 3749 h 10000"/>
                <a:gd name="connsiteX39" fmla="*/ 9269 w 9979"/>
                <a:gd name="connsiteY39" fmla="*/ 3703 h 10000"/>
                <a:gd name="connsiteX40" fmla="*/ 9353 w 9979"/>
                <a:gd name="connsiteY40" fmla="*/ 3662 h 10000"/>
                <a:gd name="connsiteX41" fmla="*/ 9433 w 9979"/>
                <a:gd name="connsiteY41" fmla="*/ 3577 h 10000"/>
                <a:gd name="connsiteX42" fmla="*/ 9507 w 9979"/>
                <a:gd name="connsiteY42" fmla="*/ 3522 h 10000"/>
                <a:gd name="connsiteX43" fmla="*/ 9580 w 9979"/>
                <a:gd name="connsiteY43" fmla="*/ 3421 h 10000"/>
                <a:gd name="connsiteX44" fmla="*/ 9657 w 9979"/>
                <a:gd name="connsiteY44" fmla="*/ 3322 h 10000"/>
                <a:gd name="connsiteX45" fmla="*/ 9732 w 9979"/>
                <a:gd name="connsiteY45" fmla="*/ 3208 h 10000"/>
                <a:gd name="connsiteX46" fmla="*/ 9792 w 9979"/>
                <a:gd name="connsiteY46" fmla="*/ 3080 h 10000"/>
                <a:gd name="connsiteX47" fmla="*/ 9864 w 9979"/>
                <a:gd name="connsiteY47" fmla="*/ 2935 h 10000"/>
                <a:gd name="connsiteX48" fmla="*/ 9926 w 9979"/>
                <a:gd name="connsiteY48" fmla="*/ 2793 h 10000"/>
                <a:gd name="connsiteX49" fmla="*/ 9979 w 9979"/>
                <a:gd name="connsiteY49" fmla="*/ 1698 h 10000"/>
                <a:gd name="connsiteX50" fmla="*/ 9961 w 9979"/>
                <a:gd name="connsiteY50" fmla="*/ 1712 h 10000"/>
                <a:gd name="connsiteX51" fmla="*/ 9950 w 9979"/>
                <a:gd name="connsiteY51" fmla="*/ 1726 h 10000"/>
                <a:gd name="connsiteX52" fmla="*/ 9932 w 9979"/>
                <a:gd name="connsiteY52" fmla="*/ 1739 h 10000"/>
                <a:gd name="connsiteX53" fmla="*/ 9920 w 9979"/>
                <a:gd name="connsiteY53" fmla="*/ 1766 h 10000"/>
                <a:gd name="connsiteX54" fmla="*/ 9875 w 9979"/>
                <a:gd name="connsiteY54" fmla="*/ 1912 h 10000"/>
                <a:gd name="connsiteX55" fmla="*/ 9782 w 9979"/>
                <a:gd name="connsiteY55" fmla="*/ 2168 h 10000"/>
                <a:gd name="connsiteX56" fmla="*/ 9703 w 9979"/>
                <a:gd name="connsiteY56" fmla="*/ 2351 h 10000"/>
                <a:gd name="connsiteX57" fmla="*/ 9631 w 9979"/>
                <a:gd name="connsiteY57" fmla="*/ 2492 h 10000"/>
                <a:gd name="connsiteX58" fmla="*/ 9568 w 9979"/>
                <a:gd name="connsiteY58" fmla="*/ 2623 h 10000"/>
                <a:gd name="connsiteX59" fmla="*/ 9502 w 9979"/>
                <a:gd name="connsiteY59" fmla="*/ 2736 h 10000"/>
                <a:gd name="connsiteX60" fmla="*/ 9443 w 9979"/>
                <a:gd name="connsiteY60" fmla="*/ 2823 h 10000"/>
                <a:gd name="connsiteX61" fmla="*/ 9388 w 9979"/>
                <a:gd name="connsiteY61" fmla="*/ 2906 h 10000"/>
                <a:gd name="connsiteX62" fmla="*/ 9331 w 9979"/>
                <a:gd name="connsiteY62" fmla="*/ 2953 h 10000"/>
                <a:gd name="connsiteX63" fmla="*/ 9277 w 9979"/>
                <a:gd name="connsiteY63" fmla="*/ 3008 h 10000"/>
                <a:gd name="connsiteX64" fmla="*/ 9220 w 9979"/>
                <a:gd name="connsiteY64" fmla="*/ 3022 h 10000"/>
                <a:gd name="connsiteX65" fmla="*/ 9159 w 9979"/>
                <a:gd name="connsiteY65" fmla="*/ 3037 h 10000"/>
                <a:gd name="connsiteX66" fmla="*/ 9103 w 9979"/>
                <a:gd name="connsiteY66" fmla="*/ 3051 h 10000"/>
                <a:gd name="connsiteX67" fmla="*/ 9036 w 9979"/>
                <a:gd name="connsiteY67" fmla="*/ 3051 h 10000"/>
                <a:gd name="connsiteX68" fmla="*/ 8967 w 9979"/>
                <a:gd name="connsiteY68" fmla="*/ 3037 h 10000"/>
                <a:gd name="connsiteX69" fmla="*/ 8889 w 9979"/>
                <a:gd name="connsiteY69" fmla="*/ 3037 h 10000"/>
                <a:gd name="connsiteX70" fmla="*/ 8807 w 9979"/>
                <a:gd name="connsiteY70" fmla="*/ 3022 h 10000"/>
                <a:gd name="connsiteX71" fmla="*/ 8714 w 9979"/>
                <a:gd name="connsiteY71" fmla="*/ 3008 h 10000"/>
                <a:gd name="connsiteX72" fmla="*/ 8655 w 9979"/>
                <a:gd name="connsiteY72" fmla="*/ 2935 h 10000"/>
                <a:gd name="connsiteX73" fmla="*/ 8592 w 9979"/>
                <a:gd name="connsiteY73" fmla="*/ 2892 h 10000"/>
                <a:gd name="connsiteX74" fmla="*/ 8535 w 9979"/>
                <a:gd name="connsiteY74" fmla="*/ 2823 h 10000"/>
                <a:gd name="connsiteX75" fmla="*/ 8466 w 9979"/>
                <a:gd name="connsiteY75" fmla="*/ 2763 h 10000"/>
                <a:gd name="connsiteX76" fmla="*/ 8413 w 9979"/>
                <a:gd name="connsiteY76" fmla="*/ 2692 h 10000"/>
                <a:gd name="connsiteX77" fmla="*/ 8352 w 9979"/>
                <a:gd name="connsiteY77" fmla="*/ 2593 h 10000"/>
                <a:gd name="connsiteX78" fmla="*/ 8305 w 9979"/>
                <a:gd name="connsiteY78" fmla="*/ 2478 h 10000"/>
                <a:gd name="connsiteX79" fmla="*/ 8261 w 9979"/>
                <a:gd name="connsiteY79" fmla="*/ 2351 h 10000"/>
                <a:gd name="connsiteX80" fmla="*/ 8283 w 9979"/>
                <a:gd name="connsiteY80" fmla="*/ 2295 h 10000"/>
                <a:gd name="connsiteX81" fmla="*/ 8300 w 9979"/>
                <a:gd name="connsiteY81" fmla="*/ 2238 h 10000"/>
                <a:gd name="connsiteX82" fmla="*/ 8316 w 9979"/>
                <a:gd name="connsiteY82" fmla="*/ 2168 h 10000"/>
                <a:gd name="connsiteX83" fmla="*/ 8332 w 9979"/>
                <a:gd name="connsiteY83" fmla="*/ 2112 h 10000"/>
                <a:gd name="connsiteX84" fmla="*/ 8379 w 9979"/>
                <a:gd name="connsiteY84" fmla="*/ 1753 h 10000"/>
                <a:gd name="connsiteX85" fmla="*/ 8396 w 9979"/>
                <a:gd name="connsiteY85" fmla="*/ 1397 h 10000"/>
                <a:gd name="connsiteX86" fmla="*/ 8396 w 9979"/>
                <a:gd name="connsiteY86" fmla="*/ 1042 h 10000"/>
                <a:gd name="connsiteX87" fmla="*/ 8385 w 9979"/>
                <a:gd name="connsiteY87" fmla="*/ 685 h 10000"/>
                <a:gd name="connsiteX88" fmla="*/ 8352 w 9979"/>
                <a:gd name="connsiteY88" fmla="*/ 330 h 10000"/>
                <a:gd name="connsiteX89" fmla="*/ 8300 w 9979"/>
                <a:gd name="connsiteY89" fmla="*/ 0 h 10000"/>
                <a:gd name="connsiteX90" fmla="*/ 7818 w 9979"/>
                <a:gd name="connsiteY90" fmla="*/ 1925 h 10000"/>
                <a:gd name="connsiteX91" fmla="*/ 7688 w 9979"/>
                <a:gd name="connsiteY91" fmla="*/ 1955 h 10000"/>
                <a:gd name="connsiteX92" fmla="*/ 7564 w 9979"/>
                <a:gd name="connsiteY92" fmla="*/ 2025 h 10000"/>
                <a:gd name="connsiteX93" fmla="*/ 7441 w 9979"/>
                <a:gd name="connsiteY93" fmla="*/ 2112 h 10000"/>
                <a:gd name="connsiteX94" fmla="*/ 7323 w 9979"/>
                <a:gd name="connsiteY94" fmla="*/ 2195 h 10000"/>
                <a:gd name="connsiteX95" fmla="*/ 7209 w 9979"/>
                <a:gd name="connsiteY95" fmla="*/ 2337 h 10000"/>
                <a:gd name="connsiteX96" fmla="*/ 6037 w 9979"/>
                <a:gd name="connsiteY96" fmla="*/ 6569 h 10000"/>
                <a:gd name="connsiteX97" fmla="*/ 5920 w 9979"/>
                <a:gd name="connsiteY97" fmla="*/ 6439 h 10000"/>
                <a:gd name="connsiteX98" fmla="*/ 5822 w 9979"/>
                <a:gd name="connsiteY98" fmla="*/ 6371 h 10000"/>
                <a:gd name="connsiteX99" fmla="*/ 5735 w 9979"/>
                <a:gd name="connsiteY99" fmla="*/ 6284 h 10000"/>
                <a:gd name="connsiteX100" fmla="*/ 5644 w 9979"/>
                <a:gd name="connsiteY100" fmla="*/ 6185 h 10000"/>
                <a:gd name="connsiteX101" fmla="*/ 5561 w 9979"/>
                <a:gd name="connsiteY101" fmla="*/ 6100 h 10000"/>
                <a:gd name="connsiteX102" fmla="*/ 5502 w 9979"/>
                <a:gd name="connsiteY102" fmla="*/ 6000 h 10000"/>
                <a:gd name="connsiteX103" fmla="*/ 5474 w 9979"/>
                <a:gd name="connsiteY103" fmla="*/ 5886 h 10000"/>
                <a:gd name="connsiteX104" fmla="*/ 5361 w 9979"/>
                <a:gd name="connsiteY104" fmla="*/ 5928 h 10000"/>
                <a:gd name="connsiteX105" fmla="*/ 5177 w 9979"/>
                <a:gd name="connsiteY105" fmla="*/ 6013 h 10000"/>
                <a:gd name="connsiteX106" fmla="*/ 4948 w 9979"/>
                <a:gd name="connsiteY106" fmla="*/ 6100 h 10000"/>
                <a:gd name="connsiteX107" fmla="*/ 4673 w 9979"/>
                <a:gd name="connsiteY107" fmla="*/ 6226 h 10000"/>
                <a:gd name="connsiteX108" fmla="*/ 4358 w 9979"/>
                <a:gd name="connsiteY108" fmla="*/ 6355 h 10000"/>
                <a:gd name="connsiteX109" fmla="*/ 4020 w 9979"/>
                <a:gd name="connsiteY109" fmla="*/ 6483 h 10000"/>
                <a:gd name="connsiteX110" fmla="*/ 3672 w 9979"/>
                <a:gd name="connsiteY110" fmla="*/ 6637 h 10000"/>
                <a:gd name="connsiteX111" fmla="*/ 3317 w 9979"/>
                <a:gd name="connsiteY111" fmla="*/ 6781 h 10000"/>
                <a:gd name="connsiteX112" fmla="*/ 2968 w 9979"/>
                <a:gd name="connsiteY112" fmla="*/ 6925 h 10000"/>
                <a:gd name="connsiteX113" fmla="*/ 2639 w 9979"/>
                <a:gd name="connsiteY113" fmla="*/ 7082 h 10000"/>
                <a:gd name="connsiteX114" fmla="*/ 2332 w 9979"/>
                <a:gd name="connsiteY114" fmla="*/ 7208 h 10000"/>
                <a:gd name="connsiteX115" fmla="*/ 2050 w 9979"/>
                <a:gd name="connsiteY115" fmla="*/ 7325 h 10000"/>
                <a:gd name="connsiteX116" fmla="*/ 1820 w 9979"/>
                <a:gd name="connsiteY116" fmla="*/ 7423 h 10000"/>
                <a:gd name="connsiteX117" fmla="*/ 1645 w 9979"/>
                <a:gd name="connsiteY117" fmla="*/ 7480 h 10000"/>
                <a:gd name="connsiteX118" fmla="*/ 1526 w 9979"/>
                <a:gd name="connsiteY118" fmla="*/ 7538 h 10000"/>
                <a:gd name="connsiteX119" fmla="*/ 1489 w 9979"/>
                <a:gd name="connsiteY119" fmla="*/ 7551 h 10000"/>
                <a:gd name="connsiteX120" fmla="*/ 1397 w 9979"/>
                <a:gd name="connsiteY120" fmla="*/ 7480 h 10000"/>
                <a:gd name="connsiteX121" fmla="*/ 1308 w 9979"/>
                <a:gd name="connsiteY121" fmla="*/ 7410 h 10000"/>
                <a:gd name="connsiteX122" fmla="*/ 1225 w 9979"/>
                <a:gd name="connsiteY122" fmla="*/ 7339 h 10000"/>
                <a:gd name="connsiteX123" fmla="*/ 1136 w 9979"/>
                <a:gd name="connsiteY123" fmla="*/ 7254 h 10000"/>
                <a:gd name="connsiteX124" fmla="*/ 1044 w 9979"/>
                <a:gd name="connsiteY124" fmla="*/ 7178 h 10000"/>
                <a:gd name="connsiteX125" fmla="*/ 954 w 9979"/>
                <a:gd name="connsiteY125" fmla="*/ 7095 h 10000"/>
                <a:gd name="connsiteX126" fmla="*/ 869 w 9979"/>
                <a:gd name="connsiteY126" fmla="*/ 7024 h 10000"/>
                <a:gd name="connsiteX127" fmla="*/ 781 w 9979"/>
                <a:gd name="connsiteY127" fmla="*/ 6941 h 10000"/>
                <a:gd name="connsiteX128" fmla="*/ 693 w 9979"/>
                <a:gd name="connsiteY128" fmla="*/ 6869 h 10000"/>
                <a:gd name="connsiteX129" fmla="*/ 599 w 9979"/>
                <a:gd name="connsiteY129" fmla="*/ 6798 h 10000"/>
                <a:gd name="connsiteX130" fmla="*/ 516 w 9979"/>
                <a:gd name="connsiteY130" fmla="*/ 6711 h 10000"/>
                <a:gd name="connsiteX131" fmla="*/ 422 w 9979"/>
                <a:gd name="connsiteY131" fmla="*/ 6653 h 10000"/>
                <a:gd name="connsiteX132" fmla="*/ 332 w 9979"/>
                <a:gd name="connsiteY132" fmla="*/ 6582 h 10000"/>
                <a:gd name="connsiteX133" fmla="*/ 242 w 9979"/>
                <a:gd name="connsiteY133" fmla="*/ 6511 h 10000"/>
                <a:gd name="connsiteX134" fmla="*/ 152 w 9979"/>
                <a:gd name="connsiteY134" fmla="*/ 6455 h 10000"/>
                <a:gd name="connsiteX135" fmla="*/ 61 w 9979"/>
                <a:gd name="connsiteY135" fmla="*/ 6385 h 10000"/>
                <a:gd name="connsiteX136" fmla="*/ 0 w 9979"/>
                <a:gd name="connsiteY136" fmla="*/ 6551 h 10000"/>
                <a:gd name="connsiteX137" fmla="*/ 15 w 9979"/>
                <a:gd name="connsiteY137" fmla="*/ 6582 h 10000"/>
                <a:gd name="connsiteX138" fmla="*/ 55 w 9979"/>
                <a:gd name="connsiteY138" fmla="*/ 6637 h 10000"/>
                <a:gd name="connsiteX139" fmla="*/ 116 w 9979"/>
                <a:gd name="connsiteY139" fmla="*/ 6698 h 10000"/>
                <a:gd name="connsiteX140" fmla="*/ 195 w 9979"/>
                <a:gd name="connsiteY140" fmla="*/ 6781 h 10000"/>
                <a:gd name="connsiteX141" fmla="*/ 292 w 9979"/>
                <a:gd name="connsiteY141" fmla="*/ 6869 h 10000"/>
                <a:gd name="connsiteX142" fmla="*/ 401 w 9979"/>
                <a:gd name="connsiteY142" fmla="*/ 6967 h 10000"/>
                <a:gd name="connsiteX143" fmla="*/ 504 w 9979"/>
                <a:gd name="connsiteY143" fmla="*/ 7082 h 10000"/>
                <a:gd name="connsiteX144" fmla="*/ 616 w 9979"/>
                <a:gd name="connsiteY144" fmla="*/ 7178 h 10000"/>
                <a:gd name="connsiteX145" fmla="*/ 729 w 9979"/>
                <a:gd name="connsiteY145" fmla="*/ 7296 h 10000"/>
                <a:gd name="connsiteX146" fmla="*/ 835 w 9979"/>
                <a:gd name="connsiteY146" fmla="*/ 7394 h 10000"/>
                <a:gd name="connsiteX147" fmla="*/ 944 w 9979"/>
                <a:gd name="connsiteY147" fmla="*/ 7480 h 10000"/>
                <a:gd name="connsiteX148" fmla="*/ 1032 w 9979"/>
                <a:gd name="connsiteY148" fmla="*/ 7566 h 10000"/>
                <a:gd name="connsiteX149" fmla="*/ 1105 w 9979"/>
                <a:gd name="connsiteY149" fmla="*/ 7653 h 10000"/>
                <a:gd name="connsiteX150" fmla="*/ 1167 w 9979"/>
                <a:gd name="connsiteY150" fmla="*/ 7694 h 10000"/>
                <a:gd name="connsiteX151" fmla="*/ 1209 w 9979"/>
                <a:gd name="connsiteY151" fmla="*/ 7738 h 10000"/>
                <a:gd name="connsiteX152" fmla="*/ 1220 w 9979"/>
                <a:gd name="connsiteY152" fmla="*/ 7753 h 10000"/>
                <a:gd name="connsiteX153" fmla="*/ 1214 w 9979"/>
                <a:gd name="connsiteY153" fmla="*/ 7753 h 10000"/>
                <a:gd name="connsiteX154" fmla="*/ 1191 w 9979"/>
                <a:gd name="connsiteY154" fmla="*/ 7766 h 10000"/>
                <a:gd name="connsiteX155" fmla="*/ 1167 w 9979"/>
                <a:gd name="connsiteY155" fmla="*/ 7795 h 10000"/>
                <a:gd name="connsiteX156" fmla="*/ 1136 w 9979"/>
                <a:gd name="connsiteY156" fmla="*/ 7836 h 10000"/>
                <a:gd name="connsiteX157" fmla="*/ 1094 w 9979"/>
                <a:gd name="connsiteY157" fmla="*/ 7865 h 10000"/>
                <a:gd name="connsiteX158" fmla="*/ 1060 w 9979"/>
                <a:gd name="connsiteY158" fmla="*/ 7907 h 10000"/>
                <a:gd name="connsiteX159" fmla="*/ 1032 w 9979"/>
                <a:gd name="connsiteY159" fmla="*/ 7950 h 10000"/>
                <a:gd name="connsiteX160" fmla="*/ 1004 w 9979"/>
                <a:gd name="connsiteY160" fmla="*/ 7993 h 10000"/>
                <a:gd name="connsiteX161" fmla="*/ 2755 w 9979"/>
                <a:gd name="connsiteY161" fmla="*/ 9944 h 10000"/>
                <a:gd name="connsiteX162" fmla="*/ 2792 w 9979"/>
                <a:gd name="connsiteY162" fmla="*/ 9987 h 10000"/>
                <a:gd name="connsiteX163" fmla="*/ 2819 w 9979"/>
                <a:gd name="connsiteY163" fmla="*/ 10000 h 10000"/>
                <a:gd name="connsiteX164" fmla="*/ 2852 w 9979"/>
                <a:gd name="connsiteY164" fmla="*/ 10000 h 10000"/>
                <a:gd name="connsiteX165" fmla="*/ 2887 w 9979"/>
                <a:gd name="connsiteY165" fmla="*/ 9928 h 10000"/>
                <a:gd name="connsiteX166" fmla="*/ 1381 w 9979"/>
                <a:gd name="connsiteY166" fmla="*/ 8106 h 10000"/>
                <a:gd name="connsiteX167" fmla="*/ 1483 w 9979"/>
                <a:gd name="connsiteY167" fmla="*/ 8050 h 10000"/>
                <a:gd name="connsiteX168" fmla="*/ 1658 w 9979"/>
                <a:gd name="connsiteY168" fmla="*/ 7963 h 10000"/>
                <a:gd name="connsiteX169" fmla="*/ 1886 w 9979"/>
                <a:gd name="connsiteY169" fmla="*/ 7836 h 10000"/>
                <a:gd name="connsiteX170" fmla="*/ 2162 w 9979"/>
                <a:gd name="connsiteY170" fmla="*/ 7694 h 10000"/>
                <a:gd name="connsiteX171" fmla="*/ 2477 w 9979"/>
                <a:gd name="connsiteY171" fmla="*/ 7551 h 10000"/>
                <a:gd name="connsiteX172" fmla="*/ 2819 w 9979"/>
                <a:gd name="connsiteY172" fmla="*/ 7394 h 10000"/>
                <a:gd name="connsiteX173" fmla="*/ 3183 w 9979"/>
                <a:gd name="connsiteY173" fmla="*/ 7208 h 10000"/>
                <a:gd name="connsiteX174" fmla="*/ 3543 w 9979"/>
                <a:gd name="connsiteY174" fmla="*/ 7038 h 10000"/>
                <a:gd name="connsiteX175" fmla="*/ 3908 w 9979"/>
                <a:gd name="connsiteY175" fmla="*/ 6881 h 10000"/>
                <a:gd name="connsiteX176" fmla="*/ 4251 w 9979"/>
                <a:gd name="connsiteY176" fmla="*/ 6711 h 10000"/>
                <a:gd name="connsiteX177" fmla="*/ 4571 w 9979"/>
                <a:gd name="connsiteY177" fmla="*/ 6569 h 10000"/>
                <a:gd name="connsiteX178" fmla="*/ 4857 w 9979"/>
                <a:gd name="connsiteY178" fmla="*/ 6426 h 10000"/>
                <a:gd name="connsiteX179" fmla="*/ 5104 w 9979"/>
                <a:gd name="connsiteY179" fmla="*/ 6326 h 10000"/>
                <a:gd name="connsiteX180" fmla="*/ 5285 w 9979"/>
                <a:gd name="connsiteY180" fmla="*/ 6226 h 10000"/>
                <a:gd name="connsiteX181" fmla="*/ 5408 w 9979"/>
                <a:gd name="connsiteY181" fmla="*/ 6170 h 10000"/>
                <a:gd name="connsiteX182" fmla="*/ 5446 w 9979"/>
                <a:gd name="connsiteY182" fmla="*/ 6158 h 10000"/>
                <a:gd name="connsiteX183" fmla="*/ 5515 w 9979"/>
                <a:gd name="connsiteY183" fmla="*/ 6255 h 10000"/>
                <a:gd name="connsiteX184" fmla="*/ 5586 w 9979"/>
                <a:gd name="connsiteY184" fmla="*/ 6355 h 10000"/>
                <a:gd name="connsiteX185" fmla="*/ 5665 w 9979"/>
                <a:gd name="connsiteY185" fmla="*/ 6455 h 10000"/>
                <a:gd name="connsiteX186" fmla="*/ 5745 w 9979"/>
                <a:gd name="connsiteY186" fmla="*/ 6569 h 10000"/>
                <a:gd name="connsiteX187" fmla="*/ 5812 w 9979"/>
                <a:gd name="connsiteY187" fmla="*/ 6683 h 10000"/>
                <a:gd name="connsiteX188" fmla="*/ 5885 w 9979"/>
                <a:gd name="connsiteY188" fmla="*/ 6798 h 10000"/>
                <a:gd name="connsiteX189" fmla="*/ 5952 w 9979"/>
                <a:gd name="connsiteY189" fmla="*/ 6910 h 10000"/>
                <a:gd name="connsiteX190" fmla="*/ 6021 w 9979"/>
                <a:gd name="connsiteY190" fmla="*/ 7038 h 10000"/>
                <a:gd name="connsiteX191" fmla="*/ 6016 w 9979"/>
                <a:gd name="connsiteY191" fmla="*/ 7464 h 10000"/>
                <a:gd name="connsiteX192" fmla="*/ 5987 w 9979"/>
                <a:gd name="connsiteY192" fmla="*/ 7865 h 10000"/>
                <a:gd name="connsiteX193" fmla="*/ 5952 w 9979"/>
                <a:gd name="connsiteY193" fmla="*/ 8279 h 10000"/>
                <a:gd name="connsiteX194" fmla="*/ 5920 w 9979"/>
                <a:gd name="connsiteY194" fmla="*/ 8649 h 10000"/>
                <a:gd name="connsiteX195" fmla="*/ 5874 w 9979"/>
                <a:gd name="connsiteY195" fmla="*/ 8519 h 10000"/>
                <a:gd name="connsiteX196" fmla="*/ 5822 w 9979"/>
                <a:gd name="connsiteY196" fmla="*/ 8391 h 10000"/>
                <a:gd name="connsiteX197" fmla="*/ 5779 w 9979"/>
                <a:gd name="connsiteY197" fmla="*/ 8263 h 10000"/>
                <a:gd name="connsiteX198" fmla="*/ 5735 w 9979"/>
                <a:gd name="connsiteY198" fmla="*/ 8146 h 10000"/>
                <a:gd name="connsiteX199" fmla="*/ 5688 w 9979"/>
                <a:gd name="connsiteY199" fmla="*/ 8020 h 10000"/>
                <a:gd name="connsiteX200" fmla="*/ 5644 w 9979"/>
                <a:gd name="connsiteY200" fmla="*/ 7907 h 10000"/>
                <a:gd name="connsiteX201" fmla="*/ 5592 w 9979"/>
                <a:gd name="connsiteY201" fmla="*/ 7795 h 10000"/>
                <a:gd name="connsiteX202" fmla="*/ 5535 w 9979"/>
                <a:gd name="connsiteY202" fmla="*/ 7694 h 10000"/>
                <a:gd name="connsiteX203" fmla="*/ 5581 w 9979"/>
                <a:gd name="connsiteY203" fmla="*/ 7694 h 10000"/>
                <a:gd name="connsiteX204" fmla="*/ 5627 w 9979"/>
                <a:gd name="connsiteY204" fmla="*/ 7738 h 10000"/>
                <a:gd name="connsiteX205" fmla="*/ 5671 w 9979"/>
                <a:gd name="connsiteY205" fmla="*/ 7808 h 10000"/>
                <a:gd name="connsiteX206" fmla="*/ 5711 w 9979"/>
                <a:gd name="connsiteY206" fmla="*/ 7895 h 10000"/>
                <a:gd name="connsiteX207" fmla="*/ 5758 w 9979"/>
                <a:gd name="connsiteY207" fmla="*/ 7980 h 10000"/>
                <a:gd name="connsiteX208" fmla="*/ 5801 w 9979"/>
                <a:gd name="connsiteY208" fmla="*/ 8007 h 10000"/>
                <a:gd name="connsiteX209" fmla="*/ 5845 w 9979"/>
                <a:gd name="connsiteY209" fmla="*/ 8007 h 10000"/>
                <a:gd name="connsiteX210" fmla="*/ 5895 w 9979"/>
                <a:gd name="connsiteY210" fmla="*/ 7950 h 10000"/>
                <a:gd name="connsiteX211" fmla="*/ 5852 w 9979"/>
                <a:gd name="connsiteY211" fmla="*/ 7753 h 10000"/>
                <a:gd name="connsiteX212" fmla="*/ 5795 w 9979"/>
                <a:gd name="connsiteY212" fmla="*/ 7566 h 10000"/>
                <a:gd name="connsiteX213" fmla="*/ 5735 w 9979"/>
                <a:gd name="connsiteY213" fmla="*/ 7410 h 10000"/>
                <a:gd name="connsiteX214" fmla="*/ 5665 w 9979"/>
                <a:gd name="connsiteY214" fmla="*/ 7239 h 10000"/>
                <a:gd name="connsiteX215" fmla="*/ 5592 w 9979"/>
                <a:gd name="connsiteY215" fmla="*/ 7095 h 10000"/>
                <a:gd name="connsiteX216" fmla="*/ 5515 w 9979"/>
                <a:gd name="connsiteY216" fmla="*/ 6967 h 10000"/>
                <a:gd name="connsiteX217" fmla="*/ 5436 w 9979"/>
                <a:gd name="connsiteY217" fmla="*/ 6854 h 10000"/>
                <a:gd name="connsiteX218" fmla="*/ 5361 w 9979"/>
                <a:gd name="connsiteY218" fmla="*/ 6753 h 10000"/>
                <a:gd name="connsiteX219" fmla="*/ 5413 w 9979"/>
                <a:gd name="connsiteY219" fmla="*/ 6766 h 10000"/>
                <a:gd name="connsiteX220" fmla="*/ 5464 w 9979"/>
                <a:gd name="connsiteY220" fmla="*/ 6781 h 10000"/>
                <a:gd name="connsiteX221" fmla="*/ 5515 w 9979"/>
                <a:gd name="connsiteY221" fmla="*/ 6811 h 10000"/>
                <a:gd name="connsiteX222" fmla="*/ 5566 w 9979"/>
                <a:gd name="connsiteY222" fmla="*/ 6854 h 10000"/>
                <a:gd name="connsiteX223" fmla="*/ 5620 w 9979"/>
                <a:gd name="connsiteY223" fmla="*/ 6881 h 10000"/>
                <a:gd name="connsiteX224" fmla="*/ 5671 w 9979"/>
                <a:gd name="connsiteY224" fmla="*/ 6925 h 10000"/>
                <a:gd name="connsiteX225" fmla="*/ 5716 w 9979"/>
                <a:gd name="connsiteY225" fmla="*/ 6981 h 10000"/>
                <a:gd name="connsiteX226" fmla="*/ 5763 w 9979"/>
                <a:gd name="connsiteY226" fmla="*/ 7038 h 10000"/>
                <a:gd name="connsiteX227" fmla="*/ 5789 w 9979"/>
                <a:gd name="connsiteY227" fmla="*/ 7053 h 10000"/>
                <a:gd name="connsiteX228" fmla="*/ 5812 w 9979"/>
                <a:gd name="connsiteY228" fmla="*/ 7108 h 10000"/>
                <a:gd name="connsiteX229" fmla="*/ 5840 w 9979"/>
                <a:gd name="connsiteY229" fmla="*/ 7178 h 10000"/>
                <a:gd name="connsiteX230" fmla="*/ 5858 w 9979"/>
                <a:gd name="connsiteY230" fmla="*/ 7225 h 10000"/>
                <a:gd name="connsiteX231" fmla="*/ 5885 w 9979"/>
                <a:gd name="connsiteY231" fmla="*/ 7296 h 10000"/>
                <a:gd name="connsiteX232" fmla="*/ 5908 w 9979"/>
                <a:gd name="connsiteY232" fmla="*/ 7310 h 10000"/>
                <a:gd name="connsiteX233" fmla="*/ 5935 w 9979"/>
                <a:gd name="connsiteY233" fmla="*/ 7296 h 10000"/>
                <a:gd name="connsiteX234" fmla="*/ 5969 w 9979"/>
                <a:gd name="connsiteY234" fmla="*/ 7225 h 10000"/>
                <a:gd name="connsiteX235" fmla="*/ 5925 w 9979"/>
                <a:gd name="connsiteY235" fmla="*/ 7082 h 10000"/>
                <a:gd name="connsiteX236" fmla="*/ 5874 w 9979"/>
                <a:gd name="connsiteY236" fmla="*/ 6967 h 10000"/>
                <a:gd name="connsiteX237" fmla="*/ 5812 w 9979"/>
                <a:gd name="connsiteY237" fmla="*/ 6869 h 10000"/>
                <a:gd name="connsiteX238" fmla="*/ 5758 w 9979"/>
                <a:gd name="connsiteY238" fmla="*/ 6781 h 10000"/>
                <a:gd name="connsiteX239" fmla="*/ 5688 w 9979"/>
                <a:gd name="connsiteY239" fmla="*/ 6711 h 10000"/>
                <a:gd name="connsiteX240" fmla="*/ 5627 w 9979"/>
                <a:gd name="connsiteY240" fmla="*/ 6669 h 10000"/>
                <a:gd name="connsiteX241" fmla="*/ 5556 w 9979"/>
                <a:gd name="connsiteY241" fmla="*/ 6597 h 10000"/>
                <a:gd name="connsiteX242" fmla="*/ 5490 w 9979"/>
                <a:gd name="connsiteY242" fmla="*/ 6551 h 10000"/>
                <a:gd name="connsiteX243" fmla="*/ 5452 w 9979"/>
                <a:gd name="connsiteY243" fmla="*/ 6511 h 10000"/>
                <a:gd name="connsiteX244" fmla="*/ 5408 w 9979"/>
                <a:gd name="connsiteY244" fmla="*/ 6496 h 10000"/>
                <a:gd name="connsiteX245" fmla="*/ 5367 w 9979"/>
                <a:gd name="connsiteY245" fmla="*/ 6496 h 10000"/>
                <a:gd name="connsiteX246" fmla="*/ 5333 w 9979"/>
                <a:gd name="connsiteY246" fmla="*/ 6569 h 10000"/>
                <a:gd name="connsiteX247" fmla="*/ 5333 w 9979"/>
                <a:gd name="connsiteY247" fmla="*/ 6610 h 10000"/>
                <a:gd name="connsiteX248" fmla="*/ 5339 w 9979"/>
                <a:gd name="connsiteY248" fmla="*/ 6669 h 10000"/>
                <a:gd name="connsiteX249" fmla="*/ 5344 w 9979"/>
                <a:gd name="connsiteY249" fmla="*/ 6698 h 10000"/>
                <a:gd name="connsiteX250" fmla="*/ 5361 w 9979"/>
                <a:gd name="connsiteY250" fmla="*/ 6724 h 10000"/>
                <a:gd name="connsiteX251" fmla="*/ 5317 w 9979"/>
                <a:gd name="connsiteY251" fmla="*/ 6766 h 10000"/>
                <a:gd name="connsiteX252" fmla="*/ 5261 w 9979"/>
                <a:gd name="connsiteY252" fmla="*/ 6781 h 10000"/>
                <a:gd name="connsiteX253" fmla="*/ 5223 w 9979"/>
                <a:gd name="connsiteY253" fmla="*/ 6811 h 10000"/>
                <a:gd name="connsiteX254" fmla="*/ 5218 w 9979"/>
                <a:gd name="connsiteY254" fmla="*/ 6941 h 10000"/>
                <a:gd name="connsiteX255" fmla="*/ 5273 w 9979"/>
                <a:gd name="connsiteY255" fmla="*/ 6995 h 10000"/>
                <a:gd name="connsiteX256" fmla="*/ 5323 w 9979"/>
                <a:gd name="connsiteY256" fmla="*/ 7038 h 10000"/>
                <a:gd name="connsiteX257" fmla="*/ 5372 w 9979"/>
                <a:gd name="connsiteY257" fmla="*/ 7095 h 10000"/>
                <a:gd name="connsiteX258" fmla="*/ 5429 w 9979"/>
                <a:gd name="connsiteY258" fmla="*/ 7123 h 10000"/>
                <a:gd name="connsiteX259" fmla="*/ 5474 w 9979"/>
                <a:gd name="connsiteY259" fmla="*/ 7178 h 10000"/>
                <a:gd name="connsiteX260" fmla="*/ 5530 w 9979"/>
                <a:gd name="connsiteY260" fmla="*/ 7239 h 10000"/>
                <a:gd name="connsiteX261" fmla="*/ 5576 w 9979"/>
                <a:gd name="connsiteY261" fmla="*/ 7325 h 10000"/>
                <a:gd name="connsiteX262" fmla="*/ 5620 w 9979"/>
                <a:gd name="connsiteY262" fmla="*/ 7410 h 10000"/>
                <a:gd name="connsiteX263" fmla="*/ 5581 w 9979"/>
                <a:gd name="connsiteY263" fmla="*/ 7423 h 10000"/>
                <a:gd name="connsiteX264" fmla="*/ 5535 w 9979"/>
                <a:gd name="connsiteY264" fmla="*/ 7423 h 10000"/>
                <a:gd name="connsiteX265" fmla="*/ 5496 w 9979"/>
                <a:gd name="connsiteY265" fmla="*/ 7410 h 10000"/>
                <a:gd name="connsiteX266" fmla="*/ 5452 w 9979"/>
                <a:gd name="connsiteY266" fmla="*/ 7367 h 10000"/>
                <a:gd name="connsiteX267" fmla="*/ 5408 w 9979"/>
                <a:gd name="connsiteY267" fmla="*/ 7339 h 10000"/>
                <a:gd name="connsiteX268" fmla="*/ 5361 w 9979"/>
                <a:gd name="connsiteY268" fmla="*/ 7325 h 10000"/>
                <a:gd name="connsiteX269" fmla="*/ 5323 w 9979"/>
                <a:gd name="connsiteY269" fmla="*/ 7353 h 10000"/>
                <a:gd name="connsiteX270" fmla="*/ 5278 w 9979"/>
                <a:gd name="connsiteY270" fmla="*/ 7410 h 10000"/>
                <a:gd name="connsiteX271" fmla="*/ 5295 w 9979"/>
                <a:gd name="connsiteY271" fmla="*/ 7580 h 10000"/>
                <a:gd name="connsiteX272" fmla="*/ 5333 w 9979"/>
                <a:gd name="connsiteY272" fmla="*/ 7738 h 10000"/>
                <a:gd name="connsiteX273" fmla="*/ 5378 w 9979"/>
                <a:gd name="connsiteY273" fmla="*/ 7850 h 10000"/>
                <a:gd name="connsiteX274" fmla="*/ 5436 w 9979"/>
                <a:gd name="connsiteY274" fmla="*/ 7963 h 10000"/>
                <a:gd name="connsiteX275" fmla="*/ 5490 w 9979"/>
                <a:gd name="connsiteY275" fmla="*/ 8078 h 10000"/>
                <a:gd name="connsiteX276" fmla="*/ 5550 w 9979"/>
                <a:gd name="connsiteY276" fmla="*/ 8206 h 10000"/>
                <a:gd name="connsiteX277" fmla="*/ 5592 w 9979"/>
                <a:gd name="connsiteY277" fmla="*/ 8376 h 10000"/>
                <a:gd name="connsiteX278" fmla="*/ 5632 w 9979"/>
                <a:gd name="connsiteY278" fmla="*/ 8547 h 10000"/>
                <a:gd name="connsiteX279" fmla="*/ 5530 w 9979"/>
                <a:gd name="connsiteY279" fmla="*/ 8606 h 10000"/>
                <a:gd name="connsiteX280" fmla="*/ 5418 w 9979"/>
                <a:gd name="connsiteY280" fmla="*/ 8664 h 10000"/>
                <a:gd name="connsiteX281" fmla="*/ 5317 w 9979"/>
                <a:gd name="connsiteY281" fmla="*/ 8750 h 10000"/>
                <a:gd name="connsiteX282" fmla="*/ 5213 w 9979"/>
                <a:gd name="connsiteY282" fmla="*/ 8835 h 10000"/>
                <a:gd name="connsiteX283" fmla="*/ 5110 w 9979"/>
                <a:gd name="connsiteY283" fmla="*/ 8920 h 10000"/>
                <a:gd name="connsiteX284" fmla="*/ 5002 w 9979"/>
                <a:gd name="connsiteY284" fmla="*/ 8977 h 10000"/>
                <a:gd name="connsiteX285" fmla="*/ 4894 w 9979"/>
                <a:gd name="connsiteY285" fmla="*/ 9033 h 10000"/>
                <a:gd name="connsiteX286" fmla="*/ 4790 w 9979"/>
                <a:gd name="connsiteY286" fmla="*/ 9048 h 10000"/>
                <a:gd name="connsiteX287" fmla="*/ 4812 w 9979"/>
                <a:gd name="connsiteY287" fmla="*/ 8693 h 10000"/>
                <a:gd name="connsiteX288" fmla="*/ 4822 w 9979"/>
                <a:gd name="connsiteY288" fmla="*/ 8292 h 10000"/>
                <a:gd name="connsiteX289" fmla="*/ 4812 w 9979"/>
                <a:gd name="connsiteY289" fmla="*/ 7907 h 10000"/>
                <a:gd name="connsiteX290" fmla="*/ 4790 w 9979"/>
                <a:gd name="connsiteY290" fmla="*/ 7551 h 10000"/>
                <a:gd name="connsiteX291" fmla="*/ 4762 w 9979"/>
                <a:gd name="connsiteY291" fmla="*/ 7437 h 10000"/>
                <a:gd name="connsiteX292" fmla="*/ 4734 w 9979"/>
                <a:gd name="connsiteY292" fmla="*/ 7310 h 10000"/>
                <a:gd name="connsiteX293" fmla="*/ 4700 w 9979"/>
                <a:gd name="connsiteY293" fmla="*/ 7194 h 10000"/>
                <a:gd name="connsiteX294" fmla="*/ 4649 w 9979"/>
                <a:gd name="connsiteY294" fmla="*/ 7151 h 10000"/>
                <a:gd name="connsiteX295" fmla="*/ 4597 w 9979"/>
                <a:gd name="connsiteY295" fmla="*/ 7394 h 10000"/>
                <a:gd name="connsiteX296" fmla="*/ 4565 w 9979"/>
                <a:gd name="connsiteY296" fmla="*/ 7639 h 10000"/>
                <a:gd name="connsiteX297" fmla="*/ 4530 w 9979"/>
                <a:gd name="connsiteY297" fmla="*/ 7879 h 10000"/>
                <a:gd name="connsiteX298" fmla="*/ 4474 w 9979"/>
                <a:gd name="connsiteY298" fmla="*/ 8106 h 10000"/>
                <a:gd name="connsiteX299" fmla="*/ 4251 w 9979"/>
                <a:gd name="connsiteY299" fmla="*/ 7151 h 10000"/>
                <a:gd name="connsiteX300" fmla="*/ 4183 w 9979"/>
                <a:gd name="connsiteY300" fmla="*/ 7151 h 10000"/>
                <a:gd name="connsiteX301" fmla="*/ 4183 w 9979"/>
                <a:gd name="connsiteY301" fmla="*/ 7310 h 10000"/>
                <a:gd name="connsiteX302" fmla="*/ 4230 w 9979"/>
                <a:gd name="connsiteY302" fmla="*/ 7480 h 10000"/>
                <a:gd name="connsiteX303" fmla="*/ 4269 w 9979"/>
                <a:gd name="connsiteY303" fmla="*/ 7666 h 10000"/>
                <a:gd name="connsiteX304" fmla="*/ 4300 w 9979"/>
                <a:gd name="connsiteY304" fmla="*/ 7850 h 10000"/>
                <a:gd name="connsiteX305" fmla="*/ 4334 w 9979"/>
                <a:gd name="connsiteY305" fmla="*/ 8050 h 10000"/>
                <a:gd name="connsiteX306" fmla="*/ 4363 w 9979"/>
                <a:gd name="connsiteY306" fmla="*/ 8221 h 10000"/>
                <a:gd name="connsiteX307" fmla="*/ 4391 w 9979"/>
                <a:gd name="connsiteY307" fmla="*/ 8418 h 10000"/>
                <a:gd name="connsiteX308" fmla="*/ 4409 w 9979"/>
                <a:gd name="connsiteY308" fmla="*/ 8635 h 10000"/>
                <a:gd name="connsiteX309" fmla="*/ 4430 w 9979"/>
                <a:gd name="connsiteY309" fmla="*/ 8835 h 10000"/>
                <a:gd name="connsiteX310" fmla="*/ 4481 w 9979"/>
                <a:gd name="connsiteY310" fmla="*/ 8805 h 10000"/>
                <a:gd name="connsiteX311" fmla="*/ 4525 w 9979"/>
                <a:gd name="connsiteY311" fmla="*/ 8723 h 10000"/>
                <a:gd name="connsiteX312" fmla="*/ 4560 w 9979"/>
                <a:gd name="connsiteY312" fmla="*/ 8635 h 10000"/>
                <a:gd name="connsiteX313" fmla="*/ 4591 w 9979"/>
                <a:gd name="connsiteY313" fmla="*/ 8534 h 10000"/>
                <a:gd name="connsiteX314" fmla="*/ 4614 w 9979"/>
                <a:gd name="connsiteY314" fmla="*/ 8418 h 10000"/>
                <a:gd name="connsiteX315" fmla="*/ 4639 w 9979"/>
                <a:gd name="connsiteY315" fmla="*/ 8292 h 10000"/>
                <a:gd name="connsiteX316" fmla="*/ 4657 w 9979"/>
                <a:gd name="connsiteY316" fmla="*/ 8178 h 10000"/>
                <a:gd name="connsiteX317" fmla="*/ 4679 w 9979"/>
                <a:gd name="connsiteY317" fmla="*/ 8066 h 10000"/>
                <a:gd name="connsiteX318" fmla="*/ 4700 w 9979"/>
                <a:gd name="connsiteY318" fmla="*/ 8178 h 10000"/>
                <a:gd name="connsiteX319" fmla="*/ 4690 w 9979"/>
                <a:gd name="connsiteY319" fmla="*/ 8432 h 10000"/>
                <a:gd name="connsiteX320" fmla="*/ 4663 w 9979"/>
                <a:gd name="connsiteY320" fmla="*/ 8705 h 10000"/>
                <a:gd name="connsiteX321" fmla="*/ 4639 w 9979"/>
                <a:gd name="connsiteY321" fmla="*/ 8948 h 10000"/>
                <a:gd name="connsiteX322" fmla="*/ 4597 w 9979"/>
                <a:gd name="connsiteY322" fmla="*/ 9205 h 10000"/>
                <a:gd name="connsiteX323" fmla="*/ 4560 w 9979"/>
                <a:gd name="connsiteY323" fmla="*/ 9459 h 10000"/>
                <a:gd name="connsiteX324" fmla="*/ 4520 w 9979"/>
                <a:gd name="connsiteY324" fmla="*/ 9703 h 10000"/>
                <a:gd name="connsiteX325" fmla="*/ 4724 w 9979"/>
                <a:gd name="connsiteY325" fmla="*/ 9861 h 10000"/>
                <a:gd name="connsiteX326" fmla="*/ 4739 w 9979"/>
                <a:gd name="connsiteY326" fmla="*/ 9673 h 10000"/>
                <a:gd name="connsiteX327" fmla="*/ 4762 w 9979"/>
                <a:gd name="connsiteY327" fmla="*/ 9516 h 10000"/>
                <a:gd name="connsiteX328" fmla="*/ 4878 w 9979"/>
                <a:gd name="connsiteY328" fmla="*/ 9474 h 10000"/>
                <a:gd name="connsiteX329" fmla="*/ 5002 w 9979"/>
                <a:gd name="connsiteY329" fmla="*/ 9389 h 10000"/>
                <a:gd name="connsiteX330" fmla="*/ 5126 w 9979"/>
                <a:gd name="connsiteY330" fmla="*/ 9304 h 10000"/>
                <a:gd name="connsiteX331" fmla="*/ 5250 w 9979"/>
                <a:gd name="connsiteY331" fmla="*/ 9233 h 10000"/>
                <a:gd name="connsiteX332" fmla="*/ 5372 w 9979"/>
                <a:gd name="connsiteY332" fmla="*/ 9148 h 10000"/>
                <a:gd name="connsiteX333" fmla="*/ 5490 w 9979"/>
                <a:gd name="connsiteY333" fmla="*/ 9063 h 10000"/>
                <a:gd name="connsiteX334" fmla="*/ 5615 w 9979"/>
                <a:gd name="connsiteY334" fmla="*/ 8977 h 10000"/>
                <a:gd name="connsiteX335" fmla="*/ 5735 w 9979"/>
                <a:gd name="connsiteY335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803 w 10000"/>
                <a:gd name="connsiteY54" fmla="*/ 2168 h 10000"/>
                <a:gd name="connsiteX55" fmla="*/ 9723 w 10000"/>
                <a:gd name="connsiteY55" fmla="*/ 2351 h 10000"/>
                <a:gd name="connsiteX56" fmla="*/ 9651 w 10000"/>
                <a:gd name="connsiteY56" fmla="*/ 2492 h 10000"/>
                <a:gd name="connsiteX57" fmla="*/ 9588 w 10000"/>
                <a:gd name="connsiteY57" fmla="*/ 2623 h 10000"/>
                <a:gd name="connsiteX58" fmla="*/ 9522 w 10000"/>
                <a:gd name="connsiteY58" fmla="*/ 2736 h 10000"/>
                <a:gd name="connsiteX59" fmla="*/ 9463 w 10000"/>
                <a:gd name="connsiteY59" fmla="*/ 2823 h 10000"/>
                <a:gd name="connsiteX60" fmla="*/ 9408 w 10000"/>
                <a:gd name="connsiteY60" fmla="*/ 2906 h 10000"/>
                <a:gd name="connsiteX61" fmla="*/ 9351 w 10000"/>
                <a:gd name="connsiteY61" fmla="*/ 2953 h 10000"/>
                <a:gd name="connsiteX62" fmla="*/ 9297 w 10000"/>
                <a:gd name="connsiteY62" fmla="*/ 3008 h 10000"/>
                <a:gd name="connsiteX63" fmla="*/ 9239 w 10000"/>
                <a:gd name="connsiteY63" fmla="*/ 3022 h 10000"/>
                <a:gd name="connsiteX64" fmla="*/ 9178 w 10000"/>
                <a:gd name="connsiteY64" fmla="*/ 3037 h 10000"/>
                <a:gd name="connsiteX65" fmla="*/ 9122 w 10000"/>
                <a:gd name="connsiteY65" fmla="*/ 3051 h 10000"/>
                <a:gd name="connsiteX66" fmla="*/ 9055 w 10000"/>
                <a:gd name="connsiteY66" fmla="*/ 3051 h 10000"/>
                <a:gd name="connsiteX67" fmla="*/ 8986 w 10000"/>
                <a:gd name="connsiteY67" fmla="*/ 3037 h 10000"/>
                <a:gd name="connsiteX68" fmla="*/ 8908 w 10000"/>
                <a:gd name="connsiteY68" fmla="*/ 3037 h 10000"/>
                <a:gd name="connsiteX69" fmla="*/ 8826 w 10000"/>
                <a:gd name="connsiteY69" fmla="*/ 3022 h 10000"/>
                <a:gd name="connsiteX70" fmla="*/ 8732 w 10000"/>
                <a:gd name="connsiteY70" fmla="*/ 3008 h 10000"/>
                <a:gd name="connsiteX71" fmla="*/ 8673 w 10000"/>
                <a:gd name="connsiteY71" fmla="*/ 2935 h 10000"/>
                <a:gd name="connsiteX72" fmla="*/ 8610 w 10000"/>
                <a:gd name="connsiteY72" fmla="*/ 2892 h 10000"/>
                <a:gd name="connsiteX73" fmla="*/ 8553 w 10000"/>
                <a:gd name="connsiteY73" fmla="*/ 2823 h 10000"/>
                <a:gd name="connsiteX74" fmla="*/ 8484 w 10000"/>
                <a:gd name="connsiteY74" fmla="*/ 2763 h 10000"/>
                <a:gd name="connsiteX75" fmla="*/ 8431 w 10000"/>
                <a:gd name="connsiteY75" fmla="*/ 2692 h 10000"/>
                <a:gd name="connsiteX76" fmla="*/ 8370 w 10000"/>
                <a:gd name="connsiteY76" fmla="*/ 2593 h 10000"/>
                <a:gd name="connsiteX77" fmla="*/ 8322 w 10000"/>
                <a:gd name="connsiteY77" fmla="*/ 2478 h 10000"/>
                <a:gd name="connsiteX78" fmla="*/ 8278 w 10000"/>
                <a:gd name="connsiteY78" fmla="*/ 2351 h 10000"/>
                <a:gd name="connsiteX79" fmla="*/ 8300 w 10000"/>
                <a:gd name="connsiteY79" fmla="*/ 2295 h 10000"/>
                <a:gd name="connsiteX80" fmla="*/ 8317 w 10000"/>
                <a:gd name="connsiteY80" fmla="*/ 2238 h 10000"/>
                <a:gd name="connsiteX81" fmla="*/ 8334 w 10000"/>
                <a:gd name="connsiteY81" fmla="*/ 2168 h 10000"/>
                <a:gd name="connsiteX82" fmla="*/ 8350 w 10000"/>
                <a:gd name="connsiteY82" fmla="*/ 2112 h 10000"/>
                <a:gd name="connsiteX83" fmla="*/ 8397 w 10000"/>
                <a:gd name="connsiteY83" fmla="*/ 1753 h 10000"/>
                <a:gd name="connsiteX84" fmla="*/ 8414 w 10000"/>
                <a:gd name="connsiteY84" fmla="*/ 1397 h 10000"/>
                <a:gd name="connsiteX85" fmla="*/ 8414 w 10000"/>
                <a:gd name="connsiteY85" fmla="*/ 1042 h 10000"/>
                <a:gd name="connsiteX86" fmla="*/ 8403 w 10000"/>
                <a:gd name="connsiteY86" fmla="*/ 685 h 10000"/>
                <a:gd name="connsiteX87" fmla="*/ 8370 w 10000"/>
                <a:gd name="connsiteY87" fmla="*/ 330 h 10000"/>
                <a:gd name="connsiteX88" fmla="*/ 8317 w 10000"/>
                <a:gd name="connsiteY88" fmla="*/ 0 h 10000"/>
                <a:gd name="connsiteX89" fmla="*/ 7834 w 10000"/>
                <a:gd name="connsiteY89" fmla="*/ 1925 h 10000"/>
                <a:gd name="connsiteX90" fmla="*/ 7704 w 10000"/>
                <a:gd name="connsiteY90" fmla="*/ 1955 h 10000"/>
                <a:gd name="connsiteX91" fmla="*/ 7580 w 10000"/>
                <a:gd name="connsiteY91" fmla="*/ 2025 h 10000"/>
                <a:gd name="connsiteX92" fmla="*/ 7457 w 10000"/>
                <a:gd name="connsiteY92" fmla="*/ 2112 h 10000"/>
                <a:gd name="connsiteX93" fmla="*/ 7338 w 10000"/>
                <a:gd name="connsiteY93" fmla="*/ 2195 h 10000"/>
                <a:gd name="connsiteX94" fmla="*/ 7224 w 10000"/>
                <a:gd name="connsiteY94" fmla="*/ 2337 h 10000"/>
                <a:gd name="connsiteX95" fmla="*/ 6050 w 10000"/>
                <a:gd name="connsiteY95" fmla="*/ 6569 h 10000"/>
                <a:gd name="connsiteX96" fmla="*/ 5932 w 10000"/>
                <a:gd name="connsiteY96" fmla="*/ 6439 h 10000"/>
                <a:gd name="connsiteX97" fmla="*/ 5834 w 10000"/>
                <a:gd name="connsiteY97" fmla="*/ 6371 h 10000"/>
                <a:gd name="connsiteX98" fmla="*/ 5747 w 10000"/>
                <a:gd name="connsiteY98" fmla="*/ 6284 h 10000"/>
                <a:gd name="connsiteX99" fmla="*/ 5656 w 10000"/>
                <a:gd name="connsiteY99" fmla="*/ 6185 h 10000"/>
                <a:gd name="connsiteX100" fmla="*/ 5573 w 10000"/>
                <a:gd name="connsiteY100" fmla="*/ 6100 h 10000"/>
                <a:gd name="connsiteX101" fmla="*/ 5514 w 10000"/>
                <a:gd name="connsiteY101" fmla="*/ 6000 h 10000"/>
                <a:gd name="connsiteX102" fmla="*/ 5486 w 10000"/>
                <a:gd name="connsiteY102" fmla="*/ 5886 h 10000"/>
                <a:gd name="connsiteX103" fmla="*/ 5372 w 10000"/>
                <a:gd name="connsiteY103" fmla="*/ 5928 h 10000"/>
                <a:gd name="connsiteX104" fmla="*/ 5188 w 10000"/>
                <a:gd name="connsiteY104" fmla="*/ 6013 h 10000"/>
                <a:gd name="connsiteX105" fmla="*/ 4958 w 10000"/>
                <a:gd name="connsiteY105" fmla="*/ 6100 h 10000"/>
                <a:gd name="connsiteX106" fmla="*/ 4683 w 10000"/>
                <a:gd name="connsiteY106" fmla="*/ 6226 h 10000"/>
                <a:gd name="connsiteX107" fmla="*/ 4367 w 10000"/>
                <a:gd name="connsiteY107" fmla="*/ 6355 h 10000"/>
                <a:gd name="connsiteX108" fmla="*/ 4028 w 10000"/>
                <a:gd name="connsiteY108" fmla="*/ 6483 h 10000"/>
                <a:gd name="connsiteX109" fmla="*/ 3680 w 10000"/>
                <a:gd name="connsiteY109" fmla="*/ 6637 h 10000"/>
                <a:gd name="connsiteX110" fmla="*/ 3324 w 10000"/>
                <a:gd name="connsiteY110" fmla="*/ 6781 h 10000"/>
                <a:gd name="connsiteX111" fmla="*/ 2974 w 10000"/>
                <a:gd name="connsiteY111" fmla="*/ 6925 h 10000"/>
                <a:gd name="connsiteX112" fmla="*/ 2645 w 10000"/>
                <a:gd name="connsiteY112" fmla="*/ 7082 h 10000"/>
                <a:gd name="connsiteX113" fmla="*/ 2337 w 10000"/>
                <a:gd name="connsiteY113" fmla="*/ 7208 h 10000"/>
                <a:gd name="connsiteX114" fmla="*/ 2054 w 10000"/>
                <a:gd name="connsiteY114" fmla="*/ 7325 h 10000"/>
                <a:gd name="connsiteX115" fmla="*/ 1824 w 10000"/>
                <a:gd name="connsiteY115" fmla="*/ 7423 h 10000"/>
                <a:gd name="connsiteX116" fmla="*/ 1648 w 10000"/>
                <a:gd name="connsiteY116" fmla="*/ 7480 h 10000"/>
                <a:gd name="connsiteX117" fmla="*/ 1529 w 10000"/>
                <a:gd name="connsiteY117" fmla="*/ 7538 h 10000"/>
                <a:gd name="connsiteX118" fmla="*/ 1492 w 10000"/>
                <a:gd name="connsiteY118" fmla="*/ 7551 h 10000"/>
                <a:gd name="connsiteX119" fmla="*/ 1400 w 10000"/>
                <a:gd name="connsiteY119" fmla="*/ 7480 h 10000"/>
                <a:gd name="connsiteX120" fmla="*/ 1311 w 10000"/>
                <a:gd name="connsiteY120" fmla="*/ 7410 h 10000"/>
                <a:gd name="connsiteX121" fmla="*/ 1228 w 10000"/>
                <a:gd name="connsiteY121" fmla="*/ 7339 h 10000"/>
                <a:gd name="connsiteX122" fmla="*/ 1138 w 10000"/>
                <a:gd name="connsiteY122" fmla="*/ 7254 h 10000"/>
                <a:gd name="connsiteX123" fmla="*/ 1046 w 10000"/>
                <a:gd name="connsiteY123" fmla="*/ 7178 h 10000"/>
                <a:gd name="connsiteX124" fmla="*/ 956 w 10000"/>
                <a:gd name="connsiteY124" fmla="*/ 7095 h 10000"/>
                <a:gd name="connsiteX125" fmla="*/ 871 w 10000"/>
                <a:gd name="connsiteY125" fmla="*/ 7024 h 10000"/>
                <a:gd name="connsiteX126" fmla="*/ 783 w 10000"/>
                <a:gd name="connsiteY126" fmla="*/ 6941 h 10000"/>
                <a:gd name="connsiteX127" fmla="*/ 694 w 10000"/>
                <a:gd name="connsiteY127" fmla="*/ 6869 h 10000"/>
                <a:gd name="connsiteX128" fmla="*/ 600 w 10000"/>
                <a:gd name="connsiteY128" fmla="*/ 6798 h 10000"/>
                <a:gd name="connsiteX129" fmla="*/ 517 w 10000"/>
                <a:gd name="connsiteY129" fmla="*/ 6711 h 10000"/>
                <a:gd name="connsiteX130" fmla="*/ 423 w 10000"/>
                <a:gd name="connsiteY130" fmla="*/ 6653 h 10000"/>
                <a:gd name="connsiteX131" fmla="*/ 333 w 10000"/>
                <a:gd name="connsiteY131" fmla="*/ 6582 h 10000"/>
                <a:gd name="connsiteX132" fmla="*/ 243 w 10000"/>
                <a:gd name="connsiteY132" fmla="*/ 6511 h 10000"/>
                <a:gd name="connsiteX133" fmla="*/ 152 w 10000"/>
                <a:gd name="connsiteY133" fmla="*/ 6455 h 10000"/>
                <a:gd name="connsiteX134" fmla="*/ 61 w 10000"/>
                <a:gd name="connsiteY134" fmla="*/ 6385 h 10000"/>
                <a:gd name="connsiteX135" fmla="*/ 0 w 10000"/>
                <a:gd name="connsiteY135" fmla="*/ 6551 h 10000"/>
                <a:gd name="connsiteX136" fmla="*/ 15 w 10000"/>
                <a:gd name="connsiteY136" fmla="*/ 6582 h 10000"/>
                <a:gd name="connsiteX137" fmla="*/ 55 w 10000"/>
                <a:gd name="connsiteY137" fmla="*/ 6637 h 10000"/>
                <a:gd name="connsiteX138" fmla="*/ 116 w 10000"/>
                <a:gd name="connsiteY138" fmla="*/ 6698 h 10000"/>
                <a:gd name="connsiteX139" fmla="*/ 195 w 10000"/>
                <a:gd name="connsiteY139" fmla="*/ 6781 h 10000"/>
                <a:gd name="connsiteX140" fmla="*/ 293 w 10000"/>
                <a:gd name="connsiteY140" fmla="*/ 6869 h 10000"/>
                <a:gd name="connsiteX141" fmla="*/ 402 w 10000"/>
                <a:gd name="connsiteY141" fmla="*/ 6967 h 10000"/>
                <a:gd name="connsiteX142" fmla="*/ 505 w 10000"/>
                <a:gd name="connsiteY142" fmla="*/ 7082 h 10000"/>
                <a:gd name="connsiteX143" fmla="*/ 617 w 10000"/>
                <a:gd name="connsiteY143" fmla="*/ 7178 h 10000"/>
                <a:gd name="connsiteX144" fmla="*/ 731 w 10000"/>
                <a:gd name="connsiteY144" fmla="*/ 7296 h 10000"/>
                <a:gd name="connsiteX145" fmla="*/ 837 w 10000"/>
                <a:gd name="connsiteY145" fmla="*/ 7394 h 10000"/>
                <a:gd name="connsiteX146" fmla="*/ 946 w 10000"/>
                <a:gd name="connsiteY146" fmla="*/ 7480 h 10000"/>
                <a:gd name="connsiteX147" fmla="*/ 1034 w 10000"/>
                <a:gd name="connsiteY147" fmla="*/ 7566 h 10000"/>
                <a:gd name="connsiteX148" fmla="*/ 1107 w 10000"/>
                <a:gd name="connsiteY148" fmla="*/ 7653 h 10000"/>
                <a:gd name="connsiteX149" fmla="*/ 1169 w 10000"/>
                <a:gd name="connsiteY149" fmla="*/ 7694 h 10000"/>
                <a:gd name="connsiteX150" fmla="*/ 1212 w 10000"/>
                <a:gd name="connsiteY150" fmla="*/ 7738 h 10000"/>
                <a:gd name="connsiteX151" fmla="*/ 1223 w 10000"/>
                <a:gd name="connsiteY151" fmla="*/ 7753 h 10000"/>
                <a:gd name="connsiteX152" fmla="*/ 1217 w 10000"/>
                <a:gd name="connsiteY152" fmla="*/ 7753 h 10000"/>
                <a:gd name="connsiteX153" fmla="*/ 1194 w 10000"/>
                <a:gd name="connsiteY153" fmla="*/ 7766 h 10000"/>
                <a:gd name="connsiteX154" fmla="*/ 1169 w 10000"/>
                <a:gd name="connsiteY154" fmla="*/ 7795 h 10000"/>
                <a:gd name="connsiteX155" fmla="*/ 1138 w 10000"/>
                <a:gd name="connsiteY155" fmla="*/ 7836 h 10000"/>
                <a:gd name="connsiteX156" fmla="*/ 1096 w 10000"/>
                <a:gd name="connsiteY156" fmla="*/ 7865 h 10000"/>
                <a:gd name="connsiteX157" fmla="*/ 1062 w 10000"/>
                <a:gd name="connsiteY157" fmla="*/ 7907 h 10000"/>
                <a:gd name="connsiteX158" fmla="*/ 1034 w 10000"/>
                <a:gd name="connsiteY158" fmla="*/ 7950 h 10000"/>
                <a:gd name="connsiteX159" fmla="*/ 1006 w 10000"/>
                <a:gd name="connsiteY159" fmla="*/ 7993 h 10000"/>
                <a:gd name="connsiteX160" fmla="*/ 2761 w 10000"/>
                <a:gd name="connsiteY160" fmla="*/ 9944 h 10000"/>
                <a:gd name="connsiteX161" fmla="*/ 2798 w 10000"/>
                <a:gd name="connsiteY161" fmla="*/ 9987 h 10000"/>
                <a:gd name="connsiteX162" fmla="*/ 2825 w 10000"/>
                <a:gd name="connsiteY162" fmla="*/ 10000 h 10000"/>
                <a:gd name="connsiteX163" fmla="*/ 2858 w 10000"/>
                <a:gd name="connsiteY163" fmla="*/ 10000 h 10000"/>
                <a:gd name="connsiteX164" fmla="*/ 2893 w 10000"/>
                <a:gd name="connsiteY164" fmla="*/ 9928 h 10000"/>
                <a:gd name="connsiteX165" fmla="*/ 1384 w 10000"/>
                <a:gd name="connsiteY165" fmla="*/ 8106 h 10000"/>
                <a:gd name="connsiteX166" fmla="*/ 1486 w 10000"/>
                <a:gd name="connsiteY166" fmla="*/ 8050 h 10000"/>
                <a:gd name="connsiteX167" fmla="*/ 1661 w 10000"/>
                <a:gd name="connsiteY167" fmla="*/ 7963 h 10000"/>
                <a:gd name="connsiteX168" fmla="*/ 1890 w 10000"/>
                <a:gd name="connsiteY168" fmla="*/ 7836 h 10000"/>
                <a:gd name="connsiteX169" fmla="*/ 2167 w 10000"/>
                <a:gd name="connsiteY169" fmla="*/ 7694 h 10000"/>
                <a:gd name="connsiteX170" fmla="*/ 2482 w 10000"/>
                <a:gd name="connsiteY170" fmla="*/ 7551 h 10000"/>
                <a:gd name="connsiteX171" fmla="*/ 2825 w 10000"/>
                <a:gd name="connsiteY171" fmla="*/ 7394 h 10000"/>
                <a:gd name="connsiteX172" fmla="*/ 3190 w 10000"/>
                <a:gd name="connsiteY172" fmla="*/ 7208 h 10000"/>
                <a:gd name="connsiteX173" fmla="*/ 3550 w 10000"/>
                <a:gd name="connsiteY173" fmla="*/ 7038 h 10000"/>
                <a:gd name="connsiteX174" fmla="*/ 3916 w 10000"/>
                <a:gd name="connsiteY174" fmla="*/ 6881 h 10000"/>
                <a:gd name="connsiteX175" fmla="*/ 4260 w 10000"/>
                <a:gd name="connsiteY175" fmla="*/ 6711 h 10000"/>
                <a:gd name="connsiteX176" fmla="*/ 4581 w 10000"/>
                <a:gd name="connsiteY176" fmla="*/ 6569 h 10000"/>
                <a:gd name="connsiteX177" fmla="*/ 4867 w 10000"/>
                <a:gd name="connsiteY177" fmla="*/ 6426 h 10000"/>
                <a:gd name="connsiteX178" fmla="*/ 5115 w 10000"/>
                <a:gd name="connsiteY178" fmla="*/ 6326 h 10000"/>
                <a:gd name="connsiteX179" fmla="*/ 5296 w 10000"/>
                <a:gd name="connsiteY179" fmla="*/ 6226 h 10000"/>
                <a:gd name="connsiteX180" fmla="*/ 5419 w 10000"/>
                <a:gd name="connsiteY180" fmla="*/ 6170 h 10000"/>
                <a:gd name="connsiteX181" fmla="*/ 5457 w 10000"/>
                <a:gd name="connsiteY181" fmla="*/ 6158 h 10000"/>
                <a:gd name="connsiteX182" fmla="*/ 5527 w 10000"/>
                <a:gd name="connsiteY182" fmla="*/ 6255 h 10000"/>
                <a:gd name="connsiteX183" fmla="*/ 5598 w 10000"/>
                <a:gd name="connsiteY183" fmla="*/ 6355 h 10000"/>
                <a:gd name="connsiteX184" fmla="*/ 5677 w 10000"/>
                <a:gd name="connsiteY184" fmla="*/ 6455 h 10000"/>
                <a:gd name="connsiteX185" fmla="*/ 5757 w 10000"/>
                <a:gd name="connsiteY185" fmla="*/ 6569 h 10000"/>
                <a:gd name="connsiteX186" fmla="*/ 5824 w 10000"/>
                <a:gd name="connsiteY186" fmla="*/ 6683 h 10000"/>
                <a:gd name="connsiteX187" fmla="*/ 5897 w 10000"/>
                <a:gd name="connsiteY187" fmla="*/ 6798 h 10000"/>
                <a:gd name="connsiteX188" fmla="*/ 5965 w 10000"/>
                <a:gd name="connsiteY188" fmla="*/ 6910 h 10000"/>
                <a:gd name="connsiteX189" fmla="*/ 6034 w 10000"/>
                <a:gd name="connsiteY189" fmla="*/ 7038 h 10000"/>
                <a:gd name="connsiteX190" fmla="*/ 6029 w 10000"/>
                <a:gd name="connsiteY190" fmla="*/ 7464 h 10000"/>
                <a:gd name="connsiteX191" fmla="*/ 6000 w 10000"/>
                <a:gd name="connsiteY191" fmla="*/ 7865 h 10000"/>
                <a:gd name="connsiteX192" fmla="*/ 5965 w 10000"/>
                <a:gd name="connsiteY192" fmla="*/ 8279 h 10000"/>
                <a:gd name="connsiteX193" fmla="*/ 5932 w 10000"/>
                <a:gd name="connsiteY193" fmla="*/ 8649 h 10000"/>
                <a:gd name="connsiteX194" fmla="*/ 5886 w 10000"/>
                <a:gd name="connsiteY194" fmla="*/ 8519 h 10000"/>
                <a:gd name="connsiteX195" fmla="*/ 5834 w 10000"/>
                <a:gd name="connsiteY195" fmla="*/ 8391 h 10000"/>
                <a:gd name="connsiteX196" fmla="*/ 5791 w 10000"/>
                <a:gd name="connsiteY196" fmla="*/ 8263 h 10000"/>
                <a:gd name="connsiteX197" fmla="*/ 5747 w 10000"/>
                <a:gd name="connsiteY197" fmla="*/ 8146 h 10000"/>
                <a:gd name="connsiteX198" fmla="*/ 5700 w 10000"/>
                <a:gd name="connsiteY198" fmla="*/ 8020 h 10000"/>
                <a:gd name="connsiteX199" fmla="*/ 5656 w 10000"/>
                <a:gd name="connsiteY199" fmla="*/ 7907 h 10000"/>
                <a:gd name="connsiteX200" fmla="*/ 5604 w 10000"/>
                <a:gd name="connsiteY200" fmla="*/ 7795 h 10000"/>
                <a:gd name="connsiteX201" fmla="*/ 5547 w 10000"/>
                <a:gd name="connsiteY201" fmla="*/ 7694 h 10000"/>
                <a:gd name="connsiteX202" fmla="*/ 5593 w 10000"/>
                <a:gd name="connsiteY202" fmla="*/ 7694 h 10000"/>
                <a:gd name="connsiteX203" fmla="*/ 5639 w 10000"/>
                <a:gd name="connsiteY203" fmla="*/ 7738 h 10000"/>
                <a:gd name="connsiteX204" fmla="*/ 5683 w 10000"/>
                <a:gd name="connsiteY204" fmla="*/ 7808 h 10000"/>
                <a:gd name="connsiteX205" fmla="*/ 5723 w 10000"/>
                <a:gd name="connsiteY205" fmla="*/ 7895 h 10000"/>
                <a:gd name="connsiteX206" fmla="*/ 5770 w 10000"/>
                <a:gd name="connsiteY206" fmla="*/ 7980 h 10000"/>
                <a:gd name="connsiteX207" fmla="*/ 5813 w 10000"/>
                <a:gd name="connsiteY207" fmla="*/ 8007 h 10000"/>
                <a:gd name="connsiteX208" fmla="*/ 5857 w 10000"/>
                <a:gd name="connsiteY208" fmla="*/ 8007 h 10000"/>
                <a:gd name="connsiteX209" fmla="*/ 5907 w 10000"/>
                <a:gd name="connsiteY209" fmla="*/ 7950 h 10000"/>
                <a:gd name="connsiteX210" fmla="*/ 5864 w 10000"/>
                <a:gd name="connsiteY210" fmla="*/ 7753 h 10000"/>
                <a:gd name="connsiteX211" fmla="*/ 5807 w 10000"/>
                <a:gd name="connsiteY211" fmla="*/ 7566 h 10000"/>
                <a:gd name="connsiteX212" fmla="*/ 5747 w 10000"/>
                <a:gd name="connsiteY212" fmla="*/ 7410 h 10000"/>
                <a:gd name="connsiteX213" fmla="*/ 5677 w 10000"/>
                <a:gd name="connsiteY213" fmla="*/ 7239 h 10000"/>
                <a:gd name="connsiteX214" fmla="*/ 5604 w 10000"/>
                <a:gd name="connsiteY214" fmla="*/ 7095 h 10000"/>
                <a:gd name="connsiteX215" fmla="*/ 5527 w 10000"/>
                <a:gd name="connsiteY215" fmla="*/ 6967 h 10000"/>
                <a:gd name="connsiteX216" fmla="*/ 5447 w 10000"/>
                <a:gd name="connsiteY216" fmla="*/ 6854 h 10000"/>
                <a:gd name="connsiteX217" fmla="*/ 5372 w 10000"/>
                <a:gd name="connsiteY217" fmla="*/ 6753 h 10000"/>
                <a:gd name="connsiteX218" fmla="*/ 5424 w 10000"/>
                <a:gd name="connsiteY218" fmla="*/ 6766 h 10000"/>
                <a:gd name="connsiteX219" fmla="*/ 5475 w 10000"/>
                <a:gd name="connsiteY219" fmla="*/ 6781 h 10000"/>
                <a:gd name="connsiteX220" fmla="*/ 5527 w 10000"/>
                <a:gd name="connsiteY220" fmla="*/ 6811 h 10000"/>
                <a:gd name="connsiteX221" fmla="*/ 5578 w 10000"/>
                <a:gd name="connsiteY221" fmla="*/ 6854 h 10000"/>
                <a:gd name="connsiteX222" fmla="*/ 5632 w 10000"/>
                <a:gd name="connsiteY222" fmla="*/ 6881 h 10000"/>
                <a:gd name="connsiteX223" fmla="*/ 5683 w 10000"/>
                <a:gd name="connsiteY223" fmla="*/ 6925 h 10000"/>
                <a:gd name="connsiteX224" fmla="*/ 5728 w 10000"/>
                <a:gd name="connsiteY224" fmla="*/ 6981 h 10000"/>
                <a:gd name="connsiteX225" fmla="*/ 5775 w 10000"/>
                <a:gd name="connsiteY225" fmla="*/ 7038 h 10000"/>
                <a:gd name="connsiteX226" fmla="*/ 5801 w 10000"/>
                <a:gd name="connsiteY226" fmla="*/ 7053 h 10000"/>
                <a:gd name="connsiteX227" fmla="*/ 5824 w 10000"/>
                <a:gd name="connsiteY227" fmla="*/ 7108 h 10000"/>
                <a:gd name="connsiteX228" fmla="*/ 5852 w 10000"/>
                <a:gd name="connsiteY228" fmla="*/ 7178 h 10000"/>
                <a:gd name="connsiteX229" fmla="*/ 5870 w 10000"/>
                <a:gd name="connsiteY229" fmla="*/ 7225 h 10000"/>
                <a:gd name="connsiteX230" fmla="*/ 5897 w 10000"/>
                <a:gd name="connsiteY230" fmla="*/ 7296 h 10000"/>
                <a:gd name="connsiteX231" fmla="*/ 5920 w 10000"/>
                <a:gd name="connsiteY231" fmla="*/ 7310 h 10000"/>
                <a:gd name="connsiteX232" fmla="*/ 5947 w 10000"/>
                <a:gd name="connsiteY232" fmla="*/ 7296 h 10000"/>
                <a:gd name="connsiteX233" fmla="*/ 5982 w 10000"/>
                <a:gd name="connsiteY233" fmla="*/ 7225 h 10000"/>
                <a:gd name="connsiteX234" fmla="*/ 5937 w 10000"/>
                <a:gd name="connsiteY234" fmla="*/ 7082 h 10000"/>
                <a:gd name="connsiteX235" fmla="*/ 5886 w 10000"/>
                <a:gd name="connsiteY235" fmla="*/ 6967 h 10000"/>
                <a:gd name="connsiteX236" fmla="*/ 5824 w 10000"/>
                <a:gd name="connsiteY236" fmla="*/ 6869 h 10000"/>
                <a:gd name="connsiteX237" fmla="*/ 5770 w 10000"/>
                <a:gd name="connsiteY237" fmla="*/ 6781 h 10000"/>
                <a:gd name="connsiteX238" fmla="*/ 5700 w 10000"/>
                <a:gd name="connsiteY238" fmla="*/ 6711 h 10000"/>
                <a:gd name="connsiteX239" fmla="*/ 5639 w 10000"/>
                <a:gd name="connsiteY239" fmla="*/ 6669 h 10000"/>
                <a:gd name="connsiteX240" fmla="*/ 5568 w 10000"/>
                <a:gd name="connsiteY240" fmla="*/ 6597 h 10000"/>
                <a:gd name="connsiteX241" fmla="*/ 5502 w 10000"/>
                <a:gd name="connsiteY241" fmla="*/ 6551 h 10000"/>
                <a:gd name="connsiteX242" fmla="*/ 5463 w 10000"/>
                <a:gd name="connsiteY242" fmla="*/ 6511 h 10000"/>
                <a:gd name="connsiteX243" fmla="*/ 5419 w 10000"/>
                <a:gd name="connsiteY243" fmla="*/ 6496 h 10000"/>
                <a:gd name="connsiteX244" fmla="*/ 5378 w 10000"/>
                <a:gd name="connsiteY244" fmla="*/ 6496 h 10000"/>
                <a:gd name="connsiteX245" fmla="*/ 5344 w 10000"/>
                <a:gd name="connsiteY245" fmla="*/ 6569 h 10000"/>
                <a:gd name="connsiteX246" fmla="*/ 5344 w 10000"/>
                <a:gd name="connsiteY246" fmla="*/ 6610 h 10000"/>
                <a:gd name="connsiteX247" fmla="*/ 5350 w 10000"/>
                <a:gd name="connsiteY247" fmla="*/ 6669 h 10000"/>
                <a:gd name="connsiteX248" fmla="*/ 5355 w 10000"/>
                <a:gd name="connsiteY248" fmla="*/ 6698 h 10000"/>
                <a:gd name="connsiteX249" fmla="*/ 5372 w 10000"/>
                <a:gd name="connsiteY249" fmla="*/ 6724 h 10000"/>
                <a:gd name="connsiteX250" fmla="*/ 5328 w 10000"/>
                <a:gd name="connsiteY250" fmla="*/ 6766 h 10000"/>
                <a:gd name="connsiteX251" fmla="*/ 5272 w 10000"/>
                <a:gd name="connsiteY251" fmla="*/ 6781 h 10000"/>
                <a:gd name="connsiteX252" fmla="*/ 5234 w 10000"/>
                <a:gd name="connsiteY252" fmla="*/ 6811 h 10000"/>
                <a:gd name="connsiteX253" fmla="*/ 5229 w 10000"/>
                <a:gd name="connsiteY253" fmla="*/ 6941 h 10000"/>
                <a:gd name="connsiteX254" fmla="*/ 5284 w 10000"/>
                <a:gd name="connsiteY254" fmla="*/ 6995 h 10000"/>
                <a:gd name="connsiteX255" fmla="*/ 5334 w 10000"/>
                <a:gd name="connsiteY255" fmla="*/ 7038 h 10000"/>
                <a:gd name="connsiteX256" fmla="*/ 5383 w 10000"/>
                <a:gd name="connsiteY256" fmla="*/ 7095 h 10000"/>
                <a:gd name="connsiteX257" fmla="*/ 5440 w 10000"/>
                <a:gd name="connsiteY257" fmla="*/ 7123 h 10000"/>
                <a:gd name="connsiteX258" fmla="*/ 5486 w 10000"/>
                <a:gd name="connsiteY258" fmla="*/ 7178 h 10000"/>
                <a:gd name="connsiteX259" fmla="*/ 5542 w 10000"/>
                <a:gd name="connsiteY259" fmla="*/ 7239 h 10000"/>
                <a:gd name="connsiteX260" fmla="*/ 5588 w 10000"/>
                <a:gd name="connsiteY260" fmla="*/ 7325 h 10000"/>
                <a:gd name="connsiteX261" fmla="*/ 5632 w 10000"/>
                <a:gd name="connsiteY261" fmla="*/ 7410 h 10000"/>
                <a:gd name="connsiteX262" fmla="*/ 5593 w 10000"/>
                <a:gd name="connsiteY262" fmla="*/ 7423 h 10000"/>
                <a:gd name="connsiteX263" fmla="*/ 5547 w 10000"/>
                <a:gd name="connsiteY263" fmla="*/ 7423 h 10000"/>
                <a:gd name="connsiteX264" fmla="*/ 5508 w 10000"/>
                <a:gd name="connsiteY264" fmla="*/ 7410 h 10000"/>
                <a:gd name="connsiteX265" fmla="*/ 5463 w 10000"/>
                <a:gd name="connsiteY265" fmla="*/ 7367 h 10000"/>
                <a:gd name="connsiteX266" fmla="*/ 5419 w 10000"/>
                <a:gd name="connsiteY266" fmla="*/ 7339 h 10000"/>
                <a:gd name="connsiteX267" fmla="*/ 5372 w 10000"/>
                <a:gd name="connsiteY267" fmla="*/ 7325 h 10000"/>
                <a:gd name="connsiteX268" fmla="*/ 5334 w 10000"/>
                <a:gd name="connsiteY268" fmla="*/ 7353 h 10000"/>
                <a:gd name="connsiteX269" fmla="*/ 5289 w 10000"/>
                <a:gd name="connsiteY269" fmla="*/ 7410 h 10000"/>
                <a:gd name="connsiteX270" fmla="*/ 5306 w 10000"/>
                <a:gd name="connsiteY270" fmla="*/ 7580 h 10000"/>
                <a:gd name="connsiteX271" fmla="*/ 5344 w 10000"/>
                <a:gd name="connsiteY271" fmla="*/ 7738 h 10000"/>
                <a:gd name="connsiteX272" fmla="*/ 5389 w 10000"/>
                <a:gd name="connsiteY272" fmla="*/ 7850 h 10000"/>
                <a:gd name="connsiteX273" fmla="*/ 5447 w 10000"/>
                <a:gd name="connsiteY273" fmla="*/ 7963 h 10000"/>
                <a:gd name="connsiteX274" fmla="*/ 5502 w 10000"/>
                <a:gd name="connsiteY274" fmla="*/ 8078 h 10000"/>
                <a:gd name="connsiteX275" fmla="*/ 5562 w 10000"/>
                <a:gd name="connsiteY275" fmla="*/ 8206 h 10000"/>
                <a:gd name="connsiteX276" fmla="*/ 5604 w 10000"/>
                <a:gd name="connsiteY276" fmla="*/ 8376 h 10000"/>
                <a:gd name="connsiteX277" fmla="*/ 5644 w 10000"/>
                <a:gd name="connsiteY277" fmla="*/ 8547 h 10000"/>
                <a:gd name="connsiteX278" fmla="*/ 5542 w 10000"/>
                <a:gd name="connsiteY278" fmla="*/ 8606 h 10000"/>
                <a:gd name="connsiteX279" fmla="*/ 5429 w 10000"/>
                <a:gd name="connsiteY279" fmla="*/ 8664 h 10000"/>
                <a:gd name="connsiteX280" fmla="*/ 5328 w 10000"/>
                <a:gd name="connsiteY280" fmla="*/ 8750 h 10000"/>
                <a:gd name="connsiteX281" fmla="*/ 5224 w 10000"/>
                <a:gd name="connsiteY281" fmla="*/ 8835 h 10000"/>
                <a:gd name="connsiteX282" fmla="*/ 5121 w 10000"/>
                <a:gd name="connsiteY282" fmla="*/ 8920 h 10000"/>
                <a:gd name="connsiteX283" fmla="*/ 5013 w 10000"/>
                <a:gd name="connsiteY283" fmla="*/ 8977 h 10000"/>
                <a:gd name="connsiteX284" fmla="*/ 4904 w 10000"/>
                <a:gd name="connsiteY284" fmla="*/ 9033 h 10000"/>
                <a:gd name="connsiteX285" fmla="*/ 4800 w 10000"/>
                <a:gd name="connsiteY285" fmla="*/ 9048 h 10000"/>
                <a:gd name="connsiteX286" fmla="*/ 4822 w 10000"/>
                <a:gd name="connsiteY286" fmla="*/ 8693 h 10000"/>
                <a:gd name="connsiteX287" fmla="*/ 4832 w 10000"/>
                <a:gd name="connsiteY287" fmla="*/ 8292 h 10000"/>
                <a:gd name="connsiteX288" fmla="*/ 4822 w 10000"/>
                <a:gd name="connsiteY288" fmla="*/ 7907 h 10000"/>
                <a:gd name="connsiteX289" fmla="*/ 4800 w 10000"/>
                <a:gd name="connsiteY289" fmla="*/ 7551 h 10000"/>
                <a:gd name="connsiteX290" fmla="*/ 4772 w 10000"/>
                <a:gd name="connsiteY290" fmla="*/ 7437 h 10000"/>
                <a:gd name="connsiteX291" fmla="*/ 4744 w 10000"/>
                <a:gd name="connsiteY291" fmla="*/ 7310 h 10000"/>
                <a:gd name="connsiteX292" fmla="*/ 4710 w 10000"/>
                <a:gd name="connsiteY292" fmla="*/ 7194 h 10000"/>
                <a:gd name="connsiteX293" fmla="*/ 4659 w 10000"/>
                <a:gd name="connsiteY293" fmla="*/ 7151 h 10000"/>
                <a:gd name="connsiteX294" fmla="*/ 4607 w 10000"/>
                <a:gd name="connsiteY294" fmla="*/ 7394 h 10000"/>
                <a:gd name="connsiteX295" fmla="*/ 4575 w 10000"/>
                <a:gd name="connsiteY295" fmla="*/ 7639 h 10000"/>
                <a:gd name="connsiteX296" fmla="*/ 4540 w 10000"/>
                <a:gd name="connsiteY296" fmla="*/ 7879 h 10000"/>
                <a:gd name="connsiteX297" fmla="*/ 4483 w 10000"/>
                <a:gd name="connsiteY297" fmla="*/ 8106 h 10000"/>
                <a:gd name="connsiteX298" fmla="*/ 4260 w 10000"/>
                <a:gd name="connsiteY298" fmla="*/ 7151 h 10000"/>
                <a:gd name="connsiteX299" fmla="*/ 4192 w 10000"/>
                <a:gd name="connsiteY299" fmla="*/ 7151 h 10000"/>
                <a:gd name="connsiteX300" fmla="*/ 4192 w 10000"/>
                <a:gd name="connsiteY300" fmla="*/ 7310 h 10000"/>
                <a:gd name="connsiteX301" fmla="*/ 4239 w 10000"/>
                <a:gd name="connsiteY301" fmla="*/ 7480 h 10000"/>
                <a:gd name="connsiteX302" fmla="*/ 4278 w 10000"/>
                <a:gd name="connsiteY302" fmla="*/ 7666 h 10000"/>
                <a:gd name="connsiteX303" fmla="*/ 4309 w 10000"/>
                <a:gd name="connsiteY303" fmla="*/ 7850 h 10000"/>
                <a:gd name="connsiteX304" fmla="*/ 4343 w 10000"/>
                <a:gd name="connsiteY304" fmla="*/ 8050 h 10000"/>
                <a:gd name="connsiteX305" fmla="*/ 4372 w 10000"/>
                <a:gd name="connsiteY305" fmla="*/ 8221 h 10000"/>
                <a:gd name="connsiteX306" fmla="*/ 4400 w 10000"/>
                <a:gd name="connsiteY306" fmla="*/ 8418 h 10000"/>
                <a:gd name="connsiteX307" fmla="*/ 4418 w 10000"/>
                <a:gd name="connsiteY307" fmla="*/ 8635 h 10000"/>
                <a:gd name="connsiteX308" fmla="*/ 4439 w 10000"/>
                <a:gd name="connsiteY308" fmla="*/ 8835 h 10000"/>
                <a:gd name="connsiteX309" fmla="*/ 4490 w 10000"/>
                <a:gd name="connsiteY309" fmla="*/ 8805 h 10000"/>
                <a:gd name="connsiteX310" fmla="*/ 4535 w 10000"/>
                <a:gd name="connsiteY310" fmla="*/ 8723 h 10000"/>
                <a:gd name="connsiteX311" fmla="*/ 4570 w 10000"/>
                <a:gd name="connsiteY311" fmla="*/ 8635 h 10000"/>
                <a:gd name="connsiteX312" fmla="*/ 4601 w 10000"/>
                <a:gd name="connsiteY312" fmla="*/ 8534 h 10000"/>
                <a:gd name="connsiteX313" fmla="*/ 4624 w 10000"/>
                <a:gd name="connsiteY313" fmla="*/ 8418 h 10000"/>
                <a:gd name="connsiteX314" fmla="*/ 4649 w 10000"/>
                <a:gd name="connsiteY314" fmla="*/ 8292 h 10000"/>
                <a:gd name="connsiteX315" fmla="*/ 4667 w 10000"/>
                <a:gd name="connsiteY315" fmla="*/ 8178 h 10000"/>
                <a:gd name="connsiteX316" fmla="*/ 4689 w 10000"/>
                <a:gd name="connsiteY316" fmla="*/ 8066 h 10000"/>
                <a:gd name="connsiteX317" fmla="*/ 4710 w 10000"/>
                <a:gd name="connsiteY317" fmla="*/ 8178 h 10000"/>
                <a:gd name="connsiteX318" fmla="*/ 4700 w 10000"/>
                <a:gd name="connsiteY318" fmla="*/ 8432 h 10000"/>
                <a:gd name="connsiteX319" fmla="*/ 4673 w 10000"/>
                <a:gd name="connsiteY319" fmla="*/ 8705 h 10000"/>
                <a:gd name="connsiteX320" fmla="*/ 4649 w 10000"/>
                <a:gd name="connsiteY320" fmla="*/ 8948 h 10000"/>
                <a:gd name="connsiteX321" fmla="*/ 4607 w 10000"/>
                <a:gd name="connsiteY321" fmla="*/ 9205 h 10000"/>
                <a:gd name="connsiteX322" fmla="*/ 4570 w 10000"/>
                <a:gd name="connsiteY322" fmla="*/ 9459 h 10000"/>
                <a:gd name="connsiteX323" fmla="*/ 4530 w 10000"/>
                <a:gd name="connsiteY323" fmla="*/ 9703 h 10000"/>
                <a:gd name="connsiteX324" fmla="*/ 4734 w 10000"/>
                <a:gd name="connsiteY324" fmla="*/ 9861 h 10000"/>
                <a:gd name="connsiteX325" fmla="*/ 4749 w 10000"/>
                <a:gd name="connsiteY325" fmla="*/ 9673 h 10000"/>
                <a:gd name="connsiteX326" fmla="*/ 4772 w 10000"/>
                <a:gd name="connsiteY326" fmla="*/ 9516 h 10000"/>
                <a:gd name="connsiteX327" fmla="*/ 4888 w 10000"/>
                <a:gd name="connsiteY327" fmla="*/ 9474 h 10000"/>
                <a:gd name="connsiteX328" fmla="*/ 5013 w 10000"/>
                <a:gd name="connsiteY328" fmla="*/ 9389 h 10000"/>
                <a:gd name="connsiteX329" fmla="*/ 5137 w 10000"/>
                <a:gd name="connsiteY329" fmla="*/ 9304 h 10000"/>
                <a:gd name="connsiteX330" fmla="*/ 5261 w 10000"/>
                <a:gd name="connsiteY330" fmla="*/ 9233 h 10000"/>
                <a:gd name="connsiteX331" fmla="*/ 5383 w 10000"/>
                <a:gd name="connsiteY331" fmla="*/ 9148 h 10000"/>
                <a:gd name="connsiteX332" fmla="*/ 5502 w 10000"/>
                <a:gd name="connsiteY332" fmla="*/ 9063 h 10000"/>
                <a:gd name="connsiteX333" fmla="*/ 5627 w 10000"/>
                <a:gd name="connsiteY333" fmla="*/ 8977 h 10000"/>
                <a:gd name="connsiteX334" fmla="*/ 5747 w 10000"/>
                <a:gd name="connsiteY334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723 w 10000"/>
                <a:gd name="connsiteY54" fmla="*/ 2351 h 10000"/>
                <a:gd name="connsiteX55" fmla="*/ 9651 w 10000"/>
                <a:gd name="connsiteY55" fmla="*/ 2492 h 10000"/>
                <a:gd name="connsiteX56" fmla="*/ 9588 w 10000"/>
                <a:gd name="connsiteY56" fmla="*/ 2623 h 10000"/>
                <a:gd name="connsiteX57" fmla="*/ 9522 w 10000"/>
                <a:gd name="connsiteY57" fmla="*/ 2736 h 10000"/>
                <a:gd name="connsiteX58" fmla="*/ 9463 w 10000"/>
                <a:gd name="connsiteY58" fmla="*/ 2823 h 10000"/>
                <a:gd name="connsiteX59" fmla="*/ 9408 w 10000"/>
                <a:gd name="connsiteY59" fmla="*/ 2906 h 10000"/>
                <a:gd name="connsiteX60" fmla="*/ 9351 w 10000"/>
                <a:gd name="connsiteY60" fmla="*/ 2953 h 10000"/>
                <a:gd name="connsiteX61" fmla="*/ 9297 w 10000"/>
                <a:gd name="connsiteY61" fmla="*/ 3008 h 10000"/>
                <a:gd name="connsiteX62" fmla="*/ 9239 w 10000"/>
                <a:gd name="connsiteY62" fmla="*/ 3022 h 10000"/>
                <a:gd name="connsiteX63" fmla="*/ 9178 w 10000"/>
                <a:gd name="connsiteY63" fmla="*/ 3037 h 10000"/>
                <a:gd name="connsiteX64" fmla="*/ 9122 w 10000"/>
                <a:gd name="connsiteY64" fmla="*/ 3051 h 10000"/>
                <a:gd name="connsiteX65" fmla="*/ 9055 w 10000"/>
                <a:gd name="connsiteY65" fmla="*/ 3051 h 10000"/>
                <a:gd name="connsiteX66" fmla="*/ 8986 w 10000"/>
                <a:gd name="connsiteY66" fmla="*/ 3037 h 10000"/>
                <a:gd name="connsiteX67" fmla="*/ 8908 w 10000"/>
                <a:gd name="connsiteY67" fmla="*/ 3037 h 10000"/>
                <a:gd name="connsiteX68" fmla="*/ 8826 w 10000"/>
                <a:gd name="connsiteY68" fmla="*/ 3022 h 10000"/>
                <a:gd name="connsiteX69" fmla="*/ 8732 w 10000"/>
                <a:gd name="connsiteY69" fmla="*/ 3008 h 10000"/>
                <a:gd name="connsiteX70" fmla="*/ 8673 w 10000"/>
                <a:gd name="connsiteY70" fmla="*/ 2935 h 10000"/>
                <a:gd name="connsiteX71" fmla="*/ 8610 w 10000"/>
                <a:gd name="connsiteY71" fmla="*/ 2892 h 10000"/>
                <a:gd name="connsiteX72" fmla="*/ 8553 w 10000"/>
                <a:gd name="connsiteY72" fmla="*/ 2823 h 10000"/>
                <a:gd name="connsiteX73" fmla="*/ 8484 w 10000"/>
                <a:gd name="connsiteY73" fmla="*/ 2763 h 10000"/>
                <a:gd name="connsiteX74" fmla="*/ 8431 w 10000"/>
                <a:gd name="connsiteY74" fmla="*/ 2692 h 10000"/>
                <a:gd name="connsiteX75" fmla="*/ 8370 w 10000"/>
                <a:gd name="connsiteY75" fmla="*/ 2593 h 10000"/>
                <a:gd name="connsiteX76" fmla="*/ 8322 w 10000"/>
                <a:gd name="connsiteY76" fmla="*/ 2478 h 10000"/>
                <a:gd name="connsiteX77" fmla="*/ 8278 w 10000"/>
                <a:gd name="connsiteY77" fmla="*/ 2351 h 10000"/>
                <a:gd name="connsiteX78" fmla="*/ 8300 w 10000"/>
                <a:gd name="connsiteY78" fmla="*/ 2295 h 10000"/>
                <a:gd name="connsiteX79" fmla="*/ 8317 w 10000"/>
                <a:gd name="connsiteY79" fmla="*/ 2238 h 10000"/>
                <a:gd name="connsiteX80" fmla="*/ 8334 w 10000"/>
                <a:gd name="connsiteY80" fmla="*/ 2168 h 10000"/>
                <a:gd name="connsiteX81" fmla="*/ 8350 w 10000"/>
                <a:gd name="connsiteY81" fmla="*/ 2112 h 10000"/>
                <a:gd name="connsiteX82" fmla="*/ 8397 w 10000"/>
                <a:gd name="connsiteY82" fmla="*/ 1753 h 10000"/>
                <a:gd name="connsiteX83" fmla="*/ 8414 w 10000"/>
                <a:gd name="connsiteY83" fmla="*/ 1397 h 10000"/>
                <a:gd name="connsiteX84" fmla="*/ 8414 w 10000"/>
                <a:gd name="connsiteY84" fmla="*/ 1042 h 10000"/>
                <a:gd name="connsiteX85" fmla="*/ 8403 w 10000"/>
                <a:gd name="connsiteY85" fmla="*/ 685 h 10000"/>
                <a:gd name="connsiteX86" fmla="*/ 8370 w 10000"/>
                <a:gd name="connsiteY86" fmla="*/ 330 h 10000"/>
                <a:gd name="connsiteX87" fmla="*/ 8317 w 10000"/>
                <a:gd name="connsiteY87" fmla="*/ 0 h 10000"/>
                <a:gd name="connsiteX88" fmla="*/ 7834 w 10000"/>
                <a:gd name="connsiteY88" fmla="*/ 1925 h 10000"/>
                <a:gd name="connsiteX89" fmla="*/ 7704 w 10000"/>
                <a:gd name="connsiteY89" fmla="*/ 1955 h 10000"/>
                <a:gd name="connsiteX90" fmla="*/ 7580 w 10000"/>
                <a:gd name="connsiteY90" fmla="*/ 2025 h 10000"/>
                <a:gd name="connsiteX91" fmla="*/ 7457 w 10000"/>
                <a:gd name="connsiteY91" fmla="*/ 2112 h 10000"/>
                <a:gd name="connsiteX92" fmla="*/ 7338 w 10000"/>
                <a:gd name="connsiteY92" fmla="*/ 2195 h 10000"/>
                <a:gd name="connsiteX93" fmla="*/ 7224 w 10000"/>
                <a:gd name="connsiteY93" fmla="*/ 2337 h 10000"/>
                <a:gd name="connsiteX94" fmla="*/ 6050 w 10000"/>
                <a:gd name="connsiteY94" fmla="*/ 6569 h 10000"/>
                <a:gd name="connsiteX95" fmla="*/ 5932 w 10000"/>
                <a:gd name="connsiteY95" fmla="*/ 6439 h 10000"/>
                <a:gd name="connsiteX96" fmla="*/ 5834 w 10000"/>
                <a:gd name="connsiteY96" fmla="*/ 6371 h 10000"/>
                <a:gd name="connsiteX97" fmla="*/ 5747 w 10000"/>
                <a:gd name="connsiteY97" fmla="*/ 6284 h 10000"/>
                <a:gd name="connsiteX98" fmla="*/ 5656 w 10000"/>
                <a:gd name="connsiteY98" fmla="*/ 6185 h 10000"/>
                <a:gd name="connsiteX99" fmla="*/ 5573 w 10000"/>
                <a:gd name="connsiteY99" fmla="*/ 6100 h 10000"/>
                <a:gd name="connsiteX100" fmla="*/ 5514 w 10000"/>
                <a:gd name="connsiteY100" fmla="*/ 6000 h 10000"/>
                <a:gd name="connsiteX101" fmla="*/ 5486 w 10000"/>
                <a:gd name="connsiteY101" fmla="*/ 5886 h 10000"/>
                <a:gd name="connsiteX102" fmla="*/ 5372 w 10000"/>
                <a:gd name="connsiteY102" fmla="*/ 5928 h 10000"/>
                <a:gd name="connsiteX103" fmla="*/ 5188 w 10000"/>
                <a:gd name="connsiteY103" fmla="*/ 6013 h 10000"/>
                <a:gd name="connsiteX104" fmla="*/ 4958 w 10000"/>
                <a:gd name="connsiteY104" fmla="*/ 6100 h 10000"/>
                <a:gd name="connsiteX105" fmla="*/ 4683 w 10000"/>
                <a:gd name="connsiteY105" fmla="*/ 6226 h 10000"/>
                <a:gd name="connsiteX106" fmla="*/ 4367 w 10000"/>
                <a:gd name="connsiteY106" fmla="*/ 6355 h 10000"/>
                <a:gd name="connsiteX107" fmla="*/ 4028 w 10000"/>
                <a:gd name="connsiteY107" fmla="*/ 6483 h 10000"/>
                <a:gd name="connsiteX108" fmla="*/ 3680 w 10000"/>
                <a:gd name="connsiteY108" fmla="*/ 6637 h 10000"/>
                <a:gd name="connsiteX109" fmla="*/ 3324 w 10000"/>
                <a:gd name="connsiteY109" fmla="*/ 6781 h 10000"/>
                <a:gd name="connsiteX110" fmla="*/ 2974 w 10000"/>
                <a:gd name="connsiteY110" fmla="*/ 6925 h 10000"/>
                <a:gd name="connsiteX111" fmla="*/ 2645 w 10000"/>
                <a:gd name="connsiteY111" fmla="*/ 7082 h 10000"/>
                <a:gd name="connsiteX112" fmla="*/ 2337 w 10000"/>
                <a:gd name="connsiteY112" fmla="*/ 7208 h 10000"/>
                <a:gd name="connsiteX113" fmla="*/ 2054 w 10000"/>
                <a:gd name="connsiteY113" fmla="*/ 7325 h 10000"/>
                <a:gd name="connsiteX114" fmla="*/ 1824 w 10000"/>
                <a:gd name="connsiteY114" fmla="*/ 7423 h 10000"/>
                <a:gd name="connsiteX115" fmla="*/ 1648 w 10000"/>
                <a:gd name="connsiteY115" fmla="*/ 7480 h 10000"/>
                <a:gd name="connsiteX116" fmla="*/ 1529 w 10000"/>
                <a:gd name="connsiteY116" fmla="*/ 7538 h 10000"/>
                <a:gd name="connsiteX117" fmla="*/ 1492 w 10000"/>
                <a:gd name="connsiteY117" fmla="*/ 7551 h 10000"/>
                <a:gd name="connsiteX118" fmla="*/ 1400 w 10000"/>
                <a:gd name="connsiteY118" fmla="*/ 7480 h 10000"/>
                <a:gd name="connsiteX119" fmla="*/ 1311 w 10000"/>
                <a:gd name="connsiteY119" fmla="*/ 7410 h 10000"/>
                <a:gd name="connsiteX120" fmla="*/ 1228 w 10000"/>
                <a:gd name="connsiteY120" fmla="*/ 7339 h 10000"/>
                <a:gd name="connsiteX121" fmla="*/ 1138 w 10000"/>
                <a:gd name="connsiteY121" fmla="*/ 7254 h 10000"/>
                <a:gd name="connsiteX122" fmla="*/ 1046 w 10000"/>
                <a:gd name="connsiteY122" fmla="*/ 7178 h 10000"/>
                <a:gd name="connsiteX123" fmla="*/ 956 w 10000"/>
                <a:gd name="connsiteY123" fmla="*/ 7095 h 10000"/>
                <a:gd name="connsiteX124" fmla="*/ 871 w 10000"/>
                <a:gd name="connsiteY124" fmla="*/ 7024 h 10000"/>
                <a:gd name="connsiteX125" fmla="*/ 783 w 10000"/>
                <a:gd name="connsiteY125" fmla="*/ 6941 h 10000"/>
                <a:gd name="connsiteX126" fmla="*/ 694 w 10000"/>
                <a:gd name="connsiteY126" fmla="*/ 6869 h 10000"/>
                <a:gd name="connsiteX127" fmla="*/ 600 w 10000"/>
                <a:gd name="connsiteY127" fmla="*/ 6798 h 10000"/>
                <a:gd name="connsiteX128" fmla="*/ 517 w 10000"/>
                <a:gd name="connsiteY128" fmla="*/ 6711 h 10000"/>
                <a:gd name="connsiteX129" fmla="*/ 423 w 10000"/>
                <a:gd name="connsiteY129" fmla="*/ 6653 h 10000"/>
                <a:gd name="connsiteX130" fmla="*/ 333 w 10000"/>
                <a:gd name="connsiteY130" fmla="*/ 6582 h 10000"/>
                <a:gd name="connsiteX131" fmla="*/ 243 w 10000"/>
                <a:gd name="connsiteY131" fmla="*/ 6511 h 10000"/>
                <a:gd name="connsiteX132" fmla="*/ 152 w 10000"/>
                <a:gd name="connsiteY132" fmla="*/ 6455 h 10000"/>
                <a:gd name="connsiteX133" fmla="*/ 61 w 10000"/>
                <a:gd name="connsiteY133" fmla="*/ 6385 h 10000"/>
                <a:gd name="connsiteX134" fmla="*/ 0 w 10000"/>
                <a:gd name="connsiteY134" fmla="*/ 6551 h 10000"/>
                <a:gd name="connsiteX135" fmla="*/ 15 w 10000"/>
                <a:gd name="connsiteY135" fmla="*/ 6582 h 10000"/>
                <a:gd name="connsiteX136" fmla="*/ 55 w 10000"/>
                <a:gd name="connsiteY136" fmla="*/ 6637 h 10000"/>
                <a:gd name="connsiteX137" fmla="*/ 116 w 10000"/>
                <a:gd name="connsiteY137" fmla="*/ 6698 h 10000"/>
                <a:gd name="connsiteX138" fmla="*/ 195 w 10000"/>
                <a:gd name="connsiteY138" fmla="*/ 6781 h 10000"/>
                <a:gd name="connsiteX139" fmla="*/ 293 w 10000"/>
                <a:gd name="connsiteY139" fmla="*/ 6869 h 10000"/>
                <a:gd name="connsiteX140" fmla="*/ 402 w 10000"/>
                <a:gd name="connsiteY140" fmla="*/ 6967 h 10000"/>
                <a:gd name="connsiteX141" fmla="*/ 505 w 10000"/>
                <a:gd name="connsiteY141" fmla="*/ 7082 h 10000"/>
                <a:gd name="connsiteX142" fmla="*/ 617 w 10000"/>
                <a:gd name="connsiteY142" fmla="*/ 7178 h 10000"/>
                <a:gd name="connsiteX143" fmla="*/ 731 w 10000"/>
                <a:gd name="connsiteY143" fmla="*/ 7296 h 10000"/>
                <a:gd name="connsiteX144" fmla="*/ 837 w 10000"/>
                <a:gd name="connsiteY144" fmla="*/ 7394 h 10000"/>
                <a:gd name="connsiteX145" fmla="*/ 946 w 10000"/>
                <a:gd name="connsiteY145" fmla="*/ 7480 h 10000"/>
                <a:gd name="connsiteX146" fmla="*/ 1034 w 10000"/>
                <a:gd name="connsiteY146" fmla="*/ 7566 h 10000"/>
                <a:gd name="connsiteX147" fmla="*/ 1107 w 10000"/>
                <a:gd name="connsiteY147" fmla="*/ 7653 h 10000"/>
                <a:gd name="connsiteX148" fmla="*/ 1169 w 10000"/>
                <a:gd name="connsiteY148" fmla="*/ 7694 h 10000"/>
                <a:gd name="connsiteX149" fmla="*/ 1212 w 10000"/>
                <a:gd name="connsiteY149" fmla="*/ 7738 h 10000"/>
                <a:gd name="connsiteX150" fmla="*/ 1223 w 10000"/>
                <a:gd name="connsiteY150" fmla="*/ 7753 h 10000"/>
                <a:gd name="connsiteX151" fmla="*/ 1217 w 10000"/>
                <a:gd name="connsiteY151" fmla="*/ 7753 h 10000"/>
                <a:gd name="connsiteX152" fmla="*/ 1194 w 10000"/>
                <a:gd name="connsiteY152" fmla="*/ 7766 h 10000"/>
                <a:gd name="connsiteX153" fmla="*/ 1169 w 10000"/>
                <a:gd name="connsiteY153" fmla="*/ 7795 h 10000"/>
                <a:gd name="connsiteX154" fmla="*/ 1138 w 10000"/>
                <a:gd name="connsiteY154" fmla="*/ 7836 h 10000"/>
                <a:gd name="connsiteX155" fmla="*/ 1096 w 10000"/>
                <a:gd name="connsiteY155" fmla="*/ 7865 h 10000"/>
                <a:gd name="connsiteX156" fmla="*/ 1062 w 10000"/>
                <a:gd name="connsiteY156" fmla="*/ 7907 h 10000"/>
                <a:gd name="connsiteX157" fmla="*/ 1034 w 10000"/>
                <a:gd name="connsiteY157" fmla="*/ 7950 h 10000"/>
                <a:gd name="connsiteX158" fmla="*/ 1006 w 10000"/>
                <a:gd name="connsiteY158" fmla="*/ 7993 h 10000"/>
                <a:gd name="connsiteX159" fmla="*/ 2761 w 10000"/>
                <a:gd name="connsiteY159" fmla="*/ 9944 h 10000"/>
                <a:gd name="connsiteX160" fmla="*/ 2798 w 10000"/>
                <a:gd name="connsiteY160" fmla="*/ 9987 h 10000"/>
                <a:gd name="connsiteX161" fmla="*/ 2825 w 10000"/>
                <a:gd name="connsiteY161" fmla="*/ 10000 h 10000"/>
                <a:gd name="connsiteX162" fmla="*/ 2858 w 10000"/>
                <a:gd name="connsiteY162" fmla="*/ 10000 h 10000"/>
                <a:gd name="connsiteX163" fmla="*/ 2893 w 10000"/>
                <a:gd name="connsiteY163" fmla="*/ 9928 h 10000"/>
                <a:gd name="connsiteX164" fmla="*/ 1384 w 10000"/>
                <a:gd name="connsiteY164" fmla="*/ 8106 h 10000"/>
                <a:gd name="connsiteX165" fmla="*/ 1486 w 10000"/>
                <a:gd name="connsiteY165" fmla="*/ 8050 h 10000"/>
                <a:gd name="connsiteX166" fmla="*/ 1661 w 10000"/>
                <a:gd name="connsiteY166" fmla="*/ 7963 h 10000"/>
                <a:gd name="connsiteX167" fmla="*/ 1890 w 10000"/>
                <a:gd name="connsiteY167" fmla="*/ 7836 h 10000"/>
                <a:gd name="connsiteX168" fmla="*/ 2167 w 10000"/>
                <a:gd name="connsiteY168" fmla="*/ 7694 h 10000"/>
                <a:gd name="connsiteX169" fmla="*/ 2482 w 10000"/>
                <a:gd name="connsiteY169" fmla="*/ 7551 h 10000"/>
                <a:gd name="connsiteX170" fmla="*/ 2825 w 10000"/>
                <a:gd name="connsiteY170" fmla="*/ 7394 h 10000"/>
                <a:gd name="connsiteX171" fmla="*/ 3190 w 10000"/>
                <a:gd name="connsiteY171" fmla="*/ 7208 h 10000"/>
                <a:gd name="connsiteX172" fmla="*/ 3550 w 10000"/>
                <a:gd name="connsiteY172" fmla="*/ 7038 h 10000"/>
                <a:gd name="connsiteX173" fmla="*/ 3916 w 10000"/>
                <a:gd name="connsiteY173" fmla="*/ 6881 h 10000"/>
                <a:gd name="connsiteX174" fmla="*/ 4260 w 10000"/>
                <a:gd name="connsiteY174" fmla="*/ 6711 h 10000"/>
                <a:gd name="connsiteX175" fmla="*/ 4581 w 10000"/>
                <a:gd name="connsiteY175" fmla="*/ 6569 h 10000"/>
                <a:gd name="connsiteX176" fmla="*/ 4867 w 10000"/>
                <a:gd name="connsiteY176" fmla="*/ 6426 h 10000"/>
                <a:gd name="connsiteX177" fmla="*/ 5115 w 10000"/>
                <a:gd name="connsiteY177" fmla="*/ 6326 h 10000"/>
                <a:gd name="connsiteX178" fmla="*/ 5296 w 10000"/>
                <a:gd name="connsiteY178" fmla="*/ 6226 h 10000"/>
                <a:gd name="connsiteX179" fmla="*/ 5419 w 10000"/>
                <a:gd name="connsiteY179" fmla="*/ 6170 h 10000"/>
                <a:gd name="connsiteX180" fmla="*/ 5457 w 10000"/>
                <a:gd name="connsiteY180" fmla="*/ 6158 h 10000"/>
                <a:gd name="connsiteX181" fmla="*/ 5527 w 10000"/>
                <a:gd name="connsiteY181" fmla="*/ 6255 h 10000"/>
                <a:gd name="connsiteX182" fmla="*/ 5598 w 10000"/>
                <a:gd name="connsiteY182" fmla="*/ 6355 h 10000"/>
                <a:gd name="connsiteX183" fmla="*/ 5677 w 10000"/>
                <a:gd name="connsiteY183" fmla="*/ 6455 h 10000"/>
                <a:gd name="connsiteX184" fmla="*/ 5757 w 10000"/>
                <a:gd name="connsiteY184" fmla="*/ 6569 h 10000"/>
                <a:gd name="connsiteX185" fmla="*/ 5824 w 10000"/>
                <a:gd name="connsiteY185" fmla="*/ 6683 h 10000"/>
                <a:gd name="connsiteX186" fmla="*/ 5897 w 10000"/>
                <a:gd name="connsiteY186" fmla="*/ 6798 h 10000"/>
                <a:gd name="connsiteX187" fmla="*/ 5965 w 10000"/>
                <a:gd name="connsiteY187" fmla="*/ 6910 h 10000"/>
                <a:gd name="connsiteX188" fmla="*/ 6034 w 10000"/>
                <a:gd name="connsiteY188" fmla="*/ 7038 h 10000"/>
                <a:gd name="connsiteX189" fmla="*/ 6029 w 10000"/>
                <a:gd name="connsiteY189" fmla="*/ 7464 h 10000"/>
                <a:gd name="connsiteX190" fmla="*/ 6000 w 10000"/>
                <a:gd name="connsiteY190" fmla="*/ 7865 h 10000"/>
                <a:gd name="connsiteX191" fmla="*/ 5965 w 10000"/>
                <a:gd name="connsiteY191" fmla="*/ 8279 h 10000"/>
                <a:gd name="connsiteX192" fmla="*/ 5932 w 10000"/>
                <a:gd name="connsiteY192" fmla="*/ 8649 h 10000"/>
                <a:gd name="connsiteX193" fmla="*/ 5886 w 10000"/>
                <a:gd name="connsiteY193" fmla="*/ 8519 h 10000"/>
                <a:gd name="connsiteX194" fmla="*/ 5834 w 10000"/>
                <a:gd name="connsiteY194" fmla="*/ 8391 h 10000"/>
                <a:gd name="connsiteX195" fmla="*/ 5791 w 10000"/>
                <a:gd name="connsiteY195" fmla="*/ 8263 h 10000"/>
                <a:gd name="connsiteX196" fmla="*/ 5747 w 10000"/>
                <a:gd name="connsiteY196" fmla="*/ 8146 h 10000"/>
                <a:gd name="connsiteX197" fmla="*/ 5700 w 10000"/>
                <a:gd name="connsiteY197" fmla="*/ 8020 h 10000"/>
                <a:gd name="connsiteX198" fmla="*/ 5656 w 10000"/>
                <a:gd name="connsiteY198" fmla="*/ 7907 h 10000"/>
                <a:gd name="connsiteX199" fmla="*/ 5604 w 10000"/>
                <a:gd name="connsiteY199" fmla="*/ 7795 h 10000"/>
                <a:gd name="connsiteX200" fmla="*/ 5547 w 10000"/>
                <a:gd name="connsiteY200" fmla="*/ 7694 h 10000"/>
                <a:gd name="connsiteX201" fmla="*/ 5593 w 10000"/>
                <a:gd name="connsiteY201" fmla="*/ 7694 h 10000"/>
                <a:gd name="connsiteX202" fmla="*/ 5639 w 10000"/>
                <a:gd name="connsiteY202" fmla="*/ 7738 h 10000"/>
                <a:gd name="connsiteX203" fmla="*/ 5683 w 10000"/>
                <a:gd name="connsiteY203" fmla="*/ 7808 h 10000"/>
                <a:gd name="connsiteX204" fmla="*/ 5723 w 10000"/>
                <a:gd name="connsiteY204" fmla="*/ 7895 h 10000"/>
                <a:gd name="connsiteX205" fmla="*/ 5770 w 10000"/>
                <a:gd name="connsiteY205" fmla="*/ 7980 h 10000"/>
                <a:gd name="connsiteX206" fmla="*/ 5813 w 10000"/>
                <a:gd name="connsiteY206" fmla="*/ 8007 h 10000"/>
                <a:gd name="connsiteX207" fmla="*/ 5857 w 10000"/>
                <a:gd name="connsiteY207" fmla="*/ 8007 h 10000"/>
                <a:gd name="connsiteX208" fmla="*/ 5907 w 10000"/>
                <a:gd name="connsiteY208" fmla="*/ 7950 h 10000"/>
                <a:gd name="connsiteX209" fmla="*/ 5864 w 10000"/>
                <a:gd name="connsiteY209" fmla="*/ 7753 h 10000"/>
                <a:gd name="connsiteX210" fmla="*/ 5807 w 10000"/>
                <a:gd name="connsiteY210" fmla="*/ 7566 h 10000"/>
                <a:gd name="connsiteX211" fmla="*/ 5747 w 10000"/>
                <a:gd name="connsiteY211" fmla="*/ 7410 h 10000"/>
                <a:gd name="connsiteX212" fmla="*/ 5677 w 10000"/>
                <a:gd name="connsiteY212" fmla="*/ 7239 h 10000"/>
                <a:gd name="connsiteX213" fmla="*/ 5604 w 10000"/>
                <a:gd name="connsiteY213" fmla="*/ 7095 h 10000"/>
                <a:gd name="connsiteX214" fmla="*/ 5527 w 10000"/>
                <a:gd name="connsiteY214" fmla="*/ 6967 h 10000"/>
                <a:gd name="connsiteX215" fmla="*/ 5447 w 10000"/>
                <a:gd name="connsiteY215" fmla="*/ 6854 h 10000"/>
                <a:gd name="connsiteX216" fmla="*/ 5372 w 10000"/>
                <a:gd name="connsiteY216" fmla="*/ 6753 h 10000"/>
                <a:gd name="connsiteX217" fmla="*/ 5424 w 10000"/>
                <a:gd name="connsiteY217" fmla="*/ 6766 h 10000"/>
                <a:gd name="connsiteX218" fmla="*/ 5475 w 10000"/>
                <a:gd name="connsiteY218" fmla="*/ 6781 h 10000"/>
                <a:gd name="connsiteX219" fmla="*/ 5527 w 10000"/>
                <a:gd name="connsiteY219" fmla="*/ 6811 h 10000"/>
                <a:gd name="connsiteX220" fmla="*/ 5578 w 10000"/>
                <a:gd name="connsiteY220" fmla="*/ 6854 h 10000"/>
                <a:gd name="connsiteX221" fmla="*/ 5632 w 10000"/>
                <a:gd name="connsiteY221" fmla="*/ 6881 h 10000"/>
                <a:gd name="connsiteX222" fmla="*/ 5683 w 10000"/>
                <a:gd name="connsiteY222" fmla="*/ 6925 h 10000"/>
                <a:gd name="connsiteX223" fmla="*/ 5728 w 10000"/>
                <a:gd name="connsiteY223" fmla="*/ 6981 h 10000"/>
                <a:gd name="connsiteX224" fmla="*/ 5775 w 10000"/>
                <a:gd name="connsiteY224" fmla="*/ 7038 h 10000"/>
                <a:gd name="connsiteX225" fmla="*/ 5801 w 10000"/>
                <a:gd name="connsiteY225" fmla="*/ 7053 h 10000"/>
                <a:gd name="connsiteX226" fmla="*/ 5824 w 10000"/>
                <a:gd name="connsiteY226" fmla="*/ 7108 h 10000"/>
                <a:gd name="connsiteX227" fmla="*/ 5852 w 10000"/>
                <a:gd name="connsiteY227" fmla="*/ 7178 h 10000"/>
                <a:gd name="connsiteX228" fmla="*/ 5870 w 10000"/>
                <a:gd name="connsiteY228" fmla="*/ 7225 h 10000"/>
                <a:gd name="connsiteX229" fmla="*/ 5897 w 10000"/>
                <a:gd name="connsiteY229" fmla="*/ 7296 h 10000"/>
                <a:gd name="connsiteX230" fmla="*/ 5920 w 10000"/>
                <a:gd name="connsiteY230" fmla="*/ 7310 h 10000"/>
                <a:gd name="connsiteX231" fmla="*/ 5947 w 10000"/>
                <a:gd name="connsiteY231" fmla="*/ 7296 h 10000"/>
                <a:gd name="connsiteX232" fmla="*/ 5982 w 10000"/>
                <a:gd name="connsiteY232" fmla="*/ 7225 h 10000"/>
                <a:gd name="connsiteX233" fmla="*/ 5937 w 10000"/>
                <a:gd name="connsiteY233" fmla="*/ 7082 h 10000"/>
                <a:gd name="connsiteX234" fmla="*/ 5886 w 10000"/>
                <a:gd name="connsiteY234" fmla="*/ 6967 h 10000"/>
                <a:gd name="connsiteX235" fmla="*/ 5824 w 10000"/>
                <a:gd name="connsiteY235" fmla="*/ 6869 h 10000"/>
                <a:gd name="connsiteX236" fmla="*/ 5770 w 10000"/>
                <a:gd name="connsiteY236" fmla="*/ 6781 h 10000"/>
                <a:gd name="connsiteX237" fmla="*/ 5700 w 10000"/>
                <a:gd name="connsiteY237" fmla="*/ 6711 h 10000"/>
                <a:gd name="connsiteX238" fmla="*/ 5639 w 10000"/>
                <a:gd name="connsiteY238" fmla="*/ 6669 h 10000"/>
                <a:gd name="connsiteX239" fmla="*/ 5568 w 10000"/>
                <a:gd name="connsiteY239" fmla="*/ 6597 h 10000"/>
                <a:gd name="connsiteX240" fmla="*/ 5502 w 10000"/>
                <a:gd name="connsiteY240" fmla="*/ 6551 h 10000"/>
                <a:gd name="connsiteX241" fmla="*/ 5463 w 10000"/>
                <a:gd name="connsiteY241" fmla="*/ 6511 h 10000"/>
                <a:gd name="connsiteX242" fmla="*/ 5419 w 10000"/>
                <a:gd name="connsiteY242" fmla="*/ 6496 h 10000"/>
                <a:gd name="connsiteX243" fmla="*/ 5378 w 10000"/>
                <a:gd name="connsiteY243" fmla="*/ 6496 h 10000"/>
                <a:gd name="connsiteX244" fmla="*/ 5344 w 10000"/>
                <a:gd name="connsiteY244" fmla="*/ 6569 h 10000"/>
                <a:gd name="connsiteX245" fmla="*/ 5344 w 10000"/>
                <a:gd name="connsiteY245" fmla="*/ 6610 h 10000"/>
                <a:gd name="connsiteX246" fmla="*/ 5350 w 10000"/>
                <a:gd name="connsiteY246" fmla="*/ 6669 h 10000"/>
                <a:gd name="connsiteX247" fmla="*/ 5355 w 10000"/>
                <a:gd name="connsiteY247" fmla="*/ 6698 h 10000"/>
                <a:gd name="connsiteX248" fmla="*/ 5372 w 10000"/>
                <a:gd name="connsiteY248" fmla="*/ 6724 h 10000"/>
                <a:gd name="connsiteX249" fmla="*/ 5328 w 10000"/>
                <a:gd name="connsiteY249" fmla="*/ 6766 h 10000"/>
                <a:gd name="connsiteX250" fmla="*/ 5272 w 10000"/>
                <a:gd name="connsiteY250" fmla="*/ 6781 h 10000"/>
                <a:gd name="connsiteX251" fmla="*/ 5234 w 10000"/>
                <a:gd name="connsiteY251" fmla="*/ 6811 h 10000"/>
                <a:gd name="connsiteX252" fmla="*/ 5229 w 10000"/>
                <a:gd name="connsiteY252" fmla="*/ 6941 h 10000"/>
                <a:gd name="connsiteX253" fmla="*/ 5284 w 10000"/>
                <a:gd name="connsiteY253" fmla="*/ 6995 h 10000"/>
                <a:gd name="connsiteX254" fmla="*/ 5334 w 10000"/>
                <a:gd name="connsiteY254" fmla="*/ 7038 h 10000"/>
                <a:gd name="connsiteX255" fmla="*/ 5383 w 10000"/>
                <a:gd name="connsiteY255" fmla="*/ 7095 h 10000"/>
                <a:gd name="connsiteX256" fmla="*/ 5440 w 10000"/>
                <a:gd name="connsiteY256" fmla="*/ 7123 h 10000"/>
                <a:gd name="connsiteX257" fmla="*/ 5486 w 10000"/>
                <a:gd name="connsiteY257" fmla="*/ 7178 h 10000"/>
                <a:gd name="connsiteX258" fmla="*/ 5542 w 10000"/>
                <a:gd name="connsiteY258" fmla="*/ 7239 h 10000"/>
                <a:gd name="connsiteX259" fmla="*/ 5588 w 10000"/>
                <a:gd name="connsiteY259" fmla="*/ 7325 h 10000"/>
                <a:gd name="connsiteX260" fmla="*/ 5632 w 10000"/>
                <a:gd name="connsiteY260" fmla="*/ 7410 h 10000"/>
                <a:gd name="connsiteX261" fmla="*/ 5593 w 10000"/>
                <a:gd name="connsiteY261" fmla="*/ 7423 h 10000"/>
                <a:gd name="connsiteX262" fmla="*/ 5547 w 10000"/>
                <a:gd name="connsiteY262" fmla="*/ 7423 h 10000"/>
                <a:gd name="connsiteX263" fmla="*/ 5508 w 10000"/>
                <a:gd name="connsiteY263" fmla="*/ 7410 h 10000"/>
                <a:gd name="connsiteX264" fmla="*/ 5463 w 10000"/>
                <a:gd name="connsiteY264" fmla="*/ 7367 h 10000"/>
                <a:gd name="connsiteX265" fmla="*/ 5419 w 10000"/>
                <a:gd name="connsiteY265" fmla="*/ 7339 h 10000"/>
                <a:gd name="connsiteX266" fmla="*/ 5372 w 10000"/>
                <a:gd name="connsiteY266" fmla="*/ 7325 h 10000"/>
                <a:gd name="connsiteX267" fmla="*/ 5334 w 10000"/>
                <a:gd name="connsiteY267" fmla="*/ 7353 h 10000"/>
                <a:gd name="connsiteX268" fmla="*/ 5289 w 10000"/>
                <a:gd name="connsiteY268" fmla="*/ 7410 h 10000"/>
                <a:gd name="connsiteX269" fmla="*/ 5306 w 10000"/>
                <a:gd name="connsiteY269" fmla="*/ 7580 h 10000"/>
                <a:gd name="connsiteX270" fmla="*/ 5344 w 10000"/>
                <a:gd name="connsiteY270" fmla="*/ 7738 h 10000"/>
                <a:gd name="connsiteX271" fmla="*/ 5389 w 10000"/>
                <a:gd name="connsiteY271" fmla="*/ 7850 h 10000"/>
                <a:gd name="connsiteX272" fmla="*/ 5447 w 10000"/>
                <a:gd name="connsiteY272" fmla="*/ 7963 h 10000"/>
                <a:gd name="connsiteX273" fmla="*/ 5502 w 10000"/>
                <a:gd name="connsiteY273" fmla="*/ 8078 h 10000"/>
                <a:gd name="connsiteX274" fmla="*/ 5562 w 10000"/>
                <a:gd name="connsiteY274" fmla="*/ 8206 h 10000"/>
                <a:gd name="connsiteX275" fmla="*/ 5604 w 10000"/>
                <a:gd name="connsiteY275" fmla="*/ 8376 h 10000"/>
                <a:gd name="connsiteX276" fmla="*/ 5644 w 10000"/>
                <a:gd name="connsiteY276" fmla="*/ 8547 h 10000"/>
                <a:gd name="connsiteX277" fmla="*/ 5542 w 10000"/>
                <a:gd name="connsiteY277" fmla="*/ 8606 h 10000"/>
                <a:gd name="connsiteX278" fmla="*/ 5429 w 10000"/>
                <a:gd name="connsiteY278" fmla="*/ 8664 h 10000"/>
                <a:gd name="connsiteX279" fmla="*/ 5328 w 10000"/>
                <a:gd name="connsiteY279" fmla="*/ 8750 h 10000"/>
                <a:gd name="connsiteX280" fmla="*/ 5224 w 10000"/>
                <a:gd name="connsiteY280" fmla="*/ 8835 h 10000"/>
                <a:gd name="connsiteX281" fmla="*/ 5121 w 10000"/>
                <a:gd name="connsiteY281" fmla="*/ 8920 h 10000"/>
                <a:gd name="connsiteX282" fmla="*/ 5013 w 10000"/>
                <a:gd name="connsiteY282" fmla="*/ 8977 h 10000"/>
                <a:gd name="connsiteX283" fmla="*/ 4904 w 10000"/>
                <a:gd name="connsiteY283" fmla="*/ 9033 h 10000"/>
                <a:gd name="connsiteX284" fmla="*/ 4800 w 10000"/>
                <a:gd name="connsiteY284" fmla="*/ 9048 h 10000"/>
                <a:gd name="connsiteX285" fmla="*/ 4822 w 10000"/>
                <a:gd name="connsiteY285" fmla="*/ 8693 h 10000"/>
                <a:gd name="connsiteX286" fmla="*/ 4832 w 10000"/>
                <a:gd name="connsiteY286" fmla="*/ 8292 h 10000"/>
                <a:gd name="connsiteX287" fmla="*/ 4822 w 10000"/>
                <a:gd name="connsiteY287" fmla="*/ 7907 h 10000"/>
                <a:gd name="connsiteX288" fmla="*/ 4800 w 10000"/>
                <a:gd name="connsiteY288" fmla="*/ 7551 h 10000"/>
                <a:gd name="connsiteX289" fmla="*/ 4772 w 10000"/>
                <a:gd name="connsiteY289" fmla="*/ 7437 h 10000"/>
                <a:gd name="connsiteX290" fmla="*/ 4744 w 10000"/>
                <a:gd name="connsiteY290" fmla="*/ 7310 h 10000"/>
                <a:gd name="connsiteX291" fmla="*/ 4710 w 10000"/>
                <a:gd name="connsiteY291" fmla="*/ 7194 h 10000"/>
                <a:gd name="connsiteX292" fmla="*/ 4659 w 10000"/>
                <a:gd name="connsiteY292" fmla="*/ 7151 h 10000"/>
                <a:gd name="connsiteX293" fmla="*/ 4607 w 10000"/>
                <a:gd name="connsiteY293" fmla="*/ 7394 h 10000"/>
                <a:gd name="connsiteX294" fmla="*/ 4575 w 10000"/>
                <a:gd name="connsiteY294" fmla="*/ 7639 h 10000"/>
                <a:gd name="connsiteX295" fmla="*/ 4540 w 10000"/>
                <a:gd name="connsiteY295" fmla="*/ 7879 h 10000"/>
                <a:gd name="connsiteX296" fmla="*/ 4483 w 10000"/>
                <a:gd name="connsiteY296" fmla="*/ 8106 h 10000"/>
                <a:gd name="connsiteX297" fmla="*/ 4260 w 10000"/>
                <a:gd name="connsiteY297" fmla="*/ 7151 h 10000"/>
                <a:gd name="connsiteX298" fmla="*/ 4192 w 10000"/>
                <a:gd name="connsiteY298" fmla="*/ 7151 h 10000"/>
                <a:gd name="connsiteX299" fmla="*/ 4192 w 10000"/>
                <a:gd name="connsiteY299" fmla="*/ 7310 h 10000"/>
                <a:gd name="connsiteX300" fmla="*/ 4239 w 10000"/>
                <a:gd name="connsiteY300" fmla="*/ 7480 h 10000"/>
                <a:gd name="connsiteX301" fmla="*/ 4278 w 10000"/>
                <a:gd name="connsiteY301" fmla="*/ 7666 h 10000"/>
                <a:gd name="connsiteX302" fmla="*/ 4309 w 10000"/>
                <a:gd name="connsiteY302" fmla="*/ 7850 h 10000"/>
                <a:gd name="connsiteX303" fmla="*/ 4343 w 10000"/>
                <a:gd name="connsiteY303" fmla="*/ 8050 h 10000"/>
                <a:gd name="connsiteX304" fmla="*/ 4372 w 10000"/>
                <a:gd name="connsiteY304" fmla="*/ 8221 h 10000"/>
                <a:gd name="connsiteX305" fmla="*/ 4400 w 10000"/>
                <a:gd name="connsiteY305" fmla="*/ 8418 h 10000"/>
                <a:gd name="connsiteX306" fmla="*/ 4418 w 10000"/>
                <a:gd name="connsiteY306" fmla="*/ 8635 h 10000"/>
                <a:gd name="connsiteX307" fmla="*/ 4439 w 10000"/>
                <a:gd name="connsiteY307" fmla="*/ 8835 h 10000"/>
                <a:gd name="connsiteX308" fmla="*/ 4490 w 10000"/>
                <a:gd name="connsiteY308" fmla="*/ 8805 h 10000"/>
                <a:gd name="connsiteX309" fmla="*/ 4535 w 10000"/>
                <a:gd name="connsiteY309" fmla="*/ 8723 h 10000"/>
                <a:gd name="connsiteX310" fmla="*/ 4570 w 10000"/>
                <a:gd name="connsiteY310" fmla="*/ 8635 h 10000"/>
                <a:gd name="connsiteX311" fmla="*/ 4601 w 10000"/>
                <a:gd name="connsiteY311" fmla="*/ 8534 h 10000"/>
                <a:gd name="connsiteX312" fmla="*/ 4624 w 10000"/>
                <a:gd name="connsiteY312" fmla="*/ 8418 h 10000"/>
                <a:gd name="connsiteX313" fmla="*/ 4649 w 10000"/>
                <a:gd name="connsiteY313" fmla="*/ 8292 h 10000"/>
                <a:gd name="connsiteX314" fmla="*/ 4667 w 10000"/>
                <a:gd name="connsiteY314" fmla="*/ 8178 h 10000"/>
                <a:gd name="connsiteX315" fmla="*/ 4689 w 10000"/>
                <a:gd name="connsiteY315" fmla="*/ 8066 h 10000"/>
                <a:gd name="connsiteX316" fmla="*/ 4710 w 10000"/>
                <a:gd name="connsiteY316" fmla="*/ 8178 h 10000"/>
                <a:gd name="connsiteX317" fmla="*/ 4700 w 10000"/>
                <a:gd name="connsiteY317" fmla="*/ 8432 h 10000"/>
                <a:gd name="connsiteX318" fmla="*/ 4673 w 10000"/>
                <a:gd name="connsiteY318" fmla="*/ 8705 h 10000"/>
                <a:gd name="connsiteX319" fmla="*/ 4649 w 10000"/>
                <a:gd name="connsiteY319" fmla="*/ 8948 h 10000"/>
                <a:gd name="connsiteX320" fmla="*/ 4607 w 10000"/>
                <a:gd name="connsiteY320" fmla="*/ 9205 h 10000"/>
                <a:gd name="connsiteX321" fmla="*/ 4570 w 10000"/>
                <a:gd name="connsiteY321" fmla="*/ 9459 h 10000"/>
                <a:gd name="connsiteX322" fmla="*/ 4530 w 10000"/>
                <a:gd name="connsiteY322" fmla="*/ 9703 h 10000"/>
                <a:gd name="connsiteX323" fmla="*/ 4734 w 10000"/>
                <a:gd name="connsiteY323" fmla="*/ 9861 h 10000"/>
                <a:gd name="connsiteX324" fmla="*/ 4749 w 10000"/>
                <a:gd name="connsiteY324" fmla="*/ 9673 h 10000"/>
                <a:gd name="connsiteX325" fmla="*/ 4772 w 10000"/>
                <a:gd name="connsiteY325" fmla="*/ 9516 h 10000"/>
                <a:gd name="connsiteX326" fmla="*/ 4888 w 10000"/>
                <a:gd name="connsiteY326" fmla="*/ 9474 h 10000"/>
                <a:gd name="connsiteX327" fmla="*/ 5013 w 10000"/>
                <a:gd name="connsiteY327" fmla="*/ 9389 h 10000"/>
                <a:gd name="connsiteX328" fmla="*/ 5137 w 10000"/>
                <a:gd name="connsiteY328" fmla="*/ 9304 h 10000"/>
                <a:gd name="connsiteX329" fmla="*/ 5261 w 10000"/>
                <a:gd name="connsiteY329" fmla="*/ 9233 h 10000"/>
                <a:gd name="connsiteX330" fmla="*/ 5383 w 10000"/>
                <a:gd name="connsiteY330" fmla="*/ 9148 h 10000"/>
                <a:gd name="connsiteX331" fmla="*/ 5502 w 10000"/>
                <a:gd name="connsiteY331" fmla="*/ 9063 h 10000"/>
                <a:gd name="connsiteX332" fmla="*/ 5627 w 10000"/>
                <a:gd name="connsiteY332" fmla="*/ 8977 h 10000"/>
                <a:gd name="connsiteX333" fmla="*/ 5747 w 10000"/>
                <a:gd name="connsiteY333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651 w 10000"/>
                <a:gd name="connsiteY54" fmla="*/ 2492 h 10000"/>
                <a:gd name="connsiteX55" fmla="*/ 9588 w 10000"/>
                <a:gd name="connsiteY55" fmla="*/ 2623 h 10000"/>
                <a:gd name="connsiteX56" fmla="*/ 9522 w 10000"/>
                <a:gd name="connsiteY56" fmla="*/ 2736 h 10000"/>
                <a:gd name="connsiteX57" fmla="*/ 9463 w 10000"/>
                <a:gd name="connsiteY57" fmla="*/ 2823 h 10000"/>
                <a:gd name="connsiteX58" fmla="*/ 9408 w 10000"/>
                <a:gd name="connsiteY58" fmla="*/ 2906 h 10000"/>
                <a:gd name="connsiteX59" fmla="*/ 9351 w 10000"/>
                <a:gd name="connsiteY59" fmla="*/ 2953 h 10000"/>
                <a:gd name="connsiteX60" fmla="*/ 9297 w 10000"/>
                <a:gd name="connsiteY60" fmla="*/ 3008 h 10000"/>
                <a:gd name="connsiteX61" fmla="*/ 9239 w 10000"/>
                <a:gd name="connsiteY61" fmla="*/ 3022 h 10000"/>
                <a:gd name="connsiteX62" fmla="*/ 9178 w 10000"/>
                <a:gd name="connsiteY62" fmla="*/ 3037 h 10000"/>
                <a:gd name="connsiteX63" fmla="*/ 9122 w 10000"/>
                <a:gd name="connsiteY63" fmla="*/ 3051 h 10000"/>
                <a:gd name="connsiteX64" fmla="*/ 9055 w 10000"/>
                <a:gd name="connsiteY64" fmla="*/ 3051 h 10000"/>
                <a:gd name="connsiteX65" fmla="*/ 8986 w 10000"/>
                <a:gd name="connsiteY65" fmla="*/ 3037 h 10000"/>
                <a:gd name="connsiteX66" fmla="*/ 8908 w 10000"/>
                <a:gd name="connsiteY66" fmla="*/ 3037 h 10000"/>
                <a:gd name="connsiteX67" fmla="*/ 8826 w 10000"/>
                <a:gd name="connsiteY67" fmla="*/ 3022 h 10000"/>
                <a:gd name="connsiteX68" fmla="*/ 8732 w 10000"/>
                <a:gd name="connsiteY68" fmla="*/ 3008 h 10000"/>
                <a:gd name="connsiteX69" fmla="*/ 8673 w 10000"/>
                <a:gd name="connsiteY69" fmla="*/ 2935 h 10000"/>
                <a:gd name="connsiteX70" fmla="*/ 8610 w 10000"/>
                <a:gd name="connsiteY70" fmla="*/ 2892 h 10000"/>
                <a:gd name="connsiteX71" fmla="*/ 8553 w 10000"/>
                <a:gd name="connsiteY71" fmla="*/ 2823 h 10000"/>
                <a:gd name="connsiteX72" fmla="*/ 8484 w 10000"/>
                <a:gd name="connsiteY72" fmla="*/ 2763 h 10000"/>
                <a:gd name="connsiteX73" fmla="*/ 8431 w 10000"/>
                <a:gd name="connsiteY73" fmla="*/ 2692 h 10000"/>
                <a:gd name="connsiteX74" fmla="*/ 8370 w 10000"/>
                <a:gd name="connsiteY74" fmla="*/ 2593 h 10000"/>
                <a:gd name="connsiteX75" fmla="*/ 8322 w 10000"/>
                <a:gd name="connsiteY75" fmla="*/ 2478 h 10000"/>
                <a:gd name="connsiteX76" fmla="*/ 8278 w 10000"/>
                <a:gd name="connsiteY76" fmla="*/ 2351 h 10000"/>
                <a:gd name="connsiteX77" fmla="*/ 8300 w 10000"/>
                <a:gd name="connsiteY77" fmla="*/ 2295 h 10000"/>
                <a:gd name="connsiteX78" fmla="*/ 8317 w 10000"/>
                <a:gd name="connsiteY78" fmla="*/ 2238 h 10000"/>
                <a:gd name="connsiteX79" fmla="*/ 8334 w 10000"/>
                <a:gd name="connsiteY79" fmla="*/ 2168 h 10000"/>
                <a:gd name="connsiteX80" fmla="*/ 8350 w 10000"/>
                <a:gd name="connsiteY80" fmla="*/ 2112 h 10000"/>
                <a:gd name="connsiteX81" fmla="*/ 8397 w 10000"/>
                <a:gd name="connsiteY81" fmla="*/ 1753 h 10000"/>
                <a:gd name="connsiteX82" fmla="*/ 8414 w 10000"/>
                <a:gd name="connsiteY82" fmla="*/ 1397 h 10000"/>
                <a:gd name="connsiteX83" fmla="*/ 8414 w 10000"/>
                <a:gd name="connsiteY83" fmla="*/ 1042 h 10000"/>
                <a:gd name="connsiteX84" fmla="*/ 8403 w 10000"/>
                <a:gd name="connsiteY84" fmla="*/ 685 h 10000"/>
                <a:gd name="connsiteX85" fmla="*/ 8370 w 10000"/>
                <a:gd name="connsiteY85" fmla="*/ 330 h 10000"/>
                <a:gd name="connsiteX86" fmla="*/ 8317 w 10000"/>
                <a:gd name="connsiteY86" fmla="*/ 0 h 10000"/>
                <a:gd name="connsiteX87" fmla="*/ 7834 w 10000"/>
                <a:gd name="connsiteY87" fmla="*/ 1925 h 10000"/>
                <a:gd name="connsiteX88" fmla="*/ 7704 w 10000"/>
                <a:gd name="connsiteY88" fmla="*/ 1955 h 10000"/>
                <a:gd name="connsiteX89" fmla="*/ 7580 w 10000"/>
                <a:gd name="connsiteY89" fmla="*/ 2025 h 10000"/>
                <a:gd name="connsiteX90" fmla="*/ 7457 w 10000"/>
                <a:gd name="connsiteY90" fmla="*/ 2112 h 10000"/>
                <a:gd name="connsiteX91" fmla="*/ 7338 w 10000"/>
                <a:gd name="connsiteY91" fmla="*/ 2195 h 10000"/>
                <a:gd name="connsiteX92" fmla="*/ 7224 w 10000"/>
                <a:gd name="connsiteY92" fmla="*/ 2337 h 10000"/>
                <a:gd name="connsiteX93" fmla="*/ 6050 w 10000"/>
                <a:gd name="connsiteY93" fmla="*/ 6569 h 10000"/>
                <a:gd name="connsiteX94" fmla="*/ 5932 w 10000"/>
                <a:gd name="connsiteY94" fmla="*/ 6439 h 10000"/>
                <a:gd name="connsiteX95" fmla="*/ 5834 w 10000"/>
                <a:gd name="connsiteY95" fmla="*/ 6371 h 10000"/>
                <a:gd name="connsiteX96" fmla="*/ 5747 w 10000"/>
                <a:gd name="connsiteY96" fmla="*/ 6284 h 10000"/>
                <a:gd name="connsiteX97" fmla="*/ 5656 w 10000"/>
                <a:gd name="connsiteY97" fmla="*/ 6185 h 10000"/>
                <a:gd name="connsiteX98" fmla="*/ 5573 w 10000"/>
                <a:gd name="connsiteY98" fmla="*/ 6100 h 10000"/>
                <a:gd name="connsiteX99" fmla="*/ 5514 w 10000"/>
                <a:gd name="connsiteY99" fmla="*/ 6000 h 10000"/>
                <a:gd name="connsiteX100" fmla="*/ 5486 w 10000"/>
                <a:gd name="connsiteY100" fmla="*/ 5886 h 10000"/>
                <a:gd name="connsiteX101" fmla="*/ 5372 w 10000"/>
                <a:gd name="connsiteY101" fmla="*/ 5928 h 10000"/>
                <a:gd name="connsiteX102" fmla="*/ 5188 w 10000"/>
                <a:gd name="connsiteY102" fmla="*/ 6013 h 10000"/>
                <a:gd name="connsiteX103" fmla="*/ 4958 w 10000"/>
                <a:gd name="connsiteY103" fmla="*/ 6100 h 10000"/>
                <a:gd name="connsiteX104" fmla="*/ 4683 w 10000"/>
                <a:gd name="connsiteY104" fmla="*/ 6226 h 10000"/>
                <a:gd name="connsiteX105" fmla="*/ 4367 w 10000"/>
                <a:gd name="connsiteY105" fmla="*/ 6355 h 10000"/>
                <a:gd name="connsiteX106" fmla="*/ 4028 w 10000"/>
                <a:gd name="connsiteY106" fmla="*/ 6483 h 10000"/>
                <a:gd name="connsiteX107" fmla="*/ 3680 w 10000"/>
                <a:gd name="connsiteY107" fmla="*/ 6637 h 10000"/>
                <a:gd name="connsiteX108" fmla="*/ 3324 w 10000"/>
                <a:gd name="connsiteY108" fmla="*/ 6781 h 10000"/>
                <a:gd name="connsiteX109" fmla="*/ 2974 w 10000"/>
                <a:gd name="connsiteY109" fmla="*/ 6925 h 10000"/>
                <a:gd name="connsiteX110" fmla="*/ 2645 w 10000"/>
                <a:gd name="connsiteY110" fmla="*/ 7082 h 10000"/>
                <a:gd name="connsiteX111" fmla="*/ 2337 w 10000"/>
                <a:gd name="connsiteY111" fmla="*/ 7208 h 10000"/>
                <a:gd name="connsiteX112" fmla="*/ 2054 w 10000"/>
                <a:gd name="connsiteY112" fmla="*/ 7325 h 10000"/>
                <a:gd name="connsiteX113" fmla="*/ 1824 w 10000"/>
                <a:gd name="connsiteY113" fmla="*/ 7423 h 10000"/>
                <a:gd name="connsiteX114" fmla="*/ 1648 w 10000"/>
                <a:gd name="connsiteY114" fmla="*/ 7480 h 10000"/>
                <a:gd name="connsiteX115" fmla="*/ 1529 w 10000"/>
                <a:gd name="connsiteY115" fmla="*/ 7538 h 10000"/>
                <a:gd name="connsiteX116" fmla="*/ 1492 w 10000"/>
                <a:gd name="connsiteY116" fmla="*/ 7551 h 10000"/>
                <a:gd name="connsiteX117" fmla="*/ 1400 w 10000"/>
                <a:gd name="connsiteY117" fmla="*/ 7480 h 10000"/>
                <a:gd name="connsiteX118" fmla="*/ 1311 w 10000"/>
                <a:gd name="connsiteY118" fmla="*/ 7410 h 10000"/>
                <a:gd name="connsiteX119" fmla="*/ 1228 w 10000"/>
                <a:gd name="connsiteY119" fmla="*/ 7339 h 10000"/>
                <a:gd name="connsiteX120" fmla="*/ 1138 w 10000"/>
                <a:gd name="connsiteY120" fmla="*/ 7254 h 10000"/>
                <a:gd name="connsiteX121" fmla="*/ 1046 w 10000"/>
                <a:gd name="connsiteY121" fmla="*/ 7178 h 10000"/>
                <a:gd name="connsiteX122" fmla="*/ 956 w 10000"/>
                <a:gd name="connsiteY122" fmla="*/ 7095 h 10000"/>
                <a:gd name="connsiteX123" fmla="*/ 871 w 10000"/>
                <a:gd name="connsiteY123" fmla="*/ 7024 h 10000"/>
                <a:gd name="connsiteX124" fmla="*/ 783 w 10000"/>
                <a:gd name="connsiteY124" fmla="*/ 6941 h 10000"/>
                <a:gd name="connsiteX125" fmla="*/ 694 w 10000"/>
                <a:gd name="connsiteY125" fmla="*/ 6869 h 10000"/>
                <a:gd name="connsiteX126" fmla="*/ 600 w 10000"/>
                <a:gd name="connsiteY126" fmla="*/ 6798 h 10000"/>
                <a:gd name="connsiteX127" fmla="*/ 517 w 10000"/>
                <a:gd name="connsiteY127" fmla="*/ 6711 h 10000"/>
                <a:gd name="connsiteX128" fmla="*/ 423 w 10000"/>
                <a:gd name="connsiteY128" fmla="*/ 6653 h 10000"/>
                <a:gd name="connsiteX129" fmla="*/ 333 w 10000"/>
                <a:gd name="connsiteY129" fmla="*/ 6582 h 10000"/>
                <a:gd name="connsiteX130" fmla="*/ 243 w 10000"/>
                <a:gd name="connsiteY130" fmla="*/ 6511 h 10000"/>
                <a:gd name="connsiteX131" fmla="*/ 152 w 10000"/>
                <a:gd name="connsiteY131" fmla="*/ 6455 h 10000"/>
                <a:gd name="connsiteX132" fmla="*/ 61 w 10000"/>
                <a:gd name="connsiteY132" fmla="*/ 6385 h 10000"/>
                <a:gd name="connsiteX133" fmla="*/ 0 w 10000"/>
                <a:gd name="connsiteY133" fmla="*/ 6551 h 10000"/>
                <a:gd name="connsiteX134" fmla="*/ 15 w 10000"/>
                <a:gd name="connsiteY134" fmla="*/ 6582 h 10000"/>
                <a:gd name="connsiteX135" fmla="*/ 55 w 10000"/>
                <a:gd name="connsiteY135" fmla="*/ 6637 h 10000"/>
                <a:gd name="connsiteX136" fmla="*/ 116 w 10000"/>
                <a:gd name="connsiteY136" fmla="*/ 6698 h 10000"/>
                <a:gd name="connsiteX137" fmla="*/ 195 w 10000"/>
                <a:gd name="connsiteY137" fmla="*/ 6781 h 10000"/>
                <a:gd name="connsiteX138" fmla="*/ 293 w 10000"/>
                <a:gd name="connsiteY138" fmla="*/ 6869 h 10000"/>
                <a:gd name="connsiteX139" fmla="*/ 402 w 10000"/>
                <a:gd name="connsiteY139" fmla="*/ 6967 h 10000"/>
                <a:gd name="connsiteX140" fmla="*/ 505 w 10000"/>
                <a:gd name="connsiteY140" fmla="*/ 7082 h 10000"/>
                <a:gd name="connsiteX141" fmla="*/ 617 w 10000"/>
                <a:gd name="connsiteY141" fmla="*/ 7178 h 10000"/>
                <a:gd name="connsiteX142" fmla="*/ 731 w 10000"/>
                <a:gd name="connsiteY142" fmla="*/ 7296 h 10000"/>
                <a:gd name="connsiteX143" fmla="*/ 837 w 10000"/>
                <a:gd name="connsiteY143" fmla="*/ 7394 h 10000"/>
                <a:gd name="connsiteX144" fmla="*/ 946 w 10000"/>
                <a:gd name="connsiteY144" fmla="*/ 7480 h 10000"/>
                <a:gd name="connsiteX145" fmla="*/ 1034 w 10000"/>
                <a:gd name="connsiteY145" fmla="*/ 7566 h 10000"/>
                <a:gd name="connsiteX146" fmla="*/ 1107 w 10000"/>
                <a:gd name="connsiteY146" fmla="*/ 7653 h 10000"/>
                <a:gd name="connsiteX147" fmla="*/ 1169 w 10000"/>
                <a:gd name="connsiteY147" fmla="*/ 7694 h 10000"/>
                <a:gd name="connsiteX148" fmla="*/ 1212 w 10000"/>
                <a:gd name="connsiteY148" fmla="*/ 7738 h 10000"/>
                <a:gd name="connsiteX149" fmla="*/ 1223 w 10000"/>
                <a:gd name="connsiteY149" fmla="*/ 7753 h 10000"/>
                <a:gd name="connsiteX150" fmla="*/ 1217 w 10000"/>
                <a:gd name="connsiteY150" fmla="*/ 7753 h 10000"/>
                <a:gd name="connsiteX151" fmla="*/ 1194 w 10000"/>
                <a:gd name="connsiteY151" fmla="*/ 7766 h 10000"/>
                <a:gd name="connsiteX152" fmla="*/ 1169 w 10000"/>
                <a:gd name="connsiteY152" fmla="*/ 7795 h 10000"/>
                <a:gd name="connsiteX153" fmla="*/ 1138 w 10000"/>
                <a:gd name="connsiteY153" fmla="*/ 7836 h 10000"/>
                <a:gd name="connsiteX154" fmla="*/ 1096 w 10000"/>
                <a:gd name="connsiteY154" fmla="*/ 7865 h 10000"/>
                <a:gd name="connsiteX155" fmla="*/ 1062 w 10000"/>
                <a:gd name="connsiteY155" fmla="*/ 7907 h 10000"/>
                <a:gd name="connsiteX156" fmla="*/ 1034 w 10000"/>
                <a:gd name="connsiteY156" fmla="*/ 7950 h 10000"/>
                <a:gd name="connsiteX157" fmla="*/ 1006 w 10000"/>
                <a:gd name="connsiteY157" fmla="*/ 7993 h 10000"/>
                <a:gd name="connsiteX158" fmla="*/ 2761 w 10000"/>
                <a:gd name="connsiteY158" fmla="*/ 9944 h 10000"/>
                <a:gd name="connsiteX159" fmla="*/ 2798 w 10000"/>
                <a:gd name="connsiteY159" fmla="*/ 9987 h 10000"/>
                <a:gd name="connsiteX160" fmla="*/ 2825 w 10000"/>
                <a:gd name="connsiteY160" fmla="*/ 10000 h 10000"/>
                <a:gd name="connsiteX161" fmla="*/ 2858 w 10000"/>
                <a:gd name="connsiteY161" fmla="*/ 10000 h 10000"/>
                <a:gd name="connsiteX162" fmla="*/ 2893 w 10000"/>
                <a:gd name="connsiteY162" fmla="*/ 9928 h 10000"/>
                <a:gd name="connsiteX163" fmla="*/ 1384 w 10000"/>
                <a:gd name="connsiteY163" fmla="*/ 8106 h 10000"/>
                <a:gd name="connsiteX164" fmla="*/ 1486 w 10000"/>
                <a:gd name="connsiteY164" fmla="*/ 8050 h 10000"/>
                <a:gd name="connsiteX165" fmla="*/ 1661 w 10000"/>
                <a:gd name="connsiteY165" fmla="*/ 7963 h 10000"/>
                <a:gd name="connsiteX166" fmla="*/ 1890 w 10000"/>
                <a:gd name="connsiteY166" fmla="*/ 7836 h 10000"/>
                <a:gd name="connsiteX167" fmla="*/ 2167 w 10000"/>
                <a:gd name="connsiteY167" fmla="*/ 7694 h 10000"/>
                <a:gd name="connsiteX168" fmla="*/ 2482 w 10000"/>
                <a:gd name="connsiteY168" fmla="*/ 7551 h 10000"/>
                <a:gd name="connsiteX169" fmla="*/ 2825 w 10000"/>
                <a:gd name="connsiteY169" fmla="*/ 7394 h 10000"/>
                <a:gd name="connsiteX170" fmla="*/ 3190 w 10000"/>
                <a:gd name="connsiteY170" fmla="*/ 7208 h 10000"/>
                <a:gd name="connsiteX171" fmla="*/ 3550 w 10000"/>
                <a:gd name="connsiteY171" fmla="*/ 7038 h 10000"/>
                <a:gd name="connsiteX172" fmla="*/ 3916 w 10000"/>
                <a:gd name="connsiteY172" fmla="*/ 6881 h 10000"/>
                <a:gd name="connsiteX173" fmla="*/ 4260 w 10000"/>
                <a:gd name="connsiteY173" fmla="*/ 6711 h 10000"/>
                <a:gd name="connsiteX174" fmla="*/ 4581 w 10000"/>
                <a:gd name="connsiteY174" fmla="*/ 6569 h 10000"/>
                <a:gd name="connsiteX175" fmla="*/ 4867 w 10000"/>
                <a:gd name="connsiteY175" fmla="*/ 6426 h 10000"/>
                <a:gd name="connsiteX176" fmla="*/ 5115 w 10000"/>
                <a:gd name="connsiteY176" fmla="*/ 6326 h 10000"/>
                <a:gd name="connsiteX177" fmla="*/ 5296 w 10000"/>
                <a:gd name="connsiteY177" fmla="*/ 6226 h 10000"/>
                <a:gd name="connsiteX178" fmla="*/ 5419 w 10000"/>
                <a:gd name="connsiteY178" fmla="*/ 6170 h 10000"/>
                <a:gd name="connsiteX179" fmla="*/ 5457 w 10000"/>
                <a:gd name="connsiteY179" fmla="*/ 6158 h 10000"/>
                <a:gd name="connsiteX180" fmla="*/ 5527 w 10000"/>
                <a:gd name="connsiteY180" fmla="*/ 6255 h 10000"/>
                <a:gd name="connsiteX181" fmla="*/ 5598 w 10000"/>
                <a:gd name="connsiteY181" fmla="*/ 6355 h 10000"/>
                <a:gd name="connsiteX182" fmla="*/ 5677 w 10000"/>
                <a:gd name="connsiteY182" fmla="*/ 6455 h 10000"/>
                <a:gd name="connsiteX183" fmla="*/ 5757 w 10000"/>
                <a:gd name="connsiteY183" fmla="*/ 6569 h 10000"/>
                <a:gd name="connsiteX184" fmla="*/ 5824 w 10000"/>
                <a:gd name="connsiteY184" fmla="*/ 6683 h 10000"/>
                <a:gd name="connsiteX185" fmla="*/ 5897 w 10000"/>
                <a:gd name="connsiteY185" fmla="*/ 6798 h 10000"/>
                <a:gd name="connsiteX186" fmla="*/ 5965 w 10000"/>
                <a:gd name="connsiteY186" fmla="*/ 6910 h 10000"/>
                <a:gd name="connsiteX187" fmla="*/ 6034 w 10000"/>
                <a:gd name="connsiteY187" fmla="*/ 7038 h 10000"/>
                <a:gd name="connsiteX188" fmla="*/ 6029 w 10000"/>
                <a:gd name="connsiteY188" fmla="*/ 7464 h 10000"/>
                <a:gd name="connsiteX189" fmla="*/ 6000 w 10000"/>
                <a:gd name="connsiteY189" fmla="*/ 7865 h 10000"/>
                <a:gd name="connsiteX190" fmla="*/ 5965 w 10000"/>
                <a:gd name="connsiteY190" fmla="*/ 8279 h 10000"/>
                <a:gd name="connsiteX191" fmla="*/ 5932 w 10000"/>
                <a:gd name="connsiteY191" fmla="*/ 8649 h 10000"/>
                <a:gd name="connsiteX192" fmla="*/ 5886 w 10000"/>
                <a:gd name="connsiteY192" fmla="*/ 8519 h 10000"/>
                <a:gd name="connsiteX193" fmla="*/ 5834 w 10000"/>
                <a:gd name="connsiteY193" fmla="*/ 8391 h 10000"/>
                <a:gd name="connsiteX194" fmla="*/ 5791 w 10000"/>
                <a:gd name="connsiteY194" fmla="*/ 8263 h 10000"/>
                <a:gd name="connsiteX195" fmla="*/ 5747 w 10000"/>
                <a:gd name="connsiteY195" fmla="*/ 8146 h 10000"/>
                <a:gd name="connsiteX196" fmla="*/ 5700 w 10000"/>
                <a:gd name="connsiteY196" fmla="*/ 8020 h 10000"/>
                <a:gd name="connsiteX197" fmla="*/ 5656 w 10000"/>
                <a:gd name="connsiteY197" fmla="*/ 7907 h 10000"/>
                <a:gd name="connsiteX198" fmla="*/ 5604 w 10000"/>
                <a:gd name="connsiteY198" fmla="*/ 7795 h 10000"/>
                <a:gd name="connsiteX199" fmla="*/ 5547 w 10000"/>
                <a:gd name="connsiteY199" fmla="*/ 7694 h 10000"/>
                <a:gd name="connsiteX200" fmla="*/ 5593 w 10000"/>
                <a:gd name="connsiteY200" fmla="*/ 7694 h 10000"/>
                <a:gd name="connsiteX201" fmla="*/ 5639 w 10000"/>
                <a:gd name="connsiteY201" fmla="*/ 7738 h 10000"/>
                <a:gd name="connsiteX202" fmla="*/ 5683 w 10000"/>
                <a:gd name="connsiteY202" fmla="*/ 7808 h 10000"/>
                <a:gd name="connsiteX203" fmla="*/ 5723 w 10000"/>
                <a:gd name="connsiteY203" fmla="*/ 7895 h 10000"/>
                <a:gd name="connsiteX204" fmla="*/ 5770 w 10000"/>
                <a:gd name="connsiteY204" fmla="*/ 7980 h 10000"/>
                <a:gd name="connsiteX205" fmla="*/ 5813 w 10000"/>
                <a:gd name="connsiteY205" fmla="*/ 8007 h 10000"/>
                <a:gd name="connsiteX206" fmla="*/ 5857 w 10000"/>
                <a:gd name="connsiteY206" fmla="*/ 8007 h 10000"/>
                <a:gd name="connsiteX207" fmla="*/ 5907 w 10000"/>
                <a:gd name="connsiteY207" fmla="*/ 7950 h 10000"/>
                <a:gd name="connsiteX208" fmla="*/ 5864 w 10000"/>
                <a:gd name="connsiteY208" fmla="*/ 7753 h 10000"/>
                <a:gd name="connsiteX209" fmla="*/ 5807 w 10000"/>
                <a:gd name="connsiteY209" fmla="*/ 7566 h 10000"/>
                <a:gd name="connsiteX210" fmla="*/ 5747 w 10000"/>
                <a:gd name="connsiteY210" fmla="*/ 7410 h 10000"/>
                <a:gd name="connsiteX211" fmla="*/ 5677 w 10000"/>
                <a:gd name="connsiteY211" fmla="*/ 7239 h 10000"/>
                <a:gd name="connsiteX212" fmla="*/ 5604 w 10000"/>
                <a:gd name="connsiteY212" fmla="*/ 7095 h 10000"/>
                <a:gd name="connsiteX213" fmla="*/ 5527 w 10000"/>
                <a:gd name="connsiteY213" fmla="*/ 6967 h 10000"/>
                <a:gd name="connsiteX214" fmla="*/ 5447 w 10000"/>
                <a:gd name="connsiteY214" fmla="*/ 6854 h 10000"/>
                <a:gd name="connsiteX215" fmla="*/ 5372 w 10000"/>
                <a:gd name="connsiteY215" fmla="*/ 6753 h 10000"/>
                <a:gd name="connsiteX216" fmla="*/ 5424 w 10000"/>
                <a:gd name="connsiteY216" fmla="*/ 6766 h 10000"/>
                <a:gd name="connsiteX217" fmla="*/ 5475 w 10000"/>
                <a:gd name="connsiteY217" fmla="*/ 6781 h 10000"/>
                <a:gd name="connsiteX218" fmla="*/ 5527 w 10000"/>
                <a:gd name="connsiteY218" fmla="*/ 6811 h 10000"/>
                <a:gd name="connsiteX219" fmla="*/ 5578 w 10000"/>
                <a:gd name="connsiteY219" fmla="*/ 6854 h 10000"/>
                <a:gd name="connsiteX220" fmla="*/ 5632 w 10000"/>
                <a:gd name="connsiteY220" fmla="*/ 6881 h 10000"/>
                <a:gd name="connsiteX221" fmla="*/ 5683 w 10000"/>
                <a:gd name="connsiteY221" fmla="*/ 6925 h 10000"/>
                <a:gd name="connsiteX222" fmla="*/ 5728 w 10000"/>
                <a:gd name="connsiteY222" fmla="*/ 6981 h 10000"/>
                <a:gd name="connsiteX223" fmla="*/ 5775 w 10000"/>
                <a:gd name="connsiteY223" fmla="*/ 7038 h 10000"/>
                <a:gd name="connsiteX224" fmla="*/ 5801 w 10000"/>
                <a:gd name="connsiteY224" fmla="*/ 7053 h 10000"/>
                <a:gd name="connsiteX225" fmla="*/ 5824 w 10000"/>
                <a:gd name="connsiteY225" fmla="*/ 7108 h 10000"/>
                <a:gd name="connsiteX226" fmla="*/ 5852 w 10000"/>
                <a:gd name="connsiteY226" fmla="*/ 7178 h 10000"/>
                <a:gd name="connsiteX227" fmla="*/ 5870 w 10000"/>
                <a:gd name="connsiteY227" fmla="*/ 7225 h 10000"/>
                <a:gd name="connsiteX228" fmla="*/ 5897 w 10000"/>
                <a:gd name="connsiteY228" fmla="*/ 7296 h 10000"/>
                <a:gd name="connsiteX229" fmla="*/ 5920 w 10000"/>
                <a:gd name="connsiteY229" fmla="*/ 7310 h 10000"/>
                <a:gd name="connsiteX230" fmla="*/ 5947 w 10000"/>
                <a:gd name="connsiteY230" fmla="*/ 7296 h 10000"/>
                <a:gd name="connsiteX231" fmla="*/ 5982 w 10000"/>
                <a:gd name="connsiteY231" fmla="*/ 7225 h 10000"/>
                <a:gd name="connsiteX232" fmla="*/ 5937 w 10000"/>
                <a:gd name="connsiteY232" fmla="*/ 7082 h 10000"/>
                <a:gd name="connsiteX233" fmla="*/ 5886 w 10000"/>
                <a:gd name="connsiteY233" fmla="*/ 6967 h 10000"/>
                <a:gd name="connsiteX234" fmla="*/ 5824 w 10000"/>
                <a:gd name="connsiteY234" fmla="*/ 6869 h 10000"/>
                <a:gd name="connsiteX235" fmla="*/ 5770 w 10000"/>
                <a:gd name="connsiteY235" fmla="*/ 6781 h 10000"/>
                <a:gd name="connsiteX236" fmla="*/ 5700 w 10000"/>
                <a:gd name="connsiteY236" fmla="*/ 6711 h 10000"/>
                <a:gd name="connsiteX237" fmla="*/ 5639 w 10000"/>
                <a:gd name="connsiteY237" fmla="*/ 6669 h 10000"/>
                <a:gd name="connsiteX238" fmla="*/ 5568 w 10000"/>
                <a:gd name="connsiteY238" fmla="*/ 6597 h 10000"/>
                <a:gd name="connsiteX239" fmla="*/ 5502 w 10000"/>
                <a:gd name="connsiteY239" fmla="*/ 6551 h 10000"/>
                <a:gd name="connsiteX240" fmla="*/ 5463 w 10000"/>
                <a:gd name="connsiteY240" fmla="*/ 6511 h 10000"/>
                <a:gd name="connsiteX241" fmla="*/ 5419 w 10000"/>
                <a:gd name="connsiteY241" fmla="*/ 6496 h 10000"/>
                <a:gd name="connsiteX242" fmla="*/ 5378 w 10000"/>
                <a:gd name="connsiteY242" fmla="*/ 6496 h 10000"/>
                <a:gd name="connsiteX243" fmla="*/ 5344 w 10000"/>
                <a:gd name="connsiteY243" fmla="*/ 6569 h 10000"/>
                <a:gd name="connsiteX244" fmla="*/ 5344 w 10000"/>
                <a:gd name="connsiteY244" fmla="*/ 6610 h 10000"/>
                <a:gd name="connsiteX245" fmla="*/ 5350 w 10000"/>
                <a:gd name="connsiteY245" fmla="*/ 6669 h 10000"/>
                <a:gd name="connsiteX246" fmla="*/ 5355 w 10000"/>
                <a:gd name="connsiteY246" fmla="*/ 6698 h 10000"/>
                <a:gd name="connsiteX247" fmla="*/ 5372 w 10000"/>
                <a:gd name="connsiteY247" fmla="*/ 6724 h 10000"/>
                <a:gd name="connsiteX248" fmla="*/ 5328 w 10000"/>
                <a:gd name="connsiteY248" fmla="*/ 6766 h 10000"/>
                <a:gd name="connsiteX249" fmla="*/ 5272 w 10000"/>
                <a:gd name="connsiteY249" fmla="*/ 6781 h 10000"/>
                <a:gd name="connsiteX250" fmla="*/ 5234 w 10000"/>
                <a:gd name="connsiteY250" fmla="*/ 6811 h 10000"/>
                <a:gd name="connsiteX251" fmla="*/ 5229 w 10000"/>
                <a:gd name="connsiteY251" fmla="*/ 6941 h 10000"/>
                <a:gd name="connsiteX252" fmla="*/ 5284 w 10000"/>
                <a:gd name="connsiteY252" fmla="*/ 6995 h 10000"/>
                <a:gd name="connsiteX253" fmla="*/ 5334 w 10000"/>
                <a:gd name="connsiteY253" fmla="*/ 7038 h 10000"/>
                <a:gd name="connsiteX254" fmla="*/ 5383 w 10000"/>
                <a:gd name="connsiteY254" fmla="*/ 7095 h 10000"/>
                <a:gd name="connsiteX255" fmla="*/ 5440 w 10000"/>
                <a:gd name="connsiteY255" fmla="*/ 7123 h 10000"/>
                <a:gd name="connsiteX256" fmla="*/ 5486 w 10000"/>
                <a:gd name="connsiteY256" fmla="*/ 7178 h 10000"/>
                <a:gd name="connsiteX257" fmla="*/ 5542 w 10000"/>
                <a:gd name="connsiteY257" fmla="*/ 7239 h 10000"/>
                <a:gd name="connsiteX258" fmla="*/ 5588 w 10000"/>
                <a:gd name="connsiteY258" fmla="*/ 7325 h 10000"/>
                <a:gd name="connsiteX259" fmla="*/ 5632 w 10000"/>
                <a:gd name="connsiteY259" fmla="*/ 7410 h 10000"/>
                <a:gd name="connsiteX260" fmla="*/ 5593 w 10000"/>
                <a:gd name="connsiteY260" fmla="*/ 7423 h 10000"/>
                <a:gd name="connsiteX261" fmla="*/ 5547 w 10000"/>
                <a:gd name="connsiteY261" fmla="*/ 7423 h 10000"/>
                <a:gd name="connsiteX262" fmla="*/ 5508 w 10000"/>
                <a:gd name="connsiteY262" fmla="*/ 7410 h 10000"/>
                <a:gd name="connsiteX263" fmla="*/ 5463 w 10000"/>
                <a:gd name="connsiteY263" fmla="*/ 7367 h 10000"/>
                <a:gd name="connsiteX264" fmla="*/ 5419 w 10000"/>
                <a:gd name="connsiteY264" fmla="*/ 7339 h 10000"/>
                <a:gd name="connsiteX265" fmla="*/ 5372 w 10000"/>
                <a:gd name="connsiteY265" fmla="*/ 7325 h 10000"/>
                <a:gd name="connsiteX266" fmla="*/ 5334 w 10000"/>
                <a:gd name="connsiteY266" fmla="*/ 7353 h 10000"/>
                <a:gd name="connsiteX267" fmla="*/ 5289 w 10000"/>
                <a:gd name="connsiteY267" fmla="*/ 7410 h 10000"/>
                <a:gd name="connsiteX268" fmla="*/ 5306 w 10000"/>
                <a:gd name="connsiteY268" fmla="*/ 7580 h 10000"/>
                <a:gd name="connsiteX269" fmla="*/ 5344 w 10000"/>
                <a:gd name="connsiteY269" fmla="*/ 7738 h 10000"/>
                <a:gd name="connsiteX270" fmla="*/ 5389 w 10000"/>
                <a:gd name="connsiteY270" fmla="*/ 7850 h 10000"/>
                <a:gd name="connsiteX271" fmla="*/ 5447 w 10000"/>
                <a:gd name="connsiteY271" fmla="*/ 7963 h 10000"/>
                <a:gd name="connsiteX272" fmla="*/ 5502 w 10000"/>
                <a:gd name="connsiteY272" fmla="*/ 8078 h 10000"/>
                <a:gd name="connsiteX273" fmla="*/ 5562 w 10000"/>
                <a:gd name="connsiteY273" fmla="*/ 8206 h 10000"/>
                <a:gd name="connsiteX274" fmla="*/ 5604 w 10000"/>
                <a:gd name="connsiteY274" fmla="*/ 8376 h 10000"/>
                <a:gd name="connsiteX275" fmla="*/ 5644 w 10000"/>
                <a:gd name="connsiteY275" fmla="*/ 8547 h 10000"/>
                <a:gd name="connsiteX276" fmla="*/ 5542 w 10000"/>
                <a:gd name="connsiteY276" fmla="*/ 8606 h 10000"/>
                <a:gd name="connsiteX277" fmla="*/ 5429 w 10000"/>
                <a:gd name="connsiteY277" fmla="*/ 8664 h 10000"/>
                <a:gd name="connsiteX278" fmla="*/ 5328 w 10000"/>
                <a:gd name="connsiteY278" fmla="*/ 8750 h 10000"/>
                <a:gd name="connsiteX279" fmla="*/ 5224 w 10000"/>
                <a:gd name="connsiteY279" fmla="*/ 8835 h 10000"/>
                <a:gd name="connsiteX280" fmla="*/ 5121 w 10000"/>
                <a:gd name="connsiteY280" fmla="*/ 8920 h 10000"/>
                <a:gd name="connsiteX281" fmla="*/ 5013 w 10000"/>
                <a:gd name="connsiteY281" fmla="*/ 8977 h 10000"/>
                <a:gd name="connsiteX282" fmla="*/ 4904 w 10000"/>
                <a:gd name="connsiteY282" fmla="*/ 9033 h 10000"/>
                <a:gd name="connsiteX283" fmla="*/ 4800 w 10000"/>
                <a:gd name="connsiteY283" fmla="*/ 9048 h 10000"/>
                <a:gd name="connsiteX284" fmla="*/ 4822 w 10000"/>
                <a:gd name="connsiteY284" fmla="*/ 8693 h 10000"/>
                <a:gd name="connsiteX285" fmla="*/ 4832 w 10000"/>
                <a:gd name="connsiteY285" fmla="*/ 8292 h 10000"/>
                <a:gd name="connsiteX286" fmla="*/ 4822 w 10000"/>
                <a:gd name="connsiteY286" fmla="*/ 7907 h 10000"/>
                <a:gd name="connsiteX287" fmla="*/ 4800 w 10000"/>
                <a:gd name="connsiteY287" fmla="*/ 7551 h 10000"/>
                <a:gd name="connsiteX288" fmla="*/ 4772 w 10000"/>
                <a:gd name="connsiteY288" fmla="*/ 7437 h 10000"/>
                <a:gd name="connsiteX289" fmla="*/ 4744 w 10000"/>
                <a:gd name="connsiteY289" fmla="*/ 7310 h 10000"/>
                <a:gd name="connsiteX290" fmla="*/ 4710 w 10000"/>
                <a:gd name="connsiteY290" fmla="*/ 7194 h 10000"/>
                <a:gd name="connsiteX291" fmla="*/ 4659 w 10000"/>
                <a:gd name="connsiteY291" fmla="*/ 7151 h 10000"/>
                <a:gd name="connsiteX292" fmla="*/ 4607 w 10000"/>
                <a:gd name="connsiteY292" fmla="*/ 7394 h 10000"/>
                <a:gd name="connsiteX293" fmla="*/ 4575 w 10000"/>
                <a:gd name="connsiteY293" fmla="*/ 7639 h 10000"/>
                <a:gd name="connsiteX294" fmla="*/ 4540 w 10000"/>
                <a:gd name="connsiteY294" fmla="*/ 7879 h 10000"/>
                <a:gd name="connsiteX295" fmla="*/ 4483 w 10000"/>
                <a:gd name="connsiteY295" fmla="*/ 8106 h 10000"/>
                <a:gd name="connsiteX296" fmla="*/ 4260 w 10000"/>
                <a:gd name="connsiteY296" fmla="*/ 7151 h 10000"/>
                <a:gd name="connsiteX297" fmla="*/ 4192 w 10000"/>
                <a:gd name="connsiteY297" fmla="*/ 7151 h 10000"/>
                <a:gd name="connsiteX298" fmla="*/ 4192 w 10000"/>
                <a:gd name="connsiteY298" fmla="*/ 7310 h 10000"/>
                <a:gd name="connsiteX299" fmla="*/ 4239 w 10000"/>
                <a:gd name="connsiteY299" fmla="*/ 7480 h 10000"/>
                <a:gd name="connsiteX300" fmla="*/ 4278 w 10000"/>
                <a:gd name="connsiteY300" fmla="*/ 7666 h 10000"/>
                <a:gd name="connsiteX301" fmla="*/ 4309 w 10000"/>
                <a:gd name="connsiteY301" fmla="*/ 7850 h 10000"/>
                <a:gd name="connsiteX302" fmla="*/ 4343 w 10000"/>
                <a:gd name="connsiteY302" fmla="*/ 8050 h 10000"/>
                <a:gd name="connsiteX303" fmla="*/ 4372 w 10000"/>
                <a:gd name="connsiteY303" fmla="*/ 8221 h 10000"/>
                <a:gd name="connsiteX304" fmla="*/ 4400 w 10000"/>
                <a:gd name="connsiteY304" fmla="*/ 8418 h 10000"/>
                <a:gd name="connsiteX305" fmla="*/ 4418 w 10000"/>
                <a:gd name="connsiteY305" fmla="*/ 8635 h 10000"/>
                <a:gd name="connsiteX306" fmla="*/ 4439 w 10000"/>
                <a:gd name="connsiteY306" fmla="*/ 8835 h 10000"/>
                <a:gd name="connsiteX307" fmla="*/ 4490 w 10000"/>
                <a:gd name="connsiteY307" fmla="*/ 8805 h 10000"/>
                <a:gd name="connsiteX308" fmla="*/ 4535 w 10000"/>
                <a:gd name="connsiteY308" fmla="*/ 8723 h 10000"/>
                <a:gd name="connsiteX309" fmla="*/ 4570 w 10000"/>
                <a:gd name="connsiteY309" fmla="*/ 8635 h 10000"/>
                <a:gd name="connsiteX310" fmla="*/ 4601 w 10000"/>
                <a:gd name="connsiteY310" fmla="*/ 8534 h 10000"/>
                <a:gd name="connsiteX311" fmla="*/ 4624 w 10000"/>
                <a:gd name="connsiteY311" fmla="*/ 8418 h 10000"/>
                <a:gd name="connsiteX312" fmla="*/ 4649 w 10000"/>
                <a:gd name="connsiteY312" fmla="*/ 8292 h 10000"/>
                <a:gd name="connsiteX313" fmla="*/ 4667 w 10000"/>
                <a:gd name="connsiteY313" fmla="*/ 8178 h 10000"/>
                <a:gd name="connsiteX314" fmla="*/ 4689 w 10000"/>
                <a:gd name="connsiteY314" fmla="*/ 8066 h 10000"/>
                <a:gd name="connsiteX315" fmla="*/ 4710 w 10000"/>
                <a:gd name="connsiteY315" fmla="*/ 8178 h 10000"/>
                <a:gd name="connsiteX316" fmla="*/ 4700 w 10000"/>
                <a:gd name="connsiteY316" fmla="*/ 8432 h 10000"/>
                <a:gd name="connsiteX317" fmla="*/ 4673 w 10000"/>
                <a:gd name="connsiteY317" fmla="*/ 8705 h 10000"/>
                <a:gd name="connsiteX318" fmla="*/ 4649 w 10000"/>
                <a:gd name="connsiteY318" fmla="*/ 8948 h 10000"/>
                <a:gd name="connsiteX319" fmla="*/ 4607 w 10000"/>
                <a:gd name="connsiteY319" fmla="*/ 9205 h 10000"/>
                <a:gd name="connsiteX320" fmla="*/ 4570 w 10000"/>
                <a:gd name="connsiteY320" fmla="*/ 9459 h 10000"/>
                <a:gd name="connsiteX321" fmla="*/ 4530 w 10000"/>
                <a:gd name="connsiteY321" fmla="*/ 9703 h 10000"/>
                <a:gd name="connsiteX322" fmla="*/ 4734 w 10000"/>
                <a:gd name="connsiteY322" fmla="*/ 9861 h 10000"/>
                <a:gd name="connsiteX323" fmla="*/ 4749 w 10000"/>
                <a:gd name="connsiteY323" fmla="*/ 9673 h 10000"/>
                <a:gd name="connsiteX324" fmla="*/ 4772 w 10000"/>
                <a:gd name="connsiteY324" fmla="*/ 9516 h 10000"/>
                <a:gd name="connsiteX325" fmla="*/ 4888 w 10000"/>
                <a:gd name="connsiteY325" fmla="*/ 9474 h 10000"/>
                <a:gd name="connsiteX326" fmla="*/ 5013 w 10000"/>
                <a:gd name="connsiteY326" fmla="*/ 9389 h 10000"/>
                <a:gd name="connsiteX327" fmla="*/ 5137 w 10000"/>
                <a:gd name="connsiteY327" fmla="*/ 9304 h 10000"/>
                <a:gd name="connsiteX328" fmla="*/ 5261 w 10000"/>
                <a:gd name="connsiteY328" fmla="*/ 9233 h 10000"/>
                <a:gd name="connsiteX329" fmla="*/ 5383 w 10000"/>
                <a:gd name="connsiteY329" fmla="*/ 9148 h 10000"/>
                <a:gd name="connsiteX330" fmla="*/ 5502 w 10000"/>
                <a:gd name="connsiteY330" fmla="*/ 9063 h 10000"/>
                <a:gd name="connsiteX331" fmla="*/ 5627 w 10000"/>
                <a:gd name="connsiteY331" fmla="*/ 8977 h 10000"/>
                <a:gd name="connsiteX332" fmla="*/ 5747 w 10000"/>
                <a:gd name="connsiteY33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786 w 10000"/>
                <a:gd name="connsiteY54" fmla="*/ 2112 h 10000"/>
                <a:gd name="connsiteX55" fmla="*/ 9651 w 10000"/>
                <a:gd name="connsiteY55" fmla="*/ 2492 h 10000"/>
                <a:gd name="connsiteX56" fmla="*/ 9588 w 10000"/>
                <a:gd name="connsiteY56" fmla="*/ 2623 h 10000"/>
                <a:gd name="connsiteX57" fmla="*/ 9522 w 10000"/>
                <a:gd name="connsiteY57" fmla="*/ 2736 h 10000"/>
                <a:gd name="connsiteX58" fmla="*/ 9463 w 10000"/>
                <a:gd name="connsiteY58" fmla="*/ 2823 h 10000"/>
                <a:gd name="connsiteX59" fmla="*/ 9408 w 10000"/>
                <a:gd name="connsiteY59" fmla="*/ 2906 h 10000"/>
                <a:gd name="connsiteX60" fmla="*/ 9351 w 10000"/>
                <a:gd name="connsiteY60" fmla="*/ 2953 h 10000"/>
                <a:gd name="connsiteX61" fmla="*/ 9297 w 10000"/>
                <a:gd name="connsiteY61" fmla="*/ 3008 h 10000"/>
                <a:gd name="connsiteX62" fmla="*/ 9239 w 10000"/>
                <a:gd name="connsiteY62" fmla="*/ 3022 h 10000"/>
                <a:gd name="connsiteX63" fmla="*/ 9178 w 10000"/>
                <a:gd name="connsiteY63" fmla="*/ 3037 h 10000"/>
                <a:gd name="connsiteX64" fmla="*/ 9122 w 10000"/>
                <a:gd name="connsiteY64" fmla="*/ 3051 h 10000"/>
                <a:gd name="connsiteX65" fmla="*/ 9055 w 10000"/>
                <a:gd name="connsiteY65" fmla="*/ 3051 h 10000"/>
                <a:gd name="connsiteX66" fmla="*/ 8986 w 10000"/>
                <a:gd name="connsiteY66" fmla="*/ 3037 h 10000"/>
                <a:gd name="connsiteX67" fmla="*/ 8908 w 10000"/>
                <a:gd name="connsiteY67" fmla="*/ 3037 h 10000"/>
                <a:gd name="connsiteX68" fmla="*/ 8826 w 10000"/>
                <a:gd name="connsiteY68" fmla="*/ 3022 h 10000"/>
                <a:gd name="connsiteX69" fmla="*/ 8732 w 10000"/>
                <a:gd name="connsiteY69" fmla="*/ 3008 h 10000"/>
                <a:gd name="connsiteX70" fmla="*/ 8673 w 10000"/>
                <a:gd name="connsiteY70" fmla="*/ 2935 h 10000"/>
                <a:gd name="connsiteX71" fmla="*/ 8610 w 10000"/>
                <a:gd name="connsiteY71" fmla="*/ 2892 h 10000"/>
                <a:gd name="connsiteX72" fmla="*/ 8553 w 10000"/>
                <a:gd name="connsiteY72" fmla="*/ 2823 h 10000"/>
                <a:gd name="connsiteX73" fmla="*/ 8484 w 10000"/>
                <a:gd name="connsiteY73" fmla="*/ 2763 h 10000"/>
                <a:gd name="connsiteX74" fmla="*/ 8431 w 10000"/>
                <a:gd name="connsiteY74" fmla="*/ 2692 h 10000"/>
                <a:gd name="connsiteX75" fmla="*/ 8370 w 10000"/>
                <a:gd name="connsiteY75" fmla="*/ 2593 h 10000"/>
                <a:gd name="connsiteX76" fmla="*/ 8322 w 10000"/>
                <a:gd name="connsiteY76" fmla="*/ 2478 h 10000"/>
                <a:gd name="connsiteX77" fmla="*/ 8278 w 10000"/>
                <a:gd name="connsiteY77" fmla="*/ 2351 h 10000"/>
                <a:gd name="connsiteX78" fmla="*/ 8300 w 10000"/>
                <a:gd name="connsiteY78" fmla="*/ 2295 h 10000"/>
                <a:gd name="connsiteX79" fmla="*/ 8317 w 10000"/>
                <a:gd name="connsiteY79" fmla="*/ 2238 h 10000"/>
                <a:gd name="connsiteX80" fmla="*/ 8334 w 10000"/>
                <a:gd name="connsiteY80" fmla="*/ 2168 h 10000"/>
                <a:gd name="connsiteX81" fmla="*/ 8350 w 10000"/>
                <a:gd name="connsiteY81" fmla="*/ 2112 h 10000"/>
                <a:gd name="connsiteX82" fmla="*/ 8397 w 10000"/>
                <a:gd name="connsiteY82" fmla="*/ 1753 h 10000"/>
                <a:gd name="connsiteX83" fmla="*/ 8414 w 10000"/>
                <a:gd name="connsiteY83" fmla="*/ 1397 h 10000"/>
                <a:gd name="connsiteX84" fmla="*/ 8414 w 10000"/>
                <a:gd name="connsiteY84" fmla="*/ 1042 h 10000"/>
                <a:gd name="connsiteX85" fmla="*/ 8403 w 10000"/>
                <a:gd name="connsiteY85" fmla="*/ 685 h 10000"/>
                <a:gd name="connsiteX86" fmla="*/ 8370 w 10000"/>
                <a:gd name="connsiteY86" fmla="*/ 330 h 10000"/>
                <a:gd name="connsiteX87" fmla="*/ 8317 w 10000"/>
                <a:gd name="connsiteY87" fmla="*/ 0 h 10000"/>
                <a:gd name="connsiteX88" fmla="*/ 7834 w 10000"/>
                <a:gd name="connsiteY88" fmla="*/ 1925 h 10000"/>
                <a:gd name="connsiteX89" fmla="*/ 7704 w 10000"/>
                <a:gd name="connsiteY89" fmla="*/ 1955 h 10000"/>
                <a:gd name="connsiteX90" fmla="*/ 7580 w 10000"/>
                <a:gd name="connsiteY90" fmla="*/ 2025 h 10000"/>
                <a:gd name="connsiteX91" fmla="*/ 7457 w 10000"/>
                <a:gd name="connsiteY91" fmla="*/ 2112 h 10000"/>
                <a:gd name="connsiteX92" fmla="*/ 7338 w 10000"/>
                <a:gd name="connsiteY92" fmla="*/ 2195 h 10000"/>
                <a:gd name="connsiteX93" fmla="*/ 7224 w 10000"/>
                <a:gd name="connsiteY93" fmla="*/ 2337 h 10000"/>
                <a:gd name="connsiteX94" fmla="*/ 6050 w 10000"/>
                <a:gd name="connsiteY94" fmla="*/ 6569 h 10000"/>
                <a:gd name="connsiteX95" fmla="*/ 5932 w 10000"/>
                <a:gd name="connsiteY95" fmla="*/ 6439 h 10000"/>
                <a:gd name="connsiteX96" fmla="*/ 5834 w 10000"/>
                <a:gd name="connsiteY96" fmla="*/ 6371 h 10000"/>
                <a:gd name="connsiteX97" fmla="*/ 5747 w 10000"/>
                <a:gd name="connsiteY97" fmla="*/ 6284 h 10000"/>
                <a:gd name="connsiteX98" fmla="*/ 5656 w 10000"/>
                <a:gd name="connsiteY98" fmla="*/ 6185 h 10000"/>
                <a:gd name="connsiteX99" fmla="*/ 5573 w 10000"/>
                <a:gd name="connsiteY99" fmla="*/ 6100 h 10000"/>
                <a:gd name="connsiteX100" fmla="*/ 5514 w 10000"/>
                <a:gd name="connsiteY100" fmla="*/ 6000 h 10000"/>
                <a:gd name="connsiteX101" fmla="*/ 5486 w 10000"/>
                <a:gd name="connsiteY101" fmla="*/ 5886 h 10000"/>
                <a:gd name="connsiteX102" fmla="*/ 5372 w 10000"/>
                <a:gd name="connsiteY102" fmla="*/ 5928 h 10000"/>
                <a:gd name="connsiteX103" fmla="*/ 5188 w 10000"/>
                <a:gd name="connsiteY103" fmla="*/ 6013 h 10000"/>
                <a:gd name="connsiteX104" fmla="*/ 4958 w 10000"/>
                <a:gd name="connsiteY104" fmla="*/ 6100 h 10000"/>
                <a:gd name="connsiteX105" fmla="*/ 4683 w 10000"/>
                <a:gd name="connsiteY105" fmla="*/ 6226 h 10000"/>
                <a:gd name="connsiteX106" fmla="*/ 4367 w 10000"/>
                <a:gd name="connsiteY106" fmla="*/ 6355 h 10000"/>
                <a:gd name="connsiteX107" fmla="*/ 4028 w 10000"/>
                <a:gd name="connsiteY107" fmla="*/ 6483 h 10000"/>
                <a:gd name="connsiteX108" fmla="*/ 3680 w 10000"/>
                <a:gd name="connsiteY108" fmla="*/ 6637 h 10000"/>
                <a:gd name="connsiteX109" fmla="*/ 3324 w 10000"/>
                <a:gd name="connsiteY109" fmla="*/ 6781 h 10000"/>
                <a:gd name="connsiteX110" fmla="*/ 2974 w 10000"/>
                <a:gd name="connsiteY110" fmla="*/ 6925 h 10000"/>
                <a:gd name="connsiteX111" fmla="*/ 2645 w 10000"/>
                <a:gd name="connsiteY111" fmla="*/ 7082 h 10000"/>
                <a:gd name="connsiteX112" fmla="*/ 2337 w 10000"/>
                <a:gd name="connsiteY112" fmla="*/ 7208 h 10000"/>
                <a:gd name="connsiteX113" fmla="*/ 2054 w 10000"/>
                <a:gd name="connsiteY113" fmla="*/ 7325 h 10000"/>
                <a:gd name="connsiteX114" fmla="*/ 1824 w 10000"/>
                <a:gd name="connsiteY114" fmla="*/ 7423 h 10000"/>
                <a:gd name="connsiteX115" fmla="*/ 1648 w 10000"/>
                <a:gd name="connsiteY115" fmla="*/ 7480 h 10000"/>
                <a:gd name="connsiteX116" fmla="*/ 1529 w 10000"/>
                <a:gd name="connsiteY116" fmla="*/ 7538 h 10000"/>
                <a:gd name="connsiteX117" fmla="*/ 1492 w 10000"/>
                <a:gd name="connsiteY117" fmla="*/ 7551 h 10000"/>
                <a:gd name="connsiteX118" fmla="*/ 1400 w 10000"/>
                <a:gd name="connsiteY118" fmla="*/ 7480 h 10000"/>
                <a:gd name="connsiteX119" fmla="*/ 1311 w 10000"/>
                <a:gd name="connsiteY119" fmla="*/ 7410 h 10000"/>
                <a:gd name="connsiteX120" fmla="*/ 1228 w 10000"/>
                <a:gd name="connsiteY120" fmla="*/ 7339 h 10000"/>
                <a:gd name="connsiteX121" fmla="*/ 1138 w 10000"/>
                <a:gd name="connsiteY121" fmla="*/ 7254 h 10000"/>
                <a:gd name="connsiteX122" fmla="*/ 1046 w 10000"/>
                <a:gd name="connsiteY122" fmla="*/ 7178 h 10000"/>
                <a:gd name="connsiteX123" fmla="*/ 956 w 10000"/>
                <a:gd name="connsiteY123" fmla="*/ 7095 h 10000"/>
                <a:gd name="connsiteX124" fmla="*/ 871 w 10000"/>
                <a:gd name="connsiteY124" fmla="*/ 7024 h 10000"/>
                <a:gd name="connsiteX125" fmla="*/ 783 w 10000"/>
                <a:gd name="connsiteY125" fmla="*/ 6941 h 10000"/>
                <a:gd name="connsiteX126" fmla="*/ 694 w 10000"/>
                <a:gd name="connsiteY126" fmla="*/ 6869 h 10000"/>
                <a:gd name="connsiteX127" fmla="*/ 600 w 10000"/>
                <a:gd name="connsiteY127" fmla="*/ 6798 h 10000"/>
                <a:gd name="connsiteX128" fmla="*/ 517 w 10000"/>
                <a:gd name="connsiteY128" fmla="*/ 6711 h 10000"/>
                <a:gd name="connsiteX129" fmla="*/ 423 w 10000"/>
                <a:gd name="connsiteY129" fmla="*/ 6653 h 10000"/>
                <a:gd name="connsiteX130" fmla="*/ 333 w 10000"/>
                <a:gd name="connsiteY130" fmla="*/ 6582 h 10000"/>
                <a:gd name="connsiteX131" fmla="*/ 243 w 10000"/>
                <a:gd name="connsiteY131" fmla="*/ 6511 h 10000"/>
                <a:gd name="connsiteX132" fmla="*/ 152 w 10000"/>
                <a:gd name="connsiteY132" fmla="*/ 6455 h 10000"/>
                <a:gd name="connsiteX133" fmla="*/ 61 w 10000"/>
                <a:gd name="connsiteY133" fmla="*/ 6385 h 10000"/>
                <a:gd name="connsiteX134" fmla="*/ 0 w 10000"/>
                <a:gd name="connsiteY134" fmla="*/ 6551 h 10000"/>
                <a:gd name="connsiteX135" fmla="*/ 15 w 10000"/>
                <a:gd name="connsiteY135" fmla="*/ 6582 h 10000"/>
                <a:gd name="connsiteX136" fmla="*/ 55 w 10000"/>
                <a:gd name="connsiteY136" fmla="*/ 6637 h 10000"/>
                <a:gd name="connsiteX137" fmla="*/ 116 w 10000"/>
                <a:gd name="connsiteY137" fmla="*/ 6698 h 10000"/>
                <a:gd name="connsiteX138" fmla="*/ 195 w 10000"/>
                <a:gd name="connsiteY138" fmla="*/ 6781 h 10000"/>
                <a:gd name="connsiteX139" fmla="*/ 293 w 10000"/>
                <a:gd name="connsiteY139" fmla="*/ 6869 h 10000"/>
                <a:gd name="connsiteX140" fmla="*/ 402 w 10000"/>
                <a:gd name="connsiteY140" fmla="*/ 6967 h 10000"/>
                <a:gd name="connsiteX141" fmla="*/ 505 w 10000"/>
                <a:gd name="connsiteY141" fmla="*/ 7082 h 10000"/>
                <a:gd name="connsiteX142" fmla="*/ 617 w 10000"/>
                <a:gd name="connsiteY142" fmla="*/ 7178 h 10000"/>
                <a:gd name="connsiteX143" fmla="*/ 731 w 10000"/>
                <a:gd name="connsiteY143" fmla="*/ 7296 h 10000"/>
                <a:gd name="connsiteX144" fmla="*/ 837 w 10000"/>
                <a:gd name="connsiteY144" fmla="*/ 7394 h 10000"/>
                <a:gd name="connsiteX145" fmla="*/ 946 w 10000"/>
                <a:gd name="connsiteY145" fmla="*/ 7480 h 10000"/>
                <a:gd name="connsiteX146" fmla="*/ 1034 w 10000"/>
                <a:gd name="connsiteY146" fmla="*/ 7566 h 10000"/>
                <a:gd name="connsiteX147" fmla="*/ 1107 w 10000"/>
                <a:gd name="connsiteY147" fmla="*/ 7653 h 10000"/>
                <a:gd name="connsiteX148" fmla="*/ 1169 w 10000"/>
                <a:gd name="connsiteY148" fmla="*/ 7694 h 10000"/>
                <a:gd name="connsiteX149" fmla="*/ 1212 w 10000"/>
                <a:gd name="connsiteY149" fmla="*/ 7738 h 10000"/>
                <a:gd name="connsiteX150" fmla="*/ 1223 w 10000"/>
                <a:gd name="connsiteY150" fmla="*/ 7753 h 10000"/>
                <a:gd name="connsiteX151" fmla="*/ 1217 w 10000"/>
                <a:gd name="connsiteY151" fmla="*/ 7753 h 10000"/>
                <a:gd name="connsiteX152" fmla="*/ 1194 w 10000"/>
                <a:gd name="connsiteY152" fmla="*/ 7766 h 10000"/>
                <a:gd name="connsiteX153" fmla="*/ 1169 w 10000"/>
                <a:gd name="connsiteY153" fmla="*/ 7795 h 10000"/>
                <a:gd name="connsiteX154" fmla="*/ 1138 w 10000"/>
                <a:gd name="connsiteY154" fmla="*/ 7836 h 10000"/>
                <a:gd name="connsiteX155" fmla="*/ 1096 w 10000"/>
                <a:gd name="connsiteY155" fmla="*/ 7865 h 10000"/>
                <a:gd name="connsiteX156" fmla="*/ 1062 w 10000"/>
                <a:gd name="connsiteY156" fmla="*/ 7907 h 10000"/>
                <a:gd name="connsiteX157" fmla="*/ 1034 w 10000"/>
                <a:gd name="connsiteY157" fmla="*/ 7950 h 10000"/>
                <a:gd name="connsiteX158" fmla="*/ 1006 w 10000"/>
                <a:gd name="connsiteY158" fmla="*/ 7993 h 10000"/>
                <a:gd name="connsiteX159" fmla="*/ 2761 w 10000"/>
                <a:gd name="connsiteY159" fmla="*/ 9944 h 10000"/>
                <a:gd name="connsiteX160" fmla="*/ 2798 w 10000"/>
                <a:gd name="connsiteY160" fmla="*/ 9987 h 10000"/>
                <a:gd name="connsiteX161" fmla="*/ 2825 w 10000"/>
                <a:gd name="connsiteY161" fmla="*/ 10000 h 10000"/>
                <a:gd name="connsiteX162" fmla="*/ 2858 w 10000"/>
                <a:gd name="connsiteY162" fmla="*/ 10000 h 10000"/>
                <a:gd name="connsiteX163" fmla="*/ 2893 w 10000"/>
                <a:gd name="connsiteY163" fmla="*/ 9928 h 10000"/>
                <a:gd name="connsiteX164" fmla="*/ 1384 w 10000"/>
                <a:gd name="connsiteY164" fmla="*/ 8106 h 10000"/>
                <a:gd name="connsiteX165" fmla="*/ 1486 w 10000"/>
                <a:gd name="connsiteY165" fmla="*/ 8050 h 10000"/>
                <a:gd name="connsiteX166" fmla="*/ 1661 w 10000"/>
                <a:gd name="connsiteY166" fmla="*/ 7963 h 10000"/>
                <a:gd name="connsiteX167" fmla="*/ 1890 w 10000"/>
                <a:gd name="connsiteY167" fmla="*/ 7836 h 10000"/>
                <a:gd name="connsiteX168" fmla="*/ 2167 w 10000"/>
                <a:gd name="connsiteY168" fmla="*/ 7694 h 10000"/>
                <a:gd name="connsiteX169" fmla="*/ 2482 w 10000"/>
                <a:gd name="connsiteY169" fmla="*/ 7551 h 10000"/>
                <a:gd name="connsiteX170" fmla="*/ 2825 w 10000"/>
                <a:gd name="connsiteY170" fmla="*/ 7394 h 10000"/>
                <a:gd name="connsiteX171" fmla="*/ 3190 w 10000"/>
                <a:gd name="connsiteY171" fmla="*/ 7208 h 10000"/>
                <a:gd name="connsiteX172" fmla="*/ 3550 w 10000"/>
                <a:gd name="connsiteY172" fmla="*/ 7038 h 10000"/>
                <a:gd name="connsiteX173" fmla="*/ 3916 w 10000"/>
                <a:gd name="connsiteY173" fmla="*/ 6881 h 10000"/>
                <a:gd name="connsiteX174" fmla="*/ 4260 w 10000"/>
                <a:gd name="connsiteY174" fmla="*/ 6711 h 10000"/>
                <a:gd name="connsiteX175" fmla="*/ 4581 w 10000"/>
                <a:gd name="connsiteY175" fmla="*/ 6569 h 10000"/>
                <a:gd name="connsiteX176" fmla="*/ 4867 w 10000"/>
                <a:gd name="connsiteY176" fmla="*/ 6426 h 10000"/>
                <a:gd name="connsiteX177" fmla="*/ 5115 w 10000"/>
                <a:gd name="connsiteY177" fmla="*/ 6326 h 10000"/>
                <a:gd name="connsiteX178" fmla="*/ 5296 w 10000"/>
                <a:gd name="connsiteY178" fmla="*/ 6226 h 10000"/>
                <a:gd name="connsiteX179" fmla="*/ 5419 w 10000"/>
                <a:gd name="connsiteY179" fmla="*/ 6170 h 10000"/>
                <a:gd name="connsiteX180" fmla="*/ 5457 w 10000"/>
                <a:gd name="connsiteY180" fmla="*/ 6158 h 10000"/>
                <a:gd name="connsiteX181" fmla="*/ 5527 w 10000"/>
                <a:gd name="connsiteY181" fmla="*/ 6255 h 10000"/>
                <a:gd name="connsiteX182" fmla="*/ 5598 w 10000"/>
                <a:gd name="connsiteY182" fmla="*/ 6355 h 10000"/>
                <a:gd name="connsiteX183" fmla="*/ 5677 w 10000"/>
                <a:gd name="connsiteY183" fmla="*/ 6455 h 10000"/>
                <a:gd name="connsiteX184" fmla="*/ 5757 w 10000"/>
                <a:gd name="connsiteY184" fmla="*/ 6569 h 10000"/>
                <a:gd name="connsiteX185" fmla="*/ 5824 w 10000"/>
                <a:gd name="connsiteY185" fmla="*/ 6683 h 10000"/>
                <a:gd name="connsiteX186" fmla="*/ 5897 w 10000"/>
                <a:gd name="connsiteY186" fmla="*/ 6798 h 10000"/>
                <a:gd name="connsiteX187" fmla="*/ 5965 w 10000"/>
                <a:gd name="connsiteY187" fmla="*/ 6910 h 10000"/>
                <a:gd name="connsiteX188" fmla="*/ 6034 w 10000"/>
                <a:gd name="connsiteY188" fmla="*/ 7038 h 10000"/>
                <a:gd name="connsiteX189" fmla="*/ 6029 w 10000"/>
                <a:gd name="connsiteY189" fmla="*/ 7464 h 10000"/>
                <a:gd name="connsiteX190" fmla="*/ 6000 w 10000"/>
                <a:gd name="connsiteY190" fmla="*/ 7865 h 10000"/>
                <a:gd name="connsiteX191" fmla="*/ 5965 w 10000"/>
                <a:gd name="connsiteY191" fmla="*/ 8279 h 10000"/>
                <a:gd name="connsiteX192" fmla="*/ 5932 w 10000"/>
                <a:gd name="connsiteY192" fmla="*/ 8649 h 10000"/>
                <a:gd name="connsiteX193" fmla="*/ 5886 w 10000"/>
                <a:gd name="connsiteY193" fmla="*/ 8519 h 10000"/>
                <a:gd name="connsiteX194" fmla="*/ 5834 w 10000"/>
                <a:gd name="connsiteY194" fmla="*/ 8391 h 10000"/>
                <a:gd name="connsiteX195" fmla="*/ 5791 w 10000"/>
                <a:gd name="connsiteY195" fmla="*/ 8263 h 10000"/>
                <a:gd name="connsiteX196" fmla="*/ 5747 w 10000"/>
                <a:gd name="connsiteY196" fmla="*/ 8146 h 10000"/>
                <a:gd name="connsiteX197" fmla="*/ 5700 w 10000"/>
                <a:gd name="connsiteY197" fmla="*/ 8020 h 10000"/>
                <a:gd name="connsiteX198" fmla="*/ 5656 w 10000"/>
                <a:gd name="connsiteY198" fmla="*/ 7907 h 10000"/>
                <a:gd name="connsiteX199" fmla="*/ 5604 w 10000"/>
                <a:gd name="connsiteY199" fmla="*/ 7795 h 10000"/>
                <a:gd name="connsiteX200" fmla="*/ 5547 w 10000"/>
                <a:gd name="connsiteY200" fmla="*/ 7694 h 10000"/>
                <a:gd name="connsiteX201" fmla="*/ 5593 w 10000"/>
                <a:gd name="connsiteY201" fmla="*/ 7694 h 10000"/>
                <a:gd name="connsiteX202" fmla="*/ 5639 w 10000"/>
                <a:gd name="connsiteY202" fmla="*/ 7738 h 10000"/>
                <a:gd name="connsiteX203" fmla="*/ 5683 w 10000"/>
                <a:gd name="connsiteY203" fmla="*/ 7808 h 10000"/>
                <a:gd name="connsiteX204" fmla="*/ 5723 w 10000"/>
                <a:gd name="connsiteY204" fmla="*/ 7895 h 10000"/>
                <a:gd name="connsiteX205" fmla="*/ 5770 w 10000"/>
                <a:gd name="connsiteY205" fmla="*/ 7980 h 10000"/>
                <a:gd name="connsiteX206" fmla="*/ 5813 w 10000"/>
                <a:gd name="connsiteY206" fmla="*/ 8007 h 10000"/>
                <a:gd name="connsiteX207" fmla="*/ 5857 w 10000"/>
                <a:gd name="connsiteY207" fmla="*/ 8007 h 10000"/>
                <a:gd name="connsiteX208" fmla="*/ 5907 w 10000"/>
                <a:gd name="connsiteY208" fmla="*/ 7950 h 10000"/>
                <a:gd name="connsiteX209" fmla="*/ 5864 w 10000"/>
                <a:gd name="connsiteY209" fmla="*/ 7753 h 10000"/>
                <a:gd name="connsiteX210" fmla="*/ 5807 w 10000"/>
                <a:gd name="connsiteY210" fmla="*/ 7566 h 10000"/>
                <a:gd name="connsiteX211" fmla="*/ 5747 w 10000"/>
                <a:gd name="connsiteY211" fmla="*/ 7410 h 10000"/>
                <a:gd name="connsiteX212" fmla="*/ 5677 w 10000"/>
                <a:gd name="connsiteY212" fmla="*/ 7239 h 10000"/>
                <a:gd name="connsiteX213" fmla="*/ 5604 w 10000"/>
                <a:gd name="connsiteY213" fmla="*/ 7095 h 10000"/>
                <a:gd name="connsiteX214" fmla="*/ 5527 w 10000"/>
                <a:gd name="connsiteY214" fmla="*/ 6967 h 10000"/>
                <a:gd name="connsiteX215" fmla="*/ 5447 w 10000"/>
                <a:gd name="connsiteY215" fmla="*/ 6854 h 10000"/>
                <a:gd name="connsiteX216" fmla="*/ 5372 w 10000"/>
                <a:gd name="connsiteY216" fmla="*/ 6753 h 10000"/>
                <a:gd name="connsiteX217" fmla="*/ 5424 w 10000"/>
                <a:gd name="connsiteY217" fmla="*/ 6766 h 10000"/>
                <a:gd name="connsiteX218" fmla="*/ 5475 w 10000"/>
                <a:gd name="connsiteY218" fmla="*/ 6781 h 10000"/>
                <a:gd name="connsiteX219" fmla="*/ 5527 w 10000"/>
                <a:gd name="connsiteY219" fmla="*/ 6811 h 10000"/>
                <a:gd name="connsiteX220" fmla="*/ 5578 w 10000"/>
                <a:gd name="connsiteY220" fmla="*/ 6854 h 10000"/>
                <a:gd name="connsiteX221" fmla="*/ 5632 w 10000"/>
                <a:gd name="connsiteY221" fmla="*/ 6881 h 10000"/>
                <a:gd name="connsiteX222" fmla="*/ 5683 w 10000"/>
                <a:gd name="connsiteY222" fmla="*/ 6925 h 10000"/>
                <a:gd name="connsiteX223" fmla="*/ 5728 w 10000"/>
                <a:gd name="connsiteY223" fmla="*/ 6981 h 10000"/>
                <a:gd name="connsiteX224" fmla="*/ 5775 w 10000"/>
                <a:gd name="connsiteY224" fmla="*/ 7038 h 10000"/>
                <a:gd name="connsiteX225" fmla="*/ 5801 w 10000"/>
                <a:gd name="connsiteY225" fmla="*/ 7053 h 10000"/>
                <a:gd name="connsiteX226" fmla="*/ 5824 w 10000"/>
                <a:gd name="connsiteY226" fmla="*/ 7108 h 10000"/>
                <a:gd name="connsiteX227" fmla="*/ 5852 w 10000"/>
                <a:gd name="connsiteY227" fmla="*/ 7178 h 10000"/>
                <a:gd name="connsiteX228" fmla="*/ 5870 w 10000"/>
                <a:gd name="connsiteY228" fmla="*/ 7225 h 10000"/>
                <a:gd name="connsiteX229" fmla="*/ 5897 w 10000"/>
                <a:gd name="connsiteY229" fmla="*/ 7296 h 10000"/>
                <a:gd name="connsiteX230" fmla="*/ 5920 w 10000"/>
                <a:gd name="connsiteY230" fmla="*/ 7310 h 10000"/>
                <a:gd name="connsiteX231" fmla="*/ 5947 w 10000"/>
                <a:gd name="connsiteY231" fmla="*/ 7296 h 10000"/>
                <a:gd name="connsiteX232" fmla="*/ 5982 w 10000"/>
                <a:gd name="connsiteY232" fmla="*/ 7225 h 10000"/>
                <a:gd name="connsiteX233" fmla="*/ 5937 w 10000"/>
                <a:gd name="connsiteY233" fmla="*/ 7082 h 10000"/>
                <a:gd name="connsiteX234" fmla="*/ 5886 w 10000"/>
                <a:gd name="connsiteY234" fmla="*/ 6967 h 10000"/>
                <a:gd name="connsiteX235" fmla="*/ 5824 w 10000"/>
                <a:gd name="connsiteY235" fmla="*/ 6869 h 10000"/>
                <a:gd name="connsiteX236" fmla="*/ 5770 w 10000"/>
                <a:gd name="connsiteY236" fmla="*/ 6781 h 10000"/>
                <a:gd name="connsiteX237" fmla="*/ 5700 w 10000"/>
                <a:gd name="connsiteY237" fmla="*/ 6711 h 10000"/>
                <a:gd name="connsiteX238" fmla="*/ 5639 w 10000"/>
                <a:gd name="connsiteY238" fmla="*/ 6669 h 10000"/>
                <a:gd name="connsiteX239" fmla="*/ 5568 w 10000"/>
                <a:gd name="connsiteY239" fmla="*/ 6597 h 10000"/>
                <a:gd name="connsiteX240" fmla="*/ 5502 w 10000"/>
                <a:gd name="connsiteY240" fmla="*/ 6551 h 10000"/>
                <a:gd name="connsiteX241" fmla="*/ 5463 w 10000"/>
                <a:gd name="connsiteY241" fmla="*/ 6511 h 10000"/>
                <a:gd name="connsiteX242" fmla="*/ 5419 w 10000"/>
                <a:gd name="connsiteY242" fmla="*/ 6496 h 10000"/>
                <a:gd name="connsiteX243" fmla="*/ 5378 w 10000"/>
                <a:gd name="connsiteY243" fmla="*/ 6496 h 10000"/>
                <a:gd name="connsiteX244" fmla="*/ 5344 w 10000"/>
                <a:gd name="connsiteY244" fmla="*/ 6569 h 10000"/>
                <a:gd name="connsiteX245" fmla="*/ 5344 w 10000"/>
                <a:gd name="connsiteY245" fmla="*/ 6610 h 10000"/>
                <a:gd name="connsiteX246" fmla="*/ 5350 w 10000"/>
                <a:gd name="connsiteY246" fmla="*/ 6669 h 10000"/>
                <a:gd name="connsiteX247" fmla="*/ 5355 w 10000"/>
                <a:gd name="connsiteY247" fmla="*/ 6698 h 10000"/>
                <a:gd name="connsiteX248" fmla="*/ 5372 w 10000"/>
                <a:gd name="connsiteY248" fmla="*/ 6724 h 10000"/>
                <a:gd name="connsiteX249" fmla="*/ 5328 w 10000"/>
                <a:gd name="connsiteY249" fmla="*/ 6766 h 10000"/>
                <a:gd name="connsiteX250" fmla="*/ 5272 w 10000"/>
                <a:gd name="connsiteY250" fmla="*/ 6781 h 10000"/>
                <a:gd name="connsiteX251" fmla="*/ 5234 w 10000"/>
                <a:gd name="connsiteY251" fmla="*/ 6811 h 10000"/>
                <a:gd name="connsiteX252" fmla="*/ 5229 w 10000"/>
                <a:gd name="connsiteY252" fmla="*/ 6941 h 10000"/>
                <a:gd name="connsiteX253" fmla="*/ 5284 w 10000"/>
                <a:gd name="connsiteY253" fmla="*/ 6995 h 10000"/>
                <a:gd name="connsiteX254" fmla="*/ 5334 w 10000"/>
                <a:gd name="connsiteY254" fmla="*/ 7038 h 10000"/>
                <a:gd name="connsiteX255" fmla="*/ 5383 w 10000"/>
                <a:gd name="connsiteY255" fmla="*/ 7095 h 10000"/>
                <a:gd name="connsiteX256" fmla="*/ 5440 w 10000"/>
                <a:gd name="connsiteY256" fmla="*/ 7123 h 10000"/>
                <a:gd name="connsiteX257" fmla="*/ 5486 w 10000"/>
                <a:gd name="connsiteY257" fmla="*/ 7178 h 10000"/>
                <a:gd name="connsiteX258" fmla="*/ 5542 w 10000"/>
                <a:gd name="connsiteY258" fmla="*/ 7239 h 10000"/>
                <a:gd name="connsiteX259" fmla="*/ 5588 w 10000"/>
                <a:gd name="connsiteY259" fmla="*/ 7325 h 10000"/>
                <a:gd name="connsiteX260" fmla="*/ 5632 w 10000"/>
                <a:gd name="connsiteY260" fmla="*/ 7410 h 10000"/>
                <a:gd name="connsiteX261" fmla="*/ 5593 w 10000"/>
                <a:gd name="connsiteY261" fmla="*/ 7423 h 10000"/>
                <a:gd name="connsiteX262" fmla="*/ 5547 w 10000"/>
                <a:gd name="connsiteY262" fmla="*/ 7423 h 10000"/>
                <a:gd name="connsiteX263" fmla="*/ 5508 w 10000"/>
                <a:gd name="connsiteY263" fmla="*/ 7410 h 10000"/>
                <a:gd name="connsiteX264" fmla="*/ 5463 w 10000"/>
                <a:gd name="connsiteY264" fmla="*/ 7367 h 10000"/>
                <a:gd name="connsiteX265" fmla="*/ 5419 w 10000"/>
                <a:gd name="connsiteY265" fmla="*/ 7339 h 10000"/>
                <a:gd name="connsiteX266" fmla="*/ 5372 w 10000"/>
                <a:gd name="connsiteY266" fmla="*/ 7325 h 10000"/>
                <a:gd name="connsiteX267" fmla="*/ 5334 w 10000"/>
                <a:gd name="connsiteY267" fmla="*/ 7353 h 10000"/>
                <a:gd name="connsiteX268" fmla="*/ 5289 w 10000"/>
                <a:gd name="connsiteY268" fmla="*/ 7410 h 10000"/>
                <a:gd name="connsiteX269" fmla="*/ 5306 w 10000"/>
                <a:gd name="connsiteY269" fmla="*/ 7580 h 10000"/>
                <a:gd name="connsiteX270" fmla="*/ 5344 w 10000"/>
                <a:gd name="connsiteY270" fmla="*/ 7738 h 10000"/>
                <a:gd name="connsiteX271" fmla="*/ 5389 w 10000"/>
                <a:gd name="connsiteY271" fmla="*/ 7850 h 10000"/>
                <a:gd name="connsiteX272" fmla="*/ 5447 w 10000"/>
                <a:gd name="connsiteY272" fmla="*/ 7963 h 10000"/>
                <a:gd name="connsiteX273" fmla="*/ 5502 w 10000"/>
                <a:gd name="connsiteY273" fmla="*/ 8078 h 10000"/>
                <a:gd name="connsiteX274" fmla="*/ 5562 w 10000"/>
                <a:gd name="connsiteY274" fmla="*/ 8206 h 10000"/>
                <a:gd name="connsiteX275" fmla="*/ 5604 w 10000"/>
                <a:gd name="connsiteY275" fmla="*/ 8376 h 10000"/>
                <a:gd name="connsiteX276" fmla="*/ 5644 w 10000"/>
                <a:gd name="connsiteY276" fmla="*/ 8547 h 10000"/>
                <a:gd name="connsiteX277" fmla="*/ 5542 w 10000"/>
                <a:gd name="connsiteY277" fmla="*/ 8606 h 10000"/>
                <a:gd name="connsiteX278" fmla="*/ 5429 w 10000"/>
                <a:gd name="connsiteY278" fmla="*/ 8664 h 10000"/>
                <a:gd name="connsiteX279" fmla="*/ 5328 w 10000"/>
                <a:gd name="connsiteY279" fmla="*/ 8750 h 10000"/>
                <a:gd name="connsiteX280" fmla="*/ 5224 w 10000"/>
                <a:gd name="connsiteY280" fmla="*/ 8835 h 10000"/>
                <a:gd name="connsiteX281" fmla="*/ 5121 w 10000"/>
                <a:gd name="connsiteY281" fmla="*/ 8920 h 10000"/>
                <a:gd name="connsiteX282" fmla="*/ 5013 w 10000"/>
                <a:gd name="connsiteY282" fmla="*/ 8977 h 10000"/>
                <a:gd name="connsiteX283" fmla="*/ 4904 w 10000"/>
                <a:gd name="connsiteY283" fmla="*/ 9033 h 10000"/>
                <a:gd name="connsiteX284" fmla="*/ 4800 w 10000"/>
                <a:gd name="connsiteY284" fmla="*/ 9048 h 10000"/>
                <a:gd name="connsiteX285" fmla="*/ 4822 w 10000"/>
                <a:gd name="connsiteY285" fmla="*/ 8693 h 10000"/>
                <a:gd name="connsiteX286" fmla="*/ 4832 w 10000"/>
                <a:gd name="connsiteY286" fmla="*/ 8292 h 10000"/>
                <a:gd name="connsiteX287" fmla="*/ 4822 w 10000"/>
                <a:gd name="connsiteY287" fmla="*/ 7907 h 10000"/>
                <a:gd name="connsiteX288" fmla="*/ 4800 w 10000"/>
                <a:gd name="connsiteY288" fmla="*/ 7551 h 10000"/>
                <a:gd name="connsiteX289" fmla="*/ 4772 w 10000"/>
                <a:gd name="connsiteY289" fmla="*/ 7437 h 10000"/>
                <a:gd name="connsiteX290" fmla="*/ 4744 w 10000"/>
                <a:gd name="connsiteY290" fmla="*/ 7310 h 10000"/>
                <a:gd name="connsiteX291" fmla="*/ 4710 w 10000"/>
                <a:gd name="connsiteY291" fmla="*/ 7194 h 10000"/>
                <a:gd name="connsiteX292" fmla="*/ 4659 w 10000"/>
                <a:gd name="connsiteY292" fmla="*/ 7151 h 10000"/>
                <a:gd name="connsiteX293" fmla="*/ 4607 w 10000"/>
                <a:gd name="connsiteY293" fmla="*/ 7394 h 10000"/>
                <a:gd name="connsiteX294" fmla="*/ 4575 w 10000"/>
                <a:gd name="connsiteY294" fmla="*/ 7639 h 10000"/>
                <a:gd name="connsiteX295" fmla="*/ 4540 w 10000"/>
                <a:gd name="connsiteY295" fmla="*/ 7879 h 10000"/>
                <a:gd name="connsiteX296" fmla="*/ 4483 w 10000"/>
                <a:gd name="connsiteY296" fmla="*/ 8106 h 10000"/>
                <a:gd name="connsiteX297" fmla="*/ 4260 w 10000"/>
                <a:gd name="connsiteY297" fmla="*/ 7151 h 10000"/>
                <a:gd name="connsiteX298" fmla="*/ 4192 w 10000"/>
                <a:gd name="connsiteY298" fmla="*/ 7151 h 10000"/>
                <a:gd name="connsiteX299" fmla="*/ 4192 w 10000"/>
                <a:gd name="connsiteY299" fmla="*/ 7310 h 10000"/>
                <a:gd name="connsiteX300" fmla="*/ 4239 w 10000"/>
                <a:gd name="connsiteY300" fmla="*/ 7480 h 10000"/>
                <a:gd name="connsiteX301" fmla="*/ 4278 w 10000"/>
                <a:gd name="connsiteY301" fmla="*/ 7666 h 10000"/>
                <a:gd name="connsiteX302" fmla="*/ 4309 w 10000"/>
                <a:gd name="connsiteY302" fmla="*/ 7850 h 10000"/>
                <a:gd name="connsiteX303" fmla="*/ 4343 w 10000"/>
                <a:gd name="connsiteY303" fmla="*/ 8050 h 10000"/>
                <a:gd name="connsiteX304" fmla="*/ 4372 w 10000"/>
                <a:gd name="connsiteY304" fmla="*/ 8221 h 10000"/>
                <a:gd name="connsiteX305" fmla="*/ 4400 w 10000"/>
                <a:gd name="connsiteY305" fmla="*/ 8418 h 10000"/>
                <a:gd name="connsiteX306" fmla="*/ 4418 w 10000"/>
                <a:gd name="connsiteY306" fmla="*/ 8635 h 10000"/>
                <a:gd name="connsiteX307" fmla="*/ 4439 w 10000"/>
                <a:gd name="connsiteY307" fmla="*/ 8835 h 10000"/>
                <a:gd name="connsiteX308" fmla="*/ 4490 w 10000"/>
                <a:gd name="connsiteY308" fmla="*/ 8805 h 10000"/>
                <a:gd name="connsiteX309" fmla="*/ 4535 w 10000"/>
                <a:gd name="connsiteY309" fmla="*/ 8723 h 10000"/>
                <a:gd name="connsiteX310" fmla="*/ 4570 w 10000"/>
                <a:gd name="connsiteY310" fmla="*/ 8635 h 10000"/>
                <a:gd name="connsiteX311" fmla="*/ 4601 w 10000"/>
                <a:gd name="connsiteY311" fmla="*/ 8534 h 10000"/>
                <a:gd name="connsiteX312" fmla="*/ 4624 w 10000"/>
                <a:gd name="connsiteY312" fmla="*/ 8418 h 10000"/>
                <a:gd name="connsiteX313" fmla="*/ 4649 w 10000"/>
                <a:gd name="connsiteY313" fmla="*/ 8292 h 10000"/>
                <a:gd name="connsiteX314" fmla="*/ 4667 w 10000"/>
                <a:gd name="connsiteY314" fmla="*/ 8178 h 10000"/>
                <a:gd name="connsiteX315" fmla="*/ 4689 w 10000"/>
                <a:gd name="connsiteY315" fmla="*/ 8066 h 10000"/>
                <a:gd name="connsiteX316" fmla="*/ 4710 w 10000"/>
                <a:gd name="connsiteY316" fmla="*/ 8178 h 10000"/>
                <a:gd name="connsiteX317" fmla="*/ 4700 w 10000"/>
                <a:gd name="connsiteY317" fmla="*/ 8432 h 10000"/>
                <a:gd name="connsiteX318" fmla="*/ 4673 w 10000"/>
                <a:gd name="connsiteY318" fmla="*/ 8705 h 10000"/>
                <a:gd name="connsiteX319" fmla="*/ 4649 w 10000"/>
                <a:gd name="connsiteY319" fmla="*/ 8948 h 10000"/>
                <a:gd name="connsiteX320" fmla="*/ 4607 w 10000"/>
                <a:gd name="connsiteY320" fmla="*/ 9205 h 10000"/>
                <a:gd name="connsiteX321" fmla="*/ 4570 w 10000"/>
                <a:gd name="connsiteY321" fmla="*/ 9459 h 10000"/>
                <a:gd name="connsiteX322" fmla="*/ 4530 w 10000"/>
                <a:gd name="connsiteY322" fmla="*/ 9703 h 10000"/>
                <a:gd name="connsiteX323" fmla="*/ 4734 w 10000"/>
                <a:gd name="connsiteY323" fmla="*/ 9861 h 10000"/>
                <a:gd name="connsiteX324" fmla="*/ 4749 w 10000"/>
                <a:gd name="connsiteY324" fmla="*/ 9673 h 10000"/>
                <a:gd name="connsiteX325" fmla="*/ 4772 w 10000"/>
                <a:gd name="connsiteY325" fmla="*/ 9516 h 10000"/>
                <a:gd name="connsiteX326" fmla="*/ 4888 w 10000"/>
                <a:gd name="connsiteY326" fmla="*/ 9474 h 10000"/>
                <a:gd name="connsiteX327" fmla="*/ 5013 w 10000"/>
                <a:gd name="connsiteY327" fmla="*/ 9389 h 10000"/>
                <a:gd name="connsiteX328" fmla="*/ 5137 w 10000"/>
                <a:gd name="connsiteY328" fmla="*/ 9304 h 10000"/>
                <a:gd name="connsiteX329" fmla="*/ 5261 w 10000"/>
                <a:gd name="connsiteY329" fmla="*/ 9233 h 10000"/>
                <a:gd name="connsiteX330" fmla="*/ 5383 w 10000"/>
                <a:gd name="connsiteY330" fmla="*/ 9148 h 10000"/>
                <a:gd name="connsiteX331" fmla="*/ 5502 w 10000"/>
                <a:gd name="connsiteY331" fmla="*/ 9063 h 10000"/>
                <a:gd name="connsiteX332" fmla="*/ 5627 w 10000"/>
                <a:gd name="connsiteY332" fmla="*/ 8977 h 10000"/>
                <a:gd name="connsiteX333" fmla="*/ 5747 w 10000"/>
                <a:gd name="connsiteY333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651 w 10000"/>
                <a:gd name="connsiteY54" fmla="*/ 2492 h 10000"/>
                <a:gd name="connsiteX55" fmla="*/ 9588 w 10000"/>
                <a:gd name="connsiteY55" fmla="*/ 2623 h 10000"/>
                <a:gd name="connsiteX56" fmla="*/ 9522 w 10000"/>
                <a:gd name="connsiteY56" fmla="*/ 2736 h 10000"/>
                <a:gd name="connsiteX57" fmla="*/ 9463 w 10000"/>
                <a:gd name="connsiteY57" fmla="*/ 2823 h 10000"/>
                <a:gd name="connsiteX58" fmla="*/ 9408 w 10000"/>
                <a:gd name="connsiteY58" fmla="*/ 2906 h 10000"/>
                <a:gd name="connsiteX59" fmla="*/ 9351 w 10000"/>
                <a:gd name="connsiteY59" fmla="*/ 2953 h 10000"/>
                <a:gd name="connsiteX60" fmla="*/ 9297 w 10000"/>
                <a:gd name="connsiteY60" fmla="*/ 3008 h 10000"/>
                <a:gd name="connsiteX61" fmla="*/ 9239 w 10000"/>
                <a:gd name="connsiteY61" fmla="*/ 3022 h 10000"/>
                <a:gd name="connsiteX62" fmla="*/ 9178 w 10000"/>
                <a:gd name="connsiteY62" fmla="*/ 3037 h 10000"/>
                <a:gd name="connsiteX63" fmla="*/ 9122 w 10000"/>
                <a:gd name="connsiteY63" fmla="*/ 3051 h 10000"/>
                <a:gd name="connsiteX64" fmla="*/ 9055 w 10000"/>
                <a:gd name="connsiteY64" fmla="*/ 3051 h 10000"/>
                <a:gd name="connsiteX65" fmla="*/ 8986 w 10000"/>
                <a:gd name="connsiteY65" fmla="*/ 3037 h 10000"/>
                <a:gd name="connsiteX66" fmla="*/ 8908 w 10000"/>
                <a:gd name="connsiteY66" fmla="*/ 3037 h 10000"/>
                <a:gd name="connsiteX67" fmla="*/ 8826 w 10000"/>
                <a:gd name="connsiteY67" fmla="*/ 3022 h 10000"/>
                <a:gd name="connsiteX68" fmla="*/ 8732 w 10000"/>
                <a:gd name="connsiteY68" fmla="*/ 3008 h 10000"/>
                <a:gd name="connsiteX69" fmla="*/ 8673 w 10000"/>
                <a:gd name="connsiteY69" fmla="*/ 2935 h 10000"/>
                <a:gd name="connsiteX70" fmla="*/ 8610 w 10000"/>
                <a:gd name="connsiteY70" fmla="*/ 2892 h 10000"/>
                <a:gd name="connsiteX71" fmla="*/ 8553 w 10000"/>
                <a:gd name="connsiteY71" fmla="*/ 2823 h 10000"/>
                <a:gd name="connsiteX72" fmla="*/ 8484 w 10000"/>
                <a:gd name="connsiteY72" fmla="*/ 2763 h 10000"/>
                <a:gd name="connsiteX73" fmla="*/ 8431 w 10000"/>
                <a:gd name="connsiteY73" fmla="*/ 2692 h 10000"/>
                <a:gd name="connsiteX74" fmla="*/ 8370 w 10000"/>
                <a:gd name="connsiteY74" fmla="*/ 2593 h 10000"/>
                <a:gd name="connsiteX75" fmla="*/ 8322 w 10000"/>
                <a:gd name="connsiteY75" fmla="*/ 2478 h 10000"/>
                <a:gd name="connsiteX76" fmla="*/ 8278 w 10000"/>
                <a:gd name="connsiteY76" fmla="*/ 2351 h 10000"/>
                <a:gd name="connsiteX77" fmla="*/ 8300 w 10000"/>
                <a:gd name="connsiteY77" fmla="*/ 2295 h 10000"/>
                <a:gd name="connsiteX78" fmla="*/ 8317 w 10000"/>
                <a:gd name="connsiteY78" fmla="*/ 2238 h 10000"/>
                <a:gd name="connsiteX79" fmla="*/ 8334 w 10000"/>
                <a:gd name="connsiteY79" fmla="*/ 2168 h 10000"/>
                <a:gd name="connsiteX80" fmla="*/ 8350 w 10000"/>
                <a:gd name="connsiteY80" fmla="*/ 2112 h 10000"/>
                <a:gd name="connsiteX81" fmla="*/ 8397 w 10000"/>
                <a:gd name="connsiteY81" fmla="*/ 1753 h 10000"/>
                <a:gd name="connsiteX82" fmla="*/ 8414 w 10000"/>
                <a:gd name="connsiteY82" fmla="*/ 1397 h 10000"/>
                <a:gd name="connsiteX83" fmla="*/ 8414 w 10000"/>
                <a:gd name="connsiteY83" fmla="*/ 1042 h 10000"/>
                <a:gd name="connsiteX84" fmla="*/ 8403 w 10000"/>
                <a:gd name="connsiteY84" fmla="*/ 685 h 10000"/>
                <a:gd name="connsiteX85" fmla="*/ 8370 w 10000"/>
                <a:gd name="connsiteY85" fmla="*/ 330 h 10000"/>
                <a:gd name="connsiteX86" fmla="*/ 8317 w 10000"/>
                <a:gd name="connsiteY86" fmla="*/ 0 h 10000"/>
                <a:gd name="connsiteX87" fmla="*/ 7834 w 10000"/>
                <a:gd name="connsiteY87" fmla="*/ 1925 h 10000"/>
                <a:gd name="connsiteX88" fmla="*/ 7704 w 10000"/>
                <a:gd name="connsiteY88" fmla="*/ 1955 h 10000"/>
                <a:gd name="connsiteX89" fmla="*/ 7580 w 10000"/>
                <a:gd name="connsiteY89" fmla="*/ 2025 h 10000"/>
                <a:gd name="connsiteX90" fmla="*/ 7457 w 10000"/>
                <a:gd name="connsiteY90" fmla="*/ 2112 h 10000"/>
                <a:gd name="connsiteX91" fmla="*/ 7338 w 10000"/>
                <a:gd name="connsiteY91" fmla="*/ 2195 h 10000"/>
                <a:gd name="connsiteX92" fmla="*/ 7224 w 10000"/>
                <a:gd name="connsiteY92" fmla="*/ 2337 h 10000"/>
                <a:gd name="connsiteX93" fmla="*/ 6050 w 10000"/>
                <a:gd name="connsiteY93" fmla="*/ 6569 h 10000"/>
                <a:gd name="connsiteX94" fmla="*/ 5932 w 10000"/>
                <a:gd name="connsiteY94" fmla="*/ 6439 h 10000"/>
                <a:gd name="connsiteX95" fmla="*/ 5834 w 10000"/>
                <a:gd name="connsiteY95" fmla="*/ 6371 h 10000"/>
                <a:gd name="connsiteX96" fmla="*/ 5747 w 10000"/>
                <a:gd name="connsiteY96" fmla="*/ 6284 h 10000"/>
                <a:gd name="connsiteX97" fmla="*/ 5656 w 10000"/>
                <a:gd name="connsiteY97" fmla="*/ 6185 h 10000"/>
                <a:gd name="connsiteX98" fmla="*/ 5573 w 10000"/>
                <a:gd name="connsiteY98" fmla="*/ 6100 h 10000"/>
                <a:gd name="connsiteX99" fmla="*/ 5514 w 10000"/>
                <a:gd name="connsiteY99" fmla="*/ 6000 h 10000"/>
                <a:gd name="connsiteX100" fmla="*/ 5486 w 10000"/>
                <a:gd name="connsiteY100" fmla="*/ 5886 h 10000"/>
                <a:gd name="connsiteX101" fmla="*/ 5372 w 10000"/>
                <a:gd name="connsiteY101" fmla="*/ 5928 h 10000"/>
                <a:gd name="connsiteX102" fmla="*/ 5188 w 10000"/>
                <a:gd name="connsiteY102" fmla="*/ 6013 h 10000"/>
                <a:gd name="connsiteX103" fmla="*/ 4958 w 10000"/>
                <a:gd name="connsiteY103" fmla="*/ 6100 h 10000"/>
                <a:gd name="connsiteX104" fmla="*/ 4683 w 10000"/>
                <a:gd name="connsiteY104" fmla="*/ 6226 h 10000"/>
                <a:gd name="connsiteX105" fmla="*/ 4367 w 10000"/>
                <a:gd name="connsiteY105" fmla="*/ 6355 h 10000"/>
                <a:gd name="connsiteX106" fmla="*/ 4028 w 10000"/>
                <a:gd name="connsiteY106" fmla="*/ 6483 h 10000"/>
                <a:gd name="connsiteX107" fmla="*/ 3680 w 10000"/>
                <a:gd name="connsiteY107" fmla="*/ 6637 h 10000"/>
                <a:gd name="connsiteX108" fmla="*/ 3324 w 10000"/>
                <a:gd name="connsiteY108" fmla="*/ 6781 h 10000"/>
                <a:gd name="connsiteX109" fmla="*/ 2974 w 10000"/>
                <a:gd name="connsiteY109" fmla="*/ 6925 h 10000"/>
                <a:gd name="connsiteX110" fmla="*/ 2645 w 10000"/>
                <a:gd name="connsiteY110" fmla="*/ 7082 h 10000"/>
                <a:gd name="connsiteX111" fmla="*/ 2337 w 10000"/>
                <a:gd name="connsiteY111" fmla="*/ 7208 h 10000"/>
                <a:gd name="connsiteX112" fmla="*/ 2054 w 10000"/>
                <a:gd name="connsiteY112" fmla="*/ 7325 h 10000"/>
                <a:gd name="connsiteX113" fmla="*/ 1824 w 10000"/>
                <a:gd name="connsiteY113" fmla="*/ 7423 h 10000"/>
                <a:gd name="connsiteX114" fmla="*/ 1648 w 10000"/>
                <a:gd name="connsiteY114" fmla="*/ 7480 h 10000"/>
                <a:gd name="connsiteX115" fmla="*/ 1529 w 10000"/>
                <a:gd name="connsiteY115" fmla="*/ 7538 h 10000"/>
                <a:gd name="connsiteX116" fmla="*/ 1492 w 10000"/>
                <a:gd name="connsiteY116" fmla="*/ 7551 h 10000"/>
                <a:gd name="connsiteX117" fmla="*/ 1400 w 10000"/>
                <a:gd name="connsiteY117" fmla="*/ 7480 h 10000"/>
                <a:gd name="connsiteX118" fmla="*/ 1311 w 10000"/>
                <a:gd name="connsiteY118" fmla="*/ 7410 h 10000"/>
                <a:gd name="connsiteX119" fmla="*/ 1228 w 10000"/>
                <a:gd name="connsiteY119" fmla="*/ 7339 h 10000"/>
                <a:gd name="connsiteX120" fmla="*/ 1138 w 10000"/>
                <a:gd name="connsiteY120" fmla="*/ 7254 h 10000"/>
                <a:gd name="connsiteX121" fmla="*/ 1046 w 10000"/>
                <a:gd name="connsiteY121" fmla="*/ 7178 h 10000"/>
                <a:gd name="connsiteX122" fmla="*/ 956 w 10000"/>
                <a:gd name="connsiteY122" fmla="*/ 7095 h 10000"/>
                <a:gd name="connsiteX123" fmla="*/ 871 w 10000"/>
                <a:gd name="connsiteY123" fmla="*/ 7024 h 10000"/>
                <a:gd name="connsiteX124" fmla="*/ 783 w 10000"/>
                <a:gd name="connsiteY124" fmla="*/ 6941 h 10000"/>
                <a:gd name="connsiteX125" fmla="*/ 694 w 10000"/>
                <a:gd name="connsiteY125" fmla="*/ 6869 h 10000"/>
                <a:gd name="connsiteX126" fmla="*/ 600 w 10000"/>
                <a:gd name="connsiteY126" fmla="*/ 6798 h 10000"/>
                <a:gd name="connsiteX127" fmla="*/ 517 w 10000"/>
                <a:gd name="connsiteY127" fmla="*/ 6711 h 10000"/>
                <a:gd name="connsiteX128" fmla="*/ 423 w 10000"/>
                <a:gd name="connsiteY128" fmla="*/ 6653 h 10000"/>
                <a:gd name="connsiteX129" fmla="*/ 333 w 10000"/>
                <a:gd name="connsiteY129" fmla="*/ 6582 h 10000"/>
                <a:gd name="connsiteX130" fmla="*/ 243 w 10000"/>
                <a:gd name="connsiteY130" fmla="*/ 6511 h 10000"/>
                <a:gd name="connsiteX131" fmla="*/ 152 w 10000"/>
                <a:gd name="connsiteY131" fmla="*/ 6455 h 10000"/>
                <a:gd name="connsiteX132" fmla="*/ 61 w 10000"/>
                <a:gd name="connsiteY132" fmla="*/ 6385 h 10000"/>
                <a:gd name="connsiteX133" fmla="*/ 0 w 10000"/>
                <a:gd name="connsiteY133" fmla="*/ 6551 h 10000"/>
                <a:gd name="connsiteX134" fmla="*/ 15 w 10000"/>
                <a:gd name="connsiteY134" fmla="*/ 6582 h 10000"/>
                <a:gd name="connsiteX135" fmla="*/ 55 w 10000"/>
                <a:gd name="connsiteY135" fmla="*/ 6637 h 10000"/>
                <a:gd name="connsiteX136" fmla="*/ 116 w 10000"/>
                <a:gd name="connsiteY136" fmla="*/ 6698 h 10000"/>
                <a:gd name="connsiteX137" fmla="*/ 195 w 10000"/>
                <a:gd name="connsiteY137" fmla="*/ 6781 h 10000"/>
                <a:gd name="connsiteX138" fmla="*/ 293 w 10000"/>
                <a:gd name="connsiteY138" fmla="*/ 6869 h 10000"/>
                <a:gd name="connsiteX139" fmla="*/ 402 w 10000"/>
                <a:gd name="connsiteY139" fmla="*/ 6967 h 10000"/>
                <a:gd name="connsiteX140" fmla="*/ 505 w 10000"/>
                <a:gd name="connsiteY140" fmla="*/ 7082 h 10000"/>
                <a:gd name="connsiteX141" fmla="*/ 617 w 10000"/>
                <a:gd name="connsiteY141" fmla="*/ 7178 h 10000"/>
                <a:gd name="connsiteX142" fmla="*/ 731 w 10000"/>
                <a:gd name="connsiteY142" fmla="*/ 7296 h 10000"/>
                <a:gd name="connsiteX143" fmla="*/ 837 w 10000"/>
                <a:gd name="connsiteY143" fmla="*/ 7394 h 10000"/>
                <a:gd name="connsiteX144" fmla="*/ 946 w 10000"/>
                <a:gd name="connsiteY144" fmla="*/ 7480 h 10000"/>
                <a:gd name="connsiteX145" fmla="*/ 1034 w 10000"/>
                <a:gd name="connsiteY145" fmla="*/ 7566 h 10000"/>
                <a:gd name="connsiteX146" fmla="*/ 1107 w 10000"/>
                <a:gd name="connsiteY146" fmla="*/ 7653 h 10000"/>
                <a:gd name="connsiteX147" fmla="*/ 1169 w 10000"/>
                <a:gd name="connsiteY147" fmla="*/ 7694 h 10000"/>
                <a:gd name="connsiteX148" fmla="*/ 1212 w 10000"/>
                <a:gd name="connsiteY148" fmla="*/ 7738 h 10000"/>
                <a:gd name="connsiteX149" fmla="*/ 1223 w 10000"/>
                <a:gd name="connsiteY149" fmla="*/ 7753 h 10000"/>
                <a:gd name="connsiteX150" fmla="*/ 1217 w 10000"/>
                <a:gd name="connsiteY150" fmla="*/ 7753 h 10000"/>
                <a:gd name="connsiteX151" fmla="*/ 1194 w 10000"/>
                <a:gd name="connsiteY151" fmla="*/ 7766 h 10000"/>
                <a:gd name="connsiteX152" fmla="*/ 1169 w 10000"/>
                <a:gd name="connsiteY152" fmla="*/ 7795 h 10000"/>
                <a:gd name="connsiteX153" fmla="*/ 1138 w 10000"/>
                <a:gd name="connsiteY153" fmla="*/ 7836 h 10000"/>
                <a:gd name="connsiteX154" fmla="*/ 1096 w 10000"/>
                <a:gd name="connsiteY154" fmla="*/ 7865 h 10000"/>
                <a:gd name="connsiteX155" fmla="*/ 1062 w 10000"/>
                <a:gd name="connsiteY155" fmla="*/ 7907 h 10000"/>
                <a:gd name="connsiteX156" fmla="*/ 1034 w 10000"/>
                <a:gd name="connsiteY156" fmla="*/ 7950 h 10000"/>
                <a:gd name="connsiteX157" fmla="*/ 1006 w 10000"/>
                <a:gd name="connsiteY157" fmla="*/ 7993 h 10000"/>
                <a:gd name="connsiteX158" fmla="*/ 2761 w 10000"/>
                <a:gd name="connsiteY158" fmla="*/ 9944 h 10000"/>
                <a:gd name="connsiteX159" fmla="*/ 2798 w 10000"/>
                <a:gd name="connsiteY159" fmla="*/ 9987 h 10000"/>
                <a:gd name="connsiteX160" fmla="*/ 2825 w 10000"/>
                <a:gd name="connsiteY160" fmla="*/ 10000 h 10000"/>
                <a:gd name="connsiteX161" fmla="*/ 2858 w 10000"/>
                <a:gd name="connsiteY161" fmla="*/ 10000 h 10000"/>
                <a:gd name="connsiteX162" fmla="*/ 2893 w 10000"/>
                <a:gd name="connsiteY162" fmla="*/ 9928 h 10000"/>
                <a:gd name="connsiteX163" fmla="*/ 1384 w 10000"/>
                <a:gd name="connsiteY163" fmla="*/ 8106 h 10000"/>
                <a:gd name="connsiteX164" fmla="*/ 1486 w 10000"/>
                <a:gd name="connsiteY164" fmla="*/ 8050 h 10000"/>
                <a:gd name="connsiteX165" fmla="*/ 1661 w 10000"/>
                <a:gd name="connsiteY165" fmla="*/ 7963 h 10000"/>
                <a:gd name="connsiteX166" fmla="*/ 1890 w 10000"/>
                <a:gd name="connsiteY166" fmla="*/ 7836 h 10000"/>
                <a:gd name="connsiteX167" fmla="*/ 2167 w 10000"/>
                <a:gd name="connsiteY167" fmla="*/ 7694 h 10000"/>
                <a:gd name="connsiteX168" fmla="*/ 2482 w 10000"/>
                <a:gd name="connsiteY168" fmla="*/ 7551 h 10000"/>
                <a:gd name="connsiteX169" fmla="*/ 2825 w 10000"/>
                <a:gd name="connsiteY169" fmla="*/ 7394 h 10000"/>
                <a:gd name="connsiteX170" fmla="*/ 3190 w 10000"/>
                <a:gd name="connsiteY170" fmla="*/ 7208 h 10000"/>
                <a:gd name="connsiteX171" fmla="*/ 3550 w 10000"/>
                <a:gd name="connsiteY171" fmla="*/ 7038 h 10000"/>
                <a:gd name="connsiteX172" fmla="*/ 3916 w 10000"/>
                <a:gd name="connsiteY172" fmla="*/ 6881 h 10000"/>
                <a:gd name="connsiteX173" fmla="*/ 4260 w 10000"/>
                <a:gd name="connsiteY173" fmla="*/ 6711 h 10000"/>
                <a:gd name="connsiteX174" fmla="*/ 4581 w 10000"/>
                <a:gd name="connsiteY174" fmla="*/ 6569 h 10000"/>
                <a:gd name="connsiteX175" fmla="*/ 4867 w 10000"/>
                <a:gd name="connsiteY175" fmla="*/ 6426 h 10000"/>
                <a:gd name="connsiteX176" fmla="*/ 5115 w 10000"/>
                <a:gd name="connsiteY176" fmla="*/ 6326 h 10000"/>
                <a:gd name="connsiteX177" fmla="*/ 5296 w 10000"/>
                <a:gd name="connsiteY177" fmla="*/ 6226 h 10000"/>
                <a:gd name="connsiteX178" fmla="*/ 5419 w 10000"/>
                <a:gd name="connsiteY178" fmla="*/ 6170 h 10000"/>
                <a:gd name="connsiteX179" fmla="*/ 5457 w 10000"/>
                <a:gd name="connsiteY179" fmla="*/ 6158 h 10000"/>
                <a:gd name="connsiteX180" fmla="*/ 5527 w 10000"/>
                <a:gd name="connsiteY180" fmla="*/ 6255 h 10000"/>
                <a:gd name="connsiteX181" fmla="*/ 5598 w 10000"/>
                <a:gd name="connsiteY181" fmla="*/ 6355 h 10000"/>
                <a:gd name="connsiteX182" fmla="*/ 5677 w 10000"/>
                <a:gd name="connsiteY182" fmla="*/ 6455 h 10000"/>
                <a:gd name="connsiteX183" fmla="*/ 5757 w 10000"/>
                <a:gd name="connsiteY183" fmla="*/ 6569 h 10000"/>
                <a:gd name="connsiteX184" fmla="*/ 5824 w 10000"/>
                <a:gd name="connsiteY184" fmla="*/ 6683 h 10000"/>
                <a:gd name="connsiteX185" fmla="*/ 5897 w 10000"/>
                <a:gd name="connsiteY185" fmla="*/ 6798 h 10000"/>
                <a:gd name="connsiteX186" fmla="*/ 5965 w 10000"/>
                <a:gd name="connsiteY186" fmla="*/ 6910 h 10000"/>
                <a:gd name="connsiteX187" fmla="*/ 6034 w 10000"/>
                <a:gd name="connsiteY187" fmla="*/ 7038 h 10000"/>
                <a:gd name="connsiteX188" fmla="*/ 6029 w 10000"/>
                <a:gd name="connsiteY188" fmla="*/ 7464 h 10000"/>
                <a:gd name="connsiteX189" fmla="*/ 6000 w 10000"/>
                <a:gd name="connsiteY189" fmla="*/ 7865 h 10000"/>
                <a:gd name="connsiteX190" fmla="*/ 5965 w 10000"/>
                <a:gd name="connsiteY190" fmla="*/ 8279 h 10000"/>
                <a:gd name="connsiteX191" fmla="*/ 5932 w 10000"/>
                <a:gd name="connsiteY191" fmla="*/ 8649 h 10000"/>
                <a:gd name="connsiteX192" fmla="*/ 5886 w 10000"/>
                <a:gd name="connsiteY192" fmla="*/ 8519 h 10000"/>
                <a:gd name="connsiteX193" fmla="*/ 5834 w 10000"/>
                <a:gd name="connsiteY193" fmla="*/ 8391 h 10000"/>
                <a:gd name="connsiteX194" fmla="*/ 5791 w 10000"/>
                <a:gd name="connsiteY194" fmla="*/ 8263 h 10000"/>
                <a:gd name="connsiteX195" fmla="*/ 5747 w 10000"/>
                <a:gd name="connsiteY195" fmla="*/ 8146 h 10000"/>
                <a:gd name="connsiteX196" fmla="*/ 5700 w 10000"/>
                <a:gd name="connsiteY196" fmla="*/ 8020 h 10000"/>
                <a:gd name="connsiteX197" fmla="*/ 5656 w 10000"/>
                <a:gd name="connsiteY197" fmla="*/ 7907 h 10000"/>
                <a:gd name="connsiteX198" fmla="*/ 5604 w 10000"/>
                <a:gd name="connsiteY198" fmla="*/ 7795 h 10000"/>
                <a:gd name="connsiteX199" fmla="*/ 5547 w 10000"/>
                <a:gd name="connsiteY199" fmla="*/ 7694 h 10000"/>
                <a:gd name="connsiteX200" fmla="*/ 5593 w 10000"/>
                <a:gd name="connsiteY200" fmla="*/ 7694 h 10000"/>
                <a:gd name="connsiteX201" fmla="*/ 5639 w 10000"/>
                <a:gd name="connsiteY201" fmla="*/ 7738 h 10000"/>
                <a:gd name="connsiteX202" fmla="*/ 5683 w 10000"/>
                <a:gd name="connsiteY202" fmla="*/ 7808 h 10000"/>
                <a:gd name="connsiteX203" fmla="*/ 5723 w 10000"/>
                <a:gd name="connsiteY203" fmla="*/ 7895 h 10000"/>
                <a:gd name="connsiteX204" fmla="*/ 5770 w 10000"/>
                <a:gd name="connsiteY204" fmla="*/ 7980 h 10000"/>
                <a:gd name="connsiteX205" fmla="*/ 5813 w 10000"/>
                <a:gd name="connsiteY205" fmla="*/ 8007 h 10000"/>
                <a:gd name="connsiteX206" fmla="*/ 5857 w 10000"/>
                <a:gd name="connsiteY206" fmla="*/ 8007 h 10000"/>
                <a:gd name="connsiteX207" fmla="*/ 5907 w 10000"/>
                <a:gd name="connsiteY207" fmla="*/ 7950 h 10000"/>
                <a:gd name="connsiteX208" fmla="*/ 5864 w 10000"/>
                <a:gd name="connsiteY208" fmla="*/ 7753 h 10000"/>
                <a:gd name="connsiteX209" fmla="*/ 5807 w 10000"/>
                <a:gd name="connsiteY209" fmla="*/ 7566 h 10000"/>
                <a:gd name="connsiteX210" fmla="*/ 5747 w 10000"/>
                <a:gd name="connsiteY210" fmla="*/ 7410 h 10000"/>
                <a:gd name="connsiteX211" fmla="*/ 5677 w 10000"/>
                <a:gd name="connsiteY211" fmla="*/ 7239 h 10000"/>
                <a:gd name="connsiteX212" fmla="*/ 5604 w 10000"/>
                <a:gd name="connsiteY212" fmla="*/ 7095 h 10000"/>
                <a:gd name="connsiteX213" fmla="*/ 5527 w 10000"/>
                <a:gd name="connsiteY213" fmla="*/ 6967 h 10000"/>
                <a:gd name="connsiteX214" fmla="*/ 5447 w 10000"/>
                <a:gd name="connsiteY214" fmla="*/ 6854 h 10000"/>
                <a:gd name="connsiteX215" fmla="*/ 5372 w 10000"/>
                <a:gd name="connsiteY215" fmla="*/ 6753 h 10000"/>
                <a:gd name="connsiteX216" fmla="*/ 5424 w 10000"/>
                <a:gd name="connsiteY216" fmla="*/ 6766 h 10000"/>
                <a:gd name="connsiteX217" fmla="*/ 5475 w 10000"/>
                <a:gd name="connsiteY217" fmla="*/ 6781 h 10000"/>
                <a:gd name="connsiteX218" fmla="*/ 5527 w 10000"/>
                <a:gd name="connsiteY218" fmla="*/ 6811 h 10000"/>
                <a:gd name="connsiteX219" fmla="*/ 5578 w 10000"/>
                <a:gd name="connsiteY219" fmla="*/ 6854 h 10000"/>
                <a:gd name="connsiteX220" fmla="*/ 5632 w 10000"/>
                <a:gd name="connsiteY220" fmla="*/ 6881 h 10000"/>
                <a:gd name="connsiteX221" fmla="*/ 5683 w 10000"/>
                <a:gd name="connsiteY221" fmla="*/ 6925 h 10000"/>
                <a:gd name="connsiteX222" fmla="*/ 5728 w 10000"/>
                <a:gd name="connsiteY222" fmla="*/ 6981 h 10000"/>
                <a:gd name="connsiteX223" fmla="*/ 5775 w 10000"/>
                <a:gd name="connsiteY223" fmla="*/ 7038 h 10000"/>
                <a:gd name="connsiteX224" fmla="*/ 5801 w 10000"/>
                <a:gd name="connsiteY224" fmla="*/ 7053 h 10000"/>
                <a:gd name="connsiteX225" fmla="*/ 5824 w 10000"/>
                <a:gd name="connsiteY225" fmla="*/ 7108 h 10000"/>
                <a:gd name="connsiteX226" fmla="*/ 5852 w 10000"/>
                <a:gd name="connsiteY226" fmla="*/ 7178 h 10000"/>
                <a:gd name="connsiteX227" fmla="*/ 5870 w 10000"/>
                <a:gd name="connsiteY227" fmla="*/ 7225 h 10000"/>
                <a:gd name="connsiteX228" fmla="*/ 5897 w 10000"/>
                <a:gd name="connsiteY228" fmla="*/ 7296 h 10000"/>
                <a:gd name="connsiteX229" fmla="*/ 5920 w 10000"/>
                <a:gd name="connsiteY229" fmla="*/ 7310 h 10000"/>
                <a:gd name="connsiteX230" fmla="*/ 5947 w 10000"/>
                <a:gd name="connsiteY230" fmla="*/ 7296 h 10000"/>
                <a:gd name="connsiteX231" fmla="*/ 5982 w 10000"/>
                <a:gd name="connsiteY231" fmla="*/ 7225 h 10000"/>
                <a:gd name="connsiteX232" fmla="*/ 5937 w 10000"/>
                <a:gd name="connsiteY232" fmla="*/ 7082 h 10000"/>
                <a:gd name="connsiteX233" fmla="*/ 5886 w 10000"/>
                <a:gd name="connsiteY233" fmla="*/ 6967 h 10000"/>
                <a:gd name="connsiteX234" fmla="*/ 5824 w 10000"/>
                <a:gd name="connsiteY234" fmla="*/ 6869 h 10000"/>
                <a:gd name="connsiteX235" fmla="*/ 5770 w 10000"/>
                <a:gd name="connsiteY235" fmla="*/ 6781 h 10000"/>
                <a:gd name="connsiteX236" fmla="*/ 5700 w 10000"/>
                <a:gd name="connsiteY236" fmla="*/ 6711 h 10000"/>
                <a:gd name="connsiteX237" fmla="*/ 5639 w 10000"/>
                <a:gd name="connsiteY237" fmla="*/ 6669 h 10000"/>
                <a:gd name="connsiteX238" fmla="*/ 5568 w 10000"/>
                <a:gd name="connsiteY238" fmla="*/ 6597 h 10000"/>
                <a:gd name="connsiteX239" fmla="*/ 5502 w 10000"/>
                <a:gd name="connsiteY239" fmla="*/ 6551 h 10000"/>
                <a:gd name="connsiteX240" fmla="*/ 5463 w 10000"/>
                <a:gd name="connsiteY240" fmla="*/ 6511 h 10000"/>
                <a:gd name="connsiteX241" fmla="*/ 5419 w 10000"/>
                <a:gd name="connsiteY241" fmla="*/ 6496 h 10000"/>
                <a:gd name="connsiteX242" fmla="*/ 5378 w 10000"/>
                <a:gd name="connsiteY242" fmla="*/ 6496 h 10000"/>
                <a:gd name="connsiteX243" fmla="*/ 5344 w 10000"/>
                <a:gd name="connsiteY243" fmla="*/ 6569 h 10000"/>
                <a:gd name="connsiteX244" fmla="*/ 5344 w 10000"/>
                <a:gd name="connsiteY244" fmla="*/ 6610 h 10000"/>
                <a:gd name="connsiteX245" fmla="*/ 5350 w 10000"/>
                <a:gd name="connsiteY245" fmla="*/ 6669 h 10000"/>
                <a:gd name="connsiteX246" fmla="*/ 5355 w 10000"/>
                <a:gd name="connsiteY246" fmla="*/ 6698 h 10000"/>
                <a:gd name="connsiteX247" fmla="*/ 5372 w 10000"/>
                <a:gd name="connsiteY247" fmla="*/ 6724 h 10000"/>
                <a:gd name="connsiteX248" fmla="*/ 5328 w 10000"/>
                <a:gd name="connsiteY248" fmla="*/ 6766 h 10000"/>
                <a:gd name="connsiteX249" fmla="*/ 5272 w 10000"/>
                <a:gd name="connsiteY249" fmla="*/ 6781 h 10000"/>
                <a:gd name="connsiteX250" fmla="*/ 5234 w 10000"/>
                <a:gd name="connsiteY250" fmla="*/ 6811 h 10000"/>
                <a:gd name="connsiteX251" fmla="*/ 5229 w 10000"/>
                <a:gd name="connsiteY251" fmla="*/ 6941 h 10000"/>
                <a:gd name="connsiteX252" fmla="*/ 5284 w 10000"/>
                <a:gd name="connsiteY252" fmla="*/ 6995 h 10000"/>
                <a:gd name="connsiteX253" fmla="*/ 5334 w 10000"/>
                <a:gd name="connsiteY253" fmla="*/ 7038 h 10000"/>
                <a:gd name="connsiteX254" fmla="*/ 5383 w 10000"/>
                <a:gd name="connsiteY254" fmla="*/ 7095 h 10000"/>
                <a:gd name="connsiteX255" fmla="*/ 5440 w 10000"/>
                <a:gd name="connsiteY255" fmla="*/ 7123 h 10000"/>
                <a:gd name="connsiteX256" fmla="*/ 5486 w 10000"/>
                <a:gd name="connsiteY256" fmla="*/ 7178 h 10000"/>
                <a:gd name="connsiteX257" fmla="*/ 5542 w 10000"/>
                <a:gd name="connsiteY257" fmla="*/ 7239 h 10000"/>
                <a:gd name="connsiteX258" fmla="*/ 5588 w 10000"/>
                <a:gd name="connsiteY258" fmla="*/ 7325 h 10000"/>
                <a:gd name="connsiteX259" fmla="*/ 5632 w 10000"/>
                <a:gd name="connsiteY259" fmla="*/ 7410 h 10000"/>
                <a:gd name="connsiteX260" fmla="*/ 5593 w 10000"/>
                <a:gd name="connsiteY260" fmla="*/ 7423 h 10000"/>
                <a:gd name="connsiteX261" fmla="*/ 5547 w 10000"/>
                <a:gd name="connsiteY261" fmla="*/ 7423 h 10000"/>
                <a:gd name="connsiteX262" fmla="*/ 5508 w 10000"/>
                <a:gd name="connsiteY262" fmla="*/ 7410 h 10000"/>
                <a:gd name="connsiteX263" fmla="*/ 5463 w 10000"/>
                <a:gd name="connsiteY263" fmla="*/ 7367 h 10000"/>
                <a:gd name="connsiteX264" fmla="*/ 5419 w 10000"/>
                <a:gd name="connsiteY264" fmla="*/ 7339 h 10000"/>
                <a:gd name="connsiteX265" fmla="*/ 5372 w 10000"/>
                <a:gd name="connsiteY265" fmla="*/ 7325 h 10000"/>
                <a:gd name="connsiteX266" fmla="*/ 5334 w 10000"/>
                <a:gd name="connsiteY266" fmla="*/ 7353 h 10000"/>
                <a:gd name="connsiteX267" fmla="*/ 5289 w 10000"/>
                <a:gd name="connsiteY267" fmla="*/ 7410 h 10000"/>
                <a:gd name="connsiteX268" fmla="*/ 5306 w 10000"/>
                <a:gd name="connsiteY268" fmla="*/ 7580 h 10000"/>
                <a:gd name="connsiteX269" fmla="*/ 5344 w 10000"/>
                <a:gd name="connsiteY269" fmla="*/ 7738 h 10000"/>
                <a:gd name="connsiteX270" fmla="*/ 5389 w 10000"/>
                <a:gd name="connsiteY270" fmla="*/ 7850 h 10000"/>
                <a:gd name="connsiteX271" fmla="*/ 5447 w 10000"/>
                <a:gd name="connsiteY271" fmla="*/ 7963 h 10000"/>
                <a:gd name="connsiteX272" fmla="*/ 5502 w 10000"/>
                <a:gd name="connsiteY272" fmla="*/ 8078 h 10000"/>
                <a:gd name="connsiteX273" fmla="*/ 5562 w 10000"/>
                <a:gd name="connsiteY273" fmla="*/ 8206 h 10000"/>
                <a:gd name="connsiteX274" fmla="*/ 5604 w 10000"/>
                <a:gd name="connsiteY274" fmla="*/ 8376 h 10000"/>
                <a:gd name="connsiteX275" fmla="*/ 5644 w 10000"/>
                <a:gd name="connsiteY275" fmla="*/ 8547 h 10000"/>
                <a:gd name="connsiteX276" fmla="*/ 5542 w 10000"/>
                <a:gd name="connsiteY276" fmla="*/ 8606 h 10000"/>
                <a:gd name="connsiteX277" fmla="*/ 5429 w 10000"/>
                <a:gd name="connsiteY277" fmla="*/ 8664 h 10000"/>
                <a:gd name="connsiteX278" fmla="*/ 5328 w 10000"/>
                <a:gd name="connsiteY278" fmla="*/ 8750 h 10000"/>
                <a:gd name="connsiteX279" fmla="*/ 5224 w 10000"/>
                <a:gd name="connsiteY279" fmla="*/ 8835 h 10000"/>
                <a:gd name="connsiteX280" fmla="*/ 5121 w 10000"/>
                <a:gd name="connsiteY280" fmla="*/ 8920 h 10000"/>
                <a:gd name="connsiteX281" fmla="*/ 5013 w 10000"/>
                <a:gd name="connsiteY281" fmla="*/ 8977 h 10000"/>
                <a:gd name="connsiteX282" fmla="*/ 4904 w 10000"/>
                <a:gd name="connsiteY282" fmla="*/ 9033 h 10000"/>
                <a:gd name="connsiteX283" fmla="*/ 4800 w 10000"/>
                <a:gd name="connsiteY283" fmla="*/ 9048 h 10000"/>
                <a:gd name="connsiteX284" fmla="*/ 4822 w 10000"/>
                <a:gd name="connsiteY284" fmla="*/ 8693 h 10000"/>
                <a:gd name="connsiteX285" fmla="*/ 4832 w 10000"/>
                <a:gd name="connsiteY285" fmla="*/ 8292 h 10000"/>
                <a:gd name="connsiteX286" fmla="*/ 4822 w 10000"/>
                <a:gd name="connsiteY286" fmla="*/ 7907 h 10000"/>
                <a:gd name="connsiteX287" fmla="*/ 4800 w 10000"/>
                <a:gd name="connsiteY287" fmla="*/ 7551 h 10000"/>
                <a:gd name="connsiteX288" fmla="*/ 4772 w 10000"/>
                <a:gd name="connsiteY288" fmla="*/ 7437 h 10000"/>
                <a:gd name="connsiteX289" fmla="*/ 4744 w 10000"/>
                <a:gd name="connsiteY289" fmla="*/ 7310 h 10000"/>
                <a:gd name="connsiteX290" fmla="*/ 4710 w 10000"/>
                <a:gd name="connsiteY290" fmla="*/ 7194 h 10000"/>
                <a:gd name="connsiteX291" fmla="*/ 4659 w 10000"/>
                <a:gd name="connsiteY291" fmla="*/ 7151 h 10000"/>
                <a:gd name="connsiteX292" fmla="*/ 4607 w 10000"/>
                <a:gd name="connsiteY292" fmla="*/ 7394 h 10000"/>
                <a:gd name="connsiteX293" fmla="*/ 4575 w 10000"/>
                <a:gd name="connsiteY293" fmla="*/ 7639 h 10000"/>
                <a:gd name="connsiteX294" fmla="*/ 4540 w 10000"/>
                <a:gd name="connsiteY294" fmla="*/ 7879 h 10000"/>
                <a:gd name="connsiteX295" fmla="*/ 4483 w 10000"/>
                <a:gd name="connsiteY295" fmla="*/ 8106 h 10000"/>
                <a:gd name="connsiteX296" fmla="*/ 4260 w 10000"/>
                <a:gd name="connsiteY296" fmla="*/ 7151 h 10000"/>
                <a:gd name="connsiteX297" fmla="*/ 4192 w 10000"/>
                <a:gd name="connsiteY297" fmla="*/ 7151 h 10000"/>
                <a:gd name="connsiteX298" fmla="*/ 4192 w 10000"/>
                <a:gd name="connsiteY298" fmla="*/ 7310 h 10000"/>
                <a:gd name="connsiteX299" fmla="*/ 4239 w 10000"/>
                <a:gd name="connsiteY299" fmla="*/ 7480 h 10000"/>
                <a:gd name="connsiteX300" fmla="*/ 4278 w 10000"/>
                <a:gd name="connsiteY300" fmla="*/ 7666 h 10000"/>
                <a:gd name="connsiteX301" fmla="*/ 4309 w 10000"/>
                <a:gd name="connsiteY301" fmla="*/ 7850 h 10000"/>
                <a:gd name="connsiteX302" fmla="*/ 4343 w 10000"/>
                <a:gd name="connsiteY302" fmla="*/ 8050 h 10000"/>
                <a:gd name="connsiteX303" fmla="*/ 4372 w 10000"/>
                <a:gd name="connsiteY303" fmla="*/ 8221 h 10000"/>
                <a:gd name="connsiteX304" fmla="*/ 4400 w 10000"/>
                <a:gd name="connsiteY304" fmla="*/ 8418 h 10000"/>
                <a:gd name="connsiteX305" fmla="*/ 4418 w 10000"/>
                <a:gd name="connsiteY305" fmla="*/ 8635 h 10000"/>
                <a:gd name="connsiteX306" fmla="*/ 4439 w 10000"/>
                <a:gd name="connsiteY306" fmla="*/ 8835 h 10000"/>
                <a:gd name="connsiteX307" fmla="*/ 4490 w 10000"/>
                <a:gd name="connsiteY307" fmla="*/ 8805 h 10000"/>
                <a:gd name="connsiteX308" fmla="*/ 4535 w 10000"/>
                <a:gd name="connsiteY308" fmla="*/ 8723 h 10000"/>
                <a:gd name="connsiteX309" fmla="*/ 4570 w 10000"/>
                <a:gd name="connsiteY309" fmla="*/ 8635 h 10000"/>
                <a:gd name="connsiteX310" fmla="*/ 4601 w 10000"/>
                <a:gd name="connsiteY310" fmla="*/ 8534 h 10000"/>
                <a:gd name="connsiteX311" fmla="*/ 4624 w 10000"/>
                <a:gd name="connsiteY311" fmla="*/ 8418 h 10000"/>
                <a:gd name="connsiteX312" fmla="*/ 4649 w 10000"/>
                <a:gd name="connsiteY312" fmla="*/ 8292 h 10000"/>
                <a:gd name="connsiteX313" fmla="*/ 4667 w 10000"/>
                <a:gd name="connsiteY313" fmla="*/ 8178 h 10000"/>
                <a:gd name="connsiteX314" fmla="*/ 4689 w 10000"/>
                <a:gd name="connsiteY314" fmla="*/ 8066 h 10000"/>
                <a:gd name="connsiteX315" fmla="*/ 4710 w 10000"/>
                <a:gd name="connsiteY315" fmla="*/ 8178 h 10000"/>
                <a:gd name="connsiteX316" fmla="*/ 4700 w 10000"/>
                <a:gd name="connsiteY316" fmla="*/ 8432 h 10000"/>
                <a:gd name="connsiteX317" fmla="*/ 4673 w 10000"/>
                <a:gd name="connsiteY317" fmla="*/ 8705 h 10000"/>
                <a:gd name="connsiteX318" fmla="*/ 4649 w 10000"/>
                <a:gd name="connsiteY318" fmla="*/ 8948 h 10000"/>
                <a:gd name="connsiteX319" fmla="*/ 4607 w 10000"/>
                <a:gd name="connsiteY319" fmla="*/ 9205 h 10000"/>
                <a:gd name="connsiteX320" fmla="*/ 4570 w 10000"/>
                <a:gd name="connsiteY320" fmla="*/ 9459 h 10000"/>
                <a:gd name="connsiteX321" fmla="*/ 4530 w 10000"/>
                <a:gd name="connsiteY321" fmla="*/ 9703 h 10000"/>
                <a:gd name="connsiteX322" fmla="*/ 4734 w 10000"/>
                <a:gd name="connsiteY322" fmla="*/ 9861 h 10000"/>
                <a:gd name="connsiteX323" fmla="*/ 4749 w 10000"/>
                <a:gd name="connsiteY323" fmla="*/ 9673 h 10000"/>
                <a:gd name="connsiteX324" fmla="*/ 4772 w 10000"/>
                <a:gd name="connsiteY324" fmla="*/ 9516 h 10000"/>
                <a:gd name="connsiteX325" fmla="*/ 4888 w 10000"/>
                <a:gd name="connsiteY325" fmla="*/ 9474 h 10000"/>
                <a:gd name="connsiteX326" fmla="*/ 5013 w 10000"/>
                <a:gd name="connsiteY326" fmla="*/ 9389 h 10000"/>
                <a:gd name="connsiteX327" fmla="*/ 5137 w 10000"/>
                <a:gd name="connsiteY327" fmla="*/ 9304 h 10000"/>
                <a:gd name="connsiteX328" fmla="*/ 5261 w 10000"/>
                <a:gd name="connsiteY328" fmla="*/ 9233 h 10000"/>
                <a:gd name="connsiteX329" fmla="*/ 5383 w 10000"/>
                <a:gd name="connsiteY329" fmla="*/ 9148 h 10000"/>
                <a:gd name="connsiteX330" fmla="*/ 5502 w 10000"/>
                <a:gd name="connsiteY330" fmla="*/ 9063 h 10000"/>
                <a:gd name="connsiteX331" fmla="*/ 5627 w 10000"/>
                <a:gd name="connsiteY331" fmla="*/ 8977 h 10000"/>
                <a:gd name="connsiteX332" fmla="*/ 5747 w 10000"/>
                <a:gd name="connsiteY33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88 w 10000"/>
                <a:gd name="connsiteY54" fmla="*/ 2623 h 10000"/>
                <a:gd name="connsiteX55" fmla="*/ 9522 w 10000"/>
                <a:gd name="connsiteY55" fmla="*/ 2736 h 10000"/>
                <a:gd name="connsiteX56" fmla="*/ 9463 w 10000"/>
                <a:gd name="connsiteY56" fmla="*/ 2823 h 10000"/>
                <a:gd name="connsiteX57" fmla="*/ 9408 w 10000"/>
                <a:gd name="connsiteY57" fmla="*/ 2906 h 10000"/>
                <a:gd name="connsiteX58" fmla="*/ 9351 w 10000"/>
                <a:gd name="connsiteY58" fmla="*/ 2953 h 10000"/>
                <a:gd name="connsiteX59" fmla="*/ 9297 w 10000"/>
                <a:gd name="connsiteY59" fmla="*/ 3008 h 10000"/>
                <a:gd name="connsiteX60" fmla="*/ 9239 w 10000"/>
                <a:gd name="connsiteY60" fmla="*/ 3022 h 10000"/>
                <a:gd name="connsiteX61" fmla="*/ 9178 w 10000"/>
                <a:gd name="connsiteY61" fmla="*/ 3037 h 10000"/>
                <a:gd name="connsiteX62" fmla="*/ 9122 w 10000"/>
                <a:gd name="connsiteY62" fmla="*/ 3051 h 10000"/>
                <a:gd name="connsiteX63" fmla="*/ 9055 w 10000"/>
                <a:gd name="connsiteY63" fmla="*/ 3051 h 10000"/>
                <a:gd name="connsiteX64" fmla="*/ 8986 w 10000"/>
                <a:gd name="connsiteY64" fmla="*/ 3037 h 10000"/>
                <a:gd name="connsiteX65" fmla="*/ 8908 w 10000"/>
                <a:gd name="connsiteY65" fmla="*/ 3037 h 10000"/>
                <a:gd name="connsiteX66" fmla="*/ 8826 w 10000"/>
                <a:gd name="connsiteY66" fmla="*/ 3022 h 10000"/>
                <a:gd name="connsiteX67" fmla="*/ 8732 w 10000"/>
                <a:gd name="connsiteY67" fmla="*/ 3008 h 10000"/>
                <a:gd name="connsiteX68" fmla="*/ 8673 w 10000"/>
                <a:gd name="connsiteY68" fmla="*/ 2935 h 10000"/>
                <a:gd name="connsiteX69" fmla="*/ 8610 w 10000"/>
                <a:gd name="connsiteY69" fmla="*/ 2892 h 10000"/>
                <a:gd name="connsiteX70" fmla="*/ 8553 w 10000"/>
                <a:gd name="connsiteY70" fmla="*/ 2823 h 10000"/>
                <a:gd name="connsiteX71" fmla="*/ 8484 w 10000"/>
                <a:gd name="connsiteY71" fmla="*/ 2763 h 10000"/>
                <a:gd name="connsiteX72" fmla="*/ 8431 w 10000"/>
                <a:gd name="connsiteY72" fmla="*/ 2692 h 10000"/>
                <a:gd name="connsiteX73" fmla="*/ 8370 w 10000"/>
                <a:gd name="connsiteY73" fmla="*/ 2593 h 10000"/>
                <a:gd name="connsiteX74" fmla="*/ 8322 w 10000"/>
                <a:gd name="connsiteY74" fmla="*/ 2478 h 10000"/>
                <a:gd name="connsiteX75" fmla="*/ 8278 w 10000"/>
                <a:gd name="connsiteY75" fmla="*/ 2351 h 10000"/>
                <a:gd name="connsiteX76" fmla="*/ 8300 w 10000"/>
                <a:gd name="connsiteY76" fmla="*/ 2295 h 10000"/>
                <a:gd name="connsiteX77" fmla="*/ 8317 w 10000"/>
                <a:gd name="connsiteY77" fmla="*/ 2238 h 10000"/>
                <a:gd name="connsiteX78" fmla="*/ 8334 w 10000"/>
                <a:gd name="connsiteY78" fmla="*/ 2168 h 10000"/>
                <a:gd name="connsiteX79" fmla="*/ 8350 w 10000"/>
                <a:gd name="connsiteY79" fmla="*/ 2112 h 10000"/>
                <a:gd name="connsiteX80" fmla="*/ 8397 w 10000"/>
                <a:gd name="connsiteY80" fmla="*/ 1753 h 10000"/>
                <a:gd name="connsiteX81" fmla="*/ 8414 w 10000"/>
                <a:gd name="connsiteY81" fmla="*/ 1397 h 10000"/>
                <a:gd name="connsiteX82" fmla="*/ 8414 w 10000"/>
                <a:gd name="connsiteY82" fmla="*/ 1042 h 10000"/>
                <a:gd name="connsiteX83" fmla="*/ 8403 w 10000"/>
                <a:gd name="connsiteY83" fmla="*/ 685 h 10000"/>
                <a:gd name="connsiteX84" fmla="*/ 8370 w 10000"/>
                <a:gd name="connsiteY84" fmla="*/ 330 h 10000"/>
                <a:gd name="connsiteX85" fmla="*/ 8317 w 10000"/>
                <a:gd name="connsiteY85" fmla="*/ 0 h 10000"/>
                <a:gd name="connsiteX86" fmla="*/ 7834 w 10000"/>
                <a:gd name="connsiteY86" fmla="*/ 1925 h 10000"/>
                <a:gd name="connsiteX87" fmla="*/ 7704 w 10000"/>
                <a:gd name="connsiteY87" fmla="*/ 1955 h 10000"/>
                <a:gd name="connsiteX88" fmla="*/ 7580 w 10000"/>
                <a:gd name="connsiteY88" fmla="*/ 2025 h 10000"/>
                <a:gd name="connsiteX89" fmla="*/ 7457 w 10000"/>
                <a:gd name="connsiteY89" fmla="*/ 2112 h 10000"/>
                <a:gd name="connsiteX90" fmla="*/ 7338 w 10000"/>
                <a:gd name="connsiteY90" fmla="*/ 2195 h 10000"/>
                <a:gd name="connsiteX91" fmla="*/ 7224 w 10000"/>
                <a:gd name="connsiteY91" fmla="*/ 2337 h 10000"/>
                <a:gd name="connsiteX92" fmla="*/ 6050 w 10000"/>
                <a:gd name="connsiteY92" fmla="*/ 6569 h 10000"/>
                <a:gd name="connsiteX93" fmla="*/ 5932 w 10000"/>
                <a:gd name="connsiteY93" fmla="*/ 6439 h 10000"/>
                <a:gd name="connsiteX94" fmla="*/ 5834 w 10000"/>
                <a:gd name="connsiteY94" fmla="*/ 6371 h 10000"/>
                <a:gd name="connsiteX95" fmla="*/ 5747 w 10000"/>
                <a:gd name="connsiteY95" fmla="*/ 6284 h 10000"/>
                <a:gd name="connsiteX96" fmla="*/ 5656 w 10000"/>
                <a:gd name="connsiteY96" fmla="*/ 6185 h 10000"/>
                <a:gd name="connsiteX97" fmla="*/ 5573 w 10000"/>
                <a:gd name="connsiteY97" fmla="*/ 6100 h 10000"/>
                <a:gd name="connsiteX98" fmla="*/ 5514 w 10000"/>
                <a:gd name="connsiteY98" fmla="*/ 6000 h 10000"/>
                <a:gd name="connsiteX99" fmla="*/ 5486 w 10000"/>
                <a:gd name="connsiteY99" fmla="*/ 5886 h 10000"/>
                <a:gd name="connsiteX100" fmla="*/ 5372 w 10000"/>
                <a:gd name="connsiteY100" fmla="*/ 5928 h 10000"/>
                <a:gd name="connsiteX101" fmla="*/ 5188 w 10000"/>
                <a:gd name="connsiteY101" fmla="*/ 6013 h 10000"/>
                <a:gd name="connsiteX102" fmla="*/ 4958 w 10000"/>
                <a:gd name="connsiteY102" fmla="*/ 6100 h 10000"/>
                <a:gd name="connsiteX103" fmla="*/ 4683 w 10000"/>
                <a:gd name="connsiteY103" fmla="*/ 6226 h 10000"/>
                <a:gd name="connsiteX104" fmla="*/ 4367 w 10000"/>
                <a:gd name="connsiteY104" fmla="*/ 6355 h 10000"/>
                <a:gd name="connsiteX105" fmla="*/ 4028 w 10000"/>
                <a:gd name="connsiteY105" fmla="*/ 6483 h 10000"/>
                <a:gd name="connsiteX106" fmla="*/ 3680 w 10000"/>
                <a:gd name="connsiteY106" fmla="*/ 6637 h 10000"/>
                <a:gd name="connsiteX107" fmla="*/ 3324 w 10000"/>
                <a:gd name="connsiteY107" fmla="*/ 6781 h 10000"/>
                <a:gd name="connsiteX108" fmla="*/ 2974 w 10000"/>
                <a:gd name="connsiteY108" fmla="*/ 6925 h 10000"/>
                <a:gd name="connsiteX109" fmla="*/ 2645 w 10000"/>
                <a:gd name="connsiteY109" fmla="*/ 7082 h 10000"/>
                <a:gd name="connsiteX110" fmla="*/ 2337 w 10000"/>
                <a:gd name="connsiteY110" fmla="*/ 7208 h 10000"/>
                <a:gd name="connsiteX111" fmla="*/ 2054 w 10000"/>
                <a:gd name="connsiteY111" fmla="*/ 7325 h 10000"/>
                <a:gd name="connsiteX112" fmla="*/ 1824 w 10000"/>
                <a:gd name="connsiteY112" fmla="*/ 7423 h 10000"/>
                <a:gd name="connsiteX113" fmla="*/ 1648 w 10000"/>
                <a:gd name="connsiteY113" fmla="*/ 7480 h 10000"/>
                <a:gd name="connsiteX114" fmla="*/ 1529 w 10000"/>
                <a:gd name="connsiteY114" fmla="*/ 7538 h 10000"/>
                <a:gd name="connsiteX115" fmla="*/ 1492 w 10000"/>
                <a:gd name="connsiteY115" fmla="*/ 7551 h 10000"/>
                <a:gd name="connsiteX116" fmla="*/ 1400 w 10000"/>
                <a:gd name="connsiteY116" fmla="*/ 7480 h 10000"/>
                <a:gd name="connsiteX117" fmla="*/ 1311 w 10000"/>
                <a:gd name="connsiteY117" fmla="*/ 7410 h 10000"/>
                <a:gd name="connsiteX118" fmla="*/ 1228 w 10000"/>
                <a:gd name="connsiteY118" fmla="*/ 7339 h 10000"/>
                <a:gd name="connsiteX119" fmla="*/ 1138 w 10000"/>
                <a:gd name="connsiteY119" fmla="*/ 7254 h 10000"/>
                <a:gd name="connsiteX120" fmla="*/ 1046 w 10000"/>
                <a:gd name="connsiteY120" fmla="*/ 7178 h 10000"/>
                <a:gd name="connsiteX121" fmla="*/ 956 w 10000"/>
                <a:gd name="connsiteY121" fmla="*/ 7095 h 10000"/>
                <a:gd name="connsiteX122" fmla="*/ 871 w 10000"/>
                <a:gd name="connsiteY122" fmla="*/ 7024 h 10000"/>
                <a:gd name="connsiteX123" fmla="*/ 783 w 10000"/>
                <a:gd name="connsiteY123" fmla="*/ 6941 h 10000"/>
                <a:gd name="connsiteX124" fmla="*/ 694 w 10000"/>
                <a:gd name="connsiteY124" fmla="*/ 6869 h 10000"/>
                <a:gd name="connsiteX125" fmla="*/ 600 w 10000"/>
                <a:gd name="connsiteY125" fmla="*/ 6798 h 10000"/>
                <a:gd name="connsiteX126" fmla="*/ 517 w 10000"/>
                <a:gd name="connsiteY126" fmla="*/ 6711 h 10000"/>
                <a:gd name="connsiteX127" fmla="*/ 423 w 10000"/>
                <a:gd name="connsiteY127" fmla="*/ 6653 h 10000"/>
                <a:gd name="connsiteX128" fmla="*/ 333 w 10000"/>
                <a:gd name="connsiteY128" fmla="*/ 6582 h 10000"/>
                <a:gd name="connsiteX129" fmla="*/ 243 w 10000"/>
                <a:gd name="connsiteY129" fmla="*/ 6511 h 10000"/>
                <a:gd name="connsiteX130" fmla="*/ 152 w 10000"/>
                <a:gd name="connsiteY130" fmla="*/ 6455 h 10000"/>
                <a:gd name="connsiteX131" fmla="*/ 61 w 10000"/>
                <a:gd name="connsiteY131" fmla="*/ 6385 h 10000"/>
                <a:gd name="connsiteX132" fmla="*/ 0 w 10000"/>
                <a:gd name="connsiteY132" fmla="*/ 6551 h 10000"/>
                <a:gd name="connsiteX133" fmla="*/ 15 w 10000"/>
                <a:gd name="connsiteY133" fmla="*/ 6582 h 10000"/>
                <a:gd name="connsiteX134" fmla="*/ 55 w 10000"/>
                <a:gd name="connsiteY134" fmla="*/ 6637 h 10000"/>
                <a:gd name="connsiteX135" fmla="*/ 116 w 10000"/>
                <a:gd name="connsiteY135" fmla="*/ 6698 h 10000"/>
                <a:gd name="connsiteX136" fmla="*/ 195 w 10000"/>
                <a:gd name="connsiteY136" fmla="*/ 6781 h 10000"/>
                <a:gd name="connsiteX137" fmla="*/ 293 w 10000"/>
                <a:gd name="connsiteY137" fmla="*/ 6869 h 10000"/>
                <a:gd name="connsiteX138" fmla="*/ 402 w 10000"/>
                <a:gd name="connsiteY138" fmla="*/ 6967 h 10000"/>
                <a:gd name="connsiteX139" fmla="*/ 505 w 10000"/>
                <a:gd name="connsiteY139" fmla="*/ 7082 h 10000"/>
                <a:gd name="connsiteX140" fmla="*/ 617 w 10000"/>
                <a:gd name="connsiteY140" fmla="*/ 7178 h 10000"/>
                <a:gd name="connsiteX141" fmla="*/ 731 w 10000"/>
                <a:gd name="connsiteY141" fmla="*/ 7296 h 10000"/>
                <a:gd name="connsiteX142" fmla="*/ 837 w 10000"/>
                <a:gd name="connsiteY142" fmla="*/ 7394 h 10000"/>
                <a:gd name="connsiteX143" fmla="*/ 946 w 10000"/>
                <a:gd name="connsiteY143" fmla="*/ 7480 h 10000"/>
                <a:gd name="connsiteX144" fmla="*/ 1034 w 10000"/>
                <a:gd name="connsiteY144" fmla="*/ 7566 h 10000"/>
                <a:gd name="connsiteX145" fmla="*/ 1107 w 10000"/>
                <a:gd name="connsiteY145" fmla="*/ 7653 h 10000"/>
                <a:gd name="connsiteX146" fmla="*/ 1169 w 10000"/>
                <a:gd name="connsiteY146" fmla="*/ 7694 h 10000"/>
                <a:gd name="connsiteX147" fmla="*/ 1212 w 10000"/>
                <a:gd name="connsiteY147" fmla="*/ 7738 h 10000"/>
                <a:gd name="connsiteX148" fmla="*/ 1223 w 10000"/>
                <a:gd name="connsiteY148" fmla="*/ 7753 h 10000"/>
                <a:gd name="connsiteX149" fmla="*/ 1217 w 10000"/>
                <a:gd name="connsiteY149" fmla="*/ 7753 h 10000"/>
                <a:gd name="connsiteX150" fmla="*/ 1194 w 10000"/>
                <a:gd name="connsiteY150" fmla="*/ 7766 h 10000"/>
                <a:gd name="connsiteX151" fmla="*/ 1169 w 10000"/>
                <a:gd name="connsiteY151" fmla="*/ 7795 h 10000"/>
                <a:gd name="connsiteX152" fmla="*/ 1138 w 10000"/>
                <a:gd name="connsiteY152" fmla="*/ 7836 h 10000"/>
                <a:gd name="connsiteX153" fmla="*/ 1096 w 10000"/>
                <a:gd name="connsiteY153" fmla="*/ 7865 h 10000"/>
                <a:gd name="connsiteX154" fmla="*/ 1062 w 10000"/>
                <a:gd name="connsiteY154" fmla="*/ 7907 h 10000"/>
                <a:gd name="connsiteX155" fmla="*/ 1034 w 10000"/>
                <a:gd name="connsiteY155" fmla="*/ 7950 h 10000"/>
                <a:gd name="connsiteX156" fmla="*/ 1006 w 10000"/>
                <a:gd name="connsiteY156" fmla="*/ 7993 h 10000"/>
                <a:gd name="connsiteX157" fmla="*/ 2761 w 10000"/>
                <a:gd name="connsiteY157" fmla="*/ 9944 h 10000"/>
                <a:gd name="connsiteX158" fmla="*/ 2798 w 10000"/>
                <a:gd name="connsiteY158" fmla="*/ 9987 h 10000"/>
                <a:gd name="connsiteX159" fmla="*/ 2825 w 10000"/>
                <a:gd name="connsiteY159" fmla="*/ 10000 h 10000"/>
                <a:gd name="connsiteX160" fmla="*/ 2858 w 10000"/>
                <a:gd name="connsiteY160" fmla="*/ 10000 h 10000"/>
                <a:gd name="connsiteX161" fmla="*/ 2893 w 10000"/>
                <a:gd name="connsiteY161" fmla="*/ 9928 h 10000"/>
                <a:gd name="connsiteX162" fmla="*/ 1384 w 10000"/>
                <a:gd name="connsiteY162" fmla="*/ 8106 h 10000"/>
                <a:gd name="connsiteX163" fmla="*/ 1486 w 10000"/>
                <a:gd name="connsiteY163" fmla="*/ 8050 h 10000"/>
                <a:gd name="connsiteX164" fmla="*/ 1661 w 10000"/>
                <a:gd name="connsiteY164" fmla="*/ 7963 h 10000"/>
                <a:gd name="connsiteX165" fmla="*/ 1890 w 10000"/>
                <a:gd name="connsiteY165" fmla="*/ 7836 h 10000"/>
                <a:gd name="connsiteX166" fmla="*/ 2167 w 10000"/>
                <a:gd name="connsiteY166" fmla="*/ 7694 h 10000"/>
                <a:gd name="connsiteX167" fmla="*/ 2482 w 10000"/>
                <a:gd name="connsiteY167" fmla="*/ 7551 h 10000"/>
                <a:gd name="connsiteX168" fmla="*/ 2825 w 10000"/>
                <a:gd name="connsiteY168" fmla="*/ 7394 h 10000"/>
                <a:gd name="connsiteX169" fmla="*/ 3190 w 10000"/>
                <a:gd name="connsiteY169" fmla="*/ 7208 h 10000"/>
                <a:gd name="connsiteX170" fmla="*/ 3550 w 10000"/>
                <a:gd name="connsiteY170" fmla="*/ 7038 h 10000"/>
                <a:gd name="connsiteX171" fmla="*/ 3916 w 10000"/>
                <a:gd name="connsiteY171" fmla="*/ 6881 h 10000"/>
                <a:gd name="connsiteX172" fmla="*/ 4260 w 10000"/>
                <a:gd name="connsiteY172" fmla="*/ 6711 h 10000"/>
                <a:gd name="connsiteX173" fmla="*/ 4581 w 10000"/>
                <a:gd name="connsiteY173" fmla="*/ 6569 h 10000"/>
                <a:gd name="connsiteX174" fmla="*/ 4867 w 10000"/>
                <a:gd name="connsiteY174" fmla="*/ 6426 h 10000"/>
                <a:gd name="connsiteX175" fmla="*/ 5115 w 10000"/>
                <a:gd name="connsiteY175" fmla="*/ 6326 h 10000"/>
                <a:gd name="connsiteX176" fmla="*/ 5296 w 10000"/>
                <a:gd name="connsiteY176" fmla="*/ 6226 h 10000"/>
                <a:gd name="connsiteX177" fmla="*/ 5419 w 10000"/>
                <a:gd name="connsiteY177" fmla="*/ 6170 h 10000"/>
                <a:gd name="connsiteX178" fmla="*/ 5457 w 10000"/>
                <a:gd name="connsiteY178" fmla="*/ 6158 h 10000"/>
                <a:gd name="connsiteX179" fmla="*/ 5527 w 10000"/>
                <a:gd name="connsiteY179" fmla="*/ 6255 h 10000"/>
                <a:gd name="connsiteX180" fmla="*/ 5598 w 10000"/>
                <a:gd name="connsiteY180" fmla="*/ 6355 h 10000"/>
                <a:gd name="connsiteX181" fmla="*/ 5677 w 10000"/>
                <a:gd name="connsiteY181" fmla="*/ 6455 h 10000"/>
                <a:gd name="connsiteX182" fmla="*/ 5757 w 10000"/>
                <a:gd name="connsiteY182" fmla="*/ 6569 h 10000"/>
                <a:gd name="connsiteX183" fmla="*/ 5824 w 10000"/>
                <a:gd name="connsiteY183" fmla="*/ 6683 h 10000"/>
                <a:gd name="connsiteX184" fmla="*/ 5897 w 10000"/>
                <a:gd name="connsiteY184" fmla="*/ 6798 h 10000"/>
                <a:gd name="connsiteX185" fmla="*/ 5965 w 10000"/>
                <a:gd name="connsiteY185" fmla="*/ 6910 h 10000"/>
                <a:gd name="connsiteX186" fmla="*/ 6034 w 10000"/>
                <a:gd name="connsiteY186" fmla="*/ 7038 h 10000"/>
                <a:gd name="connsiteX187" fmla="*/ 6029 w 10000"/>
                <a:gd name="connsiteY187" fmla="*/ 7464 h 10000"/>
                <a:gd name="connsiteX188" fmla="*/ 6000 w 10000"/>
                <a:gd name="connsiteY188" fmla="*/ 7865 h 10000"/>
                <a:gd name="connsiteX189" fmla="*/ 5965 w 10000"/>
                <a:gd name="connsiteY189" fmla="*/ 8279 h 10000"/>
                <a:gd name="connsiteX190" fmla="*/ 5932 w 10000"/>
                <a:gd name="connsiteY190" fmla="*/ 8649 h 10000"/>
                <a:gd name="connsiteX191" fmla="*/ 5886 w 10000"/>
                <a:gd name="connsiteY191" fmla="*/ 8519 h 10000"/>
                <a:gd name="connsiteX192" fmla="*/ 5834 w 10000"/>
                <a:gd name="connsiteY192" fmla="*/ 8391 h 10000"/>
                <a:gd name="connsiteX193" fmla="*/ 5791 w 10000"/>
                <a:gd name="connsiteY193" fmla="*/ 8263 h 10000"/>
                <a:gd name="connsiteX194" fmla="*/ 5747 w 10000"/>
                <a:gd name="connsiteY194" fmla="*/ 8146 h 10000"/>
                <a:gd name="connsiteX195" fmla="*/ 5700 w 10000"/>
                <a:gd name="connsiteY195" fmla="*/ 8020 h 10000"/>
                <a:gd name="connsiteX196" fmla="*/ 5656 w 10000"/>
                <a:gd name="connsiteY196" fmla="*/ 7907 h 10000"/>
                <a:gd name="connsiteX197" fmla="*/ 5604 w 10000"/>
                <a:gd name="connsiteY197" fmla="*/ 7795 h 10000"/>
                <a:gd name="connsiteX198" fmla="*/ 5547 w 10000"/>
                <a:gd name="connsiteY198" fmla="*/ 7694 h 10000"/>
                <a:gd name="connsiteX199" fmla="*/ 5593 w 10000"/>
                <a:gd name="connsiteY199" fmla="*/ 7694 h 10000"/>
                <a:gd name="connsiteX200" fmla="*/ 5639 w 10000"/>
                <a:gd name="connsiteY200" fmla="*/ 7738 h 10000"/>
                <a:gd name="connsiteX201" fmla="*/ 5683 w 10000"/>
                <a:gd name="connsiteY201" fmla="*/ 7808 h 10000"/>
                <a:gd name="connsiteX202" fmla="*/ 5723 w 10000"/>
                <a:gd name="connsiteY202" fmla="*/ 7895 h 10000"/>
                <a:gd name="connsiteX203" fmla="*/ 5770 w 10000"/>
                <a:gd name="connsiteY203" fmla="*/ 7980 h 10000"/>
                <a:gd name="connsiteX204" fmla="*/ 5813 w 10000"/>
                <a:gd name="connsiteY204" fmla="*/ 8007 h 10000"/>
                <a:gd name="connsiteX205" fmla="*/ 5857 w 10000"/>
                <a:gd name="connsiteY205" fmla="*/ 8007 h 10000"/>
                <a:gd name="connsiteX206" fmla="*/ 5907 w 10000"/>
                <a:gd name="connsiteY206" fmla="*/ 7950 h 10000"/>
                <a:gd name="connsiteX207" fmla="*/ 5864 w 10000"/>
                <a:gd name="connsiteY207" fmla="*/ 7753 h 10000"/>
                <a:gd name="connsiteX208" fmla="*/ 5807 w 10000"/>
                <a:gd name="connsiteY208" fmla="*/ 7566 h 10000"/>
                <a:gd name="connsiteX209" fmla="*/ 5747 w 10000"/>
                <a:gd name="connsiteY209" fmla="*/ 7410 h 10000"/>
                <a:gd name="connsiteX210" fmla="*/ 5677 w 10000"/>
                <a:gd name="connsiteY210" fmla="*/ 7239 h 10000"/>
                <a:gd name="connsiteX211" fmla="*/ 5604 w 10000"/>
                <a:gd name="connsiteY211" fmla="*/ 7095 h 10000"/>
                <a:gd name="connsiteX212" fmla="*/ 5527 w 10000"/>
                <a:gd name="connsiteY212" fmla="*/ 6967 h 10000"/>
                <a:gd name="connsiteX213" fmla="*/ 5447 w 10000"/>
                <a:gd name="connsiteY213" fmla="*/ 6854 h 10000"/>
                <a:gd name="connsiteX214" fmla="*/ 5372 w 10000"/>
                <a:gd name="connsiteY214" fmla="*/ 6753 h 10000"/>
                <a:gd name="connsiteX215" fmla="*/ 5424 w 10000"/>
                <a:gd name="connsiteY215" fmla="*/ 6766 h 10000"/>
                <a:gd name="connsiteX216" fmla="*/ 5475 w 10000"/>
                <a:gd name="connsiteY216" fmla="*/ 6781 h 10000"/>
                <a:gd name="connsiteX217" fmla="*/ 5527 w 10000"/>
                <a:gd name="connsiteY217" fmla="*/ 6811 h 10000"/>
                <a:gd name="connsiteX218" fmla="*/ 5578 w 10000"/>
                <a:gd name="connsiteY218" fmla="*/ 6854 h 10000"/>
                <a:gd name="connsiteX219" fmla="*/ 5632 w 10000"/>
                <a:gd name="connsiteY219" fmla="*/ 6881 h 10000"/>
                <a:gd name="connsiteX220" fmla="*/ 5683 w 10000"/>
                <a:gd name="connsiteY220" fmla="*/ 6925 h 10000"/>
                <a:gd name="connsiteX221" fmla="*/ 5728 w 10000"/>
                <a:gd name="connsiteY221" fmla="*/ 6981 h 10000"/>
                <a:gd name="connsiteX222" fmla="*/ 5775 w 10000"/>
                <a:gd name="connsiteY222" fmla="*/ 7038 h 10000"/>
                <a:gd name="connsiteX223" fmla="*/ 5801 w 10000"/>
                <a:gd name="connsiteY223" fmla="*/ 7053 h 10000"/>
                <a:gd name="connsiteX224" fmla="*/ 5824 w 10000"/>
                <a:gd name="connsiteY224" fmla="*/ 7108 h 10000"/>
                <a:gd name="connsiteX225" fmla="*/ 5852 w 10000"/>
                <a:gd name="connsiteY225" fmla="*/ 7178 h 10000"/>
                <a:gd name="connsiteX226" fmla="*/ 5870 w 10000"/>
                <a:gd name="connsiteY226" fmla="*/ 7225 h 10000"/>
                <a:gd name="connsiteX227" fmla="*/ 5897 w 10000"/>
                <a:gd name="connsiteY227" fmla="*/ 7296 h 10000"/>
                <a:gd name="connsiteX228" fmla="*/ 5920 w 10000"/>
                <a:gd name="connsiteY228" fmla="*/ 7310 h 10000"/>
                <a:gd name="connsiteX229" fmla="*/ 5947 w 10000"/>
                <a:gd name="connsiteY229" fmla="*/ 7296 h 10000"/>
                <a:gd name="connsiteX230" fmla="*/ 5982 w 10000"/>
                <a:gd name="connsiteY230" fmla="*/ 7225 h 10000"/>
                <a:gd name="connsiteX231" fmla="*/ 5937 w 10000"/>
                <a:gd name="connsiteY231" fmla="*/ 7082 h 10000"/>
                <a:gd name="connsiteX232" fmla="*/ 5886 w 10000"/>
                <a:gd name="connsiteY232" fmla="*/ 6967 h 10000"/>
                <a:gd name="connsiteX233" fmla="*/ 5824 w 10000"/>
                <a:gd name="connsiteY233" fmla="*/ 6869 h 10000"/>
                <a:gd name="connsiteX234" fmla="*/ 5770 w 10000"/>
                <a:gd name="connsiteY234" fmla="*/ 6781 h 10000"/>
                <a:gd name="connsiteX235" fmla="*/ 5700 w 10000"/>
                <a:gd name="connsiteY235" fmla="*/ 6711 h 10000"/>
                <a:gd name="connsiteX236" fmla="*/ 5639 w 10000"/>
                <a:gd name="connsiteY236" fmla="*/ 6669 h 10000"/>
                <a:gd name="connsiteX237" fmla="*/ 5568 w 10000"/>
                <a:gd name="connsiteY237" fmla="*/ 6597 h 10000"/>
                <a:gd name="connsiteX238" fmla="*/ 5502 w 10000"/>
                <a:gd name="connsiteY238" fmla="*/ 6551 h 10000"/>
                <a:gd name="connsiteX239" fmla="*/ 5463 w 10000"/>
                <a:gd name="connsiteY239" fmla="*/ 6511 h 10000"/>
                <a:gd name="connsiteX240" fmla="*/ 5419 w 10000"/>
                <a:gd name="connsiteY240" fmla="*/ 6496 h 10000"/>
                <a:gd name="connsiteX241" fmla="*/ 5378 w 10000"/>
                <a:gd name="connsiteY241" fmla="*/ 6496 h 10000"/>
                <a:gd name="connsiteX242" fmla="*/ 5344 w 10000"/>
                <a:gd name="connsiteY242" fmla="*/ 6569 h 10000"/>
                <a:gd name="connsiteX243" fmla="*/ 5344 w 10000"/>
                <a:gd name="connsiteY243" fmla="*/ 6610 h 10000"/>
                <a:gd name="connsiteX244" fmla="*/ 5350 w 10000"/>
                <a:gd name="connsiteY244" fmla="*/ 6669 h 10000"/>
                <a:gd name="connsiteX245" fmla="*/ 5355 w 10000"/>
                <a:gd name="connsiteY245" fmla="*/ 6698 h 10000"/>
                <a:gd name="connsiteX246" fmla="*/ 5372 w 10000"/>
                <a:gd name="connsiteY246" fmla="*/ 6724 h 10000"/>
                <a:gd name="connsiteX247" fmla="*/ 5328 w 10000"/>
                <a:gd name="connsiteY247" fmla="*/ 6766 h 10000"/>
                <a:gd name="connsiteX248" fmla="*/ 5272 w 10000"/>
                <a:gd name="connsiteY248" fmla="*/ 6781 h 10000"/>
                <a:gd name="connsiteX249" fmla="*/ 5234 w 10000"/>
                <a:gd name="connsiteY249" fmla="*/ 6811 h 10000"/>
                <a:gd name="connsiteX250" fmla="*/ 5229 w 10000"/>
                <a:gd name="connsiteY250" fmla="*/ 6941 h 10000"/>
                <a:gd name="connsiteX251" fmla="*/ 5284 w 10000"/>
                <a:gd name="connsiteY251" fmla="*/ 6995 h 10000"/>
                <a:gd name="connsiteX252" fmla="*/ 5334 w 10000"/>
                <a:gd name="connsiteY252" fmla="*/ 7038 h 10000"/>
                <a:gd name="connsiteX253" fmla="*/ 5383 w 10000"/>
                <a:gd name="connsiteY253" fmla="*/ 7095 h 10000"/>
                <a:gd name="connsiteX254" fmla="*/ 5440 w 10000"/>
                <a:gd name="connsiteY254" fmla="*/ 7123 h 10000"/>
                <a:gd name="connsiteX255" fmla="*/ 5486 w 10000"/>
                <a:gd name="connsiteY255" fmla="*/ 7178 h 10000"/>
                <a:gd name="connsiteX256" fmla="*/ 5542 w 10000"/>
                <a:gd name="connsiteY256" fmla="*/ 7239 h 10000"/>
                <a:gd name="connsiteX257" fmla="*/ 5588 w 10000"/>
                <a:gd name="connsiteY257" fmla="*/ 7325 h 10000"/>
                <a:gd name="connsiteX258" fmla="*/ 5632 w 10000"/>
                <a:gd name="connsiteY258" fmla="*/ 7410 h 10000"/>
                <a:gd name="connsiteX259" fmla="*/ 5593 w 10000"/>
                <a:gd name="connsiteY259" fmla="*/ 7423 h 10000"/>
                <a:gd name="connsiteX260" fmla="*/ 5547 w 10000"/>
                <a:gd name="connsiteY260" fmla="*/ 7423 h 10000"/>
                <a:gd name="connsiteX261" fmla="*/ 5508 w 10000"/>
                <a:gd name="connsiteY261" fmla="*/ 7410 h 10000"/>
                <a:gd name="connsiteX262" fmla="*/ 5463 w 10000"/>
                <a:gd name="connsiteY262" fmla="*/ 7367 h 10000"/>
                <a:gd name="connsiteX263" fmla="*/ 5419 w 10000"/>
                <a:gd name="connsiteY263" fmla="*/ 7339 h 10000"/>
                <a:gd name="connsiteX264" fmla="*/ 5372 w 10000"/>
                <a:gd name="connsiteY264" fmla="*/ 7325 h 10000"/>
                <a:gd name="connsiteX265" fmla="*/ 5334 w 10000"/>
                <a:gd name="connsiteY265" fmla="*/ 7353 h 10000"/>
                <a:gd name="connsiteX266" fmla="*/ 5289 w 10000"/>
                <a:gd name="connsiteY266" fmla="*/ 7410 h 10000"/>
                <a:gd name="connsiteX267" fmla="*/ 5306 w 10000"/>
                <a:gd name="connsiteY267" fmla="*/ 7580 h 10000"/>
                <a:gd name="connsiteX268" fmla="*/ 5344 w 10000"/>
                <a:gd name="connsiteY268" fmla="*/ 7738 h 10000"/>
                <a:gd name="connsiteX269" fmla="*/ 5389 w 10000"/>
                <a:gd name="connsiteY269" fmla="*/ 7850 h 10000"/>
                <a:gd name="connsiteX270" fmla="*/ 5447 w 10000"/>
                <a:gd name="connsiteY270" fmla="*/ 7963 h 10000"/>
                <a:gd name="connsiteX271" fmla="*/ 5502 w 10000"/>
                <a:gd name="connsiteY271" fmla="*/ 8078 h 10000"/>
                <a:gd name="connsiteX272" fmla="*/ 5562 w 10000"/>
                <a:gd name="connsiteY272" fmla="*/ 8206 h 10000"/>
                <a:gd name="connsiteX273" fmla="*/ 5604 w 10000"/>
                <a:gd name="connsiteY273" fmla="*/ 8376 h 10000"/>
                <a:gd name="connsiteX274" fmla="*/ 5644 w 10000"/>
                <a:gd name="connsiteY274" fmla="*/ 8547 h 10000"/>
                <a:gd name="connsiteX275" fmla="*/ 5542 w 10000"/>
                <a:gd name="connsiteY275" fmla="*/ 8606 h 10000"/>
                <a:gd name="connsiteX276" fmla="*/ 5429 w 10000"/>
                <a:gd name="connsiteY276" fmla="*/ 8664 h 10000"/>
                <a:gd name="connsiteX277" fmla="*/ 5328 w 10000"/>
                <a:gd name="connsiteY277" fmla="*/ 8750 h 10000"/>
                <a:gd name="connsiteX278" fmla="*/ 5224 w 10000"/>
                <a:gd name="connsiteY278" fmla="*/ 8835 h 10000"/>
                <a:gd name="connsiteX279" fmla="*/ 5121 w 10000"/>
                <a:gd name="connsiteY279" fmla="*/ 8920 h 10000"/>
                <a:gd name="connsiteX280" fmla="*/ 5013 w 10000"/>
                <a:gd name="connsiteY280" fmla="*/ 8977 h 10000"/>
                <a:gd name="connsiteX281" fmla="*/ 4904 w 10000"/>
                <a:gd name="connsiteY281" fmla="*/ 9033 h 10000"/>
                <a:gd name="connsiteX282" fmla="*/ 4800 w 10000"/>
                <a:gd name="connsiteY282" fmla="*/ 9048 h 10000"/>
                <a:gd name="connsiteX283" fmla="*/ 4822 w 10000"/>
                <a:gd name="connsiteY283" fmla="*/ 8693 h 10000"/>
                <a:gd name="connsiteX284" fmla="*/ 4832 w 10000"/>
                <a:gd name="connsiteY284" fmla="*/ 8292 h 10000"/>
                <a:gd name="connsiteX285" fmla="*/ 4822 w 10000"/>
                <a:gd name="connsiteY285" fmla="*/ 7907 h 10000"/>
                <a:gd name="connsiteX286" fmla="*/ 4800 w 10000"/>
                <a:gd name="connsiteY286" fmla="*/ 7551 h 10000"/>
                <a:gd name="connsiteX287" fmla="*/ 4772 w 10000"/>
                <a:gd name="connsiteY287" fmla="*/ 7437 h 10000"/>
                <a:gd name="connsiteX288" fmla="*/ 4744 w 10000"/>
                <a:gd name="connsiteY288" fmla="*/ 7310 h 10000"/>
                <a:gd name="connsiteX289" fmla="*/ 4710 w 10000"/>
                <a:gd name="connsiteY289" fmla="*/ 7194 h 10000"/>
                <a:gd name="connsiteX290" fmla="*/ 4659 w 10000"/>
                <a:gd name="connsiteY290" fmla="*/ 7151 h 10000"/>
                <a:gd name="connsiteX291" fmla="*/ 4607 w 10000"/>
                <a:gd name="connsiteY291" fmla="*/ 7394 h 10000"/>
                <a:gd name="connsiteX292" fmla="*/ 4575 w 10000"/>
                <a:gd name="connsiteY292" fmla="*/ 7639 h 10000"/>
                <a:gd name="connsiteX293" fmla="*/ 4540 w 10000"/>
                <a:gd name="connsiteY293" fmla="*/ 7879 h 10000"/>
                <a:gd name="connsiteX294" fmla="*/ 4483 w 10000"/>
                <a:gd name="connsiteY294" fmla="*/ 8106 h 10000"/>
                <a:gd name="connsiteX295" fmla="*/ 4260 w 10000"/>
                <a:gd name="connsiteY295" fmla="*/ 7151 h 10000"/>
                <a:gd name="connsiteX296" fmla="*/ 4192 w 10000"/>
                <a:gd name="connsiteY296" fmla="*/ 7151 h 10000"/>
                <a:gd name="connsiteX297" fmla="*/ 4192 w 10000"/>
                <a:gd name="connsiteY297" fmla="*/ 7310 h 10000"/>
                <a:gd name="connsiteX298" fmla="*/ 4239 w 10000"/>
                <a:gd name="connsiteY298" fmla="*/ 7480 h 10000"/>
                <a:gd name="connsiteX299" fmla="*/ 4278 w 10000"/>
                <a:gd name="connsiteY299" fmla="*/ 7666 h 10000"/>
                <a:gd name="connsiteX300" fmla="*/ 4309 w 10000"/>
                <a:gd name="connsiteY300" fmla="*/ 7850 h 10000"/>
                <a:gd name="connsiteX301" fmla="*/ 4343 w 10000"/>
                <a:gd name="connsiteY301" fmla="*/ 8050 h 10000"/>
                <a:gd name="connsiteX302" fmla="*/ 4372 w 10000"/>
                <a:gd name="connsiteY302" fmla="*/ 8221 h 10000"/>
                <a:gd name="connsiteX303" fmla="*/ 4400 w 10000"/>
                <a:gd name="connsiteY303" fmla="*/ 8418 h 10000"/>
                <a:gd name="connsiteX304" fmla="*/ 4418 w 10000"/>
                <a:gd name="connsiteY304" fmla="*/ 8635 h 10000"/>
                <a:gd name="connsiteX305" fmla="*/ 4439 w 10000"/>
                <a:gd name="connsiteY305" fmla="*/ 8835 h 10000"/>
                <a:gd name="connsiteX306" fmla="*/ 4490 w 10000"/>
                <a:gd name="connsiteY306" fmla="*/ 8805 h 10000"/>
                <a:gd name="connsiteX307" fmla="*/ 4535 w 10000"/>
                <a:gd name="connsiteY307" fmla="*/ 8723 h 10000"/>
                <a:gd name="connsiteX308" fmla="*/ 4570 w 10000"/>
                <a:gd name="connsiteY308" fmla="*/ 8635 h 10000"/>
                <a:gd name="connsiteX309" fmla="*/ 4601 w 10000"/>
                <a:gd name="connsiteY309" fmla="*/ 8534 h 10000"/>
                <a:gd name="connsiteX310" fmla="*/ 4624 w 10000"/>
                <a:gd name="connsiteY310" fmla="*/ 8418 h 10000"/>
                <a:gd name="connsiteX311" fmla="*/ 4649 w 10000"/>
                <a:gd name="connsiteY311" fmla="*/ 8292 h 10000"/>
                <a:gd name="connsiteX312" fmla="*/ 4667 w 10000"/>
                <a:gd name="connsiteY312" fmla="*/ 8178 h 10000"/>
                <a:gd name="connsiteX313" fmla="*/ 4689 w 10000"/>
                <a:gd name="connsiteY313" fmla="*/ 8066 h 10000"/>
                <a:gd name="connsiteX314" fmla="*/ 4710 w 10000"/>
                <a:gd name="connsiteY314" fmla="*/ 8178 h 10000"/>
                <a:gd name="connsiteX315" fmla="*/ 4700 w 10000"/>
                <a:gd name="connsiteY315" fmla="*/ 8432 h 10000"/>
                <a:gd name="connsiteX316" fmla="*/ 4673 w 10000"/>
                <a:gd name="connsiteY316" fmla="*/ 8705 h 10000"/>
                <a:gd name="connsiteX317" fmla="*/ 4649 w 10000"/>
                <a:gd name="connsiteY317" fmla="*/ 8948 h 10000"/>
                <a:gd name="connsiteX318" fmla="*/ 4607 w 10000"/>
                <a:gd name="connsiteY318" fmla="*/ 9205 h 10000"/>
                <a:gd name="connsiteX319" fmla="*/ 4570 w 10000"/>
                <a:gd name="connsiteY319" fmla="*/ 9459 h 10000"/>
                <a:gd name="connsiteX320" fmla="*/ 4530 w 10000"/>
                <a:gd name="connsiteY320" fmla="*/ 9703 h 10000"/>
                <a:gd name="connsiteX321" fmla="*/ 4734 w 10000"/>
                <a:gd name="connsiteY321" fmla="*/ 9861 h 10000"/>
                <a:gd name="connsiteX322" fmla="*/ 4749 w 10000"/>
                <a:gd name="connsiteY322" fmla="*/ 9673 h 10000"/>
                <a:gd name="connsiteX323" fmla="*/ 4772 w 10000"/>
                <a:gd name="connsiteY323" fmla="*/ 9516 h 10000"/>
                <a:gd name="connsiteX324" fmla="*/ 4888 w 10000"/>
                <a:gd name="connsiteY324" fmla="*/ 9474 h 10000"/>
                <a:gd name="connsiteX325" fmla="*/ 5013 w 10000"/>
                <a:gd name="connsiteY325" fmla="*/ 9389 h 10000"/>
                <a:gd name="connsiteX326" fmla="*/ 5137 w 10000"/>
                <a:gd name="connsiteY326" fmla="*/ 9304 h 10000"/>
                <a:gd name="connsiteX327" fmla="*/ 5261 w 10000"/>
                <a:gd name="connsiteY327" fmla="*/ 9233 h 10000"/>
                <a:gd name="connsiteX328" fmla="*/ 5383 w 10000"/>
                <a:gd name="connsiteY328" fmla="*/ 9148 h 10000"/>
                <a:gd name="connsiteX329" fmla="*/ 5502 w 10000"/>
                <a:gd name="connsiteY329" fmla="*/ 9063 h 10000"/>
                <a:gd name="connsiteX330" fmla="*/ 5627 w 10000"/>
                <a:gd name="connsiteY330" fmla="*/ 8977 h 10000"/>
                <a:gd name="connsiteX331" fmla="*/ 5747 w 10000"/>
                <a:gd name="connsiteY33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702 w 10000"/>
                <a:gd name="connsiteY54" fmla="*/ 2412 h 10000"/>
                <a:gd name="connsiteX55" fmla="*/ 9588 w 10000"/>
                <a:gd name="connsiteY55" fmla="*/ 2623 h 10000"/>
                <a:gd name="connsiteX56" fmla="*/ 9522 w 10000"/>
                <a:gd name="connsiteY56" fmla="*/ 2736 h 10000"/>
                <a:gd name="connsiteX57" fmla="*/ 9463 w 10000"/>
                <a:gd name="connsiteY57" fmla="*/ 2823 h 10000"/>
                <a:gd name="connsiteX58" fmla="*/ 9408 w 10000"/>
                <a:gd name="connsiteY58" fmla="*/ 2906 h 10000"/>
                <a:gd name="connsiteX59" fmla="*/ 9351 w 10000"/>
                <a:gd name="connsiteY59" fmla="*/ 2953 h 10000"/>
                <a:gd name="connsiteX60" fmla="*/ 9297 w 10000"/>
                <a:gd name="connsiteY60" fmla="*/ 3008 h 10000"/>
                <a:gd name="connsiteX61" fmla="*/ 9239 w 10000"/>
                <a:gd name="connsiteY61" fmla="*/ 3022 h 10000"/>
                <a:gd name="connsiteX62" fmla="*/ 9178 w 10000"/>
                <a:gd name="connsiteY62" fmla="*/ 3037 h 10000"/>
                <a:gd name="connsiteX63" fmla="*/ 9122 w 10000"/>
                <a:gd name="connsiteY63" fmla="*/ 3051 h 10000"/>
                <a:gd name="connsiteX64" fmla="*/ 9055 w 10000"/>
                <a:gd name="connsiteY64" fmla="*/ 3051 h 10000"/>
                <a:gd name="connsiteX65" fmla="*/ 8986 w 10000"/>
                <a:gd name="connsiteY65" fmla="*/ 3037 h 10000"/>
                <a:gd name="connsiteX66" fmla="*/ 8908 w 10000"/>
                <a:gd name="connsiteY66" fmla="*/ 3037 h 10000"/>
                <a:gd name="connsiteX67" fmla="*/ 8826 w 10000"/>
                <a:gd name="connsiteY67" fmla="*/ 3022 h 10000"/>
                <a:gd name="connsiteX68" fmla="*/ 8732 w 10000"/>
                <a:gd name="connsiteY68" fmla="*/ 3008 h 10000"/>
                <a:gd name="connsiteX69" fmla="*/ 8673 w 10000"/>
                <a:gd name="connsiteY69" fmla="*/ 2935 h 10000"/>
                <a:gd name="connsiteX70" fmla="*/ 8610 w 10000"/>
                <a:gd name="connsiteY70" fmla="*/ 2892 h 10000"/>
                <a:gd name="connsiteX71" fmla="*/ 8553 w 10000"/>
                <a:gd name="connsiteY71" fmla="*/ 2823 h 10000"/>
                <a:gd name="connsiteX72" fmla="*/ 8484 w 10000"/>
                <a:gd name="connsiteY72" fmla="*/ 2763 h 10000"/>
                <a:gd name="connsiteX73" fmla="*/ 8431 w 10000"/>
                <a:gd name="connsiteY73" fmla="*/ 2692 h 10000"/>
                <a:gd name="connsiteX74" fmla="*/ 8370 w 10000"/>
                <a:gd name="connsiteY74" fmla="*/ 2593 h 10000"/>
                <a:gd name="connsiteX75" fmla="*/ 8322 w 10000"/>
                <a:gd name="connsiteY75" fmla="*/ 2478 h 10000"/>
                <a:gd name="connsiteX76" fmla="*/ 8278 w 10000"/>
                <a:gd name="connsiteY76" fmla="*/ 2351 h 10000"/>
                <a:gd name="connsiteX77" fmla="*/ 8300 w 10000"/>
                <a:gd name="connsiteY77" fmla="*/ 2295 h 10000"/>
                <a:gd name="connsiteX78" fmla="*/ 8317 w 10000"/>
                <a:gd name="connsiteY78" fmla="*/ 2238 h 10000"/>
                <a:gd name="connsiteX79" fmla="*/ 8334 w 10000"/>
                <a:gd name="connsiteY79" fmla="*/ 2168 h 10000"/>
                <a:gd name="connsiteX80" fmla="*/ 8350 w 10000"/>
                <a:gd name="connsiteY80" fmla="*/ 2112 h 10000"/>
                <a:gd name="connsiteX81" fmla="*/ 8397 w 10000"/>
                <a:gd name="connsiteY81" fmla="*/ 1753 h 10000"/>
                <a:gd name="connsiteX82" fmla="*/ 8414 w 10000"/>
                <a:gd name="connsiteY82" fmla="*/ 1397 h 10000"/>
                <a:gd name="connsiteX83" fmla="*/ 8414 w 10000"/>
                <a:gd name="connsiteY83" fmla="*/ 1042 h 10000"/>
                <a:gd name="connsiteX84" fmla="*/ 8403 w 10000"/>
                <a:gd name="connsiteY84" fmla="*/ 685 h 10000"/>
                <a:gd name="connsiteX85" fmla="*/ 8370 w 10000"/>
                <a:gd name="connsiteY85" fmla="*/ 330 h 10000"/>
                <a:gd name="connsiteX86" fmla="*/ 8317 w 10000"/>
                <a:gd name="connsiteY86" fmla="*/ 0 h 10000"/>
                <a:gd name="connsiteX87" fmla="*/ 7834 w 10000"/>
                <a:gd name="connsiteY87" fmla="*/ 1925 h 10000"/>
                <a:gd name="connsiteX88" fmla="*/ 7704 w 10000"/>
                <a:gd name="connsiteY88" fmla="*/ 1955 h 10000"/>
                <a:gd name="connsiteX89" fmla="*/ 7580 w 10000"/>
                <a:gd name="connsiteY89" fmla="*/ 2025 h 10000"/>
                <a:gd name="connsiteX90" fmla="*/ 7457 w 10000"/>
                <a:gd name="connsiteY90" fmla="*/ 2112 h 10000"/>
                <a:gd name="connsiteX91" fmla="*/ 7338 w 10000"/>
                <a:gd name="connsiteY91" fmla="*/ 2195 h 10000"/>
                <a:gd name="connsiteX92" fmla="*/ 7224 w 10000"/>
                <a:gd name="connsiteY92" fmla="*/ 2337 h 10000"/>
                <a:gd name="connsiteX93" fmla="*/ 6050 w 10000"/>
                <a:gd name="connsiteY93" fmla="*/ 6569 h 10000"/>
                <a:gd name="connsiteX94" fmla="*/ 5932 w 10000"/>
                <a:gd name="connsiteY94" fmla="*/ 6439 h 10000"/>
                <a:gd name="connsiteX95" fmla="*/ 5834 w 10000"/>
                <a:gd name="connsiteY95" fmla="*/ 6371 h 10000"/>
                <a:gd name="connsiteX96" fmla="*/ 5747 w 10000"/>
                <a:gd name="connsiteY96" fmla="*/ 6284 h 10000"/>
                <a:gd name="connsiteX97" fmla="*/ 5656 w 10000"/>
                <a:gd name="connsiteY97" fmla="*/ 6185 h 10000"/>
                <a:gd name="connsiteX98" fmla="*/ 5573 w 10000"/>
                <a:gd name="connsiteY98" fmla="*/ 6100 h 10000"/>
                <a:gd name="connsiteX99" fmla="*/ 5514 w 10000"/>
                <a:gd name="connsiteY99" fmla="*/ 6000 h 10000"/>
                <a:gd name="connsiteX100" fmla="*/ 5486 w 10000"/>
                <a:gd name="connsiteY100" fmla="*/ 5886 h 10000"/>
                <a:gd name="connsiteX101" fmla="*/ 5372 w 10000"/>
                <a:gd name="connsiteY101" fmla="*/ 5928 h 10000"/>
                <a:gd name="connsiteX102" fmla="*/ 5188 w 10000"/>
                <a:gd name="connsiteY102" fmla="*/ 6013 h 10000"/>
                <a:gd name="connsiteX103" fmla="*/ 4958 w 10000"/>
                <a:gd name="connsiteY103" fmla="*/ 6100 h 10000"/>
                <a:gd name="connsiteX104" fmla="*/ 4683 w 10000"/>
                <a:gd name="connsiteY104" fmla="*/ 6226 h 10000"/>
                <a:gd name="connsiteX105" fmla="*/ 4367 w 10000"/>
                <a:gd name="connsiteY105" fmla="*/ 6355 h 10000"/>
                <a:gd name="connsiteX106" fmla="*/ 4028 w 10000"/>
                <a:gd name="connsiteY106" fmla="*/ 6483 h 10000"/>
                <a:gd name="connsiteX107" fmla="*/ 3680 w 10000"/>
                <a:gd name="connsiteY107" fmla="*/ 6637 h 10000"/>
                <a:gd name="connsiteX108" fmla="*/ 3324 w 10000"/>
                <a:gd name="connsiteY108" fmla="*/ 6781 h 10000"/>
                <a:gd name="connsiteX109" fmla="*/ 2974 w 10000"/>
                <a:gd name="connsiteY109" fmla="*/ 6925 h 10000"/>
                <a:gd name="connsiteX110" fmla="*/ 2645 w 10000"/>
                <a:gd name="connsiteY110" fmla="*/ 7082 h 10000"/>
                <a:gd name="connsiteX111" fmla="*/ 2337 w 10000"/>
                <a:gd name="connsiteY111" fmla="*/ 7208 h 10000"/>
                <a:gd name="connsiteX112" fmla="*/ 2054 w 10000"/>
                <a:gd name="connsiteY112" fmla="*/ 7325 h 10000"/>
                <a:gd name="connsiteX113" fmla="*/ 1824 w 10000"/>
                <a:gd name="connsiteY113" fmla="*/ 7423 h 10000"/>
                <a:gd name="connsiteX114" fmla="*/ 1648 w 10000"/>
                <a:gd name="connsiteY114" fmla="*/ 7480 h 10000"/>
                <a:gd name="connsiteX115" fmla="*/ 1529 w 10000"/>
                <a:gd name="connsiteY115" fmla="*/ 7538 h 10000"/>
                <a:gd name="connsiteX116" fmla="*/ 1492 w 10000"/>
                <a:gd name="connsiteY116" fmla="*/ 7551 h 10000"/>
                <a:gd name="connsiteX117" fmla="*/ 1400 w 10000"/>
                <a:gd name="connsiteY117" fmla="*/ 7480 h 10000"/>
                <a:gd name="connsiteX118" fmla="*/ 1311 w 10000"/>
                <a:gd name="connsiteY118" fmla="*/ 7410 h 10000"/>
                <a:gd name="connsiteX119" fmla="*/ 1228 w 10000"/>
                <a:gd name="connsiteY119" fmla="*/ 7339 h 10000"/>
                <a:gd name="connsiteX120" fmla="*/ 1138 w 10000"/>
                <a:gd name="connsiteY120" fmla="*/ 7254 h 10000"/>
                <a:gd name="connsiteX121" fmla="*/ 1046 w 10000"/>
                <a:gd name="connsiteY121" fmla="*/ 7178 h 10000"/>
                <a:gd name="connsiteX122" fmla="*/ 956 w 10000"/>
                <a:gd name="connsiteY122" fmla="*/ 7095 h 10000"/>
                <a:gd name="connsiteX123" fmla="*/ 871 w 10000"/>
                <a:gd name="connsiteY123" fmla="*/ 7024 h 10000"/>
                <a:gd name="connsiteX124" fmla="*/ 783 w 10000"/>
                <a:gd name="connsiteY124" fmla="*/ 6941 h 10000"/>
                <a:gd name="connsiteX125" fmla="*/ 694 w 10000"/>
                <a:gd name="connsiteY125" fmla="*/ 6869 h 10000"/>
                <a:gd name="connsiteX126" fmla="*/ 600 w 10000"/>
                <a:gd name="connsiteY126" fmla="*/ 6798 h 10000"/>
                <a:gd name="connsiteX127" fmla="*/ 517 w 10000"/>
                <a:gd name="connsiteY127" fmla="*/ 6711 h 10000"/>
                <a:gd name="connsiteX128" fmla="*/ 423 w 10000"/>
                <a:gd name="connsiteY128" fmla="*/ 6653 h 10000"/>
                <a:gd name="connsiteX129" fmla="*/ 333 w 10000"/>
                <a:gd name="connsiteY129" fmla="*/ 6582 h 10000"/>
                <a:gd name="connsiteX130" fmla="*/ 243 w 10000"/>
                <a:gd name="connsiteY130" fmla="*/ 6511 h 10000"/>
                <a:gd name="connsiteX131" fmla="*/ 152 w 10000"/>
                <a:gd name="connsiteY131" fmla="*/ 6455 h 10000"/>
                <a:gd name="connsiteX132" fmla="*/ 61 w 10000"/>
                <a:gd name="connsiteY132" fmla="*/ 6385 h 10000"/>
                <a:gd name="connsiteX133" fmla="*/ 0 w 10000"/>
                <a:gd name="connsiteY133" fmla="*/ 6551 h 10000"/>
                <a:gd name="connsiteX134" fmla="*/ 15 w 10000"/>
                <a:gd name="connsiteY134" fmla="*/ 6582 h 10000"/>
                <a:gd name="connsiteX135" fmla="*/ 55 w 10000"/>
                <a:gd name="connsiteY135" fmla="*/ 6637 h 10000"/>
                <a:gd name="connsiteX136" fmla="*/ 116 w 10000"/>
                <a:gd name="connsiteY136" fmla="*/ 6698 h 10000"/>
                <a:gd name="connsiteX137" fmla="*/ 195 w 10000"/>
                <a:gd name="connsiteY137" fmla="*/ 6781 h 10000"/>
                <a:gd name="connsiteX138" fmla="*/ 293 w 10000"/>
                <a:gd name="connsiteY138" fmla="*/ 6869 h 10000"/>
                <a:gd name="connsiteX139" fmla="*/ 402 w 10000"/>
                <a:gd name="connsiteY139" fmla="*/ 6967 h 10000"/>
                <a:gd name="connsiteX140" fmla="*/ 505 w 10000"/>
                <a:gd name="connsiteY140" fmla="*/ 7082 h 10000"/>
                <a:gd name="connsiteX141" fmla="*/ 617 w 10000"/>
                <a:gd name="connsiteY141" fmla="*/ 7178 h 10000"/>
                <a:gd name="connsiteX142" fmla="*/ 731 w 10000"/>
                <a:gd name="connsiteY142" fmla="*/ 7296 h 10000"/>
                <a:gd name="connsiteX143" fmla="*/ 837 w 10000"/>
                <a:gd name="connsiteY143" fmla="*/ 7394 h 10000"/>
                <a:gd name="connsiteX144" fmla="*/ 946 w 10000"/>
                <a:gd name="connsiteY144" fmla="*/ 7480 h 10000"/>
                <a:gd name="connsiteX145" fmla="*/ 1034 w 10000"/>
                <a:gd name="connsiteY145" fmla="*/ 7566 h 10000"/>
                <a:gd name="connsiteX146" fmla="*/ 1107 w 10000"/>
                <a:gd name="connsiteY146" fmla="*/ 7653 h 10000"/>
                <a:gd name="connsiteX147" fmla="*/ 1169 w 10000"/>
                <a:gd name="connsiteY147" fmla="*/ 7694 h 10000"/>
                <a:gd name="connsiteX148" fmla="*/ 1212 w 10000"/>
                <a:gd name="connsiteY148" fmla="*/ 7738 h 10000"/>
                <a:gd name="connsiteX149" fmla="*/ 1223 w 10000"/>
                <a:gd name="connsiteY149" fmla="*/ 7753 h 10000"/>
                <a:gd name="connsiteX150" fmla="*/ 1217 w 10000"/>
                <a:gd name="connsiteY150" fmla="*/ 7753 h 10000"/>
                <a:gd name="connsiteX151" fmla="*/ 1194 w 10000"/>
                <a:gd name="connsiteY151" fmla="*/ 7766 h 10000"/>
                <a:gd name="connsiteX152" fmla="*/ 1169 w 10000"/>
                <a:gd name="connsiteY152" fmla="*/ 7795 h 10000"/>
                <a:gd name="connsiteX153" fmla="*/ 1138 w 10000"/>
                <a:gd name="connsiteY153" fmla="*/ 7836 h 10000"/>
                <a:gd name="connsiteX154" fmla="*/ 1096 w 10000"/>
                <a:gd name="connsiteY154" fmla="*/ 7865 h 10000"/>
                <a:gd name="connsiteX155" fmla="*/ 1062 w 10000"/>
                <a:gd name="connsiteY155" fmla="*/ 7907 h 10000"/>
                <a:gd name="connsiteX156" fmla="*/ 1034 w 10000"/>
                <a:gd name="connsiteY156" fmla="*/ 7950 h 10000"/>
                <a:gd name="connsiteX157" fmla="*/ 1006 w 10000"/>
                <a:gd name="connsiteY157" fmla="*/ 7993 h 10000"/>
                <a:gd name="connsiteX158" fmla="*/ 2761 w 10000"/>
                <a:gd name="connsiteY158" fmla="*/ 9944 h 10000"/>
                <a:gd name="connsiteX159" fmla="*/ 2798 w 10000"/>
                <a:gd name="connsiteY159" fmla="*/ 9987 h 10000"/>
                <a:gd name="connsiteX160" fmla="*/ 2825 w 10000"/>
                <a:gd name="connsiteY160" fmla="*/ 10000 h 10000"/>
                <a:gd name="connsiteX161" fmla="*/ 2858 w 10000"/>
                <a:gd name="connsiteY161" fmla="*/ 10000 h 10000"/>
                <a:gd name="connsiteX162" fmla="*/ 2893 w 10000"/>
                <a:gd name="connsiteY162" fmla="*/ 9928 h 10000"/>
                <a:gd name="connsiteX163" fmla="*/ 1384 w 10000"/>
                <a:gd name="connsiteY163" fmla="*/ 8106 h 10000"/>
                <a:gd name="connsiteX164" fmla="*/ 1486 w 10000"/>
                <a:gd name="connsiteY164" fmla="*/ 8050 h 10000"/>
                <a:gd name="connsiteX165" fmla="*/ 1661 w 10000"/>
                <a:gd name="connsiteY165" fmla="*/ 7963 h 10000"/>
                <a:gd name="connsiteX166" fmla="*/ 1890 w 10000"/>
                <a:gd name="connsiteY166" fmla="*/ 7836 h 10000"/>
                <a:gd name="connsiteX167" fmla="*/ 2167 w 10000"/>
                <a:gd name="connsiteY167" fmla="*/ 7694 h 10000"/>
                <a:gd name="connsiteX168" fmla="*/ 2482 w 10000"/>
                <a:gd name="connsiteY168" fmla="*/ 7551 h 10000"/>
                <a:gd name="connsiteX169" fmla="*/ 2825 w 10000"/>
                <a:gd name="connsiteY169" fmla="*/ 7394 h 10000"/>
                <a:gd name="connsiteX170" fmla="*/ 3190 w 10000"/>
                <a:gd name="connsiteY170" fmla="*/ 7208 h 10000"/>
                <a:gd name="connsiteX171" fmla="*/ 3550 w 10000"/>
                <a:gd name="connsiteY171" fmla="*/ 7038 h 10000"/>
                <a:gd name="connsiteX172" fmla="*/ 3916 w 10000"/>
                <a:gd name="connsiteY172" fmla="*/ 6881 h 10000"/>
                <a:gd name="connsiteX173" fmla="*/ 4260 w 10000"/>
                <a:gd name="connsiteY173" fmla="*/ 6711 h 10000"/>
                <a:gd name="connsiteX174" fmla="*/ 4581 w 10000"/>
                <a:gd name="connsiteY174" fmla="*/ 6569 h 10000"/>
                <a:gd name="connsiteX175" fmla="*/ 4867 w 10000"/>
                <a:gd name="connsiteY175" fmla="*/ 6426 h 10000"/>
                <a:gd name="connsiteX176" fmla="*/ 5115 w 10000"/>
                <a:gd name="connsiteY176" fmla="*/ 6326 h 10000"/>
                <a:gd name="connsiteX177" fmla="*/ 5296 w 10000"/>
                <a:gd name="connsiteY177" fmla="*/ 6226 h 10000"/>
                <a:gd name="connsiteX178" fmla="*/ 5419 w 10000"/>
                <a:gd name="connsiteY178" fmla="*/ 6170 h 10000"/>
                <a:gd name="connsiteX179" fmla="*/ 5457 w 10000"/>
                <a:gd name="connsiteY179" fmla="*/ 6158 h 10000"/>
                <a:gd name="connsiteX180" fmla="*/ 5527 w 10000"/>
                <a:gd name="connsiteY180" fmla="*/ 6255 h 10000"/>
                <a:gd name="connsiteX181" fmla="*/ 5598 w 10000"/>
                <a:gd name="connsiteY181" fmla="*/ 6355 h 10000"/>
                <a:gd name="connsiteX182" fmla="*/ 5677 w 10000"/>
                <a:gd name="connsiteY182" fmla="*/ 6455 h 10000"/>
                <a:gd name="connsiteX183" fmla="*/ 5757 w 10000"/>
                <a:gd name="connsiteY183" fmla="*/ 6569 h 10000"/>
                <a:gd name="connsiteX184" fmla="*/ 5824 w 10000"/>
                <a:gd name="connsiteY184" fmla="*/ 6683 h 10000"/>
                <a:gd name="connsiteX185" fmla="*/ 5897 w 10000"/>
                <a:gd name="connsiteY185" fmla="*/ 6798 h 10000"/>
                <a:gd name="connsiteX186" fmla="*/ 5965 w 10000"/>
                <a:gd name="connsiteY186" fmla="*/ 6910 h 10000"/>
                <a:gd name="connsiteX187" fmla="*/ 6034 w 10000"/>
                <a:gd name="connsiteY187" fmla="*/ 7038 h 10000"/>
                <a:gd name="connsiteX188" fmla="*/ 6029 w 10000"/>
                <a:gd name="connsiteY188" fmla="*/ 7464 h 10000"/>
                <a:gd name="connsiteX189" fmla="*/ 6000 w 10000"/>
                <a:gd name="connsiteY189" fmla="*/ 7865 h 10000"/>
                <a:gd name="connsiteX190" fmla="*/ 5965 w 10000"/>
                <a:gd name="connsiteY190" fmla="*/ 8279 h 10000"/>
                <a:gd name="connsiteX191" fmla="*/ 5932 w 10000"/>
                <a:gd name="connsiteY191" fmla="*/ 8649 h 10000"/>
                <a:gd name="connsiteX192" fmla="*/ 5886 w 10000"/>
                <a:gd name="connsiteY192" fmla="*/ 8519 h 10000"/>
                <a:gd name="connsiteX193" fmla="*/ 5834 w 10000"/>
                <a:gd name="connsiteY193" fmla="*/ 8391 h 10000"/>
                <a:gd name="connsiteX194" fmla="*/ 5791 w 10000"/>
                <a:gd name="connsiteY194" fmla="*/ 8263 h 10000"/>
                <a:gd name="connsiteX195" fmla="*/ 5747 w 10000"/>
                <a:gd name="connsiteY195" fmla="*/ 8146 h 10000"/>
                <a:gd name="connsiteX196" fmla="*/ 5700 w 10000"/>
                <a:gd name="connsiteY196" fmla="*/ 8020 h 10000"/>
                <a:gd name="connsiteX197" fmla="*/ 5656 w 10000"/>
                <a:gd name="connsiteY197" fmla="*/ 7907 h 10000"/>
                <a:gd name="connsiteX198" fmla="*/ 5604 w 10000"/>
                <a:gd name="connsiteY198" fmla="*/ 7795 h 10000"/>
                <a:gd name="connsiteX199" fmla="*/ 5547 w 10000"/>
                <a:gd name="connsiteY199" fmla="*/ 7694 h 10000"/>
                <a:gd name="connsiteX200" fmla="*/ 5593 w 10000"/>
                <a:gd name="connsiteY200" fmla="*/ 7694 h 10000"/>
                <a:gd name="connsiteX201" fmla="*/ 5639 w 10000"/>
                <a:gd name="connsiteY201" fmla="*/ 7738 h 10000"/>
                <a:gd name="connsiteX202" fmla="*/ 5683 w 10000"/>
                <a:gd name="connsiteY202" fmla="*/ 7808 h 10000"/>
                <a:gd name="connsiteX203" fmla="*/ 5723 w 10000"/>
                <a:gd name="connsiteY203" fmla="*/ 7895 h 10000"/>
                <a:gd name="connsiteX204" fmla="*/ 5770 w 10000"/>
                <a:gd name="connsiteY204" fmla="*/ 7980 h 10000"/>
                <a:gd name="connsiteX205" fmla="*/ 5813 w 10000"/>
                <a:gd name="connsiteY205" fmla="*/ 8007 h 10000"/>
                <a:gd name="connsiteX206" fmla="*/ 5857 w 10000"/>
                <a:gd name="connsiteY206" fmla="*/ 8007 h 10000"/>
                <a:gd name="connsiteX207" fmla="*/ 5907 w 10000"/>
                <a:gd name="connsiteY207" fmla="*/ 7950 h 10000"/>
                <a:gd name="connsiteX208" fmla="*/ 5864 w 10000"/>
                <a:gd name="connsiteY208" fmla="*/ 7753 h 10000"/>
                <a:gd name="connsiteX209" fmla="*/ 5807 w 10000"/>
                <a:gd name="connsiteY209" fmla="*/ 7566 h 10000"/>
                <a:gd name="connsiteX210" fmla="*/ 5747 w 10000"/>
                <a:gd name="connsiteY210" fmla="*/ 7410 h 10000"/>
                <a:gd name="connsiteX211" fmla="*/ 5677 w 10000"/>
                <a:gd name="connsiteY211" fmla="*/ 7239 h 10000"/>
                <a:gd name="connsiteX212" fmla="*/ 5604 w 10000"/>
                <a:gd name="connsiteY212" fmla="*/ 7095 h 10000"/>
                <a:gd name="connsiteX213" fmla="*/ 5527 w 10000"/>
                <a:gd name="connsiteY213" fmla="*/ 6967 h 10000"/>
                <a:gd name="connsiteX214" fmla="*/ 5447 w 10000"/>
                <a:gd name="connsiteY214" fmla="*/ 6854 h 10000"/>
                <a:gd name="connsiteX215" fmla="*/ 5372 w 10000"/>
                <a:gd name="connsiteY215" fmla="*/ 6753 h 10000"/>
                <a:gd name="connsiteX216" fmla="*/ 5424 w 10000"/>
                <a:gd name="connsiteY216" fmla="*/ 6766 h 10000"/>
                <a:gd name="connsiteX217" fmla="*/ 5475 w 10000"/>
                <a:gd name="connsiteY217" fmla="*/ 6781 h 10000"/>
                <a:gd name="connsiteX218" fmla="*/ 5527 w 10000"/>
                <a:gd name="connsiteY218" fmla="*/ 6811 h 10000"/>
                <a:gd name="connsiteX219" fmla="*/ 5578 w 10000"/>
                <a:gd name="connsiteY219" fmla="*/ 6854 h 10000"/>
                <a:gd name="connsiteX220" fmla="*/ 5632 w 10000"/>
                <a:gd name="connsiteY220" fmla="*/ 6881 h 10000"/>
                <a:gd name="connsiteX221" fmla="*/ 5683 w 10000"/>
                <a:gd name="connsiteY221" fmla="*/ 6925 h 10000"/>
                <a:gd name="connsiteX222" fmla="*/ 5728 w 10000"/>
                <a:gd name="connsiteY222" fmla="*/ 6981 h 10000"/>
                <a:gd name="connsiteX223" fmla="*/ 5775 w 10000"/>
                <a:gd name="connsiteY223" fmla="*/ 7038 h 10000"/>
                <a:gd name="connsiteX224" fmla="*/ 5801 w 10000"/>
                <a:gd name="connsiteY224" fmla="*/ 7053 h 10000"/>
                <a:gd name="connsiteX225" fmla="*/ 5824 w 10000"/>
                <a:gd name="connsiteY225" fmla="*/ 7108 h 10000"/>
                <a:gd name="connsiteX226" fmla="*/ 5852 w 10000"/>
                <a:gd name="connsiteY226" fmla="*/ 7178 h 10000"/>
                <a:gd name="connsiteX227" fmla="*/ 5870 w 10000"/>
                <a:gd name="connsiteY227" fmla="*/ 7225 h 10000"/>
                <a:gd name="connsiteX228" fmla="*/ 5897 w 10000"/>
                <a:gd name="connsiteY228" fmla="*/ 7296 h 10000"/>
                <a:gd name="connsiteX229" fmla="*/ 5920 w 10000"/>
                <a:gd name="connsiteY229" fmla="*/ 7310 h 10000"/>
                <a:gd name="connsiteX230" fmla="*/ 5947 w 10000"/>
                <a:gd name="connsiteY230" fmla="*/ 7296 h 10000"/>
                <a:gd name="connsiteX231" fmla="*/ 5982 w 10000"/>
                <a:gd name="connsiteY231" fmla="*/ 7225 h 10000"/>
                <a:gd name="connsiteX232" fmla="*/ 5937 w 10000"/>
                <a:gd name="connsiteY232" fmla="*/ 7082 h 10000"/>
                <a:gd name="connsiteX233" fmla="*/ 5886 w 10000"/>
                <a:gd name="connsiteY233" fmla="*/ 6967 h 10000"/>
                <a:gd name="connsiteX234" fmla="*/ 5824 w 10000"/>
                <a:gd name="connsiteY234" fmla="*/ 6869 h 10000"/>
                <a:gd name="connsiteX235" fmla="*/ 5770 w 10000"/>
                <a:gd name="connsiteY235" fmla="*/ 6781 h 10000"/>
                <a:gd name="connsiteX236" fmla="*/ 5700 w 10000"/>
                <a:gd name="connsiteY236" fmla="*/ 6711 h 10000"/>
                <a:gd name="connsiteX237" fmla="*/ 5639 w 10000"/>
                <a:gd name="connsiteY237" fmla="*/ 6669 h 10000"/>
                <a:gd name="connsiteX238" fmla="*/ 5568 w 10000"/>
                <a:gd name="connsiteY238" fmla="*/ 6597 h 10000"/>
                <a:gd name="connsiteX239" fmla="*/ 5502 w 10000"/>
                <a:gd name="connsiteY239" fmla="*/ 6551 h 10000"/>
                <a:gd name="connsiteX240" fmla="*/ 5463 w 10000"/>
                <a:gd name="connsiteY240" fmla="*/ 6511 h 10000"/>
                <a:gd name="connsiteX241" fmla="*/ 5419 w 10000"/>
                <a:gd name="connsiteY241" fmla="*/ 6496 h 10000"/>
                <a:gd name="connsiteX242" fmla="*/ 5378 w 10000"/>
                <a:gd name="connsiteY242" fmla="*/ 6496 h 10000"/>
                <a:gd name="connsiteX243" fmla="*/ 5344 w 10000"/>
                <a:gd name="connsiteY243" fmla="*/ 6569 h 10000"/>
                <a:gd name="connsiteX244" fmla="*/ 5344 w 10000"/>
                <a:gd name="connsiteY244" fmla="*/ 6610 h 10000"/>
                <a:gd name="connsiteX245" fmla="*/ 5350 w 10000"/>
                <a:gd name="connsiteY245" fmla="*/ 6669 h 10000"/>
                <a:gd name="connsiteX246" fmla="*/ 5355 w 10000"/>
                <a:gd name="connsiteY246" fmla="*/ 6698 h 10000"/>
                <a:gd name="connsiteX247" fmla="*/ 5372 w 10000"/>
                <a:gd name="connsiteY247" fmla="*/ 6724 h 10000"/>
                <a:gd name="connsiteX248" fmla="*/ 5328 w 10000"/>
                <a:gd name="connsiteY248" fmla="*/ 6766 h 10000"/>
                <a:gd name="connsiteX249" fmla="*/ 5272 w 10000"/>
                <a:gd name="connsiteY249" fmla="*/ 6781 h 10000"/>
                <a:gd name="connsiteX250" fmla="*/ 5234 w 10000"/>
                <a:gd name="connsiteY250" fmla="*/ 6811 h 10000"/>
                <a:gd name="connsiteX251" fmla="*/ 5229 w 10000"/>
                <a:gd name="connsiteY251" fmla="*/ 6941 h 10000"/>
                <a:gd name="connsiteX252" fmla="*/ 5284 w 10000"/>
                <a:gd name="connsiteY252" fmla="*/ 6995 h 10000"/>
                <a:gd name="connsiteX253" fmla="*/ 5334 w 10000"/>
                <a:gd name="connsiteY253" fmla="*/ 7038 h 10000"/>
                <a:gd name="connsiteX254" fmla="*/ 5383 w 10000"/>
                <a:gd name="connsiteY254" fmla="*/ 7095 h 10000"/>
                <a:gd name="connsiteX255" fmla="*/ 5440 w 10000"/>
                <a:gd name="connsiteY255" fmla="*/ 7123 h 10000"/>
                <a:gd name="connsiteX256" fmla="*/ 5486 w 10000"/>
                <a:gd name="connsiteY256" fmla="*/ 7178 h 10000"/>
                <a:gd name="connsiteX257" fmla="*/ 5542 w 10000"/>
                <a:gd name="connsiteY257" fmla="*/ 7239 h 10000"/>
                <a:gd name="connsiteX258" fmla="*/ 5588 w 10000"/>
                <a:gd name="connsiteY258" fmla="*/ 7325 h 10000"/>
                <a:gd name="connsiteX259" fmla="*/ 5632 w 10000"/>
                <a:gd name="connsiteY259" fmla="*/ 7410 h 10000"/>
                <a:gd name="connsiteX260" fmla="*/ 5593 w 10000"/>
                <a:gd name="connsiteY260" fmla="*/ 7423 h 10000"/>
                <a:gd name="connsiteX261" fmla="*/ 5547 w 10000"/>
                <a:gd name="connsiteY261" fmla="*/ 7423 h 10000"/>
                <a:gd name="connsiteX262" fmla="*/ 5508 w 10000"/>
                <a:gd name="connsiteY262" fmla="*/ 7410 h 10000"/>
                <a:gd name="connsiteX263" fmla="*/ 5463 w 10000"/>
                <a:gd name="connsiteY263" fmla="*/ 7367 h 10000"/>
                <a:gd name="connsiteX264" fmla="*/ 5419 w 10000"/>
                <a:gd name="connsiteY264" fmla="*/ 7339 h 10000"/>
                <a:gd name="connsiteX265" fmla="*/ 5372 w 10000"/>
                <a:gd name="connsiteY265" fmla="*/ 7325 h 10000"/>
                <a:gd name="connsiteX266" fmla="*/ 5334 w 10000"/>
                <a:gd name="connsiteY266" fmla="*/ 7353 h 10000"/>
                <a:gd name="connsiteX267" fmla="*/ 5289 w 10000"/>
                <a:gd name="connsiteY267" fmla="*/ 7410 h 10000"/>
                <a:gd name="connsiteX268" fmla="*/ 5306 w 10000"/>
                <a:gd name="connsiteY268" fmla="*/ 7580 h 10000"/>
                <a:gd name="connsiteX269" fmla="*/ 5344 w 10000"/>
                <a:gd name="connsiteY269" fmla="*/ 7738 h 10000"/>
                <a:gd name="connsiteX270" fmla="*/ 5389 w 10000"/>
                <a:gd name="connsiteY270" fmla="*/ 7850 h 10000"/>
                <a:gd name="connsiteX271" fmla="*/ 5447 w 10000"/>
                <a:gd name="connsiteY271" fmla="*/ 7963 h 10000"/>
                <a:gd name="connsiteX272" fmla="*/ 5502 w 10000"/>
                <a:gd name="connsiteY272" fmla="*/ 8078 h 10000"/>
                <a:gd name="connsiteX273" fmla="*/ 5562 w 10000"/>
                <a:gd name="connsiteY273" fmla="*/ 8206 h 10000"/>
                <a:gd name="connsiteX274" fmla="*/ 5604 w 10000"/>
                <a:gd name="connsiteY274" fmla="*/ 8376 h 10000"/>
                <a:gd name="connsiteX275" fmla="*/ 5644 w 10000"/>
                <a:gd name="connsiteY275" fmla="*/ 8547 h 10000"/>
                <a:gd name="connsiteX276" fmla="*/ 5542 w 10000"/>
                <a:gd name="connsiteY276" fmla="*/ 8606 h 10000"/>
                <a:gd name="connsiteX277" fmla="*/ 5429 w 10000"/>
                <a:gd name="connsiteY277" fmla="*/ 8664 h 10000"/>
                <a:gd name="connsiteX278" fmla="*/ 5328 w 10000"/>
                <a:gd name="connsiteY278" fmla="*/ 8750 h 10000"/>
                <a:gd name="connsiteX279" fmla="*/ 5224 w 10000"/>
                <a:gd name="connsiteY279" fmla="*/ 8835 h 10000"/>
                <a:gd name="connsiteX280" fmla="*/ 5121 w 10000"/>
                <a:gd name="connsiteY280" fmla="*/ 8920 h 10000"/>
                <a:gd name="connsiteX281" fmla="*/ 5013 w 10000"/>
                <a:gd name="connsiteY281" fmla="*/ 8977 h 10000"/>
                <a:gd name="connsiteX282" fmla="*/ 4904 w 10000"/>
                <a:gd name="connsiteY282" fmla="*/ 9033 h 10000"/>
                <a:gd name="connsiteX283" fmla="*/ 4800 w 10000"/>
                <a:gd name="connsiteY283" fmla="*/ 9048 h 10000"/>
                <a:gd name="connsiteX284" fmla="*/ 4822 w 10000"/>
                <a:gd name="connsiteY284" fmla="*/ 8693 h 10000"/>
                <a:gd name="connsiteX285" fmla="*/ 4832 w 10000"/>
                <a:gd name="connsiteY285" fmla="*/ 8292 h 10000"/>
                <a:gd name="connsiteX286" fmla="*/ 4822 w 10000"/>
                <a:gd name="connsiteY286" fmla="*/ 7907 h 10000"/>
                <a:gd name="connsiteX287" fmla="*/ 4800 w 10000"/>
                <a:gd name="connsiteY287" fmla="*/ 7551 h 10000"/>
                <a:gd name="connsiteX288" fmla="*/ 4772 w 10000"/>
                <a:gd name="connsiteY288" fmla="*/ 7437 h 10000"/>
                <a:gd name="connsiteX289" fmla="*/ 4744 w 10000"/>
                <a:gd name="connsiteY289" fmla="*/ 7310 h 10000"/>
                <a:gd name="connsiteX290" fmla="*/ 4710 w 10000"/>
                <a:gd name="connsiteY290" fmla="*/ 7194 h 10000"/>
                <a:gd name="connsiteX291" fmla="*/ 4659 w 10000"/>
                <a:gd name="connsiteY291" fmla="*/ 7151 h 10000"/>
                <a:gd name="connsiteX292" fmla="*/ 4607 w 10000"/>
                <a:gd name="connsiteY292" fmla="*/ 7394 h 10000"/>
                <a:gd name="connsiteX293" fmla="*/ 4575 w 10000"/>
                <a:gd name="connsiteY293" fmla="*/ 7639 h 10000"/>
                <a:gd name="connsiteX294" fmla="*/ 4540 w 10000"/>
                <a:gd name="connsiteY294" fmla="*/ 7879 h 10000"/>
                <a:gd name="connsiteX295" fmla="*/ 4483 w 10000"/>
                <a:gd name="connsiteY295" fmla="*/ 8106 h 10000"/>
                <a:gd name="connsiteX296" fmla="*/ 4260 w 10000"/>
                <a:gd name="connsiteY296" fmla="*/ 7151 h 10000"/>
                <a:gd name="connsiteX297" fmla="*/ 4192 w 10000"/>
                <a:gd name="connsiteY297" fmla="*/ 7151 h 10000"/>
                <a:gd name="connsiteX298" fmla="*/ 4192 w 10000"/>
                <a:gd name="connsiteY298" fmla="*/ 7310 h 10000"/>
                <a:gd name="connsiteX299" fmla="*/ 4239 w 10000"/>
                <a:gd name="connsiteY299" fmla="*/ 7480 h 10000"/>
                <a:gd name="connsiteX300" fmla="*/ 4278 w 10000"/>
                <a:gd name="connsiteY300" fmla="*/ 7666 h 10000"/>
                <a:gd name="connsiteX301" fmla="*/ 4309 w 10000"/>
                <a:gd name="connsiteY301" fmla="*/ 7850 h 10000"/>
                <a:gd name="connsiteX302" fmla="*/ 4343 w 10000"/>
                <a:gd name="connsiteY302" fmla="*/ 8050 h 10000"/>
                <a:gd name="connsiteX303" fmla="*/ 4372 w 10000"/>
                <a:gd name="connsiteY303" fmla="*/ 8221 h 10000"/>
                <a:gd name="connsiteX304" fmla="*/ 4400 w 10000"/>
                <a:gd name="connsiteY304" fmla="*/ 8418 h 10000"/>
                <a:gd name="connsiteX305" fmla="*/ 4418 w 10000"/>
                <a:gd name="connsiteY305" fmla="*/ 8635 h 10000"/>
                <a:gd name="connsiteX306" fmla="*/ 4439 w 10000"/>
                <a:gd name="connsiteY306" fmla="*/ 8835 h 10000"/>
                <a:gd name="connsiteX307" fmla="*/ 4490 w 10000"/>
                <a:gd name="connsiteY307" fmla="*/ 8805 h 10000"/>
                <a:gd name="connsiteX308" fmla="*/ 4535 w 10000"/>
                <a:gd name="connsiteY308" fmla="*/ 8723 h 10000"/>
                <a:gd name="connsiteX309" fmla="*/ 4570 w 10000"/>
                <a:gd name="connsiteY309" fmla="*/ 8635 h 10000"/>
                <a:gd name="connsiteX310" fmla="*/ 4601 w 10000"/>
                <a:gd name="connsiteY310" fmla="*/ 8534 h 10000"/>
                <a:gd name="connsiteX311" fmla="*/ 4624 w 10000"/>
                <a:gd name="connsiteY311" fmla="*/ 8418 h 10000"/>
                <a:gd name="connsiteX312" fmla="*/ 4649 w 10000"/>
                <a:gd name="connsiteY312" fmla="*/ 8292 h 10000"/>
                <a:gd name="connsiteX313" fmla="*/ 4667 w 10000"/>
                <a:gd name="connsiteY313" fmla="*/ 8178 h 10000"/>
                <a:gd name="connsiteX314" fmla="*/ 4689 w 10000"/>
                <a:gd name="connsiteY314" fmla="*/ 8066 h 10000"/>
                <a:gd name="connsiteX315" fmla="*/ 4710 w 10000"/>
                <a:gd name="connsiteY315" fmla="*/ 8178 h 10000"/>
                <a:gd name="connsiteX316" fmla="*/ 4700 w 10000"/>
                <a:gd name="connsiteY316" fmla="*/ 8432 h 10000"/>
                <a:gd name="connsiteX317" fmla="*/ 4673 w 10000"/>
                <a:gd name="connsiteY317" fmla="*/ 8705 h 10000"/>
                <a:gd name="connsiteX318" fmla="*/ 4649 w 10000"/>
                <a:gd name="connsiteY318" fmla="*/ 8948 h 10000"/>
                <a:gd name="connsiteX319" fmla="*/ 4607 w 10000"/>
                <a:gd name="connsiteY319" fmla="*/ 9205 h 10000"/>
                <a:gd name="connsiteX320" fmla="*/ 4570 w 10000"/>
                <a:gd name="connsiteY320" fmla="*/ 9459 h 10000"/>
                <a:gd name="connsiteX321" fmla="*/ 4530 w 10000"/>
                <a:gd name="connsiteY321" fmla="*/ 9703 h 10000"/>
                <a:gd name="connsiteX322" fmla="*/ 4734 w 10000"/>
                <a:gd name="connsiteY322" fmla="*/ 9861 h 10000"/>
                <a:gd name="connsiteX323" fmla="*/ 4749 w 10000"/>
                <a:gd name="connsiteY323" fmla="*/ 9673 h 10000"/>
                <a:gd name="connsiteX324" fmla="*/ 4772 w 10000"/>
                <a:gd name="connsiteY324" fmla="*/ 9516 h 10000"/>
                <a:gd name="connsiteX325" fmla="*/ 4888 w 10000"/>
                <a:gd name="connsiteY325" fmla="*/ 9474 h 10000"/>
                <a:gd name="connsiteX326" fmla="*/ 5013 w 10000"/>
                <a:gd name="connsiteY326" fmla="*/ 9389 h 10000"/>
                <a:gd name="connsiteX327" fmla="*/ 5137 w 10000"/>
                <a:gd name="connsiteY327" fmla="*/ 9304 h 10000"/>
                <a:gd name="connsiteX328" fmla="*/ 5261 w 10000"/>
                <a:gd name="connsiteY328" fmla="*/ 9233 h 10000"/>
                <a:gd name="connsiteX329" fmla="*/ 5383 w 10000"/>
                <a:gd name="connsiteY329" fmla="*/ 9148 h 10000"/>
                <a:gd name="connsiteX330" fmla="*/ 5502 w 10000"/>
                <a:gd name="connsiteY330" fmla="*/ 9063 h 10000"/>
                <a:gd name="connsiteX331" fmla="*/ 5627 w 10000"/>
                <a:gd name="connsiteY331" fmla="*/ 8977 h 10000"/>
                <a:gd name="connsiteX332" fmla="*/ 5747 w 10000"/>
                <a:gd name="connsiteY33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88 w 10000"/>
                <a:gd name="connsiteY54" fmla="*/ 2623 h 10000"/>
                <a:gd name="connsiteX55" fmla="*/ 9522 w 10000"/>
                <a:gd name="connsiteY55" fmla="*/ 2736 h 10000"/>
                <a:gd name="connsiteX56" fmla="*/ 9463 w 10000"/>
                <a:gd name="connsiteY56" fmla="*/ 2823 h 10000"/>
                <a:gd name="connsiteX57" fmla="*/ 9408 w 10000"/>
                <a:gd name="connsiteY57" fmla="*/ 2906 h 10000"/>
                <a:gd name="connsiteX58" fmla="*/ 9351 w 10000"/>
                <a:gd name="connsiteY58" fmla="*/ 2953 h 10000"/>
                <a:gd name="connsiteX59" fmla="*/ 9297 w 10000"/>
                <a:gd name="connsiteY59" fmla="*/ 3008 h 10000"/>
                <a:gd name="connsiteX60" fmla="*/ 9239 w 10000"/>
                <a:gd name="connsiteY60" fmla="*/ 3022 h 10000"/>
                <a:gd name="connsiteX61" fmla="*/ 9178 w 10000"/>
                <a:gd name="connsiteY61" fmla="*/ 3037 h 10000"/>
                <a:gd name="connsiteX62" fmla="*/ 9122 w 10000"/>
                <a:gd name="connsiteY62" fmla="*/ 3051 h 10000"/>
                <a:gd name="connsiteX63" fmla="*/ 9055 w 10000"/>
                <a:gd name="connsiteY63" fmla="*/ 3051 h 10000"/>
                <a:gd name="connsiteX64" fmla="*/ 8986 w 10000"/>
                <a:gd name="connsiteY64" fmla="*/ 3037 h 10000"/>
                <a:gd name="connsiteX65" fmla="*/ 8908 w 10000"/>
                <a:gd name="connsiteY65" fmla="*/ 3037 h 10000"/>
                <a:gd name="connsiteX66" fmla="*/ 8826 w 10000"/>
                <a:gd name="connsiteY66" fmla="*/ 3022 h 10000"/>
                <a:gd name="connsiteX67" fmla="*/ 8732 w 10000"/>
                <a:gd name="connsiteY67" fmla="*/ 3008 h 10000"/>
                <a:gd name="connsiteX68" fmla="*/ 8673 w 10000"/>
                <a:gd name="connsiteY68" fmla="*/ 2935 h 10000"/>
                <a:gd name="connsiteX69" fmla="*/ 8610 w 10000"/>
                <a:gd name="connsiteY69" fmla="*/ 2892 h 10000"/>
                <a:gd name="connsiteX70" fmla="*/ 8553 w 10000"/>
                <a:gd name="connsiteY70" fmla="*/ 2823 h 10000"/>
                <a:gd name="connsiteX71" fmla="*/ 8484 w 10000"/>
                <a:gd name="connsiteY71" fmla="*/ 2763 h 10000"/>
                <a:gd name="connsiteX72" fmla="*/ 8431 w 10000"/>
                <a:gd name="connsiteY72" fmla="*/ 2692 h 10000"/>
                <a:gd name="connsiteX73" fmla="*/ 8370 w 10000"/>
                <a:gd name="connsiteY73" fmla="*/ 2593 h 10000"/>
                <a:gd name="connsiteX74" fmla="*/ 8322 w 10000"/>
                <a:gd name="connsiteY74" fmla="*/ 2478 h 10000"/>
                <a:gd name="connsiteX75" fmla="*/ 8278 w 10000"/>
                <a:gd name="connsiteY75" fmla="*/ 2351 h 10000"/>
                <a:gd name="connsiteX76" fmla="*/ 8300 w 10000"/>
                <a:gd name="connsiteY76" fmla="*/ 2295 h 10000"/>
                <a:gd name="connsiteX77" fmla="*/ 8317 w 10000"/>
                <a:gd name="connsiteY77" fmla="*/ 2238 h 10000"/>
                <a:gd name="connsiteX78" fmla="*/ 8334 w 10000"/>
                <a:gd name="connsiteY78" fmla="*/ 2168 h 10000"/>
                <a:gd name="connsiteX79" fmla="*/ 8350 w 10000"/>
                <a:gd name="connsiteY79" fmla="*/ 2112 h 10000"/>
                <a:gd name="connsiteX80" fmla="*/ 8397 w 10000"/>
                <a:gd name="connsiteY80" fmla="*/ 1753 h 10000"/>
                <a:gd name="connsiteX81" fmla="*/ 8414 w 10000"/>
                <a:gd name="connsiteY81" fmla="*/ 1397 h 10000"/>
                <a:gd name="connsiteX82" fmla="*/ 8414 w 10000"/>
                <a:gd name="connsiteY82" fmla="*/ 1042 h 10000"/>
                <a:gd name="connsiteX83" fmla="*/ 8403 w 10000"/>
                <a:gd name="connsiteY83" fmla="*/ 685 h 10000"/>
                <a:gd name="connsiteX84" fmla="*/ 8370 w 10000"/>
                <a:gd name="connsiteY84" fmla="*/ 330 h 10000"/>
                <a:gd name="connsiteX85" fmla="*/ 8317 w 10000"/>
                <a:gd name="connsiteY85" fmla="*/ 0 h 10000"/>
                <a:gd name="connsiteX86" fmla="*/ 7834 w 10000"/>
                <a:gd name="connsiteY86" fmla="*/ 1925 h 10000"/>
                <a:gd name="connsiteX87" fmla="*/ 7704 w 10000"/>
                <a:gd name="connsiteY87" fmla="*/ 1955 h 10000"/>
                <a:gd name="connsiteX88" fmla="*/ 7580 w 10000"/>
                <a:gd name="connsiteY88" fmla="*/ 2025 h 10000"/>
                <a:gd name="connsiteX89" fmla="*/ 7457 w 10000"/>
                <a:gd name="connsiteY89" fmla="*/ 2112 h 10000"/>
                <a:gd name="connsiteX90" fmla="*/ 7338 w 10000"/>
                <a:gd name="connsiteY90" fmla="*/ 2195 h 10000"/>
                <a:gd name="connsiteX91" fmla="*/ 7224 w 10000"/>
                <a:gd name="connsiteY91" fmla="*/ 2337 h 10000"/>
                <a:gd name="connsiteX92" fmla="*/ 6050 w 10000"/>
                <a:gd name="connsiteY92" fmla="*/ 6569 h 10000"/>
                <a:gd name="connsiteX93" fmla="*/ 5932 w 10000"/>
                <a:gd name="connsiteY93" fmla="*/ 6439 h 10000"/>
                <a:gd name="connsiteX94" fmla="*/ 5834 w 10000"/>
                <a:gd name="connsiteY94" fmla="*/ 6371 h 10000"/>
                <a:gd name="connsiteX95" fmla="*/ 5747 w 10000"/>
                <a:gd name="connsiteY95" fmla="*/ 6284 h 10000"/>
                <a:gd name="connsiteX96" fmla="*/ 5656 w 10000"/>
                <a:gd name="connsiteY96" fmla="*/ 6185 h 10000"/>
                <a:gd name="connsiteX97" fmla="*/ 5573 w 10000"/>
                <a:gd name="connsiteY97" fmla="*/ 6100 h 10000"/>
                <a:gd name="connsiteX98" fmla="*/ 5514 w 10000"/>
                <a:gd name="connsiteY98" fmla="*/ 6000 h 10000"/>
                <a:gd name="connsiteX99" fmla="*/ 5486 w 10000"/>
                <a:gd name="connsiteY99" fmla="*/ 5886 h 10000"/>
                <a:gd name="connsiteX100" fmla="*/ 5372 w 10000"/>
                <a:gd name="connsiteY100" fmla="*/ 5928 h 10000"/>
                <a:gd name="connsiteX101" fmla="*/ 5188 w 10000"/>
                <a:gd name="connsiteY101" fmla="*/ 6013 h 10000"/>
                <a:gd name="connsiteX102" fmla="*/ 4958 w 10000"/>
                <a:gd name="connsiteY102" fmla="*/ 6100 h 10000"/>
                <a:gd name="connsiteX103" fmla="*/ 4683 w 10000"/>
                <a:gd name="connsiteY103" fmla="*/ 6226 h 10000"/>
                <a:gd name="connsiteX104" fmla="*/ 4367 w 10000"/>
                <a:gd name="connsiteY104" fmla="*/ 6355 h 10000"/>
                <a:gd name="connsiteX105" fmla="*/ 4028 w 10000"/>
                <a:gd name="connsiteY105" fmla="*/ 6483 h 10000"/>
                <a:gd name="connsiteX106" fmla="*/ 3680 w 10000"/>
                <a:gd name="connsiteY106" fmla="*/ 6637 h 10000"/>
                <a:gd name="connsiteX107" fmla="*/ 3324 w 10000"/>
                <a:gd name="connsiteY107" fmla="*/ 6781 h 10000"/>
                <a:gd name="connsiteX108" fmla="*/ 2974 w 10000"/>
                <a:gd name="connsiteY108" fmla="*/ 6925 h 10000"/>
                <a:gd name="connsiteX109" fmla="*/ 2645 w 10000"/>
                <a:gd name="connsiteY109" fmla="*/ 7082 h 10000"/>
                <a:gd name="connsiteX110" fmla="*/ 2337 w 10000"/>
                <a:gd name="connsiteY110" fmla="*/ 7208 h 10000"/>
                <a:gd name="connsiteX111" fmla="*/ 2054 w 10000"/>
                <a:gd name="connsiteY111" fmla="*/ 7325 h 10000"/>
                <a:gd name="connsiteX112" fmla="*/ 1824 w 10000"/>
                <a:gd name="connsiteY112" fmla="*/ 7423 h 10000"/>
                <a:gd name="connsiteX113" fmla="*/ 1648 w 10000"/>
                <a:gd name="connsiteY113" fmla="*/ 7480 h 10000"/>
                <a:gd name="connsiteX114" fmla="*/ 1529 w 10000"/>
                <a:gd name="connsiteY114" fmla="*/ 7538 h 10000"/>
                <a:gd name="connsiteX115" fmla="*/ 1492 w 10000"/>
                <a:gd name="connsiteY115" fmla="*/ 7551 h 10000"/>
                <a:gd name="connsiteX116" fmla="*/ 1400 w 10000"/>
                <a:gd name="connsiteY116" fmla="*/ 7480 h 10000"/>
                <a:gd name="connsiteX117" fmla="*/ 1311 w 10000"/>
                <a:gd name="connsiteY117" fmla="*/ 7410 h 10000"/>
                <a:gd name="connsiteX118" fmla="*/ 1228 w 10000"/>
                <a:gd name="connsiteY118" fmla="*/ 7339 h 10000"/>
                <a:gd name="connsiteX119" fmla="*/ 1138 w 10000"/>
                <a:gd name="connsiteY119" fmla="*/ 7254 h 10000"/>
                <a:gd name="connsiteX120" fmla="*/ 1046 w 10000"/>
                <a:gd name="connsiteY120" fmla="*/ 7178 h 10000"/>
                <a:gd name="connsiteX121" fmla="*/ 956 w 10000"/>
                <a:gd name="connsiteY121" fmla="*/ 7095 h 10000"/>
                <a:gd name="connsiteX122" fmla="*/ 871 w 10000"/>
                <a:gd name="connsiteY122" fmla="*/ 7024 h 10000"/>
                <a:gd name="connsiteX123" fmla="*/ 783 w 10000"/>
                <a:gd name="connsiteY123" fmla="*/ 6941 h 10000"/>
                <a:gd name="connsiteX124" fmla="*/ 694 w 10000"/>
                <a:gd name="connsiteY124" fmla="*/ 6869 h 10000"/>
                <a:gd name="connsiteX125" fmla="*/ 600 w 10000"/>
                <a:gd name="connsiteY125" fmla="*/ 6798 h 10000"/>
                <a:gd name="connsiteX126" fmla="*/ 517 w 10000"/>
                <a:gd name="connsiteY126" fmla="*/ 6711 h 10000"/>
                <a:gd name="connsiteX127" fmla="*/ 423 w 10000"/>
                <a:gd name="connsiteY127" fmla="*/ 6653 h 10000"/>
                <a:gd name="connsiteX128" fmla="*/ 333 w 10000"/>
                <a:gd name="connsiteY128" fmla="*/ 6582 h 10000"/>
                <a:gd name="connsiteX129" fmla="*/ 243 w 10000"/>
                <a:gd name="connsiteY129" fmla="*/ 6511 h 10000"/>
                <a:gd name="connsiteX130" fmla="*/ 152 w 10000"/>
                <a:gd name="connsiteY130" fmla="*/ 6455 h 10000"/>
                <a:gd name="connsiteX131" fmla="*/ 61 w 10000"/>
                <a:gd name="connsiteY131" fmla="*/ 6385 h 10000"/>
                <a:gd name="connsiteX132" fmla="*/ 0 w 10000"/>
                <a:gd name="connsiteY132" fmla="*/ 6551 h 10000"/>
                <a:gd name="connsiteX133" fmla="*/ 15 w 10000"/>
                <a:gd name="connsiteY133" fmla="*/ 6582 h 10000"/>
                <a:gd name="connsiteX134" fmla="*/ 55 w 10000"/>
                <a:gd name="connsiteY134" fmla="*/ 6637 h 10000"/>
                <a:gd name="connsiteX135" fmla="*/ 116 w 10000"/>
                <a:gd name="connsiteY135" fmla="*/ 6698 h 10000"/>
                <a:gd name="connsiteX136" fmla="*/ 195 w 10000"/>
                <a:gd name="connsiteY136" fmla="*/ 6781 h 10000"/>
                <a:gd name="connsiteX137" fmla="*/ 293 w 10000"/>
                <a:gd name="connsiteY137" fmla="*/ 6869 h 10000"/>
                <a:gd name="connsiteX138" fmla="*/ 402 w 10000"/>
                <a:gd name="connsiteY138" fmla="*/ 6967 h 10000"/>
                <a:gd name="connsiteX139" fmla="*/ 505 w 10000"/>
                <a:gd name="connsiteY139" fmla="*/ 7082 h 10000"/>
                <a:gd name="connsiteX140" fmla="*/ 617 w 10000"/>
                <a:gd name="connsiteY140" fmla="*/ 7178 h 10000"/>
                <a:gd name="connsiteX141" fmla="*/ 731 w 10000"/>
                <a:gd name="connsiteY141" fmla="*/ 7296 h 10000"/>
                <a:gd name="connsiteX142" fmla="*/ 837 w 10000"/>
                <a:gd name="connsiteY142" fmla="*/ 7394 h 10000"/>
                <a:gd name="connsiteX143" fmla="*/ 946 w 10000"/>
                <a:gd name="connsiteY143" fmla="*/ 7480 h 10000"/>
                <a:gd name="connsiteX144" fmla="*/ 1034 w 10000"/>
                <a:gd name="connsiteY144" fmla="*/ 7566 h 10000"/>
                <a:gd name="connsiteX145" fmla="*/ 1107 w 10000"/>
                <a:gd name="connsiteY145" fmla="*/ 7653 h 10000"/>
                <a:gd name="connsiteX146" fmla="*/ 1169 w 10000"/>
                <a:gd name="connsiteY146" fmla="*/ 7694 h 10000"/>
                <a:gd name="connsiteX147" fmla="*/ 1212 w 10000"/>
                <a:gd name="connsiteY147" fmla="*/ 7738 h 10000"/>
                <a:gd name="connsiteX148" fmla="*/ 1223 w 10000"/>
                <a:gd name="connsiteY148" fmla="*/ 7753 h 10000"/>
                <a:gd name="connsiteX149" fmla="*/ 1217 w 10000"/>
                <a:gd name="connsiteY149" fmla="*/ 7753 h 10000"/>
                <a:gd name="connsiteX150" fmla="*/ 1194 w 10000"/>
                <a:gd name="connsiteY150" fmla="*/ 7766 h 10000"/>
                <a:gd name="connsiteX151" fmla="*/ 1169 w 10000"/>
                <a:gd name="connsiteY151" fmla="*/ 7795 h 10000"/>
                <a:gd name="connsiteX152" fmla="*/ 1138 w 10000"/>
                <a:gd name="connsiteY152" fmla="*/ 7836 h 10000"/>
                <a:gd name="connsiteX153" fmla="*/ 1096 w 10000"/>
                <a:gd name="connsiteY153" fmla="*/ 7865 h 10000"/>
                <a:gd name="connsiteX154" fmla="*/ 1062 w 10000"/>
                <a:gd name="connsiteY154" fmla="*/ 7907 h 10000"/>
                <a:gd name="connsiteX155" fmla="*/ 1034 w 10000"/>
                <a:gd name="connsiteY155" fmla="*/ 7950 h 10000"/>
                <a:gd name="connsiteX156" fmla="*/ 1006 w 10000"/>
                <a:gd name="connsiteY156" fmla="*/ 7993 h 10000"/>
                <a:gd name="connsiteX157" fmla="*/ 2761 w 10000"/>
                <a:gd name="connsiteY157" fmla="*/ 9944 h 10000"/>
                <a:gd name="connsiteX158" fmla="*/ 2798 w 10000"/>
                <a:gd name="connsiteY158" fmla="*/ 9987 h 10000"/>
                <a:gd name="connsiteX159" fmla="*/ 2825 w 10000"/>
                <a:gd name="connsiteY159" fmla="*/ 10000 h 10000"/>
                <a:gd name="connsiteX160" fmla="*/ 2858 w 10000"/>
                <a:gd name="connsiteY160" fmla="*/ 10000 h 10000"/>
                <a:gd name="connsiteX161" fmla="*/ 2893 w 10000"/>
                <a:gd name="connsiteY161" fmla="*/ 9928 h 10000"/>
                <a:gd name="connsiteX162" fmla="*/ 1384 w 10000"/>
                <a:gd name="connsiteY162" fmla="*/ 8106 h 10000"/>
                <a:gd name="connsiteX163" fmla="*/ 1486 w 10000"/>
                <a:gd name="connsiteY163" fmla="*/ 8050 h 10000"/>
                <a:gd name="connsiteX164" fmla="*/ 1661 w 10000"/>
                <a:gd name="connsiteY164" fmla="*/ 7963 h 10000"/>
                <a:gd name="connsiteX165" fmla="*/ 1890 w 10000"/>
                <a:gd name="connsiteY165" fmla="*/ 7836 h 10000"/>
                <a:gd name="connsiteX166" fmla="*/ 2167 w 10000"/>
                <a:gd name="connsiteY166" fmla="*/ 7694 h 10000"/>
                <a:gd name="connsiteX167" fmla="*/ 2482 w 10000"/>
                <a:gd name="connsiteY167" fmla="*/ 7551 h 10000"/>
                <a:gd name="connsiteX168" fmla="*/ 2825 w 10000"/>
                <a:gd name="connsiteY168" fmla="*/ 7394 h 10000"/>
                <a:gd name="connsiteX169" fmla="*/ 3190 w 10000"/>
                <a:gd name="connsiteY169" fmla="*/ 7208 h 10000"/>
                <a:gd name="connsiteX170" fmla="*/ 3550 w 10000"/>
                <a:gd name="connsiteY170" fmla="*/ 7038 h 10000"/>
                <a:gd name="connsiteX171" fmla="*/ 3916 w 10000"/>
                <a:gd name="connsiteY171" fmla="*/ 6881 h 10000"/>
                <a:gd name="connsiteX172" fmla="*/ 4260 w 10000"/>
                <a:gd name="connsiteY172" fmla="*/ 6711 h 10000"/>
                <a:gd name="connsiteX173" fmla="*/ 4581 w 10000"/>
                <a:gd name="connsiteY173" fmla="*/ 6569 h 10000"/>
                <a:gd name="connsiteX174" fmla="*/ 4867 w 10000"/>
                <a:gd name="connsiteY174" fmla="*/ 6426 h 10000"/>
                <a:gd name="connsiteX175" fmla="*/ 5115 w 10000"/>
                <a:gd name="connsiteY175" fmla="*/ 6326 h 10000"/>
                <a:gd name="connsiteX176" fmla="*/ 5296 w 10000"/>
                <a:gd name="connsiteY176" fmla="*/ 6226 h 10000"/>
                <a:gd name="connsiteX177" fmla="*/ 5419 w 10000"/>
                <a:gd name="connsiteY177" fmla="*/ 6170 h 10000"/>
                <a:gd name="connsiteX178" fmla="*/ 5457 w 10000"/>
                <a:gd name="connsiteY178" fmla="*/ 6158 h 10000"/>
                <a:gd name="connsiteX179" fmla="*/ 5527 w 10000"/>
                <a:gd name="connsiteY179" fmla="*/ 6255 h 10000"/>
                <a:gd name="connsiteX180" fmla="*/ 5598 w 10000"/>
                <a:gd name="connsiteY180" fmla="*/ 6355 h 10000"/>
                <a:gd name="connsiteX181" fmla="*/ 5677 w 10000"/>
                <a:gd name="connsiteY181" fmla="*/ 6455 h 10000"/>
                <a:gd name="connsiteX182" fmla="*/ 5757 w 10000"/>
                <a:gd name="connsiteY182" fmla="*/ 6569 h 10000"/>
                <a:gd name="connsiteX183" fmla="*/ 5824 w 10000"/>
                <a:gd name="connsiteY183" fmla="*/ 6683 h 10000"/>
                <a:gd name="connsiteX184" fmla="*/ 5897 w 10000"/>
                <a:gd name="connsiteY184" fmla="*/ 6798 h 10000"/>
                <a:gd name="connsiteX185" fmla="*/ 5965 w 10000"/>
                <a:gd name="connsiteY185" fmla="*/ 6910 h 10000"/>
                <a:gd name="connsiteX186" fmla="*/ 6034 w 10000"/>
                <a:gd name="connsiteY186" fmla="*/ 7038 h 10000"/>
                <a:gd name="connsiteX187" fmla="*/ 6029 w 10000"/>
                <a:gd name="connsiteY187" fmla="*/ 7464 h 10000"/>
                <a:gd name="connsiteX188" fmla="*/ 6000 w 10000"/>
                <a:gd name="connsiteY188" fmla="*/ 7865 h 10000"/>
                <a:gd name="connsiteX189" fmla="*/ 5965 w 10000"/>
                <a:gd name="connsiteY189" fmla="*/ 8279 h 10000"/>
                <a:gd name="connsiteX190" fmla="*/ 5932 w 10000"/>
                <a:gd name="connsiteY190" fmla="*/ 8649 h 10000"/>
                <a:gd name="connsiteX191" fmla="*/ 5886 w 10000"/>
                <a:gd name="connsiteY191" fmla="*/ 8519 h 10000"/>
                <a:gd name="connsiteX192" fmla="*/ 5834 w 10000"/>
                <a:gd name="connsiteY192" fmla="*/ 8391 h 10000"/>
                <a:gd name="connsiteX193" fmla="*/ 5791 w 10000"/>
                <a:gd name="connsiteY193" fmla="*/ 8263 h 10000"/>
                <a:gd name="connsiteX194" fmla="*/ 5747 w 10000"/>
                <a:gd name="connsiteY194" fmla="*/ 8146 h 10000"/>
                <a:gd name="connsiteX195" fmla="*/ 5700 w 10000"/>
                <a:gd name="connsiteY195" fmla="*/ 8020 h 10000"/>
                <a:gd name="connsiteX196" fmla="*/ 5656 w 10000"/>
                <a:gd name="connsiteY196" fmla="*/ 7907 h 10000"/>
                <a:gd name="connsiteX197" fmla="*/ 5604 w 10000"/>
                <a:gd name="connsiteY197" fmla="*/ 7795 h 10000"/>
                <a:gd name="connsiteX198" fmla="*/ 5547 w 10000"/>
                <a:gd name="connsiteY198" fmla="*/ 7694 h 10000"/>
                <a:gd name="connsiteX199" fmla="*/ 5593 w 10000"/>
                <a:gd name="connsiteY199" fmla="*/ 7694 h 10000"/>
                <a:gd name="connsiteX200" fmla="*/ 5639 w 10000"/>
                <a:gd name="connsiteY200" fmla="*/ 7738 h 10000"/>
                <a:gd name="connsiteX201" fmla="*/ 5683 w 10000"/>
                <a:gd name="connsiteY201" fmla="*/ 7808 h 10000"/>
                <a:gd name="connsiteX202" fmla="*/ 5723 w 10000"/>
                <a:gd name="connsiteY202" fmla="*/ 7895 h 10000"/>
                <a:gd name="connsiteX203" fmla="*/ 5770 w 10000"/>
                <a:gd name="connsiteY203" fmla="*/ 7980 h 10000"/>
                <a:gd name="connsiteX204" fmla="*/ 5813 w 10000"/>
                <a:gd name="connsiteY204" fmla="*/ 8007 h 10000"/>
                <a:gd name="connsiteX205" fmla="*/ 5857 w 10000"/>
                <a:gd name="connsiteY205" fmla="*/ 8007 h 10000"/>
                <a:gd name="connsiteX206" fmla="*/ 5907 w 10000"/>
                <a:gd name="connsiteY206" fmla="*/ 7950 h 10000"/>
                <a:gd name="connsiteX207" fmla="*/ 5864 w 10000"/>
                <a:gd name="connsiteY207" fmla="*/ 7753 h 10000"/>
                <a:gd name="connsiteX208" fmla="*/ 5807 w 10000"/>
                <a:gd name="connsiteY208" fmla="*/ 7566 h 10000"/>
                <a:gd name="connsiteX209" fmla="*/ 5747 w 10000"/>
                <a:gd name="connsiteY209" fmla="*/ 7410 h 10000"/>
                <a:gd name="connsiteX210" fmla="*/ 5677 w 10000"/>
                <a:gd name="connsiteY210" fmla="*/ 7239 h 10000"/>
                <a:gd name="connsiteX211" fmla="*/ 5604 w 10000"/>
                <a:gd name="connsiteY211" fmla="*/ 7095 h 10000"/>
                <a:gd name="connsiteX212" fmla="*/ 5527 w 10000"/>
                <a:gd name="connsiteY212" fmla="*/ 6967 h 10000"/>
                <a:gd name="connsiteX213" fmla="*/ 5447 w 10000"/>
                <a:gd name="connsiteY213" fmla="*/ 6854 h 10000"/>
                <a:gd name="connsiteX214" fmla="*/ 5372 w 10000"/>
                <a:gd name="connsiteY214" fmla="*/ 6753 h 10000"/>
                <a:gd name="connsiteX215" fmla="*/ 5424 w 10000"/>
                <a:gd name="connsiteY215" fmla="*/ 6766 h 10000"/>
                <a:gd name="connsiteX216" fmla="*/ 5475 w 10000"/>
                <a:gd name="connsiteY216" fmla="*/ 6781 h 10000"/>
                <a:gd name="connsiteX217" fmla="*/ 5527 w 10000"/>
                <a:gd name="connsiteY217" fmla="*/ 6811 h 10000"/>
                <a:gd name="connsiteX218" fmla="*/ 5578 w 10000"/>
                <a:gd name="connsiteY218" fmla="*/ 6854 h 10000"/>
                <a:gd name="connsiteX219" fmla="*/ 5632 w 10000"/>
                <a:gd name="connsiteY219" fmla="*/ 6881 h 10000"/>
                <a:gd name="connsiteX220" fmla="*/ 5683 w 10000"/>
                <a:gd name="connsiteY220" fmla="*/ 6925 h 10000"/>
                <a:gd name="connsiteX221" fmla="*/ 5728 w 10000"/>
                <a:gd name="connsiteY221" fmla="*/ 6981 h 10000"/>
                <a:gd name="connsiteX222" fmla="*/ 5775 w 10000"/>
                <a:gd name="connsiteY222" fmla="*/ 7038 h 10000"/>
                <a:gd name="connsiteX223" fmla="*/ 5801 w 10000"/>
                <a:gd name="connsiteY223" fmla="*/ 7053 h 10000"/>
                <a:gd name="connsiteX224" fmla="*/ 5824 w 10000"/>
                <a:gd name="connsiteY224" fmla="*/ 7108 h 10000"/>
                <a:gd name="connsiteX225" fmla="*/ 5852 w 10000"/>
                <a:gd name="connsiteY225" fmla="*/ 7178 h 10000"/>
                <a:gd name="connsiteX226" fmla="*/ 5870 w 10000"/>
                <a:gd name="connsiteY226" fmla="*/ 7225 h 10000"/>
                <a:gd name="connsiteX227" fmla="*/ 5897 w 10000"/>
                <a:gd name="connsiteY227" fmla="*/ 7296 h 10000"/>
                <a:gd name="connsiteX228" fmla="*/ 5920 w 10000"/>
                <a:gd name="connsiteY228" fmla="*/ 7310 h 10000"/>
                <a:gd name="connsiteX229" fmla="*/ 5947 w 10000"/>
                <a:gd name="connsiteY229" fmla="*/ 7296 h 10000"/>
                <a:gd name="connsiteX230" fmla="*/ 5982 w 10000"/>
                <a:gd name="connsiteY230" fmla="*/ 7225 h 10000"/>
                <a:gd name="connsiteX231" fmla="*/ 5937 w 10000"/>
                <a:gd name="connsiteY231" fmla="*/ 7082 h 10000"/>
                <a:gd name="connsiteX232" fmla="*/ 5886 w 10000"/>
                <a:gd name="connsiteY232" fmla="*/ 6967 h 10000"/>
                <a:gd name="connsiteX233" fmla="*/ 5824 w 10000"/>
                <a:gd name="connsiteY233" fmla="*/ 6869 h 10000"/>
                <a:gd name="connsiteX234" fmla="*/ 5770 w 10000"/>
                <a:gd name="connsiteY234" fmla="*/ 6781 h 10000"/>
                <a:gd name="connsiteX235" fmla="*/ 5700 w 10000"/>
                <a:gd name="connsiteY235" fmla="*/ 6711 h 10000"/>
                <a:gd name="connsiteX236" fmla="*/ 5639 w 10000"/>
                <a:gd name="connsiteY236" fmla="*/ 6669 h 10000"/>
                <a:gd name="connsiteX237" fmla="*/ 5568 w 10000"/>
                <a:gd name="connsiteY237" fmla="*/ 6597 h 10000"/>
                <a:gd name="connsiteX238" fmla="*/ 5502 w 10000"/>
                <a:gd name="connsiteY238" fmla="*/ 6551 h 10000"/>
                <a:gd name="connsiteX239" fmla="*/ 5463 w 10000"/>
                <a:gd name="connsiteY239" fmla="*/ 6511 h 10000"/>
                <a:gd name="connsiteX240" fmla="*/ 5419 w 10000"/>
                <a:gd name="connsiteY240" fmla="*/ 6496 h 10000"/>
                <a:gd name="connsiteX241" fmla="*/ 5378 w 10000"/>
                <a:gd name="connsiteY241" fmla="*/ 6496 h 10000"/>
                <a:gd name="connsiteX242" fmla="*/ 5344 w 10000"/>
                <a:gd name="connsiteY242" fmla="*/ 6569 h 10000"/>
                <a:gd name="connsiteX243" fmla="*/ 5344 w 10000"/>
                <a:gd name="connsiteY243" fmla="*/ 6610 h 10000"/>
                <a:gd name="connsiteX244" fmla="*/ 5350 w 10000"/>
                <a:gd name="connsiteY244" fmla="*/ 6669 h 10000"/>
                <a:gd name="connsiteX245" fmla="*/ 5355 w 10000"/>
                <a:gd name="connsiteY245" fmla="*/ 6698 h 10000"/>
                <a:gd name="connsiteX246" fmla="*/ 5372 w 10000"/>
                <a:gd name="connsiteY246" fmla="*/ 6724 h 10000"/>
                <a:gd name="connsiteX247" fmla="*/ 5328 w 10000"/>
                <a:gd name="connsiteY247" fmla="*/ 6766 h 10000"/>
                <a:gd name="connsiteX248" fmla="*/ 5272 w 10000"/>
                <a:gd name="connsiteY248" fmla="*/ 6781 h 10000"/>
                <a:gd name="connsiteX249" fmla="*/ 5234 w 10000"/>
                <a:gd name="connsiteY249" fmla="*/ 6811 h 10000"/>
                <a:gd name="connsiteX250" fmla="*/ 5229 w 10000"/>
                <a:gd name="connsiteY250" fmla="*/ 6941 h 10000"/>
                <a:gd name="connsiteX251" fmla="*/ 5284 w 10000"/>
                <a:gd name="connsiteY251" fmla="*/ 6995 h 10000"/>
                <a:gd name="connsiteX252" fmla="*/ 5334 w 10000"/>
                <a:gd name="connsiteY252" fmla="*/ 7038 h 10000"/>
                <a:gd name="connsiteX253" fmla="*/ 5383 w 10000"/>
                <a:gd name="connsiteY253" fmla="*/ 7095 h 10000"/>
                <a:gd name="connsiteX254" fmla="*/ 5440 w 10000"/>
                <a:gd name="connsiteY254" fmla="*/ 7123 h 10000"/>
                <a:gd name="connsiteX255" fmla="*/ 5486 w 10000"/>
                <a:gd name="connsiteY255" fmla="*/ 7178 h 10000"/>
                <a:gd name="connsiteX256" fmla="*/ 5542 w 10000"/>
                <a:gd name="connsiteY256" fmla="*/ 7239 h 10000"/>
                <a:gd name="connsiteX257" fmla="*/ 5588 w 10000"/>
                <a:gd name="connsiteY257" fmla="*/ 7325 h 10000"/>
                <a:gd name="connsiteX258" fmla="*/ 5632 w 10000"/>
                <a:gd name="connsiteY258" fmla="*/ 7410 h 10000"/>
                <a:gd name="connsiteX259" fmla="*/ 5593 w 10000"/>
                <a:gd name="connsiteY259" fmla="*/ 7423 h 10000"/>
                <a:gd name="connsiteX260" fmla="*/ 5547 w 10000"/>
                <a:gd name="connsiteY260" fmla="*/ 7423 h 10000"/>
                <a:gd name="connsiteX261" fmla="*/ 5508 w 10000"/>
                <a:gd name="connsiteY261" fmla="*/ 7410 h 10000"/>
                <a:gd name="connsiteX262" fmla="*/ 5463 w 10000"/>
                <a:gd name="connsiteY262" fmla="*/ 7367 h 10000"/>
                <a:gd name="connsiteX263" fmla="*/ 5419 w 10000"/>
                <a:gd name="connsiteY263" fmla="*/ 7339 h 10000"/>
                <a:gd name="connsiteX264" fmla="*/ 5372 w 10000"/>
                <a:gd name="connsiteY264" fmla="*/ 7325 h 10000"/>
                <a:gd name="connsiteX265" fmla="*/ 5334 w 10000"/>
                <a:gd name="connsiteY265" fmla="*/ 7353 h 10000"/>
                <a:gd name="connsiteX266" fmla="*/ 5289 w 10000"/>
                <a:gd name="connsiteY266" fmla="*/ 7410 h 10000"/>
                <a:gd name="connsiteX267" fmla="*/ 5306 w 10000"/>
                <a:gd name="connsiteY267" fmla="*/ 7580 h 10000"/>
                <a:gd name="connsiteX268" fmla="*/ 5344 w 10000"/>
                <a:gd name="connsiteY268" fmla="*/ 7738 h 10000"/>
                <a:gd name="connsiteX269" fmla="*/ 5389 w 10000"/>
                <a:gd name="connsiteY269" fmla="*/ 7850 h 10000"/>
                <a:gd name="connsiteX270" fmla="*/ 5447 w 10000"/>
                <a:gd name="connsiteY270" fmla="*/ 7963 h 10000"/>
                <a:gd name="connsiteX271" fmla="*/ 5502 w 10000"/>
                <a:gd name="connsiteY271" fmla="*/ 8078 h 10000"/>
                <a:gd name="connsiteX272" fmla="*/ 5562 w 10000"/>
                <a:gd name="connsiteY272" fmla="*/ 8206 h 10000"/>
                <a:gd name="connsiteX273" fmla="*/ 5604 w 10000"/>
                <a:gd name="connsiteY273" fmla="*/ 8376 h 10000"/>
                <a:gd name="connsiteX274" fmla="*/ 5644 w 10000"/>
                <a:gd name="connsiteY274" fmla="*/ 8547 h 10000"/>
                <a:gd name="connsiteX275" fmla="*/ 5542 w 10000"/>
                <a:gd name="connsiteY275" fmla="*/ 8606 h 10000"/>
                <a:gd name="connsiteX276" fmla="*/ 5429 w 10000"/>
                <a:gd name="connsiteY276" fmla="*/ 8664 h 10000"/>
                <a:gd name="connsiteX277" fmla="*/ 5328 w 10000"/>
                <a:gd name="connsiteY277" fmla="*/ 8750 h 10000"/>
                <a:gd name="connsiteX278" fmla="*/ 5224 w 10000"/>
                <a:gd name="connsiteY278" fmla="*/ 8835 h 10000"/>
                <a:gd name="connsiteX279" fmla="*/ 5121 w 10000"/>
                <a:gd name="connsiteY279" fmla="*/ 8920 h 10000"/>
                <a:gd name="connsiteX280" fmla="*/ 5013 w 10000"/>
                <a:gd name="connsiteY280" fmla="*/ 8977 h 10000"/>
                <a:gd name="connsiteX281" fmla="*/ 4904 w 10000"/>
                <a:gd name="connsiteY281" fmla="*/ 9033 h 10000"/>
                <a:gd name="connsiteX282" fmla="*/ 4800 w 10000"/>
                <a:gd name="connsiteY282" fmla="*/ 9048 h 10000"/>
                <a:gd name="connsiteX283" fmla="*/ 4822 w 10000"/>
                <a:gd name="connsiteY283" fmla="*/ 8693 h 10000"/>
                <a:gd name="connsiteX284" fmla="*/ 4832 w 10000"/>
                <a:gd name="connsiteY284" fmla="*/ 8292 h 10000"/>
                <a:gd name="connsiteX285" fmla="*/ 4822 w 10000"/>
                <a:gd name="connsiteY285" fmla="*/ 7907 h 10000"/>
                <a:gd name="connsiteX286" fmla="*/ 4800 w 10000"/>
                <a:gd name="connsiteY286" fmla="*/ 7551 h 10000"/>
                <a:gd name="connsiteX287" fmla="*/ 4772 w 10000"/>
                <a:gd name="connsiteY287" fmla="*/ 7437 h 10000"/>
                <a:gd name="connsiteX288" fmla="*/ 4744 w 10000"/>
                <a:gd name="connsiteY288" fmla="*/ 7310 h 10000"/>
                <a:gd name="connsiteX289" fmla="*/ 4710 w 10000"/>
                <a:gd name="connsiteY289" fmla="*/ 7194 h 10000"/>
                <a:gd name="connsiteX290" fmla="*/ 4659 w 10000"/>
                <a:gd name="connsiteY290" fmla="*/ 7151 h 10000"/>
                <a:gd name="connsiteX291" fmla="*/ 4607 w 10000"/>
                <a:gd name="connsiteY291" fmla="*/ 7394 h 10000"/>
                <a:gd name="connsiteX292" fmla="*/ 4575 w 10000"/>
                <a:gd name="connsiteY292" fmla="*/ 7639 h 10000"/>
                <a:gd name="connsiteX293" fmla="*/ 4540 w 10000"/>
                <a:gd name="connsiteY293" fmla="*/ 7879 h 10000"/>
                <a:gd name="connsiteX294" fmla="*/ 4483 w 10000"/>
                <a:gd name="connsiteY294" fmla="*/ 8106 h 10000"/>
                <a:gd name="connsiteX295" fmla="*/ 4260 w 10000"/>
                <a:gd name="connsiteY295" fmla="*/ 7151 h 10000"/>
                <a:gd name="connsiteX296" fmla="*/ 4192 w 10000"/>
                <a:gd name="connsiteY296" fmla="*/ 7151 h 10000"/>
                <a:gd name="connsiteX297" fmla="*/ 4192 w 10000"/>
                <a:gd name="connsiteY297" fmla="*/ 7310 h 10000"/>
                <a:gd name="connsiteX298" fmla="*/ 4239 w 10000"/>
                <a:gd name="connsiteY298" fmla="*/ 7480 h 10000"/>
                <a:gd name="connsiteX299" fmla="*/ 4278 w 10000"/>
                <a:gd name="connsiteY299" fmla="*/ 7666 h 10000"/>
                <a:gd name="connsiteX300" fmla="*/ 4309 w 10000"/>
                <a:gd name="connsiteY300" fmla="*/ 7850 h 10000"/>
                <a:gd name="connsiteX301" fmla="*/ 4343 w 10000"/>
                <a:gd name="connsiteY301" fmla="*/ 8050 h 10000"/>
                <a:gd name="connsiteX302" fmla="*/ 4372 w 10000"/>
                <a:gd name="connsiteY302" fmla="*/ 8221 h 10000"/>
                <a:gd name="connsiteX303" fmla="*/ 4400 w 10000"/>
                <a:gd name="connsiteY303" fmla="*/ 8418 h 10000"/>
                <a:gd name="connsiteX304" fmla="*/ 4418 w 10000"/>
                <a:gd name="connsiteY304" fmla="*/ 8635 h 10000"/>
                <a:gd name="connsiteX305" fmla="*/ 4439 w 10000"/>
                <a:gd name="connsiteY305" fmla="*/ 8835 h 10000"/>
                <a:gd name="connsiteX306" fmla="*/ 4490 w 10000"/>
                <a:gd name="connsiteY306" fmla="*/ 8805 h 10000"/>
                <a:gd name="connsiteX307" fmla="*/ 4535 w 10000"/>
                <a:gd name="connsiteY307" fmla="*/ 8723 h 10000"/>
                <a:gd name="connsiteX308" fmla="*/ 4570 w 10000"/>
                <a:gd name="connsiteY308" fmla="*/ 8635 h 10000"/>
                <a:gd name="connsiteX309" fmla="*/ 4601 w 10000"/>
                <a:gd name="connsiteY309" fmla="*/ 8534 h 10000"/>
                <a:gd name="connsiteX310" fmla="*/ 4624 w 10000"/>
                <a:gd name="connsiteY310" fmla="*/ 8418 h 10000"/>
                <a:gd name="connsiteX311" fmla="*/ 4649 w 10000"/>
                <a:gd name="connsiteY311" fmla="*/ 8292 h 10000"/>
                <a:gd name="connsiteX312" fmla="*/ 4667 w 10000"/>
                <a:gd name="connsiteY312" fmla="*/ 8178 h 10000"/>
                <a:gd name="connsiteX313" fmla="*/ 4689 w 10000"/>
                <a:gd name="connsiteY313" fmla="*/ 8066 h 10000"/>
                <a:gd name="connsiteX314" fmla="*/ 4710 w 10000"/>
                <a:gd name="connsiteY314" fmla="*/ 8178 h 10000"/>
                <a:gd name="connsiteX315" fmla="*/ 4700 w 10000"/>
                <a:gd name="connsiteY315" fmla="*/ 8432 h 10000"/>
                <a:gd name="connsiteX316" fmla="*/ 4673 w 10000"/>
                <a:gd name="connsiteY316" fmla="*/ 8705 h 10000"/>
                <a:gd name="connsiteX317" fmla="*/ 4649 w 10000"/>
                <a:gd name="connsiteY317" fmla="*/ 8948 h 10000"/>
                <a:gd name="connsiteX318" fmla="*/ 4607 w 10000"/>
                <a:gd name="connsiteY318" fmla="*/ 9205 h 10000"/>
                <a:gd name="connsiteX319" fmla="*/ 4570 w 10000"/>
                <a:gd name="connsiteY319" fmla="*/ 9459 h 10000"/>
                <a:gd name="connsiteX320" fmla="*/ 4530 w 10000"/>
                <a:gd name="connsiteY320" fmla="*/ 9703 h 10000"/>
                <a:gd name="connsiteX321" fmla="*/ 4734 w 10000"/>
                <a:gd name="connsiteY321" fmla="*/ 9861 h 10000"/>
                <a:gd name="connsiteX322" fmla="*/ 4749 w 10000"/>
                <a:gd name="connsiteY322" fmla="*/ 9673 h 10000"/>
                <a:gd name="connsiteX323" fmla="*/ 4772 w 10000"/>
                <a:gd name="connsiteY323" fmla="*/ 9516 h 10000"/>
                <a:gd name="connsiteX324" fmla="*/ 4888 w 10000"/>
                <a:gd name="connsiteY324" fmla="*/ 9474 h 10000"/>
                <a:gd name="connsiteX325" fmla="*/ 5013 w 10000"/>
                <a:gd name="connsiteY325" fmla="*/ 9389 h 10000"/>
                <a:gd name="connsiteX326" fmla="*/ 5137 w 10000"/>
                <a:gd name="connsiteY326" fmla="*/ 9304 h 10000"/>
                <a:gd name="connsiteX327" fmla="*/ 5261 w 10000"/>
                <a:gd name="connsiteY327" fmla="*/ 9233 h 10000"/>
                <a:gd name="connsiteX328" fmla="*/ 5383 w 10000"/>
                <a:gd name="connsiteY328" fmla="*/ 9148 h 10000"/>
                <a:gd name="connsiteX329" fmla="*/ 5502 w 10000"/>
                <a:gd name="connsiteY329" fmla="*/ 9063 h 10000"/>
                <a:gd name="connsiteX330" fmla="*/ 5627 w 10000"/>
                <a:gd name="connsiteY330" fmla="*/ 8977 h 10000"/>
                <a:gd name="connsiteX331" fmla="*/ 5747 w 10000"/>
                <a:gd name="connsiteY33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732 w 10000"/>
                <a:gd name="connsiteY66" fmla="*/ 3008 h 10000"/>
                <a:gd name="connsiteX67" fmla="*/ 8673 w 10000"/>
                <a:gd name="connsiteY67" fmla="*/ 2935 h 10000"/>
                <a:gd name="connsiteX68" fmla="*/ 8610 w 10000"/>
                <a:gd name="connsiteY68" fmla="*/ 2892 h 10000"/>
                <a:gd name="connsiteX69" fmla="*/ 8553 w 10000"/>
                <a:gd name="connsiteY69" fmla="*/ 2823 h 10000"/>
                <a:gd name="connsiteX70" fmla="*/ 8484 w 10000"/>
                <a:gd name="connsiteY70" fmla="*/ 2763 h 10000"/>
                <a:gd name="connsiteX71" fmla="*/ 8431 w 10000"/>
                <a:gd name="connsiteY71" fmla="*/ 2692 h 10000"/>
                <a:gd name="connsiteX72" fmla="*/ 8370 w 10000"/>
                <a:gd name="connsiteY72" fmla="*/ 2593 h 10000"/>
                <a:gd name="connsiteX73" fmla="*/ 8322 w 10000"/>
                <a:gd name="connsiteY73" fmla="*/ 2478 h 10000"/>
                <a:gd name="connsiteX74" fmla="*/ 8278 w 10000"/>
                <a:gd name="connsiteY74" fmla="*/ 2351 h 10000"/>
                <a:gd name="connsiteX75" fmla="*/ 8300 w 10000"/>
                <a:gd name="connsiteY75" fmla="*/ 2295 h 10000"/>
                <a:gd name="connsiteX76" fmla="*/ 8317 w 10000"/>
                <a:gd name="connsiteY76" fmla="*/ 2238 h 10000"/>
                <a:gd name="connsiteX77" fmla="*/ 8334 w 10000"/>
                <a:gd name="connsiteY77" fmla="*/ 2168 h 10000"/>
                <a:gd name="connsiteX78" fmla="*/ 8350 w 10000"/>
                <a:gd name="connsiteY78" fmla="*/ 2112 h 10000"/>
                <a:gd name="connsiteX79" fmla="*/ 8397 w 10000"/>
                <a:gd name="connsiteY79" fmla="*/ 1753 h 10000"/>
                <a:gd name="connsiteX80" fmla="*/ 8414 w 10000"/>
                <a:gd name="connsiteY80" fmla="*/ 1397 h 10000"/>
                <a:gd name="connsiteX81" fmla="*/ 8414 w 10000"/>
                <a:gd name="connsiteY81" fmla="*/ 1042 h 10000"/>
                <a:gd name="connsiteX82" fmla="*/ 8403 w 10000"/>
                <a:gd name="connsiteY82" fmla="*/ 685 h 10000"/>
                <a:gd name="connsiteX83" fmla="*/ 8370 w 10000"/>
                <a:gd name="connsiteY83" fmla="*/ 330 h 10000"/>
                <a:gd name="connsiteX84" fmla="*/ 8317 w 10000"/>
                <a:gd name="connsiteY84" fmla="*/ 0 h 10000"/>
                <a:gd name="connsiteX85" fmla="*/ 7834 w 10000"/>
                <a:gd name="connsiteY85" fmla="*/ 1925 h 10000"/>
                <a:gd name="connsiteX86" fmla="*/ 7704 w 10000"/>
                <a:gd name="connsiteY86" fmla="*/ 1955 h 10000"/>
                <a:gd name="connsiteX87" fmla="*/ 7580 w 10000"/>
                <a:gd name="connsiteY87" fmla="*/ 2025 h 10000"/>
                <a:gd name="connsiteX88" fmla="*/ 7457 w 10000"/>
                <a:gd name="connsiteY88" fmla="*/ 2112 h 10000"/>
                <a:gd name="connsiteX89" fmla="*/ 7338 w 10000"/>
                <a:gd name="connsiteY89" fmla="*/ 2195 h 10000"/>
                <a:gd name="connsiteX90" fmla="*/ 7224 w 10000"/>
                <a:gd name="connsiteY90" fmla="*/ 2337 h 10000"/>
                <a:gd name="connsiteX91" fmla="*/ 6050 w 10000"/>
                <a:gd name="connsiteY91" fmla="*/ 6569 h 10000"/>
                <a:gd name="connsiteX92" fmla="*/ 5932 w 10000"/>
                <a:gd name="connsiteY92" fmla="*/ 6439 h 10000"/>
                <a:gd name="connsiteX93" fmla="*/ 5834 w 10000"/>
                <a:gd name="connsiteY93" fmla="*/ 6371 h 10000"/>
                <a:gd name="connsiteX94" fmla="*/ 5747 w 10000"/>
                <a:gd name="connsiteY94" fmla="*/ 6284 h 10000"/>
                <a:gd name="connsiteX95" fmla="*/ 5656 w 10000"/>
                <a:gd name="connsiteY95" fmla="*/ 6185 h 10000"/>
                <a:gd name="connsiteX96" fmla="*/ 5573 w 10000"/>
                <a:gd name="connsiteY96" fmla="*/ 6100 h 10000"/>
                <a:gd name="connsiteX97" fmla="*/ 5514 w 10000"/>
                <a:gd name="connsiteY97" fmla="*/ 6000 h 10000"/>
                <a:gd name="connsiteX98" fmla="*/ 5486 w 10000"/>
                <a:gd name="connsiteY98" fmla="*/ 5886 h 10000"/>
                <a:gd name="connsiteX99" fmla="*/ 5372 w 10000"/>
                <a:gd name="connsiteY99" fmla="*/ 5928 h 10000"/>
                <a:gd name="connsiteX100" fmla="*/ 5188 w 10000"/>
                <a:gd name="connsiteY100" fmla="*/ 6013 h 10000"/>
                <a:gd name="connsiteX101" fmla="*/ 4958 w 10000"/>
                <a:gd name="connsiteY101" fmla="*/ 6100 h 10000"/>
                <a:gd name="connsiteX102" fmla="*/ 4683 w 10000"/>
                <a:gd name="connsiteY102" fmla="*/ 6226 h 10000"/>
                <a:gd name="connsiteX103" fmla="*/ 4367 w 10000"/>
                <a:gd name="connsiteY103" fmla="*/ 6355 h 10000"/>
                <a:gd name="connsiteX104" fmla="*/ 4028 w 10000"/>
                <a:gd name="connsiteY104" fmla="*/ 6483 h 10000"/>
                <a:gd name="connsiteX105" fmla="*/ 3680 w 10000"/>
                <a:gd name="connsiteY105" fmla="*/ 6637 h 10000"/>
                <a:gd name="connsiteX106" fmla="*/ 3324 w 10000"/>
                <a:gd name="connsiteY106" fmla="*/ 6781 h 10000"/>
                <a:gd name="connsiteX107" fmla="*/ 2974 w 10000"/>
                <a:gd name="connsiteY107" fmla="*/ 6925 h 10000"/>
                <a:gd name="connsiteX108" fmla="*/ 2645 w 10000"/>
                <a:gd name="connsiteY108" fmla="*/ 7082 h 10000"/>
                <a:gd name="connsiteX109" fmla="*/ 2337 w 10000"/>
                <a:gd name="connsiteY109" fmla="*/ 7208 h 10000"/>
                <a:gd name="connsiteX110" fmla="*/ 2054 w 10000"/>
                <a:gd name="connsiteY110" fmla="*/ 7325 h 10000"/>
                <a:gd name="connsiteX111" fmla="*/ 1824 w 10000"/>
                <a:gd name="connsiteY111" fmla="*/ 7423 h 10000"/>
                <a:gd name="connsiteX112" fmla="*/ 1648 w 10000"/>
                <a:gd name="connsiteY112" fmla="*/ 7480 h 10000"/>
                <a:gd name="connsiteX113" fmla="*/ 1529 w 10000"/>
                <a:gd name="connsiteY113" fmla="*/ 7538 h 10000"/>
                <a:gd name="connsiteX114" fmla="*/ 1492 w 10000"/>
                <a:gd name="connsiteY114" fmla="*/ 7551 h 10000"/>
                <a:gd name="connsiteX115" fmla="*/ 1400 w 10000"/>
                <a:gd name="connsiteY115" fmla="*/ 7480 h 10000"/>
                <a:gd name="connsiteX116" fmla="*/ 1311 w 10000"/>
                <a:gd name="connsiteY116" fmla="*/ 7410 h 10000"/>
                <a:gd name="connsiteX117" fmla="*/ 1228 w 10000"/>
                <a:gd name="connsiteY117" fmla="*/ 7339 h 10000"/>
                <a:gd name="connsiteX118" fmla="*/ 1138 w 10000"/>
                <a:gd name="connsiteY118" fmla="*/ 7254 h 10000"/>
                <a:gd name="connsiteX119" fmla="*/ 1046 w 10000"/>
                <a:gd name="connsiteY119" fmla="*/ 7178 h 10000"/>
                <a:gd name="connsiteX120" fmla="*/ 956 w 10000"/>
                <a:gd name="connsiteY120" fmla="*/ 7095 h 10000"/>
                <a:gd name="connsiteX121" fmla="*/ 871 w 10000"/>
                <a:gd name="connsiteY121" fmla="*/ 7024 h 10000"/>
                <a:gd name="connsiteX122" fmla="*/ 783 w 10000"/>
                <a:gd name="connsiteY122" fmla="*/ 6941 h 10000"/>
                <a:gd name="connsiteX123" fmla="*/ 694 w 10000"/>
                <a:gd name="connsiteY123" fmla="*/ 6869 h 10000"/>
                <a:gd name="connsiteX124" fmla="*/ 600 w 10000"/>
                <a:gd name="connsiteY124" fmla="*/ 6798 h 10000"/>
                <a:gd name="connsiteX125" fmla="*/ 517 w 10000"/>
                <a:gd name="connsiteY125" fmla="*/ 6711 h 10000"/>
                <a:gd name="connsiteX126" fmla="*/ 423 w 10000"/>
                <a:gd name="connsiteY126" fmla="*/ 6653 h 10000"/>
                <a:gd name="connsiteX127" fmla="*/ 333 w 10000"/>
                <a:gd name="connsiteY127" fmla="*/ 6582 h 10000"/>
                <a:gd name="connsiteX128" fmla="*/ 243 w 10000"/>
                <a:gd name="connsiteY128" fmla="*/ 6511 h 10000"/>
                <a:gd name="connsiteX129" fmla="*/ 152 w 10000"/>
                <a:gd name="connsiteY129" fmla="*/ 6455 h 10000"/>
                <a:gd name="connsiteX130" fmla="*/ 61 w 10000"/>
                <a:gd name="connsiteY130" fmla="*/ 6385 h 10000"/>
                <a:gd name="connsiteX131" fmla="*/ 0 w 10000"/>
                <a:gd name="connsiteY131" fmla="*/ 6551 h 10000"/>
                <a:gd name="connsiteX132" fmla="*/ 15 w 10000"/>
                <a:gd name="connsiteY132" fmla="*/ 6582 h 10000"/>
                <a:gd name="connsiteX133" fmla="*/ 55 w 10000"/>
                <a:gd name="connsiteY133" fmla="*/ 6637 h 10000"/>
                <a:gd name="connsiteX134" fmla="*/ 116 w 10000"/>
                <a:gd name="connsiteY134" fmla="*/ 6698 h 10000"/>
                <a:gd name="connsiteX135" fmla="*/ 195 w 10000"/>
                <a:gd name="connsiteY135" fmla="*/ 6781 h 10000"/>
                <a:gd name="connsiteX136" fmla="*/ 293 w 10000"/>
                <a:gd name="connsiteY136" fmla="*/ 6869 h 10000"/>
                <a:gd name="connsiteX137" fmla="*/ 402 w 10000"/>
                <a:gd name="connsiteY137" fmla="*/ 6967 h 10000"/>
                <a:gd name="connsiteX138" fmla="*/ 505 w 10000"/>
                <a:gd name="connsiteY138" fmla="*/ 7082 h 10000"/>
                <a:gd name="connsiteX139" fmla="*/ 617 w 10000"/>
                <a:gd name="connsiteY139" fmla="*/ 7178 h 10000"/>
                <a:gd name="connsiteX140" fmla="*/ 731 w 10000"/>
                <a:gd name="connsiteY140" fmla="*/ 7296 h 10000"/>
                <a:gd name="connsiteX141" fmla="*/ 837 w 10000"/>
                <a:gd name="connsiteY141" fmla="*/ 7394 h 10000"/>
                <a:gd name="connsiteX142" fmla="*/ 946 w 10000"/>
                <a:gd name="connsiteY142" fmla="*/ 7480 h 10000"/>
                <a:gd name="connsiteX143" fmla="*/ 1034 w 10000"/>
                <a:gd name="connsiteY143" fmla="*/ 7566 h 10000"/>
                <a:gd name="connsiteX144" fmla="*/ 1107 w 10000"/>
                <a:gd name="connsiteY144" fmla="*/ 7653 h 10000"/>
                <a:gd name="connsiteX145" fmla="*/ 1169 w 10000"/>
                <a:gd name="connsiteY145" fmla="*/ 7694 h 10000"/>
                <a:gd name="connsiteX146" fmla="*/ 1212 w 10000"/>
                <a:gd name="connsiteY146" fmla="*/ 7738 h 10000"/>
                <a:gd name="connsiteX147" fmla="*/ 1223 w 10000"/>
                <a:gd name="connsiteY147" fmla="*/ 7753 h 10000"/>
                <a:gd name="connsiteX148" fmla="*/ 1217 w 10000"/>
                <a:gd name="connsiteY148" fmla="*/ 7753 h 10000"/>
                <a:gd name="connsiteX149" fmla="*/ 1194 w 10000"/>
                <a:gd name="connsiteY149" fmla="*/ 7766 h 10000"/>
                <a:gd name="connsiteX150" fmla="*/ 1169 w 10000"/>
                <a:gd name="connsiteY150" fmla="*/ 7795 h 10000"/>
                <a:gd name="connsiteX151" fmla="*/ 1138 w 10000"/>
                <a:gd name="connsiteY151" fmla="*/ 7836 h 10000"/>
                <a:gd name="connsiteX152" fmla="*/ 1096 w 10000"/>
                <a:gd name="connsiteY152" fmla="*/ 7865 h 10000"/>
                <a:gd name="connsiteX153" fmla="*/ 1062 w 10000"/>
                <a:gd name="connsiteY153" fmla="*/ 7907 h 10000"/>
                <a:gd name="connsiteX154" fmla="*/ 1034 w 10000"/>
                <a:gd name="connsiteY154" fmla="*/ 7950 h 10000"/>
                <a:gd name="connsiteX155" fmla="*/ 1006 w 10000"/>
                <a:gd name="connsiteY155" fmla="*/ 7993 h 10000"/>
                <a:gd name="connsiteX156" fmla="*/ 2761 w 10000"/>
                <a:gd name="connsiteY156" fmla="*/ 9944 h 10000"/>
                <a:gd name="connsiteX157" fmla="*/ 2798 w 10000"/>
                <a:gd name="connsiteY157" fmla="*/ 9987 h 10000"/>
                <a:gd name="connsiteX158" fmla="*/ 2825 w 10000"/>
                <a:gd name="connsiteY158" fmla="*/ 10000 h 10000"/>
                <a:gd name="connsiteX159" fmla="*/ 2858 w 10000"/>
                <a:gd name="connsiteY159" fmla="*/ 10000 h 10000"/>
                <a:gd name="connsiteX160" fmla="*/ 2893 w 10000"/>
                <a:gd name="connsiteY160" fmla="*/ 9928 h 10000"/>
                <a:gd name="connsiteX161" fmla="*/ 1384 w 10000"/>
                <a:gd name="connsiteY161" fmla="*/ 8106 h 10000"/>
                <a:gd name="connsiteX162" fmla="*/ 1486 w 10000"/>
                <a:gd name="connsiteY162" fmla="*/ 8050 h 10000"/>
                <a:gd name="connsiteX163" fmla="*/ 1661 w 10000"/>
                <a:gd name="connsiteY163" fmla="*/ 7963 h 10000"/>
                <a:gd name="connsiteX164" fmla="*/ 1890 w 10000"/>
                <a:gd name="connsiteY164" fmla="*/ 7836 h 10000"/>
                <a:gd name="connsiteX165" fmla="*/ 2167 w 10000"/>
                <a:gd name="connsiteY165" fmla="*/ 7694 h 10000"/>
                <a:gd name="connsiteX166" fmla="*/ 2482 w 10000"/>
                <a:gd name="connsiteY166" fmla="*/ 7551 h 10000"/>
                <a:gd name="connsiteX167" fmla="*/ 2825 w 10000"/>
                <a:gd name="connsiteY167" fmla="*/ 7394 h 10000"/>
                <a:gd name="connsiteX168" fmla="*/ 3190 w 10000"/>
                <a:gd name="connsiteY168" fmla="*/ 7208 h 10000"/>
                <a:gd name="connsiteX169" fmla="*/ 3550 w 10000"/>
                <a:gd name="connsiteY169" fmla="*/ 7038 h 10000"/>
                <a:gd name="connsiteX170" fmla="*/ 3916 w 10000"/>
                <a:gd name="connsiteY170" fmla="*/ 6881 h 10000"/>
                <a:gd name="connsiteX171" fmla="*/ 4260 w 10000"/>
                <a:gd name="connsiteY171" fmla="*/ 6711 h 10000"/>
                <a:gd name="connsiteX172" fmla="*/ 4581 w 10000"/>
                <a:gd name="connsiteY172" fmla="*/ 6569 h 10000"/>
                <a:gd name="connsiteX173" fmla="*/ 4867 w 10000"/>
                <a:gd name="connsiteY173" fmla="*/ 6426 h 10000"/>
                <a:gd name="connsiteX174" fmla="*/ 5115 w 10000"/>
                <a:gd name="connsiteY174" fmla="*/ 6326 h 10000"/>
                <a:gd name="connsiteX175" fmla="*/ 5296 w 10000"/>
                <a:gd name="connsiteY175" fmla="*/ 6226 h 10000"/>
                <a:gd name="connsiteX176" fmla="*/ 5419 w 10000"/>
                <a:gd name="connsiteY176" fmla="*/ 6170 h 10000"/>
                <a:gd name="connsiteX177" fmla="*/ 5457 w 10000"/>
                <a:gd name="connsiteY177" fmla="*/ 6158 h 10000"/>
                <a:gd name="connsiteX178" fmla="*/ 5527 w 10000"/>
                <a:gd name="connsiteY178" fmla="*/ 6255 h 10000"/>
                <a:gd name="connsiteX179" fmla="*/ 5598 w 10000"/>
                <a:gd name="connsiteY179" fmla="*/ 6355 h 10000"/>
                <a:gd name="connsiteX180" fmla="*/ 5677 w 10000"/>
                <a:gd name="connsiteY180" fmla="*/ 6455 h 10000"/>
                <a:gd name="connsiteX181" fmla="*/ 5757 w 10000"/>
                <a:gd name="connsiteY181" fmla="*/ 6569 h 10000"/>
                <a:gd name="connsiteX182" fmla="*/ 5824 w 10000"/>
                <a:gd name="connsiteY182" fmla="*/ 6683 h 10000"/>
                <a:gd name="connsiteX183" fmla="*/ 5897 w 10000"/>
                <a:gd name="connsiteY183" fmla="*/ 6798 h 10000"/>
                <a:gd name="connsiteX184" fmla="*/ 5965 w 10000"/>
                <a:gd name="connsiteY184" fmla="*/ 6910 h 10000"/>
                <a:gd name="connsiteX185" fmla="*/ 6034 w 10000"/>
                <a:gd name="connsiteY185" fmla="*/ 7038 h 10000"/>
                <a:gd name="connsiteX186" fmla="*/ 6029 w 10000"/>
                <a:gd name="connsiteY186" fmla="*/ 7464 h 10000"/>
                <a:gd name="connsiteX187" fmla="*/ 6000 w 10000"/>
                <a:gd name="connsiteY187" fmla="*/ 7865 h 10000"/>
                <a:gd name="connsiteX188" fmla="*/ 5965 w 10000"/>
                <a:gd name="connsiteY188" fmla="*/ 8279 h 10000"/>
                <a:gd name="connsiteX189" fmla="*/ 5932 w 10000"/>
                <a:gd name="connsiteY189" fmla="*/ 8649 h 10000"/>
                <a:gd name="connsiteX190" fmla="*/ 5886 w 10000"/>
                <a:gd name="connsiteY190" fmla="*/ 8519 h 10000"/>
                <a:gd name="connsiteX191" fmla="*/ 5834 w 10000"/>
                <a:gd name="connsiteY191" fmla="*/ 8391 h 10000"/>
                <a:gd name="connsiteX192" fmla="*/ 5791 w 10000"/>
                <a:gd name="connsiteY192" fmla="*/ 8263 h 10000"/>
                <a:gd name="connsiteX193" fmla="*/ 5747 w 10000"/>
                <a:gd name="connsiteY193" fmla="*/ 8146 h 10000"/>
                <a:gd name="connsiteX194" fmla="*/ 5700 w 10000"/>
                <a:gd name="connsiteY194" fmla="*/ 8020 h 10000"/>
                <a:gd name="connsiteX195" fmla="*/ 5656 w 10000"/>
                <a:gd name="connsiteY195" fmla="*/ 7907 h 10000"/>
                <a:gd name="connsiteX196" fmla="*/ 5604 w 10000"/>
                <a:gd name="connsiteY196" fmla="*/ 7795 h 10000"/>
                <a:gd name="connsiteX197" fmla="*/ 5547 w 10000"/>
                <a:gd name="connsiteY197" fmla="*/ 7694 h 10000"/>
                <a:gd name="connsiteX198" fmla="*/ 5593 w 10000"/>
                <a:gd name="connsiteY198" fmla="*/ 7694 h 10000"/>
                <a:gd name="connsiteX199" fmla="*/ 5639 w 10000"/>
                <a:gd name="connsiteY199" fmla="*/ 7738 h 10000"/>
                <a:gd name="connsiteX200" fmla="*/ 5683 w 10000"/>
                <a:gd name="connsiteY200" fmla="*/ 7808 h 10000"/>
                <a:gd name="connsiteX201" fmla="*/ 5723 w 10000"/>
                <a:gd name="connsiteY201" fmla="*/ 7895 h 10000"/>
                <a:gd name="connsiteX202" fmla="*/ 5770 w 10000"/>
                <a:gd name="connsiteY202" fmla="*/ 7980 h 10000"/>
                <a:gd name="connsiteX203" fmla="*/ 5813 w 10000"/>
                <a:gd name="connsiteY203" fmla="*/ 8007 h 10000"/>
                <a:gd name="connsiteX204" fmla="*/ 5857 w 10000"/>
                <a:gd name="connsiteY204" fmla="*/ 8007 h 10000"/>
                <a:gd name="connsiteX205" fmla="*/ 5907 w 10000"/>
                <a:gd name="connsiteY205" fmla="*/ 7950 h 10000"/>
                <a:gd name="connsiteX206" fmla="*/ 5864 w 10000"/>
                <a:gd name="connsiteY206" fmla="*/ 7753 h 10000"/>
                <a:gd name="connsiteX207" fmla="*/ 5807 w 10000"/>
                <a:gd name="connsiteY207" fmla="*/ 7566 h 10000"/>
                <a:gd name="connsiteX208" fmla="*/ 5747 w 10000"/>
                <a:gd name="connsiteY208" fmla="*/ 7410 h 10000"/>
                <a:gd name="connsiteX209" fmla="*/ 5677 w 10000"/>
                <a:gd name="connsiteY209" fmla="*/ 7239 h 10000"/>
                <a:gd name="connsiteX210" fmla="*/ 5604 w 10000"/>
                <a:gd name="connsiteY210" fmla="*/ 7095 h 10000"/>
                <a:gd name="connsiteX211" fmla="*/ 5527 w 10000"/>
                <a:gd name="connsiteY211" fmla="*/ 6967 h 10000"/>
                <a:gd name="connsiteX212" fmla="*/ 5447 w 10000"/>
                <a:gd name="connsiteY212" fmla="*/ 6854 h 10000"/>
                <a:gd name="connsiteX213" fmla="*/ 5372 w 10000"/>
                <a:gd name="connsiteY213" fmla="*/ 6753 h 10000"/>
                <a:gd name="connsiteX214" fmla="*/ 5424 w 10000"/>
                <a:gd name="connsiteY214" fmla="*/ 6766 h 10000"/>
                <a:gd name="connsiteX215" fmla="*/ 5475 w 10000"/>
                <a:gd name="connsiteY215" fmla="*/ 6781 h 10000"/>
                <a:gd name="connsiteX216" fmla="*/ 5527 w 10000"/>
                <a:gd name="connsiteY216" fmla="*/ 6811 h 10000"/>
                <a:gd name="connsiteX217" fmla="*/ 5578 w 10000"/>
                <a:gd name="connsiteY217" fmla="*/ 6854 h 10000"/>
                <a:gd name="connsiteX218" fmla="*/ 5632 w 10000"/>
                <a:gd name="connsiteY218" fmla="*/ 6881 h 10000"/>
                <a:gd name="connsiteX219" fmla="*/ 5683 w 10000"/>
                <a:gd name="connsiteY219" fmla="*/ 6925 h 10000"/>
                <a:gd name="connsiteX220" fmla="*/ 5728 w 10000"/>
                <a:gd name="connsiteY220" fmla="*/ 6981 h 10000"/>
                <a:gd name="connsiteX221" fmla="*/ 5775 w 10000"/>
                <a:gd name="connsiteY221" fmla="*/ 7038 h 10000"/>
                <a:gd name="connsiteX222" fmla="*/ 5801 w 10000"/>
                <a:gd name="connsiteY222" fmla="*/ 7053 h 10000"/>
                <a:gd name="connsiteX223" fmla="*/ 5824 w 10000"/>
                <a:gd name="connsiteY223" fmla="*/ 7108 h 10000"/>
                <a:gd name="connsiteX224" fmla="*/ 5852 w 10000"/>
                <a:gd name="connsiteY224" fmla="*/ 7178 h 10000"/>
                <a:gd name="connsiteX225" fmla="*/ 5870 w 10000"/>
                <a:gd name="connsiteY225" fmla="*/ 7225 h 10000"/>
                <a:gd name="connsiteX226" fmla="*/ 5897 w 10000"/>
                <a:gd name="connsiteY226" fmla="*/ 7296 h 10000"/>
                <a:gd name="connsiteX227" fmla="*/ 5920 w 10000"/>
                <a:gd name="connsiteY227" fmla="*/ 7310 h 10000"/>
                <a:gd name="connsiteX228" fmla="*/ 5947 w 10000"/>
                <a:gd name="connsiteY228" fmla="*/ 7296 h 10000"/>
                <a:gd name="connsiteX229" fmla="*/ 5982 w 10000"/>
                <a:gd name="connsiteY229" fmla="*/ 7225 h 10000"/>
                <a:gd name="connsiteX230" fmla="*/ 5937 w 10000"/>
                <a:gd name="connsiteY230" fmla="*/ 7082 h 10000"/>
                <a:gd name="connsiteX231" fmla="*/ 5886 w 10000"/>
                <a:gd name="connsiteY231" fmla="*/ 6967 h 10000"/>
                <a:gd name="connsiteX232" fmla="*/ 5824 w 10000"/>
                <a:gd name="connsiteY232" fmla="*/ 6869 h 10000"/>
                <a:gd name="connsiteX233" fmla="*/ 5770 w 10000"/>
                <a:gd name="connsiteY233" fmla="*/ 6781 h 10000"/>
                <a:gd name="connsiteX234" fmla="*/ 5700 w 10000"/>
                <a:gd name="connsiteY234" fmla="*/ 6711 h 10000"/>
                <a:gd name="connsiteX235" fmla="*/ 5639 w 10000"/>
                <a:gd name="connsiteY235" fmla="*/ 6669 h 10000"/>
                <a:gd name="connsiteX236" fmla="*/ 5568 w 10000"/>
                <a:gd name="connsiteY236" fmla="*/ 6597 h 10000"/>
                <a:gd name="connsiteX237" fmla="*/ 5502 w 10000"/>
                <a:gd name="connsiteY237" fmla="*/ 6551 h 10000"/>
                <a:gd name="connsiteX238" fmla="*/ 5463 w 10000"/>
                <a:gd name="connsiteY238" fmla="*/ 6511 h 10000"/>
                <a:gd name="connsiteX239" fmla="*/ 5419 w 10000"/>
                <a:gd name="connsiteY239" fmla="*/ 6496 h 10000"/>
                <a:gd name="connsiteX240" fmla="*/ 5378 w 10000"/>
                <a:gd name="connsiteY240" fmla="*/ 6496 h 10000"/>
                <a:gd name="connsiteX241" fmla="*/ 5344 w 10000"/>
                <a:gd name="connsiteY241" fmla="*/ 6569 h 10000"/>
                <a:gd name="connsiteX242" fmla="*/ 5344 w 10000"/>
                <a:gd name="connsiteY242" fmla="*/ 6610 h 10000"/>
                <a:gd name="connsiteX243" fmla="*/ 5350 w 10000"/>
                <a:gd name="connsiteY243" fmla="*/ 6669 h 10000"/>
                <a:gd name="connsiteX244" fmla="*/ 5355 w 10000"/>
                <a:gd name="connsiteY244" fmla="*/ 6698 h 10000"/>
                <a:gd name="connsiteX245" fmla="*/ 5372 w 10000"/>
                <a:gd name="connsiteY245" fmla="*/ 6724 h 10000"/>
                <a:gd name="connsiteX246" fmla="*/ 5328 w 10000"/>
                <a:gd name="connsiteY246" fmla="*/ 6766 h 10000"/>
                <a:gd name="connsiteX247" fmla="*/ 5272 w 10000"/>
                <a:gd name="connsiteY247" fmla="*/ 6781 h 10000"/>
                <a:gd name="connsiteX248" fmla="*/ 5234 w 10000"/>
                <a:gd name="connsiteY248" fmla="*/ 6811 h 10000"/>
                <a:gd name="connsiteX249" fmla="*/ 5229 w 10000"/>
                <a:gd name="connsiteY249" fmla="*/ 6941 h 10000"/>
                <a:gd name="connsiteX250" fmla="*/ 5284 w 10000"/>
                <a:gd name="connsiteY250" fmla="*/ 6995 h 10000"/>
                <a:gd name="connsiteX251" fmla="*/ 5334 w 10000"/>
                <a:gd name="connsiteY251" fmla="*/ 7038 h 10000"/>
                <a:gd name="connsiteX252" fmla="*/ 5383 w 10000"/>
                <a:gd name="connsiteY252" fmla="*/ 7095 h 10000"/>
                <a:gd name="connsiteX253" fmla="*/ 5440 w 10000"/>
                <a:gd name="connsiteY253" fmla="*/ 7123 h 10000"/>
                <a:gd name="connsiteX254" fmla="*/ 5486 w 10000"/>
                <a:gd name="connsiteY254" fmla="*/ 7178 h 10000"/>
                <a:gd name="connsiteX255" fmla="*/ 5542 w 10000"/>
                <a:gd name="connsiteY255" fmla="*/ 7239 h 10000"/>
                <a:gd name="connsiteX256" fmla="*/ 5588 w 10000"/>
                <a:gd name="connsiteY256" fmla="*/ 7325 h 10000"/>
                <a:gd name="connsiteX257" fmla="*/ 5632 w 10000"/>
                <a:gd name="connsiteY257" fmla="*/ 7410 h 10000"/>
                <a:gd name="connsiteX258" fmla="*/ 5593 w 10000"/>
                <a:gd name="connsiteY258" fmla="*/ 7423 h 10000"/>
                <a:gd name="connsiteX259" fmla="*/ 5547 w 10000"/>
                <a:gd name="connsiteY259" fmla="*/ 7423 h 10000"/>
                <a:gd name="connsiteX260" fmla="*/ 5508 w 10000"/>
                <a:gd name="connsiteY260" fmla="*/ 7410 h 10000"/>
                <a:gd name="connsiteX261" fmla="*/ 5463 w 10000"/>
                <a:gd name="connsiteY261" fmla="*/ 7367 h 10000"/>
                <a:gd name="connsiteX262" fmla="*/ 5419 w 10000"/>
                <a:gd name="connsiteY262" fmla="*/ 7339 h 10000"/>
                <a:gd name="connsiteX263" fmla="*/ 5372 w 10000"/>
                <a:gd name="connsiteY263" fmla="*/ 7325 h 10000"/>
                <a:gd name="connsiteX264" fmla="*/ 5334 w 10000"/>
                <a:gd name="connsiteY264" fmla="*/ 7353 h 10000"/>
                <a:gd name="connsiteX265" fmla="*/ 5289 w 10000"/>
                <a:gd name="connsiteY265" fmla="*/ 7410 h 10000"/>
                <a:gd name="connsiteX266" fmla="*/ 5306 w 10000"/>
                <a:gd name="connsiteY266" fmla="*/ 7580 h 10000"/>
                <a:gd name="connsiteX267" fmla="*/ 5344 w 10000"/>
                <a:gd name="connsiteY267" fmla="*/ 7738 h 10000"/>
                <a:gd name="connsiteX268" fmla="*/ 5389 w 10000"/>
                <a:gd name="connsiteY268" fmla="*/ 7850 h 10000"/>
                <a:gd name="connsiteX269" fmla="*/ 5447 w 10000"/>
                <a:gd name="connsiteY269" fmla="*/ 7963 h 10000"/>
                <a:gd name="connsiteX270" fmla="*/ 5502 w 10000"/>
                <a:gd name="connsiteY270" fmla="*/ 8078 h 10000"/>
                <a:gd name="connsiteX271" fmla="*/ 5562 w 10000"/>
                <a:gd name="connsiteY271" fmla="*/ 8206 h 10000"/>
                <a:gd name="connsiteX272" fmla="*/ 5604 w 10000"/>
                <a:gd name="connsiteY272" fmla="*/ 8376 h 10000"/>
                <a:gd name="connsiteX273" fmla="*/ 5644 w 10000"/>
                <a:gd name="connsiteY273" fmla="*/ 8547 h 10000"/>
                <a:gd name="connsiteX274" fmla="*/ 5542 w 10000"/>
                <a:gd name="connsiteY274" fmla="*/ 8606 h 10000"/>
                <a:gd name="connsiteX275" fmla="*/ 5429 w 10000"/>
                <a:gd name="connsiteY275" fmla="*/ 8664 h 10000"/>
                <a:gd name="connsiteX276" fmla="*/ 5328 w 10000"/>
                <a:gd name="connsiteY276" fmla="*/ 8750 h 10000"/>
                <a:gd name="connsiteX277" fmla="*/ 5224 w 10000"/>
                <a:gd name="connsiteY277" fmla="*/ 8835 h 10000"/>
                <a:gd name="connsiteX278" fmla="*/ 5121 w 10000"/>
                <a:gd name="connsiteY278" fmla="*/ 8920 h 10000"/>
                <a:gd name="connsiteX279" fmla="*/ 5013 w 10000"/>
                <a:gd name="connsiteY279" fmla="*/ 8977 h 10000"/>
                <a:gd name="connsiteX280" fmla="*/ 4904 w 10000"/>
                <a:gd name="connsiteY280" fmla="*/ 9033 h 10000"/>
                <a:gd name="connsiteX281" fmla="*/ 4800 w 10000"/>
                <a:gd name="connsiteY281" fmla="*/ 9048 h 10000"/>
                <a:gd name="connsiteX282" fmla="*/ 4822 w 10000"/>
                <a:gd name="connsiteY282" fmla="*/ 8693 h 10000"/>
                <a:gd name="connsiteX283" fmla="*/ 4832 w 10000"/>
                <a:gd name="connsiteY283" fmla="*/ 8292 h 10000"/>
                <a:gd name="connsiteX284" fmla="*/ 4822 w 10000"/>
                <a:gd name="connsiteY284" fmla="*/ 7907 h 10000"/>
                <a:gd name="connsiteX285" fmla="*/ 4800 w 10000"/>
                <a:gd name="connsiteY285" fmla="*/ 7551 h 10000"/>
                <a:gd name="connsiteX286" fmla="*/ 4772 w 10000"/>
                <a:gd name="connsiteY286" fmla="*/ 7437 h 10000"/>
                <a:gd name="connsiteX287" fmla="*/ 4744 w 10000"/>
                <a:gd name="connsiteY287" fmla="*/ 7310 h 10000"/>
                <a:gd name="connsiteX288" fmla="*/ 4710 w 10000"/>
                <a:gd name="connsiteY288" fmla="*/ 7194 h 10000"/>
                <a:gd name="connsiteX289" fmla="*/ 4659 w 10000"/>
                <a:gd name="connsiteY289" fmla="*/ 7151 h 10000"/>
                <a:gd name="connsiteX290" fmla="*/ 4607 w 10000"/>
                <a:gd name="connsiteY290" fmla="*/ 7394 h 10000"/>
                <a:gd name="connsiteX291" fmla="*/ 4575 w 10000"/>
                <a:gd name="connsiteY291" fmla="*/ 7639 h 10000"/>
                <a:gd name="connsiteX292" fmla="*/ 4540 w 10000"/>
                <a:gd name="connsiteY292" fmla="*/ 7879 h 10000"/>
                <a:gd name="connsiteX293" fmla="*/ 4483 w 10000"/>
                <a:gd name="connsiteY293" fmla="*/ 8106 h 10000"/>
                <a:gd name="connsiteX294" fmla="*/ 4260 w 10000"/>
                <a:gd name="connsiteY294" fmla="*/ 7151 h 10000"/>
                <a:gd name="connsiteX295" fmla="*/ 4192 w 10000"/>
                <a:gd name="connsiteY295" fmla="*/ 7151 h 10000"/>
                <a:gd name="connsiteX296" fmla="*/ 4192 w 10000"/>
                <a:gd name="connsiteY296" fmla="*/ 7310 h 10000"/>
                <a:gd name="connsiteX297" fmla="*/ 4239 w 10000"/>
                <a:gd name="connsiteY297" fmla="*/ 7480 h 10000"/>
                <a:gd name="connsiteX298" fmla="*/ 4278 w 10000"/>
                <a:gd name="connsiteY298" fmla="*/ 7666 h 10000"/>
                <a:gd name="connsiteX299" fmla="*/ 4309 w 10000"/>
                <a:gd name="connsiteY299" fmla="*/ 7850 h 10000"/>
                <a:gd name="connsiteX300" fmla="*/ 4343 w 10000"/>
                <a:gd name="connsiteY300" fmla="*/ 8050 h 10000"/>
                <a:gd name="connsiteX301" fmla="*/ 4372 w 10000"/>
                <a:gd name="connsiteY301" fmla="*/ 8221 h 10000"/>
                <a:gd name="connsiteX302" fmla="*/ 4400 w 10000"/>
                <a:gd name="connsiteY302" fmla="*/ 8418 h 10000"/>
                <a:gd name="connsiteX303" fmla="*/ 4418 w 10000"/>
                <a:gd name="connsiteY303" fmla="*/ 8635 h 10000"/>
                <a:gd name="connsiteX304" fmla="*/ 4439 w 10000"/>
                <a:gd name="connsiteY304" fmla="*/ 8835 h 10000"/>
                <a:gd name="connsiteX305" fmla="*/ 4490 w 10000"/>
                <a:gd name="connsiteY305" fmla="*/ 8805 h 10000"/>
                <a:gd name="connsiteX306" fmla="*/ 4535 w 10000"/>
                <a:gd name="connsiteY306" fmla="*/ 8723 h 10000"/>
                <a:gd name="connsiteX307" fmla="*/ 4570 w 10000"/>
                <a:gd name="connsiteY307" fmla="*/ 8635 h 10000"/>
                <a:gd name="connsiteX308" fmla="*/ 4601 w 10000"/>
                <a:gd name="connsiteY308" fmla="*/ 8534 h 10000"/>
                <a:gd name="connsiteX309" fmla="*/ 4624 w 10000"/>
                <a:gd name="connsiteY309" fmla="*/ 8418 h 10000"/>
                <a:gd name="connsiteX310" fmla="*/ 4649 w 10000"/>
                <a:gd name="connsiteY310" fmla="*/ 8292 h 10000"/>
                <a:gd name="connsiteX311" fmla="*/ 4667 w 10000"/>
                <a:gd name="connsiteY311" fmla="*/ 8178 h 10000"/>
                <a:gd name="connsiteX312" fmla="*/ 4689 w 10000"/>
                <a:gd name="connsiteY312" fmla="*/ 8066 h 10000"/>
                <a:gd name="connsiteX313" fmla="*/ 4710 w 10000"/>
                <a:gd name="connsiteY313" fmla="*/ 8178 h 10000"/>
                <a:gd name="connsiteX314" fmla="*/ 4700 w 10000"/>
                <a:gd name="connsiteY314" fmla="*/ 8432 h 10000"/>
                <a:gd name="connsiteX315" fmla="*/ 4673 w 10000"/>
                <a:gd name="connsiteY315" fmla="*/ 8705 h 10000"/>
                <a:gd name="connsiteX316" fmla="*/ 4649 w 10000"/>
                <a:gd name="connsiteY316" fmla="*/ 8948 h 10000"/>
                <a:gd name="connsiteX317" fmla="*/ 4607 w 10000"/>
                <a:gd name="connsiteY317" fmla="*/ 9205 h 10000"/>
                <a:gd name="connsiteX318" fmla="*/ 4570 w 10000"/>
                <a:gd name="connsiteY318" fmla="*/ 9459 h 10000"/>
                <a:gd name="connsiteX319" fmla="*/ 4530 w 10000"/>
                <a:gd name="connsiteY319" fmla="*/ 9703 h 10000"/>
                <a:gd name="connsiteX320" fmla="*/ 4734 w 10000"/>
                <a:gd name="connsiteY320" fmla="*/ 9861 h 10000"/>
                <a:gd name="connsiteX321" fmla="*/ 4749 w 10000"/>
                <a:gd name="connsiteY321" fmla="*/ 9673 h 10000"/>
                <a:gd name="connsiteX322" fmla="*/ 4772 w 10000"/>
                <a:gd name="connsiteY322" fmla="*/ 9516 h 10000"/>
                <a:gd name="connsiteX323" fmla="*/ 4888 w 10000"/>
                <a:gd name="connsiteY323" fmla="*/ 9474 h 10000"/>
                <a:gd name="connsiteX324" fmla="*/ 5013 w 10000"/>
                <a:gd name="connsiteY324" fmla="*/ 9389 h 10000"/>
                <a:gd name="connsiteX325" fmla="*/ 5137 w 10000"/>
                <a:gd name="connsiteY325" fmla="*/ 9304 h 10000"/>
                <a:gd name="connsiteX326" fmla="*/ 5261 w 10000"/>
                <a:gd name="connsiteY326" fmla="*/ 9233 h 10000"/>
                <a:gd name="connsiteX327" fmla="*/ 5383 w 10000"/>
                <a:gd name="connsiteY327" fmla="*/ 9148 h 10000"/>
                <a:gd name="connsiteX328" fmla="*/ 5502 w 10000"/>
                <a:gd name="connsiteY328" fmla="*/ 9063 h 10000"/>
                <a:gd name="connsiteX329" fmla="*/ 5627 w 10000"/>
                <a:gd name="connsiteY329" fmla="*/ 8977 h 10000"/>
                <a:gd name="connsiteX330" fmla="*/ 5747 w 10000"/>
                <a:gd name="connsiteY330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732 w 10000"/>
                <a:gd name="connsiteY66" fmla="*/ 3008 h 10000"/>
                <a:gd name="connsiteX67" fmla="*/ 8673 w 10000"/>
                <a:gd name="connsiteY67" fmla="*/ 2935 h 10000"/>
                <a:gd name="connsiteX68" fmla="*/ 8610 w 10000"/>
                <a:gd name="connsiteY68" fmla="*/ 2892 h 10000"/>
                <a:gd name="connsiteX69" fmla="*/ 8553 w 10000"/>
                <a:gd name="connsiteY69" fmla="*/ 2823 h 10000"/>
                <a:gd name="connsiteX70" fmla="*/ 8484 w 10000"/>
                <a:gd name="connsiteY70" fmla="*/ 2763 h 10000"/>
                <a:gd name="connsiteX71" fmla="*/ 8370 w 10000"/>
                <a:gd name="connsiteY71" fmla="*/ 2593 h 10000"/>
                <a:gd name="connsiteX72" fmla="*/ 8322 w 10000"/>
                <a:gd name="connsiteY72" fmla="*/ 2478 h 10000"/>
                <a:gd name="connsiteX73" fmla="*/ 8278 w 10000"/>
                <a:gd name="connsiteY73" fmla="*/ 2351 h 10000"/>
                <a:gd name="connsiteX74" fmla="*/ 8300 w 10000"/>
                <a:gd name="connsiteY74" fmla="*/ 2295 h 10000"/>
                <a:gd name="connsiteX75" fmla="*/ 8317 w 10000"/>
                <a:gd name="connsiteY75" fmla="*/ 2238 h 10000"/>
                <a:gd name="connsiteX76" fmla="*/ 8334 w 10000"/>
                <a:gd name="connsiteY76" fmla="*/ 2168 h 10000"/>
                <a:gd name="connsiteX77" fmla="*/ 8350 w 10000"/>
                <a:gd name="connsiteY77" fmla="*/ 2112 h 10000"/>
                <a:gd name="connsiteX78" fmla="*/ 8397 w 10000"/>
                <a:gd name="connsiteY78" fmla="*/ 1753 h 10000"/>
                <a:gd name="connsiteX79" fmla="*/ 8414 w 10000"/>
                <a:gd name="connsiteY79" fmla="*/ 1397 h 10000"/>
                <a:gd name="connsiteX80" fmla="*/ 8414 w 10000"/>
                <a:gd name="connsiteY80" fmla="*/ 1042 h 10000"/>
                <a:gd name="connsiteX81" fmla="*/ 8403 w 10000"/>
                <a:gd name="connsiteY81" fmla="*/ 685 h 10000"/>
                <a:gd name="connsiteX82" fmla="*/ 8370 w 10000"/>
                <a:gd name="connsiteY82" fmla="*/ 330 h 10000"/>
                <a:gd name="connsiteX83" fmla="*/ 8317 w 10000"/>
                <a:gd name="connsiteY83" fmla="*/ 0 h 10000"/>
                <a:gd name="connsiteX84" fmla="*/ 7834 w 10000"/>
                <a:gd name="connsiteY84" fmla="*/ 1925 h 10000"/>
                <a:gd name="connsiteX85" fmla="*/ 7704 w 10000"/>
                <a:gd name="connsiteY85" fmla="*/ 1955 h 10000"/>
                <a:gd name="connsiteX86" fmla="*/ 7580 w 10000"/>
                <a:gd name="connsiteY86" fmla="*/ 2025 h 10000"/>
                <a:gd name="connsiteX87" fmla="*/ 7457 w 10000"/>
                <a:gd name="connsiteY87" fmla="*/ 2112 h 10000"/>
                <a:gd name="connsiteX88" fmla="*/ 7338 w 10000"/>
                <a:gd name="connsiteY88" fmla="*/ 2195 h 10000"/>
                <a:gd name="connsiteX89" fmla="*/ 7224 w 10000"/>
                <a:gd name="connsiteY89" fmla="*/ 2337 h 10000"/>
                <a:gd name="connsiteX90" fmla="*/ 6050 w 10000"/>
                <a:gd name="connsiteY90" fmla="*/ 6569 h 10000"/>
                <a:gd name="connsiteX91" fmla="*/ 5932 w 10000"/>
                <a:gd name="connsiteY91" fmla="*/ 6439 h 10000"/>
                <a:gd name="connsiteX92" fmla="*/ 5834 w 10000"/>
                <a:gd name="connsiteY92" fmla="*/ 6371 h 10000"/>
                <a:gd name="connsiteX93" fmla="*/ 5747 w 10000"/>
                <a:gd name="connsiteY93" fmla="*/ 6284 h 10000"/>
                <a:gd name="connsiteX94" fmla="*/ 5656 w 10000"/>
                <a:gd name="connsiteY94" fmla="*/ 6185 h 10000"/>
                <a:gd name="connsiteX95" fmla="*/ 5573 w 10000"/>
                <a:gd name="connsiteY95" fmla="*/ 6100 h 10000"/>
                <a:gd name="connsiteX96" fmla="*/ 5514 w 10000"/>
                <a:gd name="connsiteY96" fmla="*/ 6000 h 10000"/>
                <a:gd name="connsiteX97" fmla="*/ 5486 w 10000"/>
                <a:gd name="connsiteY97" fmla="*/ 5886 h 10000"/>
                <a:gd name="connsiteX98" fmla="*/ 5372 w 10000"/>
                <a:gd name="connsiteY98" fmla="*/ 5928 h 10000"/>
                <a:gd name="connsiteX99" fmla="*/ 5188 w 10000"/>
                <a:gd name="connsiteY99" fmla="*/ 6013 h 10000"/>
                <a:gd name="connsiteX100" fmla="*/ 4958 w 10000"/>
                <a:gd name="connsiteY100" fmla="*/ 6100 h 10000"/>
                <a:gd name="connsiteX101" fmla="*/ 4683 w 10000"/>
                <a:gd name="connsiteY101" fmla="*/ 6226 h 10000"/>
                <a:gd name="connsiteX102" fmla="*/ 4367 w 10000"/>
                <a:gd name="connsiteY102" fmla="*/ 6355 h 10000"/>
                <a:gd name="connsiteX103" fmla="*/ 4028 w 10000"/>
                <a:gd name="connsiteY103" fmla="*/ 6483 h 10000"/>
                <a:gd name="connsiteX104" fmla="*/ 3680 w 10000"/>
                <a:gd name="connsiteY104" fmla="*/ 6637 h 10000"/>
                <a:gd name="connsiteX105" fmla="*/ 3324 w 10000"/>
                <a:gd name="connsiteY105" fmla="*/ 6781 h 10000"/>
                <a:gd name="connsiteX106" fmla="*/ 2974 w 10000"/>
                <a:gd name="connsiteY106" fmla="*/ 6925 h 10000"/>
                <a:gd name="connsiteX107" fmla="*/ 2645 w 10000"/>
                <a:gd name="connsiteY107" fmla="*/ 7082 h 10000"/>
                <a:gd name="connsiteX108" fmla="*/ 2337 w 10000"/>
                <a:gd name="connsiteY108" fmla="*/ 7208 h 10000"/>
                <a:gd name="connsiteX109" fmla="*/ 2054 w 10000"/>
                <a:gd name="connsiteY109" fmla="*/ 7325 h 10000"/>
                <a:gd name="connsiteX110" fmla="*/ 1824 w 10000"/>
                <a:gd name="connsiteY110" fmla="*/ 7423 h 10000"/>
                <a:gd name="connsiteX111" fmla="*/ 1648 w 10000"/>
                <a:gd name="connsiteY111" fmla="*/ 7480 h 10000"/>
                <a:gd name="connsiteX112" fmla="*/ 1529 w 10000"/>
                <a:gd name="connsiteY112" fmla="*/ 7538 h 10000"/>
                <a:gd name="connsiteX113" fmla="*/ 1492 w 10000"/>
                <a:gd name="connsiteY113" fmla="*/ 7551 h 10000"/>
                <a:gd name="connsiteX114" fmla="*/ 1400 w 10000"/>
                <a:gd name="connsiteY114" fmla="*/ 7480 h 10000"/>
                <a:gd name="connsiteX115" fmla="*/ 1311 w 10000"/>
                <a:gd name="connsiteY115" fmla="*/ 7410 h 10000"/>
                <a:gd name="connsiteX116" fmla="*/ 1228 w 10000"/>
                <a:gd name="connsiteY116" fmla="*/ 7339 h 10000"/>
                <a:gd name="connsiteX117" fmla="*/ 1138 w 10000"/>
                <a:gd name="connsiteY117" fmla="*/ 7254 h 10000"/>
                <a:gd name="connsiteX118" fmla="*/ 1046 w 10000"/>
                <a:gd name="connsiteY118" fmla="*/ 7178 h 10000"/>
                <a:gd name="connsiteX119" fmla="*/ 956 w 10000"/>
                <a:gd name="connsiteY119" fmla="*/ 7095 h 10000"/>
                <a:gd name="connsiteX120" fmla="*/ 871 w 10000"/>
                <a:gd name="connsiteY120" fmla="*/ 7024 h 10000"/>
                <a:gd name="connsiteX121" fmla="*/ 783 w 10000"/>
                <a:gd name="connsiteY121" fmla="*/ 6941 h 10000"/>
                <a:gd name="connsiteX122" fmla="*/ 694 w 10000"/>
                <a:gd name="connsiteY122" fmla="*/ 6869 h 10000"/>
                <a:gd name="connsiteX123" fmla="*/ 600 w 10000"/>
                <a:gd name="connsiteY123" fmla="*/ 6798 h 10000"/>
                <a:gd name="connsiteX124" fmla="*/ 517 w 10000"/>
                <a:gd name="connsiteY124" fmla="*/ 6711 h 10000"/>
                <a:gd name="connsiteX125" fmla="*/ 423 w 10000"/>
                <a:gd name="connsiteY125" fmla="*/ 6653 h 10000"/>
                <a:gd name="connsiteX126" fmla="*/ 333 w 10000"/>
                <a:gd name="connsiteY126" fmla="*/ 6582 h 10000"/>
                <a:gd name="connsiteX127" fmla="*/ 243 w 10000"/>
                <a:gd name="connsiteY127" fmla="*/ 6511 h 10000"/>
                <a:gd name="connsiteX128" fmla="*/ 152 w 10000"/>
                <a:gd name="connsiteY128" fmla="*/ 6455 h 10000"/>
                <a:gd name="connsiteX129" fmla="*/ 61 w 10000"/>
                <a:gd name="connsiteY129" fmla="*/ 6385 h 10000"/>
                <a:gd name="connsiteX130" fmla="*/ 0 w 10000"/>
                <a:gd name="connsiteY130" fmla="*/ 6551 h 10000"/>
                <a:gd name="connsiteX131" fmla="*/ 15 w 10000"/>
                <a:gd name="connsiteY131" fmla="*/ 6582 h 10000"/>
                <a:gd name="connsiteX132" fmla="*/ 55 w 10000"/>
                <a:gd name="connsiteY132" fmla="*/ 6637 h 10000"/>
                <a:gd name="connsiteX133" fmla="*/ 116 w 10000"/>
                <a:gd name="connsiteY133" fmla="*/ 6698 h 10000"/>
                <a:gd name="connsiteX134" fmla="*/ 195 w 10000"/>
                <a:gd name="connsiteY134" fmla="*/ 6781 h 10000"/>
                <a:gd name="connsiteX135" fmla="*/ 293 w 10000"/>
                <a:gd name="connsiteY135" fmla="*/ 6869 h 10000"/>
                <a:gd name="connsiteX136" fmla="*/ 402 w 10000"/>
                <a:gd name="connsiteY136" fmla="*/ 6967 h 10000"/>
                <a:gd name="connsiteX137" fmla="*/ 505 w 10000"/>
                <a:gd name="connsiteY137" fmla="*/ 7082 h 10000"/>
                <a:gd name="connsiteX138" fmla="*/ 617 w 10000"/>
                <a:gd name="connsiteY138" fmla="*/ 7178 h 10000"/>
                <a:gd name="connsiteX139" fmla="*/ 731 w 10000"/>
                <a:gd name="connsiteY139" fmla="*/ 7296 h 10000"/>
                <a:gd name="connsiteX140" fmla="*/ 837 w 10000"/>
                <a:gd name="connsiteY140" fmla="*/ 7394 h 10000"/>
                <a:gd name="connsiteX141" fmla="*/ 946 w 10000"/>
                <a:gd name="connsiteY141" fmla="*/ 7480 h 10000"/>
                <a:gd name="connsiteX142" fmla="*/ 1034 w 10000"/>
                <a:gd name="connsiteY142" fmla="*/ 7566 h 10000"/>
                <a:gd name="connsiteX143" fmla="*/ 1107 w 10000"/>
                <a:gd name="connsiteY143" fmla="*/ 7653 h 10000"/>
                <a:gd name="connsiteX144" fmla="*/ 1169 w 10000"/>
                <a:gd name="connsiteY144" fmla="*/ 7694 h 10000"/>
                <a:gd name="connsiteX145" fmla="*/ 1212 w 10000"/>
                <a:gd name="connsiteY145" fmla="*/ 7738 h 10000"/>
                <a:gd name="connsiteX146" fmla="*/ 1223 w 10000"/>
                <a:gd name="connsiteY146" fmla="*/ 7753 h 10000"/>
                <a:gd name="connsiteX147" fmla="*/ 1217 w 10000"/>
                <a:gd name="connsiteY147" fmla="*/ 7753 h 10000"/>
                <a:gd name="connsiteX148" fmla="*/ 1194 w 10000"/>
                <a:gd name="connsiteY148" fmla="*/ 7766 h 10000"/>
                <a:gd name="connsiteX149" fmla="*/ 1169 w 10000"/>
                <a:gd name="connsiteY149" fmla="*/ 7795 h 10000"/>
                <a:gd name="connsiteX150" fmla="*/ 1138 w 10000"/>
                <a:gd name="connsiteY150" fmla="*/ 7836 h 10000"/>
                <a:gd name="connsiteX151" fmla="*/ 1096 w 10000"/>
                <a:gd name="connsiteY151" fmla="*/ 7865 h 10000"/>
                <a:gd name="connsiteX152" fmla="*/ 1062 w 10000"/>
                <a:gd name="connsiteY152" fmla="*/ 7907 h 10000"/>
                <a:gd name="connsiteX153" fmla="*/ 1034 w 10000"/>
                <a:gd name="connsiteY153" fmla="*/ 7950 h 10000"/>
                <a:gd name="connsiteX154" fmla="*/ 1006 w 10000"/>
                <a:gd name="connsiteY154" fmla="*/ 7993 h 10000"/>
                <a:gd name="connsiteX155" fmla="*/ 2761 w 10000"/>
                <a:gd name="connsiteY155" fmla="*/ 9944 h 10000"/>
                <a:gd name="connsiteX156" fmla="*/ 2798 w 10000"/>
                <a:gd name="connsiteY156" fmla="*/ 9987 h 10000"/>
                <a:gd name="connsiteX157" fmla="*/ 2825 w 10000"/>
                <a:gd name="connsiteY157" fmla="*/ 10000 h 10000"/>
                <a:gd name="connsiteX158" fmla="*/ 2858 w 10000"/>
                <a:gd name="connsiteY158" fmla="*/ 10000 h 10000"/>
                <a:gd name="connsiteX159" fmla="*/ 2893 w 10000"/>
                <a:gd name="connsiteY159" fmla="*/ 9928 h 10000"/>
                <a:gd name="connsiteX160" fmla="*/ 1384 w 10000"/>
                <a:gd name="connsiteY160" fmla="*/ 8106 h 10000"/>
                <a:gd name="connsiteX161" fmla="*/ 1486 w 10000"/>
                <a:gd name="connsiteY161" fmla="*/ 8050 h 10000"/>
                <a:gd name="connsiteX162" fmla="*/ 1661 w 10000"/>
                <a:gd name="connsiteY162" fmla="*/ 7963 h 10000"/>
                <a:gd name="connsiteX163" fmla="*/ 1890 w 10000"/>
                <a:gd name="connsiteY163" fmla="*/ 7836 h 10000"/>
                <a:gd name="connsiteX164" fmla="*/ 2167 w 10000"/>
                <a:gd name="connsiteY164" fmla="*/ 7694 h 10000"/>
                <a:gd name="connsiteX165" fmla="*/ 2482 w 10000"/>
                <a:gd name="connsiteY165" fmla="*/ 7551 h 10000"/>
                <a:gd name="connsiteX166" fmla="*/ 2825 w 10000"/>
                <a:gd name="connsiteY166" fmla="*/ 7394 h 10000"/>
                <a:gd name="connsiteX167" fmla="*/ 3190 w 10000"/>
                <a:gd name="connsiteY167" fmla="*/ 7208 h 10000"/>
                <a:gd name="connsiteX168" fmla="*/ 3550 w 10000"/>
                <a:gd name="connsiteY168" fmla="*/ 7038 h 10000"/>
                <a:gd name="connsiteX169" fmla="*/ 3916 w 10000"/>
                <a:gd name="connsiteY169" fmla="*/ 6881 h 10000"/>
                <a:gd name="connsiteX170" fmla="*/ 4260 w 10000"/>
                <a:gd name="connsiteY170" fmla="*/ 6711 h 10000"/>
                <a:gd name="connsiteX171" fmla="*/ 4581 w 10000"/>
                <a:gd name="connsiteY171" fmla="*/ 6569 h 10000"/>
                <a:gd name="connsiteX172" fmla="*/ 4867 w 10000"/>
                <a:gd name="connsiteY172" fmla="*/ 6426 h 10000"/>
                <a:gd name="connsiteX173" fmla="*/ 5115 w 10000"/>
                <a:gd name="connsiteY173" fmla="*/ 6326 h 10000"/>
                <a:gd name="connsiteX174" fmla="*/ 5296 w 10000"/>
                <a:gd name="connsiteY174" fmla="*/ 6226 h 10000"/>
                <a:gd name="connsiteX175" fmla="*/ 5419 w 10000"/>
                <a:gd name="connsiteY175" fmla="*/ 6170 h 10000"/>
                <a:gd name="connsiteX176" fmla="*/ 5457 w 10000"/>
                <a:gd name="connsiteY176" fmla="*/ 6158 h 10000"/>
                <a:gd name="connsiteX177" fmla="*/ 5527 w 10000"/>
                <a:gd name="connsiteY177" fmla="*/ 6255 h 10000"/>
                <a:gd name="connsiteX178" fmla="*/ 5598 w 10000"/>
                <a:gd name="connsiteY178" fmla="*/ 6355 h 10000"/>
                <a:gd name="connsiteX179" fmla="*/ 5677 w 10000"/>
                <a:gd name="connsiteY179" fmla="*/ 6455 h 10000"/>
                <a:gd name="connsiteX180" fmla="*/ 5757 w 10000"/>
                <a:gd name="connsiteY180" fmla="*/ 6569 h 10000"/>
                <a:gd name="connsiteX181" fmla="*/ 5824 w 10000"/>
                <a:gd name="connsiteY181" fmla="*/ 6683 h 10000"/>
                <a:gd name="connsiteX182" fmla="*/ 5897 w 10000"/>
                <a:gd name="connsiteY182" fmla="*/ 6798 h 10000"/>
                <a:gd name="connsiteX183" fmla="*/ 5965 w 10000"/>
                <a:gd name="connsiteY183" fmla="*/ 6910 h 10000"/>
                <a:gd name="connsiteX184" fmla="*/ 6034 w 10000"/>
                <a:gd name="connsiteY184" fmla="*/ 7038 h 10000"/>
                <a:gd name="connsiteX185" fmla="*/ 6029 w 10000"/>
                <a:gd name="connsiteY185" fmla="*/ 7464 h 10000"/>
                <a:gd name="connsiteX186" fmla="*/ 6000 w 10000"/>
                <a:gd name="connsiteY186" fmla="*/ 7865 h 10000"/>
                <a:gd name="connsiteX187" fmla="*/ 5965 w 10000"/>
                <a:gd name="connsiteY187" fmla="*/ 8279 h 10000"/>
                <a:gd name="connsiteX188" fmla="*/ 5932 w 10000"/>
                <a:gd name="connsiteY188" fmla="*/ 8649 h 10000"/>
                <a:gd name="connsiteX189" fmla="*/ 5886 w 10000"/>
                <a:gd name="connsiteY189" fmla="*/ 8519 h 10000"/>
                <a:gd name="connsiteX190" fmla="*/ 5834 w 10000"/>
                <a:gd name="connsiteY190" fmla="*/ 8391 h 10000"/>
                <a:gd name="connsiteX191" fmla="*/ 5791 w 10000"/>
                <a:gd name="connsiteY191" fmla="*/ 8263 h 10000"/>
                <a:gd name="connsiteX192" fmla="*/ 5747 w 10000"/>
                <a:gd name="connsiteY192" fmla="*/ 8146 h 10000"/>
                <a:gd name="connsiteX193" fmla="*/ 5700 w 10000"/>
                <a:gd name="connsiteY193" fmla="*/ 8020 h 10000"/>
                <a:gd name="connsiteX194" fmla="*/ 5656 w 10000"/>
                <a:gd name="connsiteY194" fmla="*/ 7907 h 10000"/>
                <a:gd name="connsiteX195" fmla="*/ 5604 w 10000"/>
                <a:gd name="connsiteY195" fmla="*/ 7795 h 10000"/>
                <a:gd name="connsiteX196" fmla="*/ 5547 w 10000"/>
                <a:gd name="connsiteY196" fmla="*/ 7694 h 10000"/>
                <a:gd name="connsiteX197" fmla="*/ 5593 w 10000"/>
                <a:gd name="connsiteY197" fmla="*/ 7694 h 10000"/>
                <a:gd name="connsiteX198" fmla="*/ 5639 w 10000"/>
                <a:gd name="connsiteY198" fmla="*/ 7738 h 10000"/>
                <a:gd name="connsiteX199" fmla="*/ 5683 w 10000"/>
                <a:gd name="connsiteY199" fmla="*/ 7808 h 10000"/>
                <a:gd name="connsiteX200" fmla="*/ 5723 w 10000"/>
                <a:gd name="connsiteY200" fmla="*/ 7895 h 10000"/>
                <a:gd name="connsiteX201" fmla="*/ 5770 w 10000"/>
                <a:gd name="connsiteY201" fmla="*/ 7980 h 10000"/>
                <a:gd name="connsiteX202" fmla="*/ 5813 w 10000"/>
                <a:gd name="connsiteY202" fmla="*/ 8007 h 10000"/>
                <a:gd name="connsiteX203" fmla="*/ 5857 w 10000"/>
                <a:gd name="connsiteY203" fmla="*/ 8007 h 10000"/>
                <a:gd name="connsiteX204" fmla="*/ 5907 w 10000"/>
                <a:gd name="connsiteY204" fmla="*/ 7950 h 10000"/>
                <a:gd name="connsiteX205" fmla="*/ 5864 w 10000"/>
                <a:gd name="connsiteY205" fmla="*/ 7753 h 10000"/>
                <a:gd name="connsiteX206" fmla="*/ 5807 w 10000"/>
                <a:gd name="connsiteY206" fmla="*/ 7566 h 10000"/>
                <a:gd name="connsiteX207" fmla="*/ 5747 w 10000"/>
                <a:gd name="connsiteY207" fmla="*/ 7410 h 10000"/>
                <a:gd name="connsiteX208" fmla="*/ 5677 w 10000"/>
                <a:gd name="connsiteY208" fmla="*/ 7239 h 10000"/>
                <a:gd name="connsiteX209" fmla="*/ 5604 w 10000"/>
                <a:gd name="connsiteY209" fmla="*/ 7095 h 10000"/>
                <a:gd name="connsiteX210" fmla="*/ 5527 w 10000"/>
                <a:gd name="connsiteY210" fmla="*/ 6967 h 10000"/>
                <a:gd name="connsiteX211" fmla="*/ 5447 w 10000"/>
                <a:gd name="connsiteY211" fmla="*/ 6854 h 10000"/>
                <a:gd name="connsiteX212" fmla="*/ 5372 w 10000"/>
                <a:gd name="connsiteY212" fmla="*/ 6753 h 10000"/>
                <a:gd name="connsiteX213" fmla="*/ 5424 w 10000"/>
                <a:gd name="connsiteY213" fmla="*/ 6766 h 10000"/>
                <a:gd name="connsiteX214" fmla="*/ 5475 w 10000"/>
                <a:gd name="connsiteY214" fmla="*/ 6781 h 10000"/>
                <a:gd name="connsiteX215" fmla="*/ 5527 w 10000"/>
                <a:gd name="connsiteY215" fmla="*/ 6811 h 10000"/>
                <a:gd name="connsiteX216" fmla="*/ 5578 w 10000"/>
                <a:gd name="connsiteY216" fmla="*/ 6854 h 10000"/>
                <a:gd name="connsiteX217" fmla="*/ 5632 w 10000"/>
                <a:gd name="connsiteY217" fmla="*/ 6881 h 10000"/>
                <a:gd name="connsiteX218" fmla="*/ 5683 w 10000"/>
                <a:gd name="connsiteY218" fmla="*/ 6925 h 10000"/>
                <a:gd name="connsiteX219" fmla="*/ 5728 w 10000"/>
                <a:gd name="connsiteY219" fmla="*/ 6981 h 10000"/>
                <a:gd name="connsiteX220" fmla="*/ 5775 w 10000"/>
                <a:gd name="connsiteY220" fmla="*/ 7038 h 10000"/>
                <a:gd name="connsiteX221" fmla="*/ 5801 w 10000"/>
                <a:gd name="connsiteY221" fmla="*/ 7053 h 10000"/>
                <a:gd name="connsiteX222" fmla="*/ 5824 w 10000"/>
                <a:gd name="connsiteY222" fmla="*/ 7108 h 10000"/>
                <a:gd name="connsiteX223" fmla="*/ 5852 w 10000"/>
                <a:gd name="connsiteY223" fmla="*/ 7178 h 10000"/>
                <a:gd name="connsiteX224" fmla="*/ 5870 w 10000"/>
                <a:gd name="connsiteY224" fmla="*/ 7225 h 10000"/>
                <a:gd name="connsiteX225" fmla="*/ 5897 w 10000"/>
                <a:gd name="connsiteY225" fmla="*/ 7296 h 10000"/>
                <a:gd name="connsiteX226" fmla="*/ 5920 w 10000"/>
                <a:gd name="connsiteY226" fmla="*/ 7310 h 10000"/>
                <a:gd name="connsiteX227" fmla="*/ 5947 w 10000"/>
                <a:gd name="connsiteY227" fmla="*/ 7296 h 10000"/>
                <a:gd name="connsiteX228" fmla="*/ 5982 w 10000"/>
                <a:gd name="connsiteY228" fmla="*/ 7225 h 10000"/>
                <a:gd name="connsiteX229" fmla="*/ 5937 w 10000"/>
                <a:gd name="connsiteY229" fmla="*/ 7082 h 10000"/>
                <a:gd name="connsiteX230" fmla="*/ 5886 w 10000"/>
                <a:gd name="connsiteY230" fmla="*/ 6967 h 10000"/>
                <a:gd name="connsiteX231" fmla="*/ 5824 w 10000"/>
                <a:gd name="connsiteY231" fmla="*/ 6869 h 10000"/>
                <a:gd name="connsiteX232" fmla="*/ 5770 w 10000"/>
                <a:gd name="connsiteY232" fmla="*/ 6781 h 10000"/>
                <a:gd name="connsiteX233" fmla="*/ 5700 w 10000"/>
                <a:gd name="connsiteY233" fmla="*/ 6711 h 10000"/>
                <a:gd name="connsiteX234" fmla="*/ 5639 w 10000"/>
                <a:gd name="connsiteY234" fmla="*/ 6669 h 10000"/>
                <a:gd name="connsiteX235" fmla="*/ 5568 w 10000"/>
                <a:gd name="connsiteY235" fmla="*/ 6597 h 10000"/>
                <a:gd name="connsiteX236" fmla="*/ 5502 w 10000"/>
                <a:gd name="connsiteY236" fmla="*/ 6551 h 10000"/>
                <a:gd name="connsiteX237" fmla="*/ 5463 w 10000"/>
                <a:gd name="connsiteY237" fmla="*/ 6511 h 10000"/>
                <a:gd name="connsiteX238" fmla="*/ 5419 w 10000"/>
                <a:gd name="connsiteY238" fmla="*/ 6496 h 10000"/>
                <a:gd name="connsiteX239" fmla="*/ 5378 w 10000"/>
                <a:gd name="connsiteY239" fmla="*/ 6496 h 10000"/>
                <a:gd name="connsiteX240" fmla="*/ 5344 w 10000"/>
                <a:gd name="connsiteY240" fmla="*/ 6569 h 10000"/>
                <a:gd name="connsiteX241" fmla="*/ 5344 w 10000"/>
                <a:gd name="connsiteY241" fmla="*/ 6610 h 10000"/>
                <a:gd name="connsiteX242" fmla="*/ 5350 w 10000"/>
                <a:gd name="connsiteY242" fmla="*/ 6669 h 10000"/>
                <a:gd name="connsiteX243" fmla="*/ 5355 w 10000"/>
                <a:gd name="connsiteY243" fmla="*/ 6698 h 10000"/>
                <a:gd name="connsiteX244" fmla="*/ 5372 w 10000"/>
                <a:gd name="connsiteY244" fmla="*/ 6724 h 10000"/>
                <a:gd name="connsiteX245" fmla="*/ 5328 w 10000"/>
                <a:gd name="connsiteY245" fmla="*/ 6766 h 10000"/>
                <a:gd name="connsiteX246" fmla="*/ 5272 w 10000"/>
                <a:gd name="connsiteY246" fmla="*/ 6781 h 10000"/>
                <a:gd name="connsiteX247" fmla="*/ 5234 w 10000"/>
                <a:gd name="connsiteY247" fmla="*/ 6811 h 10000"/>
                <a:gd name="connsiteX248" fmla="*/ 5229 w 10000"/>
                <a:gd name="connsiteY248" fmla="*/ 6941 h 10000"/>
                <a:gd name="connsiteX249" fmla="*/ 5284 w 10000"/>
                <a:gd name="connsiteY249" fmla="*/ 6995 h 10000"/>
                <a:gd name="connsiteX250" fmla="*/ 5334 w 10000"/>
                <a:gd name="connsiteY250" fmla="*/ 7038 h 10000"/>
                <a:gd name="connsiteX251" fmla="*/ 5383 w 10000"/>
                <a:gd name="connsiteY251" fmla="*/ 7095 h 10000"/>
                <a:gd name="connsiteX252" fmla="*/ 5440 w 10000"/>
                <a:gd name="connsiteY252" fmla="*/ 7123 h 10000"/>
                <a:gd name="connsiteX253" fmla="*/ 5486 w 10000"/>
                <a:gd name="connsiteY253" fmla="*/ 7178 h 10000"/>
                <a:gd name="connsiteX254" fmla="*/ 5542 w 10000"/>
                <a:gd name="connsiteY254" fmla="*/ 7239 h 10000"/>
                <a:gd name="connsiteX255" fmla="*/ 5588 w 10000"/>
                <a:gd name="connsiteY255" fmla="*/ 7325 h 10000"/>
                <a:gd name="connsiteX256" fmla="*/ 5632 w 10000"/>
                <a:gd name="connsiteY256" fmla="*/ 7410 h 10000"/>
                <a:gd name="connsiteX257" fmla="*/ 5593 w 10000"/>
                <a:gd name="connsiteY257" fmla="*/ 7423 h 10000"/>
                <a:gd name="connsiteX258" fmla="*/ 5547 w 10000"/>
                <a:gd name="connsiteY258" fmla="*/ 7423 h 10000"/>
                <a:gd name="connsiteX259" fmla="*/ 5508 w 10000"/>
                <a:gd name="connsiteY259" fmla="*/ 7410 h 10000"/>
                <a:gd name="connsiteX260" fmla="*/ 5463 w 10000"/>
                <a:gd name="connsiteY260" fmla="*/ 7367 h 10000"/>
                <a:gd name="connsiteX261" fmla="*/ 5419 w 10000"/>
                <a:gd name="connsiteY261" fmla="*/ 7339 h 10000"/>
                <a:gd name="connsiteX262" fmla="*/ 5372 w 10000"/>
                <a:gd name="connsiteY262" fmla="*/ 7325 h 10000"/>
                <a:gd name="connsiteX263" fmla="*/ 5334 w 10000"/>
                <a:gd name="connsiteY263" fmla="*/ 7353 h 10000"/>
                <a:gd name="connsiteX264" fmla="*/ 5289 w 10000"/>
                <a:gd name="connsiteY264" fmla="*/ 7410 h 10000"/>
                <a:gd name="connsiteX265" fmla="*/ 5306 w 10000"/>
                <a:gd name="connsiteY265" fmla="*/ 7580 h 10000"/>
                <a:gd name="connsiteX266" fmla="*/ 5344 w 10000"/>
                <a:gd name="connsiteY266" fmla="*/ 7738 h 10000"/>
                <a:gd name="connsiteX267" fmla="*/ 5389 w 10000"/>
                <a:gd name="connsiteY267" fmla="*/ 7850 h 10000"/>
                <a:gd name="connsiteX268" fmla="*/ 5447 w 10000"/>
                <a:gd name="connsiteY268" fmla="*/ 7963 h 10000"/>
                <a:gd name="connsiteX269" fmla="*/ 5502 w 10000"/>
                <a:gd name="connsiteY269" fmla="*/ 8078 h 10000"/>
                <a:gd name="connsiteX270" fmla="*/ 5562 w 10000"/>
                <a:gd name="connsiteY270" fmla="*/ 8206 h 10000"/>
                <a:gd name="connsiteX271" fmla="*/ 5604 w 10000"/>
                <a:gd name="connsiteY271" fmla="*/ 8376 h 10000"/>
                <a:gd name="connsiteX272" fmla="*/ 5644 w 10000"/>
                <a:gd name="connsiteY272" fmla="*/ 8547 h 10000"/>
                <a:gd name="connsiteX273" fmla="*/ 5542 w 10000"/>
                <a:gd name="connsiteY273" fmla="*/ 8606 h 10000"/>
                <a:gd name="connsiteX274" fmla="*/ 5429 w 10000"/>
                <a:gd name="connsiteY274" fmla="*/ 8664 h 10000"/>
                <a:gd name="connsiteX275" fmla="*/ 5328 w 10000"/>
                <a:gd name="connsiteY275" fmla="*/ 8750 h 10000"/>
                <a:gd name="connsiteX276" fmla="*/ 5224 w 10000"/>
                <a:gd name="connsiteY276" fmla="*/ 8835 h 10000"/>
                <a:gd name="connsiteX277" fmla="*/ 5121 w 10000"/>
                <a:gd name="connsiteY277" fmla="*/ 8920 h 10000"/>
                <a:gd name="connsiteX278" fmla="*/ 5013 w 10000"/>
                <a:gd name="connsiteY278" fmla="*/ 8977 h 10000"/>
                <a:gd name="connsiteX279" fmla="*/ 4904 w 10000"/>
                <a:gd name="connsiteY279" fmla="*/ 9033 h 10000"/>
                <a:gd name="connsiteX280" fmla="*/ 4800 w 10000"/>
                <a:gd name="connsiteY280" fmla="*/ 9048 h 10000"/>
                <a:gd name="connsiteX281" fmla="*/ 4822 w 10000"/>
                <a:gd name="connsiteY281" fmla="*/ 8693 h 10000"/>
                <a:gd name="connsiteX282" fmla="*/ 4832 w 10000"/>
                <a:gd name="connsiteY282" fmla="*/ 8292 h 10000"/>
                <a:gd name="connsiteX283" fmla="*/ 4822 w 10000"/>
                <a:gd name="connsiteY283" fmla="*/ 7907 h 10000"/>
                <a:gd name="connsiteX284" fmla="*/ 4800 w 10000"/>
                <a:gd name="connsiteY284" fmla="*/ 7551 h 10000"/>
                <a:gd name="connsiteX285" fmla="*/ 4772 w 10000"/>
                <a:gd name="connsiteY285" fmla="*/ 7437 h 10000"/>
                <a:gd name="connsiteX286" fmla="*/ 4744 w 10000"/>
                <a:gd name="connsiteY286" fmla="*/ 7310 h 10000"/>
                <a:gd name="connsiteX287" fmla="*/ 4710 w 10000"/>
                <a:gd name="connsiteY287" fmla="*/ 7194 h 10000"/>
                <a:gd name="connsiteX288" fmla="*/ 4659 w 10000"/>
                <a:gd name="connsiteY288" fmla="*/ 7151 h 10000"/>
                <a:gd name="connsiteX289" fmla="*/ 4607 w 10000"/>
                <a:gd name="connsiteY289" fmla="*/ 7394 h 10000"/>
                <a:gd name="connsiteX290" fmla="*/ 4575 w 10000"/>
                <a:gd name="connsiteY290" fmla="*/ 7639 h 10000"/>
                <a:gd name="connsiteX291" fmla="*/ 4540 w 10000"/>
                <a:gd name="connsiteY291" fmla="*/ 7879 h 10000"/>
                <a:gd name="connsiteX292" fmla="*/ 4483 w 10000"/>
                <a:gd name="connsiteY292" fmla="*/ 8106 h 10000"/>
                <a:gd name="connsiteX293" fmla="*/ 4260 w 10000"/>
                <a:gd name="connsiteY293" fmla="*/ 7151 h 10000"/>
                <a:gd name="connsiteX294" fmla="*/ 4192 w 10000"/>
                <a:gd name="connsiteY294" fmla="*/ 7151 h 10000"/>
                <a:gd name="connsiteX295" fmla="*/ 4192 w 10000"/>
                <a:gd name="connsiteY295" fmla="*/ 7310 h 10000"/>
                <a:gd name="connsiteX296" fmla="*/ 4239 w 10000"/>
                <a:gd name="connsiteY296" fmla="*/ 7480 h 10000"/>
                <a:gd name="connsiteX297" fmla="*/ 4278 w 10000"/>
                <a:gd name="connsiteY297" fmla="*/ 7666 h 10000"/>
                <a:gd name="connsiteX298" fmla="*/ 4309 w 10000"/>
                <a:gd name="connsiteY298" fmla="*/ 7850 h 10000"/>
                <a:gd name="connsiteX299" fmla="*/ 4343 w 10000"/>
                <a:gd name="connsiteY299" fmla="*/ 8050 h 10000"/>
                <a:gd name="connsiteX300" fmla="*/ 4372 w 10000"/>
                <a:gd name="connsiteY300" fmla="*/ 8221 h 10000"/>
                <a:gd name="connsiteX301" fmla="*/ 4400 w 10000"/>
                <a:gd name="connsiteY301" fmla="*/ 8418 h 10000"/>
                <a:gd name="connsiteX302" fmla="*/ 4418 w 10000"/>
                <a:gd name="connsiteY302" fmla="*/ 8635 h 10000"/>
                <a:gd name="connsiteX303" fmla="*/ 4439 w 10000"/>
                <a:gd name="connsiteY303" fmla="*/ 8835 h 10000"/>
                <a:gd name="connsiteX304" fmla="*/ 4490 w 10000"/>
                <a:gd name="connsiteY304" fmla="*/ 8805 h 10000"/>
                <a:gd name="connsiteX305" fmla="*/ 4535 w 10000"/>
                <a:gd name="connsiteY305" fmla="*/ 8723 h 10000"/>
                <a:gd name="connsiteX306" fmla="*/ 4570 w 10000"/>
                <a:gd name="connsiteY306" fmla="*/ 8635 h 10000"/>
                <a:gd name="connsiteX307" fmla="*/ 4601 w 10000"/>
                <a:gd name="connsiteY307" fmla="*/ 8534 h 10000"/>
                <a:gd name="connsiteX308" fmla="*/ 4624 w 10000"/>
                <a:gd name="connsiteY308" fmla="*/ 8418 h 10000"/>
                <a:gd name="connsiteX309" fmla="*/ 4649 w 10000"/>
                <a:gd name="connsiteY309" fmla="*/ 8292 h 10000"/>
                <a:gd name="connsiteX310" fmla="*/ 4667 w 10000"/>
                <a:gd name="connsiteY310" fmla="*/ 8178 h 10000"/>
                <a:gd name="connsiteX311" fmla="*/ 4689 w 10000"/>
                <a:gd name="connsiteY311" fmla="*/ 8066 h 10000"/>
                <a:gd name="connsiteX312" fmla="*/ 4710 w 10000"/>
                <a:gd name="connsiteY312" fmla="*/ 8178 h 10000"/>
                <a:gd name="connsiteX313" fmla="*/ 4700 w 10000"/>
                <a:gd name="connsiteY313" fmla="*/ 8432 h 10000"/>
                <a:gd name="connsiteX314" fmla="*/ 4673 w 10000"/>
                <a:gd name="connsiteY314" fmla="*/ 8705 h 10000"/>
                <a:gd name="connsiteX315" fmla="*/ 4649 w 10000"/>
                <a:gd name="connsiteY315" fmla="*/ 8948 h 10000"/>
                <a:gd name="connsiteX316" fmla="*/ 4607 w 10000"/>
                <a:gd name="connsiteY316" fmla="*/ 9205 h 10000"/>
                <a:gd name="connsiteX317" fmla="*/ 4570 w 10000"/>
                <a:gd name="connsiteY317" fmla="*/ 9459 h 10000"/>
                <a:gd name="connsiteX318" fmla="*/ 4530 w 10000"/>
                <a:gd name="connsiteY318" fmla="*/ 9703 h 10000"/>
                <a:gd name="connsiteX319" fmla="*/ 4734 w 10000"/>
                <a:gd name="connsiteY319" fmla="*/ 9861 h 10000"/>
                <a:gd name="connsiteX320" fmla="*/ 4749 w 10000"/>
                <a:gd name="connsiteY320" fmla="*/ 9673 h 10000"/>
                <a:gd name="connsiteX321" fmla="*/ 4772 w 10000"/>
                <a:gd name="connsiteY321" fmla="*/ 9516 h 10000"/>
                <a:gd name="connsiteX322" fmla="*/ 4888 w 10000"/>
                <a:gd name="connsiteY322" fmla="*/ 9474 h 10000"/>
                <a:gd name="connsiteX323" fmla="*/ 5013 w 10000"/>
                <a:gd name="connsiteY323" fmla="*/ 9389 h 10000"/>
                <a:gd name="connsiteX324" fmla="*/ 5137 w 10000"/>
                <a:gd name="connsiteY324" fmla="*/ 9304 h 10000"/>
                <a:gd name="connsiteX325" fmla="*/ 5261 w 10000"/>
                <a:gd name="connsiteY325" fmla="*/ 9233 h 10000"/>
                <a:gd name="connsiteX326" fmla="*/ 5383 w 10000"/>
                <a:gd name="connsiteY326" fmla="*/ 9148 h 10000"/>
                <a:gd name="connsiteX327" fmla="*/ 5502 w 10000"/>
                <a:gd name="connsiteY327" fmla="*/ 9063 h 10000"/>
                <a:gd name="connsiteX328" fmla="*/ 5627 w 10000"/>
                <a:gd name="connsiteY328" fmla="*/ 8977 h 10000"/>
                <a:gd name="connsiteX329" fmla="*/ 5747 w 10000"/>
                <a:gd name="connsiteY329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732 w 10000"/>
                <a:gd name="connsiteY66" fmla="*/ 3008 h 10000"/>
                <a:gd name="connsiteX67" fmla="*/ 8673 w 10000"/>
                <a:gd name="connsiteY67" fmla="*/ 2935 h 10000"/>
                <a:gd name="connsiteX68" fmla="*/ 8610 w 10000"/>
                <a:gd name="connsiteY68" fmla="*/ 2892 h 10000"/>
                <a:gd name="connsiteX69" fmla="*/ 8484 w 10000"/>
                <a:gd name="connsiteY69" fmla="*/ 2763 h 10000"/>
                <a:gd name="connsiteX70" fmla="*/ 8370 w 10000"/>
                <a:gd name="connsiteY70" fmla="*/ 2593 h 10000"/>
                <a:gd name="connsiteX71" fmla="*/ 8322 w 10000"/>
                <a:gd name="connsiteY71" fmla="*/ 2478 h 10000"/>
                <a:gd name="connsiteX72" fmla="*/ 8278 w 10000"/>
                <a:gd name="connsiteY72" fmla="*/ 2351 h 10000"/>
                <a:gd name="connsiteX73" fmla="*/ 8300 w 10000"/>
                <a:gd name="connsiteY73" fmla="*/ 2295 h 10000"/>
                <a:gd name="connsiteX74" fmla="*/ 8317 w 10000"/>
                <a:gd name="connsiteY74" fmla="*/ 2238 h 10000"/>
                <a:gd name="connsiteX75" fmla="*/ 8334 w 10000"/>
                <a:gd name="connsiteY75" fmla="*/ 2168 h 10000"/>
                <a:gd name="connsiteX76" fmla="*/ 8350 w 10000"/>
                <a:gd name="connsiteY76" fmla="*/ 2112 h 10000"/>
                <a:gd name="connsiteX77" fmla="*/ 8397 w 10000"/>
                <a:gd name="connsiteY77" fmla="*/ 1753 h 10000"/>
                <a:gd name="connsiteX78" fmla="*/ 8414 w 10000"/>
                <a:gd name="connsiteY78" fmla="*/ 1397 h 10000"/>
                <a:gd name="connsiteX79" fmla="*/ 8414 w 10000"/>
                <a:gd name="connsiteY79" fmla="*/ 1042 h 10000"/>
                <a:gd name="connsiteX80" fmla="*/ 8403 w 10000"/>
                <a:gd name="connsiteY80" fmla="*/ 685 h 10000"/>
                <a:gd name="connsiteX81" fmla="*/ 8370 w 10000"/>
                <a:gd name="connsiteY81" fmla="*/ 330 h 10000"/>
                <a:gd name="connsiteX82" fmla="*/ 8317 w 10000"/>
                <a:gd name="connsiteY82" fmla="*/ 0 h 10000"/>
                <a:gd name="connsiteX83" fmla="*/ 7834 w 10000"/>
                <a:gd name="connsiteY83" fmla="*/ 1925 h 10000"/>
                <a:gd name="connsiteX84" fmla="*/ 7704 w 10000"/>
                <a:gd name="connsiteY84" fmla="*/ 1955 h 10000"/>
                <a:gd name="connsiteX85" fmla="*/ 7580 w 10000"/>
                <a:gd name="connsiteY85" fmla="*/ 2025 h 10000"/>
                <a:gd name="connsiteX86" fmla="*/ 7457 w 10000"/>
                <a:gd name="connsiteY86" fmla="*/ 2112 h 10000"/>
                <a:gd name="connsiteX87" fmla="*/ 7338 w 10000"/>
                <a:gd name="connsiteY87" fmla="*/ 2195 h 10000"/>
                <a:gd name="connsiteX88" fmla="*/ 7224 w 10000"/>
                <a:gd name="connsiteY88" fmla="*/ 2337 h 10000"/>
                <a:gd name="connsiteX89" fmla="*/ 6050 w 10000"/>
                <a:gd name="connsiteY89" fmla="*/ 6569 h 10000"/>
                <a:gd name="connsiteX90" fmla="*/ 5932 w 10000"/>
                <a:gd name="connsiteY90" fmla="*/ 6439 h 10000"/>
                <a:gd name="connsiteX91" fmla="*/ 5834 w 10000"/>
                <a:gd name="connsiteY91" fmla="*/ 6371 h 10000"/>
                <a:gd name="connsiteX92" fmla="*/ 5747 w 10000"/>
                <a:gd name="connsiteY92" fmla="*/ 6284 h 10000"/>
                <a:gd name="connsiteX93" fmla="*/ 5656 w 10000"/>
                <a:gd name="connsiteY93" fmla="*/ 6185 h 10000"/>
                <a:gd name="connsiteX94" fmla="*/ 5573 w 10000"/>
                <a:gd name="connsiteY94" fmla="*/ 6100 h 10000"/>
                <a:gd name="connsiteX95" fmla="*/ 5514 w 10000"/>
                <a:gd name="connsiteY95" fmla="*/ 6000 h 10000"/>
                <a:gd name="connsiteX96" fmla="*/ 5486 w 10000"/>
                <a:gd name="connsiteY96" fmla="*/ 5886 h 10000"/>
                <a:gd name="connsiteX97" fmla="*/ 5372 w 10000"/>
                <a:gd name="connsiteY97" fmla="*/ 5928 h 10000"/>
                <a:gd name="connsiteX98" fmla="*/ 5188 w 10000"/>
                <a:gd name="connsiteY98" fmla="*/ 6013 h 10000"/>
                <a:gd name="connsiteX99" fmla="*/ 4958 w 10000"/>
                <a:gd name="connsiteY99" fmla="*/ 6100 h 10000"/>
                <a:gd name="connsiteX100" fmla="*/ 4683 w 10000"/>
                <a:gd name="connsiteY100" fmla="*/ 6226 h 10000"/>
                <a:gd name="connsiteX101" fmla="*/ 4367 w 10000"/>
                <a:gd name="connsiteY101" fmla="*/ 6355 h 10000"/>
                <a:gd name="connsiteX102" fmla="*/ 4028 w 10000"/>
                <a:gd name="connsiteY102" fmla="*/ 6483 h 10000"/>
                <a:gd name="connsiteX103" fmla="*/ 3680 w 10000"/>
                <a:gd name="connsiteY103" fmla="*/ 6637 h 10000"/>
                <a:gd name="connsiteX104" fmla="*/ 3324 w 10000"/>
                <a:gd name="connsiteY104" fmla="*/ 6781 h 10000"/>
                <a:gd name="connsiteX105" fmla="*/ 2974 w 10000"/>
                <a:gd name="connsiteY105" fmla="*/ 6925 h 10000"/>
                <a:gd name="connsiteX106" fmla="*/ 2645 w 10000"/>
                <a:gd name="connsiteY106" fmla="*/ 7082 h 10000"/>
                <a:gd name="connsiteX107" fmla="*/ 2337 w 10000"/>
                <a:gd name="connsiteY107" fmla="*/ 7208 h 10000"/>
                <a:gd name="connsiteX108" fmla="*/ 2054 w 10000"/>
                <a:gd name="connsiteY108" fmla="*/ 7325 h 10000"/>
                <a:gd name="connsiteX109" fmla="*/ 1824 w 10000"/>
                <a:gd name="connsiteY109" fmla="*/ 7423 h 10000"/>
                <a:gd name="connsiteX110" fmla="*/ 1648 w 10000"/>
                <a:gd name="connsiteY110" fmla="*/ 7480 h 10000"/>
                <a:gd name="connsiteX111" fmla="*/ 1529 w 10000"/>
                <a:gd name="connsiteY111" fmla="*/ 7538 h 10000"/>
                <a:gd name="connsiteX112" fmla="*/ 1492 w 10000"/>
                <a:gd name="connsiteY112" fmla="*/ 7551 h 10000"/>
                <a:gd name="connsiteX113" fmla="*/ 1400 w 10000"/>
                <a:gd name="connsiteY113" fmla="*/ 7480 h 10000"/>
                <a:gd name="connsiteX114" fmla="*/ 1311 w 10000"/>
                <a:gd name="connsiteY114" fmla="*/ 7410 h 10000"/>
                <a:gd name="connsiteX115" fmla="*/ 1228 w 10000"/>
                <a:gd name="connsiteY115" fmla="*/ 7339 h 10000"/>
                <a:gd name="connsiteX116" fmla="*/ 1138 w 10000"/>
                <a:gd name="connsiteY116" fmla="*/ 7254 h 10000"/>
                <a:gd name="connsiteX117" fmla="*/ 1046 w 10000"/>
                <a:gd name="connsiteY117" fmla="*/ 7178 h 10000"/>
                <a:gd name="connsiteX118" fmla="*/ 956 w 10000"/>
                <a:gd name="connsiteY118" fmla="*/ 7095 h 10000"/>
                <a:gd name="connsiteX119" fmla="*/ 871 w 10000"/>
                <a:gd name="connsiteY119" fmla="*/ 7024 h 10000"/>
                <a:gd name="connsiteX120" fmla="*/ 783 w 10000"/>
                <a:gd name="connsiteY120" fmla="*/ 6941 h 10000"/>
                <a:gd name="connsiteX121" fmla="*/ 694 w 10000"/>
                <a:gd name="connsiteY121" fmla="*/ 6869 h 10000"/>
                <a:gd name="connsiteX122" fmla="*/ 600 w 10000"/>
                <a:gd name="connsiteY122" fmla="*/ 6798 h 10000"/>
                <a:gd name="connsiteX123" fmla="*/ 517 w 10000"/>
                <a:gd name="connsiteY123" fmla="*/ 6711 h 10000"/>
                <a:gd name="connsiteX124" fmla="*/ 423 w 10000"/>
                <a:gd name="connsiteY124" fmla="*/ 6653 h 10000"/>
                <a:gd name="connsiteX125" fmla="*/ 333 w 10000"/>
                <a:gd name="connsiteY125" fmla="*/ 6582 h 10000"/>
                <a:gd name="connsiteX126" fmla="*/ 243 w 10000"/>
                <a:gd name="connsiteY126" fmla="*/ 6511 h 10000"/>
                <a:gd name="connsiteX127" fmla="*/ 152 w 10000"/>
                <a:gd name="connsiteY127" fmla="*/ 6455 h 10000"/>
                <a:gd name="connsiteX128" fmla="*/ 61 w 10000"/>
                <a:gd name="connsiteY128" fmla="*/ 6385 h 10000"/>
                <a:gd name="connsiteX129" fmla="*/ 0 w 10000"/>
                <a:gd name="connsiteY129" fmla="*/ 6551 h 10000"/>
                <a:gd name="connsiteX130" fmla="*/ 15 w 10000"/>
                <a:gd name="connsiteY130" fmla="*/ 6582 h 10000"/>
                <a:gd name="connsiteX131" fmla="*/ 55 w 10000"/>
                <a:gd name="connsiteY131" fmla="*/ 6637 h 10000"/>
                <a:gd name="connsiteX132" fmla="*/ 116 w 10000"/>
                <a:gd name="connsiteY132" fmla="*/ 6698 h 10000"/>
                <a:gd name="connsiteX133" fmla="*/ 195 w 10000"/>
                <a:gd name="connsiteY133" fmla="*/ 6781 h 10000"/>
                <a:gd name="connsiteX134" fmla="*/ 293 w 10000"/>
                <a:gd name="connsiteY134" fmla="*/ 6869 h 10000"/>
                <a:gd name="connsiteX135" fmla="*/ 402 w 10000"/>
                <a:gd name="connsiteY135" fmla="*/ 6967 h 10000"/>
                <a:gd name="connsiteX136" fmla="*/ 505 w 10000"/>
                <a:gd name="connsiteY136" fmla="*/ 7082 h 10000"/>
                <a:gd name="connsiteX137" fmla="*/ 617 w 10000"/>
                <a:gd name="connsiteY137" fmla="*/ 7178 h 10000"/>
                <a:gd name="connsiteX138" fmla="*/ 731 w 10000"/>
                <a:gd name="connsiteY138" fmla="*/ 7296 h 10000"/>
                <a:gd name="connsiteX139" fmla="*/ 837 w 10000"/>
                <a:gd name="connsiteY139" fmla="*/ 7394 h 10000"/>
                <a:gd name="connsiteX140" fmla="*/ 946 w 10000"/>
                <a:gd name="connsiteY140" fmla="*/ 7480 h 10000"/>
                <a:gd name="connsiteX141" fmla="*/ 1034 w 10000"/>
                <a:gd name="connsiteY141" fmla="*/ 7566 h 10000"/>
                <a:gd name="connsiteX142" fmla="*/ 1107 w 10000"/>
                <a:gd name="connsiteY142" fmla="*/ 7653 h 10000"/>
                <a:gd name="connsiteX143" fmla="*/ 1169 w 10000"/>
                <a:gd name="connsiteY143" fmla="*/ 7694 h 10000"/>
                <a:gd name="connsiteX144" fmla="*/ 1212 w 10000"/>
                <a:gd name="connsiteY144" fmla="*/ 7738 h 10000"/>
                <a:gd name="connsiteX145" fmla="*/ 1223 w 10000"/>
                <a:gd name="connsiteY145" fmla="*/ 7753 h 10000"/>
                <a:gd name="connsiteX146" fmla="*/ 1217 w 10000"/>
                <a:gd name="connsiteY146" fmla="*/ 7753 h 10000"/>
                <a:gd name="connsiteX147" fmla="*/ 1194 w 10000"/>
                <a:gd name="connsiteY147" fmla="*/ 7766 h 10000"/>
                <a:gd name="connsiteX148" fmla="*/ 1169 w 10000"/>
                <a:gd name="connsiteY148" fmla="*/ 7795 h 10000"/>
                <a:gd name="connsiteX149" fmla="*/ 1138 w 10000"/>
                <a:gd name="connsiteY149" fmla="*/ 7836 h 10000"/>
                <a:gd name="connsiteX150" fmla="*/ 1096 w 10000"/>
                <a:gd name="connsiteY150" fmla="*/ 7865 h 10000"/>
                <a:gd name="connsiteX151" fmla="*/ 1062 w 10000"/>
                <a:gd name="connsiteY151" fmla="*/ 7907 h 10000"/>
                <a:gd name="connsiteX152" fmla="*/ 1034 w 10000"/>
                <a:gd name="connsiteY152" fmla="*/ 7950 h 10000"/>
                <a:gd name="connsiteX153" fmla="*/ 1006 w 10000"/>
                <a:gd name="connsiteY153" fmla="*/ 7993 h 10000"/>
                <a:gd name="connsiteX154" fmla="*/ 2761 w 10000"/>
                <a:gd name="connsiteY154" fmla="*/ 9944 h 10000"/>
                <a:gd name="connsiteX155" fmla="*/ 2798 w 10000"/>
                <a:gd name="connsiteY155" fmla="*/ 9987 h 10000"/>
                <a:gd name="connsiteX156" fmla="*/ 2825 w 10000"/>
                <a:gd name="connsiteY156" fmla="*/ 10000 h 10000"/>
                <a:gd name="connsiteX157" fmla="*/ 2858 w 10000"/>
                <a:gd name="connsiteY157" fmla="*/ 10000 h 10000"/>
                <a:gd name="connsiteX158" fmla="*/ 2893 w 10000"/>
                <a:gd name="connsiteY158" fmla="*/ 9928 h 10000"/>
                <a:gd name="connsiteX159" fmla="*/ 1384 w 10000"/>
                <a:gd name="connsiteY159" fmla="*/ 8106 h 10000"/>
                <a:gd name="connsiteX160" fmla="*/ 1486 w 10000"/>
                <a:gd name="connsiteY160" fmla="*/ 8050 h 10000"/>
                <a:gd name="connsiteX161" fmla="*/ 1661 w 10000"/>
                <a:gd name="connsiteY161" fmla="*/ 7963 h 10000"/>
                <a:gd name="connsiteX162" fmla="*/ 1890 w 10000"/>
                <a:gd name="connsiteY162" fmla="*/ 7836 h 10000"/>
                <a:gd name="connsiteX163" fmla="*/ 2167 w 10000"/>
                <a:gd name="connsiteY163" fmla="*/ 7694 h 10000"/>
                <a:gd name="connsiteX164" fmla="*/ 2482 w 10000"/>
                <a:gd name="connsiteY164" fmla="*/ 7551 h 10000"/>
                <a:gd name="connsiteX165" fmla="*/ 2825 w 10000"/>
                <a:gd name="connsiteY165" fmla="*/ 7394 h 10000"/>
                <a:gd name="connsiteX166" fmla="*/ 3190 w 10000"/>
                <a:gd name="connsiteY166" fmla="*/ 7208 h 10000"/>
                <a:gd name="connsiteX167" fmla="*/ 3550 w 10000"/>
                <a:gd name="connsiteY167" fmla="*/ 7038 h 10000"/>
                <a:gd name="connsiteX168" fmla="*/ 3916 w 10000"/>
                <a:gd name="connsiteY168" fmla="*/ 6881 h 10000"/>
                <a:gd name="connsiteX169" fmla="*/ 4260 w 10000"/>
                <a:gd name="connsiteY169" fmla="*/ 6711 h 10000"/>
                <a:gd name="connsiteX170" fmla="*/ 4581 w 10000"/>
                <a:gd name="connsiteY170" fmla="*/ 6569 h 10000"/>
                <a:gd name="connsiteX171" fmla="*/ 4867 w 10000"/>
                <a:gd name="connsiteY171" fmla="*/ 6426 h 10000"/>
                <a:gd name="connsiteX172" fmla="*/ 5115 w 10000"/>
                <a:gd name="connsiteY172" fmla="*/ 6326 h 10000"/>
                <a:gd name="connsiteX173" fmla="*/ 5296 w 10000"/>
                <a:gd name="connsiteY173" fmla="*/ 6226 h 10000"/>
                <a:gd name="connsiteX174" fmla="*/ 5419 w 10000"/>
                <a:gd name="connsiteY174" fmla="*/ 6170 h 10000"/>
                <a:gd name="connsiteX175" fmla="*/ 5457 w 10000"/>
                <a:gd name="connsiteY175" fmla="*/ 6158 h 10000"/>
                <a:gd name="connsiteX176" fmla="*/ 5527 w 10000"/>
                <a:gd name="connsiteY176" fmla="*/ 6255 h 10000"/>
                <a:gd name="connsiteX177" fmla="*/ 5598 w 10000"/>
                <a:gd name="connsiteY177" fmla="*/ 6355 h 10000"/>
                <a:gd name="connsiteX178" fmla="*/ 5677 w 10000"/>
                <a:gd name="connsiteY178" fmla="*/ 6455 h 10000"/>
                <a:gd name="connsiteX179" fmla="*/ 5757 w 10000"/>
                <a:gd name="connsiteY179" fmla="*/ 6569 h 10000"/>
                <a:gd name="connsiteX180" fmla="*/ 5824 w 10000"/>
                <a:gd name="connsiteY180" fmla="*/ 6683 h 10000"/>
                <a:gd name="connsiteX181" fmla="*/ 5897 w 10000"/>
                <a:gd name="connsiteY181" fmla="*/ 6798 h 10000"/>
                <a:gd name="connsiteX182" fmla="*/ 5965 w 10000"/>
                <a:gd name="connsiteY182" fmla="*/ 6910 h 10000"/>
                <a:gd name="connsiteX183" fmla="*/ 6034 w 10000"/>
                <a:gd name="connsiteY183" fmla="*/ 7038 h 10000"/>
                <a:gd name="connsiteX184" fmla="*/ 6029 w 10000"/>
                <a:gd name="connsiteY184" fmla="*/ 7464 h 10000"/>
                <a:gd name="connsiteX185" fmla="*/ 6000 w 10000"/>
                <a:gd name="connsiteY185" fmla="*/ 7865 h 10000"/>
                <a:gd name="connsiteX186" fmla="*/ 5965 w 10000"/>
                <a:gd name="connsiteY186" fmla="*/ 8279 h 10000"/>
                <a:gd name="connsiteX187" fmla="*/ 5932 w 10000"/>
                <a:gd name="connsiteY187" fmla="*/ 8649 h 10000"/>
                <a:gd name="connsiteX188" fmla="*/ 5886 w 10000"/>
                <a:gd name="connsiteY188" fmla="*/ 8519 h 10000"/>
                <a:gd name="connsiteX189" fmla="*/ 5834 w 10000"/>
                <a:gd name="connsiteY189" fmla="*/ 8391 h 10000"/>
                <a:gd name="connsiteX190" fmla="*/ 5791 w 10000"/>
                <a:gd name="connsiteY190" fmla="*/ 8263 h 10000"/>
                <a:gd name="connsiteX191" fmla="*/ 5747 w 10000"/>
                <a:gd name="connsiteY191" fmla="*/ 8146 h 10000"/>
                <a:gd name="connsiteX192" fmla="*/ 5700 w 10000"/>
                <a:gd name="connsiteY192" fmla="*/ 8020 h 10000"/>
                <a:gd name="connsiteX193" fmla="*/ 5656 w 10000"/>
                <a:gd name="connsiteY193" fmla="*/ 7907 h 10000"/>
                <a:gd name="connsiteX194" fmla="*/ 5604 w 10000"/>
                <a:gd name="connsiteY194" fmla="*/ 7795 h 10000"/>
                <a:gd name="connsiteX195" fmla="*/ 5547 w 10000"/>
                <a:gd name="connsiteY195" fmla="*/ 7694 h 10000"/>
                <a:gd name="connsiteX196" fmla="*/ 5593 w 10000"/>
                <a:gd name="connsiteY196" fmla="*/ 7694 h 10000"/>
                <a:gd name="connsiteX197" fmla="*/ 5639 w 10000"/>
                <a:gd name="connsiteY197" fmla="*/ 7738 h 10000"/>
                <a:gd name="connsiteX198" fmla="*/ 5683 w 10000"/>
                <a:gd name="connsiteY198" fmla="*/ 7808 h 10000"/>
                <a:gd name="connsiteX199" fmla="*/ 5723 w 10000"/>
                <a:gd name="connsiteY199" fmla="*/ 7895 h 10000"/>
                <a:gd name="connsiteX200" fmla="*/ 5770 w 10000"/>
                <a:gd name="connsiteY200" fmla="*/ 7980 h 10000"/>
                <a:gd name="connsiteX201" fmla="*/ 5813 w 10000"/>
                <a:gd name="connsiteY201" fmla="*/ 8007 h 10000"/>
                <a:gd name="connsiteX202" fmla="*/ 5857 w 10000"/>
                <a:gd name="connsiteY202" fmla="*/ 8007 h 10000"/>
                <a:gd name="connsiteX203" fmla="*/ 5907 w 10000"/>
                <a:gd name="connsiteY203" fmla="*/ 7950 h 10000"/>
                <a:gd name="connsiteX204" fmla="*/ 5864 w 10000"/>
                <a:gd name="connsiteY204" fmla="*/ 7753 h 10000"/>
                <a:gd name="connsiteX205" fmla="*/ 5807 w 10000"/>
                <a:gd name="connsiteY205" fmla="*/ 7566 h 10000"/>
                <a:gd name="connsiteX206" fmla="*/ 5747 w 10000"/>
                <a:gd name="connsiteY206" fmla="*/ 7410 h 10000"/>
                <a:gd name="connsiteX207" fmla="*/ 5677 w 10000"/>
                <a:gd name="connsiteY207" fmla="*/ 7239 h 10000"/>
                <a:gd name="connsiteX208" fmla="*/ 5604 w 10000"/>
                <a:gd name="connsiteY208" fmla="*/ 7095 h 10000"/>
                <a:gd name="connsiteX209" fmla="*/ 5527 w 10000"/>
                <a:gd name="connsiteY209" fmla="*/ 6967 h 10000"/>
                <a:gd name="connsiteX210" fmla="*/ 5447 w 10000"/>
                <a:gd name="connsiteY210" fmla="*/ 6854 h 10000"/>
                <a:gd name="connsiteX211" fmla="*/ 5372 w 10000"/>
                <a:gd name="connsiteY211" fmla="*/ 6753 h 10000"/>
                <a:gd name="connsiteX212" fmla="*/ 5424 w 10000"/>
                <a:gd name="connsiteY212" fmla="*/ 6766 h 10000"/>
                <a:gd name="connsiteX213" fmla="*/ 5475 w 10000"/>
                <a:gd name="connsiteY213" fmla="*/ 6781 h 10000"/>
                <a:gd name="connsiteX214" fmla="*/ 5527 w 10000"/>
                <a:gd name="connsiteY214" fmla="*/ 6811 h 10000"/>
                <a:gd name="connsiteX215" fmla="*/ 5578 w 10000"/>
                <a:gd name="connsiteY215" fmla="*/ 6854 h 10000"/>
                <a:gd name="connsiteX216" fmla="*/ 5632 w 10000"/>
                <a:gd name="connsiteY216" fmla="*/ 6881 h 10000"/>
                <a:gd name="connsiteX217" fmla="*/ 5683 w 10000"/>
                <a:gd name="connsiteY217" fmla="*/ 6925 h 10000"/>
                <a:gd name="connsiteX218" fmla="*/ 5728 w 10000"/>
                <a:gd name="connsiteY218" fmla="*/ 6981 h 10000"/>
                <a:gd name="connsiteX219" fmla="*/ 5775 w 10000"/>
                <a:gd name="connsiteY219" fmla="*/ 7038 h 10000"/>
                <a:gd name="connsiteX220" fmla="*/ 5801 w 10000"/>
                <a:gd name="connsiteY220" fmla="*/ 7053 h 10000"/>
                <a:gd name="connsiteX221" fmla="*/ 5824 w 10000"/>
                <a:gd name="connsiteY221" fmla="*/ 7108 h 10000"/>
                <a:gd name="connsiteX222" fmla="*/ 5852 w 10000"/>
                <a:gd name="connsiteY222" fmla="*/ 7178 h 10000"/>
                <a:gd name="connsiteX223" fmla="*/ 5870 w 10000"/>
                <a:gd name="connsiteY223" fmla="*/ 7225 h 10000"/>
                <a:gd name="connsiteX224" fmla="*/ 5897 w 10000"/>
                <a:gd name="connsiteY224" fmla="*/ 7296 h 10000"/>
                <a:gd name="connsiteX225" fmla="*/ 5920 w 10000"/>
                <a:gd name="connsiteY225" fmla="*/ 7310 h 10000"/>
                <a:gd name="connsiteX226" fmla="*/ 5947 w 10000"/>
                <a:gd name="connsiteY226" fmla="*/ 7296 h 10000"/>
                <a:gd name="connsiteX227" fmla="*/ 5982 w 10000"/>
                <a:gd name="connsiteY227" fmla="*/ 7225 h 10000"/>
                <a:gd name="connsiteX228" fmla="*/ 5937 w 10000"/>
                <a:gd name="connsiteY228" fmla="*/ 7082 h 10000"/>
                <a:gd name="connsiteX229" fmla="*/ 5886 w 10000"/>
                <a:gd name="connsiteY229" fmla="*/ 6967 h 10000"/>
                <a:gd name="connsiteX230" fmla="*/ 5824 w 10000"/>
                <a:gd name="connsiteY230" fmla="*/ 6869 h 10000"/>
                <a:gd name="connsiteX231" fmla="*/ 5770 w 10000"/>
                <a:gd name="connsiteY231" fmla="*/ 6781 h 10000"/>
                <a:gd name="connsiteX232" fmla="*/ 5700 w 10000"/>
                <a:gd name="connsiteY232" fmla="*/ 6711 h 10000"/>
                <a:gd name="connsiteX233" fmla="*/ 5639 w 10000"/>
                <a:gd name="connsiteY233" fmla="*/ 6669 h 10000"/>
                <a:gd name="connsiteX234" fmla="*/ 5568 w 10000"/>
                <a:gd name="connsiteY234" fmla="*/ 6597 h 10000"/>
                <a:gd name="connsiteX235" fmla="*/ 5502 w 10000"/>
                <a:gd name="connsiteY235" fmla="*/ 6551 h 10000"/>
                <a:gd name="connsiteX236" fmla="*/ 5463 w 10000"/>
                <a:gd name="connsiteY236" fmla="*/ 6511 h 10000"/>
                <a:gd name="connsiteX237" fmla="*/ 5419 w 10000"/>
                <a:gd name="connsiteY237" fmla="*/ 6496 h 10000"/>
                <a:gd name="connsiteX238" fmla="*/ 5378 w 10000"/>
                <a:gd name="connsiteY238" fmla="*/ 6496 h 10000"/>
                <a:gd name="connsiteX239" fmla="*/ 5344 w 10000"/>
                <a:gd name="connsiteY239" fmla="*/ 6569 h 10000"/>
                <a:gd name="connsiteX240" fmla="*/ 5344 w 10000"/>
                <a:gd name="connsiteY240" fmla="*/ 6610 h 10000"/>
                <a:gd name="connsiteX241" fmla="*/ 5350 w 10000"/>
                <a:gd name="connsiteY241" fmla="*/ 6669 h 10000"/>
                <a:gd name="connsiteX242" fmla="*/ 5355 w 10000"/>
                <a:gd name="connsiteY242" fmla="*/ 6698 h 10000"/>
                <a:gd name="connsiteX243" fmla="*/ 5372 w 10000"/>
                <a:gd name="connsiteY243" fmla="*/ 6724 h 10000"/>
                <a:gd name="connsiteX244" fmla="*/ 5328 w 10000"/>
                <a:gd name="connsiteY244" fmla="*/ 6766 h 10000"/>
                <a:gd name="connsiteX245" fmla="*/ 5272 w 10000"/>
                <a:gd name="connsiteY245" fmla="*/ 6781 h 10000"/>
                <a:gd name="connsiteX246" fmla="*/ 5234 w 10000"/>
                <a:gd name="connsiteY246" fmla="*/ 6811 h 10000"/>
                <a:gd name="connsiteX247" fmla="*/ 5229 w 10000"/>
                <a:gd name="connsiteY247" fmla="*/ 6941 h 10000"/>
                <a:gd name="connsiteX248" fmla="*/ 5284 w 10000"/>
                <a:gd name="connsiteY248" fmla="*/ 6995 h 10000"/>
                <a:gd name="connsiteX249" fmla="*/ 5334 w 10000"/>
                <a:gd name="connsiteY249" fmla="*/ 7038 h 10000"/>
                <a:gd name="connsiteX250" fmla="*/ 5383 w 10000"/>
                <a:gd name="connsiteY250" fmla="*/ 7095 h 10000"/>
                <a:gd name="connsiteX251" fmla="*/ 5440 w 10000"/>
                <a:gd name="connsiteY251" fmla="*/ 7123 h 10000"/>
                <a:gd name="connsiteX252" fmla="*/ 5486 w 10000"/>
                <a:gd name="connsiteY252" fmla="*/ 7178 h 10000"/>
                <a:gd name="connsiteX253" fmla="*/ 5542 w 10000"/>
                <a:gd name="connsiteY253" fmla="*/ 7239 h 10000"/>
                <a:gd name="connsiteX254" fmla="*/ 5588 w 10000"/>
                <a:gd name="connsiteY254" fmla="*/ 7325 h 10000"/>
                <a:gd name="connsiteX255" fmla="*/ 5632 w 10000"/>
                <a:gd name="connsiteY255" fmla="*/ 7410 h 10000"/>
                <a:gd name="connsiteX256" fmla="*/ 5593 w 10000"/>
                <a:gd name="connsiteY256" fmla="*/ 7423 h 10000"/>
                <a:gd name="connsiteX257" fmla="*/ 5547 w 10000"/>
                <a:gd name="connsiteY257" fmla="*/ 7423 h 10000"/>
                <a:gd name="connsiteX258" fmla="*/ 5508 w 10000"/>
                <a:gd name="connsiteY258" fmla="*/ 7410 h 10000"/>
                <a:gd name="connsiteX259" fmla="*/ 5463 w 10000"/>
                <a:gd name="connsiteY259" fmla="*/ 7367 h 10000"/>
                <a:gd name="connsiteX260" fmla="*/ 5419 w 10000"/>
                <a:gd name="connsiteY260" fmla="*/ 7339 h 10000"/>
                <a:gd name="connsiteX261" fmla="*/ 5372 w 10000"/>
                <a:gd name="connsiteY261" fmla="*/ 7325 h 10000"/>
                <a:gd name="connsiteX262" fmla="*/ 5334 w 10000"/>
                <a:gd name="connsiteY262" fmla="*/ 7353 h 10000"/>
                <a:gd name="connsiteX263" fmla="*/ 5289 w 10000"/>
                <a:gd name="connsiteY263" fmla="*/ 7410 h 10000"/>
                <a:gd name="connsiteX264" fmla="*/ 5306 w 10000"/>
                <a:gd name="connsiteY264" fmla="*/ 7580 h 10000"/>
                <a:gd name="connsiteX265" fmla="*/ 5344 w 10000"/>
                <a:gd name="connsiteY265" fmla="*/ 7738 h 10000"/>
                <a:gd name="connsiteX266" fmla="*/ 5389 w 10000"/>
                <a:gd name="connsiteY266" fmla="*/ 7850 h 10000"/>
                <a:gd name="connsiteX267" fmla="*/ 5447 w 10000"/>
                <a:gd name="connsiteY267" fmla="*/ 7963 h 10000"/>
                <a:gd name="connsiteX268" fmla="*/ 5502 w 10000"/>
                <a:gd name="connsiteY268" fmla="*/ 8078 h 10000"/>
                <a:gd name="connsiteX269" fmla="*/ 5562 w 10000"/>
                <a:gd name="connsiteY269" fmla="*/ 8206 h 10000"/>
                <a:gd name="connsiteX270" fmla="*/ 5604 w 10000"/>
                <a:gd name="connsiteY270" fmla="*/ 8376 h 10000"/>
                <a:gd name="connsiteX271" fmla="*/ 5644 w 10000"/>
                <a:gd name="connsiteY271" fmla="*/ 8547 h 10000"/>
                <a:gd name="connsiteX272" fmla="*/ 5542 w 10000"/>
                <a:gd name="connsiteY272" fmla="*/ 8606 h 10000"/>
                <a:gd name="connsiteX273" fmla="*/ 5429 w 10000"/>
                <a:gd name="connsiteY273" fmla="*/ 8664 h 10000"/>
                <a:gd name="connsiteX274" fmla="*/ 5328 w 10000"/>
                <a:gd name="connsiteY274" fmla="*/ 8750 h 10000"/>
                <a:gd name="connsiteX275" fmla="*/ 5224 w 10000"/>
                <a:gd name="connsiteY275" fmla="*/ 8835 h 10000"/>
                <a:gd name="connsiteX276" fmla="*/ 5121 w 10000"/>
                <a:gd name="connsiteY276" fmla="*/ 8920 h 10000"/>
                <a:gd name="connsiteX277" fmla="*/ 5013 w 10000"/>
                <a:gd name="connsiteY277" fmla="*/ 8977 h 10000"/>
                <a:gd name="connsiteX278" fmla="*/ 4904 w 10000"/>
                <a:gd name="connsiteY278" fmla="*/ 9033 h 10000"/>
                <a:gd name="connsiteX279" fmla="*/ 4800 w 10000"/>
                <a:gd name="connsiteY279" fmla="*/ 9048 h 10000"/>
                <a:gd name="connsiteX280" fmla="*/ 4822 w 10000"/>
                <a:gd name="connsiteY280" fmla="*/ 8693 h 10000"/>
                <a:gd name="connsiteX281" fmla="*/ 4832 w 10000"/>
                <a:gd name="connsiteY281" fmla="*/ 8292 h 10000"/>
                <a:gd name="connsiteX282" fmla="*/ 4822 w 10000"/>
                <a:gd name="connsiteY282" fmla="*/ 7907 h 10000"/>
                <a:gd name="connsiteX283" fmla="*/ 4800 w 10000"/>
                <a:gd name="connsiteY283" fmla="*/ 7551 h 10000"/>
                <a:gd name="connsiteX284" fmla="*/ 4772 w 10000"/>
                <a:gd name="connsiteY284" fmla="*/ 7437 h 10000"/>
                <a:gd name="connsiteX285" fmla="*/ 4744 w 10000"/>
                <a:gd name="connsiteY285" fmla="*/ 7310 h 10000"/>
                <a:gd name="connsiteX286" fmla="*/ 4710 w 10000"/>
                <a:gd name="connsiteY286" fmla="*/ 7194 h 10000"/>
                <a:gd name="connsiteX287" fmla="*/ 4659 w 10000"/>
                <a:gd name="connsiteY287" fmla="*/ 7151 h 10000"/>
                <a:gd name="connsiteX288" fmla="*/ 4607 w 10000"/>
                <a:gd name="connsiteY288" fmla="*/ 7394 h 10000"/>
                <a:gd name="connsiteX289" fmla="*/ 4575 w 10000"/>
                <a:gd name="connsiteY289" fmla="*/ 7639 h 10000"/>
                <a:gd name="connsiteX290" fmla="*/ 4540 w 10000"/>
                <a:gd name="connsiteY290" fmla="*/ 7879 h 10000"/>
                <a:gd name="connsiteX291" fmla="*/ 4483 w 10000"/>
                <a:gd name="connsiteY291" fmla="*/ 8106 h 10000"/>
                <a:gd name="connsiteX292" fmla="*/ 4260 w 10000"/>
                <a:gd name="connsiteY292" fmla="*/ 7151 h 10000"/>
                <a:gd name="connsiteX293" fmla="*/ 4192 w 10000"/>
                <a:gd name="connsiteY293" fmla="*/ 7151 h 10000"/>
                <a:gd name="connsiteX294" fmla="*/ 4192 w 10000"/>
                <a:gd name="connsiteY294" fmla="*/ 7310 h 10000"/>
                <a:gd name="connsiteX295" fmla="*/ 4239 w 10000"/>
                <a:gd name="connsiteY295" fmla="*/ 7480 h 10000"/>
                <a:gd name="connsiteX296" fmla="*/ 4278 w 10000"/>
                <a:gd name="connsiteY296" fmla="*/ 7666 h 10000"/>
                <a:gd name="connsiteX297" fmla="*/ 4309 w 10000"/>
                <a:gd name="connsiteY297" fmla="*/ 7850 h 10000"/>
                <a:gd name="connsiteX298" fmla="*/ 4343 w 10000"/>
                <a:gd name="connsiteY298" fmla="*/ 8050 h 10000"/>
                <a:gd name="connsiteX299" fmla="*/ 4372 w 10000"/>
                <a:gd name="connsiteY299" fmla="*/ 8221 h 10000"/>
                <a:gd name="connsiteX300" fmla="*/ 4400 w 10000"/>
                <a:gd name="connsiteY300" fmla="*/ 8418 h 10000"/>
                <a:gd name="connsiteX301" fmla="*/ 4418 w 10000"/>
                <a:gd name="connsiteY301" fmla="*/ 8635 h 10000"/>
                <a:gd name="connsiteX302" fmla="*/ 4439 w 10000"/>
                <a:gd name="connsiteY302" fmla="*/ 8835 h 10000"/>
                <a:gd name="connsiteX303" fmla="*/ 4490 w 10000"/>
                <a:gd name="connsiteY303" fmla="*/ 8805 h 10000"/>
                <a:gd name="connsiteX304" fmla="*/ 4535 w 10000"/>
                <a:gd name="connsiteY304" fmla="*/ 8723 h 10000"/>
                <a:gd name="connsiteX305" fmla="*/ 4570 w 10000"/>
                <a:gd name="connsiteY305" fmla="*/ 8635 h 10000"/>
                <a:gd name="connsiteX306" fmla="*/ 4601 w 10000"/>
                <a:gd name="connsiteY306" fmla="*/ 8534 h 10000"/>
                <a:gd name="connsiteX307" fmla="*/ 4624 w 10000"/>
                <a:gd name="connsiteY307" fmla="*/ 8418 h 10000"/>
                <a:gd name="connsiteX308" fmla="*/ 4649 w 10000"/>
                <a:gd name="connsiteY308" fmla="*/ 8292 h 10000"/>
                <a:gd name="connsiteX309" fmla="*/ 4667 w 10000"/>
                <a:gd name="connsiteY309" fmla="*/ 8178 h 10000"/>
                <a:gd name="connsiteX310" fmla="*/ 4689 w 10000"/>
                <a:gd name="connsiteY310" fmla="*/ 8066 h 10000"/>
                <a:gd name="connsiteX311" fmla="*/ 4710 w 10000"/>
                <a:gd name="connsiteY311" fmla="*/ 8178 h 10000"/>
                <a:gd name="connsiteX312" fmla="*/ 4700 w 10000"/>
                <a:gd name="connsiteY312" fmla="*/ 8432 h 10000"/>
                <a:gd name="connsiteX313" fmla="*/ 4673 w 10000"/>
                <a:gd name="connsiteY313" fmla="*/ 8705 h 10000"/>
                <a:gd name="connsiteX314" fmla="*/ 4649 w 10000"/>
                <a:gd name="connsiteY314" fmla="*/ 8948 h 10000"/>
                <a:gd name="connsiteX315" fmla="*/ 4607 w 10000"/>
                <a:gd name="connsiteY315" fmla="*/ 9205 h 10000"/>
                <a:gd name="connsiteX316" fmla="*/ 4570 w 10000"/>
                <a:gd name="connsiteY316" fmla="*/ 9459 h 10000"/>
                <a:gd name="connsiteX317" fmla="*/ 4530 w 10000"/>
                <a:gd name="connsiteY317" fmla="*/ 9703 h 10000"/>
                <a:gd name="connsiteX318" fmla="*/ 4734 w 10000"/>
                <a:gd name="connsiteY318" fmla="*/ 9861 h 10000"/>
                <a:gd name="connsiteX319" fmla="*/ 4749 w 10000"/>
                <a:gd name="connsiteY319" fmla="*/ 9673 h 10000"/>
                <a:gd name="connsiteX320" fmla="*/ 4772 w 10000"/>
                <a:gd name="connsiteY320" fmla="*/ 9516 h 10000"/>
                <a:gd name="connsiteX321" fmla="*/ 4888 w 10000"/>
                <a:gd name="connsiteY321" fmla="*/ 9474 h 10000"/>
                <a:gd name="connsiteX322" fmla="*/ 5013 w 10000"/>
                <a:gd name="connsiteY322" fmla="*/ 9389 h 10000"/>
                <a:gd name="connsiteX323" fmla="*/ 5137 w 10000"/>
                <a:gd name="connsiteY323" fmla="*/ 9304 h 10000"/>
                <a:gd name="connsiteX324" fmla="*/ 5261 w 10000"/>
                <a:gd name="connsiteY324" fmla="*/ 9233 h 10000"/>
                <a:gd name="connsiteX325" fmla="*/ 5383 w 10000"/>
                <a:gd name="connsiteY325" fmla="*/ 9148 h 10000"/>
                <a:gd name="connsiteX326" fmla="*/ 5502 w 10000"/>
                <a:gd name="connsiteY326" fmla="*/ 9063 h 10000"/>
                <a:gd name="connsiteX327" fmla="*/ 5627 w 10000"/>
                <a:gd name="connsiteY327" fmla="*/ 8977 h 10000"/>
                <a:gd name="connsiteX328" fmla="*/ 5747 w 10000"/>
                <a:gd name="connsiteY328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732 w 10000"/>
                <a:gd name="connsiteY66" fmla="*/ 3008 h 10000"/>
                <a:gd name="connsiteX67" fmla="*/ 8673 w 10000"/>
                <a:gd name="connsiteY67" fmla="*/ 2935 h 10000"/>
                <a:gd name="connsiteX68" fmla="*/ 8484 w 10000"/>
                <a:gd name="connsiteY68" fmla="*/ 2763 h 10000"/>
                <a:gd name="connsiteX69" fmla="*/ 8370 w 10000"/>
                <a:gd name="connsiteY69" fmla="*/ 2593 h 10000"/>
                <a:gd name="connsiteX70" fmla="*/ 8322 w 10000"/>
                <a:gd name="connsiteY70" fmla="*/ 2478 h 10000"/>
                <a:gd name="connsiteX71" fmla="*/ 8278 w 10000"/>
                <a:gd name="connsiteY71" fmla="*/ 2351 h 10000"/>
                <a:gd name="connsiteX72" fmla="*/ 8300 w 10000"/>
                <a:gd name="connsiteY72" fmla="*/ 2295 h 10000"/>
                <a:gd name="connsiteX73" fmla="*/ 8317 w 10000"/>
                <a:gd name="connsiteY73" fmla="*/ 2238 h 10000"/>
                <a:gd name="connsiteX74" fmla="*/ 8334 w 10000"/>
                <a:gd name="connsiteY74" fmla="*/ 2168 h 10000"/>
                <a:gd name="connsiteX75" fmla="*/ 8350 w 10000"/>
                <a:gd name="connsiteY75" fmla="*/ 2112 h 10000"/>
                <a:gd name="connsiteX76" fmla="*/ 8397 w 10000"/>
                <a:gd name="connsiteY76" fmla="*/ 1753 h 10000"/>
                <a:gd name="connsiteX77" fmla="*/ 8414 w 10000"/>
                <a:gd name="connsiteY77" fmla="*/ 1397 h 10000"/>
                <a:gd name="connsiteX78" fmla="*/ 8414 w 10000"/>
                <a:gd name="connsiteY78" fmla="*/ 1042 h 10000"/>
                <a:gd name="connsiteX79" fmla="*/ 8403 w 10000"/>
                <a:gd name="connsiteY79" fmla="*/ 685 h 10000"/>
                <a:gd name="connsiteX80" fmla="*/ 8370 w 10000"/>
                <a:gd name="connsiteY80" fmla="*/ 330 h 10000"/>
                <a:gd name="connsiteX81" fmla="*/ 8317 w 10000"/>
                <a:gd name="connsiteY81" fmla="*/ 0 h 10000"/>
                <a:gd name="connsiteX82" fmla="*/ 7834 w 10000"/>
                <a:gd name="connsiteY82" fmla="*/ 1925 h 10000"/>
                <a:gd name="connsiteX83" fmla="*/ 7704 w 10000"/>
                <a:gd name="connsiteY83" fmla="*/ 1955 h 10000"/>
                <a:gd name="connsiteX84" fmla="*/ 7580 w 10000"/>
                <a:gd name="connsiteY84" fmla="*/ 2025 h 10000"/>
                <a:gd name="connsiteX85" fmla="*/ 7457 w 10000"/>
                <a:gd name="connsiteY85" fmla="*/ 2112 h 10000"/>
                <a:gd name="connsiteX86" fmla="*/ 7338 w 10000"/>
                <a:gd name="connsiteY86" fmla="*/ 2195 h 10000"/>
                <a:gd name="connsiteX87" fmla="*/ 7224 w 10000"/>
                <a:gd name="connsiteY87" fmla="*/ 2337 h 10000"/>
                <a:gd name="connsiteX88" fmla="*/ 6050 w 10000"/>
                <a:gd name="connsiteY88" fmla="*/ 6569 h 10000"/>
                <a:gd name="connsiteX89" fmla="*/ 5932 w 10000"/>
                <a:gd name="connsiteY89" fmla="*/ 6439 h 10000"/>
                <a:gd name="connsiteX90" fmla="*/ 5834 w 10000"/>
                <a:gd name="connsiteY90" fmla="*/ 6371 h 10000"/>
                <a:gd name="connsiteX91" fmla="*/ 5747 w 10000"/>
                <a:gd name="connsiteY91" fmla="*/ 6284 h 10000"/>
                <a:gd name="connsiteX92" fmla="*/ 5656 w 10000"/>
                <a:gd name="connsiteY92" fmla="*/ 6185 h 10000"/>
                <a:gd name="connsiteX93" fmla="*/ 5573 w 10000"/>
                <a:gd name="connsiteY93" fmla="*/ 6100 h 10000"/>
                <a:gd name="connsiteX94" fmla="*/ 5514 w 10000"/>
                <a:gd name="connsiteY94" fmla="*/ 6000 h 10000"/>
                <a:gd name="connsiteX95" fmla="*/ 5486 w 10000"/>
                <a:gd name="connsiteY95" fmla="*/ 5886 h 10000"/>
                <a:gd name="connsiteX96" fmla="*/ 5372 w 10000"/>
                <a:gd name="connsiteY96" fmla="*/ 5928 h 10000"/>
                <a:gd name="connsiteX97" fmla="*/ 5188 w 10000"/>
                <a:gd name="connsiteY97" fmla="*/ 6013 h 10000"/>
                <a:gd name="connsiteX98" fmla="*/ 4958 w 10000"/>
                <a:gd name="connsiteY98" fmla="*/ 6100 h 10000"/>
                <a:gd name="connsiteX99" fmla="*/ 4683 w 10000"/>
                <a:gd name="connsiteY99" fmla="*/ 6226 h 10000"/>
                <a:gd name="connsiteX100" fmla="*/ 4367 w 10000"/>
                <a:gd name="connsiteY100" fmla="*/ 6355 h 10000"/>
                <a:gd name="connsiteX101" fmla="*/ 4028 w 10000"/>
                <a:gd name="connsiteY101" fmla="*/ 6483 h 10000"/>
                <a:gd name="connsiteX102" fmla="*/ 3680 w 10000"/>
                <a:gd name="connsiteY102" fmla="*/ 6637 h 10000"/>
                <a:gd name="connsiteX103" fmla="*/ 3324 w 10000"/>
                <a:gd name="connsiteY103" fmla="*/ 6781 h 10000"/>
                <a:gd name="connsiteX104" fmla="*/ 2974 w 10000"/>
                <a:gd name="connsiteY104" fmla="*/ 6925 h 10000"/>
                <a:gd name="connsiteX105" fmla="*/ 2645 w 10000"/>
                <a:gd name="connsiteY105" fmla="*/ 7082 h 10000"/>
                <a:gd name="connsiteX106" fmla="*/ 2337 w 10000"/>
                <a:gd name="connsiteY106" fmla="*/ 7208 h 10000"/>
                <a:gd name="connsiteX107" fmla="*/ 2054 w 10000"/>
                <a:gd name="connsiteY107" fmla="*/ 7325 h 10000"/>
                <a:gd name="connsiteX108" fmla="*/ 1824 w 10000"/>
                <a:gd name="connsiteY108" fmla="*/ 7423 h 10000"/>
                <a:gd name="connsiteX109" fmla="*/ 1648 w 10000"/>
                <a:gd name="connsiteY109" fmla="*/ 7480 h 10000"/>
                <a:gd name="connsiteX110" fmla="*/ 1529 w 10000"/>
                <a:gd name="connsiteY110" fmla="*/ 7538 h 10000"/>
                <a:gd name="connsiteX111" fmla="*/ 1492 w 10000"/>
                <a:gd name="connsiteY111" fmla="*/ 7551 h 10000"/>
                <a:gd name="connsiteX112" fmla="*/ 1400 w 10000"/>
                <a:gd name="connsiteY112" fmla="*/ 7480 h 10000"/>
                <a:gd name="connsiteX113" fmla="*/ 1311 w 10000"/>
                <a:gd name="connsiteY113" fmla="*/ 7410 h 10000"/>
                <a:gd name="connsiteX114" fmla="*/ 1228 w 10000"/>
                <a:gd name="connsiteY114" fmla="*/ 7339 h 10000"/>
                <a:gd name="connsiteX115" fmla="*/ 1138 w 10000"/>
                <a:gd name="connsiteY115" fmla="*/ 7254 h 10000"/>
                <a:gd name="connsiteX116" fmla="*/ 1046 w 10000"/>
                <a:gd name="connsiteY116" fmla="*/ 7178 h 10000"/>
                <a:gd name="connsiteX117" fmla="*/ 956 w 10000"/>
                <a:gd name="connsiteY117" fmla="*/ 7095 h 10000"/>
                <a:gd name="connsiteX118" fmla="*/ 871 w 10000"/>
                <a:gd name="connsiteY118" fmla="*/ 7024 h 10000"/>
                <a:gd name="connsiteX119" fmla="*/ 783 w 10000"/>
                <a:gd name="connsiteY119" fmla="*/ 6941 h 10000"/>
                <a:gd name="connsiteX120" fmla="*/ 694 w 10000"/>
                <a:gd name="connsiteY120" fmla="*/ 6869 h 10000"/>
                <a:gd name="connsiteX121" fmla="*/ 600 w 10000"/>
                <a:gd name="connsiteY121" fmla="*/ 6798 h 10000"/>
                <a:gd name="connsiteX122" fmla="*/ 517 w 10000"/>
                <a:gd name="connsiteY122" fmla="*/ 6711 h 10000"/>
                <a:gd name="connsiteX123" fmla="*/ 423 w 10000"/>
                <a:gd name="connsiteY123" fmla="*/ 6653 h 10000"/>
                <a:gd name="connsiteX124" fmla="*/ 333 w 10000"/>
                <a:gd name="connsiteY124" fmla="*/ 6582 h 10000"/>
                <a:gd name="connsiteX125" fmla="*/ 243 w 10000"/>
                <a:gd name="connsiteY125" fmla="*/ 6511 h 10000"/>
                <a:gd name="connsiteX126" fmla="*/ 152 w 10000"/>
                <a:gd name="connsiteY126" fmla="*/ 6455 h 10000"/>
                <a:gd name="connsiteX127" fmla="*/ 61 w 10000"/>
                <a:gd name="connsiteY127" fmla="*/ 6385 h 10000"/>
                <a:gd name="connsiteX128" fmla="*/ 0 w 10000"/>
                <a:gd name="connsiteY128" fmla="*/ 6551 h 10000"/>
                <a:gd name="connsiteX129" fmla="*/ 15 w 10000"/>
                <a:gd name="connsiteY129" fmla="*/ 6582 h 10000"/>
                <a:gd name="connsiteX130" fmla="*/ 55 w 10000"/>
                <a:gd name="connsiteY130" fmla="*/ 6637 h 10000"/>
                <a:gd name="connsiteX131" fmla="*/ 116 w 10000"/>
                <a:gd name="connsiteY131" fmla="*/ 6698 h 10000"/>
                <a:gd name="connsiteX132" fmla="*/ 195 w 10000"/>
                <a:gd name="connsiteY132" fmla="*/ 6781 h 10000"/>
                <a:gd name="connsiteX133" fmla="*/ 293 w 10000"/>
                <a:gd name="connsiteY133" fmla="*/ 6869 h 10000"/>
                <a:gd name="connsiteX134" fmla="*/ 402 w 10000"/>
                <a:gd name="connsiteY134" fmla="*/ 6967 h 10000"/>
                <a:gd name="connsiteX135" fmla="*/ 505 w 10000"/>
                <a:gd name="connsiteY135" fmla="*/ 7082 h 10000"/>
                <a:gd name="connsiteX136" fmla="*/ 617 w 10000"/>
                <a:gd name="connsiteY136" fmla="*/ 7178 h 10000"/>
                <a:gd name="connsiteX137" fmla="*/ 731 w 10000"/>
                <a:gd name="connsiteY137" fmla="*/ 7296 h 10000"/>
                <a:gd name="connsiteX138" fmla="*/ 837 w 10000"/>
                <a:gd name="connsiteY138" fmla="*/ 7394 h 10000"/>
                <a:gd name="connsiteX139" fmla="*/ 946 w 10000"/>
                <a:gd name="connsiteY139" fmla="*/ 7480 h 10000"/>
                <a:gd name="connsiteX140" fmla="*/ 1034 w 10000"/>
                <a:gd name="connsiteY140" fmla="*/ 7566 h 10000"/>
                <a:gd name="connsiteX141" fmla="*/ 1107 w 10000"/>
                <a:gd name="connsiteY141" fmla="*/ 7653 h 10000"/>
                <a:gd name="connsiteX142" fmla="*/ 1169 w 10000"/>
                <a:gd name="connsiteY142" fmla="*/ 7694 h 10000"/>
                <a:gd name="connsiteX143" fmla="*/ 1212 w 10000"/>
                <a:gd name="connsiteY143" fmla="*/ 7738 h 10000"/>
                <a:gd name="connsiteX144" fmla="*/ 1223 w 10000"/>
                <a:gd name="connsiteY144" fmla="*/ 7753 h 10000"/>
                <a:gd name="connsiteX145" fmla="*/ 1217 w 10000"/>
                <a:gd name="connsiteY145" fmla="*/ 7753 h 10000"/>
                <a:gd name="connsiteX146" fmla="*/ 1194 w 10000"/>
                <a:gd name="connsiteY146" fmla="*/ 7766 h 10000"/>
                <a:gd name="connsiteX147" fmla="*/ 1169 w 10000"/>
                <a:gd name="connsiteY147" fmla="*/ 7795 h 10000"/>
                <a:gd name="connsiteX148" fmla="*/ 1138 w 10000"/>
                <a:gd name="connsiteY148" fmla="*/ 7836 h 10000"/>
                <a:gd name="connsiteX149" fmla="*/ 1096 w 10000"/>
                <a:gd name="connsiteY149" fmla="*/ 7865 h 10000"/>
                <a:gd name="connsiteX150" fmla="*/ 1062 w 10000"/>
                <a:gd name="connsiteY150" fmla="*/ 7907 h 10000"/>
                <a:gd name="connsiteX151" fmla="*/ 1034 w 10000"/>
                <a:gd name="connsiteY151" fmla="*/ 7950 h 10000"/>
                <a:gd name="connsiteX152" fmla="*/ 1006 w 10000"/>
                <a:gd name="connsiteY152" fmla="*/ 7993 h 10000"/>
                <a:gd name="connsiteX153" fmla="*/ 2761 w 10000"/>
                <a:gd name="connsiteY153" fmla="*/ 9944 h 10000"/>
                <a:gd name="connsiteX154" fmla="*/ 2798 w 10000"/>
                <a:gd name="connsiteY154" fmla="*/ 9987 h 10000"/>
                <a:gd name="connsiteX155" fmla="*/ 2825 w 10000"/>
                <a:gd name="connsiteY155" fmla="*/ 10000 h 10000"/>
                <a:gd name="connsiteX156" fmla="*/ 2858 w 10000"/>
                <a:gd name="connsiteY156" fmla="*/ 10000 h 10000"/>
                <a:gd name="connsiteX157" fmla="*/ 2893 w 10000"/>
                <a:gd name="connsiteY157" fmla="*/ 9928 h 10000"/>
                <a:gd name="connsiteX158" fmla="*/ 1384 w 10000"/>
                <a:gd name="connsiteY158" fmla="*/ 8106 h 10000"/>
                <a:gd name="connsiteX159" fmla="*/ 1486 w 10000"/>
                <a:gd name="connsiteY159" fmla="*/ 8050 h 10000"/>
                <a:gd name="connsiteX160" fmla="*/ 1661 w 10000"/>
                <a:gd name="connsiteY160" fmla="*/ 7963 h 10000"/>
                <a:gd name="connsiteX161" fmla="*/ 1890 w 10000"/>
                <a:gd name="connsiteY161" fmla="*/ 7836 h 10000"/>
                <a:gd name="connsiteX162" fmla="*/ 2167 w 10000"/>
                <a:gd name="connsiteY162" fmla="*/ 7694 h 10000"/>
                <a:gd name="connsiteX163" fmla="*/ 2482 w 10000"/>
                <a:gd name="connsiteY163" fmla="*/ 7551 h 10000"/>
                <a:gd name="connsiteX164" fmla="*/ 2825 w 10000"/>
                <a:gd name="connsiteY164" fmla="*/ 7394 h 10000"/>
                <a:gd name="connsiteX165" fmla="*/ 3190 w 10000"/>
                <a:gd name="connsiteY165" fmla="*/ 7208 h 10000"/>
                <a:gd name="connsiteX166" fmla="*/ 3550 w 10000"/>
                <a:gd name="connsiteY166" fmla="*/ 7038 h 10000"/>
                <a:gd name="connsiteX167" fmla="*/ 3916 w 10000"/>
                <a:gd name="connsiteY167" fmla="*/ 6881 h 10000"/>
                <a:gd name="connsiteX168" fmla="*/ 4260 w 10000"/>
                <a:gd name="connsiteY168" fmla="*/ 6711 h 10000"/>
                <a:gd name="connsiteX169" fmla="*/ 4581 w 10000"/>
                <a:gd name="connsiteY169" fmla="*/ 6569 h 10000"/>
                <a:gd name="connsiteX170" fmla="*/ 4867 w 10000"/>
                <a:gd name="connsiteY170" fmla="*/ 6426 h 10000"/>
                <a:gd name="connsiteX171" fmla="*/ 5115 w 10000"/>
                <a:gd name="connsiteY171" fmla="*/ 6326 h 10000"/>
                <a:gd name="connsiteX172" fmla="*/ 5296 w 10000"/>
                <a:gd name="connsiteY172" fmla="*/ 6226 h 10000"/>
                <a:gd name="connsiteX173" fmla="*/ 5419 w 10000"/>
                <a:gd name="connsiteY173" fmla="*/ 6170 h 10000"/>
                <a:gd name="connsiteX174" fmla="*/ 5457 w 10000"/>
                <a:gd name="connsiteY174" fmla="*/ 6158 h 10000"/>
                <a:gd name="connsiteX175" fmla="*/ 5527 w 10000"/>
                <a:gd name="connsiteY175" fmla="*/ 6255 h 10000"/>
                <a:gd name="connsiteX176" fmla="*/ 5598 w 10000"/>
                <a:gd name="connsiteY176" fmla="*/ 6355 h 10000"/>
                <a:gd name="connsiteX177" fmla="*/ 5677 w 10000"/>
                <a:gd name="connsiteY177" fmla="*/ 6455 h 10000"/>
                <a:gd name="connsiteX178" fmla="*/ 5757 w 10000"/>
                <a:gd name="connsiteY178" fmla="*/ 6569 h 10000"/>
                <a:gd name="connsiteX179" fmla="*/ 5824 w 10000"/>
                <a:gd name="connsiteY179" fmla="*/ 6683 h 10000"/>
                <a:gd name="connsiteX180" fmla="*/ 5897 w 10000"/>
                <a:gd name="connsiteY180" fmla="*/ 6798 h 10000"/>
                <a:gd name="connsiteX181" fmla="*/ 5965 w 10000"/>
                <a:gd name="connsiteY181" fmla="*/ 6910 h 10000"/>
                <a:gd name="connsiteX182" fmla="*/ 6034 w 10000"/>
                <a:gd name="connsiteY182" fmla="*/ 7038 h 10000"/>
                <a:gd name="connsiteX183" fmla="*/ 6029 w 10000"/>
                <a:gd name="connsiteY183" fmla="*/ 7464 h 10000"/>
                <a:gd name="connsiteX184" fmla="*/ 6000 w 10000"/>
                <a:gd name="connsiteY184" fmla="*/ 7865 h 10000"/>
                <a:gd name="connsiteX185" fmla="*/ 5965 w 10000"/>
                <a:gd name="connsiteY185" fmla="*/ 8279 h 10000"/>
                <a:gd name="connsiteX186" fmla="*/ 5932 w 10000"/>
                <a:gd name="connsiteY186" fmla="*/ 8649 h 10000"/>
                <a:gd name="connsiteX187" fmla="*/ 5886 w 10000"/>
                <a:gd name="connsiteY187" fmla="*/ 8519 h 10000"/>
                <a:gd name="connsiteX188" fmla="*/ 5834 w 10000"/>
                <a:gd name="connsiteY188" fmla="*/ 8391 h 10000"/>
                <a:gd name="connsiteX189" fmla="*/ 5791 w 10000"/>
                <a:gd name="connsiteY189" fmla="*/ 8263 h 10000"/>
                <a:gd name="connsiteX190" fmla="*/ 5747 w 10000"/>
                <a:gd name="connsiteY190" fmla="*/ 8146 h 10000"/>
                <a:gd name="connsiteX191" fmla="*/ 5700 w 10000"/>
                <a:gd name="connsiteY191" fmla="*/ 8020 h 10000"/>
                <a:gd name="connsiteX192" fmla="*/ 5656 w 10000"/>
                <a:gd name="connsiteY192" fmla="*/ 7907 h 10000"/>
                <a:gd name="connsiteX193" fmla="*/ 5604 w 10000"/>
                <a:gd name="connsiteY193" fmla="*/ 7795 h 10000"/>
                <a:gd name="connsiteX194" fmla="*/ 5547 w 10000"/>
                <a:gd name="connsiteY194" fmla="*/ 7694 h 10000"/>
                <a:gd name="connsiteX195" fmla="*/ 5593 w 10000"/>
                <a:gd name="connsiteY195" fmla="*/ 7694 h 10000"/>
                <a:gd name="connsiteX196" fmla="*/ 5639 w 10000"/>
                <a:gd name="connsiteY196" fmla="*/ 7738 h 10000"/>
                <a:gd name="connsiteX197" fmla="*/ 5683 w 10000"/>
                <a:gd name="connsiteY197" fmla="*/ 7808 h 10000"/>
                <a:gd name="connsiteX198" fmla="*/ 5723 w 10000"/>
                <a:gd name="connsiteY198" fmla="*/ 7895 h 10000"/>
                <a:gd name="connsiteX199" fmla="*/ 5770 w 10000"/>
                <a:gd name="connsiteY199" fmla="*/ 7980 h 10000"/>
                <a:gd name="connsiteX200" fmla="*/ 5813 w 10000"/>
                <a:gd name="connsiteY200" fmla="*/ 8007 h 10000"/>
                <a:gd name="connsiteX201" fmla="*/ 5857 w 10000"/>
                <a:gd name="connsiteY201" fmla="*/ 8007 h 10000"/>
                <a:gd name="connsiteX202" fmla="*/ 5907 w 10000"/>
                <a:gd name="connsiteY202" fmla="*/ 7950 h 10000"/>
                <a:gd name="connsiteX203" fmla="*/ 5864 w 10000"/>
                <a:gd name="connsiteY203" fmla="*/ 7753 h 10000"/>
                <a:gd name="connsiteX204" fmla="*/ 5807 w 10000"/>
                <a:gd name="connsiteY204" fmla="*/ 7566 h 10000"/>
                <a:gd name="connsiteX205" fmla="*/ 5747 w 10000"/>
                <a:gd name="connsiteY205" fmla="*/ 7410 h 10000"/>
                <a:gd name="connsiteX206" fmla="*/ 5677 w 10000"/>
                <a:gd name="connsiteY206" fmla="*/ 7239 h 10000"/>
                <a:gd name="connsiteX207" fmla="*/ 5604 w 10000"/>
                <a:gd name="connsiteY207" fmla="*/ 7095 h 10000"/>
                <a:gd name="connsiteX208" fmla="*/ 5527 w 10000"/>
                <a:gd name="connsiteY208" fmla="*/ 6967 h 10000"/>
                <a:gd name="connsiteX209" fmla="*/ 5447 w 10000"/>
                <a:gd name="connsiteY209" fmla="*/ 6854 h 10000"/>
                <a:gd name="connsiteX210" fmla="*/ 5372 w 10000"/>
                <a:gd name="connsiteY210" fmla="*/ 6753 h 10000"/>
                <a:gd name="connsiteX211" fmla="*/ 5424 w 10000"/>
                <a:gd name="connsiteY211" fmla="*/ 6766 h 10000"/>
                <a:gd name="connsiteX212" fmla="*/ 5475 w 10000"/>
                <a:gd name="connsiteY212" fmla="*/ 6781 h 10000"/>
                <a:gd name="connsiteX213" fmla="*/ 5527 w 10000"/>
                <a:gd name="connsiteY213" fmla="*/ 6811 h 10000"/>
                <a:gd name="connsiteX214" fmla="*/ 5578 w 10000"/>
                <a:gd name="connsiteY214" fmla="*/ 6854 h 10000"/>
                <a:gd name="connsiteX215" fmla="*/ 5632 w 10000"/>
                <a:gd name="connsiteY215" fmla="*/ 6881 h 10000"/>
                <a:gd name="connsiteX216" fmla="*/ 5683 w 10000"/>
                <a:gd name="connsiteY216" fmla="*/ 6925 h 10000"/>
                <a:gd name="connsiteX217" fmla="*/ 5728 w 10000"/>
                <a:gd name="connsiteY217" fmla="*/ 6981 h 10000"/>
                <a:gd name="connsiteX218" fmla="*/ 5775 w 10000"/>
                <a:gd name="connsiteY218" fmla="*/ 7038 h 10000"/>
                <a:gd name="connsiteX219" fmla="*/ 5801 w 10000"/>
                <a:gd name="connsiteY219" fmla="*/ 7053 h 10000"/>
                <a:gd name="connsiteX220" fmla="*/ 5824 w 10000"/>
                <a:gd name="connsiteY220" fmla="*/ 7108 h 10000"/>
                <a:gd name="connsiteX221" fmla="*/ 5852 w 10000"/>
                <a:gd name="connsiteY221" fmla="*/ 7178 h 10000"/>
                <a:gd name="connsiteX222" fmla="*/ 5870 w 10000"/>
                <a:gd name="connsiteY222" fmla="*/ 7225 h 10000"/>
                <a:gd name="connsiteX223" fmla="*/ 5897 w 10000"/>
                <a:gd name="connsiteY223" fmla="*/ 7296 h 10000"/>
                <a:gd name="connsiteX224" fmla="*/ 5920 w 10000"/>
                <a:gd name="connsiteY224" fmla="*/ 7310 h 10000"/>
                <a:gd name="connsiteX225" fmla="*/ 5947 w 10000"/>
                <a:gd name="connsiteY225" fmla="*/ 7296 h 10000"/>
                <a:gd name="connsiteX226" fmla="*/ 5982 w 10000"/>
                <a:gd name="connsiteY226" fmla="*/ 7225 h 10000"/>
                <a:gd name="connsiteX227" fmla="*/ 5937 w 10000"/>
                <a:gd name="connsiteY227" fmla="*/ 7082 h 10000"/>
                <a:gd name="connsiteX228" fmla="*/ 5886 w 10000"/>
                <a:gd name="connsiteY228" fmla="*/ 6967 h 10000"/>
                <a:gd name="connsiteX229" fmla="*/ 5824 w 10000"/>
                <a:gd name="connsiteY229" fmla="*/ 6869 h 10000"/>
                <a:gd name="connsiteX230" fmla="*/ 5770 w 10000"/>
                <a:gd name="connsiteY230" fmla="*/ 6781 h 10000"/>
                <a:gd name="connsiteX231" fmla="*/ 5700 w 10000"/>
                <a:gd name="connsiteY231" fmla="*/ 6711 h 10000"/>
                <a:gd name="connsiteX232" fmla="*/ 5639 w 10000"/>
                <a:gd name="connsiteY232" fmla="*/ 6669 h 10000"/>
                <a:gd name="connsiteX233" fmla="*/ 5568 w 10000"/>
                <a:gd name="connsiteY233" fmla="*/ 6597 h 10000"/>
                <a:gd name="connsiteX234" fmla="*/ 5502 w 10000"/>
                <a:gd name="connsiteY234" fmla="*/ 6551 h 10000"/>
                <a:gd name="connsiteX235" fmla="*/ 5463 w 10000"/>
                <a:gd name="connsiteY235" fmla="*/ 6511 h 10000"/>
                <a:gd name="connsiteX236" fmla="*/ 5419 w 10000"/>
                <a:gd name="connsiteY236" fmla="*/ 6496 h 10000"/>
                <a:gd name="connsiteX237" fmla="*/ 5378 w 10000"/>
                <a:gd name="connsiteY237" fmla="*/ 6496 h 10000"/>
                <a:gd name="connsiteX238" fmla="*/ 5344 w 10000"/>
                <a:gd name="connsiteY238" fmla="*/ 6569 h 10000"/>
                <a:gd name="connsiteX239" fmla="*/ 5344 w 10000"/>
                <a:gd name="connsiteY239" fmla="*/ 6610 h 10000"/>
                <a:gd name="connsiteX240" fmla="*/ 5350 w 10000"/>
                <a:gd name="connsiteY240" fmla="*/ 6669 h 10000"/>
                <a:gd name="connsiteX241" fmla="*/ 5355 w 10000"/>
                <a:gd name="connsiteY241" fmla="*/ 6698 h 10000"/>
                <a:gd name="connsiteX242" fmla="*/ 5372 w 10000"/>
                <a:gd name="connsiteY242" fmla="*/ 6724 h 10000"/>
                <a:gd name="connsiteX243" fmla="*/ 5328 w 10000"/>
                <a:gd name="connsiteY243" fmla="*/ 6766 h 10000"/>
                <a:gd name="connsiteX244" fmla="*/ 5272 w 10000"/>
                <a:gd name="connsiteY244" fmla="*/ 6781 h 10000"/>
                <a:gd name="connsiteX245" fmla="*/ 5234 w 10000"/>
                <a:gd name="connsiteY245" fmla="*/ 6811 h 10000"/>
                <a:gd name="connsiteX246" fmla="*/ 5229 w 10000"/>
                <a:gd name="connsiteY246" fmla="*/ 6941 h 10000"/>
                <a:gd name="connsiteX247" fmla="*/ 5284 w 10000"/>
                <a:gd name="connsiteY247" fmla="*/ 6995 h 10000"/>
                <a:gd name="connsiteX248" fmla="*/ 5334 w 10000"/>
                <a:gd name="connsiteY248" fmla="*/ 7038 h 10000"/>
                <a:gd name="connsiteX249" fmla="*/ 5383 w 10000"/>
                <a:gd name="connsiteY249" fmla="*/ 7095 h 10000"/>
                <a:gd name="connsiteX250" fmla="*/ 5440 w 10000"/>
                <a:gd name="connsiteY250" fmla="*/ 7123 h 10000"/>
                <a:gd name="connsiteX251" fmla="*/ 5486 w 10000"/>
                <a:gd name="connsiteY251" fmla="*/ 7178 h 10000"/>
                <a:gd name="connsiteX252" fmla="*/ 5542 w 10000"/>
                <a:gd name="connsiteY252" fmla="*/ 7239 h 10000"/>
                <a:gd name="connsiteX253" fmla="*/ 5588 w 10000"/>
                <a:gd name="connsiteY253" fmla="*/ 7325 h 10000"/>
                <a:gd name="connsiteX254" fmla="*/ 5632 w 10000"/>
                <a:gd name="connsiteY254" fmla="*/ 7410 h 10000"/>
                <a:gd name="connsiteX255" fmla="*/ 5593 w 10000"/>
                <a:gd name="connsiteY255" fmla="*/ 7423 h 10000"/>
                <a:gd name="connsiteX256" fmla="*/ 5547 w 10000"/>
                <a:gd name="connsiteY256" fmla="*/ 7423 h 10000"/>
                <a:gd name="connsiteX257" fmla="*/ 5508 w 10000"/>
                <a:gd name="connsiteY257" fmla="*/ 7410 h 10000"/>
                <a:gd name="connsiteX258" fmla="*/ 5463 w 10000"/>
                <a:gd name="connsiteY258" fmla="*/ 7367 h 10000"/>
                <a:gd name="connsiteX259" fmla="*/ 5419 w 10000"/>
                <a:gd name="connsiteY259" fmla="*/ 7339 h 10000"/>
                <a:gd name="connsiteX260" fmla="*/ 5372 w 10000"/>
                <a:gd name="connsiteY260" fmla="*/ 7325 h 10000"/>
                <a:gd name="connsiteX261" fmla="*/ 5334 w 10000"/>
                <a:gd name="connsiteY261" fmla="*/ 7353 h 10000"/>
                <a:gd name="connsiteX262" fmla="*/ 5289 w 10000"/>
                <a:gd name="connsiteY262" fmla="*/ 7410 h 10000"/>
                <a:gd name="connsiteX263" fmla="*/ 5306 w 10000"/>
                <a:gd name="connsiteY263" fmla="*/ 7580 h 10000"/>
                <a:gd name="connsiteX264" fmla="*/ 5344 w 10000"/>
                <a:gd name="connsiteY264" fmla="*/ 7738 h 10000"/>
                <a:gd name="connsiteX265" fmla="*/ 5389 w 10000"/>
                <a:gd name="connsiteY265" fmla="*/ 7850 h 10000"/>
                <a:gd name="connsiteX266" fmla="*/ 5447 w 10000"/>
                <a:gd name="connsiteY266" fmla="*/ 7963 h 10000"/>
                <a:gd name="connsiteX267" fmla="*/ 5502 w 10000"/>
                <a:gd name="connsiteY267" fmla="*/ 8078 h 10000"/>
                <a:gd name="connsiteX268" fmla="*/ 5562 w 10000"/>
                <a:gd name="connsiteY268" fmla="*/ 8206 h 10000"/>
                <a:gd name="connsiteX269" fmla="*/ 5604 w 10000"/>
                <a:gd name="connsiteY269" fmla="*/ 8376 h 10000"/>
                <a:gd name="connsiteX270" fmla="*/ 5644 w 10000"/>
                <a:gd name="connsiteY270" fmla="*/ 8547 h 10000"/>
                <a:gd name="connsiteX271" fmla="*/ 5542 w 10000"/>
                <a:gd name="connsiteY271" fmla="*/ 8606 h 10000"/>
                <a:gd name="connsiteX272" fmla="*/ 5429 w 10000"/>
                <a:gd name="connsiteY272" fmla="*/ 8664 h 10000"/>
                <a:gd name="connsiteX273" fmla="*/ 5328 w 10000"/>
                <a:gd name="connsiteY273" fmla="*/ 8750 h 10000"/>
                <a:gd name="connsiteX274" fmla="*/ 5224 w 10000"/>
                <a:gd name="connsiteY274" fmla="*/ 8835 h 10000"/>
                <a:gd name="connsiteX275" fmla="*/ 5121 w 10000"/>
                <a:gd name="connsiteY275" fmla="*/ 8920 h 10000"/>
                <a:gd name="connsiteX276" fmla="*/ 5013 w 10000"/>
                <a:gd name="connsiteY276" fmla="*/ 8977 h 10000"/>
                <a:gd name="connsiteX277" fmla="*/ 4904 w 10000"/>
                <a:gd name="connsiteY277" fmla="*/ 9033 h 10000"/>
                <a:gd name="connsiteX278" fmla="*/ 4800 w 10000"/>
                <a:gd name="connsiteY278" fmla="*/ 9048 h 10000"/>
                <a:gd name="connsiteX279" fmla="*/ 4822 w 10000"/>
                <a:gd name="connsiteY279" fmla="*/ 8693 h 10000"/>
                <a:gd name="connsiteX280" fmla="*/ 4832 w 10000"/>
                <a:gd name="connsiteY280" fmla="*/ 8292 h 10000"/>
                <a:gd name="connsiteX281" fmla="*/ 4822 w 10000"/>
                <a:gd name="connsiteY281" fmla="*/ 7907 h 10000"/>
                <a:gd name="connsiteX282" fmla="*/ 4800 w 10000"/>
                <a:gd name="connsiteY282" fmla="*/ 7551 h 10000"/>
                <a:gd name="connsiteX283" fmla="*/ 4772 w 10000"/>
                <a:gd name="connsiteY283" fmla="*/ 7437 h 10000"/>
                <a:gd name="connsiteX284" fmla="*/ 4744 w 10000"/>
                <a:gd name="connsiteY284" fmla="*/ 7310 h 10000"/>
                <a:gd name="connsiteX285" fmla="*/ 4710 w 10000"/>
                <a:gd name="connsiteY285" fmla="*/ 7194 h 10000"/>
                <a:gd name="connsiteX286" fmla="*/ 4659 w 10000"/>
                <a:gd name="connsiteY286" fmla="*/ 7151 h 10000"/>
                <a:gd name="connsiteX287" fmla="*/ 4607 w 10000"/>
                <a:gd name="connsiteY287" fmla="*/ 7394 h 10000"/>
                <a:gd name="connsiteX288" fmla="*/ 4575 w 10000"/>
                <a:gd name="connsiteY288" fmla="*/ 7639 h 10000"/>
                <a:gd name="connsiteX289" fmla="*/ 4540 w 10000"/>
                <a:gd name="connsiteY289" fmla="*/ 7879 h 10000"/>
                <a:gd name="connsiteX290" fmla="*/ 4483 w 10000"/>
                <a:gd name="connsiteY290" fmla="*/ 8106 h 10000"/>
                <a:gd name="connsiteX291" fmla="*/ 4260 w 10000"/>
                <a:gd name="connsiteY291" fmla="*/ 7151 h 10000"/>
                <a:gd name="connsiteX292" fmla="*/ 4192 w 10000"/>
                <a:gd name="connsiteY292" fmla="*/ 7151 h 10000"/>
                <a:gd name="connsiteX293" fmla="*/ 4192 w 10000"/>
                <a:gd name="connsiteY293" fmla="*/ 7310 h 10000"/>
                <a:gd name="connsiteX294" fmla="*/ 4239 w 10000"/>
                <a:gd name="connsiteY294" fmla="*/ 7480 h 10000"/>
                <a:gd name="connsiteX295" fmla="*/ 4278 w 10000"/>
                <a:gd name="connsiteY295" fmla="*/ 7666 h 10000"/>
                <a:gd name="connsiteX296" fmla="*/ 4309 w 10000"/>
                <a:gd name="connsiteY296" fmla="*/ 7850 h 10000"/>
                <a:gd name="connsiteX297" fmla="*/ 4343 w 10000"/>
                <a:gd name="connsiteY297" fmla="*/ 8050 h 10000"/>
                <a:gd name="connsiteX298" fmla="*/ 4372 w 10000"/>
                <a:gd name="connsiteY298" fmla="*/ 8221 h 10000"/>
                <a:gd name="connsiteX299" fmla="*/ 4400 w 10000"/>
                <a:gd name="connsiteY299" fmla="*/ 8418 h 10000"/>
                <a:gd name="connsiteX300" fmla="*/ 4418 w 10000"/>
                <a:gd name="connsiteY300" fmla="*/ 8635 h 10000"/>
                <a:gd name="connsiteX301" fmla="*/ 4439 w 10000"/>
                <a:gd name="connsiteY301" fmla="*/ 8835 h 10000"/>
                <a:gd name="connsiteX302" fmla="*/ 4490 w 10000"/>
                <a:gd name="connsiteY302" fmla="*/ 8805 h 10000"/>
                <a:gd name="connsiteX303" fmla="*/ 4535 w 10000"/>
                <a:gd name="connsiteY303" fmla="*/ 8723 h 10000"/>
                <a:gd name="connsiteX304" fmla="*/ 4570 w 10000"/>
                <a:gd name="connsiteY304" fmla="*/ 8635 h 10000"/>
                <a:gd name="connsiteX305" fmla="*/ 4601 w 10000"/>
                <a:gd name="connsiteY305" fmla="*/ 8534 h 10000"/>
                <a:gd name="connsiteX306" fmla="*/ 4624 w 10000"/>
                <a:gd name="connsiteY306" fmla="*/ 8418 h 10000"/>
                <a:gd name="connsiteX307" fmla="*/ 4649 w 10000"/>
                <a:gd name="connsiteY307" fmla="*/ 8292 h 10000"/>
                <a:gd name="connsiteX308" fmla="*/ 4667 w 10000"/>
                <a:gd name="connsiteY308" fmla="*/ 8178 h 10000"/>
                <a:gd name="connsiteX309" fmla="*/ 4689 w 10000"/>
                <a:gd name="connsiteY309" fmla="*/ 8066 h 10000"/>
                <a:gd name="connsiteX310" fmla="*/ 4710 w 10000"/>
                <a:gd name="connsiteY310" fmla="*/ 8178 h 10000"/>
                <a:gd name="connsiteX311" fmla="*/ 4700 w 10000"/>
                <a:gd name="connsiteY311" fmla="*/ 8432 h 10000"/>
                <a:gd name="connsiteX312" fmla="*/ 4673 w 10000"/>
                <a:gd name="connsiteY312" fmla="*/ 8705 h 10000"/>
                <a:gd name="connsiteX313" fmla="*/ 4649 w 10000"/>
                <a:gd name="connsiteY313" fmla="*/ 8948 h 10000"/>
                <a:gd name="connsiteX314" fmla="*/ 4607 w 10000"/>
                <a:gd name="connsiteY314" fmla="*/ 9205 h 10000"/>
                <a:gd name="connsiteX315" fmla="*/ 4570 w 10000"/>
                <a:gd name="connsiteY315" fmla="*/ 9459 h 10000"/>
                <a:gd name="connsiteX316" fmla="*/ 4530 w 10000"/>
                <a:gd name="connsiteY316" fmla="*/ 9703 h 10000"/>
                <a:gd name="connsiteX317" fmla="*/ 4734 w 10000"/>
                <a:gd name="connsiteY317" fmla="*/ 9861 h 10000"/>
                <a:gd name="connsiteX318" fmla="*/ 4749 w 10000"/>
                <a:gd name="connsiteY318" fmla="*/ 9673 h 10000"/>
                <a:gd name="connsiteX319" fmla="*/ 4772 w 10000"/>
                <a:gd name="connsiteY319" fmla="*/ 9516 h 10000"/>
                <a:gd name="connsiteX320" fmla="*/ 4888 w 10000"/>
                <a:gd name="connsiteY320" fmla="*/ 9474 h 10000"/>
                <a:gd name="connsiteX321" fmla="*/ 5013 w 10000"/>
                <a:gd name="connsiteY321" fmla="*/ 9389 h 10000"/>
                <a:gd name="connsiteX322" fmla="*/ 5137 w 10000"/>
                <a:gd name="connsiteY322" fmla="*/ 9304 h 10000"/>
                <a:gd name="connsiteX323" fmla="*/ 5261 w 10000"/>
                <a:gd name="connsiteY323" fmla="*/ 9233 h 10000"/>
                <a:gd name="connsiteX324" fmla="*/ 5383 w 10000"/>
                <a:gd name="connsiteY324" fmla="*/ 9148 h 10000"/>
                <a:gd name="connsiteX325" fmla="*/ 5502 w 10000"/>
                <a:gd name="connsiteY325" fmla="*/ 9063 h 10000"/>
                <a:gd name="connsiteX326" fmla="*/ 5627 w 10000"/>
                <a:gd name="connsiteY326" fmla="*/ 8977 h 10000"/>
                <a:gd name="connsiteX327" fmla="*/ 5747 w 10000"/>
                <a:gd name="connsiteY327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732 w 10000"/>
                <a:gd name="connsiteY66" fmla="*/ 3008 h 10000"/>
                <a:gd name="connsiteX67" fmla="*/ 8484 w 10000"/>
                <a:gd name="connsiteY67" fmla="*/ 2763 h 10000"/>
                <a:gd name="connsiteX68" fmla="*/ 8370 w 10000"/>
                <a:gd name="connsiteY68" fmla="*/ 2593 h 10000"/>
                <a:gd name="connsiteX69" fmla="*/ 8322 w 10000"/>
                <a:gd name="connsiteY69" fmla="*/ 2478 h 10000"/>
                <a:gd name="connsiteX70" fmla="*/ 8278 w 10000"/>
                <a:gd name="connsiteY70" fmla="*/ 2351 h 10000"/>
                <a:gd name="connsiteX71" fmla="*/ 8300 w 10000"/>
                <a:gd name="connsiteY71" fmla="*/ 2295 h 10000"/>
                <a:gd name="connsiteX72" fmla="*/ 8317 w 10000"/>
                <a:gd name="connsiteY72" fmla="*/ 2238 h 10000"/>
                <a:gd name="connsiteX73" fmla="*/ 8334 w 10000"/>
                <a:gd name="connsiteY73" fmla="*/ 2168 h 10000"/>
                <a:gd name="connsiteX74" fmla="*/ 8350 w 10000"/>
                <a:gd name="connsiteY74" fmla="*/ 2112 h 10000"/>
                <a:gd name="connsiteX75" fmla="*/ 8397 w 10000"/>
                <a:gd name="connsiteY75" fmla="*/ 1753 h 10000"/>
                <a:gd name="connsiteX76" fmla="*/ 8414 w 10000"/>
                <a:gd name="connsiteY76" fmla="*/ 1397 h 10000"/>
                <a:gd name="connsiteX77" fmla="*/ 8414 w 10000"/>
                <a:gd name="connsiteY77" fmla="*/ 1042 h 10000"/>
                <a:gd name="connsiteX78" fmla="*/ 8403 w 10000"/>
                <a:gd name="connsiteY78" fmla="*/ 685 h 10000"/>
                <a:gd name="connsiteX79" fmla="*/ 8370 w 10000"/>
                <a:gd name="connsiteY79" fmla="*/ 330 h 10000"/>
                <a:gd name="connsiteX80" fmla="*/ 8317 w 10000"/>
                <a:gd name="connsiteY80" fmla="*/ 0 h 10000"/>
                <a:gd name="connsiteX81" fmla="*/ 7834 w 10000"/>
                <a:gd name="connsiteY81" fmla="*/ 1925 h 10000"/>
                <a:gd name="connsiteX82" fmla="*/ 7704 w 10000"/>
                <a:gd name="connsiteY82" fmla="*/ 1955 h 10000"/>
                <a:gd name="connsiteX83" fmla="*/ 7580 w 10000"/>
                <a:gd name="connsiteY83" fmla="*/ 2025 h 10000"/>
                <a:gd name="connsiteX84" fmla="*/ 7457 w 10000"/>
                <a:gd name="connsiteY84" fmla="*/ 2112 h 10000"/>
                <a:gd name="connsiteX85" fmla="*/ 7338 w 10000"/>
                <a:gd name="connsiteY85" fmla="*/ 2195 h 10000"/>
                <a:gd name="connsiteX86" fmla="*/ 7224 w 10000"/>
                <a:gd name="connsiteY86" fmla="*/ 2337 h 10000"/>
                <a:gd name="connsiteX87" fmla="*/ 6050 w 10000"/>
                <a:gd name="connsiteY87" fmla="*/ 6569 h 10000"/>
                <a:gd name="connsiteX88" fmla="*/ 5932 w 10000"/>
                <a:gd name="connsiteY88" fmla="*/ 6439 h 10000"/>
                <a:gd name="connsiteX89" fmla="*/ 5834 w 10000"/>
                <a:gd name="connsiteY89" fmla="*/ 6371 h 10000"/>
                <a:gd name="connsiteX90" fmla="*/ 5747 w 10000"/>
                <a:gd name="connsiteY90" fmla="*/ 6284 h 10000"/>
                <a:gd name="connsiteX91" fmla="*/ 5656 w 10000"/>
                <a:gd name="connsiteY91" fmla="*/ 6185 h 10000"/>
                <a:gd name="connsiteX92" fmla="*/ 5573 w 10000"/>
                <a:gd name="connsiteY92" fmla="*/ 6100 h 10000"/>
                <a:gd name="connsiteX93" fmla="*/ 5514 w 10000"/>
                <a:gd name="connsiteY93" fmla="*/ 6000 h 10000"/>
                <a:gd name="connsiteX94" fmla="*/ 5486 w 10000"/>
                <a:gd name="connsiteY94" fmla="*/ 5886 h 10000"/>
                <a:gd name="connsiteX95" fmla="*/ 5372 w 10000"/>
                <a:gd name="connsiteY95" fmla="*/ 5928 h 10000"/>
                <a:gd name="connsiteX96" fmla="*/ 5188 w 10000"/>
                <a:gd name="connsiteY96" fmla="*/ 6013 h 10000"/>
                <a:gd name="connsiteX97" fmla="*/ 4958 w 10000"/>
                <a:gd name="connsiteY97" fmla="*/ 6100 h 10000"/>
                <a:gd name="connsiteX98" fmla="*/ 4683 w 10000"/>
                <a:gd name="connsiteY98" fmla="*/ 6226 h 10000"/>
                <a:gd name="connsiteX99" fmla="*/ 4367 w 10000"/>
                <a:gd name="connsiteY99" fmla="*/ 6355 h 10000"/>
                <a:gd name="connsiteX100" fmla="*/ 4028 w 10000"/>
                <a:gd name="connsiteY100" fmla="*/ 6483 h 10000"/>
                <a:gd name="connsiteX101" fmla="*/ 3680 w 10000"/>
                <a:gd name="connsiteY101" fmla="*/ 6637 h 10000"/>
                <a:gd name="connsiteX102" fmla="*/ 3324 w 10000"/>
                <a:gd name="connsiteY102" fmla="*/ 6781 h 10000"/>
                <a:gd name="connsiteX103" fmla="*/ 2974 w 10000"/>
                <a:gd name="connsiteY103" fmla="*/ 6925 h 10000"/>
                <a:gd name="connsiteX104" fmla="*/ 2645 w 10000"/>
                <a:gd name="connsiteY104" fmla="*/ 7082 h 10000"/>
                <a:gd name="connsiteX105" fmla="*/ 2337 w 10000"/>
                <a:gd name="connsiteY105" fmla="*/ 7208 h 10000"/>
                <a:gd name="connsiteX106" fmla="*/ 2054 w 10000"/>
                <a:gd name="connsiteY106" fmla="*/ 7325 h 10000"/>
                <a:gd name="connsiteX107" fmla="*/ 1824 w 10000"/>
                <a:gd name="connsiteY107" fmla="*/ 7423 h 10000"/>
                <a:gd name="connsiteX108" fmla="*/ 1648 w 10000"/>
                <a:gd name="connsiteY108" fmla="*/ 7480 h 10000"/>
                <a:gd name="connsiteX109" fmla="*/ 1529 w 10000"/>
                <a:gd name="connsiteY109" fmla="*/ 7538 h 10000"/>
                <a:gd name="connsiteX110" fmla="*/ 1492 w 10000"/>
                <a:gd name="connsiteY110" fmla="*/ 7551 h 10000"/>
                <a:gd name="connsiteX111" fmla="*/ 1400 w 10000"/>
                <a:gd name="connsiteY111" fmla="*/ 7480 h 10000"/>
                <a:gd name="connsiteX112" fmla="*/ 1311 w 10000"/>
                <a:gd name="connsiteY112" fmla="*/ 7410 h 10000"/>
                <a:gd name="connsiteX113" fmla="*/ 1228 w 10000"/>
                <a:gd name="connsiteY113" fmla="*/ 7339 h 10000"/>
                <a:gd name="connsiteX114" fmla="*/ 1138 w 10000"/>
                <a:gd name="connsiteY114" fmla="*/ 7254 h 10000"/>
                <a:gd name="connsiteX115" fmla="*/ 1046 w 10000"/>
                <a:gd name="connsiteY115" fmla="*/ 7178 h 10000"/>
                <a:gd name="connsiteX116" fmla="*/ 956 w 10000"/>
                <a:gd name="connsiteY116" fmla="*/ 7095 h 10000"/>
                <a:gd name="connsiteX117" fmla="*/ 871 w 10000"/>
                <a:gd name="connsiteY117" fmla="*/ 7024 h 10000"/>
                <a:gd name="connsiteX118" fmla="*/ 783 w 10000"/>
                <a:gd name="connsiteY118" fmla="*/ 6941 h 10000"/>
                <a:gd name="connsiteX119" fmla="*/ 694 w 10000"/>
                <a:gd name="connsiteY119" fmla="*/ 6869 h 10000"/>
                <a:gd name="connsiteX120" fmla="*/ 600 w 10000"/>
                <a:gd name="connsiteY120" fmla="*/ 6798 h 10000"/>
                <a:gd name="connsiteX121" fmla="*/ 517 w 10000"/>
                <a:gd name="connsiteY121" fmla="*/ 6711 h 10000"/>
                <a:gd name="connsiteX122" fmla="*/ 423 w 10000"/>
                <a:gd name="connsiteY122" fmla="*/ 6653 h 10000"/>
                <a:gd name="connsiteX123" fmla="*/ 333 w 10000"/>
                <a:gd name="connsiteY123" fmla="*/ 6582 h 10000"/>
                <a:gd name="connsiteX124" fmla="*/ 243 w 10000"/>
                <a:gd name="connsiteY124" fmla="*/ 6511 h 10000"/>
                <a:gd name="connsiteX125" fmla="*/ 152 w 10000"/>
                <a:gd name="connsiteY125" fmla="*/ 6455 h 10000"/>
                <a:gd name="connsiteX126" fmla="*/ 61 w 10000"/>
                <a:gd name="connsiteY126" fmla="*/ 6385 h 10000"/>
                <a:gd name="connsiteX127" fmla="*/ 0 w 10000"/>
                <a:gd name="connsiteY127" fmla="*/ 6551 h 10000"/>
                <a:gd name="connsiteX128" fmla="*/ 15 w 10000"/>
                <a:gd name="connsiteY128" fmla="*/ 6582 h 10000"/>
                <a:gd name="connsiteX129" fmla="*/ 55 w 10000"/>
                <a:gd name="connsiteY129" fmla="*/ 6637 h 10000"/>
                <a:gd name="connsiteX130" fmla="*/ 116 w 10000"/>
                <a:gd name="connsiteY130" fmla="*/ 6698 h 10000"/>
                <a:gd name="connsiteX131" fmla="*/ 195 w 10000"/>
                <a:gd name="connsiteY131" fmla="*/ 6781 h 10000"/>
                <a:gd name="connsiteX132" fmla="*/ 293 w 10000"/>
                <a:gd name="connsiteY132" fmla="*/ 6869 h 10000"/>
                <a:gd name="connsiteX133" fmla="*/ 402 w 10000"/>
                <a:gd name="connsiteY133" fmla="*/ 6967 h 10000"/>
                <a:gd name="connsiteX134" fmla="*/ 505 w 10000"/>
                <a:gd name="connsiteY134" fmla="*/ 7082 h 10000"/>
                <a:gd name="connsiteX135" fmla="*/ 617 w 10000"/>
                <a:gd name="connsiteY135" fmla="*/ 7178 h 10000"/>
                <a:gd name="connsiteX136" fmla="*/ 731 w 10000"/>
                <a:gd name="connsiteY136" fmla="*/ 7296 h 10000"/>
                <a:gd name="connsiteX137" fmla="*/ 837 w 10000"/>
                <a:gd name="connsiteY137" fmla="*/ 7394 h 10000"/>
                <a:gd name="connsiteX138" fmla="*/ 946 w 10000"/>
                <a:gd name="connsiteY138" fmla="*/ 7480 h 10000"/>
                <a:gd name="connsiteX139" fmla="*/ 1034 w 10000"/>
                <a:gd name="connsiteY139" fmla="*/ 7566 h 10000"/>
                <a:gd name="connsiteX140" fmla="*/ 1107 w 10000"/>
                <a:gd name="connsiteY140" fmla="*/ 7653 h 10000"/>
                <a:gd name="connsiteX141" fmla="*/ 1169 w 10000"/>
                <a:gd name="connsiteY141" fmla="*/ 7694 h 10000"/>
                <a:gd name="connsiteX142" fmla="*/ 1212 w 10000"/>
                <a:gd name="connsiteY142" fmla="*/ 7738 h 10000"/>
                <a:gd name="connsiteX143" fmla="*/ 1223 w 10000"/>
                <a:gd name="connsiteY143" fmla="*/ 7753 h 10000"/>
                <a:gd name="connsiteX144" fmla="*/ 1217 w 10000"/>
                <a:gd name="connsiteY144" fmla="*/ 7753 h 10000"/>
                <a:gd name="connsiteX145" fmla="*/ 1194 w 10000"/>
                <a:gd name="connsiteY145" fmla="*/ 7766 h 10000"/>
                <a:gd name="connsiteX146" fmla="*/ 1169 w 10000"/>
                <a:gd name="connsiteY146" fmla="*/ 7795 h 10000"/>
                <a:gd name="connsiteX147" fmla="*/ 1138 w 10000"/>
                <a:gd name="connsiteY147" fmla="*/ 7836 h 10000"/>
                <a:gd name="connsiteX148" fmla="*/ 1096 w 10000"/>
                <a:gd name="connsiteY148" fmla="*/ 7865 h 10000"/>
                <a:gd name="connsiteX149" fmla="*/ 1062 w 10000"/>
                <a:gd name="connsiteY149" fmla="*/ 7907 h 10000"/>
                <a:gd name="connsiteX150" fmla="*/ 1034 w 10000"/>
                <a:gd name="connsiteY150" fmla="*/ 7950 h 10000"/>
                <a:gd name="connsiteX151" fmla="*/ 1006 w 10000"/>
                <a:gd name="connsiteY151" fmla="*/ 7993 h 10000"/>
                <a:gd name="connsiteX152" fmla="*/ 2761 w 10000"/>
                <a:gd name="connsiteY152" fmla="*/ 9944 h 10000"/>
                <a:gd name="connsiteX153" fmla="*/ 2798 w 10000"/>
                <a:gd name="connsiteY153" fmla="*/ 9987 h 10000"/>
                <a:gd name="connsiteX154" fmla="*/ 2825 w 10000"/>
                <a:gd name="connsiteY154" fmla="*/ 10000 h 10000"/>
                <a:gd name="connsiteX155" fmla="*/ 2858 w 10000"/>
                <a:gd name="connsiteY155" fmla="*/ 10000 h 10000"/>
                <a:gd name="connsiteX156" fmla="*/ 2893 w 10000"/>
                <a:gd name="connsiteY156" fmla="*/ 9928 h 10000"/>
                <a:gd name="connsiteX157" fmla="*/ 1384 w 10000"/>
                <a:gd name="connsiteY157" fmla="*/ 8106 h 10000"/>
                <a:gd name="connsiteX158" fmla="*/ 1486 w 10000"/>
                <a:gd name="connsiteY158" fmla="*/ 8050 h 10000"/>
                <a:gd name="connsiteX159" fmla="*/ 1661 w 10000"/>
                <a:gd name="connsiteY159" fmla="*/ 7963 h 10000"/>
                <a:gd name="connsiteX160" fmla="*/ 1890 w 10000"/>
                <a:gd name="connsiteY160" fmla="*/ 7836 h 10000"/>
                <a:gd name="connsiteX161" fmla="*/ 2167 w 10000"/>
                <a:gd name="connsiteY161" fmla="*/ 7694 h 10000"/>
                <a:gd name="connsiteX162" fmla="*/ 2482 w 10000"/>
                <a:gd name="connsiteY162" fmla="*/ 7551 h 10000"/>
                <a:gd name="connsiteX163" fmla="*/ 2825 w 10000"/>
                <a:gd name="connsiteY163" fmla="*/ 7394 h 10000"/>
                <a:gd name="connsiteX164" fmla="*/ 3190 w 10000"/>
                <a:gd name="connsiteY164" fmla="*/ 7208 h 10000"/>
                <a:gd name="connsiteX165" fmla="*/ 3550 w 10000"/>
                <a:gd name="connsiteY165" fmla="*/ 7038 h 10000"/>
                <a:gd name="connsiteX166" fmla="*/ 3916 w 10000"/>
                <a:gd name="connsiteY166" fmla="*/ 6881 h 10000"/>
                <a:gd name="connsiteX167" fmla="*/ 4260 w 10000"/>
                <a:gd name="connsiteY167" fmla="*/ 6711 h 10000"/>
                <a:gd name="connsiteX168" fmla="*/ 4581 w 10000"/>
                <a:gd name="connsiteY168" fmla="*/ 6569 h 10000"/>
                <a:gd name="connsiteX169" fmla="*/ 4867 w 10000"/>
                <a:gd name="connsiteY169" fmla="*/ 6426 h 10000"/>
                <a:gd name="connsiteX170" fmla="*/ 5115 w 10000"/>
                <a:gd name="connsiteY170" fmla="*/ 6326 h 10000"/>
                <a:gd name="connsiteX171" fmla="*/ 5296 w 10000"/>
                <a:gd name="connsiteY171" fmla="*/ 6226 h 10000"/>
                <a:gd name="connsiteX172" fmla="*/ 5419 w 10000"/>
                <a:gd name="connsiteY172" fmla="*/ 6170 h 10000"/>
                <a:gd name="connsiteX173" fmla="*/ 5457 w 10000"/>
                <a:gd name="connsiteY173" fmla="*/ 6158 h 10000"/>
                <a:gd name="connsiteX174" fmla="*/ 5527 w 10000"/>
                <a:gd name="connsiteY174" fmla="*/ 6255 h 10000"/>
                <a:gd name="connsiteX175" fmla="*/ 5598 w 10000"/>
                <a:gd name="connsiteY175" fmla="*/ 6355 h 10000"/>
                <a:gd name="connsiteX176" fmla="*/ 5677 w 10000"/>
                <a:gd name="connsiteY176" fmla="*/ 6455 h 10000"/>
                <a:gd name="connsiteX177" fmla="*/ 5757 w 10000"/>
                <a:gd name="connsiteY177" fmla="*/ 6569 h 10000"/>
                <a:gd name="connsiteX178" fmla="*/ 5824 w 10000"/>
                <a:gd name="connsiteY178" fmla="*/ 6683 h 10000"/>
                <a:gd name="connsiteX179" fmla="*/ 5897 w 10000"/>
                <a:gd name="connsiteY179" fmla="*/ 6798 h 10000"/>
                <a:gd name="connsiteX180" fmla="*/ 5965 w 10000"/>
                <a:gd name="connsiteY180" fmla="*/ 6910 h 10000"/>
                <a:gd name="connsiteX181" fmla="*/ 6034 w 10000"/>
                <a:gd name="connsiteY181" fmla="*/ 7038 h 10000"/>
                <a:gd name="connsiteX182" fmla="*/ 6029 w 10000"/>
                <a:gd name="connsiteY182" fmla="*/ 7464 h 10000"/>
                <a:gd name="connsiteX183" fmla="*/ 6000 w 10000"/>
                <a:gd name="connsiteY183" fmla="*/ 7865 h 10000"/>
                <a:gd name="connsiteX184" fmla="*/ 5965 w 10000"/>
                <a:gd name="connsiteY184" fmla="*/ 8279 h 10000"/>
                <a:gd name="connsiteX185" fmla="*/ 5932 w 10000"/>
                <a:gd name="connsiteY185" fmla="*/ 8649 h 10000"/>
                <a:gd name="connsiteX186" fmla="*/ 5886 w 10000"/>
                <a:gd name="connsiteY186" fmla="*/ 8519 h 10000"/>
                <a:gd name="connsiteX187" fmla="*/ 5834 w 10000"/>
                <a:gd name="connsiteY187" fmla="*/ 8391 h 10000"/>
                <a:gd name="connsiteX188" fmla="*/ 5791 w 10000"/>
                <a:gd name="connsiteY188" fmla="*/ 8263 h 10000"/>
                <a:gd name="connsiteX189" fmla="*/ 5747 w 10000"/>
                <a:gd name="connsiteY189" fmla="*/ 8146 h 10000"/>
                <a:gd name="connsiteX190" fmla="*/ 5700 w 10000"/>
                <a:gd name="connsiteY190" fmla="*/ 8020 h 10000"/>
                <a:gd name="connsiteX191" fmla="*/ 5656 w 10000"/>
                <a:gd name="connsiteY191" fmla="*/ 7907 h 10000"/>
                <a:gd name="connsiteX192" fmla="*/ 5604 w 10000"/>
                <a:gd name="connsiteY192" fmla="*/ 7795 h 10000"/>
                <a:gd name="connsiteX193" fmla="*/ 5547 w 10000"/>
                <a:gd name="connsiteY193" fmla="*/ 7694 h 10000"/>
                <a:gd name="connsiteX194" fmla="*/ 5593 w 10000"/>
                <a:gd name="connsiteY194" fmla="*/ 7694 h 10000"/>
                <a:gd name="connsiteX195" fmla="*/ 5639 w 10000"/>
                <a:gd name="connsiteY195" fmla="*/ 7738 h 10000"/>
                <a:gd name="connsiteX196" fmla="*/ 5683 w 10000"/>
                <a:gd name="connsiteY196" fmla="*/ 7808 h 10000"/>
                <a:gd name="connsiteX197" fmla="*/ 5723 w 10000"/>
                <a:gd name="connsiteY197" fmla="*/ 7895 h 10000"/>
                <a:gd name="connsiteX198" fmla="*/ 5770 w 10000"/>
                <a:gd name="connsiteY198" fmla="*/ 7980 h 10000"/>
                <a:gd name="connsiteX199" fmla="*/ 5813 w 10000"/>
                <a:gd name="connsiteY199" fmla="*/ 8007 h 10000"/>
                <a:gd name="connsiteX200" fmla="*/ 5857 w 10000"/>
                <a:gd name="connsiteY200" fmla="*/ 8007 h 10000"/>
                <a:gd name="connsiteX201" fmla="*/ 5907 w 10000"/>
                <a:gd name="connsiteY201" fmla="*/ 7950 h 10000"/>
                <a:gd name="connsiteX202" fmla="*/ 5864 w 10000"/>
                <a:gd name="connsiteY202" fmla="*/ 7753 h 10000"/>
                <a:gd name="connsiteX203" fmla="*/ 5807 w 10000"/>
                <a:gd name="connsiteY203" fmla="*/ 7566 h 10000"/>
                <a:gd name="connsiteX204" fmla="*/ 5747 w 10000"/>
                <a:gd name="connsiteY204" fmla="*/ 7410 h 10000"/>
                <a:gd name="connsiteX205" fmla="*/ 5677 w 10000"/>
                <a:gd name="connsiteY205" fmla="*/ 7239 h 10000"/>
                <a:gd name="connsiteX206" fmla="*/ 5604 w 10000"/>
                <a:gd name="connsiteY206" fmla="*/ 7095 h 10000"/>
                <a:gd name="connsiteX207" fmla="*/ 5527 w 10000"/>
                <a:gd name="connsiteY207" fmla="*/ 6967 h 10000"/>
                <a:gd name="connsiteX208" fmla="*/ 5447 w 10000"/>
                <a:gd name="connsiteY208" fmla="*/ 6854 h 10000"/>
                <a:gd name="connsiteX209" fmla="*/ 5372 w 10000"/>
                <a:gd name="connsiteY209" fmla="*/ 6753 h 10000"/>
                <a:gd name="connsiteX210" fmla="*/ 5424 w 10000"/>
                <a:gd name="connsiteY210" fmla="*/ 6766 h 10000"/>
                <a:gd name="connsiteX211" fmla="*/ 5475 w 10000"/>
                <a:gd name="connsiteY211" fmla="*/ 6781 h 10000"/>
                <a:gd name="connsiteX212" fmla="*/ 5527 w 10000"/>
                <a:gd name="connsiteY212" fmla="*/ 6811 h 10000"/>
                <a:gd name="connsiteX213" fmla="*/ 5578 w 10000"/>
                <a:gd name="connsiteY213" fmla="*/ 6854 h 10000"/>
                <a:gd name="connsiteX214" fmla="*/ 5632 w 10000"/>
                <a:gd name="connsiteY214" fmla="*/ 6881 h 10000"/>
                <a:gd name="connsiteX215" fmla="*/ 5683 w 10000"/>
                <a:gd name="connsiteY215" fmla="*/ 6925 h 10000"/>
                <a:gd name="connsiteX216" fmla="*/ 5728 w 10000"/>
                <a:gd name="connsiteY216" fmla="*/ 6981 h 10000"/>
                <a:gd name="connsiteX217" fmla="*/ 5775 w 10000"/>
                <a:gd name="connsiteY217" fmla="*/ 7038 h 10000"/>
                <a:gd name="connsiteX218" fmla="*/ 5801 w 10000"/>
                <a:gd name="connsiteY218" fmla="*/ 7053 h 10000"/>
                <a:gd name="connsiteX219" fmla="*/ 5824 w 10000"/>
                <a:gd name="connsiteY219" fmla="*/ 7108 h 10000"/>
                <a:gd name="connsiteX220" fmla="*/ 5852 w 10000"/>
                <a:gd name="connsiteY220" fmla="*/ 7178 h 10000"/>
                <a:gd name="connsiteX221" fmla="*/ 5870 w 10000"/>
                <a:gd name="connsiteY221" fmla="*/ 7225 h 10000"/>
                <a:gd name="connsiteX222" fmla="*/ 5897 w 10000"/>
                <a:gd name="connsiteY222" fmla="*/ 7296 h 10000"/>
                <a:gd name="connsiteX223" fmla="*/ 5920 w 10000"/>
                <a:gd name="connsiteY223" fmla="*/ 7310 h 10000"/>
                <a:gd name="connsiteX224" fmla="*/ 5947 w 10000"/>
                <a:gd name="connsiteY224" fmla="*/ 7296 h 10000"/>
                <a:gd name="connsiteX225" fmla="*/ 5982 w 10000"/>
                <a:gd name="connsiteY225" fmla="*/ 7225 h 10000"/>
                <a:gd name="connsiteX226" fmla="*/ 5937 w 10000"/>
                <a:gd name="connsiteY226" fmla="*/ 7082 h 10000"/>
                <a:gd name="connsiteX227" fmla="*/ 5886 w 10000"/>
                <a:gd name="connsiteY227" fmla="*/ 6967 h 10000"/>
                <a:gd name="connsiteX228" fmla="*/ 5824 w 10000"/>
                <a:gd name="connsiteY228" fmla="*/ 6869 h 10000"/>
                <a:gd name="connsiteX229" fmla="*/ 5770 w 10000"/>
                <a:gd name="connsiteY229" fmla="*/ 6781 h 10000"/>
                <a:gd name="connsiteX230" fmla="*/ 5700 w 10000"/>
                <a:gd name="connsiteY230" fmla="*/ 6711 h 10000"/>
                <a:gd name="connsiteX231" fmla="*/ 5639 w 10000"/>
                <a:gd name="connsiteY231" fmla="*/ 6669 h 10000"/>
                <a:gd name="connsiteX232" fmla="*/ 5568 w 10000"/>
                <a:gd name="connsiteY232" fmla="*/ 6597 h 10000"/>
                <a:gd name="connsiteX233" fmla="*/ 5502 w 10000"/>
                <a:gd name="connsiteY233" fmla="*/ 6551 h 10000"/>
                <a:gd name="connsiteX234" fmla="*/ 5463 w 10000"/>
                <a:gd name="connsiteY234" fmla="*/ 6511 h 10000"/>
                <a:gd name="connsiteX235" fmla="*/ 5419 w 10000"/>
                <a:gd name="connsiteY235" fmla="*/ 6496 h 10000"/>
                <a:gd name="connsiteX236" fmla="*/ 5378 w 10000"/>
                <a:gd name="connsiteY236" fmla="*/ 6496 h 10000"/>
                <a:gd name="connsiteX237" fmla="*/ 5344 w 10000"/>
                <a:gd name="connsiteY237" fmla="*/ 6569 h 10000"/>
                <a:gd name="connsiteX238" fmla="*/ 5344 w 10000"/>
                <a:gd name="connsiteY238" fmla="*/ 6610 h 10000"/>
                <a:gd name="connsiteX239" fmla="*/ 5350 w 10000"/>
                <a:gd name="connsiteY239" fmla="*/ 6669 h 10000"/>
                <a:gd name="connsiteX240" fmla="*/ 5355 w 10000"/>
                <a:gd name="connsiteY240" fmla="*/ 6698 h 10000"/>
                <a:gd name="connsiteX241" fmla="*/ 5372 w 10000"/>
                <a:gd name="connsiteY241" fmla="*/ 6724 h 10000"/>
                <a:gd name="connsiteX242" fmla="*/ 5328 w 10000"/>
                <a:gd name="connsiteY242" fmla="*/ 6766 h 10000"/>
                <a:gd name="connsiteX243" fmla="*/ 5272 w 10000"/>
                <a:gd name="connsiteY243" fmla="*/ 6781 h 10000"/>
                <a:gd name="connsiteX244" fmla="*/ 5234 w 10000"/>
                <a:gd name="connsiteY244" fmla="*/ 6811 h 10000"/>
                <a:gd name="connsiteX245" fmla="*/ 5229 w 10000"/>
                <a:gd name="connsiteY245" fmla="*/ 6941 h 10000"/>
                <a:gd name="connsiteX246" fmla="*/ 5284 w 10000"/>
                <a:gd name="connsiteY246" fmla="*/ 6995 h 10000"/>
                <a:gd name="connsiteX247" fmla="*/ 5334 w 10000"/>
                <a:gd name="connsiteY247" fmla="*/ 7038 h 10000"/>
                <a:gd name="connsiteX248" fmla="*/ 5383 w 10000"/>
                <a:gd name="connsiteY248" fmla="*/ 7095 h 10000"/>
                <a:gd name="connsiteX249" fmla="*/ 5440 w 10000"/>
                <a:gd name="connsiteY249" fmla="*/ 7123 h 10000"/>
                <a:gd name="connsiteX250" fmla="*/ 5486 w 10000"/>
                <a:gd name="connsiteY250" fmla="*/ 7178 h 10000"/>
                <a:gd name="connsiteX251" fmla="*/ 5542 w 10000"/>
                <a:gd name="connsiteY251" fmla="*/ 7239 h 10000"/>
                <a:gd name="connsiteX252" fmla="*/ 5588 w 10000"/>
                <a:gd name="connsiteY252" fmla="*/ 7325 h 10000"/>
                <a:gd name="connsiteX253" fmla="*/ 5632 w 10000"/>
                <a:gd name="connsiteY253" fmla="*/ 7410 h 10000"/>
                <a:gd name="connsiteX254" fmla="*/ 5593 w 10000"/>
                <a:gd name="connsiteY254" fmla="*/ 7423 h 10000"/>
                <a:gd name="connsiteX255" fmla="*/ 5547 w 10000"/>
                <a:gd name="connsiteY255" fmla="*/ 7423 h 10000"/>
                <a:gd name="connsiteX256" fmla="*/ 5508 w 10000"/>
                <a:gd name="connsiteY256" fmla="*/ 7410 h 10000"/>
                <a:gd name="connsiteX257" fmla="*/ 5463 w 10000"/>
                <a:gd name="connsiteY257" fmla="*/ 7367 h 10000"/>
                <a:gd name="connsiteX258" fmla="*/ 5419 w 10000"/>
                <a:gd name="connsiteY258" fmla="*/ 7339 h 10000"/>
                <a:gd name="connsiteX259" fmla="*/ 5372 w 10000"/>
                <a:gd name="connsiteY259" fmla="*/ 7325 h 10000"/>
                <a:gd name="connsiteX260" fmla="*/ 5334 w 10000"/>
                <a:gd name="connsiteY260" fmla="*/ 7353 h 10000"/>
                <a:gd name="connsiteX261" fmla="*/ 5289 w 10000"/>
                <a:gd name="connsiteY261" fmla="*/ 7410 h 10000"/>
                <a:gd name="connsiteX262" fmla="*/ 5306 w 10000"/>
                <a:gd name="connsiteY262" fmla="*/ 7580 h 10000"/>
                <a:gd name="connsiteX263" fmla="*/ 5344 w 10000"/>
                <a:gd name="connsiteY263" fmla="*/ 7738 h 10000"/>
                <a:gd name="connsiteX264" fmla="*/ 5389 w 10000"/>
                <a:gd name="connsiteY264" fmla="*/ 7850 h 10000"/>
                <a:gd name="connsiteX265" fmla="*/ 5447 w 10000"/>
                <a:gd name="connsiteY265" fmla="*/ 7963 h 10000"/>
                <a:gd name="connsiteX266" fmla="*/ 5502 w 10000"/>
                <a:gd name="connsiteY266" fmla="*/ 8078 h 10000"/>
                <a:gd name="connsiteX267" fmla="*/ 5562 w 10000"/>
                <a:gd name="connsiteY267" fmla="*/ 8206 h 10000"/>
                <a:gd name="connsiteX268" fmla="*/ 5604 w 10000"/>
                <a:gd name="connsiteY268" fmla="*/ 8376 h 10000"/>
                <a:gd name="connsiteX269" fmla="*/ 5644 w 10000"/>
                <a:gd name="connsiteY269" fmla="*/ 8547 h 10000"/>
                <a:gd name="connsiteX270" fmla="*/ 5542 w 10000"/>
                <a:gd name="connsiteY270" fmla="*/ 8606 h 10000"/>
                <a:gd name="connsiteX271" fmla="*/ 5429 w 10000"/>
                <a:gd name="connsiteY271" fmla="*/ 8664 h 10000"/>
                <a:gd name="connsiteX272" fmla="*/ 5328 w 10000"/>
                <a:gd name="connsiteY272" fmla="*/ 8750 h 10000"/>
                <a:gd name="connsiteX273" fmla="*/ 5224 w 10000"/>
                <a:gd name="connsiteY273" fmla="*/ 8835 h 10000"/>
                <a:gd name="connsiteX274" fmla="*/ 5121 w 10000"/>
                <a:gd name="connsiteY274" fmla="*/ 8920 h 10000"/>
                <a:gd name="connsiteX275" fmla="*/ 5013 w 10000"/>
                <a:gd name="connsiteY275" fmla="*/ 8977 h 10000"/>
                <a:gd name="connsiteX276" fmla="*/ 4904 w 10000"/>
                <a:gd name="connsiteY276" fmla="*/ 9033 h 10000"/>
                <a:gd name="connsiteX277" fmla="*/ 4800 w 10000"/>
                <a:gd name="connsiteY277" fmla="*/ 9048 h 10000"/>
                <a:gd name="connsiteX278" fmla="*/ 4822 w 10000"/>
                <a:gd name="connsiteY278" fmla="*/ 8693 h 10000"/>
                <a:gd name="connsiteX279" fmla="*/ 4832 w 10000"/>
                <a:gd name="connsiteY279" fmla="*/ 8292 h 10000"/>
                <a:gd name="connsiteX280" fmla="*/ 4822 w 10000"/>
                <a:gd name="connsiteY280" fmla="*/ 7907 h 10000"/>
                <a:gd name="connsiteX281" fmla="*/ 4800 w 10000"/>
                <a:gd name="connsiteY281" fmla="*/ 7551 h 10000"/>
                <a:gd name="connsiteX282" fmla="*/ 4772 w 10000"/>
                <a:gd name="connsiteY282" fmla="*/ 7437 h 10000"/>
                <a:gd name="connsiteX283" fmla="*/ 4744 w 10000"/>
                <a:gd name="connsiteY283" fmla="*/ 7310 h 10000"/>
                <a:gd name="connsiteX284" fmla="*/ 4710 w 10000"/>
                <a:gd name="connsiteY284" fmla="*/ 7194 h 10000"/>
                <a:gd name="connsiteX285" fmla="*/ 4659 w 10000"/>
                <a:gd name="connsiteY285" fmla="*/ 7151 h 10000"/>
                <a:gd name="connsiteX286" fmla="*/ 4607 w 10000"/>
                <a:gd name="connsiteY286" fmla="*/ 7394 h 10000"/>
                <a:gd name="connsiteX287" fmla="*/ 4575 w 10000"/>
                <a:gd name="connsiteY287" fmla="*/ 7639 h 10000"/>
                <a:gd name="connsiteX288" fmla="*/ 4540 w 10000"/>
                <a:gd name="connsiteY288" fmla="*/ 7879 h 10000"/>
                <a:gd name="connsiteX289" fmla="*/ 4483 w 10000"/>
                <a:gd name="connsiteY289" fmla="*/ 8106 h 10000"/>
                <a:gd name="connsiteX290" fmla="*/ 4260 w 10000"/>
                <a:gd name="connsiteY290" fmla="*/ 7151 h 10000"/>
                <a:gd name="connsiteX291" fmla="*/ 4192 w 10000"/>
                <a:gd name="connsiteY291" fmla="*/ 7151 h 10000"/>
                <a:gd name="connsiteX292" fmla="*/ 4192 w 10000"/>
                <a:gd name="connsiteY292" fmla="*/ 7310 h 10000"/>
                <a:gd name="connsiteX293" fmla="*/ 4239 w 10000"/>
                <a:gd name="connsiteY293" fmla="*/ 7480 h 10000"/>
                <a:gd name="connsiteX294" fmla="*/ 4278 w 10000"/>
                <a:gd name="connsiteY294" fmla="*/ 7666 h 10000"/>
                <a:gd name="connsiteX295" fmla="*/ 4309 w 10000"/>
                <a:gd name="connsiteY295" fmla="*/ 7850 h 10000"/>
                <a:gd name="connsiteX296" fmla="*/ 4343 w 10000"/>
                <a:gd name="connsiteY296" fmla="*/ 8050 h 10000"/>
                <a:gd name="connsiteX297" fmla="*/ 4372 w 10000"/>
                <a:gd name="connsiteY297" fmla="*/ 8221 h 10000"/>
                <a:gd name="connsiteX298" fmla="*/ 4400 w 10000"/>
                <a:gd name="connsiteY298" fmla="*/ 8418 h 10000"/>
                <a:gd name="connsiteX299" fmla="*/ 4418 w 10000"/>
                <a:gd name="connsiteY299" fmla="*/ 8635 h 10000"/>
                <a:gd name="connsiteX300" fmla="*/ 4439 w 10000"/>
                <a:gd name="connsiteY300" fmla="*/ 8835 h 10000"/>
                <a:gd name="connsiteX301" fmla="*/ 4490 w 10000"/>
                <a:gd name="connsiteY301" fmla="*/ 8805 h 10000"/>
                <a:gd name="connsiteX302" fmla="*/ 4535 w 10000"/>
                <a:gd name="connsiteY302" fmla="*/ 8723 h 10000"/>
                <a:gd name="connsiteX303" fmla="*/ 4570 w 10000"/>
                <a:gd name="connsiteY303" fmla="*/ 8635 h 10000"/>
                <a:gd name="connsiteX304" fmla="*/ 4601 w 10000"/>
                <a:gd name="connsiteY304" fmla="*/ 8534 h 10000"/>
                <a:gd name="connsiteX305" fmla="*/ 4624 w 10000"/>
                <a:gd name="connsiteY305" fmla="*/ 8418 h 10000"/>
                <a:gd name="connsiteX306" fmla="*/ 4649 w 10000"/>
                <a:gd name="connsiteY306" fmla="*/ 8292 h 10000"/>
                <a:gd name="connsiteX307" fmla="*/ 4667 w 10000"/>
                <a:gd name="connsiteY307" fmla="*/ 8178 h 10000"/>
                <a:gd name="connsiteX308" fmla="*/ 4689 w 10000"/>
                <a:gd name="connsiteY308" fmla="*/ 8066 h 10000"/>
                <a:gd name="connsiteX309" fmla="*/ 4710 w 10000"/>
                <a:gd name="connsiteY309" fmla="*/ 8178 h 10000"/>
                <a:gd name="connsiteX310" fmla="*/ 4700 w 10000"/>
                <a:gd name="connsiteY310" fmla="*/ 8432 h 10000"/>
                <a:gd name="connsiteX311" fmla="*/ 4673 w 10000"/>
                <a:gd name="connsiteY311" fmla="*/ 8705 h 10000"/>
                <a:gd name="connsiteX312" fmla="*/ 4649 w 10000"/>
                <a:gd name="connsiteY312" fmla="*/ 8948 h 10000"/>
                <a:gd name="connsiteX313" fmla="*/ 4607 w 10000"/>
                <a:gd name="connsiteY313" fmla="*/ 9205 h 10000"/>
                <a:gd name="connsiteX314" fmla="*/ 4570 w 10000"/>
                <a:gd name="connsiteY314" fmla="*/ 9459 h 10000"/>
                <a:gd name="connsiteX315" fmla="*/ 4530 w 10000"/>
                <a:gd name="connsiteY315" fmla="*/ 9703 h 10000"/>
                <a:gd name="connsiteX316" fmla="*/ 4734 w 10000"/>
                <a:gd name="connsiteY316" fmla="*/ 9861 h 10000"/>
                <a:gd name="connsiteX317" fmla="*/ 4749 w 10000"/>
                <a:gd name="connsiteY317" fmla="*/ 9673 h 10000"/>
                <a:gd name="connsiteX318" fmla="*/ 4772 w 10000"/>
                <a:gd name="connsiteY318" fmla="*/ 9516 h 10000"/>
                <a:gd name="connsiteX319" fmla="*/ 4888 w 10000"/>
                <a:gd name="connsiteY319" fmla="*/ 9474 h 10000"/>
                <a:gd name="connsiteX320" fmla="*/ 5013 w 10000"/>
                <a:gd name="connsiteY320" fmla="*/ 9389 h 10000"/>
                <a:gd name="connsiteX321" fmla="*/ 5137 w 10000"/>
                <a:gd name="connsiteY321" fmla="*/ 9304 h 10000"/>
                <a:gd name="connsiteX322" fmla="*/ 5261 w 10000"/>
                <a:gd name="connsiteY322" fmla="*/ 9233 h 10000"/>
                <a:gd name="connsiteX323" fmla="*/ 5383 w 10000"/>
                <a:gd name="connsiteY323" fmla="*/ 9148 h 10000"/>
                <a:gd name="connsiteX324" fmla="*/ 5502 w 10000"/>
                <a:gd name="connsiteY324" fmla="*/ 9063 h 10000"/>
                <a:gd name="connsiteX325" fmla="*/ 5627 w 10000"/>
                <a:gd name="connsiteY325" fmla="*/ 8977 h 10000"/>
                <a:gd name="connsiteX326" fmla="*/ 5747 w 10000"/>
                <a:gd name="connsiteY326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826 w 10000"/>
                <a:gd name="connsiteY65" fmla="*/ 3022 h 10000"/>
                <a:gd name="connsiteX66" fmla="*/ 8484 w 10000"/>
                <a:gd name="connsiteY66" fmla="*/ 2763 h 10000"/>
                <a:gd name="connsiteX67" fmla="*/ 8370 w 10000"/>
                <a:gd name="connsiteY67" fmla="*/ 2593 h 10000"/>
                <a:gd name="connsiteX68" fmla="*/ 8322 w 10000"/>
                <a:gd name="connsiteY68" fmla="*/ 2478 h 10000"/>
                <a:gd name="connsiteX69" fmla="*/ 8278 w 10000"/>
                <a:gd name="connsiteY69" fmla="*/ 2351 h 10000"/>
                <a:gd name="connsiteX70" fmla="*/ 8300 w 10000"/>
                <a:gd name="connsiteY70" fmla="*/ 2295 h 10000"/>
                <a:gd name="connsiteX71" fmla="*/ 8317 w 10000"/>
                <a:gd name="connsiteY71" fmla="*/ 2238 h 10000"/>
                <a:gd name="connsiteX72" fmla="*/ 8334 w 10000"/>
                <a:gd name="connsiteY72" fmla="*/ 2168 h 10000"/>
                <a:gd name="connsiteX73" fmla="*/ 8350 w 10000"/>
                <a:gd name="connsiteY73" fmla="*/ 2112 h 10000"/>
                <a:gd name="connsiteX74" fmla="*/ 8397 w 10000"/>
                <a:gd name="connsiteY74" fmla="*/ 1753 h 10000"/>
                <a:gd name="connsiteX75" fmla="*/ 8414 w 10000"/>
                <a:gd name="connsiteY75" fmla="*/ 1397 h 10000"/>
                <a:gd name="connsiteX76" fmla="*/ 8414 w 10000"/>
                <a:gd name="connsiteY76" fmla="*/ 1042 h 10000"/>
                <a:gd name="connsiteX77" fmla="*/ 8403 w 10000"/>
                <a:gd name="connsiteY77" fmla="*/ 685 h 10000"/>
                <a:gd name="connsiteX78" fmla="*/ 8370 w 10000"/>
                <a:gd name="connsiteY78" fmla="*/ 330 h 10000"/>
                <a:gd name="connsiteX79" fmla="*/ 8317 w 10000"/>
                <a:gd name="connsiteY79" fmla="*/ 0 h 10000"/>
                <a:gd name="connsiteX80" fmla="*/ 7834 w 10000"/>
                <a:gd name="connsiteY80" fmla="*/ 1925 h 10000"/>
                <a:gd name="connsiteX81" fmla="*/ 7704 w 10000"/>
                <a:gd name="connsiteY81" fmla="*/ 1955 h 10000"/>
                <a:gd name="connsiteX82" fmla="*/ 7580 w 10000"/>
                <a:gd name="connsiteY82" fmla="*/ 2025 h 10000"/>
                <a:gd name="connsiteX83" fmla="*/ 7457 w 10000"/>
                <a:gd name="connsiteY83" fmla="*/ 2112 h 10000"/>
                <a:gd name="connsiteX84" fmla="*/ 7338 w 10000"/>
                <a:gd name="connsiteY84" fmla="*/ 2195 h 10000"/>
                <a:gd name="connsiteX85" fmla="*/ 7224 w 10000"/>
                <a:gd name="connsiteY85" fmla="*/ 2337 h 10000"/>
                <a:gd name="connsiteX86" fmla="*/ 6050 w 10000"/>
                <a:gd name="connsiteY86" fmla="*/ 6569 h 10000"/>
                <a:gd name="connsiteX87" fmla="*/ 5932 w 10000"/>
                <a:gd name="connsiteY87" fmla="*/ 6439 h 10000"/>
                <a:gd name="connsiteX88" fmla="*/ 5834 w 10000"/>
                <a:gd name="connsiteY88" fmla="*/ 6371 h 10000"/>
                <a:gd name="connsiteX89" fmla="*/ 5747 w 10000"/>
                <a:gd name="connsiteY89" fmla="*/ 6284 h 10000"/>
                <a:gd name="connsiteX90" fmla="*/ 5656 w 10000"/>
                <a:gd name="connsiteY90" fmla="*/ 6185 h 10000"/>
                <a:gd name="connsiteX91" fmla="*/ 5573 w 10000"/>
                <a:gd name="connsiteY91" fmla="*/ 6100 h 10000"/>
                <a:gd name="connsiteX92" fmla="*/ 5514 w 10000"/>
                <a:gd name="connsiteY92" fmla="*/ 6000 h 10000"/>
                <a:gd name="connsiteX93" fmla="*/ 5486 w 10000"/>
                <a:gd name="connsiteY93" fmla="*/ 5886 h 10000"/>
                <a:gd name="connsiteX94" fmla="*/ 5372 w 10000"/>
                <a:gd name="connsiteY94" fmla="*/ 5928 h 10000"/>
                <a:gd name="connsiteX95" fmla="*/ 5188 w 10000"/>
                <a:gd name="connsiteY95" fmla="*/ 6013 h 10000"/>
                <a:gd name="connsiteX96" fmla="*/ 4958 w 10000"/>
                <a:gd name="connsiteY96" fmla="*/ 6100 h 10000"/>
                <a:gd name="connsiteX97" fmla="*/ 4683 w 10000"/>
                <a:gd name="connsiteY97" fmla="*/ 6226 h 10000"/>
                <a:gd name="connsiteX98" fmla="*/ 4367 w 10000"/>
                <a:gd name="connsiteY98" fmla="*/ 6355 h 10000"/>
                <a:gd name="connsiteX99" fmla="*/ 4028 w 10000"/>
                <a:gd name="connsiteY99" fmla="*/ 6483 h 10000"/>
                <a:gd name="connsiteX100" fmla="*/ 3680 w 10000"/>
                <a:gd name="connsiteY100" fmla="*/ 6637 h 10000"/>
                <a:gd name="connsiteX101" fmla="*/ 3324 w 10000"/>
                <a:gd name="connsiteY101" fmla="*/ 6781 h 10000"/>
                <a:gd name="connsiteX102" fmla="*/ 2974 w 10000"/>
                <a:gd name="connsiteY102" fmla="*/ 6925 h 10000"/>
                <a:gd name="connsiteX103" fmla="*/ 2645 w 10000"/>
                <a:gd name="connsiteY103" fmla="*/ 7082 h 10000"/>
                <a:gd name="connsiteX104" fmla="*/ 2337 w 10000"/>
                <a:gd name="connsiteY104" fmla="*/ 7208 h 10000"/>
                <a:gd name="connsiteX105" fmla="*/ 2054 w 10000"/>
                <a:gd name="connsiteY105" fmla="*/ 7325 h 10000"/>
                <a:gd name="connsiteX106" fmla="*/ 1824 w 10000"/>
                <a:gd name="connsiteY106" fmla="*/ 7423 h 10000"/>
                <a:gd name="connsiteX107" fmla="*/ 1648 w 10000"/>
                <a:gd name="connsiteY107" fmla="*/ 7480 h 10000"/>
                <a:gd name="connsiteX108" fmla="*/ 1529 w 10000"/>
                <a:gd name="connsiteY108" fmla="*/ 7538 h 10000"/>
                <a:gd name="connsiteX109" fmla="*/ 1492 w 10000"/>
                <a:gd name="connsiteY109" fmla="*/ 7551 h 10000"/>
                <a:gd name="connsiteX110" fmla="*/ 1400 w 10000"/>
                <a:gd name="connsiteY110" fmla="*/ 7480 h 10000"/>
                <a:gd name="connsiteX111" fmla="*/ 1311 w 10000"/>
                <a:gd name="connsiteY111" fmla="*/ 7410 h 10000"/>
                <a:gd name="connsiteX112" fmla="*/ 1228 w 10000"/>
                <a:gd name="connsiteY112" fmla="*/ 7339 h 10000"/>
                <a:gd name="connsiteX113" fmla="*/ 1138 w 10000"/>
                <a:gd name="connsiteY113" fmla="*/ 7254 h 10000"/>
                <a:gd name="connsiteX114" fmla="*/ 1046 w 10000"/>
                <a:gd name="connsiteY114" fmla="*/ 7178 h 10000"/>
                <a:gd name="connsiteX115" fmla="*/ 956 w 10000"/>
                <a:gd name="connsiteY115" fmla="*/ 7095 h 10000"/>
                <a:gd name="connsiteX116" fmla="*/ 871 w 10000"/>
                <a:gd name="connsiteY116" fmla="*/ 7024 h 10000"/>
                <a:gd name="connsiteX117" fmla="*/ 783 w 10000"/>
                <a:gd name="connsiteY117" fmla="*/ 6941 h 10000"/>
                <a:gd name="connsiteX118" fmla="*/ 694 w 10000"/>
                <a:gd name="connsiteY118" fmla="*/ 6869 h 10000"/>
                <a:gd name="connsiteX119" fmla="*/ 600 w 10000"/>
                <a:gd name="connsiteY119" fmla="*/ 6798 h 10000"/>
                <a:gd name="connsiteX120" fmla="*/ 517 w 10000"/>
                <a:gd name="connsiteY120" fmla="*/ 6711 h 10000"/>
                <a:gd name="connsiteX121" fmla="*/ 423 w 10000"/>
                <a:gd name="connsiteY121" fmla="*/ 6653 h 10000"/>
                <a:gd name="connsiteX122" fmla="*/ 333 w 10000"/>
                <a:gd name="connsiteY122" fmla="*/ 6582 h 10000"/>
                <a:gd name="connsiteX123" fmla="*/ 243 w 10000"/>
                <a:gd name="connsiteY123" fmla="*/ 6511 h 10000"/>
                <a:gd name="connsiteX124" fmla="*/ 152 w 10000"/>
                <a:gd name="connsiteY124" fmla="*/ 6455 h 10000"/>
                <a:gd name="connsiteX125" fmla="*/ 61 w 10000"/>
                <a:gd name="connsiteY125" fmla="*/ 6385 h 10000"/>
                <a:gd name="connsiteX126" fmla="*/ 0 w 10000"/>
                <a:gd name="connsiteY126" fmla="*/ 6551 h 10000"/>
                <a:gd name="connsiteX127" fmla="*/ 15 w 10000"/>
                <a:gd name="connsiteY127" fmla="*/ 6582 h 10000"/>
                <a:gd name="connsiteX128" fmla="*/ 55 w 10000"/>
                <a:gd name="connsiteY128" fmla="*/ 6637 h 10000"/>
                <a:gd name="connsiteX129" fmla="*/ 116 w 10000"/>
                <a:gd name="connsiteY129" fmla="*/ 6698 h 10000"/>
                <a:gd name="connsiteX130" fmla="*/ 195 w 10000"/>
                <a:gd name="connsiteY130" fmla="*/ 6781 h 10000"/>
                <a:gd name="connsiteX131" fmla="*/ 293 w 10000"/>
                <a:gd name="connsiteY131" fmla="*/ 6869 h 10000"/>
                <a:gd name="connsiteX132" fmla="*/ 402 w 10000"/>
                <a:gd name="connsiteY132" fmla="*/ 6967 h 10000"/>
                <a:gd name="connsiteX133" fmla="*/ 505 w 10000"/>
                <a:gd name="connsiteY133" fmla="*/ 7082 h 10000"/>
                <a:gd name="connsiteX134" fmla="*/ 617 w 10000"/>
                <a:gd name="connsiteY134" fmla="*/ 7178 h 10000"/>
                <a:gd name="connsiteX135" fmla="*/ 731 w 10000"/>
                <a:gd name="connsiteY135" fmla="*/ 7296 h 10000"/>
                <a:gd name="connsiteX136" fmla="*/ 837 w 10000"/>
                <a:gd name="connsiteY136" fmla="*/ 7394 h 10000"/>
                <a:gd name="connsiteX137" fmla="*/ 946 w 10000"/>
                <a:gd name="connsiteY137" fmla="*/ 7480 h 10000"/>
                <a:gd name="connsiteX138" fmla="*/ 1034 w 10000"/>
                <a:gd name="connsiteY138" fmla="*/ 7566 h 10000"/>
                <a:gd name="connsiteX139" fmla="*/ 1107 w 10000"/>
                <a:gd name="connsiteY139" fmla="*/ 7653 h 10000"/>
                <a:gd name="connsiteX140" fmla="*/ 1169 w 10000"/>
                <a:gd name="connsiteY140" fmla="*/ 7694 h 10000"/>
                <a:gd name="connsiteX141" fmla="*/ 1212 w 10000"/>
                <a:gd name="connsiteY141" fmla="*/ 7738 h 10000"/>
                <a:gd name="connsiteX142" fmla="*/ 1223 w 10000"/>
                <a:gd name="connsiteY142" fmla="*/ 7753 h 10000"/>
                <a:gd name="connsiteX143" fmla="*/ 1217 w 10000"/>
                <a:gd name="connsiteY143" fmla="*/ 7753 h 10000"/>
                <a:gd name="connsiteX144" fmla="*/ 1194 w 10000"/>
                <a:gd name="connsiteY144" fmla="*/ 7766 h 10000"/>
                <a:gd name="connsiteX145" fmla="*/ 1169 w 10000"/>
                <a:gd name="connsiteY145" fmla="*/ 7795 h 10000"/>
                <a:gd name="connsiteX146" fmla="*/ 1138 w 10000"/>
                <a:gd name="connsiteY146" fmla="*/ 7836 h 10000"/>
                <a:gd name="connsiteX147" fmla="*/ 1096 w 10000"/>
                <a:gd name="connsiteY147" fmla="*/ 7865 h 10000"/>
                <a:gd name="connsiteX148" fmla="*/ 1062 w 10000"/>
                <a:gd name="connsiteY148" fmla="*/ 7907 h 10000"/>
                <a:gd name="connsiteX149" fmla="*/ 1034 w 10000"/>
                <a:gd name="connsiteY149" fmla="*/ 7950 h 10000"/>
                <a:gd name="connsiteX150" fmla="*/ 1006 w 10000"/>
                <a:gd name="connsiteY150" fmla="*/ 7993 h 10000"/>
                <a:gd name="connsiteX151" fmla="*/ 2761 w 10000"/>
                <a:gd name="connsiteY151" fmla="*/ 9944 h 10000"/>
                <a:gd name="connsiteX152" fmla="*/ 2798 w 10000"/>
                <a:gd name="connsiteY152" fmla="*/ 9987 h 10000"/>
                <a:gd name="connsiteX153" fmla="*/ 2825 w 10000"/>
                <a:gd name="connsiteY153" fmla="*/ 10000 h 10000"/>
                <a:gd name="connsiteX154" fmla="*/ 2858 w 10000"/>
                <a:gd name="connsiteY154" fmla="*/ 10000 h 10000"/>
                <a:gd name="connsiteX155" fmla="*/ 2893 w 10000"/>
                <a:gd name="connsiteY155" fmla="*/ 9928 h 10000"/>
                <a:gd name="connsiteX156" fmla="*/ 1384 w 10000"/>
                <a:gd name="connsiteY156" fmla="*/ 8106 h 10000"/>
                <a:gd name="connsiteX157" fmla="*/ 1486 w 10000"/>
                <a:gd name="connsiteY157" fmla="*/ 8050 h 10000"/>
                <a:gd name="connsiteX158" fmla="*/ 1661 w 10000"/>
                <a:gd name="connsiteY158" fmla="*/ 7963 h 10000"/>
                <a:gd name="connsiteX159" fmla="*/ 1890 w 10000"/>
                <a:gd name="connsiteY159" fmla="*/ 7836 h 10000"/>
                <a:gd name="connsiteX160" fmla="*/ 2167 w 10000"/>
                <a:gd name="connsiteY160" fmla="*/ 7694 h 10000"/>
                <a:gd name="connsiteX161" fmla="*/ 2482 w 10000"/>
                <a:gd name="connsiteY161" fmla="*/ 7551 h 10000"/>
                <a:gd name="connsiteX162" fmla="*/ 2825 w 10000"/>
                <a:gd name="connsiteY162" fmla="*/ 7394 h 10000"/>
                <a:gd name="connsiteX163" fmla="*/ 3190 w 10000"/>
                <a:gd name="connsiteY163" fmla="*/ 7208 h 10000"/>
                <a:gd name="connsiteX164" fmla="*/ 3550 w 10000"/>
                <a:gd name="connsiteY164" fmla="*/ 7038 h 10000"/>
                <a:gd name="connsiteX165" fmla="*/ 3916 w 10000"/>
                <a:gd name="connsiteY165" fmla="*/ 6881 h 10000"/>
                <a:gd name="connsiteX166" fmla="*/ 4260 w 10000"/>
                <a:gd name="connsiteY166" fmla="*/ 6711 h 10000"/>
                <a:gd name="connsiteX167" fmla="*/ 4581 w 10000"/>
                <a:gd name="connsiteY167" fmla="*/ 6569 h 10000"/>
                <a:gd name="connsiteX168" fmla="*/ 4867 w 10000"/>
                <a:gd name="connsiteY168" fmla="*/ 6426 h 10000"/>
                <a:gd name="connsiteX169" fmla="*/ 5115 w 10000"/>
                <a:gd name="connsiteY169" fmla="*/ 6326 h 10000"/>
                <a:gd name="connsiteX170" fmla="*/ 5296 w 10000"/>
                <a:gd name="connsiteY170" fmla="*/ 6226 h 10000"/>
                <a:gd name="connsiteX171" fmla="*/ 5419 w 10000"/>
                <a:gd name="connsiteY171" fmla="*/ 6170 h 10000"/>
                <a:gd name="connsiteX172" fmla="*/ 5457 w 10000"/>
                <a:gd name="connsiteY172" fmla="*/ 6158 h 10000"/>
                <a:gd name="connsiteX173" fmla="*/ 5527 w 10000"/>
                <a:gd name="connsiteY173" fmla="*/ 6255 h 10000"/>
                <a:gd name="connsiteX174" fmla="*/ 5598 w 10000"/>
                <a:gd name="connsiteY174" fmla="*/ 6355 h 10000"/>
                <a:gd name="connsiteX175" fmla="*/ 5677 w 10000"/>
                <a:gd name="connsiteY175" fmla="*/ 6455 h 10000"/>
                <a:gd name="connsiteX176" fmla="*/ 5757 w 10000"/>
                <a:gd name="connsiteY176" fmla="*/ 6569 h 10000"/>
                <a:gd name="connsiteX177" fmla="*/ 5824 w 10000"/>
                <a:gd name="connsiteY177" fmla="*/ 6683 h 10000"/>
                <a:gd name="connsiteX178" fmla="*/ 5897 w 10000"/>
                <a:gd name="connsiteY178" fmla="*/ 6798 h 10000"/>
                <a:gd name="connsiteX179" fmla="*/ 5965 w 10000"/>
                <a:gd name="connsiteY179" fmla="*/ 6910 h 10000"/>
                <a:gd name="connsiteX180" fmla="*/ 6034 w 10000"/>
                <a:gd name="connsiteY180" fmla="*/ 7038 h 10000"/>
                <a:gd name="connsiteX181" fmla="*/ 6029 w 10000"/>
                <a:gd name="connsiteY181" fmla="*/ 7464 h 10000"/>
                <a:gd name="connsiteX182" fmla="*/ 6000 w 10000"/>
                <a:gd name="connsiteY182" fmla="*/ 7865 h 10000"/>
                <a:gd name="connsiteX183" fmla="*/ 5965 w 10000"/>
                <a:gd name="connsiteY183" fmla="*/ 8279 h 10000"/>
                <a:gd name="connsiteX184" fmla="*/ 5932 w 10000"/>
                <a:gd name="connsiteY184" fmla="*/ 8649 h 10000"/>
                <a:gd name="connsiteX185" fmla="*/ 5886 w 10000"/>
                <a:gd name="connsiteY185" fmla="*/ 8519 h 10000"/>
                <a:gd name="connsiteX186" fmla="*/ 5834 w 10000"/>
                <a:gd name="connsiteY186" fmla="*/ 8391 h 10000"/>
                <a:gd name="connsiteX187" fmla="*/ 5791 w 10000"/>
                <a:gd name="connsiteY187" fmla="*/ 8263 h 10000"/>
                <a:gd name="connsiteX188" fmla="*/ 5747 w 10000"/>
                <a:gd name="connsiteY188" fmla="*/ 8146 h 10000"/>
                <a:gd name="connsiteX189" fmla="*/ 5700 w 10000"/>
                <a:gd name="connsiteY189" fmla="*/ 8020 h 10000"/>
                <a:gd name="connsiteX190" fmla="*/ 5656 w 10000"/>
                <a:gd name="connsiteY190" fmla="*/ 7907 h 10000"/>
                <a:gd name="connsiteX191" fmla="*/ 5604 w 10000"/>
                <a:gd name="connsiteY191" fmla="*/ 7795 h 10000"/>
                <a:gd name="connsiteX192" fmla="*/ 5547 w 10000"/>
                <a:gd name="connsiteY192" fmla="*/ 7694 h 10000"/>
                <a:gd name="connsiteX193" fmla="*/ 5593 w 10000"/>
                <a:gd name="connsiteY193" fmla="*/ 7694 h 10000"/>
                <a:gd name="connsiteX194" fmla="*/ 5639 w 10000"/>
                <a:gd name="connsiteY194" fmla="*/ 7738 h 10000"/>
                <a:gd name="connsiteX195" fmla="*/ 5683 w 10000"/>
                <a:gd name="connsiteY195" fmla="*/ 7808 h 10000"/>
                <a:gd name="connsiteX196" fmla="*/ 5723 w 10000"/>
                <a:gd name="connsiteY196" fmla="*/ 7895 h 10000"/>
                <a:gd name="connsiteX197" fmla="*/ 5770 w 10000"/>
                <a:gd name="connsiteY197" fmla="*/ 7980 h 10000"/>
                <a:gd name="connsiteX198" fmla="*/ 5813 w 10000"/>
                <a:gd name="connsiteY198" fmla="*/ 8007 h 10000"/>
                <a:gd name="connsiteX199" fmla="*/ 5857 w 10000"/>
                <a:gd name="connsiteY199" fmla="*/ 8007 h 10000"/>
                <a:gd name="connsiteX200" fmla="*/ 5907 w 10000"/>
                <a:gd name="connsiteY200" fmla="*/ 7950 h 10000"/>
                <a:gd name="connsiteX201" fmla="*/ 5864 w 10000"/>
                <a:gd name="connsiteY201" fmla="*/ 7753 h 10000"/>
                <a:gd name="connsiteX202" fmla="*/ 5807 w 10000"/>
                <a:gd name="connsiteY202" fmla="*/ 7566 h 10000"/>
                <a:gd name="connsiteX203" fmla="*/ 5747 w 10000"/>
                <a:gd name="connsiteY203" fmla="*/ 7410 h 10000"/>
                <a:gd name="connsiteX204" fmla="*/ 5677 w 10000"/>
                <a:gd name="connsiteY204" fmla="*/ 7239 h 10000"/>
                <a:gd name="connsiteX205" fmla="*/ 5604 w 10000"/>
                <a:gd name="connsiteY205" fmla="*/ 7095 h 10000"/>
                <a:gd name="connsiteX206" fmla="*/ 5527 w 10000"/>
                <a:gd name="connsiteY206" fmla="*/ 6967 h 10000"/>
                <a:gd name="connsiteX207" fmla="*/ 5447 w 10000"/>
                <a:gd name="connsiteY207" fmla="*/ 6854 h 10000"/>
                <a:gd name="connsiteX208" fmla="*/ 5372 w 10000"/>
                <a:gd name="connsiteY208" fmla="*/ 6753 h 10000"/>
                <a:gd name="connsiteX209" fmla="*/ 5424 w 10000"/>
                <a:gd name="connsiteY209" fmla="*/ 6766 h 10000"/>
                <a:gd name="connsiteX210" fmla="*/ 5475 w 10000"/>
                <a:gd name="connsiteY210" fmla="*/ 6781 h 10000"/>
                <a:gd name="connsiteX211" fmla="*/ 5527 w 10000"/>
                <a:gd name="connsiteY211" fmla="*/ 6811 h 10000"/>
                <a:gd name="connsiteX212" fmla="*/ 5578 w 10000"/>
                <a:gd name="connsiteY212" fmla="*/ 6854 h 10000"/>
                <a:gd name="connsiteX213" fmla="*/ 5632 w 10000"/>
                <a:gd name="connsiteY213" fmla="*/ 6881 h 10000"/>
                <a:gd name="connsiteX214" fmla="*/ 5683 w 10000"/>
                <a:gd name="connsiteY214" fmla="*/ 6925 h 10000"/>
                <a:gd name="connsiteX215" fmla="*/ 5728 w 10000"/>
                <a:gd name="connsiteY215" fmla="*/ 6981 h 10000"/>
                <a:gd name="connsiteX216" fmla="*/ 5775 w 10000"/>
                <a:gd name="connsiteY216" fmla="*/ 7038 h 10000"/>
                <a:gd name="connsiteX217" fmla="*/ 5801 w 10000"/>
                <a:gd name="connsiteY217" fmla="*/ 7053 h 10000"/>
                <a:gd name="connsiteX218" fmla="*/ 5824 w 10000"/>
                <a:gd name="connsiteY218" fmla="*/ 7108 h 10000"/>
                <a:gd name="connsiteX219" fmla="*/ 5852 w 10000"/>
                <a:gd name="connsiteY219" fmla="*/ 7178 h 10000"/>
                <a:gd name="connsiteX220" fmla="*/ 5870 w 10000"/>
                <a:gd name="connsiteY220" fmla="*/ 7225 h 10000"/>
                <a:gd name="connsiteX221" fmla="*/ 5897 w 10000"/>
                <a:gd name="connsiteY221" fmla="*/ 7296 h 10000"/>
                <a:gd name="connsiteX222" fmla="*/ 5920 w 10000"/>
                <a:gd name="connsiteY222" fmla="*/ 7310 h 10000"/>
                <a:gd name="connsiteX223" fmla="*/ 5947 w 10000"/>
                <a:gd name="connsiteY223" fmla="*/ 7296 h 10000"/>
                <a:gd name="connsiteX224" fmla="*/ 5982 w 10000"/>
                <a:gd name="connsiteY224" fmla="*/ 7225 h 10000"/>
                <a:gd name="connsiteX225" fmla="*/ 5937 w 10000"/>
                <a:gd name="connsiteY225" fmla="*/ 7082 h 10000"/>
                <a:gd name="connsiteX226" fmla="*/ 5886 w 10000"/>
                <a:gd name="connsiteY226" fmla="*/ 6967 h 10000"/>
                <a:gd name="connsiteX227" fmla="*/ 5824 w 10000"/>
                <a:gd name="connsiteY227" fmla="*/ 6869 h 10000"/>
                <a:gd name="connsiteX228" fmla="*/ 5770 w 10000"/>
                <a:gd name="connsiteY228" fmla="*/ 6781 h 10000"/>
                <a:gd name="connsiteX229" fmla="*/ 5700 w 10000"/>
                <a:gd name="connsiteY229" fmla="*/ 6711 h 10000"/>
                <a:gd name="connsiteX230" fmla="*/ 5639 w 10000"/>
                <a:gd name="connsiteY230" fmla="*/ 6669 h 10000"/>
                <a:gd name="connsiteX231" fmla="*/ 5568 w 10000"/>
                <a:gd name="connsiteY231" fmla="*/ 6597 h 10000"/>
                <a:gd name="connsiteX232" fmla="*/ 5502 w 10000"/>
                <a:gd name="connsiteY232" fmla="*/ 6551 h 10000"/>
                <a:gd name="connsiteX233" fmla="*/ 5463 w 10000"/>
                <a:gd name="connsiteY233" fmla="*/ 6511 h 10000"/>
                <a:gd name="connsiteX234" fmla="*/ 5419 w 10000"/>
                <a:gd name="connsiteY234" fmla="*/ 6496 h 10000"/>
                <a:gd name="connsiteX235" fmla="*/ 5378 w 10000"/>
                <a:gd name="connsiteY235" fmla="*/ 6496 h 10000"/>
                <a:gd name="connsiteX236" fmla="*/ 5344 w 10000"/>
                <a:gd name="connsiteY236" fmla="*/ 6569 h 10000"/>
                <a:gd name="connsiteX237" fmla="*/ 5344 w 10000"/>
                <a:gd name="connsiteY237" fmla="*/ 6610 h 10000"/>
                <a:gd name="connsiteX238" fmla="*/ 5350 w 10000"/>
                <a:gd name="connsiteY238" fmla="*/ 6669 h 10000"/>
                <a:gd name="connsiteX239" fmla="*/ 5355 w 10000"/>
                <a:gd name="connsiteY239" fmla="*/ 6698 h 10000"/>
                <a:gd name="connsiteX240" fmla="*/ 5372 w 10000"/>
                <a:gd name="connsiteY240" fmla="*/ 6724 h 10000"/>
                <a:gd name="connsiteX241" fmla="*/ 5328 w 10000"/>
                <a:gd name="connsiteY241" fmla="*/ 6766 h 10000"/>
                <a:gd name="connsiteX242" fmla="*/ 5272 w 10000"/>
                <a:gd name="connsiteY242" fmla="*/ 6781 h 10000"/>
                <a:gd name="connsiteX243" fmla="*/ 5234 w 10000"/>
                <a:gd name="connsiteY243" fmla="*/ 6811 h 10000"/>
                <a:gd name="connsiteX244" fmla="*/ 5229 w 10000"/>
                <a:gd name="connsiteY244" fmla="*/ 6941 h 10000"/>
                <a:gd name="connsiteX245" fmla="*/ 5284 w 10000"/>
                <a:gd name="connsiteY245" fmla="*/ 6995 h 10000"/>
                <a:gd name="connsiteX246" fmla="*/ 5334 w 10000"/>
                <a:gd name="connsiteY246" fmla="*/ 7038 h 10000"/>
                <a:gd name="connsiteX247" fmla="*/ 5383 w 10000"/>
                <a:gd name="connsiteY247" fmla="*/ 7095 h 10000"/>
                <a:gd name="connsiteX248" fmla="*/ 5440 w 10000"/>
                <a:gd name="connsiteY248" fmla="*/ 7123 h 10000"/>
                <a:gd name="connsiteX249" fmla="*/ 5486 w 10000"/>
                <a:gd name="connsiteY249" fmla="*/ 7178 h 10000"/>
                <a:gd name="connsiteX250" fmla="*/ 5542 w 10000"/>
                <a:gd name="connsiteY250" fmla="*/ 7239 h 10000"/>
                <a:gd name="connsiteX251" fmla="*/ 5588 w 10000"/>
                <a:gd name="connsiteY251" fmla="*/ 7325 h 10000"/>
                <a:gd name="connsiteX252" fmla="*/ 5632 w 10000"/>
                <a:gd name="connsiteY252" fmla="*/ 7410 h 10000"/>
                <a:gd name="connsiteX253" fmla="*/ 5593 w 10000"/>
                <a:gd name="connsiteY253" fmla="*/ 7423 h 10000"/>
                <a:gd name="connsiteX254" fmla="*/ 5547 w 10000"/>
                <a:gd name="connsiteY254" fmla="*/ 7423 h 10000"/>
                <a:gd name="connsiteX255" fmla="*/ 5508 w 10000"/>
                <a:gd name="connsiteY255" fmla="*/ 7410 h 10000"/>
                <a:gd name="connsiteX256" fmla="*/ 5463 w 10000"/>
                <a:gd name="connsiteY256" fmla="*/ 7367 h 10000"/>
                <a:gd name="connsiteX257" fmla="*/ 5419 w 10000"/>
                <a:gd name="connsiteY257" fmla="*/ 7339 h 10000"/>
                <a:gd name="connsiteX258" fmla="*/ 5372 w 10000"/>
                <a:gd name="connsiteY258" fmla="*/ 7325 h 10000"/>
                <a:gd name="connsiteX259" fmla="*/ 5334 w 10000"/>
                <a:gd name="connsiteY259" fmla="*/ 7353 h 10000"/>
                <a:gd name="connsiteX260" fmla="*/ 5289 w 10000"/>
                <a:gd name="connsiteY260" fmla="*/ 7410 h 10000"/>
                <a:gd name="connsiteX261" fmla="*/ 5306 w 10000"/>
                <a:gd name="connsiteY261" fmla="*/ 7580 h 10000"/>
                <a:gd name="connsiteX262" fmla="*/ 5344 w 10000"/>
                <a:gd name="connsiteY262" fmla="*/ 7738 h 10000"/>
                <a:gd name="connsiteX263" fmla="*/ 5389 w 10000"/>
                <a:gd name="connsiteY263" fmla="*/ 7850 h 10000"/>
                <a:gd name="connsiteX264" fmla="*/ 5447 w 10000"/>
                <a:gd name="connsiteY264" fmla="*/ 7963 h 10000"/>
                <a:gd name="connsiteX265" fmla="*/ 5502 w 10000"/>
                <a:gd name="connsiteY265" fmla="*/ 8078 h 10000"/>
                <a:gd name="connsiteX266" fmla="*/ 5562 w 10000"/>
                <a:gd name="connsiteY266" fmla="*/ 8206 h 10000"/>
                <a:gd name="connsiteX267" fmla="*/ 5604 w 10000"/>
                <a:gd name="connsiteY267" fmla="*/ 8376 h 10000"/>
                <a:gd name="connsiteX268" fmla="*/ 5644 w 10000"/>
                <a:gd name="connsiteY268" fmla="*/ 8547 h 10000"/>
                <a:gd name="connsiteX269" fmla="*/ 5542 w 10000"/>
                <a:gd name="connsiteY269" fmla="*/ 8606 h 10000"/>
                <a:gd name="connsiteX270" fmla="*/ 5429 w 10000"/>
                <a:gd name="connsiteY270" fmla="*/ 8664 h 10000"/>
                <a:gd name="connsiteX271" fmla="*/ 5328 w 10000"/>
                <a:gd name="connsiteY271" fmla="*/ 8750 h 10000"/>
                <a:gd name="connsiteX272" fmla="*/ 5224 w 10000"/>
                <a:gd name="connsiteY272" fmla="*/ 8835 h 10000"/>
                <a:gd name="connsiteX273" fmla="*/ 5121 w 10000"/>
                <a:gd name="connsiteY273" fmla="*/ 8920 h 10000"/>
                <a:gd name="connsiteX274" fmla="*/ 5013 w 10000"/>
                <a:gd name="connsiteY274" fmla="*/ 8977 h 10000"/>
                <a:gd name="connsiteX275" fmla="*/ 4904 w 10000"/>
                <a:gd name="connsiteY275" fmla="*/ 9033 h 10000"/>
                <a:gd name="connsiteX276" fmla="*/ 4800 w 10000"/>
                <a:gd name="connsiteY276" fmla="*/ 9048 h 10000"/>
                <a:gd name="connsiteX277" fmla="*/ 4822 w 10000"/>
                <a:gd name="connsiteY277" fmla="*/ 8693 h 10000"/>
                <a:gd name="connsiteX278" fmla="*/ 4832 w 10000"/>
                <a:gd name="connsiteY278" fmla="*/ 8292 h 10000"/>
                <a:gd name="connsiteX279" fmla="*/ 4822 w 10000"/>
                <a:gd name="connsiteY279" fmla="*/ 7907 h 10000"/>
                <a:gd name="connsiteX280" fmla="*/ 4800 w 10000"/>
                <a:gd name="connsiteY280" fmla="*/ 7551 h 10000"/>
                <a:gd name="connsiteX281" fmla="*/ 4772 w 10000"/>
                <a:gd name="connsiteY281" fmla="*/ 7437 h 10000"/>
                <a:gd name="connsiteX282" fmla="*/ 4744 w 10000"/>
                <a:gd name="connsiteY282" fmla="*/ 7310 h 10000"/>
                <a:gd name="connsiteX283" fmla="*/ 4710 w 10000"/>
                <a:gd name="connsiteY283" fmla="*/ 7194 h 10000"/>
                <a:gd name="connsiteX284" fmla="*/ 4659 w 10000"/>
                <a:gd name="connsiteY284" fmla="*/ 7151 h 10000"/>
                <a:gd name="connsiteX285" fmla="*/ 4607 w 10000"/>
                <a:gd name="connsiteY285" fmla="*/ 7394 h 10000"/>
                <a:gd name="connsiteX286" fmla="*/ 4575 w 10000"/>
                <a:gd name="connsiteY286" fmla="*/ 7639 h 10000"/>
                <a:gd name="connsiteX287" fmla="*/ 4540 w 10000"/>
                <a:gd name="connsiteY287" fmla="*/ 7879 h 10000"/>
                <a:gd name="connsiteX288" fmla="*/ 4483 w 10000"/>
                <a:gd name="connsiteY288" fmla="*/ 8106 h 10000"/>
                <a:gd name="connsiteX289" fmla="*/ 4260 w 10000"/>
                <a:gd name="connsiteY289" fmla="*/ 7151 h 10000"/>
                <a:gd name="connsiteX290" fmla="*/ 4192 w 10000"/>
                <a:gd name="connsiteY290" fmla="*/ 7151 h 10000"/>
                <a:gd name="connsiteX291" fmla="*/ 4192 w 10000"/>
                <a:gd name="connsiteY291" fmla="*/ 7310 h 10000"/>
                <a:gd name="connsiteX292" fmla="*/ 4239 w 10000"/>
                <a:gd name="connsiteY292" fmla="*/ 7480 h 10000"/>
                <a:gd name="connsiteX293" fmla="*/ 4278 w 10000"/>
                <a:gd name="connsiteY293" fmla="*/ 7666 h 10000"/>
                <a:gd name="connsiteX294" fmla="*/ 4309 w 10000"/>
                <a:gd name="connsiteY294" fmla="*/ 7850 h 10000"/>
                <a:gd name="connsiteX295" fmla="*/ 4343 w 10000"/>
                <a:gd name="connsiteY295" fmla="*/ 8050 h 10000"/>
                <a:gd name="connsiteX296" fmla="*/ 4372 w 10000"/>
                <a:gd name="connsiteY296" fmla="*/ 8221 h 10000"/>
                <a:gd name="connsiteX297" fmla="*/ 4400 w 10000"/>
                <a:gd name="connsiteY297" fmla="*/ 8418 h 10000"/>
                <a:gd name="connsiteX298" fmla="*/ 4418 w 10000"/>
                <a:gd name="connsiteY298" fmla="*/ 8635 h 10000"/>
                <a:gd name="connsiteX299" fmla="*/ 4439 w 10000"/>
                <a:gd name="connsiteY299" fmla="*/ 8835 h 10000"/>
                <a:gd name="connsiteX300" fmla="*/ 4490 w 10000"/>
                <a:gd name="connsiteY300" fmla="*/ 8805 h 10000"/>
                <a:gd name="connsiteX301" fmla="*/ 4535 w 10000"/>
                <a:gd name="connsiteY301" fmla="*/ 8723 h 10000"/>
                <a:gd name="connsiteX302" fmla="*/ 4570 w 10000"/>
                <a:gd name="connsiteY302" fmla="*/ 8635 h 10000"/>
                <a:gd name="connsiteX303" fmla="*/ 4601 w 10000"/>
                <a:gd name="connsiteY303" fmla="*/ 8534 h 10000"/>
                <a:gd name="connsiteX304" fmla="*/ 4624 w 10000"/>
                <a:gd name="connsiteY304" fmla="*/ 8418 h 10000"/>
                <a:gd name="connsiteX305" fmla="*/ 4649 w 10000"/>
                <a:gd name="connsiteY305" fmla="*/ 8292 h 10000"/>
                <a:gd name="connsiteX306" fmla="*/ 4667 w 10000"/>
                <a:gd name="connsiteY306" fmla="*/ 8178 h 10000"/>
                <a:gd name="connsiteX307" fmla="*/ 4689 w 10000"/>
                <a:gd name="connsiteY307" fmla="*/ 8066 h 10000"/>
                <a:gd name="connsiteX308" fmla="*/ 4710 w 10000"/>
                <a:gd name="connsiteY308" fmla="*/ 8178 h 10000"/>
                <a:gd name="connsiteX309" fmla="*/ 4700 w 10000"/>
                <a:gd name="connsiteY309" fmla="*/ 8432 h 10000"/>
                <a:gd name="connsiteX310" fmla="*/ 4673 w 10000"/>
                <a:gd name="connsiteY310" fmla="*/ 8705 h 10000"/>
                <a:gd name="connsiteX311" fmla="*/ 4649 w 10000"/>
                <a:gd name="connsiteY311" fmla="*/ 8948 h 10000"/>
                <a:gd name="connsiteX312" fmla="*/ 4607 w 10000"/>
                <a:gd name="connsiteY312" fmla="*/ 9205 h 10000"/>
                <a:gd name="connsiteX313" fmla="*/ 4570 w 10000"/>
                <a:gd name="connsiteY313" fmla="*/ 9459 h 10000"/>
                <a:gd name="connsiteX314" fmla="*/ 4530 w 10000"/>
                <a:gd name="connsiteY314" fmla="*/ 9703 h 10000"/>
                <a:gd name="connsiteX315" fmla="*/ 4734 w 10000"/>
                <a:gd name="connsiteY315" fmla="*/ 9861 h 10000"/>
                <a:gd name="connsiteX316" fmla="*/ 4749 w 10000"/>
                <a:gd name="connsiteY316" fmla="*/ 9673 h 10000"/>
                <a:gd name="connsiteX317" fmla="*/ 4772 w 10000"/>
                <a:gd name="connsiteY317" fmla="*/ 9516 h 10000"/>
                <a:gd name="connsiteX318" fmla="*/ 4888 w 10000"/>
                <a:gd name="connsiteY318" fmla="*/ 9474 h 10000"/>
                <a:gd name="connsiteX319" fmla="*/ 5013 w 10000"/>
                <a:gd name="connsiteY319" fmla="*/ 9389 h 10000"/>
                <a:gd name="connsiteX320" fmla="*/ 5137 w 10000"/>
                <a:gd name="connsiteY320" fmla="*/ 9304 h 10000"/>
                <a:gd name="connsiteX321" fmla="*/ 5261 w 10000"/>
                <a:gd name="connsiteY321" fmla="*/ 9233 h 10000"/>
                <a:gd name="connsiteX322" fmla="*/ 5383 w 10000"/>
                <a:gd name="connsiteY322" fmla="*/ 9148 h 10000"/>
                <a:gd name="connsiteX323" fmla="*/ 5502 w 10000"/>
                <a:gd name="connsiteY323" fmla="*/ 9063 h 10000"/>
                <a:gd name="connsiteX324" fmla="*/ 5627 w 10000"/>
                <a:gd name="connsiteY324" fmla="*/ 8977 h 10000"/>
                <a:gd name="connsiteX325" fmla="*/ 5747 w 10000"/>
                <a:gd name="connsiteY325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908 w 10000"/>
                <a:gd name="connsiteY64" fmla="*/ 3037 h 10000"/>
                <a:gd name="connsiteX65" fmla="*/ 8484 w 10000"/>
                <a:gd name="connsiteY65" fmla="*/ 2763 h 10000"/>
                <a:gd name="connsiteX66" fmla="*/ 8370 w 10000"/>
                <a:gd name="connsiteY66" fmla="*/ 2593 h 10000"/>
                <a:gd name="connsiteX67" fmla="*/ 8322 w 10000"/>
                <a:gd name="connsiteY67" fmla="*/ 2478 h 10000"/>
                <a:gd name="connsiteX68" fmla="*/ 8278 w 10000"/>
                <a:gd name="connsiteY68" fmla="*/ 2351 h 10000"/>
                <a:gd name="connsiteX69" fmla="*/ 8300 w 10000"/>
                <a:gd name="connsiteY69" fmla="*/ 2295 h 10000"/>
                <a:gd name="connsiteX70" fmla="*/ 8317 w 10000"/>
                <a:gd name="connsiteY70" fmla="*/ 2238 h 10000"/>
                <a:gd name="connsiteX71" fmla="*/ 8334 w 10000"/>
                <a:gd name="connsiteY71" fmla="*/ 2168 h 10000"/>
                <a:gd name="connsiteX72" fmla="*/ 8350 w 10000"/>
                <a:gd name="connsiteY72" fmla="*/ 2112 h 10000"/>
                <a:gd name="connsiteX73" fmla="*/ 8397 w 10000"/>
                <a:gd name="connsiteY73" fmla="*/ 1753 h 10000"/>
                <a:gd name="connsiteX74" fmla="*/ 8414 w 10000"/>
                <a:gd name="connsiteY74" fmla="*/ 1397 h 10000"/>
                <a:gd name="connsiteX75" fmla="*/ 8414 w 10000"/>
                <a:gd name="connsiteY75" fmla="*/ 1042 h 10000"/>
                <a:gd name="connsiteX76" fmla="*/ 8403 w 10000"/>
                <a:gd name="connsiteY76" fmla="*/ 685 h 10000"/>
                <a:gd name="connsiteX77" fmla="*/ 8370 w 10000"/>
                <a:gd name="connsiteY77" fmla="*/ 330 h 10000"/>
                <a:gd name="connsiteX78" fmla="*/ 8317 w 10000"/>
                <a:gd name="connsiteY78" fmla="*/ 0 h 10000"/>
                <a:gd name="connsiteX79" fmla="*/ 7834 w 10000"/>
                <a:gd name="connsiteY79" fmla="*/ 1925 h 10000"/>
                <a:gd name="connsiteX80" fmla="*/ 7704 w 10000"/>
                <a:gd name="connsiteY80" fmla="*/ 1955 h 10000"/>
                <a:gd name="connsiteX81" fmla="*/ 7580 w 10000"/>
                <a:gd name="connsiteY81" fmla="*/ 2025 h 10000"/>
                <a:gd name="connsiteX82" fmla="*/ 7457 w 10000"/>
                <a:gd name="connsiteY82" fmla="*/ 2112 h 10000"/>
                <a:gd name="connsiteX83" fmla="*/ 7338 w 10000"/>
                <a:gd name="connsiteY83" fmla="*/ 2195 h 10000"/>
                <a:gd name="connsiteX84" fmla="*/ 7224 w 10000"/>
                <a:gd name="connsiteY84" fmla="*/ 2337 h 10000"/>
                <a:gd name="connsiteX85" fmla="*/ 6050 w 10000"/>
                <a:gd name="connsiteY85" fmla="*/ 6569 h 10000"/>
                <a:gd name="connsiteX86" fmla="*/ 5932 w 10000"/>
                <a:gd name="connsiteY86" fmla="*/ 6439 h 10000"/>
                <a:gd name="connsiteX87" fmla="*/ 5834 w 10000"/>
                <a:gd name="connsiteY87" fmla="*/ 6371 h 10000"/>
                <a:gd name="connsiteX88" fmla="*/ 5747 w 10000"/>
                <a:gd name="connsiteY88" fmla="*/ 6284 h 10000"/>
                <a:gd name="connsiteX89" fmla="*/ 5656 w 10000"/>
                <a:gd name="connsiteY89" fmla="*/ 6185 h 10000"/>
                <a:gd name="connsiteX90" fmla="*/ 5573 w 10000"/>
                <a:gd name="connsiteY90" fmla="*/ 6100 h 10000"/>
                <a:gd name="connsiteX91" fmla="*/ 5514 w 10000"/>
                <a:gd name="connsiteY91" fmla="*/ 6000 h 10000"/>
                <a:gd name="connsiteX92" fmla="*/ 5486 w 10000"/>
                <a:gd name="connsiteY92" fmla="*/ 5886 h 10000"/>
                <a:gd name="connsiteX93" fmla="*/ 5372 w 10000"/>
                <a:gd name="connsiteY93" fmla="*/ 5928 h 10000"/>
                <a:gd name="connsiteX94" fmla="*/ 5188 w 10000"/>
                <a:gd name="connsiteY94" fmla="*/ 6013 h 10000"/>
                <a:gd name="connsiteX95" fmla="*/ 4958 w 10000"/>
                <a:gd name="connsiteY95" fmla="*/ 6100 h 10000"/>
                <a:gd name="connsiteX96" fmla="*/ 4683 w 10000"/>
                <a:gd name="connsiteY96" fmla="*/ 6226 h 10000"/>
                <a:gd name="connsiteX97" fmla="*/ 4367 w 10000"/>
                <a:gd name="connsiteY97" fmla="*/ 6355 h 10000"/>
                <a:gd name="connsiteX98" fmla="*/ 4028 w 10000"/>
                <a:gd name="connsiteY98" fmla="*/ 6483 h 10000"/>
                <a:gd name="connsiteX99" fmla="*/ 3680 w 10000"/>
                <a:gd name="connsiteY99" fmla="*/ 6637 h 10000"/>
                <a:gd name="connsiteX100" fmla="*/ 3324 w 10000"/>
                <a:gd name="connsiteY100" fmla="*/ 6781 h 10000"/>
                <a:gd name="connsiteX101" fmla="*/ 2974 w 10000"/>
                <a:gd name="connsiteY101" fmla="*/ 6925 h 10000"/>
                <a:gd name="connsiteX102" fmla="*/ 2645 w 10000"/>
                <a:gd name="connsiteY102" fmla="*/ 7082 h 10000"/>
                <a:gd name="connsiteX103" fmla="*/ 2337 w 10000"/>
                <a:gd name="connsiteY103" fmla="*/ 7208 h 10000"/>
                <a:gd name="connsiteX104" fmla="*/ 2054 w 10000"/>
                <a:gd name="connsiteY104" fmla="*/ 7325 h 10000"/>
                <a:gd name="connsiteX105" fmla="*/ 1824 w 10000"/>
                <a:gd name="connsiteY105" fmla="*/ 7423 h 10000"/>
                <a:gd name="connsiteX106" fmla="*/ 1648 w 10000"/>
                <a:gd name="connsiteY106" fmla="*/ 7480 h 10000"/>
                <a:gd name="connsiteX107" fmla="*/ 1529 w 10000"/>
                <a:gd name="connsiteY107" fmla="*/ 7538 h 10000"/>
                <a:gd name="connsiteX108" fmla="*/ 1492 w 10000"/>
                <a:gd name="connsiteY108" fmla="*/ 7551 h 10000"/>
                <a:gd name="connsiteX109" fmla="*/ 1400 w 10000"/>
                <a:gd name="connsiteY109" fmla="*/ 7480 h 10000"/>
                <a:gd name="connsiteX110" fmla="*/ 1311 w 10000"/>
                <a:gd name="connsiteY110" fmla="*/ 7410 h 10000"/>
                <a:gd name="connsiteX111" fmla="*/ 1228 w 10000"/>
                <a:gd name="connsiteY111" fmla="*/ 7339 h 10000"/>
                <a:gd name="connsiteX112" fmla="*/ 1138 w 10000"/>
                <a:gd name="connsiteY112" fmla="*/ 7254 h 10000"/>
                <a:gd name="connsiteX113" fmla="*/ 1046 w 10000"/>
                <a:gd name="connsiteY113" fmla="*/ 7178 h 10000"/>
                <a:gd name="connsiteX114" fmla="*/ 956 w 10000"/>
                <a:gd name="connsiteY114" fmla="*/ 7095 h 10000"/>
                <a:gd name="connsiteX115" fmla="*/ 871 w 10000"/>
                <a:gd name="connsiteY115" fmla="*/ 7024 h 10000"/>
                <a:gd name="connsiteX116" fmla="*/ 783 w 10000"/>
                <a:gd name="connsiteY116" fmla="*/ 6941 h 10000"/>
                <a:gd name="connsiteX117" fmla="*/ 694 w 10000"/>
                <a:gd name="connsiteY117" fmla="*/ 6869 h 10000"/>
                <a:gd name="connsiteX118" fmla="*/ 600 w 10000"/>
                <a:gd name="connsiteY118" fmla="*/ 6798 h 10000"/>
                <a:gd name="connsiteX119" fmla="*/ 517 w 10000"/>
                <a:gd name="connsiteY119" fmla="*/ 6711 h 10000"/>
                <a:gd name="connsiteX120" fmla="*/ 423 w 10000"/>
                <a:gd name="connsiteY120" fmla="*/ 6653 h 10000"/>
                <a:gd name="connsiteX121" fmla="*/ 333 w 10000"/>
                <a:gd name="connsiteY121" fmla="*/ 6582 h 10000"/>
                <a:gd name="connsiteX122" fmla="*/ 243 w 10000"/>
                <a:gd name="connsiteY122" fmla="*/ 6511 h 10000"/>
                <a:gd name="connsiteX123" fmla="*/ 152 w 10000"/>
                <a:gd name="connsiteY123" fmla="*/ 6455 h 10000"/>
                <a:gd name="connsiteX124" fmla="*/ 61 w 10000"/>
                <a:gd name="connsiteY124" fmla="*/ 6385 h 10000"/>
                <a:gd name="connsiteX125" fmla="*/ 0 w 10000"/>
                <a:gd name="connsiteY125" fmla="*/ 6551 h 10000"/>
                <a:gd name="connsiteX126" fmla="*/ 15 w 10000"/>
                <a:gd name="connsiteY126" fmla="*/ 6582 h 10000"/>
                <a:gd name="connsiteX127" fmla="*/ 55 w 10000"/>
                <a:gd name="connsiteY127" fmla="*/ 6637 h 10000"/>
                <a:gd name="connsiteX128" fmla="*/ 116 w 10000"/>
                <a:gd name="connsiteY128" fmla="*/ 6698 h 10000"/>
                <a:gd name="connsiteX129" fmla="*/ 195 w 10000"/>
                <a:gd name="connsiteY129" fmla="*/ 6781 h 10000"/>
                <a:gd name="connsiteX130" fmla="*/ 293 w 10000"/>
                <a:gd name="connsiteY130" fmla="*/ 6869 h 10000"/>
                <a:gd name="connsiteX131" fmla="*/ 402 w 10000"/>
                <a:gd name="connsiteY131" fmla="*/ 6967 h 10000"/>
                <a:gd name="connsiteX132" fmla="*/ 505 w 10000"/>
                <a:gd name="connsiteY132" fmla="*/ 7082 h 10000"/>
                <a:gd name="connsiteX133" fmla="*/ 617 w 10000"/>
                <a:gd name="connsiteY133" fmla="*/ 7178 h 10000"/>
                <a:gd name="connsiteX134" fmla="*/ 731 w 10000"/>
                <a:gd name="connsiteY134" fmla="*/ 7296 h 10000"/>
                <a:gd name="connsiteX135" fmla="*/ 837 w 10000"/>
                <a:gd name="connsiteY135" fmla="*/ 7394 h 10000"/>
                <a:gd name="connsiteX136" fmla="*/ 946 w 10000"/>
                <a:gd name="connsiteY136" fmla="*/ 7480 h 10000"/>
                <a:gd name="connsiteX137" fmla="*/ 1034 w 10000"/>
                <a:gd name="connsiteY137" fmla="*/ 7566 h 10000"/>
                <a:gd name="connsiteX138" fmla="*/ 1107 w 10000"/>
                <a:gd name="connsiteY138" fmla="*/ 7653 h 10000"/>
                <a:gd name="connsiteX139" fmla="*/ 1169 w 10000"/>
                <a:gd name="connsiteY139" fmla="*/ 7694 h 10000"/>
                <a:gd name="connsiteX140" fmla="*/ 1212 w 10000"/>
                <a:gd name="connsiteY140" fmla="*/ 7738 h 10000"/>
                <a:gd name="connsiteX141" fmla="*/ 1223 w 10000"/>
                <a:gd name="connsiteY141" fmla="*/ 7753 h 10000"/>
                <a:gd name="connsiteX142" fmla="*/ 1217 w 10000"/>
                <a:gd name="connsiteY142" fmla="*/ 7753 h 10000"/>
                <a:gd name="connsiteX143" fmla="*/ 1194 w 10000"/>
                <a:gd name="connsiteY143" fmla="*/ 7766 h 10000"/>
                <a:gd name="connsiteX144" fmla="*/ 1169 w 10000"/>
                <a:gd name="connsiteY144" fmla="*/ 7795 h 10000"/>
                <a:gd name="connsiteX145" fmla="*/ 1138 w 10000"/>
                <a:gd name="connsiteY145" fmla="*/ 7836 h 10000"/>
                <a:gd name="connsiteX146" fmla="*/ 1096 w 10000"/>
                <a:gd name="connsiteY146" fmla="*/ 7865 h 10000"/>
                <a:gd name="connsiteX147" fmla="*/ 1062 w 10000"/>
                <a:gd name="connsiteY147" fmla="*/ 7907 h 10000"/>
                <a:gd name="connsiteX148" fmla="*/ 1034 w 10000"/>
                <a:gd name="connsiteY148" fmla="*/ 7950 h 10000"/>
                <a:gd name="connsiteX149" fmla="*/ 1006 w 10000"/>
                <a:gd name="connsiteY149" fmla="*/ 7993 h 10000"/>
                <a:gd name="connsiteX150" fmla="*/ 2761 w 10000"/>
                <a:gd name="connsiteY150" fmla="*/ 9944 h 10000"/>
                <a:gd name="connsiteX151" fmla="*/ 2798 w 10000"/>
                <a:gd name="connsiteY151" fmla="*/ 9987 h 10000"/>
                <a:gd name="connsiteX152" fmla="*/ 2825 w 10000"/>
                <a:gd name="connsiteY152" fmla="*/ 10000 h 10000"/>
                <a:gd name="connsiteX153" fmla="*/ 2858 w 10000"/>
                <a:gd name="connsiteY153" fmla="*/ 10000 h 10000"/>
                <a:gd name="connsiteX154" fmla="*/ 2893 w 10000"/>
                <a:gd name="connsiteY154" fmla="*/ 9928 h 10000"/>
                <a:gd name="connsiteX155" fmla="*/ 1384 w 10000"/>
                <a:gd name="connsiteY155" fmla="*/ 8106 h 10000"/>
                <a:gd name="connsiteX156" fmla="*/ 1486 w 10000"/>
                <a:gd name="connsiteY156" fmla="*/ 8050 h 10000"/>
                <a:gd name="connsiteX157" fmla="*/ 1661 w 10000"/>
                <a:gd name="connsiteY157" fmla="*/ 7963 h 10000"/>
                <a:gd name="connsiteX158" fmla="*/ 1890 w 10000"/>
                <a:gd name="connsiteY158" fmla="*/ 7836 h 10000"/>
                <a:gd name="connsiteX159" fmla="*/ 2167 w 10000"/>
                <a:gd name="connsiteY159" fmla="*/ 7694 h 10000"/>
                <a:gd name="connsiteX160" fmla="*/ 2482 w 10000"/>
                <a:gd name="connsiteY160" fmla="*/ 7551 h 10000"/>
                <a:gd name="connsiteX161" fmla="*/ 2825 w 10000"/>
                <a:gd name="connsiteY161" fmla="*/ 7394 h 10000"/>
                <a:gd name="connsiteX162" fmla="*/ 3190 w 10000"/>
                <a:gd name="connsiteY162" fmla="*/ 7208 h 10000"/>
                <a:gd name="connsiteX163" fmla="*/ 3550 w 10000"/>
                <a:gd name="connsiteY163" fmla="*/ 7038 h 10000"/>
                <a:gd name="connsiteX164" fmla="*/ 3916 w 10000"/>
                <a:gd name="connsiteY164" fmla="*/ 6881 h 10000"/>
                <a:gd name="connsiteX165" fmla="*/ 4260 w 10000"/>
                <a:gd name="connsiteY165" fmla="*/ 6711 h 10000"/>
                <a:gd name="connsiteX166" fmla="*/ 4581 w 10000"/>
                <a:gd name="connsiteY166" fmla="*/ 6569 h 10000"/>
                <a:gd name="connsiteX167" fmla="*/ 4867 w 10000"/>
                <a:gd name="connsiteY167" fmla="*/ 6426 h 10000"/>
                <a:gd name="connsiteX168" fmla="*/ 5115 w 10000"/>
                <a:gd name="connsiteY168" fmla="*/ 6326 h 10000"/>
                <a:gd name="connsiteX169" fmla="*/ 5296 w 10000"/>
                <a:gd name="connsiteY169" fmla="*/ 6226 h 10000"/>
                <a:gd name="connsiteX170" fmla="*/ 5419 w 10000"/>
                <a:gd name="connsiteY170" fmla="*/ 6170 h 10000"/>
                <a:gd name="connsiteX171" fmla="*/ 5457 w 10000"/>
                <a:gd name="connsiteY171" fmla="*/ 6158 h 10000"/>
                <a:gd name="connsiteX172" fmla="*/ 5527 w 10000"/>
                <a:gd name="connsiteY172" fmla="*/ 6255 h 10000"/>
                <a:gd name="connsiteX173" fmla="*/ 5598 w 10000"/>
                <a:gd name="connsiteY173" fmla="*/ 6355 h 10000"/>
                <a:gd name="connsiteX174" fmla="*/ 5677 w 10000"/>
                <a:gd name="connsiteY174" fmla="*/ 6455 h 10000"/>
                <a:gd name="connsiteX175" fmla="*/ 5757 w 10000"/>
                <a:gd name="connsiteY175" fmla="*/ 6569 h 10000"/>
                <a:gd name="connsiteX176" fmla="*/ 5824 w 10000"/>
                <a:gd name="connsiteY176" fmla="*/ 6683 h 10000"/>
                <a:gd name="connsiteX177" fmla="*/ 5897 w 10000"/>
                <a:gd name="connsiteY177" fmla="*/ 6798 h 10000"/>
                <a:gd name="connsiteX178" fmla="*/ 5965 w 10000"/>
                <a:gd name="connsiteY178" fmla="*/ 6910 h 10000"/>
                <a:gd name="connsiteX179" fmla="*/ 6034 w 10000"/>
                <a:gd name="connsiteY179" fmla="*/ 7038 h 10000"/>
                <a:gd name="connsiteX180" fmla="*/ 6029 w 10000"/>
                <a:gd name="connsiteY180" fmla="*/ 7464 h 10000"/>
                <a:gd name="connsiteX181" fmla="*/ 6000 w 10000"/>
                <a:gd name="connsiteY181" fmla="*/ 7865 h 10000"/>
                <a:gd name="connsiteX182" fmla="*/ 5965 w 10000"/>
                <a:gd name="connsiteY182" fmla="*/ 8279 h 10000"/>
                <a:gd name="connsiteX183" fmla="*/ 5932 w 10000"/>
                <a:gd name="connsiteY183" fmla="*/ 8649 h 10000"/>
                <a:gd name="connsiteX184" fmla="*/ 5886 w 10000"/>
                <a:gd name="connsiteY184" fmla="*/ 8519 h 10000"/>
                <a:gd name="connsiteX185" fmla="*/ 5834 w 10000"/>
                <a:gd name="connsiteY185" fmla="*/ 8391 h 10000"/>
                <a:gd name="connsiteX186" fmla="*/ 5791 w 10000"/>
                <a:gd name="connsiteY186" fmla="*/ 8263 h 10000"/>
                <a:gd name="connsiteX187" fmla="*/ 5747 w 10000"/>
                <a:gd name="connsiteY187" fmla="*/ 8146 h 10000"/>
                <a:gd name="connsiteX188" fmla="*/ 5700 w 10000"/>
                <a:gd name="connsiteY188" fmla="*/ 8020 h 10000"/>
                <a:gd name="connsiteX189" fmla="*/ 5656 w 10000"/>
                <a:gd name="connsiteY189" fmla="*/ 7907 h 10000"/>
                <a:gd name="connsiteX190" fmla="*/ 5604 w 10000"/>
                <a:gd name="connsiteY190" fmla="*/ 7795 h 10000"/>
                <a:gd name="connsiteX191" fmla="*/ 5547 w 10000"/>
                <a:gd name="connsiteY191" fmla="*/ 7694 h 10000"/>
                <a:gd name="connsiteX192" fmla="*/ 5593 w 10000"/>
                <a:gd name="connsiteY192" fmla="*/ 7694 h 10000"/>
                <a:gd name="connsiteX193" fmla="*/ 5639 w 10000"/>
                <a:gd name="connsiteY193" fmla="*/ 7738 h 10000"/>
                <a:gd name="connsiteX194" fmla="*/ 5683 w 10000"/>
                <a:gd name="connsiteY194" fmla="*/ 7808 h 10000"/>
                <a:gd name="connsiteX195" fmla="*/ 5723 w 10000"/>
                <a:gd name="connsiteY195" fmla="*/ 7895 h 10000"/>
                <a:gd name="connsiteX196" fmla="*/ 5770 w 10000"/>
                <a:gd name="connsiteY196" fmla="*/ 7980 h 10000"/>
                <a:gd name="connsiteX197" fmla="*/ 5813 w 10000"/>
                <a:gd name="connsiteY197" fmla="*/ 8007 h 10000"/>
                <a:gd name="connsiteX198" fmla="*/ 5857 w 10000"/>
                <a:gd name="connsiteY198" fmla="*/ 8007 h 10000"/>
                <a:gd name="connsiteX199" fmla="*/ 5907 w 10000"/>
                <a:gd name="connsiteY199" fmla="*/ 7950 h 10000"/>
                <a:gd name="connsiteX200" fmla="*/ 5864 w 10000"/>
                <a:gd name="connsiteY200" fmla="*/ 7753 h 10000"/>
                <a:gd name="connsiteX201" fmla="*/ 5807 w 10000"/>
                <a:gd name="connsiteY201" fmla="*/ 7566 h 10000"/>
                <a:gd name="connsiteX202" fmla="*/ 5747 w 10000"/>
                <a:gd name="connsiteY202" fmla="*/ 7410 h 10000"/>
                <a:gd name="connsiteX203" fmla="*/ 5677 w 10000"/>
                <a:gd name="connsiteY203" fmla="*/ 7239 h 10000"/>
                <a:gd name="connsiteX204" fmla="*/ 5604 w 10000"/>
                <a:gd name="connsiteY204" fmla="*/ 7095 h 10000"/>
                <a:gd name="connsiteX205" fmla="*/ 5527 w 10000"/>
                <a:gd name="connsiteY205" fmla="*/ 6967 h 10000"/>
                <a:gd name="connsiteX206" fmla="*/ 5447 w 10000"/>
                <a:gd name="connsiteY206" fmla="*/ 6854 h 10000"/>
                <a:gd name="connsiteX207" fmla="*/ 5372 w 10000"/>
                <a:gd name="connsiteY207" fmla="*/ 6753 h 10000"/>
                <a:gd name="connsiteX208" fmla="*/ 5424 w 10000"/>
                <a:gd name="connsiteY208" fmla="*/ 6766 h 10000"/>
                <a:gd name="connsiteX209" fmla="*/ 5475 w 10000"/>
                <a:gd name="connsiteY209" fmla="*/ 6781 h 10000"/>
                <a:gd name="connsiteX210" fmla="*/ 5527 w 10000"/>
                <a:gd name="connsiteY210" fmla="*/ 6811 h 10000"/>
                <a:gd name="connsiteX211" fmla="*/ 5578 w 10000"/>
                <a:gd name="connsiteY211" fmla="*/ 6854 h 10000"/>
                <a:gd name="connsiteX212" fmla="*/ 5632 w 10000"/>
                <a:gd name="connsiteY212" fmla="*/ 6881 h 10000"/>
                <a:gd name="connsiteX213" fmla="*/ 5683 w 10000"/>
                <a:gd name="connsiteY213" fmla="*/ 6925 h 10000"/>
                <a:gd name="connsiteX214" fmla="*/ 5728 w 10000"/>
                <a:gd name="connsiteY214" fmla="*/ 6981 h 10000"/>
                <a:gd name="connsiteX215" fmla="*/ 5775 w 10000"/>
                <a:gd name="connsiteY215" fmla="*/ 7038 h 10000"/>
                <a:gd name="connsiteX216" fmla="*/ 5801 w 10000"/>
                <a:gd name="connsiteY216" fmla="*/ 7053 h 10000"/>
                <a:gd name="connsiteX217" fmla="*/ 5824 w 10000"/>
                <a:gd name="connsiteY217" fmla="*/ 7108 h 10000"/>
                <a:gd name="connsiteX218" fmla="*/ 5852 w 10000"/>
                <a:gd name="connsiteY218" fmla="*/ 7178 h 10000"/>
                <a:gd name="connsiteX219" fmla="*/ 5870 w 10000"/>
                <a:gd name="connsiteY219" fmla="*/ 7225 h 10000"/>
                <a:gd name="connsiteX220" fmla="*/ 5897 w 10000"/>
                <a:gd name="connsiteY220" fmla="*/ 7296 h 10000"/>
                <a:gd name="connsiteX221" fmla="*/ 5920 w 10000"/>
                <a:gd name="connsiteY221" fmla="*/ 7310 h 10000"/>
                <a:gd name="connsiteX222" fmla="*/ 5947 w 10000"/>
                <a:gd name="connsiteY222" fmla="*/ 7296 h 10000"/>
                <a:gd name="connsiteX223" fmla="*/ 5982 w 10000"/>
                <a:gd name="connsiteY223" fmla="*/ 7225 h 10000"/>
                <a:gd name="connsiteX224" fmla="*/ 5937 w 10000"/>
                <a:gd name="connsiteY224" fmla="*/ 7082 h 10000"/>
                <a:gd name="connsiteX225" fmla="*/ 5886 w 10000"/>
                <a:gd name="connsiteY225" fmla="*/ 6967 h 10000"/>
                <a:gd name="connsiteX226" fmla="*/ 5824 w 10000"/>
                <a:gd name="connsiteY226" fmla="*/ 6869 h 10000"/>
                <a:gd name="connsiteX227" fmla="*/ 5770 w 10000"/>
                <a:gd name="connsiteY227" fmla="*/ 6781 h 10000"/>
                <a:gd name="connsiteX228" fmla="*/ 5700 w 10000"/>
                <a:gd name="connsiteY228" fmla="*/ 6711 h 10000"/>
                <a:gd name="connsiteX229" fmla="*/ 5639 w 10000"/>
                <a:gd name="connsiteY229" fmla="*/ 6669 h 10000"/>
                <a:gd name="connsiteX230" fmla="*/ 5568 w 10000"/>
                <a:gd name="connsiteY230" fmla="*/ 6597 h 10000"/>
                <a:gd name="connsiteX231" fmla="*/ 5502 w 10000"/>
                <a:gd name="connsiteY231" fmla="*/ 6551 h 10000"/>
                <a:gd name="connsiteX232" fmla="*/ 5463 w 10000"/>
                <a:gd name="connsiteY232" fmla="*/ 6511 h 10000"/>
                <a:gd name="connsiteX233" fmla="*/ 5419 w 10000"/>
                <a:gd name="connsiteY233" fmla="*/ 6496 h 10000"/>
                <a:gd name="connsiteX234" fmla="*/ 5378 w 10000"/>
                <a:gd name="connsiteY234" fmla="*/ 6496 h 10000"/>
                <a:gd name="connsiteX235" fmla="*/ 5344 w 10000"/>
                <a:gd name="connsiteY235" fmla="*/ 6569 h 10000"/>
                <a:gd name="connsiteX236" fmla="*/ 5344 w 10000"/>
                <a:gd name="connsiteY236" fmla="*/ 6610 h 10000"/>
                <a:gd name="connsiteX237" fmla="*/ 5350 w 10000"/>
                <a:gd name="connsiteY237" fmla="*/ 6669 h 10000"/>
                <a:gd name="connsiteX238" fmla="*/ 5355 w 10000"/>
                <a:gd name="connsiteY238" fmla="*/ 6698 h 10000"/>
                <a:gd name="connsiteX239" fmla="*/ 5372 w 10000"/>
                <a:gd name="connsiteY239" fmla="*/ 6724 h 10000"/>
                <a:gd name="connsiteX240" fmla="*/ 5328 w 10000"/>
                <a:gd name="connsiteY240" fmla="*/ 6766 h 10000"/>
                <a:gd name="connsiteX241" fmla="*/ 5272 w 10000"/>
                <a:gd name="connsiteY241" fmla="*/ 6781 h 10000"/>
                <a:gd name="connsiteX242" fmla="*/ 5234 w 10000"/>
                <a:gd name="connsiteY242" fmla="*/ 6811 h 10000"/>
                <a:gd name="connsiteX243" fmla="*/ 5229 w 10000"/>
                <a:gd name="connsiteY243" fmla="*/ 6941 h 10000"/>
                <a:gd name="connsiteX244" fmla="*/ 5284 w 10000"/>
                <a:gd name="connsiteY244" fmla="*/ 6995 h 10000"/>
                <a:gd name="connsiteX245" fmla="*/ 5334 w 10000"/>
                <a:gd name="connsiteY245" fmla="*/ 7038 h 10000"/>
                <a:gd name="connsiteX246" fmla="*/ 5383 w 10000"/>
                <a:gd name="connsiteY246" fmla="*/ 7095 h 10000"/>
                <a:gd name="connsiteX247" fmla="*/ 5440 w 10000"/>
                <a:gd name="connsiteY247" fmla="*/ 7123 h 10000"/>
                <a:gd name="connsiteX248" fmla="*/ 5486 w 10000"/>
                <a:gd name="connsiteY248" fmla="*/ 7178 h 10000"/>
                <a:gd name="connsiteX249" fmla="*/ 5542 w 10000"/>
                <a:gd name="connsiteY249" fmla="*/ 7239 h 10000"/>
                <a:gd name="connsiteX250" fmla="*/ 5588 w 10000"/>
                <a:gd name="connsiteY250" fmla="*/ 7325 h 10000"/>
                <a:gd name="connsiteX251" fmla="*/ 5632 w 10000"/>
                <a:gd name="connsiteY251" fmla="*/ 7410 h 10000"/>
                <a:gd name="connsiteX252" fmla="*/ 5593 w 10000"/>
                <a:gd name="connsiteY252" fmla="*/ 7423 h 10000"/>
                <a:gd name="connsiteX253" fmla="*/ 5547 w 10000"/>
                <a:gd name="connsiteY253" fmla="*/ 7423 h 10000"/>
                <a:gd name="connsiteX254" fmla="*/ 5508 w 10000"/>
                <a:gd name="connsiteY254" fmla="*/ 7410 h 10000"/>
                <a:gd name="connsiteX255" fmla="*/ 5463 w 10000"/>
                <a:gd name="connsiteY255" fmla="*/ 7367 h 10000"/>
                <a:gd name="connsiteX256" fmla="*/ 5419 w 10000"/>
                <a:gd name="connsiteY256" fmla="*/ 7339 h 10000"/>
                <a:gd name="connsiteX257" fmla="*/ 5372 w 10000"/>
                <a:gd name="connsiteY257" fmla="*/ 7325 h 10000"/>
                <a:gd name="connsiteX258" fmla="*/ 5334 w 10000"/>
                <a:gd name="connsiteY258" fmla="*/ 7353 h 10000"/>
                <a:gd name="connsiteX259" fmla="*/ 5289 w 10000"/>
                <a:gd name="connsiteY259" fmla="*/ 7410 h 10000"/>
                <a:gd name="connsiteX260" fmla="*/ 5306 w 10000"/>
                <a:gd name="connsiteY260" fmla="*/ 7580 h 10000"/>
                <a:gd name="connsiteX261" fmla="*/ 5344 w 10000"/>
                <a:gd name="connsiteY261" fmla="*/ 7738 h 10000"/>
                <a:gd name="connsiteX262" fmla="*/ 5389 w 10000"/>
                <a:gd name="connsiteY262" fmla="*/ 7850 h 10000"/>
                <a:gd name="connsiteX263" fmla="*/ 5447 w 10000"/>
                <a:gd name="connsiteY263" fmla="*/ 7963 h 10000"/>
                <a:gd name="connsiteX264" fmla="*/ 5502 w 10000"/>
                <a:gd name="connsiteY264" fmla="*/ 8078 h 10000"/>
                <a:gd name="connsiteX265" fmla="*/ 5562 w 10000"/>
                <a:gd name="connsiteY265" fmla="*/ 8206 h 10000"/>
                <a:gd name="connsiteX266" fmla="*/ 5604 w 10000"/>
                <a:gd name="connsiteY266" fmla="*/ 8376 h 10000"/>
                <a:gd name="connsiteX267" fmla="*/ 5644 w 10000"/>
                <a:gd name="connsiteY267" fmla="*/ 8547 h 10000"/>
                <a:gd name="connsiteX268" fmla="*/ 5542 w 10000"/>
                <a:gd name="connsiteY268" fmla="*/ 8606 h 10000"/>
                <a:gd name="connsiteX269" fmla="*/ 5429 w 10000"/>
                <a:gd name="connsiteY269" fmla="*/ 8664 h 10000"/>
                <a:gd name="connsiteX270" fmla="*/ 5328 w 10000"/>
                <a:gd name="connsiteY270" fmla="*/ 8750 h 10000"/>
                <a:gd name="connsiteX271" fmla="*/ 5224 w 10000"/>
                <a:gd name="connsiteY271" fmla="*/ 8835 h 10000"/>
                <a:gd name="connsiteX272" fmla="*/ 5121 w 10000"/>
                <a:gd name="connsiteY272" fmla="*/ 8920 h 10000"/>
                <a:gd name="connsiteX273" fmla="*/ 5013 w 10000"/>
                <a:gd name="connsiteY273" fmla="*/ 8977 h 10000"/>
                <a:gd name="connsiteX274" fmla="*/ 4904 w 10000"/>
                <a:gd name="connsiteY274" fmla="*/ 9033 h 10000"/>
                <a:gd name="connsiteX275" fmla="*/ 4800 w 10000"/>
                <a:gd name="connsiteY275" fmla="*/ 9048 h 10000"/>
                <a:gd name="connsiteX276" fmla="*/ 4822 w 10000"/>
                <a:gd name="connsiteY276" fmla="*/ 8693 h 10000"/>
                <a:gd name="connsiteX277" fmla="*/ 4832 w 10000"/>
                <a:gd name="connsiteY277" fmla="*/ 8292 h 10000"/>
                <a:gd name="connsiteX278" fmla="*/ 4822 w 10000"/>
                <a:gd name="connsiteY278" fmla="*/ 7907 h 10000"/>
                <a:gd name="connsiteX279" fmla="*/ 4800 w 10000"/>
                <a:gd name="connsiteY279" fmla="*/ 7551 h 10000"/>
                <a:gd name="connsiteX280" fmla="*/ 4772 w 10000"/>
                <a:gd name="connsiteY280" fmla="*/ 7437 h 10000"/>
                <a:gd name="connsiteX281" fmla="*/ 4744 w 10000"/>
                <a:gd name="connsiteY281" fmla="*/ 7310 h 10000"/>
                <a:gd name="connsiteX282" fmla="*/ 4710 w 10000"/>
                <a:gd name="connsiteY282" fmla="*/ 7194 h 10000"/>
                <a:gd name="connsiteX283" fmla="*/ 4659 w 10000"/>
                <a:gd name="connsiteY283" fmla="*/ 7151 h 10000"/>
                <a:gd name="connsiteX284" fmla="*/ 4607 w 10000"/>
                <a:gd name="connsiteY284" fmla="*/ 7394 h 10000"/>
                <a:gd name="connsiteX285" fmla="*/ 4575 w 10000"/>
                <a:gd name="connsiteY285" fmla="*/ 7639 h 10000"/>
                <a:gd name="connsiteX286" fmla="*/ 4540 w 10000"/>
                <a:gd name="connsiteY286" fmla="*/ 7879 h 10000"/>
                <a:gd name="connsiteX287" fmla="*/ 4483 w 10000"/>
                <a:gd name="connsiteY287" fmla="*/ 8106 h 10000"/>
                <a:gd name="connsiteX288" fmla="*/ 4260 w 10000"/>
                <a:gd name="connsiteY288" fmla="*/ 7151 h 10000"/>
                <a:gd name="connsiteX289" fmla="*/ 4192 w 10000"/>
                <a:gd name="connsiteY289" fmla="*/ 7151 h 10000"/>
                <a:gd name="connsiteX290" fmla="*/ 4192 w 10000"/>
                <a:gd name="connsiteY290" fmla="*/ 7310 h 10000"/>
                <a:gd name="connsiteX291" fmla="*/ 4239 w 10000"/>
                <a:gd name="connsiteY291" fmla="*/ 7480 h 10000"/>
                <a:gd name="connsiteX292" fmla="*/ 4278 w 10000"/>
                <a:gd name="connsiteY292" fmla="*/ 7666 h 10000"/>
                <a:gd name="connsiteX293" fmla="*/ 4309 w 10000"/>
                <a:gd name="connsiteY293" fmla="*/ 7850 h 10000"/>
                <a:gd name="connsiteX294" fmla="*/ 4343 w 10000"/>
                <a:gd name="connsiteY294" fmla="*/ 8050 h 10000"/>
                <a:gd name="connsiteX295" fmla="*/ 4372 w 10000"/>
                <a:gd name="connsiteY295" fmla="*/ 8221 h 10000"/>
                <a:gd name="connsiteX296" fmla="*/ 4400 w 10000"/>
                <a:gd name="connsiteY296" fmla="*/ 8418 h 10000"/>
                <a:gd name="connsiteX297" fmla="*/ 4418 w 10000"/>
                <a:gd name="connsiteY297" fmla="*/ 8635 h 10000"/>
                <a:gd name="connsiteX298" fmla="*/ 4439 w 10000"/>
                <a:gd name="connsiteY298" fmla="*/ 8835 h 10000"/>
                <a:gd name="connsiteX299" fmla="*/ 4490 w 10000"/>
                <a:gd name="connsiteY299" fmla="*/ 8805 h 10000"/>
                <a:gd name="connsiteX300" fmla="*/ 4535 w 10000"/>
                <a:gd name="connsiteY300" fmla="*/ 8723 h 10000"/>
                <a:gd name="connsiteX301" fmla="*/ 4570 w 10000"/>
                <a:gd name="connsiteY301" fmla="*/ 8635 h 10000"/>
                <a:gd name="connsiteX302" fmla="*/ 4601 w 10000"/>
                <a:gd name="connsiteY302" fmla="*/ 8534 h 10000"/>
                <a:gd name="connsiteX303" fmla="*/ 4624 w 10000"/>
                <a:gd name="connsiteY303" fmla="*/ 8418 h 10000"/>
                <a:gd name="connsiteX304" fmla="*/ 4649 w 10000"/>
                <a:gd name="connsiteY304" fmla="*/ 8292 h 10000"/>
                <a:gd name="connsiteX305" fmla="*/ 4667 w 10000"/>
                <a:gd name="connsiteY305" fmla="*/ 8178 h 10000"/>
                <a:gd name="connsiteX306" fmla="*/ 4689 w 10000"/>
                <a:gd name="connsiteY306" fmla="*/ 8066 h 10000"/>
                <a:gd name="connsiteX307" fmla="*/ 4710 w 10000"/>
                <a:gd name="connsiteY307" fmla="*/ 8178 h 10000"/>
                <a:gd name="connsiteX308" fmla="*/ 4700 w 10000"/>
                <a:gd name="connsiteY308" fmla="*/ 8432 h 10000"/>
                <a:gd name="connsiteX309" fmla="*/ 4673 w 10000"/>
                <a:gd name="connsiteY309" fmla="*/ 8705 h 10000"/>
                <a:gd name="connsiteX310" fmla="*/ 4649 w 10000"/>
                <a:gd name="connsiteY310" fmla="*/ 8948 h 10000"/>
                <a:gd name="connsiteX311" fmla="*/ 4607 w 10000"/>
                <a:gd name="connsiteY311" fmla="*/ 9205 h 10000"/>
                <a:gd name="connsiteX312" fmla="*/ 4570 w 10000"/>
                <a:gd name="connsiteY312" fmla="*/ 9459 h 10000"/>
                <a:gd name="connsiteX313" fmla="*/ 4530 w 10000"/>
                <a:gd name="connsiteY313" fmla="*/ 9703 h 10000"/>
                <a:gd name="connsiteX314" fmla="*/ 4734 w 10000"/>
                <a:gd name="connsiteY314" fmla="*/ 9861 h 10000"/>
                <a:gd name="connsiteX315" fmla="*/ 4749 w 10000"/>
                <a:gd name="connsiteY315" fmla="*/ 9673 h 10000"/>
                <a:gd name="connsiteX316" fmla="*/ 4772 w 10000"/>
                <a:gd name="connsiteY316" fmla="*/ 9516 h 10000"/>
                <a:gd name="connsiteX317" fmla="*/ 4888 w 10000"/>
                <a:gd name="connsiteY317" fmla="*/ 9474 h 10000"/>
                <a:gd name="connsiteX318" fmla="*/ 5013 w 10000"/>
                <a:gd name="connsiteY318" fmla="*/ 9389 h 10000"/>
                <a:gd name="connsiteX319" fmla="*/ 5137 w 10000"/>
                <a:gd name="connsiteY319" fmla="*/ 9304 h 10000"/>
                <a:gd name="connsiteX320" fmla="*/ 5261 w 10000"/>
                <a:gd name="connsiteY320" fmla="*/ 9233 h 10000"/>
                <a:gd name="connsiteX321" fmla="*/ 5383 w 10000"/>
                <a:gd name="connsiteY321" fmla="*/ 9148 h 10000"/>
                <a:gd name="connsiteX322" fmla="*/ 5502 w 10000"/>
                <a:gd name="connsiteY322" fmla="*/ 9063 h 10000"/>
                <a:gd name="connsiteX323" fmla="*/ 5627 w 10000"/>
                <a:gd name="connsiteY323" fmla="*/ 8977 h 10000"/>
                <a:gd name="connsiteX324" fmla="*/ 5747 w 10000"/>
                <a:gd name="connsiteY324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484 w 10000"/>
                <a:gd name="connsiteY64" fmla="*/ 2763 h 10000"/>
                <a:gd name="connsiteX65" fmla="*/ 8370 w 10000"/>
                <a:gd name="connsiteY65" fmla="*/ 2593 h 10000"/>
                <a:gd name="connsiteX66" fmla="*/ 8322 w 10000"/>
                <a:gd name="connsiteY66" fmla="*/ 2478 h 10000"/>
                <a:gd name="connsiteX67" fmla="*/ 8278 w 10000"/>
                <a:gd name="connsiteY67" fmla="*/ 2351 h 10000"/>
                <a:gd name="connsiteX68" fmla="*/ 8300 w 10000"/>
                <a:gd name="connsiteY68" fmla="*/ 2295 h 10000"/>
                <a:gd name="connsiteX69" fmla="*/ 8317 w 10000"/>
                <a:gd name="connsiteY69" fmla="*/ 2238 h 10000"/>
                <a:gd name="connsiteX70" fmla="*/ 8334 w 10000"/>
                <a:gd name="connsiteY70" fmla="*/ 2168 h 10000"/>
                <a:gd name="connsiteX71" fmla="*/ 8350 w 10000"/>
                <a:gd name="connsiteY71" fmla="*/ 2112 h 10000"/>
                <a:gd name="connsiteX72" fmla="*/ 8397 w 10000"/>
                <a:gd name="connsiteY72" fmla="*/ 1753 h 10000"/>
                <a:gd name="connsiteX73" fmla="*/ 8414 w 10000"/>
                <a:gd name="connsiteY73" fmla="*/ 1397 h 10000"/>
                <a:gd name="connsiteX74" fmla="*/ 8414 w 10000"/>
                <a:gd name="connsiteY74" fmla="*/ 1042 h 10000"/>
                <a:gd name="connsiteX75" fmla="*/ 8403 w 10000"/>
                <a:gd name="connsiteY75" fmla="*/ 685 h 10000"/>
                <a:gd name="connsiteX76" fmla="*/ 8370 w 10000"/>
                <a:gd name="connsiteY76" fmla="*/ 330 h 10000"/>
                <a:gd name="connsiteX77" fmla="*/ 8317 w 10000"/>
                <a:gd name="connsiteY77" fmla="*/ 0 h 10000"/>
                <a:gd name="connsiteX78" fmla="*/ 7834 w 10000"/>
                <a:gd name="connsiteY78" fmla="*/ 1925 h 10000"/>
                <a:gd name="connsiteX79" fmla="*/ 7704 w 10000"/>
                <a:gd name="connsiteY79" fmla="*/ 1955 h 10000"/>
                <a:gd name="connsiteX80" fmla="*/ 7580 w 10000"/>
                <a:gd name="connsiteY80" fmla="*/ 2025 h 10000"/>
                <a:gd name="connsiteX81" fmla="*/ 7457 w 10000"/>
                <a:gd name="connsiteY81" fmla="*/ 2112 h 10000"/>
                <a:gd name="connsiteX82" fmla="*/ 7338 w 10000"/>
                <a:gd name="connsiteY82" fmla="*/ 2195 h 10000"/>
                <a:gd name="connsiteX83" fmla="*/ 7224 w 10000"/>
                <a:gd name="connsiteY83" fmla="*/ 2337 h 10000"/>
                <a:gd name="connsiteX84" fmla="*/ 6050 w 10000"/>
                <a:gd name="connsiteY84" fmla="*/ 6569 h 10000"/>
                <a:gd name="connsiteX85" fmla="*/ 5932 w 10000"/>
                <a:gd name="connsiteY85" fmla="*/ 6439 h 10000"/>
                <a:gd name="connsiteX86" fmla="*/ 5834 w 10000"/>
                <a:gd name="connsiteY86" fmla="*/ 6371 h 10000"/>
                <a:gd name="connsiteX87" fmla="*/ 5747 w 10000"/>
                <a:gd name="connsiteY87" fmla="*/ 6284 h 10000"/>
                <a:gd name="connsiteX88" fmla="*/ 5656 w 10000"/>
                <a:gd name="connsiteY88" fmla="*/ 6185 h 10000"/>
                <a:gd name="connsiteX89" fmla="*/ 5573 w 10000"/>
                <a:gd name="connsiteY89" fmla="*/ 6100 h 10000"/>
                <a:gd name="connsiteX90" fmla="*/ 5514 w 10000"/>
                <a:gd name="connsiteY90" fmla="*/ 6000 h 10000"/>
                <a:gd name="connsiteX91" fmla="*/ 5486 w 10000"/>
                <a:gd name="connsiteY91" fmla="*/ 5886 h 10000"/>
                <a:gd name="connsiteX92" fmla="*/ 5372 w 10000"/>
                <a:gd name="connsiteY92" fmla="*/ 5928 h 10000"/>
                <a:gd name="connsiteX93" fmla="*/ 5188 w 10000"/>
                <a:gd name="connsiteY93" fmla="*/ 6013 h 10000"/>
                <a:gd name="connsiteX94" fmla="*/ 4958 w 10000"/>
                <a:gd name="connsiteY94" fmla="*/ 6100 h 10000"/>
                <a:gd name="connsiteX95" fmla="*/ 4683 w 10000"/>
                <a:gd name="connsiteY95" fmla="*/ 6226 h 10000"/>
                <a:gd name="connsiteX96" fmla="*/ 4367 w 10000"/>
                <a:gd name="connsiteY96" fmla="*/ 6355 h 10000"/>
                <a:gd name="connsiteX97" fmla="*/ 4028 w 10000"/>
                <a:gd name="connsiteY97" fmla="*/ 6483 h 10000"/>
                <a:gd name="connsiteX98" fmla="*/ 3680 w 10000"/>
                <a:gd name="connsiteY98" fmla="*/ 6637 h 10000"/>
                <a:gd name="connsiteX99" fmla="*/ 3324 w 10000"/>
                <a:gd name="connsiteY99" fmla="*/ 6781 h 10000"/>
                <a:gd name="connsiteX100" fmla="*/ 2974 w 10000"/>
                <a:gd name="connsiteY100" fmla="*/ 6925 h 10000"/>
                <a:gd name="connsiteX101" fmla="*/ 2645 w 10000"/>
                <a:gd name="connsiteY101" fmla="*/ 7082 h 10000"/>
                <a:gd name="connsiteX102" fmla="*/ 2337 w 10000"/>
                <a:gd name="connsiteY102" fmla="*/ 7208 h 10000"/>
                <a:gd name="connsiteX103" fmla="*/ 2054 w 10000"/>
                <a:gd name="connsiteY103" fmla="*/ 7325 h 10000"/>
                <a:gd name="connsiteX104" fmla="*/ 1824 w 10000"/>
                <a:gd name="connsiteY104" fmla="*/ 7423 h 10000"/>
                <a:gd name="connsiteX105" fmla="*/ 1648 w 10000"/>
                <a:gd name="connsiteY105" fmla="*/ 7480 h 10000"/>
                <a:gd name="connsiteX106" fmla="*/ 1529 w 10000"/>
                <a:gd name="connsiteY106" fmla="*/ 7538 h 10000"/>
                <a:gd name="connsiteX107" fmla="*/ 1492 w 10000"/>
                <a:gd name="connsiteY107" fmla="*/ 7551 h 10000"/>
                <a:gd name="connsiteX108" fmla="*/ 1400 w 10000"/>
                <a:gd name="connsiteY108" fmla="*/ 7480 h 10000"/>
                <a:gd name="connsiteX109" fmla="*/ 1311 w 10000"/>
                <a:gd name="connsiteY109" fmla="*/ 7410 h 10000"/>
                <a:gd name="connsiteX110" fmla="*/ 1228 w 10000"/>
                <a:gd name="connsiteY110" fmla="*/ 7339 h 10000"/>
                <a:gd name="connsiteX111" fmla="*/ 1138 w 10000"/>
                <a:gd name="connsiteY111" fmla="*/ 7254 h 10000"/>
                <a:gd name="connsiteX112" fmla="*/ 1046 w 10000"/>
                <a:gd name="connsiteY112" fmla="*/ 7178 h 10000"/>
                <a:gd name="connsiteX113" fmla="*/ 956 w 10000"/>
                <a:gd name="connsiteY113" fmla="*/ 7095 h 10000"/>
                <a:gd name="connsiteX114" fmla="*/ 871 w 10000"/>
                <a:gd name="connsiteY114" fmla="*/ 7024 h 10000"/>
                <a:gd name="connsiteX115" fmla="*/ 783 w 10000"/>
                <a:gd name="connsiteY115" fmla="*/ 6941 h 10000"/>
                <a:gd name="connsiteX116" fmla="*/ 694 w 10000"/>
                <a:gd name="connsiteY116" fmla="*/ 6869 h 10000"/>
                <a:gd name="connsiteX117" fmla="*/ 600 w 10000"/>
                <a:gd name="connsiteY117" fmla="*/ 6798 h 10000"/>
                <a:gd name="connsiteX118" fmla="*/ 517 w 10000"/>
                <a:gd name="connsiteY118" fmla="*/ 6711 h 10000"/>
                <a:gd name="connsiteX119" fmla="*/ 423 w 10000"/>
                <a:gd name="connsiteY119" fmla="*/ 6653 h 10000"/>
                <a:gd name="connsiteX120" fmla="*/ 333 w 10000"/>
                <a:gd name="connsiteY120" fmla="*/ 6582 h 10000"/>
                <a:gd name="connsiteX121" fmla="*/ 243 w 10000"/>
                <a:gd name="connsiteY121" fmla="*/ 6511 h 10000"/>
                <a:gd name="connsiteX122" fmla="*/ 152 w 10000"/>
                <a:gd name="connsiteY122" fmla="*/ 6455 h 10000"/>
                <a:gd name="connsiteX123" fmla="*/ 61 w 10000"/>
                <a:gd name="connsiteY123" fmla="*/ 6385 h 10000"/>
                <a:gd name="connsiteX124" fmla="*/ 0 w 10000"/>
                <a:gd name="connsiteY124" fmla="*/ 6551 h 10000"/>
                <a:gd name="connsiteX125" fmla="*/ 15 w 10000"/>
                <a:gd name="connsiteY125" fmla="*/ 6582 h 10000"/>
                <a:gd name="connsiteX126" fmla="*/ 55 w 10000"/>
                <a:gd name="connsiteY126" fmla="*/ 6637 h 10000"/>
                <a:gd name="connsiteX127" fmla="*/ 116 w 10000"/>
                <a:gd name="connsiteY127" fmla="*/ 6698 h 10000"/>
                <a:gd name="connsiteX128" fmla="*/ 195 w 10000"/>
                <a:gd name="connsiteY128" fmla="*/ 6781 h 10000"/>
                <a:gd name="connsiteX129" fmla="*/ 293 w 10000"/>
                <a:gd name="connsiteY129" fmla="*/ 6869 h 10000"/>
                <a:gd name="connsiteX130" fmla="*/ 402 w 10000"/>
                <a:gd name="connsiteY130" fmla="*/ 6967 h 10000"/>
                <a:gd name="connsiteX131" fmla="*/ 505 w 10000"/>
                <a:gd name="connsiteY131" fmla="*/ 7082 h 10000"/>
                <a:gd name="connsiteX132" fmla="*/ 617 w 10000"/>
                <a:gd name="connsiteY132" fmla="*/ 7178 h 10000"/>
                <a:gd name="connsiteX133" fmla="*/ 731 w 10000"/>
                <a:gd name="connsiteY133" fmla="*/ 7296 h 10000"/>
                <a:gd name="connsiteX134" fmla="*/ 837 w 10000"/>
                <a:gd name="connsiteY134" fmla="*/ 7394 h 10000"/>
                <a:gd name="connsiteX135" fmla="*/ 946 w 10000"/>
                <a:gd name="connsiteY135" fmla="*/ 7480 h 10000"/>
                <a:gd name="connsiteX136" fmla="*/ 1034 w 10000"/>
                <a:gd name="connsiteY136" fmla="*/ 7566 h 10000"/>
                <a:gd name="connsiteX137" fmla="*/ 1107 w 10000"/>
                <a:gd name="connsiteY137" fmla="*/ 7653 h 10000"/>
                <a:gd name="connsiteX138" fmla="*/ 1169 w 10000"/>
                <a:gd name="connsiteY138" fmla="*/ 7694 h 10000"/>
                <a:gd name="connsiteX139" fmla="*/ 1212 w 10000"/>
                <a:gd name="connsiteY139" fmla="*/ 7738 h 10000"/>
                <a:gd name="connsiteX140" fmla="*/ 1223 w 10000"/>
                <a:gd name="connsiteY140" fmla="*/ 7753 h 10000"/>
                <a:gd name="connsiteX141" fmla="*/ 1217 w 10000"/>
                <a:gd name="connsiteY141" fmla="*/ 7753 h 10000"/>
                <a:gd name="connsiteX142" fmla="*/ 1194 w 10000"/>
                <a:gd name="connsiteY142" fmla="*/ 7766 h 10000"/>
                <a:gd name="connsiteX143" fmla="*/ 1169 w 10000"/>
                <a:gd name="connsiteY143" fmla="*/ 7795 h 10000"/>
                <a:gd name="connsiteX144" fmla="*/ 1138 w 10000"/>
                <a:gd name="connsiteY144" fmla="*/ 7836 h 10000"/>
                <a:gd name="connsiteX145" fmla="*/ 1096 w 10000"/>
                <a:gd name="connsiteY145" fmla="*/ 7865 h 10000"/>
                <a:gd name="connsiteX146" fmla="*/ 1062 w 10000"/>
                <a:gd name="connsiteY146" fmla="*/ 7907 h 10000"/>
                <a:gd name="connsiteX147" fmla="*/ 1034 w 10000"/>
                <a:gd name="connsiteY147" fmla="*/ 7950 h 10000"/>
                <a:gd name="connsiteX148" fmla="*/ 1006 w 10000"/>
                <a:gd name="connsiteY148" fmla="*/ 7993 h 10000"/>
                <a:gd name="connsiteX149" fmla="*/ 2761 w 10000"/>
                <a:gd name="connsiteY149" fmla="*/ 9944 h 10000"/>
                <a:gd name="connsiteX150" fmla="*/ 2798 w 10000"/>
                <a:gd name="connsiteY150" fmla="*/ 9987 h 10000"/>
                <a:gd name="connsiteX151" fmla="*/ 2825 w 10000"/>
                <a:gd name="connsiteY151" fmla="*/ 10000 h 10000"/>
                <a:gd name="connsiteX152" fmla="*/ 2858 w 10000"/>
                <a:gd name="connsiteY152" fmla="*/ 10000 h 10000"/>
                <a:gd name="connsiteX153" fmla="*/ 2893 w 10000"/>
                <a:gd name="connsiteY153" fmla="*/ 9928 h 10000"/>
                <a:gd name="connsiteX154" fmla="*/ 1384 w 10000"/>
                <a:gd name="connsiteY154" fmla="*/ 8106 h 10000"/>
                <a:gd name="connsiteX155" fmla="*/ 1486 w 10000"/>
                <a:gd name="connsiteY155" fmla="*/ 8050 h 10000"/>
                <a:gd name="connsiteX156" fmla="*/ 1661 w 10000"/>
                <a:gd name="connsiteY156" fmla="*/ 7963 h 10000"/>
                <a:gd name="connsiteX157" fmla="*/ 1890 w 10000"/>
                <a:gd name="connsiteY157" fmla="*/ 7836 h 10000"/>
                <a:gd name="connsiteX158" fmla="*/ 2167 w 10000"/>
                <a:gd name="connsiteY158" fmla="*/ 7694 h 10000"/>
                <a:gd name="connsiteX159" fmla="*/ 2482 w 10000"/>
                <a:gd name="connsiteY159" fmla="*/ 7551 h 10000"/>
                <a:gd name="connsiteX160" fmla="*/ 2825 w 10000"/>
                <a:gd name="connsiteY160" fmla="*/ 7394 h 10000"/>
                <a:gd name="connsiteX161" fmla="*/ 3190 w 10000"/>
                <a:gd name="connsiteY161" fmla="*/ 7208 h 10000"/>
                <a:gd name="connsiteX162" fmla="*/ 3550 w 10000"/>
                <a:gd name="connsiteY162" fmla="*/ 7038 h 10000"/>
                <a:gd name="connsiteX163" fmla="*/ 3916 w 10000"/>
                <a:gd name="connsiteY163" fmla="*/ 6881 h 10000"/>
                <a:gd name="connsiteX164" fmla="*/ 4260 w 10000"/>
                <a:gd name="connsiteY164" fmla="*/ 6711 h 10000"/>
                <a:gd name="connsiteX165" fmla="*/ 4581 w 10000"/>
                <a:gd name="connsiteY165" fmla="*/ 6569 h 10000"/>
                <a:gd name="connsiteX166" fmla="*/ 4867 w 10000"/>
                <a:gd name="connsiteY166" fmla="*/ 6426 h 10000"/>
                <a:gd name="connsiteX167" fmla="*/ 5115 w 10000"/>
                <a:gd name="connsiteY167" fmla="*/ 6326 h 10000"/>
                <a:gd name="connsiteX168" fmla="*/ 5296 w 10000"/>
                <a:gd name="connsiteY168" fmla="*/ 6226 h 10000"/>
                <a:gd name="connsiteX169" fmla="*/ 5419 w 10000"/>
                <a:gd name="connsiteY169" fmla="*/ 6170 h 10000"/>
                <a:gd name="connsiteX170" fmla="*/ 5457 w 10000"/>
                <a:gd name="connsiteY170" fmla="*/ 6158 h 10000"/>
                <a:gd name="connsiteX171" fmla="*/ 5527 w 10000"/>
                <a:gd name="connsiteY171" fmla="*/ 6255 h 10000"/>
                <a:gd name="connsiteX172" fmla="*/ 5598 w 10000"/>
                <a:gd name="connsiteY172" fmla="*/ 6355 h 10000"/>
                <a:gd name="connsiteX173" fmla="*/ 5677 w 10000"/>
                <a:gd name="connsiteY173" fmla="*/ 6455 h 10000"/>
                <a:gd name="connsiteX174" fmla="*/ 5757 w 10000"/>
                <a:gd name="connsiteY174" fmla="*/ 6569 h 10000"/>
                <a:gd name="connsiteX175" fmla="*/ 5824 w 10000"/>
                <a:gd name="connsiteY175" fmla="*/ 6683 h 10000"/>
                <a:gd name="connsiteX176" fmla="*/ 5897 w 10000"/>
                <a:gd name="connsiteY176" fmla="*/ 6798 h 10000"/>
                <a:gd name="connsiteX177" fmla="*/ 5965 w 10000"/>
                <a:gd name="connsiteY177" fmla="*/ 6910 h 10000"/>
                <a:gd name="connsiteX178" fmla="*/ 6034 w 10000"/>
                <a:gd name="connsiteY178" fmla="*/ 7038 h 10000"/>
                <a:gd name="connsiteX179" fmla="*/ 6029 w 10000"/>
                <a:gd name="connsiteY179" fmla="*/ 7464 h 10000"/>
                <a:gd name="connsiteX180" fmla="*/ 6000 w 10000"/>
                <a:gd name="connsiteY180" fmla="*/ 7865 h 10000"/>
                <a:gd name="connsiteX181" fmla="*/ 5965 w 10000"/>
                <a:gd name="connsiteY181" fmla="*/ 8279 h 10000"/>
                <a:gd name="connsiteX182" fmla="*/ 5932 w 10000"/>
                <a:gd name="connsiteY182" fmla="*/ 8649 h 10000"/>
                <a:gd name="connsiteX183" fmla="*/ 5886 w 10000"/>
                <a:gd name="connsiteY183" fmla="*/ 8519 h 10000"/>
                <a:gd name="connsiteX184" fmla="*/ 5834 w 10000"/>
                <a:gd name="connsiteY184" fmla="*/ 8391 h 10000"/>
                <a:gd name="connsiteX185" fmla="*/ 5791 w 10000"/>
                <a:gd name="connsiteY185" fmla="*/ 8263 h 10000"/>
                <a:gd name="connsiteX186" fmla="*/ 5747 w 10000"/>
                <a:gd name="connsiteY186" fmla="*/ 8146 h 10000"/>
                <a:gd name="connsiteX187" fmla="*/ 5700 w 10000"/>
                <a:gd name="connsiteY187" fmla="*/ 8020 h 10000"/>
                <a:gd name="connsiteX188" fmla="*/ 5656 w 10000"/>
                <a:gd name="connsiteY188" fmla="*/ 7907 h 10000"/>
                <a:gd name="connsiteX189" fmla="*/ 5604 w 10000"/>
                <a:gd name="connsiteY189" fmla="*/ 7795 h 10000"/>
                <a:gd name="connsiteX190" fmla="*/ 5547 w 10000"/>
                <a:gd name="connsiteY190" fmla="*/ 7694 h 10000"/>
                <a:gd name="connsiteX191" fmla="*/ 5593 w 10000"/>
                <a:gd name="connsiteY191" fmla="*/ 7694 h 10000"/>
                <a:gd name="connsiteX192" fmla="*/ 5639 w 10000"/>
                <a:gd name="connsiteY192" fmla="*/ 7738 h 10000"/>
                <a:gd name="connsiteX193" fmla="*/ 5683 w 10000"/>
                <a:gd name="connsiteY193" fmla="*/ 7808 h 10000"/>
                <a:gd name="connsiteX194" fmla="*/ 5723 w 10000"/>
                <a:gd name="connsiteY194" fmla="*/ 7895 h 10000"/>
                <a:gd name="connsiteX195" fmla="*/ 5770 w 10000"/>
                <a:gd name="connsiteY195" fmla="*/ 7980 h 10000"/>
                <a:gd name="connsiteX196" fmla="*/ 5813 w 10000"/>
                <a:gd name="connsiteY196" fmla="*/ 8007 h 10000"/>
                <a:gd name="connsiteX197" fmla="*/ 5857 w 10000"/>
                <a:gd name="connsiteY197" fmla="*/ 8007 h 10000"/>
                <a:gd name="connsiteX198" fmla="*/ 5907 w 10000"/>
                <a:gd name="connsiteY198" fmla="*/ 7950 h 10000"/>
                <a:gd name="connsiteX199" fmla="*/ 5864 w 10000"/>
                <a:gd name="connsiteY199" fmla="*/ 7753 h 10000"/>
                <a:gd name="connsiteX200" fmla="*/ 5807 w 10000"/>
                <a:gd name="connsiteY200" fmla="*/ 7566 h 10000"/>
                <a:gd name="connsiteX201" fmla="*/ 5747 w 10000"/>
                <a:gd name="connsiteY201" fmla="*/ 7410 h 10000"/>
                <a:gd name="connsiteX202" fmla="*/ 5677 w 10000"/>
                <a:gd name="connsiteY202" fmla="*/ 7239 h 10000"/>
                <a:gd name="connsiteX203" fmla="*/ 5604 w 10000"/>
                <a:gd name="connsiteY203" fmla="*/ 7095 h 10000"/>
                <a:gd name="connsiteX204" fmla="*/ 5527 w 10000"/>
                <a:gd name="connsiteY204" fmla="*/ 6967 h 10000"/>
                <a:gd name="connsiteX205" fmla="*/ 5447 w 10000"/>
                <a:gd name="connsiteY205" fmla="*/ 6854 h 10000"/>
                <a:gd name="connsiteX206" fmla="*/ 5372 w 10000"/>
                <a:gd name="connsiteY206" fmla="*/ 6753 h 10000"/>
                <a:gd name="connsiteX207" fmla="*/ 5424 w 10000"/>
                <a:gd name="connsiteY207" fmla="*/ 6766 h 10000"/>
                <a:gd name="connsiteX208" fmla="*/ 5475 w 10000"/>
                <a:gd name="connsiteY208" fmla="*/ 6781 h 10000"/>
                <a:gd name="connsiteX209" fmla="*/ 5527 w 10000"/>
                <a:gd name="connsiteY209" fmla="*/ 6811 h 10000"/>
                <a:gd name="connsiteX210" fmla="*/ 5578 w 10000"/>
                <a:gd name="connsiteY210" fmla="*/ 6854 h 10000"/>
                <a:gd name="connsiteX211" fmla="*/ 5632 w 10000"/>
                <a:gd name="connsiteY211" fmla="*/ 6881 h 10000"/>
                <a:gd name="connsiteX212" fmla="*/ 5683 w 10000"/>
                <a:gd name="connsiteY212" fmla="*/ 6925 h 10000"/>
                <a:gd name="connsiteX213" fmla="*/ 5728 w 10000"/>
                <a:gd name="connsiteY213" fmla="*/ 6981 h 10000"/>
                <a:gd name="connsiteX214" fmla="*/ 5775 w 10000"/>
                <a:gd name="connsiteY214" fmla="*/ 7038 h 10000"/>
                <a:gd name="connsiteX215" fmla="*/ 5801 w 10000"/>
                <a:gd name="connsiteY215" fmla="*/ 7053 h 10000"/>
                <a:gd name="connsiteX216" fmla="*/ 5824 w 10000"/>
                <a:gd name="connsiteY216" fmla="*/ 7108 h 10000"/>
                <a:gd name="connsiteX217" fmla="*/ 5852 w 10000"/>
                <a:gd name="connsiteY217" fmla="*/ 7178 h 10000"/>
                <a:gd name="connsiteX218" fmla="*/ 5870 w 10000"/>
                <a:gd name="connsiteY218" fmla="*/ 7225 h 10000"/>
                <a:gd name="connsiteX219" fmla="*/ 5897 w 10000"/>
                <a:gd name="connsiteY219" fmla="*/ 7296 h 10000"/>
                <a:gd name="connsiteX220" fmla="*/ 5920 w 10000"/>
                <a:gd name="connsiteY220" fmla="*/ 7310 h 10000"/>
                <a:gd name="connsiteX221" fmla="*/ 5947 w 10000"/>
                <a:gd name="connsiteY221" fmla="*/ 7296 h 10000"/>
                <a:gd name="connsiteX222" fmla="*/ 5982 w 10000"/>
                <a:gd name="connsiteY222" fmla="*/ 7225 h 10000"/>
                <a:gd name="connsiteX223" fmla="*/ 5937 w 10000"/>
                <a:gd name="connsiteY223" fmla="*/ 7082 h 10000"/>
                <a:gd name="connsiteX224" fmla="*/ 5886 w 10000"/>
                <a:gd name="connsiteY224" fmla="*/ 6967 h 10000"/>
                <a:gd name="connsiteX225" fmla="*/ 5824 w 10000"/>
                <a:gd name="connsiteY225" fmla="*/ 6869 h 10000"/>
                <a:gd name="connsiteX226" fmla="*/ 5770 w 10000"/>
                <a:gd name="connsiteY226" fmla="*/ 6781 h 10000"/>
                <a:gd name="connsiteX227" fmla="*/ 5700 w 10000"/>
                <a:gd name="connsiteY227" fmla="*/ 6711 h 10000"/>
                <a:gd name="connsiteX228" fmla="*/ 5639 w 10000"/>
                <a:gd name="connsiteY228" fmla="*/ 6669 h 10000"/>
                <a:gd name="connsiteX229" fmla="*/ 5568 w 10000"/>
                <a:gd name="connsiteY229" fmla="*/ 6597 h 10000"/>
                <a:gd name="connsiteX230" fmla="*/ 5502 w 10000"/>
                <a:gd name="connsiteY230" fmla="*/ 6551 h 10000"/>
                <a:gd name="connsiteX231" fmla="*/ 5463 w 10000"/>
                <a:gd name="connsiteY231" fmla="*/ 6511 h 10000"/>
                <a:gd name="connsiteX232" fmla="*/ 5419 w 10000"/>
                <a:gd name="connsiteY232" fmla="*/ 6496 h 10000"/>
                <a:gd name="connsiteX233" fmla="*/ 5378 w 10000"/>
                <a:gd name="connsiteY233" fmla="*/ 6496 h 10000"/>
                <a:gd name="connsiteX234" fmla="*/ 5344 w 10000"/>
                <a:gd name="connsiteY234" fmla="*/ 6569 h 10000"/>
                <a:gd name="connsiteX235" fmla="*/ 5344 w 10000"/>
                <a:gd name="connsiteY235" fmla="*/ 6610 h 10000"/>
                <a:gd name="connsiteX236" fmla="*/ 5350 w 10000"/>
                <a:gd name="connsiteY236" fmla="*/ 6669 h 10000"/>
                <a:gd name="connsiteX237" fmla="*/ 5355 w 10000"/>
                <a:gd name="connsiteY237" fmla="*/ 6698 h 10000"/>
                <a:gd name="connsiteX238" fmla="*/ 5372 w 10000"/>
                <a:gd name="connsiteY238" fmla="*/ 6724 h 10000"/>
                <a:gd name="connsiteX239" fmla="*/ 5328 w 10000"/>
                <a:gd name="connsiteY239" fmla="*/ 6766 h 10000"/>
                <a:gd name="connsiteX240" fmla="*/ 5272 w 10000"/>
                <a:gd name="connsiteY240" fmla="*/ 6781 h 10000"/>
                <a:gd name="connsiteX241" fmla="*/ 5234 w 10000"/>
                <a:gd name="connsiteY241" fmla="*/ 6811 h 10000"/>
                <a:gd name="connsiteX242" fmla="*/ 5229 w 10000"/>
                <a:gd name="connsiteY242" fmla="*/ 6941 h 10000"/>
                <a:gd name="connsiteX243" fmla="*/ 5284 w 10000"/>
                <a:gd name="connsiteY243" fmla="*/ 6995 h 10000"/>
                <a:gd name="connsiteX244" fmla="*/ 5334 w 10000"/>
                <a:gd name="connsiteY244" fmla="*/ 7038 h 10000"/>
                <a:gd name="connsiteX245" fmla="*/ 5383 w 10000"/>
                <a:gd name="connsiteY245" fmla="*/ 7095 h 10000"/>
                <a:gd name="connsiteX246" fmla="*/ 5440 w 10000"/>
                <a:gd name="connsiteY246" fmla="*/ 7123 h 10000"/>
                <a:gd name="connsiteX247" fmla="*/ 5486 w 10000"/>
                <a:gd name="connsiteY247" fmla="*/ 7178 h 10000"/>
                <a:gd name="connsiteX248" fmla="*/ 5542 w 10000"/>
                <a:gd name="connsiteY248" fmla="*/ 7239 h 10000"/>
                <a:gd name="connsiteX249" fmla="*/ 5588 w 10000"/>
                <a:gd name="connsiteY249" fmla="*/ 7325 h 10000"/>
                <a:gd name="connsiteX250" fmla="*/ 5632 w 10000"/>
                <a:gd name="connsiteY250" fmla="*/ 7410 h 10000"/>
                <a:gd name="connsiteX251" fmla="*/ 5593 w 10000"/>
                <a:gd name="connsiteY251" fmla="*/ 7423 h 10000"/>
                <a:gd name="connsiteX252" fmla="*/ 5547 w 10000"/>
                <a:gd name="connsiteY252" fmla="*/ 7423 h 10000"/>
                <a:gd name="connsiteX253" fmla="*/ 5508 w 10000"/>
                <a:gd name="connsiteY253" fmla="*/ 7410 h 10000"/>
                <a:gd name="connsiteX254" fmla="*/ 5463 w 10000"/>
                <a:gd name="connsiteY254" fmla="*/ 7367 h 10000"/>
                <a:gd name="connsiteX255" fmla="*/ 5419 w 10000"/>
                <a:gd name="connsiteY255" fmla="*/ 7339 h 10000"/>
                <a:gd name="connsiteX256" fmla="*/ 5372 w 10000"/>
                <a:gd name="connsiteY256" fmla="*/ 7325 h 10000"/>
                <a:gd name="connsiteX257" fmla="*/ 5334 w 10000"/>
                <a:gd name="connsiteY257" fmla="*/ 7353 h 10000"/>
                <a:gd name="connsiteX258" fmla="*/ 5289 w 10000"/>
                <a:gd name="connsiteY258" fmla="*/ 7410 h 10000"/>
                <a:gd name="connsiteX259" fmla="*/ 5306 w 10000"/>
                <a:gd name="connsiteY259" fmla="*/ 7580 h 10000"/>
                <a:gd name="connsiteX260" fmla="*/ 5344 w 10000"/>
                <a:gd name="connsiteY260" fmla="*/ 7738 h 10000"/>
                <a:gd name="connsiteX261" fmla="*/ 5389 w 10000"/>
                <a:gd name="connsiteY261" fmla="*/ 7850 h 10000"/>
                <a:gd name="connsiteX262" fmla="*/ 5447 w 10000"/>
                <a:gd name="connsiteY262" fmla="*/ 7963 h 10000"/>
                <a:gd name="connsiteX263" fmla="*/ 5502 w 10000"/>
                <a:gd name="connsiteY263" fmla="*/ 8078 h 10000"/>
                <a:gd name="connsiteX264" fmla="*/ 5562 w 10000"/>
                <a:gd name="connsiteY264" fmla="*/ 8206 h 10000"/>
                <a:gd name="connsiteX265" fmla="*/ 5604 w 10000"/>
                <a:gd name="connsiteY265" fmla="*/ 8376 h 10000"/>
                <a:gd name="connsiteX266" fmla="*/ 5644 w 10000"/>
                <a:gd name="connsiteY266" fmla="*/ 8547 h 10000"/>
                <a:gd name="connsiteX267" fmla="*/ 5542 w 10000"/>
                <a:gd name="connsiteY267" fmla="*/ 8606 h 10000"/>
                <a:gd name="connsiteX268" fmla="*/ 5429 w 10000"/>
                <a:gd name="connsiteY268" fmla="*/ 8664 h 10000"/>
                <a:gd name="connsiteX269" fmla="*/ 5328 w 10000"/>
                <a:gd name="connsiteY269" fmla="*/ 8750 h 10000"/>
                <a:gd name="connsiteX270" fmla="*/ 5224 w 10000"/>
                <a:gd name="connsiteY270" fmla="*/ 8835 h 10000"/>
                <a:gd name="connsiteX271" fmla="*/ 5121 w 10000"/>
                <a:gd name="connsiteY271" fmla="*/ 8920 h 10000"/>
                <a:gd name="connsiteX272" fmla="*/ 5013 w 10000"/>
                <a:gd name="connsiteY272" fmla="*/ 8977 h 10000"/>
                <a:gd name="connsiteX273" fmla="*/ 4904 w 10000"/>
                <a:gd name="connsiteY273" fmla="*/ 9033 h 10000"/>
                <a:gd name="connsiteX274" fmla="*/ 4800 w 10000"/>
                <a:gd name="connsiteY274" fmla="*/ 9048 h 10000"/>
                <a:gd name="connsiteX275" fmla="*/ 4822 w 10000"/>
                <a:gd name="connsiteY275" fmla="*/ 8693 h 10000"/>
                <a:gd name="connsiteX276" fmla="*/ 4832 w 10000"/>
                <a:gd name="connsiteY276" fmla="*/ 8292 h 10000"/>
                <a:gd name="connsiteX277" fmla="*/ 4822 w 10000"/>
                <a:gd name="connsiteY277" fmla="*/ 7907 h 10000"/>
                <a:gd name="connsiteX278" fmla="*/ 4800 w 10000"/>
                <a:gd name="connsiteY278" fmla="*/ 7551 h 10000"/>
                <a:gd name="connsiteX279" fmla="*/ 4772 w 10000"/>
                <a:gd name="connsiteY279" fmla="*/ 7437 h 10000"/>
                <a:gd name="connsiteX280" fmla="*/ 4744 w 10000"/>
                <a:gd name="connsiteY280" fmla="*/ 7310 h 10000"/>
                <a:gd name="connsiteX281" fmla="*/ 4710 w 10000"/>
                <a:gd name="connsiteY281" fmla="*/ 7194 h 10000"/>
                <a:gd name="connsiteX282" fmla="*/ 4659 w 10000"/>
                <a:gd name="connsiteY282" fmla="*/ 7151 h 10000"/>
                <a:gd name="connsiteX283" fmla="*/ 4607 w 10000"/>
                <a:gd name="connsiteY283" fmla="*/ 7394 h 10000"/>
                <a:gd name="connsiteX284" fmla="*/ 4575 w 10000"/>
                <a:gd name="connsiteY284" fmla="*/ 7639 h 10000"/>
                <a:gd name="connsiteX285" fmla="*/ 4540 w 10000"/>
                <a:gd name="connsiteY285" fmla="*/ 7879 h 10000"/>
                <a:gd name="connsiteX286" fmla="*/ 4483 w 10000"/>
                <a:gd name="connsiteY286" fmla="*/ 8106 h 10000"/>
                <a:gd name="connsiteX287" fmla="*/ 4260 w 10000"/>
                <a:gd name="connsiteY287" fmla="*/ 7151 h 10000"/>
                <a:gd name="connsiteX288" fmla="*/ 4192 w 10000"/>
                <a:gd name="connsiteY288" fmla="*/ 7151 h 10000"/>
                <a:gd name="connsiteX289" fmla="*/ 4192 w 10000"/>
                <a:gd name="connsiteY289" fmla="*/ 7310 h 10000"/>
                <a:gd name="connsiteX290" fmla="*/ 4239 w 10000"/>
                <a:gd name="connsiteY290" fmla="*/ 7480 h 10000"/>
                <a:gd name="connsiteX291" fmla="*/ 4278 w 10000"/>
                <a:gd name="connsiteY291" fmla="*/ 7666 h 10000"/>
                <a:gd name="connsiteX292" fmla="*/ 4309 w 10000"/>
                <a:gd name="connsiteY292" fmla="*/ 7850 h 10000"/>
                <a:gd name="connsiteX293" fmla="*/ 4343 w 10000"/>
                <a:gd name="connsiteY293" fmla="*/ 8050 h 10000"/>
                <a:gd name="connsiteX294" fmla="*/ 4372 w 10000"/>
                <a:gd name="connsiteY294" fmla="*/ 8221 h 10000"/>
                <a:gd name="connsiteX295" fmla="*/ 4400 w 10000"/>
                <a:gd name="connsiteY295" fmla="*/ 8418 h 10000"/>
                <a:gd name="connsiteX296" fmla="*/ 4418 w 10000"/>
                <a:gd name="connsiteY296" fmla="*/ 8635 h 10000"/>
                <a:gd name="connsiteX297" fmla="*/ 4439 w 10000"/>
                <a:gd name="connsiteY297" fmla="*/ 8835 h 10000"/>
                <a:gd name="connsiteX298" fmla="*/ 4490 w 10000"/>
                <a:gd name="connsiteY298" fmla="*/ 8805 h 10000"/>
                <a:gd name="connsiteX299" fmla="*/ 4535 w 10000"/>
                <a:gd name="connsiteY299" fmla="*/ 8723 h 10000"/>
                <a:gd name="connsiteX300" fmla="*/ 4570 w 10000"/>
                <a:gd name="connsiteY300" fmla="*/ 8635 h 10000"/>
                <a:gd name="connsiteX301" fmla="*/ 4601 w 10000"/>
                <a:gd name="connsiteY301" fmla="*/ 8534 h 10000"/>
                <a:gd name="connsiteX302" fmla="*/ 4624 w 10000"/>
                <a:gd name="connsiteY302" fmla="*/ 8418 h 10000"/>
                <a:gd name="connsiteX303" fmla="*/ 4649 w 10000"/>
                <a:gd name="connsiteY303" fmla="*/ 8292 h 10000"/>
                <a:gd name="connsiteX304" fmla="*/ 4667 w 10000"/>
                <a:gd name="connsiteY304" fmla="*/ 8178 h 10000"/>
                <a:gd name="connsiteX305" fmla="*/ 4689 w 10000"/>
                <a:gd name="connsiteY305" fmla="*/ 8066 h 10000"/>
                <a:gd name="connsiteX306" fmla="*/ 4710 w 10000"/>
                <a:gd name="connsiteY306" fmla="*/ 8178 h 10000"/>
                <a:gd name="connsiteX307" fmla="*/ 4700 w 10000"/>
                <a:gd name="connsiteY307" fmla="*/ 8432 h 10000"/>
                <a:gd name="connsiteX308" fmla="*/ 4673 w 10000"/>
                <a:gd name="connsiteY308" fmla="*/ 8705 h 10000"/>
                <a:gd name="connsiteX309" fmla="*/ 4649 w 10000"/>
                <a:gd name="connsiteY309" fmla="*/ 8948 h 10000"/>
                <a:gd name="connsiteX310" fmla="*/ 4607 w 10000"/>
                <a:gd name="connsiteY310" fmla="*/ 9205 h 10000"/>
                <a:gd name="connsiteX311" fmla="*/ 4570 w 10000"/>
                <a:gd name="connsiteY311" fmla="*/ 9459 h 10000"/>
                <a:gd name="connsiteX312" fmla="*/ 4530 w 10000"/>
                <a:gd name="connsiteY312" fmla="*/ 9703 h 10000"/>
                <a:gd name="connsiteX313" fmla="*/ 4734 w 10000"/>
                <a:gd name="connsiteY313" fmla="*/ 9861 h 10000"/>
                <a:gd name="connsiteX314" fmla="*/ 4749 w 10000"/>
                <a:gd name="connsiteY314" fmla="*/ 9673 h 10000"/>
                <a:gd name="connsiteX315" fmla="*/ 4772 w 10000"/>
                <a:gd name="connsiteY315" fmla="*/ 9516 h 10000"/>
                <a:gd name="connsiteX316" fmla="*/ 4888 w 10000"/>
                <a:gd name="connsiteY316" fmla="*/ 9474 h 10000"/>
                <a:gd name="connsiteX317" fmla="*/ 5013 w 10000"/>
                <a:gd name="connsiteY317" fmla="*/ 9389 h 10000"/>
                <a:gd name="connsiteX318" fmla="*/ 5137 w 10000"/>
                <a:gd name="connsiteY318" fmla="*/ 9304 h 10000"/>
                <a:gd name="connsiteX319" fmla="*/ 5261 w 10000"/>
                <a:gd name="connsiteY319" fmla="*/ 9233 h 10000"/>
                <a:gd name="connsiteX320" fmla="*/ 5383 w 10000"/>
                <a:gd name="connsiteY320" fmla="*/ 9148 h 10000"/>
                <a:gd name="connsiteX321" fmla="*/ 5502 w 10000"/>
                <a:gd name="connsiteY321" fmla="*/ 9063 h 10000"/>
                <a:gd name="connsiteX322" fmla="*/ 5627 w 10000"/>
                <a:gd name="connsiteY322" fmla="*/ 8977 h 10000"/>
                <a:gd name="connsiteX323" fmla="*/ 5747 w 10000"/>
                <a:gd name="connsiteY323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858 w 10000"/>
                <a:gd name="connsiteY64" fmla="*/ 3011 h 10000"/>
                <a:gd name="connsiteX65" fmla="*/ 8484 w 10000"/>
                <a:gd name="connsiteY65" fmla="*/ 2763 h 10000"/>
                <a:gd name="connsiteX66" fmla="*/ 8370 w 10000"/>
                <a:gd name="connsiteY66" fmla="*/ 2593 h 10000"/>
                <a:gd name="connsiteX67" fmla="*/ 8322 w 10000"/>
                <a:gd name="connsiteY67" fmla="*/ 2478 h 10000"/>
                <a:gd name="connsiteX68" fmla="*/ 8278 w 10000"/>
                <a:gd name="connsiteY68" fmla="*/ 2351 h 10000"/>
                <a:gd name="connsiteX69" fmla="*/ 8300 w 10000"/>
                <a:gd name="connsiteY69" fmla="*/ 2295 h 10000"/>
                <a:gd name="connsiteX70" fmla="*/ 8317 w 10000"/>
                <a:gd name="connsiteY70" fmla="*/ 2238 h 10000"/>
                <a:gd name="connsiteX71" fmla="*/ 8334 w 10000"/>
                <a:gd name="connsiteY71" fmla="*/ 2168 h 10000"/>
                <a:gd name="connsiteX72" fmla="*/ 8350 w 10000"/>
                <a:gd name="connsiteY72" fmla="*/ 2112 h 10000"/>
                <a:gd name="connsiteX73" fmla="*/ 8397 w 10000"/>
                <a:gd name="connsiteY73" fmla="*/ 1753 h 10000"/>
                <a:gd name="connsiteX74" fmla="*/ 8414 w 10000"/>
                <a:gd name="connsiteY74" fmla="*/ 1397 h 10000"/>
                <a:gd name="connsiteX75" fmla="*/ 8414 w 10000"/>
                <a:gd name="connsiteY75" fmla="*/ 1042 h 10000"/>
                <a:gd name="connsiteX76" fmla="*/ 8403 w 10000"/>
                <a:gd name="connsiteY76" fmla="*/ 685 h 10000"/>
                <a:gd name="connsiteX77" fmla="*/ 8370 w 10000"/>
                <a:gd name="connsiteY77" fmla="*/ 330 h 10000"/>
                <a:gd name="connsiteX78" fmla="*/ 8317 w 10000"/>
                <a:gd name="connsiteY78" fmla="*/ 0 h 10000"/>
                <a:gd name="connsiteX79" fmla="*/ 7834 w 10000"/>
                <a:gd name="connsiteY79" fmla="*/ 1925 h 10000"/>
                <a:gd name="connsiteX80" fmla="*/ 7704 w 10000"/>
                <a:gd name="connsiteY80" fmla="*/ 1955 h 10000"/>
                <a:gd name="connsiteX81" fmla="*/ 7580 w 10000"/>
                <a:gd name="connsiteY81" fmla="*/ 2025 h 10000"/>
                <a:gd name="connsiteX82" fmla="*/ 7457 w 10000"/>
                <a:gd name="connsiteY82" fmla="*/ 2112 h 10000"/>
                <a:gd name="connsiteX83" fmla="*/ 7338 w 10000"/>
                <a:gd name="connsiteY83" fmla="*/ 2195 h 10000"/>
                <a:gd name="connsiteX84" fmla="*/ 7224 w 10000"/>
                <a:gd name="connsiteY84" fmla="*/ 2337 h 10000"/>
                <a:gd name="connsiteX85" fmla="*/ 6050 w 10000"/>
                <a:gd name="connsiteY85" fmla="*/ 6569 h 10000"/>
                <a:gd name="connsiteX86" fmla="*/ 5932 w 10000"/>
                <a:gd name="connsiteY86" fmla="*/ 6439 h 10000"/>
                <a:gd name="connsiteX87" fmla="*/ 5834 w 10000"/>
                <a:gd name="connsiteY87" fmla="*/ 6371 h 10000"/>
                <a:gd name="connsiteX88" fmla="*/ 5747 w 10000"/>
                <a:gd name="connsiteY88" fmla="*/ 6284 h 10000"/>
                <a:gd name="connsiteX89" fmla="*/ 5656 w 10000"/>
                <a:gd name="connsiteY89" fmla="*/ 6185 h 10000"/>
                <a:gd name="connsiteX90" fmla="*/ 5573 w 10000"/>
                <a:gd name="connsiteY90" fmla="*/ 6100 h 10000"/>
                <a:gd name="connsiteX91" fmla="*/ 5514 w 10000"/>
                <a:gd name="connsiteY91" fmla="*/ 6000 h 10000"/>
                <a:gd name="connsiteX92" fmla="*/ 5486 w 10000"/>
                <a:gd name="connsiteY92" fmla="*/ 5886 h 10000"/>
                <a:gd name="connsiteX93" fmla="*/ 5372 w 10000"/>
                <a:gd name="connsiteY93" fmla="*/ 5928 h 10000"/>
                <a:gd name="connsiteX94" fmla="*/ 5188 w 10000"/>
                <a:gd name="connsiteY94" fmla="*/ 6013 h 10000"/>
                <a:gd name="connsiteX95" fmla="*/ 4958 w 10000"/>
                <a:gd name="connsiteY95" fmla="*/ 6100 h 10000"/>
                <a:gd name="connsiteX96" fmla="*/ 4683 w 10000"/>
                <a:gd name="connsiteY96" fmla="*/ 6226 h 10000"/>
                <a:gd name="connsiteX97" fmla="*/ 4367 w 10000"/>
                <a:gd name="connsiteY97" fmla="*/ 6355 h 10000"/>
                <a:gd name="connsiteX98" fmla="*/ 4028 w 10000"/>
                <a:gd name="connsiteY98" fmla="*/ 6483 h 10000"/>
                <a:gd name="connsiteX99" fmla="*/ 3680 w 10000"/>
                <a:gd name="connsiteY99" fmla="*/ 6637 h 10000"/>
                <a:gd name="connsiteX100" fmla="*/ 3324 w 10000"/>
                <a:gd name="connsiteY100" fmla="*/ 6781 h 10000"/>
                <a:gd name="connsiteX101" fmla="*/ 2974 w 10000"/>
                <a:gd name="connsiteY101" fmla="*/ 6925 h 10000"/>
                <a:gd name="connsiteX102" fmla="*/ 2645 w 10000"/>
                <a:gd name="connsiteY102" fmla="*/ 7082 h 10000"/>
                <a:gd name="connsiteX103" fmla="*/ 2337 w 10000"/>
                <a:gd name="connsiteY103" fmla="*/ 7208 h 10000"/>
                <a:gd name="connsiteX104" fmla="*/ 2054 w 10000"/>
                <a:gd name="connsiteY104" fmla="*/ 7325 h 10000"/>
                <a:gd name="connsiteX105" fmla="*/ 1824 w 10000"/>
                <a:gd name="connsiteY105" fmla="*/ 7423 h 10000"/>
                <a:gd name="connsiteX106" fmla="*/ 1648 w 10000"/>
                <a:gd name="connsiteY106" fmla="*/ 7480 h 10000"/>
                <a:gd name="connsiteX107" fmla="*/ 1529 w 10000"/>
                <a:gd name="connsiteY107" fmla="*/ 7538 h 10000"/>
                <a:gd name="connsiteX108" fmla="*/ 1492 w 10000"/>
                <a:gd name="connsiteY108" fmla="*/ 7551 h 10000"/>
                <a:gd name="connsiteX109" fmla="*/ 1400 w 10000"/>
                <a:gd name="connsiteY109" fmla="*/ 7480 h 10000"/>
                <a:gd name="connsiteX110" fmla="*/ 1311 w 10000"/>
                <a:gd name="connsiteY110" fmla="*/ 7410 h 10000"/>
                <a:gd name="connsiteX111" fmla="*/ 1228 w 10000"/>
                <a:gd name="connsiteY111" fmla="*/ 7339 h 10000"/>
                <a:gd name="connsiteX112" fmla="*/ 1138 w 10000"/>
                <a:gd name="connsiteY112" fmla="*/ 7254 h 10000"/>
                <a:gd name="connsiteX113" fmla="*/ 1046 w 10000"/>
                <a:gd name="connsiteY113" fmla="*/ 7178 h 10000"/>
                <a:gd name="connsiteX114" fmla="*/ 956 w 10000"/>
                <a:gd name="connsiteY114" fmla="*/ 7095 h 10000"/>
                <a:gd name="connsiteX115" fmla="*/ 871 w 10000"/>
                <a:gd name="connsiteY115" fmla="*/ 7024 h 10000"/>
                <a:gd name="connsiteX116" fmla="*/ 783 w 10000"/>
                <a:gd name="connsiteY116" fmla="*/ 6941 h 10000"/>
                <a:gd name="connsiteX117" fmla="*/ 694 w 10000"/>
                <a:gd name="connsiteY117" fmla="*/ 6869 h 10000"/>
                <a:gd name="connsiteX118" fmla="*/ 600 w 10000"/>
                <a:gd name="connsiteY118" fmla="*/ 6798 h 10000"/>
                <a:gd name="connsiteX119" fmla="*/ 517 w 10000"/>
                <a:gd name="connsiteY119" fmla="*/ 6711 h 10000"/>
                <a:gd name="connsiteX120" fmla="*/ 423 w 10000"/>
                <a:gd name="connsiteY120" fmla="*/ 6653 h 10000"/>
                <a:gd name="connsiteX121" fmla="*/ 333 w 10000"/>
                <a:gd name="connsiteY121" fmla="*/ 6582 h 10000"/>
                <a:gd name="connsiteX122" fmla="*/ 243 w 10000"/>
                <a:gd name="connsiteY122" fmla="*/ 6511 h 10000"/>
                <a:gd name="connsiteX123" fmla="*/ 152 w 10000"/>
                <a:gd name="connsiteY123" fmla="*/ 6455 h 10000"/>
                <a:gd name="connsiteX124" fmla="*/ 61 w 10000"/>
                <a:gd name="connsiteY124" fmla="*/ 6385 h 10000"/>
                <a:gd name="connsiteX125" fmla="*/ 0 w 10000"/>
                <a:gd name="connsiteY125" fmla="*/ 6551 h 10000"/>
                <a:gd name="connsiteX126" fmla="*/ 15 w 10000"/>
                <a:gd name="connsiteY126" fmla="*/ 6582 h 10000"/>
                <a:gd name="connsiteX127" fmla="*/ 55 w 10000"/>
                <a:gd name="connsiteY127" fmla="*/ 6637 h 10000"/>
                <a:gd name="connsiteX128" fmla="*/ 116 w 10000"/>
                <a:gd name="connsiteY128" fmla="*/ 6698 h 10000"/>
                <a:gd name="connsiteX129" fmla="*/ 195 w 10000"/>
                <a:gd name="connsiteY129" fmla="*/ 6781 h 10000"/>
                <a:gd name="connsiteX130" fmla="*/ 293 w 10000"/>
                <a:gd name="connsiteY130" fmla="*/ 6869 h 10000"/>
                <a:gd name="connsiteX131" fmla="*/ 402 w 10000"/>
                <a:gd name="connsiteY131" fmla="*/ 6967 h 10000"/>
                <a:gd name="connsiteX132" fmla="*/ 505 w 10000"/>
                <a:gd name="connsiteY132" fmla="*/ 7082 h 10000"/>
                <a:gd name="connsiteX133" fmla="*/ 617 w 10000"/>
                <a:gd name="connsiteY133" fmla="*/ 7178 h 10000"/>
                <a:gd name="connsiteX134" fmla="*/ 731 w 10000"/>
                <a:gd name="connsiteY134" fmla="*/ 7296 h 10000"/>
                <a:gd name="connsiteX135" fmla="*/ 837 w 10000"/>
                <a:gd name="connsiteY135" fmla="*/ 7394 h 10000"/>
                <a:gd name="connsiteX136" fmla="*/ 946 w 10000"/>
                <a:gd name="connsiteY136" fmla="*/ 7480 h 10000"/>
                <a:gd name="connsiteX137" fmla="*/ 1034 w 10000"/>
                <a:gd name="connsiteY137" fmla="*/ 7566 h 10000"/>
                <a:gd name="connsiteX138" fmla="*/ 1107 w 10000"/>
                <a:gd name="connsiteY138" fmla="*/ 7653 h 10000"/>
                <a:gd name="connsiteX139" fmla="*/ 1169 w 10000"/>
                <a:gd name="connsiteY139" fmla="*/ 7694 h 10000"/>
                <a:gd name="connsiteX140" fmla="*/ 1212 w 10000"/>
                <a:gd name="connsiteY140" fmla="*/ 7738 h 10000"/>
                <a:gd name="connsiteX141" fmla="*/ 1223 w 10000"/>
                <a:gd name="connsiteY141" fmla="*/ 7753 h 10000"/>
                <a:gd name="connsiteX142" fmla="*/ 1217 w 10000"/>
                <a:gd name="connsiteY142" fmla="*/ 7753 h 10000"/>
                <a:gd name="connsiteX143" fmla="*/ 1194 w 10000"/>
                <a:gd name="connsiteY143" fmla="*/ 7766 h 10000"/>
                <a:gd name="connsiteX144" fmla="*/ 1169 w 10000"/>
                <a:gd name="connsiteY144" fmla="*/ 7795 h 10000"/>
                <a:gd name="connsiteX145" fmla="*/ 1138 w 10000"/>
                <a:gd name="connsiteY145" fmla="*/ 7836 h 10000"/>
                <a:gd name="connsiteX146" fmla="*/ 1096 w 10000"/>
                <a:gd name="connsiteY146" fmla="*/ 7865 h 10000"/>
                <a:gd name="connsiteX147" fmla="*/ 1062 w 10000"/>
                <a:gd name="connsiteY147" fmla="*/ 7907 h 10000"/>
                <a:gd name="connsiteX148" fmla="*/ 1034 w 10000"/>
                <a:gd name="connsiteY148" fmla="*/ 7950 h 10000"/>
                <a:gd name="connsiteX149" fmla="*/ 1006 w 10000"/>
                <a:gd name="connsiteY149" fmla="*/ 7993 h 10000"/>
                <a:gd name="connsiteX150" fmla="*/ 2761 w 10000"/>
                <a:gd name="connsiteY150" fmla="*/ 9944 h 10000"/>
                <a:gd name="connsiteX151" fmla="*/ 2798 w 10000"/>
                <a:gd name="connsiteY151" fmla="*/ 9987 h 10000"/>
                <a:gd name="connsiteX152" fmla="*/ 2825 w 10000"/>
                <a:gd name="connsiteY152" fmla="*/ 10000 h 10000"/>
                <a:gd name="connsiteX153" fmla="*/ 2858 w 10000"/>
                <a:gd name="connsiteY153" fmla="*/ 10000 h 10000"/>
                <a:gd name="connsiteX154" fmla="*/ 2893 w 10000"/>
                <a:gd name="connsiteY154" fmla="*/ 9928 h 10000"/>
                <a:gd name="connsiteX155" fmla="*/ 1384 w 10000"/>
                <a:gd name="connsiteY155" fmla="*/ 8106 h 10000"/>
                <a:gd name="connsiteX156" fmla="*/ 1486 w 10000"/>
                <a:gd name="connsiteY156" fmla="*/ 8050 h 10000"/>
                <a:gd name="connsiteX157" fmla="*/ 1661 w 10000"/>
                <a:gd name="connsiteY157" fmla="*/ 7963 h 10000"/>
                <a:gd name="connsiteX158" fmla="*/ 1890 w 10000"/>
                <a:gd name="connsiteY158" fmla="*/ 7836 h 10000"/>
                <a:gd name="connsiteX159" fmla="*/ 2167 w 10000"/>
                <a:gd name="connsiteY159" fmla="*/ 7694 h 10000"/>
                <a:gd name="connsiteX160" fmla="*/ 2482 w 10000"/>
                <a:gd name="connsiteY160" fmla="*/ 7551 h 10000"/>
                <a:gd name="connsiteX161" fmla="*/ 2825 w 10000"/>
                <a:gd name="connsiteY161" fmla="*/ 7394 h 10000"/>
                <a:gd name="connsiteX162" fmla="*/ 3190 w 10000"/>
                <a:gd name="connsiteY162" fmla="*/ 7208 h 10000"/>
                <a:gd name="connsiteX163" fmla="*/ 3550 w 10000"/>
                <a:gd name="connsiteY163" fmla="*/ 7038 h 10000"/>
                <a:gd name="connsiteX164" fmla="*/ 3916 w 10000"/>
                <a:gd name="connsiteY164" fmla="*/ 6881 h 10000"/>
                <a:gd name="connsiteX165" fmla="*/ 4260 w 10000"/>
                <a:gd name="connsiteY165" fmla="*/ 6711 h 10000"/>
                <a:gd name="connsiteX166" fmla="*/ 4581 w 10000"/>
                <a:gd name="connsiteY166" fmla="*/ 6569 h 10000"/>
                <a:gd name="connsiteX167" fmla="*/ 4867 w 10000"/>
                <a:gd name="connsiteY167" fmla="*/ 6426 h 10000"/>
                <a:gd name="connsiteX168" fmla="*/ 5115 w 10000"/>
                <a:gd name="connsiteY168" fmla="*/ 6326 h 10000"/>
                <a:gd name="connsiteX169" fmla="*/ 5296 w 10000"/>
                <a:gd name="connsiteY169" fmla="*/ 6226 h 10000"/>
                <a:gd name="connsiteX170" fmla="*/ 5419 w 10000"/>
                <a:gd name="connsiteY170" fmla="*/ 6170 h 10000"/>
                <a:gd name="connsiteX171" fmla="*/ 5457 w 10000"/>
                <a:gd name="connsiteY171" fmla="*/ 6158 h 10000"/>
                <a:gd name="connsiteX172" fmla="*/ 5527 w 10000"/>
                <a:gd name="connsiteY172" fmla="*/ 6255 h 10000"/>
                <a:gd name="connsiteX173" fmla="*/ 5598 w 10000"/>
                <a:gd name="connsiteY173" fmla="*/ 6355 h 10000"/>
                <a:gd name="connsiteX174" fmla="*/ 5677 w 10000"/>
                <a:gd name="connsiteY174" fmla="*/ 6455 h 10000"/>
                <a:gd name="connsiteX175" fmla="*/ 5757 w 10000"/>
                <a:gd name="connsiteY175" fmla="*/ 6569 h 10000"/>
                <a:gd name="connsiteX176" fmla="*/ 5824 w 10000"/>
                <a:gd name="connsiteY176" fmla="*/ 6683 h 10000"/>
                <a:gd name="connsiteX177" fmla="*/ 5897 w 10000"/>
                <a:gd name="connsiteY177" fmla="*/ 6798 h 10000"/>
                <a:gd name="connsiteX178" fmla="*/ 5965 w 10000"/>
                <a:gd name="connsiteY178" fmla="*/ 6910 h 10000"/>
                <a:gd name="connsiteX179" fmla="*/ 6034 w 10000"/>
                <a:gd name="connsiteY179" fmla="*/ 7038 h 10000"/>
                <a:gd name="connsiteX180" fmla="*/ 6029 w 10000"/>
                <a:gd name="connsiteY180" fmla="*/ 7464 h 10000"/>
                <a:gd name="connsiteX181" fmla="*/ 6000 w 10000"/>
                <a:gd name="connsiteY181" fmla="*/ 7865 h 10000"/>
                <a:gd name="connsiteX182" fmla="*/ 5965 w 10000"/>
                <a:gd name="connsiteY182" fmla="*/ 8279 h 10000"/>
                <a:gd name="connsiteX183" fmla="*/ 5932 w 10000"/>
                <a:gd name="connsiteY183" fmla="*/ 8649 h 10000"/>
                <a:gd name="connsiteX184" fmla="*/ 5886 w 10000"/>
                <a:gd name="connsiteY184" fmla="*/ 8519 h 10000"/>
                <a:gd name="connsiteX185" fmla="*/ 5834 w 10000"/>
                <a:gd name="connsiteY185" fmla="*/ 8391 h 10000"/>
                <a:gd name="connsiteX186" fmla="*/ 5791 w 10000"/>
                <a:gd name="connsiteY186" fmla="*/ 8263 h 10000"/>
                <a:gd name="connsiteX187" fmla="*/ 5747 w 10000"/>
                <a:gd name="connsiteY187" fmla="*/ 8146 h 10000"/>
                <a:gd name="connsiteX188" fmla="*/ 5700 w 10000"/>
                <a:gd name="connsiteY188" fmla="*/ 8020 h 10000"/>
                <a:gd name="connsiteX189" fmla="*/ 5656 w 10000"/>
                <a:gd name="connsiteY189" fmla="*/ 7907 h 10000"/>
                <a:gd name="connsiteX190" fmla="*/ 5604 w 10000"/>
                <a:gd name="connsiteY190" fmla="*/ 7795 h 10000"/>
                <a:gd name="connsiteX191" fmla="*/ 5547 w 10000"/>
                <a:gd name="connsiteY191" fmla="*/ 7694 h 10000"/>
                <a:gd name="connsiteX192" fmla="*/ 5593 w 10000"/>
                <a:gd name="connsiteY192" fmla="*/ 7694 h 10000"/>
                <a:gd name="connsiteX193" fmla="*/ 5639 w 10000"/>
                <a:gd name="connsiteY193" fmla="*/ 7738 h 10000"/>
                <a:gd name="connsiteX194" fmla="*/ 5683 w 10000"/>
                <a:gd name="connsiteY194" fmla="*/ 7808 h 10000"/>
                <a:gd name="connsiteX195" fmla="*/ 5723 w 10000"/>
                <a:gd name="connsiteY195" fmla="*/ 7895 h 10000"/>
                <a:gd name="connsiteX196" fmla="*/ 5770 w 10000"/>
                <a:gd name="connsiteY196" fmla="*/ 7980 h 10000"/>
                <a:gd name="connsiteX197" fmla="*/ 5813 w 10000"/>
                <a:gd name="connsiteY197" fmla="*/ 8007 h 10000"/>
                <a:gd name="connsiteX198" fmla="*/ 5857 w 10000"/>
                <a:gd name="connsiteY198" fmla="*/ 8007 h 10000"/>
                <a:gd name="connsiteX199" fmla="*/ 5907 w 10000"/>
                <a:gd name="connsiteY199" fmla="*/ 7950 h 10000"/>
                <a:gd name="connsiteX200" fmla="*/ 5864 w 10000"/>
                <a:gd name="connsiteY200" fmla="*/ 7753 h 10000"/>
                <a:gd name="connsiteX201" fmla="*/ 5807 w 10000"/>
                <a:gd name="connsiteY201" fmla="*/ 7566 h 10000"/>
                <a:gd name="connsiteX202" fmla="*/ 5747 w 10000"/>
                <a:gd name="connsiteY202" fmla="*/ 7410 h 10000"/>
                <a:gd name="connsiteX203" fmla="*/ 5677 w 10000"/>
                <a:gd name="connsiteY203" fmla="*/ 7239 h 10000"/>
                <a:gd name="connsiteX204" fmla="*/ 5604 w 10000"/>
                <a:gd name="connsiteY204" fmla="*/ 7095 h 10000"/>
                <a:gd name="connsiteX205" fmla="*/ 5527 w 10000"/>
                <a:gd name="connsiteY205" fmla="*/ 6967 h 10000"/>
                <a:gd name="connsiteX206" fmla="*/ 5447 w 10000"/>
                <a:gd name="connsiteY206" fmla="*/ 6854 h 10000"/>
                <a:gd name="connsiteX207" fmla="*/ 5372 w 10000"/>
                <a:gd name="connsiteY207" fmla="*/ 6753 h 10000"/>
                <a:gd name="connsiteX208" fmla="*/ 5424 w 10000"/>
                <a:gd name="connsiteY208" fmla="*/ 6766 h 10000"/>
                <a:gd name="connsiteX209" fmla="*/ 5475 w 10000"/>
                <a:gd name="connsiteY209" fmla="*/ 6781 h 10000"/>
                <a:gd name="connsiteX210" fmla="*/ 5527 w 10000"/>
                <a:gd name="connsiteY210" fmla="*/ 6811 h 10000"/>
                <a:gd name="connsiteX211" fmla="*/ 5578 w 10000"/>
                <a:gd name="connsiteY211" fmla="*/ 6854 h 10000"/>
                <a:gd name="connsiteX212" fmla="*/ 5632 w 10000"/>
                <a:gd name="connsiteY212" fmla="*/ 6881 h 10000"/>
                <a:gd name="connsiteX213" fmla="*/ 5683 w 10000"/>
                <a:gd name="connsiteY213" fmla="*/ 6925 h 10000"/>
                <a:gd name="connsiteX214" fmla="*/ 5728 w 10000"/>
                <a:gd name="connsiteY214" fmla="*/ 6981 h 10000"/>
                <a:gd name="connsiteX215" fmla="*/ 5775 w 10000"/>
                <a:gd name="connsiteY215" fmla="*/ 7038 h 10000"/>
                <a:gd name="connsiteX216" fmla="*/ 5801 w 10000"/>
                <a:gd name="connsiteY216" fmla="*/ 7053 h 10000"/>
                <a:gd name="connsiteX217" fmla="*/ 5824 w 10000"/>
                <a:gd name="connsiteY217" fmla="*/ 7108 h 10000"/>
                <a:gd name="connsiteX218" fmla="*/ 5852 w 10000"/>
                <a:gd name="connsiteY218" fmla="*/ 7178 h 10000"/>
                <a:gd name="connsiteX219" fmla="*/ 5870 w 10000"/>
                <a:gd name="connsiteY219" fmla="*/ 7225 h 10000"/>
                <a:gd name="connsiteX220" fmla="*/ 5897 w 10000"/>
                <a:gd name="connsiteY220" fmla="*/ 7296 h 10000"/>
                <a:gd name="connsiteX221" fmla="*/ 5920 w 10000"/>
                <a:gd name="connsiteY221" fmla="*/ 7310 h 10000"/>
                <a:gd name="connsiteX222" fmla="*/ 5947 w 10000"/>
                <a:gd name="connsiteY222" fmla="*/ 7296 h 10000"/>
                <a:gd name="connsiteX223" fmla="*/ 5982 w 10000"/>
                <a:gd name="connsiteY223" fmla="*/ 7225 h 10000"/>
                <a:gd name="connsiteX224" fmla="*/ 5937 w 10000"/>
                <a:gd name="connsiteY224" fmla="*/ 7082 h 10000"/>
                <a:gd name="connsiteX225" fmla="*/ 5886 w 10000"/>
                <a:gd name="connsiteY225" fmla="*/ 6967 h 10000"/>
                <a:gd name="connsiteX226" fmla="*/ 5824 w 10000"/>
                <a:gd name="connsiteY226" fmla="*/ 6869 h 10000"/>
                <a:gd name="connsiteX227" fmla="*/ 5770 w 10000"/>
                <a:gd name="connsiteY227" fmla="*/ 6781 h 10000"/>
                <a:gd name="connsiteX228" fmla="*/ 5700 w 10000"/>
                <a:gd name="connsiteY228" fmla="*/ 6711 h 10000"/>
                <a:gd name="connsiteX229" fmla="*/ 5639 w 10000"/>
                <a:gd name="connsiteY229" fmla="*/ 6669 h 10000"/>
                <a:gd name="connsiteX230" fmla="*/ 5568 w 10000"/>
                <a:gd name="connsiteY230" fmla="*/ 6597 h 10000"/>
                <a:gd name="connsiteX231" fmla="*/ 5502 w 10000"/>
                <a:gd name="connsiteY231" fmla="*/ 6551 h 10000"/>
                <a:gd name="connsiteX232" fmla="*/ 5463 w 10000"/>
                <a:gd name="connsiteY232" fmla="*/ 6511 h 10000"/>
                <a:gd name="connsiteX233" fmla="*/ 5419 w 10000"/>
                <a:gd name="connsiteY233" fmla="*/ 6496 h 10000"/>
                <a:gd name="connsiteX234" fmla="*/ 5378 w 10000"/>
                <a:gd name="connsiteY234" fmla="*/ 6496 h 10000"/>
                <a:gd name="connsiteX235" fmla="*/ 5344 w 10000"/>
                <a:gd name="connsiteY235" fmla="*/ 6569 h 10000"/>
                <a:gd name="connsiteX236" fmla="*/ 5344 w 10000"/>
                <a:gd name="connsiteY236" fmla="*/ 6610 h 10000"/>
                <a:gd name="connsiteX237" fmla="*/ 5350 w 10000"/>
                <a:gd name="connsiteY237" fmla="*/ 6669 h 10000"/>
                <a:gd name="connsiteX238" fmla="*/ 5355 w 10000"/>
                <a:gd name="connsiteY238" fmla="*/ 6698 h 10000"/>
                <a:gd name="connsiteX239" fmla="*/ 5372 w 10000"/>
                <a:gd name="connsiteY239" fmla="*/ 6724 h 10000"/>
                <a:gd name="connsiteX240" fmla="*/ 5328 w 10000"/>
                <a:gd name="connsiteY240" fmla="*/ 6766 h 10000"/>
                <a:gd name="connsiteX241" fmla="*/ 5272 w 10000"/>
                <a:gd name="connsiteY241" fmla="*/ 6781 h 10000"/>
                <a:gd name="connsiteX242" fmla="*/ 5234 w 10000"/>
                <a:gd name="connsiteY242" fmla="*/ 6811 h 10000"/>
                <a:gd name="connsiteX243" fmla="*/ 5229 w 10000"/>
                <a:gd name="connsiteY243" fmla="*/ 6941 h 10000"/>
                <a:gd name="connsiteX244" fmla="*/ 5284 w 10000"/>
                <a:gd name="connsiteY244" fmla="*/ 6995 h 10000"/>
                <a:gd name="connsiteX245" fmla="*/ 5334 w 10000"/>
                <a:gd name="connsiteY245" fmla="*/ 7038 h 10000"/>
                <a:gd name="connsiteX246" fmla="*/ 5383 w 10000"/>
                <a:gd name="connsiteY246" fmla="*/ 7095 h 10000"/>
                <a:gd name="connsiteX247" fmla="*/ 5440 w 10000"/>
                <a:gd name="connsiteY247" fmla="*/ 7123 h 10000"/>
                <a:gd name="connsiteX248" fmla="*/ 5486 w 10000"/>
                <a:gd name="connsiteY248" fmla="*/ 7178 h 10000"/>
                <a:gd name="connsiteX249" fmla="*/ 5542 w 10000"/>
                <a:gd name="connsiteY249" fmla="*/ 7239 h 10000"/>
                <a:gd name="connsiteX250" fmla="*/ 5588 w 10000"/>
                <a:gd name="connsiteY250" fmla="*/ 7325 h 10000"/>
                <a:gd name="connsiteX251" fmla="*/ 5632 w 10000"/>
                <a:gd name="connsiteY251" fmla="*/ 7410 h 10000"/>
                <a:gd name="connsiteX252" fmla="*/ 5593 w 10000"/>
                <a:gd name="connsiteY252" fmla="*/ 7423 h 10000"/>
                <a:gd name="connsiteX253" fmla="*/ 5547 w 10000"/>
                <a:gd name="connsiteY253" fmla="*/ 7423 h 10000"/>
                <a:gd name="connsiteX254" fmla="*/ 5508 w 10000"/>
                <a:gd name="connsiteY254" fmla="*/ 7410 h 10000"/>
                <a:gd name="connsiteX255" fmla="*/ 5463 w 10000"/>
                <a:gd name="connsiteY255" fmla="*/ 7367 h 10000"/>
                <a:gd name="connsiteX256" fmla="*/ 5419 w 10000"/>
                <a:gd name="connsiteY256" fmla="*/ 7339 h 10000"/>
                <a:gd name="connsiteX257" fmla="*/ 5372 w 10000"/>
                <a:gd name="connsiteY257" fmla="*/ 7325 h 10000"/>
                <a:gd name="connsiteX258" fmla="*/ 5334 w 10000"/>
                <a:gd name="connsiteY258" fmla="*/ 7353 h 10000"/>
                <a:gd name="connsiteX259" fmla="*/ 5289 w 10000"/>
                <a:gd name="connsiteY259" fmla="*/ 7410 h 10000"/>
                <a:gd name="connsiteX260" fmla="*/ 5306 w 10000"/>
                <a:gd name="connsiteY260" fmla="*/ 7580 h 10000"/>
                <a:gd name="connsiteX261" fmla="*/ 5344 w 10000"/>
                <a:gd name="connsiteY261" fmla="*/ 7738 h 10000"/>
                <a:gd name="connsiteX262" fmla="*/ 5389 w 10000"/>
                <a:gd name="connsiteY262" fmla="*/ 7850 h 10000"/>
                <a:gd name="connsiteX263" fmla="*/ 5447 w 10000"/>
                <a:gd name="connsiteY263" fmla="*/ 7963 h 10000"/>
                <a:gd name="connsiteX264" fmla="*/ 5502 w 10000"/>
                <a:gd name="connsiteY264" fmla="*/ 8078 h 10000"/>
                <a:gd name="connsiteX265" fmla="*/ 5562 w 10000"/>
                <a:gd name="connsiteY265" fmla="*/ 8206 h 10000"/>
                <a:gd name="connsiteX266" fmla="*/ 5604 w 10000"/>
                <a:gd name="connsiteY266" fmla="*/ 8376 h 10000"/>
                <a:gd name="connsiteX267" fmla="*/ 5644 w 10000"/>
                <a:gd name="connsiteY267" fmla="*/ 8547 h 10000"/>
                <a:gd name="connsiteX268" fmla="*/ 5542 w 10000"/>
                <a:gd name="connsiteY268" fmla="*/ 8606 h 10000"/>
                <a:gd name="connsiteX269" fmla="*/ 5429 w 10000"/>
                <a:gd name="connsiteY269" fmla="*/ 8664 h 10000"/>
                <a:gd name="connsiteX270" fmla="*/ 5328 w 10000"/>
                <a:gd name="connsiteY270" fmla="*/ 8750 h 10000"/>
                <a:gd name="connsiteX271" fmla="*/ 5224 w 10000"/>
                <a:gd name="connsiteY271" fmla="*/ 8835 h 10000"/>
                <a:gd name="connsiteX272" fmla="*/ 5121 w 10000"/>
                <a:gd name="connsiteY272" fmla="*/ 8920 h 10000"/>
                <a:gd name="connsiteX273" fmla="*/ 5013 w 10000"/>
                <a:gd name="connsiteY273" fmla="*/ 8977 h 10000"/>
                <a:gd name="connsiteX274" fmla="*/ 4904 w 10000"/>
                <a:gd name="connsiteY274" fmla="*/ 9033 h 10000"/>
                <a:gd name="connsiteX275" fmla="*/ 4800 w 10000"/>
                <a:gd name="connsiteY275" fmla="*/ 9048 h 10000"/>
                <a:gd name="connsiteX276" fmla="*/ 4822 w 10000"/>
                <a:gd name="connsiteY276" fmla="*/ 8693 h 10000"/>
                <a:gd name="connsiteX277" fmla="*/ 4832 w 10000"/>
                <a:gd name="connsiteY277" fmla="*/ 8292 h 10000"/>
                <a:gd name="connsiteX278" fmla="*/ 4822 w 10000"/>
                <a:gd name="connsiteY278" fmla="*/ 7907 h 10000"/>
                <a:gd name="connsiteX279" fmla="*/ 4800 w 10000"/>
                <a:gd name="connsiteY279" fmla="*/ 7551 h 10000"/>
                <a:gd name="connsiteX280" fmla="*/ 4772 w 10000"/>
                <a:gd name="connsiteY280" fmla="*/ 7437 h 10000"/>
                <a:gd name="connsiteX281" fmla="*/ 4744 w 10000"/>
                <a:gd name="connsiteY281" fmla="*/ 7310 h 10000"/>
                <a:gd name="connsiteX282" fmla="*/ 4710 w 10000"/>
                <a:gd name="connsiteY282" fmla="*/ 7194 h 10000"/>
                <a:gd name="connsiteX283" fmla="*/ 4659 w 10000"/>
                <a:gd name="connsiteY283" fmla="*/ 7151 h 10000"/>
                <a:gd name="connsiteX284" fmla="*/ 4607 w 10000"/>
                <a:gd name="connsiteY284" fmla="*/ 7394 h 10000"/>
                <a:gd name="connsiteX285" fmla="*/ 4575 w 10000"/>
                <a:gd name="connsiteY285" fmla="*/ 7639 h 10000"/>
                <a:gd name="connsiteX286" fmla="*/ 4540 w 10000"/>
                <a:gd name="connsiteY286" fmla="*/ 7879 h 10000"/>
                <a:gd name="connsiteX287" fmla="*/ 4483 w 10000"/>
                <a:gd name="connsiteY287" fmla="*/ 8106 h 10000"/>
                <a:gd name="connsiteX288" fmla="*/ 4260 w 10000"/>
                <a:gd name="connsiteY288" fmla="*/ 7151 h 10000"/>
                <a:gd name="connsiteX289" fmla="*/ 4192 w 10000"/>
                <a:gd name="connsiteY289" fmla="*/ 7151 h 10000"/>
                <a:gd name="connsiteX290" fmla="*/ 4192 w 10000"/>
                <a:gd name="connsiteY290" fmla="*/ 7310 h 10000"/>
                <a:gd name="connsiteX291" fmla="*/ 4239 w 10000"/>
                <a:gd name="connsiteY291" fmla="*/ 7480 h 10000"/>
                <a:gd name="connsiteX292" fmla="*/ 4278 w 10000"/>
                <a:gd name="connsiteY292" fmla="*/ 7666 h 10000"/>
                <a:gd name="connsiteX293" fmla="*/ 4309 w 10000"/>
                <a:gd name="connsiteY293" fmla="*/ 7850 h 10000"/>
                <a:gd name="connsiteX294" fmla="*/ 4343 w 10000"/>
                <a:gd name="connsiteY294" fmla="*/ 8050 h 10000"/>
                <a:gd name="connsiteX295" fmla="*/ 4372 w 10000"/>
                <a:gd name="connsiteY295" fmla="*/ 8221 h 10000"/>
                <a:gd name="connsiteX296" fmla="*/ 4400 w 10000"/>
                <a:gd name="connsiteY296" fmla="*/ 8418 h 10000"/>
                <a:gd name="connsiteX297" fmla="*/ 4418 w 10000"/>
                <a:gd name="connsiteY297" fmla="*/ 8635 h 10000"/>
                <a:gd name="connsiteX298" fmla="*/ 4439 w 10000"/>
                <a:gd name="connsiteY298" fmla="*/ 8835 h 10000"/>
                <a:gd name="connsiteX299" fmla="*/ 4490 w 10000"/>
                <a:gd name="connsiteY299" fmla="*/ 8805 h 10000"/>
                <a:gd name="connsiteX300" fmla="*/ 4535 w 10000"/>
                <a:gd name="connsiteY300" fmla="*/ 8723 h 10000"/>
                <a:gd name="connsiteX301" fmla="*/ 4570 w 10000"/>
                <a:gd name="connsiteY301" fmla="*/ 8635 h 10000"/>
                <a:gd name="connsiteX302" fmla="*/ 4601 w 10000"/>
                <a:gd name="connsiteY302" fmla="*/ 8534 h 10000"/>
                <a:gd name="connsiteX303" fmla="*/ 4624 w 10000"/>
                <a:gd name="connsiteY303" fmla="*/ 8418 h 10000"/>
                <a:gd name="connsiteX304" fmla="*/ 4649 w 10000"/>
                <a:gd name="connsiteY304" fmla="*/ 8292 h 10000"/>
                <a:gd name="connsiteX305" fmla="*/ 4667 w 10000"/>
                <a:gd name="connsiteY305" fmla="*/ 8178 h 10000"/>
                <a:gd name="connsiteX306" fmla="*/ 4689 w 10000"/>
                <a:gd name="connsiteY306" fmla="*/ 8066 h 10000"/>
                <a:gd name="connsiteX307" fmla="*/ 4710 w 10000"/>
                <a:gd name="connsiteY307" fmla="*/ 8178 h 10000"/>
                <a:gd name="connsiteX308" fmla="*/ 4700 w 10000"/>
                <a:gd name="connsiteY308" fmla="*/ 8432 h 10000"/>
                <a:gd name="connsiteX309" fmla="*/ 4673 w 10000"/>
                <a:gd name="connsiteY309" fmla="*/ 8705 h 10000"/>
                <a:gd name="connsiteX310" fmla="*/ 4649 w 10000"/>
                <a:gd name="connsiteY310" fmla="*/ 8948 h 10000"/>
                <a:gd name="connsiteX311" fmla="*/ 4607 w 10000"/>
                <a:gd name="connsiteY311" fmla="*/ 9205 h 10000"/>
                <a:gd name="connsiteX312" fmla="*/ 4570 w 10000"/>
                <a:gd name="connsiteY312" fmla="*/ 9459 h 10000"/>
                <a:gd name="connsiteX313" fmla="*/ 4530 w 10000"/>
                <a:gd name="connsiteY313" fmla="*/ 9703 h 10000"/>
                <a:gd name="connsiteX314" fmla="*/ 4734 w 10000"/>
                <a:gd name="connsiteY314" fmla="*/ 9861 h 10000"/>
                <a:gd name="connsiteX315" fmla="*/ 4749 w 10000"/>
                <a:gd name="connsiteY315" fmla="*/ 9673 h 10000"/>
                <a:gd name="connsiteX316" fmla="*/ 4772 w 10000"/>
                <a:gd name="connsiteY316" fmla="*/ 9516 h 10000"/>
                <a:gd name="connsiteX317" fmla="*/ 4888 w 10000"/>
                <a:gd name="connsiteY317" fmla="*/ 9474 h 10000"/>
                <a:gd name="connsiteX318" fmla="*/ 5013 w 10000"/>
                <a:gd name="connsiteY318" fmla="*/ 9389 h 10000"/>
                <a:gd name="connsiteX319" fmla="*/ 5137 w 10000"/>
                <a:gd name="connsiteY319" fmla="*/ 9304 h 10000"/>
                <a:gd name="connsiteX320" fmla="*/ 5261 w 10000"/>
                <a:gd name="connsiteY320" fmla="*/ 9233 h 10000"/>
                <a:gd name="connsiteX321" fmla="*/ 5383 w 10000"/>
                <a:gd name="connsiteY321" fmla="*/ 9148 h 10000"/>
                <a:gd name="connsiteX322" fmla="*/ 5502 w 10000"/>
                <a:gd name="connsiteY322" fmla="*/ 9063 h 10000"/>
                <a:gd name="connsiteX323" fmla="*/ 5627 w 10000"/>
                <a:gd name="connsiteY323" fmla="*/ 8977 h 10000"/>
                <a:gd name="connsiteX324" fmla="*/ 5747 w 10000"/>
                <a:gd name="connsiteY324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986 w 10000"/>
                <a:gd name="connsiteY63" fmla="*/ 3037 h 10000"/>
                <a:gd name="connsiteX64" fmla="*/ 8484 w 10000"/>
                <a:gd name="connsiteY64" fmla="*/ 2763 h 10000"/>
                <a:gd name="connsiteX65" fmla="*/ 8370 w 10000"/>
                <a:gd name="connsiteY65" fmla="*/ 2593 h 10000"/>
                <a:gd name="connsiteX66" fmla="*/ 8322 w 10000"/>
                <a:gd name="connsiteY66" fmla="*/ 2478 h 10000"/>
                <a:gd name="connsiteX67" fmla="*/ 8278 w 10000"/>
                <a:gd name="connsiteY67" fmla="*/ 2351 h 10000"/>
                <a:gd name="connsiteX68" fmla="*/ 8300 w 10000"/>
                <a:gd name="connsiteY68" fmla="*/ 2295 h 10000"/>
                <a:gd name="connsiteX69" fmla="*/ 8317 w 10000"/>
                <a:gd name="connsiteY69" fmla="*/ 2238 h 10000"/>
                <a:gd name="connsiteX70" fmla="*/ 8334 w 10000"/>
                <a:gd name="connsiteY70" fmla="*/ 2168 h 10000"/>
                <a:gd name="connsiteX71" fmla="*/ 8350 w 10000"/>
                <a:gd name="connsiteY71" fmla="*/ 2112 h 10000"/>
                <a:gd name="connsiteX72" fmla="*/ 8397 w 10000"/>
                <a:gd name="connsiteY72" fmla="*/ 1753 h 10000"/>
                <a:gd name="connsiteX73" fmla="*/ 8414 w 10000"/>
                <a:gd name="connsiteY73" fmla="*/ 1397 h 10000"/>
                <a:gd name="connsiteX74" fmla="*/ 8414 w 10000"/>
                <a:gd name="connsiteY74" fmla="*/ 1042 h 10000"/>
                <a:gd name="connsiteX75" fmla="*/ 8403 w 10000"/>
                <a:gd name="connsiteY75" fmla="*/ 685 h 10000"/>
                <a:gd name="connsiteX76" fmla="*/ 8370 w 10000"/>
                <a:gd name="connsiteY76" fmla="*/ 330 h 10000"/>
                <a:gd name="connsiteX77" fmla="*/ 8317 w 10000"/>
                <a:gd name="connsiteY77" fmla="*/ 0 h 10000"/>
                <a:gd name="connsiteX78" fmla="*/ 7834 w 10000"/>
                <a:gd name="connsiteY78" fmla="*/ 1925 h 10000"/>
                <a:gd name="connsiteX79" fmla="*/ 7704 w 10000"/>
                <a:gd name="connsiteY79" fmla="*/ 1955 h 10000"/>
                <a:gd name="connsiteX80" fmla="*/ 7580 w 10000"/>
                <a:gd name="connsiteY80" fmla="*/ 2025 h 10000"/>
                <a:gd name="connsiteX81" fmla="*/ 7457 w 10000"/>
                <a:gd name="connsiteY81" fmla="*/ 2112 h 10000"/>
                <a:gd name="connsiteX82" fmla="*/ 7338 w 10000"/>
                <a:gd name="connsiteY82" fmla="*/ 2195 h 10000"/>
                <a:gd name="connsiteX83" fmla="*/ 7224 w 10000"/>
                <a:gd name="connsiteY83" fmla="*/ 2337 h 10000"/>
                <a:gd name="connsiteX84" fmla="*/ 6050 w 10000"/>
                <a:gd name="connsiteY84" fmla="*/ 6569 h 10000"/>
                <a:gd name="connsiteX85" fmla="*/ 5932 w 10000"/>
                <a:gd name="connsiteY85" fmla="*/ 6439 h 10000"/>
                <a:gd name="connsiteX86" fmla="*/ 5834 w 10000"/>
                <a:gd name="connsiteY86" fmla="*/ 6371 h 10000"/>
                <a:gd name="connsiteX87" fmla="*/ 5747 w 10000"/>
                <a:gd name="connsiteY87" fmla="*/ 6284 h 10000"/>
                <a:gd name="connsiteX88" fmla="*/ 5656 w 10000"/>
                <a:gd name="connsiteY88" fmla="*/ 6185 h 10000"/>
                <a:gd name="connsiteX89" fmla="*/ 5573 w 10000"/>
                <a:gd name="connsiteY89" fmla="*/ 6100 h 10000"/>
                <a:gd name="connsiteX90" fmla="*/ 5514 w 10000"/>
                <a:gd name="connsiteY90" fmla="*/ 6000 h 10000"/>
                <a:gd name="connsiteX91" fmla="*/ 5486 w 10000"/>
                <a:gd name="connsiteY91" fmla="*/ 5886 h 10000"/>
                <a:gd name="connsiteX92" fmla="*/ 5372 w 10000"/>
                <a:gd name="connsiteY92" fmla="*/ 5928 h 10000"/>
                <a:gd name="connsiteX93" fmla="*/ 5188 w 10000"/>
                <a:gd name="connsiteY93" fmla="*/ 6013 h 10000"/>
                <a:gd name="connsiteX94" fmla="*/ 4958 w 10000"/>
                <a:gd name="connsiteY94" fmla="*/ 6100 h 10000"/>
                <a:gd name="connsiteX95" fmla="*/ 4683 w 10000"/>
                <a:gd name="connsiteY95" fmla="*/ 6226 h 10000"/>
                <a:gd name="connsiteX96" fmla="*/ 4367 w 10000"/>
                <a:gd name="connsiteY96" fmla="*/ 6355 h 10000"/>
                <a:gd name="connsiteX97" fmla="*/ 4028 w 10000"/>
                <a:gd name="connsiteY97" fmla="*/ 6483 h 10000"/>
                <a:gd name="connsiteX98" fmla="*/ 3680 w 10000"/>
                <a:gd name="connsiteY98" fmla="*/ 6637 h 10000"/>
                <a:gd name="connsiteX99" fmla="*/ 3324 w 10000"/>
                <a:gd name="connsiteY99" fmla="*/ 6781 h 10000"/>
                <a:gd name="connsiteX100" fmla="*/ 2974 w 10000"/>
                <a:gd name="connsiteY100" fmla="*/ 6925 h 10000"/>
                <a:gd name="connsiteX101" fmla="*/ 2645 w 10000"/>
                <a:gd name="connsiteY101" fmla="*/ 7082 h 10000"/>
                <a:gd name="connsiteX102" fmla="*/ 2337 w 10000"/>
                <a:gd name="connsiteY102" fmla="*/ 7208 h 10000"/>
                <a:gd name="connsiteX103" fmla="*/ 2054 w 10000"/>
                <a:gd name="connsiteY103" fmla="*/ 7325 h 10000"/>
                <a:gd name="connsiteX104" fmla="*/ 1824 w 10000"/>
                <a:gd name="connsiteY104" fmla="*/ 7423 h 10000"/>
                <a:gd name="connsiteX105" fmla="*/ 1648 w 10000"/>
                <a:gd name="connsiteY105" fmla="*/ 7480 h 10000"/>
                <a:gd name="connsiteX106" fmla="*/ 1529 w 10000"/>
                <a:gd name="connsiteY106" fmla="*/ 7538 h 10000"/>
                <a:gd name="connsiteX107" fmla="*/ 1492 w 10000"/>
                <a:gd name="connsiteY107" fmla="*/ 7551 h 10000"/>
                <a:gd name="connsiteX108" fmla="*/ 1400 w 10000"/>
                <a:gd name="connsiteY108" fmla="*/ 7480 h 10000"/>
                <a:gd name="connsiteX109" fmla="*/ 1311 w 10000"/>
                <a:gd name="connsiteY109" fmla="*/ 7410 h 10000"/>
                <a:gd name="connsiteX110" fmla="*/ 1228 w 10000"/>
                <a:gd name="connsiteY110" fmla="*/ 7339 h 10000"/>
                <a:gd name="connsiteX111" fmla="*/ 1138 w 10000"/>
                <a:gd name="connsiteY111" fmla="*/ 7254 h 10000"/>
                <a:gd name="connsiteX112" fmla="*/ 1046 w 10000"/>
                <a:gd name="connsiteY112" fmla="*/ 7178 h 10000"/>
                <a:gd name="connsiteX113" fmla="*/ 956 w 10000"/>
                <a:gd name="connsiteY113" fmla="*/ 7095 h 10000"/>
                <a:gd name="connsiteX114" fmla="*/ 871 w 10000"/>
                <a:gd name="connsiteY114" fmla="*/ 7024 h 10000"/>
                <a:gd name="connsiteX115" fmla="*/ 783 w 10000"/>
                <a:gd name="connsiteY115" fmla="*/ 6941 h 10000"/>
                <a:gd name="connsiteX116" fmla="*/ 694 w 10000"/>
                <a:gd name="connsiteY116" fmla="*/ 6869 h 10000"/>
                <a:gd name="connsiteX117" fmla="*/ 600 w 10000"/>
                <a:gd name="connsiteY117" fmla="*/ 6798 h 10000"/>
                <a:gd name="connsiteX118" fmla="*/ 517 w 10000"/>
                <a:gd name="connsiteY118" fmla="*/ 6711 h 10000"/>
                <a:gd name="connsiteX119" fmla="*/ 423 w 10000"/>
                <a:gd name="connsiteY119" fmla="*/ 6653 h 10000"/>
                <a:gd name="connsiteX120" fmla="*/ 333 w 10000"/>
                <a:gd name="connsiteY120" fmla="*/ 6582 h 10000"/>
                <a:gd name="connsiteX121" fmla="*/ 243 w 10000"/>
                <a:gd name="connsiteY121" fmla="*/ 6511 h 10000"/>
                <a:gd name="connsiteX122" fmla="*/ 152 w 10000"/>
                <a:gd name="connsiteY122" fmla="*/ 6455 h 10000"/>
                <a:gd name="connsiteX123" fmla="*/ 61 w 10000"/>
                <a:gd name="connsiteY123" fmla="*/ 6385 h 10000"/>
                <a:gd name="connsiteX124" fmla="*/ 0 w 10000"/>
                <a:gd name="connsiteY124" fmla="*/ 6551 h 10000"/>
                <a:gd name="connsiteX125" fmla="*/ 15 w 10000"/>
                <a:gd name="connsiteY125" fmla="*/ 6582 h 10000"/>
                <a:gd name="connsiteX126" fmla="*/ 55 w 10000"/>
                <a:gd name="connsiteY126" fmla="*/ 6637 h 10000"/>
                <a:gd name="connsiteX127" fmla="*/ 116 w 10000"/>
                <a:gd name="connsiteY127" fmla="*/ 6698 h 10000"/>
                <a:gd name="connsiteX128" fmla="*/ 195 w 10000"/>
                <a:gd name="connsiteY128" fmla="*/ 6781 h 10000"/>
                <a:gd name="connsiteX129" fmla="*/ 293 w 10000"/>
                <a:gd name="connsiteY129" fmla="*/ 6869 h 10000"/>
                <a:gd name="connsiteX130" fmla="*/ 402 w 10000"/>
                <a:gd name="connsiteY130" fmla="*/ 6967 h 10000"/>
                <a:gd name="connsiteX131" fmla="*/ 505 w 10000"/>
                <a:gd name="connsiteY131" fmla="*/ 7082 h 10000"/>
                <a:gd name="connsiteX132" fmla="*/ 617 w 10000"/>
                <a:gd name="connsiteY132" fmla="*/ 7178 h 10000"/>
                <a:gd name="connsiteX133" fmla="*/ 731 w 10000"/>
                <a:gd name="connsiteY133" fmla="*/ 7296 h 10000"/>
                <a:gd name="connsiteX134" fmla="*/ 837 w 10000"/>
                <a:gd name="connsiteY134" fmla="*/ 7394 h 10000"/>
                <a:gd name="connsiteX135" fmla="*/ 946 w 10000"/>
                <a:gd name="connsiteY135" fmla="*/ 7480 h 10000"/>
                <a:gd name="connsiteX136" fmla="*/ 1034 w 10000"/>
                <a:gd name="connsiteY136" fmla="*/ 7566 h 10000"/>
                <a:gd name="connsiteX137" fmla="*/ 1107 w 10000"/>
                <a:gd name="connsiteY137" fmla="*/ 7653 h 10000"/>
                <a:gd name="connsiteX138" fmla="*/ 1169 w 10000"/>
                <a:gd name="connsiteY138" fmla="*/ 7694 h 10000"/>
                <a:gd name="connsiteX139" fmla="*/ 1212 w 10000"/>
                <a:gd name="connsiteY139" fmla="*/ 7738 h 10000"/>
                <a:gd name="connsiteX140" fmla="*/ 1223 w 10000"/>
                <a:gd name="connsiteY140" fmla="*/ 7753 h 10000"/>
                <a:gd name="connsiteX141" fmla="*/ 1217 w 10000"/>
                <a:gd name="connsiteY141" fmla="*/ 7753 h 10000"/>
                <a:gd name="connsiteX142" fmla="*/ 1194 w 10000"/>
                <a:gd name="connsiteY142" fmla="*/ 7766 h 10000"/>
                <a:gd name="connsiteX143" fmla="*/ 1169 w 10000"/>
                <a:gd name="connsiteY143" fmla="*/ 7795 h 10000"/>
                <a:gd name="connsiteX144" fmla="*/ 1138 w 10000"/>
                <a:gd name="connsiteY144" fmla="*/ 7836 h 10000"/>
                <a:gd name="connsiteX145" fmla="*/ 1096 w 10000"/>
                <a:gd name="connsiteY145" fmla="*/ 7865 h 10000"/>
                <a:gd name="connsiteX146" fmla="*/ 1062 w 10000"/>
                <a:gd name="connsiteY146" fmla="*/ 7907 h 10000"/>
                <a:gd name="connsiteX147" fmla="*/ 1034 w 10000"/>
                <a:gd name="connsiteY147" fmla="*/ 7950 h 10000"/>
                <a:gd name="connsiteX148" fmla="*/ 1006 w 10000"/>
                <a:gd name="connsiteY148" fmla="*/ 7993 h 10000"/>
                <a:gd name="connsiteX149" fmla="*/ 2761 w 10000"/>
                <a:gd name="connsiteY149" fmla="*/ 9944 h 10000"/>
                <a:gd name="connsiteX150" fmla="*/ 2798 w 10000"/>
                <a:gd name="connsiteY150" fmla="*/ 9987 h 10000"/>
                <a:gd name="connsiteX151" fmla="*/ 2825 w 10000"/>
                <a:gd name="connsiteY151" fmla="*/ 10000 h 10000"/>
                <a:gd name="connsiteX152" fmla="*/ 2858 w 10000"/>
                <a:gd name="connsiteY152" fmla="*/ 10000 h 10000"/>
                <a:gd name="connsiteX153" fmla="*/ 2893 w 10000"/>
                <a:gd name="connsiteY153" fmla="*/ 9928 h 10000"/>
                <a:gd name="connsiteX154" fmla="*/ 1384 w 10000"/>
                <a:gd name="connsiteY154" fmla="*/ 8106 h 10000"/>
                <a:gd name="connsiteX155" fmla="*/ 1486 w 10000"/>
                <a:gd name="connsiteY155" fmla="*/ 8050 h 10000"/>
                <a:gd name="connsiteX156" fmla="*/ 1661 w 10000"/>
                <a:gd name="connsiteY156" fmla="*/ 7963 h 10000"/>
                <a:gd name="connsiteX157" fmla="*/ 1890 w 10000"/>
                <a:gd name="connsiteY157" fmla="*/ 7836 h 10000"/>
                <a:gd name="connsiteX158" fmla="*/ 2167 w 10000"/>
                <a:gd name="connsiteY158" fmla="*/ 7694 h 10000"/>
                <a:gd name="connsiteX159" fmla="*/ 2482 w 10000"/>
                <a:gd name="connsiteY159" fmla="*/ 7551 h 10000"/>
                <a:gd name="connsiteX160" fmla="*/ 2825 w 10000"/>
                <a:gd name="connsiteY160" fmla="*/ 7394 h 10000"/>
                <a:gd name="connsiteX161" fmla="*/ 3190 w 10000"/>
                <a:gd name="connsiteY161" fmla="*/ 7208 h 10000"/>
                <a:gd name="connsiteX162" fmla="*/ 3550 w 10000"/>
                <a:gd name="connsiteY162" fmla="*/ 7038 h 10000"/>
                <a:gd name="connsiteX163" fmla="*/ 3916 w 10000"/>
                <a:gd name="connsiteY163" fmla="*/ 6881 h 10000"/>
                <a:gd name="connsiteX164" fmla="*/ 4260 w 10000"/>
                <a:gd name="connsiteY164" fmla="*/ 6711 h 10000"/>
                <a:gd name="connsiteX165" fmla="*/ 4581 w 10000"/>
                <a:gd name="connsiteY165" fmla="*/ 6569 h 10000"/>
                <a:gd name="connsiteX166" fmla="*/ 4867 w 10000"/>
                <a:gd name="connsiteY166" fmla="*/ 6426 h 10000"/>
                <a:gd name="connsiteX167" fmla="*/ 5115 w 10000"/>
                <a:gd name="connsiteY167" fmla="*/ 6326 h 10000"/>
                <a:gd name="connsiteX168" fmla="*/ 5296 w 10000"/>
                <a:gd name="connsiteY168" fmla="*/ 6226 h 10000"/>
                <a:gd name="connsiteX169" fmla="*/ 5419 w 10000"/>
                <a:gd name="connsiteY169" fmla="*/ 6170 h 10000"/>
                <a:gd name="connsiteX170" fmla="*/ 5457 w 10000"/>
                <a:gd name="connsiteY170" fmla="*/ 6158 h 10000"/>
                <a:gd name="connsiteX171" fmla="*/ 5527 w 10000"/>
                <a:gd name="connsiteY171" fmla="*/ 6255 h 10000"/>
                <a:gd name="connsiteX172" fmla="*/ 5598 w 10000"/>
                <a:gd name="connsiteY172" fmla="*/ 6355 h 10000"/>
                <a:gd name="connsiteX173" fmla="*/ 5677 w 10000"/>
                <a:gd name="connsiteY173" fmla="*/ 6455 h 10000"/>
                <a:gd name="connsiteX174" fmla="*/ 5757 w 10000"/>
                <a:gd name="connsiteY174" fmla="*/ 6569 h 10000"/>
                <a:gd name="connsiteX175" fmla="*/ 5824 w 10000"/>
                <a:gd name="connsiteY175" fmla="*/ 6683 h 10000"/>
                <a:gd name="connsiteX176" fmla="*/ 5897 w 10000"/>
                <a:gd name="connsiteY176" fmla="*/ 6798 h 10000"/>
                <a:gd name="connsiteX177" fmla="*/ 5965 w 10000"/>
                <a:gd name="connsiteY177" fmla="*/ 6910 h 10000"/>
                <a:gd name="connsiteX178" fmla="*/ 6034 w 10000"/>
                <a:gd name="connsiteY178" fmla="*/ 7038 h 10000"/>
                <a:gd name="connsiteX179" fmla="*/ 6029 w 10000"/>
                <a:gd name="connsiteY179" fmla="*/ 7464 h 10000"/>
                <a:gd name="connsiteX180" fmla="*/ 6000 w 10000"/>
                <a:gd name="connsiteY180" fmla="*/ 7865 h 10000"/>
                <a:gd name="connsiteX181" fmla="*/ 5965 w 10000"/>
                <a:gd name="connsiteY181" fmla="*/ 8279 h 10000"/>
                <a:gd name="connsiteX182" fmla="*/ 5932 w 10000"/>
                <a:gd name="connsiteY182" fmla="*/ 8649 h 10000"/>
                <a:gd name="connsiteX183" fmla="*/ 5886 w 10000"/>
                <a:gd name="connsiteY183" fmla="*/ 8519 h 10000"/>
                <a:gd name="connsiteX184" fmla="*/ 5834 w 10000"/>
                <a:gd name="connsiteY184" fmla="*/ 8391 h 10000"/>
                <a:gd name="connsiteX185" fmla="*/ 5791 w 10000"/>
                <a:gd name="connsiteY185" fmla="*/ 8263 h 10000"/>
                <a:gd name="connsiteX186" fmla="*/ 5747 w 10000"/>
                <a:gd name="connsiteY186" fmla="*/ 8146 h 10000"/>
                <a:gd name="connsiteX187" fmla="*/ 5700 w 10000"/>
                <a:gd name="connsiteY187" fmla="*/ 8020 h 10000"/>
                <a:gd name="connsiteX188" fmla="*/ 5656 w 10000"/>
                <a:gd name="connsiteY188" fmla="*/ 7907 h 10000"/>
                <a:gd name="connsiteX189" fmla="*/ 5604 w 10000"/>
                <a:gd name="connsiteY189" fmla="*/ 7795 h 10000"/>
                <a:gd name="connsiteX190" fmla="*/ 5547 w 10000"/>
                <a:gd name="connsiteY190" fmla="*/ 7694 h 10000"/>
                <a:gd name="connsiteX191" fmla="*/ 5593 w 10000"/>
                <a:gd name="connsiteY191" fmla="*/ 7694 h 10000"/>
                <a:gd name="connsiteX192" fmla="*/ 5639 w 10000"/>
                <a:gd name="connsiteY192" fmla="*/ 7738 h 10000"/>
                <a:gd name="connsiteX193" fmla="*/ 5683 w 10000"/>
                <a:gd name="connsiteY193" fmla="*/ 7808 h 10000"/>
                <a:gd name="connsiteX194" fmla="*/ 5723 w 10000"/>
                <a:gd name="connsiteY194" fmla="*/ 7895 h 10000"/>
                <a:gd name="connsiteX195" fmla="*/ 5770 w 10000"/>
                <a:gd name="connsiteY195" fmla="*/ 7980 h 10000"/>
                <a:gd name="connsiteX196" fmla="*/ 5813 w 10000"/>
                <a:gd name="connsiteY196" fmla="*/ 8007 h 10000"/>
                <a:gd name="connsiteX197" fmla="*/ 5857 w 10000"/>
                <a:gd name="connsiteY197" fmla="*/ 8007 h 10000"/>
                <a:gd name="connsiteX198" fmla="*/ 5907 w 10000"/>
                <a:gd name="connsiteY198" fmla="*/ 7950 h 10000"/>
                <a:gd name="connsiteX199" fmla="*/ 5864 w 10000"/>
                <a:gd name="connsiteY199" fmla="*/ 7753 h 10000"/>
                <a:gd name="connsiteX200" fmla="*/ 5807 w 10000"/>
                <a:gd name="connsiteY200" fmla="*/ 7566 h 10000"/>
                <a:gd name="connsiteX201" fmla="*/ 5747 w 10000"/>
                <a:gd name="connsiteY201" fmla="*/ 7410 h 10000"/>
                <a:gd name="connsiteX202" fmla="*/ 5677 w 10000"/>
                <a:gd name="connsiteY202" fmla="*/ 7239 h 10000"/>
                <a:gd name="connsiteX203" fmla="*/ 5604 w 10000"/>
                <a:gd name="connsiteY203" fmla="*/ 7095 h 10000"/>
                <a:gd name="connsiteX204" fmla="*/ 5527 w 10000"/>
                <a:gd name="connsiteY204" fmla="*/ 6967 h 10000"/>
                <a:gd name="connsiteX205" fmla="*/ 5447 w 10000"/>
                <a:gd name="connsiteY205" fmla="*/ 6854 h 10000"/>
                <a:gd name="connsiteX206" fmla="*/ 5372 w 10000"/>
                <a:gd name="connsiteY206" fmla="*/ 6753 h 10000"/>
                <a:gd name="connsiteX207" fmla="*/ 5424 w 10000"/>
                <a:gd name="connsiteY207" fmla="*/ 6766 h 10000"/>
                <a:gd name="connsiteX208" fmla="*/ 5475 w 10000"/>
                <a:gd name="connsiteY208" fmla="*/ 6781 h 10000"/>
                <a:gd name="connsiteX209" fmla="*/ 5527 w 10000"/>
                <a:gd name="connsiteY209" fmla="*/ 6811 h 10000"/>
                <a:gd name="connsiteX210" fmla="*/ 5578 w 10000"/>
                <a:gd name="connsiteY210" fmla="*/ 6854 h 10000"/>
                <a:gd name="connsiteX211" fmla="*/ 5632 w 10000"/>
                <a:gd name="connsiteY211" fmla="*/ 6881 h 10000"/>
                <a:gd name="connsiteX212" fmla="*/ 5683 w 10000"/>
                <a:gd name="connsiteY212" fmla="*/ 6925 h 10000"/>
                <a:gd name="connsiteX213" fmla="*/ 5728 w 10000"/>
                <a:gd name="connsiteY213" fmla="*/ 6981 h 10000"/>
                <a:gd name="connsiteX214" fmla="*/ 5775 w 10000"/>
                <a:gd name="connsiteY214" fmla="*/ 7038 h 10000"/>
                <a:gd name="connsiteX215" fmla="*/ 5801 w 10000"/>
                <a:gd name="connsiteY215" fmla="*/ 7053 h 10000"/>
                <a:gd name="connsiteX216" fmla="*/ 5824 w 10000"/>
                <a:gd name="connsiteY216" fmla="*/ 7108 h 10000"/>
                <a:gd name="connsiteX217" fmla="*/ 5852 w 10000"/>
                <a:gd name="connsiteY217" fmla="*/ 7178 h 10000"/>
                <a:gd name="connsiteX218" fmla="*/ 5870 w 10000"/>
                <a:gd name="connsiteY218" fmla="*/ 7225 h 10000"/>
                <a:gd name="connsiteX219" fmla="*/ 5897 w 10000"/>
                <a:gd name="connsiteY219" fmla="*/ 7296 h 10000"/>
                <a:gd name="connsiteX220" fmla="*/ 5920 w 10000"/>
                <a:gd name="connsiteY220" fmla="*/ 7310 h 10000"/>
                <a:gd name="connsiteX221" fmla="*/ 5947 w 10000"/>
                <a:gd name="connsiteY221" fmla="*/ 7296 h 10000"/>
                <a:gd name="connsiteX222" fmla="*/ 5982 w 10000"/>
                <a:gd name="connsiteY222" fmla="*/ 7225 h 10000"/>
                <a:gd name="connsiteX223" fmla="*/ 5937 w 10000"/>
                <a:gd name="connsiteY223" fmla="*/ 7082 h 10000"/>
                <a:gd name="connsiteX224" fmla="*/ 5886 w 10000"/>
                <a:gd name="connsiteY224" fmla="*/ 6967 h 10000"/>
                <a:gd name="connsiteX225" fmla="*/ 5824 w 10000"/>
                <a:gd name="connsiteY225" fmla="*/ 6869 h 10000"/>
                <a:gd name="connsiteX226" fmla="*/ 5770 w 10000"/>
                <a:gd name="connsiteY226" fmla="*/ 6781 h 10000"/>
                <a:gd name="connsiteX227" fmla="*/ 5700 w 10000"/>
                <a:gd name="connsiteY227" fmla="*/ 6711 h 10000"/>
                <a:gd name="connsiteX228" fmla="*/ 5639 w 10000"/>
                <a:gd name="connsiteY228" fmla="*/ 6669 h 10000"/>
                <a:gd name="connsiteX229" fmla="*/ 5568 w 10000"/>
                <a:gd name="connsiteY229" fmla="*/ 6597 h 10000"/>
                <a:gd name="connsiteX230" fmla="*/ 5502 w 10000"/>
                <a:gd name="connsiteY230" fmla="*/ 6551 h 10000"/>
                <a:gd name="connsiteX231" fmla="*/ 5463 w 10000"/>
                <a:gd name="connsiteY231" fmla="*/ 6511 h 10000"/>
                <a:gd name="connsiteX232" fmla="*/ 5419 w 10000"/>
                <a:gd name="connsiteY232" fmla="*/ 6496 h 10000"/>
                <a:gd name="connsiteX233" fmla="*/ 5378 w 10000"/>
                <a:gd name="connsiteY233" fmla="*/ 6496 h 10000"/>
                <a:gd name="connsiteX234" fmla="*/ 5344 w 10000"/>
                <a:gd name="connsiteY234" fmla="*/ 6569 h 10000"/>
                <a:gd name="connsiteX235" fmla="*/ 5344 w 10000"/>
                <a:gd name="connsiteY235" fmla="*/ 6610 h 10000"/>
                <a:gd name="connsiteX236" fmla="*/ 5350 w 10000"/>
                <a:gd name="connsiteY236" fmla="*/ 6669 h 10000"/>
                <a:gd name="connsiteX237" fmla="*/ 5355 w 10000"/>
                <a:gd name="connsiteY237" fmla="*/ 6698 h 10000"/>
                <a:gd name="connsiteX238" fmla="*/ 5372 w 10000"/>
                <a:gd name="connsiteY238" fmla="*/ 6724 h 10000"/>
                <a:gd name="connsiteX239" fmla="*/ 5328 w 10000"/>
                <a:gd name="connsiteY239" fmla="*/ 6766 h 10000"/>
                <a:gd name="connsiteX240" fmla="*/ 5272 w 10000"/>
                <a:gd name="connsiteY240" fmla="*/ 6781 h 10000"/>
                <a:gd name="connsiteX241" fmla="*/ 5234 w 10000"/>
                <a:gd name="connsiteY241" fmla="*/ 6811 h 10000"/>
                <a:gd name="connsiteX242" fmla="*/ 5229 w 10000"/>
                <a:gd name="connsiteY242" fmla="*/ 6941 h 10000"/>
                <a:gd name="connsiteX243" fmla="*/ 5284 w 10000"/>
                <a:gd name="connsiteY243" fmla="*/ 6995 h 10000"/>
                <a:gd name="connsiteX244" fmla="*/ 5334 w 10000"/>
                <a:gd name="connsiteY244" fmla="*/ 7038 h 10000"/>
                <a:gd name="connsiteX245" fmla="*/ 5383 w 10000"/>
                <a:gd name="connsiteY245" fmla="*/ 7095 h 10000"/>
                <a:gd name="connsiteX246" fmla="*/ 5440 w 10000"/>
                <a:gd name="connsiteY246" fmla="*/ 7123 h 10000"/>
                <a:gd name="connsiteX247" fmla="*/ 5486 w 10000"/>
                <a:gd name="connsiteY247" fmla="*/ 7178 h 10000"/>
                <a:gd name="connsiteX248" fmla="*/ 5542 w 10000"/>
                <a:gd name="connsiteY248" fmla="*/ 7239 h 10000"/>
                <a:gd name="connsiteX249" fmla="*/ 5588 w 10000"/>
                <a:gd name="connsiteY249" fmla="*/ 7325 h 10000"/>
                <a:gd name="connsiteX250" fmla="*/ 5632 w 10000"/>
                <a:gd name="connsiteY250" fmla="*/ 7410 h 10000"/>
                <a:gd name="connsiteX251" fmla="*/ 5593 w 10000"/>
                <a:gd name="connsiteY251" fmla="*/ 7423 h 10000"/>
                <a:gd name="connsiteX252" fmla="*/ 5547 w 10000"/>
                <a:gd name="connsiteY252" fmla="*/ 7423 h 10000"/>
                <a:gd name="connsiteX253" fmla="*/ 5508 w 10000"/>
                <a:gd name="connsiteY253" fmla="*/ 7410 h 10000"/>
                <a:gd name="connsiteX254" fmla="*/ 5463 w 10000"/>
                <a:gd name="connsiteY254" fmla="*/ 7367 h 10000"/>
                <a:gd name="connsiteX255" fmla="*/ 5419 w 10000"/>
                <a:gd name="connsiteY255" fmla="*/ 7339 h 10000"/>
                <a:gd name="connsiteX256" fmla="*/ 5372 w 10000"/>
                <a:gd name="connsiteY256" fmla="*/ 7325 h 10000"/>
                <a:gd name="connsiteX257" fmla="*/ 5334 w 10000"/>
                <a:gd name="connsiteY257" fmla="*/ 7353 h 10000"/>
                <a:gd name="connsiteX258" fmla="*/ 5289 w 10000"/>
                <a:gd name="connsiteY258" fmla="*/ 7410 h 10000"/>
                <a:gd name="connsiteX259" fmla="*/ 5306 w 10000"/>
                <a:gd name="connsiteY259" fmla="*/ 7580 h 10000"/>
                <a:gd name="connsiteX260" fmla="*/ 5344 w 10000"/>
                <a:gd name="connsiteY260" fmla="*/ 7738 h 10000"/>
                <a:gd name="connsiteX261" fmla="*/ 5389 w 10000"/>
                <a:gd name="connsiteY261" fmla="*/ 7850 h 10000"/>
                <a:gd name="connsiteX262" fmla="*/ 5447 w 10000"/>
                <a:gd name="connsiteY262" fmla="*/ 7963 h 10000"/>
                <a:gd name="connsiteX263" fmla="*/ 5502 w 10000"/>
                <a:gd name="connsiteY263" fmla="*/ 8078 h 10000"/>
                <a:gd name="connsiteX264" fmla="*/ 5562 w 10000"/>
                <a:gd name="connsiteY264" fmla="*/ 8206 h 10000"/>
                <a:gd name="connsiteX265" fmla="*/ 5604 w 10000"/>
                <a:gd name="connsiteY265" fmla="*/ 8376 h 10000"/>
                <a:gd name="connsiteX266" fmla="*/ 5644 w 10000"/>
                <a:gd name="connsiteY266" fmla="*/ 8547 h 10000"/>
                <a:gd name="connsiteX267" fmla="*/ 5542 w 10000"/>
                <a:gd name="connsiteY267" fmla="*/ 8606 h 10000"/>
                <a:gd name="connsiteX268" fmla="*/ 5429 w 10000"/>
                <a:gd name="connsiteY268" fmla="*/ 8664 h 10000"/>
                <a:gd name="connsiteX269" fmla="*/ 5328 w 10000"/>
                <a:gd name="connsiteY269" fmla="*/ 8750 h 10000"/>
                <a:gd name="connsiteX270" fmla="*/ 5224 w 10000"/>
                <a:gd name="connsiteY270" fmla="*/ 8835 h 10000"/>
                <a:gd name="connsiteX271" fmla="*/ 5121 w 10000"/>
                <a:gd name="connsiteY271" fmla="*/ 8920 h 10000"/>
                <a:gd name="connsiteX272" fmla="*/ 5013 w 10000"/>
                <a:gd name="connsiteY272" fmla="*/ 8977 h 10000"/>
                <a:gd name="connsiteX273" fmla="*/ 4904 w 10000"/>
                <a:gd name="connsiteY273" fmla="*/ 9033 h 10000"/>
                <a:gd name="connsiteX274" fmla="*/ 4800 w 10000"/>
                <a:gd name="connsiteY274" fmla="*/ 9048 h 10000"/>
                <a:gd name="connsiteX275" fmla="*/ 4822 w 10000"/>
                <a:gd name="connsiteY275" fmla="*/ 8693 h 10000"/>
                <a:gd name="connsiteX276" fmla="*/ 4832 w 10000"/>
                <a:gd name="connsiteY276" fmla="*/ 8292 h 10000"/>
                <a:gd name="connsiteX277" fmla="*/ 4822 w 10000"/>
                <a:gd name="connsiteY277" fmla="*/ 7907 h 10000"/>
                <a:gd name="connsiteX278" fmla="*/ 4800 w 10000"/>
                <a:gd name="connsiteY278" fmla="*/ 7551 h 10000"/>
                <a:gd name="connsiteX279" fmla="*/ 4772 w 10000"/>
                <a:gd name="connsiteY279" fmla="*/ 7437 h 10000"/>
                <a:gd name="connsiteX280" fmla="*/ 4744 w 10000"/>
                <a:gd name="connsiteY280" fmla="*/ 7310 h 10000"/>
                <a:gd name="connsiteX281" fmla="*/ 4710 w 10000"/>
                <a:gd name="connsiteY281" fmla="*/ 7194 h 10000"/>
                <a:gd name="connsiteX282" fmla="*/ 4659 w 10000"/>
                <a:gd name="connsiteY282" fmla="*/ 7151 h 10000"/>
                <a:gd name="connsiteX283" fmla="*/ 4607 w 10000"/>
                <a:gd name="connsiteY283" fmla="*/ 7394 h 10000"/>
                <a:gd name="connsiteX284" fmla="*/ 4575 w 10000"/>
                <a:gd name="connsiteY284" fmla="*/ 7639 h 10000"/>
                <a:gd name="connsiteX285" fmla="*/ 4540 w 10000"/>
                <a:gd name="connsiteY285" fmla="*/ 7879 h 10000"/>
                <a:gd name="connsiteX286" fmla="*/ 4483 w 10000"/>
                <a:gd name="connsiteY286" fmla="*/ 8106 h 10000"/>
                <a:gd name="connsiteX287" fmla="*/ 4260 w 10000"/>
                <a:gd name="connsiteY287" fmla="*/ 7151 h 10000"/>
                <a:gd name="connsiteX288" fmla="*/ 4192 w 10000"/>
                <a:gd name="connsiteY288" fmla="*/ 7151 h 10000"/>
                <a:gd name="connsiteX289" fmla="*/ 4192 w 10000"/>
                <a:gd name="connsiteY289" fmla="*/ 7310 h 10000"/>
                <a:gd name="connsiteX290" fmla="*/ 4239 w 10000"/>
                <a:gd name="connsiteY290" fmla="*/ 7480 h 10000"/>
                <a:gd name="connsiteX291" fmla="*/ 4278 w 10000"/>
                <a:gd name="connsiteY291" fmla="*/ 7666 h 10000"/>
                <a:gd name="connsiteX292" fmla="*/ 4309 w 10000"/>
                <a:gd name="connsiteY292" fmla="*/ 7850 h 10000"/>
                <a:gd name="connsiteX293" fmla="*/ 4343 w 10000"/>
                <a:gd name="connsiteY293" fmla="*/ 8050 h 10000"/>
                <a:gd name="connsiteX294" fmla="*/ 4372 w 10000"/>
                <a:gd name="connsiteY294" fmla="*/ 8221 h 10000"/>
                <a:gd name="connsiteX295" fmla="*/ 4400 w 10000"/>
                <a:gd name="connsiteY295" fmla="*/ 8418 h 10000"/>
                <a:gd name="connsiteX296" fmla="*/ 4418 w 10000"/>
                <a:gd name="connsiteY296" fmla="*/ 8635 h 10000"/>
                <a:gd name="connsiteX297" fmla="*/ 4439 w 10000"/>
                <a:gd name="connsiteY297" fmla="*/ 8835 h 10000"/>
                <a:gd name="connsiteX298" fmla="*/ 4490 w 10000"/>
                <a:gd name="connsiteY298" fmla="*/ 8805 h 10000"/>
                <a:gd name="connsiteX299" fmla="*/ 4535 w 10000"/>
                <a:gd name="connsiteY299" fmla="*/ 8723 h 10000"/>
                <a:gd name="connsiteX300" fmla="*/ 4570 w 10000"/>
                <a:gd name="connsiteY300" fmla="*/ 8635 h 10000"/>
                <a:gd name="connsiteX301" fmla="*/ 4601 w 10000"/>
                <a:gd name="connsiteY301" fmla="*/ 8534 h 10000"/>
                <a:gd name="connsiteX302" fmla="*/ 4624 w 10000"/>
                <a:gd name="connsiteY302" fmla="*/ 8418 h 10000"/>
                <a:gd name="connsiteX303" fmla="*/ 4649 w 10000"/>
                <a:gd name="connsiteY303" fmla="*/ 8292 h 10000"/>
                <a:gd name="connsiteX304" fmla="*/ 4667 w 10000"/>
                <a:gd name="connsiteY304" fmla="*/ 8178 h 10000"/>
                <a:gd name="connsiteX305" fmla="*/ 4689 w 10000"/>
                <a:gd name="connsiteY305" fmla="*/ 8066 h 10000"/>
                <a:gd name="connsiteX306" fmla="*/ 4710 w 10000"/>
                <a:gd name="connsiteY306" fmla="*/ 8178 h 10000"/>
                <a:gd name="connsiteX307" fmla="*/ 4700 w 10000"/>
                <a:gd name="connsiteY307" fmla="*/ 8432 h 10000"/>
                <a:gd name="connsiteX308" fmla="*/ 4673 w 10000"/>
                <a:gd name="connsiteY308" fmla="*/ 8705 h 10000"/>
                <a:gd name="connsiteX309" fmla="*/ 4649 w 10000"/>
                <a:gd name="connsiteY309" fmla="*/ 8948 h 10000"/>
                <a:gd name="connsiteX310" fmla="*/ 4607 w 10000"/>
                <a:gd name="connsiteY310" fmla="*/ 9205 h 10000"/>
                <a:gd name="connsiteX311" fmla="*/ 4570 w 10000"/>
                <a:gd name="connsiteY311" fmla="*/ 9459 h 10000"/>
                <a:gd name="connsiteX312" fmla="*/ 4530 w 10000"/>
                <a:gd name="connsiteY312" fmla="*/ 9703 h 10000"/>
                <a:gd name="connsiteX313" fmla="*/ 4734 w 10000"/>
                <a:gd name="connsiteY313" fmla="*/ 9861 h 10000"/>
                <a:gd name="connsiteX314" fmla="*/ 4749 w 10000"/>
                <a:gd name="connsiteY314" fmla="*/ 9673 h 10000"/>
                <a:gd name="connsiteX315" fmla="*/ 4772 w 10000"/>
                <a:gd name="connsiteY315" fmla="*/ 9516 h 10000"/>
                <a:gd name="connsiteX316" fmla="*/ 4888 w 10000"/>
                <a:gd name="connsiteY316" fmla="*/ 9474 h 10000"/>
                <a:gd name="connsiteX317" fmla="*/ 5013 w 10000"/>
                <a:gd name="connsiteY317" fmla="*/ 9389 h 10000"/>
                <a:gd name="connsiteX318" fmla="*/ 5137 w 10000"/>
                <a:gd name="connsiteY318" fmla="*/ 9304 h 10000"/>
                <a:gd name="connsiteX319" fmla="*/ 5261 w 10000"/>
                <a:gd name="connsiteY319" fmla="*/ 9233 h 10000"/>
                <a:gd name="connsiteX320" fmla="*/ 5383 w 10000"/>
                <a:gd name="connsiteY320" fmla="*/ 9148 h 10000"/>
                <a:gd name="connsiteX321" fmla="*/ 5502 w 10000"/>
                <a:gd name="connsiteY321" fmla="*/ 9063 h 10000"/>
                <a:gd name="connsiteX322" fmla="*/ 5627 w 10000"/>
                <a:gd name="connsiteY322" fmla="*/ 8977 h 10000"/>
                <a:gd name="connsiteX323" fmla="*/ 5747 w 10000"/>
                <a:gd name="connsiteY323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9055 w 10000"/>
                <a:gd name="connsiteY62" fmla="*/ 3051 h 10000"/>
                <a:gd name="connsiteX63" fmla="*/ 8484 w 10000"/>
                <a:gd name="connsiteY63" fmla="*/ 2763 h 10000"/>
                <a:gd name="connsiteX64" fmla="*/ 8370 w 10000"/>
                <a:gd name="connsiteY64" fmla="*/ 2593 h 10000"/>
                <a:gd name="connsiteX65" fmla="*/ 8322 w 10000"/>
                <a:gd name="connsiteY65" fmla="*/ 2478 h 10000"/>
                <a:gd name="connsiteX66" fmla="*/ 8278 w 10000"/>
                <a:gd name="connsiteY66" fmla="*/ 2351 h 10000"/>
                <a:gd name="connsiteX67" fmla="*/ 8300 w 10000"/>
                <a:gd name="connsiteY67" fmla="*/ 2295 h 10000"/>
                <a:gd name="connsiteX68" fmla="*/ 8317 w 10000"/>
                <a:gd name="connsiteY68" fmla="*/ 2238 h 10000"/>
                <a:gd name="connsiteX69" fmla="*/ 8334 w 10000"/>
                <a:gd name="connsiteY69" fmla="*/ 2168 h 10000"/>
                <a:gd name="connsiteX70" fmla="*/ 8350 w 10000"/>
                <a:gd name="connsiteY70" fmla="*/ 2112 h 10000"/>
                <a:gd name="connsiteX71" fmla="*/ 8397 w 10000"/>
                <a:gd name="connsiteY71" fmla="*/ 1753 h 10000"/>
                <a:gd name="connsiteX72" fmla="*/ 8414 w 10000"/>
                <a:gd name="connsiteY72" fmla="*/ 1397 h 10000"/>
                <a:gd name="connsiteX73" fmla="*/ 8414 w 10000"/>
                <a:gd name="connsiteY73" fmla="*/ 1042 h 10000"/>
                <a:gd name="connsiteX74" fmla="*/ 8403 w 10000"/>
                <a:gd name="connsiteY74" fmla="*/ 685 h 10000"/>
                <a:gd name="connsiteX75" fmla="*/ 8370 w 10000"/>
                <a:gd name="connsiteY75" fmla="*/ 330 h 10000"/>
                <a:gd name="connsiteX76" fmla="*/ 8317 w 10000"/>
                <a:gd name="connsiteY76" fmla="*/ 0 h 10000"/>
                <a:gd name="connsiteX77" fmla="*/ 7834 w 10000"/>
                <a:gd name="connsiteY77" fmla="*/ 1925 h 10000"/>
                <a:gd name="connsiteX78" fmla="*/ 7704 w 10000"/>
                <a:gd name="connsiteY78" fmla="*/ 1955 h 10000"/>
                <a:gd name="connsiteX79" fmla="*/ 7580 w 10000"/>
                <a:gd name="connsiteY79" fmla="*/ 2025 h 10000"/>
                <a:gd name="connsiteX80" fmla="*/ 7457 w 10000"/>
                <a:gd name="connsiteY80" fmla="*/ 2112 h 10000"/>
                <a:gd name="connsiteX81" fmla="*/ 7338 w 10000"/>
                <a:gd name="connsiteY81" fmla="*/ 2195 h 10000"/>
                <a:gd name="connsiteX82" fmla="*/ 7224 w 10000"/>
                <a:gd name="connsiteY82" fmla="*/ 2337 h 10000"/>
                <a:gd name="connsiteX83" fmla="*/ 6050 w 10000"/>
                <a:gd name="connsiteY83" fmla="*/ 6569 h 10000"/>
                <a:gd name="connsiteX84" fmla="*/ 5932 w 10000"/>
                <a:gd name="connsiteY84" fmla="*/ 6439 h 10000"/>
                <a:gd name="connsiteX85" fmla="*/ 5834 w 10000"/>
                <a:gd name="connsiteY85" fmla="*/ 6371 h 10000"/>
                <a:gd name="connsiteX86" fmla="*/ 5747 w 10000"/>
                <a:gd name="connsiteY86" fmla="*/ 6284 h 10000"/>
                <a:gd name="connsiteX87" fmla="*/ 5656 w 10000"/>
                <a:gd name="connsiteY87" fmla="*/ 6185 h 10000"/>
                <a:gd name="connsiteX88" fmla="*/ 5573 w 10000"/>
                <a:gd name="connsiteY88" fmla="*/ 6100 h 10000"/>
                <a:gd name="connsiteX89" fmla="*/ 5514 w 10000"/>
                <a:gd name="connsiteY89" fmla="*/ 6000 h 10000"/>
                <a:gd name="connsiteX90" fmla="*/ 5486 w 10000"/>
                <a:gd name="connsiteY90" fmla="*/ 5886 h 10000"/>
                <a:gd name="connsiteX91" fmla="*/ 5372 w 10000"/>
                <a:gd name="connsiteY91" fmla="*/ 5928 h 10000"/>
                <a:gd name="connsiteX92" fmla="*/ 5188 w 10000"/>
                <a:gd name="connsiteY92" fmla="*/ 6013 h 10000"/>
                <a:gd name="connsiteX93" fmla="*/ 4958 w 10000"/>
                <a:gd name="connsiteY93" fmla="*/ 6100 h 10000"/>
                <a:gd name="connsiteX94" fmla="*/ 4683 w 10000"/>
                <a:gd name="connsiteY94" fmla="*/ 6226 h 10000"/>
                <a:gd name="connsiteX95" fmla="*/ 4367 w 10000"/>
                <a:gd name="connsiteY95" fmla="*/ 6355 h 10000"/>
                <a:gd name="connsiteX96" fmla="*/ 4028 w 10000"/>
                <a:gd name="connsiteY96" fmla="*/ 6483 h 10000"/>
                <a:gd name="connsiteX97" fmla="*/ 3680 w 10000"/>
                <a:gd name="connsiteY97" fmla="*/ 6637 h 10000"/>
                <a:gd name="connsiteX98" fmla="*/ 3324 w 10000"/>
                <a:gd name="connsiteY98" fmla="*/ 6781 h 10000"/>
                <a:gd name="connsiteX99" fmla="*/ 2974 w 10000"/>
                <a:gd name="connsiteY99" fmla="*/ 6925 h 10000"/>
                <a:gd name="connsiteX100" fmla="*/ 2645 w 10000"/>
                <a:gd name="connsiteY100" fmla="*/ 7082 h 10000"/>
                <a:gd name="connsiteX101" fmla="*/ 2337 w 10000"/>
                <a:gd name="connsiteY101" fmla="*/ 7208 h 10000"/>
                <a:gd name="connsiteX102" fmla="*/ 2054 w 10000"/>
                <a:gd name="connsiteY102" fmla="*/ 7325 h 10000"/>
                <a:gd name="connsiteX103" fmla="*/ 1824 w 10000"/>
                <a:gd name="connsiteY103" fmla="*/ 7423 h 10000"/>
                <a:gd name="connsiteX104" fmla="*/ 1648 w 10000"/>
                <a:gd name="connsiteY104" fmla="*/ 7480 h 10000"/>
                <a:gd name="connsiteX105" fmla="*/ 1529 w 10000"/>
                <a:gd name="connsiteY105" fmla="*/ 7538 h 10000"/>
                <a:gd name="connsiteX106" fmla="*/ 1492 w 10000"/>
                <a:gd name="connsiteY106" fmla="*/ 7551 h 10000"/>
                <a:gd name="connsiteX107" fmla="*/ 1400 w 10000"/>
                <a:gd name="connsiteY107" fmla="*/ 7480 h 10000"/>
                <a:gd name="connsiteX108" fmla="*/ 1311 w 10000"/>
                <a:gd name="connsiteY108" fmla="*/ 7410 h 10000"/>
                <a:gd name="connsiteX109" fmla="*/ 1228 w 10000"/>
                <a:gd name="connsiteY109" fmla="*/ 7339 h 10000"/>
                <a:gd name="connsiteX110" fmla="*/ 1138 w 10000"/>
                <a:gd name="connsiteY110" fmla="*/ 7254 h 10000"/>
                <a:gd name="connsiteX111" fmla="*/ 1046 w 10000"/>
                <a:gd name="connsiteY111" fmla="*/ 7178 h 10000"/>
                <a:gd name="connsiteX112" fmla="*/ 956 w 10000"/>
                <a:gd name="connsiteY112" fmla="*/ 7095 h 10000"/>
                <a:gd name="connsiteX113" fmla="*/ 871 w 10000"/>
                <a:gd name="connsiteY113" fmla="*/ 7024 h 10000"/>
                <a:gd name="connsiteX114" fmla="*/ 783 w 10000"/>
                <a:gd name="connsiteY114" fmla="*/ 6941 h 10000"/>
                <a:gd name="connsiteX115" fmla="*/ 694 w 10000"/>
                <a:gd name="connsiteY115" fmla="*/ 6869 h 10000"/>
                <a:gd name="connsiteX116" fmla="*/ 600 w 10000"/>
                <a:gd name="connsiteY116" fmla="*/ 6798 h 10000"/>
                <a:gd name="connsiteX117" fmla="*/ 517 w 10000"/>
                <a:gd name="connsiteY117" fmla="*/ 6711 h 10000"/>
                <a:gd name="connsiteX118" fmla="*/ 423 w 10000"/>
                <a:gd name="connsiteY118" fmla="*/ 6653 h 10000"/>
                <a:gd name="connsiteX119" fmla="*/ 333 w 10000"/>
                <a:gd name="connsiteY119" fmla="*/ 6582 h 10000"/>
                <a:gd name="connsiteX120" fmla="*/ 243 w 10000"/>
                <a:gd name="connsiteY120" fmla="*/ 6511 h 10000"/>
                <a:gd name="connsiteX121" fmla="*/ 152 w 10000"/>
                <a:gd name="connsiteY121" fmla="*/ 6455 h 10000"/>
                <a:gd name="connsiteX122" fmla="*/ 61 w 10000"/>
                <a:gd name="connsiteY122" fmla="*/ 6385 h 10000"/>
                <a:gd name="connsiteX123" fmla="*/ 0 w 10000"/>
                <a:gd name="connsiteY123" fmla="*/ 6551 h 10000"/>
                <a:gd name="connsiteX124" fmla="*/ 15 w 10000"/>
                <a:gd name="connsiteY124" fmla="*/ 6582 h 10000"/>
                <a:gd name="connsiteX125" fmla="*/ 55 w 10000"/>
                <a:gd name="connsiteY125" fmla="*/ 6637 h 10000"/>
                <a:gd name="connsiteX126" fmla="*/ 116 w 10000"/>
                <a:gd name="connsiteY126" fmla="*/ 6698 h 10000"/>
                <a:gd name="connsiteX127" fmla="*/ 195 w 10000"/>
                <a:gd name="connsiteY127" fmla="*/ 6781 h 10000"/>
                <a:gd name="connsiteX128" fmla="*/ 293 w 10000"/>
                <a:gd name="connsiteY128" fmla="*/ 6869 h 10000"/>
                <a:gd name="connsiteX129" fmla="*/ 402 w 10000"/>
                <a:gd name="connsiteY129" fmla="*/ 6967 h 10000"/>
                <a:gd name="connsiteX130" fmla="*/ 505 w 10000"/>
                <a:gd name="connsiteY130" fmla="*/ 7082 h 10000"/>
                <a:gd name="connsiteX131" fmla="*/ 617 w 10000"/>
                <a:gd name="connsiteY131" fmla="*/ 7178 h 10000"/>
                <a:gd name="connsiteX132" fmla="*/ 731 w 10000"/>
                <a:gd name="connsiteY132" fmla="*/ 7296 h 10000"/>
                <a:gd name="connsiteX133" fmla="*/ 837 w 10000"/>
                <a:gd name="connsiteY133" fmla="*/ 7394 h 10000"/>
                <a:gd name="connsiteX134" fmla="*/ 946 w 10000"/>
                <a:gd name="connsiteY134" fmla="*/ 7480 h 10000"/>
                <a:gd name="connsiteX135" fmla="*/ 1034 w 10000"/>
                <a:gd name="connsiteY135" fmla="*/ 7566 h 10000"/>
                <a:gd name="connsiteX136" fmla="*/ 1107 w 10000"/>
                <a:gd name="connsiteY136" fmla="*/ 7653 h 10000"/>
                <a:gd name="connsiteX137" fmla="*/ 1169 w 10000"/>
                <a:gd name="connsiteY137" fmla="*/ 7694 h 10000"/>
                <a:gd name="connsiteX138" fmla="*/ 1212 w 10000"/>
                <a:gd name="connsiteY138" fmla="*/ 7738 h 10000"/>
                <a:gd name="connsiteX139" fmla="*/ 1223 w 10000"/>
                <a:gd name="connsiteY139" fmla="*/ 7753 h 10000"/>
                <a:gd name="connsiteX140" fmla="*/ 1217 w 10000"/>
                <a:gd name="connsiteY140" fmla="*/ 7753 h 10000"/>
                <a:gd name="connsiteX141" fmla="*/ 1194 w 10000"/>
                <a:gd name="connsiteY141" fmla="*/ 7766 h 10000"/>
                <a:gd name="connsiteX142" fmla="*/ 1169 w 10000"/>
                <a:gd name="connsiteY142" fmla="*/ 7795 h 10000"/>
                <a:gd name="connsiteX143" fmla="*/ 1138 w 10000"/>
                <a:gd name="connsiteY143" fmla="*/ 7836 h 10000"/>
                <a:gd name="connsiteX144" fmla="*/ 1096 w 10000"/>
                <a:gd name="connsiteY144" fmla="*/ 7865 h 10000"/>
                <a:gd name="connsiteX145" fmla="*/ 1062 w 10000"/>
                <a:gd name="connsiteY145" fmla="*/ 7907 h 10000"/>
                <a:gd name="connsiteX146" fmla="*/ 1034 w 10000"/>
                <a:gd name="connsiteY146" fmla="*/ 7950 h 10000"/>
                <a:gd name="connsiteX147" fmla="*/ 1006 w 10000"/>
                <a:gd name="connsiteY147" fmla="*/ 7993 h 10000"/>
                <a:gd name="connsiteX148" fmla="*/ 2761 w 10000"/>
                <a:gd name="connsiteY148" fmla="*/ 9944 h 10000"/>
                <a:gd name="connsiteX149" fmla="*/ 2798 w 10000"/>
                <a:gd name="connsiteY149" fmla="*/ 9987 h 10000"/>
                <a:gd name="connsiteX150" fmla="*/ 2825 w 10000"/>
                <a:gd name="connsiteY150" fmla="*/ 10000 h 10000"/>
                <a:gd name="connsiteX151" fmla="*/ 2858 w 10000"/>
                <a:gd name="connsiteY151" fmla="*/ 10000 h 10000"/>
                <a:gd name="connsiteX152" fmla="*/ 2893 w 10000"/>
                <a:gd name="connsiteY152" fmla="*/ 9928 h 10000"/>
                <a:gd name="connsiteX153" fmla="*/ 1384 w 10000"/>
                <a:gd name="connsiteY153" fmla="*/ 8106 h 10000"/>
                <a:gd name="connsiteX154" fmla="*/ 1486 w 10000"/>
                <a:gd name="connsiteY154" fmla="*/ 8050 h 10000"/>
                <a:gd name="connsiteX155" fmla="*/ 1661 w 10000"/>
                <a:gd name="connsiteY155" fmla="*/ 7963 h 10000"/>
                <a:gd name="connsiteX156" fmla="*/ 1890 w 10000"/>
                <a:gd name="connsiteY156" fmla="*/ 7836 h 10000"/>
                <a:gd name="connsiteX157" fmla="*/ 2167 w 10000"/>
                <a:gd name="connsiteY157" fmla="*/ 7694 h 10000"/>
                <a:gd name="connsiteX158" fmla="*/ 2482 w 10000"/>
                <a:gd name="connsiteY158" fmla="*/ 7551 h 10000"/>
                <a:gd name="connsiteX159" fmla="*/ 2825 w 10000"/>
                <a:gd name="connsiteY159" fmla="*/ 7394 h 10000"/>
                <a:gd name="connsiteX160" fmla="*/ 3190 w 10000"/>
                <a:gd name="connsiteY160" fmla="*/ 7208 h 10000"/>
                <a:gd name="connsiteX161" fmla="*/ 3550 w 10000"/>
                <a:gd name="connsiteY161" fmla="*/ 7038 h 10000"/>
                <a:gd name="connsiteX162" fmla="*/ 3916 w 10000"/>
                <a:gd name="connsiteY162" fmla="*/ 6881 h 10000"/>
                <a:gd name="connsiteX163" fmla="*/ 4260 w 10000"/>
                <a:gd name="connsiteY163" fmla="*/ 6711 h 10000"/>
                <a:gd name="connsiteX164" fmla="*/ 4581 w 10000"/>
                <a:gd name="connsiteY164" fmla="*/ 6569 h 10000"/>
                <a:gd name="connsiteX165" fmla="*/ 4867 w 10000"/>
                <a:gd name="connsiteY165" fmla="*/ 6426 h 10000"/>
                <a:gd name="connsiteX166" fmla="*/ 5115 w 10000"/>
                <a:gd name="connsiteY166" fmla="*/ 6326 h 10000"/>
                <a:gd name="connsiteX167" fmla="*/ 5296 w 10000"/>
                <a:gd name="connsiteY167" fmla="*/ 6226 h 10000"/>
                <a:gd name="connsiteX168" fmla="*/ 5419 w 10000"/>
                <a:gd name="connsiteY168" fmla="*/ 6170 h 10000"/>
                <a:gd name="connsiteX169" fmla="*/ 5457 w 10000"/>
                <a:gd name="connsiteY169" fmla="*/ 6158 h 10000"/>
                <a:gd name="connsiteX170" fmla="*/ 5527 w 10000"/>
                <a:gd name="connsiteY170" fmla="*/ 6255 h 10000"/>
                <a:gd name="connsiteX171" fmla="*/ 5598 w 10000"/>
                <a:gd name="connsiteY171" fmla="*/ 6355 h 10000"/>
                <a:gd name="connsiteX172" fmla="*/ 5677 w 10000"/>
                <a:gd name="connsiteY172" fmla="*/ 6455 h 10000"/>
                <a:gd name="connsiteX173" fmla="*/ 5757 w 10000"/>
                <a:gd name="connsiteY173" fmla="*/ 6569 h 10000"/>
                <a:gd name="connsiteX174" fmla="*/ 5824 w 10000"/>
                <a:gd name="connsiteY174" fmla="*/ 6683 h 10000"/>
                <a:gd name="connsiteX175" fmla="*/ 5897 w 10000"/>
                <a:gd name="connsiteY175" fmla="*/ 6798 h 10000"/>
                <a:gd name="connsiteX176" fmla="*/ 5965 w 10000"/>
                <a:gd name="connsiteY176" fmla="*/ 6910 h 10000"/>
                <a:gd name="connsiteX177" fmla="*/ 6034 w 10000"/>
                <a:gd name="connsiteY177" fmla="*/ 7038 h 10000"/>
                <a:gd name="connsiteX178" fmla="*/ 6029 w 10000"/>
                <a:gd name="connsiteY178" fmla="*/ 7464 h 10000"/>
                <a:gd name="connsiteX179" fmla="*/ 6000 w 10000"/>
                <a:gd name="connsiteY179" fmla="*/ 7865 h 10000"/>
                <a:gd name="connsiteX180" fmla="*/ 5965 w 10000"/>
                <a:gd name="connsiteY180" fmla="*/ 8279 h 10000"/>
                <a:gd name="connsiteX181" fmla="*/ 5932 w 10000"/>
                <a:gd name="connsiteY181" fmla="*/ 8649 h 10000"/>
                <a:gd name="connsiteX182" fmla="*/ 5886 w 10000"/>
                <a:gd name="connsiteY182" fmla="*/ 8519 h 10000"/>
                <a:gd name="connsiteX183" fmla="*/ 5834 w 10000"/>
                <a:gd name="connsiteY183" fmla="*/ 8391 h 10000"/>
                <a:gd name="connsiteX184" fmla="*/ 5791 w 10000"/>
                <a:gd name="connsiteY184" fmla="*/ 8263 h 10000"/>
                <a:gd name="connsiteX185" fmla="*/ 5747 w 10000"/>
                <a:gd name="connsiteY185" fmla="*/ 8146 h 10000"/>
                <a:gd name="connsiteX186" fmla="*/ 5700 w 10000"/>
                <a:gd name="connsiteY186" fmla="*/ 8020 h 10000"/>
                <a:gd name="connsiteX187" fmla="*/ 5656 w 10000"/>
                <a:gd name="connsiteY187" fmla="*/ 7907 h 10000"/>
                <a:gd name="connsiteX188" fmla="*/ 5604 w 10000"/>
                <a:gd name="connsiteY188" fmla="*/ 7795 h 10000"/>
                <a:gd name="connsiteX189" fmla="*/ 5547 w 10000"/>
                <a:gd name="connsiteY189" fmla="*/ 7694 h 10000"/>
                <a:gd name="connsiteX190" fmla="*/ 5593 w 10000"/>
                <a:gd name="connsiteY190" fmla="*/ 7694 h 10000"/>
                <a:gd name="connsiteX191" fmla="*/ 5639 w 10000"/>
                <a:gd name="connsiteY191" fmla="*/ 7738 h 10000"/>
                <a:gd name="connsiteX192" fmla="*/ 5683 w 10000"/>
                <a:gd name="connsiteY192" fmla="*/ 7808 h 10000"/>
                <a:gd name="connsiteX193" fmla="*/ 5723 w 10000"/>
                <a:gd name="connsiteY193" fmla="*/ 7895 h 10000"/>
                <a:gd name="connsiteX194" fmla="*/ 5770 w 10000"/>
                <a:gd name="connsiteY194" fmla="*/ 7980 h 10000"/>
                <a:gd name="connsiteX195" fmla="*/ 5813 w 10000"/>
                <a:gd name="connsiteY195" fmla="*/ 8007 h 10000"/>
                <a:gd name="connsiteX196" fmla="*/ 5857 w 10000"/>
                <a:gd name="connsiteY196" fmla="*/ 8007 h 10000"/>
                <a:gd name="connsiteX197" fmla="*/ 5907 w 10000"/>
                <a:gd name="connsiteY197" fmla="*/ 7950 h 10000"/>
                <a:gd name="connsiteX198" fmla="*/ 5864 w 10000"/>
                <a:gd name="connsiteY198" fmla="*/ 7753 h 10000"/>
                <a:gd name="connsiteX199" fmla="*/ 5807 w 10000"/>
                <a:gd name="connsiteY199" fmla="*/ 7566 h 10000"/>
                <a:gd name="connsiteX200" fmla="*/ 5747 w 10000"/>
                <a:gd name="connsiteY200" fmla="*/ 7410 h 10000"/>
                <a:gd name="connsiteX201" fmla="*/ 5677 w 10000"/>
                <a:gd name="connsiteY201" fmla="*/ 7239 h 10000"/>
                <a:gd name="connsiteX202" fmla="*/ 5604 w 10000"/>
                <a:gd name="connsiteY202" fmla="*/ 7095 h 10000"/>
                <a:gd name="connsiteX203" fmla="*/ 5527 w 10000"/>
                <a:gd name="connsiteY203" fmla="*/ 6967 h 10000"/>
                <a:gd name="connsiteX204" fmla="*/ 5447 w 10000"/>
                <a:gd name="connsiteY204" fmla="*/ 6854 h 10000"/>
                <a:gd name="connsiteX205" fmla="*/ 5372 w 10000"/>
                <a:gd name="connsiteY205" fmla="*/ 6753 h 10000"/>
                <a:gd name="connsiteX206" fmla="*/ 5424 w 10000"/>
                <a:gd name="connsiteY206" fmla="*/ 6766 h 10000"/>
                <a:gd name="connsiteX207" fmla="*/ 5475 w 10000"/>
                <a:gd name="connsiteY207" fmla="*/ 6781 h 10000"/>
                <a:gd name="connsiteX208" fmla="*/ 5527 w 10000"/>
                <a:gd name="connsiteY208" fmla="*/ 6811 h 10000"/>
                <a:gd name="connsiteX209" fmla="*/ 5578 w 10000"/>
                <a:gd name="connsiteY209" fmla="*/ 6854 h 10000"/>
                <a:gd name="connsiteX210" fmla="*/ 5632 w 10000"/>
                <a:gd name="connsiteY210" fmla="*/ 6881 h 10000"/>
                <a:gd name="connsiteX211" fmla="*/ 5683 w 10000"/>
                <a:gd name="connsiteY211" fmla="*/ 6925 h 10000"/>
                <a:gd name="connsiteX212" fmla="*/ 5728 w 10000"/>
                <a:gd name="connsiteY212" fmla="*/ 6981 h 10000"/>
                <a:gd name="connsiteX213" fmla="*/ 5775 w 10000"/>
                <a:gd name="connsiteY213" fmla="*/ 7038 h 10000"/>
                <a:gd name="connsiteX214" fmla="*/ 5801 w 10000"/>
                <a:gd name="connsiteY214" fmla="*/ 7053 h 10000"/>
                <a:gd name="connsiteX215" fmla="*/ 5824 w 10000"/>
                <a:gd name="connsiteY215" fmla="*/ 7108 h 10000"/>
                <a:gd name="connsiteX216" fmla="*/ 5852 w 10000"/>
                <a:gd name="connsiteY216" fmla="*/ 7178 h 10000"/>
                <a:gd name="connsiteX217" fmla="*/ 5870 w 10000"/>
                <a:gd name="connsiteY217" fmla="*/ 7225 h 10000"/>
                <a:gd name="connsiteX218" fmla="*/ 5897 w 10000"/>
                <a:gd name="connsiteY218" fmla="*/ 7296 h 10000"/>
                <a:gd name="connsiteX219" fmla="*/ 5920 w 10000"/>
                <a:gd name="connsiteY219" fmla="*/ 7310 h 10000"/>
                <a:gd name="connsiteX220" fmla="*/ 5947 w 10000"/>
                <a:gd name="connsiteY220" fmla="*/ 7296 h 10000"/>
                <a:gd name="connsiteX221" fmla="*/ 5982 w 10000"/>
                <a:gd name="connsiteY221" fmla="*/ 7225 h 10000"/>
                <a:gd name="connsiteX222" fmla="*/ 5937 w 10000"/>
                <a:gd name="connsiteY222" fmla="*/ 7082 h 10000"/>
                <a:gd name="connsiteX223" fmla="*/ 5886 w 10000"/>
                <a:gd name="connsiteY223" fmla="*/ 6967 h 10000"/>
                <a:gd name="connsiteX224" fmla="*/ 5824 w 10000"/>
                <a:gd name="connsiteY224" fmla="*/ 6869 h 10000"/>
                <a:gd name="connsiteX225" fmla="*/ 5770 w 10000"/>
                <a:gd name="connsiteY225" fmla="*/ 6781 h 10000"/>
                <a:gd name="connsiteX226" fmla="*/ 5700 w 10000"/>
                <a:gd name="connsiteY226" fmla="*/ 6711 h 10000"/>
                <a:gd name="connsiteX227" fmla="*/ 5639 w 10000"/>
                <a:gd name="connsiteY227" fmla="*/ 6669 h 10000"/>
                <a:gd name="connsiteX228" fmla="*/ 5568 w 10000"/>
                <a:gd name="connsiteY228" fmla="*/ 6597 h 10000"/>
                <a:gd name="connsiteX229" fmla="*/ 5502 w 10000"/>
                <a:gd name="connsiteY229" fmla="*/ 6551 h 10000"/>
                <a:gd name="connsiteX230" fmla="*/ 5463 w 10000"/>
                <a:gd name="connsiteY230" fmla="*/ 6511 h 10000"/>
                <a:gd name="connsiteX231" fmla="*/ 5419 w 10000"/>
                <a:gd name="connsiteY231" fmla="*/ 6496 h 10000"/>
                <a:gd name="connsiteX232" fmla="*/ 5378 w 10000"/>
                <a:gd name="connsiteY232" fmla="*/ 6496 h 10000"/>
                <a:gd name="connsiteX233" fmla="*/ 5344 w 10000"/>
                <a:gd name="connsiteY233" fmla="*/ 6569 h 10000"/>
                <a:gd name="connsiteX234" fmla="*/ 5344 w 10000"/>
                <a:gd name="connsiteY234" fmla="*/ 6610 h 10000"/>
                <a:gd name="connsiteX235" fmla="*/ 5350 w 10000"/>
                <a:gd name="connsiteY235" fmla="*/ 6669 h 10000"/>
                <a:gd name="connsiteX236" fmla="*/ 5355 w 10000"/>
                <a:gd name="connsiteY236" fmla="*/ 6698 h 10000"/>
                <a:gd name="connsiteX237" fmla="*/ 5372 w 10000"/>
                <a:gd name="connsiteY237" fmla="*/ 6724 h 10000"/>
                <a:gd name="connsiteX238" fmla="*/ 5328 w 10000"/>
                <a:gd name="connsiteY238" fmla="*/ 6766 h 10000"/>
                <a:gd name="connsiteX239" fmla="*/ 5272 w 10000"/>
                <a:gd name="connsiteY239" fmla="*/ 6781 h 10000"/>
                <a:gd name="connsiteX240" fmla="*/ 5234 w 10000"/>
                <a:gd name="connsiteY240" fmla="*/ 6811 h 10000"/>
                <a:gd name="connsiteX241" fmla="*/ 5229 w 10000"/>
                <a:gd name="connsiteY241" fmla="*/ 6941 h 10000"/>
                <a:gd name="connsiteX242" fmla="*/ 5284 w 10000"/>
                <a:gd name="connsiteY242" fmla="*/ 6995 h 10000"/>
                <a:gd name="connsiteX243" fmla="*/ 5334 w 10000"/>
                <a:gd name="connsiteY243" fmla="*/ 7038 h 10000"/>
                <a:gd name="connsiteX244" fmla="*/ 5383 w 10000"/>
                <a:gd name="connsiteY244" fmla="*/ 7095 h 10000"/>
                <a:gd name="connsiteX245" fmla="*/ 5440 w 10000"/>
                <a:gd name="connsiteY245" fmla="*/ 7123 h 10000"/>
                <a:gd name="connsiteX246" fmla="*/ 5486 w 10000"/>
                <a:gd name="connsiteY246" fmla="*/ 7178 h 10000"/>
                <a:gd name="connsiteX247" fmla="*/ 5542 w 10000"/>
                <a:gd name="connsiteY247" fmla="*/ 7239 h 10000"/>
                <a:gd name="connsiteX248" fmla="*/ 5588 w 10000"/>
                <a:gd name="connsiteY248" fmla="*/ 7325 h 10000"/>
                <a:gd name="connsiteX249" fmla="*/ 5632 w 10000"/>
                <a:gd name="connsiteY249" fmla="*/ 7410 h 10000"/>
                <a:gd name="connsiteX250" fmla="*/ 5593 w 10000"/>
                <a:gd name="connsiteY250" fmla="*/ 7423 h 10000"/>
                <a:gd name="connsiteX251" fmla="*/ 5547 w 10000"/>
                <a:gd name="connsiteY251" fmla="*/ 7423 h 10000"/>
                <a:gd name="connsiteX252" fmla="*/ 5508 w 10000"/>
                <a:gd name="connsiteY252" fmla="*/ 7410 h 10000"/>
                <a:gd name="connsiteX253" fmla="*/ 5463 w 10000"/>
                <a:gd name="connsiteY253" fmla="*/ 7367 h 10000"/>
                <a:gd name="connsiteX254" fmla="*/ 5419 w 10000"/>
                <a:gd name="connsiteY254" fmla="*/ 7339 h 10000"/>
                <a:gd name="connsiteX255" fmla="*/ 5372 w 10000"/>
                <a:gd name="connsiteY255" fmla="*/ 7325 h 10000"/>
                <a:gd name="connsiteX256" fmla="*/ 5334 w 10000"/>
                <a:gd name="connsiteY256" fmla="*/ 7353 h 10000"/>
                <a:gd name="connsiteX257" fmla="*/ 5289 w 10000"/>
                <a:gd name="connsiteY257" fmla="*/ 7410 h 10000"/>
                <a:gd name="connsiteX258" fmla="*/ 5306 w 10000"/>
                <a:gd name="connsiteY258" fmla="*/ 7580 h 10000"/>
                <a:gd name="connsiteX259" fmla="*/ 5344 w 10000"/>
                <a:gd name="connsiteY259" fmla="*/ 7738 h 10000"/>
                <a:gd name="connsiteX260" fmla="*/ 5389 w 10000"/>
                <a:gd name="connsiteY260" fmla="*/ 7850 h 10000"/>
                <a:gd name="connsiteX261" fmla="*/ 5447 w 10000"/>
                <a:gd name="connsiteY261" fmla="*/ 7963 h 10000"/>
                <a:gd name="connsiteX262" fmla="*/ 5502 w 10000"/>
                <a:gd name="connsiteY262" fmla="*/ 8078 h 10000"/>
                <a:gd name="connsiteX263" fmla="*/ 5562 w 10000"/>
                <a:gd name="connsiteY263" fmla="*/ 8206 h 10000"/>
                <a:gd name="connsiteX264" fmla="*/ 5604 w 10000"/>
                <a:gd name="connsiteY264" fmla="*/ 8376 h 10000"/>
                <a:gd name="connsiteX265" fmla="*/ 5644 w 10000"/>
                <a:gd name="connsiteY265" fmla="*/ 8547 h 10000"/>
                <a:gd name="connsiteX266" fmla="*/ 5542 w 10000"/>
                <a:gd name="connsiteY266" fmla="*/ 8606 h 10000"/>
                <a:gd name="connsiteX267" fmla="*/ 5429 w 10000"/>
                <a:gd name="connsiteY267" fmla="*/ 8664 h 10000"/>
                <a:gd name="connsiteX268" fmla="*/ 5328 w 10000"/>
                <a:gd name="connsiteY268" fmla="*/ 8750 h 10000"/>
                <a:gd name="connsiteX269" fmla="*/ 5224 w 10000"/>
                <a:gd name="connsiteY269" fmla="*/ 8835 h 10000"/>
                <a:gd name="connsiteX270" fmla="*/ 5121 w 10000"/>
                <a:gd name="connsiteY270" fmla="*/ 8920 h 10000"/>
                <a:gd name="connsiteX271" fmla="*/ 5013 w 10000"/>
                <a:gd name="connsiteY271" fmla="*/ 8977 h 10000"/>
                <a:gd name="connsiteX272" fmla="*/ 4904 w 10000"/>
                <a:gd name="connsiteY272" fmla="*/ 9033 h 10000"/>
                <a:gd name="connsiteX273" fmla="*/ 4800 w 10000"/>
                <a:gd name="connsiteY273" fmla="*/ 9048 h 10000"/>
                <a:gd name="connsiteX274" fmla="*/ 4822 w 10000"/>
                <a:gd name="connsiteY274" fmla="*/ 8693 h 10000"/>
                <a:gd name="connsiteX275" fmla="*/ 4832 w 10000"/>
                <a:gd name="connsiteY275" fmla="*/ 8292 h 10000"/>
                <a:gd name="connsiteX276" fmla="*/ 4822 w 10000"/>
                <a:gd name="connsiteY276" fmla="*/ 7907 h 10000"/>
                <a:gd name="connsiteX277" fmla="*/ 4800 w 10000"/>
                <a:gd name="connsiteY277" fmla="*/ 7551 h 10000"/>
                <a:gd name="connsiteX278" fmla="*/ 4772 w 10000"/>
                <a:gd name="connsiteY278" fmla="*/ 7437 h 10000"/>
                <a:gd name="connsiteX279" fmla="*/ 4744 w 10000"/>
                <a:gd name="connsiteY279" fmla="*/ 7310 h 10000"/>
                <a:gd name="connsiteX280" fmla="*/ 4710 w 10000"/>
                <a:gd name="connsiteY280" fmla="*/ 7194 h 10000"/>
                <a:gd name="connsiteX281" fmla="*/ 4659 w 10000"/>
                <a:gd name="connsiteY281" fmla="*/ 7151 h 10000"/>
                <a:gd name="connsiteX282" fmla="*/ 4607 w 10000"/>
                <a:gd name="connsiteY282" fmla="*/ 7394 h 10000"/>
                <a:gd name="connsiteX283" fmla="*/ 4575 w 10000"/>
                <a:gd name="connsiteY283" fmla="*/ 7639 h 10000"/>
                <a:gd name="connsiteX284" fmla="*/ 4540 w 10000"/>
                <a:gd name="connsiteY284" fmla="*/ 7879 h 10000"/>
                <a:gd name="connsiteX285" fmla="*/ 4483 w 10000"/>
                <a:gd name="connsiteY285" fmla="*/ 8106 h 10000"/>
                <a:gd name="connsiteX286" fmla="*/ 4260 w 10000"/>
                <a:gd name="connsiteY286" fmla="*/ 7151 h 10000"/>
                <a:gd name="connsiteX287" fmla="*/ 4192 w 10000"/>
                <a:gd name="connsiteY287" fmla="*/ 7151 h 10000"/>
                <a:gd name="connsiteX288" fmla="*/ 4192 w 10000"/>
                <a:gd name="connsiteY288" fmla="*/ 7310 h 10000"/>
                <a:gd name="connsiteX289" fmla="*/ 4239 w 10000"/>
                <a:gd name="connsiteY289" fmla="*/ 7480 h 10000"/>
                <a:gd name="connsiteX290" fmla="*/ 4278 w 10000"/>
                <a:gd name="connsiteY290" fmla="*/ 7666 h 10000"/>
                <a:gd name="connsiteX291" fmla="*/ 4309 w 10000"/>
                <a:gd name="connsiteY291" fmla="*/ 7850 h 10000"/>
                <a:gd name="connsiteX292" fmla="*/ 4343 w 10000"/>
                <a:gd name="connsiteY292" fmla="*/ 8050 h 10000"/>
                <a:gd name="connsiteX293" fmla="*/ 4372 w 10000"/>
                <a:gd name="connsiteY293" fmla="*/ 8221 h 10000"/>
                <a:gd name="connsiteX294" fmla="*/ 4400 w 10000"/>
                <a:gd name="connsiteY294" fmla="*/ 8418 h 10000"/>
                <a:gd name="connsiteX295" fmla="*/ 4418 w 10000"/>
                <a:gd name="connsiteY295" fmla="*/ 8635 h 10000"/>
                <a:gd name="connsiteX296" fmla="*/ 4439 w 10000"/>
                <a:gd name="connsiteY296" fmla="*/ 8835 h 10000"/>
                <a:gd name="connsiteX297" fmla="*/ 4490 w 10000"/>
                <a:gd name="connsiteY297" fmla="*/ 8805 h 10000"/>
                <a:gd name="connsiteX298" fmla="*/ 4535 w 10000"/>
                <a:gd name="connsiteY298" fmla="*/ 8723 h 10000"/>
                <a:gd name="connsiteX299" fmla="*/ 4570 w 10000"/>
                <a:gd name="connsiteY299" fmla="*/ 8635 h 10000"/>
                <a:gd name="connsiteX300" fmla="*/ 4601 w 10000"/>
                <a:gd name="connsiteY300" fmla="*/ 8534 h 10000"/>
                <a:gd name="connsiteX301" fmla="*/ 4624 w 10000"/>
                <a:gd name="connsiteY301" fmla="*/ 8418 h 10000"/>
                <a:gd name="connsiteX302" fmla="*/ 4649 w 10000"/>
                <a:gd name="connsiteY302" fmla="*/ 8292 h 10000"/>
                <a:gd name="connsiteX303" fmla="*/ 4667 w 10000"/>
                <a:gd name="connsiteY303" fmla="*/ 8178 h 10000"/>
                <a:gd name="connsiteX304" fmla="*/ 4689 w 10000"/>
                <a:gd name="connsiteY304" fmla="*/ 8066 h 10000"/>
                <a:gd name="connsiteX305" fmla="*/ 4710 w 10000"/>
                <a:gd name="connsiteY305" fmla="*/ 8178 h 10000"/>
                <a:gd name="connsiteX306" fmla="*/ 4700 w 10000"/>
                <a:gd name="connsiteY306" fmla="*/ 8432 h 10000"/>
                <a:gd name="connsiteX307" fmla="*/ 4673 w 10000"/>
                <a:gd name="connsiteY307" fmla="*/ 8705 h 10000"/>
                <a:gd name="connsiteX308" fmla="*/ 4649 w 10000"/>
                <a:gd name="connsiteY308" fmla="*/ 8948 h 10000"/>
                <a:gd name="connsiteX309" fmla="*/ 4607 w 10000"/>
                <a:gd name="connsiteY309" fmla="*/ 9205 h 10000"/>
                <a:gd name="connsiteX310" fmla="*/ 4570 w 10000"/>
                <a:gd name="connsiteY310" fmla="*/ 9459 h 10000"/>
                <a:gd name="connsiteX311" fmla="*/ 4530 w 10000"/>
                <a:gd name="connsiteY311" fmla="*/ 9703 h 10000"/>
                <a:gd name="connsiteX312" fmla="*/ 4734 w 10000"/>
                <a:gd name="connsiteY312" fmla="*/ 9861 h 10000"/>
                <a:gd name="connsiteX313" fmla="*/ 4749 w 10000"/>
                <a:gd name="connsiteY313" fmla="*/ 9673 h 10000"/>
                <a:gd name="connsiteX314" fmla="*/ 4772 w 10000"/>
                <a:gd name="connsiteY314" fmla="*/ 9516 h 10000"/>
                <a:gd name="connsiteX315" fmla="*/ 4888 w 10000"/>
                <a:gd name="connsiteY315" fmla="*/ 9474 h 10000"/>
                <a:gd name="connsiteX316" fmla="*/ 5013 w 10000"/>
                <a:gd name="connsiteY316" fmla="*/ 9389 h 10000"/>
                <a:gd name="connsiteX317" fmla="*/ 5137 w 10000"/>
                <a:gd name="connsiteY317" fmla="*/ 9304 h 10000"/>
                <a:gd name="connsiteX318" fmla="*/ 5261 w 10000"/>
                <a:gd name="connsiteY318" fmla="*/ 9233 h 10000"/>
                <a:gd name="connsiteX319" fmla="*/ 5383 w 10000"/>
                <a:gd name="connsiteY319" fmla="*/ 9148 h 10000"/>
                <a:gd name="connsiteX320" fmla="*/ 5502 w 10000"/>
                <a:gd name="connsiteY320" fmla="*/ 9063 h 10000"/>
                <a:gd name="connsiteX321" fmla="*/ 5627 w 10000"/>
                <a:gd name="connsiteY321" fmla="*/ 8977 h 10000"/>
                <a:gd name="connsiteX322" fmla="*/ 5747 w 10000"/>
                <a:gd name="connsiteY32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8484 w 10000"/>
                <a:gd name="connsiteY62" fmla="*/ 2763 h 10000"/>
                <a:gd name="connsiteX63" fmla="*/ 8370 w 10000"/>
                <a:gd name="connsiteY63" fmla="*/ 2593 h 10000"/>
                <a:gd name="connsiteX64" fmla="*/ 8322 w 10000"/>
                <a:gd name="connsiteY64" fmla="*/ 2478 h 10000"/>
                <a:gd name="connsiteX65" fmla="*/ 8278 w 10000"/>
                <a:gd name="connsiteY65" fmla="*/ 2351 h 10000"/>
                <a:gd name="connsiteX66" fmla="*/ 8300 w 10000"/>
                <a:gd name="connsiteY66" fmla="*/ 2295 h 10000"/>
                <a:gd name="connsiteX67" fmla="*/ 8317 w 10000"/>
                <a:gd name="connsiteY67" fmla="*/ 2238 h 10000"/>
                <a:gd name="connsiteX68" fmla="*/ 8334 w 10000"/>
                <a:gd name="connsiteY68" fmla="*/ 2168 h 10000"/>
                <a:gd name="connsiteX69" fmla="*/ 8350 w 10000"/>
                <a:gd name="connsiteY69" fmla="*/ 2112 h 10000"/>
                <a:gd name="connsiteX70" fmla="*/ 8397 w 10000"/>
                <a:gd name="connsiteY70" fmla="*/ 1753 h 10000"/>
                <a:gd name="connsiteX71" fmla="*/ 8414 w 10000"/>
                <a:gd name="connsiteY71" fmla="*/ 1397 h 10000"/>
                <a:gd name="connsiteX72" fmla="*/ 8414 w 10000"/>
                <a:gd name="connsiteY72" fmla="*/ 1042 h 10000"/>
                <a:gd name="connsiteX73" fmla="*/ 8403 w 10000"/>
                <a:gd name="connsiteY73" fmla="*/ 685 h 10000"/>
                <a:gd name="connsiteX74" fmla="*/ 8370 w 10000"/>
                <a:gd name="connsiteY74" fmla="*/ 330 h 10000"/>
                <a:gd name="connsiteX75" fmla="*/ 8317 w 10000"/>
                <a:gd name="connsiteY75" fmla="*/ 0 h 10000"/>
                <a:gd name="connsiteX76" fmla="*/ 7834 w 10000"/>
                <a:gd name="connsiteY76" fmla="*/ 1925 h 10000"/>
                <a:gd name="connsiteX77" fmla="*/ 7704 w 10000"/>
                <a:gd name="connsiteY77" fmla="*/ 1955 h 10000"/>
                <a:gd name="connsiteX78" fmla="*/ 7580 w 10000"/>
                <a:gd name="connsiteY78" fmla="*/ 2025 h 10000"/>
                <a:gd name="connsiteX79" fmla="*/ 7457 w 10000"/>
                <a:gd name="connsiteY79" fmla="*/ 2112 h 10000"/>
                <a:gd name="connsiteX80" fmla="*/ 7338 w 10000"/>
                <a:gd name="connsiteY80" fmla="*/ 2195 h 10000"/>
                <a:gd name="connsiteX81" fmla="*/ 7224 w 10000"/>
                <a:gd name="connsiteY81" fmla="*/ 2337 h 10000"/>
                <a:gd name="connsiteX82" fmla="*/ 6050 w 10000"/>
                <a:gd name="connsiteY82" fmla="*/ 6569 h 10000"/>
                <a:gd name="connsiteX83" fmla="*/ 5932 w 10000"/>
                <a:gd name="connsiteY83" fmla="*/ 6439 h 10000"/>
                <a:gd name="connsiteX84" fmla="*/ 5834 w 10000"/>
                <a:gd name="connsiteY84" fmla="*/ 6371 h 10000"/>
                <a:gd name="connsiteX85" fmla="*/ 5747 w 10000"/>
                <a:gd name="connsiteY85" fmla="*/ 6284 h 10000"/>
                <a:gd name="connsiteX86" fmla="*/ 5656 w 10000"/>
                <a:gd name="connsiteY86" fmla="*/ 6185 h 10000"/>
                <a:gd name="connsiteX87" fmla="*/ 5573 w 10000"/>
                <a:gd name="connsiteY87" fmla="*/ 6100 h 10000"/>
                <a:gd name="connsiteX88" fmla="*/ 5514 w 10000"/>
                <a:gd name="connsiteY88" fmla="*/ 6000 h 10000"/>
                <a:gd name="connsiteX89" fmla="*/ 5486 w 10000"/>
                <a:gd name="connsiteY89" fmla="*/ 5886 h 10000"/>
                <a:gd name="connsiteX90" fmla="*/ 5372 w 10000"/>
                <a:gd name="connsiteY90" fmla="*/ 5928 h 10000"/>
                <a:gd name="connsiteX91" fmla="*/ 5188 w 10000"/>
                <a:gd name="connsiteY91" fmla="*/ 6013 h 10000"/>
                <a:gd name="connsiteX92" fmla="*/ 4958 w 10000"/>
                <a:gd name="connsiteY92" fmla="*/ 6100 h 10000"/>
                <a:gd name="connsiteX93" fmla="*/ 4683 w 10000"/>
                <a:gd name="connsiteY93" fmla="*/ 6226 h 10000"/>
                <a:gd name="connsiteX94" fmla="*/ 4367 w 10000"/>
                <a:gd name="connsiteY94" fmla="*/ 6355 h 10000"/>
                <a:gd name="connsiteX95" fmla="*/ 4028 w 10000"/>
                <a:gd name="connsiteY95" fmla="*/ 6483 h 10000"/>
                <a:gd name="connsiteX96" fmla="*/ 3680 w 10000"/>
                <a:gd name="connsiteY96" fmla="*/ 6637 h 10000"/>
                <a:gd name="connsiteX97" fmla="*/ 3324 w 10000"/>
                <a:gd name="connsiteY97" fmla="*/ 6781 h 10000"/>
                <a:gd name="connsiteX98" fmla="*/ 2974 w 10000"/>
                <a:gd name="connsiteY98" fmla="*/ 6925 h 10000"/>
                <a:gd name="connsiteX99" fmla="*/ 2645 w 10000"/>
                <a:gd name="connsiteY99" fmla="*/ 7082 h 10000"/>
                <a:gd name="connsiteX100" fmla="*/ 2337 w 10000"/>
                <a:gd name="connsiteY100" fmla="*/ 7208 h 10000"/>
                <a:gd name="connsiteX101" fmla="*/ 2054 w 10000"/>
                <a:gd name="connsiteY101" fmla="*/ 7325 h 10000"/>
                <a:gd name="connsiteX102" fmla="*/ 1824 w 10000"/>
                <a:gd name="connsiteY102" fmla="*/ 7423 h 10000"/>
                <a:gd name="connsiteX103" fmla="*/ 1648 w 10000"/>
                <a:gd name="connsiteY103" fmla="*/ 7480 h 10000"/>
                <a:gd name="connsiteX104" fmla="*/ 1529 w 10000"/>
                <a:gd name="connsiteY104" fmla="*/ 7538 h 10000"/>
                <a:gd name="connsiteX105" fmla="*/ 1492 w 10000"/>
                <a:gd name="connsiteY105" fmla="*/ 7551 h 10000"/>
                <a:gd name="connsiteX106" fmla="*/ 1400 w 10000"/>
                <a:gd name="connsiteY106" fmla="*/ 7480 h 10000"/>
                <a:gd name="connsiteX107" fmla="*/ 1311 w 10000"/>
                <a:gd name="connsiteY107" fmla="*/ 7410 h 10000"/>
                <a:gd name="connsiteX108" fmla="*/ 1228 w 10000"/>
                <a:gd name="connsiteY108" fmla="*/ 7339 h 10000"/>
                <a:gd name="connsiteX109" fmla="*/ 1138 w 10000"/>
                <a:gd name="connsiteY109" fmla="*/ 7254 h 10000"/>
                <a:gd name="connsiteX110" fmla="*/ 1046 w 10000"/>
                <a:gd name="connsiteY110" fmla="*/ 7178 h 10000"/>
                <a:gd name="connsiteX111" fmla="*/ 956 w 10000"/>
                <a:gd name="connsiteY111" fmla="*/ 7095 h 10000"/>
                <a:gd name="connsiteX112" fmla="*/ 871 w 10000"/>
                <a:gd name="connsiteY112" fmla="*/ 7024 h 10000"/>
                <a:gd name="connsiteX113" fmla="*/ 783 w 10000"/>
                <a:gd name="connsiteY113" fmla="*/ 6941 h 10000"/>
                <a:gd name="connsiteX114" fmla="*/ 694 w 10000"/>
                <a:gd name="connsiteY114" fmla="*/ 6869 h 10000"/>
                <a:gd name="connsiteX115" fmla="*/ 600 w 10000"/>
                <a:gd name="connsiteY115" fmla="*/ 6798 h 10000"/>
                <a:gd name="connsiteX116" fmla="*/ 517 w 10000"/>
                <a:gd name="connsiteY116" fmla="*/ 6711 h 10000"/>
                <a:gd name="connsiteX117" fmla="*/ 423 w 10000"/>
                <a:gd name="connsiteY117" fmla="*/ 6653 h 10000"/>
                <a:gd name="connsiteX118" fmla="*/ 333 w 10000"/>
                <a:gd name="connsiteY118" fmla="*/ 6582 h 10000"/>
                <a:gd name="connsiteX119" fmla="*/ 243 w 10000"/>
                <a:gd name="connsiteY119" fmla="*/ 6511 h 10000"/>
                <a:gd name="connsiteX120" fmla="*/ 152 w 10000"/>
                <a:gd name="connsiteY120" fmla="*/ 6455 h 10000"/>
                <a:gd name="connsiteX121" fmla="*/ 61 w 10000"/>
                <a:gd name="connsiteY121" fmla="*/ 6385 h 10000"/>
                <a:gd name="connsiteX122" fmla="*/ 0 w 10000"/>
                <a:gd name="connsiteY122" fmla="*/ 6551 h 10000"/>
                <a:gd name="connsiteX123" fmla="*/ 15 w 10000"/>
                <a:gd name="connsiteY123" fmla="*/ 6582 h 10000"/>
                <a:gd name="connsiteX124" fmla="*/ 55 w 10000"/>
                <a:gd name="connsiteY124" fmla="*/ 6637 h 10000"/>
                <a:gd name="connsiteX125" fmla="*/ 116 w 10000"/>
                <a:gd name="connsiteY125" fmla="*/ 6698 h 10000"/>
                <a:gd name="connsiteX126" fmla="*/ 195 w 10000"/>
                <a:gd name="connsiteY126" fmla="*/ 6781 h 10000"/>
                <a:gd name="connsiteX127" fmla="*/ 293 w 10000"/>
                <a:gd name="connsiteY127" fmla="*/ 6869 h 10000"/>
                <a:gd name="connsiteX128" fmla="*/ 402 w 10000"/>
                <a:gd name="connsiteY128" fmla="*/ 6967 h 10000"/>
                <a:gd name="connsiteX129" fmla="*/ 505 w 10000"/>
                <a:gd name="connsiteY129" fmla="*/ 7082 h 10000"/>
                <a:gd name="connsiteX130" fmla="*/ 617 w 10000"/>
                <a:gd name="connsiteY130" fmla="*/ 7178 h 10000"/>
                <a:gd name="connsiteX131" fmla="*/ 731 w 10000"/>
                <a:gd name="connsiteY131" fmla="*/ 7296 h 10000"/>
                <a:gd name="connsiteX132" fmla="*/ 837 w 10000"/>
                <a:gd name="connsiteY132" fmla="*/ 7394 h 10000"/>
                <a:gd name="connsiteX133" fmla="*/ 946 w 10000"/>
                <a:gd name="connsiteY133" fmla="*/ 7480 h 10000"/>
                <a:gd name="connsiteX134" fmla="*/ 1034 w 10000"/>
                <a:gd name="connsiteY134" fmla="*/ 7566 h 10000"/>
                <a:gd name="connsiteX135" fmla="*/ 1107 w 10000"/>
                <a:gd name="connsiteY135" fmla="*/ 7653 h 10000"/>
                <a:gd name="connsiteX136" fmla="*/ 1169 w 10000"/>
                <a:gd name="connsiteY136" fmla="*/ 7694 h 10000"/>
                <a:gd name="connsiteX137" fmla="*/ 1212 w 10000"/>
                <a:gd name="connsiteY137" fmla="*/ 7738 h 10000"/>
                <a:gd name="connsiteX138" fmla="*/ 1223 w 10000"/>
                <a:gd name="connsiteY138" fmla="*/ 7753 h 10000"/>
                <a:gd name="connsiteX139" fmla="*/ 1217 w 10000"/>
                <a:gd name="connsiteY139" fmla="*/ 7753 h 10000"/>
                <a:gd name="connsiteX140" fmla="*/ 1194 w 10000"/>
                <a:gd name="connsiteY140" fmla="*/ 7766 h 10000"/>
                <a:gd name="connsiteX141" fmla="*/ 1169 w 10000"/>
                <a:gd name="connsiteY141" fmla="*/ 7795 h 10000"/>
                <a:gd name="connsiteX142" fmla="*/ 1138 w 10000"/>
                <a:gd name="connsiteY142" fmla="*/ 7836 h 10000"/>
                <a:gd name="connsiteX143" fmla="*/ 1096 w 10000"/>
                <a:gd name="connsiteY143" fmla="*/ 7865 h 10000"/>
                <a:gd name="connsiteX144" fmla="*/ 1062 w 10000"/>
                <a:gd name="connsiteY144" fmla="*/ 7907 h 10000"/>
                <a:gd name="connsiteX145" fmla="*/ 1034 w 10000"/>
                <a:gd name="connsiteY145" fmla="*/ 7950 h 10000"/>
                <a:gd name="connsiteX146" fmla="*/ 1006 w 10000"/>
                <a:gd name="connsiteY146" fmla="*/ 7993 h 10000"/>
                <a:gd name="connsiteX147" fmla="*/ 2761 w 10000"/>
                <a:gd name="connsiteY147" fmla="*/ 9944 h 10000"/>
                <a:gd name="connsiteX148" fmla="*/ 2798 w 10000"/>
                <a:gd name="connsiteY148" fmla="*/ 9987 h 10000"/>
                <a:gd name="connsiteX149" fmla="*/ 2825 w 10000"/>
                <a:gd name="connsiteY149" fmla="*/ 10000 h 10000"/>
                <a:gd name="connsiteX150" fmla="*/ 2858 w 10000"/>
                <a:gd name="connsiteY150" fmla="*/ 10000 h 10000"/>
                <a:gd name="connsiteX151" fmla="*/ 2893 w 10000"/>
                <a:gd name="connsiteY151" fmla="*/ 9928 h 10000"/>
                <a:gd name="connsiteX152" fmla="*/ 1384 w 10000"/>
                <a:gd name="connsiteY152" fmla="*/ 8106 h 10000"/>
                <a:gd name="connsiteX153" fmla="*/ 1486 w 10000"/>
                <a:gd name="connsiteY153" fmla="*/ 8050 h 10000"/>
                <a:gd name="connsiteX154" fmla="*/ 1661 w 10000"/>
                <a:gd name="connsiteY154" fmla="*/ 7963 h 10000"/>
                <a:gd name="connsiteX155" fmla="*/ 1890 w 10000"/>
                <a:gd name="connsiteY155" fmla="*/ 7836 h 10000"/>
                <a:gd name="connsiteX156" fmla="*/ 2167 w 10000"/>
                <a:gd name="connsiteY156" fmla="*/ 7694 h 10000"/>
                <a:gd name="connsiteX157" fmla="*/ 2482 w 10000"/>
                <a:gd name="connsiteY157" fmla="*/ 7551 h 10000"/>
                <a:gd name="connsiteX158" fmla="*/ 2825 w 10000"/>
                <a:gd name="connsiteY158" fmla="*/ 7394 h 10000"/>
                <a:gd name="connsiteX159" fmla="*/ 3190 w 10000"/>
                <a:gd name="connsiteY159" fmla="*/ 7208 h 10000"/>
                <a:gd name="connsiteX160" fmla="*/ 3550 w 10000"/>
                <a:gd name="connsiteY160" fmla="*/ 7038 h 10000"/>
                <a:gd name="connsiteX161" fmla="*/ 3916 w 10000"/>
                <a:gd name="connsiteY161" fmla="*/ 6881 h 10000"/>
                <a:gd name="connsiteX162" fmla="*/ 4260 w 10000"/>
                <a:gd name="connsiteY162" fmla="*/ 6711 h 10000"/>
                <a:gd name="connsiteX163" fmla="*/ 4581 w 10000"/>
                <a:gd name="connsiteY163" fmla="*/ 6569 h 10000"/>
                <a:gd name="connsiteX164" fmla="*/ 4867 w 10000"/>
                <a:gd name="connsiteY164" fmla="*/ 6426 h 10000"/>
                <a:gd name="connsiteX165" fmla="*/ 5115 w 10000"/>
                <a:gd name="connsiteY165" fmla="*/ 6326 h 10000"/>
                <a:gd name="connsiteX166" fmla="*/ 5296 w 10000"/>
                <a:gd name="connsiteY166" fmla="*/ 6226 h 10000"/>
                <a:gd name="connsiteX167" fmla="*/ 5419 w 10000"/>
                <a:gd name="connsiteY167" fmla="*/ 6170 h 10000"/>
                <a:gd name="connsiteX168" fmla="*/ 5457 w 10000"/>
                <a:gd name="connsiteY168" fmla="*/ 6158 h 10000"/>
                <a:gd name="connsiteX169" fmla="*/ 5527 w 10000"/>
                <a:gd name="connsiteY169" fmla="*/ 6255 h 10000"/>
                <a:gd name="connsiteX170" fmla="*/ 5598 w 10000"/>
                <a:gd name="connsiteY170" fmla="*/ 6355 h 10000"/>
                <a:gd name="connsiteX171" fmla="*/ 5677 w 10000"/>
                <a:gd name="connsiteY171" fmla="*/ 6455 h 10000"/>
                <a:gd name="connsiteX172" fmla="*/ 5757 w 10000"/>
                <a:gd name="connsiteY172" fmla="*/ 6569 h 10000"/>
                <a:gd name="connsiteX173" fmla="*/ 5824 w 10000"/>
                <a:gd name="connsiteY173" fmla="*/ 6683 h 10000"/>
                <a:gd name="connsiteX174" fmla="*/ 5897 w 10000"/>
                <a:gd name="connsiteY174" fmla="*/ 6798 h 10000"/>
                <a:gd name="connsiteX175" fmla="*/ 5965 w 10000"/>
                <a:gd name="connsiteY175" fmla="*/ 6910 h 10000"/>
                <a:gd name="connsiteX176" fmla="*/ 6034 w 10000"/>
                <a:gd name="connsiteY176" fmla="*/ 7038 h 10000"/>
                <a:gd name="connsiteX177" fmla="*/ 6029 w 10000"/>
                <a:gd name="connsiteY177" fmla="*/ 7464 h 10000"/>
                <a:gd name="connsiteX178" fmla="*/ 6000 w 10000"/>
                <a:gd name="connsiteY178" fmla="*/ 7865 h 10000"/>
                <a:gd name="connsiteX179" fmla="*/ 5965 w 10000"/>
                <a:gd name="connsiteY179" fmla="*/ 8279 h 10000"/>
                <a:gd name="connsiteX180" fmla="*/ 5932 w 10000"/>
                <a:gd name="connsiteY180" fmla="*/ 8649 h 10000"/>
                <a:gd name="connsiteX181" fmla="*/ 5886 w 10000"/>
                <a:gd name="connsiteY181" fmla="*/ 8519 h 10000"/>
                <a:gd name="connsiteX182" fmla="*/ 5834 w 10000"/>
                <a:gd name="connsiteY182" fmla="*/ 8391 h 10000"/>
                <a:gd name="connsiteX183" fmla="*/ 5791 w 10000"/>
                <a:gd name="connsiteY183" fmla="*/ 8263 h 10000"/>
                <a:gd name="connsiteX184" fmla="*/ 5747 w 10000"/>
                <a:gd name="connsiteY184" fmla="*/ 8146 h 10000"/>
                <a:gd name="connsiteX185" fmla="*/ 5700 w 10000"/>
                <a:gd name="connsiteY185" fmla="*/ 8020 h 10000"/>
                <a:gd name="connsiteX186" fmla="*/ 5656 w 10000"/>
                <a:gd name="connsiteY186" fmla="*/ 7907 h 10000"/>
                <a:gd name="connsiteX187" fmla="*/ 5604 w 10000"/>
                <a:gd name="connsiteY187" fmla="*/ 7795 h 10000"/>
                <a:gd name="connsiteX188" fmla="*/ 5547 w 10000"/>
                <a:gd name="connsiteY188" fmla="*/ 7694 h 10000"/>
                <a:gd name="connsiteX189" fmla="*/ 5593 w 10000"/>
                <a:gd name="connsiteY189" fmla="*/ 7694 h 10000"/>
                <a:gd name="connsiteX190" fmla="*/ 5639 w 10000"/>
                <a:gd name="connsiteY190" fmla="*/ 7738 h 10000"/>
                <a:gd name="connsiteX191" fmla="*/ 5683 w 10000"/>
                <a:gd name="connsiteY191" fmla="*/ 7808 h 10000"/>
                <a:gd name="connsiteX192" fmla="*/ 5723 w 10000"/>
                <a:gd name="connsiteY192" fmla="*/ 7895 h 10000"/>
                <a:gd name="connsiteX193" fmla="*/ 5770 w 10000"/>
                <a:gd name="connsiteY193" fmla="*/ 7980 h 10000"/>
                <a:gd name="connsiteX194" fmla="*/ 5813 w 10000"/>
                <a:gd name="connsiteY194" fmla="*/ 8007 h 10000"/>
                <a:gd name="connsiteX195" fmla="*/ 5857 w 10000"/>
                <a:gd name="connsiteY195" fmla="*/ 8007 h 10000"/>
                <a:gd name="connsiteX196" fmla="*/ 5907 w 10000"/>
                <a:gd name="connsiteY196" fmla="*/ 7950 h 10000"/>
                <a:gd name="connsiteX197" fmla="*/ 5864 w 10000"/>
                <a:gd name="connsiteY197" fmla="*/ 7753 h 10000"/>
                <a:gd name="connsiteX198" fmla="*/ 5807 w 10000"/>
                <a:gd name="connsiteY198" fmla="*/ 7566 h 10000"/>
                <a:gd name="connsiteX199" fmla="*/ 5747 w 10000"/>
                <a:gd name="connsiteY199" fmla="*/ 7410 h 10000"/>
                <a:gd name="connsiteX200" fmla="*/ 5677 w 10000"/>
                <a:gd name="connsiteY200" fmla="*/ 7239 h 10000"/>
                <a:gd name="connsiteX201" fmla="*/ 5604 w 10000"/>
                <a:gd name="connsiteY201" fmla="*/ 7095 h 10000"/>
                <a:gd name="connsiteX202" fmla="*/ 5527 w 10000"/>
                <a:gd name="connsiteY202" fmla="*/ 6967 h 10000"/>
                <a:gd name="connsiteX203" fmla="*/ 5447 w 10000"/>
                <a:gd name="connsiteY203" fmla="*/ 6854 h 10000"/>
                <a:gd name="connsiteX204" fmla="*/ 5372 w 10000"/>
                <a:gd name="connsiteY204" fmla="*/ 6753 h 10000"/>
                <a:gd name="connsiteX205" fmla="*/ 5424 w 10000"/>
                <a:gd name="connsiteY205" fmla="*/ 6766 h 10000"/>
                <a:gd name="connsiteX206" fmla="*/ 5475 w 10000"/>
                <a:gd name="connsiteY206" fmla="*/ 6781 h 10000"/>
                <a:gd name="connsiteX207" fmla="*/ 5527 w 10000"/>
                <a:gd name="connsiteY207" fmla="*/ 6811 h 10000"/>
                <a:gd name="connsiteX208" fmla="*/ 5578 w 10000"/>
                <a:gd name="connsiteY208" fmla="*/ 6854 h 10000"/>
                <a:gd name="connsiteX209" fmla="*/ 5632 w 10000"/>
                <a:gd name="connsiteY209" fmla="*/ 6881 h 10000"/>
                <a:gd name="connsiteX210" fmla="*/ 5683 w 10000"/>
                <a:gd name="connsiteY210" fmla="*/ 6925 h 10000"/>
                <a:gd name="connsiteX211" fmla="*/ 5728 w 10000"/>
                <a:gd name="connsiteY211" fmla="*/ 6981 h 10000"/>
                <a:gd name="connsiteX212" fmla="*/ 5775 w 10000"/>
                <a:gd name="connsiteY212" fmla="*/ 7038 h 10000"/>
                <a:gd name="connsiteX213" fmla="*/ 5801 w 10000"/>
                <a:gd name="connsiteY213" fmla="*/ 7053 h 10000"/>
                <a:gd name="connsiteX214" fmla="*/ 5824 w 10000"/>
                <a:gd name="connsiteY214" fmla="*/ 7108 h 10000"/>
                <a:gd name="connsiteX215" fmla="*/ 5852 w 10000"/>
                <a:gd name="connsiteY215" fmla="*/ 7178 h 10000"/>
                <a:gd name="connsiteX216" fmla="*/ 5870 w 10000"/>
                <a:gd name="connsiteY216" fmla="*/ 7225 h 10000"/>
                <a:gd name="connsiteX217" fmla="*/ 5897 w 10000"/>
                <a:gd name="connsiteY217" fmla="*/ 7296 h 10000"/>
                <a:gd name="connsiteX218" fmla="*/ 5920 w 10000"/>
                <a:gd name="connsiteY218" fmla="*/ 7310 h 10000"/>
                <a:gd name="connsiteX219" fmla="*/ 5947 w 10000"/>
                <a:gd name="connsiteY219" fmla="*/ 7296 h 10000"/>
                <a:gd name="connsiteX220" fmla="*/ 5982 w 10000"/>
                <a:gd name="connsiteY220" fmla="*/ 7225 h 10000"/>
                <a:gd name="connsiteX221" fmla="*/ 5937 w 10000"/>
                <a:gd name="connsiteY221" fmla="*/ 7082 h 10000"/>
                <a:gd name="connsiteX222" fmla="*/ 5886 w 10000"/>
                <a:gd name="connsiteY222" fmla="*/ 6967 h 10000"/>
                <a:gd name="connsiteX223" fmla="*/ 5824 w 10000"/>
                <a:gd name="connsiteY223" fmla="*/ 6869 h 10000"/>
                <a:gd name="connsiteX224" fmla="*/ 5770 w 10000"/>
                <a:gd name="connsiteY224" fmla="*/ 6781 h 10000"/>
                <a:gd name="connsiteX225" fmla="*/ 5700 w 10000"/>
                <a:gd name="connsiteY225" fmla="*/ 6711 h 10000"/>
                <a:gd name="connsiteX226" fmla="*/ 5639 w 10000"/>
                <a:gd name="connsiteY226" fmla="*/ 6669 h 10000"/>
                <a:gd name="connsiteX227" fmla="*/ 5568 w 10000"/>
                <a:gd name="connsiteY227" fmla="*/ 6597 h 10000"/>
                <a:gd name="connsiteX228" fmla="*/ 5502 w 10000"/>
                <a:gd name="connsiteY228" fmla="*/ 6551 h 10000"/>
                <a:gd name="connsiteX229" fmla="*/ 5463 w 10000"/>
                <a:gd name="connsiteY229" fmla="*/ 6511 h 10000"/>
                <a:gd name="connsiteX230" fmla="*/ 5419 w 10000"/>
                <a:gd name="connsiteY230" fmla="*/ 6496 h 10000"/>
                <a:gd name="connsiteX231" fmla="*/ 5378 w 10000"/>
                <a:gd name="connsiteY231" fmla="*/ 6496 h 10000"/>
                <a:gd name="connsiteX232" fmla="*/ 5344 w 10000"/>
                <a:gd name="connsiteY232" fmla="*/ 6569 h 10000"/>
                <a:gd name="connsiteX233" fmla="*/ 5344 w 10000"/>
                <a:gd name="connsiteY233" fmla="*/ 6610 h 10000"/>
                <a:gd name="connsiteX234" fmla="*/ 5350 w 10000"/>
                <a:gd name="connsiteY234" fmla="*/ 6669 h 10000"/>
                <a:gd name="connsiteX235" fmla="*/ 5355 w 10000"/>
                <a:gd name="connsiteY235" fmla="*/ 6698 h 10000"/>
                <a:gd name="connsiteX236" fmla="*/ 5372 w 10000"/>
                <a:gd name="connsiteY236" fmla="*/ 6724 h 10000"/>
                <a:gd name="connsiteX237" fmla="*/ 5328 w 10000"/>
                <a:gd name="connsiteY237" fmla="*/ 6766 h 10000"/>
                <a:gd name="connsiteX238" fmla="*/ 5272 w 10000"/>
                <a:gd name="connsiteY238" fmla="*/ 6781 h 10000"/>
                <a:gd name="connsiteX239" fmla="*/ 5234 w 10000"/>
                <a:gd name="connsiteY239" fmla="*/ 6811 h 10000"/>
                <a:gd name="connsiteX240" fmla="*/ 5229 w 10000"/>
                <a:gd name="connsiteY240" fmla="*/ 6941 h 10000"/>
                <a:gd name="connsiteX241" fmla="*/ 5284 w 10000"/>
                <a:gd name="connsiteY241" fmla="*/ 6995 h 10000"/>
                <a:gd name="connsiteX242" fmla="*/ 5334 w 10000"/>
                <a:gd name="connsiteY242" fmla="*/ 7038 h 10000"/>
                <a:gd name="connsiteX243" fmla="*/ 5383 w 10000"/>
                <a:gd name="connsiteY243" fmla="*/ 7095 h 10000"/>
                <a:gd name="connsiteX244" fmla="*/ 5440 w 10000"/>
                <a:gd name="connsiteY244" fmla="*/ 7123 h 10000"/>
                <a:gd name="connsiteX245" fmla="*/ 5486 w 10000"/>
                <a:gd name="connsiteY245" fmla="*/ 7178 h 10000"/>
                <a:gd name="connsiteX246" fmla="*/ 5542 w 10000"/>
                <a:gd name="connsiteY246" fmla="*/ 7239 h 10000"/>
                <a:gd name="connsiteX247" fmla="*/ 5588 w 10000"/>
                <a:gd name="connsiteY247" fmla="*/ 7325 h 10000"/>
                <a:gd name="connsiteX248" fmla="*/ 5632 w 10000"/>
                <a:gd name="connsiteY248" fmla="*/ 7410 h 10000"/>
                <a:gd name="connsiteX249" fmla="*/ 5593 w 10000"/>
                <a:gd name="connsiteY249" fmla="*/ 7423 h 10000"/>
                <a:gd name="connsiteX250" fmla="*/ 5547 w 10000"/>
                <a:gd name="connsiteY250" fmla="*/ 7423 h 10000"/>
                <a:gd name="connsiteX251" fmla="*/ 5508 w 10000"/>
                <a:gd name="connsiteY251" fmla="*/ 7410 h 10000"/>
                <a:gd name="connsiteX252" fmla="*/ 5463 w 10000"/>
                <a:gd name="connsiteY252" fmla="*/ 7367 h 10000"/>
                <a:gd name="connsiteX253" fmla="*/ 5419 w 10000"/>
                <a:gd name="connsiteY253" fmla="*/ 7339 h 10000"/>
                <a:gd name="connsiteX254" fmla="*/ 5372 w 10000"/>
                <a:gd name="connsiteY254" fmla="*/ 7325 h 10000"/>
                <a:gd name="connsiteX255" fmla="*/ 5334 w 10000"/>
                <a:gd name="connsiteY255" fmla="*/ 7353 h 10000"/>
                <a:gd name="connsiteX256" fmla="*/ 5289 w 10000"/>
                <a:gd name="connsiteY256" fmla="*/ 7410 h 10000"/>
                <a:gd name="connsiteX257" fmla="*/ 5306 w 10000"/>
                <a:gd name="connsiteY257" fmla="*/ 7580 h 10000"/>
                <a:gd name="connsiteX258" fmla="*/ 5344 w 10000"/>
                <a:gd name="connsiteY258" fmla="*/ 7738 h 10000"/>
                <a:gd name="connsiteX259" fmla="*/ 5389 w 10000"/>
                <a:gd name="connsiteY259" fmla="*/ 7850 h 10000"/>
                <a:gd name="connsiteX260" fmla="*/ 5447 w 10000"/>
                <a:gd name="connsiteY260" fmla="*/ 7963 h 10000"/>
                <a:gd name="connsiteX261" fmla="*/ 5502 w 10000"/>
                <a:gd name="connsiteY261" fmla="*/ 8078 h 10000"/>
                <a:gd name="connsiteX262" fmla="*/ 5562 w 10000"/>
                <a:gd name="connsiteY262" fmla="*/ 8206 h 10000"/>
                <a:gd name="connsiteX263" fmla="*/ 5604 w 10000"/>
                <a:gd name="connsiteY263" fmla="*/ 8376 h 10000"/>
                <a:gd name="connsiteX264" fmla="*/ 5644 w 10000"/>
                <a:gd name="connsiteY264" fmla="*/ 8547 h 10000"/>
                <a:gd name="connsiteX265" fmla="*/ 5542 w 10000"/>
                <a:gd name="connsiteY265" fmla="*/ 8606 h 10000"/>
                <a:gd name="connsiteX266" fmla="*/ 5429 w 10000"/>
                <a:gd name="connsiteY266" fmla="*/ 8664 h 10000"/>
                <a:gd name="connsiteX267" fmla="*/ 5328 w 10000"/>
                <a:gd name="connsiteY267" fmla="*/ 8750 h 10000"/>
                <a:gd name="connsiteX268" fmla="*/ 5224 w 10000"/>
                <a:gd name="connsiteY268" fmla="*/ 8835 h 10000"/>
                <a:gd name="connsiteX269" fmla="*/ 5121 w 10000"/>
                <a:gd name="connsiteY269" fmla="*/ 8920 h 10000"/>
                <a:gd name="connsiteX270" fmla="*/ 5013 w 10000"/>
                <a:gd name="connsiteY270" fmla="*/ 8977 h 10000"/>
                <a:gd name="connsiteX271" fmla="*/ 4904 w 10000"/>
                <a:gd name="connsiteY271" fmla="*/ 9033 h 10000"/>
                <a:gd name="connsiteX272" fmla="*/ 4800 w 10000"/>
                <a:gd name="connsiteY272" fmla="*/ 9048 h 10000"/>
                <a:gd name="connsiteX273" fmla="*/ 4822 w 10000"/>
                <a:gd name="connsiteY273" fmla="*/ 8693 h 10000"/>
                <a:gd name="connsiteX274" fmla="*/ 4832 w 10000"/>
                <a:gd name="connsiteY274" fmla="*/ 8292 h 10000"/>
                <a:gd name="connsiteX275" fmla="*/ 4822 w 10000"/>
                <a:gd name="connsiteY275" fmla="*/ 7907 h 10000"/>
                <a:gd name="connsiteX276" fmla="*/ 4800 w 10000"/>
                <a:gd name="connsiteY276" fmla="*/ 7551 h 10000"/>
                <a:gd name="connsiteX277" fmla="*/ 4772 w 10000"/>
                <a:gd name="connsiteY277" fmla="*/ 7437 h 10000"/>
                <a:gd name="connsiteX278" fmla="*/ 4744 w 10000"/>
                <a:gd name="connsiteY278" fmla="*/ 7310 h 10000"/>
                <a:gd name="connsiteX279" fmla="*/ 4710 w 10000"/>
                <a:gd name="connsiteY279" fmla="*/ 7194 h 10000"/>
                <a:gd name="connsiteX280" fmla="*/ 4659 w 10000"/>
                <a:gd name="connsiteY280" fmla="*/ 7151 h 10000"/>
                <a:gd name="connsiteX281" fmla="*/ 4607 w 10000"/>
                <a:gd name="connsiteY281" fmla="*/ 7394 h 10000"/>
                <a:gd name="connsiteX282" fmla="*/ 4575 w 10000"/>
                <a:gd name="connsiteY282" fmla="*/ 7639 h 10000"/>
                <a:gd name="connsiteX283" fmla="*/ 4540 w 10000"/>
                <a:gd name="connsiteY283" fmla="*/ 7879 h 10000"/>
                <a:gd name="connsiteX284" fmla="*/ 4483 w 10000"/>
                <a:gd name="connsiteY284" fmla="*/ 8106 h 10000"/>
                <a:gd name="connsiteX285" fmla="*/ 4260 w 10000"/>
                <a:gd name="connsiteY285" fmla="*/ 7151 h 10000"/>
                <a:gd name="connsiteX286" fmla="*/ 4192 w 10000"/>
                <a:gd name="connsiteY286" fmla="*/ 7151 h 10000"/>
                <a:gd name="connsiteX287" fmla="*/ 4192 w 10000"/>
                <a:gd name="connsiteY287" fmla="*/ 7310 h 10000"/>
                <a:gd name="connsiteX288" fmla="*/ 4239 w 10000"/>
                <a:gd name="connsiteY288" fmla="*/ 7480 h 10000"/>
                <a:gd name="connsiteX289" fmla="*/ 4278 w 10000"/>
                <a:gd name="connsiteY289" fmla="*/ 7666 h 10000"/>
                <a:gd name="connsiteX290" fmla="*/ 4309 w 10000"/>
                <a:gd name="connsiteY290" fmla="*/ 7850 h 10000"/>
                <a:gd name="connsiteX291" fmla="*/ 4343 w 10000"/>
                <a:gd name="connsiteY291" fmla="*/ 8050 h 10000"/>
                <a:gd name="connsiteX292" fmla="*/ 4372 w 10000"/>
                <a:gd name="connsiteY292" fmla="*/ 8221 h 10000"/>
                <a:gd name="connsiteX293" fmla="*/ 4400 w 10000"/>
                <a:gd name="connsiteY293" fmla="*/ 8418 h 10000"/>
                <a:gd name="connsiteX294" fmla="*/ 4418 w 10000"/>
                <a:gd name="connsiteY294" fmla="*/ 8635 h 10000"/>
                <a:gd name="connsiteX295" fmla="*/ 4439 w 10000"/>
                <a:gd name="connsiteY295" fmla="*/ 8835 h 10000"/>
                <a:gd name="connsiteX296" fmla="*/ 4490 w 10000"/>
                <a:gd name="connsiteY296" fmla="*/ 8805 h 10000"/>
                <a:gd name="connsiteX297" fmla="*/ 4535 w 10000"/>
                <a:gd name="connsiteY297" fmla="*/ 8723 h 10000"/>
                <a:gd name="connsiteX298" fmla="*/ 4570 w 10000"/>
                <a:gd name="connsiteY298" fmla="*/ 8635 h 10000"/>
                <a:gd name="connsiteX299" fmla="*/ 4601 w 10000"/>
                <a:gd name="connsiteY299" fmla="*/ 8534 h 10000"/>
                <a:gd name="connsiteX300" fmla="*/ 4624 w 10000"/>
                <a:gd name="connsiteY300" fmla="*/ 8418 h 10000"/>
                <a:gd name="connsiteX301" fmla="*/ 4649 w 10000"/>
                <a:gd name="connsiteY301" fmla="*/ 8292 h 10000"/>
                <a:gd name="connsiteX302" fmla="*/ 4667 w 10000"/>
                <a:gd name="connsiteY302" fmla="*/ 8178 h 10000"/>
                <a:gd name="connsiteX303" fmla="*/ 4689 w 10000"/>
                <a:gd name="connsiteY303" fmla="*/ 8066 h 10000"/>
                <a:gd name="connsiteX304" fmla="*/ 4710 w 10000"/>
                <a:gd name="connsiteY304" fmla="*/ 8178 h 10000"/>
                <a:gd name="connsiteX305" fmla="*/ 4700 w 10000"/>
                <a:gd name="connsiteY305" fmla="*/ 8432 h 10000"/>
                <a:gd name="connsiteX306" fmla="*/ 4673 w 10000"/>
                <a:gd name="connsiteY306" fmla="*/ 8705 h 10000"/>
                <a:gd name="connsiteX307" fmla="*/ 4649 w 10000"/>
                <a:gd name="connsiteY307" fmla="*/ 8948 h 10000"/>
                <a:gd name="connsiteX308" fmla="*/ 4607 w 10000"/>
                <a:gd name="connsiteY308" fmla="*/ 9205 h 10000"/>
                <a:gd name="connsiteX309" fmla="*/ 4570 w 10000"/>
                <a:gd name="connsiteY309" fmla="*/ 9459 h 10000"/>
                <a:gd name="connsiteX310" fmla="*/ 4530 w 10000"/>
                <a:gd name="connsiteY310" fmla="*/ 9703 h 10000"/>
                <a:gd name="connsiteX311" fmla="*/ 4734 w 10000"/>
                <a:gd name="connsiteY311" fmla="*/ 9861 h 10000"/>
                <a:gd name="connsiteX312" fmla="*/ 4749 w 10000"/>
                <a:gd name="connsiteY312" fmla="*/ 9673 h 10000"/>
                <a:gd name="connsiteX313" fmla="*/ 4772 w 10000"/>
                <a:gd name="connsiteY313" fmla="*/ 9516 h 10000"/>
                <a:gd name="connsiteX314" fmla="*/ 4888 w 10000"/>
                <a:gd name="connsiteY314" fmla="*/ 9474 h 10000"/>
                <a:gd name="connsiteX315" fmla="*/ 5013 w 10000"/>
                <a:gd name="connsiteY315" fmla="*/ 9389 h 10000"/>
                <a:gd name="connsiteX316" fmla="*/ 5137 w 10000"/>
                <a:gd name="connsiteY316" fmla="*/ 9304 h 10000"/>
                <a:gd name="connsiteX317" fmla="*/ 5261 w 10000"/>
                <a:gd name="connsiteY317" fmla="*/ 9233 h 10000"/>
                <a:gd name="connsiteX318" fmla="*/ 5383 w 10000"/>
                <a:gd name="connsiteY318" fmla="*/ 9148 h 10000"/>
                <a:gd name="connsiteX319" fmla="*/ 5502 w 10000"/>
                <a:gd name="connsiteY319" fmla="*/ 9063 h 10000"/>
                <a:gd name="connsiteX320" fmla="*/ 5627 w 10000"/>
                <a:gd name="connsiteY320" fmla="*/ 8977 h 10000"/>
                <a:gd name="connsiteX321" fmla="*/ 5747 w 10000"/>
                <a:gd name="connsiteY32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8993 w 10000"/>
                <a:gd name="connsiteY62" fmla="*/ 2968 h 10000"/>
                <a:gd name="connsiteX63" fmla="*/ 8484 w 10000"/>
                <a:gd name="connsiteY63" fmla="*/ 2763 h 10000"/>
                <a:gd name="connsiteX64" fmla="*/ 8370 w 10000"/>
                <a:gd name="connsiteY64" fmla="*/ 2593 h 10000"/>
                <a:gd name="connsiteX65" fmla="*/ 8322 w 10000"/>
                <a:gd name="connsiteY65" fmla="*/ 2478 h 10000"/>
                <a:gd name="connsiteX66" fmla="*/ 8278 w 10000"/>
                <a:gd name="connsiteY66" fmla="*/ 2351 h 10000"/>
                <a:gd name="connsiteX67" fmla="*/ 8300 w 10000"/>
                <a:gd name="connsiteY67" fmla="*/ 2295 h 10000"/>
                <a:gd name="connsiteX68" fmla="*/ 8317 w 10000"/>
                <a:gd name="connsiteY68" fmla="*/ 2238 h 10000"/>
                <a:gd name="connsiteX69" fmla="*/ 8334 w 10000"/>
                <a:gd name="connsiteY69" fmla="*/ 2168 h 10000"/>
                <a:gd name="connsiteX70" fmla="*/ 8350 w 10000"/>
                <a:gd name="connsiteY70" fmla="*/ 2112 h 10000"/>
                <a:gd name="connsiteX71" fmla="*/ 8397 w 10000"/>
                <a:gd name="connsiteY71" fmla="*/ 1753 h 10000"/>
                <a:gd name="connsiteX72" fmla="*/ 8414 w 10000"/>
                <a:gd name="connsiteY72" fmla="*/ 1397 h 10000"/>
                <a:gd name="connsiteX73" fmla="*/ 8414 w 10000"/>
                <a:gd name="connsiteY73" fmla="*/ 1042 h 10000"/>
                <a:gd name="connsiteX74" fmla="*/ 8403 w 10000"/>
                <a:gd name="connsiteY74" fmla="*/ 685 h 10000"/>
                <a:gd name="connsiteX75" fmla="*/ 8370 w 10000"/>
                <a:gd name="connsiteY75" fmla="*/ 330 h 10000"/>
                <a:gd name="connsiteX76" fmla="*/ 8317 w 10000"/>
                <a:gd name="connsiteY76" fmla="*/ 0 h 10000"/>
                <a:gd name="connsiteX77" fmla="*/ 7834 w 10000"/>
                <a:gd name="connsiteY77" fmla="*/ 1925 h 10000"/>
                <a:gd name="connsiteX78" fmla="*/ 7704 w 10000"/>
                <a:gd name="connsiteY78" fmla="*/ 1955 h 10000"/>
                <a:gd name="connsiteX79" fmla="*/ 7580 w 10000"/>
                <a:gd name="connsiteY79" fmla="*/ 2025 h 10000"/>
                <a:gd name="connsiteX80" fmla="*/ 7457 w 10000"/>
                <a:gd name="connsiteY80" fmla="*/ 2112 h 10000"/>
                <a:gd name="connsiteX81" fmla="*/ 7338 w 10000"/>
                <a:gd name="connsiteY81" fmla="*/ 2195 h 10000"/>
                <a:gd name="connsiteX82" fmla="*/ 7224 w 10000"/>
                <a:gd name="connsiteY82" fmla="*/ 2337 h 10000"/>
                <a:gd name="connsiteX83" fmla="*/ 6050 w 10000"/>
                <a:gd name="connsiteY83" fmla="*/ 6569 h 10000"/>
                <a:gd name="connsiteX84" fmla="*/ 5932 w 10000"/>
                <a:gd name="connsiteY84" fmla="*/ 6439 h 10000"/>
                <a:gd name="connsiteX85" fmla="*/ 5834 w 10000"/>
                <a:gd name="connsiteY85" fmla="*/ 6371 h 10000"/>
                <a:gd name="connsiteX86" fmla="*/ 5747 w 10000"/>
                <a:gd name="connsiteY86" fmla="*/ 6284 h 10000"/>
                <a:gd name="connsiteX87" fmla="*/ 5656 w 10000"/>
                <a:gd name="connsiteY87" fmla="*/ 6185 h 10000"/>
                <a:gd name="connsiteX88" fmla="*/ 5573 w 10000"/>
                <a:gd name="connsiteY88" fmla="*/ 6100 h 10000"/>
                <a:gd name="connsiteX89" fmla="*/ 5514 w 10000"/>
                <a:gd name="connsiteY89" fmla="*/ 6000 h 10000"/>
                <a:gd name="connsiteX90" fmla="*/ 5486 w 10000"/>
                <a:gd name="connsiteY90" fmla="*/ 5886 h 10000"/>
                <a:gd name="connsiteX91" fmla="*/ 5372 w 10000"/>
                <a:gd name="connsiteY91" fmla="*/ 5928 h 10000"/>
                <a:gd name="connsiteX92" fmla="*/ 5188 w 10000"/>
                <a:gd name="connsiteY92" fmla="*/ 6013 h 10000"/>
                <a:gd name="connsiteX93" fmla="*/ 4958 w 10000"/>
                <a:gd name="connsiteY93" fmla="*/ 6100 h 10000"/>
                <a:gd name="connsiteX94" fmla="*/ 4683 w 10000"/>
                <a:gd name="connsiteY94" fmla="*/ 6226 h 10000"/>
                <a:gd name="connsiteX95" fmla="*/ 4367 w 10000"/>
                <a:gd name="connsiteY95" fmla="*/ 6355 h 10000"/>
                <a:gd name="connsiteX96" fmla="*/ 4028 w 10000"/>
                <a:gd name="connsiteY96" fmla="*/ 6483 h 10000"/>
                <a:gd name="connsiteX97" fmla="*/ 3680 w 10000"/>
                <a:gd name="connsiteY97" fmla="*/ 6637 h 10000"/>
                <a:gd name="connsiteX98" fmla="*/ 3324 w 10000"/>
                <a:gd name="connsiteY98" fmla="*/ 6781 h 10000"/>
                <a:gd name="connsiteX99" fmla="*/ 2974 w 10000"/>
                <a:gd name="connsiteY99" fmla="*/ 6925 h 10000"/>
                <a:gd name="connsiteX100" fmla="*/ 2645 w 10000"/>
                <a:gd name="connsiteY100" fmla="*/ 7082 h 10000"/>
                <a:gd name="connsiteX101" fmla="*/ 2337 w 10000"/>
                <a:gd name="connsiteY101" fmla="*/ 7208 h 10000"/>
                <a:gd name="connsiteX102" fmla="*/ 2054 w 10000"/>
                <a:gd name="connsiteY102" fmla="*/ 7325 h 10000"/>
                <a:gd name="connsiteX103" fmla="*/ 1824 w 10000"/>
                <a:gd name="connsiteY103" fmla="*/ 7423 h 10000"/>
                <a:gd name="connsiteX104" fmla="*/ 1648 w 10000"/>
                <a:gd name="connsiteY104" fmla="*/ 7480 h 10000"/>
                <a:gd name="connsiteX105" fmla="*/ 1529 w 10000"/>
                <a:gd name="connsiteY105" fmla="*/ 7538 h 10000"/>
                <a:gd name="connsiteX106" fmla="*/ 1492 w 10000"/>
                <a:gd name="connsiteY106" fmla="*/ 7551 h 10000"/>
                <a:gd name="connsiteX107" fmla="*/ 1400 w 10000"/>
                <a:gd name="connsiteY107" fmla="*/ 7480 h 10000"/>
                <a:gd name="connsiteX108" fmla="*/ 1311 w 10000"/>
                <a:gd name="connsiteY108" fmla="*/ 7410 h 10000"/>
                <a:gd name="connsiteX109" fmla="*/ 1228 w 10000"/>
                <a:gd name="connsiteY109" fmla="*/ 7339 h 10000"/>
                <a:gd name="connsiteX110" fmla="*/ 1138 w 10000"/>
                <a:gd name="connsiteY110" fmla="*/ 7254 h 10000"/>
                <a:gd name="connsiteX111" fmla="*/ 1046 w 10000"/>
                <a:gd name="connsiteY111" fmla="*/ 7178 h 10000"/>
                <a:gd name="connsiteX112" fmla="*/ 956 w 10000"/>
                <a:gd name="connsiteY112" fmla="*/ 7095 h 10000"/>
                <a:gd name="connsiteX113" fmla="*/ 871 w 10000"/>
                <a:gd name="connsiteY113" fmla="*/ 7024 h 10000"/>
                <a:gd name="connsiteX114" fmla="*/ 783 w 10000"/>
                <a:gd name="connsiteY114" fmla="*/ 6941 h 10000"/>
                <a:gd name="connsiteX115" fmla="*/ 694 w 10000"/>
                <a:gd name="connsiteY115" fmla="*/ 6869 h 10000"/>
                <a:gd name="connsiteX116" fmla="*/ 600 w 10000"/>
                <a:gd name="connsiteY116" fmla="*/ 6798 h 10000"/>
                <a:gd name="connsiteX117" fmla="*/ 517 w 10000"/>
                <a:gd name="connsiteY117" fmla="*/ 6711 h 10000"/>
                <a:gd name="connsiteX118" fmla="*/ 423 w 10000"/>
                <a:gd name="connsiteY118" fmla="*/ 6653 h 10000"/>
                <a:gd name="connsiteX119" fmla="*/ 333 w 10000"/>
                <a:gd name="connsiteY119" fmla="*/ 6582 h 10000"/>
                <a:gd name="connsiteX120" fmla="*/ 243 w 10000"/>
                <a:gd name="connsiteY120" fmla="*/ 6511 h 10000"/>
                <a:gd name="connsiteX121" fmla="*/ 152 w 10000"/>
                <a:gd name="connsiteY121" fmla="*/ 6455 h 10000"/>
                <a:gd name="connsiteX122" fmla="*/ 61 w 10000"/>
                <a:gd name="connsiteY122" fmla="*/ 6385 h 10000"/>
                <a:gd name="connsiteX123" fmla="*/ 0 w 10000"/>
                <a:gd name="connsiteY123" fmla="*/ 6551 h 10000"/>
                <a:gd name="connsiteX124" fmla="*/ 15 w 10000"/>
                <a:gd name="connsiteY124" fmla="*/ 6582 h 10000"/>
                <a:gd name="connsiteX125" fmla="*/ 55 w 10000"/>
                <a:gd name="connsiteY125" fmla="*/ 6637 h 10000"/>
                <a:gd name="connsiteX126" fmla="*/ 116 w 10000"/>
                <a:gd name="connsiteY126" fmla="*/ 6698 h 10000"/>
                <a:gd name="connsiteX127" fmla="*/ 195 w 10000"/>
                <a:gd name="connsiteY127" fmla="*/ 6781 h 10000"/>
                <a:gd name="connsiteX128" fmla="*/ 293 w 10000"/>
                <a:gd name="connsiteY128" fmla="*/ 6869 h 10000"/>
                <a:gd name="connsiteX129" fmla="*/ 402 w 10000"/>
                <a:gd name="connsiteY129" fmla="*/ 6967 h 10000"/>
                <a:gd name="connsiteX130" fmla="*/ 505 w 10000"/>
                <a:gd name="connsiteY130" fmla="*/ 7082 h 10000"/>
                <a:gd name="connsiteX131" fmla="*/ 617 w 10000"/>
                <a:gd name="connsiteY131" fmla="*/ 7178 h 10000"/>
                <a:gd name="connsiteX132" fmla="*/ 731 w 10000"/>
                <a:gd name="connsiteY132" fmla="*/ 7296 h 10000"/>
                <a:gd name="connsiteX133" fmla="*/ 837 w 10000"/>
                <a:gd name="connsiteY133" fmla="*/ 7394 h 10000"/>
                <a:gd name="connsiteX134" fmla="*/ 946 w 10000"/>
                <a:gd name="connsiteY134" fmla="*/ 7480 h 10000"/>
                <a:gd name="connsiteX135" fmla="*/ 1034 w 10000"/>
                <a:gd name="connsiteY135" fmla="*/ 7566 h 10000"/>
                <a:gd name="connsiteX136" fmla="*/ 1107 w 10000"/>
                <a:gd name="connsiteY136" fmla="*/ 7653 h 10000"/>
                <a:gd name="connsiteX137" fmla="*/ 1169 w 10000"/>
                <a:gd name="connsiteY137" fmla="*/ 7694 h 10000"/>
                <a:gd name="connsiteX138" fmla="*/ 1212 w 10000"/>
                <a:gd name="connsiteY138" fmla="*/ 7738 h 10000"/>
                <a:gd name="connsiteX139" fmla="*/ 1223 w 10000"/>
                <a:gd name="connsiteY139" fmla="*/ 7753 h 10000"/>
                <a:gd name="connsiteX140" fmla="*/ 1217 w 10000"/>
                <a:gd name="connsiteY140" fmla="*/ 7753 h 10000"/>
                <a:gd name="connsiteX141" fmla="*/ 1194 w 10000"/>
                <a:gd name="connsiteY141" fmla="*/ 7766 h 10000"/>
                <a:gd name="connsiteX142" fmla="*/ 1169 w 10000"/>
                <a:gd name="connsiteY142" fmla="*/ 7795 h 10000"/>
                <a:gd name="connsiteX143" fmla="*/ 1138 w 10000"/>
                <a:gd name="connsiteY143" fmla="*/ 7836 h 10000"/>
                <a:gd name="connsiteX144" fmla="*/ 1096 w 10000"/>
                <a:gd name="connsiteY144" fmla="*/ 7865 h 10000"/>
                <a:gd name="connsiteX145" fmla="*/ 1062 w 10000"/>
                <a:gd name="connsiteY145" fmla="*/ 7907 h 10000"/>
                <a:gd name="connsiteX146" fmla="*/ 1034 w 10000"/>
                <a:gd name="connsiteY146" fmla="*/ 7950 h 10000"/>
                <a:gd name="connsiteX147" fmla="*/ 1006 w 10000"/>
                <a:gd name="connsiteY147" fmla="*/ 7993 h 10000"/>
                <a:gd name="connsiteX148" fmla="*/ 2761 w 10000"/>
                <a:gd name="connsiteY148" fmla="*/ 9944 h 10000"/>
                <a:gd name="connsiteX149" fmla="*/ 2798 w 10000"/>
                <a:gd name="connsiteY149" fmla="*/ 9987 h 10000"/>
                <a:gd name="connsiteX150" fmla="*/ 2825 w 10000"/>
                <a:gd name="connsiteY150" fmla="*/ 10000 h 10000"/>
                <a:gd name="connsiteX151" fmla="*/ 2858 w 10000"/>
                <a:gd name="connsiteY151" fmla="*/ 10000 h 10000"/>
                <a:gd name="connsiteX152" fmla="*/ 2893 w 10000"/>
                <a:gd name="connsiteY152" fmla="*/ 9928 h 10000"/>
                <a:gd name="connsiteX153" fmla="*/ 1384 w 10000"/>
                <a:gd name="connsiteY153" fmla="*/ 8106 h 10000"/>
                <a:gd name="connsiteX154" fmla="*/ 1486 w 10000"/>
                <a:gd name="connsiteY154" fmla="*/ 8050 h 10000"/>
                <a:gd name="connsiteX155" fmla="*/ 1661 w 10000"/>
                <a:gd name="connsiteY155" fmla="*/ 7963 h 10000"/>
                <a:gd name="connsiteX156" fmla="*/ 1890 w 10000"/>
                <a:gd name="connsiteY156" fmla="*/ 7836 h 10000"/>
                <a:gd name="connsiteX157" fmla="*/ 2167 w 10000"/>
                <a:gd name="connsiteY157" fmla="*/ 7694 h 10000"/>
                <a:gd name="connsiteX158" fmla="*/ 2482 w 10000"/>
                <a:gd name="connsiteY158" fmla="*/ 7551 h 10000"/>
                <a:gd name="connsiteX159" fmla="*/ 2825 w 10000"/>
                <a:gd name="connsiteY159" fmla="*/ 7394 h 10000"/>
                <a:gd name="connsiteX160" fmla="*/ 3190 w 10000"/>
                <a:gd name="connsiteY160" fmla="*/ 7208 h 10000"/>
                <a:gd name="connsiteX161" fmla="*/ 3550 w 10000"/>
                <a:gd name="connsiteY161" fmla="*/ 7038 h 10000"/>
                <a:gd name="connsiteX162" fmla="*/ 3916 w 10000"/>
                <a:gd name="connsiteY162" fmla="*/ 6881 h 10000"/>
                <a:gd name="connsiteX163" fmla="*/ 4260 w 10000"/>
                <a:gd name="connsiteY163" fmla="*/ 6711 h 10000"/>
                <a:gd name="connsiteX164" fmla="*/ 4581 w 10000"/>
                <a:gd name="connsiteY164" fmla="*/ 6569 h 10000"/>
                <a:gd name="connsiteX165" fmla="*/ 4867 w 10000"/>
                <a:gd name="connsiteY165" fmla="*/ 6426 h 10000"/>
                <a:gd name="connsiteX166" fmla="*/ 5115 w 10000"/>
                <a:gd name="connsiteY166" fmla="*/ 6326 h 10000"/>
                <a:gd name="connsiteX167" fmla="*/ 5296 w 10000"/>
                <a:gd name="connsiteY167" fmla="*/ 6226 h 10000"/>
                <a:gd name="connsiteX168" fmla="*/ 5419 w 10000"/>
                <a:gd name="connsiteY168" fmla="*/ 6170 h 10000"/>
                <a:gd name="connsiteX169" fmla="*/ 5457 w 10000"/>
                <a:gd name="connsiteY169" fmla="*/ 6158 h 10000"/>
                <a:gd name="connsiteX170" fmla="*/ 5527 w 10000"/>
                <a:gd name="connsiteY170" fmla="*/ 6255 h 10000"/>
                <a:gd name="connsiteX171" fmla="*/ 5598 w 10000"/>
                <a:gd name="connsiteY171" fmla="*/ 6355 h 10000"/>
                <a:gd name="connsiteX172" fmla="*/ 5677 w 10000"/>
                <a:gd name="connsiteY172" fmla="*/ 6455 h 10000"/>
                <a:gd name="connsiteX173" fmla="*/ 5757 w 10000"/>
                <a:gd name="connsiteY173" fmla="*/ 6569 h 10000"/>
                <a:gd name="connsiteX174" fmla="*/ 5824 w 10000"/>
                <a:gd name="connsiteY174" fmla="*/ 6683 h 10000"/>
                <a:gd name="connsiteX175" fmla="*/ 5897 w 10000"/>
                <a:gd name="connsiteY175" fmla="*/ 6798 h 10000"/>
                <a:gd name="connsiteX176" fmla="*/ 5965 w 10000"/>
                <a:gd name="connsiteY176" fmla="*/ 6910 h 10000"/>
                <a:gd name="connsiteX177" fmla="*/ 6034 w 10000"/>
                <a:gd name="connsiteY177" fmla="*/ 7038 h 10000"/>
                <a:gd name="connsiteX178" fmla="*/ 6029 w 10000"/>
                <a:gd name="connsiteY178" fmla="*/ 7464 h 10000"/>
                <a:gd name="connsiteX179" fmla="*/ 6000 w 10000"/>
                <a:gd name="connsiteY179" fmla="*/ 7865 h 10000"/>
                <a:gd name="connsiteX180" fmla="*/ 5965 w 10000"/>
                <a:gd name="connsiteY180" fmla="*/ 8279 h 10000"/>
                <a:gd name="connsiteX181" fmla="*/ 5932 w 10000"/>
                <a:gd name="connsiteY181" fmla="*/ 8649 h 10000"/>
                <a:gd name="connsiteX182" fmla="*/ 5886 w 10000"/>
                <a:gd name="connsiteY182" fmla="*/ 8519 h 10000"/>
                <a:gd name="connsiteX183" fmla="*/ 5834 w 10000"/>
                <a:gd name="connsiteY183" fmla="*/ 8391 h 10000"/>
                <a:gd name="connsiteX184" fmla="*/ 5791 w 10000"/>
                <a:gd name="connsiteY184" fmla="*/ 8263 h 10000"/>
                <a:gd name="connsiteX185" fmla="*/ 5747 w 10000"/>
                <a:gd name="connsiteY185" fmla="*/ 8146 h 10000"/>
                <a:gd name="connsiteX186" fmla="*/ 5700 w 10000"/>
                <a:gd name="connsiteY186" fmla="*/ 8020 h 10000"/>
                <a:gd name="connsiteX187" fmla="*/ 5656 w 10000"/>
                <a:gd name="connsiteY187" fmla="*/ 7907 h 10000"/>
                <a:gd name="connsiteX188" fmla="*/ 5604 w 10000"/>
                <a:gd name="connsiteY188" fmla="*/ 7795 h 10000"/>
                <a:gd name="connsiteX189" fmla="*/ 5547 w 10000"/>
                <a:gd name="connsiteY189" fmla="*/ 7694 h 10000"/>
                <a:gd name="connsiteX190" fmla="*/ 5593 w 10000"/>
                <a:gd name="connsiteY190" fmla="*/ 7694 h 10000"/>
                <a:gd name="connsiteX191" fmla="*/ 5639 w 10000"/>
                <a:gd name="connsiteY191" fmla="*/ 7738 h 10000"/>
                <a:gd name="connsiteX192" fmla="*/ 5683 w 10000"/>
                <a:gd name="connsiteY192" fmla="*/ 7808 h 10000"/>
                <a:gd name="connsiteX193" fmla="*/ 5723 w 10000"/>
                <a:gd name="connsiteY193" fmla="*/ 7895 h 10000"/>
                <a:gd name="connsiteX194" fmla="*/ 5770 w 10000"/>
                <a:gd name="connsiteY194" fmla="*/ 7980 h 10000"/>
                <a:gd name="connsiteX195" fmla="*/ 5813 w 10000"/>
                <a:gd name="connsiteY195" fmla="*/ 8007 h 10000"/>
                <a:gd name="connsiteX196" fmla="*/ 5857 w 10000"/>
                <a:gd name="connsiteY196" fmla="*/ 8007 h 10000"/>
                <a:gd name="connsiteX197" fmla="*/ 5907 w 10000"/>
                <a:gd name="connsiteY197" fmla="*/ 7950 h 10000"/>
                <a:gd name="connsiteX198" fmla="*/ 5864 w 10000"/>
                <a:gd name="connsiteY198" fmla="*/ 7753 h 10000"/>
                <a:gd name="connsiteX199" fmla="*/ 5807 w 10000"/>
                <a:gd name="connsiteY199" fmla="*/ 7566 h 10000"/>
                <a:gd name="connsiteX200" fmla="*/ 5747 w 10000"/>
                <a:gd name="connsiteY200" fmla="*/ 7410 h 10000"/>
                <a:gd name="connsiteX201" fmla="*/ 5677 w 10000"/>
                <a:gd name="connsiteY201" fmla="*/ 7239 h 10000"/>
                <a:gd name="connsiteX202" fmla="*/ 5604 w 10000"/>
                <a:gd name="connsiteY202" fmla="*/ 7095 h 10000"/>
                <a:gd name="connsiteX203" fmla="*/ 5527 w 10000"/>
                <a:gd name="connsiteY203" fmla="*/ 6967 h 10000"/>
                <a:gd name="connsiteX204" fmla="*/ 5447 w 10000"/>
                <a:gd name="connsiteY204" fmla="*/ 6854 h 10000"/>
                <a:gd name="connsiteX205" fmla="*/ 5372 w 10000"/>
                <a:gd name="connsiteY205" fmla="*/ 6753 h 10000"/>
                <a:gd name="connsiteX206" fmla="*/ 5424 w 10000"/>
                <a:gd name="connsiteY206" fmla="*/ 6766 h 10000"/>
                <a:gd name="connsiteX207" fmla="*/ 5475 w 10000"/>
                <a:gd name="connsiteY207" fmla="*/ 6781 h 10000"/>
                <a:gd name="connsiteX208" fmla="*/ 5527 w 10000"/>
                <a:gd name="connsiteY208" fmla="*/ 6811 h 10000"/>
                <a:gd name="connsiteX209" fmla="*/ 5578 w 10000"/>
                <a:gd name="connsiteY209" fmla="*/ 6854 h 10000"/>
                <a:gd name="connsiteX210" fmla="*/ 5632 w 10000"/>
                <a:gd name="connsiteY210" fmla="*/ 6881 h 10000"/>
                <a:gd name="connsiteX211" fmla="*/ 5683 w 10000"/>
                <a:gd name="connsiteY211" fmla="*/ 6925 h 10000"/>
                <a:gd name="connsiteX212" fmla="*/ 5728 w 10000"/>
                <a:gd name="connsiteY212" fmla="*/ 6981 h 10000"/>
                <a:gd name="connsiteX213" fmla="*/ 5775 w 10000"/>
                <a:gd name="connsiteY213" fmla="*/ 7038 h 10000"/>
                <a:gd name="connsiteX214" fmla="*/ 5801 w 10000"/>
                <a:gd name="connsiteY214" fmla="*/ 7053 h 10000"/>
                <a:gd name="connsiteX215" fmla="*/ 5824 w 10000"/>
                <a:gd name="connsiteY215" fmla="*/ 7108 h 10000"/>
                <a:gd name="connsiteX216" fmla="*/ 5852 w 10000"/>
                <a:gd name="connsiteY216" fmla="*/ 7178 h 10000"/>
                <a:gd name="connsiteX217" fmla="*/ 5870 w 10000"/>
                <a:gd name="connsiteY217" fmla="*/ 7225 h 10000"/>
                <a:gd name="connsiteX218" fmla="*/ 5897 w 10000"/>
                <a:gd name="connsiteY218" fmla="*/ 7296 h 10000"/>
                <a:gd name="connsiteX219" fmla="*/ 5920 w 10000"/>
                <a:gd name="connsiteY219" fmla="*/ 7310 h 10000"/>
                <a:gd name="connsiteX220" fmla="*/ 5947 w 10000"/>
                <a:gd name="connsiteY220" fmla="*/ 7296 h 10000"/>
                <a:gd name="connsiteX221" fmla="*/ 5982 w 10000"/>
                <a:gd name="connsiteY221" fmla="*/ 7225 h 10000"/>
                <a:gd name="connsiteX222" fmla="*/ 5937 w 10000"/>
                <a:gd name="connsiteY222" fmla="*/ 7082 h 10000"/>
                <a:gd name="connsiteX223" fmla="*/ 5886 w 10000"/>
                <a:gd name="connsiteY223" fmla="*/ 6967 h 10000"/>
                <a:gd name="connsiteX224" fmla="*/ 5824 w 10000"/>
                <a:gd name="connsiteY224" fmla="*/ 6869 h 10000"/>
                <a:gd name="connsiteX225" fmla="*/ 5770 w 10000"/>
                <a:gd name="connsiteY225" fmla="*/ 6781 h 10000"/>
                <a:gd name="connsiteX226" fmla="*/ 5700 w 10000"/>
                <a:gd name="connsiteY226" fmla="*/ 6711 h 10000"/>
                <a:gd name="connsiteX227" fmla="*/ 5639 w 10000"/>
                <a:gd name="connsiteY227" fmla="*/ 6669 h 10000"/>
                <a:gd name="connsiteX228" fmla="*/ 5568 w 10000"/>
                <a:gd name="connsiteY228" fmla="*/ 6597 h 10000"/>
                <a:gd name="connsiteX229" fmla="*/ 5502 w 10000"/>
                <a:gd name="connsiteY229" fmla="*/ 6551 h 10000"/>
                <a:gd name="connsiteX230" fmla="*/ 5463 w 10000"/>
                <a:gd name="connsiteY230" fmla="*/ 6511 h 10000"/>
                <a:gd name="connsiteX231" fmla="*/ 5419 w 10000"/>
                <a:gd name="connsiteY231" fmla="*/ 6496 h 10000"/>
                <a:gd name="connsiteX232" fmla="*/ 5378 w 10000"/>
                <a:gd name="connsiteY232" fmla="*/ 6496 h 10000"/>
                <a:gd name="connsiteX233" fmla="*/ 5344 w 10000"/>
                <a:gd name="connsiteY233" fmla="*/ 6569 h 10000"/>
                <a:gd name="connsiteX234" fmla="*/ 5344 w 10000"/>
                <a:gd name="connsiteY234" fmla="*/ 6610 h 10000"/>
                <a:gd name="connsiteX235" fmla="*/ 5350 w 10000"/>
                <a:gd name="connsiteY235" fmla="*/ 6669 h 10000"/>
                <a:gd name="connsiteX236" fmla="*/ 5355 w 10000"/>
                <a:gd name="connsiteY236" fmla="*/ 6698 h 10000"/>
                <a:gd name="connsiteX237" fmla="*/ 5372 w 10000"/>
                <a:gd name="connsiteY237" fmla="*/ 6724 h 10000"/>
                <a:gd name="connsiteX238" fmla="*/ 5328 w 10000"/>
                <a:gd name="connsiteY238" fmla="*/ 6766 h 10000"/>
                <a:gd name="connsiteX239" fmla="*/ 5272 w 10000"/>
                <a:gd name="connsiteY239" fmla="*/ 6781 h 10000"/>
                <a:gd name="connsiteX240" fmla="*/ 5234 w 10000"/>
                <a:gd name="connsiteY240" fmla="*/ 6811 h 10000"/>
                <a:gd name="connsiteX241" fmla="*/ 5229 w 10000"/>
                <a:gd name="connsiteY241" fmla="*/ 6941 h 10000"/>
                <a:gd name="connsiteX242" fmla="*/ 5284 w 10000"/>
                <a:gd name="connsiteY242" fmla="*/ 6995 h 10000"/>
                <a:gd name="connsiteX243" fmla="*/ 5334 w 10000"/>
                <a:gd name="connsiteY243" fmla="*/ 7038 h 10000"/>
                <a:gd name="connsiteX244" fmla="*/ 5383 w 10000"/>
                <a:gd name="connsiteY244" fmla="*/ 7095 h 10000"/>
                <a:gd name="connsiteX245" fmla="*/ 5440 w 10000"/>
                <a:gd name="connsiteY245" fmla="*/ 7123 h 10000"/>
                <a:gd name="connsiteX246" fmla="*/ 5486 w 10000"/>
                <a:gd name="connsiteY246" fmla="*/ 7178 h 10000"/>
                <a:gd name="connsiteX247" fmla="*/ 5542 w 10000"/>
                <a:gd name="connsiteY247" fmla="*/ 7239 h 10000"/>
                <a:gd name="connsiteX248" fmla="*/ 5588 w 10000"/>
                <a:gd name="connsiteY248" fmla="*/ 7325 h 10000"/>
                <a:gd name="connsiteX249" fmla="*/ 5632 w 10000"/>
                <a:gd name="connsiteY249" fmla="*/ 7410 h 10000"/>
                <a:gd name="connsiteX250" fmla="*/ 5593 w 10000"/>
                <a:gd name="connsiteY250" fmla="*/ 7423 h 10000"/>
                <a:gd name="connsiteX251" fmla="*/ 5547 w 10000"/>
                <a:gd name="connsiteY251" fmla="*/ 7423 h 10000"/>
                <a:gd name="connsiteX252" fmla="*/ 5508 w 10000"/>
                <a:gd name="connsiteY252" fmla="*/ 7410 h 10000"/>
                <a:gd name="connsiteX253" fmla="*/ 5463 w 10000"/>
                <a:gd name="connsiteY253" fmla="*/ 7367 h 10000"/>
                <a:gd name="connsiteX254" fmla="*/ 5419 w 10000"/>
                <a:gd name="connsiteY254" fmla="*/ 7339 h 10000"/>
                <a:gd name="connsiteX255" fmla="*/ 5372 w 10000"/>
                <a:gd name="connsiteY255" fmla="*/ 7325 h 10000"/>
                <a:gd name="connsiteX256" fmla="*/ 5334 w 10000"/>
                <a:gd name="connsiteY256" fmla="*/ 7353 h 10000"/>
                <a:gd name="connsiteX257" fmla="*/ 5289 w 10000"/>
                <a:gd name="connsiteY257" fmla="*/ 7410 h 10000"/>
                <a:gd name="connsiteX258" fmla="*/ 5306 w 10000"/>
                <a:gd name="connsiteY258" fmla="*/ 7580 h 10000"/>
                <a:gd name="connsiteX259" fmla="*/ 5344 w 10000"/>
                <a:gd name="connsiteY259" fmla="*/ 7738 h 10000"/>
                <a:gd name="connsiteX260" fmla="*/ 5389 w 10000"/>
                <a:gd name="connsiteY260" fmla="*/ 7850 h 10000"/>
                <a:gd name="connsiteX261" fmla="*/ 5447 w 10000"/>
                <a:gd name="connsiteY261" fmla="*/ 7963 h 10000"/>
                <a:gd name="connsiteX262" fmla="*/ 5502 w 10000"/>
                <a:gd name="connsiteY262" fmla="*/ 8078 h 10000"/>
                <a:gd name="connsiteX263" fmla="*/ 5562 w 10000"/>
                <a:gd name="connsiteY263" fmla="*/ 8206 h 10000"/>
                <a:gd name="connsiteX264" fmla="*/ 5604 w 10000"/>
                <a:gd name="connsiteY264" fmla="*/ 8376 h 10000"/>
                <a:gd name="connsiteX265" fmla="*/ 5644 w 10000"/>
                <a:gd name="connsiteY265" fmla="*/ 8547 h 10000"/>
                <a:gd name="connsiteX266" fmla="*/ 5542 w 10000"/>
                <a:gd name="connsiteY266" fmla="*/ 8606 h 10000"/>
                <a:gd name="connsiteX267" fmla="*/ 5429 w 10000"/>
                <a:gd name="connsiteY267" fmla="*/ 8664 h 10000"/>
                <a:gd name="connsiteX268" fmla="*/ 5328 w 10000"/>
                <a:gd name="connsiteY268" fmla="*/ 8750 h 10000"/>
                <a:gd name="connsiteX269" fmla="*/ 5224 w 10000"/>
                <a:gd name="connsiteY269" fmla="*/ 8835 h 10000"/>
                <a:gd name="connsiteX270" fmla="*/ 5121 w 10000"/>
                <a:gd name="connsiteY270" fmla="*/ 8920 h 10000"/>
                <a:gd name="connsiteX271" fmla="*/ 5013 w 10000"/>
                <a:gd name="connsiteY271" fmla="*/ 8977 h 10000"/>
                <a:gd name="connsiteX272" fmla="*/ 4904 w 10000"/>
                <a:gd name="connsiteY272" fmla="*/ 9033 h 10000"/>
                <a:gd name="connsiteX273" fmla="*/ 4800 w 10000"/>
                <a:gd name="connsiteY273" fmla="*/ 9048 h 10000"/>
                <a:gd name="connsiteX274" fmla="*/ 4822 w 10000"/>
                <a:gd name="connsiteY274" fmla="*/ 8693 h 10000"/>
                <a:gd name="connsiteX275" fmla="*/ 4832 w 10000"/>
                <a:gd name="connsiteY275" fmla="*/ 8292 h 10000"/>
                <a:gd name="connsiteX276" fmla="*/ 4822 w 10000"/>
                <a:gd name="connsiteY276" fmla="*/ 7907 h 10000"/>
                <a:gd name="connsiteX277" fmla="*/ 4800 w 10000"/>
                <a:gd name="connsiteY277" fmla="*/ 7551 h 10000"/>
                <a:gd name="connsiteX278" fmla="*/ 4772 w 10000"/>
                <a:gd name="connsiteY278" fmla="*/ 7437 h 10000"/>
                <a:gd name="connsiteX279" fmla="*/ 4744 w 10000"/>
                <a:gd name="connsiteY279" fmla="*/ 7310 h 10000"/>
                <a:gd name="connsiteX280" fmla="*/ 4710 w 10000"/>
                <a:gd name="connsiteY280" fmla="*/ 7194 h 10000"/>
                <a:gd name="connsiteX281" fmla="*/ 4659 w 10000"/>
                <a:gd name="connsiteY281" fmla="*/ 7151 h 10000"/>
                <a:gd name="connsiteX282" fmla="*/ 4607 w 10000"/>
                <a:gd name="connsiteY282" fmla="*/ 7394 h 10000"/>
                <a:gd name="connsiteX283" fmla="*/ 4575 w 10000"/>
                <a:gd name="connsiteY283" fmla="*/ 7639 h 10000"/>
                <a:gd name="connsiteX284" fmla="*/ 4540 w 10000"/>
                <a:gd name="connsiteY284" fmla="*/ 7879 h 10000"/>
                <a:gd name="connsiteX285" fmla="*/ 4483 w 10000"/>
                <a:gd name="connsiteY285" fmla="*/ 8106 h 10000"/>
                <a:gd name="connsiteX286" fmla="*/ 4260 w 10000"/>
                <a:gd name="connsiteY286" fmla="*/ 7151 h 10000"/>
                <a:gd name="connsiteX287" fmla="*/ 4192 w 10000"/>
                <a:gd name="connsiteY287" fmla="*/ 7151 h 10000"/>
                <a:gd name="connsiteX288" fmla="*/ 4192 w 10000"/>
                <a:gd name="connsiteY288" fmla="*/ 7310 h 10000"/>
                <a:gd name="connsiteX289" fmla="*/ 4239 w 10000"/>
                <a:gd name="connsiteY289" fmla="*/ 7480 h 10000"/>
                <a:gd name="connsiteX290" fmla="*/ 4278 w 10000"/>
                <a:gd name="connsiteY290" fmla="*/ 7666 h 10000"/>
                <a:gd name="connsiteX291" fmla="*/ 4309 w 10000"/>
                <a:gd name="connsiteY291" fmla="*/ 7850 h 10000"/>
                <a:gd name="connsiteX292" fmla="*/ 4343 w 10000"/>
                <a:gd name="connsiteY292" fmla="*/ 8050 h 10000"/>
                <a:gd name="connsiteX293" fmla="*/ 4372 w 10000"/>
                <a:gd name="connsiteY293" fmla="*/ 8221 h 10000"/>
                <a:gd name="connsiteX294" fmla="*/ 4400 w 10000"/>
                <a:gd name="connsiteY294" fmla="*/ 8418 h 10000"/>
                <a:gd name="connsiteX295" fmla="*/ 4418 w 10000"/>
                <a:gd name="connsiteY295" fmla="*/ 8635 h 10000"/>
                <a:gd name="connsiteX296" fmla="*/ 4439 w 10000"/>
                <a:gd name="connsiteY296" fmla="*/ 8835 h 10000"/>
                <a:gd name="connsiteX297" fmla="*/ 4490 w 10000"/>
                <a:gd name="connsiteY297" fmla="*/ 8805 h 10000"/>
                <a:gd name="connsiteX298" fmla="*/ 4535 w 10000"/>
                <a:gd name="connsiteY298" fmla="*/ 8723 h 10000"/>
                <a:gd name="connsiteX299" fmla="*/ 4570 w 10000"/>
                <a:gd name="connsiteY299" fmla="*/ 8635 h 10000"/>
                <a:gd name="connsiteX300" fmla="*/ 4601 w 10000"/>
                <a:gd name="connsiteY300" fmla="*/ 8534 h 10000"/>
                <a:gd name="connsiteX301" fmla="*/ 4624 w 10000"/>
                <a:gd name="connsiteY301" fmla="*/ 8418 h 10000"/>
                <a:gd name="connsiteX302" fmla="*/ 4649 w 10000"/>
                <a:gd name="connsiteY302" fmla="*/ 8292 h 10000"/>
                <a:gd name="connsiteX303" fmla="*/ 4667 w 10000"/>
                <a:gd name="connsiteY303" fmla="*/ 8178 h 10000"/>
                <a:gd name="connsiteX304" fmla="*/ 4689 w 10000"/>
                <a:gd name="connsiteY304" fmla="*/ 8066 h 10000"/>
                <a:gd name="connsiteX305" fmla="*/ 4710 w 10000"/>
                <a:gd name="connsiteY305" fmla="*/ 8178 h 10000"/>
                <a:gd name="connsiteX306" fmla="*/ 4700 w 10000"/>
                <a:gd name="connsiteY306" fmla="*/ 8432 h 10000"/>
                <a:gd name="connsiteX307" fmla="*/ 4673 w 10000"/>
                <a:gd name="connsiteY307" fmla="*/ 8705 h 10000"/>
                <a:gd name="connsiteX308" fmla="*/ 4649 w 10000"/>
                <a:gd name="connsiteY308" fmla="*/ 8948 h 10000"/>
                <a:gd name="connsiteX309" fmla="*/ 4607 w 10000"/>
                <a:gd name="connsiteY309" fmla="*/ 9205 h 10000"/>
                <a:gd name="connsiteX310" fmla="*/ 4570 w 10000"/>
                <a:gd name="connsiteY310" fmla="*/ 9459 h 10000"/>
                <a:gd name="connsiteX311" fmla="*/ 4530 w 10000"/>
                <a:gd name="connsiteY311" fmla="*/ 9703 h 10000"/>
                <a:gd name="connsiteX312" fmla="*/ 4734 w 10000"/>
                <a:gd name="connsiteY312" fmla="*/ 9861 h 10000"/>
                <a:gd name="connsiteX313" fmla="*/ 4749 w 10000"/>
                <a:gd name="connsiteY313" fmla="*/ 9673 h 10000"/>
                <a:gd name="connsiteX314" fmla="*/ 4772 w 10000"/>
                <a:gd name="connsiteY314" fmla="*/ 9516 h 10000"/>
                <a:gd name="connsiteX315" fmla="*/ 4888 w 10000"/>
                <a:gd name="connsiteY315" fmla="*/ 9474 h 10000"/>
                <a:gd name="connsiteX316" fmla="*/ 5013 w 10000"/>
                <a:gd name="connsiteY316" fmla="*/ 9389 h 10000"/>
                <a:gd name="connsiteX317" fmla="*/ 5137 w 10000"/>
                <a:gd name="connsiteY317" fmla="*/ 9304 h 10000"/>
                <a:gd name="connsiteX318" fmla="*/ 5261 w 10000"/>
                <a:gd name="connsiteY318" fmla="*/ 9233 h 10000"/>
                <a:gd name="connsiteX319" fmla="*/ 5383 w 10000"/>
                <a:gd name="connsiteY319" fmla="*/ 9148 h 10000"/>
                <a:gd name="connsiteX320" fmla="*/ 5502 w 10000"/>
                <a:gd name="connsiteY320" fmla="*/ 9063 h 10000"/>
                <a:gd name="connsiteX321" fmla="*/ 5627 w 10000"/>
                <a:gd name="connsiteY321" fmla="*/ 8977 h 10000"/>
                <a:gd name="connsiteX322" fmla="*/ 5747 w 10000"/>
                <a:gd name="connsiteY32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122 w 10000"/>
                <a:gd name="connsiteY61" fmla="*/ 3051 h 10000"/>
                <a:gd name="connsiteX62" fmla="*/ 8484 w 10000"/>
                <a:gd name="connsiteY62" fmla="*/ 2763 h 10000"/>
                <a:gd name="connsiteX63" fmla="*/ 8370 w 10000"/>
                <a:gd name="connsiteY63" fmla="*/ 2593 h 10000"/>
                <a:gd name="connsiteX64" fmla="*/ 8322 w 10000"/>
                <a:gd name="connsiteY64" fmla="*/ 2478 h 10000"/>
                <a:gd name="connsiteX65" fmla="*/ 8278 w 10000"/>
                <a:gd name="connsiteY65" fmla="*/ 2351 h 10000"/>
                <a:gd name="connsiteX66" fmla="*/ 8300 w 10000"/>
                <a:gd name="connsiteY66" fmla="*/ 2295 h 10000"/>
                <a:gd name="connsiteX67" fmla="*/ 8317 w 10000"/>
                <a:gd name="connsiteY67" fmla="*/ 2238 h 10000"/>
                <a:gd name="connsiteX68" fmla="*/ 8334 w 10000"/>
                <a:gd name="connsiteY68" fmla="*/ 2168 h 10000"/>
                <a:gd name="connsiteX69" fmla="*/ 8350 w 10000"/>
                <a:gd name="connsiteY69" fmla="*/ 2112 h 10000"/>
                <a:gd name="connsiteX70" fmla="*/ 8397 w 10000"/>
                <a:gd name="connsiteY70" fmla="*/ 1753 h 10000"/>
                <a:gd name="connsiteX71" fmla="*/ 8414 w 10000"/>
                <a:gd name="connsiteY71" fmla="*/ 1397 h 10000"/>
                <a:gd name="connsiteX72" fmla="*/ 8414 w 10000"/>
                <a:gd name="connsiteY72" fmla="*/ 1042 h 10000"/>
                <a:gd name="connsiteX73" fmla="*/ 8403 w 10000"/>
                <a:gd name="connsiteY73" fmla="*/ 685 h 10000"/>
                <a:gd name="connsiteX74" fmla="*/ 8370 w 10000"/>
                <a:gd name="connsiteY74" fmla="*/ 330 h 10000"/>
                <a:gd name="connsiteX75" fmla="*/ 8317 w 10000"/>
                <a:gd name="connsiteY75" fmla="*/ 0 h 10000"/>
                <a:gd name="connsiteX76" fmla="*/ 7834 w 10000"/>
                <a:gd name="connsiteY76" fmla="*/ 1925 h 10000"/>
                <a:gd name="connsiteX77" fmla="*/ 7704 w 10000"/>
                <a:gd name="connsiteY77" fmla="*/ 1955 h 10000"/>
                <a:gd name="connsiteX78" fmla="*/ 7580 w 10000"/>
                <a:gd name="connsiteY78" fmla="*/ 2025 h 10000"/>
                <a:gd name="connsiteX79" fmla="*/ 7457 w 10000"/>
                <a:gd name="connsiteY79" fmla="*/ 2112 h 10000"/>
                <a:gd name="connsiteX80" fmla="*/ 7338 w 10000"/>
                <a:gd name="connsiteY80" fmla="*/ 2195 h 10000"/>
                <a:gd name="connsiteX81" fmla="*/ 7224 w 10000"/>
                <a:gd name="connsiteY81" fmla="*/ 2337 h 10000"/>
                <a:gd name="connsiteX82" fmla="*/ 6050 w 10000"/>
                <a:gd name="connsiteY82" fmla="*/ 6569 h 10000"/>
                <a:gd name="connsiteX83" fmla="*/ 5932 w 10000"/>
                <a:gd name="connsiteY83" fmla="*/ 6439 h 10000"/>
                <a:gd name="connsiteX84" fmla="*/ 5834 w 10000"/>
                <a:gd name="connsiteY84" fmla="*/ 6371 h 10000"/>
                <a:gd name="connsiteX85" fmla="*/ 5747 w 10000"/>
                <a:gd name="connsiteY85" fmla="*/ 6284 h 10000"/>
                <a:gd name="connsiteX86" fmla="*/ 5656 w 10000"/>
                <a:gd name="connsiteY86" fmla="*/ 6185 h 10000"/>
                <a:gd name="connsiteX87" fmla="*/ 5573 w 10000"/>
                <a:gd name="connsiteY87" fmla="*/ 6100 h 10000"/>
                <a:gd name="connsiteX88" fmla="*/ 5514 w 10000"/>
                <a:gd name="connsiteY88" fmla="*/ 6000 h 10000"/>
                <a:gd name="connsiteX89" fmla="*/ 5486 w 10000"/>
                <a:gd name="connsiteY89" fmla="*/ 5886 h 10000"/>
                <a:gd name="connsiteX90" fmla="*/ 5372 w 10000"/>
                <a:gd name="connsiteY90" fmla="*/ 5928 h 10000"/>
                <a:gd name="connsiteX91" fmla="*/ 5188 w 10000"/>
                <a:gd name="connsiteY91" fmla="*/ 6013 h 10000"/>
                <a:gd name="connsiteX92" fmla="*/ 4958 w 10000"/>
                <a:gd name="connsiteY92" fmla="*/ 6100 h 10000"/>
                <a:gd name="connsiteX93" fmla="*/ 4683 w 10000"/>
                <a:gd name="connsiteY93" fmla="*/ 6226 h 10000"/>
                <a:gd name="connsiteX94" fmla="*/ 4367 w 10000"/>
                <a:gd name="connsiteY94" fmla="*/ 6355 h 10000"/>
                <a:gd name="connsiteX95" fmla="*/ 4028 w 10000"/>
                <a:gd name="connsiteY95" fmla="*/ 6483 h 10000"/>
                <a:gd name="connsiteX96" fmla="*/ 3680 w 10000"/>
                <a:gd name="connsiteY96" fmla="*/ 6637 h 10000"/>
                <a:gd name="connsiteX97" fmla="*/ 3324 w 10000"/>
                <a:gd name="connsiteY97" fmla="*/ 6781 h 10000"/>
                <a:gd name="connsiteX98" fmla="*/ 2974 w 10000"/>
                <a:gd name="connsiteY98" fmla="*/ 6925 h 10000"/>
                <a:gd name="connsiteX99" fmla="*/ 2645 w 10000"/>
                <a:gd name="connsiteY99" fmla="*/ 7082 h 10000"/>
                <a:gd name="connsiteX100" fmla="*/ 2337 w 10000"/>
                <a:gd name="connsiteY100" fmla="*/ 7208 h 10000"/>
                <a:gd name="connsiteX101" fmla="*/ 2054 w 10000"/>
                <a:gd name="connsiteY101" fmla="*/ 7325 h 10000"/>
                <a:gd name="connsiteX102" fmla="*/ 1824 w 10000"/>
                <a:gd name="connsiteY102" fmla="*/ 7423 h 10000"/>
                <a:gd name="connsiteX103" fmla="*/ 1648 w 10000"/>
                <a:gd name="connsiteY103" fmla="*/ 7480 h 10000"/>
                <a:gd name="connsiteX104" fmla="*/ 1529 w 10000"/>
                <a:gd name="connsiteY104" fmla="*/ 7538 h 10000"/>
                <a:gd name="connsiteX105" fmla="*/ 1492 w 10000"/>
                <a:gd name="connsiteY105" fmla="*/ 7551 h 10000"/>
                <a:gd name="connsiteX106" fmla="*/ 1400 w 10000"/>
                <a:gd name="connsiteY106" fmla="*/ 7480 h 10000"/>
                <a:gd name="connsiteX107" fmla="*/ 1311 w 10000"/>
                <a:gd name="connsiteY107" fmla="*/ 7410 h 10000"/>
                <a:gd name="connsiteX108" fmla="*/ 1228 w 10000"/>
                <a:gd name="connsiteY108" fmla="*/ 7339 h 10000"/>
                <a:gd name="connsiteX109" fmla="*/ 1138 w 10000"/>
                <a:gd name="connsiteY109" fmla="*/ 7254 h 10000"/>
                <a:gd name="connsiteX110" fmla="*/ 1046 w 10000"/>
                <a:gd name="connsiteY110" fmla="*/ 7178 h 10000"/>
                <a:gd name="connsiteX111" fmla="*/ 956 w 10000"/>
                <a:gd name="connsiteY111" fmla="*/ 7095 h 10000"/>
                <a:gd name="connsiteX112" fmla="*/ 871 w 10000"/>
                <a:gd name="connsiteY112" fmla="*/ 7024 h 10000"/>
                <a:gd name="connsiteX113" fmla="*/ 783 w 10000"/>
                <a:gd name="connsiteY113" fmla="*/ 6941 h 10000"/>
                <a:gd name="connsiteX114" fmla="*/ 694 w 10000"/>
                <a:gd name="connsiteY114" fmla="*/ 6869 h 10000"/>
                <a:gd name="connsiteX115" fmla="*/ 600 w 10000"/>
                <a:gd name="connsiteY115" fmla="*/ 6798 h 10000"/>
                <a:gd name="connsiteX116" fmla="*/ 517 w 10000"/>
                <a:gd name="connsiteY116" fmla="*/ 6711 h 10000"/>
                <a:gd name="connsiteX117" fmla="*/ 423 w 10000"/>
                <a:gd name="connsiteY117" fmla="*/ 6653 h 10000"/>
                <a:gd name="connsiteX118" fmla="*/ 333 w 10000"/>
                <a:gd name="connsiteY118" fmla="*/ 6582 h 10000"/>
                <a:gd name="connsiteX119" fmla="*/ 243 w 10000"/>
                <a:gd name="connsiteY119" fmla="*/ 6511 h 10000"/>
                <a:gd name="connsiteX120" fmla="*/ 152 w 10000"/>
                <a:gd name="connsiteY120" fmla="*/ 6455 h 10000"/>
                <a:gd name="connsiteX121" fmla="*/ 61 w 10000"/>
                <a:gd name="connsiteY121" fmla="*/ 6385 h 10000"/>
                <a:gd name="connsiteX122" fmla="*/ 0 w 10000"/>
                <a:gd name="connsiteY122" fmla="*/ 6551 h 10000"/>
                <a:gd name="connsiteX123" fmla="*/ 15 w 10000"/>
                <a:gd name="connsiteY123" fmla="*/ 6582 h 10000"/>
                <a:gd name="connsiteX124" fmla="*/ 55 w 10000"/>
                <a:gd name="connsiteY124" fmla="*/ 6637 h 10000"/>
                <a:gd name="connsiteX125" fmla="*/ 116 w 10000"/>
                <a:gd name="connsiteY125" fmla="*/ 6698 h 10000"/>
                <a:gd name="connsiteX126" fmla="*/ 195 w 10000"/>
                <a:gd name="connsiteY126" fmla="*/ 6781 h 10000"/>
                <a:gd name="connsiteX127" fmla="*/ 293 w 10000"/>
                <a:gd name="connsiteY127" fmla="*/ 6869 h 10000"/>
                <a:gd name="connsiteX128" fmla="*/ 402 w 10000"/>
                <a:gd name="connsiteY128" fmla="*/ 6967 h 10000"/>
                <a:gd name="connsiteX129" fmla="*/ 505 w 10000"/>
                <a:gd name="connsiteY129" fmla="*/ 7082 h 10000"/>
                <a:gd name="connsiteX130" fmla="*/ 617 w 10000"/>
                <a:gd name="connsiteY130" fmla="*/ 7178 h 10000"/>
                <a:gd name="connsiteX131" fmla="*/ 731 w 10000"/>
                <a:gd name="connsiteY131" fmla="*/ 7296 h 10000"/>
                <a:gd name="connsiteX132" fmla="*/ 837 w 10000"/>
                <a:gd name="connsiteY132" fmla="*/ 7394 h 10000"/>
                <a:gd name="connsiteX133" fmla="*/ 946 w 10000"/>
                <a:gd name="connsiteY133" fmla="*/ 7480 h 10000"/>
                <a:gd name="connsiteX134" fmla="*/ 1034 w 10000"/>
                <a:gd name="connsiteY134" fmla="*/ 7566 h 10000"/>
                <a:gd name="connsiteX135" fmla="*/ 1107 w 10000"/>
                <a:gd name="connsiteY135" fmla="*/ 7653 h 10000"/>
                <a:gd name="connsiteX136" fmla="*/ 1169 w 10000"/>
                <a:gd name="connsiteY136" fmla="*/ 7694 h 10000"/>
                <a:gd name="connsiteX137" fmla="*/ 1212 w 10000"/>
                <a:gd name="connsiteY137" fmla="*/ 7738 h 10000"/>
                <a:gd name="connsiteX138" fmla="*/ 1223 w 10000"/>
                <a:gd name="connsiteY138" fmla="*/ 7753 h 10000"/>
                <a:gd name="connsiteX139" fmla="*/ 1217 w 10000"/>
                <a:gd name="connsiteY139" fmla="*/ 7753 h 10000"/>
                <a:gd name="connsiteX140" fmla="*/ 1194 w 10000"/>
                <a:gd name="connsiteY140" fmla="*/ 7766 h 10000"/>
                <a:gd name="connsiteX141" fmla="*/ 1169 w 10000"/>
                <a:gd name="connsiteY141" fmla="*/ 7795 h 10000"/>
                <a:gd name="connsiteX142" fmla="*/ 1138 w 10000"/>
                <a:gd name="connsiteY142" fmla="*/ 7836 h 10000"/>
                <a:gd name="connsiteX143" fmla="*/ 1096 w 10000"/>
                <a:gd name="connsiteY143" fmla="*/ 7865 h 10000"/>
                <a:gd name="connsiteX144" fmla="*/ 1062 w 10000"/>
                <a:gd name="connsiteY144" fmla="*/ 7907 h 10000"/>
                <a:gd name="connsiteX145" fmla="*/ 1034 w 10000"/>
                <a:gd name="connsiteY145" fmla="*/ 7950 h 10000"/>
                <a:gd name="connsiteX146" fmla="*/ 1006 w 10000"/>
                <a:gd name="connsiteY146" fmla="*/ 7993 h 10000"/>
                <a:gd name="connsiteX147" fmla="*/ 2761 w 10000"/>
                <a:gd name="connsiteY147" fmla="*/ 9944 h 10000"/>
                <a:gd name="connsiteX148" fmla="*/ 2798 w 10000"/>
                <a:gd name="connsiteY148" fmla="*/ 9987 h 10000"/>
                <a:gd name="connsiteX149" fmla="*/ 2825 w 10000"/>
                <a:gd name="connsiteY149" fmla="*/ 10000 h 10000"/>
                <a:gd name="connsiteX150" fmla="*/ 2858 w 10000"/>
                <a:gd name="connsiteY150" fmla="*/ 10000 h 10000"/>
                <a:gd name="connsiteX151" fmla="*/ 2893 w 10000"/>
                <a:gd name="connsiteY151" fmla="*/ 9928 h 10000"/>
                <a:gd name="connsiteX152" fmla="*/ 1384 w 10000"/>
                <a:gd name="connsiteY152" fmla="*/ 8106 h 10000"/>
                <a:gd name="connsiteX153" fmla="*/ 1486 w 10000"/>
                <a:gd name="connsiteY153" fmla="*/ 8050 h 10000"/>
                <a:gd name="connsiteX154" fmla="*/ 1661 w 10000"/>
                <a:gd name="connsiteY154" fmla="*/ 7963 h 10000"/>
                <a:gd name="connsiteX155" fmla="*/ 1890 w 10000"/>
                <a:gd name="connsiteY155" fmla="*/ 7836 h 10000"/>
                <a:gd name="connsiteX156" fmla="*/ 2167 w 10000"/>
                <a:gd name="connsiteY156" fmla="*/ 7694 h 10000"/>
                <a:gd name="connsiteX157" fmla="*/ 2482 w 10000"/>
                <a:gd name="connsiteY157" fmla="*/ 7551 h 10000"/>
                <a:gd name="connsiteX158" fmla="*/ 2825 w 10000"/>
                <a:gd name="connsiteY158" fmla="*/ 7394 h 10000"/>
                <a:gd name="connsiteX159" fmla="*/ 3190 w 10000"/>
                <a:gd name="connsiteY159" fmla="*/ 7208 h 10000"/>
                <a:gd name="connsiteX160" fmla="*/ 3550 w 10000"/>
                <a:gd name="connsiteY160" fmla="*/ 7038 h 10000"/>
                <a:gd name="connsiteX161" fmla="*/ 3916 w 10000"/>
                <a:gd name="connsiteY161" fmla="*/ 6881 h 10000"/>
                <a:gd name="connsiteX162" fmla="*/ 4260 w 10000"/>
                <a:gd name="connsiteY162" fmla="*/ 6711 h 10000"/>
                <a:gd name="connsiteX163" fmla="*/ 4581 w 10000"/>
                <a:gd name="connsiteY163" fmla="*/ 6569 h 10000"/>
                <a:gd name="connsiteX164" fmla="*/ 4867 w 10000"/>
                <a:gd name="connsiteY164" fmla="*/ 6426 h 10000"/>
                <a:gd name="connsiteX165" fmla="*/ 5115 w 10000"/>
                <a:gd name="connsiteY165" fmla="*/ 6326 h 10000"/>
                <a:gd name="connsiteX166" fmla="*/ 5296 w 10000"/>
                <a:gd name="connsiteY166" fmla="*/ 6226 h 10000"/>
                <a:gd name="connsiteX167" fmla="*/ 5419 w 10000"/>
                <a:gd name="connsiteY167" fmla="*/ 6170 h 10000"/>
                <a:gd name="connsiteX168" fmla="*/ 5457 w 10000"/>
                <a:gd name="connsiteY168" fmla="*/ 6158 h 10000"/>
                <a:gd name="connsiteX169" fmla="*/ 5527 w 10000"/>
                <a:gd name="connsiteY169" fmla="*/ 6255 h 10000"/>
                <a:gd name="connsiteX170" fmla="*/ 5598 w 10000"/>
                <a:gd name="connsiteY170" fmla="*/ 6355 h 10000"/>
                <a:gd name="connsiteX171" fmla="*/ 5677 w 10000"/>
                <a:gd name="connsiteY171" fmla="*/ 6455 h 10000"/>
                <a:gd name="connsiteX172" fmla="*/ 5757 w 10000"/>
                <a:gd name="connsiteY172" fmla="*/ 6569 h 10000"/>
                <a:gd name="connsiteX173" fmla="*/ 5824 w 10000"/>
                <a:gd name="connsiteY173" fmla="*/ 6683 h 10000"/>
                <a:gd name="connsiteX174" fmla="*/ 5897 w 10000"/>
                <a:gd name="connsiteY174" fmla="*/ 6798 h 10000"/>
                <a:gd name="connsiteX175" fmla="*/ 5965 w 10000"/>
                <a:gd name="connsiteY175" fmla="*/ 6910 h 10000"/>
                <a:gd name="connsiteX176" fmla="*/ 6034 w 10000"/>
                <a:gd name="connsiteY176" fmla="*/ 7038 h 10000"/>
                <a:gd name="connsiteX177" fmla="*/ 6029 w 10000"/>
                <a:gd name="connsiteY177" fmla="*/ 7464 h 10000"/>
                <a:gd name="connsiteX178" fmla="*/ 6000 w 10000"/>
                <a:gd name="connsiteY178" fmla="*/ 7865 h 10000"/>
                <a:gd name="connsiteX179" fmla="*/ 5965 w 10000"/>
                <a:gd name="connsiteY179" fmla="*/ 8279 h 10000"/>
                <a:gd name="connsiteX180" fmla="*/ 5932 w 10000"/>
                <a:gd name="connsiteY180" fmla="*/ 8649 h 10000"/>
                <a:gd name="connsiteX181" fmla="*/ 5886 w 10000"/>
                <a:gd name="connsiteY181" fmla="*/ 8519 h 10000"/>
                <a:gd name="connsiteX182" fmla="*/ 5834 w 10000"/>
                <a:gd name="connsiteY182" fmla="*/ 8391 h 10000"/>
                <a:gd name="connsiteX183" fmla="*/ 5791 w 10000"/>
                <a:gd name="connsiteY183" fmla="*/ 8263 h 10000"/>
                <a:gd name="connsiteX184" fmla="*/ 5747 w 10000"/>
                <a:gd name="connsiteY184" fmla="*/ 8146 h 10000"/>
                <a:gd name="connsiteX185" fmla="*/ 5700 w 10000"/>
                <a:gd name="connsiteY185" fmla="*/ 8020 h 10000"/>
                <a:gd name="connsiteX186" fmla="*/ 5656 w 10000"/>
                <a:gd name="connsiteY186" fmla="*/ 7907 h 10000"/>
                <a:gd name="connsiteX187" fmla="*/ 5604 w 10000"/>
                <a:gd name="connsiteY187" fmla="*/ 7795 h 10000"/>
                <a:gd name="connsiteX188" fmla="*/ 5547 w 10000"/>
                <a:gd name="connsiteY188" fmla="*/ 7694 h 10000"/>
                <a:gd name="connsiteX189" fmla="*/ 5593 w 10000"/>
                <a:gd name="connsiteY189" fmla="*/ 7694 h 10000"/>
                <a:gd name="connsiteX190" fmla="*/ 5639 w 10000"/>
                <a:gd name="connsiteY190" fmla="*/ 7738 h 10000"/>
                <a:gd name="connsiteX191" fmla="*/ 5683 w 10000"/>
                <a:gd name="connsiteY191" fmla="*/ 7808 h 10000"/>
                <a:gd name="connsiteX192" fmla="*/ 5723 w 10000"/>
                <a:gd name="connsiteY192" fmla="*/ 7895 h 10000"/>
                <a:gd name="connsiteX193" fmla="*/ 5770 w 10000"/>
                <a:gd name="connsiteY193" fmla="*/ 7980 h 10000"/>
                <a:gd name="connsiteX194" fmla="*/ 5813 w 10000"/>
                <a:gd name="connsiteY194" fmla="*/ 8007 h 10000"/>
                <a:gd name="connsiteX195" fmla="*/ 5857 w 10000"/>
                <a:gd name="connsiteY195" fmla="*/ 8007 h 10000"/>
                <a:gd name="connsiteX196" fmla="*/ 5907 w 10000"/>
                <a:gd name="connsiteY196" fmla="*/ 7950 h 10000"/>
                <a:gd name="connsiteX197" fmla="*/ 5864 w 10000"/>
                <a:gd name="connsiteY197" fmla="*/ 7753 h 10000"/>
                <a:gd name="connsiteX198" fmla="*/ 5807 w 10000"/>
                <a:gd name="connsiteY198" fmla="*/ 7566 h 10000"/>
                <a:gd name="connsiteX199" fmla="*/ 5747 w 10000"/>
                <a:gd name="connsiteY199" fmla="*/ 7410 h 10000"/>
                <a:gd name="connsiteX200" fmla="*/ 5677 w 10000"/>
                <a:gd name="connsiteY200" fmla="*/ 7239 h 10000"/>
                <a:gd name="connsiteX201" fmla="*/ 5604 w 10000"/>
                <a:gd name="connsiteY201" fmla="*/ 7095 h 10000"/>
                <a:gd name="connsiteX202" fmla="*/ 5527 w 10000"/>
                <a:gd name="connsiteY202" fmla="*/ 6967 h 10000"/>
                <a:gd name="connsiteX203" fmla="*/ 5447 w 10000"/>
                <a:gd name="connsiteY203" fmla="*/ 6854 h 10000"/>
                <a:gd name="connsiteX204" fmla="*/ 5372 w 10000"/>
                <a:gd name="connsiteY204" fmla="*/ 6753 h 10000"/>
                <a:gd name="connsiteX205" fmla="*/ 5424 w 10000"/>
                <a:gd name="connsiteY205" fmla="*/ 6766 h 10000"/>
                <a:gd name="connsiteX206" fmla="*/ 5475 w 10000"/>
                <a:gd name="connsiteY206" fmla="*/ 6781 h 10000"/>
                <a:gd name="connsiteX207" fmla="*/ 5527 w 10000"/>
                <a:gd name="connsiteY207" fmla="*/ 6811 h 10000"/>
                <a:gd name="connsiteX208" fmla="*/ 5578 w 10000"/>
                <a:gd name="connsiteY208" fmla="*/ 6854 h 10000"/>
                <a:gd name="connsiteX209" fmla="*/ 5632 w 10000"/>
                <a:gd name="connsiteY209" fmla="*/ 6881 h 10000"/>
                <a:gd name="connsiteX210" fmla="*/ 5683 w 10000"/>
                <a:gd name="connsiteY210" fmla="*/ 6925 h 10000"/>
                <a:gd name="connsiteX211" fmla="*/ 5728 w 10000"/>
                <a:gd name="connsiteY211" fmla="*/ 6981 h 10000"/>
                <a:gd name="connsiteX212" fmla="*/ 5775 w 10000"/>
                <a:gd name="connsiteY212" fmla="*/ 7038 h 10000"/>
                <a:gd name="connsiteX213" fmla="*/ 5801 w 10000"/>
                <a:gd name="connsiteY213" fmla="*/ 7053 h 10000"/>
                <a:gd name="connsiteX214" fmla="*/ 5824 w 10000"/>
                <a:gd name="connsiteY214" fmla="*/ 7108 h 10000"/>
                <a:gd name="connsiteX215" fmla="*/ 5852 w 10000"/>
                <a:gd name="connsiteY215" fmla="*/ 7178 h 10000"/>
                <a:gd name="connsiteX216" fmla="*/ 5870 w 10000"/>
                <a:gd name="connsiteY216" fmla="*/ 7225 h 10000"/>
                <a:gd name="connsiteX217" fmla="*/ 5897 w 10000"/>
                <a:gd name="connsiteY217" fmla="*/ 7296 h 10000"/>
                <a:gd name="connsiteX218" fmla="*/ 5920 w 10000"/>
                <a:gd name="connsiteY218" fmla="*/ 7310 h 10000"/>
                <a:gd name="connsiteX219" fmla="*/ 5947 w 10000"/>
                <a:gd name="connsiteY219" fmla="*/ 7296 h 10000"/>
                <a:gd name="connsiteX220" fmla="*/ 5982 w 10000"/>
                <a:gd name="connsiteY220" fmla="*/ 7225 h 10000"/>
                <a:gd name="connsiteX221" fmla="*/ 5937 w 10000"/>
                <a:gd name="connsiteY221" fmla="*/ 7082 h 10000"/>
                <a:gd name="connsiteX222" fmla="*/ 5886 w 10000"/>
                <a:gd name="connsiteY222" fmla="*/ 6967 h 10000"/>
                <a:gd name="connsiteX223" fmla="*/ 5824 w 10000"/>
                <a:gd name="connsiteY223" fmla="*/ 6869 h 10000"/>
                <a:gd name="connsiteX224" fmla="*/ 5770 w 10000"/>
                <a:gd name="connsiteY224" fmla="*/ 6781 h 10000"/>
                <a:gd name="connsiteX225" fmla="*/ 5700 w 10000"/>
                <a:gd name="connsiteY225" fmla="*/ 6711 h 10000"/>
                <a:gd name="connsiteX226" fmla="*/ 5639 w 10000"/>
                <a:gd name="connsiteY226" fmla="*/ 6669 h 10000"/>
                <a:gd name="connsiteX227" fmla="*/ 5568 w 10000"/>
                <a:gd name="connsiteY227" fmla="*/ 6597 h 10000"/>
                <a:gd name="connsiteX228" fmla="*/ 5502 w 10000"/>
                <a:gd name="connsiteY228" fmla="*/ 6551 h 10000"/>
                <a:gd name="connsiteX229" fmla="*/ 5463 w 10000"/>
                <a:gd name="connsiteY229" fmla="*/ 6511 h 10000"/>
                <a:gd name="connsiteX230" fmla="*/ 5419 w 10000"/>
                <a:gd name="connsiteY230" fmla="*/ 6496 h 10000"/>
                <a:gd name="connsiteX231" fmla="*/ 5378 w 10000"/>
                <a:gd name="connsiteY231" fmla="*/ 6496 h 10000"/>
                <a:gd name="connsiteX232" fmla="*/ 5344 w 10000"/>
                <a:gd name="connsiteY232" fmla="*/ 6569 h 10000"/>
                <a:gd name="connsiteX233" fmla="*/ 5344 w 10000"/>
                <a:gd name="connsiteY233" fmla="*/ 6610 h 10000"/>
                <a:gd name="connsiteX234" fmla="*/ 5350 w 10000"/>
                <a:gd name="connsiteY234" fmla="*/ 6669 h 10000"/>
                <a:gd name="connsiteX235" fmla="*/ 5355 w 10000"/>
                <a:gd name="connsiteY235" fmla="*/ 6698 h 10000"/>
                <a:gd name="connsiteX236" fmla="*/ 5372 w 10000"/>
                <a:gd name="connsiteY236" fmla="*/ 6724 h 10000"/>
                <a:gd name="connsiteX237" fmla="*/ 5328 w 10000"/>
                <a:gd name="connsiteY237" fmla="*/ 6766 h 10000"/>
                <a:gd name="connsiteX238" fmla="*/ 5272 w 10000"/>
                <a:gd name="connsiteY238" fmla="*/ 6781 h 10000"/>
                <a:gd name="connsiteX239" fmla="*/ 5234 w 10000"/>
                <a:gd name="connsiteY239" fmla="*/ 6811 h 10000"/>
                <a:gd name="connsiteX240" fmla="*/ 5229 w 10000"/>
                <a:gd name="connsiteY240" fmla="*/ 6941 h 10000"/>
                <a:gd name="connsiteX241" fmla="*/ 5284 w 10000"/>
                <a:gd name="connsiteY241" fmla="*/ 6995 h 10000"/>
                <a:gd name="connsiteX242" fmla="*/ 5334 w 10000"/>
                <a:gd name="connsiteY242" fmla="*/ 7038 h 10000"/>
                <a:gd name="connsiteX243" fmla="*/ 5383 w 10000"/>
                <a:gd name="connsiteY243" fmla="*/ 7095 h 10000"/>
                <a:gd name="connsiteX244" fmla="*/ 5440 w 10000"/>
                <a:gd name="connsiteY244" fmla="*/ 7123 h 10000"/>
                <a:gd name="connsiteX245" fmla="*/ 5486 w 10000"/>
                <a:gd name="connsiteY245" fmla="*/ 7178 h 10000"/>
                <a:gd name="connsiteX246" fmla="*/ 5542 w 10000"/>
                <a:gd name="connsiteY246" fmla="*/ 7239 h 10000"/>
                <a:gd name="connsiteX247" fmla="*/ 5588 w 10000"/>
                <a:gd name="connsiteY247" fmla="*/ 7325 h 10000"/>
                <a:gd name="connsiteX248" fmla="*/ 5632 w 10000"/>
                <a:gd name="connsiteY248" fmla="*/ 7410 h 10000"/>
                <a:gd name="connsiteX249" fmla="*/ 5593 w 10000"/>
                <a:gd name="connsiteY249" fmla="*/ 7423 h 10000"/>
                <a:gd name="connsiteX250" fmla="*/ 5547 w 10000"/>
                <a:gd name="connsiteY250" fmla="*/ 7423 h 10000"/>
                <a:gd name="connsiteX251" fmla="*/ 5508 w 10000"/>
                <a:gd name="connsiteY251" fmla="*/ 7410 h 10000"/>
                <a:gd name="connsiteX252" fmla="*/ 5463 w 10000"/>
                <a:gd name="connsiteY252" fmla="*/ 7367 h 10000"/>
                <a:gd name="connsiteX253" fmla="*/ 5419 w 10000"/>
                <a:gd name="connsiteY253" fmla="*/ 7339 h 10000"/>
                <a:gd name="connsiteX254" fmla="*/ 5372 w 10000"/>
                <a:gd name="connsiteY254" fmla="*/ 7325 h 10000"/>
                <a:gd name="connsiteX255" fmla="*/ 5334 w 10000"/>
                <a:gd name="connsiteY255" fmla="*/ 7353 h 10000"/>
                <a:gd name="connsiteX256" fmla="*/ 5289 w 10000"/>
                <a:gd name="connsiteY256" fmla="*/ 7410 h 10000"/>
                <a:gd name="connsiteX257" fmla="*/ 5306 w 10000"/>
                <a:gd name="connsiteY257" fmla="*/ 7580 h 10000"/>
                <a:gd name="connsiteX258" fmla="*/ 5344 w 10000"/>
                <a:gd name="connsiteY258" fmla="*/ 7738 h 10000"/>
                <a:gd name="connsiteX259" fmla="*/ 5389 w 10000"/>
                <a:gd name="connsiteY259" fmla="*/ 7850 h 10000"/>
                <a:gd name="connsiteX260" fmla="*/ 5447 w 10000"/>
                <a:gd name="connsiteY260" fmla="*/ 7963 h 10000"/>
                <a:gd name="connsiteX261" fmla="*/ 5502 w 10000"/>
                <a:gd name="connsiteY261" fmla="*/ 8078 h 10000"/>
                <a:gd name="connsiteX262" fmla="*/ 5562 w 10000"/>
                <a:gd name="connsiteY262" fmla="*/ 8206 h 10000"/>
                <a:gd name="connsiteX263" fmla="*/ 5604 w 10000"/>
                <a:gd name="connsiteY263" fmla="*/ 8376 h 10000"/>
                <a:gd name="connsiteX264" fmla="*/ 5644 w 10000"/>
                <a:gd name="connsiteY264" fmla="*/ 8547 h 10000"/>
                <a:gd name="connsiteX265" fmla="*/ 5542 w 10000"/>
                <a:gd name="connsiteY265" fmla="*/ 8606 h 10000"/>
                <a:gd name="connsiteX266" fmla="*/ 5429 w 10000"/>
                <a:gd name="connsiteY266" fmla="*/ 8664 h 10000"/>
                <a:gd name="connsiteX267" fmla="*/ 5328 w 10000"/>
                <a:gd name="connsiteY267" fmla="*/ 8750 h 10000"/>
                <a:gd name="connsiteX268" fmla="*/ 5224 w 10000"/>
                <a:gd name="connsiteY268" fmla="*/ 8835 h 10000"/>
                <a:gd name="connsiteX269" fmla="*/ 5121 w 10000"/>
                <a:gd name="connsiteY269" fmla="*/ 8920 h 10000"/>
                <a:gd name="connsiteX270" fmla="*/ 5013 w 10000"/>
                <a:gd name="connsiteY270" fmla="*/ 8977 h 10000"/>
                <a:gd name="connsiteX271" fmla="*/ 4904 w 10000"/>
                <a:gd name="connsiteY271" fmla="*/ 9033 h 10000"/>
                <a:gd name="connsiteX272" fmla="*/ 4800 w 10000"/>
                <a:gd name="connsiteY272" fmla="*/ 9048 h 10000"/>
                <a:gd name="connsiteX273" fmla="*/ 4822 w 10000"/>
                <a:gd name="connsiteY273" fmla="*/ 8693 h 10000"/>
                <a:gd name="connsiteX274" fmla="*/ 4832 w 10000"/>
                <a:gd name="connsiteY274" fmla="*/ 8292 h 10000"/>
                <a:gd name="connsiteX275" fmla="*/ 4822 w 10000"/>
                <a:gd name="connsiteY275" fmla="*/ 7907 h 10000"/>
                <a:gd name="connsiteX276" fmla="*/ 4800 w 10000"/>
                <a:gd name="connsiteY276" fmla="*/ 7551 h 10000"/>
                <a:gd name="connsiteX277" fmla="*/ 4772 w 10000"/>
                <a:gd name="connsiteY277" fmla="*/ 7437 h 10000"/>
                <a:gd name="connsiteX278" fmla="*/ 4744 w 10000"/>
                <a:gd name="connsiteY278" fmla="*/ 7310 h 10000"/>
                <a:gd name="connsiteX279" fmla="*/ 4710 w 10000"/>
                <a:gd name="connsiteY279" fmla="*/ 7194 h 10000"/>
                <a:gd name="connsiteX280" fmla="*/ 4659 w 10000"/>
                <a:gd name="connsiteY280" fmla="*/ 7151 h 10000"/>
                <a:gd name="connsiteX281" fmla="*/ 4607 w 10000"/>
                <a:gd name="connsiteY281" fmla="*/ 7394 h 10000"/>
                <a:gd name="connsiteX282" fmla="*/ 4575 w 10000"/>
                <a:gd name="connsiteY282" fmla="*/ 7639 h 10000"/>
                <a:gd name="connsiteX283" fmla="*/ 4540 w 10000"/>
                <a:gd name="connsiteY283" fmla="*/ 7879 h 10000"/>
                <a:gd name="connsiteX284" fmla="*/ 4483 w 10000"/>
                <a:gd name="connsiteY284" fmla="*/ 8106 h 10000"/>
                <a:gd name="connsiteX285" fmla="*/ 4260 w 10000"/>
                <a:gd name="connsiteY285" fmla="*/ 7151 h 10000"/>
                <a:gd name="connsiteX286" fmla="*/ 4192 w 10000"/>
                <a:gd name="connsiteY286" fmla="*/ 7151 h 10000"/>
                <a:gd name="connsiteX287" fmla="*/ 4192 w 10000"/>
                <a:gd name="connsiteY287" fmla="*/ 7310 h 10000"/>
                <a:gd name="connsiteX288" fmla="*/ 4239 w 10000"/>
                <a:gd name="connsiteY288" fmla="*/ 7480 h 10000"/>
                <a:gd name="connsiteX289" fmla="*/ 4278 w 10000"/>
                <a:gd name="connsiteY289" fmla="*/ 7666 h 10000"/>
                <a:gd name="connsiteX290" fmla="*/ 4309 w 10000"/>
                <a:gd name="connsiteY290" fmla="*/ 7850 h 10000"/>
                <a:gd name="connsiteX291" fmla="*/ 4343 w 10000"/>
                <a:gd name="connsiteY291" fmla="*/ 8050 h 10000"/>
                <a:gd name="connsiteX292" fmla="*/ 4372 w 10000"/>
                <a:gd name="connsiteY292" fmla="*/ 8221 h 10000"/>
                <a:gd name="connsiteX293" fmla="*/ 4400 w 10000"/>
                <a:gd name="connsiteY293" fmla="*/ 8418 h 10000"/>
                <a:gd name="connsiteX294" fmla="*/ 4418 w 10000"/>
                <a:gd name="connsiteY294" fmla="*/ 8635 h 10000"/>
                <a:gd name="connsiteX295" fmla="*/ 4439 w 10000"/>
                <a:gd name="connsiteY295" fmla="*/ 8835 h 10000"/>
                <a:gd name="connsiteX296" fmla="*/ 4490 w 10000"/>
                <a:gd name="connsiteY296" fmla="*/ 8805 h 10000"/>
                <a:gd name="connsiteX297" fmla="*/ 4535 w 10000"/>
                <a:gd name="connsiteY297" fmla="*/ 8723 h 10000"/>
                <a:gd name="connsiteX298" fmla="*/ 4570 w 10000"/>
                <a:gd name="connsiteY298" fmla="*/ 8635 h 10000"/>
                <a:gd name="connsiteX299" fmla="*/ 4601 w 10000"/>
                <a:gd name="connsiteY299" fmla="*/ 8534 h 10000"/>
                <a:gd name="connsiteX300" fmla="*/ 4624 w 10000"/>
                <a:gd name="connsiteY300" fmla="*/ 8418 h 10000"/>
                <a:gd name="connsiteX301" fmla="*/ 4649 w 10000"/>
                <a:gd name="connsiteY301" fmla="*/ 8292 h 10000"/>
                <a:gd name="connsiteX302" fmla="*/ 4667 w 10000"/>
                <a:gd name="connsiteY302" fmla="*/ 8178 h 10000"/>
                <a:gd name="connsiteX303" fmla="*/ 4689 w 10000"/>
                <a:gd name="connsiteY303" fmla="*/ 8066 h 10000"/>
                <a:gd name="connsiteX304" fmla="*/ 4710 w 10000"/>
                <a:gd name="connsiteY304" fmla="*/ 8178 h 10000"/>
                <a:gd name="connsiteX305" fmla="*/ 4700 w 10000"/>
                <a:gd name="connsiteY305" fmla="*/ 8432 h 10000"/>
                <a:gd name="connsiteX306" fmla="*/ 4673 w 10000"/>
                <a:gd name="connsiteY306" fmla="*/ 8705 h 10000"/>
                <a:gd name="connsiteX307" fmla="*/ 4649 w 10000"/>
                <a:gd name="connsiteY307" fmla="*/ 8948 h 10000"/>
                <a:gd name="connsiteX308" fmla="*/ 4607 w 10000"/>
                <a:gd name="connsiteY308" fmla="*/ 9205 h 10000"/>
                <a:gd name="connsiteX309" fmla="*/ 4570 w 10000"/>
                <a:gd name="connsiteY309" fmla="*/ 9459 h 10000"/>
                <a:gd name="connsiteX310" fmla="*/ 4530 w 10000"/>
                <a:gd name="connsiteY310" fmla="*/ 9703 h 10000"/>
                <a:gd name="connsiteX311" fmla="*/ 4734 w 10000"/>
                <a:gd name="connsiteY311" fmla="*/ 9861 h 10000"/>
                <a:gd name="connsiteX312" fmla="*/ 4749 w 10000"/>
                <a:gd name="connsiteY312" fmla="*/ 9673 h 10000"/>
                <a:gd name="connsiteX313" fmla="*/ 4772 w 10000"/>
                <a:gd name="connsiteY313" fmla="*/ 9516 h 10000"/>
                <a:gd name="connsiteX314" fmla="*/ 4888 w 10000"/>
                <a:gd name="connsiteY314" fmla="*/ 9474 h 10000"/>
                <a:gd name="connsiteX315" fmla="*/ 5013 w 10000"/>
                <a:gd name="connsiteY315" fmla="*/ 9389 h 10000"/>
                <a:gd name="connsiteX316" fmla="*/ 5137 w 10000"/>
                <a:gd name="connsiteY316" fmla="*/ 9304 h 10000"/>
                <a:gd name="connsiteX317" fmla="*/ 5261 w 10000"/>
                <a:gd name="connsiteY317" fmla="*/ 9233 h 10000"/>
                <a:gd name="connsiteX318" fmla="*/ 5383 w 10000"/>
                <a:gd name="connsiteY318" fmla="*/ 9148 h 10000"/>
                <a:gd name="connsiteX319" fmla="*/ 5502 w 10000"/>
                <a:gd name="connsiteY319" fmla="*/ 9063 h 10000"/>
                <a:gd name="connsiteX320" fmla="*/ 5627 w 10000"/>
                <a:gd name="connsiteY320" fmla="*/ 8977 h 10000"/>
                <a:gd name="connsiteX321" fmla="*/ 5747 w 10000"/>
                <a:gd name="connsiteY32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8484 w 10000"/>
                <a:gd name="connsiteY61" fmla="*/ 2763 h 10000"/>
                <a:gd name="connsiteX62" fmla="*/ 8370 w 10000"/>
                <a:gd name="connsiteY62" fmla="*/ 2593 h 10000"/>
                <a:gd name="connsiteX63" fmla="*/ 8322 w 10000"/>
                <a:gd name="connsiteY63" fmla="*/ 2478 h 10000"/>
                <a:gd name="connsiteX64" fmla="*/ 8278 w 10000"/>
                <a:gd name="connsiteY64" fmla="*/ 2351 h 10000"/>
                <a:gd name="connsiteX65" fmla="*/ 8300 w 10000"/>
                <a:gd name="connsiteY65" fmla="*/ 2295 h 10000"/>
                <a:gd name="connsiteX66" fmla="*/ 8317 w 10000"/>
                <a:gd name="connsiteY66" fmla="*/ 2238 h 10000"/>
                <a:gd name="connsiteX67" fmla="*/ 8334 w 10000"/>
                <a:gd name="connsiteY67" fmla="*/ 2168 h 10000"/>
                <a:gd name="connsiteX68" fmla="*/ 8350 w 10000"/>
                <a:gd name="connsiteY68" fmla="*/ 2112 h 10000"/>
                <a:gd name="connsiteX69" fmla="*/ 8397 w 10000"/>
                <a:gd name="connsiteY69" fmla="*/ 1753 h 10000"/>
                <a:gd name="connsiteX70" fmla="*/ 8414 w 10000"/>
                <a:gd name="connsiteY70" fmla="*/ 1397 h 10000"/>
                <a:gd name="connsiteX71" fmla="*/ 8414 w 10000"/>
                <a:gd name="connsiteY71" fmla="*/ 1042 h 10000"/>
                <a:gd name="connsiteX72" fmla="*/ 8403 w 10000"/>
                <a:gd name="connsiteY72" fmla="*/ 685 h 10000"/>
                <a:gd name="connsiteX73" fmla="*/ 8370 w 10000"/>
                <a:gd name="connsiteY73" fmla="*/ 330 h 10000"/>
                <a:gd name="connsiteX74" fmla="*/ 8317 w 10000"/>
                <a:gd name="connsiteY74" fmla="*/ 0 h 10000"/>
                <a:gd name="connsiteX75" fmla="*/ 7834 w 10000"/>
                <a:gd name="connsiteY75" fmla="*/ 1925 h 10000"/>
                <a:gd name="connsiteX76" fmla="*/ 7704 w 10000"/>
                <a:gd name="connsiteY76" fmla="*/ 1955 h 10000"/>
                <a:gd name="connsiteX77" fmla="*/ 7580 w 10000"/>
                <a:gd name="connsiteY77" fmla="*/ 2025 h 10000"/>
                <a:gd name="connsiteX78" fmla="*/ 7457 w 10000"/>
                <a:gd name="connsiteY78" fmla="*/ 2112 h 10000"/>
                <a:gd name="connsiteX79" fmla="*/ 7338 w 10000"/>
                <a:gd name="connsiteY79" fmla="*/ 2195 h 10000"/>
                <a:gd name="connsiteX80" fmla="*/ 7224 w 10000"/>
                <a:gd name="connsiteY80" fmla="*/ 2337 h 10000"/>
                <a:gd name="connsiteX81" fmla="*/ 6050 w 10000"/>
                <a:gd name="connsiteY81" fmla="*/ 6569 h 10000"/>
                <a:gd name="connsiteX82" fmla="*/ 5932 w 10000"/>
                <a:gd name="connsiteY82" fmla="*/ 6439 h 10000"/>
                <a:gd name="connsiteX83" fmla="*/ 5834 w 10000"/>
                <a:gd name="connsiteY83" fmla="*/ 6371 h 10000"/>
                <a:gd name="connsiteX84" fmla="*/ 5747 w 10000"/>
                <a:gd name="connsiteY84" fmla="*/ 6284 h 10000"/>
                <a:gd name="connsiteX85" fmla="*/ 5656 w 10000"/>
                <a:gd name="connsiteY85" fmla="*/ 6185 h 10000"/>
                <a:gd name="connsiteX86" fmla="*/ 5573 w 10000"/>
                <a:gd name="connsiteY86" fmla="*/ 6100 h 10000"/>
                <a:gd name="connsiteX87" fmla="*/ 5514 w 10000"/>
                <a:gd name="connsiteY87" fmla="*/ 6000 h 10000"/>
                <a:gd name="connsiteX88" fmla="*/ 5486 w 10000"/>
                <a:gd name="connsiteY88" fmla="*/ 5886 h 10000"/>
                <a:gd name="connsiteX89" fmla="*/ 5372 w 10000"/>
                <a:gd name="connsiteY89" fmla="*/ 5928 h 10000"/>
                <a:gd name="connsiteX90" fmla="*/ 5188 w 10000"/>
                <a:gd name="connsiteY90" fmla="*/ 6013 h 10000"/>
                <a:gd name="connsiteX91" fmla="*/ 4958 w 10000"/>
                <a:gd name="connsiteY91" fmla="*/ 6100 h 10000"/>
                <a:gd name="connsiteX92" fmla="*/ 4683 w 10000"/>
                <a:gd name="connsiteY92" fmla="*/ 6226 h 10000"/>
                <a:gd name="connsiteX93" fmla="*/ 4367 w 10000"/>
                <a:gd name="connsiteY93" fmla="*/ 6355 h 10000"/>
                <a:gd name="connsiteX94" fmla="*/ 4028 w 10000"/>
                <a:gd name="connsiteY94" fmla="*/ 6483 h 10000"/>
                <a:gd name="connsiteX95" fmla="*/ 3680 w 10000"/>
                <a:gd name="connsiteY95" fmla="*/ 6637 h 10000"/>
                <a:gd name="connsiteX96" fmla="*/ 3324 w 10000"/>
                <a:gd name="connsiteY96" fmla="*/ 6781 h 10000"/>
                <a:gd name="connsiteX97" fmla="*/ 2974 w 10000"/>
                <a:gd name="connsiteY97" fmla="*/ 6925 h 10000"/>
                <a:gd name="connsiteX98" fmla="*/ 2645 w 10000"/>
                <a:gd name="connsiteY98" fmla="*/ 7082 h 10000"/>
                <a:gd name="connsiteX99" fmla="*/ 2337 w 10000"/>
                <a:gd name="connsiteY99" fmla="*/ 7208 h 10000"/>
                <a:gd name="connsiteX100" fmla="*/ 2054 w 10000"/>
                <a:gd name="connsiteY100" fmla="*/ 7325 h 10000"/>
                <a:gd name="connsiteX101" fmla="*/ 1824 w 10000"/>
                <a:gd name="connsiteY101" fmla="*/ 7423 h 10000"/>
                <a:gd name="connsiteX102" fmla="*/ 1648 w 10000"/>
                <a:gd name="connsiteY102" fmla="*/ 7480 h 10000"/>
                <a:gd name="connsiteX103" fmla="*/ 1529 w 10000"/>
                <a:gd name="connsiteY103" fmla="*/ 7538 h 10000"/>
                <a:gd name="connsiteX104" fmla="*/ 1492 w 10000"/>
                <a:gd name="connsiteY104" fmla="*/ 7551 h 10000"/>
                <a:gd name="connsiteX105" fmla="*/ 1400 w 10000"/>
                <a:gd name="connsiteY105" fmla="*/ 7480 h 10000"/>
                <a:gd name="connsiteX106" fmla="*/ 1311 w 10000"/>
                <a:gd name="connsiteY106" fmla="*/ 7410 h 10000"/>
                <a:gd name="connsiteX107" fmla="*/ 1228 w 10000"/>
                <a:gd name="connsiteY107" fmla="*/ 7339 h 10000"/>
                <a:gd name="connsiteX108" fmla="*/ 1138 w 10000"/>
                <a:gd name="connsiteY108" fmla="*/ 7254 h 10000"/>
                <a:gd name="connsiteX109" fmla="*/ 1046 w 10000"/>
                <a:gd name="connsiteY109" fmla="*/ 7178 h 10000"/>
                <a:gd name="connsiteX110" fmla="*/ 956 w 10000"/>
                <a:gd name="connsiteY110" fmla="*/ 7095 h 10000"/>
                <a:gd name="connsiteX111" fmla="*/ 871 w 10000"/>
                <a:gd name="connsiteY111" fmla="*/ 7024 h 10000"/>
                <a:gd name="connsiteX112" fmla="*/ 783 w 10000"/>
                <a:gd name="connsiteY112" fmla="*/ 6941 h 10000"/>
                <a:gd name="connsiteX113" fmla="*/ 694 w 10000"/>
                <a:gd name="connsiteY113" fmla="*/ 6869 h 10000"/>
                <a:gd name="connsiteX114" fmla="*/ 600 w 10000"/>
                <a:gd name="connsiteY114" fmla="*/ 6798 h 10000"/>
                <a:gd name="connsiteX115" fmla="*/ 517 w 10000"/>
                <a:gd name="connsiteY115" fmla="*/ 6711 h 10000"/>
                <a:gd name="connsiteX116" fmla="*/ 423 w 10000"/>
                <a:gd name="connsiteY116" fmla="*/ 6653 h 10000"/>
                <a:gd name="connsiteX117" fmla="*/ 333 w 10000"/>
                <a:gd name="connsiteY117" fmla="*/ 6582 h 10000"/>
                <a:gd name="connsiteX118" fmla="*/ 243 w 10000"/>
                <a:gd name="connsiteY118" fmla="*/ 6511 h 10000"/>
                <a:gd name="connsiteX119" fmla="*/ 152 w 10000"/>
                <a:gd name="connsiteY119" fmla="*/ 6455 h 10000"/>
                <a:gd name="connsiteX120" fmla="*/ 61 w 10000"/>
                <a:gd name="connsiteY120" fmla="*/ 6385 h 10000"/>
                <a:gd name="connsiteX121" fmla="*/ 0 w 10000"/>
                <a:gd name="connsiteY121" fmla="*/ 6551 h 10000"/>
                <a:gd name="connsiteX122" fmla="*/ 15 w 10000"/>
                <a:gd name="connsiteY122" fmla="*/ 6582 h 10000"/>
                <a:gd name="connsiteX123" fmla="*/ 55 w 10000"/>
                <a:gd name="connsiteY123" fmla="*/ 6637 h 10000"/>
                <a:gd name="connsiteX124" fmla="*/ 116 w 10000"/>
                <a:gd name="connsiteY124" fmla="*/ 6698 h 10000"/>
                <a:gd name="connsiteX125" fmla="*/ 195 w 10000"/>
                <a:gd name="connsiteY125" fmla="*/ 6781 h 10000"/>
                <a:gd name="connsiteX126" fmla="*/ 293 w 10000"/>
                <a:gd name="connsiteY126" fmla="*/ 6869 h 10000"/>
                <a:gd name="connsiteX127" fmla="*/ 402 w 10000"/>
                <a:gd name="connsiteY127" fmla="*/ 6967 h 10000"/>
                <a:gd name="connsiteX128" fmla="*/ 505 w 10000"/>
                <a:gd name="connsiteY128" fmla="*/ 7082 h 10000"/>
                <a:gd name="connsiteX129" fmla="*/ 617 w 10000"/>
                <a:gd name="connsiteY129" fmla="*/ 7178 h 10000"/>
                <a:gd name="connsiteX130" fmla="*/ 731 w 10000"/>
                <a:gd name="connsiteY130" fmla="*/ 7296 h 10000"/>
                <a:gd name="connsiteX131" fmla="*/ 837 w 10000"/>
                <a:gd name="connsiteY131" fmla="*/ 7394 h 10000"/>
                <a:gd name="connsiteX132" fmla="*/ 946 w 10000"/>
                <a:gd name="connsiteY132" fmla="*/ 7480 h 10000"/>
                <a:gd name="connsiteX133" fmla="*/ 1034 w 10000"/>
                <a:gd name="connsiteY133" fmla="*/ 7566 h 10000"/>
                <a:gd name="connsiteX134" fmla="*/ 1107 w 10000"/>
                <a:gd name="connsiteY134" fmla="*/ 7653 h 10000"/>
                <a:gd name="connsiteX135" fmla="*/ 1169 w 10000"/>
                <a:gd name="connsiteY135" fmla="*/ 7694 h 10000"/>
                <a:gd name="connsiteX136" fmla="*/ 1212 w 10000"/>
                <a:gd name="connsiteY136" fmla="*/ 7738 h 10000"/>
                <a:gd name="connsiteX137" fmla="*/ 1223 w 10000"/>
                <a:gd name="connsiteY137" fmla="*/ 7753 h 10000"/>
                <a:gd name="connsiteX138" fmla="*/ 1217 w 10000"/>
                <a:gd name="connsiteY138" fmla="*/ 7753 h 10000"/>
                <a:gd name="connsiteX139" fmla="*/ 1194 w 10000"/>
                <a:gd name="connsiteY139" fmla="*/ 7766 h 10000"/>
                <a:gd name="connsiteX140" fmla="*/ 1169 w 10000"/>
                <a:gd name="connsiteY140" fmla="*/ 7795 h 10000"/>
                <a:gd name="connsiteX141" fmla="*/ 1138 w 10000"/>
                <a:gd name="connsiteY141" fmla="*/ 7836 h 10000"/>
                <a:gd name="connsiteX142" fmla="*/ 1096 w 10000"/>
                <a:gd name="connsiteY142" fmla="*/ 7865 h 10000"/>
                <a:gd name="connsiteX143" fmla="*/ 1062 w 10000"/>
                <a:gd name="connsiteY143" fmla="*/ 7907 h 10000"/>
                <a:gd name="connsiteX144" fmla="*/ 1034 w 10000"/>
                <a:gd name="connsiteY144" fmla="*/ 7950 h 10000"/>
                <a:gd name="connsiteX145" fmla="*/ 1006 w 10000"/>
                <a:gd name="connsiteY145" fmla="*/ 7993 h 10000"/>
                <a:gd name="connsiteX146" fmla="*/ 2761 w 10000"/>
                <a:gd name="connsiteY146" fmla="*/ 9944 h 10000"/>
                <a:gd name="connsiteX147" fmla="*/ 2798 w 10000"/>
                <a:gd name="connsiteY147" fmla="*/ 9987 h 10000"/>
                <a:gd name="connsiteX148" fmla="*/ 2825 w 10000"/>
                <a:gd name="connsiteY148" fmla="*/ 10000 h 10000"/>
                <a:gd name="connsiteX149" fmla="*/ 2858 w 10000"/>
                <a:gd name="connsiteY149" fmla="*/ 10000 h 10000"/>
                <a:gd name="connsiteX150" fmla="*/ 2893 w 10000"/>
                <a:gd name="connsiteY150" fmla="*/ 9928 h 10000"/>
                <a:gd name="connsiteX151" fmla="*/ 1384 w 10000"/>
                <a:gd name="connsiteY151" fmla="*/ 8106 h 10000"/>
                <a:gd name="connsiteX152" fmla="*/ 1486 w 10000"/>
                <a:gd name="connsiteY152" fmla="*/ 8050 h 10000"/>
                <a:gd name="connsiteX153" fmla="*/ 1661 w 10000"/>
                <a:gd name="connsiteY153" fmla="*/ 7963 h 10000"/>
                <a:gd name="connsiteX154" fmla="*/ 1890 w 10000"/>
                <a:gd name="connsiteY154" fmla="*/ 7836 h 10000"/>
                <a:gd name="connsiteX155" fmla="*/ 2167 w 10000"/>
                <a:gd name="connsiteY155" fmla="*/ 7694 h 10000"/>
                <a:gd name="connsiteX156" fmla="*/ 2482 w 10000"/>
                <a:gd name="connsiteY156" fmla="*/ 7551 h 10000"/>
                <a:gd name="connsiteX157" fmla="*/ 2825 w 10000"/>
                <a:gd name="connsiteY157" fmla="*/ 7394 h 10000"/>
                <a:gd name="connsiteX158" fmla="*/ 3190 w 10000"/>
                <a:gd name="connsiteY158" fmla="*/ 7208 h 10000"/>
                <a:gd name="connsiteX159" fmla="*/ 3550 w 10000"/>
                <a:gd name="connsiteY159" fmla="*/ 7038 h 10000"/>
                <a:gd name="connsiteX160" fmla="*/ 3916 w 10000"/>
                <a:gd name="connsiteY160" fmla="*/ 6881 h 10000"/>
                <a:gd name="connsiteX161" fmla="*/ 4260 w 10000"/>
                <a:gd name="connsiteY161" fmla="*/ 6711 h 10000"/>
                <a:gd name="connsiteX162" fmla="*/ 4581 w 10000"/>
                <a:gd name="connsiteY162" fmla="*/ 6569 h 10000"/>
                <a:gd name="connsiteX163" fmla="*/ 4867 w 10000"/>
                <a:gd name="connsiteY163" fmla="*/ 6426 h 10000"/>
                <a:gd name="connsiteX164" fmla="*/ 5115 w 10000"/>
                <a:gd name="connsiteY164" fmla="*/ 6326 h 10000"/>
                <a:gd name="connsiteX165" fmla="*/ 5296 w 10000"/>
                <a:gd name="connsiteY165" fmla="*/ 6226 h 10000"/>
                <a:gd name="connsiteX166" fmla="*/ 5419 w 10000"/>
                <a:gd name="connsiteY166" fmla="*/ 6170 h 10000"/>
                <a:gd name="connsiteX167" fmla="*/ 5457 w 10000"/>
                <a:gd name="connsiteY167" fmla="*/ 6158 h 10000"/>
                <a:gd name="connsiteX168" fmla="*/ 5527 w 10000"/>
                <a:gd name="connsiteY168" fmla="*/ 6255 h 10000"/>
                <a:gd name="connsiteX169" fmla="*/ 5598 w 10000"/>
                <a:gd name="connsiteY169" fmla="*/ 6355 h 10000"/>
                <a:gd name="connsiteX170" fmla="*/ 5677 w 10000"/>
                <a:gd name="connsiteY170" fmla="*/ 6455 h 10000"/>
                <a:gd name="connsiteX171" fmla="*/ 5757 w 10000"/>
                <a:gd name="connsiteY171" fmla="*/ 6569 h 10000"/>
                <a:gd name="connsiteX172" fmla="*/ 5824 w 10000"/>
                <a:gd name="connsiteY172" fmla="*/ 6683 h 10000"/>
                <a:gd name="connsiteX173" fmla="*/ 5897 w 10000"/>
                <a:gd name="connsiteY173" fmla="*/ 6798 h 10000"/>
                <a:gd name="connsiteX174" fmla="*/ 5965 w 10000"/>
                <a:gd name="connsiteY174" fmla="*/ 6910 h 10000"/>
                <a:gd name="connsiteX175" fmla="*/ 6034 w 10000"/>
                <a:gd name="connsiteY175" fmla="*/ 7038 h 10000"/>
                <a:gd name="connsiteX176" fmla="*/ 6029 w 10000"/>
                <a:gd name="connsiteY176" fmla="*/ 7464 h 10000"/>
                <a:gd name="connsiteX177" fmla="*/ 6000 w 10000"/>
                <a:gd name="connsiteY177" fmla="*/ 7865 h 10000"/>
                <a:gd name="connsiteX178" fmla="*/ 5965 w 10000"/>
                <a:gd name="connsiteY178" fmla="*/ 8279 h 10000"/>
                <a:gd name="connsiteX179" fmla="*/ 5932 w 10000"/>
                <a:gd name="connsiteY179" fmla="*/ 8649 h 10000"/>
                <a:gd name="connsiteX180" fmla="*/ 5886 w 10000"/>
                <a:gd name="connsiteY180" fmla="*/ 8519 h 10000"/>
                <a:gd name="connsiteX181" fmla="*/ 5834 w 10000"/>
                <a:gd name="connsiteY181" fmla="*/ 8391 h 10000"/>
                <a:gd name="connsiteX182" fmla="*/ 5791 w 10000"/>
                <a:gd name="connsiteY182" fmla="*/ 8263 h 10000"/>
                <a:gd name="connsiteX183" fmla="*/ 5747 w 10000"/>
                <a:gd name="connsiteY183" fmla="*/ 8146 h 10000"/>
                <a:gd name="connsiteX184" fmla="*/ 5700 w 10000"/>
                <a:gd name="connsiteY184" fmla="*/ 8020 h 10000"/>
                <a:gd name="connsiteX185" fmla="*/ 5656 w 10000"/>
                <a:gd name="connsiteY185" fmla="*/ 7907 h 10000"/>
                <a:gd name="connsiteX186" fmla="*/ 5604 w 10000"/>
                <a:gd name="connsiteY186" fmla="*/ 7795 h 10000"/>
                <a:gd name="connsiteX187" fmla="*/ 5547 w 10000"/>
                <a:gd name="connsiteY187" fmla="*/ 7694 h 10000"/>
                <a:gd name="connsiteX188" fmla="*/ 5593 w 10000"/>
                <a:gd name="connsiteY188" fmla="*/ 7694 h 10000"/>
                <a:gd name="connsiteX189" fmla="*/ 5639 w 10000"/>
                <a:gd name="connsiteY189" fmla="*/ 7738 h 10000"/>
                <a:gd name="connsiteX190" fmla="*/ 5683 w 10000"/>
                <a:gd name="connsiteY190" fmla="*/ 7808 h 10000"/>
                <a:gd name="connsiteX191" fmla="*/ 5723 w 10000"/>
                <a:gd name="connsiteY191" fmla="*/ 7895 h 10000"/>
                <a:gd name="connsiteX192" fmla="*/ 5770 w 10000"/>
                <a:gd name="connsiteY192" fmla="*/ 7980 h 10000"/>
                <a:gd name="connsiteX193" fmla="*/ 5813 w 10000"/>
                <a:gd name="connsiteY193" fmla="*/ 8007 h 10000"/>
                <a:gd name="connsiteX194" fmla="*/ 5857 w 10000"/>
                <a:gd name="connsiteY194" fmla="*/ 8007 h 10000"/>
                <a:gd name="connsiteX195" fmla="*/ 5907 w 10000"/>
                <a:gd name="connsiteY195" fmla="*/ 7950 h 10000"/>
                <a:gd name="connsiteX196" fmla="*/ 5864 w 10000"/>
                <a:gd name="connsiteY196" fmla="*/ 7753 h 10000"/>
                <a:gd name="connsiteX197" fmla="*/ 5807 w 10000"/>
                <a:gd name="connsiteY197" fmla="*/ 7566 h 10000"/>
                <a:gd name="connsiteX198" fmla="*/ 5747 w 10000"/>
                <a:gd name="connsiteY198" fmla="*/ 7410 h 10000"/>
                <a:gd name="connsiteX199" fmla="*/ 5677 w 10000"/>
                <a:gd name="connsiteY199" fmla="*/ 7239 h 10000"/>
                <a:gd name="connsiteX200" fmla="*/ 5604 w 10000"/>
                <a:gd name="connsiteY200" fmla="*/ 7095 h 10000"/>
                <a:gd name="connsiteX201" fmla="*/ 5527 w 10000"/>
                <a:gd name="connsiteY201" fmla="*/ 6967 h 10000"/>
                <a:gd name="connsiteX202" fmla="*/ 5447 w 10000"/>
                <a:gd name="connsiteY202" fmla="*/ 6854 h 10000"/>
                <a:gd name="connsiteX203" fmla="*/ 5372 w 10000"/>
                <a:gd name="connsiteY203" fmla="*/ 6753 h 10000"/>
                <a:gd name="connsiteX204" fmla="*/ 5424 w 10000"/>
                <a:gd name="connsiteY204" fmla="*/ 6766 h 10000"/>
                <a:gd name="connsiteX205" fmla="*/ 5475 w 10000"/>
                <a:gd name="connsiteY205" fmla="*/ 6781 h 10000"/>
                <a:gd name="connsiteX206" fmla="*/ 5527 w 10000"/>
                <a:gd name="connsiteY206" fmla="*/ 6811 h 10000"/>
                <a:gd name="connsiteX207" fmla="*/ 5578 w 10000"/>
                <a:gd name="connsiteY207" fmla="*/ 6854 h 10000"/>
                <a:gd name="connsiteX208" fmla="*/ 5632 w 10000"/>
                <a:gd name="connsiteY208" fmla="*/ 6881 h 10000"/>
                <a:gd name="connsiteX209" fmla="*/ 5683 w 10000"/>
                <a:gd name="connsiteY209" fmla="*/ 6925 h 10000"/>
                <a:gd name="connsiteX210" fmla="*/ 5728 w 10000"/>
                <a:gd name="connsiteY210" fmla="*/ 6981 h 10000"/>
                <a:gd name="connsiteX211" fmla="*/ 5775 w 10000"/>
                <a:gd name="connsiteY211" fmla="*/ 7038 h 10000"/>
                <a:gd name="connsiteX212" fmla="*/ 5801 w 10000"/>
                <a:gd name="connsiteY212" fmla="*/ 7053 h 10000"/>
                <a:gd name="connsiteX213" fmla="*/ 5824 w 10000"/>
                <a:gd name="connsiteY213" fmla="*/ 7108 h 10000"/>
                <a:gd name="connsiteX214" fmla="*/ 5852 w 10000"/>
                <a:gd name="connsiteY214" fmla="*/ 7178 h 10000"/>
                <a:gd name="connsiteX215" fmla="*/ 5870 w 10000"/>
                <a:gd name="connsiteY215" fmla="*/ 7225 h 10000"/>
                <a:gd name="connsiteX216" fmla="*/ 5897 w 10000"/>
                <a:gd name="connsiteY216" fmla="*/ 7296 h 10000"/>
                <a:gd name="connsiteX217" fmla="*/ 5920 w 10000"/>
                <a:gd name="connsiteY217" fmla="*/ 7310 h 10000"/>
                <a:gd name="connsiteX218" fmla="*/ 5947 w 10000"/>
                <a:gd name="connsiteY218" fmla="*/ 7296 h 10000"/>
                <a:gd name="connsiteX219" fmla="*/ 5982 w 10000"/>
                <a:gd name="connsiteY219" fmla="*/ 7225 h 10000"/>
                <a:gd name="connsiteX220" fmla="*/ 5937 w 10000"/>
                <a:gd name="connsiteY220" fmla="*/ 7082 h 10000"/>
                <a:gd name="connsiteX221" fmla="*/ 5886 w 10000"/>
                <a:gd name="connsiteY221" fmla="*/ 6967 h 10000"/>
                <a:gd name="connsiteX222" fmla="*/ 5824 w 10000"/>
                <a:gd name="connsiteY222" fmla="*/ 6869 h 10000"/>
                <a:gd name="connsiteX223" fmla="*/ 5770 w 10000"/>
                <a:gd name="connsiteY223" fmla="*/ 6781 h 10000"/>
                <a:gd name="connsiteX224" fmla="*/ 5700 w 10000"/>
                <a:gd name="connsiteY224" fmla="*/ 6711 h 10000"/>
                <a:gd name="connsiteX225" fmla="*/ 5639 w 10000"/>
                <a:gd name="connsiteY225" fmla="*/ 6669 h 10000"/>
                <a:gd name="connsiteX226" fmla="*/ 5568 w 10000"/>
                <a:gd name="connsiteY226" fmla="*/ 6597 h 10000"/>
                <a:gd name="connsiteX227" fmla="*/ 5502 w 10000"/>
                <a:gd name="connsiteY227" fmla="*/ 6551 h 10000"/>
                <a:gd name="connsiteX228" fmla="*/ 5463 w 10000"/>
                <a:gd name="connsiteY228" fmla="*/ 6511 h 10000"/>
                <a:gd name="connsiteX229" fmla="*/ 5419 w 10000"/>
                <a:gd name="connsiteY229" fmla="*/ 6496 h 10000"/>
                <a:gd name="connsiteX230" fmla="*/ 5378 w 10000"/>
                <a:gd name="connsiteY230" fmla="*/ 6496 h 10000"/>
                <a:gd name="connsiteX231" fmla="*/ 5344 w 10000"/>
                <a:gd name="connsiteY231" fmla="*/ 6569 h 10000"/>
                <a:gd name="connsiteX232" fmla="*/ 5344 w 10000"/>
                <a:gd name="connsiteY232" fmla="*/ 6610 h 10000"/>
                <a:gd name="connsiteX233" fmla="*/ 5350 w 10000"/>
                <a:gd name="connsiteY233" fmla="*/ 6669 h 10000"/>
                <a:gd name="connsiteX234" fmla="*/ 5355 w 10000"/>
                <a:gd name="connsiteY234" fmla="*/ 6698 h 10000"/>
                <a:gd name="connsiteX235" fmla="*/ 5372 w 10000"/>
                <a:gd name="connsiteY235" fmla="*/ 6724 h 10000"/>
                <a:gd name="connsiteX236" fmla="*/ 5328 w 10000"/>
                <a:gd name="connsiteY236" fmla="*/ 6766 h 10000"/>
                <a:gd name="connsiteX237" fmla="*/ 5272 w 10000"/>
                <a:gd name="connsiteY237" fmla="*/ 6781 h 10000"/>
                <a:gd name="connsiteX238" fmla="*/ 5234 w 10000"/>
                <a:gd name="connsiteY238" fmla="*/ 6811 h 10000"/>
                <a:gd name="connsiteX239" fmla="*/ 5229 w 10000"/>
                <a:gd name="connsiteY239" fmla="*/ 6941 h 10000"/>
                <a:gd name="connsiteX240" fmla="*/ 5284 w 10000"/>
                <a:gd name="connsiteY240" fmla="*/ 6995 h 10000"/>
                <a:gd name="connsiteX241" fmla="*/ 5334 w 10000"/>
                <a:gd name="connsiteY241" fmla="*/ 7038 h 10000"/>
                <a:gd name="connsiteX242" fmla="*/ 5383 w 10000"/>
                <a:gd name="connsiteY242" fmla="*/ 7095 h 10000"/>
                <a:gd name="connsiteX243" fmla="*/ 5440 w 10000"/>
                <a:gd name="connsiteY243" fmla="*/ 7123 h 10000"/>
                <a:gd name="connsiteX244" fmla="*/ 5486 w 10000"/>
                <a:gd name="connsiteY244" fmla="*/ 7178 h 10000"/>
                <a:gd name="connsiteX245" fmla="*/ 5542 w 10000"/>
                <a:gd name="connsiteY245" fmla="*/ 7239 h 10000"/>
                <a:gd name="connsiteX246" fmla="*/ 5588 w 10000"/>
                <a:gd name="connsiteY246" fmla="*/ 7325 h 10000"/>
                <a:gd name="connsiteX247" fmla="*/ 5632 w 10000"/>
                <a:gd name="connsiteY247" fmla="*/ 7410 h 10000"/>
                <a:gd name="connsiteX248" fmla="*/ 5593 w 10000"/>
                <a:gd name="connsiteY248" fmla="*/ 7423 h 10000"/>
                <a:gd name="connsiteX249" fmla="*/ 5547 w 10000"/>
                <a:gd name="connsiteY249" fmla="*/ 7423 h 10000"/>
                <a:gd name="connsiteX250" fmla="*/ 5508 w 10000"/>
                <a:gd name="connsiteY250" fmla="*/ 7410 h 10000"/>
                <a:gd name="connsiteX251" fmla="*/ 5463 w 10000"/>
                <a:gd name="connsiteY251" fmla="*/ 7367 h 10000"/>
                <a:gd name="connsiteX252" fmla="*/ 5419 w 10000"/>
                <a:gd name="connsiteY252" fmla="*/ 7339 h 10000"/>
                <a:gd name="connsiteX253" fmla="*/ 5372 w 10000"/>
                <a:gd name="connsiteY253" fmla="*/ 7325 h 10000"/>
                <a:gd name="connsiteX254" fmla="*/ 5334 w 10000"/>
                <a:gd name="connsiteY254" fmla="*/ 7353 h 10000"/>
                <a:gd name="connsiteX255" fmla="*/ 5289 w 10000"/>
                <a:gd name="connsiteY255" fmla="*/ 7410 h 10000"/>
                <a:gd name="connsiteX256" fmla="*/ 5306 w 10000"/>
                <a:gd name="connsiteY256" fmla="*/ 7580 h 10000"/>
                <a:gd name="connsiteX257" fmla="*/ 5344 w 10000"/>
                <a:gd name="connsiteY257" fmla="*/ 7738 h 10000"/>
                <a:gd name="connsiteX258" fmla="*/ 5389 w 10000"/>
                <a:gd name="connsiteY258" fmla="*/ 7850 h 10000"/>
                <a:gd name="connsiteX259" fmla="*/ 5447 w 10000"/>
                <a:gd name="connsiteY259" fmla="*/ 7963 h 10000"/>
                <a:gd name="connsiteX260" fmla="*/ 5502 w 10000"/>
                <a:gd name="connsiteY260" fmla="*/ 8078 h 10000"/>
                <a:gd name="connsiteX261" fmla="*/ 5562 w 10000"/>
                <a:gd name="connsiteY261" fmla="*/ 8206 h 10000"/>
                <a:gd name="connsiteX262" fmla="*/ 5604 w 10000"/>
                <a:gd name="connsiteY262" fmla="*/ 8376 h 10000"/>
                <a:gd name="connsiteX263" fmla="*/ 5644 w 10000"/>
                <a:gd name="connsiteY263" fmla="*/ 8547 h 10000"/>
                <a:gd name="connsiteX264" fmla="*/ 5542 w 10000"/>
                <a:gd name="connsiteY264" fmla="*/ 8606 h 10000"/>
                <a:gd name="connsiteX265" fmla="*/ 5429 w 10000"/>
                <a:gd name="connsiteY265" fmla="*/ 8664 h 10000"/>
                <a:gd name="connsiteX266" fmla="*/ 5328 w 10000"/>
                <a:gd name="connsiteY266" fmla="*/ 8750 h 10000"/>
                <a:gd name="connsiteX267" fmla="*/ 5224 w 10000"/>
                <a:gd name="connsiteY267" fmla="*/ 8835 h 10000"/>
                <a:gd name="connsiteX268" fmla="*/ 5121 w 10000"/>
                <a:gd name="connsiteY268" fmla="*/ 8920 h 10000"/>
                <a:gd name="connsiteX269" fmla="*/ 5013 w 10000"/>
                <a:gd name="connsiteY269" fmla="*/ 8977 h 10000"/>
                <a:gd name="connsiteX270" fmla="*/ 4904 w 10000"/>
                <a:gd name="connsiteY270" fmla="*/ 9033 h 10000"/>
                <a:gd name="connsiteX271" fmla="*/ 4800 w 10000"/>
                <a:gd name="connsiteY271" fmla="*/ 9048 h 10000"/>
                <a:gd name="connsiteX272" fmla="*/ 4822 w 10000"/>
                <a:gd name="connsiteY272" fmla="*/ 8693 h 10000"/>
                <a:gd name="connsiteX273" fmla="*/ 4832 w 10000"/>
                <a:gd name="connsiteY273" fmla="*/ 8292 h 10000"/>
                <a:gd name="connsiteX274" fmla="*/ 4822 w 10000"/>
                <a:gd name="connsiteY274" fmla="*/ 7907 h 10000"/>
                <a:gd name="connsiteX275" fmla="*/ 4800 w 10000"/>
                <a:gd name="connsiteY275" fmla="*/ 7551 h 10000"/>
                <a:gd name="connsiteX276" fmla="*/ 4772 w 10000"/>
                <a:gd name="connsiteY276" fmla="*/ 7437 h 10000"/>
                <a:gd name="connsiteX277" fmla="*/ 4744 w 10000"/>
                <a:gd name="connsiteY277" fmla="*/ 7310 h 10000"/>
                <a:gd name="connsiteX278" fmla="*/ 4710 w 10000"/>
                <a:gd name="connsiteY278" fmla="*/ 7194 h 10000"/>
                <a:gd name="connsiteX279" fmla="*/ 4659 w 10000"/>
                <a:gd name="connsiteY279" fmla="*/ 7151 h 10000"/>
                <a:gd name="connsiteX280" fmla="*/ 4607 w 10000"/>
                <a:gd name="connsiteY280" fmla="*/ 7394 h 10000"/>
                <a:gd name="connsiteX281" fmla="*/ 4575 w 10000"/>
                <a:gd name="connsiteY281" fmla="*/ 7639 h 10000"/>
                <a:gd name="connsiteX282" fmla="*/ 4540 w 10000"/>
                <a:gd name="connsiteY282" fmla="*/ 7879 h 10000"/>
                <a:gd name="connsiteX283" fmla="*/ 4483 w 10000"/>
                <a:gd name="connsiteY283" fmla="*/ 8106 h 10000"/>
                <a:gd name="connsiteX284" fmla="*/ 4260 w 10000"/>
                <a:gd name="connsiteY284" fmla="*/ 7151 h 10000"/>
                <a:gd name="connsiteX285" fmla="*/ 4192 w 10000"/>
                <a:gd name="connsiteY285" fmla="*/ 7151 h 10000"/>
                <a:gd name="connsiteX286" fmla="*/ 4192 w 10000"/>
                <a:gd name="connsiteY286" fmla="*/ 7310 h 10000"/>
                <a:gd name="connsiteX287" fmla="*/ 4239 w 10000"/>
                <a:gd name="connsiteY287" fmla="*/ 7480 h 10000"/>
                <a:gd name="connsiteX288" fmla="*/ 4278 w 10000"/>
                <a:gd name="connsiteY288" fmla="*/ 7666 h 10000"/>
                <a:gd name="connsiteX289" fmla="*/ 4309 w 10000"/>
                <a:gd name="connsiteY289" fmla="*/ 7850 h 10000"/>
                <a:gd name="connsiteX290" fmla="*/ 4343 w 10000"/>
                <a:gd name="connsiteY290" fmla="*/ 8050 h 10000"/>
                <a:gd name="connsiteX291" fmla="*/ 4372 w 10000"/>
                <a:gd name="connsiteY291" fmla="*/ 8221 h 10000"/>
                <a:gd name="connsiteX292" fmla="*/ 4400 w 10000"/>
                <a:gd name="connsiteY292" fmla="*/ 8418 h 10000"/>
                <a:gd name="connsiteX293" fmla="*/ 4418 w 10000"/>
                <a:gd name="connsiteY293" fmla="*/ 8635 h 10000"/>
                <a:gd name="connsiteX294" fmla="*/ 4439 w 10000"/>
                <a:gd name="connsiteY294" fmla="*/ 8835 h 10000"/>
                <a:gd name="connsiteX295" fmla="*/ 4490 w 10000"/>
                <a:gd name="connsiteY295" fmla="*/ 8805 h 10000"/>
                <a:gd name="connsiteX296" fmla="*/ 4535 w 10000"/>
                <a:gd name="connsiteY296" fmla="*/ 8723 h 10000"/>
                <a:gd name="connsiteX297" fmla="*/ 4570 w 10000"/>
                <a:gd name="connsiteY297" fmla="*/ 8635 h 10000"/>
                <a:gd name="connsiteX298" fmla="*/ 4601 w 10000"/>
                <a:gd name="connsiteY298" fmla="*/ 8534 h 10000"/>
                <a:gd name="connsiteX299" fmla="*/ 4624 w 10000"/>
                <a:gd name="connsiteY299" fmla="*/ 8418 h 10000"/>
                <a:gd name="connsiteX300" fmla="*/ 4649 w 10000"/>
                <a:gd name="connsiteY300" fmla="*/ 8292 h 10000"/>
                <a:gd name="connsiteX301" fmla="*/ 4667 w 10000"/>
                <a:gd name="connsiteY301" fmla="*/ 8178 h 10000"/>
                <a:gd name="connsiteX302" fmla="*/ 4689 w 10000"/>
                <a:gd name="connsiteY302" fmla="*/ 8066 h 10000"/>
                <a:gd name="connsiteX303" fmla="*/ 4710 w 10000"/>
                <a:gd name="connsiteY303" fmla="*/ 8178 h 10000"/>
                <a:gd name="connsiteX304" fmla="*/ 4700 w 10000"/>
                <a:gd name="connsiteY304" fmla="*/ 8432 h 10000"/>
                <a:gd name="connsiteX305" fmla="*/ 4673 w 10000"/>
                <a:gd name="connsiteY305" fmla="*/ 8705 h 10000"/>
                <a:gd name="connsiteX306" fmla="*/ 4649 w 10000"/>
                <a:gd name="connsiteY306" fmla="*/ 8948 h 10000"/>
                <a:gd name="connsiteX307" fmla="*/ 4607 w 10000"/>
                <a:gd name="connsiteY307" fmla="*/ 9205 h 10000"/>
                <a:gd name="connsiteX308" fmla="*/ 4570 w 10000"/>
                <a:gd name="connsiteY308" fmla="*/ 9459 h 10000"/>
                <a:gd name="connsiteX309" fmla="*/ 4530 w 10000"/>
                <a:gd name="connsiteY309" fmla="*/ 9703 h 10000"/>
                <a:gd name="connsiteX310" fmla="*/ 4734 w 10000"/>
                <a:gd name="connsiteY310" fmla="*/ 9861 h 10000"/>
                <a:gd name="connsiteX311" fmla="*/ 4749 w 10000"/>
                <a:gd name="connsiteY311" fmla="*/ 9673 h 10000"/>
                <a:gd name="connsiteX312" fmla="*/ 4772 w 10000"/>
                <a:gd name="connsiteY312" fmla="*/ 9516 h 10000"/>
                <a:gd name="connsiteX313" fmla="*/ 4888 w 10000"/>
                <a:gd name="connsiteY313" fmla="*/ 9474 h 10000"/>
                <a:gd name="connsiteX314" fmla="*/ 5013 w 10000"/>
                <a:gd name="connsiteY314" fmla="*/ 9389 h 10000"/>
                <a:gd name="connsiteX315" fmla="*/ 5137 w 10000"/>
                <a:gd name="connsiteY315" fmla="*/ 9304 h 10000"/>
                <a:gd name="connsiteX316" fmla="*/ 5261 w 10000"/>
                <a:gd name="connsiteY316" fmla="*/ 9233 h 10000"/>
                <a:gd name="connsiteX317" fmla="*/ 5383 w 10000"/>
                <a:gd name="connsiteY317" fmla="*/ 9148 h 10000"/>
                <a:gd name="connsiteX318" fmla="*/ 5502 w 10000"/>
                <a:gd name="connsiteY318" fmla="*/ 9063 h 10000"/>
                <a:gd name="connsiteX319" fmla="*/ 5627 w 10000"/>
                <a:gd name="connsiteY319" fmla="*/ 8977 h 10000"/>
                <a:gd name="connsiteX320" fmla="*/ 5747 w 10000"/>
                <a:gd name="connsiteY320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9044 w 10000"/>
                <a:gd name="connsiteY61" fmla="*/ 3011 h 10000"/>
                <a:gd name="connsiteX62" fmla="*/ 8484 w 10000"/>
                <a:gd name="connsiteY62" fmla="*/ 2763 h 10000"/>
                <a:gd name="connsiteX63" fmla="*/ 8370 w 10000"/>
                <a:gd name="connsiteY63" fmla="*/ 2593 h 10000"/>
                <a:gd name="connsiteX64" fmla="*/ 8322 w 10000"/>
                <a:gd name="connsiteY64" fmla="*/ 2478 h 10000"/>
                <a:gd name="connsiteX65" fmla="*/ 8278 w 10000"/>
                <a:gd name="connsiteY65" fmla="*/ 2351 h 10000"/>
                <a:gd name="connsiteX66" fmla="*/ 8300 w 10000"/>
                <a:gd name="connsiteY66" fmla="*/ 2295 h 10000"/>
                <a:gd name="connsiteX67" fmla="*/ 8317 w 10000"/>
                <a:gd name="connsiteY67" fmla="*/ 2238 h 10000"/>
                <a:gd name="connsiteX68" fmla="*/ 8334 w 10000"/>
                <a:gd name="connsiteY68" fmla="*/ 2168 h 10000"/>
                <a:gd name="connsiteX69" fmla="*/ 8350 w 10000"/>
                <a:gd name="connsiteY69" fmla="*/ 2112 h 10000"/>
                <a:gd name="connsiteX70" fmla="*/ 8397 w 10000"/>
                <a:gd name="connsiteY70" fmla="*/ 1753 h 10000"/>
                <a:gd name="connsiteX71" fmla="*/ 8414 w 10000"/>
                <a:gd name="connsiteY71" fmla="*/ 1397 h 10000"/>
                <a:gd name="connsiteX72" fmla="*/ 8414 w 10000"/>
                <a:gd name="connsiteY72" fmla="*/ 1042 h 10000"/>
                <a:gd name="connsiteX73" fmla="*/ 8403 w 10000"/>
                <a:gd name="connsiteY73" fmla="*/ 685 h 10000"/>
                <a:gd name="connsiteX74" fmla="*/ 8370 w 10000"/>
                <a:gd name="connsiteY74" fmla="*/ 330 h 10000"/>
                <a:gd name="connsiteX75" fmla="*/ 8317 w 10000"/>
                <a:gd name="connsiteY75" fmla="*/ 0 h 10000"/>
                <a:gd name="connsiteX76" fmla="*/ 7834 w 10000"/>
                <a:gd name="connsiteY76" fmla="*/ 1925 h 10000"/>
                <a:gd name="connsiteX77" fmla="*/ 7704 w 10000"/>
                <a:gd name="connsiteY77" fmla="*/ 1955 h 10000"/>
                <a:gd name="connsiteX78" fmla="*/ 7580 w 10000"/>
                <a:gd name="connsiteY78" fmla="*/ 2025 h 10000"/>
                <a:gd name="connsiteX79" fmla="*/ 7457 w 10000"/>
                <a:gd name="connsiteY79" fmla="*/ 2112 h 10000"/>
                <a:gd name="connsiteX80" fmla="*/ 7338 w 10000"/>
                <a:gd name="connsiteY80" fmla="*/ 2195 h 10000"/>
                <a:gd name="connsiteX81" fmla="*/ 7224 w 10000"/>
                <a:gd name="connsiteY81" fmla="*/ 2337 h 10000"/>
                <a:gd name="connsiteX82" fmla="*/ 6050 w 10000"/>
                <a:gd name="connsiteY82" fmla="*/ 6569 h 10000"/>
                <a:gd name="connsiteX83" fmla="*/ 5932 w 10000"/>
                <a:gd name="connsiteY83" fmla="*/ 6439 h 10000"/>
                <a:gd name="connsiteX84" fmla="*/ 5834 w 10000"/>
                <a:gd name="connsiteY84" fmla="*/ 6371 h 10000"/>
                <a:gd name="connsiteX85" fmla="*/ 5747 w 10000"/>
                <a:gd name="connsiteY85" fmla="*/ 6284 h 10000"/>
                <a:gd name="connsiteX86" fmla="*/ 5656 w 10000"/>
                <a:gd name="connsiteY86" fmla="*/ 6185 h 10000"/>
                <a:gd name="connsiteX87" fmla="*/ 5573 w 10000"/>
                <a:gd name="connsiteY87" fmla="*/ 6100 h 10000"/>
                <a:gd name="connsiteX88" fmla="*/ 5514 w 10000"/>
                <a:gd name="connsiteY88" fmla="*/ 6000 h 10000"/>
                <a:gd name="connsiteX89" fmla="*/ 5486 w 10000"/>
                <a:gd name="connsiteY89" fmla="*/ 5886 h 10000"/>
                <a:gd name="connsiteX90" fmla="*/ 5372 w 10000"/>
                <a:gd name="connsiteY90" fmla="*/ 5928 h 10000"/>
                <a:gd name="connsiteX91" fmla="*/ 5188 w 10000"/>
                <a:gd name="connsiteY91" fmla="*/ 6013 h 10000"/>
                <a:gd name="connsiteX92" fmla="*/ 4958 w 10000"/>
                <a:gd name="connsiteY92" fmla="*/ 6100 h 10000"/>
                <a:gd name="connsiteX93" fmla="*/ 4683 w 10000"/>
                <a:gd name="connsiteY93" fmla="*/ 6226 h 10000"/>
                <a:gd name="connsiteX94" fmla="*/ 4367 w 10000"/>
                <a:gd name="connsiteY94" fmla="*/ 6355 h 10000"/>
                <a:gd name="connsiteX95" fmla="*/ 4028 w 10000"/>
                <a:gd name="connsiteY95" fmla="*/ 6483 h 10000"/>
                <a:gd name="connsiteX96" fmla="*/ 3680 w 10000"/>
                <a:gd name="connsiteY96" fmla="*/ 6637 h 10000"/>
                <a:gd name="connsiteX97" fmla="*/ 3324 w 10000"/>
                <a:gd name="connsiteY97" fmla="*/ 6781 h 10000"/>
                <a:gd name="connsiteX98" fmla="*/ 2974 w 10000"/>
                <a:gd name="connsiteY98" fmla="*/ 6925 h 10000"/>
                <a:gd name="connsiteX99" fmla="*/ 2645 w 10000"/>
                <a:gd name="connsiteY99" fmla="*/ 7082 h 10000"/>
                <a:gd name="connsiteX100" fmla="*/ 2337 w 10000"/>
                <a:gd name="connsiteY100" fmla="*/ 7208 h 10000"/>
                <a:gd name="connsiteX101" fmla="*/ 2054 w 10000"/>
                <a:gd name="connsiteY101" fmla="*/ 7325 h 10000"/>
                <a:gd name="connsiteX102" fmla="*/ 1824 w 10000"/>
                <a:gd name="connsiteY102" fmla="*/ 7423 h 10000"/>
                <a:gd name="connsiteX103" fmla="*/ 1648 w 10000"/>
                <a:gd name="connsiteY103" fmla="*/ 7480 h 10000"/>
                <a:gd name="connsiteX104" fmla="*/ 1529 w 10000"/>
                <a:gd name="connsiteY104" fmla="*/ 7538 h 10000"/>
                <a:gd name="connsiteX105" fmla="*/ 1492 w 10000"/>
                <a:gd name="connsiteY105" fmla="*/ 7551 h 10000"/>
                <a:gd name="connsiteX106" fmla="*/ 1400 w 10000"/>
                <a:gd name="connsiteY106" fmla="*/ 7480 h 10000"/>
                <a:gd name="connsiteX107" fmla="*/ 1311 w 10000"/>
                <a:gd name="connsiteY107" fmla="*/ 7410 h 10000"/>
                <a:gd name="connsiteX108" fmla="*/ 1228 w 10000"/>
                <a:gd name="connsiteY108" fmla="*/ 7339 h 10000"/>
                <a:gd name="connsiteX109" fmla="*/ 1138 w 10000"/>
                <a:gd name="connsiteY109" fmla="*/ 7254 h 10000"/>
                <a:gd name="connsiteX110" fmla="*/ 1046 w 10000"/>
                <a:gd name="connsiteY110" fmla="*/ 7178 h 10000"/>
                <a:gd name="connsiteX111" fmla="*/ 956 w 10000"/>
                <a:gd name="connsiteY111" fmla="*/ 7095 h 10000"/>
                <a:gd name="connsiteX112" fmla="*/ 871 w 10000"/>
                <a:gd name="connsiteY112" fmla="*/ 7024 h 10000"/>
                <a:gd name="connsiteX113" fmla="*/ 783 w 10000"/>
                <a:gd name="connsiteY113" fmla="*/ 6941 h 10000"/>
                <a:gd name="connsiteX114" fmla="*/ 694 w 10000"/>
                <a:gd name="connsiteY114" fmla="*/ 6869 h 10000"/>
                <a:gd name="connsiteX115" fmla="*/ 600 w 10000"/>
                <a:gd name="connsiteY115" fmla="*/ 6798 h 10000"/>
                <a:gd name="connsiteX116" fmla="*/ 517 w 10000"/>
                <a:gd name="connsiteY116" fmla="*/ 6711 h 10000"/>
                <a:gd name="connsiteX117" fmla="*/ 423 w 10000"/>
                <a:gd name="connsiteY117" fmla="*/ 6653 h 10000"/>
                <a:gd name="connsiteX118" fmla="*/ 333 w 10000"/>
                <a:gd name="connsiteY118" fmla="*/ 6582 h 10000"/>
                <a:gd name="connsiteX119" fmla="*/ 243 w 10000"/>
                <a:gd name="connsiteY119" fmla="*/ 6511 h 10000"/>
                <a:gd name="connsiteX120" fmla="*/ 152 w 10000"/>
                <a:gd name="connsiteY120" fmla="*/ 6455 h 10000"/>
                <a:gd name="connsiteX121" fmla="*/ 61 w 10000"/>
                <a:gd name="connsiteY121" fmla="*/ 6385 h 10000"/>
                <a:gd name="connsiteX122" fmla="*/ 0 w 10000"/>
                <a:gd name="connsiteY122" fmla="*/ 6551 h 10000"/>
                <a:gd name="connsiteX123" fmla="*/ 15 w 10000"/>
                <a:gd name="connsiteY123" fmla="*/ 6582 h 10000"/>
                <a:gd name="connsiteX124" fmla="*/ 55 w 10000"/>
                <a:gd name="connsiteY124" fmla="*/ 6637 h 10000"/>
                <a:gd name="connsiteX125" fmla="*/ 116 w 10000"/>
                <a:gd name="connsiteY125" fmla="*/ 6698 h 10000"/>
                <a:gd name="connsiteX126" fmla="*/ 195 w 10000"/>
                <a:gd name="connsiteY126" fmla="*/ 6781 h 10000"/>
                <a:gd name="connsiteX127" fmla="*/ 293 w 10000"/>
                <a:gd name="connsiteY127" fmla="*/ 6869 h 10000"/>
                <a:gd name="connsiteX128" fmla="*/ 402 w 10000"/>
                <a:gd name="connsiteY128" fmla="*/ 6967 h 10000"/>
                <a:gd name="connsiteX129" fmla="*/ 505 w 10000"/>
                <a:gd name="connsiteY129" fmla="*/ 7082 h 10000"/>
                <a:gd name="connsiteX130" fmla="*/ 617 w 10000"/>
                <a:gd name="connsiteY130" fmla="*/ 7178 h 10000"/>
                <a:gd name="connsiteX131" fmla="*/ 731 w 10000"/>
                <a:gd name="connsiteY131" fmla="*/ 7296 h 10000"/>
                <a:gd name="connsiteX132" fmla="*/ 837 w 10000"/>
                <a:gd name="connsiteY132" fmla="*/ 7394 h 10000"/>
                <a:gd name="connsiteX133" fmla="*/ 946 w 10000"/>
                <a:gd name="connsiteY133" fmla="*/ 7480 h 10000"/>
                <a:gd name="connsiteX134" fmla="*/ 1034 w 10000"/>
                <a:gd name="connsiteY134" fmla="*/ 7566 h 10000"/>
                <a:gd name="connsiteX135" fmla="*/ 1107 w 10000"/>
                <a:gd name="connsiteY135" fmla="*/ 7653 h 10000"/>
                <a:gd name="connsiteX136" fmla="*/ 1169 w 10000"/>
                <a:gd name="connsiteY136" fmla="*/ 7694 h 10000"/>
                <a:gd name="connsiteX137" fmla="*/ 1212 w 10000"/>
                <a:gd name="connsiteY137" fmla="*/ 7738 h 10000"/>
                <a:gd name="connsiteX138" fmla="*/ 1223 w 10000"/>
                <a:gd name="connsiteY138" fmla="*/ 7753 h 10000"/>
                <a:gd name="connsiteX139" fmla="*/ 1217 w 10000"/>
                <a:gd name="connsiteY139" fmla="*/ 7753 h 10000"/>
                <a:gd name="connsiteX140" fmla="*/ 1194 w 10000"/>
                <a:gd name="connsiteY140" fmla="*/ 7766 h 10000"/>
                <a:gd name="connsiteX141" fmla="*/ 1169 w 10000"/>
                <a:gd name="connsiteY141" fmla="*/ 7795 h 10000"/>
                <a:gd name="connsiteX142" fmla="*/ 1138 w 10000"/>
                <a:gd name="connsiteY142" fmla="*/ 7836 h 10000"/>
                <a:gd name="connsiteX143" fmla="*/ 1096 w 10000"/>
                <a:gd name="connsiteY143" fmla="*/ 7865 h 10000"/>
                <a:gd name="connsiteX144" fmla="*/ 1062 w 10000"/>
                <a:gd name="connsiteY144" fmla="*/ 7907 h 10000"/>
                <a:gd name="connsiteX145" fmla="*/ 1034 w 10000"/>
                <a:gd name="connsiteY145" fmla="*/ 7950 h 10000"/>
                <a:gd name="connsiteX146" fmla="*/ 1006 w 10000"/>
                <a:gd name="connsiteY146" fmla="*/ 7993 h 10000"/>
                <a:gd name="connsiteX147" fmla="*/ 2761 w 10000"/>
                <a:gd name="connsiteY147" fmla="*/ 9944 h 10000"/>
                <a:gd name="connsiteX148" fmla="*/ 2798 w 10000"/>
                <a:gd name="connsiteY148" fmla="*/ 9987 h 10000"/>
                <a:gd name="connsiteX149" fmla="*/ 2825 w 10000"/>
                <a:gd name="connsiteY149" fmla="*/ 10000 h 10000"/>
                <a:gd name="connsiteX150" fmla="*/ 2858 w 10000"/>
                <a:gd name="connsiteY150" fmla="*/ 10000 h 10000"/>
                <a:gd name="connsiteX151" fmla="*/ 2893 w 10000"/>
                <a:gd name="connsiteY151" fmla="*/ 9928 h 10000"/>
                <a:gd name="connsiteX152" fmla="*/ 1384 w 10000"/>
                <a:gd name="connsiteY152" fmla="*/ 8106 h 10000"/>
                <a:gd name="connsiteX153" fmla="*/ 1486 w 10000"/>
                <a:gd name="connsiteY153" fmla="*/ 8050 h 10000"/>
                <a:gd name="connsiteX154" fmla="*/ 1661 w 10000"/>
                <a:gd name="connsiteY154" fmla="*/ 7963 h 10000"/>
                <a:gd name="connsiteX155" fmla="*/ 1890 w 10000"/>
                <a:gd name="connsiteY155" fmla="*/ 7836 h 10000"/>
                <a:gd name="connsiteX156" fmla="*/ 2167 w 10000"/>
                <a:gd name="connsiteY156" fmla="*/ 7694 h 10000"/>
                <a:gd name="connsiteX157" fmla="*/ 2482 w 10000"/>
                <a:gd name="connsiteY157" fmla="*/ 7551 h 10000"/>
                <a:gd name="connsiteX158" fmla="*/ 2825 w 10000"/>
                <a:gd name="connsiteY158" fmla="*/ 7394 h 10000"/>
                <a:gd name="connsiteX159" fmla="*/ 3190 w 10000"/>
                <a:gd name="connsiteY159" fmla="*/ 7208 h 10000"/>
                <a:gd name="connsiteX160" fmla="*/ 3550 w 10000"/>
                <a:gd name="connsiteY160" fmla="*/ 7038 h 10000"/>
                <a:gd name="connsiteX161" fmla="*/ 3916 w 10000"/>
                <a:gd name="connsiteY161" fmla="*/ 6881 h 10000"/>
                <a:gd name="connsiteX162" fmla="*/ 4260 w 10000"/>
                <a:gd name="connsiteY162" fmla="*/ 6711 h 10000"/>
                <a:gd name="connsiteX163" fmla="*/ 4581 w 10000"/>
                <a:gd name="connsiteY163" fmla="*/ 6569 h 10000"/>
                <a:gd name="connsiteX164" fmla="*/ 4867 w 10000"/>
                <a:gd name="connsiteY164" fmla="*/ 6426 h 10000"/>
                <a:gd name="connsiteX165" fmla="*/ 5115 w 10000"/>
                <a:gd name="connsiteY165" fmla="*/ 6326 h 10000"/>
                <a:gd name="connsiteX166" fmla="*/ 5296 w 10000"/>
                <a:gd name="connsiteY166" fmla="*/ 6226 h 10000"/>
                <a:gd name="connsiteX167" fmla="*/ 5419 w 10000"/>
                <a:gd name="connsiteY167" fmla="*/ 6170 h 10000"/>
                <a:gd name="connsiteX168" fmla="*/ 5457 w 10000"/>
                <a:gd name="connsiteY168" fmla="*/ 6158 h 10000"/>
                <a:gd name="connsiteX169" fmla="*/ 5527 w 10000"/>
                <a:gd name="connsiteY169" fmla="*/ 6255 h 10000"/>
                <a:gd name="connsiteX170" fmla="*/ 5598 w 10000"/>
                <a:gd name="connsiteY170" fmla="*/ 6355 h 10000"/>
                <a:gd name="connsiteX171" fmla="*/ 5677 w 10000"/>
                <a:gd name="connsiteY171" fmla="*/ 6455 h 10000"/>
                <a:gd name="connsiteX172" fmla="*/ 5757 w 10000"/>
                <a:gd name="connsiteY172" fmla="*/ 6569 h 10000"/>
                <a:gd name="connsiteX173" fmla="*/ 5824 w 10000"/>
                <a:gd name="connsiteY173" fmla="*/ 6683 h 10000"/>
                <a:gd name="connsiteX174" fmla="*/ 5897 w 10000"/>
                <a:gd name="connsiteY174" fmla="*/ 6798 h 10000"/>
                <a:gd name="connsiteX175" fmla="*/ 5965 w 10000"/>
                <a:gd name="connsiteY175" fmla="*/ 6910 h 10000"/>
                <a:gd name="connsiteX176" fmla="*/ 6034 w 10000"/>
                <a:gd name="connsiteY176" fmla="*/ 7038 h 10000"/>
                <a:gd name="connsiteX177" fmla="*/ 6029 w 10000"/>
                <a:gd name="connsiteY177" fmla="*/ 7464 h 10000"/>
                <a:gd name="connsiteX178" fmla="*/ 6000 w 10000"/>
                <a:gd name="connsiteY178" fmla="*/ 7865 h 10000"/>
                <a:gd name="connsiteX179" fmla="*/ 5965 w 10000"/>
                <a:gd name="connsiteY179" fmla="*/ 8279 h 10000"/>
                <a:gd name="connsiteX180" fmla="*/ 5932 w 10000"/>
                <a:gd name="connsiteY180" fmla="*/ 8649 h 10000"/>
                <a:gd name="connsiteX181" fmla="*/ 5886 w 10000"/>
                <a:gd name="connsiteY181" fmla="*/ 8519 h 10000"/>
                <a:gd name="connsiteX182" fmla="*/ 5834 w 10000"/>
                <a:gd name="connsiteY182" fmla="*/ 8391 h 10000"/>
                <a:gd name="connsiteX183" fmla="*/ 5791 w 10000"/>
                <a:gd name="connsiteY183" fmla="*/ 8263 h 10000"/>
                <a:gd name="connsiteX184" fmla="*/ 5747 w 10000"/>
                <a:gd name="connsiteY184" fmla="*/ 8146 h 10000"/>
                <a:gd name="connsiteX185" fmla="*/ 5700 w 10000"/>
                <a:gd name="connsiteY185" fmla="*/ 8020 h 10000"/>
                <a:gd name="connsiteX186" fmla="*/ 5656 w 10000"/>
                <a:gd name="connsiteY186" fmla="*/ 7907 h 10000"/>
                <a:gd name="connsiteX187" fmla="*/ 5604 w 10000"/>
                <a:gd name="connsiteY187" fmla="*/ 7795 h 10000"/>
                <a:gd name="connsiteX188" fmla="*/ 5547 w 10000"/>
                <a:gd name="connsiteY188" fmla="*/ 7694 h 10000"/>
                <a:gd name="connsiteX189" fmla="*/ 5593 w 10000"/>
                <a:gd name="connsiteY189" fmla="*/ 7694 h 10000"/>
                <a:gd name="connsiteX190" fmla="*/ 5639 w 10000"/>
                <a:gd name="connsiteY190" fmla="*/ 7738 h 10000"/>
                <a:gd name="connsiteX191" fmla="*/ 5683 w 10000"/>
                <a:gd name="connsiteY191" fmla="*/ 7808 h 10000"/>
                <a:gd name="connsiteX192" fmla="*/ 5723 w 10000"/>
                <a:gd name="connsiteY192" fmla="*/ 7895 h 10000"/>
                <a:gd name="connsiteX193" fmla="*/ 5770 w 10000"/>
                <a:gd name="connsiteY193" fmla="*/ 7980 h 10000"/>
                <a:gd name="connsiteX194" fmla="*/ 5813 w 10000"/>
                <a:gd name="connsiteY194" fmla="*/ 8007 h 10000"/>
                <a:gd name="connsiteX195" fmla="*/ 5857 w 10000"/>
                <a:gd name="connsiteY195" fmla="*/ 8007 h 10000"/>
                <a:gd name="connsiteX196" fmla="*/ 5907 w 10000"/>
                <a:gd name="connsiteY196" fmla="*/ 7950 h 10000"/>
                <a:gd name="connsiteX197" fmla="*/ 5864 w 10000"/>
                <a:gd name="connsiteY197" fmla="*/ 7753 h 10000"/>
                <a:gd name="connsiteX198" fmla="*/ 5807 w 10000"/>
                <a:gd name="connsiteY198" fmla="*/ 7566 h 10000"/>
                <a:gd name="connsiteX199" fmla="*/ 5747 w 10000"/>
                <a:gd name="connsiteY199" fmla="*/ 7410 h 10000"/>
                <a:gd name="connsiteX200" fmla="*/ 5677 w 10000"/>
                <a:gd name="connsiteY200" fmla="*/ 7239 h 10000"/>
                <a:gd name="connsiteX201" fmla="*/ 5604 w 10000"/>
                <a:gd name="connsiteY201" fmla="*/ 7095 h 10000"/>
                <a:gd name="connsiteX202" fmla="*/ 5527 w 10000"/>
                <a:gd name="connsiteY202" fmla="*/ 6967 h 10000"/>
                <a:gd name="connsiteX203" fmla="*/ 5447 w 10000"/>
                <a:gd name="connsiteY203" fmla="*/ 6854 h 10000"/>
                <a:gd name="connsiteX204" fmla="*/ 5372 w 10000"/>
                <a:gd name="connsiteY204" fmla="*/ 6753 h 10000"/>
                <a:gd name="connsiteX205" fmla="*/ 5424 w 10000"/>
                <a:gd name="connsiteY205" fmla="*/ 6766 h 10000"/>
                <a:gd name="connsiteX206" fmla="*/ 5475 w 10000"/>
                <a:gd name="connsiteY206" fmla="*/ 6781 h 10000"/>
                <a:gd name="connsiteX207" fmla="*/ 5527 w 10000"/>
                <a:gd name="connsiteY207" fmla="*/ 6811 h 10000"/>
                <a:gd name="connsiteX208" fmla="*/ 5578 w 10000"/>
                <a:gd name="connsiteY208" fmla="*/ 6854 h 10000"/>
                <a:gd name="connsiteX209" fmla="*/ 5632 w 10000"/>
                <a:gd name="connsiteY209" fmla="*/ 6881 h 10000"/>
                <a:gd name="connsiteX210" fmla="*/ 5683 w 10000"/>
                <a:gd name="connsiteY210" fmla="*/ 6925 h 10000"/>
                <a:gd name="connsiteX211" fmla="*/ 5728 w 10000"/>
                <a:gd name="connsiteY211" fmla="*/ 6981 h 10000"/>
                <a:gd name="connsiteX212" fmla="*/ 5775 w 10000"/>
                <a:gd name="connsiteY212" fmla="*/ 7038 h 10000"/>
                <a:gd name="connsiteX213" fmla="*/ 5801 w 10000"/>
                <a:gd name="connsiteY213" fmla="*/ 7053 h 10000"/>
                <a:gd name="connsiteX214" fmla="*/ 5824 w 10000"/>
                <a:gd name="connsiteY214" fmla="*/ 7108 h 10000"/>
                <a:gd name="connsiteX215" fmla="*/ 5852 w 10000"/>
                <a:gd name="connsiteY215" fmla="*/ 7178 h 10000"/>
                <a:gd name="connsiteX216" fmla="*/ 5870 w 10000"/>
                <a:gd name="connsiteY216" fmla="*/ 7225 h 10000"/>
                <a:gd name="connsiteX217" fmla="*/ 5897 w 10000"/>
                <a:gd name="connsiteY217" fmla="*/ 7296 h 10000"/>
                <a:gd name="connsiteX218" fmla="*/ 5920 w 10000"/>
                <a:gd name="connsiteY218" fmla="*/ 7310 h 10000"/>
                <a:gd name="connsiteX219" fmla="*/ 5947 w 10000"/>
                <a:gd name="connsiteY219" fmla="*/ 7296 h 10000"/>
                <a:gd name="connsiteX220" fmla="*/ 5982 w 10000"/>
                <a:gd name="connsiteY220" fmla="*/ 7225 h 10000"/>
                <a:gd name="connsiteX221" fmla="*/ 5937 w 10000"/>
                <a:gd name="connsiteY221" fmla="*/ 7082 h 10000"/>
                <a:gd name="connsiteX222" fmla="*/ 5886 w 10000"/>
                <a:gd name="connsiteY222" fmla="*/ 6967 h 10000"/>
                <a:gd name="connsiteX223" fmla="*/ 5824 w 10000"/>
                <a:gd name="connsiteY223" fmla="*/ 6869 h 10000"/>
                <a:gd name="connsiteX224" fmla="*/ 5770 w 10000"/>
                <a:gd name="connsiteY224" fmla="*/ 6781 h 10000"/>
                <a:gd name="connsiteX225" fmla="*/ 5700 w 10000"/>
                <a:gd name="connsiteY225" fmla="*/ 6711 h 10000"/>
                <a:gd name="connsiteX226" fmla="*/ 5639 w 10000"/>
                <a:gd name="connsiteY226" fmla="*/ 6669 h 10000"/>
                <a:gd name="connsiteX227" fmla="*/ 5568 w 10000"/>
                <a:gd name="connsiteY227" fmla="*/ 6597 h 10000"/>
                <a:gd name="connsiteX228" fmla="*/ 5502 w 10000"/>
                <a:gd name="connsiteY228" fmla="*/ 6551 h 10000"/>
                <a:gd name="connsiteX229" fmla="*/ 5463 w 10000"/>
                <a:gd name="connsiteY229" fmla="*/ 6511 h 10000"/>
                <a:gd name="connsiteX230" fmla="*/ 5419 w 10000"/>
                <a:gd name="connsiteY230" fmla="*/ 6496 h 10000"/>
                <a:gd name="connsiteX231" fmla="*/ 5378 w 10000"/>
                <a:gd name="connsiteY231" fmla="*/ 6496 h 10000"/>
                <a:gd name="connsiteX232" fmla="*/ 5344 w 10000"/>
                <a:gd name="connsiteY232" fmla="*/ 6569 h 10000"/>
                <a:gd name="connsiteX233" fmla="*/ 5344 w 10000"/>
                <a:gd name="connsiteY233" fmla="*/ 6610 h 10000"/>
                <a:gd name="connsiteX234" fmla="*/ 5350 w 10000"/>
                <a:gd name="connsiteY234" fmla="*/ 6669 h 10000"/>
                <a:gd name="connsiteX235" fmla="*/ 5355 w 10000"/>
                <a:gd name="connsiteY235" fmla="*/ 6698 h 10000"/>
                <a:gd name="connsiteX236" fmla="*/ 5372 w 10000"/>
                <a:gd name="connsiteY236" fmla="*/ 6724 h 10000"/>
                <a:gd name="connsiteX237" fmla="*/ 5328 w 10000"/>
                <a:gd name="connsiteY237" fmla="*/ 6766 h 10000"/>
                <a:gd name="connsiteX238" fmla="*/ 5272 w 10000"/>
                <a:gd name="connsiteY238" fmla="*/ 6781 h 10000"/>
                <a:gd name="connsiteX239" fmla="*/ 5234 w 10000"/>
                <a:gd name="connsiteY239" fmla="*/ 6811 h 10000"/>
                <a:gd name="connsiteX240" fmla="*/ 5229 w 10000"/>
                <a:gd name="connsiteY240" fmla="*/ 6941 h 10000"/>
                <a:gd name="connsiteX241" fmla="*/ 5284 w 10000"/>
                <a:gd name="connsiteY241" fmla="*/ 6995 h 10000"/>
                <a:gd name="connsiteX242" fmla="*/ 5334 w 10000"/>
                <a:gd name="connsiteY242" fmla="*/ 7038 h 10000"/>
                <a:gd name="connsiteX243" fmla="*/ 5383 w 10000"/>
                <a:gd name="connsiteY243" fmla="*/ 7095 h 10000"/>
                <a:gd name="connsiteX244" fmla="*/ 5440 w 10000"/>
                <a:gd name="connsiteY244" fmla="*/ 7123 h 10000"/>
                <a:gd name="connsiteX245" fmla="*/ 5486 w 10000"/>
                <a:gd name="connsiteY245" fmla="*/ 7178 h 10000"/>
                <a:gd name="connsiteX246" fmla="*/ 5542 w 10000"/>
                <a:gd name="connsiteY246" fmla="*/ 7239 h 10000"/>
                <a:gd name="connsiteX247" fmla="*/ 5588 w 10000"/>
                <a:gd name="connsiteY247" fmla="*/ 7325 h 10000"/>
                <a:gd name="connsiteX248" fmla="*/ 5632 w 10000"/>
                <a:gd name="connsiteY248" fmla="*/ 7410 h 10000"/>
                <a:gd name="connsiteX249" fmla="*/ 5593 w 10000"/>
                <a:gd name="connsiteY249" fmla="*/ 7423 h 10000"/>
                <a:gd name="connsiteX250" fmla="*/ 5547 w 10000"/>
                <a:gd name="connsiteY250" fmla="*/ 7423 h 10000"/>
                <a:gd name="connsiteX251" fmla="*/ 5508 w 10000"/>
                <a:gd name="connsiteY251" fmla="*/ 7410 h 10000"/>
                <a:gd name="connsiteX252" fmla="*/ 5463 w 10000"/>
                <a:gd name="connsiteY252" fmla="*/ 7367 h 10000"/>
                <a:gd name="connsiteX253" fmla="*/ 5419 w 10000"/>
                <a:gd name="connsiteY253" fmla="*/ 7339 h 10000"/>
                <a:gd name="connsiteX254" fmla="*/ 5372 w 10000"/>
                <a:gd name="connsiteY254" fmla="*/ 7325 h 10000"/>
                <a:gd name="connsiteX255" fmla="*/ 5334 w 10000"/>
                <a:gd name="connsiteY255" fmla="*/ 7353 h 10000"/>
                <a:gd name="connsiteX256" fmla="*/ 5289 w 10000"/>
                <a:gd name="connsiteY256" fmla="*/ 7410 h 10000"/>
                <a:gd name="connsiteX257" fmla="*/ 5306 w 10000"/>
                <a:gd name="connsiteY257" fmla="*/ 7580 h 10000"/>
                <a:gd name="connsiteX258" fmla="*/ 5344 w 10000"/>
                <a:gd name="connsiteY258" fmla="*/ 7738 h 10000"/>
                <a:gd name="connsiteX259" fmla="*/ 5389 w 10000"/>
                <a:gd name="connsiteY259" fmla="*/ 7850 h 10000"/>
                <a:gd name="connsiteX260" fmla="*/ 5447 w 10000"/>
                <a:gd name="connsiteY260" fmla="*/ 7963 h 10000"/>
                <a:gd name="connsiteX261" fmla="*/ 5502 w 10000"/>
                <a:gd name="connsiteY261" fmla="*/ 8078 h 10000"/>
                <a:gd name="connsiteX262" fmla="*/ 5562 w 10000"/>
                <a:gd name="connsiteY262" fmla="*/ 8206 h 10000"/>
                <a:gd name="connsiteX263" fmla="*/ 5604 w 10000"/>
                <a:gd name="connsiteY263" fmla="*/ 8376 h 10000"/>
                <a:gd name="connsiteX264" fmla="*/ 5644 w 10000"/>
                <a:gd name="connsiteY264" fmla="*/ 8547 h 10000"/>
                <a:gd name="connsiteX265" fmla="*/ 5542 w 10000"/>
                <a:gd name="connsiteY265" fmla="*/ 8606 h 10000"/>
                <a:gd name="connsiteX266" fmla="*/ 5429 w 10000"/>
                <a:gd name="connsiteY266" fmla="*/ 8664 h 10000"/>
                <a:gd name="connsiteX267" fmla="*/ 5328 w 10000"/>
                <a:gd name="connsiteY267" fmla="*/ 8750 h 10000"/>
                <a:gd name="connsiteX268" fmla="*/ 5224 w 10000"/>
                <a:gd name="connsiteY268" fmla="*/ 8835 h 10000"/>
                <a:gd name="connsiteX269" fmla="*/ 5121 w 10000"/>
                <a:gd name="connsiteY269" fmla="*/ 8920 h 10000"/>
                <a:gd name="connsiteX270" fmla="*/ 5013 w 10000"/>
                <a:gd name="connsiteY270" fmla="*/ 8977 h 10000"/>
                <a:gd name="connsiteX271" fmla="*/ 4904 w 10000"/>
                <a:gd name="connsiteY271" fmla="*/ 9033 h 10000"/>
                <a:gd name="connsiteX272" fmla="*/ 4800 w 10000"/>
                <a:gd name="connsiteY272" fmla="*/ 9048 h 10000"/>
                <a:gd name="connsiteX273" fmla="*/ 4822 w 10000"/>
                <a:gd name="connsiteY273" fmla="*/ 8693 h 10000"/>
                <a:gd name="connsiteX274" fmla="*/ 4832 w 10000"/>
                <a:gd name="connsiteY274" fmla="*/ 8292 h 10000"/>
                <a:gd name="connsiteX275" fmla="*/ 4822 w 10000"/>
                <a:gd name="connsiteY275" fmla="*/ 7907 h 10000"/>
                <a:gd name="connsiteX276" fmla="*/ 4800 w 10000"/>
                <a:gd name="connsiteY276" fmla="*/ 7551 h 10000"/>
                <a:gd name="connsiteX277" fmla="*/ 4772 w 10000"/>
                <a:gd name="connsiteY277" fmla="*/ 7437 h 10000"/>
                <a:gd name="connsiteX278" fmla="*/ 4744 w 10000"/>
                <a:gd name="connsiteY278" fmla="*/ 7310 h 10000"/>
                <a:gd name="connsiteX279" fmla="*/ 4710 w 10000"/>
                <a:gd name="connsiteY279" fmla="*/ 7194 h 10000"/>
                <a:gd name="connsiteX280" fmla="*/ 4659 w 10000"/>
                <a:gd name="connsiteY280" fmla="*/ 7151 h 10000"/>
                <a:gd name="connsiteX281" fmla="*/ 4607 w 10000"/>
                <a:gd name="connsiteY281" fmla="*/ 7394 h 10000"/>
                <a:gd name="connsiteX282" fmla="*/ 4575 w 10000"/>
                <a:gd name="connsiteY282" fmla="*/ 7639 h 10000"/>
                <a:gd name="connsiteX283" fmla="*/ 4540 w 10000"/>
                <a:gd name="connsiteY283" fmla="*/ 7879 h 10000"/>
                <a:gd name="connsiteX284" fmla="*/ 4483 w 10000"/>
                <a:gd name="connsiteY284" fmla="*/ 8106 h 10000"/>
                <a:gd name="connsiteX285" fmla="*/ 4260 w 10000"/>
                <a:gd name="connsiteY285" fmla="*/ 7151 h 10000"/>
                <a:gd name="connsiteX286" fmla="*/ 4192 w 10000"/>
                <a:gd name="connsiteY286" fmla="*/ 7151 h 10000"/>
                <a:gd name="connsiteX287" fmla="*/ 4192 w 10000"/>
                <a:gd name="connsiteY287" fmla="*/ 7310 h 10000"/>
                <a:gd name="connsiteX288" fmla="*/ 4239 w 10000"/>
                <a:gd name="connsiteY288" fmla="*/ 7480 h 10000"/>
                <a:gd name="connsiteX289" fmla="*/ 4278 w 10000"/>
                <a:gd name="connsiteY289" fmla="*/ 7666 h 10000"/>
                <a:gd name="connsiteX290" fmla="*/ 4309 w 10000"/>
                <a:gd name="connsiteY290" fmla="*/ 7850 h 10000"/>
                <a:gd name="connsiteX291" fmla="*/ 4343 w 10000"/>
                <a:gd name="connsiteY291" fmla="*/ 8050 h 10000"/>
                <a:gd name="connsiteX292" fmla="*/ 4372 w 10000"/>
                <a:gd name="connsiteY292" fmla="*/ 8221 h 10000"/>
                <a:gd name="connsiteX293" fmla="*/ 4400 w 10000"/>
                <a:gd name="connsiteY293" fmla="*/ 8418 h 10000"/>
                <a:gd name="connsiteX294" fmla="*/ 4418 w 10000"/>
                <a:gd name="connsiteY294" fmla="*/ 8635 h 10000"/>
                <a:gd name="connsiteX295" fmla="*/ 4439 w 10000"/>
                <a:gd name="connsiteY295" fmla="*/ 8835 h 10000"/>
                <a:gd name="connsiteX296" fmla="*/ 4490 w 10000"/>
                <a:gd name="connsiteY296" fmla="*/ 8805 h 10000"/>
                <a:gd name="connsiteX297" fmla="*/ 4535 w 10000"/>
                <a:gd name="connsiteY297" fmla="*/ 8723 h 10000"/>
                <a:gd name="connsiteX298" fmla="*/ 4570 w 10000"/>
                <a:gd name="connsiteY298" fmla="*/ 8635 h 10000"/>
                <a:gd name="connsiteX299" fmla="*/ 4601 w 10000"/>
                <a:gd name="connsiteY299" fmla="*/ 8534 h 10000"/>
                <a:gd name="connsiteX300" fmla="*/ 4624 w 10000"/>
                <a:gd name="connsiteY300" fmla="*/ 8418 h 10000"/>
                <a:gd name="connsiteX301" fmla="*/ 4649 w 10000"/>
                <a:gd name="connsiteY301" fmla="*/ 8292 h 10000"/>
                <a:gd name="connsiteX302" fmla="*/ 4667 w 10000"/>
                <a:gd name="connsiteY302" fmla="*/ 8178 h 10000"/>
                <a:gd name="connsiteX303" fmla="*/ 4689 w 10000"/>
                <a:gd name="connsiteY303" fmla="*/ 8066 h 10000"/>
                <a:gd name="connsiteX304" fmla="*/ 4710 w 10000"/>
                <a:gd name="connsiteY304" fmla="*/ 8178 h 10000"/>
                <a:gd name="connsiteX305" fmla="*/ 4700 w 10000"/>
                <a:gd name="connsiteY305" fmla="*/ 8432 h 10000"/>
                <a:gd name="connsiteX306" fmla="*/ 4673 w 10000"/>
                <a:gd name="connsiteY306" fmla="*/ 8705 h 10000"/>
                <a:gd name="connsiteX307" fmla="*/ 4649 w 10000"/>
                <a:gd name="connsiteY307" fmla="*/ 8948 h 10000"/>
                <a:gd name="connsiteX308" fmla="*/ 4607 w 10000"/>
                <a:gd name="connsiteY308" fmla="*/ 9205 h 10000"/>
                <a:gd name="connsiteX309" fmla="*/ 4570 w 10000"/>
                <a:gd name="connsiteY309" fmla="*/ 9459 h 10000"/>
                <a:gd name="connsiteX310" fmla="*/ 4530 w 10000"/>
                <a:gd name="connsiteY310" fmla="*/ 9703 h 10000"/>
                <a:gd name="connsiteX311" fmla="*/ 4734 w 10000"/>
                <a:gd name="connsiteY311" fmla="*/ 9861 h 10000"/>
                <a:gd name="connsiteX312" fmla="*/ 4749 w 10000"/>
                <a:gd name="connsiteY312" fmla="*/ 9673 h 10000"/>
                <a:gd name="connsiteX313" fmla="*/ 4772 w 10000"/>
                <a:gd name="connsiteY313" fmla="*/ 9516 h 10000"/>
                <a:gd name="connsiteX314" fmla="*/ 4888 w 10000"/>
                <a:gd name="connsiteY314" fmla="*/ 9474 h 10000"/>
                <a:gd name="connsiteX315" fmla="*/ 5013 w 10000"/>
                <a:gd name="connsiteY315" fmla="*/ 9389 h 10000"/>
                <a:gd name="connsiteX316" fmla="*/ 5137 w 10000"/>
                <a:gd name="connsiteY316" fmla="*/ 9304 h 10000"/>
                <a:gd name="connsiteX317" fmla="*/ 5261 w 10000"/>
                <a:gd name="connsiteY317" fmla="*/ 9233 h 10000"/>
                <a:gd name="connsiteX318" fmla="*/ 5383 w 10000"/>
                <a:gd name="connsiteY318" fmla="*/ 9148 h 10000"/>
                <a:gd name="connsiteX319" fmla="*/ 5502 w 10000"/>
                <a:gd name="connsiteY319" fmla="*/ 9063 h 10000"/>
                <a:gd name="connsiteX320" fmla="*/ 5627 w 10000"/>
                <a:gd name="connsiteY320" fmla="*/ 8977 h 10000"/>
                <a:gd name="connsiteX321" fmla="*/ 5747 w 10000"/>
                <a:gd name="connsiteY32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9178 w 10000"/>
                <a:gd name="connsiteY60" fmla="*/ 3037 h 10000"/>
                <a:gd name="connsiteX61" fmla="*/ 8484 w 10000"/>
                <a:gd name="connsiteY61" fmla="*/ 2763 h 10000"/>
                <a:gd name="connsiteX62" fmla="*/ 8370 w 10000"/>
                <a:gd name="connsiteY62" fmla="*/ 2593 h 10000"/>
                <a:gd name="connsiteX63" fmla="*/ 8322 w 10000"/>
                <a:gd name="connsiteY63" fmla="*/ 2478 h 10000"/>
                <a:gd name="connsiteX64" fmla="*/ 8278 w 10000"/>
                <a:gd name="connsiteY64" fmla="*/ 2351 h 10000"/>
                <a:gd name="connsiteX65" fmla="*/ 8300 w 10000"/>
                <a:gd name="connsiteY65" fmla="*/ 2295 h 10000"/>
                <a:gd name="connsiteX66" fmla="*/ 8317 w 10000"/>
                <a:gd name="connsiteY66" fmla="*/ 2238 h 10000"/>
                <a:gd name="connsiteX67" fmla="*/ 8334 w 10000"/>
                <a:gd name="connsiteY67" fmla="*/ 2168 h 10000"/>
                <a:gd name="connsiteX68" fmla="*/ 8350 w 10000"/>
                <a:gd name="connsiteY68" fmla="*/ 2112 h 10000"/>
                <a:gd name="connsiteX69" fmla="*/ 8397 w 10000"/>
                <a:gd name="connsiteY69" fmla="*/ 1753 h 10000"/>
                <a:gd name="connsiteX70" fmla="*/ 8414 w 10000"/>
                <a:gd name="connsiteY70" fmla="*/ 1397 h 10000"/>
                <a:gd name="connsiteX71" fmla="*/ 8414 w 10000"/>
                <a:gd name="connsiteY71" fmla="*/ 1042 h 10000"/>
                <a:gd name="connsiteX72" fmla="*/ 8403 w 10000"/>
                <a:gd name="connsiteY72" fmla="*/ 685 h 10000"/>
                <a:gd name="connsiteX73" fmla="*/ 8370 w 10000"/>
                <a:gd name="connsiteY73" fmla="*/ 330 h 10000"/>
                <a:gd name="connsiteX74" fmla="*/ 8317 w 10000"/>
                <a:gd name="connsiteY74" fmla="*/ 0 h 10000"/>
                <a:gd name="connsiteX75" fmla="*/ 7834 w 10000"/>
                <a:gd name="connsiteY75" fmla="*/ 1925 h 10000"/>
                <a:gd name="connsiteX76" fmla="*/ 7704 w 10000"/>
                <a:gd name="connsiteY76" fmla="*/ 1955 h 10000"/>
                <a:gd name="connsiteX77" fmla="*/ 7580 w 10000"/>
                <a:gd name="connsiteY77" fmla="*/ 2025 h 10000"/>
                <a:gd name="connsiteX78" fmla="*/ 7457 w 10000"/>
                <a:gd name="connsiteY78" fmla="*/ 2112 h 10000"/>
                <a:gd name="connsiteX79" fmla="*/ 7338 w 10000"/>
                <a:gd name="connsiteY79" fmla="*/ 2195 h 10000"/>
                <a:gd name="connsiteX80" fmla="*/ 7224 w 10000"/>
                <a:gd name="connsiteY80" fmla="*/ 2337 h 10000"/>
                <a:gd name="connsiteX81" fmla="*/ 6050 w 10000"/>
                <a:gd name="connsiteY81" fmla="*/ 6569 h 10000"/>
                <a:gd name="connsiteX82" fmla="*/ 5932 w 10000"/>
                <a:gd name="connsiteY82" fmla="*/ 6439 h 10000"/>
                <a:gd name="connsiteX83" fmla="*/ 5834 w 10000"/>
                <a:gd name="connsiteY83" fmla="*/ 6371 h 10000"/>
                <a:gd name="connsiteX84" fmla="*/ 5747 w 10000"/>
                <a:gd name="connsiteY84" fmla="*/ 6284 h 10000"/>
                <a:gd name="connsiteX85" fmla="*/ 5656 w 10000"/>
                <a:gd name="connsiteY85" fmla="*/ 6185 h 10000"/>
                <a:gd name="connsiteX86" fmla="*/ 5573 w 10000"/>
                <a:gd name="connsiteY86" fmla="*/ 6100 h 10000"/>
                <a:gd name="connsiteX87" fmla="*/ 5514 w 10000"/>
                <a:gd name="connsiteY87" fmla="*/ 6000 h 10000"/>
                <a:gd name="connsiteX88" fmla="*/ 5486 w 10000"/>
                <a:gd name="connsiteY88" fmla="*/ 5886 h 10000"/>
                <a:gd name="connsiteX89" fmla="*/ 5372 w 10000"/>
                <a:gd name="connsiteY89" fmla="*/ 5928 h 10000"/>
                <a:gd name="connsiteX90" fmla="*/ 5188 w 10000"/>
                <a:gd name="connsiteY90" fmla="*/ 6013 h 10000"/>
                <a:gd name="connsiteX91" fmla="*/ 4958 w 10000"/>
                <a:gd name="connsiteY91" fmla="*/ 6100 h 10000"/>
                <a:gd name="connsiteX92" fmla="*/ 4683 w 10000"/>
                <a:gd name="connsiteY92" fmla="*/ 6226 h 10000"/>
                <a:gd name="connsiteX93" fmla="*/ 4367 w 10000"/>
                <a:gd name="connsiteY93" fmla="*/ 6355 h 10000"/>
                <a:gd name="connsiteX94" fmla="*/ 4028 w 10000"/>
                <a:gd name="connsiteY94" fmla="*/ 6483 h 10000"/>
                <a:gd name="connsiteX95" fmla="*/ 3680 w 10000"/>
                <a:gd name="connsiteY95" fmla="*/ 6637 h 10000"/>
                <a:gd name="connsiteX96" fmla="*/ 3324 w 10000"/>
                <a:gd name="connsiteY96" fmla="*/ 6781 h 10000"/>
                <a:gd name="connsiteX97" fmla="*/ 2974 w 10000"/>
                <a:gd name="connsiteY97" fmla="*/ 6925 h 10000"/>
                <a:gd name="connsiteX98" fmla="*/ 2645 w 10000"/>
                <a:gd name="connsiteY98" fmla="*/ 7082 h 10000"/>
                <a:gd name="connsiteX99" fmla="*/ 2337 w 10000"/>
                <a:gd name="connsiteY99" fmla="*/ 7208 h 10000"/>
                <a:gd name="connsiteX100" fmla="*/ 2054 w 10000"/>
                <a:gd name="connsiteY100" fmla="*/ 7325 h 10000"/>
                <a:gd name="connsiteX101" fmla="*/ 1824 w 10000"/>
                <a:gd name="connsiteY101" fmla="*/ 7423 h 10000"/>
                <a:gd name="connsiteX102" fmla="*/ 1648 w 10000"/>
                <a:gd name="connsiteY102" fmla="*/ 7480 h 10000"/>
                <a:gd name="connsiteX103" fmla="*/ 1529 w 10000"/>
                <a:gd name="connsiteY103" fmla="*/ 7538 h 10000"/>
                <a:gd name="connsiteX104" fmla="*/ 1492 w 10000"/>
                <a:gd name="connsiteY104" fmla="*/ 7551 h 10000"/>
                <a:gd name="connsiteX105" fmla="*/ 1400 w 10000"/>
                <a:gd name="connsiteY105" fmla="*/ 7480 h 10000"/>
                <a:gd name="connsiteX106" fmla="*/ 1311 w 10000"/>
                <a:gd name="connsiteY106" fmla="*/ 7410 h 10000"/>
                <a:gd name="connsiteX107" fmla="*/ 1228 w 10000"/>
                <a:gd name="connsiteY107" fmla="*/ 7339 h 10000"/>
                <a:gd name="connsiteX108" fmla="*/ 1138 w 10000"/>
                <a:gd name="connsiteY108" fmla="*/ 7254 h 10000"/>
                <a:gd name="connsiteX109" fmla="*/ 1046 w 10000"/>
                <a:gd name="connsiteY109" fmla="*/ 7178 h 10000"/>
                <a:gd name="connsiteX110" fmla="*/ 956 w 10000"/>
                <a:gd name="connsiteY110" fmla="*/ 7095 h 10000"/>
                <a:gd name="connsiteX111" fmla="*/ 871 w 10000"/>
                <a:gd name="connsiteY111" fmla="*/ 7024 h 10000"/>
                <a:gd name="connsiteX112" fmla="*/ 783 w 10000"/>
                <a:gd name="connsiteY112" fmla="*/ 6941 h 10000"/>
                <a:gd name="connsiteX113" fmla="*/ 694 w 10000"/>
                <a:gd name="connsiteY113" fmla="*/ 6869 h 10000"/>
                <a:gd name="connsiteX114" fmla="*/ 600 w 10000"/>
                <a:gd name="connsiteY114" fmla="*/ 6798 h 10000"/>
                <a:gd name="connsiteX115" fmla="*/ 517 w 10000"/>
                <a:gd name="connsiteY115" fmla="*/ 6711 h 10000"/>
                <a:gd name="connsiteX116" fmla="*/ 423 w 10000"/>
                <a:gd name="connsiteY116" fmla="*/ 6653 h 10000"/>
                <a:gd name="connsiteX117" fmla="*/ 333 w 10000"/>
                <a:gd name="connsiteY117" fmla="*/ 6582 h 10000"/>
                <a:gd name="connsiteX118" fmla="*/ 243 w 10000"/>
                <a:gd name="connsiteY118" fmla="*/ 6511 h 10000"/>
                <a:gd name="connsiteX119" fmla="*/ 152 w 10000"/>
                <a:gd name="connsiteY119" fmla="*/ 6455 h 10000"/>
                <a:gd name="connsiteX120" fmla="*/ 61 w 10000"/>
                <a:gd name="connsiteY120" fmla="*/ 6385 h 10000"/>
                <a:gd name="connsiteX121" fmla="*/ 0 w 10000"/>
                <a:gd name="connsiteY121" fmla="*/ 6551 h 10000"/>
                <a:gd name="connsiteX122" fmla="*/ 15 w 10000"/>
                <a:gd name="connsiteY122" fmla="*/ 6582 h 10000"/>
                <a:gd name="connsiteX123" fmla="*/ 55 w 10000"/>
                <a:gd name="connsiteY123" fmla="*/ 6637 h 10000"/>
                <a:gd name="connsiteX124" fmla="*/ 116 w 10000"/>
                <a:gd name="connsiteY124" fmla="*/ 6698 h 10000"/>
                <a:gd name="connsiteX125" fmla="*/ 195 w 10000"/>
                <a:gd name="connsiteY125" fmla="*/ 6781 h 10000"/>
                <a:gd name="connsiteX126" fmla="*/ 293 w 10000"/>
                <a:gd name="connsiteY126" fmla="*/ 6869 h 10000"/>
                <a:gd name="connsiteX127" fmla="*/ 402 w 10000"/>
                <a:gd name="connsiteY127" fmla="*/ 6967 h 10000"/>
                <a:gd name="connsiteX128" fmla="*/ 505 w 10000"/>
                <a:gd name="connsiteY128" fmla="*/ 7082 h 10000"/>
                <a:gd name="connsiteX129" fmla="*/ 617 w 10000"/>
                <a:gd name="connsiteY129" fmla="*/ 7178 h 10000"/>
                <a:gd name="connsiteX130" fmla="*/ 731 w 10000"/>
                <a:gd name="connsiteY130" fmla="*/ 7296 h 10000"/>
                <a:gd name="connsiteX131" fmla="*/ 837 w 10000"/>
                <a:gd name="connsiteY131" fmla="*/ 7394 h 10000"/>
                <a:gd name="connsiteX132" fmla="*/ 946 w 10000"/>
                <a:gd name="connsiteY132" fmla="*/ 7480 h 10000"/>
                <a:gd name="connsiteX133" fmla="*/ 1034 w 10000"/>
                <a:gd name="connsiteY133" fmla="*/ 7566 h 10000"/>
                <a:gd name="connsiteX134" fmla="*/ 1107 w 10000"/>
                <a:gd name="connsiteY134" fmla="*/ 7653 h 10000"/>
                <a:gd name="connsiteX135" fmla="*/ 1169 w 10000"/>
                <a:gd name="connsiteY135" fmla="*/ 7694 h 10000"/>
                <a:gd name="connsiteX136" fmla="*/ 1212 w 10000"/>
                <a:gd name="connsiteY136" fmla="*/ 7738 h 10000"/>
                <a:gd name="connsiteX137" fmla="*/ 1223 w 10000"/>
                <a:gd name="connsiteY137" fmla="*/ 7753 h 10000"/>
                <a:gd name="connsiteX138" fmla="*/ 1217 w 10000"/>
                <a:gd name="connsiteY138" fmla="*/ 7753 h 10000"/>
                <a:gd name="connsiteX139" fmla="*/ 1194 w 10000"/>
                <a:gd name="connsiteY139" fmla="*/ 7766 h 10000"/>
                <a:gd name="connsiteX140" fmla="*/ 1169 w 10000"/>
                <a:gd name="connsiteY140" fmla="*/ 7795 h 10000"/>
                <a:gd name="connsiteX141" fmla="*/ 1138 w 10000"/>
                <a:gd name="connsiteY141" fmla="*/ 7836 h 10000"/>
                <a:gd name="connsiteX142" fmla="*/ 1096 w 10000"/>
                <a:gd name="connsiteY142" fmla="*/ 7865 h 10000"/>
                <a:gd name="connsiteX143" fmla="*/ 1062 w 10000"/>
                <a:gd name="connsiteY143" fmla="*/ 7907 h 10000"/>
                <a:gd name="connsiteX144" fmla="*/ 1034 w 10000"/>
                <a:gd name="connsiteY144" fmla="*/ 7950 h 10000"/>
                <a:gd name="connsiteX145" fmla="*/ 1006 w 10000"/>
                <a:gd name="connsiteY145" fmla="*/ 7993 h 10000"/>
                <a:gd name="connsiteX146" fmla="*/ 2761 w 10000"/>
                <a:gd name="connsiteY146" fmla="*/ 9944 h 10000"/>
                <a:gd name="connsiteX147" fmla="*/ 2798 w 10000"/>
                <a:gd name="connsiteY147" fmla="*/ 9987 h 10000"/>
                <a:gd name="connsiteX148" fmla="*/ 2825 w 10000"/>
                <a:gd name="connsiteY148" fmla="*/ 10000 h 10000"/>
                <a:gd name="connsiteX149" fmla="*/ 2858 w 10000"/>
                <a:gd name="connsiteY149" fmla="*/ 10000 h 10000"/>
                <a:gd name="connsiteX150" fmla="*/ 2893 w 10000"/>
                <a:gd name="connsiteY150" fmla="*/ 9928 h 10000"/>
                <a:gd name="connsiteX151" fmla="*/ 1384 w 10000"/>
                <a:gd name="connsiteY151" fmla="*/ 8106 h 10000"/>
                <a:gd name="connsiteX152" fmla="*/ 1486 w 10000"/>
                <a:gd name="connsiteY152" fmla="*/ 8050 h 10000"/>
                <a:gd name="connsiteX153" fmla="*/ 1661 w 10000"/>
                <a:gd name="connsiteY153" fmla="*/ 7963 h 10000"/>
                <a:gd name="connsiteX154" fmla="*/ 1890 w 10000"/>
                <a:gd name="connsiteY154" fmla="*/ 7836 h 10000"/>
                <a:gd name="connsiteX155" fmla="*/ 2167 w 10000"/>
                <a:gd name="connsiteY155" fmla="*/ 7694 h 10000"/>
                <a:gd name="connsiteX156" fmla="*/ 2482 w 10000"/>
                <a:gd name="connsiteY156" fmla="*/ 7551 h 10000"/>
                <a:gd name="connsiteX157" fmla="*/ 2825 w 10000"/>
                <a:gd name="connsiteY157" fmla="*/ 7394 h 10000"/>
                <a:gd name="connsiteX158" fmla="*/ 3190 w 10000"/>
                <a:gd name="connsiteY158" fmla="*/ 7208 h 10000"/>
                <a:gd name="connsiteX159" fmla="*/ 3550 w 10000"/>
                <a:gd name="connsiteY159" fmla="*/ 7038 h 10000"/>
                <a:gd name="connsiteX160" fmla="*/ 3916 w 10000"/>
                <a:gd name="connsiteY160" fmla="*/ 6881 h 10000"/>
                <a:gd name="connsiteX161" fmla="*/ 4260 w 10000"/>
                <a:gd name="connsiteY161" fmla="*/ 6711 h 10000"/>
                <a:gd name="connsiteX162" fmla="*/ 4581 w 10000"/>
                <a:gd name="connsiteY162" fmla="*/ 6569 h 10000"/>
                <a:gd name="connsiteX163" fmla="*/ 4867 w 10000"/>
                <a:gd name="connsiteY163" fmla="*/ 6426 h 10000"/>
                <a:gd name="connsiteX164" fmla="*/ 5115 w 10000"/>
                <a:gd name="connsiteY164" fmla="*/ 6326 h 10000"/>
                <a:gd name="connsiteX165" fmla="*/ 5296 w 10000"/>
                <a:gd name="connsiteY165" fmla="*/ 6226 h 10000"/>
                <a:gd name="connsiteX166" fmla="*/ 5419 w 10000"/>
                <a:gd name="connsiteY166" fmla="*/ 6170 h 10000"/>
                <a:gd name="connsiteX167" fmla="*/ 5457 w 10000"/>
                <a:gd name="connsiteY167" fmla="*/ 6158 h 10000"/>
                <a:gd name="connsiteX168" fmla="*/ 5527 w 10000"/>
                <a:gd name="connsiteY168" fmla="*/ 6255 h 10000"/>
                <a:gd name="connsiteX169" fmla="*/ 5598 w 10000"/>
                <a:gd name="connsiteY169" fmla="*/ 6355 h 10000"/>
                <a:gd name="connsiteX170" fmla="*/ 5677 w 10000"/>
                <a:gd name="connsiteY170" fmla="*/ 6455 h 10000"/>
                <a:gd name="connsiteX171" fmla="*/ 5757 w 10000"/>
                <a:gd name="connsiteY171" fmla="*/ 6569 h 10000"/>
                <a:gd name="connsiteX172" fmla="*/ 5824 w 10000"/>
                <a:gd name="connsiteY172" fmla="*/ 6683 h 10000"/>
                <a:gd name="connsiteX173" fmla="*/ 5897 w 10000"/>
                <a:gd name="connsiteY173" fmla="*/ 6798 h 10000"/>
                <a:gd name="connsiteX174" fmla="*/ 5965 w 10000"/>
                <a:gd name="connsiteY174" fmla="*/ 6910 h 10000"/>
                <a:gd name="connsiteX175" fmla="*/ 6034 w 10000"/>
                <a:gd name="connsiteY175" fmla="*/ 7038 h 10000"/>
                <a:gd name="connsiteX176" fmla="*/ 6029 w 10000"/>
                <a:gd name="connsiteY176" fmla="*/ 7464 h 10000"/>
                <a:gd name="connsiteX177" fmla="*/ 6000 w 10000"/>
                <a:gd name="connsiteY177" fmla="*/ 7865 h 10000"/>
                <a:gd name="connsiteX178" fmla="*/ 5965 w 10000"/>
                <a:gd name="connsiteY178" fmla="*/ 8279 h 10000"/>
                <a:gd name="connsiteX179" fmla="*/ 5932 w 10000"/>
                <a:gd name="connsiteY179" fmla="*/ 8649 h 10000"/>
                <a:gd name="connsiteX180" fmla="*/ 5886 w 10000"/>
                <a:gd name="connsiteY180" fmla="*/ 8519 h 10000"/>
                <a:gd name="connsiteX181" fmla="*/ 5834 w 10000"/>
                <a:gd name="connsiteY181" fmla="*/ 8391 h 10000"/>
                <a:gd name="connsiteX182" fmla="*/ 5791 w 10000"/>
                <a:gd name="connsiteY182" fmla="*/ 8263 h 10000"/>
                <a:gd name="connsiteX183" fmla="*/ 5747 w 10000"/>
                <a:gd name="connsiteY183" fmla="*/ 8146 h 10000"/>
                <a:gd name="connsiteX184" fmla="*/ 5700 w 10000"/>
                <a:gd name="connsiteY184" fmla="*/ 8020 h 10000"/>
                <a:gd name="connsiteX185" fmla="*/ 5656 w 10000"/>
                <a:gd name="connsiteY185" fmla="*/ 7907 h 10000"/>
                <a:gd name="connsiteX186" fmla="*/ 5604 w 10000"/>
                <a:gd name="connsiteY186" fmla="*/ 7795 h 10000"/>
                <a:gd name="connsiteX187" fmla="*/ 5547 w 10000"/>
                <a:gd name="connsiteY187" fmla="*/ 7694 h 10000"/>
                <a:gd name="connsiteX188" fmla="*/ 5593 w 10000"/>
                <a:gd name="connsiteY188" fmla="*/ 7694 h 10000"/>
                <a:gd name="connsiteX189" fmla="*/ 5639 w 10000"/>
                <a:gd name="connsiteY189" fmla="*/ 7738 h 10000"/>
                <a:gd name="connsiteX190" fmla="*/ 5683 w 10000"/>
                <a:gd name="connsiteY190" fmla="*/ 7808 h 10000"/>
                <a:gd name="connsiteX191" fmla="*/ 5723 w 10000"/>
                <a:gd name="connsiteY191" fmla="*/ 7895 h 10000"/>
                <a:gd name="connsiteX192" fmla="*/ 5770 w 10000"/>
                <a:gd name="connsiteY192" fmla="*/ 7980 h 10000"/>
                <a:gd name="connsiteX193" fmla="*/ 5813 w 10000"/>
                <a:gd name="connsiteY193" fmla="*/ 8007 h 10000"/>
                <a:gd name="connsiteX194" fmla="*/ 5857 w 10000"/>
                <a:gd name="connsiteY194" fmla="*/ 8007 h 10000"/>
                <a:gd name="connsiteX195" fmla="*/ 5907 w 10000"/>
                <a:gd name="connsiteY195" fmla="*/ 7950 h 10000"/>
                <a:gd name="connsiteX196" fmla="*/ 5864 w 10000"/>
                <a:gd name="connsiteY196" fmla="*/ 7753 h 10000"/>
                <a:gd name="connsiteX197" fmla="*/ 5807 w 10000"/>
                <a:gd name="connsiteY197" fmla="*/ 7566 h 10000"/>
                <a:gd name="connsiteX198" fmla="*/ 5747 w 10000"/>
                <a:gd name="connsiteY198" fmla="*/ 7410 h 10000"/>
                <a:gd name="connsiteX199" fmla="*/ 5677 w 10000"/>
                <a:gd name="connsiteY199" fmla="*/ 7239 h 10000"/>
                <a:gd name="connsiteX200" fmla="*/ 5604 w 10000"/>
                <a:gd name="connsiteY200" fmla="*/ 7095 h 10000"/>
                <a:gd name="connsiteX201" fmla="*/ 5527 w 10000"/>
                <a:gd name="connsiteY201" fmla="*/ 6967 h 10000"/>
                <a:gd name="connsiteX202" fmla="*/ 5447 w 10000"/>
                <a:gd name="connsiteY202" fmla="*/ 6854 h 10000"/>
                <a:gd name="connsiteX203" fmla="*/ 5372 w 10000"/>
                <a:gd name="connsiteY203" fmla="*/ 6753 h 10000"/>
                <a:gd name="connsiteX204" fmla="*/ 5424 w 10000"/>
                <a:gd name="connsiteY204" fmla="*/ 6766 h 10000"/>
                <a:gd name="connsiteX205" fmla="*/ 5475 w 10000"/>
                <a:gd name="connsiteY205" fmla="*/ 6781 h 10000"/>
                <a:gd name="connsiteX206" fmla="*/ 5527 w 10000"/>
                <a:gd name="connsiteY206" fmla="*/ 6811 h 10000"/>
                <a:gd name="connsiteX207" fmla="*/ 5578 w 10000"/>
                <a:gd name="connsiteY207" fmla="*/ 6854 h 10000"/>
                <a:gd name="connsiteX208" fmla="*/ 5632 w 10000"/>
                <a:gd name="connsiteY208" fmla="*/ 6881 h 10000"/>
                <a:gd name="connsiteX209" fmla="*/ 5683 w 10000"/>
                <a:gd name="connsiteY209" fmla="*/ 6925 h 10000"/>
                <a:gd name="connsiteX210" fmla="*/ 5728 w 10000"/>
                <a:gd name="connsiteY210" fmla="*/ 6981 h 10000"/>
                <a:gd name="connsiteX211" fmla="*/ 5775 w 10000"/>
                <a:gd name="connsiteY211" fmla="*/ 7038 h 10000"/>
                <a:gd name="connsiteX212" fmla="*/ 5801 w 10000"/>
                <a:gd name="connsiteY212" fmla="*/ 7053 h 10000"/>
                <a:gd name="connsiteX213" fmla="*/ 5824 w 10000"/>
                <a:gd name="connsiteY213" fmla="*/ 7108 h 10000"/>
                <a:gd name="connsiteX214" fmla="*/ 5852 w 10000"/>
                <a:gd name="connsiteY214" fmla="*/ 7178 h 10000"/>
                <a:gd name="connsiteX215" fmla="*/ 5870 w 10000"/>
                <a:gd name="connsiteY215" fmla="*/ 7225 h 10000"/>
                <a:gd name="connsiteX216" fmla="*/ 5897 w 10000"/>
                <a:gd name="connsiteY216" fmla="*/ 7296 h 10000"/>
                <a:gd name="connsiteX217" fmla="*/ 5920 w 10000"/>
                <a:gd name="connsiteY217" fmla="*/ 7310 h 10000"/>
                <a:gd name="connsiteX218" fmla="*/ 5947 w 10000"/>
                <a:gd name="connsiteY218" fmla="*/ 7296 h 10000"/>
                <a:gd name="connsiteX219" fmla="*/ 5982 w 10000"/>
                <a:gd name="connsiteY219" fmla="*/ 7225 h 10000"/>
                <a:gd name="connsiteX220" fmla="*/ 5937 w 10000"/>
                <a:gd name="connsiteY220" fmla="*/ 7082 h 10000"/>
                <a:gd name="connsiteX221" fmla="*/ 5886 w 10000"/>
                <a:gd name="connsiteY221" fmla="*/ 6967 h 10000"/>
                <a:gd name="connsiteX222" fmla="*/ 5824 w 10000"/>
                <a:gd name="connsiteY222" fmla="*/ 6869 h 10000"/>
                <a:gd name="connsiteX223" fmla="*/ 5770 w 10000"/>
                <a:gd name="connsiteY223" fmla="*/ 6781 h 10000"/>
                <a:gd name="connsiteX224" fmla="*/ 5700 w 10000"/>
                <a:gd name="connsiteY224" fmla="*/ 6711 h 10000"/>
                <a:gd name="connsiteX225" fmla="*/ 5639 w 10000"/>
                <a:gd name="connsiteY225" fmla="*/ 6669 h 10000"/>
                <a:gd name="connsiteX226" fmla="*/ 5568 w 10000"/>
                <a:gd name="connsiteY226" fmla="*/ 6597 h 10000"/>
                <a:gd name="connsiteX227" fmla="*/ 5502 w 10000"/>
                <a:gd name="connsiteY227" fmla="*/ 6551 h 10000"/>
                <a:gd name="connsiteX228" fmla="*/ 5463 w 10000"/>
                <a:gd name="connsiteY228" fmla="*/ 6511 h 10000"/>
                <a:gd name="connsiteX229" fmla="*/ 5419 w 10000"/>
                <a:gd name="connsiteY229" fmla="*/ 6496 h 10000"/>
                <a:gd name="connsiteX230" fmla="*/ 5378 w 10000"/>
                <a:gd name="connsiteY230" fmla="*/ 6496 h 10000"/>
                <a:gd name="connsiteX231" fmla="*/ 5344 w 10000"/>
                <a:gd name="connsiteY231" fmla="*/ 6569 h 10000"/>
                <a:gd name="connsiteX232" fmla="*/ 5344 w 10000"/>
                <a:gd name="connsiteY232" fmla="*/ 6610 h 10000"/>
                <a:gd name="connsiteX233" fmla="*/ 5350 w 10000"/>
                <a:gd name="connsiteY233" fmla="*/ 6669 h 10000"/>
                <a:gd name="connsiteX234" fmla="*/ 5355 w 10000"/>
                <a:gd name="connsiteY234" fmla="*/ 6698 h 10000"/>
                <a:gd name="connsiteX235" fmla="*/ 5372 w 10000"/>
                <a:gd name="connsiteY235" fmla="*/ 6724 h 10000"/>
                <a:gd name="connsiteX236" fmla="*/ 5328 w 10000"/>
                <a:gd name="connsiteY236" fmla="*/ 6766 h 10000"/>
                <a:gd name="connsiteX237" fmla="*/ 5272 w 10000"/>
                <a:gd name="connsiteY237" fmla="*/ 6781 h 10000"/>
                <a:gd name="connsiteX238" fmla="*/ 5234 w 10000"/>
                <a:gd name="connsiteY238" fmla="*/ 6811 h 10000"/>
                <a:gd name="connsiteX239" fmla="*/ 5229 w 10000"/>
                <a:gd name="connsiteY239" fmla="*/ 6941 h 10000"/>
                <a:gd name="connsiteX240" fmla="*/ 5284 w 10000"/>
                <a:gd name="connsiteY240" fmla="*/ 6995 h 10000"/>
                <a:gd name="connsiteX241" fmla="*/ 5334 w 10000"/>
                <a:gd name="connsiteY241" fmla="*/ 7038 h 10000"/>
                <a:gd name="connsiteX242" fmla="*/ 5383 w 10000"/>
                <a:gd name="connsiteY242" fmla="*/ 7095 h 10000"/>
                <a:gd name="connsiteX243" fmla="*/ 5440 w 10000"/>
                <a:gd name="connsiteY243" fmla="*/ 7123 h 10000"/>
                <a:gd name="connsiteX244" fmla="*/ 5486 w 10000"/>
                <a:gd name="connsiteY244" fmla="*/ 7178 h 10000"/>
                <a:gd name="connsiteX245" fmla="*/ 5542 w 10000"/>
                <a:gd name="connsiteY245" fmla="*/ 7239 h 10000"/>
                <a:gd name="connsiteX246" fmla="*/ 5588 w 10000"/>
                <a:gd name="connsiteY246" fmla="*/ 7325 h 10000"/>
                <a:gd name="connsiteX247" fmla="*/ 5632 w 10000"/>
                <a:gd name="connsiteY247" fmla="*/ 7410 h 10000"/>
                <a:gd name="connsiteX248" fmla="*/ 5593 w 10000"/>
                <a:gd name="connsiteY248" fmla="*/ 7423 h 10000"/>
                <a:gd name="connsiteX249" fmla="*/ 5547 w 10000"/>
                <a:gd name="connsiteY249" fmla="*/ 7423 h 10000"/>
                <a:gd name="connsiteX250" fmla="*/ 5508 w 10000"/>
                <a:gd name="connsiteY250" fmla="*/ 7410 h 10000"/>
                <a:gd name="connsiteX251" fmla="*/ 5463 w 10000"/>
                <a:gd name="connsiteY251" fmla="*/ 7367 h 10000"/>
                <a:gd name="connsiteX252" fmla="*/ 5419 w 10000"/>
                <a:gd name="connsiteY252" fmla="*/ 7339 h 10000"/>
                <a:gd name="connsiteX253" fmla="*/ 5372 w 10000"/>
                <a:gd name="connsiteY253" fmla="*/ 7325 h 10000"/>
                <a:gd name="connsiteX254" fmla="*/ 5334 w 10000"/>
                <a:gd name="connsiteY254" fmla="*/ 7353 h 10000"/>
                <a:gd name="connsiteX255" fmla="*/ 5289 w 10000"/>
                <a:gd name="connsiteY255" fmla="*/ 7410 h 10000"/>
                <a:gd name="connsiteX256" fmla="*/ 5306 w 10000"/>
                <a:gd name="connsiteY256" fmla="*/ 7580 h 10000"/>
                <a:gd name="connsiteX257" fmla="*/ 5344 w 10000"/>
                <a:gd name="connsiteY257" fmla="*/ 7738 h 10000"/>
                <a:gd name="connsiteX258" fmla="*/ 5389 w 10000"/>
                <a:gd name="connsiteY258" fmla="*/ 7850 h 10000"/>
                <a:gd name="connsiteX259" fmla="*/ 5447 w 10000"/>
                <a:gd name="connsiteY259" fmla="*/ 7963 h 10000"/>
                <a:gd name="connsiteX260" fmla="*/ 5502 w 10000"/>
                <a:gd name="connsiteY260" fmla="*/ 8078 h 10000"/>
                <a:gd name="connsiteX261" fmla="*/ 5562 w 10000"/>
                <a:gd name="connsiteY261" fmla="*/ 8206 h 10000"/>
                <a:gd name="connsiteX262" fmla="*/ 5604 w 10000"/>
                <a:gd name="connsiteY262" fmla="*/ 8376 h 10000"/>
                <a:gd name="connsiteX263" fmla="*/ 5644 w 10000"/>
                <a:gd name="connsiteY263" fmla="*/ 8547 h 10000"/>
                <a:gd name="connsiteX264" fmla="*/ 5542 w 10000"/>
                <a:gd name="connsiteY264" fmla="*/ 8606 h 10000"/>
                <a:gd name="connsiteX265" fmla="*/ 5429 w 10000"/>
                <a:gd name="connsiteY265" fmla="*/ 8664 h 10000"/>
                <a:gd name="connsiteX266" fmla="*/ 5328 w 10000"/>
                <a:gd name="connsiteY266" fmla="*/ 8750 h 10000"/>
                <a:gd name="connsiteX267" fmla="*/ 5224 w 10000"/>
                <a:gd name="connsiteY267" fmla="*/ 8835 h 10000"/>
                <a:gd name="connsiteX268" fmla="*/ 5121 w 10000"/>
                <a:gd name="connsiteY268" fmla="*/ 8920 h 10000"/>
                <a:gd name="connsiteX269" fmla="*/ 5013 w 10000"/>
                <a:gd name="connsiteY269" fmla="*/ 8977 h 10000"/>
                <a:gd name="connsiteX270" fmla="*/ 4904 w 10000"/>
                <a:gd name="connsiteY270" fmla="*/ 9033 h 10000"/>
                <a:gd name="connsiteX271" fmla="*/ 4800 w 10000"/>
                <a:gd name="connsiteY271" fmla="*/ 9048 h 10000"/>
                <a:gd name="connsiteX272" fmla="*/ 4822 w 10000"/>
                <a:gd name="connsiteY272" fmla="*/ 8693 h 10000"/>
                <a:gd name="connsiteX273" fmla="*/ 4832 w 10000"/>
                <a:gd name="connsiteY273" fmla="*/ 8292 h 10000"/>
                <a:gd name="connsiteX274" fmla="*/ 4822 w 10000"/>
                <a:gd name="connsiteY274" fmla="*/ 7907 h 10000"/>
                <a:gd name="connsiteX275" fmla="*/ 4800 w 10000"/>
                <a:gd name="connsiteY275" fmla="*/ 7551 h 10000"/>
                <a:gd name="connsiteX276" fmla="*/ 4772 w 10000"/>
                <a:gd name="connsiteY276" fmla="*/ 7437 h 10000"/>
                <a:gd name="connsiteX277" fmla="*/ 4744 w 10000"/>
                <a:gd name="connsiteY277" fmla="*/ 7310 h 10000"/>
                <a:gd name="connsiteX278" fmla="*/ 4710 w 10000"/>
                <a:gd name="connsiteY278" fmla="*/ 7194 h 10000"/>
                <a:gd name="connsiteX279" fmla="*/ 4659 w 10000"/>
                <a:gd name="connsiteY279" fmla="*/ 7151 h 10000"/>
                <a:gd name="connsiteX280" fmla="*/ 4607 w 10000"/>
                <a:gd name="connsiteY280" fmla="*/ 7394 h 10000"/>
                <a:gd name="connsiteX281" fmla="*/ 4575 w 10000"/>
                <a:gd name="connsiteY281" fmla="*/ 7639 h 10000"/>
                <a:gd name="connsiteX282" fmla="*/ 4540 w 10000"/>
                <a:gd name="connsiteY282" fmla="*/ 7879 h 10000"/>
                <a:gd name="connsiteX283" fmla="*/ 4483 w 10000"/>
                <a:gd name="connsiteY283" fmla="*/ 8106 h 10000"/>
                <a:gd name="connsiteX284" fmla="*/ 4260 w 10000"/>
                <a:gd name="connsiteY284" fmla="*/ 7151 h 10000"/>
                <a:gd name="connsiteX285" fmla="*/ 4192 w 10000"/>
                <a:gd name="connsiteY285" fmla="*/ 7151 h 10000"/>
                <a:gd name="connsiteX286" fmla="*/ 4192 w 10000"/>
                <a:gd name="connsiteY286" fmla="*/ 7310 h 10000"/>
                <a:gd name="connsiteX287" fmla="*/ 4239 w 10000"/>
                <a:gd name="connsiteY287" fmla="*/ 7480 h 10000"/>
                <a:gd name="connsiteX288" fmla="*/ 4278 w 10000"/>
                <a:gd name="connsiteY288" fmla="*/ 7666 h 10000"/>
                <a:gd name="connsiteX289" fmla="*/ 4309 w 10000"/>
                <a:gd name="connsiteY289" fmla="*/ 7850 h 10000"/>
                <a:gd name="connsiteX290" fmla="*/ 4343 w 10000"/>
                <a:gd name="connsiteY290" fmla="*/ 8050 h 10000"/>
                <a:gd name="connsiteX291" fmla="*/ 4372 w 10000"/>
                <a:gd name="connsiteY291" fmla="*/ 8221 h 10000"/>
                <a:gd name="connsiteX292" fmla="*/ 4400 w 10000"/>
                <a:gd name="connsiteY292" fmla="*/ 8418 h 10000"/>
                <a:gd name="connsiteX293" fmla="*/ 4418 w 10000"/>
                <a:gd name="connsiteY293" fmla="*/ 8635 h 10000"/>
                <a:gd name="connsiteX294" fmla="*/ 4439 w 10000"/>
                <a:gd name="connsiteY294" fmla="*/ 8835 h 10000"/>
                <a:gd name="connsiteX295" fmla="*/ 4490 w 10000"/>
                <a:gd name="connsiteY295" fmla="*/ 8805 h 10000"/>
                <a:gd name="connsiteX296" fmla="*/ 4535 w 10000"/>
                <a:gd name="connsiteY296" fmla="*/ 8723 h 10000"/>
                <a:gd name="connsiteX297" fmla="*/ 4570 w 10000"/>
                <a:gd name="connsiteY297" fmla="*/ 8635 h 10000"/>
                <a:gd name="connsiteX298" fmla="*/ 4601 w 10000"/>
                <a:gd name="connsiteY298" fmla="*/ 8534 h 10000"/>
                <a:gd name="connsiteX299" fmla="*/ 4624 w 10000"/>
                <a:gd name="connsiteY299" fmla="*/ 8418 h 10000"/>
                <a:gd name="connsiteX300" fmla="*/ 4649 w 10000"/>
                <a:gd name="connsiteY300" fmla="*/ 8292 h 10000"/>
                <a:gd name="connsiteX301" fmla="*/ 4667 w 10000"/>
                <a:gd name="connsiteY301" fmla="*/ 8178 h 10000"/>
                <a:gd name="connsiteX302" fmla="*/ 4689 w 10000"/>
                <a:gd name="connsiteY302" fmla="*/ 8066 h 10000"/>
                <a:gd name="connsiteX303" fmla="*/ 4710 w 10000"/>
                <a:gd name="connsiteY303" fmla="*/ 8178 h 10000"/>
                <a:gd name="connsiteX304" fmla="*/ 4700 w 10000"/>
                <a:gd name="connsiteY304" fmla="*/ 8432 h 10000"/>
                <a:gd name="connsiteX305" fmla="*/ 4673 w 10000"/>
                <a:gd name="connsiteY305" fmla="*/ 8705 h 10000"/>
                <a:gd name="connsiteX306" fmla="*/ 4649 w 10000"/>
                <a:gd name="connsiteY306" fmla="*/ 8948 h 10000"/>
                <a:gd name="connsiteX307" fmla="*/ 4607 w 10000"/>
                <a:gd name="connsiteY307" fmla="*/ 9205 h 10000"/>
                <a:gd name="connsiteX308" fmla="*/ 4570 w 10000"/>
                <a:gd name="connsiteY308" fmla="*/ 9459 h 10000"/>
                <a:gd name="connsiteX309" fmla="*/ 4530 w 10000"/>
                <a:gd name="connsiteY309" fmla="*/ 9703 h 10000"/>
                <a:gd name="connsiteX310" fmla="*/ 4734 w 10000"/>
                <a:gd name="connsiteY310" fmla="*/ 9861 h 10000"/>
                <a:gd name="connsiteX311" fmla="*/ 4749 w 10000"/>
                <a:gd name="connsiteY311" fmla="*/ 9673 h 10000"/>
                <a:gd name="connsiteX312" fmla="*/ 4772 w 10000"/>
                <a:gd name="connsiteY312" fmla="*/ 9516 h 10000"/>
                <a:gd name="connsiteX313" fmla="*/ 4888 w 10000"/>
                <a:gd name="connsiteY313" fmla="*/ 9474 h 10000"/>
                <a:gd name="connsiteX314" fmla="*/ 5013 w 10000"/>
                <a:gd name="connsiteY314" fmla="*/ 9389 h 10000"/>
                <a:gd name="connsiteX315" fmla="*/ 5137 w 10000"/>
                <a:gd name="connsiteY315" fmla="*/ 9304 h 10000"/>
                <a:gd name="connsiteX316" fmla="*/ 5261 w 10000"/>
                <a:gd name="connsiteY316" fmla="*/ 9233 h 10000"/>
                <a:gd name="connsiteX317" fmla="*/ 5383 w 10000"/>
                <a:gd name="connsiteY317" fmla="*/ 9148 h 10000"/>
                <a:gd name="connsiteX318" fmla="*/ 5502 w 10000"/>
                <a:gd name="connsiteY318" fmla="*/ 9063 h 10000"/>
                <a:gd name="connsiteX319" fmla="*/ 5627 w 10000"/>
                <a:gd name="connsiteY319" fmla="*/ 8977 h 10000"/>
                <a:gd name="connsiteX320" fmla="*/ 5747 w 10000"/>
                <a:gd name="connsiteY320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9239 w 10000"/>
                <a:gd name="connsiteY59" fmla="*/ 3022 h 10000"/>
                <a:gd name="connsiteX60" fmla="*/ 8484 w 10000"/>
                <a:gd name="connsiteY60" fmla="*/ 2763 h 10000"/>
                <a:gd name="connsiteX61" fmla="*/ 8370 w 10000"/>
                <a:gd name="connsiteY61" fmla="*/ 2593 h 10000"/>
                <a:gd name="connsiteX62" fmla="*/ 8322 w 10000"/>
                <a:gd name="connsiteY62" fmla="*/ 2478 h 10000"/>
                <a:gd name="connsiteX63" fmla="*/ 8278 w 10000"/>
                <a:gd name="connsiteY63" fmla="*/ 2351 h 10000"/>
                <a:gd name="connsiteX64" fmla="*/ 8300 w 10000"/>
                <a:gd name="connsiteY64" fmla="*/ 2295 h 10000"/>
                <a:gd name="connsiteX65" fmla="*/ 8317 w 10000"/>
                <a:gd name="connsiteY65" fmla="*/ 2238 h 10000"/>
                <a:gd name="connsiteX66" fmla="*/ 8334 w 10000"/>
                <a:gd name="connsiteY66" fmla="*/ 2168 h 10000"/>
                <a:gd name="connsiteX67" fmla="*/ 8350 w 10000"/>
                <a:gd name="connsiteY67" fmla="*/ 2112 h 10000"/>
                <a:gd name="connsiteX68" fmla="*/ 8397 w 10000"/>
                <a:gd name="connsiteY68" fmla="*/ 1753 h 10000"/>
                <a:gd name="connsiteX69" fmla="*/ 8414 w 10000"/>
                <a:gd name="connsiteY69" fmla="*/ 1397 h 10000"/>
                <a:gd name="connsiteX70" fmla="*/ 8414 w 10000"/>
                <a:gd name="connsiteY70" fmla="*/ 1042 h 10000"/>
                <a:gd name="connsiteX71" fmla="*/ 8403 w 10000"/>
                <a:gd name="connsiteY71" fmla="*/ 685 h 10000"/>
                <a:gd name="connsiteX72" fmla="*/ 8370 w 10000"/>
                <a:gd name="connsiteY72" fmla="*/ 330 h 10000"/>
                <a:gd name="connsiteX73" fmla="*/ 8317 w 10000"/>
                <a:gd name="connsiteY73" fmla="*/ 0 h 10000"/>
                <a:gd name="connsiteX74" fmla="*/ 7834 w 10000"/>
                <a:gd name="connsiteY74" fmla="*/ 1925 h 10000"/>
                <a:gd name="connsiteX75" fmla="*/ 7704 w 10000"/>
                <a:gd name="connsiteY75" fmla="*/ 1955 h 10000"/>
                <a:gd name="connsiteX76" fmla="*/ 7580 w 10000"/>
                <a:gd name="connsiteY76" fmla="*/ 2025 h 10000"/>
                <a:gd name="connsiteX77" fmla="*/ 7457 w 10000"/>
                <a:gd name="connsiteY77" fmla="*/ 2112 h 10000"/>
                <a:gd name="connsiteX78" fmla="*/ 7338 w 10000"/>
                <a:gd name="connsiteY78" fmla="*/ 2195 h 10000"/>
                <a:gd name="connsiteX79" fmla="*/ 7224 w 10000"/>
                <a:gd name="connsiteY79" fmla="*/ 2337 h 10000"/>
                <a:gd name="connsiteX80" fmla="*/ 6050 w 10000"/>
                <a:gd name="connsiteY80" fmla="*/ 6569 h 10000"/>
                <a:gd name="connsiteX81" fmla="*/ 5932 w 10000"/>
                <a:gd name="connsiteY81" fmla="*/ 6439 h 10000"/>
                <a:gd name="connsiteX82" fmla="*/ 5834 w 10000"/>
                <a:gd name="connsiteY82" fmla="*/ 6371 h 10000"/>
                <a:gd name="connsiteX83" fmla="*/ 5747 w 10000"/>
                <a:gd name="connsiteY83" fmla="*/ 6284 h 10000"/>
                <a:gd name="connsiteX84" fmla="*/ 5656 w 10000"/>
                <a:gd name="connsiteY84" fmla="*/ 6185 h 10000"/>
                <a:gd name="connsiteX85" fmla="*/ 5573 w 10000"/>
                <a:gd name="connsiteY85" fmla="*/ 6100 h 10000"/>
                <a:gd name="connsiteX86" fmla="*/ 5514 w 10000"/>
                <a:gd name="connsiteY86" fmla="*/ 6000 h 10000"/>
                <a:gd name="connsiteX87" fmla="*/ 5486 w 10000"/>
                <a:gd name="connsiteY87" fmla="*/ 5886 h 10000"/>
                <a:gd name="connsiteX88" fmla="*/ 5372 w 10000"/>
                <a:gd name="connsiteY88" fmla="*/ 5928 h 10000"/>
                <a:gd name="connsiteX89" fmla="*/ 5188 w 10000"/>
                <a:gd name="connsiteY89" fmla="*/ 6013 h 10000"/>
                <a:gd name="connsiteX90" fmla="*/ 4958 w 10000"/>
                <a:gd name="connsiteY90" fmla="*/ 6100 h 10000"/>
                <a:gd name="connsiteX91" fmla="*/ 4683 w 10000"/>
                <a:gd name="connsiteY91" fmla="*/ 6226 h 10000"/>
                <a:gd name="connsiteX92" fmla="*/ 4367 w 10000"/>
                <a:gd name="connsiteY92" fmla="*/ 6355 h 10000"/>
                <a:gd name="connsiteX93" fmla="*/ 4028 w 10000"/>
                <a:gd name="connsiteY93" fmla="*/ 6483 h 10000"/>
                <a:gd name="connsiteX94" fmla="*/ 3680 w 10000"/>
                <a:gd name="connsiteY94" fmla="*/ 6637 h 10000"/>
                <a:gd name="connsiteX95" fmla="*/ 3324 w 10000"/>
                <a:gd name="connsiteY95" fmla="*/ 6781 h 10000"/>
                <a:gd name="connsiteX96" fmla="*/ 2974 w 10000"/>
                <a:gd name="connsiteY96" fmla="*/ 6925 h 10000"/>
                <a:gd name="connsiteX97" fmla="*/ 2645 w 10000"/>
                <a:gd name="connsiteY97" fmla="*/ 7082 h 10000"/>
                <a:gd name="connsiteX98" fmla="*/ 2337 w 10000"/>
                <a:gd name="connsiteY98" fmla="*/ 7208 h 10000"/>
                <a:gd name="connsiteX99" fmla="*/ 2054 w 10000"/>
                <a:gd name="connsiteY99" fmla="*/ 7325 h 10000"/>
                <a:gd name="connsiteX100" fmla="*/ 1824 w 10000"/>
                <a:gd name="connsiteY100" fmla="*/ 7423 h 10000"/>
                <a:gd name="connsiteX101" fmla="*/ 1648 w 10000"/>
                <a:gd name="connsiteY101" fmla="*/ 7480 h 10000"/>
                <a:gd name="connsiteX102" fmla="*/ 1529 w 10000"/>
                <a:gd name="connsiteY102" fmla="*/ 7538 h 10000"/>
                <a:gd name="connsiteX103" fmla="*/ 1492 w 10000"/>
                <a:gd name="connsiteY103" fmla="*/ 7551 h 10000"/>
                <a:gd name="connsiteX104" fmla="*/ 1400 w 10000"/>
                <a:gd name="connsiteY104" fmla="*/ 7480 h 10000"/>
                <a:gd name="connsiteX105" fmla="*/ 1311 w 10000"/>
                <a:gd name="connsiteY105" fmla="*/ 7410 h 10000"/>
                <a:gd name="connsiteX106" fmla="*/ 1228 w 10000"/>
                <a:gd name="connsiteY106" fmla="*/ 7339 h 10000"/>
                <a:gd name="connsiteX107" fmla="*/ 1138 w 10000"/>
                <a:gd name="connsiteY107" fmla="*/ 7254 h 10000"/>
                <a:gd name="connsiteX108" fmla="*/ 1046 w 10000"/>
                <a:gd name="connsiteY108" fmla="*/ 7178 h 10000"/>
                <a:gd name="connsiteX109" fmla="*/ 956 w 10000"/>
                <a:gd name="connsiteY109" fmla="*/ 7095 h 10000"/>
                <a:gd name="connsiteX110" fmla="*/ 871 w 10000"/>
                <a:gd name="connsiteY110" fmla="*/ 7024 h 10000"/>
                <a:gd name="connsiteX111" fmla="*/ 783 w 10000"/>
                <a:gd name="connsiteY111" fmla="*/ 6941 h 10000"/>
                <a:gd name="connsiteX112" fmla="*/ 694 w 10000"/>
                <a:gd name="connsiteY112" fmla="*/ 6869 h 10000"/>
                <a:gd name="connsiteX113" fmla="*/ 600 w 10000"/>
                <a:gd name="connsiteY113" fmla="*/ 6798 h 10000"/>
                <a:gd name="connsiteX114" fmla="*/ 517 w 10000"/>
                <a:gd name="connsiteY114" fmla="*/ 6711 h 10000"/>
                <a:gd name="connsiteX115" fmla="*/ 423 w 10000"/>
                <a:gd name="connsiteY115" fmla="*/ 6653 h 10000"/>
                <a:gd name="connsiteX116" fmla="*/ 333 w 10000"/>
                <a:gd name="connsiteY116" fmla="*/ 6582 h 10000"/>
                <a:gd name="connsiteX117" fmla="*/ 243 w 10000"/>
                <a:gd name="connsiteY117" fmla="*/ 6511 h 10000"/>
                <a:gd name="connsiteX118" fmla="*/ 152 w 10000"/>
                <a:gd name="connsiteY118" fmla="*/ 6455 h 10000"/>
                <a:gd name="connsiteX119" fmla="*/ 61 w 10000"/>
                <a:gd name="connsiteY119" fmla="*/ 6385 h 10000"/>
                <a:gd name="connsiteX120" fmla="*/ 0 w 10000"/>
                <a:gd name="connsiteY120" fmla="*/ 6551 h 10000"/>
                <a:gd name="connsiteX121" fmla="*/ 15 w 10000"/>
                <a:gd name="connsiteY121" fmla="*/ 6582 h 10000"/>
                <a:gd name="connsiteX122" fmla="*/ 55 w 10000"/>
                <a:gd name="connsiteY122" fmla="*/ 6637 h 10000"/>
                <a:gd name="connsiteX123" fmla="*/ 116 w 10000"/>
                <a:gd name="connsiteY123" fmla="*/ 6698 h 10000"/>
                <a:gd name="connsiteX124" fmla="*/ 195 w 10000"/>
                <a:gd name="connsiteY124" fmla="*/ 6781 h 10000"/>
                <a:gd name="connsiteX125" fmla="*/ 293 w 10000"/>
                <a:gd name="connsiteY125" fmla="*/ 6869 h 10000"/>
                <a:gd name="connsiteX126" fmla="*/ 402 w 10000"/>
                <a:gd name="connsiteY126" fmla="*/ 6967 h 10000"/>
                <a:gd name="connsiteX127" fmla="*/ 505 w 10000"/>
                <a:gd name="connsiteY127" fmla="*/ 7082 h 10000"/>
                <a:gd name="connsiteX128" fmla="*/ 617 w 10000"/>
                <a:gd name="connsiteY128" fmla="*/ 7178 h 10000"/>
                <a:gd name="connsiteX129" fmla="*/ 731 w 10000"/>
                <a:gd name="connsiteY129" fmla="*/ 7296 h 10000"/>
                <a:gd name="connsiteX130" fmla="*/ 837 w 10000"/>
                <a:gd name="connsiteY130" fmla="*/ 7394 h 10000"/>
                <a:gd name="connsiteX131" fmla="*/ 946 w 10000"/>
                <a:gd name="connsiteY131" fmla="*/ 7480 h 10000"/>
                <a:gd name="connsiteX132" fmla="*/ 1034 w 10000"/>
                <a:gd name="connsiteY132" fmla="*/ 7566 h 10000"/>
                <a:gd name="connsiteX133" fmla="*/ 1107 w 10000"/>
                <a:gd name="connsiteY133" fmla="*/ 7653 h 10000"/>
                <a:gd name="connsiteX134" fmla="*/ 1169 w 10000"/>
                <a:gd name="connsiteY134" fmla="*/ 7694 h 10000"/>
                <a:gd name="connsiteX135" fmla="*/ 1212 w 10000"/>
                <a:gd name="connsiteY135" fmla="*/ 7738 h 10000"/>
                <a:gd name="connsiteX136" fmla="*/ 1223 w 10000"/>
                <a:gd name="connsiteY136" fmla="*/ 7753 h 10000"/>
                <a:gd name="connsiteX137" fmla="*/ 1217 w 10000"/>
                <a:gd name="connsiteY137" fmla="*/ 7753 h 10000"/>
                <a:gd name="connsiteX138" fmla="*/ 1194 w 10000"/>
                <a:gd name="connsiteY138" fmla="*/ 7766 h 10000"/>
                <a:gd name="connsiteX139" fmla="*/ 1169 w 10000"/>
                <a:gd name="connsiteY139" fmla="*/ 7795 h 10000"/>
                <a:gd name="connsiteX140" fmla="*/ 1138 w 10000"/>
                <a:gd name="connsiteY140" fmla="*/ 7836 h 10000"/>
                <a:gd name="connsiteX141" fmla="*/ 1096 w 10000"/>
                <a:gd name="connsiteY141" fmla="*/ 7865 h 10000"/>
                <a:gd name="connsiteX142" fmla="*/ 1062 w 10000"/>
                <a:gd name="connsiteY142" fmla="*/ 7907 h 10000"/>
                <a:gd name="connsiteX143" fmla="*/ 1034 w 10000"/>
                <a:gd name="connsiteY143" fmla="*/ 7950 h 10000"/>
                <a:gd name="connsiteX144" fmla="*/ 1006 w 10000"/>
                <a:gd name="connsiteY144" fmla="*/ 7993 h 10000"/>
                <a:gd name="connsiteX145" fmla="*/ 2761 w 10000"/>
                <a:gd name="connsiteY145" fmla="*/ 9944 h 10000"/>
                <a:gd name="connsiteX146" fmla="*/ 2798 w 10000"/>
                <a:gd name="connsiteY146" fmla="*/ 9987 h 10000"/>
                <a:gd name="connsiteX147" fmla="*/ 2825 w 10000"/>
                <a:gd name="connsiteY147" fmla="*/ 10000 h 10000"/>
                <a:gd name="connsiteX148" fmla="*/ 2858 w 10000"/>
                <a:gd name="connsiteY148" fmla="*/ 10000 h 10000"/>
                <a:gd name="connsiteX149" fmla="*/ 2893 w 10000"/>
                <a:gd name="connsiteY149" fmla="*/ 9928 h 10000"/>
                <a:gd name="connsiteX150" fmla="*/ 1384 w 10000"/>
                <a:gd name="connsiteY150" fmla="*/ 8106 h 10000"/>
                <a:gd name="connsiteX151" fmla="*/ 1486 w 10000"/>
                <a:gd name="connsiteY151" fmla="*/ 8050 h 10000"/>
                <a:gd name="connsiteX152" fmla="*/ 1661 w 10000"/>
                <a:gd name="connsiteY152" fmla="*/ 7963 h 10000"/>
                <a:gd name="connsiteX153" fmla="*/ 1890 w 10000"/>
                <a:gd name="connsiteY153" fmla="*/ 7836 h 10000"/>
                <a:gd name="connsiteX154" fmla="*/ 2167 w 10000"/>
                <a:gd name="connsiteY154" fmla="*/ 7694 h 10000"/>
                <a:gd name="connsiteX155" fmla="*/ 2482 w 10000"/>
                <a:gd name="connsiteY155" fmla="*/ 7551 h 10000"/>
                <a:gd name="connsiteX156" fmla="*/ 2825 w 10000"/>
                <a:gd name="connsiteY156" fmla="*/ 7394 h 10000"/>
                <a:gd name="connsiteX157" fmla="*/ 3190 w 10000"/>
                <a:gd name="connsiteY157" fmla="*/ 7208 h 10000"/>
                <a:gd name="connsiteX158" fmla="*/ 3550 w 10000"/>
                <a:gd name="connsiteY158" fmla="*/ 7038 h 10000"/>
                <a:gd name="connsiteX159" fmla="*/ 3916 w 10000"/>
                <a:gd name="connsiteY159" fmla="*/ 6881 h 10000"/>
                <a:gd name="connsiteX160" fmla="*/ 4260 w 10000"/>
                <a:gd name="connsiteY160" fmla="*/ 6711 h 10000"/>
                <a:gd name="connsiteX161" fmla="*/ 4581 w 10000"/>
                <a:gd name="connsiteY161" fmla="*/ 6569 h 10000"/>
                <a:gd name="connsiteX162" fmla="*/ 4867 w 10000"/>
                <a:gd name="connsiteY162" fmla="*/ 6426 h 10000"/>
                <a:gd name="connsiteX163" fmla="*/ 5115 w 10000"/>
                <a:gd name="connsiteY163" fmla="*/ 6326 h 10000"/>
                <a:gd name="connsiteX164" fmla="*/ 5296 w 10000"/>
                <a:gd name="connsiteY164" fmla="*/ 6226 h 10000"/>
                <a:gd name="connsiteX165" fmla="*/ 5419 w 10000"/>
                <a:gd name="connsiteY165" fmla="*/ 6170 h 10000"/>
                <a:gd name="connsiteX166" fmla="*/ 5457 w 10000"/>
                <a:gd name="connsiteY166" fmla="*/ 6158 h 10000"/>
                <a:gd name="connsiteX167" fmla="*/ 5527 w 10000"/>
                <a:gd name="connsiteY167" fmla="*/ 6255 h 10000"/>
                <a:gd name="connsiteX168" fmla="*/ 5598 w 10000"/>
                <a:gd name="connsiteY168" fmla="*/ 6355 h 10000"/>
                <a:gd name="connsiteX169" fmla="*/ 5677 w 10000"/>
                <a:gd name="connsiteY169" fmla="*/ 6455 h 10000"/>
                <a:gd name="connsiteX170" fmla="*/ 5757 w 10000"/>
                <a:gd name="connsiteY170" fmla="*/ 6569 h 10000"/>
                <a:gd name="connsiteX171" fmla="*/ 5824 w 10000"/>
                <a:gd name="connsiteY171" fmla="*/ 6683 h 10000"/>
                <a:gd name="connsiteX172" fmla="*/ 5897 w 10000"/>
                <a:gd name="connsiteY172" fmla="*/ 6798 h 10000"/>
                <a:gd name="connsiteX173" fmla="*/ 5965 w 10000"/>
                <a:gd name="connsiteY173" fmla="*/ 6910 h 10000"/>
                <a:gd name="connsiteX174" fmla="*/ 6034 w 10000"/>
                <a:gd name="connsiteY174" fmla="*/ 7038 h 10000"/>
                <a:gd name="connsiteX175" fmla="*/ 6029 w 10000"/>
                <a:gd name="connsiteY175" fmla="*/ 7464 h 10000"/>
                <a:gd name="connsiteX176" fmla="*/ 6000 w 10000"/>
                <a:gd name="connsiteY176" fmla="*/ 7865 h 10000"/>
                <a:gd name="connsiteX177" fmla="*/ 5965 w 10000"/>
                <a:gd name="connsiteY177" fmla="*/ 8279 h 10000"/>
                <a:gd name="connsiteX178" fmla="*/ 5932 w 10000"/>
                <a:gd name="connsiteY178" fmla="*/ 8649 h 10000"/>
                <a:gd name="connsiteX179" fmla="*/ 5886 w 10000"/>
                <a:gd name="connsiteY179" fmla="*/ 8519 h 10000"/>
                <a:gd name="connsiteX180" fmla="*/ 5834 w 10000"/>
                <a:gd name="connsiteY180" fmla="*/ 8391 h 10000"/>
                <a:gd name="connsiteX181" fmla="*/ 5791 w 10000"/>
                <a:gd name="connsiteY181" fmla="*/ 8263 h 10000"/>
                <a:gd name="connsiteX182" fmla="*/ 5747 w 10000"/>
                <a:gd name="connsiteY182" fmla="*/ 8146 h 10000"/>
                <a:gd name="connsiteX183" fmla="*/ 5700 w 10000"/>
                <a:gd name="connsiteY183" fmla="*/ 8020 h 10000"/>
                <a:gd name="connsiteX184" fmla="*/ 5656 w 10000"/>
                <a:gd name="connsiteY184" fmla="*/ 7907 h 10000"/>
                <a:gd name="connsiteX185" fmla="*/ 5604 w 10000"/>
                <a:gd name="connsiteY185" fmla="*/ 7795 h 10000"/>
                <a:gd name="connsiteX186" fmla="*/ 5547 w 10000"/>
                <a:gd name="connsiteY186" fmla="*/ 7694 h 10000"/>
                <a:gd name="connsiteX187" fmla="*/ 5593 w 10000"/>
                <a:gd name="connsiteY187" fmla="*/ 7694 h 10000"/>
                <a:gd name="connsiteX188" fmla="*/ 5639 w 10000"/>
                <a:gd name="connsiteY188" fmla="*/ 7738 h 10000"/>
                <a:gd name="connsiteX189" fmla="*/ 5683 w 10000"/>
                <a:gd name="connsiteY189" fmla="*/ 7808 h 10000"/>
                <a:gd name="connsiteX190" fmla="*/ 5723 w 10000"/>
                <a:gd name="connsiteY190" fmla="*/ 7895 h 10000"/>
                <a:gd name="connsiteX191" fmla="*/ 5770 w 10000"/>
                <a:gd name="connsiteY191" fmla="*/ 7980 h 10000"/>
                <a:gd name="connsiteX192" fmla="*/ 5813 w 10000"/>
                <a:gd name="connsiteY192" fmla="*/ 8007 h 10000"/>
                <a:gd name="connsiteX193" fmla="*/ 5857 w 10000"/>
                <a:gd name="connsiteY193" fmla="*/ 8007 h 10000"/>
                <a:gd name="connsiteX194" fmla="*/ 5907 w 10000"/>
                <a:gd name="connsiteY194" fmla="*/ 7950 h 10000"/>
                <a:gd name="connsiteX195" fmla="*/ 5864 w 10000"/>
                <a:gd name="connsiteY195" fmla="*/ 7753 h 10000"/>
                <a:gd name="connsiteX196" fmla="*/ 5807 w 10000"/>
                <a:gd name="connsiteY196" fmla="*/ 7566 h 10000"/>
                <a:gd name="connsiteX197" fmla="*/ 5747 w 10000"/>
                <a:gd name="connsiteY197" fmla="*/ 7410 h 10000"/>
                <a:gd name="connsiteX198" fmla="*/ 5677 w 10000"/>
                <a:gd name="connsiteY198" fmla="*/ 7239 h 10000"/>
                <a:gd name="connsiteX199" fmla="*/ 5604 w 10000"/>
                <a:gd name="connsiteY199" fmla="*/ 7095 h 10000"/>
                <a:gd name="connsiteX200" fmla="*/ 5527 w 10000"/>
                <a:gd name="connsiteY200" fmla="*/ 6967 h 10000"/>
                <a:gd name="connsiteX201" fmla="*/ 5447 w 10000"/>
                <a:gd name="connsiteY201" fmla="*/ 6854 h 10000"/>
                <a:gd name="connsiteX202" fmla="*/ 5372 w 10000"/>
                <a:gd name="connsiteY202" fmla="*/ 6753 h 10000"/>
                <a:gd name="connsiteX203" fmla="*/ 5424 w 10000"/>
                <a:gd name="connsiteY203" fmla="*/ 6766 h 10000"/>
                <a:gd name="connsiteX204" fmla="*/ 5475 w 10000"/>
                <a:gd name="connsiteY204" fmla="*/ 6781 h 10000"/>
                <a:gd name="connsiteX205" fmla="*/ 5527 w 10000"/>
                <a:gd name="connsiteY205" fmla="*/ 6811 h 10000"/>
                <a:gd name="connsiteX206" fmla="*/ 5578 w 10000"/>
                <a:gd name="connsiteY206" fmla="*/ 6854 h 10000"/>
                <a:gd name="connsiteX207" fmla="*/ 5632 w 10000"/>
                <a:gd name="connsiteY207" fmla="*/ 6881 h 10000"/>
                <a:gd name="connsiteX208" fmla="*/ 5683 w 10000"/>
                <a:gd name="connsiteY208" fmla="*/ 6925 h 10000"/>
                <a:gd name="connsiteX209" fmla="*/ 5728 w 10000"/>
                <a:gd name="connsiteY209" fmla="*/ 6981 h 10000"/>
                <a:gd name="connsiteX210" fmla="*/ 5775 w 10000"/>
                <a:gd name="connsiteY210" fmla="*/ 7038 h 10000"/>
                <a:gd name="connsiteX211" fmla="*/ 5801 w 10000"/>
                <a:gd name="connsiteY211" fmla="*/ 7053 h 10000"/>
                <a:gd name="connsiteX212" fmla="*/ 5824 w 10000"/>
                <a:gd name="connsiteY212" fmla="*/ 7108 h 10000"/>
                <a:gd name="connsiteX213" fmla="*/ 5852 w 10000"/>
                <a:gd name="connsiteY213" fmla="*/ 7178 h 10000"/>
                <a:gd name="connsiteX214" fmla="*/ 5870 w 10000"/>
                <a:gd name="connsiteY214" fmla="*/ 7225 h 10000"/>
                <a:gd name="connsiteX215" fmla="*/ 5897 w 10000"/>
                <a:gd name="connsiteY215" fmla="*/ 7296 h 10000"/>
                <a:gd name="connsiteX216" fmla="*/ 5920 w 10000"/>
                <a:gd name="connsiteY216" fmla="*/ 7310 h 10000"/>
                <a:gd name="connsiteX217" fmla="*/ 5947 w 10000"/>
                <a:gd name="connsiteY217" fmla="*/ 7296 h 10000"/>
                <a:gd name="connsiteX218" fmla="*/ 5982 w 10000"/>
                <a:gd name="connsiteY218" fmla="*/ 7225 h 10000"/>
                <a:gd name="connsiteX219" fmla="*/ 5937 w 10000"/>
                <a:gd name="connsiteY219" fmla="*/ 7082 h 10000"/>
                <a:gd name="connsiteX220" fmla="*/ 5886 w 10000"/>
                <a:gd name="connsiteY220" fmla="*/ 6967 h 10000"/>
                <a:gd name="connsiteX221" fmla="*/ 5824 w 10000"/>
                <a:gd name="connsiteY221" fmla="*/ 6869 h 10000"/>
                <a:gd name="connsiteX222" fmla="*/ 5770 w 10000"/>
                <a:gd name="connsiteY222" fmla="*/ 6781 h 10000"/>
                <a:gd name="connsiteX223" fmla="*/ 5700 w 10000"/>
                <a:gd name="connsiteY223" fmla="*/ 6711 h 10000"/>
                <a:gd name="connsiteX224" fmla="*/ 5639 w 10000"/>
                <a:gd name="connsiteY224" fmla="*/ 6669 h 10000"/>
                <a:gd name="connsiteX225" fmla="*/ 5568 w 10000"/>
                <a:gd name="connsiteY225" fmla="*/ 6597 h 10000"/>
                <a:gd name="connsiteX226" fmla="*/ 5502 w 10000"/>
                <a:gd name="connsiteY226" fmla="*/ 6551 h 10000"/>
                <a:gd name="connsiteX227" fmla="*/ 5463 w 10000"/>
                <a:gd name="connsiteY227" fmla="*/ 6511 h 10000"/>
                <a:gd name="connsiteX228" fmla="*/ 5419 w 10000"/>
                <a:gd name="connsiteY228" fmla="*/ 6496 h 10000"/>
                <a:gd name="connsiteX229" fmla="*/ 5378 w 10000"/>
                <a:gd name="connsiteY229" fmla="*/ 6496 h 10000"/>
                <a:gd name="connsiteX230" fmla="*/ 5344 w 10000"/>
                <a:gd name="connsiteY230" fmla="*/ 6569 h 10000"/>
                <a:gd name="connsiteX231" fmla="*/ 5344 w 10000"/>
                <a:gd name="connsiteY231" fmla="*/ 6610 h 10000"/>
                <a:gd name="connsiteX232" fmla="*/ 5350 w 10000"/>
                <a:gd name="connsiteY232" fmla="*/ 6669 h 10000"/>
                <a:gd name="connsiteX233" fmla="*/ 5355 w 10000"/>
                <a:gd name="connsiteY233" fmla="*/ 6698 h 10000"/>
                <a:gd name="connsiteX234" fmla="*/ 5372 w 10000"/>
                <a:gd name="connsiteY234" fmla="*/ 6724 h 10000"/>
                <a:gd name="connsiteX235" fmla="*/ 5328 w 10000"/>
                <a:gd name="connsiteY235" fmla="*/ 6766 h 10000"/>
                <a:gd name="connsiteX236" fmla="*/ 5272 w 10000"/>
                <a:gd name="connsiteY236" fmla="*/ 6781 h 10000"/>
                <a:gd name="connsiteX237" fmla="*/ 5234 w 10000"/>
                <a:gd name="connsiteY237" fmla="*/ 6811 h 10000"/>
                <a:gd name="connsiteX238" fmla="*/ 5229 w 10000"/>
                <a:gd name="connsiteY238" fmla="*/ 6941 h 10000"/>
                <a:gd name="connsiteX239" fmla="*/ 5284 w 10000"/>
                <a:gd name="connsiteY239" fmla="*/ 6995 h 10000"/>
                <a:gd name="connsiteX240" fmla="*/ 5334 w 10000"/>
                <a:gd name="connsiteY240" fmla="*/ 7038 h 10000"/>
                <a:gd name="connsiteX241" fmla="*/ 5383 w 10000"/>
                <a:gd name="connsiteY241" fmla="*/ 7095 h 10000"/>
                <a:gd name="connsiteX242" fmla="*/ 5440 w 10000"/>
                <a:gd name="connsiteY242" fmla="*/ 7123 h 10000"/>
                <a:gd name="connsiteX243" fmla="*/ 5486 w 10000"/>
                <a:gd name="connsiteY243" fmla="*/ 7178 h 10000"/>
                <a:gd name="connsiteX244" fmla="*/ 5542 w 10000"/>
                <a:gd name="connsiteY244" fmla="*/ 7239 h 10000"/>
                <a:gd name="connsiteX245" fmla="*/ 5588 w 10000"/>
                <a:gd name="connsiteY245" fmla="*/ 7325 h 10000"/>
                <a:gd name="connsiteX246" fmla="*/ 5632 w 10000"/>
                <a:gd name="connsiteY246" fmla="*/ 7410 h 10000"/>
                <a:gd name="connsiteX247" fmla="*/ 5593 w 10000"/>
                <a:gd name="connsiteY247" fmla="*/ 7423 h 10000"/>
                <a:gd name="connsiteX248" fmla="*/ 5547 w 10000"/>
                <a:gd name="connsiteY248" fmla="*/ 7423 h 10000"/>
                <a:gd name="connsiteX249" fmla="*/ 5508 w 10000"/>
                <a:gd name="connsiteY249" fmla="*/ 7410 h 10000"/>
                <a:gd name="connsiteX250" fmla="*/ 5463 w 10000"/>
                <a:gd name="connsiteY250" fmla="*/ 7367 h 10000"/>
                <a:gd name="connsiteX251" fmla="*/ 5419 w 10000"/>
                <a:gd name="connsiteY251" fmla="*/ 7339 h 10000"/>
                <a:gd name="connsiteX252" fmla="*/ 5372 w 10000"/>
                <a:gd name="connsiteY252" fmla="*/ 7325 h 10000"/>
                <a:gd name="connsiteX253" fmla="*/ 5334 w 10000"/>
                <a:gd name="connsiteY253" fmla="*/ 7353 h 10000"/>
                <a:gd name="connsiteX254" fmla="*/ 5289 w 10000"/>
                <a:gd name="connsiteY254" fmla="*/ 7410 h 10000"/>
                <a:gd name="connsiteX255" fmla="*/ 5306 w 10000"/>
                <a:gd name="connsiteY255" fmla="*/ 7580 h 10000"/>
                <a:gd name="connsiteX256" fmla="*/ 5344 w 10000"/>
                <a:gd name="connsiteY256" fmla="*/ 7738 h 10000"/>
                <a:gd name="connsiteX257" fmla="*/ 5389 w 10000"/>
                <a:gd name="connsiteY257" fmla="*/ 7850 h 10000"/>
                <a:gd name="connsiteX258" fmla="*/ 5447 w 10000"/>
                <a:gd name="connsiteY258" fmla="*/ 7963 h 10000"/>
                <a:gd name="connsiteX259" fmla="*/ 5502 w 10000"/>
                <a:gd name="connsiteY259" fmla="*/ 8078 h 10000"/>
                <a:gd name="connsiteX260" fmla="*/ 5562 w 10000"/>
                <a:gd name="connsiteY260" fmla="*/ 8206 h 10000"/>
                <a:gd name="connsiteX261" fmla="*/ 5604 w 10000"/>
                <a:gd name="connsiteY261" fmla="*/ 8376 h 10000"/>
                <a:gd name="connsiteX262" fmla="*/ 5644 w 10000"/>
                <a:gd name="connsiteY262" fmla="*/ 8547 h 10000"/>
                <a:gd name="connsiteX263" fmla="*/ 5542 w 10000"/>
                <a:gd name="connsiteY263" fmla="*/ 8606 h 10000"/>
                <a:gd name="connsiteX264" fmla="*/ 5429 w 10000"/>
                <a:gd name="connsiteY264" fmla="*/ 8664 h 10000"/>
                <a:gd name="connsiteX265" fmla="*/ 5328 w 10000"/>
                <a:gd name="connsiteY265" fmla="*/ 8750 h 10000"/>
                <a:gd name="connsiteX266" fmla="*/ 5224 w 10000"/>
                <a:gd name="connsiteY266" fmla="*/ 8835 h 10000"/>
                <a:gd name="connsiteX267" fmla="*/ 5121 w 10000"/>
                <a:gd name="connsiteY267" fmla="*/ 8920 h 10000"/>
                <a:gd name="connsiteX268" fmla="*/ 5013 w 10000"/>
                <a:gd name="connsiteY268" fmla="*/ 8977 h 10000"/>
                <a:gd name="connsiteX269" fmla="*/ 4904 w 10000"/>
                <a:gd name="connsiteY269" fmla="*/ 9033 h 10000"/>
                <a:gd name="connsiteX270" fmla="*/ 4800 w 10000"/>
                <a:gd name="connsiteY270" fmla="*/ 9048 h 10000"/>
                <a:gd name="connsiteX271" fmla="*/ 4822 w 10000"/>
                <a:gd name="connsiteY271" fmla="*/ 8693 h 10000"/>
                <a:gd name="connsiteX272" fmla="*/ 4832 w 10000"/>
                <a:gd name="connsiteY272" fmla="*/ 8292 h 10000"/>
                <a:gd name="connsiteX273" fmla="*/ 4822 w 10000"/>
                <a:gd name="connsiteY273" fmla="*/ 7907 h 10000"/>
                <a:gd name="connsiteX274" fmla="*/ 4800 w 10000"/>
                <a:gd name="connsiteY274" fmla="*/ 7551 h 10000"/>
                <a:gd name="connsiteX275" fmla="*/ 4772 w 10000"/>
                <a:gd name="connsiteY275" fmla="*/ 7437 h 10000"/>
                <a:gd name="connsiteX276" fmla="*/ 4744 w 10000"/>
                <a:gd name="connsiteY276" fmla="*/ 7310 h 10000"/>
                <a:gd name="connsiteX277" fmla="*/ 4710 w 10000"/>
                <a:gd name="connsiteY277" fmla="*/ 7194 h 10000"/>
                <a:gd name="connsiteX278" fmla="*/ 4659 w 10000"/>
                <a:gd name="connsiteY278" fmla="*/ 7151 h 10000"/>
                <a:gd name="connsiteX279" fmla="*/ 4607 w 10000"/>
                <a:gd name="connsiteY279" fmla="*/ 7394 h 10000"/>
                <a:gd name="connsiteX280" fmla="*/ 4575 w 10000"/>
                <a:gd name="connsiteY280" fmla="*/ 7639 h 10000"/>
                <a:gd name="connsiteX281" fmla="*/ 4540 w 10000"/>
                <a:gd name="connsiteY281" fmla="*/ 7879 h 10000"/>
                <a:gd name="connsiteX282" fmla="*/ 4483 w 10000"/>
                <a:gd name="connsiteY282" fmla="*/ 8106 h 10000"/>
                <a:gd name="connsiteX283" fmla="*/ 4260 w 10000"/>
                <a:gd name="connsiteY283" fmla="*/ 7151 h 10000"/>
                <a:gd name="connsiteX284" fmla="*/ 4192 w 10000"/>
                <a:gd name="connsiteY284" fmla="*/ 7151 h 10000"/>
                <a:gd name="connsiteX285" fmla="*/ 4192 w 10000"/>
                <a:gd name="connsiteY285" fmla="*/ 7310 h 10000"/>
                <a:gd name="connsiteX286" fmla="*/ 4239 w 10000"/>
                <a:gd name="connsiteY286" fmla="*/ 7480 h 10000"/>
                <a:gd name="connsiteX287" fmla="*/ 4278 w 10000"/>
                <a:gd name="connsiteY287" fmla="*/ 7666 h 10000"/>
                <a:gd name="connsiteX288" fmla="*/ 4309 w 10000"/>
                <a:gd name="connsiteY288" fmla="*/ 7850 h 10000"/>
                <a:gd name="connsiteX289" fmla="*/ 4343 w 10000"/>
                <a:gd name="connsiteY289" fmla="*/ 8050 h 10000"/>
                <a:gd name="connsiteX290" fmla="*/ 4372 w 10000"/>
                <a:gd name="connsiteY290" fmla="*/ 8221 h 10000"/>
                <a:gd name="connsiteX291" fmla="*/ 4400 w 10000"/>
                <a:gd name="connsiteY291" fmla="*/ 8418 h 10000"/>
                <a:gd name="connsiteX292" fmla="*/ 4418 w 10000"/>
                <a:gd name="connsiteY292" fmla="*/ 8635 h 10000"/>
                <a:gd name="connsiteX293" fmla="*/ 4439 w 10000"/>
                <a:gd name="connsiteY293" fmla="*/ 8835 h 10000"/>
                <a:gd name="connsiteX294" fmla="*/ 4490 w 10000"/>
                <a:gd name="connsiteY294" fmla="*/ 8805 h 10000"/>
                <a:gd name="connsiteX295" fmla="*/ 4535 w 10000"/>
                <a:gd name="connsiteY295" fmla="*/ 8723 h 10000"/>
                <a:gd name="connsiteX296" fmla="*/ 4570 w 10000"/>
                <a:gd name="connsiteY296" fmla="*/ 8635 h 10000"/>
                <a:gd name="connsiteX297" fmla="*/ 4601 w 10000"/>
                <a:gd name="connsiteY297" fmla="*/ 8534 h 10000"/>
                <a:gd name="connsiteX298" fmla="*/ 4624 w 10000"/>
                <a:gd name="connsiteY298" fmla="*/ 8418 h 10000"/>
                <a:gd name="connsiteX299" fmla="*/ 4649 w 10000"/>
                <a:gd name="connsiteY299" fmla="*/ 8292 h 10000"/>
                <a:gd name="connsiteX300" fmla="*/ 4667 w 10000"/>
                <a:gd name="connsiteY300" fmla="*/ 8178 h 10000"/>
                <a:gd name="connsiteX301" fmla="*/ 4689 w 10000"/>
                <a:gd name="connsiteY301" fmla="*/ 8066 h 10000"/>
                <a:gd name="connsiteX302" fmla="*/ 4710 w 10000"/>
                <a:gd name="connsiteY302" fmla="*/ 8178 h 10000"/>
                <a:gd name="connsiteX303" fmla="*/ 4700 w 10000"/>
                <a:gd name="connsiteY303" fmla="*/ 8432 h 10000"/>
                <a:gd name="connsiteX304" fmla="*/ 4673 w 10000"/>
                <a:gd name="connsiteY304" fmla="*/ 8705 h 10000"/>
                <a:gd name="connsiteX305" fmla="*/ 4649 w 10000"/>
                <a:gd name="connsiteY305" fmla="*/ 8948 h 10000"/>
                <a:gd name="connsiteX306" fmla="*/ 4607 w 10000"/>
                <a:gd name="connsiteY306" fmla="*/ 9205 h 10000"/>
                <a:gd name="connsiteX307" fmla="*/ 4570 w 10000"/>
                <a:gd name="connsiteY307" fmla="*/ 9459 h 10000"/>
                <a:gd name="connsiteX308" fmla="*/ 4530 w 10000"/>
                <a:gd name="connsiteY308" fmla="*/ 9703 h 10000"/>
                <a:gd name="connsiteX309" fmla="*/ 4734 w 10000"/>
                <a:gd name="connsiteY309" fmla="*/ 9861 h 10000"/>
                <a:gd name="connsiteX310" fmla="*/ 4749 w 10000"/>
                <a:gd name="connsiteY310" fmla="*/ 9673 h 10000"/>
                <a:gd name="connsiteX311" fmla="*/ 4772 w 10000"/>
                <a:gd name="connsiteY311" fmla="*/ 9516 h 10000"/>
                <a:gd name="connsiteX312" fmla="*/ 4888 w 10000"/>
                <a:gd name="connsiteY312" fmla="*/ 9474 h 10000"/>
                <a:gd name="connsiteX313" fmla="*/ 5013 w 10000"/>
                <a:gd name="connsiteY313" fmla="*/ 9389 h 10000"/>
                <a:gd name="connsiteX314" fmla="*/ 5137 w 10000"/>
                <a:gd name="connsiteY314" fmla="*/ 9304 h 10000"/>
                <a:gd name="connsiteX315" fmla="*/ 5261 w 10000"/>
                <a:gd name="connsiteY315" fmla="*/ 9233 h 10000"/>
                <a:gd name="connsiteX316" fmla="*/ 5383 w 10000"/>
                <a:gd name="connsiteY316" fmla="*/ 9148 h 10000"/>
                <a:gd name="connsiteX317" fmla="*/ 5502 w 10000"/>
                <a:gd name="connsiteY317" fmla="*/ 9063 h 10000"/>
                <a:gd name="connsiteX318" fmla="*/ 5627 w 10000"/>
                <a:gd name="connsiteY318" fmla="*/ 8977 h 10000"/>
                <a:gd name="connsiteX319" fmla="*/ 5747 w 10000"/>
                <a:gd name="connsiteY319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9297 w 10000"/>
                <a:gd name="connsiteY58" fmla="*/ 3008 h 10000"/>
                <a:gd name="connsiteX59" fmla="*/ 8484 w 10000"/>
                <a:gd name="connsiteY59" fmla="*/ 2763 h 10000"/>
                <a:gd name="connsiteX60" fmla="*/ 8370 w 10000"/>
                <a:gd name="connsiteY60" fmla="*/ 2593 h 10000"/>
                <a:gd name="connsiteX61" fmla="*/ 8322 w 10000"/>
                <a:gd name="connsiteY61" fmla="*/ 2478 h 10000"/>
                <a:gd name="connsiteX62" fmla="*/ 8278 w 10000"/>
                <a:gd name="connsiteY62" fmla="*/ 2351 h 10000"/>
                <a:gd name="connsiteX63" fmla="*/ 8300 w 10000"/>
                <a:gd name="connsiteY63" fmla="*/ 2295 h 10000"/>
                <a:gd name="connsiteX64" fmla="*/ 8317 w 10000"/>
                <a:gd name="connsiteY64" fmla="*/ 2238 h 10000"/>
                <a:gd name="connsiteX65" fmla="*/ 8334 w 10000"/>
                <a:gd name="connsiteY65" fmla="*/ 2168 h 10000"/>
                <a:gd name="connsiteX66" fmla="*/ 8350 w 10000"/>
                <a:gd name="connsiteY66" fmla="*/ 2112 h 10000"/>
                <a:gd name="connsiteX67" fmla="*/ 8397 w 10000"/>
                <a:gd name="connsiteY67" fmla="*/ 1753 h 10000"/>
                <a:gd name="connsiteX68" fmla="*/ 8414 w 10000"/>
                <a:gd name="connsiteY68" fmla="*/ 1397 h 10000"/>
                <a:gd name="connsiteX69" fmla="*/ 8414 w 10000"/>
                <a:gd name="connsiteY69" fmla="*/ 1042 h 10000"/>
                <a:gd name="connsiteX70" fmla="*/ 8403 w 10000"/>
                <a:gd name="connsiteY70" fmla="*/ 685 h 10000"/>
                <a:gd name="connsiteX71" fmla="*/ 8370 w 10000"/>
                <a:gd name="connsiteY71" fmla="*/ 330 h 10000"/>
                <a:gd name="connsiteX72" fmla="*/ 8317 w 10000"/>
                <a:gd name="connsiteY72" fmla="*/ 0 h 10000"/>
                <a:gd name="connsiteX73" fmla="*/ 7834 w 10000"/>
                <a:gd name="connsiteY73" fmla="*/ 1925 h 10000"/>
                <a:gd name="connsiteX74" fmla="*/ 7704 w 10000"/>
                <a:gd name="connsiteY74" fmla="*/ 1955 h 10000"/>
                <a:gd name="connsiteX75" fmla="*/ 7580 w 10000"/>
                <a:gd name="connsiteY75" fmla="*/ 2025 h 10000"/>
                <a:gd name="connsiteX76" fmla="*/ 7457 w 10000"/>
                <a:gd name="connsiteY76" fmla="*/ 2112 h 10000"/>
                <a:gd name="connsiteX77" fmla="*/ 7338 w 10000"/>
                <a:gd name="connsiteY77" fmla="*/ 2195 h 10000"/>
                <a:gd name="connsiteX78" fmla="*/ 7224 w 10000"/>
                <a:gd name="connsiteY78" fmla="*/ 2337 h 10000"/>
                <a:gd name="connsiteX79" fmla="*/ 6050 w 10000"/>
                <a:gd name="connsiteY79" fmla="*/ 6569 h 10000"/>
                <a:gd name="connsiteX80" fmla="*/ 5932 w 10000"/>
                <a:gd name="connsiteY80" fmla="*/ 6439 h 10000"/>
                <a:gd name="connsiteX81" fmla="*/ 5834 w 10000"/>
                <a:gd name="connsiteY81" fmla="*/ 6371 h 10000"/>
                <a:gd name="connsiteX82" fmla="*/ 5747 w 10000"/>
                <a:gd name="connsiteY82" fmla="*/ 6284 h 10000"/>
                <a:gd name="connsiteX83" fmla="*/ 5656 w 10000"/>
                <a:gd name="connsiteY83" fmla="*/ 6185 h 10000"/>
                <a:gd name="connsiteX84" fmla="*/ 5573 w 10000"/>
                <a:gd name="connsiteY84" fmla="*/ 6100 h 10000"/>
                <a:gd name="connsiteX85" fmla="*/ 5514 w 10000"/>
                <a:gd name="connsiteY85" fmla="*/ 6000 h 10000"/>
                <a:gd name="connsiteX86" fmla="*/ 5486 w 10000"/>
                <a:gd name="connsiteY86" fmla="*/ 5886 h 10000"/>
                <a:gd name="connsiteX87" fmla="*/ 5372 w 10000"/>
                <a:gd name="connsiteY87" fmla="*/ 5928 h 10000"/>
                <a:gd name="connsiteX88" fmla="*/ 5188 w 10000"/>
                <a:gd name="connsiteY88" fmla="*/ 6013 h 10000"/>
                <a:gd name="connsiteX89" fmla="*/ 4958 w 10000"/>
                <a:gd name="connsiteY89" fmla="*/ 6100 h 10000"/>
                <a:gd name="connsiteX90" fmla="*/ 4683 w 10000"/>
                <a:gd name="connsiteY90" fmla="*/ 6226 h 10000"/>
                <a:gd name="connsiteX91" fmla="*/ 4367 w 10000"/>
                <a:gd name="connsiteY91" fmla="*/ 6355 h 10000"/>
                <a:gd name="connsiteX92" fmla="*/ 4028 w 10000"/>
                <a:gd name="connsiteY92" fmla="*/ 6483 h 10000"/>
                <a:gd name="connsiteX93" fmla="*/ 3680 w 10000"/>
                <a:gd name="connsiteY93" fmla="*/ 6637 h 10000"/>
                <a:gd name="connsiteX94" fmla="*/ 3324 w 10000"/>
                <a:gd name="connsiteY94" fmla="*/ 6781 h 10000"/>
                <a:gd name="connsiteX95" fmla="*/ 2974 w 10000"/>
                <a:gd name="connsiteY95" fmla="*/ 6925 h 10000"/>
                <a:gd name="connsiteX96" fmla="*/ 2645 w 10000"/>
                <a:gd name="connsiteY96" fmla="*/ 7082 h 10000"/>
                <a:gd name="connsiteX97" fmla="*/ 2337 w 10000"/>
                <a:gd name="connsiteY97" fmla="*/ 7208 h 10000"/>
                <a:gd name="connsiteX98" fmla="*/ 2054 w 10000"/>
                <a:gd name="connsiteY98" fmla="*/ 7325 h 10000"/>
                <a:gd name="connsiteX99" fmla="*/ 1824 w 10000"/>
                <a:gd name="connsiteY99" fmla="*/ 7423 h 10000"/>
                <a:gd name="connsiteX100" fmla="*/ 1648 w 10000"/>
                <a:gd name="connsiteY100" fmla="*/ 7480 h 10000"/>
                <a:gd name="connsiteX101" fmla="*/ 1529 w 10000"/>
                <a:gd name="connsiteY101" fmla="*/ 7538 h 10000"/>
                <a:gd name="connsiteX102" fmla="*/ 1492 w 10000"/>
                <a:gd name="connsiteY102" fmla="*/ 7551 h 10000"/>
                <a:gd name="connsiteX103" fmla="*/ 1400 w 10000"/>
                <a:gd name="connsiteY103" fmla="*/ 7480 h 10000"/>
                <a:gd name="connsiteX104" fmla="*/ 1311 w 10000"/>
                <a:gd name="connsiteY104" fmla="*/ 7410 h 10000"/>
                <a:gd name="connsiteX105" fmla="*/ 1228 w 10000"/>
                <a:gd name="connsiteY105" fmla="*/ 7339 h 10000"/>
                <a:gd name="connsiteX106" fmla="*/ 1138 w 10000"/>
                <a:gd name="connsiteY106" fmla="*/ 7254 h 10000"/>
                <a:gd name="connsiteX107" fmla="*/ 1046 w 10000"/>
                <a:gd name="connsiteY107" fmla="*/ 7178 h 10000"/>
                <a:gd name="connsiteX108" fmla="*/ 956 w 10000"/>
                <a:gd name="connsiteY108" fmla="*/ 7095 h 10000"/>
                <a:gd name="connsiteX109" fmla="*/ 871 w 10000"/>
                <a:gd name="connsiteY109" fmla="*/ 7024 h 10000"/>
                <a:gd name="connsiteX110" fmla="*/ 783 w 10000"/>
                <a:gd name="connsiteY110" fmla="*/ 6941 h 10000"/>
                <a:gd name="connsiteX111" fmla="*/ 694 w 10000"/>
                <a:gd name="connsiteY111" fmla="*/ 6869 h 10000"/>
                <a:gd name="connsiteX112" fmla="*/ 600 w 10000"/>
                <a:gd name="connsiteY112" fmla="*/ 6798 h 10000"/>
                <a:gd name="connsiteX113" fmla="*/ 517 w 10000"/>
                <a:gd name="connsiteY113" fmla="*/ 6711 h 10000"/>
                <a:gd name="connsiteX114" fmla="*/ 423 w 10000"/>
                <a:gd name="connsiteY114" fmla="*/ 6653 h 10000"/>
                <a:gd name="connsiteX115" fmla="*/ 333 w 10000"/>
                <a:gd name="connsiteY115" fmla="*/ 6582 h 10000"/>
                <a:gd name="connsiteX116" fmla="*/ 243 w 10000"/>
                <a:gd name="connsiteY116" fmla="*/ 6511 h 10000"/>
                <a:gd name="connsiteX117" fmla="*/ 152 w 10000"/>
                <a:gd name="connsiteY117" fmla="*/ 6455 h 10000"/>
                <a:gd name="connsiteX118" fmla="*/ 61 w 10000"/>
                <a:gd name="connsiteY118" fmla="*/ 6385 h 10000"/>
                <a:gd name="connsiteX119" fmla="*/ 0 w 10000"/>
                <a:gd name="connsiteY119" fmla="*/ 6551 h 10000"/>
                <a:gd name="connsiteX120" fmla="*/ 15 w 10000"/>
                <a:gd name="connsiteY120" fmla="*/ 6582 h 10000"/>
                <a:gd name="connsiteX121" fmla="*/ 55 w 10000"/>
                <a:gd name="connsiteY121" fmla="*/ 6637 h 10000"/>
                <a:gd name="connsiteX122" fmla="*/ 116 w 10000"/>
                <a:gd name="connsiteY122" fmla="*/ 6698 h 10000"/>
                <a:gd name="connsiteX123" fmla="*/ 195 w 10000"/>
                <a:gd name="connsiteY123" fmla="*/ 6781 h 10000"/>
                <a:gd name="connsiteX124" fmla="*/ 293 w 10000"/>
                <a:gd name="connsiteY124" fmla="*/ 6869 h 10000"/>
                <a:gd name="connsiteX125" fmla="*/ 402 w 10000"/>
                <a:gd name="connsiteY125" fmla="*/ 6967 h 10000"/>
                <a:gd name="connsiteX126" fmla="*/ 505 w 10000"/>
                <a:gd name="connsiteY126" fmla="*/ 7082 h 10000"/>
                <a:gd name="connsiteX127" fmla="*/ 617 w 10000"/>
                <a:gd name="connsiteY127" fmla="*/ 7178 h 10000"/>
                <a:gd name="connsiteX128" fmla="*/ 731 w 10000"/>
                <a:gd name="connsiteY128" fmla="*/ 7296 h 10000"/>
                <a:gd name="connsiteX129" fmla="*/ 837 w 10000"/>
                <a:gd name="connsiteY129" fmla="*/ 7394 h 10000"/>
                <a:gd name="connsiteX130" fmla="*/ 946 w 10000"/>
                <a:gd name="connsiteY130" fmla="*/ 7480 h 10000"/>
                <a:gd name="connsiteX131" fmla="*/ 1034 w 10000"/>
                <a:gd name="connsiteY131" fmla="*/ 7566 h 10000"/>
                <a:gd name="connsiteX132" fmla="*/ 1107 w 10000"/>
                <a:gd name="connsiteY132" fmla="*/ 7653 h 10000"/>
                <a:gd name="connsiteX133" fmla="*/ 1169 w 10000"/>
                <a:gd name="connsiteY133" fmla="*/ 7694 h 10000"/>
                <a:gd name="connsiteX134" fmla="*/ 1212 w 10000"/>
                <a:gd name="connsiteY134" fmla="*/ 7738 h 10000"/>
                <a:gd name="connsiteX135" fmla="*/ 1223 w 10000"/>
                <a:gd name="connsiteY135" fmla="*/ 7753 h 10000"/>
                <a:gd name="connsiteX136" fmla="*/ 1217 w 10000"/>
                <a:gd name="connsiteY136" fmla="*/ 7753 h 10000"/>
                <a:gd name="connsiteX137" fmla="*/ 1194 w 10000"/>
                <a:gd name="connsiteY137" fmla="*/ 7766 h 10000"/>
                <a:gd name="connsiteX138" fmla="*/ 1169 w 10000"/>
                <a:gd name="connsiteY138" fmla="*/ 7795 h 10000"/>
                <a:gd name="connsiteX139" fmla="*/ 1138 w 10000"/>
                <a:gd name="connsiteY139" fmla="*/ 7836 h 10000"/>
                <a:gd name="connsiteX140" fmla="*/ 1096 w 10000"/>
                <a:gd name="connsiteY140" fmla="*/ 7865 h 10000"/>
                <a:gd name="connsiteX141" fmla="*/ 1062 w 10000"/>
                <a:gd name="connsiteY141" fmla="*/ 7907 h 10000"/>
                <a:gd name="connsiteX142" fmla="*/ 1034 w 10000"/>
                <a:gd name="connsiteY142" fmla="*/ 7950 h 10000"/>
                <a:gd name="connsiteX143" fmla="*/ 1006 w 10000"/>
                <a:gd name="connsiteY143" fmla="*/ 7993 h 10000"/>
                <a:gd name="connsiteX144" fmla="*/ 2761 w 10000"/>
                <a:gd name="connsiteY144" fmla="*/ 9944 h 10000"/>
                <a:gd name="connsiteX145" fmla="*/ 2798 w 10000"/>
                <a:gd name="connsiteY145" fmla="*/ 9987 h 10000"/>
                <a:gd name="connsiteX146" fmla="*/ 2825 w 10000"/>
                <a:gd name="connsiteY146" fmla="*/ 10000 h 10000"/>
                <a:gd name="connsiteX147" fmla="*/ 2858 w 10000"/>
                <a:gd name="connsiteY147" fmla="*/ 10000 h 10000"/>
                <a:gd name="connsiteX148" fmla="*/ 2893 w 10000"/>
                <a:gd name="connsiteY148" fmla="*/ 9928 h 10000"/>
                <a:gd name="connsiteX149" fmla="*/ 1384 w 10000"/>
                <a:gd name="connsiteY149" fmla="*/ 8106 h 10000"/>
                <a:gd name="connsiteX150" fmla="*/ 1486 w 10000"/>
                <a:gd name="connsiteY150" fmla="*/ 8050 h 10000"/>
                <a:gd name="connsiteX151" fmla="*/ 1661 w 10000"/>
                <a:gd name="connsiteY151" fmla="*/ 7963 h 10000"/>
                <a:gd name="connsiteX152" fmla="*/ 1890 w 10000"/>
                <a:gd name="connsiteY152" fmla="*/ 7836 h 10000"/>
                <a:gd name="connsiteX153" fmla="*/ 2167 w 10000"/>
                <a:gd name="connsiteY153" fmla="*/ 7694 h 10000"/>
                <a:gd name="connsiteX154" fmla="*/ 2482 w 10000"/>
                <a:gd name="connsiteY154" fmla="*/ 7551 h 10000"/>
                <a:gd name="connsiteX155" fmla="*/ 2825 w 10000"/>
                <a:gd name="connsiteY155" fmla="*/ 7394 h 10000"/>
                <a:gd name="connsiteX156" fmla="*/ 3190 w 10000"/>
                <a:gd name="connsiteY156" fmla="*/ 7208 h 10000"/>
                <a:gd name="connsiteX157" fmla="*/ 3550 w 10000"/>
                <a:gd name="connsiteY157" fmla="*/ 7038 h 10000"/>
                <a:gd name="connsiteX158" fmla="*/ 3916 w 10000"/>
                <a:gd name="connsiteY158" fmla="*/ 6881 h 10000"/>
                <a:gd name="connsiteX159" fmla="*/ 4260 w 10000"/>
                <a:gd name="connsiteY159" fmla="*/ 6711 h 10000"/>
                <a:gd name="connsiteX160" fmla="*/ 4581 w 10000"/>
                <a:gd name="connsiteY160" fmla="*/ 6569 h 10000"/>
                <a:gd name="connsiteX161" fmla="*/ 4867 w 10000"/>
                <a:gd name="connsiteY161" fmla="*/ 6426 h 10000"/>
                <a:gd name="connsiteX162" fmla="*/ 5115 w 10000"/>
                <a:gd name="connsiteY162" fmla="*/ 6326 h 10000"/>
                <a:gd name="connsiteX163" fmla="*/ 5296 w 10000"/>
                <a:gd name="connsiteY163" fmla="*/ 6226 h 10000"/>
                <a:gd name="connsiteX164" fmla="*/ 5419 w 10000"/>
                <a:gd name="connsiteY164" fmla="*/ 6170 h 10000"/>
                <a:gd name="connsiteX165" fmla="*/ 5457 w 10000"/>
                <a:gd name="connsiteY165" fmla="*/ 6158 h 10000"/>
                <a:gd name="connsiteX166" fmla="*/ 5527 w 10000"/>
                <a:gd name="connsiteY166" fmla="*/ 6255 h 10000"/>
                <a:gd name="connsiteX167" fmla="*/ 5598 w 10000"/>
                <a:gd name="connsiteY167" fmla="*/ 6355 h 10000"/>
                <a:gd name="connsiteX168" fmla="*/ 5677 w 10000"/>
                <a:gd name="connsiteY168" fmla="*/ 6455 h 10000"/>
                <a:gd name="connsiteX169" fmla="*/ 5757 w 10000"/>
                <a:gd name="connsiteY169" fmla="*/ 6569 h 10000"/>
                <a:gd name="connsiteX170" fmla="*/ 5824 w 10000"/>
                <a:gd name="connsiteY170" fmla="*/ 6683 h 10000"/>
                <a:gd name="connsiteX171" fmla="*/ 5897 w 10000"/>
                <a:gd name="connsiteY171" fmla="*/ 6798 h 10000"/>
                <a:gd name="connsiteX172" fmla="*/ 5965 w 10000"/>
                <a:gd name="connsiteY172" fmla="*/ 6910 h 10000"/>
                <a:gd name="connsiteX173" fmla="*/ 6034 w 10000"/>
                <a:gd name="connsiteY173" fmla="*/ 7038 h 10000"/>
                <a:gd name="connsiteX174" fmla="*/ 6029 w 10000"/>
                <a:gd name="connsiteY174" fmla="*/ 7464 h 10000"/>
                <a:gd name="connsiteX175" fmla="*/ 6000 w 10000"/>
                <a:gd name="connsiteY175" fmla="*/ 7865 h 10000"/>
                <a:gd name="connsiteX176" fmla="*/ 5965 w 10000"/>
                <a:gd name="connsiteY176" fmla="*/ 8279 h 10000"/>
                <a:gd name="connsiteX177" fmla="*/ 5932 w 10000"/>
                <a:gd name="connsiteY177" fmla="*/ 8649 h 10000"/>
                <a:gd name="connsiteX178" fmla="*/ 5886 w 10000"/>
                <a:gd name="connsiteY178" fmla="*/ 8519 h 10000"/>
                <a:gd name="connsiteX179" fmla="*/ 5834 w 10000"/>
                <a:gd name="connsiteY179" fmla="*/ 8391 h 10000"/>
                <a:gd name="connsiteX180" fmla="*/ 5791 w 10000"/>
                <a:gd name="connsiteY180" fmla="*/ 8263 h 10000"/>
                <a:gd name="connsiteX181" fmla="*/ 5747 w 10000"/>
                <a:gd name="connsiteY181" fmla="*/ 8146 h 10000"/>
                <a:gd name="connsiteX182" fmla="*/ 5700 w 10000"/>
                <a:gd name="connsiteY182" fmla="*/ 8020 h 10000"/>
                <a:gd name="connsiteX183" fmla="*/ 5656 w 10000"/>
                <a:gd name="connsiteY183" fmla="*/ 7907 h 10000"/>
                <a:gd name="connsiteX184" fmla="*/ 5604 w 10000"/>
                <a:gd name="connsiteY184" fmla="*/ 7795 h 10000"/>
                <a:gd name="connsiteX185" fmla="*/ 5547 w 10000"/>
                <a:gd name="connsiteY185" fmla="*/ 7694 h 10000"/>
                <a:gd name="connsiteX186" fmla="*/ 5593 w 10000"/>
                <a:gd name="connsiteY186" fmla="*/ 7694 h 10000"/>
                <a:gd name="connsiteX187" fmla="*/ 5639 w 10000"/>
                <a:gd name="connsiteY187" fmla="*/ 7738 h 10000"/>
                <a:gd name="connsiteX188" fmla="*/ 5683 w 10000"/>
                <a:gd name="connsiteY188" fmla="*/ 7808 h 10000"/>
                <a:gd name="connsiteX189" fmla="*/ 5723 w 10000"/>
                <a:gd name="connsiteY189" fmla="*/ 7895 h 10000"/>
                <a:gd name="connsiteX190" fmla="*/ 5770 w 10000"/>
                <a:gd name="connsiteY190" fmla="*/ 7980 h 10000"/>
                <a:gd name="connsiteX191" fmla="*/ 5813 w 10000"/>
                <a:gd name="connsiteY191" fmla="*/ 8007 h 10000"/>
                <a:gd name="connsiteX192" fmla="*/ 5857 w 10000"/>
                <a:gd name="connsiteY192" fmla="*/ 8007 h 10000"/>
                <a:gd name="connsiteX193" fmla="*/ 5907 w 10000"/>
                <a:gd name="connsiteY193" fmla="*/ 7950 h 10000"/>
                <a:gd name="connsiteX194" fmla="*/ 5864 w 10000"/>
                <a:gd name="connsiteY194" fmla="*/ 7753 h 10000"/>
                <a:gd name="connsiteX195" fmla="*/ 5807 w 10000"/>
                <a:gd name="connsiteY195" fmla="*/ 7566 h 10000"/>
                <a:gd name="connsiteX196" fmla="*/ 5747 w 10000"/>
                <a:gd name="connsiteY196" fmla="*/ 7410 h 10000"/>
                <a:gd name="connsiteX197" fmla="*/ 5677 w 10000"/>
                <a:gd name="connsiteY197" fmla="*/ 7239 h 10000"/>
                <a:gd name="connsiteX198" fmla="*/ 5604 w 10000"/>
                <a:gd name="connsiteY198" fmla="*/ 7095 h 10000"/>
                <a:gd name="connsiteX199" fmla="*/ 5527 w 10000"/>
                <a:gd name="connsiteY199" fmla="*/ 6967 h 10000"/>
                <a:gd name="connsiteX200" fmla="*/ 5447 w 10000"/>
                <a:gd name="connsiteY200" fmla="*/ 6854 h 10000"/>
                <a:gd name="connsiteX201" fmla="*/ 5372 w 10000"/>
                <a:gd name="connsiteY201" fmla="*/ 6753 h 10000"/>
                <a:gd name="connsiteX202" fmla="*/ 5424 w 10000"/>
                <a:gd name="connsiteY202" fmla="*/ 6766 h 10000"/>
                <a:gd name="connsiteX203" fmla="*/ 5475 w 10000"/>
                <a:gd name="connsiteY203" fmla="*/ 6781 h 10000"/>
                <a:gd name="connsiteX204" fmla="*/ 5527 w 10000"/>
                <a:gd name="connsiteY204" fmla="*/ 6811 h 10000"/>
                <a:gd name="connsiteX205" fmla="*/ 5578 w 10000"/>
                <a:gd name="connsiteY205" fmla="*/ 6854 h 10000"/>
                <a:gd name="connsiteX206" fmla="*/ 5632 w 10000"/>
                <a:gd name="connsiteY206" fmla="*/ 6881 h 10000"/>
                <a:gd name="connsiteX207" fmla="*/ 5683 w 10000"/>
                <a:gd name="connsiteY207" fmla="*/ 6925 h 10000"/>
                <a:gd name="connsiteX208" fmla="*/ 5728 w 10000"/>
                <a:gd name="connsiteY208" fmla="*/ 6981 h 10000"/>
                <a:gd name="connsiteX209" fmla="*/ 5775 w 10000"/>
                <a:gd name="connsiteY209" fmla="*/ 7038 h 10000"/>
                <a:gd name="connsiteX210" fmla="*/ 5801 w 10000"/>
                <a:gd name="connsiteY210" fmla="*/ 7053 h 10000"/>
                <a:gd name="connsiteX211" fmla="*/ 5824 w 10000"/>
                <a:gd name="connsiteY211" fmla="*/ 7108 h 10000"/>
                <a:gd name="connsiteX212" fmla="*/ 5852 w 10000"/>
                <a:gd name="connsiteY212" fmla="*/ 7178 h 10000"/>
                <a:gd name="connsiteX213" fmla="*/ 5870 w 10000"/>
                <a:gd name="connsiteY213" fmla="*/ 7225 h 10000"/>
                <a:gd name="connsiteX214" fmla="*/ 5897 w 10000"/>
                <a:gd name="connsiteY214" fmla="*/ 7296 h 10000"/>
                <a:gd name="connsiteX215" fmla="*/ 5920 w 10000"/>
                <a:gd name="connsiteY215" fmla="*/ 7310 h 10000"/>
                <a:gd name="connsiteX216" fmla="*/ 5947 w 10000"/>
                <a:gd name="connsiteY216" fmla="*/ 7296 h 10000"/>
                <a:gd name="connsiteX217" fmla="*/ 5982 w 10000"/>
                <a:gd name="connsiteY217" fmla="*/ 7225 h 10000"/>
                <a:gd name="connsiteX218" fmla="*/ 5937 w 10000"/>
                <a:gd name="connsiteY218" fmla="*/ 7082 h 10000"/>
                <a:gd name="connsiteX219" fmla="*/ 5886 w 10000"/>
                <a:gd name="connsiteY219" fmla="*/ 6967 h 10000"/>
                <a:gd name="connsiteX220" fmla="*/ 5824 w 10000"/>
                <a:gd name="connsiteY220" fmla="*/ 6869 h 10000"/>
                <a:gd name="connsiteX221" fmla="*/ 5770 w 10000"/>
                <a:gd name="connsiteY221" fmla="*/ 6781 h 10000"/>
                <a:gd name="connsiteX222" fmla="*/ 5700 w 10000"/>
                <a:gd name="connsiteY222" fmla="*/ 6711 h 10000"/>
                <a:gd name="connsiteX223" fmla="*/ 5639 w 10000"/>
                <a:gd name="connsiteY223" fmla="*/ 6669 h 10000"/>
                <a:gd name="connsiteX224" fmla="*/ 5568 w 10000"/>
                <a:gd name="connsiteY224" fmla="*/ 6597 h 10000"/>
                <a:gd name="connsiteX225" fmla="*/ 5502 w 10000"/>
                <a:gd name="connsiteY225" fmla="*/ 6551 h 10000"/>
                <a:gd name="connsiteX226" fmla="*/ 5463 w 10000"/>
                <a:gd name="connsiteY226" fmla="*/ 6511 h 10000"/>
                <a:gd name="connsiteX227" fmla="*/ 5419 w 10000"/>
                <a:gd name="connsiteY227" fmla="*/ 6496 h 10000"/>
                <a:gd name="connsiteX228" fmla="*/ 5378 w 10000"/>
                <a:gd name="connsiteY228" fmla="*/ 6496 h 10000"/>
                <a:gd name="connsiteX229" fmla="*/ 5344 w 10000"/>
                <a:gd name="connsiteY229" fmla="*/ 6569 h 10000"/>
                <a:gd name="connsiteX230" fmla="*/ 5344 w 10000"/>
                <a:gd name="connsiteY230" fmla="*/ 6610 h 10000"/>
                <a:gd name="connsiteX231" fmla="*/ 5350 w 10000"/>
                <a:gd name="connsiteY231" fmla="*/ 6669 h 10000"/>
                <a:gd name="connsiteX232" fmla="*/ 5355 w 10000"/>
                <a:gd name="connsiteY232" fmla="*/ 6698 h 10000"/>
                <a:gd name="connsiteX233" fmla="*/ 5372 w 10000"/>
                <a:gd name="connsiteY233" fmla="*/ 6724 h 10000"/>
                <a:gd name="connsiteX234" fmla="*/ 5328 w 10000"/>
                <a:gd name="connsiteY234" fmla="*/ 6766 h 10000"/>
                <a:gd name="connsiteX235" fmla="*/ 5272 w 10000"/>
                <a:gd name="connsiteY235" fmla="*/ 6781 h 10000"/>
                <a:gd name="connsiteX236" fmla="*/ 5234 w 10000"/>
                <a:gd name="connsiteY236" fmla="*/ 6811 h 10000"/>
                <a:gd name="connsiteX237" fmla="*/ 5229 w 10000"/>
                <a:gd name="connsiteY237" fmla="*/ 6941 h 10000"/>
                <a:gd name="connsiteX238" fmla="*/ 5284 w 10000"/>
                <a:gd name="connsiteY238" fmla="*/ 6995 h 10000"/>
                <a:gd name="connsiteX239" fmla="*/ 5334 w 10000"/>
                <a:gd name="connsiteY239" fmla="*/ 7038 h 10000"/>
                <a:gd name="connsiteX240" fmla="*/ 5383 w 10000"/>
                <a:gd name="connsiteY240" fmla="*/ 7095 h 10000"/>
                <a:gd name="connsiteX241" fmla="*/ 5440 w 10000"/>
                <a:gd name="connsiteY241" fmla="*/ 7123 h 10000"/>
                <a:gd name="connsiteX242" fmla="*/ 5486 w 10000"/>
                <a:gd name="connsiteY242" fmla="*/ 7178 h 10000"/>
                <a:gd name="connsiteX243" fmla="*/ 5542 w 10000"/>
                <a:gd name="connsiteY243" fmla="*/ 7239 h 10000"/>
                <a:gd name="connsiteX244" fmla="*/ 5588 w 10000"/>
                <a:gd name="connsiteY244" fmla="*/ 7325 h 10000"/>
                <a:gd name="connsiteX245" fmla="*/ 5632 w 10000"/>
                <a:gd name="connsiteY245" fmla="*/ 7410 h 10000"/>
                <a:gd name="connsiteX246" fmla="*/ 5593 w 10000"/>
                <a:gd name="connsiteY246" fmla="*/ 7423 h 10000"/>
                <a:gd name="connsiteX247" fmla="*/ 5547 w 10000"/>
                <a:gd name="connsiteY247" fmla="*/ 7423 h 10000"/>
                <a:gd name="connsiteX248" fmla="*/ 5508 w 10000"/>
                <a:gd name="connsiteY248" fmla="*/ 7410 h 10000"/>
                <a:gd name="connsiteX249" fmla="*/ 5463 w 10000"/>
                <a:gd name="connsiteY249" fmla="*/ 7367 h 10000"/>
                <a:gd name="connsiteX250" fmla="*/ 5419 w 10000"/>
                <a:gd name="connsiteY250" fmla="*/ 7339 h 10000"/>
                <a:gd name="connsiteX251" fmla="*/ 5372 w 10000"/>
                <a:gd name="connsiteY251" fmla="*/ 7325 h 10000"/>
                <a:gd name="connsiteX252" fmla="*/ 5334 w 10000"/>
                <a:gd name="connsiteY252" fmla="*/ 7353 h 10000"/>
                <a:gd name="connsiteX253" fmla="*/ 5289 w 10000"/>
                <a:gd name="connsiteY253" fmla="*/ 7410 h 10000"/>
                <a:gd name="connsiteX254" fmla="*/ 5306 w 10000"/>
                <a:gd name="connsiteY254" fmla="*/ 7580 h 10000"/>
                <a:gd name="connsiteX255" fmla="*/ 5344 w 10000"/>
                <a:gd name="connsiteY255" fmla="*/ 7738 h 10000"/>
                <a:gd name="connsiteX256" fmla="*/ 5389 w 10000"/>
                <a:gd name="connsiteY256" fmla="*/ 7850 h 10000"/>
                <a:gd name="connsiteX257" fmla="*/ 5447 w 10000"/>
                <a:gd name="connsiteY257" fmla="*/ 7963 h 10000"/>
                <a:gd name="connsiteX258" fmla="*/ 5502 w 10000"/>
                <a:gd name="connsiteY258" fmla="*/ 8078 h 10000"/>
                <a:gd name="connsiteX259" fmla="*/ 5562 w 10000"/>
                <a:gd name="connsiteY259" fmla="*/ 8206 h 10000"/>
                <a:gd name="connsiteX260" fmla="*/ 5604 w 10000"/>
                <a:gd name="connsiteY260" fmla="*/ 8376 h 10000"/>
                <a:gd name="connsiteX261" fmla="*/ 5644 w 10000"/>
                <a:gd name="connsiteY261" fmla="*/ 8547 h 10000"/>
                <a:gd name="connsiteX262" fmla="*/ 5542 w 10000"/>
                <a:gd name="connsiteY262" fmla="*/ 8606 h 10000"/>
                <a:gd name="connsiteX263" fmla="*/ 5429 w 10000"/>
                <a:gd name="connsiteY263" fmla="*/ 8664 h 10000"/>
                <a:gd name="connsiteX264" fmla="*/ 5328 w 10000"/>
                <a:gd name="connsiteY264" fmla="*/ 8750 h 10000"/>
                <a:gd name="connsiteX265" fmla="*/ 5224 w 10000"/>
                <a:gd name="connsiteY265" fmla="*/ 8835 h 10000"/>
                <a:gd name="connsiteX266" fmla="*/ 5121 w 10000"/>
                <a:gd name="connsiteY266" fmla="*/ 8920 h 10000"/>
                <a:gd name="connsiteX267" fmla="*/ 5013 w 10000"/>
                <a:gd name="connsiteY267" fmla="*/ 8977 h 10000"/>
                <a:gd name="connsiteX268" fmla="*/ 4904 w 10000"/>
                <a:gd name="connsiteY268" fmla="*/ 9033 h 10000"/>
                <a:gd name="connsiteX269" fmla="*/ 4800 w 10000"/>
                <a:gd name="connsiteY269" fmla="*/ 9048 h 10000"/>
                <a:gd name="connsiteX270" fmla="*/ 4822 w 10000"/>
                <a:gd name="connsiteY270" fmla="*/ 8693 h 10000"/>
                <a:gd name="connsiteX271" fmla="*/ 4832 w 10000"/>
                <a:gd name="connsiteY271" fmla="*/ 8292 h 10000"/>
                <a:gd name="connsiteX272" fmla="*/ 4822 w 10000"/>
                <a:gd name="connsiteY272" fmla="*/ 7907 h 10000"/>
                <a:gd name="connsiteX273" fmla="*/ 4800 w 10000"/>
                <a:gd name="connsiteY273" fmla="*/ 7551 h 10000"/>
                <a:gd name="connsiteX274" fmla="*/ 4772 w 10000"/>
                <a:gd name="connsiteY274" fmla="*/ 7437 h 10000"/>
                <a:gd name="connsiteX275" fmla="*/ 4744 w 10000"/>
                <a:gd name="connsiteY275" fmla="*/ 7310 h 10000"/>
                <a:gd name="connsiteX276" fmla="*/ 4710 w 10000"/>
                <a:gd name="connsiteY276" fmla="*/ 7194 h 10000"/>
                <a:gd name="connsiteX277" fmla="*/ 4659 w 10000"/>
                <a:gd name="connsiteY277" fmla="*/ 7151 h 10000"/>
                <a:gd name="connsiteX278" fmla="*/ 4607 w 10000"/>
                <a:gd name="connsiteY278" fmla="*/ 7394 h 10000"/>
                <a:gd name="connsiteX279" fmla="*/ 4575 w 10000"/>
                <a:gd name="connsiteY279" fmla="*/ 7639 h 10000"/>
                <a:gd name="connsiteX280" fmla="*/ 4540 w 10000"/>
                <a:gd name="connsiteY280" fmla="*/ 7879 h 10000"/>
                <a:gd name="connsiteX281" fmla="*/ 4483 w 10000"/>
                <a:gd name="connsiteY281" fmla="*/ 8106 h 10000"/>
                <a:gd name="connsiteX282" fmla="*/ 4260 w 10000"/>
                <a:gd name="connsiteY282" fmla="*/ 7151 h 10000"/>
                <a:gd name="connsiteX283" fmla="*/ 4192 w 10000"/>
                <a:gd name="connsiteY283" fmla="*/ 7151 h 10000"/>
                <a:gd name="connsiteX284" fmla="*/ 4192 w 10000"/>
                <a:gd name="connsiteY284" fmla="*/ 7310 h 10000"/>
                <a:gd name="connsiteX285" fmla="*/ 4239 w 10000"/>
                <a:gd name="connsiteY285" fmla="*/ 7480 h 10000"/>
                <a:gd name="connsiteX286" fmla="*/ 4278 w 10000"/>
                <a:gd name="connsiteY286" fmla="*/ 7666 h 10000"/>
                <a:gd name="connsiteX287" fmla="*/ 4309 w 10000"/>
                <a:gd name="connsiteY287" fmla="*/ 7850 h 10000"/>
                <a:gd name="connsiteX288" fmla="*/ 4343 w 10000"/>
                <a:gd name="connsiteY288" fmla="*/ 8050 h 10000"/>
                <a:gd name="connsiteX289" fmla="*/ 4372 w 10000"/>
                <a:gd name="connsiteY289" fmla="*/ 8221 h 10000"/>
                <a:gd name="connsiteX290" fmla="*/ 4400 w 10000"/>
                <a:gd name="connsiteY290" fmla="*/ 8418 h 10000"/>
                <a:gd name="connsiteX291" fmla="*/ 4418 w 10000"/>
                <a:gd name="connsiteY291" fmla="*/ 8635 h 10000"/>
                <a:gd name="connsiteX292" fmla="*/ 4439 w 10000"/>
                <a:gd name="connsiteY292" fmla="*/ 8835 h 10000"/>
                <a:gd name="connsiteX293" fmla="*/ 4490 w 10000"/>
                <a:gd name="connsiteY293" fmla="*/ 8805 h 10000"/>
                <a:gd name="connsiteX294" fmla="*/ 4535 w 10000"/>
                <a:gd name="connsiteY294" fmla="*/ 8723 h 10000"/>
                <a:gd name="connsiteX295" fmla="*/ 4570 w 10000"/>
                <a:gd name="connsiteY295" fmla="*/ 8635 h 10000"/>
                <a:gd name="connsiteX296" fmla="*/ 4601 w 10000"/>
                <a:gd name="connsiteY296" fmla="*/ 8534 h 10000"/>
                <a:gd name="connsiteX297" fmla="*/ 4624 w 10000"/>
                <a:gd name="connsiteY297" fmla="*/ 8418 h 10000"/>
                <a:gd name="connsiteX298" fmla="*/ 4649 w 10000"/>
                <a:gd name="connsiteY298" fmla="*/ 8292 h 10000"/>
                <a:gd name="connsiteX299" fmla="*/ 4667 w 10000"/>
                <a:gd name="connsiteY299" fmla="*/ 8178 h 10000"/>
                <a:gd name="connsiteX300" fmla="*/ 4689 w 10000"/>
                <a:gd name="connsiteY300" fmla="*/ 8066 h 10000"/>
                <a:gd name="connsiteX301" fmla="*/ 4710 w 10000"/>
                <a:gd name="connsiteY301" fmla="*/ 8178 h 10000"/>
                <a:gd name="connsiteX302" fmla="*/ 4700 w 10000"/>
                <a:gd name="connsiteY302" fmla="*/ 8432 h 10000"/>
                <a:gd name="connsiteX303" fmla="*/ 4673 w 10000"/>
                <a:gd name="connsiteY303" fmla="*/ 8705 h 10000"/>
                <a:gd name="connsiteX304" fmla="*/ 4649 w 10000"/>
                <a:gd name="connsiteY304" fmla="*/ 8948 h 10000"/>
                <a:gd name="connsiteX305" fmla="*/ 4607 w 10000"/>
                <a:gd name="connsiteY305" fmla="*/ 9205 h 10000"/>
                <a:gd name="connsiteX306" fmla="*/ 4570 w 10000"/>
                <a:gd name="connsiteY306" fmla="*/ 9459 h 10000"/>
                <a:gd name="connsiteX307" fmla="*/ 4530 w 10000"/>
                <a:gd name="connsiteY307" fmla="*/ 9703 h 10000"/>
                <a:gd name="connsiteX308" fmla="*/ 4734 w 10000"/>
                <a:gd name="connsiteY308" fmla="*/ 9861 h 10000"/>
                <a:gd name="connsiteX309" fmla="*/ 4749 w 10000"/>
                <a:gd name="connsiteY309" fmla="*/ 9673 h 10000"/>
                <a:gd name="connsiteX310" fmla="*/ 4772 w 10000"/>
                <a:gd name="connsiteY310" fmla="*/ 9516 h 10000"/>
                <a:gd name="connsiteX311" fmla="*/ 4888 w 10000"/>
                <a:gd name="connsiteY311" fmla="*/ 9474 h 10000"/>
                <a:gd name="connsiteX312" fmla="*/ 5013 w 10000"/>
                <a:gd name="connsiteY312" fmla="*/ 9389 h 10000"/>
                <a:gd name="connsiteX313" fmla="*/ 5137 w 10000"/>
                <a:gd name="connsiteY313" fmla="*/ 9304 h 10000"/>
                <a:gd name="connsiteX314" fmla="*/ 5261 w 10000"/>
                <a:gd name="connsiteY314" fmla="*/ 9233 h 10000"/>
                <a:gd name="connsiteX315" fmla="*/ 5383 w 10000"/>
                <a:gd name="connsiteY315" fmla="*/ 9148 h 10000"/>
                <a:gd name="connsiteX316" fmla="*/ 5502 w 10000"/>
                <a:gd name="connsiteY316" fmla="*/ 9063 h 10000"/>
                <a:gd name="connsiteX317" fmla="*/ 5627 w 10000"/>
                <a:gd name="connsiteY317" fmla="*/ 8977 h 10000"/>
                <a:gd name="connsiteX318" fmla="*/ 5747 w 10000"/>
                <a:gd name="connsiteY318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9351 w 10000"/>
                <a:gd name="connsiteY57" fmla="*/ 2953 h 10000"/>
                <a:gd name="connsiteX58" fmla="*/ 8484 w 10000"/>
                <a:gd name="connsiteY58" fmla="*/ 2763 h 10000"/>
                <a:gd name="connsiteX59" fmla="*/ 8370 w 10000"/>
                <a:gd name="connsiteY59" fmla="*/ 2593 h 10000"/>
                <a:gd name="connsiteX60" fmla="*/ 8322 w 10000"/>
                <a:gd name="connsiteY60" fmla="*/ 2478 h 10000"/>
                <a:gd name="connsiteX61" fmla="*/ 8278 w 10000"/>
                <a:gd name="connsiteY61" fmla="*/ 2351 h 10000"/>
                <a:gd name="connsiteX62" fmla="*/ 8300 w 10000"/>
                <a:gd name="connsiteY62" fmla="*/ 2295 h 10000"/>
                <a:gd name="connsiteX63" fmla="*/ 8317 w 10000"/>
                <a:gd name="connsiteY63" fmla="*/ 2238 h 10000"/>
                <a:gd name="connsiteX64" fmla="*/ 8334 w 10000"/>
                <a:gd name="connsiteY64" fmla="*/ 2168 h 10000"/>
                <a:gd name="connsiteX65" fmla="*/ 8350 w 10000"/>
                <a:gd name="connsiteY65" fmla="*/ 2112 h 10000"/>
                <a:gd name="connsiteX66" fmla="*/ 8397 w 10000"/>
                <a:gd name="connsiteY66" fmla="*/ 1753 h 10000"/>
                <a:gd name="connsiteX67" fmla="*/ 8414 w 10000"/>
                <a:gd name="connsiteY67" fmla="*/ 1397 h 10000"/>
                <a:gd name="connsiteX68" fmla="*/ 8414 w 10000"/>
                <a:gd name="connsiteY68" fmla="*/ 1042 h 10000"/>
                <a:gd name="connsiteX69" fmla="*/ 8403 w 10000"/>
                <a:gd name="connsiteY69" fmla="*/ 685 h 10000"/>
                <a:gd name="connsiteX70" fmla="*/ 8370 w 10000"/>
                <a:gd name="connsiteY70" fmla="*/ 330 h 10000"/>
                <a:gd name="connsiteX71" fmla="*/ 8317 w 10000"/>
                <a:gd name="connsiteY71" fmla="*/ 0 h 10000"/>
                <a:gd name="connsiteX72" fmla="*/ 7834 w 10000"/>
                <a:gd name="connsiteY72" fmla="*/ 1925 h 10000"/>
                <a:gd name="connsiteX73" fmla="*/ 7704 w 10000"/>
                <a:gd name="connsiteY73" fmla="*/ 1955 h 10000"/>
                <a:gd name="connsiteX74" fmla="*/ 7580 w 10000"/>
                <a:gd name="connsiteY74" fmla="*/ 2025 h 10000"/>
                <a:gd name="connsiteX75" fmla="*/ 7457 w 10000"/>
                <a:gd name="connsiteY75" fmla="*/ 2112 h 10000"/>
                <a:gd name="connsiteX76" fmla="*/ 7338 w 10000"/>
                <a:gd name="connsiteY76" fmla="*/ 2195 h 10000"/>
                <a:gd name="connsiteX77" fmla="*/ 7224 w 10000"/>
                <a:gd name="connsiteY77" fmla="*/ 2337 h 10000"/>
                <a:gd name="connsiteX78" fmla="*/ 6050 w 10000"/>
                <a:gd name="connsiteY78" fmla="*/ 6569 h 10000"/>
                <a:gd name="connsiteX79" fmla="*/ 5932 w 10000"/>
                <a:gd name="connsiteY79" fmla="*/ 6439 h 10000"/>
                <a:gd name="connsiteX80" fmla="*/ 5834 w 10000"/>
                <a:gd name="connsiteY80" fmla="*/ 6371 h 10000"/>
                <a:gd name="connsiteX81" fmla="*/ 5747 w 10000"/>
                <a:gd name="connsiteY81" fmla="*/ 6284 h 10000"/>
                <a:gd name="connsiteX82" fmla="*/ 5656 w 10000"/>
                <a:gd name="connsiteY82" fmla="*/ 6185 h 10000"/>
                <a:gd name="connsiteX83" fmla="*/ 5573 w 10000"/>
                <a:gd name="connsiteY83" fmla="*/ 6100 h 10000"/>
                <a:gd name="connsiteX84" fmla="*/ 5514 w 10000"/>
                <a:gd name="connsiteY84" fmla="*/ 6000 h 10000"/>
                <a:gd name="connsiteX85" fmla="*/ 5486 w 10000"/>
                <a:gd name="connsiteY85" fmla="*/ 5886 h 10000"/>
                <a:gd name="connsiteX86" fmla="*/ 5372 w 10000"/>
                <a:gd name="connsiteY86" fmla="*/ 5928 h 10000"/>
                <a:gd name="connsiteX87" fmla="*/ 5188 w 10000"/>
                <a:gd name="connsiteY87" fmla="*/ 6013 h 10000"/>
                <a:gd name="connsiteX88" fmla="*/ 4958 w 10000"/>
                <a:gd name="connsiteY88" fmla="*/ 6100 h 10000"/>
                <a:gd name="connsiteX89" fmla="*/ 4683 w 10000"/>
                <a:gd name="connsiteY89" fmla="*/ 6226 h 10000"/>
                <a:gd name="connsiteX90" fmla="*/ 4367 w 10000"/>
                <a:gd name="connsiteY90" fmla="*/ 6355 h 10000"/>
                <a:gd name="connsiteX91" fmla="*/ 4028 w 10000"/>
                <a:gd name="connsiteY91" fmla="*/ 6483 h 10000"/>
                <a:gd name="connsiteX92" fmla="*/ 3680 w 10000"/>
                <a:gd name="connsiteY92" fmla="*/ 6637 h 10000"/>
                <a:gd name="connsiteX93" fmla="*/ 3324 w 10000"/>
                <a:gd name="connsiteY93" fmla="*/ 6781 h 10000"/>
                <a:gd name="connsiteX94" fmla="*/ 2974 w 10000"/>
                <a:gd name="connsiteY94" fmla="*/ 6925 h 10000"/>
                <a:gd name="connsiteX95" fmla="*/ 2645 w 10000"/>
                <a:gd name="connsiteY95" fmla="*/ 7082 h 10000"/>
                <a:gd name="connsiteX96" fmla="*/ 2337 w 10000"/>
                <a:gd name="connsiteY96" fmla="*/ 7208 h 10000"/>
                <a:gd name="connsiteX97" fmla="*/ 2054 w 10000"/>
                <a:gd name="connsiteY97" fmla="*/ 7325 h 10000"/>
                <a:gd name="connsiteX98" fmla="*/ 1824 w 10000"/>
                <a:gd name="connsiteY98" fmla="*/ 7423 h 10000"/>
                <a:gd name="connsiteX99" fmla="*/ 1648 w 10000"/>
                <a:gd name="connsiteY99" fmla="*/ 7480 h 10000"/>
                <a:gd name="connsiteX100" fmla="*/ 1529 w 10000"/>
                <a:gd name="connsiteY100" fmla="*/ 7538 h 10000"/>
                <a:gd name="connsiteX101" fmla="*/ 1492 w 10000"/>
                <a:gd name="connsiteY101" fmla="*/ 7551 h 10000"/>
                <a:gd name="connsiteX102" fmla="*/ 1400 w 10000"/>
                <a:gd name="connsiteY102" fmla="*/ 7480 h 10000"/>
                <a:gd name="connsiteX103" fmla="*/ 1311 w 10000"/>
                <a:gd name="connsiteY103" fmla="*/ 7410 h 10000"/>
                <a:gd name="connsiteX104" fmla="*/ 1228 w 10000"/>
                <a:gd name="connsiteY104" fmla="*/ 7339 h 10000"/>
                <a:gd name="connsiteX105" fmla="*/ 1138 w 10000"/>
                <a:gd name="connsiteY105" fmla="*/ 7254 h 10000"/>
                <a:gd name="connsiteX106" fmla="*/ 1046 w 10000"/>
                <a:gd name="connsiteY106" fmla="*/ 7178 h 10000"/>
                <a:gd name="connsiteX107" fmla="*/ 956 w 10000"/>
                <a:gd name="connsiteY107" fmla="*/ 7095 h 10000"/>
                <a:gd name="connsiteX108" fmla="*/ 871 w 10000"/>
                <a:gd name="connsiteY108" fmla="*/ 7024 h 10000"/>
                <a:gd name="connsiteX109" fmla="*/ 783 w 10000"/>
                <a:gd name="connsiteY109" fmla="*/ 6941 h 10000"/>
                <a:gd name="connsiteX110" fmla="*/ 694 w 10000"/>
                <a:gd name="connsiteY110" fmla="*/ 6869 h 10000"/>
                <a:gd name="connsiteX111" fmla="*/ 600 w 10000"/>
                <a:gd name="connsiteY111" fmla="*/ 6798 h 10000"/>
                <a:gd name="connsiteX112" fmla="*/ 517 w 10000"/>
                <a:gd name="connsiteY112" fmla="*/ 6711 h 10000"/>
                <a:gd name="connsiteX113" fmla="*/ 423 w 10000"/>
                <a:gd name="connsiteY113" fmla="*/ 6653 h 10000"/>
                <a:gd name="connsiteX114" fmla="*/ 333 w 10000"/>
                <a:gd name="connsiteY114" fmla="*/ 6582 h 10000"/>
                <a:gd name="connsiteX115" fmla="*/ 243 w 10000"/>
                <a:gd name="connsiteY115" fmla="*/ 6511 h 10000"/>
                <a:gd name="connsiteX116" fmla="*/ 152 w 10000"/>
                <a:gd name="connsiteY116" fmla="*/ 6455 h 10000"/>
                <a:gd name="connsiteX117" fmla="*/ 61 w 10000"/>
                <a:gd name="connsiteY117" fmla="*/ 6385 h 10000"/>
                <a:gd name="connsiteX118" fmla="*/ 0 w 10000"/>
                <a:gd name="connsiteY118" fmla="*/ 6551 h 10000"/>
                <a:gd name="connsiteX119" fmla="*/ 15 w 10000"/>
                <a:gd name="connsiteY119" fmla="*/ 6582 h 10000"/>
                <a:gd name="connsiteX120" fmla="*/ 55 w 10000"/>
                <a:gd name="connsiteY120" fmla="*/ 6637 h 10000"/>
                <a:gd name="connsiteX121" fmla="*/ 116 w 10000"/>
                <a:gd name="connsiteY121" fmla="*/ 6698 h 10000"/>
                <a:gd name="connsiteX122" fmla="*/ 195 w 10000"/>
                <a:gd name="connsiteY122" fmla="*/ 6781 h 10000"/>
                <a:gd name="connsiteX123" fmla="*/ 293 w 10000"/>
                <a:gd name="connsiteY123" fmla="*/ 6869 h 10000"/>
                <a:gd name="connsiteX124" fmla="*/ 402 w 10000"/>
                <a:gd name="connsiteY124" fmla="*/ 6967 h 10000"/>
                <a:gd name="connsiteX125" fmla="*/ 505 w 10000"/>
                <a:gd name="connsiteY125" fmla="*/ 7082 h 10000"/>
                <a:gd name="connsiteX126" fmla="*/ 617 w 10000"/>
                <a:gd name="connsiteY126" fmla="*/ 7178 h 10000"/>
                <a:gd name="connsiteX127" fmla="*/ 731 w 10000"/>
                <a:gd name="connsiteY127" fmla="*/ 7296 h 10000"/>
                <a:gd name="connsiteX128" fmla="*/ 837 w 10000"/>
                <a:gd name="connsiteY128" fmla="*/ 7394 h 10000"/>
                <a:gd name="connsiteX129" fmla="*/ 946 w 10000"/>
                <a:gd name="connsiteY129" fmla="*/ 7480 h 10000"/>
                <a:gd name="connsiteX130" fmla="*/ 1034 w 10000"/>
                <a:gd name="connsiteY130" fmla="*/ 7566 h 10000"/>
                <a:gd name="connsiteX131" fmla="*/ 1107 w 10000"/>
                <a:gd name="connsiteY131" fmla="*/ 7653 h 10000"/>
                <a:gd name="connsiteX132" fmla="*/ 1169 w 10000"/>
                <a:gd name="connsiteY132" fmla="*/ 7694 h 10000"/>
                <a:gd name="connsiteX133" fmla="*/ 1212 w 10000"/>
                <a:gd name="connsiteY133" fmla="*/ 7738 h 10000"/>
                <a:gd name="connsiteX134" fmla="*/ 1223 w 10000"/>
                <a:gd name="connsiteY134" fmla="*/ 7753 h 10000"/>
                <a:gd name="connsiteX135" fmla="*/ 1217 w 10000"/>
                <a:gd name="connsiteY135" fmla="*/ 7753 h 10000"/>
                <a:gd name="connsiteX136" fmla="*/ 1194 w 10000"/>
                <a:gd name="connsiteY136" fmla="*/ 7766 h 10000"/>
                <a:gd name="connsiteX137" fmla="*/ 1169 w 10000"/>
                <a:gd name="connsiteY137" fmla="*/ 7795 h 10000"/>
                <a:gd name="connsiteX138" fmla="*/ 1138 w 10000"/>
                <a:gd name="connsiteY138" fmla="*/ 7836 h 10000"/>
                <a:gd name="connsiteX139" fmla="*/ 1096 w 10000"/>
                <a:gd name="connsiteY139" fmla="*/ 7865 h 10000"/>
                <a:gd name="connsiteX140" fmla="*/ 1062 w 10000"/>
                <a:gd name="connsiteY140" fmla="*/ 7907 h 10000"/>
                <a:gd name="connsiteX141" fmla="*/ 1034 w 10000"/>
                <a:gd name="connsiteY141" fmla="*/ 7950 h 10000"/>
                <a:gd name="connsiteX142" fmla="*/ 1006 w 10000"/>
                <a:gd name="connsiteY142" fmla="*/ 7993 h 10000"/>
                <a:gd name="connsiteX143" fmla="*/ 2761 w 10000"/>
                <a:gd name="connsiteY143" fmla="*/ 9944 h 10000"/>
                <a:gd name="connsiteX144" fmla="*/ 2798 w 10000"/>
                <a:gd name="connsiteY144" fmla="*/ 9987 h 10000"/>
                <a:gd name="connsiteX145" fmla="*/ 2825 w 10000"/>
                <a:gd name="connsiteY145" fmla="*/ 10000 h 10000"/>
                <a:gd name="connsiteX146" fmla="*/ 2858 w 10000"/>
                <a:gd name="connsiteY146" fmla="*/ 10000 h 10000"/>
                <a:gd name="connsiteX147" fmla="*/ 2893 w 10000"/>
                <a:gd name="connsiteY147" fmla="*/ 9928 h 10000"/>
                <a:gd name="connsiteX148" fmla="*/ 1384 w 10000"/>
                <a:gd name="connsiteY148" fmla="*/ 8106 h 10000"/>
                <a:gd name="connsiteX149" fmla="*/ 1486 w 10000"/>
                <a:gd name="connsiteY149" fmla="*/ 8050 h 10000"/>
                <a:gd name="connsiteX150" fmla="*/ 1661 w 10000"/>
                <a:gd name="connsiteY150" fmla="*/ 7963 h 10000"/>
                <a:gd name="connsiteX151" fmla="*/ 1890 w 10000"/>
                <a:gd name="connsiteY151" fmla="*/ 7836 h 10000"/>
                <a:gd name="connsiteX152" fmla="*/ 2167 w 10000"/>
                <a:gd name="connsiteY152" fmla="*/ 7694 h 10000"/>
                <a:gd name="connsiteX153" fmla="*/ 2482 w 10000"/>
                <a:gd name="connsiteY153" fmla="*/ 7551 h 10000"/>
                <a:gd name="connsiteX154" fmla="*/ 2825 w 10000"/>
                <a:gd name="connsiteY154" fmla="*/ 7394 h 10000"/>
                <a:gd name="connsiteX155" fmla="*/ 3190 w 10000"/>
                <a:gd name="connsiteY155" fmla="*/ 7208 h 10000"/>
                <a:gd name="connsiteX156" fmla="*/ 3550 w 10000"/>
                <a:gd name="connsiteY156" fmla="*/ 7038 h 10000"/>
                <a:gd name="connsiteX157" fmla="*/ 3916 w 10000"/>
                <a:gd name="connsiteY157" fmla="*/ 6881 h 10000"/>
                <a:gd name="connsiteX158" fmla="*/ 4260 w 10000"/>
                <a:gd name="connsiteY158" fmla="*/ 6711 h 10000"/>
                <a:gd name="connsiteX159" fmla="*/ 4581 w 10000"/>
                <a:gd name="connsiteY159" fmla="*/ 6569 h 10000"/>
                <a:gd name="connsiteX160" fmla="*/ 4867 w 10000"/>
                <a:gd name="connsiteY160" fmla="*/ 6426 h 10000"/>
                <a:gd name="connsiteX161" fmla="*/ 5115 w 10000"/>
                <a:gd name="connsiteY161" fmla="*/ 6326 h 10000"/>
                <a:gd name="connsiteX162" fmla="*/ 5296 w 10000"/>
                <a:gd name="connsiteY162" fmla="*/ 6226 h 10000"/>
                <a:gd name="connsiteX163" fmla="*/ 5419 w 10000"/>
                <a:gd name="connsiteY163" fmla="*/ 6170 h 10000"/>
                <a:gd name="connsiteX164" fmla="*/ 5457 w 10000"/>
                <a:gd name="connsiteY164" fmla="*/ 6158 h 10000"/>
                <a:gd name="connsiteX165" fmla="*/ 5527 w 10000"/>
                <a:gd name="connsiteY165" fmla="*/ 6255 h 10000"/>
                <a:gd name="connsiteX166" fmla="*/ 5598 w 10000"/>
                <a:gd name="connsiteY166" fmla="*/ 6355 h 10000"/>
                <a:gd name="connsiteX167" fmla="*/ 5677 w 10000"/>
                <a:gd name="connsiteY167" fmla="*/ 6455 h 10000"/>
                <a:gd name="connsiteX168" fmla="*/ 5757 w 10000"/>
                <a:gd name="connsiteY168" fmla="*/ 6569 h 10000"/>
                <a:gd name="connsiteX169" fmla="*/ 5824 w 10000"/>
                <a:gd name="connsiteY169" fmla="*/ 6683 h 10000"/>
                <a:gd name="connsiteX170" fmla="*/ 5897 w 10000"/>
                <a:gd name="connsiteY170" fmla="*/ 6798 h 10000"/>
                <a:gd name="connsiteX171" fmla="*/ 5965 w 10000"/>
                <a:gd name="connsiteY171" fmla="*/ 6910 h 10000"/>
                <a:gd name="connsiteX172" fmla="*/ 6034 w 10000"/>
                <a:gd name="connsiteY172" fmla="*/ 7038 h 10000"/>
                <a:gd name="connsiteX173" fmla="*/ 6029 w 10000"/>
                <a:gd name="connsiteY173" fmla="*/ 7464 h 10000"/>
                <a:gd name="connsiteX174" fmla="*/ 6000 w 10000"/>
                <a:gd name="connsiteY174" fmla="*/ 7865 h 10000"/>
                <a:gd name="connsiteX175" fmla="*/ 5965 w 10000"/>
                <a:gd name="connsiteY175" fmla="*/ 8279 h 10000"/>
                <a:gd name="connsiteX176" fmla="*/ 5932 w 10000"/>
                <a:gd name="connsiteY176" fmla="*/ 8649 h 10000"/>
                <a:gd name="connsiteX177" fmla="*/ 5886 w 10000"/>
                <a:gd name="connsiteY177" fmla="*/ 8519 h 10000"/>
                <a:gd name="connsiteX178" fmla="*/ 5834 w 10000"/>
                <a:gd name="connsiteY178" fmla="*/ 8391 h 10000"/>
                <a:gd name="connsiteX179" fmla="*/ 5791 w 10000"/>
                <a:gd name="connsiteY179" fmla="*/ 8263 h 10000"/>
                <a:gd name="connsiteX180" fmla="*/ 5747 w 10000"/>
                <a:gd name="connsiteY180" fmla="*/ 8146 h 10000"/>
                <a:gd name="connsiteX181" fmla="*/ 5700 w 10000"/>
                <a:gd name="connsiteY181" fmla="*/ 8020 h 10000"/>
                <a:gd name="connsiteX182" fmla="*/ 5656 w 10000"/>
                <a:gd name="connsiteY182" fmla="*/ 7907 h 10000"/>
                <a:gd name="connsiteX183" fmla="*/ 5604 w 10000"/>
                <a:gd name="connsiteY183" fmla="*/ 7795 h 10000"/>
                <a:gd name="connsiteX184" fmla="*/ 5547 w 10000"/>
                <a:gd name="connsiteY184" fmla="*/ 7694 h 10000"/>
                <a:gd name="connsiteX185" fmla="*/ 5593 w 10000"/>
                <a:gd name="connsiteY185" fmla="*/ 7694 h 10000"/>
                <a:gd name="connsiteX186" fmla="*/ 5639 w 10000"/>
                <a:gd name="connsiteY186" fmla="*/ 7738 h 10000"/>
                <a:gd name="connsiteX187" fmla="*/ 5683 w 10000"/>
                <a:gd name="connsiteY187" fmla="*/ 7808 h 10000"/>
                <a:gd name="connsiteX188" fmla="*/ 5723 w 10000"/>
                <a:gd name="connsiteY188" fmla="*/ 7895 h 10000"/>
                <a:gd name="connsiteX189" fmla="*/ 5770 w 10000"/>
                <a:gd name="connsiteY189" fmla="*/ 7980 h 10000"/>
                <a:gd name="connsiteX190" fmla="*/ 5813 w 10000"/>
                <a:gd name="connsiteY190" fmla="*/ 8007 h 10000"/>
                <a:gd name="connsiteX191" fmla="*/ 5857 w 10000"/>
                <a:gd name="connsiteY191" fmla="*/ 8007 h 10000"/>
                <a:gd name="connsiteX192" fmla="*/ 5907 w 10000"/>
                <a:gd name="connsiteY192" fmla="*/ 7950 h 10000"/>
                <a:gd name="connsiteX193" fmla="*/ 5864 w 10000"/>
                <a:gd name="connsiteY193" fmla="*/ 7753 h 10000"/>
                <a:gd name="connsiteX194" fmla="*/ 5807 w 10000"/>
                <a:gd name="connsiteY194" fmla="*/ 7566 h 10000"/>
                <a:gd name="connsiteX195" fmla="*/ 5747 w 10000"/>
                <a:gd name="connsiteY195" fmla="*/ 7410 h 10000"/>
                <a:gd name="connsiteX196" fmla="*/ 5677 w 10000"/>
                <a:gd name="connsiteY196" fmla="*/ 7239 h 10000"/>
                <a:gd name="connsiteX197" fmla="*/ 5604 w 10000"/>
                <a:gd name="connsiteY197" fmla="*/ 7095 h 10000"/>
                <a:gd name="connsiteX198" fmla="*/ 5527 w 10000"/>
                <a:gd name="connsiteY198" fmla="*/ 6967 h 10000"/>
                <a:gd name="connsiteX199" fmla="*/ 5447 w 10000"/>
                <a:gd name="connsiteY199" fmla="*/ 6854 h 10000"/>
                <a:gd name="connsiteX200" fmla="*/ 5372 w 10000"/>
                <a:gd name="connsiteY200" fmla="*/ 6753 h 10000"/>
                <a:gd name="connsiteX201" fmla="*/ 5424 w 10000"/>
                <a:gd name="connsiteY201" fmla="*/ 6766 h 10000"/>
                <a:gd name="connsiteX202" fmla="*/ 5475 w 10000"/>
                <a:gd name="connsiteY202" fmla="*/ 6781 h 10000"/>
                <a:gd name="connsiteX203" fmla="*/ 5527 w 10000"/>
                <a:gd name="connsiteY203" fmla="*/ 6811 h 10000"/>
                <a:gd name="connsiteX204" fmla="*/ 5578 w 10000"/>
                <a:gd name="connsiteY204" fmla="*/ 6854 h 10000"/>
                <a:gd name="connsiteX205" fmla="*/ 5632 w 10000"/>
                <a:gd name="connsiteY205" fmla="*/ 6881 h 10000"/>
                <a:gd name="connsiteX206" fmla="*/ 5683 w 10000"/>
                <a:gd name="connsiteY206" fmla="*/ 6925 h 10000"/>
                <a:gd name="connsiteX207" fmla="*/ 5728 w 10000"/>
                <a:gd name="connsiteY207" fmla="*/ 6981 h 10000"/>
                <a:gd name="connsiteX208" fmla="*/ 5775 w 10000"/>
                <a:gd name="connsiteY208" fmla="*/ 7038 h 10000"/>
                <a:gd name="connsiteX209" fmla="*/ 5801 w 10000"/>
                <a:gd name="connsiteY209" fmla="*/ 7053 h 10000"/>
                <a:gd name="connsiteX210" fmla="*/ 5824 w 10000"/>
                <a:gd name="connsiteY210" fmla="*/ 7108 h 10000"/>
                <a:gd name="connsiteX211" fmla="*/ 5852 w 10000"/>
                <a:gd name="connsiteY211" fmla="*/ 7178 h 10000"/>
                <a:gd name="connsiteX212" fmla="*/ 5870 w 10000"/>
                <a:gd name="connsiteY212" fmla="*/ 7225 h 10000"/>
                <a:gd name="connsiteX213" fmla="*/ 5897 w 10000"/>
                <a:gd name="connsiteY213" fmla="*/ 7296 h 10000"/>
                <a:gd name="connsiteX214" fmla="*/ 5920 w 10000"/>
                <a:gd name="connsiteY214" fmla="*/ 7310 h 10000"/>
                <a:gd name="connsiteX215" fmla="*/ 5947 w 10000"/>
                <a:gd name="connsiteY215" fmla="*/ 7296 h 10000"/>
                <a:gd name="connsiteX216" fmla="*/ 5982 w 10000"/>
                <a:gd name="connsiteY216" fmla="*/ 7225 h 10000"/>
                <a:gd name="connsiteX217" fmla="*/ 5937 w 10000"/>
                <a:gd name="connsiteY217" fmla="*/ 7082 h 10000"/>
                <a:gd name="connsiteX218" fmla="*/ 5886 w 10000"/>
                <a:gd name="connsiteY218" fmla="*/ 6967 h 10000"/>
                <a:gd name="connsiteX219" fmla="*/ 5824 w 10000"/>
                <a:gd name="connsiteY219" fmla="*/ 6869 h 10000"/>
                <a:gd name="connsiteX220" fmla="*/ 5770 w 10000"/>
                <a:gd name="connsiteY220" fmla="*/ 6781 h 10000"/>
                <a:gd name="connsiteX221" fmla="*/ 5700 w 10000"/>
                <a:gd name="connsiteY221" fmla="*/ 6711 h 10000"/>
                <a:gd name="connsiteX222" fmla="*/ 5639 w 10000"/>
                <a:gd name="connsiteY222" fmla="*/ 6669 h 10000"/>
                <a:gd name="connsiteX223" fmla="*/ 5568 w 10000"/>
                <a:gd name="connsiteY223" fmla="*/ 6597 h 10000"/>
                <a:gd name="connsiteX224" fmla="*/ 5502 w 10000"/>
                <a:gd name="connsiteY224" fmla="*/ 6551 h 10000"/>
                <a:gd name="connsiteX225" fmla="*/ 5463 w 10000"/>
                <a:gd name="connsiteY225" fmla="*/ 6511 h 10000"/>
                <a:gd name="connsiteX226" fmla="*/ 5419 w 10000"/>
                <a:gd name="connsiteY226" fmla="*/ 6496 h 10000"/>
                <a:gd name="connsiteX227" fmla="*/ 5378 w 10000"/>
                <a:gd name="connsiteY227" fmla="*/ 6496 h 10000"/>
                <a:gd name="connsiteX228" fmla="*/ 5344 w 10000"/>
                <a:gd name="connsiteY228" fmla="*/ 6569 h 10000"/>
                <a:gd name="connsiteX229" fmla="*/ 5344 w 10000"/>
                <a:gd name="connsiteY229" fmla="*/ 6610 h 10000"/>
                <a:gd name="connsiteX230" fmla="*/ 5350 w 10000"/>
                <a:gd name="connsiteY230" fmla="*/ 6669 h 10000"/>
                <a:gd name="connsiteX231" fmla="*/ 5355 w 10000"/>
                <a:gd name="connsiteY231" fmla="*/ 6698 h 10000"/>
                <a:gd name="connsiteX232" fmla="*/ 5372 w 10000"/>
                <a:gd name="connsiteY232" fmla="*/ 6724 h 10000"/>
                <a:gd name="connsiteX233" fmla="*/ 5328 w 10000"/>
                <a:gd name="connsiteY233" fmla="*/ 6766 h 10000"/>
                <a:gd name="connsiteX234" fmla="*/ 5272 w 10000"/>
                <a:gd name="connsiteY234" fmla="*/ 6781 h 10000"/>
                <a:gd name="connsiteX235" fmla="*/ 5234 w 10000"/>
                <a:gd name="connsiteY235" fmla="*/ 6811 h 10000"/>
                <a:gd name="connsiteX236" fmla="*/ 5229 w 10000"/>
                <a:gd name="connsiteY236" fmla="*/ 6941 h 10000"/>
                <a:gd name="connsiteX237" fmla="*/ 5284 w 10000"/>
                <a:gd name="connsiteY237" fmla="*/ 6995 h 10000"/>
                <a:gd name="connsiteX238" fmla="*/ 5334 w 10000"/>
                <a:gd name="connsiteY238" fmla="*/ 7038 h 10000"/>
                <a:gd name="connsiteX239" fmla="*/ 5383 w 10000"/>
                <a:gd name="connsiteY239" fmla="*/ 7095 h 10000"/>
                <a:gd name="connsiteX240" fmla="*/ 5440 w 10000"/>
                <a:gd name="connsiteY240" fmla="*/ 7123 h 10000"/>
                <a:gd name="connsiteX241" fmla="*/ 5486 w 10000"/>
                <a:gd name="connsiteY241" fmla="*/ 7178 h 10000"/>
                <a:gd name="connsiteX242" fmla="*/ 5542 w 10000"/>
                <a:gd name="connsiteY242" fmla="*/ 7239 h 10000"/>
                <a:gd name="connsiteX243" fmla="*/ 5588 w 10000"/>
                <a:gd name="connsiteY243" fmla="*/ 7325 h 10000"/>
                <a:gd name="connsiteX244" fmla="*/ 5632 w 10000"/>
                <a:gd name="connsiteY244" fmla="*/ 7410 h 10000"/>
                <a:gd name="connsiteX245" fmla="*/ 5593 w 10000"/>
                <a:gd name="connsiteY245" fmla="*/ 7423 h 10000"/>
                <a:gd name="connsiteX246" fmla="*/ 5547 w 10000"/>
                <a:gd name="connsiteY246" fmla="*/ 7423 h 10000"/>
                <a:gd name="connsiteX247" fmla="*/ 5508 w 10000"/>
                <a:gd name="connsiteY247" fmla="*/ 7410 h 10000"/>
                <a:gd name="connsiteX248" fmla="*/ 5463 w 10000"/>
                <a:gd name="connsiteY248" fmla="*/ 7367 h 10000"/>
                <a:gd name="connsiteX249" fmla="*/ 5419 w 10000"/>
                <a:gd name="connsiteY249" fmla="*/ 7339 h 10000"/>
                <a:gd name="connsiteX250" fmla="*/ 5372 w 10000"/>
                <a:gd name="connsiteY250" fmla="*/ 7325 h 10000"/>
                <a:gd name="connsiteX251" fmla="*/ 5334 w 10000"/>
                <a:gd name="connsiteY251" fmla="*/ 7353 h 10000"/>
                <a:gd name="connsiteX252" fmla="*/ 5289 w 10000"/>
                <a:gd name="connsiteY252" fmla="*/ 7410 h 10000"/>
                <a:gd name="connsiteX253" fmla="*/ 5306 w 10000"/>
                <a:gd name="connsiteY253" fmla="*/ 7580 h 10000"/>
                <a:gd name="connsiteX254" fmla="*/ 5344 w 10000"/>
                <a:gd name="connsiteY254" fmla="*/ 7738 h 10000"/>
                <a:gd name="connsiteX255" fmla="*/ 5389 w 10000"/>
                <a:gd name="connsiteY255" fmla="*/ 7850 h 10000"/>
                <a:gd name="connsiteX256" fmla="*/ 5447 w 10000"/>
                <a:gd name="connsiteY256" fmla="*/ 7963 h 10000"/>
                <a:gd name="connsiteX257" fmla="*/ 5502 w 10000"/>
                <a:gd name="connsiteY257" fmla="*/ 8078 h 10000"/>
                <a:gd name="connsiteX258" fmla="*/ 5562 w 10000"/>
                <a:gd name="connsiteY258" fmla="*/ 8206 h 10000"/>
                <a:gd name="connsiteX259" fmla="*/ 5604 w 10000"/>
                <a:gd name="connsiteY259" fmla="*/ 8376 h 10000"/>
                <a:gd name="connsiteX260" fmla="*/ 5644 w 10000"/>
                <a:gd name="connsiteY260" fmla="*/ 8547 h 10000"/>
                <a:gd name="connsiteX261" fmla="*/ 5542 w 10000"/>
                <a:gd name="connsiteY261" fmla="*/ 8606 h 10000"/>
                <a:gd name="connsiteX262" fmla="*/ 5429 w 10000"/>
                <a:gd name="connsiteY262" fmla="*/ 8664 h 10000"/>
                <a:gd name="connsiteX263" fmla="*/ 5328 w 10000"/>
                <a:gd name="connsiteY263" fmla="*/ 8750 h 10000"/>
                <a:gd name="connsiteX264" fmla="*/ 5224 w 10000"/>
                <a:gd name="connsiteY264" fmla="*/ 8835 h 10000"/>
                <a:gd name="connsiteX265" fmla="*/ 5121 w 10000"/>
                <a:gd name="connsiteY265" fmla="*/ 8920 h 10000"/>
                <a:gd name="connsiteX266" fmla="*/ 5013 w 10000"/>
                <a:gd name="connsiteY266" fmla="*/ 8977 h 10000"/>
                <a:gd name="connsiteX267" fmla="*/ 4904 w 10000"/>
                <a:gd name="connsiteY267" fmla="*/ 9033 h 10000"/>
                <a:gd name="connsiteX268" fmla="*/ 4800 w 10000"/>
                <a:gd name="connsiteY268" fmla="*/ 9048 h 10000"/>
                <a:gd name="connsiteX269" fmla="*/ 4822 w 10000"/>
                <a:gd name="connsiteY269" fmla="*/ 8693 h 10000"/>
                <a:gd name="connsiteX270" fmla="*/ 4832 w 10000"/>
                <a:gd name="connsiteY270" fmla="*/ 8292 h 10000"/>
                <a:gd name="connsiteX271" fmla="*/ 4822 w 10000"/>
                <a:gd name="connsiteY271" fmla="*/ 7907 h 10000"/>
                <a:gd name="connsiteX272" fmla="*/ 4800 w 10000"/>
                <a:gd name="connsiteY272" fmla="*/ 7551 h 10000"/>
                <a:gd name="connsiteX273" fmla="*/ 4772 w 10000"/>
                <a:gd name="connsiteY273" fmla="*/ 7437 h 10000"/>
                <a:gd name="connsiteX274" fmla="*/ 4744 w 10000"/>
                <a:gd name="connsiteY274" fmla="*/ 7310 h 10000"/>
                <a:gd name="connsiteX275" fmla="*/ 4710 w 10000"/>
                <a:gd name="connsiteY275" fmla="*/ 7194 h 10000"/>
                <a:gd name="connsiteX276" fmla="*/ 4659 w 10000"/>
                <a:gd name="connsiteY276" fmla="*/ 7151 h 10000"/>
                <a:gd name="connsiteX277" fmla="*/ 4607 w 10000"/>
                <a:gd name="connsiteY277" fmla="*/ 7394 h 10000"/>
                <a:gd name="connsiteX278" fmla="*/ 4575 w 10000"/>
                <a:gd name="connsiteY278" fmla="*/ 7639 h 10000"/>
                <a:gd name="connsiteX279" fmla="*/ 4540 w 10000"/>
                <a:gd name="connsiteY279" fmla="*/ 7879 h 10000"/>
                <a:gd name="connsiteX280" fmla="*/ 4483 w 10000"/>
                <a:gd name="connsiteY280" fmla="*/ 8106 h 10000"/>
                <a:gd name="connsiteX281" fmla="*/ 4260 w 10000"/>
                <a:gd name="connsiteY281" fmla="*/ 7151 h 10000"/>
                <a:gd name="connsiteX282" fmla="*/ 4192 w 10000"/>
                <a:gd name="connsiteY282" fmla="*/ 7151 h 10000"/>
                <a:gd name="connsiteX283" fmla="*/ 4192 w 10000"/>
                <a:gd name="connsiteY283" fmla="*/ 7310 h 10000"/>
                <a:gd name="connsiteX284" fmla="*/ 4239 w 10000"/>
                <a:gd name="connsiteY284" fmla="*/ 7480 h 10000"/>
                <a:gd name="connsiteX285" fmla="*/ 4278 w 10000"/>
                <a:gd name="connsiteY285" fmla="*/ 7666 h 10000"/>
                <a:gd name="connsiteX286" fmla="*/ 4309 w 10000"/>
                <a:gd name="connsiteY286" fmla="*/ 7850 h 10000"/>
                <a:gd name="connsiteX287" fmla="*/ 4343 w 10000"/>
                <a:gd name="connsiteY287" fmla="*/ 8050 h 10000"/>
                <a:gd name="connsiteX288" fmla="*/ 4372 w 10000"/>
                <a:gd name="connsiteY288" fmla="*/ 8221 h 10000"/>
                <a:gd name="connsiteX289" fmla="*/ 4400 w 10000"/>
                <a:gd name="connsiteY289" fmla="*/ 8418 h 10000"/>
                <a:gd name="connsiteX290" fmla="*/ 4418 w 10000"/>
                <a:gd name="connsiteY290" fmla="*/ 8635 h 10000"/>
                <a:gd name="connsiteX291" fmla="*/ 4439 w 10000"/>
                <a:gd name="connsiteY291" fmla="*/ 8835 h 10000"/>
                <a:gd name="connsiteX292" fmla="*/ 4490 w 10000"/>
                <a:gd name="connsiteY292" fmla="*/ 8805 h 10000"/>
                <a:gd name="connsiteX293" fmla="*/ 4535 w 10000"/>
                <a:gd name="connsiteY293" fmla="*/ 8723 h 10000"/>
                <a:gd name="connsiteX294" fmla="*/ 4570 w 10000"/>
                <a:gd name="connsiteY294" fmla="*/ 8635 h 10000"/>
                <a:gd name="connsiteX295" fmla="*/ 4601 w 10000"/>
                <a:gd name="connsiteY295" fmla="*/ 8534 h 10000"/>
                <a:gd name="connsiteX296" fmla="*/ 4624 w 10000"/>
                <a:gd name="connsiteY296" fmla="*/ 8418 h 10000"/>
                <a:gd name="connsiteX297" fmla="*/ 4649 w 10000"/>
                <a:gd name="connsiteY297" fmla="*/ 8292 h 10000"/>
                <a:gd name="connsiteX298" fmla="*/ 4667 w 10000"/>
                <a:gd name="connsiteY298" fmla="*/ 8178 h 10000"/>
                <a:gd name="connsiteX299" fmla="*/ 4689 w 10000"/>
                <a:gd name="connsiteY299" fmla="*/ 8066 h 10000"/>
                <a:gd name="connsiteX300" fmla="*/ 4710 w 10000"/>
                <a:gd name="connsiteY300" fmla="*/ 8178 h 10000"/>
                <a:gd name="connsiteX301" fmla="*/ 4700 w 10000"/>
                <a:gd name="connsiteY301" fmla="*/ 8432 h 10000"/>
                <a:gd name="connsiteX302" fmla="*/ 4673 w 10000"/>
                <a:gd name="connsiteY302" fmla="*/ 8705 h 10000"/>
                <a:gd name="connsiteX303" fmla="*/ 4649 w 10000"/>
                <a:gd name="connsiteY303" fmla="*/ 8948 h 10000"/>
                <a:gd name="connsiteX304" fmla="*/ 4607 w 10000"/>
                <a:gd name="connsiteY304" fmla="*/ 9205 h 10000"/>
                <a:gd name="connsiteX305" fmla="*/ 4570 w 10000"/>
                <a:gd name="connsiteY305" fmla="*/ 9459 h 10000"/>
                <a:gd name="connsiteX306" fmla="*/ 4530 w 10000"/>
                <a:gd name="connsiteY306" fmla="*/ 9703 h 10000"/>
                <a:gd name="connsiteX307" fmla="*/ 4734 w 10000"/>
                <a:gd name="connsiteY307" fmla="*/ 9861 h 10000"/>
                <a:gd name="connsiteX308" fmla="*/ 4749 w 10000"/>
                <a:gd name="connsiteY308" fmla="*/ 9673 h 10000"/>
                <a:gd name="connsiteX309" fmla="*/ 4772 w 10000"/>
                <a:gd name="connsiteY309" fmla="*/ 9516 h 10000"/>
                <a:gd name="connsiteX310" fmla="*/ 4888 w 10000"/>
                <a:gd name="connsiteY310" fmla="*/ 9474 h 10000"/>
                <a:gd name="connsiteX311" fmla="*/ 5013 w 10000"/>
                <a:gd name="connsiteY311" fmla="*/ 9389 h 10000"/>
                <a:gd name="connsiteX312" fmla="*/ 5137 w 10000"/>
                <a:gd name="connsiteY312" fmla="*/ 9304 h 10000"/>
                <a:gd name="connsiteX313" fmla="*/ 5261 w 10000"/>
                <a:gd name="connsiteY313" fmla="*/ 9233 h 10000"/>
                <a:gd name="connsiteX314" fmla="*/ 5383 w 10000"/>
                <a:gd name="connsiteY314" fmla="*/ 9148 h 10000"/>
                <a:gd name="connsiteX315" fmla="*/ 5502 w 10000"/>
                <a:gd name="connsiteY315" fmla="*/ 9063 h 10000"/>
                <a:gd name="connsiteX316" fmla="*/ 5627 w 10000"/>
                <a:gd name="connsiteY316" fmla="*/ 8977 h 10000"/>
                <a:gd name="connsiteX317" fmla="*/ 5747 w 10000"/>
                <a:gd name="connsiteY317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9408 w 10000"/>
                <a:gd name="connsiteY56" fmla="*/ 2906 h 10000"/>
                <a:gd name="connsiteX57" fmla="*/ 8484 w 10000"/>
                <a:gd name="connsiteY57" fmla="*/ 2763 h 10000"/>
                <a:gd name="connsiteX58" fmla="*/ 8370 w 10000"/>
                <a:gd name="connsiteY58" fmla="*/ 2593 h 10000"/>
                <a:gd name="connsiteX59" fmla="*/ 8322 w 10000"/>
                <a:gd name="connsiteY59" fmla="*/ 2478 h 10000"/>
                <a:gd name="connsiteX60" fmla="*/ 8278 w 10000"/>
                <a:gd name="connsiteY60" fmla="*/ 2351 h 10000"/>
                <a:gd name="connsiteX61" fmla="*/ 8300 w 10000"/>
                <a:gd name="connsiteY61" fmla="*/ 2295 h 10000"/>
                <a:gd name="connsiteX62" fmla="*/ 8317 w 10000"/>
                <a:gd name="connsiteY62" fmla="*/ 2238 h 10000"/>
                <a:gd name="connsiteX63" fmla="*/ 8334 w 10000"/>
                <a:gd name="connsiteY63" fmla="*/ 2168 h 10000"/>
                <a:gd name="connsiteX64" fmla="*/ 8350 w 10000"/>
                <a:gd name="connsiteY64" fmla="*/ 2112 h 10000"/>
                <a:gd name="connsiteX65" fmla="*/ 8397 w 10000"/>
                <a:gd name="connsiteY65" fmla="*/ 1753 h 10000"/>
                <a:gd name="connsiteX66" fmla="*/ 8414 w 10000"/>
                <a:gd name="connsiteY66" fmla="*/ 1397 h 10000"/>
                <a:gd name="connsiteX67" fmla="*/ 8414 w 10000"/>
                <a:gd name="connsiteY67" fmla="*/ 1042 h 10000"/>
                <a:gd name="connsiteX68" fmla="*/ 8403 w 10000"/>
                <a:gd name="connsiteY68" fmla="*/ 685 h 10000"/>
                <a:gd name="connsiteX69" fmla="*/ 8370 w 10000"/>
                <a:gd name="connsiteY69" fmla="*/ 330 h 10000"/>
                <a:gd name="connsiteX70" fmla="*/ 8317 w 10000"/>
                <a:gd name="connsiteY70" fmla="*/ 0 h 10000"/>
                <a:gd name="connsiteX71" fmla="*/ 7834 w 10000"/>
                <a:gd name="connsiteY71" fmla="*/ 1925 h 10000"/>
                <a:gd name="connsiteX72" fmla="*/ 7704 w 10000"/>
                <a:gd name="connsiteY72" fmla="*/ 1955 h 10000"/>
                <a:gd name="connsiteX73" fmla="*/ 7580 w 10000"/>
                <a:gd name="connsiteY73" fmla="*/ 2025 h 10000"/>
                <a:gd name="connsiteX74" fmla="*/ 7457 w 10000"/>
                <a:gd name="connsiteY74" fmla="*/ 2112 h 10000"/>
                <a:gd name="connsiteX75" fmla="*/ 7338 w 10000"/>
                <a:gd name="connsiteY75" fmla="*/ 2195 h 10000"/>
                <a:gd name="connsiteX76" fmla="*/ 7224 w 10000"/>
                <a:gd name="connsiteY76" fmla="*/ 2337 h 10000"/>
                <a:gd name="connsiteX77" fmla="*/ 6050 w 10000"/>
                <a:gd name="connsiteY77" fmla="*/ 6569 h 10000"/>
                <a:gd name="connsiteX78" fmla="*/ 5932 w 10000"/>
                <a:gd name="connsiteY78" fmla="*/ 6439 h 10000"/>
                <a:gd name="connsiteX79" fmla="*/ 5834 w 10000"/>
                <a:gd name="connsiteY79" fmla="*/ 6371 h 10000"/>
                <a:gd name="connsiteX80" fmla="*/ 5747 w 10000"/>
                <a:gd name="connsiteY80" fmla="*/ 6284 h 10000"/>
                <a:gd name="connsiteX81" fmla="*/ 5656 w 10000"/>
                <a:gd name="connsiteY81" fmla="*/ 6185 h 10000"/>
                <a:gd name="connsiteX82" fmla="*/ 5573 w 10000"/>
                <a:gd name="connsiteY82" fmla="*/ 6100 h 10000"/>
                <a:gd name="connsiteX83" fmla="*/ 5514 w 10000"/>
                <a:gd name="connsiteY83" fmla="*/ 6000 h 10000"/>
                <a:gd name="connsiteX84" fmla="*/ 5486 w 10000"/>
                <a:gd name="connsiteY84" fmla="*/ 5886 h 10000"/>
                <a:gd name="connsiteX85" fmla="*/ 5372 w 10000"/>
                <a:gd name="connsiteY85" fmla="*/ 5928 h 10000"/>
                <a:gd name="connsiteX86" fmla="*/ 5188 w 10000"/>
                <a:gd name="connsiteY86" fmla="*/ 6013 h 10000"/>
                <a:gd name="connsiteX87" fmla="*/ 4958 w 10000"/>
                <a:gd name="connsiteY87" fmla="*/ 6100 h 10000"/>
                <a:gd name="connsiteX88" fmla="*/ 4683 w 10000"/>
                <a:gd name="connsiteY88" fmla="*/ 6226 h 10000"/>
                <a:gd name="connsiteX89" fmla="*/ 4367 w 10000"/>
                <a:gd name="connsiteY89" fmla="*/ 6355 h 10000"/>
                <a:gd name="connsiteX90" fmla="*/ 4028 w 10000"/>
                <a:gd name="connsiteY90" fmla="*/ 6483 h 10000"/>
                <a:gd name="connsiteX91" fmla="*/ 3680 w 10000"/>
                <a:gd name="connsiteY91" fmla="*/ 6637 h 10000"/>
                <a:gd name="connsiteX92" fmla="*/ 3324 w 10000"/>
                <a:gd name="connsiteY92" fmla="*/ 6781 h 10000"/>
                <a:gd name="connsiteX93" fmla="*/ 2974 w 10000"/>
                <a:gd name="connsiteY93" fmla="*/ 6925 h 10000"/>
                <a:gd name="connsiteX94" fmla="*/ 2645 w 10000"/>
                <a:gd name="connsiteY94" fmla="*/ 7082 h 10000"/>
                <a:gd name="connsiteX95" fmla="*/ 2337 w 10000"/>
                <a:gd name="connsiteY95" fmla="*/ 7208 h 10000"/>
                <a:gd name="connsiteX96" fmla="*/ 2054 w 10000"/>
                <a:gd name="connsiteY96" fmla="*/ 7325 h 10000"/>
                <a:gd name="connsiteX97" fmla="*/ 1824 w 10000"/>
                <a:gd name="connsiteY97" fmla="*/ 7423 h 10000"/>
                <a:gd name="connsiteX98" fmla="*/ 1648 w 10000"/>
                <a:gd name="connsiteY98" fmla="*/ 7480 h 10000"/>
                <a:gd name="connsiteX99" fmla="*/ 1529 w 10000"/>
                <a:gd name="connsiteY99" fmla="*/ 7538 h 10000"/>
                <a:gd name="connsiteX100" fmla="*/ 1492 w 10000"/>
                <a:gd name="connsiteY100" fmla="*/ 7551 h 10000"/>
                <a:gd name="connsiteX101" fmla="*/ 1400 w 10000"/>
                <a:gd name="connsiteY101" fmla="*/ 7480 h 10000"/>
                <a:gd name="connsiteX102" fmla="*/ 1311 w 10000"/>
                <a:gd name="connsiteY102" fmla="*/ 7410 h 10000"/>
                <a:gd name="connsiteX103" fmla="*/ 1228 w 10000"/>
                <a:gd name="connsiteY103" fmla="*/ 7339 h 10000"/>
                <a:gd name="connsiteX104" fmla="*/ 1138 w 10000"/>
                <a:gd name="connsiteY104" fmla="*/ 7254 h 10000"/>
                <a:gd name="connsiteX105" fmla="*/ 1046 w 10000"/>
                <a:gd name="connsiteY105" fmla="*/ 7178 h 10000"/>
                <a:gd name="connsiteX106" fmla="*/ 956 w 10000"/>
                <a:gd name="connsiteY106" fmla="*/ 7095 h 10000"/>
                <a:gd name="connsiteX107" fmla="*/ 871 w 10000"/>
                <a:gd name="connsiteY107" fmla="*/ 7024 h 10000"/>
                <a:gd name="connsiteX108" fmla="*/ 783 w 10000"/>
                <a:gd name="connsiteY108" fmla="*/ 6941 h 10000"/>
                <a:gd name="connsiteX109" fmla="*/ 694 w 10000"/>
                <a:gd name="connsiteY109" fmla="*/ 6869 h 10000"/>
                <a:gd name="connsiteX110" fmla="*/ 600 w 10000"/>
                <a:gd name="connsiteY110" fmla="*/ 6798 h 10000"/>
                <a:gd name="connsiteX111" fmla="*/ 517 w 10000"/>
                <a:gd name="connsiteY111" fmla="*/ 6711 h 10000"/>
                <a:gd name="connsiteX112" fmla="*/ 423 w 10000"/>
                <a:gd name="connsiteY112" fmla="*/ 6653 h 10000"/>
                <a:gd name="connsiteX113" fmla="*/ 333 w 10000"/>
                <a:gd name="connsiteY113" fmla="*/ 6582 h 10000"/>
                <a:gd name="connsiteX114" fmla="*/ 243 w 10000"/>
                <a:gd name="connsiteY114" fmla="*/ 6511 h 10000"/>
                <a:gd name="connsiteX115" fmla="*/ 152 w 10000"/>
                <a:gd name="connsiteY115" fmla="*/ 6455 h 10000"/>
                <a:gd name="connsiteX116" fmla="*/ 61 w 10000"/>
                <a:gd name="connsiteY116" fmla="*/ 6385 h 10000"/>
                <a:gd name="connsiteX117" fmla="*/ 0 w 10000"/>
                <a:gd name="connsiteY117" fmla="*/ 6551 h 10000"/>
                <a:gd name="connsiteX118" fmla="*/ 15 w 10000"/>
                <a:gd name="connsiteY118" fmla="*/ 6582 h 10000"/>
                <a:gd name="connsiteX119" fmla="*/ 55 w 10000"/>
                <a:gd name="connsiteY119" fmla="*/ 6637 h 10000"/>
                <a:gd name="connsiteX120" fmla="*/ 116 w 10000"/>
                <a:gd name="connsiteY120" fmla="*/ 6698 h 10000"/>
                <a:gd name="connsiteX121" fmla="*/ 195 w 10000"/>
                <a:gd name="connsiteY121" fmla="*/ 6781 h 10000"/>
                <a:gd name="connsiteX122" fmla="*/ 293 w 10000"/>
                <a:gd name="connsiteY122" fmla="*/ 6869 h 10000"/>
                <a:gd name="connsiteX123" fmla="*/ 402 w 10000"/>
                <a:gd name="connsiteY123" fmla="*/ 6967 h 10000"/>
                <a:gd name="connsiteX124" fmla="*/ 505 w 10000"/>
                <a:gd name="connsiteY124" fmla="*/ 7082 h 10000"/>
                <a:gd name="connsiteX125" fmla="*/ 617 w 10000"/>
                <a:gd name="connsiteY125" fmla="*/ 7178 h 10000"/>
                <a:gd name="connsiteX126" fmla="*/ 731 w 10000"/>
                <a:gd name="connsiteY126" fmla="*/ 7296 h 10000"/>
                <a:gd name="connsiteX127" fmla="*/ 837 w 10000"/>
                <a:gd name="connsiteY127" fmla="*/ 7394 h 10000"/>
                <a:gd name="connsiteX128" fmla="*/ 946 w 10000"/>
                <a:gd name="connsiteY128" fmla="*/ 7480 h 10000"/>
                <a:gd name="connsiteX129" fmla="*/ 1034 w 10000"/>
                <a:gd name="connsiteY129" fmla="*/ 7566 h 10000"/>
                <a:gd name="connsiteX130" fmla="*/ 1107 w 10000"/>
                <a:gd name="connsiteY130" fmla="*/ 7653 h 10000"/>
                <a:gd name="connsiteX131" fmla="*/ 1169 w 10000"/>
                <a:gd name="connsiteY131" fmla="*/ 7694 h 10000"/>
                <a:gd name="connsiteX132" fmla="*/ 1212 w 10000"/>
                <a:gd name="connsiteY132" fmla="*/ 7738 h 10000"/>
                <a:gd name="connsiteX133" fmla="*/ 1223 w 10000"/>
                <a:gd name="connsiteY133" fmla="*/ 7753 h 10000"/>
                <a:gd name="connsiteX134" fmla="*/ 1217 w 10000"/>
                <a:gd name="connsiteY134" fmla="*/ 7753 h 10000"/>
                <a:gd name="connsiteX135" fmla="*/ 1194 w 10000"/>
                <a:gd name="connsiteY135" fmla="*/ 7766 h 10000"/>
                <a:gd name="connsiteX136" fmla="*/ 1169 w 10000"/>
                <a:gd name="connsiteY136" fmla="*/ 7795 h 10000"/>
                <a:gd name="connsiteX137" fmla="*/ 1138 w 10000"/>
                <a:gd name="connsiteY137" fmla="*/ 7836 h 10000"/>
                <a:gd name="connsiteX138" fmla="*/ 1096 w 10000"/>
                <a:gd name="connsiteY138" fmla="*/ 7865 h 10000"/>
                <a:gd name="connsiteX139" fmla="*/ 1062 w 10000"/>
                <a:gd name="connsiteY139" fmla="*/ 7907 h 10000"/>
                <a:gd name="connsiteX140" fmla="*/ 1034 w 10000"/>
                <a:gd name="connsiteY140" fmla="*/ 7950 h 10000"/>
                <a:gd name="connsiteX141" fmla="*/ 1006 w 10000"/>
                <a:gd name="connsiteY141" fmla="*/ 7993 h 10000"/>
                <a:gd name="connsiteX142" fmla="*/ 2761 w 10000"/>
                <a:gd name="connsiteY142" fmla="*/ 9944 h 10000"/>
                <a:gd name="connsiteX143" fmla="*/ 2798 w 10000"/>
                <a:gd name="connsiteY143" fmla="*/ 9987 h 10000"/>
                <a:gd name="connsiteX144" fmla="*/ 2825 w 10000"/>
                <a:gd name="connsiteY144" fmla="*/ 10000 h 10000"/>
                <a:gd name="connsiteX145" fmla="*/ 2858 w 10000"/>
                <a:gd name="connsiteY145" fmla="*/ 10000 h 10000"/>
                <a:gd name="connsiteX146" fmla="*/ 2893 w 10000"/>
                <a:gd name="connsiteY146" fmla="*/ 9928 h 10000"/>
                <a:gd name="connsiteX147" fmla="*/ 1384 w 10000"/>
                <a:gd name="connsiteY147" fmla="*/ 8106 h 10000"/>
                <a:gd name="connsiteX148" fmla="*/ 1486 w 10000"/>
                <a:gd name="connsiteY148" fmla="*/ 8050 h 10000"/>
                <a:gd name="connsiteX149" fmla="*/ 1661 w 10000"/>
                <a:gd name="connsiteY149" fmla="*/ 7963 h 10000"/>
                <a:gd name="connsiteX150" fmla="*/ 1890 w 10000"/>
                <a:gd name="connsiteY150" fmla="*/ 7836 h 10000"/>
                <a:gd name="connsiteX151" fmla="*/ 2167 w 10000"/>
                <a:gd name="connsiteY151" fmla="*/ 7694 h 10000"/>
                <a:gd name="connsiteX152" fmla="*/ 2482 w 10000"/>
                <a:gd name="connsiteY152" fmla="*/ 7551 h 10000"/>
                <a:gd name="connsiteX153" fmla="*/ 2825 w 10000"/>
                <a:gd name="connsiteY153" fmla="*/ 7394 h 10000"/>
                <a:gd name="connsiteX154" fmla="*/ 3190 w 10000"/>
                <a:gd name="connsiteY154" fmla="*/ 7208 h 10000"/>
                <a:gd name="connsiteX155" fmla="*/ 3550 w 10000"/>
                <a:gd name="connsiteY155" fmla="*/ 7038 h 10000"/>
                <a:gd name="connsiteX156" fmla="*/ 3916 w 10000"/>
                <a:gd name="connsiteY156" fmla="*/ 6881 h 10000"/>
                <a:gd name="connsiteX157" fmla="*/ 4260 w 10000"/>
                <a:gd name="connsiteY157" fmla="*/ 6711 h 10000"/>
                <a:gd name="connsiteX158" fmla="*/ 4581 w 10000"/>
                <a:gd name="connsiteY158" fmla="*/ 6569 h 10000"/>
                <a:gd name="connsiteX159" fmla="*/ 4867 w 10000"/>
                <a:gd name="connsiteY159" fmla="*/ 6426 h 10000"/>
                <a:gd name="connsiteX160" fmla="*/ 5115 w 10000"/>
                <a:gd name="connsiteY160" fmla="*/ 6326 h 10000"/>
                <a:gd name="connsiteX161" fmla="*/ 5296 w 10000"/>
                <a:gd name="connsiteY161" fmla="*/ 6226 h 10000"/>
                <a:gd name="connsiteX162" fmla="*/ 5419 w 10000"/>
                <a:gd name="connsiteY162" fmla="*/ 6170 h 10000"/>
                <a:gd name="connsiteX163" fmla="*/ 5457 w 10000"/>
                <a:gd name="connsiteY163" fmla="*/ 6158 h 10000"/>
                <a:gd name="connsiteX164" fmla="*/ 5527 w 10000"/>
                <a:gd name="connsiteY164" fmla="*/ 6255 h 10000"/>
                <a:gd name="connsiteX165" fmla="*/ 5598 w 10000"/>
                <a:gd name="connsiteY165" fmla="*/ 6355 h 10000"/>
                <a:gd name="connsiteX166" fmla="*/ 5677 w 10000"/>
                <a:gd name="connsiteY166" fmla="*/ 6455 h 10000"/>
                <a:gd name="connsiteX167" fmla="*/ 5757 w 10000"/>
                <a:gd name="connsiteY167" fmla="*/ 6569 h 10000"/>
                <a:gd name="connsiteX168" fmla="*/ 5824 w 10000"/>
                <a:gd name="connsiteY168" fmla="*/ 6683 h 10000"/>
                <a:gd name="connsiteX169" fmla="*/ 5897 w 10000"/>
                <a:gd name="connsiteY169" fmla="*/ 6798 h 10000"/>
                <a:gd name="connsiteX170" fmla="*/ 5965 w 10000"/>
                <a:gd name="connsiteY170" fmla="*/ 6910 h 10000"/>
                <a:gd name="connsiteX171" fmla="*/ 6034 w 10000"/>
                <a:gd name="connsiteY171" fmla="*/ 7038 h 10000"/>
                <a:gd name="connsiteX172" fmla="*/ 6029 w 10000"/>
                <a:gd name="connsiteY172" fmla="*/ 7464 h 10000"/>
                <a:gd name="connsiteX173" fmla="*/ 6000 w 10000"/>
                <a:gd name="connsiteY173" fmla="*/ 7865 h 10000"/>
                <a:gd name="connsiteX174" fmla="*/ 5965 w 10000"/>
                <a:gd name="connsiteY174" fmla="*/ 8279 h 10000"/>
                <a:gd name="connsiteX175" fmla="*/ 5932 w 10000"/>
                <a:gd name="connsiteY175" fmla="*/ 8649 h 10000"/>
                <a:gd name="connsiteX176" fmla="*/ 5886 w 10000"/>
                <a:gd name="connsiteY176" fmla="*/ 8519 h 10000"/>
                <a:gd name="connsiteX177" fmla="*/ 5834 w 10000"/>
                <a:gd name="connsiteY177" fmla="*/ 8391 h 10000"/>
                <a:gd name="connsiteX178" fmla="*/ 5791 w 10000"/>
                <a:gd name="connsiteY178" fmla="*/ 8263 h 10000"/>
                <a:gd name="connsiteX179" fmla="*/ 5747 w 10000"/>
                <a:gd name="connsiteY179" fmla="*/ 8146 h 10000"/>
                <a:gd name="connsiteX180" fmla="*/ 5700 w 10000"/>
                <a:gd name="connsiteY180" fmla="*/ 8020 h 10000"/>
                <a:gd name="connsiteX181" fmla="*/ 5656 w 10000"/>
                <a:gd name="connsiteY181" fmla="*/ 7907 h 10000"/>
                <a:gd name="connsiteX182" fmla="*/ 5604 w 10000"/>
                <a:gd name="connsiteY182" fmla="*/ 7795 h 10000"/>
                <a:gd name="connsiteX183" fmla="*/ 5547 w 10000"/>
                <a:gd name="connsiteY183" fmla="*/ 7694 h 10000"/>
                <a:gd name="connsiteX184" fmla="*/ 5593 w 10000"/>
                <a:gd name="connsiteY184" fmla="*/ 7694 h 10000"/>
                <a:gd name="connsiteX185" fmla="*/ 5639 w 10000"/>
                <a:gd name="connsiteY185" fmla="*/ 7738 h 10000"/>
                <a:gd name="connsiteX186" fmla="*/ 5683 w 10000"/>
                <a:gd name="connsiteY186" fmla="*/ 7808 h 10000"/>
                <a:gd name="connsiteX187" fmla="*/ 5723 w 10000"/>
                <a:gd name="connsiteY187" fmla="*/ 7895 h 10000"/>
                <a:gd name="connsiteX188" fmla="*/ 5770 w 10000"/>
                <a:gd name="connsiteY188" fmla="*/ 7980 h 10000"/>
                <a:gd name="connsiteX189" fmla="*/ 5813 w 10000"/>
                <a:gd name="connsiteY189" fmla="*/ 8007 h 10000"/>
                <a:gd name="connsiteX190" fmla="*/ 5857 w 10000"/>
                <a:gd name="connsiteY190" fmla="*/ 8007 h 10000"/>
                <a:gd name="connsiteX191" fmla="*/ 5907 w 10000"/>
                <a:gd name="connsiteY191" fmla="*/ 7950 h 10000"/>
                <a:gd name="connsiteX192" fmla="*/ 5864 w 10000"/>
                <a:gd name="connsiteY192" fmla="*/ 7753 h 10000"/>
                <a:gd name="connsiteX193" fmla="*/ 5807 w 10000"/>
                <a:gd name="connsiteY193" fmla="*/ 7566 h 10000"/>
                <a:gd name="connsiteX194" fmla="*/ 5747 w 10000"/>
                <a:gd name="connsiteY194" fmla="*/ 7410 h 10000"/>
                <a:gd name="connsiteX195" fmla="*/ 5677 w 10000"/>
                <a:gd name="connsiteY195" fmla="*/ 7239 h 10000"/>
                <a:gd name="connsiteX196" fmla="*/ 5604 w 10000"/>
                <a:gd name="connsiteY196" fmla="*/ 7095 h 10000"/>
                <a:gd name="connsiteX197" fmla="*/ 5527 w 10000"/>
                <a:gd name="connsiteY197" fmla="*/ 6967 h 10000"/>
                <a:gd name="connsiteX198" fmla="*/ 5447 w 10000"/>
                <a:gd name="connsiteY198" fmla="*/ 6854 h 10000"/>
                <a:gd name="connsiteX199" fmla="*/ 5372 w 10000"/>
                <a:gd name="connsiteY199" fmla="*/ 6753 h 10000"/>
                <a:gd name="connsiteX200" fmla="*/ 5424 w 10000"/>
                <a:gd name="connsiteY200" fmla="*/ 6766 h 10000"/>
                <a:gd name="connsiteX201" fmla="*/ 5475 w 10000"/>
                <a:gd name="connsiteY201" fmla="*/ 6781 h 10000"/>
                <a:gd name="connsiteX202" fmla="*/ 5527 w 10000"/>
                <a:gd name="connsiteY202" fmla="*/ 6811 h 10000"/>
                <a:gd name="connsiteX203" fmla="*/ 5578 w 10000"/>
                <a:gd name="connsiteY203" fmla="*/ 6854 h 10000"/>
                <a:gd name="connsiteX204" fmla="*/ 5632 w 10000"/>
                <a:gd name="connsiteY204" fmla="*/ 6881 h 10000"/>
                <a:gd name="connsiteX205" fmla="*/ 5683 w 10000"/>
                <a:gd name="connsiteY205" fmla="*/ 6925 h 10000"/>
                <a:gd name="connsiteX206" fmla="*/ 5728 w 10000"/>
                <a:gd name="connsiteY206" fmla="*/ 6981 h 10000"/>
                <a:gd name="connsiteX207" fmla="*/ 5775 w 10000"/>
                <a:gd name="connsiteY207" fmla="*/ 7038 h 10000"/>
                <a:gd name="connsiteX208" fmla="*/ 5801 w 10000"/>
                <a:gd name="connsiteY208" fmla="*/ 7053 h 10000"/>
                <a:gd name="connsiteX209" fmla="*/ 5824 w 10000"/>
                <a:gd name="connsiteY209" fmla="*/ 7108 h 10000"/>
                <a:gd name="connsiteX210" fmla="*/ 5852 w 10000"/>
                <a:gd name="connsiteY210" fmla="*/ 7178 h 10000"/>
                <a:gd name="connsiteX211" fmla="*/ 5870 w 10000"/>
                <a:gd name="connsiteY211" fmla="*/ 7225 h 10000"/>
                <a:gd name="connsiteX212" fmla="*/ 5897 w 10000"/>
                <a:gd name="connsiteY212" fmla="*/ 7296 h 10000"/>
                <a:gd name="connsiteX213" fmla="*/ 5920 w 10000"/>
                <a:gd name="connsiteY213" fmla="*/ 7310 h 10000"/>
                <a:gd name="connsiteX214" fmla="*/ 5947 w 10000"/>
                <a:gd name="connsiteY214" fmla="*/ 7296 h 10000"/>
                <a:gd name="connsiteX215" fmla="*/ 5982 w 10000"/>
                <a:gd name="connsiteY215" fmla="*/ 7225 h 10000"/>
                <a:gd name="connsiteX216" fmla="*/ 5937 w 10000"/>
                <a:gd name="connsiteY216" fmla="*/ 7082 h 10000"/>
                <a:gd name="connsiteX217" fmla="*/ 5886 w 10000"/>
                <a:gd name="connsiteY217" fmla="*/ 6967 h 10000"/>
                <a:gd name="connsiteX218" fmla="*/ 5824 w 10000"/>
                <a:gd name="connsiteY218" fmla="*/ 6869 h 10000"/>
                <a:gd name="connsiteX219" fmla="*/ 5770 w 10000"/>
                <a:gd name="connsiteY219" fmla="*/ 6781 h 10000"/>
                <a:gd name="connsiteX220" fmla="*/ 5700 w 10000"/>
                <a:gd name="connsiteY220" fmla="*/ 6711 h 10000"/>
                <a:gd name="connsiteX221" fmla="*/ 5639 w 10000"/>
                <a:gd name="connsiteY221" fmla="*/ 6669 h 10000"/>
                <a:gd name="connsiteX222" fmla="*/ 5568 w 10000"/>
                <a:gd name="connsiteY222" fmla="*/ 6597 h 10000"/>
                <a:gd name="connsiteX223" fmla="*/ 5502 w 10000"/>
                <a:gd name="connsiteY223" fmla="*/ 6551 h 10000"/>
                <a:gd name="connsiteX224" fmla="*/ 5463 w 10000"/>
                <a:gd name="connsiteY224" fmla="*/ 6511 h 10000"/>
                <a:gd name="connsiteX225" fmla="*/ 5419 w 10000"/>
                <a:gd name="connsiteY225" fmla="*/ 6496 h 10000"/>
                <a:gd name="connsiteX226" fmla="*/ 5378 w 10000"/>
                <a:gd name="connsiteY226" fmla="*/ 6496 h 10000"/>
                <a:gd name="connsiteX227" fmla="*/ 5344 w 10000"/>
                <a:gd name="connsiteY227" fmla="*/ 6569 h 10000"/>
                <a:gd name="connsiteX228" fmla="*/ 5344 w 10000"/>
                <a:gd name="connsiteY228" fmla="*/ 6610 h 10000"/>
                <a:gd name="connsiteX229" fmla="*/ 5350 w 10000"/>
                <a:gd name="connsiteY229" fmla="*/ 6669 h 10000"/>
                <a:gd name="connsiteX230" fmla="*/ 5355 w 10000"/>
                <a:gd name="connsiteY230" fmla="*/ 6698 h 10000"/>
                <a:gd name="connsiteX231" fmla="*/ 5372 w 10000"/>
                <a:gd name="connsiteY231" fmla="*/ 6724 h 10000"/>
                <a:gd name="connsiteX232" fmla="*/ 5328 w 10000"/>
                <a:gd name="connsiteY232" fmla="*/ 6766 h 10000"/>
                <a:gd name="connsiteX233" fmla="*/ 5272 w 10000"/>
                <a:gd name="connsiteY233" fmla="*/ 6781 h 10000"/>
                <a:gd name="connsiteX234" fmla="*/ 5234 w 10000"/>
                <a:gd name="connsiteY234" fmla="*/ 6811 h 10000"/>
                <a:gd name="connsiteX235" fmla="*/ 5229 w 10000"/>
                <a:gd name="connsiteY235" fmla="*/ 6941 h 10000"/>
                <a:gd name="connsiteX236" fmla="*/ 5284 w 10000"/>
                <a:gd name="connsiteY236" fmla="*/ 6995 h 10000"/>
                <a:gd name="connsiteX237" fmla="*/ 5334 w 10000"/>
                <a:gd name="connsiteY237" fmla="*/ 7038 h 10000"/>
                <a:gd name="connsiteX238" fmla="*/ 5383 w 10000"/>
                <a:gd name="connsiteY238" fmla="*/ 7095 h 10000"/>
                <a:gd name="connsiteX239" fmla="*/ 5440 w 10000"/>
                <a:gd name="connsiteY239" fmla="*/ 7123 h 10000"/>
                <a:gd name="connsiteX240" fmla="*/ 5486 w 10000"/>
                <a:gd name="connsiteY240" fmla="*/ 7178 h 10000"/>
                <a:gd name="connsiteX241" fmla="*/ 5542 w 10000"/>
                <a:gd name="connsiteY241" fmla="*/ 7239 h 10000"/>
                <a:gd name="connsiteX242" fmla="*/ 5588 w 10000"/>
                <a:gd name="connsiteY242" fmla="*/ 7325 h 10000"/>
                <a:gd name="connsiteX243" fmla="*/ 5632 w 10000"/>
                <a:gd name="connsiteY243" fmla="*/ 7410 h 10000"/>
                <a:gd name="connsiteX244" fmla="*/ 5593 w 10000"/>
                <a:gd name="connsiteY244" fmla="*/ 7423 h 10000"/>
                <a:gd name="connsiteX245" fmla="*/ 5547 w 10000"/>
                <a:gd name="connsiteY245" fmla="*/ 7423 h 10000"/>
                <a:gd name="connsiteX246" fmla="*/ 5508 w 10000"/>
                <a:gd name="connsiteY246" fmla="*/ 7410 h 10000"/>
                <a:gd name="connsiteX247" fmla="*/ 5463 w 10000"/>
                <a:gd name="connsiteY247" fmla="*/ 7367 h 10000"/>
                <a:gd name="connsiteX248" fmla="*/ 5419 w 10000"/>
                <a:gd name="connsiteY248" fmla="*/ 7339 h 10000"/>
                <a:gd name="connsiteX249" fmla="*/ 5372 w 10000"/>
                <a:gd name="connsiteY249" fmla="*/ 7325 h 10000"/>
                <a:gd name="connsiteX250" fmla="*/ 5334 w 10000"/>
                <a:gd name="connsiteY250" fmla="*/ 7353 h 10000"/>
                <a:gd name="connsiteX251" fmla="*/ 5289 w 10000"/>
                <a:gd name="connsiteY251" fmla="*/ 7410 h 10000"/>
                <a:gd name="connsiteX252" fmla="*/ 5306 w 10000"/>
                <a:gd name="connsiteY252" fmla="*/ 7580 h 10000"/>
                <a:gd name="connsiteX253" fmla="*/ 5344 w 10000"/>
                <a:gd name="connsiteY253" fmla="*/ 7738 h 10000"/>
                <a:gd name="connsiteX254" fmla="*/ 5389 w 10000"/>
                <a:gd name="connsiteY254" fmla="*/ 7850 h 10000"/>
                <a:gd name="connsiteX255" fmla="*/ 5447 w 10000"/>
                <a:gd name="connsiteY255" fmla="*/ 7963 h 10000"/>
                <a:gd name="connsiteX256" fmla="*/ 5502 w 10000"/>
                <a:gd name="connsiteY256" fmla="*/ 8078 h 10000"/>
                <a:gd name="connsiteX257" fmla="*/ 5562 w 10000"/>
                <a:gd name="connsiteY257" fmla="*/ 8206 h 10000"/>
                <a:gd name="connsiteX258" fmla="*/ 5604 w 10000"/>
                <a:gd name="connsiteY258" fmla="*/ 8376 h 10000"/>
                <a:gd name="connsiteX259" fmla="*/ 5644 w 10000"/>
                <a:gd name="connsiteY259" fmla="*/ 8547 h 10000"/>
                <a:gd name="connsiteX260" fmla="*/ 5542 w 10000"/>
                <a:gd name="connsiteY260" fmla="*/ 8606 h 10000"/>
                <a:gd name="connsiteX261" fmla="*/ 5429 w 10000"/>
                <a:gd name="connsiteY261" fmla="*/ 8664 h 10000"/>
                <a:gd name="connsiteX262" fmla="*/ 5328 w 10000"/>
                <a:gd name="connsiteY262" fmla="*/ 8750 h 10000"/>
                <a:gd name="connsiteX263" fmla="*/ 5224 w 10000"/>
                <a:gd name="connsiteY263" fmla="*/ 8835 h 10000"/>
                <a:gd name="connsiteX264" fmla="*/ 5121 w 10000"/>
                <a:gd name="connsiteY264" fmla="*/ 8920 h 10000"/>
                <a:gd name="connsiteX265" fmla="*/ 5013 w 10000"/>
                <a:gd name="connsiteY265" fmla="*/ 8977 h 10000"/>
                <a:gd name="connsiteX266" fmla="*/ 4904 w 10000"/>
                <a:gd name="connsiteY266" fmla="*/ 9033 h 10000"/>
                <a:gd name="connsiteX267" fmla="*/ 4800 w 10000"/>
                <a:gd name="connsiteY267" fmla="*/ 9048 h 10000"/>
                <a:gd name="connsiteX268" fmla="*/ 4822 w 10000"/>
                <a:gd name="connsiteY268" fmla="*/ 8693 h 10000"/>
                <a:gd name="connsiteX269" fmla="*/ 4832 w 10000"/>
                <a:gd name="connsiteY269" fmla="*/ 8292 h 10000"/>
                <a:gd name="connsiteX270" fmla="*/ 4822 w 10000"/>
                <a:gd name="connsiteY270" fmla="*/ 7907 h 10000"/>
                <a:gd name="connsiteX271" fmla="*/ 4800 w 10000"/>
                <a:gd name="connsiteY271" fmla="*/ 7551 h 10000"/>
                <a:gd name="connsiteX272" fmla="*/ 4772 w 10000"/>
                <a:gd name="connsiteY272" fmla="*/ 7437 h 10000"/>
                <a:gd name="connsiteX273" fmla="*/ 4744 w 10000"/>
                <a:gd name="connsiteY273" fmla="*/ 7310 h 10000"/>
                <a:gd name="connsiteX274" fmla="*/ 4710 w 10000"/>
                <a:gd name="connsiteY274" fmla="*/ 7194 h 10000"/>
                <a:gd name="connsiteX275" fmla="*/ 4659 w 10000"/>
                <a:gd name="connsiteY275" fmla="*/ 7151 h 10000"/>
                <a:gd name="connsiteX276" fmla="*/ 4607 w 10000"/>
                <a:gd name="connsiteY276" fmla="*/ 7394 h 10000"/>
                <a:gd name="connsiteX277" fmla="*/ 4575 w 10000"/>
                <a:gd name="connsiteY277" fmla="*/ 7639 h 10000"/>
                <a:gd name="connsiteX278" fmla="*/ 4540 w 10000"/>
                <a:gd name="connsiteY278" fmla="*/ 7879 h 10000"/>
                <a:gd name="connsiteX279" fmla="*/ 4483 w 10000"/>
                <a:gd name="connsiteY279" fmla="*/ 8106 h 10000"/>
                <a:gd name="connsiteX280" fmla="*/ 4260 w 10000"/>
                <a:gd name="connsiteY280" fmla="*/ 7151 h 10000"/>
                <a:gd name="connsiteX281" fmla="*/ 4192 w 10000"/>
                <a:gd name="connsiteY281" fmla="*/ 7151 h 10000"/>
                <a:gd name="connsiteX282" fmla="*/ 4192 w 10000"/>
                <a:gd name="connsiteY282" fmla="*/ 7310 h 10000"/>
                <a:gd name="connsiteX283" fmla="*/ 4239 w 10000"/>
                <a:gd name="connsiteY283" fmla="*/ 7480 h 10000"/>
                <a:gd name="connsiteX284" fmla="*/ 4278 w 10000"/>
                <a:gd name="connsiteY284" fmla="*/ 7666 h 10000"/>
                <a:gd name="connsiteX285" fmla="*/ 4309 w 10000"/>
                <a:gd name="connsiteY285" fmla="*/ 7850 h 10000"/>
                <a:gd name="connsiteX286" fmla="*/ 4343 w 10000"/>
                <a:gd name="connsiteY286" fmla="*/ 8050 h 10000"/>
                <a:gd name="connsiteX287" fmla="*/ 4372 w 10000"/>
                <a:gd name="connsiteY287" fmla="*/ 8221 h 10000"/>
                <a:gd name="connsiteX288" fmla="*/ 4400 w 10000"/>
                <a:gd name="connsiteY288" fmla="*/ 8418 h 10000"/>
                <a:gd name="connsiteX289" fmla="*/ 4418 w 10000"/>
                <a:gd name="connsiteY289" fmla="*/ 8635 h 10000"/>
                <a:gd name="connsiteX290" fmla="*/ 4439 w 10000"/>
                <a:gd name="connsiteY290" fmla="*/ 8835 h 10000"/>
                <a:gd name="connsiteX291" fmla="*/ 4490 w 10000"/>
                <a:gd name="connsiteY291" fmla="*/ 8805 h 10000"/>
                <a:gd name="connsiteX292" fmla="*/ 4535 w 10000"/>
                <a:gd name="connsiteY292" fmla="*/ 8723 h 10000"/>
                <a:gd name="connsiteX293" fmla="*/ 4570 w 10000"/>
                <a:gd name="connsiteY293" fmla="*/ 8635 h 10000"/>
                <a:gd name="connsiteX294" fmla="*/ 4601 w 10000"/>
                <a:gd name="connsiteY294" fmla="*/ 8534 h 10000"/>
                <a:gd name="connsiteX295" fmla="*/ 4624 w 10000"/>
                <a:gd name="connsiteY295" fmla="*/ 8418 h 10000"/>
                <a:gd name="connsiteX296" fmla="*/ 4649 w 10000"/>
                <a:gd name="connsiteY296" fmla="*/ 8292 h 10000"/>
                <a:gd name="connsiteX297" fmla="*/ 4667 w 10000"/>
                <a:gd name="connsiteY297" fmla="*/ 8178 h 10000"/>
                <a:gd name="connsiteX298" fmla="*/ 4689 w 10000"/>
                <a:gd name="connsiteY298" fmla="*/ 8066 h 10000"/>
                <a:gd name="connsiteX299" fmla="*/ 4710 w 10000"/>
                <a:gd name="connsiteY299" fmla="*/ 8178 h 10000"/>
                <a:gd name="connsiteX300" fmla="*/ 4700 w 10000"/>
                <a:gd name="connsiteY300" fmla="*/ 8432 h 10000"/>
                <a:gd name="connsiteX301" fmla="*/ 4673 w 10000"/>
                <a:gd name="connsiteY301" fmla="*/ 8705 h 10000"/>
                <a:gd name="connsiteX302" fmla="*/ 4649 w 10000"/>
                <a:gd name="connsiteY302" fmla="*/ 8948 h 10000"/>
                <a:gd name="connsiteX303" fmla="*/ 4607 w 10000"/>
                <a:gd name="connsiteY303" fmla="*/ 9205 h 10000"/>
                <a:gd name="connsiteX304" fmla="*/ 4570 w 10000"/>
                <a:gd name="connsiteY304" fmla="*/ 9459 h 10000"/>
                <a:gd name="connsiteX305" fmla="*/ 4530 w 10000"/>
                <a:gd name="connsiteY305" fmla="*/ 9703 h 10000"/>
                <a:gd name="connsiteX306" fmla="*/ 4734 w 10000"/>
                <a:gd name="connsiteY306" fmla="*/ 9861 h 10000"/>
                <a:gd name="connsiteX307" fmla="*/ 4749 w 10000"/>
                <a:gd name="connsiteY307" fmla="*/ 9673 h 10000"/>
                <a:gd name="connsiteX308" fmla="*/ 4772 w 10000"/>
                <a:gd name="connsiteY308" fmla="*/ 9516 h 10000"/>
                <a:gd name="connsiteX309" fmla="*/ 4888 w 10000"/>
                <a:gd name="connsiteY309" fmla="*/ 9474 h 10000"/>
                <a:gd name="connsiteX310" fmla="*/ 5013 w 10000"/>
                <a:gd name="connsiteY310" fmla="*/ 9389 h 10000"/>
                <a:gd name="connsiteX311" fmla="*/ 5137 w 10000"/>
                <a:gd name="connsiteY311" fmla="*/ 9304 h 10000"/>
                <a:gd name="connsiteX312" fmla="*/ 5261 w 10000"/>
                <a:gd name="connsiteY312" fmla="*/ 9233 h 10000"/>
                <a:gd name="connsiteX313" fmla="*/ 5383 w 10000"/>
                <a:gd name="connsiteY313" fmla="*/ 9148 h 10000"/>
                <a:gd name="connsiteX314" fmla="*/ 5502 w 10000"/>
                <a:gd name="connsiteY314" fmla="*/ 9063 h 10000"/>
                <a:gd name="connsiteX315" fmla="*/ 5627 w 10000"/>
                <a:gd name="connsiteY315" fmla="*/ 8977 h 10000"/>
                <a:gd name="connsiteX316" fmla="*/ 5747 w 10000"/>
                <a:gd name="connsiteY316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9463 w 10000"/>
                <a:gd name="connsiteY55" fmla="*/ 2823 h 10000"/>
                <a:gd name="connsiteX56" fmla="*/ 8484 w 10000"/>
                <a:gd name="connsiteY56" fmla="*/ 2763 h 10000"/>
                <a:gd name="connsiteX57" fmla="*/ 8370 w 10000"/>
                <a:gd name="connsiteY57" fmla="*/ 2593 h 10000"/>
                <a:gd name="connsiteX58" fmla="*/ 8322 w 10000"/>
                <a:gd name="connsiteY58" fmla="*/ 2478 h 10000"/>
                <a:gd name="connsiteX59" fmla="*/ 8278 w 10000"/>
                <a:gd name="connsiteY59" fmla="*/ 2351 h 10000"/>
                <a:gd name="connsiteX60" fmla="*/ 8300 w 10000"/>
                <a:gd name="connsiteY60" fmla="*/ 2295 h 10000"/>
                <a:gd name="connsiteX61" fmla="*/ 8317 w 10000"/>
                <a:gd name="connsiteY61" fmla="*/ 2238 h 10000"/>
                <a:gd name="connsiteX62" fmla="*/ 8334 w 10000"/>
                <a:gd name="connsiteY62" fmla="*/ 2168 h 10000"/>
                <a:gd name="connsiteX63" fmla="*/ 8350 w 10000"/>
                <a:gd name="connsiteY63" fmla="*/ 2112 h 10000"/>
                <a:gd name="connsiteX64" fmla="*/ 8397 w 10000"/>
                <a:gd name="connsiteY64" fmla="*/ 1753 h 10000"/>
                <a:gd name="connsiteX65" fmla="*/ 8414 w 10000"/>
                <a:gd name="connsiteY65" fmla="*/ 1397 h 10000"/>
                <a:gd name="connsiteX66" fmla="*/ 8414 w 10000"/>
                <a:gd name="connsiteY66" fmla="*/ 1042 h 10000"/>
                <a:gd name="connsiteX67" fmla="*/ 8403 w 10000"/>
                <a:gd name="connsiteY67" fmla="*/ 685 h 10000"/>
                <a:gd name="connsiteX68" fmla="*/ 8370 w 10000"/>
                <a:gd name="connsiteY68" fmla="*/ 330 h 10000"/>
                <a:gd name="connsiteX69" fmla="*/ 8317 w 10000"/>
                <a:gd name="connsiteY69" fmla="*/ 0 h 10000"/>
                <a:gd name="connsiteX70" fmla="*/ 7834 w 10000"/>
                <a:gd name="connsiteY70" fmla="*/ 1925 h 10000"/>
                <a:gd name="connsiteX71" fmla="*/ 7704 w 10000"/>
                <a:gd name="connsiteY71" fmla="*/ 1955 h 10000"/>
                <a:gd name="connsiteX72" fmla="*/ 7580 w 10000"/>
                <a:gd name="connsiteY72" fmla="*/ 2025 h 10000"/>
                <a:gd name="connsiteX73" fmla="*/ 7457 w 10000"/>
                <a:gd name="connsiteY73" fmla="*/ 2112 h 10000"/>
                <a:gd name="connsiteX74" fmla="*/ 7338 w 10000"/>
                <a:gd name="connsiteY74" fmla="*/ 2195 h 10000"/>
                <a:gd name="connsiteX75" fmla="*/ 7224 w 10000"/>
                <a:gd name="connsiteY75" fmla="*/ 2337 h 10000"/>
                <a:gd name="connsiteX76" fmla="*/ 6050 w 10000"/>
                <a:gd name="connsiteY76" fmla="*/ 6569 h 10000"/>
                <a:gd name="connsiteX77" fmla="*/ 5932 w 10000"/>
                <a:gd name="connsiteY77" fmla="*/ 6439 h 10000"/>
                <a:gd name="connsiteX78" fmla="*/ 5834 w 10000"/>
                <a:gd name="connsiteY78" fmla="*/ 6371 h 10000"/>
                <a:gd name="connsiteX79" fmla="*/ 5747 w 10000"/>
                <a:gd name="connsiteY79" fmla="*/ 6284 h 10000"/>
                <a:gd name="connsiteX80" fmla="*/ 5656 w 10000"/>
                <a:gd name="connsiteY80" fmla="*/ 6185 h 10000"/>
                <a:gd name="connsiteX81" fmla="*/ 5573 w 10000"/>
                <a:gd name="connsiteY81" fmla="*/ 6100 h 10000"/>
                <a:gd name="connsiteX82" fmla="*/ 5514 w 10000"/>
                <a:gd name="connsiteY82" fmla="*/ 6000 h 10000"/>
                <a:gd name="connsiteX83" fmla="*/ 5486 w 10000"/>
                <a:gd name="connsiteY83" fmla="*/ 5886 h 10000"/>
                <a:gd name="connsiteX84" fmla="*/ 5372 w 10000"/>
                <a:gd name="connsiteY84" fmla="*/ 5928 h 10000"/>
                <a:gd name="connsiteX85" fmla="*/ 5188 w 10000"/>
                <a:gd name="connsiteY85" fmla="*/ 6013 h 10000"/>
                <a:gd name="connsiteX86" fmla="*/ 4958 w 10000"/>
                <a:gd name="connsiteY86" fmla="*/ 6100 h 10000"/>
                <a:gd name="connsiteX87" fmla="*/ 4683 w 10000"/>
                <a:gd name="connsiteY87" fmla="*/ 6226 h 10000"/>
                <a:gd name="connsiteX88" fmla="*/ 4367 w 10000"/>
                <a:gd name="connsiteY88" fmla="*/ 6355 h 10000"/>
                <a:gd name="connsiteX89" fmla="*/ 4028 w 10000"/>
                <a:gd name="connsiteY89" fmla="*/ 6483 h 10000"/>
                <a:gd name="connsiteX90" fmla="*/ 3680 w 10000"/>
                <a:gd name="connsiteY90" fmla="*/ 6637 h 10000"/>
                <a:gd name="connsiteX91" fmla="*/ 3324 w 10000"/>
                <a:gd name="connsiteY91" fmla="*/ 6781 h 10000"/>
                <a:gd name="connsiteX92" fmla="*/ 2974 w 10000"/>
                <a:gd name="connsiteY92" fmla="*/ 6925 h 10000"/>
                <a:gd name="connsiteX93" fmla="*/ 2645 w 10000"/>
                <a:gd name="connsiteY93" fmla="*/ 7082 h 10000"/>
                <a:gd name="connsiteX94" fmla="*/ 2337 w 10000"/>
                <a:gd name="connsiteY94" fmla="*/ 7208 h 10000"/>
                <a:gd name="connsiteX95" fmla="*/ 2054 w 10000"/>
                <a:gd name="connsiteY95" fmla="*/ 7325 h 10000"/>
                <a:gd name="connsiteX96" fmla="*/ 1824 w 10000"/>
                <a:gd name="connsiteY96" fmla="*/ 7423 h 10000"/>
                <a:gd name="connsiteX97" fmla="*/ 1648 w 10000"/>
                <a:gd name="connsiteY97" fmla="*/ 7480 h 10000"/>
                <a:gd name="connsiteX98" fmla="*/ 1529 w 10000"/>
                <a:gd name="connsiteY98" fmla="*/ 7538 h 10000"/>
                <a:gd name="connsiteX99" fmla="*/ 1492 w 10000"/>
                <a:gd name="connsiteY99" fmla="*/ 7551 h 10000"/>
                <a:gd name="connsiteX100" fmla="*/ 1400 w 10000"/>
                <a:gd name="connsiteY100" fmla="*/ 7480 h 10000"/>
                <a:gd name="connsiteX101" fmla="*/ 1311 w 10000"/>
                <a:gd name="connsiteY101" fmla="*/ 7410 h 10000"/>
                <a:gd name="connsiteX102" fmla="*/ 1228 w 10000"/>
                <a:gd name="connsiteY102" fmla="*/ 7339 h 10000"/>
                <a:gd name="connsiteX103" fmla="*/ 1138 w 10000"/>
                <a:gd name="connsiteY103" fmla="*/ 7254 h 10000"/>
                <a:gd name="connsiteX104" fmla="*/ 1046 w 10000"/>
                <a:gd name="connsiteY104" fmla="*/ 7178 h 10000"/>
                <a:gd name="connsiteX105" fmla="*/ 956 w 10000"/>
                <a:gd name="connsiteY105" fmla="*/ 7095 h 10000"/>
                <a:gd name="connsiteX106" fmla="*/ 871 w 10000"/>
                <a:gd name="connsiteY106" fmla="*/ 7024 h 10000"/>
                <a:gd name="connsiteX107" fmla="*/ 783 w 10000"/>
                <a:gd name="connsiteY107" fmla="*/ 6941 h 10000"/>
                <a:gd name="connsiteX108" fmla="*/ 694 w 10000"/>
                <a:gd name="connsiteY108" fmla="*/ 6869 h 10000"/>
                <a:gd name="connsiteX109" fmla="*/ 600 w 10000"/>
                <a:gd name="connsiteY109" fmla="*/ 6798 h 10000"/>
                <a:gd name="connsiteX110" fmla="*/ 517 w 10000"/>
                <a:gd name="connsiteY110" fmla="*/ 6711 h 10000"/>
                <a:gd name="connsiteX111" fmla="*/ 423 w 10000"/>
                <a:gd name="connsiteY111" fmla="*/ 6653 h 10000"/>
                <a:gd name="connsiteX112" fmla="*/ 333 w 10000"/>
                <a:gd name="connsiteY112" fmla="*/ 6582 h 10000"/>
                <a:gd name="connsiteX113" fmla="*/ 243 w 10000"/>
                <a:gd name="connsiteY113" fmla="*/ 6511 h 10000"/>
                <a:gd name="connsiteX114" fmla="*/ 152 w 10000"/>
                <a:gd name="connsiteY114" fmla="*/ 6455 h 10000"/>
                <a:gd name="connsiteX115" fmla="*/ 61 w 10000"/>
                <a:gd name="connsiteY115" fmla="*/ 6385 h 10000"/>
                <a:gd name="connsiteX116" fmla="*/ 0 w 10000"/>
                <a:gd name="connsiteY116" fmla="*/ 6551 h 10000"/>
                <a:gd name="connsiteX117" fmla="*/ 15 w 10000"/>
                <a:gd name="connsiteY117" fmla="*/ 6582 h 10000"/>
                <a:gd name="connsiteX118" fmla="*/ 55 w 10000"/>
                <a:gd name="connsiteY118" fmla="*/ 6637 h 10000"/>
                <a:gd name="connsiteX119" fmla="*/ 116 w 10000"/>
                <a:gd name="connsiteY119" fmla="*/ 6698 h 10000"/>
                <a:gd name="connsiteX120" fmla="*/ 195 w 10000"/>
                <a:gd name="connsiteY120" fmla="*/ 6781 h 10000"/>
                <a:gd name="connsiteX121" fmla="*/ 293 w 10000"/>
                <a:gd name="connsiteY121" fmla="*/ 6869 h 10000"/>
                <a:gd name="connsiteX122" fmla="*/ 402 w 10000"/>
                <a:gd name="connsiteY122" fmla="*/ 6967 h 10000"/>
                <a:gd name="connsiteX123" fmla="*/ 505 w 10000"/>
                <a:gd name="connsiteY123" fmla="*/ 7082 h 10000"/>
                <a:gd name="connsiteX124" fmla="*/ 617 w 10000"/>
                <a:gd name="connsiteY124" fmla="*/ 7178 h 10000"/>
                <a:gd name="connsiteX125" fmla="*/ 731 w 10000"/>
                <a:gd name="connsiteY125" fmla="*/ 7296 h 10000"/>
                <a:gd name="connsiteX126" fmla="*/ 837 w 10000"/>
                <a:gd name="connsiteY126" fmla="*/ 7394 h 10000"/>
                <a:gd name="connsiteX127" fmla="*/ 946 w 10000"/>
                <a:gd name="connsiteY127" fmla="*/ 7480 h 10000"/>
                <a:gd name="connsiteX128" fmla="*/ 1034 w 10000"/>
                <a:gd name="connsiteY128" fmla="*/ 7566 h 10000"/>
                <a:gd name="connsiteX129" fmla="*/ 1107 w 10000"/>
                <a:gd name="connsiteY129" fmla="*/ 7653 h 10000"/>
                <a:gd name="connsiteX130" fmla="*/ 1169 w 10000"/>
                <a:gd name="connsiteY130" fmla="*/ 7694 h 10000"/>
                <a:gd name="connsiteX131" fmla="*/ 1212 w 10000"/>
                <a:gd name="connsiteY131" fmla="*/ 7738 h 10000"/>
                <a:gd name="connsiteX132" fmla="*/ 1223 w 10000"/>
                <a:gd name="connsiteY132" fmla="*/ 7753 h 10000"/>
                <a:gd name="connsiteX133" fmla="*/ 1217 w 10000"/>
                <a:gd name="connsiteY133" fmla="*/ 7753 h 10000"/>
                <a:gd name="connsiteX134" fmla="*/ 1194 w 10000"/>
                <a:gd name="connsiteY134" fmla="*/ 7766 h 10000"/>
                <a:gd name="connsiteX135" fmla="*/ 1169 w 10000"/>
                <a:gd name="connsiteY135" fmla="*/ 7795 h 10000"/>
                <a:gd name="connsiteX136" fmla="*/ 1138 w 10000"/>
                <a:gd name="connsiteY136" fmla="*/ 7836 h 10000"/>
                <a:gd name="connsiteX137" fmla="*/ 1096 w 10000"/>
                <a:gd name="connsiteY137" fmla="*/ 7865 h 10000"/>
                <a:gd name="connsiteX138" fmla="*/ 1062 w 10000"/>
                <a:gd name="connsiteY138" fmla="*/ 7907 h 10000"/>
                <a:gd name="connsiteX139" fmla="*/ 1034 w 10000"/>
                <a:gd name="connsiteY139" fmla="*/ 7950 h 10000"/>
                <a:gd name="connsiteX140" fmla="*/ 1006 w 10000"/>
                <a:gd name="connsiteY140" fmla="*/ 7993 h 10000"/>
                <a:gd name="connsiteX141" fmla="*/ 2761 w 10000"/>
                <a:gd name="connsiteY141" fmla="*/ 9944 h 10000"/>
                <a:gd name="connsiteX142" fmla="*/ 2798 w 10000"/>
                <a:gd name="connsiteY142" fmla="*/ 9987 h 10000"/>
                <a:gd name="connsiteX143" fmla="*/ 2825 w 10000"/>
                <a:gd name="connsiteY143" fmla="*/ 10000 h 10000"/>
                <a:gd name="connsiteX144" fmla="*/ 2858 w 10000"/>
                <a:gd name="connsiteY144" fmla="*/ 10000 h 10000"/>
                <a:gd name="connsiteX145" fmla="*/ 2893 w 10000"/>
                <a:gd name="connsiteY145" fmla="*/ 9928 h 10000"/>
                <a:gd name="connsiteX146" fmla="*/ 1384 w 10000"/>
                <a:gd name="connsiteY146" fmla="*/ 8106 h 10000"/>
                <a:gd name="connsiteX147" fmla="*/ 1486 w 10000"/>
                <a:gd name="connsiteY147" fmla="*/ 8050 h 10000"/>
                <a:gd name="connsiteX148" fmla="*/ 1661 w 10000"/>
                <a:gd name="connsiteY148" fmla="*/ 7963 h 10000"/>
                <a:gd name="connsiteX149" fmla="*/ 1890 w 10000"/>
                <a:gd name="connsiteY149" fmla="*/ 7836 h 10000"/>
                <a:gd name="connsiteX150" fmla="*/ 2167 w 10000"/>
                <a:gd name="connsiteY150" fmla="*/ 7694 h 10000"/>
                <a:gd name="connsiteX151" fmla="*/ 2482 w 10000"/>
                <a:gd name="connsiteY151" fmla="*/ 7551 h 10000"/>
                <a:gd name="connsiteX152" fmla="*/ 2825 w 10000"/>
                <a:gd name="connsiteY152" fmla="*/ 7394 h 10000"/>
                <a:gd name="connsiteX153" fmla="*/ 3190 w 10000"/>
                <a:gd name="connsiteY153" fmla="*/ 7208 h 10000"/>
                <a:gd name="connsiteX154" fmla="*/ 3550 w 10000"/>
                <a:gd name="connsiteY154" fmla="*/ 7038 h 10000"/>
                <a:gd name="connsiteX155" fmla="*/ 3916 w 10000"/>
                <a:gd name="connsiteY155" fmla="*/ 6881 h 10000"/>
                <a:gd name="connsiteX156" fmla="*/ 4260 w 10000"/>
                <a:gd name="connsiteY156" fmla="*/ 6711 h 10000"/>
                <a:gd name="connsiteX157" fmla="*/ 4581 w 10000"/>
                <a:gd name="connsiteY157" fmla="*/ 6569 h 10000"/>
                <a:gd name="connsiteX158" fmla="*/ 4867 w 10000"/>
                <a:gd name="connsiteY158" fmla="*/ 6426 h 10000"/>
                <a:gd name="connsiteX159" fmla="*/ 5115 w 10000"/>
                <a:gd name="connsiteY159" fmla="*/ 6326 h 10000"/>
                <a:gd name="connsiteX160" fmla="*/ 5296 w 10000"/>
                <a:gd name="connsiteY160" fmla="*/ 6226 h 10000"/>
                <a:gd name="connsiteX161" fmla="*/ 5419 w 10000"/>
                <a:gd name="connsiteY161" fmla="*/ 6170 h 10000"/>
                <a:gd name="connsiteX162" fmla="*/ 5457 w 10000"/>
                <a:gd name="connsiteY162" fmla="*/ 6158 h 10000"/>
                <a:gd name="connsiteX163" fmla="*/ 5527 w 10000"/>
                <a:gd name="connsiteY163" fmla="*/ 6255 h 10000"/>
                <a:gd name="connsiteX164" fmla="*/ 5598 w 10000"/>
                <a:gd name="connsiteY164" fmla="*/ 6355 h 10000"/>
                <a:gd name="connsiteX165" fmla="*/ 5677 w 10000"/>
                <a:gd name="connsiteY165" fmla="*/ 6455 h 10000"/>
                <a:gd name="connsiteX166" fmla="*/ 5757 w 10000"/>
                <a:gd name="connsiteY166" fmla="*/ 6569 h 10000"/>
                <a:gd name="connsiteX167" fmla="*/ 5824 w 10000"/>
                <a:gd name="connsiteY167" fmla="*/ 6683 h 10000"/>
                <a:gd name="connsiteX168" fmla="*/ 5897 w 10000"/>
                <a:gd name="connsiteY168" fmla="*/ 6798 h 10000"/>
                <a:gd name="connsiteX169" fmla="*/ 5965 w 10000"/>
                <a:gd name="connsiteY169" fmla="*/ 6910 h 10000"/>
                <a:gd name="connsiteX170" fmla="*/ 6034 w 10000"/>
                <a:gd name="connsiteY170" fmla="*/ 7038 h 10000"/>
                <a:gd name="connsiteX171" fmla="*/ 6029 w 10000"/>
                <a:gd name="connsiteY171" fmla="*/ 7464 h 10000"/>
                <a:gd name="connsiteX172" fmla="*/ 6000 w 10000"/>
                <a:gd name="connsiteY172" fmla="*/ 7865 h 10000"/>
                <a:gd name="connsiteX173" fmla="*/ 5965 w 10000"/>
                <a:gd name="connsiteY173" fmla="*/ 8279 h 10000"/>
                <a:gd name="connsiteX174" fmla="*/ 5932 w 10000"/>
                <a:gd name="connsiteY174" fmla="*/ 8649 h 10000"/>
                <a:gd name="connsiteX175" fmla="*/ 5886 w 10000"/>
                <a:gd name="connsiteY175" fmla="*/ 8519 h 10000"/>
                <a:gd name="connsiteX176" fmla="*/ 5834 w 10000"/>
                <a:gd name="connsiteY176" fmla="*/ 8391 h 10000"/>
                <a:gd name="connsiteX177" fmla="*/ 5791 w 10000"/>
                <a:gd name="connsiteY177" fmla="*/ 8263 h 10000"/>
                <a:gd name="connsiteX178" fmla="*/ 5747 w 10000"/>
                <a:gd name="connsiteY178" fmla="*/ 8146 h 10000"/>
                <a:gd name="connsiteX179" fmla="*/ 5700 w 10000"/>
                <a:gd name="connsiteY179" fmla="*/ 8020 h 10000"/>
                <a:gd name="connsiteX180" fmla="*/ 5656 w 10000"/>
                <a:gd name="connsiteY180" fmla="*/ 7907 h 10000"/>
                <a:gd name="connsiteX181" fmla="*/ 5604 w 10000"/>
                <a:gd name="connsiteY181" fmla="*/ 7795 h 10000"/>
                <a:gd name="connsiteX182" fmla="*/ 5547 w 10000"/>
                <a:gd name="connsiteY182" fmla="*/ 7694 h 10000"/>
                <a:gd name="connsiteX183" fmla="*/ 5593 w 10000"/>
                <a:gd name="connsiteY183" fmla="*/ 7694 h 10000"/>
                <a:gd name="connsiteX184" fmla="*/ 5639 w 10000"/>
                <a:gd name="connsiteY184" fmla="*/ 7738 h 10000"/>
                <a:gd name="connsiteX185" fmla="*/ 5683 w 10000"/>
                <a:gd name="connsiteY185" fmla="*/ 7808 h 10000"/>
                <a:gd name="connsiteX186" fmla="*/ 5723 w 10000"/>
                <a:gd name="connsiteY186" fmla="*/ 7895 h 10000"/>
                <a:gd name="connsiteX187" fmla="*/ 5770 w 10000"/>
                <a:gd name="connsiteY187" fmla="*/ 7980 h 10000"/>
                <a:gd name="connsiteX188" fmla="*/ 5813 w 10000"/>
                <a:gd name="connsiteY188" fmla="*/ 8007 h 10000"/>
                <a:gd name="connsiteX189" fmla="*/ 5857 w 10000"/>
                <a:gd name="connsiteY189" fmla="*/ 8007 h 10000"/>
                <a:gd name="connsiteX190" fmla="*/ 5907 w 10000"/>
                <a:gd name="connsiteY190" fmla="*/ 7950 h 10000"/>
                <a:gd name="connsiteX191" fmla="*/ 5864 w 10000"/>
                <a:gd name="connsiteY191" fmla="*/ 7753 h 10000"/>
                <a:gd name="connsiteX192" fmla="*/ 5807 w 10000"/>
                <a:gd name="connsiteY192" fmla="*/ 7566 h 10000"/>
                <a:gd name="connsiteX193" fmla="*/ 5747 w 10000"/>
                <a:gd name="connsiteY193" fmla="*/ 7410 h 10000"/>
                <a:gd name="connsiteX194" fmla="*/ 5677 w 10000"/>
                <a:gd name="connsiteY194" fmla="*/ 7239 h 10000"/>
                <a:gd name="connsiteX195" fmla="*/ 5604 w 10000"/>
                <a:gd name="connsiteY195" fmla="*/ 7095 h 10000"/>
                <a:gd name="connsiteX196" fmla="*/ 5527 w 10000"/>
                <a:gd name="connsiteY196" fmla="*/ 6967 h 10000"/>
                <a:gd name="connsiteX197" fmla="*/ 5447 w 10000"/>
                <a:gd name="connsiteY197" fmla="*/ 6854 h 10000"/>
                <a:gd name="connsiteX198" fmla="*/ 5372 w 10000"/>
                <a:gd name="connsiteY198" fmla="*/ 6753 h 10000"/>
                <a:gd name="connsiteX199" fmla="*/ 5424 w 10000"/>
                <a:gd name="connsiteY199" fmla="*/ 6766 h 10000"/>
                <a:gd name="connsiteX200" fmla="*/ 5475 w 10000"/>
                <a:gd name="connsiteY200" fmla="*/ 6781 h 10000"/>
                <a:gd name="connsiteX201" fmla="*/ 5527 w 10000"/>
                <a:gd name="connsiteY201" fmla="*/ 6811 h 10000"/>
                <a:gd name="connsiteX202" fmla="*/ 5578 w 10000"/>
                <a:gd name="connsiteY202" fmla="*/ 6854 h 10000"/>
                <a:gd name="connsiteX203" fmla="*/ 5632 w 10000"/>
                <a:gd name="connsiteY203" fmla="*/ 6881 h 10000"/>
                <a:gd name="connsiteX204" fmla="*/ 5683 w 10000"/>
                <a:gd name="connsiteY204" fmla="*/ 6925 h 10000"/>
                <a:gd name="connsiteX205" fmla="*/ 5728 w 10000"/>
                <a:gd name="connsiteY205" fmla="*/ 6981 h 10000"/>
                <a:gd name="connsiteX206" fmla="*/ 5775 w 10000"/>
                <a:gd name="connsiteY206" fmla="*/ 7038 h 10000"/>
                <a:gd name="connsiteX207" fmla="*/ 5801 w 10000"/>
                <a:gd name="connsiteY207" fmla="*/ 7053 h 10000"/>
                <a:gd name="connsiteX208" fmla="*/ 5824 w 10000"/>
                <a:gd name="connsiteY208" fmla="*/ 7108 h 10000"/>
                <a:gd name="connsiteX209" fmla="*/ 5852 w 10000"/>
                <a:gd name="connsiteY209" fmla="*/ 7178 h 10000"/>
                <a:gd name="connsiteX210" fmla="*/ 5870 w 10000"/>
                <a:gd name="connsiteY210" fmla="*/ 7225 h 10000"/>
                <a:gd name="connsiteX211" fmla="*/ 5897 w 10000"/>
                <a:gd name="connsiteY211" fmla="*/ 7296 h 10000"/>
                <a:gd name="connsiteX212" fmla="*/ 5920 w 10000"/>
                <a:gd name="connsiteY212" fmla="*/ 7310 h 10000"/>
                <a:gd name="connsiteX213" fmla="*/ 5947 w 10000"/>
                <a:gd name="connsiteY213" fmla="*/ 7296 h 10000"/>
                <a:gd name="connsiteX214" fmla="*/ 5982 w 10000"/>
                <a:gd name="connsiteY214" fmla="*/ 7225 h 10000"/>
                <a:gd name="connsiteX215" fmla="*/ 5937 w 10000"/>
                <a:gd name="connsiteY215" fmla="*/ 7082 h 10000"/>
                <a:gd name="connsiteX216" fmla="*/ 5886 w 10000"/>
                <a:gd name="connsiteY216" fmla="*/ 6967 h 10000"/>
                <a:gd name="connsiteX217" fmla="*/ 5824 w 10000"/>
                <a:gd name="connsiteY217" fmla="*/ 6869 h 10000"/>
                <a:gd name="connsiteX218" fmla="*/ 5770 w 10000"/>
                <a:gd name="connsiteY218" fmla="*/ 6781 h 10000"/>
                <a:gd name="connsiteX219" fmla="*/ 5700 w 10000"/>
                <a:gd name="connsiteY219" fmla="*/ 6711 h 10000"/>
                <a:gd name="connsiteX220" fmla="*/ 5639 w 10000"/>
                <a:gd name="connsiteY220" fmla="*/ 6669 h 10000"/>
                <a:gd name="connsiteX221" fmla="*/ 5568 w 10000"/>
                <a:gd name="connsiteY221" fmla="*/ 6597 h 10000"/>
                <a:gd name="connsiteX222" fmla="*/ 5502 w 10000"/>
                <a:gd name="connsiteY222" fmla="*/ 6551 h 10000"/>
                <a:gd name="connsiteX223" fmla="*/ 5463 w 10000"/>
                <a:gd name="connsiteY223" fmla="*/ 6511 h 10000"/>
                <a:gd name="connsiteX224" fmla="*/ 5419 w 10000"/>
                <a:gd name="connsiteY224" fmla="*/ 6496 h 10000"/>
                <a:gd name="connsiteX225" fmla="*/ 5378 w 10000"/>
                <a:gd name="connsiteY225" fmla="*/ 6496 h 10000"/>
                <a:gd name="connsiteX226" fmla="*/ 5344 w 10000"/>
                <a:gd name="connsiteY226" fmla="*/ 6569 h 10000"/>
                <a:gd name="connsiteX227" fmla="*/ 5344 w 10000"/>
                <a:gd name="connsiteY227" fmla="*/ 6610 h 10000"/>
                <a:gd name="connsiteX228" fmla="*/ 5350 w 10000"/>
                <a:gd name="connsiteY228" fmla="*/ 6669 h 10000"/>
                <a:gd name="connsiteX229" fmla="*/ 5355 w 10000"/>
                <a:gd name="connsiteY229" fmla="*/ 6698 h 10000"/>
                <a:gd name="connsiteX230" fmla="*/ 5372 w 10000"/>
                <a:gd name="connsiteY230" fmla="*/ 6724 h 10000"/>
                <a:gd name="connsiteX231" fmla="*/ 5328 w 10000"/>
                <a:gd name="connsiteY231" fmla="*/ 6766 h 10000"/>
                <a:gd name="connsiteX232" fmla="*/ 5272 w 10000"/>
                <a:gd name="connsiteY232" fmla="*/ 6781 h 10000"/>
                <a:gd name="connsiteX233" fmla="*/ 5234 w 10000"/>
                <a:gd name="connsiteY233" fmla="*/ 6811 h 10000"/>
                <a:gd name="connsiteX234" fmla="*/ 5229 w 10000"/>
                <a:gd name="connsiteY234" fmla="*/ 6941 h 10000"/>
                <a:gd name="connsiteX235" fmla="*/ 5284 w 10000"/>
                <a:gd name="connsiteY235" fmla="*/ 6995 h 10000"/>
                <a:gd name="connsiteX236" fmla="*/ 5334 w 10000"/>
                <a:gd name="connsiteY236" fmla="*/ 7038 h 10000"/>
                <a:gd name="connsiteX237" fmla="*/ 5383 w 10000"/>
                <a:gd name="connsiteY237" fmla="*/ 7095 h 10000"/>
                <a:gd name="connsiteX238" fmla="*/ 5440 w 10000"/>
                <a:gd name="connsiteY238" fmla="*/ 7123 h 10000"/>
                <a:gd name="connsiteX239" fmla="*/ 5486 w 10000"/>
                <a:gd name="connsiteY239" fmla="*/ 7178 h 10000"/>
                <a:gd name="connsiteX240" fmla="*/ 5542 w 10000"/>
                <a:gd name="connsiteY240" fmla="*/ 7239 h 10000"/>
                <a:gd name="connsiteX241" fmla="*/ 5588 w 10000"/>
                <a:gd name="connsiteY241" fmla="*/ 7325 h 10000"/>
                <a:gd name="connsiteX242" fmla="*/ 5632 w 10000"/>
                <a:gd name="connsiteY242" fmla="*/ 7410 h 10000"/>
                <a:gd name="connsiteX243" fmla="*/ 5593 w 10000"/>
                <a:gd name="connsiteY243" fmla="*/ 7423 h 10000"/>
                <a:gd name="connsiteX244" fmla="*/ 5547 w 10000"/>
                <a:gd name="connsiteY244" fmla="*/ 7423 h 10000"/>
                <a:gd name="connsiteX245" fmla="*/ 5508 w 10000"/>
                <a:gd name="connsiteY245" fmla="*/ 7410 h 10000"/>
                <a:gd name="connsiteX246" fmla="*/ 5463 w 10000"/>
                <a:gd name="connsiteY246" fmla="*/ 7367 h 10000"/>
                <a:gd name="connsiteX247" fmla="*/ 5419 w 10000"/>
                <a:gd name="connsiteY247" fmla="*/ 7339 h 10000"/>
                <a:gd name="connsiteX248" fmla="*/ 5372 w 10000"/>
                <a:gd name="connsiteY248" fmla="*/ 7325 h 10000"/>
                <a:gd name="connsiteX249" fmla="*/ 5334 w 10000"/>
                <a:gd name="connsiteY249" fmla="*/ 7353 h 10000"/>
                <a:gd name="connsiteX250" fmla="*/ 5289 w 10000"/>
                <a:gd name="connsiteY250" fmla="*/ 7410 h 10000"/>
                <a:gd name="connsiteX251" fmla="*/ 5306 w 10000"/>
                <a:gd name="connsiteY251" fmla="*/ 7580 h 10000"/>
                <a:gd name="connsiteX252" fmla="*/ 5344 w 10000"/>
                <a:gd name="connsiteY252" fmla="*/ 7738 h 10000"/>
                <a:gd name="connsiteX253" fmla="*/ 5389 w 10000"/>
                <a:gd name="connsiteY253" fmla="*/ 7850 h 10000"/>
                <a:gd name="connsiteX254" fmla="*/ 5447 w 10000"/>
                <a:gd name="connsiteY254" fmla="*/ 7963 h 10000"/>
                <a:gd name="connsiteX255" fmla="*/ 5502 w 10000"/>
                <a:gd name="connsiteY255" fmla="*/ 8078 h 10000"/>
                <a:gd name="connsiteX256" fmla="*/ 5562 w 10000"/>
                <a:gd name="connsiteY256" fmla="*/ 8206 h 10000"/>
                <a:gd name="connsiteX257" fmla="*/ 5604 w 10000"/>
                <a:gd name="connsiteY257" fmla="*/ 8376 h 10000"/>
                <a:gd name="connsiteX258" fmla="*/ 5644 w 10000"/>
                <a:gd name="connsiteY258" fmla="*/ 8547 h 10000"/>
                <a:gd name="connsiteX259" fmla="*/ 5542 w 10000"/>
                <a:gd name="connsiteY259" fmla="*/ 8606 h 10000"/>
                <a:gd name="connsiteX260" fmla="*/ 5429 w 10000"/>
                <a:gd name="connsiteY260" fmla="*/ 8664 h 10000"/>
                <a:gd name="connsiteX261" fmla="*/ 5328 w 10000"/>
                <a:gd name="connsiteY261" fmla="*/ 8750 h 10000"/>
                <a:gd name="connsiteX262" fmla="*/ 5224 w 10000"/>
                <a:gd name="connsiteY262" fmla="*/ 8835 h 10000"/>
                <a:gd name="connsiteX263" fmla="*/ 5121 w 10000"/>
                <a:gd name="connsiteY263" fmla="*/ 8920 h 10000"/>
                <a:gd name="connsiteX264" fmla="*/ 5013 w 10000"/>
                <a:gd name="connsiteY264" fmla="*/ 8977 h 10000"/>
                <a:gd name="connsiteX265" fmla="*/ 4904 w 10000"/>
                <a:gd name="connsiteY265" fmla="*/ 9033 h 10000"/>
                <a:gd name="connsiteX266" fmla="*/ 4800 w 10000"/>
                <a:gd name="connsiteY266" fmla="*/ 9048 h 10000"/>
                <a:gd name="connsiteX267" fmla="*/ 4822 w 10000"/>
                <a:gd name="connsiteY267" fmla="*/ 8693 h 10000"/>
                <a:gd name="connsiteX268" fmla="*/ 4832 w 10000"/>
                <a:gd name="connsiteY268" fmla="*/ 8292 h 10000"/>
                <a:gd name="connsiteX269" fmla="*/ 4822 w 10000"/>
                <a:gd name="connsiteY269" fmla="*/ 7907 h 10000"/>
                <a:gd name="connsiteX270" fmla="*/ 4800 w 10000"/>
                <a:gd name="connsiteY270" fmla="*/ 7551 h 10000"/>
                <a:gd name="connsiteX271" fmla="*/ 4772 w 10000"/>
                <a:gd name="connsiteY271" fmla="*/ 7437 h 10000"/>
                <a:gd name="connsiteX272" fmla="*/ 4744 w 10000"/>
                <a:gd name="connsiteY272" fmla="*/ 7310 h 10000"/>
                <a:gd name="connsiteX273" fmla="*/ 4710 w 10000"/>
                <a:gd name="connsiteY273" fmla="*/ 7194 h 10000"/>
                <a:gd name="connsiteX274" fmla="*/ 4659 w 10000"/>
                <a:gd name="connsiteY274" fmla="*/ 7151 h 10000"/>
                <a:gd name="connsiteX275" fmla="*/ 4607 w 10000"/>
                <a:gd name="connsiteY275" fmla="*/ 7394 h 10000"/>
                <a:gd name="connsiteX276" fmla="*/ 4575 w 10000"/>
                <a:gd name="connsiteY276" fmla="*/ 7639 h 10000"/>
                <a:gd name="connsiteX277" fmla="*/ 4540 w 10000"/>
                <a:gd name="connsiteY277" fmla="*/ 7879 h 10000"/>
                <a:gd name="connsiteX278" fmla="*/ 4483 w 10000"/>
                <a:gd name="connsiteY278" fmla="*/ 8106 h 10000"/>
                <a:gd name="connsiteX279" fmla="*/ 4260 w 10000"/>
                <a:gd name="connsiteY279" fmla="*/ 7151 h 10000"/>
                <a:gd name="connsiteX280" fmla="*/ 4192 w 10000"/>
                <a:gd name="connsiteY280" fmla="*/ 7151 h 10000"/>
                <a:gd name="connsiteX281" fmla="*/ 4192 w 10000"/>
                <a:gd name="connsiteY281" fmla="*/ 7310 h 10000"/>
                <a:gd name="connsiteX282" fmla="*/ 4239 w 10000"/>
                <a:gd name="connsiteY282" fmla="*/ 7480 h 10000"/>
                <a:gd name="connsiteX283" fmla="*/ 4278 w 10000"/>
                <a:gd name="connsiteY283" fmla="*/ 7666 h 10000"/>
                <a:gd name="connsiteX284" fmla="*/ 4309 w 10000"/>
                <a:gd name="connsiteY284" fmla="*/ 7850 h 10000"/>
                <a:gd name="connsiteX285" fmla="*/ 4343 w 10000"/>
                <a:gd name="connsiteY285" fmla="*/ 8050 h 10000"/>
                <a:gd name="connsiteX286" fmla="*/ 4372 w 10000"/>
                <a:gd name="connsiteY286" fmla="*/ 8221 h 10000"/>
                <a:gd name="connsiteX287" fmla="*/ 4400 w 10000"/>
                <a:gd name="connsiteY287" fmla="*/ 8418 h 10000"/>
                <a:gd name="connsiteX288" fmla="*/ 4418 w 10000"/>
                <a:gd name="connsiteY288" fmla="*/ 8635 h 10000"/>
                <a:gd name="connsiteX289" fmla="*/ 4439 w 10000"/>
                <a:gd name="connsiteY289" fmla="*/ 8835 h 10000"/>
                <a:gd name="connsiteX290" fmla="*/ 4490 w 10000"/>
                <a:gd name="connsiteY290" fmla="*/ 8805 h 10000"/>
                <a:gd name="connsiteX291" fmla="*/ 4535 w 10000"/>
                <a:gd name="connsiteY291" fmla="*/ 8723 h 10000"/>
                <a:gd name="connsiteX292" fmla="*/ 4570 w 10000"/>
                <a:gd name="connsiteY292" fmla="*/ 8635 h 10000"/>
                <a:gd name="connsiteX293" fmla="*/ 4601 w 10000"/>
                <a:gd name="connsiteY293" fmla="*/ 8534 h 10000"/>
                <a:gd name="connsiteX294" fmla="*/ 4624 w 10000"/>
                <a:gd name="connsiteY294" fmla="*/ 8418 h 10000"/>
                <a:gd name="connsiteX295" fmla="*/ 4649 w 10000"/>
                <a:gd name="connsiteY295" fmla="*/ 8292 h 10000"/>
                <a:gd name="connsiteX296" fmla="*/ 4667 w 10000"/>
                <a:gd name="connsiteY296" fmla="*/ 8178 h 10000"/>
                <a:gd name="connsiteX297" fmla="*/ 4689 w 10000"/>
                <a:gd name="connsiteY297" fmla="*/ 8066 h 10000"/>
                <a:gd name="connsiteX298" fmla="*/ 4710 w 10000"/>
                <a:gd name="connsiteY298" fmla="*/ 8178 h 10000"/>
                <a:gd name="connsiteX299" fmla="*/ 4700 w 10000"/>
                <a:gd name="connsiteY299" fmla="*/ 8432 h 10000"/>
                <a:gd name="connsiteX300" fmla="*/ 4673 w 10000"/>
                <a:gd name="connsiteY300" fmla="*/ 8705 h 10000"/>
                <a:gd name="connsiteX301" fmla="*/ 4649 w 10000"/>
                <a:gd name="connsiteY301" fmla="*/ 8948 h 10000"/>
                <a:gd name="connsiteX302" fmla="*/ 4607 w 10000"/>
                <a:gd name="connsiteY302" fmla="*/ 9205 h 10000"/>
                <a:gd name="connsiteX303" fmla="*/ 4570 w 10000"/>
                <a:gd name="connsiteY303" fmla="*/ 9459 h 10000"/>
                <a:gd name="connsiteX304" fmla="*/ 4530 w 10000"/>
                <a:gd name="connsiteY304" fmla="*/ 9703 h 10000"/>
                <a:gd name="connsiteX305" fmla="*/ 4734 w 10000"/>
                <a:gd name="connsiteY305" fmla="*/ 9861 h 10000"/>
                <a:gd name="connsiteX306" fmla="*/ 4749 w 10000"/>
                <a:gd name="connsiteY306" fmla="*/ 9673 h 10000"/>
                <a:gd name="connsiteX307" fmla="*/ 4772 w 10000"/>
                <a:gd name="connsiteY307" fmla="*/ 9516 h 10000"/>
                <a:gd name="connsiteX308" fmla="*/ 4888 w 10000"/>
                <a:gd name="connsiteY308" fmla="*/ 9474 h 10000"/>
                <a:gd name="connsiteX309" fmla="*/ 5013 w 10000"/>
                <a:gd name="connsiteY309" fmla="*/ 9389 h 10000"/>
                <a:gd name="connsiteX310" fmla="*/ 5137 w 10000"/>
                <a:gd name="connsiteY310" fmla="*/ 9304 h 10000"/>
                <a:gd name="connsiteX311" fmla="*/ 5261 w 10000"/>
                <a:gd name="connsiteY311" fmla="*/ 9233 h 10000"/>
                <a:gd name="connsiteX312" fmla="*/ 5383 w 10000"/>
                <a:gd name="connsiteY312" fmla="*/ 9148 h 10000"/>
                <a:gd name="connsiteX313" fmla="*/ 5502 w 10000"/>
                <a:gd name="connsiteY313" fmla="*/ 9063 h 10000"/>
                <a:gd name="connsiteX314" fmla="*/ 5627 w 10000"/>
                <a:gd name="connsiteY314" fmla="*/ 8977 h 10000"/>
                <a:gd name="connsiteX315" fmla="*/ 5747 w 10000"/>
                <a:gd name="connsiteY315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9522 w 10000"/>
                <a:gd name="connsiteY54" fmla="*/ 2736 h 10000"/>
                <a:gd name="connsiteX55" fmla="*/ 8484 w 10000"/>
                <a:gd name="connsiteY55" fmla="*/ 2763 h 10000"/>
                <a:gd name="connsiteX56" fmla="*/ 8370 w 10000"/>
                <a:gd name="connsiteY56" fmla="*/ 2593 h 10000"/>
                <a:gd name="connsiteX57" fmla="*/ 8322 w 10000"/>
                <a:gd name="connsiteY57" fmla="*/ 2478 h 10000"/>
                <a:gd name="connsiteX58" fmla="*/ 8278 w 10000"/>
                <a:gd name="connsiteY58" fmla="*/ 2351 h 10000"/>
                <a:gd name="connsiteX59" fmla="*/ 8300 w 10000"/>
                <a:gd name="connsiteY59" fmla="*/ 2295 h 10000"/>
                <a:gd name="connsiteX60" fmla="*/ 8317 w 10000"/>
                <a:gd name="connsiteY60" fmla="*/ 2238 h 10000"/>
                <a:gd name="connsiteX61" fmla="*/ 8334 w 10000"/>
                <a:gd name="connsiteY61" fmla="*/ 2168 h 10000"/>
                <a:gd name="connsiteX62" fmla="*/ 8350 w 10000"/>
                <a:gd name="connsiteY62" fmla="*/ 2112 h 10000"/>
                <a:gd name="connsiteX63" fmla="*/ 8397 w 10000"/>
                <a:gd name="connsiteY63" fmla="*/ 1753 h 10000"/>
                <a:gd name="connsiteX64" fmla="*/ 8414 w 10000"/>
                <a:gd name="connsiteY64" fmla="*/ 1397 h 10000"/>
                <a:gd name="connsiteX65" fmla="*/ 8414 w 10000"/>
                <a:gd name="connsiteY65" fmla="*/ 1042 h 10000"/>
                <a:gd name="connsiteX66" fmla="*/ 8403 w 10000"/>
                <a:gd name="connsiteY66" fmla="*/ 685 h 10000"/>
                <a:gd name="connsiteX67" fmla="*/ 8370 w 10000"/>
                <a:gd name="connsiteY67" fmla="*/ 330 h 10000"/>
                <a:gd name="connsiteX68" fmla="*/ 8317 w 10000"/>
                <a:gd name="connsiteY68" fmla="*/ 0 h 10000"/>
                <a:gd name="connsiteX69" fmla="*/ 7834 w 10000"/>
                <a:gd name="connsiteY69" fmla="*/ 1925 h 10000"/>
                <a:gd name="connsiteX70" fmla="*/ 7704 w 10000"/>
                <a:gd name="connsiteY70" fmla="*/ 1955 h 10000"/>
                <a:gd name="connsiteX71" fmla="*/ 7580 w 10000"/>
                <a:gd name="connsiteY71" fmla="*/ 2025 h 10000"/>
                <a:gd name="connsiteX72" fmla="*/ 7457 w 10000"/>
                <a:gd name="connsiteY72" fmla="*/ 2112 h 10000"/>
                <a:gd name="connsiteX73" fmla="*/ 7338 w 10000"/>
                <a:gd name="connsiteY73" fmla="*/ 2195 h 10000"/>
                <a:gd name="connsiteX74" fmla="*/ 7224 w 10000"/>
                <a:gd name="connsiteY74" fmla="*/ 2337 h 10000"/>
                <a:gd name="connsiteX75" fmla="*/ 6050 w 10000"/>
                <a:gd name="connsiteY75" fmla="*/ 6569 h 10000"/>
                <a:gd name="connsiteX76" fmla="*/ 5932 w 10000"/>
                <a:gd name="connsiteY76" fmla="*/ 6439 h 10000"/>
                <a:gd name="connsiteX77" fmla="*/ 5834 w 10000"/>
                <a:gd name="connsiteY77" fmla="*/ 6371 h 10000"/>
                <a:gd name="connsiteX78" fmla="*/ 5747 w 10000"/>
                <a:gd name="connsiteY78" fmla="*/ 6284 h 10000"/>
                <a:gd name="connsiteX79" fmla="*/ 5656 w 10000"/>
                <a:gd name="connsiteY79" fmla="*/ 6185 h 10000"/>
                <a:gd name="connsiteX80" fmla="*/ 5573 w 10000"/>
                <a:gd name="connsiteY80" fmla="*/ 6100 h 10000"/>
                <a:gd name="connsiteX81" fmla="*/ 5514 w 10000"/>
                <a:gd name="connsiteY81" fmla="*/ 6000 h 10000"/>
                <a:gd name="connsiteX82" fmla="*/ 5486 w 10000"/>
                <a:gd name="connsiteY82" fmla="*/ 5886 h 10000"/>
                <a:gd name="connsiteX83" fmla="*/ 5372 w 10000"/>
                <a:gd name="connsiteY83" fmla="*/ 5928 h 10000"/>
                <a:gd name="connsiteX84" fmla="*/ 5188 w 10000"/>
                <a:gd name="connsiteY84" fmla="*/ 6013 h 10000"/>
                <a:gd name="connsiteX85" fmla="*/ 4958 w 10000"/>
                <a:gd name="connsiteY85" fmla="*/ 6100 h 10000"/>
                <a:gd name="connsiteX86" fmla="*/ 4683 w 10000"/>
                <a:gd name="connsiteY86" fmla="*/ 6226 h 10000"/>
                <a:gd name="connsiteX87" fmla="*/ 4367 w 10000"/>
                <a:gd name="connsiteY87" fmla="*/ 6355 h 10000"/>
                <a:gd name="connsiteX88" fmla="*/ 4028 w 10000"/>
                <a:gd name="connsiteY88" fmla="*/ 6483 h 10000"/>
                <a:gd name="connsiteX89" fmla="*/ 3680 w 10000"/>
                <a:gd name="connsiteY89" fmla="*/ 6637 h 10000"/>
                <a:gd name="connsiteX90" fmla="*/ 3324 w 10000"/>
                <a:gd name="connsiteY90" fmla="*/ 6781 h 10000"/>
                <a:gd name="connsiteX91" fmla="*/ 2974 w 10000"/>
                <a:gd name="connsiteY91" fmla="*/ 6925 h 10000"/>
                <a:gd name="connsiteX92" fmla="*/ 2645 w 10000"/>
                <a:gd name="connsiteY92" fmla="*/ 7082 h 10000"/>
                <a:gd name="connsiteX93" fmla="*/ 2337 w 10000"/>
                <a:gd name="connsiteY93" fmla="*/ 7208 h 10000"/>
                <a:gd name="connsiteX94" fmla="*/ 2054 w 10000"/>
                <a:gd name="connsiteY94" fmla="*/ 7325 h 10000"/>
                <a:gd name="connsiteX95" fmla="*/ 1824 w 10000"/>
                <a:gd name="connsiteY95" fmla="*/ 7423 h 10000"/>
                <a:gd name="connsiteX96" fmla="*/ 1648 w 10000"/>
                <a:gd name="connsiteY96" fmla="*/ 7480 h 10000"/>
                <a:gd name="connsiteX97" fmla="*/ 1529 w 10000"/>
                <a:gd name="connsiteY97" fmla="*/ 7538 h 10000"/>
                <a:gd name="connsiteX98" fmla="*/ 1492 w 10000"/>
                <a:gd name="connsiteY98" fmla="*/ 7551 h 10000"/>
                <a:gd name="connsiteX99" fmla="*/ 1400 w 10000"/>
                <a:gd name="connsiteY99" fmla="*/ 7480 h 10000"/>
                <a:gd name="connsiteX100" fmla="*/ 1311 w 10000"/>
                <a:gd name="connsiteY100" fmla="*/ 7410 h 10000"/>
                <a:gd name="connsiteX101" fmla="*/ 1228 w 10000"/>
                <a:gd name="connsiteY101" fmla="*/ 7339 h 10000"/>
                <a:gd name="connsiteX102" fmla="*/ 1138 w 10000"/>
                <a:gd name="connsiteY102" fmla="*/ 7254 h 10000"/>
                <a:gd name="connsiteX103" fmla="*/ 1046 w 10000"/>
                <a:gd name="connsiteY103" fmla="*/ 7178 h 10000"/>
                <a:gd name="connsiteX104" fmla="*/ 956 w 10000"/>
                <a:gd name="connsiteY104" fmla="*/ 7095 h 10000"/>
                <a:gd name="connsiteX105" fmla="*/ 871 w 10000"/>
                <a:gd name="connsiteY105" fmla="*/ 7024 h 10000"/>
                <a:gd name="connsiteX106" fmla="*/ 783 w 10000"/>
                <a:gd name="connsiteY106" fmla="*/ 6941 h 10000"/>
                <a:gd name="connsiteX107" fmla="*/ 694 w 10000"/>
                <a:gd name="connsiteY107" fmla="*/ 6869 h 10000"/>
                <a:gd name="connsiteX108" fmla="*/ 600 w 10000"/>
                <a:gd name="connsiteY108" fmla="*/ 6798 h 10000"/>
                <a:gd name="connsiteX109" fmla="*/ 517 w 10000"/>
                <a:gd name="connsiteY109" fmla="*/ 6711 h 10000"/>
                <a:gd name="connsiteX110" fmla="*/ 423 w 10000"/>
                <a:gd name="connsiteY110" fmla="*/ 6653 h 10000"/>
                <a:gd name="connsiteX111" fmla="*/ 333 w 10000"/>
                <a:gd name="connsiteY111" fmla="*/ 6582 h 10000"/>
                <a:gd name="connsiteX112" fmla="*/ 243 w 10000"/>
                <a:gd name="connsiteY112" fmla="*/ 6511 h 10000"/>
                <a:gd name="connsiteX113" fmla="*/ 152 w 10000"/>
                <a:gd name="connsiteY113" fmla="*/ 6455 h 10000"/>
                <a:gd name="connsiteX114" fmla="*/ 61 w 10000"/>
                <a:gd name="connsiteY114" fmla="*/ 6385 h 10000"/>
                <a:gd name="connsiteX115" fmla="*/ 0 w 10000"/>
                <a:gd name="connsiteY115" fmla="*/ 6551 h 10000"/>
                <a:gd name="connsiteX116" fmla="*/ 15 w 10000"/>
                <a:gd name="connsiteY116" fmla="*/ 6582 h 10000"/>
                <a:gd name="connsiteX117" fmla="*/ 55 w 10000"/>
                <a:gd name="connsiteY117" fmla="*/ 6637 h 10000"/>
                <a:gd name="connsiteX118" fmla="*/ 116 w 10000"/>
                <a:gd name="connsiteY118" fmla="*/ 6698 h 10000"/>
                <a:gd name="connsiteX119" fmla="*/ 195 w 10000"/>
                <a:gd name="connsiteY119" fmla="*/ 6781 h 10000"/>
                <a:gd name="connsiteX120" fmla="*/ 293 w 10000"/>
                <a:gd name="connsiteY120" fmla="*/ 6869 h 10000"/>
                <a:gd name="connsiteX121" fmla="*/ 402 w 10000"/>
                <a:gd name="connsiteY121" fmla="*/ 6967 h 10000"/>
                <a:gd name="connsiteX122" fmla="*/ 505 w 10000"/>
                <a:gd name="connsiteY122" fmla="*/ 7082 h 10000"/>
                <a:gd name="connsiteX123" fmla="*/ 617 w 10000"/>
                <a:gd name="connsiteY123" fmla="*/ 7178 h 10000"/>
                <a:gd name="connsiteX124" fmla="*/ 731 w 10000"/>
                <a:gd name="connsiteY124" fmla="*/ 7296 h 10000"/>
                <a:gd name="connsiteX125" fmla="*/ 837 w 10000"/>
                <a:gd name="connsiteY125" fmla="*/ 7394 h 10000"/>
                <a:gd name="connsiteX126" fmla="*/ 946 w 10000"/>
                <a:gd name="connsiteY126" fmla="*/ 7480 h 10000"/>
                <a:gd name="connsiteX127" fmla="*/ 1034 w 10000"/>
                <a:gd name="connsiteY127" fmla="*/ 7566 h 10000"/>
                <a:gd name="connsiteX128" fmla="*/ 1107 w 10000"/>
                <a:gd name="connsiteY128" fmla="*/ 7653 h 10000"/>
                <a:gd name="connsiteX129" fmla="*/ 1169 w 10000"/>
                <a:gd name="connsiteY129" fmla="*/ 7694 h 10000"/>
                <a:gd name="connsiteX130" fmla="*/ 1212 w 10000"/>
                <a:gd name="connsiteY130" fmla="*/ 7738 h 10000"/>
                <a:gd name="connsiteX131" fmla="*/ 1223 w 10000"/>
                <a:gd name="connsiteY131" fmla="*/ 7753 h 10000"/>
                <a:gd name="connsiteX132" fmla="*/ 1217 w 10000"/>
                <a:gd name="connsiteY132" fmla="*/ 7753 h 10000"/>
                <a:gd name="connsiteX133" fmla="*/ 1194 w 10000"/>
                <a:gd name="connsiteY133" fmla="*/ 7766 h 10000"/>
                <a:gd name="connsiteX134" fmla="*/ 1169 w 10000"/>
                <a:gd name="connsiteY134" fmla="*/ 7795 h 10000"/>
                <a:gd name="connsiteX135" fmla="*/ 1138 w 10000"/>
                <a:gd name="connsiteY135" fmla="*/ 7836 h 10000"/>
                <a:gd name="connsiteX136" fmla="*/ 1096 w 10000"/>
                <a:gd name="connsiteY136" fmla="*/ 7865 h 10000"/>
                <a:gd name="connsiteX137" fmla="*/ 1062 w 10000"/>
                <a:gd name="connsiteY137" fmla="*/ 7907 h 10000"/>
                <a:gd name="connsiteX138" fmla="*/ 1034 w 10000"/>
                <a:gd name="connsiteY138" fmla="*/ 7950 h 10000"/>
                <a:gd name="connsiteX139" fmla="*/ 1006 w 10000"/>
                <a:gd name="connsiteY139" fmla="*/ 7993 h 10000"/>
                <a:gd name="connsiteX140" fmla="*/ 2761 w 10000"/>
                <a:gd name="connsiteY140" fmla="*/ 9944 h 10000"/>
                <a:gd name="connsiteX141" fmla="*/ 2798 w 10000"/>
                <a:gd name="connsiteY141" fmla="*/ 9987 h 10000"/>
                <a:gd name="connsiteX142" fmla="*/ 2825 w 10000"/>
                <a:gd name="connsiteY142" fmla="*/ 10000 h 10000"/>
                <a:gd name="connsiteX143" fmla="*/ 2858 w 10000"/>
                <a:gd name="connsiteY143" fmla="*/ 10000 h 10000"/>
                <a:gd name="connsiteX144" fmla="*/ 2893 w 10000"/>
                <a:gd name="connsiteY144" fmla="*/ 9928 h 10000"/>
                <a:gd name="connsiteX145" fmla="*/ 1384 w 10000"/>
                <a:gd name="connsiteY145" fmla="*/ 8106 h 10000"/>
                <a:gd name="connsiteX146" fmla="*/ 1486 w 10000"/>
                <a:gd name="connsiteY146" fmla="*/ 8050 h 10000"/>
                <a:gd name="connsiteX147" fmla="*/ 1661 w 10000"/>
                <a:gd name="connsiteY147" fmla="*/ 7963 h 10000"/>
                <a:gd name="connsiteX148" fmla="*/ 1890 w 10000"/>
                <a:gd name="connsiteY148" fmla="*/ 7836 h 10000"/>
                <a:gd name="connsiteX149" fmla="*/ 2167 w 10000"/>
                <a:gd name="connsiteY149" fmla="*/ 7694 h 10000"/>
                <a:gd name="connsiteX150" fmla="*/ 2482 w 10000"/>
                <a:gd name="connsiteY150" fmla="*/ 7551 h 10000"/>
                <a:gd name="connsiteX151" fmla="*/ 2825 w 10000"/>
                <a:gd name="connsiteY151" fmla="*/ 7394 h 10000"/>
                <a:gd name="connsiteX152" fmla="*/ 3190 w 10000"/>
                <a:gd name="connsiteY152" fmla="*/ 7208 h 10000"/>
                <a:gd name="connsiteX153" fmla="*/ 3550 w 10000"/>
                <a:gd name="connsiteY153" fmla="*/ 7038 h 10000"/>
                <a:gd name="connsiteX154" fmla="*/ 3916 w 10000"/>
                <a:gd name="connsiteY154" fmla="*/ 6881 h 10000"/>
                <a:gd name="connsiteX155" fmla="*/ 4260 w 10000"/>
                <a:gd name="connsiteY155" fmla="*/ 6711 h 10000"/>
                <a:gd name="connsiteX156" fmla="*/ 4581 w 10000"/>
                <a:gd name="connsiteY156" fmla="*/ 6569 h 10000"/>
                <a:gd name="connsiteX157" fmla="*/ 4867 w 10000"/>
                <a:gd name="connsiteY157" fmla="*/ 6426 h 10000"/>
                <a:gd name="connsiteX158" fmla="*/ 5115 w 10000"/>
                <a:gd name="connsiteY158" fmla="*/ 6326 h 10000"/>
                <a:gd name="connsiteX159" fmla="*/ 5296 w 10000"/>
                <a:gd name="connsiteY159" fmla="*/ 6226 h 10000"/>
                <a:gd name="connsiteX160" fmla="*/ 5419 w 10000"/>
                <a:gd name="connsiteY160" fmla="*/ 6170 h 10000"/>
                <a:gd name="connsiteX161" fmla="*/ 5457 w 10000"/>
                <a:gd name="connsiteY161" fmla="*/ 6158 h 10000"/>
                <a:gd name="connsiteX162" fmla="*/ 5527 w 10000"/>
                <a:gd name="connsiteY162" fmla="*/ 6255 h 10000"/>
                <a:gd name="connsiteX163" fmla="*/ 5598 w 10000"/>
                <a:gd name="connsiteY163" fmla="*/ 6355 h 10000"/>
                <a:gd name="connsiteX164" fmla="*/ 5677 w 10000"/>
                <a:gd name="connsiteY164" fmla="*/ 6455 h 10000"/>
                <a:gd name="connsiteX165" fmla="*/ 5757 w 10000"/>
                <a:gd name="connsiteY165" fmla="*/ 6569 h 10000"/>
                <a:gd name="connsiteX166" fmla="*/ 5824 w 10000"/>
                <a:gd name="connsiteY166" fmla="*/ 6683 h 10000"/>
                <a:gd name="connsiteX167" fmla="*/ 5897 w 10000"/>
                <a:gd name="connsiteY167" fmla="*/ 6798 h 10000"/>
                <a:gd name="connsiteX168" fmla="*/ 5965 w 10000"/>
                <a:gd name="connsiteY168" fmla="*/ 6910 h 10000"/>
                <a:gd name="connsiteX169" fmla="*/ 6034 w 10000"/>
                <a:gd name="connsiteY169" fmla="*/ 7038 h 10000"/>
                <a:gd name="connsiteX170" fmla="*/ 6029 w 10000"/>
                <a:gd name="connsiteY170" fmla="*/ 7464 h 10000"/>
                <a:gd name="connsiteX171" fmla="*/ 6000 w 10000"/>
                <a:gd name="connsiteY171" fmla="*/ 7865 h 10000"/>
                <a:gd name="connsiteX172" fmla="*/ 5965 w 10000"/>
                <a:gd name="connsiteY172" fmla="*/ 8279 h 10000"/>
                <a:gd name="connsiteX173" fmla="*/ 5932 w 10000"/>
                <a:gd name="connsiteY173" fmla="*/ 8649 h 10000"/>
                <a:gd name="connsiteX174" fmla="*/ 5886 w 10000"/>
                <a:gd name="connsiteY174" fmla="*/ 8519 h 10000"/>
                <a:gd name="connsiteX175" fmla="*/ 5834 w 10000"/>
                <a:gd name="connsiteY175" fmla="*/ 8391 h 10000"/>
                <a:gd name="connsiteX176" fmla="*/ 5791 w 10000"/>
                <a:gd name="connsiteY176" fmla="*/ 8263 h 10000"/>
                <a:gd name="connsiteX177" fmla="*/ 5747 w 10000"/>
                <a:gd name="connsiteY177" fmla="*/ 8146 h 10000"/>
                <a:gd name="connsiteX178" fmla="*/ 5700 w 10000"/>
                <a:gd name="connsiteY178" fmla="*/ 8020 h 10000"/>
                <a:gd name="connsiteX179" fmla="*/ 5656 w 10000"/>
                <a:gd name="connsiteY179" fmla="*/ 7907 h 10000"/>
                <a:gd name="connsiteX180" fmla="*/ 5604 w 10000"/>
                <a:gd name="connsiteY180" fmla="*/ 7795 h 10000"/>
                <a:gd name="connsiteX181" fmla="*/ 5547 w 10000"/>
                <a:gd name="connsiteY181" fmla="*/ 7694 h 10000"/>
                <a:gd name="connsiteX182" fmla="*/ 5593 w 10000"/>
                <a:gd name="connsiteY182" fmla="*/ 7694 h 10000"/>
                <a:gd name="connsiteX183" fmla="*/ 5639 w 10000"/>
                <a:gd name="connsiteY183" fmla="*/ 7738 h 10000"/>
                <a:gd name="connsiteX184" fmla="*/ 5683 w 10000"/>
                <a:gd name="connsiteY184" fmla="*/ 7808 h 10000"/>
                <a:gd name="connsiteX185" fmla="*/ 5723 w 10000"/>
                <a:gd name="connsiteY185" fmla="*/ 7895 h 10000"/>
                <a:gd name="connsiteX186" fmla="*/ 5770 w 10000"/>
                <a:gd name="connsiteY186" fmla="*/ 7980 h 10000"/>
                <a:gd name="connsiteX187" fmla="*/ 5813 w 10000"/>
                <a:gd name="connsiteY187" fmla="*/ 8007 h 10000"/>
                <a:gd name="connsiteX188" fmla="*/ 5857 w 10000"/>
                <a:gd name="connsiteY188" fmla="*/ 8007 h 10000"/>
                <a:gd name="connsiteX189" fmla="*/ 5907 w 10000"/>
                <a:gd name="connsiteY189" fmla="*/ 7950 h 10000"/>
                <a:gd name="connsiteX190" fmla="*/ 5864 w 10000"/>
                <a:gd name="connsiteY190" fmla="*/ 7753 h 10000"/>
                <a:gd name="connsiteX191" fmla="*/ 5807 w 10000"/>
                <a:gd name="connsiteY191" fmla="*/ 7566 h 10000"/>
                <a:gd name="connsiteX192" fmla="*/ 5747 w 10000"/>
                <a:gd name="connsiteY192" fmla="*/ 7410 h 10000"/>
                <a:gd name="connsiteX193" fmla="*/ 5677 w 10000"/>
                <a:gd name="connsiteY193" fmla="*/ 7239 h 10000"/>
                <a:gd name="connsiteX194" fmla="*/ 5604 w 10000"/>
                <a:gd name="connsiteY194" fmla="*/ 7095 h 10000"/>
                <a:gd name="connsiteX195" fmla="*/ 5527 w 10000"/>
                <a:gd name="connsiteY195" fmla="*/ 6967 h 10000"/>
                <a:gd name="connsiteX196" fmla="*/ 5447 w 10000"/>
                <a:gd name="connsiteY196" fmla="*/ 6854 h 10000"/>
                <a:gd name="connsiteX197" fmla="*/ 5372 w 10000"/>
                <a:gd name="connsiteY197" fmla="*/ 6753 h 10000"/>
                <a:gd name="connsiteX198" fmla="*/ 5424 w 10000"/>
                <a:gd name="connsiteY198" fmla="*/ 6766 h 10000"/>
                <a:gd name="connsiteX199" fmla="*/ 5475 w 10000"/>
                <a:gd name="connsiteY199" fmla="*/ 6781 h 10000"/>
                <a:gd name="connsiteX200" fmla="*/ 5527 w 10000"/>
                <a:gd name="connsiteY200" fmla="*/ 6811 h 10000"/>
                <a:gd name="connsiteX201" fmla="*/ 5578 w 10000"/>
                <a:gd name="connsiteY201" fmla="*/ 6854 h 10000"/>
                <a:gd name="connsiteX202" fmla="*/ 5632 w 10000"/>
                <a:gd name="connsiteY202" fmla="*/ 6881 h 10000"/>
                <a:gd name="connsiteX203" fmla="*/ 5683 w 10000"/>
                <a:gd name="connsiteY203" fmla="*/ 6925 h 10000"/>
                <a:gd name="connsiteX204" fmla="*/ 5728 w 10000"/>
                <a:gd name="connsiteY204" fmla="*/ 6981 h 10000"/>
                <a:gd name="connsiteX205" fmla="*/ 5775 w 10000"/>
                <a:gd name="connsiteY205" fmla="*/ 7038 h 10000"/>
                <a:gd name="connsiteX206" fmla="*/ 5801 w 10000"/>
                <a:gd name="connsiteY206" fmla="*/ 7053 h 10000"/>
                <a:gd name="connsiteX207" fmla="*/ 5824 w 10000"/>
                <a:gd name="connsiteY207" fmla="*/ 7108 h 10000"/>
                <a:gd name="connsiteX208" fmla="*/ 5852 w 10000"/>
                <a:gd name="connsiteY208" fmla="*/ 7178 h 10000"/>
                <a:gd name="connsiteX209" fmla="*/ 5870 w 10000"/>
                <a:gd name="connsiteY209" fmla="*/ 7225 h 10000"/>
                <a:gd name="connsiteX210" fmla="*/ 5897 w 10000"/>
                <a:gd name="connsiteY210" fmla="*/ 7296 h 10000"/>
                <a:gd name="connsiteX211" fmla="*/ 5920 w 10000"/>
                <a:gd name="connsiteY211" fmla="*/ 7310 h 10000"/>
                <a:gd name="connsiteX212" fmla="*/ 5947 w 10000"/>
                <a:gd name="connsiteY212" fmla="*/ 7296 h 10000"/>
                <a:gd name="connsiteX213" fmla="*/ 5982 w 10000"/>
                <a:gd name="connsiteY213" fmla="*/ 7225 h 10000"/>
                <a:gd name="connsiteX214" fmla="*/ 5937 w 10000"/>
                <a:gd name="connsiteY214" fmla="*/ 7082 h 10000"/>
                <a:gd name="connsiteX215" fmla="*/ 5886 w 10000"/>
                <a:gd name="connsiteY215" fmla="*/ 6967 h 10000"/>
                <a:gd name="connsiteX216" fmla="*/ 5824 w 10000"/>
                <a:gd name="connsiteY216" fmla="*/ 6869 h 10000"/>
                <a:gd name="connsiteX217" fmla="*/ 5770 w 10000"/>
                <a:gd name="connsiteY217" fmla="*/ 6781 h 10000"/>
                <a:gd name="connsiteX218" fmla="*/ 5700 w 10000"/>
                <a:gd name="connsiteY218" fmla="*/ 6711 h 10000"/>
                <a:gd name="connsiteX219" fmla="*/ 5639 w 10000"/>
                <a:gd name="connsiteY219" fmla="*/ 6669 h 10000"/>
                <a:gd name="connsiteX220" fmla="*/ 5568 w 10000"/>
                <a:gd name="connsiteY220" fmla="*/ 6597 h 10000"/>
                <a:gd name="connsiteX221" fmla="*/ 5502 w 10000"/>
                <a:gd name="connsiteY221" fmla="*/ 6551 h 10000"/>
                <a:gd name="connsiteX222" fmla="*/ 5463 w 10000"/>
                <a:gd name="connsiteY222" fmla="*/ 6511 h 10000"/>
                <a:gd name="connsiteX223" fmla="*/ 5419 w 10000"/>
                <a:gd name="connsiteY223" fmla="*/ 6496 h 10000"/>
                <a:gd name="connsiteX224" fmla="*/ 5378 w 10000"/>
                <a:gd name="connsiteY224" fmla="*/ 6496 h 10000"/>
                <a:gd name="connsiteX225" fmla="*/ 5344 w 10000"/>
                <a:gd name="connsiteY225" fmla="*/ 6569 h 10000"/>
                <a:gd name="connsiteX226" fmla="*/ 5344 w 10000"/>
                <a:gd name="connsiteY226" fmla="*/ 6610 h 10000"/>
                <a:gd name="connsiteX227" fmla="*/ 5350 w 10000"/>
                <a:gd name="connsiteY227" fmla="*/ 6669 h 10000"/>
                <a:gd name="connsiteX228" fmla="*/ 5355 w 10000"/>
                <a:gd name="connsiteY228" fmla="*/ 6698 h 10000"/>
                <a:gd name="connsiteX229" fmla="*/ 5372 w 10000"/>
                <a:gd name="connsiteY229" fmla="*/ 6724 h 10000"/>
                <a:gd name="connsiteX230" fmla="*/ 5328 w 10000"/>
                <a:gd name="connsiteY230" fmla="*/ 6766 h 10000"/>
                <a:gd name="connsiteX231" fmla="*/ 5272 w 10000"/>
                <a:gd name="connsiteY231" fmla="*/ 6781 h 10000"/>
                <a:gd name="connsiteX232" fmla="*/ 5234 w 10000"/>
                <a:gd name="connsiteY232" fmla="*/ 6811 h 10000"/>
                <a:gd name="connsiteX233" fmla="*/ 5229 w 10000"/>
                <a:gd name="connsiteY233" fmla="*/ 6941 h 10000"/>
                <a:gd name="connsiteX234" fmla="*/ 5284 w 10000"/>
                <a:gd name="connsiteY234" fmla="*/ 6995 h 10000"/>
                <a:gd name="connsiteX235" fmla="*/ 5334 w 10000"/>
                <a:gd name="connsiteY235" fmla="*/ 7038 h 10000"/>
                <a:gd name="connsiteX236" fmla="*/ 5383 w 10000"/>
                <a:gd name="connsiteY236" fmla="*/ 7095 h 10000"/>
                <a:gd name="connsiteX237" fmla="*/ 5440 w 10000"/>
                <a:gd name="connsiteY237" fmla="*/ 7123 h 10000"/>
                <a:gd name="connsiteX238" fmla="*/ 5486 w 10000"/>
                <a:gd name="connsiteY238" fmla="*/ 7178 h 10000"/>
                <a:gd name="connsiteX239" fmla="*/ 5542 w 10000"/>
                <a:gd name="connsiteY239" fmla="*/ 7239 h 10000"/>
                <a:gd name="connsiteX240" fmla="*/ 5588 w 10000"/>
                <a:gd name="connsiteY240" fmla="*/ 7325 h 10000"/>
                <a:gd name="connsiteX241" fmla="*/ 5632 w 10000"/>
                <a:gd name="connsiteY241" fmla="*/ 7410 h 10000"/>
                <a:gd name="connsiteX242" fmla="*/ 5593 w 10000"/>
                <a:gd name="connsiteY242" fmla="*/ 7423 h 10000"/>
                <a:gd name="connsiteX243" fmla="*/ 5547 w 10000"/>
                <a:gd name="connsiteY243" fmla="*/ 7423 h 10000"/>
                <a:gd name="connsiteX244" fmla="*/ 5508 w 10000"/>
                <a:gd name="connsiteY244" fmla="*/ 7410 h 10000"/>
                <a:gd name="connsiteX245" fmla="*/ 5463 w 10000"/>
                <a:gd name="connsiteY245" fmla="*/ 7367 h 10000"/>
                <a:gd name="connsiteX246" fmla="*/ 5419 w 10000"/>
                <a:gd name="connsiteY246" fmla="*/ 7339 h 10000"/>
                <a:gd name="connsiteX247" fmla="*/ 5372 w 10000"/>
                <a:gd name="connsiteY247" fmla="*/ 7325 h 10000"/>
                <a:gd name="connsiteX248" fmla="*/ 5334 w 10000"/>
                <a:gd name="connsiteY248" fmla="*/ 7353 h 10000"/>
                <a:gd name="connsiteX249" fmla="*/ 5289 w 10000"/>
                <a:gd name="connsiteY249" fmla="*/ 7410 h 10000"/>
                <a:gd name="connsiteX250" fmla="*/ 5306 w 10000"/>
                <a:gd name="connsiteY250" fmla="*/ 7580 h 10000"/>
                <a:gd name="connsiteX251" fmla="*/ 5344 w 10000"/>
                <a:gd name="connsiteY251" fmla="*/ 7738 h 10000"/>
                <a:gd name="connsiteX252" fmla="*/ 5389 w 10000"/>
                <a:gd name="connsiteY252" fmla="*/ 7850 h 10000"/>
                <a:gd name="connsiteX253" fmla="*/ 5447 w 10000"/>
                <a:gd name="connsiteY253" fmla="*/ 7963 h 10000"/>
                <a:gd name="connsiteX254" fmla="*/ 5502 w 10000"/>
                <a:gd name="connsiteY254" fmla="*/ 8078 h 10000"/>
                <a:gd name="connsiteX255" fmla="*/ 5562 w 10000"/>
                <a:gd name="connsiteY255" fmla="*/ 8206 h 10000"/>
                <a:gd name="connsiteX256" fmla="*/ 5604 w 10000"/>
                <a:gd name="connsiteY256" fmla="*/ 8376 h 10000"/>
                <a:gd name="connsiteX257" fmla="*/ 5644 w 10000"/>
                <a:gd name="connsiteY257" fmla="*/ 8547 h 10000"/>
                <a:gd name="connsiteX258" fmla="*/ 5542 w 10000"/>
                <a:gd name="connsiteY258" fmla="*/ 8606 h 10000"/>
                <a:gd name="connsiteX259" fmla="*/ 5429 w 10000"/>
                <a:gd name="connsiteY259" fmla="*/ 8664 h 10000"/>
                <a:gd name="connsiteX260" fmla="*/ 5328 w 10000"/>
                <a:gd name="connsiteY260" fmla="*/ 8750 h 10000"/>
                <a:gd name="connsiteX261" fmla="*/ 5224 w 10000"/>
                <a:gd name="connsiteY261" fmla="*/ 8835 h 10000"/>
                <a:gd name="connsiteX262" fmla="*/ 5121 w 10000"/>
                <a:gd name="connsiteY262" fmla="*/ 8920 h 10000"/>
                <a:gd name="connsiteX263" fmla="*/ 5013 w 10000"/>
                <a:gd name="connsiteY263" fmla="*/ 8977 h 10000"/>
                <a:gd name="connsiteX264" fmla="*/ 4904 w 10000"/>
                <a:gd name="connsiteY264" fmla="*/ 9033 h 10000"/>
                <a:gd name="connsiteX265" fmla="*/ 4800 w 10000"/>
                <a:gd name="connsiteY265" fmla="*/ 9048 h 10000"/>
                <a:gd name="connsiteX266" fmla="*/ 4822 w 10000"/>
                <a:gd name="connsiteY266" fmla="*/ 8693 h 10000"/>
                <a:gd name="connsiteX267" fmla="*/ 4832 w 10000"/>
                <a:gd name="connsiteY267" fmla="*/ 8292 h 10000"/>
                <a:gd name="connsiteX268" fmla="*/ 4822 w 10000"/>
                <a:gd name="connsiteY268" fmla="*/ 7907 h 10000"/>
                <a:gd name="connsiteX269" fmla="*/ 4800 w 10000"/>
                <a:gd name="connsiteY269" fmla="*/ 7551 h 10000"/>
                <a:gd name="connsiteX270" fmla="*/ 4772 w 10000"/>
                <a:gd name="connsiteY270" fmla="*/ 7437 h 10000"/>
                <a:gd name="connsiteX271" fmla="*/ 4744 w 10000"/>
                <a:gd name="connsiteY271" fmla="*/ 7310 h 10000"/>
                <a:gd name="connsiteX272" fmla="*/ 4710 w 10000"/>
                <a:gd name="connsiteY272" fmla="*/ 7194 h 10000"/>
                <a:gd name="connsiteX273" fmla="*/ 4659 w 10000"/>
                <a:gd name="connsiteY273" fmla="*/ 7151 h 10000"/>
                <a:gd name="connsiteX274" fmla="*/ 4607 w 10000"/>
                <a:gd name="connsiteY274" fmla="*/ 7394 h 10000"/>
                <a:gd name="connsiteX275" fmla="*/ 4575 w 10000"/>
                <a:gd name="connsiteY275" fmla="*/ 7639 h 10000"/>
                <a:gd name="connsiteX276" fmla="*/ 4540 w 10000"/>
                <a:gd name="connsiteY276" fmla="*/ 7879 h 10000"/>
                <a:gd name="connsiteX277" fmla="*/ 4483 w 10000"/>
                <a:gd name="connsiteY277" fmla="*/ 8106 h 10000"/>
                <a:gd name="connsiteX278" fmla="*/ 4260 w 10000"/>
                <a:gd name="connsiteY278" fmla="*/ 7151 h 10000"/>
                <a:gd name="connsiteX279" fmla="*/ 4192 w 10000"/>
                <a:gd name="connsiteY279" fmla="*/ 7151 h 10000"/>
                <a:gd name="connsiteX280" fmla="*/ 4192 w 10000"/>
                <a:gd name="connsiteY280" fmla="*/ 7310 h 10000"/>
                <a:gd name="connsiteX281" fmla="*/ 4239 w 10000"/>
                <a:gd name="connsiteY281" fmla="*/ 7480 h 10000"/>
                <a:gd name="connsiteX282" fmla="*/ 4278 w 10000"/>
                <a:gd name="connsiteY282" fmla="*/ 7666 h 10000"/>
                <a:gd name="connsiteX283" fmla="*/ 4309 w 10000"/>
                <a:gd name="connsiteY283" fmla="*/ 7850 h 10000"/>
                <a:gd name="connsiteX284" fmla="*/ 4343 w 10000"/>
                <a:gd name="connsiteY284" fmla="*/ 8050 h 10000"/>
                <a:gd name="connsiteX285" fmla="*/ 4372 w 10000"/>
                <a:gd name="connsiteY285" fmla="*/ 8221 h 10000"/>
                <a:gd name="connsiteX286" fmla="*/ 4400 w 10000"/>
                <a:gd name="connsiteY286" fmla="*/ 8418 h 10000"/>
                <a:gd name="connsiteX287" fmla="*/ 4418 w 10000"/>
                <a:gd name="connsiteY287" fmla="*/ 8635 h 10000"/>
                <a:gd name="connsiteX288" fmla="*/ 4439 w 10000"/>
                <a:gd name="connsiteY288" fmla="*/ 8835 h 10000"/>
                <a:gd name="connsiteX289" fmla="*/ 4490 w 10000"/>
                <a:gd name="connsiteY289" fmla="*/ 8805 h 10000"/>
                <a:gd name="connsiteX290" fmla="*/ 4535 w 10000"/>
                <a:gd name="connsiteY290" fmla="*/ 8723 h 10000"/>
                <a:gd name="connsiteX291" fmla="*/ 4570 w 10000"/>
                <a:gd name="connsiteY291" fmla="*/ 8635 h 10000"/>
                <a:gd name="connsiteX292" fmla="*/ 4601 w 10000"/>
                <a:gd name="connsiteY292" fmla="*/ 8534 h 10000"/>
                <a:gd name="connsiteX293" fmla="*/ 4624 w 10000"/>
                <a:gd name="connsiteY293" fmla="*/ 8418 h 10000"/>
                <a:gd name="connsiteX294" fmla="*/ 4649 w 10000"/>
                <a:gd name="connsiteY294" fmla="*/ 8292 h 10000"/>
                <a:gd name="connsiteX295" fmla="*/ 4667 w 10000"/>
                <a:gd name="connsiteY295" fmla="*/ 8178 h 10000"/>
                <a:gd name="connsiteX296" fmla="*/ 4689 w 10000"/>
                <a:gd name="connsiteY296" fmla="*/ 8066 h 10000"/>
                <a:gd name="connsiteX297" fmla="*/ 4710 w 10000"/>
                <a:gd name="connsiteY297" fmla="*/ 8178 h 10000"/>
                <a:gd name="connsiteX298" fmla="*/ 4700 w 10000"/>
                <a:gd name="connsiteY298" fmla="*/ 8432 h 10000"/>
                <a:gd name="connsiteX299" fmla="*/ 4673 w 10000"/>
                <a:gd name="connsiteY299" fmla="*/ 8705 h 10000"/>
                <a:gd name="connsiteX300" fmla="*/ 4649 w 10000"/>
                <a:gd name="connsiteY300" fmla="*/ 8948 h 10000"/>
                <a:gd name="connsiteX301" fmla="*/ 4607 w 10000"/>
                <a:gd name="connsiteY301" fmla="*/ 9205 h 10000"/>
                <a:gd name="connsiteX302" fmla="*/ 4570 w 10000"/>
                <a:gd name="connsiteY302" fmla="*/ 9459 h 10000"/>
                <a:gd name="connsiteX303" fmla="*/ 4530 w 10000"/>
                <a:gd name="connsiteY303" fmla="*/ 9703 h 10000"/>
                <a:gd name="connsiteX304" fmla="*/ 4734 w 10000"/>
                <a:gd name="connsiteY304" fmla="*/ 9861 h 10000"/>
                <a:gd name="connsiteX305" fmla="*/ 4749 w 10000"/>
                <a:gd name="connsiteY305" fmla="*/ 9673 h 10000"/>
                <a:gd name="connsiteX306" fmla="*/ 4772 w 10000"/>
                <a:gd name="connsiteY306" fmla="*/ 9516 h 10000"/>
                <a:gd name="connsiteX307" fmla="*/ 4888 w 10000"/>
                <a:gd name="connsiteY307" fmla="*/ 9474 h 10000"/>
                <a:gd name="connsiteX308" fmla="*/ 5013 w 10000"/>
                <a:gd name="connsiteY308" fmla="*/ 9389 h 10000"/>
                <a:gd name="connsiteX309" fmla="*/ 5137 w 10000"/>
                <a:gd name="connsiteY309" fmla="*/ 9304 h 10000"/>
                <a:gd name="connsiteX310" fmla="*/ 5261 w 10000"/>
                <a:gd name="connsiteY310" fmla="*/ 9233 h 10000"/>
                <a:gd name="connsiteX311" fmla="*/ 5383 w 10000"/>
                <a:gd name="connsiteY311" fmla="*/ 9148 h 10000"/>
                <a:gd name="connsiteX312" fmla="*/ 5502 w 10000"/>
                <a:gd name="connsiteY312" fmla="*/ 9063 h 10000"/>
                <a:gd name="connsiteX313" fmla="*/ 5627 w 10000"/>
                <a:gd name="connsiteY313" fmla="*/ 8977 h 10000"/>
                <a:gd name="connsiteX314" fmla="*/ 5747 w 10000"/>
                <a:gd name="connsiteY314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9941 w 10000"/>
                <a:gd name="connsiteY53" fmla="*/ 1766 h 10000"/>
                <a:gd name="connsiteX54" fmla="*/ 8484 w 10000"/>
                <a:gd name="connsiteY54" fmla="*/ 2763 h 10000"/>
                <a:gd name="connsiteX55" fmla="*/ 8370 w 10000"/>
                <a:gd name="connsiteY55" fmla="*/ 2593 h 10000"/>
                <a:gd name="connsiteX56" fmla="*/ 8322 w 10000"/>
                <a:gd name="connsiteY56" fmla="*/ 2478 h 10000"/>
                <a:gd name="connsiteX57" fmla="*/ 8278 w 10000"/>
                <a:gd name="connsiteY57" fmla="*/ 2351 h 10000"/>
                <a:gd name="connsiteX58" fmla="*/ 8300 w 10000"/>
                <a:gd name="connsiteY58" fmla="*/ 2295 h 10000"/>
                <a:gd name="connsiteX59" fmla="*/ 8317 w 10000"/>
                <a:gd name="connsiteY59" fmla="*/ 2238 h 10000"/>
                <a:gd name="connsiteX60" fmla="*/ 8334 w 10000"/>
                <a:gd name="connsiteY60" fmla="*/ 2168 h 10000"/>
                <a:gd name="connsiteX61" fmla="*/ 8350 w 10000"/>
                <a:gd name="connsiteY61" fmla="*/ 2112 h 10000"/>
                <a:gd name="connsiteX62" fmla="*/ 8397 w 10000"/>
                <a:gd name="connsiteY62" fmla="*/ 1753 h 10000"/>
                <a:gd name="connsiteX63" fmla="*/ 8414 w 10000"/>
                <a:gd name="connsiteY63" fmla="*/ 1397 h 10000"/>
                <a:gd name="connsiteX64" fmla="*/ 8414 w 10000"/>
                <a:gd name="connsiteY64" fmla="*/ 1042 h 10000"/>
                <a:gd name="connsiteX65" fmla="*/ 8403 w 10000"/>
                <a:gd name="connsiteY65" fmla="*/ 685 h 10000"/>
                <a:gd name="connsiteX66" fmla="*/ 8370 w 10000"/>
                <a:gd name="connsiteY66" fmla="*/ 330 h 10000"/>
                <a:gd name="connsiteX67" fmla="*/ 8317 w 10000"/>
                <a:gd name="connsiteY67" fmla="*/ 0 h 10000"/>
                <a:gd name="connsiteX68" fmla="*/ 7834 w 10000"/>
                <a:gd name="connsiteY68" fmla="*/ 1925 h 10000"/>
                <a:gd name="connsiteX69" fmla="*/ 7704 w 10000"/>
                <a:gd name="connsiteY69" fmla="*/ 1955 h 10000"/>
                <a:gd name="connsiteX70" fmla="*/ 7580 w 10000"/>
                <a:gd name="connsiteY70" fmla="*/ 2025 h 10000"/>
                <a:gd name="connsiteX71" fmla="*/ 7457 w 10000"/>
                <a:gd name="connsiteY71" fmla="*/ 2112 h 10000"/>
                <a:gd name="connsiteX72" fmla="*/ 7338 w 10000"/>
                <a:gd name="connsiteY72" fmla="*/ 2195 h 10000"/>
                <a:gd name="connsiteX73" fmla="*/ 7224 w 10000"/>
                <a:gd name="connsiteY73" fmla="*/ 2337 h 10000"/>
                <a:gd name="connsiteX74" fmla="*/ 6050 w 10000"/>
                <a:gd name="connsiteY74" fmla="*/ 6569 h 10000"/>
                <a:gd name="connsiteX75" fmla="*/ 5932 w 10000"/>
                <a:gd name="connsiteY75" fmla="*/ 6439 h 10000"/>
                <a:gd name="connsiteX76" fmla="*/ 5834 w 10000"/>
                <a:gd name="connsiteY76" fmla="*/ 6371 h 10000"/>
                <a:gd name="connsiteX77" fmla="*/ 5747 w 10000"/>
                <a:gd name="connsiteY77" fmla="*/ 6284 h 10000"/>
                <a:gd name="connsiteX78" fmla="*/ 5656 w 10000"/>
                <a:gd name="connsiteY78" fmla="*/ 6185 h 10000"/>
                <a:gd name="connsiteX79" fmla="*/ 5573 w 10000"/>
                <a:gd name="connsiteY79" fmla="*/ 6100 h 10000"/>
                <a:gd name="connsiteX80" fmla="*/ 5514 w 10000"/>
                <a:gd name="connsiteY80" fmla="*/ 6000 h 10000"/>
                <a:gd name="connsiteX81" fmla="*/ 5486 w 10000"/>
                <a:gd name="connsiteY81" fmla="*/ 5886 h 10000"/>
                <a:gd name="connsiteX82" fmla="*/ 5372 w 10000"/>
                <a:gd name="connsiteY82" fmla="*/ 5928 h 10000"/>
                <a:gd name="connsiteX83" fmla="*/ 5188 w 10000"/>
                <a:gd name="connsiteY83" fmla="*/ 6013 h 10000"/>
                <a:gd name="connsiteX84" fmla="*/ 4958 w 10000"/>
                <a:gd name="connsiteY84" fmla="*/ 6100 h 10000"/>
                <a:gd name="connsiteX85" fmla="*/ 4683 w 10000"/>
                <a:gd name="connsiteY85" fmla="*/ 6226 h 10000"/>
                <a:gd name="connsiteX86" fmla="*/ 4367 w 10000"/>
                <a:gd name="connsiteY86" fmla="*/ 6355 h 10000"/>
                <a:gd name="connsiteX87" fmla="*/ 4028 w 10000"/>
                <a:gd name="connsiteY87" fmla="*/ 6483 h 10000"/>
                <a:gd name="connsiteX88" fmla="*/ 3680 w 10000"/>
                <a:gd name="connsiteY88" fmla="*/ 6637 h 10000"/>
                <a:gd name="connsiteX89" fmla="*/ 3324 w 10000"/>
                <a:gd name="connsiteY89" fmla="*/ 6781 h 10000"/>
                <a:gd name="connsiteX90" fmla="*/ 2974 w 10000"/>
                <a:gd name="connsiteY90" fmla="*/ 6925 h 10000"/>
                <a:gd name="connsiteX91" fmla="*/ 2645 w 10000"/>
                <a:gd name="connsiteY91" fmla="*/ 7082 h 10000"/>
                <a:gd name="connsiteX92" fmla="*/ 2337 w 10000"/>
                <a:gd name="connsiteY92" fmla="*/ 7208 h 10000"/>
                <a:gd name="connsiteX93" fmla="*/ 2054 w 10000"/>
                <a:gd name="connsiteY93" fmla="*/ 7325 h 10000"/>
                <a:gd name="connsiteX94" fmla="*/ 1824 w 10000"/>
                <a:gd name="connsiteY94" fmla="*/ 7423 h 10000"/>
                <a:gd name="connsiteX95" fmla="*/ 1648 w 10000"/>
                <a:gd name="connsiteY95" fmla="*/ 7480 h 10000"/>
                <a:gd name="connsiteX96" fmla="*/ 1529 w 10000"/>
                <a:gd name="connsiteY96" fmla="*/ 7538 h 10000"/>
                <a:gd name="connsiteX97" fmla="*/ 1492 w 10000"/>
                <a:gd name="connsiteY97" fmla="*/ 7551 h 10000"/>
                <a:gd name="connsiteX98" fmla="*/ 1400 w 10000"/>
                <a:gd name="connsiteY98" fmla="*/ 7480 h 10000"/>
                <a:gd name="connsiteX99" fmla="*/ 1311 w 10000"/>
                <a:gd name="connsiteY99" fmla="*/ 7410 h 10000"/>
                <a:gd name="connsiteX100" fmla="*/ 1228 w 10000"/>
                <a:gd name="connsiteY100" fmla="*/ 7339 h 10000"/>
                <a:gd name="connsiteX101" fmla="*/ 1138 w 10000"/>
                <a:gd name="connsiteY101" fmla="*/ 7254 h 10000"/>
                <a:gd name="connsiteX102" fmla="*/ 1046 w 10000"/>
                <a:gd name="connsiteY102" fmla="*/ 7178 h 10000"/>
                <a:gd name="connsiteX103" fmla="*/ 956 w 10000"/>
                <a:gd name="connsiteY103" fmla="*/ 7095 h 10000"/>
                <a:gd name="connsiteX104" fmla="*/ 871 w 10000"/>
                <a:gd name="connsiteY104" fmla="*/ 7024 h 10000"/>
                <a:gd name="connsiteX105" fmla="*/ 783 w 10000"/>
                <a:gd name="connsiteY105" fmla="*/ 6941 h 10000"/>
                <a:gd name="connsiteX106" fmla="*/ 694 w 10000"/>
                <a:gd name="connsiteY106" fmla="*/ 6869 h 10000"/>
                <a:gd name="connsiteX107" fmla="*/ 600 w 10000"/>
                <a:gd name="connsiteY107" fmla="*/ 6798 h 10000"/>
                <a:gd name="connsiteX108" fmla="*/ 517 w 10000"/>
                <a:gd name="connsiteY108" fmla="*/ 6711 h 10000"/>
                <a:gd name="connsiteX109" fmla="*/ 423 w 10000"/>
                <a:gd name="connsiteY109" fmla="*/ 6653 h 10000"/>
                <a:gd name="connsiteX110" fmla="*/ 333 w 10000"/>
                <a:gd name="connsiteY110" fmla="*/ 6582 h 10000"/>
                <a:gd name="connsiteX111" fmla="*/ 243 w 10000"/>
                <a:gd name="connsiteY111" fmla="*/ 6511 h 10000"/>
                <a:gd name="connsiteX112" fmla="*/ 152 w 10000"/>
                <a:gd name="connsiteY112" fmla="*/ 6455 h 10000"/>
                <a:gd name="connsiteX113" fmla="*/ 61 w 10000"/>
                <a:gd name="connsiteY113" fmla="*/ 6385 h 10000"/>
                <a:gd name="connsiteX114" fmla="*/ 0 w 10000"/>
                <a:gd name="connsiteY114" fmla="*/ 6551 h 10000"/>
                <a:gd name="connsiteX115" fmla="*/ 15 w 10000"/>
                <a:gd name="connsiteY115" fmla="*/ 6582 h 10000"/>
                <a:gd name="connsiteX116" fmla="*/ 55 w 10000"/>
                <a:gd name="connsiteY116" fmla="*/ 6637 h 10000"/>
                <a:gd name="connsiteX117" fmla="*/ 116 w 10000"/>
                <a:gd name="connsiteY117" fmla="*/ 6698 h 10000"/>
                <a:gd name="connsiteX118" fmla="*/ 195 w 10000"/>
                <a:gd name="connsiteY118" fmla="*/ 6781 h 10000"/>
                <a:gd name="connsiteX119" fmla="*/ 293 w 10000"/>
                <a:gd name="connsiteY119" fmla="*/ 6869 h 10000"/>
                <a:gd name="connsiteX120" fmla="*/ 402 w 10000"/>
                <a:gd name="connsiteY120" fmla="*/ 6967 h 10000"/>
                <a:gd name="connsiteX121" fmla="*/ 505 w 10000"/>
                <a:gd name="connsiteY121" fmla="*/ 7082 h 10000"/>
                <a:gd name="connsiteX122" fmla="*/ 617 w 10000"/>
                <a:gd name="connsiteY122" fmla="*/ 7178 h 10000"/>
                <a:gd name="connsiteX123" fmla="*/ 731 w 10000"/>
                <a:gd name="connsiteY123" fmla="*/ 7296 h 10000"/>
                <a:gd name="connsiteX124" fmla="*/ 837 w 10000"/>
                <a:gd name="connsiteY124" fmla="*/ 7394 h 10000"/>
                <a:gd name="connsiteX125" fmla="*/ 946 w 10000"/>
                <a:gd name="connsiteY125" fmla="*/ 7480 h 10000"/>
                <a:gd name="connsiteX126" fmla="*/ 1034 w 10000"/>
                <a:gd name="connsiteY126" fmla="*/ 7566 h 10000"/>
                <a:gd name="connsiteX127" fmla="*/ 1107 w 10000"/>
                <a:gd name="connsiteY127" fmla="*/ 7653 h 10000"/>
                <a:gd name="connsiteX128" fmla="*/ 1169 w 10000"/>
                <a:gd name="connsiteY128" fmla="*/ 7694 h 10000"/>
                <a:gd name="connsiteX129" fmla="*/ 1212 w 10000"/>
                <a:gd name="connsiteY129" fmla="*/ 7738 h 10000"/>
                <a:gd name="connsiteX130" fmla="*/ 1223 w 10000"/>
                <a:gd name="connsiteY130" fmla="*/ 7753 h 10000"/>
                <a:gd name="connsiteX131" fmla="*/ 1217 w 10000"/>
                <a:gd name="connsiteY131" fmla="*/ 7753 h 10000"/>
                <a:gd name="connsiteX132" fmla="*/ 1194 w 10000"/>
                <a:gd name="connsiteY132" fmla="*/ 7766 h 10000"/>
                <a:gd name="connsiteX133" fmla="*/ 1169 w 10000"/>
                <a:gd name="connsiteY133" fmla="*/ 7795 h 10000"/>
                <a:gd name="connsiteX134" fmla="*/ 1138 w 10000"/>
                <a:gd name="connsiteY134" fmla="*/ 7836 h 10000"/>
                <a:gd name="connsiteX135" fmla="*/ 1096 w 10000"/>
                <a:gd name="connsiteY135" fmla="*/ 7865 h 10000"/>
                <a:gd name="connsiteX136" fmla="*/ 1062 w 10000"/>
                <a:gd name="connsiteY136" fmla="*/ 7907 h 10000"/>
                <a:gd name="connsiteX137" fmla="*/ 1034 w 10000"/>
                <a:gd name="connsiteY137" fmla="*/ 7950 h 10000"/>
                <a:gd name="connsiteX138" fmla="*/ 1006 w 10000"/>
                <a:gd name="connsiteY138" fmla="*/ 7993 h 10000"/>
                <a:gd name="connsiteX139" fmla="*/ 2761 w 10000"/>
                <a:gd name="connsiteY139" fmla="*/ 9944 h 10000"/>
                <a:gd name="connsiteX140" fmla="*/ 2798 w 10000"/>
                <a:gd name="connsiteY140" fmla="*/ 9987 h 10000"/>
                <a:gd name="connsiteX141" fmla="*/ 2825 w 10000"/>
                <a:gd name="connsiteY141" fmla="*/ 10000 h 10000"/>
                <a:gd name="connsiteX142" fmla="*/ 2858 w 10000"/>
                <a:gd name="connsiteY142" fmla="*/ 10000 h 10000"/>
                <a:gd name="connsiteX143" fmla="*/ 2893 w 10000"/>
                <a:gd name="connsiteY143" fmla="*/ 9928 h 10000"/>
                <a:gd name="connsiteX144" fmla="*/ 1384 w 10000"/>
                <a:gd name="connsiteY144" fmla="*/ 8106 h 10000"/>
                <a:gd name="connsiteX145" fmla="*/ 1486 w 10000"/>
                <a:gd name="connsiteY145" fmla="*/ 8050 h 10000"/>
                <a:gd name="connsiteX146" fmla="*/ 1661 w 10000"/>
                <a:gd name="connsiteY146" fmla="*/ 7963 h 10000"/>
                <a:gd name="connsiteX147" fmla="*/ 1890 w 10000"/>
                <a:gd name="connsiteY147" fmla="*/ 7836 h 10000"/>
                <a:gd name="connsiteX148" fmla="*/ 2167 w 10000"/>
                <a:gd name="connsiteY148" fmla="*/ 7694 h 10000"/>
                <a:gd name="connsiteX149" fmla="*/ 2482 w 10000"/>
                <a:gd name="connsiteY149" fmla="*/ 7551 h 10000"/>
                <a:gd name="connsiteX150" fmla="*/ 2825 w 10000"/>
                <a:gd name="connsiteY150" fmla="*/ 7394 h 10000"/>
                <a:gd name="connsiteX151" fmla="*/ 3190 w 10000"/>
                <a:gd name="connsiteY151" fmla="*/ 7208 h 10000"/>
                <a:gd name="connsiteX152" fmla="*/ 3550 w 10000"/>
                <a:gd name="connsiteY152" fmla="*/ 7038 h 10000"/>
                <a:gd name="connsiteX153" fmla="*/ 3916 w 10000"/>
                <a:gd name="connsiteY153" fmla="*/ 6881 h 10000"/>
                <a:gd name="connsiteX154" fmla="*/ 4260 w 10000"/>
                <a:gd name="connsiteY154" fmla="*/ 6711 h 10000"/>
                <a:gd name="connsiteX155" fmla="*/ 4581 w 10000"/>
                <a:gd name="connsiteY155" fmla="*/ 6569 h 10000"/>
                <a:gd name="connsiteX156" fmla="*/ 4867 w 10000"/>
                <a:gd name="connsiteY156" fmla="*/ 6426 h 10000"/>
                <a:gd name="connsiteX157" fmla="*/ 5115 w 10000"/>
                <a:gd name="connsiteY157" fmla="*/ 6326 h 10000"/>
                <a:gd name="connsiteX158" fmla="*/ 5296 w 10000"/>
                <a:gd name="connsiteY158" fmla="*/ 6226 h 10000"/>
                <a:gd name="connsiteX159" fmla="*/ 5419 w 10000"/>
                <a:gd name="connsiteY159" fmla="*/ 6170 h 10000"/>
                <a:gd name="connsiteX160" fmla="*/ 5457 w 10000"/>
                <a:gd name="connsiteY160" fmla="*/ 6158 h 10000"/>
                <a:gd name="connsiteX161" fmla="*/ 5527 w 10000"/>
                <a:gd name="connsiteY161" fmla="*/ 6255 h 10000"/>
                <a:gd name="connsiteX162" fmla="*/ 5598 w 10000"/>
                <a:gd name="connsiteY162" fmla="*/ 6355 h 10000"/>
                <a:gd name="connsiteX163" fmla="*/ 5677 w 10000"/>
                <a:gd name="connsiteY163" fmla="*/ 6455 h 10000"/>
                <a:gd name="connsiteX164" fmla="*/ 5757 w 10000"/>
                <a:gd name="connsiteY164" fmla="*/ 6569 h 10000"/>
                <a:gd name="connsiteX165" fmla="*/ 5824 w 10000"/>
                <a:gd name="connsiteY165" fmla="*/ 6683 h 10000"/>
                <a:gd name="connsiteX166" fmla="*/ 5897 w 10000"/>
                <a:gd name="connsiteY166" fmla="*/ 6798 h 10000"/>
                <a:gd name="connsiteX167" fmla="*/ 5965 w 10000"/>
                <a:gd name="connsiteY167" fmla="*/ 6910 h 10000"/>
                <a:gd name="connsiteX168" fmla="*/ 6034 w 10000"/>
                <a:gd name="connsiteY168" fmla="*/ 7038 h 10000"/>
                <a:gd name="connsiteX169" fmla="*/ 6029 w 10000"/>
                <a:gd name="connsiteY169" fmla="*/ 7464 h 10000"/>
                <a:gd name="connsiteX170" fmla="*/ 6000 w 10000"/>
                <a:gd name="connsiteY170" fmla="*/ 7865 h 10000"/>
                <a:gd name="connsiteX171" fmla="*/ 5965 w 10000"/>
                <a:gd name="connsiteY171" fmla="*/ 8279 h 10000"/>
                <a:gd name="connsiteX172" fmla="*/ 5932 w 10000"/>
                <a:gd name="connsiteY172" fmla="*/ 8649 h 10000"/>
                <a:gd name="connsiteX173" fmla="*/ 5886 w 10000"/>
                <a:gd name="connsiteY173" fmla="*/ 8519 h 10000"/>
                <a:gd name="connsiteX174" fmla="*/ 5834 w 10000"/>
                <a:gd name="connsiteY174" fmla="*/ 8391 h 10000"/>
                <a:gd name="connsiteX175" fmla="*/ 5791 w 10000"/>
                <a:gd name="connsiteY175" fmla="*/ 8263 h 10000"/>
                <a:gd name="connsiteX176" fmla="*/ 5747 w 10000"/>
                <a:gd name="connsiteY176" fmla="*/ 8146 h 10000"/>
                <a:gd name="connsiteX177" fmla="*/ 5700 w 10000"/>
                <a:gd name="connsiteY177" fmla="*/ 8020 h 10000"/>
                <a:gd name="connsiteX178" fmla="*/ 5656 w 10000"/>
                <a:gd name="connsiteY178" fmla="*/ 7907 h 10000"/>
                <a:gd name="connsiteX179" fmla="*/ 5604 w 10000"/>
                <a:gd name="connsiteY179" fmla="*/ 7795 h 10000"/>
                <a:gd name="connsiteX180" fmla="*/ 5547 w 10000"/>
                <a:gd name="connsiteY180" fmla="*/ 7694 h 10000"/>
                <a:gd name="connsiteX181" fmla="*/ 5593 w 10000"/>
                <a:gd name="connsiteY181" fmla="*/ 7694 h 10000"/>
                <a:gd name="connsiteX182" fmla="*/ 5639 w 10000"/>
                <a:gd name="connsiteY182" fmla="*/ 7738 h 10000"/>
                <a:gd name="connsiteX183" fmla="*/ 5683 w 10000"/>
                <a:gd name="connsiteY183" fmla="*/ 7808 h 10000"/>
                <a:gd name="connsiteX184" fmla="*/ 5723 w 10000"/>
                <a:gd name="connsiteY184" fmla="*/ 7895 h 10000"/>
                <a:gd name="connsiteX185" fmla="*/ 5770 w 10000"/>
                <a:gd name="connsiteY185" fmla="*/ 7980 h 10000"/>
                <a:gd name="connsiteX186" fmla="*/ 5813 w 10000"/>
                <a:gd name="connsiteY186" fmla="*/ 8007 h 10000"/>
                <a:gd name="connsiteX187" fmla="*/ 5857 w 10000"/>
                <a:gd name="connsiteY187" fmla="*/ 8007 h 10000"/>
                <a:gd name="connsiteX188" fmla="*/ 5907 w 10000"/>
                <a:gd name="connsiteY188" fmla="*/ 7950 h 10000"/>
                <a:gd name="connsiteX189" fmla="*/ 5864 w 10000"/>
                <a:gd name="connsiteY189" fmla="*/ 7753 h 10000"/>
                <a:gd name="connsiteX190" fmla="*/ 5807 w 10000"/>
                <a:gd name="connsiteY190" fmla="*/ 7566 h 10000"/>
                <a:gd name="connsiteX191" fmla="*/ 5747 w 10000"/>
                <a:gd name="connsiteY191" fmla="*/ 7410 h 10000"/>
                <a:gd name="connsiteX192" fmla="*/ 5677 w 10000"/>
                <a:gd name="connsiteY192" fmla="*/ 7239 h 10000"/>
                <a:gd name="connsiteX193" fmla="*/ 5604 w 10000"/>
                <a:gd name="connsiteY193" fmla="*/ 7095 h 10000"/>
                <a:gd name="connsiteX194" fmla="*/ 5527 w 10000"/>
                <a:gd name="connsiteY194" fmla="*/ 6967 h 10000"/>
                <a:gd name="connsiteX195" fmla="*/ 5447 w 10000"/>
                <a:gd name="connsiteY195" fmla="*/ 6854 h 10000"/>
                <a:gd name="connsiteX196" fmla="*/ 5372 w 10000"/>
                <a:gd name="connsiteY196" fmla="*/ 6753 h 10000"/>
                <a:gd name="connsiteX197" fmla="*/ 5424 w 10000"/>
                <a:gd name="connsiteY197" fmla="*/ 6766 h 10000"/>
                <a:gd name="connsiteX198" fmla="*/ 5475 w 10000"/>
                <a:gd name="connsiteY198" fmla="*/ 6781 h 10000"/>
                <a:gd name="connsiteX199" fmla="*/ 5527 w 10000"/>
                <a:gd name="connsiteY199" fmla="*/ 6811 h 10000"/>
                <a:gd name="connsiteX200" fmla="*/ 5578 w 10000"/>
                <a:gd name="connsiteY200" fmla="*/ 6854 h 10000"/>
                <a:gd name="connsiteX201" fmla="*/ 5632 w 10000"/>
                <a:gd name="connsiteY201" fmla="*/ 6881 h 10000"/>
                <a:gd name="connsiteX202" fmla="*/ 5683 w 10000"/>
                <a:gd name="connsiteY202" fmla="*/ 6925 h 10000"/>
                <a:gd name="connsiteX203" fmla="*/ 5728 w 10000"/>
                <a:gd name="connsiteY203" fmla="*/ 6981 h 10000"/>
                <a:gd name="connsiteX204" fmla="*/ 5775 w 10000"/>
                <a:gd name="connsiteY204" fmla="*/ 7038 h 10000"/>
                <a:gd name="connsiteX205" fmla="*/ 5801 w 10000"/>
                <a:gd name="connsiteY205" fmla="*/ 7053 h 10000"/>
                <a:gd name="connsiteX206" fmla="*/ 5824 w 10000"/>
                <a:gd name="connsiteY206" fmla="*/ 7108 h 10000"/>
                <a:gd name="connsiteX207" fmla="*/ 5852 w 10000"/>
                <a:gd name="connsiteY207" fmla="*/ 7178 h 10000"/>
                <a:gd name="connsiteX208" fmla="*/ 5870 w 10000"/>
                <a:gd name="connsiteY208" fmla="*/ 7225 h 10000"/>
                <a:gd name="connsiteX209" fmla="*/ 5897 w 10000"/>
                <a:gd name="connsiteY209" fmla="*/ 7296 h 10000"/>
                <a:gd name="connsiteX210" fmla="*/ 5920 w 10000"/>
                <a:gd name="connsiteY210" fmla="*/ 7310 h 10000"/>
                <a:gd name="connsiteX211" fmla="*/ 5947 w 10000"/>
                <a:gd name="connsiteY211" fmla="*/ 7296 h 10000"/>
                <a:gd name="connsiteX212" fmla="*/ 5982 w 10000"/>
                <a:gd name="connsiteY212" fmla="*/ 7225 h 10000"/>
                <a:gd name="connsiteX213" fmla="*/ 5937 w 10000"/>
                <a:gd name="connsiteY213" fmla="*/ 7082 h 10000"/>
                <a:gd name="connsiteX214" fmla="*/ 5886 w 10000"/>
                <a:gd name="connsiteY214" fmla="*/ 6967 h 10000"/>
                <a:gd name="connsiteX215" fmla="*/ 5824 w 10000"/>
                <a:gd name="connsiteY215" fmla="*/ 6869 h 10000"/>
                <a:gd name="connsiteX216" fmla="*/ 5770 w 10000"/>
                <a:gd name="connsiteY216" fmla="*/ 6781 h 10000"/>
                <a:gd name="connsiteX217" fmla="*/ 5700 w 10000"/>
                <a:gd name="connsiteY217" fmla="*/ 6711 h 10000"/>
                <a:gd name="connsiteX218" fmla="*/ 5639 w 10000"/>
                <a:gd name="connsiteY218" fmla="*/ 6669 h 10000"/>
                <a:gd name="connsiteX219" fmla="*/ 5568 w 10000"/>
                <a:gd name="connsiteY219" fmla="*/ 6597 h 10000"/>
                <a:gd name="connsiteX220" fmla="*/ 5502 w 10000"/>
                <a:gd name="connsiteY220" fmla="*/ 6551 h 10000"/>
                <a:gd name="connsiteX221" fmla="*/ 5463 w 10000"/>
                <a:gd name="connsiteY221" fmla="*/ 6511 h 10000"/>
                <a:gd name="connsiteX222" fmla="*/ 5419 w 10000"/>
                <a:gd name="connsiteY222" fmla="*/ 6496 h 10000"/>
                <a:gd name="connsiteX223" fmla="*/ 5378 w 10000"/>
                <a:gd name="connsiteY223" fmla="*/ 6496 h 10000"/>
                <a:gd name="connsiteX224" fmla="*/ 5344 w 10000"/>
                <a:gd name="connsiteY224" fmla="*/ 6569 h 10000"/>
                <a:gd name="connsiteX225" fmla="*/ 5344 w 10000"/>
                <a:gd name="connsiteY225" fmla="*/ 6610 h 10000"/>
                <a:gd name="connsiteX226" fmla="*/ 5350 w 10000"/>
                <a:gd name="connsiteY226" fmla="*/ 6669 h 10000"/>
                <a:gd name="connsiteX227" fmla="*/ 5355 w 10000"/>
                <a:gd name="connsiteY227" fmla="*/ 6698 h 10000"/>
                <a:gd name="connsiteX228" fmla="*/ 5372 w 10000"/>
                <a:gd name="connsiteY228" fmla="*/ 6724 h 10000"/>
                <a:gd name="connsiteX229" fmla="*/ 5328 w 10000"/>
                <a:gd name="connsiteY229" fmla="*/ 6766 h 10000"/>
                <a:gd name="connsiteX230" fmla="*/ 5272 w 10000"/>
                <a:gd name="connsiteY230" fmla="*/ 6781 h 10000"/>
                <a:gd name="connsiteX231" fmla="*/ 5234 w 10000"/>
                <a:gd name="connsiteY231" fmla="*/ 6811 h 10000"/>
                <a:gd name="connsiteX232" fmla="*/ 5229 w 10000"/>
                <a:gd name="connsiteY232" fmla="*/ 6941 h 10000"/>
                <a:gd name="connsiteX233" fmla="*/ 5284 w 10000"/>
                <a:gd name="connsiteY233" fmla="*/ 6995 h 10000"/>
                <a:gd name="connsiteX234" fmla="*/ 5334 w 10000"/>
                <a:gd name="connsiteY234" fmla="*/ 7038 h 10000"/>
                <a:gd name="connsiteX235" fmla="*/ 5383 w 10000"/>
                <a:gd name="connsiteY235" fmla="*/ 7095 h 10000"/>
                <a:gd name="connsiteX236" fmla="*/ 5440 w 10000"/>
                <a:gd name="connsiteY236" fmla="*/ 7123 h 10000"/>
                <a:gd name="connsiteX237" fmla="*/ 5486 w 10000"/>
                <a:gd name="connsiteY237" fmla="*/ 7178 h 10000"/>
                <a:gd name="connsiteX238" fmla="*/ 5542 w 10000"/>
                <a:gd name="connsiteY238" fmla="*/ 7239 h 10000"/>
                <a:gd name="connsiteX239" fmla="*/ 5588 w 10000"/>
                <a:gd name="connsiteY239" fmla="*/ 7325 h 10000"/>
                <a:gd name="connsiteX240" fmla="*/ 5632 w 10000"/>
                <a:gd name="connsiteY240" fmla="*/ 7410 h 10000"/>
                <a:gd name="connsiteX241" fmla="*/ 5593 w 10000"/>
                <a:gd name="connsiteY241" fmla="*/ 7423 h 10000"/>
                <a:gd name="connsiteX242" fmla="*/ 5547 w 10000"/>
                <a:gd name="connsiteY242" fmla="*/ 7423 h 10000"/>
                <a:gd name="connsiteX243" fmla="*/ 5508 w 10000"/>
                <a:gd name="connsiteY243" fmla="*/ 7410 h 10000"/>
                <a:gd name="connsiteX244" fmla="*/ 5463 w 10000"/>
                <a:gd name="connsiteY244" fmla="*/ 7367 h 10000"/>
                <a:gd name="connsiteX245" fmla="*/ 5419 w 10000"/>
                <a:gd name="connsiteY245" fmla="*/ 7339 h 10000"/>
                <a:gd name="connsiteX246" fmla="*/ 5372 w 10000"/>
                <a:gd name="connsiteY246" fmla="*/ 7325 h 10000"/>
                <a:gd name="connsiteX247" fmla="*/ 5334 w 10000"/>
                <a:gd name="connsiteY247" fmla="*/ 7353 h 10000"/>
                <a:gd name="connsiteX248" fmla="*/ 5289 w 10000"/>
                <a:gd name="connsiteY248" fmla="*/ 7410 h 10000"/>
                <a:gd name="connsiteX249" fmla="*/ 5306 w 10000"/>
                <a:gd name="connsiteY249" fmla="*/ 7580 h 10000"/>
                <a:gd name="connsiteX250" fmla="*/ 5344 w 10000"/>
                <a:gd name="connsiteY250" fmla="*/ 7738 h 10000"/>
                <a:gd name="connsiteX251" fmla="*/ 5389 w 10000"/>
                <a:gd name="connsiteY251" fmla="*/ 7850 h 10000"/>
                <a:gd name="connsiteX252" fmla="*/ 5447 w 10000"/>
                <a:gd name="connsiteY252" fmla="*/ 7963 h 10000"/>
                <a:gd name="connsiteX253" fmla="*/ 5502 w 10000"/>
                <a:gd name="connsiteY253" fmla="*/ 8078 h 10000"/>
                <a:gd name="connsiteX254" fmla="*/ 5562 w 10000"/>
                <a:gd name="connsiteY254" fmla="*/ 8206 h 10000"/>
                <a:gd name="connsiteX255" fmla="*/ 5604 w 10000"/>
                <a:gd name="connsiteY255" fmla="*/ 8376 h 10000"/>
                <a:gd name="connsiteX256" fmla="*/ 5644 w 10000"/>
                <a:gd name="connsiteY256" fmla="*/ 8547 h 10000"/>
                <a:gd name="connsiteX257" fmla="*/ 5542 w 10000"/>
                <a:gd name="connsiteY257" fmla="*/ 8606 h 10000"/>
                <a:gd name="connsiteX258" fmla="*/ 5429 w 10000"/>
                <a:gd name="connsiteY258" fmla="*/ 8664 h 10000"/>
                <a:gd name="connsiteX259" fmla="*/ 5328 w 10000"/>
                <a:gd name="connsiteY259" fmla="*/ 8750 h 10000"/>
                <a:gd name="connsiteX260" fmla="*/ 5224 w 10000"/>
                <a:gd name="connsiteY260" fmla="*/ 8835 h 10000"/>
                <a:gd name="connsiteX261" fmla="*/ 5121 w 10000"/>
                <a:gd name="connsiteY261" fmla="*/ 8920 h 10000"/>
                <a:gd name="connsiteX262" fmla="*/ 5013 w 10000"/>
                <a:gd name="connsiteY262" fmla="*/ 8977 h 10000"/>
                <a:gd name="connsiteX263" fmla="*/ 4904 w 10000"/>
                <a:gd name="connsiteY263" fmla="*/ 9033 h 10000"/>
                <a:gd name="connsiteX264" fmla="*/ 4800 w 10000"/>
                <a:gd name="connsiteY264" fmla="*/ 9048 h 10000"/>
                <a:gd name="connsiteX265" fmla="*/ 4822 w 10000"/>
                <a:gd name="connsiteY265" fmla="*/ 8693 h 10000"/>
                <a:gd name="connsiteX266" fmla="*/ 4832 w 10000"/>
                <a:gd name="connsiteY266" fmla="*/ 8292 h 10000"/>
                <a:gd name="connsiteX267" fmla="*/ 4822 w 10000"/>
                <a:gd name="connsiteY267" fmla="*/ 7907 h 10000"/>
                <a:gd name="connsiteX268" fmla="*/ 4800 w 10000"/>
                <a:gd name="connsiteY268" fmla="*/ 7551 h 10000"/>
                <a:gd name="connsiteX269" fmla="*/ 4772 w 10000"/>
                <a:gd name="connsiteY269" fmla="*/ 7437 h 10000"/>
                <a:gd name="connsiteX270" fmla="*/ 4744 w 10000"/>
                <a:gd name="connsiteY270" fmla="*/ 7310 h 10000"/>
                <a:gd name="connsiteX271" fmla="*/ 4710 w 10000"/>
                <a:gd name="connsiteY271" fmla="*/ 7194 h 10000"/>
                <a:gd name="connsiteX272" fmla="*/ 4659 w 10000"/>
                <a:gd name="connsiteY272" fmla="*/ 7151 h 10000"/>
                <a:gd name="connsiteX273" fmla="*/ 4607 w 10000"/>
                <a:gd name="connsiteY273" fmla="*/ 7394 h 10000"/>
                <a:gd name="connsiteX274" fmla="*/ 4575 w 10000"/>
                <a:gd name="connsiteY274" fmla="*/ 7639 h 10000"/>
                <a:gd name="connsiteX275" fmla="*/ 4540 w 10000"/>
                <a:gd name="connsiteY275" fmla="*/ 7879 h 10000"/>
                <a:gd name="connsiteX276" fmla="*/ 4483 w 10000"/>
                <a:gd name="connsiteY276" fmla="*/ 8106 h 10000"/>
                <a:gd name="connsiteX277" fmla="*/ 4260 w 10000"/>
                <a:gd name="connsiteY277" fmla="*/ 7151 h 10000"/>
                <a:gd name="connsiteX278" fmla="*/ 4192 w 10000"/>
                <a:gd name="connsiteY278" fmla="*/ 7151 h 10000"/>
                <a:gd name="connsiteX279" fmla="*/ 4192 w 10000"/>
                <a:gd name="connsiteY279" fmla="*/ 7310 h 10000"/>
                <a:gd name="connsiteX280" fmla="*/ 4239 w 10000"/>
                <a:gd name="connsiteY280" fmla="*/ 7480 h 10000"/>
                <a:gd name="connsiteX281" fmla="*/ 4278 w 10000"/>
                <a:gd name="connsiteY281" fmla="*/ 7666 h 10000"/>
                <a:gd name="connsiteX282" fmla="*/ 4309 w 10000"/>
                <a:gd name="connsiteY282" fmla="*/ 7850 h 10000"/>
                <a:gd name="connsiteX283" fmla="*/ 4343 w 10000"/>
                <a:gd name="connsiteY283" fmla="*/ 8050 h 10000"/>
                <a:gd name="connsiteX284" fmla="*/ 4372 w 10000"/>
                <a:gd name="connsiteY284" fmla="*/ 8221 h 10000"/>
                <a:gd name="connsiteX285" fmla="*/ 4400 w 10000"/>
                <a:gd name="connsiteY285" fmla="*/ 8418 h 10000"/>
                <a:gd name="connsiteX286" fmla="*/ 4418 w 10000"/>
                <a:gd name="connsiteY286" fmla="*/ 8635 h 10000"/>
                <a:gd name="connsiteX287" fmla="*/ 4439 w 10000"/>
                <a:gd name="connsiteY287" fmla="*/ 8835 h 10000"/>
                <a:gd name="connsiteX288" fmla="*/ 4490 w 10000"/>
                <a:gd name="connsiteY288" fmla="*/ 8805 h 10000"/>
                <a:gd name="connsiteX289" fmla="*/ 4535 w 10000"/>
                <a:gd name="connsiteY289" fmla="*/ 8723 h 10000"/>
                <a:gd name="connsiteX290" fmla="*/ 4570 w 10000"/>
                <a:gd name="connsiteY290" fmla="*/ 8635 h 10000"/>
                <a:gd name="connsiteX291" fmla="*/ 4601 w 10000"/>
                <a:gd name="connsiteY291" fmla="*/ 8534 h 10000"/>
                <a:gd name="connsiteX292" fmla="*/ 4624 w 10000"/>
                <a:gd name="connsiteY292" fmla="*/ 8418 h 10000"/>
                <a:gd name="connsiteX293" fmla="*/ 4649 w 10000"/>
                <a:gd name="connsiteY293" fmla="*/ 8292 h 10000"/>
                <a:gd name="connsiteX294" fmla="*/ 4667 w 10000"/>
                <a:gd name="connsiteY294" fmla="*/ 8178 h 10000"/>
                <a:gd name="connsiteX295" fmla="*/ 4689 w 10000"/>
                <a:gd name="connsiteY295" fmla="*/ 8066 h 10000"/>
                <a:gd name="connsiteX296" fmla="*/ 4710 w 10000"/>
                <a:gd name="connsiteY296" fmla="*/ 8178 h 10000"/>
                <a:gd name="connsiteX297" fmla="*/ 4700 w 10000"/>
                <a:gd name="connsiteY297" fmla="*/ 8432 h 10000"/>
                <a:gd name="connsiteX298" fmla="*/ 4673 w 10000"/>
                <a:gd name="connsiteY298" fmla="*/ 8705 h 10000"/>
                <a:gd name="connsiteX299" fmla="*/ 4649 w 10000"/>
                <a:gd name="connsiteY299" fmla="*/ 8948 h 10000"/>
                <a:gd name="connsiteX300" fmla="*/ 4607 w 10000"/>
                <a:gd name="connsiteY300" fmla="*/ 9205 h 10000"/>
                <a:gd name="connsiteX301" fmla="*/ 4570 w 10000"/>
                <a:gd name="connsiteY301" fmla="*/ 9459 h 10000"/>
                <a:gd name="connsiteX302" fmla="*/ 4530 w 10000"/>
                <a:gd name="connsiteY302" fmla="*/ 9703 h 10000"/>
                <a:gd name="connsiteX303" fmla="*/ 4734 w 10000"/>
                <a:gd name="connsiteY303" fmla="*/ 9861 h 10000"/>
                <a:gd name="connsiteX304" fmla="*/ 4749 w 10000"/>
                <a:gd name="connsiteY304" fmla="*/ 9673 h 10000"/>
                <a:gd name="connsiteX305" fmla="*/ 4772 w 10000"/>
                <a:gd name="connsiteY305" fmla="*/ 9516 h 10000"/>
                <a:gd name="connsiteX306" fmla="*/ 4888 w 10000"/>
                <a:gd name="connsiteY306" fmla="*/ 9474 h 10000"/>
                <a:gd name="connsiteX307" fmla="*/ 5013 w 10000"/>
                <a:gd name="connsiteY307" fmla="*/ 9389 h 10000"/>
                <a:gd name="connsiteX308" fmla="*/ 5137 w 10000"/>
                <a:gd name="connsiteY308" fmla="*/ 9304 h 10000"/>
                <a:gd name="connsiteX309" fmla="*/ 5261 w 10000"/>
                <a:gd name="connsiteY309" fmla="*/ 9233 h 10000"/>
                <a:gd name="connsiteX310" fmla="*/ 5383 w 10000"/>
                <a:gd name="connsiteY310" fmla="*/ 9148 h 10000"/>
                <a:gd name="connsiteX311" fmla="*/ 5502 w 10000"/>
                <a:gd name="connsiteY311" fmla="*/ 9063 h 10000"/>
                <a:gd name="connsiteX312" fmla="*/ 5627 w 10000"/>
                <a:gd name="connsiteY312" fmla="*/ 8977 h 10000"/>
                <a:gd name="connsiteX313" fmla="*/ 5747 w 10000"/>
                <a:gd name="connsiteY313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9953 w 10000"/>
                <a:gd name="connsiteY52" fmla="*/ 1739 h 10000"/>
                <a:gd name="connsiteX53" fmla="*/ 8484 w 10000"/>
                <a:gd name="connsiteY53" fmla="*/ 2763 h 10000"/>
                <a:gd name="connsiteX54" fmla="*/ 8370 w 10000"/>
                <a:gd name="connsiteY54" fmla="*/ 2593 h 10000"/>
                <a:gd name="connsiteX55" fmla="*/ 8322 w 10000"/>
                <a:gd name="connsiteY55" fmla="*/ 2478 h 10000"/>
                <a:gd name="connsiteX56" fmla="*/ 8278 w 10000"/>
                <a:gd name="connsiteY56" fmla="*/ 2351 h 10000"/>
                <a:gd name="connsiteX57" fmla="*/ 8300 w 10000"/>
                <a:gd name="connsiteY57" fmla="*/ 2295 h 10000"/>
                <a:gd name="connsiteX58" fmla="*/ 8317 w 10000"/>
                <a:gd name="connsiteY58" fmla="*/ 2238 h 10000"/>
                <a:gd name="connsiteX59" fmla="*/ 8334 w 10000"/>
                <a:gd name="connsiteY59" fmla="*/ 2168 h 10000"/>
                <a:gd name="connsiteX60" fmla="*/ 8350 w 10000"/>
                <a:gd name="connsiteY60" fmla="*/ 2112 h 10000"/>
                <a:gd name="connsiteX61" fmla="*/ 8397 w 10000"/>
                <a:gd name="connsiteY61" fmla="*/ 1753 h 10000"/>
                <a:gd name="connsiteX62" fmla="*/ 8414 w 10000"/>
                <a:gd name="connsiteY62" fmla="*/ 1397 h 10000"/>
                <a:gd name="connsiteX63" fmla="*/ 8414 w 10000"/>
                <a:gd name="connsiteY63" fmla="*/ 1042 h 10000"/>
                <a:gd name="connsiteX64" fmla="*/ 8403 w 10000"/>
                <a:gd name="connsiteY64" fmla="*/ 685 h 10000"/>
                <a:gd name="connsiteX65" fmla="*/ 8370 w 10000"/>
                <a:gd name="connsiteY65" fmla="*/ 330 h 10000"/>
                <a:gd name="connsiteX66" fmla="*/ 8317 w 10000"/>
                <a:gd name="connsiteY66" fmla="*/ 0 h 10000"/>
                <a:gd name="connsiteX67" fmla="*/ 7834 w 10000"/>
                <a:gd name="connsiteY67" fmla="*/ 1925 h 10000"/>
                <a:gd name="connsiteX68" fmla="*/ 7704 w 10000"/>
                <a:gd name="connsiteY68" fmla="*/ 1955 h 10000"/>
                <a:gd name="connsiteX69" fmla="*/ 7580 w 10000"/>
                <a:gd name="connsiteY69" fmla="*/ 2025 h 10000"/>
                <a:gd name="connsiteX70" fmla="*/ 7457 w 10000"/>
                <a:gd name="connsiteY70" fmla="*/ 2112 h 10000"/>
                <a:gd name="connsiteX71" fmla="*/ 7338 w 10000"/>
                <a:gd name="connsiteY71" fmla="*/ 2195 h 10000"/>
                <a:gd name="connsiteX72" fmla="*/ 7224 w 10000"/>
                <a:gd name="connsiteY72" fmla="*/ 2337 h 10000"/>
                <a:gd name="connsiteX73" fmla="*/ 6050 w 10000"/>
                <a:gd name="connsiteY73" fmla="*/ 6569 h 10000"/>
                <a:gd name="connsiteX74" fmla="*/ 5932 w 10000"/>
                <a:gd name="connsiteY74" fmla="*/ 6439 h 10000"/>
                <a:gd name="connsiteX75" fmla="*/ 5834 w 10000"/>
                <a:gd name="connsiteY75" fmla="*/ 6371 h 10000"/>
                <a:gd name="connsiteX76" fmla="*/ 5747 w 10000"/>
                <a:gd name="connsiteY76" fmla="*/ 6284 h 10000"/>
                <a:gd name="connsiteX77" fmla="*/ 5656 w 10000"/>
                <a:gd name="connsiteY77" fmla="*/ 6185 h 10000"/>
                <a:gd name="connsiteX78" fmla="*/ 5573 w 10000"/>
                <a:gd name="connsiteY78" fmla="*/ 6100 h 10000"/>
                <a:gd name="connsiteX79" fmla="*/ 5514 w 10000"/>
                <a:gd name="connsiteY79" fmla="*/ 6000 h 10000"/>
                <a:gd name="connsiteX80" fmla="*/ 5486 w 10000"/>
                <a:gd name="connsiteY80" fmla="*/ 5886 h 10000"/>
                <a:gd name="connsiteX81" fmla="*/ 5372 w 10000"/>
                <a:gd name="connsiteY81" fmla="*/ 5928 h 10000"/>
                <a:gd name="connsiteX82" fmla="*/ 5188 w 10000"/>
                <a:gd name="connsiteY82" fmla="*/ 6013 h 10000"/>
                <a:gd name="connsiteX83" fmla="*/ 4958 w 10000"/>
                <a:gd name="connsiteY83" fmla="*/ 6100 h 10000"/>
                <a:gd name="connsiteX84" fmla="*/ 4683 w 10000"/>
                <a:gd name="connsiteY84" fmla="*/ 6226 h 10000"/>
                <a:gd name="connsiteX85" fmla="*/ 4367 w 10000"/>
                <a:gd name="connsiteY85" fmla="*/ 6355 h 10000"/>
                <a:gd name="connsiteX86" fmla="*/ 4028 w 10000"/>
                <a:gd name="connsiteY86" fmla="*/ 6483 h 10000"/>
                <a:gd name="connsiteX87" fmla="*/ 3680 w 10000"/>
                <a:gd name="connsiteY87" fmla="*/ 6637 h 10000"/>
                <a:gd name="connsiteX88" fmla="*/ 3324 w 10000"/>
                <a:gd name="connsiteY88" fmla="*/ 6781 h 10000"/>
                <a:gd name="connsiteX89" fmla="*/ 2974 w 10000"/>
                <a:gd name="connsiteY89" fmla="*/ 6925 h 10000"/>
                <a:gd name="connsiteX90" fmla="*/ 2645 w 10000"/>
                <a:gd name="connsiteY90" fmla="*/ 7082 h 10000"/>
                <a:gd name="connsiteX91" fmla="*/ 2337 w 10000"/>
                <a:gd name="connsiteY91" fmla="*/ 7208 h 10000"/>
                <a:gd name="connsiteX92" fmla="*/ 2054 w 10000"/>
                <a:gd name="connsiteY92" fmla="*/ 7325 h 10000"/>
                <a:gd name="connsiteX93" fmla="*/ 1824 w 10000"/>
                <a:gd name="connsiteY93" fmla="*/ 7423 h 10000"/>
                <a:gd name="connsiteX94" fmla="*/ 1648 w 10000"/>
                <a:gd name="connsiteY94" fmla="*/ 7480 h 10000"/>
                <a:gd name="connsiteX95" fmla="*/ 1529 w 10000"/>
                <a:gd name="connsiteY95" fmla="*/ 7538 h 10000"/>
                <a:gd name="connsiteX96" fmla="*/ 1492 w 10000"/>
                <a:gd name="connsiteY96" fmla="*/ 7551 h 10000"/>
                <a:gd name="connsiteX97" fmla="*/ 1400 w 10000"/>
                <a:gd name="connsiteY97" fmla="*/ 7480 h 10000"/>
                <a:gd name="connsiteX98" fmla="*/ 1311 w 10000"/>
                <a:gd name="connsiteY98" fmla="*/ 7410 h 10000"/>
                <a:gd name="connsiteX99" fmla="*/ 1228 w 10000"/>
                <a:gd name="connsiteY99" fmla="*/ 7339 h 10000"/>
                <a:gd name="connsiteX100" fmla="*/ 1138 w 10000"/>
                <a:gd name="connsiteY100" fmla="*/ 7254 h 10000"/>
                <a:gd name="connsiteX101" fmla="*/ 1046 w 10000"/>
                <a:gd name="connsiteY101" fmla="*/ 7178 h 10000"/>
                <a:gd name="connsiteX102" fmla="*/ 956 w 10000"/>
                <a:gd name="connsiteY102" fmla="*/ 7095 h 10000"/>
                <a:gd name="connsiteX103" fmla="*/ 871 w 10000"/>
                <a:gd name="connsiteY103" fmla="*/ 7024 h 10000"/>
                <a:gd name="connsiteX104" fmla="*/ 783 w 10000"/>
                <a:gd name="connsiteY104" fmla="*/ 6941 h 10000"/>
                <a:gd name="connsiteX105" fmla="*/ 694 w 10000"/>
                <a:gd name="connsiteY105" fmla="*/ 6869 h 10000"/>
                <a:gd name="connsiteX106" fmla="*/ 600 w 10000"/>
                <a:gd name="connsiteY106" fmla="*/ 6798 h 10000"/>
                <a:gd name="connsiteX107" fmla="*/ 517 w 10000"/>
                <a:gd name="connsiteY107" fmla="*/ 6711 h 10000"/>
                <a:gd name="connsiteX108" fmla="*/ 423 w 10000"/>
                <a:gd name="connsiteY108" fmla="*/ 6653 h 10000"/>
                <a:gd name="connsiteX109" fmla="*/ 333 w 10000"/>
                <a:gd name="connsiteY109" fmla="*/ 6582 h 10000"/>
                <a:gd name="connsiteX110" fmla="*/ 243 w 10000"/>
                <a:gd name="connsiteY110" fmla="*/ 6511 h 10000"/>
                <a:gd name="connsiteX111" fmla="*/ 152 w 10000"/>
                <a:gd name="connsiteY111" fmla="*/ 6455 h 10000"/>
                <a:gd name="connsiteX112" fmla="*/ 61 w 10000"/>
                <a:gd name="connsiteY112" fmla="*/ 6385 h 10000"/>
                <a:gd name="connsiteX113" fmla="*/ 0 w 10000"/>
                <a:gd name="connsiteY113" fmla="*/ 6551 h 10000"/>
                <a:gd name="connsiteX114" fmla="*/ 15 w 10000"/>
                <a:gd name="connsiteY114" fmla="*/ 6582 h 10000"/>
                <a:gd name="connsiteX115" fmla="*/ 55 w 10000"/>
                <a:gd name="connsiteY115" fmla="*/ 6637 h 10000"/>
                <a:gd name="connsiteX116" fmla="*/ 116 w 10000"/>
                <a:gd name="connsiteY116" fmla="*/ 6698 h 10000"/>
                <a:gd name="connsiteX117" fmla="*/ 195 w 10000"/>
                <a:gd name="connsiteY117" fmla="*/ 6781 h 10000"/>
                <a:gd name="connsiteX118" fmla="*/ 293 w 10000"/>
                <a:gd name="connsiteY118" fmla="*/ 6869 h 10000"/>
                <a:gd name="connsiteX119" fmla="*/ 402 w 10000"/>
                <a:gd name="connsiteY119" fmla="*/ 6967 h 10000"/>
                <a:gd name="connsiteX120" fmla="*/ 505 w 10000"/>
                <a:gd name="connsiteY120" fmla="*/ 7082 h 10000"/>
                <a:gd name="connsiteX121" fmla="*/ 617 w 10000"/>
                <a:gd name="connsiteY121" fmla="*/ 7178 h 10000"/>
                <a:gd name="connsiteX122" fmla="*/ 731 w 10000"/>
                <a:gd name="connsiteY122" fmla="*/ 7296 h 10000"/>
                <a:gd name="connsiteX123" fmla="*/ 837 w 10000"/>
                <a:gd name="connsiteY123" fmla="*/ 7394 h 10000"/>
                <a:gd name="connsiteX124" fmla="*/ 946 w 10000"/>
                <a:gd name="connsiteY124" fmla="*/ 7480 h 10000"/>
                <a:gd name="connsiteX125" fmla="*/ 1034 w 10000"/>
                <a:gd name="connsiteY125" fmla="*/ 7566 h 10000"/>
                <a:gd name="connsiteX126" fmla="*/ 1107 w 10000"/>
                <a:gd name="connsiteY126" fmla="*/ 7653 h 10000"/>
                <a:gd name="connsiteX127" fmla="*/ 1169 w 10000"/>
                <a:gd name="connsiteY127" fmla="*/ 7694 h 10000"/>
                <a:gd name="connsiteX128" fmla="*/ 1212 w 10000"/>
                <a:gd name="connsiteY128" fmla="*/ 7738 h 10000"/>
                <a:gd name="connsiteX129" fmla="*/ 1223 w 10000"/>
                <a:gd name="connsiteY129" fmla="*/ 7753 h 10000"/>
                <a:gd name="connsiteX130" fmla="*/ 1217 w 10000"/>
                <a:gd name="connsiteY130" fmla="*/ 7753 h 10000"/>
                <a:gd name="connsiteX131" fmla="*/ 1194 w 10000"/>
                <a:gd name="connsiteY131" fmla="*/ 7766 h 10000"/>
                <a:gd name="connsiteX132" fmla="*/ 1169 w 10000"/>
                <a:gd name="connsiteY132" fmla="*/ 7795 h 10000"/>
                <a:gd name="connsiteX133" fmla="*/ 1138 w 10000"/>
                <a:gd name="connsiteY133" fmla="*/ 7836 h 10000"/>
                <a:gd name="connsiteX134" fmla="*/ 1096 w 10000"/>
                <a:gd name="connsiteY134" fmla="*/ 7865 h 10000"/>
                <a:gd name="connsiteX135" fmla="*/ 1062 w 10000"/>
                <a:gd name="connsiteY135" fmla="*/ 7907 h 10000"/>
                <a:gd name="connsiteX136" fmla="*/ 1034 w 10000"/>
                <a:gd name="connsiteY136" fmla="*/ 7950 h 10000"/>
                <a:gd name="connsiteX137" fmla="*/ 1006 w 10000"/>
                <a:gd name="connsiteY137" fmla="*/ 7993 h 10000"/>
                <a:gd name="connsiteX138" fmla="*/ 2761 w 10000"/>
                <a:gd name="connsiteY138" fmla="*/ 9944 h 10000"/>
                <a:gd name="connsiteX139" fmla="*/ 2798 w 10000"/>
                <a:gd name="connsiteY139" fmla="*/ 9987 h 10000"/>
                <a:gd name="connsiteX140" fmla="*/ 2825 w 10000"/>
                <a:gd name="connsiteY140" fmla="*/ 10000 h 10000"/>
                <a:gd name="connsiteX141" fmla="*/ 2858 w 10000"/>
                <a:gd name="connsiteY141" fmla="*/ 10000 h 10000"/>
                <a:gd name="connsiteX142" fmla="*/ 2893 w 10000"/>
                <a:gd name="connsiteY142" fmla="*/ 9928 h 10000"/>
                <a:gd name="connsiteX143" fmla="*/ 1384 w 10000"/>
                <a:gd name="connsiteY143" fmla="*/ 8106 h 10000"/>
                <a:gd name="connsiteX144" fmla="*/ 1486 w 10000"/>
                <a:gd name="connsiteY144" fmla="*/ 8050 h 10000"/>
                <a:gd name="connsiteX145" fmla="*/ 1661 w 10000"/>
                <a:gd name="connsiteY145" fmla="*/ 7963 h 10000"/>
                <a:gd name="connsiteX146" fmla="*/ 1890 w 10000"/>
                <a:gd name="connsiteY146" fmla="*/ 7836 h 10000"/>
                <a:gd name="connsiteX147" fmla="*/ 2167 w 10000"/>
                <a:gd name="connsiteY147" fmla="*/ 7694 h 10000"/>
                <a:gd name="connsiteX148" fmla="*/ 2482 w 10000"/>
                <a:gd name="connsiteY148" fmla="*/ 7551 h 10000"/>
                <a:gd name="connsiteX149" fmla="*/ 2825 w 10000"/>
                <a:gd name="connsiteY149" fmla="*/ 7394 h 10000"/>
                <a:gd name="connsiteX150" fmla="*/ 3190 w 10000"/>
                <a:gd name="connsiteY150" fmla="*/ 7208 h 10000"/>
                <a:gd name="connsiteX151" fmla="*/ 3550 w 10000"/>
                <a:gd name="connsiteY151" fmla="*/ 7038 h 10000"/>
                <a:gd name="connsiteX152" fmla="*/ 3916 w 10000"/>
                <a:gd name="connsiteY152" fmla="*/ 6881 h 10000"/>
                <a:gd name="connsiteX153" fmla="*/ 4260 w 10000"/>
                <a:gd name="connsiteY153" fmla="*/ 6711 h 10000"/>
                <a:gd name="connsiteX154" fmla="*/ 4581 w 10000"/>
                <a:gd name="connsiteY154" fmla="*/ 6569 h 10000"/>
                <a:gd name="connsiteX155" fmla="*/ 4867 w 10000"/>
                <a:gd name="connsiteY155" fmla="*/ 6426 h 10000"/>
                <a:gd name="connsiteX156" fmla="*/ 5115 w 10000"/>
                <a:gd name="connsiteY156" fmla="*/ 6326 h 10000"/>
                <a:gd name="connsiteX157" fmla="*/ 5296 w 10000"/>
                <a:gd name="connsiteY157" fmla="*/ 6226 h 10000"/>
                <a:gd name="connsiteX158" fmla="*/ 5419 w 10000"/>
                <a:gd name="connsiteY158" fmla="*/ 6170 h 10000"/>
                <a:gd name="connsiteX159" fmla="*/ 5457 w 10000"/>
                <a:gd name="connsiteY159" fmla="*/ 6158 h 10000"/>
                <a:gd name="connsiteX160" fmla="*/ 5527 w 10000"/>
                <a:gd name="connsiteY160" fmla="*/ 6255 h 10000"/>
                <a:gd name="connsiteX161" fmla="*/ 5598 w 10000"/>
                <a:gd name="connsiteY161" fmla="*/ 6355 h 10000"/>
                <a:gd name="connsiteX162" fmla="*/ 5677 w 10000"/>
                <a:gd name="connsiteY162" fmla="*/ 6455 h 10000"/>
                <a:gd name="connsiteX163" fmla="*/ 5757 w 10000"/>
                <a:gd name="connsiteY163" fmla="*/ 6569 h 10000"/>
                <a:gd name="connsiteX164" fmla="*/ 5824 w 10000"/>
                <a:gd name="connsiteY164" fmla="*/ 6683 h 10000"/>
                <a:gd name="connsiteX165" fmla="*/ 5897 w 10000"/>
                <a:gd name="connsiteY165" fmla="*/ 6798 h 10000"/>
                <a:gd name="connsiteX166" fmla="*/ 5965 w 10000"/>
                <a:gd name="connsiteY166" fmla="*/ 6910 h 10000"/>
                <a:gd name="connsiteX167" fmla="*/ 6034 w 10000"/>
                <a:gd name="connsiteY167" fmla="*/ 7038 h 10000"/>
                <a:gd name="connsiteX168" fmla="*/ 6029 w 10000"/>
                <a:gd name="connsiteY168" fmla="*/ 7464 h 10000"/>
                <a:gd name="connsiteX169" fmla="*/ 6000 w 10000"/>
                <a:gd name="connsiteY169" fmla="*/ 7865 h 10000"/>
                <a:gd name="connsiteX170" fmla="*/ 5965 w 10000"/>
                <a:gd name="connsiteY170" fmla="*/ 8279 h 10000"/>
                <a:gd name="connsiteX171" fmla="*/ 5932 w 10000"/>
                <a:gd name="connsiteY171" fmla="*/ 8649 h 10000"/>
                <a:gd name="connsiteX172" fmla="*/ 5886 w 10000"/>
                <a:gd name="connsiteY172" fmla="*/ 8519 h 10000"/>
                <a:gd name="connsiteX173" fmla="*/ 5834 w 10000"/>
                <a:gd name="connsiteY173" fmla="*/ 8391 h 10000"/>
                <a:gd name="connsiteX174" fmla="*/ 5791 w 10000"/>
                <a:gd name="connsiteY174" fmla="*/ 8263 h 10000"/>
                <a:gd name="connsiteX175" fmla="*/ 5747 w 10000"/>
                <a:gd name="connsiteY175" fmla="*/ 8146 h 10000"/>
                <a:gd name="connsiteX176" fmla="*/ 5700 w 10000"/>
                <a:gd name="connsiteY176" fmla="*/ 8020 h 10000"/>
                <a:gd name="connsiteX177" fmla="*/ 5656 w 10000"/>
                <a:gd name="connsiteY177" fmla="*/ 7907 h 10000"/>
                <a:gd name="connsiteX178" fmla="*/ 5604 w 10000"/>
                <a:gd name="connsiteY178" fmla="*/ 7795 h 10000"/>
                <a:gd name="connsiteX179" fmla="*/ 5547 w 10000"/>
                <a:gd name="connsiteY179" fmla="*/ 7694 h 10000"/>
                <a:gd name="connsiteX180" fmla="*/ 5593 w 10000"/>
                <a:gd name="connsiteY180" fmla="*/ 7694 h 10000"/>
                <a:gd name="connsiteX181" fmla="*/ 5639 w 10000"/>
                <a:gd name="connsiteY181" fmla="*/ 7738 h 10000"/>
                <a:gd name="connsiteX182" fmla="*/ 5683 w 10000"/>
                <a:gd name="connsiteY182" fmla="*/ 7808 h 10000"/>
                <a:gd name="connsiteX183" fmla="*/ 5723 w 10000"/>
                <a:gd name="connsiteY183" fmla="*/ 7895 h 10000"/>
                <a:gd name="connsiteX184" fmla="*/ 5770 w 10000"/>
                <a:gd name="connsiteY184" fmla="*/ 7980 h 10000"/>
                <a:gd name="connsiteX185" fmla="*/ 5813 w 10000"/>
                <a:gd name="connsiteY185" fmla="*/ 8007 h 10000"/>
                <a:gd name="connsiteX186" fmla="*/ 5857 w 10000"/>
                <a:gd name="connsiteY186" fmla="*/ 8007 h 10000"/>
                <a:gd name="connsiteX187" fmla="*/ 5907 w 10000"/>
                <a:gd name="connsiteY187" fmla="*/ 7950 h 10000"/>
                <a:gd name="connsiteX188" fmla="*/ 5864 w 10000"/>
                <a:gd name="connsiteY188" fmla="*/ 7753 h 10000"/>
                <a:gd name="connsiteX189" fmla="*/ 5807 w 10000"/>
                <a:gd name="connsiteY189" fmla="*/ 7566 h 10000"/>
                <a:gd name="connsiteX190" fmla="*/ 5747 w 10000"/>
                <a:gd name="connsiteY190" fmla="*/ 7410 h 10000"/>
                <a:gd name="connsiteX191" fmla="*/ 5677 w 10000"/>
                <a:gd name="connsiteY191" fmla="*/ 7239 h 10000"/>
                <a:gd name="connsiteX192" fmla="*/ 5604 w 10000"/>
                <a:gd name="connsiteY192" fmla="*/ 7095 h 10000"/>
                <a:gd name="connsiteX193" fmla="*/ 5527 w 10000"/>
                <a:gd name="connsiteY193" fmla="*/ 6967 h 10000"/>
                <a:gd name="connsiteX194" fmla="*/ 5447 w 10000"/>
                <a:gd name="connsiteY194" fmla="*/ 6854 h 10000"/>
                <a:gd name="connsiteX195" fmla="*/ 5372 w 10000"/>
                <a:gd name="connsiteY195" fmla="*/ 6753 h 10000"/>
                <a:gd name="connsiteX196" fmla="*/ 5424 w 10000"/>
                <a:gd name="connsiteY196" fmla="*/ 6766 h 10000"/>
                <a:gd name="connsiteX197" fmla="*/ 5475 w 10000"/>
                <a:gd name="connsiteY197" fmla="*/ 6781 h 10000"/>
                <a:gd name="connsiteX198" fmla="*/ 5527 w 10000"/>
                <a:gd name="connsiteY198" fmla="*/ 6811 h 10000"/>
                <a:gd name="connsiteX199" fmla="*/ 5578 w 10000"/>
                <a:gd name="connsiteY199" fmla="*/ 6854 h 10000"/>
                <a:gd name="connsiteX200" fmla="*/ 5632 w 10000"/>
                <a:gd name="connsiteY200" fmla="*/ 6881 h 10000"/>
                <a:gd name="connsiteX201" fmla="*/ 5683 w 10000"/>
                <a:gd name="connsiteY201" fmla="*/ 6925 h 10000"/>
                <a:gd name="connsiteX202" fmla="*/ 5728 w 10000"/>
                <a:gd name="connsiteY202" fmla="*/ 6981 h 10000"/>
                <a:gd name="connsiteX203" fmla="*/ 5775 w 10000"/>
                <a:gd name="connsiteY203" fmla="*/ 7038 h 10000"/>
                <a:gd name="connsiteX204" fmla="*/ 5801 w 10000"/>
                <a:gd name="connsiteY204" fmla="*/ 7053 h 10000"/>
                <a:gd name="connsiteX205" fmla="*/ 5824 w 10000"/>
                <a:gd name="connsiteY205" fmla="*/ 7108 h 10000"/>
                <a:gd name="connsiteX206" fmla="*/ 5852 w 10000"/>
                <a:gd name="connsiteY206" fmla="*/ 7178 h 10000"/>
                <a:gd name="connsiteX207" fmla="*/ 5870 w 10000"/>
                <a:gd name="connsiteY207" fmla="*/ 7225 h 10000"/>
                <a:gd name="connsiteX208" fmla="*/ 5897 w 10000"/>
                <a:gd name="connsiteY208" fmla="*/ 7296 h 10000"/>
                <a:gd name="connsiteX209" fmla="*/ 5920 w 10000"/>
                <a:gd name="connsiteY209" fmla="*/ 7310 h 10000"/>
                <a:gd name="connsiteX210" fmla="*/ 5947 w 10000"/>
                <a:gd name="connsiteY210" fmla="*/ 7296 h 10000"/>
                <a:gd name="connsiteX211" fmla="*/ 5982 w 10000"/>
                <a:gd name="connsiteY211" fmla="*/ 7225 h 10000"/>
                <a:gd name="connsiteX212" fmla="*/ 5937 w 10000"/>
                <a:gd name="connsiteY212" fmla="*/ 7082 h 10000"/>
                <a:gd name="connsiteX213" fmla="*/ 5886 w 10000"/>
                <a:gd name="connsiteY213" fmla="*/ 6967 h 10000"/>
                <a:gd name="connsiteX214" fmla="*/ 5824 w 10000"/>
                <a:gd name="connsiteY214" fmla="*/ 6869 h 10000"/>
                <a:gd name="connsiteX215" fmla="*/ 5770 w 10000"/>
                <a:gd name="connsiteY215" fmla="*/ 6781 h 10000"/>
                <a:gd name="connsiteX216" fmla="*/ 5700 w 10000"/>
                <a:gd name="connsiteY216" fmla="*/ 6711 h 10000"/>
                <a:gd name="connsiteX217" fmla="*/ 5639 w 10000"/>
                <a:gd name="connsiteY217" fmla="*/ 6669 h 10000"/>
                <a:gd name="connsiteX218" fmla="*/ 5568 w 10000"/>
                <a:gd name="connsiteY218" fmla="*/ 6597 h 10000"/>
                <a:gd name="connsiteX219" fmla="*/ 5502 w 10000"/>
                <a:gd name="connsiteY219" fmla="*/ 6551 h 10000"/>
                <a:gd name="connsiteX220" fmla="*/ 5463 w 10000"/>
                <a:gd name="connsiteY220" fmla="*/ 6511 h 10000"/>
                <a:gd name="connsiteX221" fmla="*/ 5419 w 10000"/>
                <a:gd name="connsiteY221" fmla="*/ 6496 h 10000"/>
                <a:gd name="connsiteX222" fmla="*/ 5378 w 10000"/>
                <a:gd name="connsiteY222" fmla="*/ 6496 h 10000"/>
                <a:gd name="connsiteX223" fmla="*/ 5344 w 10000"/>
                <a:gd name="connsiteY223" fmla="*/ 6569 h 10000"/>
                <a:gd name="connsiteX224" fmla="*/ 5344 w 10000"/>
                <a:gd name="connsiteY224" fmla="*/ 6610 h 10000"/>
                <a:gd name="connsiteX225" fmla="*/ 5350 w 10000"/>
                <a:gd name="connsiteY225" fmla="*/ 6669 h 10000"/>
                <a:gd name="connsiteX226" fmla="*/ 5355 w 10000"/>
                <a:gd name="connsiteY226" fmla="*/ 6698 h 10000"/>
                <a:gd name="connsiteX227" fmla="*/ 5372 w 10000"/>
                <a:gd name="connsiteY227" fmla="*/ 6724 h 10000"/>
                <a:gd name="connsiteX228" fmla="*/ 5328 w 10000"/>
                <a:gd name="connsiteY228" fmla="*/ 6766 h 10000"/>
                <a:gd name="connsiteX229" fmla="*/ 5272 w 10000"/>
                <a:gd name="connsiteY229" fmla="*/ 6781 h 10000"/>
                <a:gd name="connsiteX230" fmla="*/ 5234 w 10000"/>
                <a:gd name="connsiteY230" fmla="*/ 6811 h 10000"/>
                <a:gd name="connsiteX231" fmla="*/ 5229 w 10000"/>
                <a:gd name="connsiteY231" fmla="*/ 6941 h 10000"/>
                <a:gd name="connsiteX232" fmla="*/ 5284 w 10000"/>
                <a:gd name="connsiteY232" fmla="*/ 6995 h 10000"/>
                <a:gd name="connsiteX233" fmla="*/ 5334 w 10000"/>
                <a:gd name="connsiteY233" fmla="*/ 7038 h 10000"/>
                <a:gd name="connsiteX234" fmla="*/ 5383 w 10000"/>
                <a:gd name="connsiteY234" fmla="*/ 7095 h 10000"/>
                <a:gd name="connsiteX235" fmla="*/ 5440 w 10000"/>
                <a:gd name="connsiteY235" fmla="*/ 7123 h 10000"/>
                <a:gd name="connsiteX236" fmla="*/ 5486 w 10000"/>
                <a:gd name="connsiteY236" fmla="*/ 7178 h 10000"/>
                <a:gd name="connsiteX237" fmla="*/ 5542 w 10000"/>
                <a:gd name="connsiteY237" fmla="*/ 7239 h 10000"/>
                <a:gd name="connsiteX238" fmla="*/ 5588 w 10000"/>
                <a:gd name="connsiteY238" fmla="*/ 7325 h 10000"/>
                <a:gd name="connsiteX239" fmla="*/ 5632 w 10000"/>
                <a:gd name="connsiteY239" fmla="*/ 7410 h 10000"/>
                <a:gd name="connsiteX240" fmla="*/ 5593 w 10000"/>
                <a:gd name="connsiteY240" fmla="*/ 7423 h 10000"/>
                <a:gd name="connsiteX241" fmla="*/ 5547 w 10000"/>
                <a:gd name="connsiteY241" fmla="*/ 7423 h 10000"/>
                <a:gd name="connsiteX242" fmla="*/ 5508 w 10000"/>
                <a:gd name="connsiteY242" fmla="*/ 7410 h 10000"/>
                <a:gd name="connsiteX243" fmla="*/ 5463 w 10000"/>
                <a:gd name="connsiteY243" fmla="*/ 7367 h 10000"/>
                <a:gd name="connsiteX244" fmla="*/ 5419 w 10000"/>
                <a:gd name="connsiteY244" fmla="*/ 7339 h 10000"/>
                <a:gd name="connsiteX245" fmla="*/ 5372 w 10000"/>
                <a:gd name="connsiteY245" fmla="*/ 7325 h 10000"/>
                <a:gd name="connsiteX246" fmla="*/ 5334 w 10000"/>
                <a:gd name="connsiteY246" fmla="*/ 7353 h 10000"/>
                <a:gd name="connsiteX247" fmla="*/ 5289 w 10000"/>
                <a:gd name="connsiteY247" fmla="*/ 7410 h 10000"/>
                <a:gd name="connsiteX248" fmla="*/ 5306 w 10000"/>
                <a:gd name="connsiteY248" fmla="*/ 7580 h 10000"/>
                <a:gd name="connsiteX249" fmla="*/ 5344 w 10000"/>
                <a:gd name="connsiteY249" fmla="*/ 7738 h 10000"/>
                <a:gd name="connsiteX250" fmla="*/ 5389 w 10000"/>
                <a:gd name="connsiteY250" fmla="*/ 7850 h 10000"/>
                <a:gd name="connsiteX251" fmla="*/ 5447 w 10000"/>
                <a:gd name="connsiteY251" fmla="*/ 7963 h 10000"/>
                <a:gd name="connsiteX252" fmla="*/ 5502 w 10000"/>
                <a:gd name="connsiteY252" fmla="*/ 8078 h 10000"/>
                <a:gd name="connsiteX253" fmla="*/ 5562 w 10000"/>
                <a:gd name="connsiteY253" fmla="*/ 8206 h 10000"/>
                <a:gd name="connsiteX254" fmla="*/ 5604 w 10000"/>
                <a:gd name="connsiteY254" fmla="*/ 8376 h 10000"/>
                <a:gd name="connsiteX255" fmla="*/ 5644 w 10000"/>
                <a:gd name="connsiteY255" fmla="*/ 8547 h 10000"/>
                <a:gd name="connsiteX256" fmla="*/ 5542 w 10000"/>
                <a:gd name="connsiteY256" fmla="*/ 8606 h 10000"/>
                <a:gd name="connsiteX257" fmla="*/ 5429 w 10000"/>
                <a:gd name="connsiteY257" fmla="*/ 8664 h 10000"/>
                <a:gd name="connsiteX258" fmla="*/ 5328 w 10000"/>
                <a:gd name="connsiteY258" fmla="*/ 8750 h 10000"/>
                <a:gd name="connsiteX259" fmla="*/ 5224 w 10000"/>
                <a:gd name="connsiteY259" fmla="*/ 8835 h 10000"/>
                <a:gd name="connsiteX260" fmla="*/ 5121 w 10000"/>
                <a:gd name="connsiteY260" fmla="*/ 8920 h 10000"/>
                <a:gd name="connsiteX261" fmla="*/ 5013 w 10000"/>
                <a:gd name="connsiteY261" fmla="*/ 8977 h 10000"/>
                <a:gd name="connsiteX262" fmla="*/ 4904 w 10000"/>
                <a:gd name="connsiteY262" fmla="*/ 9033 h 10000"/>
                <a:gd name="connsiteX263" fmla="*/ 4800 w 10000"/>
                <a:gd name="connsiteY263" fmla="*/ 9048 h 10000"/>
                <a:gd name="connsiteX264" fmla="*/ 4822 w 10000"/>
                <a:gd name="connsiteY264" fmla="*/ 8693 h 10000"/>
                <a:gd name="connsiteX265" fmla="*/ 4832 w 10000"/>
                <a:gd name="connsiteY265" fmla="*/ 8292 h 10000"/>
                <a:gd name="connsiteX266" fmla="*/ 4822 w 10000"/>
                <a:gd name="connsiteY266" fmla="*/ 7907 h 10000"/>
                <a:gd name="connsiteX267" fmla="*/ 4800 w 10000"/>
                <a:gd name="connsiteY267" fmla="*/ 7551 h 10000"/>
                <a:gd name="connsiteX268" fmla="*/ 4772 w 10000"/>
                <a:gd name="connsiteY268" fmla="*/ 7437 h 10000"/>
                <a:gd name="connsiteX269" fmla="*/ 4744 w 10000"/>
                <a:gd name="connsiteY269" fmla="*/ 7310 h 10000"/>
                <a:gd name="connsiteX270" fmla="*/ 4710 w 10000"/>
                <a:gd name="connsiteY270" fmla="*/ 7194 h 10000"/>
                <a:gd name="connsiteX271" fmla="*/ 4659 w 10000"/>
                <a:gd name="connsiteY271" fmla="*/ 7151 h 10000"/>
                <a:gd name="connsiteX272" fmla="*/ 4607 w 10000"/>
                <a:gd name="connsiteY272" fmla="*/ 7394 h 10000"/>
                <a:gd name="connsiteX273" fmla="*/ 4575 w 10000"/>
                <a:gd name="connsiteY273" fmla="*/ 7639 h 10000"/>
                <a:gd name="connsiteX274" fmla="*/ 4540 w 10000"/>
                <a:gd name="connsiteY274" fmla="*/ 7879 h 10000"/>
                <a:gd name="connsiteX275" fmla="*/ 4483 w 10000"/>
                <a:gd name="connsiteY275" fmla="*/ 8106 h 10000"/>
                <a:gd name="connsiteX276" fmla="*/ 4260 w 10000"/>
                <a:gd name="connsiteY276" fmla="*/ 7151 h 10000"/>
                <a:gd name="connsiteX277" fmla="*/ 4192 w 10000"/>
                <a:gd name="connsiteY277" fmla="*/ 7151 h 10000"/>
                <a:gd name="connsiteX278" fmla="*/ 4192 w 10000"/>
                <a:gd name="connsiteY278" fmla="*/ 7310 h 10000"/>
                <a:gd name="connsiteX279" fmla="*/ 4239 w 10000"/>
                <a:gd name="connsiteY279" fmla="*/ 7480 h 10000"/>
                <a:gd name="connsiteX280" fmla="*/ 4278 w 10000"/>
                <a:gd name="connsiteY280" fmla="*/ 7666 h 10000"/>
                <a:gd name="connsiteX281" fmla="*/ 4309 w 10000"/>
                <a:gd name="connsiteY281" fmla="*/ 7850 h 10000"/>
                <a:gd name="connsiteX282" fmla="*/ 4343 w 10000"/>
                <a:gd name="connsiteY282" fmla="*/ 8050 h 10000"/>
                <a:gd name="connsiteX283" fmla="*/ 4372 w 10000"/>
                <a:gd name="connsiteY283" fmla="*/ 8221 h 10000"/>
                <a:gd name="connsiteX284" fmla="*/ 4400 w 10000"/>
                <a:gd name="connsiteY284" fmla="*/ 8418 h 10000"/>
                <a:gd name="connsiteX285" fmla="*/ 4418 w 10000"/>
                <a:gd name="connsiteY285" fmla="*/ 8635 h 10000"/>
                <a:gd name="connsiteX286" fmla="*/ 4439 w 10000"/>
                <a:gd name="connsiteY286" fmla="*/ 8835 h 10000"/>
                <a:gd name="connsiteX287" fmla="*/ 4490 w 10000"/>
                <a:gd name="connsiteY287" fmla="*/ 8805 h 10000"/>
                <a:gd name="connsiteX288" fmla="*/ 4535 w 10000"/>
                <a:gd name="connsiteY288" fmla="*/ 8723 h 10000"/>
                <a:gd name="connsiteX289" fmla="*/ 4570 w 10000"/>
                <a:gd name="connsiteY289" fmla="*/ 8635 h 10000"/>
                <a:gd name="connsiteX290" fmla="*/ 4601 w 10000"/>
                <a:gd name="connsiteY290" fmla="*/ 8534 h 10000"/>
                <a:gd name="connsiteX291" fmla="*/ 4624 w 10000"/>
                <a:gd name="connsiteY291" fmla="*/ 8418 h 10000"/>
                <a:gd name="connsiteX292" fmla="*/ 4649 w 10000"/>
                <a:gd name="connsiteY292" fmla="*/ 8292 h 10000"/>
                <a:gd name="connsiteX293" fmla="*/ 4667 w 10000"/>
                <a:gd name="connsiteY293" fmla="*/ 8178 h 10000"/>
                <a:gd name="connsiteX294" fmla="*/ 4689 w 10000"/>
                <a:gd name="connsiteY294" fmla="*/ 8066 h 10000"/>
                <a:gd name="connsiteX295" fmla="*/ 4710 w 10000"/>
                <a:gd name="connsiteY295" fmla="*/ 8178 h 10000"/>
                <a:gd name="connsiteX296" fmla="*/ 4700 w 10000"/>
                <a:gd name="connsiteY296" fmla="*/ 8432 h 10000"/>
                <a:gd name="connsiteX297" fmla="*/ 4673 w 10000"/>
                <a:gd name="connsiteY297" fmla="*/ 8705 h 10000"/>
                <a:gd name="connsiteX298" fmla="*/ 4649 w 10000"/>
                <a:gd name="connsiteY298" fmla="*/ 8948 h 10000"/>
                <a:gd name="connsiteX299" fmla="*/ 4607 w 10000"/>
                <a:gd name="connsiteY299" fmla="*/ 9205 h 10000"/>
                <a:gd name="connsiteX300" fmla="*/ 4570 w 10000"/>
                <a:gd name="connsiteY300" fmla="*/ 9459 h 10000"/>
                <a:gd name="connsiteX301" fmla="*/ 4530 w 10000"/>
                <a:gd name="connsiteY301" fmla="*/ 9703 h 10000"/>
                <a:gd name="connsiteX302" fmla="*/ 4734 w 10000"/>
                <a:gd name="connsiteY302" fmla="*/ 9861 h 10000"/>
                <a:gd name="connsiteX303" fmla="*/ 4749 w 10000"/>
                <a:gd name="connsiteY303" fmla="*/ 9673 h 10000"/>
                <a:gd name="connsiteX304" fmla="*/ 4772 w 10000"/>
                <a:gd name="connsiteY304" fmla="*/ 9516 h 10000"/>
                <a:gd name="connsiteX305" fmla="*/ 4888 w 10000"/>
                <a:gd name="connsiteY305" fmla="*/ 9474 h 10000"/>
                <a:gd name="connsiteX306" fmla="*/ 5013 w 10000"/>
                <a:gd name="connsiteY306" fmla="*/ 9389 h 10000"/>
                <a:gd name="connsiteX307" fmla="*/ 5137 w 10000"/>
                <a:gd name="connsiteY307" fmla="*/ 9304 h 10000"/>
                <a:gd name="connsiteX308" fmla="*/ 5261 w 10000"/>
                <a:gd name="connsiteY308" fmla="*/ 9233 h 10000"/>
                <a:gd name="connsiteX309" fmla="*/ 5383 w 10000"/>
                <a:gd name="connsiteY309" fmla="*/ 9148 h 10000"/>
                <a:gd name="connsiteX310" fmla="*/ 5502 w 10000"/>
                <a:gd name="connsiteY310" fmla="*/ 9063 h 10000"/>
                <a:gd name="connsiteX311" fmla="*/ 5627 w 10000"/>
                <a:gd name="connsiteY311" fmla="*/ 8977 h 10000"/>
                <a:gd name="connsiteX312" fmla="*/ 5747 w 10000"/>
                <a:gd name="connsiteY312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9971 w 10000"/>
                <a:gd name="connsiteY51" fmla="*/ 1726 h 10000"/>
                <a:gd name="connsiteX52" fmla="*/ 8484 w 10000"/>
                <a:gd name="connsiteY52" fmla="*/ 2763 h 10000"/>
                <a:gd name="connsiteX53" fmla="*/ 8370 w 10000"/>
                <a:gd name="connsiteY53" fmla="*/ 2593 h 10000"/>
                <a:gd name="connsiteX54" fmla="*/ 8322 w 10000"/>
                <a:gd name="connsiteY54" fmla="*/ 2478 h 10000"/>
                <a:gd name="connsiteX55" fmla="*/ 8278 w 10000"/>
                <a:gd name="connsiteY55" fmla="*/ 2351 h 10000"/>
                <a:gd name="connsiteX56" fmla="*/ 8300 w 10000"/>
                <a:gd name="connsiteY56" fmla="*/ 2295 h 10000"/>
                <a:gd name="connsiteX57" fmla="*/ 8317 w 10000"/>
                <a:gd name="connsiteY57" fmla="*/ 2238 h 10000"/>
                <a:gd name="connsiteX58" fmla="*/ 8334 w 10000"/>
                <a:gd name="connsiteY58" fmla="*/ 2168 h 10000"/>
                <a:gd name="connsiteX59" fmla="*/ 8350 w 10000"/>
                <a:gd name="connsiteY59" fmla="*/ 2112 h 10000"/>
                <a:gd name="connsiteX60" fmla="*/ 8397 w 10000"/>
                <a:gd name="connsiteY60" fmla="*/ 1753 h 10000"/>
                <a:gd name="connsiteX61" fmla="*/ 8414 w 10000"/>
                <a:gd name="connsiteY61" fmla="*/ 1397 h 10000"/>
                <a:gd name="connsiteX62" fmla="*/ 8414 w 10000"/>
                <a:gd name="connsiteY62" fmla="*/ 1042 h 10000"/>
                <a:gd name="connsiteX63" fmla="*/ 8403 w 10000"/>
                <a:gd name="connsiteY63" fmla="*/ 685 h 10000"/>
                <a:gd name="connsiteX64" fmla="*/ 8370 w 10000"/>
                <a:gd name="connsiteY64" fmla="*/ 330 h 10000"/>
                <a:gd name="connsiteX65" fmla="*/ 8317 w 10000"/>
                <a:gd name="connsiteY65" fmla="*/ 0 h 10000"/>
                <a:gd name="connsiteX66" fmla="*/ 7834 w 10000"/>
                <a:gd name="connsiteY66" fmla="*/ 1925 h 10000"/>
                <a:gd name="connsiteX67" fmla="*/ 7704 w 10000"/>
                <a:gd name="connsiteY67" fmla="*/ 1955 h 10000"/>
                <a:gd name="connsiteX68" fmla="*/ 7580 w 10000"/>
                <a:gd name="connsiteY68" fmla="*/ 2025 h 10000"/>
                <a:gd name="connsiteX69" fmla="*/ 7457 w 10000"/>
                <a:gd name="connsiteY69" fmla="*/ 2112 h 10000"/>
                <a:gd name="connsiteX70" fmla="*/ 7338 w 10000"/>
                <a:gd name="connsiteY70" fmla="*/ 2195 h 10000"/>
                <a:gd name="connsiteX71" fmla="*/ 7224 w 10000"/>
                <a:gd name="connsiteY71" fmla="*/ 2337 h 10000"/>
                <a:gd name="connsiteX72" fmla="*/ 6050 w 10000"/>
                <a:gd name="connsiteY72" fmla="*/ 6569 h 10000"/>
                <a:gd name="connsiteX73" fmla="*/ 5932 w 10000"/>
                <a:gd name="connsiteY73" fmla="*/ 6439 h 10000"/>
                <a:gd name="connsiteX74" fmla="*/ 5834 w 10000"/>
                <a:gd name="connsiteY74" fmla="*/ 6371 h 10000"/>
                <a:gd name="connsiteX75" fmla="*/ 5747 w 10000"/>
                <a:gd name="connsiteY75" fmla="*/ 6284 h 10000"/>
                <a:gd name="connsiteX76" fmla="*/ 5656 w 10000"/>
                <a:gd name="connsiteY76" fmla="*/ 6185 h 10000"/>
                <a:gd name="connsiteX77" fmla="*/ 5573 w 10000"/>
                <a:gd name="connsiteY77" fmla="*/ 6100 h 10000"/>
                <a:gd name="connsiteX78" fmla="*/ 5514 w 10000"/>
                <a:gd name="connsiteY78" fmla="*/ 6000 h 10000"/>
                <a:gd name="connsiteX79" fmla="*/ 5486 w 10000"/>
                <a:gd name="connsiteY79" fmla="*/ 5886 h 10000"/>
                <a:gd name="connsiteX80" fmla="*/ 5372 w 10000"/>
                <a:gd name="connsiteY80" fmla="*/ 5928 h 10000"/>
                <a:gd name="connsiteX81" fmla="*/ 5188 w 10000"/>
                <a:gd name="connsiteY81" fmla="*/ 6013 h 10000"/>
                <a:gd name="connsiteX82" fmla="*/ 4958 w 10000"/>
                <a:gd name="connsiteY82" fmla="*/ 6100 h 10000"/>
                <a:gd name="connsiteX83" fmla="*/ 4683 w 10000"/>
                <a:gd name="connsiteY83" fmla="*/ 6226 h 10000"/>
                <a:gd name="connsiteX84" fmla="*/ 4367 w 10000"/>
                <a:gd name="connsiteY84" fmla="*/ 6355 h 10000"/>
                <a:gd name="connsiteX85" fmla="*/ 4028 w 10000"/>
                <a:gd name="connsiteY85" fmla="*/ 6483 h 10000"/>
                <a:gd name="connsiteX86" fmla="*/ 3680 w 10000"/>
                <a:gd name="connsiteY86" fmla="*/ 6637 h 10000"/>
                <a:gd name="connsiteX87" fmla="*/ 3324 w 10000"/>
                <a:gd name="connsiteY87" fmla="*/ 6781 h 10000"/>
                <a:gd name="connsiteX88" fmla="*/ 2974 w 10000"/>
                <a:gd name="connsiteY88" fmla="*/ 6925 h 10000"/>
                <a:gd name="connsiteX89" fmla="*/ 2645 w 10000"/>
                <a:gd name="connsiteY89" fmla="*/ 7082 h 10000"/>
                <a:gd name="connsiteX90" fmla="*/ 2337 w 10000"/>
                <a:gd name="connsiteY90" fmla="*/ 7208 h 10000"/>
                <a:gd name="connsiteX91" fmla="*/ 2054 w 10000"/>
                <a:gd name="connsiteY91" fmla="*/ 7325 h 10000"/>
                <a:gd name="connsiteX92" fmla="*/ 1824 w 10000"/>
                <a:gd name="connsiteY92" fmla="*/ 7423 h 10000"/>
                <a:gd name="connsiteX93" fmla="*/ 1648 w 10000"/>
                <a:gd name="connsiteY93" fmla="*/ 7480 h 10000"/>
                <a:gd name="connsiteX94" fmla="*/ 1529 w 10000"/>
                <a:gd name="connsiteY94" fmla="*/ 7538 h 10000"/>
                <a:gd name="connsiteX95" fmla="*/ 1492 w 10000"/>
                <a:gd name="connsiteY95" fmla="*/ 7551 h 10000"/>
                <a:gd name="connsiteX96" fmla="*/ 1400 w 10000"/>
                <a:gd name="connsiteY96" fmla="*/ 7480 h 10000"/>
                <a:gd name="connsiteX97" fmla="*/ 1311 w 10000"/>
                <a:gd name="connsiteY97" fmla="*/ 7410 h 10000"/>
                <a:gd name="connsiteX98" fmla="*/ 1228 w 10000"/>
                <a:gd name="connsiteY98" fmla="*/ 7339 h 10000"/>
                <a:gd name="connsiteX99" fmla="*/ 1138 w 10000"/>
                <a:gd name="connsiteY99" fmla="*/ 7254 h 10000"/>
                <a:gd name="connsiteX100" fmla="*/ 1046 w 10000"/>
                <a:gd name="connsiteY100" fmla="*/ 7178 h 10000"/>
                <a:gd name="connsiteX101" fmla="*/ 956 w 10000"/>
                <a:gd name="connsiteY101" fmla="*/ 7095 h 10000"/>
                <a:gd name="connsiteX102" fmla="*/ 871 w 10000"/>
                <a:gd name="connsiteY102" fmla="*/ 7024 h 10000"/>
                <a:gd name="connsiteX103" fmla="*/ 783 w 10000"/>
                <a:gd name="connsiteY103" fmla="*/ 6941 h 10000"/>
                <a:gd name="connsiteX104" fmla="*/ 694 w 10000"/>
                <a:gd name="connsiteY104" fmla="*/ 6869 h 10000"/>
                <a:gd name="connsiteX105" fmla="*/ 600 w 10000"/>
                <a:gd name="connsiteY105" fmla="*/ 6798 h 10000"/>
                <a:gd name="connsiteX106" fmla="*/ 517 w 10000"/>
                <a:gd name="connsiteY106" fmla="*/ 6711 h 10000"/>
                <a:gd name="connsiteX107" fmla="*/ 423 w 10000"/>
                <a:gd name="connsiteY107" fmla="*/ 6653 h 10000"/>
                <a:gd name="connsiteX108" fmla="*/ 333 w 10000"/>
                <a:gd name="connsiteY108" fmla="*/ 6582 h 10000"/>
                <a:gd name="connsiteX109" fmla="*/ 243 w 10000"/>
                <a:gd name="connsiteY109" fmla="*/ 6511 h 10000"/>
                <a:gd name="connsiteX110" fmla="*/ 152 w 10000"/>
                <a:gd name="connsiteY110" fmla="*/ 6455 h 10000"/>
                <a:gd name="connsiteX111" fmla="*/ 61 w 10000"/>
                <a:gd name="connsiteY111" fmla="*/ 6385 h 10000"/>
                <a:gd name="connsiteX112" fmla="*/ 0 w 10000"/>
                <a:gd name="connsiteY112" fmla="*/ 6551 h 10000"/>
                <a:gd name="connsiteX113" fmla="*/ 15 w 10000"/>
                <a:gd name="connsiteY113" fmla="*/ 6582 h 10000"/>
                <a:gd name="connsiteX114" fmla="*/ 55 w 10000"/>
                <a:gd name="connsiteY114" fmla="*/ 6637 h 10000"/>
                <a:gd name="connsiteX115" fmla="*/ 116 w 10000"/>
                <a:gd name="connsiteY115" fmla="*/ 6698 h 10000"/>
                <a:gd name="connsiteX116" fmla="*/ 195 w 10000"/>
                <a:gd name="connsiteY116" fmla="*/ 6781 h 10000"/>
                <a:gd name="connsiteX117" fmla="*/ 293 w 10000"/>
                <a:gd name="connsiteY117" fmla="*/ 6869 h 10000"/>
                <a:gd name="connsiteX118" fmla="*/ 402 w 10000"/>
                <a:gd name="connsiteY118" fmla="*/ 6967 h 10000"/>
                <a:gd name="connsiteX119" fmla="*/ 505 w 10000"/>
                <a:gd name="connsiteY119" fmla="*/ 7082 h 10000"/>
                <a:gd name="connsiteX120" fmla="*/ 617 w 10000"/>
                <a:gd name="connsiteY120" fmla="*/ 7178 h 10000"/>
                <a:gd name="connsiteX121" fmla="*/ 731 w 10000"/>
                <a:gd name="connsiteY121" fmla="*/ 7296 h 10000"/>
                <a:gd name="connsiteX122" fmla="*/ 837 w 10000"/>
                <a:gd name="connsiteY122" fmla="*/ 7394 h 10000"/>
                <a:gd name="connsiteX123" fmla="*/ 946 w 10000"/>
                <a:gd name="connsiteY123" fmla="*/ 7480 h 10000"/>
                <a:gd name="connsiteX124" fmla="*/ 1034 w 10000"/>
                <a:gd name="connsiteY124" fmla="*/ 7566 h 10000"/>
                <a:gd name="connsiteX125" fmla="*/ 1107 w 10000"/>
                <a:gd name="connsiteY125" fmla="*/ 7653 h 10000"/>
                <a:gd name="connsiteX126" fmla="*/ 1169 w 10000"/>
                <a:gd name="connsiteY126" fmla="*/ 7694 h 10000"/>
                <a:gd name="connsiteX127" fmla="*/ 1212 w 10000"/>
                <a:gd name="connsiteY127" fmla="*/ 7738 h 10000"/>
                <a:gd name="connsiteX128" fmla="*/ 1223 w 10000"/>
                <a:gd name="connsiteY128" fmla="*/ 7753 h 10000"/>
                <a:gd name="connsiteX129" fmla="*/ 1217 w 10000"/>
                <a:gd name="connsiteY129" fmla="*/ 7753 h 10000"/>
                <a:gd name="connsiteX130" fmla="*/ 1194 w 10000"/>
                <a:gd name="connsiteY130" fmla="*/ 7766 h 10000"/>
                <a:gd name="connsiteX131" fmla="*/ 1169 w 10000"/>
                <a:gd name="connsiteY131" fmla="*/ 7795 h 10000"/>
                <a:gd name="connsiteX132" fmla="*/ 1138 w 10000"/>
                <a:gd name="connsiteY132" fmla="*/ 7836 h 10000"/>
                <a:gd name="connsiteX133" fmla="*/ 1096 w 10000"/>
                <a:gd name="connsiteY133" fmla="*/ 7865 h 10000"/>
                <a:gd name="connsiteX134" fmla="*/ 1062 w 10000"/>
                <a:gd name="connsiteY134" fmla="*/ 7907 h 10000"/>
                <a:gd name="connsiteX135" fmla="*/ 1034 w 10000"/>
                <a:gd name="connsiteY135" fmla="*/ 7950 h 10000"/>
                <a:gd name="connsiteX136" fmla="*/ 1006 w 10000"/>
                <a:gd name="connsiteY136" fmla="*/ 7993 h 10000"/>
                <a:gd name="connsiteX137" fmla="*/ 2761 w 10000"/>
                <a:gd name="connsiteY137" fmla="*/ 9944 h 10000"/>
                <a:gd name="connsiteX138" fmla="*/ 2798 w 10000"/>
                <a:gd name="connsiteY138" fmla="*/ 9987 h 10000"/>
                <a:gd name="connsiteX139" fmla="*/ 2825 w 10000"/>
                <a:gd name="connsiteY139" fmla="*/ 10000 h 10000"/>
                <a:gd name="connsiteX140" fmla="*/ 2858 w 10000"/>
                <a:gd name="connsiteY140" fmla="*/ 10000 h 10000"/>
                <a:gd name="connsiteX141" fmla="*/ 2893 w 10000"/>
                <a:gd name="connsiteY141" fmla="*/ 9928 h 10000"/>
                <a:gd name="connsiteX142" fmla="*/ 1384 w 10000"/>
                <a:gd name="connsiteY142" fmla="*/ 8106 h 10000"/>
                <a:gd name="connsiteX143" fmla="*/ 1486 w 10000"/>
                <a:gd name="connsiteY143" fmla="*/ 8050 h 10000"/>
                <a:gd name="connsiteX144" fmla="*/ 1661 w 10000"/>
                <a:gd name="connsiteY144" fmla="*/ 7963 h 10000"/>
                <a:gd name="connsiteX145" fmla="*/ 1890 w 10000"/>
                <a:gd name="connsiteY145" fmla="*/ 7836 h 10000"/>
                <a:gd name="connsiteX146" fmla="*/ 2167 w 10000"/>
                <a:gd name="connsiteY146" fmla="*/ 7694 h 10000"/>
                <a:gd name="connsiteX147" fmla="*/ 2482 w 10000"/>
                <a:gd name="connsiteY147" fmla="*/ 7551 h 10000"/>
                <a:gd name="connsiteX148" fmla="*/ 2825 w 10000"/>
                <a:gd name="connsiteY148" fmla="*/ 7394 h 10000"/>
                <a:gd name="connsiteX149" fmla="*/ 3190 w 10000"/>
                <a:gd name="connsiteY149" fmla="*/ 7208 h 10000"/>
                <a:gd name="connsiteX150" fmla="*/ 3550 w 10000"/>
                <a:gd name="connsiteY150" fmla="*/ 7038 h 10000"/>
                <a:gd name="connsiteX151" fmla="*/ 3916 w 10000"/>
                <a:gd name="connsiteY151" fmla="*/ 6881 h 10000"/>
                <a:gd name="connsiteX152" fmla="*/ 4260 w 10000"/>
                <a:gd name="connsiteY152" fmla="*/ 6711 h 10000"/>
                <a:gd name="connsiteX153" fmla="*/ 4581 w 10000"/>
                <a:gd name="connsiteY153" fmla="*/ 6569 h 10000"/>
                <a:gd name="connsiteX154" fmla="*/ 4867 w 10000"/>
                <a:gd name="connsiteY154" fmla="*/ 6426 h 10000"/>
                <a:gd name="connsiteX155" fmla="*/ 5115 w 10000"/>
                <a:gd name="connsiteY155" fmla="*/ 6326 h 10000"/>
                <a:gd name="connsiteX156" fmla="*/ 5296 w 10000"/>
                <a:gd name="connsiteY156" fmla="*/ 6226 h 10000"/>
                <a:gd name="connsiteX157" fmla="*/ 5419 w 10000"/>
                <a:gd name="connsiteY157" fmla="*/ 6170 h 10000"/>
                <a:gd name="connsiteX158" fmla="*/ 5457 w 10000"/>
                <a:gd name="connsiteY158" fmla="*/ 6158 h 10000"/>
                <a:gd name="connsiteX159" fmla="*/ 5527 w 10000"/>
                <a:gd name="connsiteY159" fmla="*/ 6255 h 10000"/>
                <a:gd name="connsiteX160" fmla="*/ 5598 w 10000"/>
                <a:gd name="connsiteY160" fmla="*/ 6355 h 10000"/>
                <a:gd name="connsiteX161" fmla="*/ 5677 w 10000"/>
                <a:gd name="connsiteY161" fmla="*/ 6455 h 10000"/>
                <a:gd name="connsiteX162" fmla="*/ 5757 w 10000"/>
                <a:gd name="connsiteY162" fmla="*/ 6569 h 10000"/>
                <a:gd name="connsiteX163" fmla="*/ 5824 w 10000"/>
                <a:gd name="connsiteY163" fmla="*/ 6683 h 10000"/>
                <a:gd name="connsiteX164" fmla="*/ 5897 w 10000"/>
                <a:gd name="connsiteY164" fmla="*/ 6798 h 10000"/>
                <a:gd name="connsiteX165" fmla="*/ 5965 w 10000"/>
                <a:gd name="connsiteY165" fmla="*/ 6910 h 10000"/>
                <a:gd name="connsiteX166" fmla="*/ 6034 w 10000"/>
                <a:gd name="connsiteY166" fmla="*/ 7038 h 10000"/>
                <a:gd name="connsiteX167" fmla="*/ 6029 w 10000"/>
                <a:gd name="connsiteY167" fmla="*/ 7464 h 10000"/>
                <a:gd name="connsiteX168" fmla="*/ 6000 w 10000"/>
                <a:gd name="connsiteY168" fmla="*/ 7865 h 10000"/>
                <a:gd name="connsiteX169" fmla="*/ 5965 w 10000"/>
                <a:gd name="connsiteY169" fmla="*/ 8279 h 10000"/>
                <a:gd name="connsiteX170" fmla="*/ 5932 w 10000"/>
                <a:gd name="connsiteY170" fmla="*/ 8649 h 10000"/>
                <a:gd name="connsiteX171" fmla="*/ 5886 w 10000"/>
                <a:gd name="connsiteY171" fmla="*/ 8519 h 10000"/>
                <a:gd name="connsiteX172" fmla="*/ 5834 w 10000"/>
                <a:gd name="connsiteY172" fmla="*/ 8391 h 10000"/>
                <a:gd name="connsiteX173" fmla="*/ 5791 w 10000"/>
                <a:gd name="connsiteY173" fmla="*/ 8263 h 10000"/>
                <a:gd name="connsiteX174" fmla="*/ 5747 w 10000"/>
                <a:gd name="connsiteY174" fmla="*/ 8146 h 10000"/>
                <a:gd name="connsiteX175" fmla="*/ 5700 w 10000"/>
                <a:gd name="connsiteY175" fmla="*/ 8020 h 10000"/>
                <a:gd name="connsiteX176" fmla="*/ 5656 w 10000"/>
                <a:gd name="connsiteY176" fmla="*/ 7907 h 10000"/>
                <a:gd name="connsiteX177" fmla="*/ 5604 w 10000"/>
                <a:gd name="connsiteY177" fmla="*/ 7795 h 10000"/>
                <a:gd name="connsiteX178" fmla="*/ 5547 w 10000"/>
                <a:gd name="connsiteY178" fmla="*/ 7694 h 10000"/>
                <a:gd name="connsiteX179" fmla="*/ 5593 w 10000"/>
                <a:gd name="connsiteY179" fmla="*/ 7694 h 10000"/>
                <a:gd name="connsiteX180" fmla="*/ 5639 w 10000"/>
                <a:gd name="connsiteY180" fmla="*/ 7738 h 10000"/>
                <a:gd name="connsiteX181" fmla="*/ 5683 w 10000"/>
                <a:gd name="connsiteY181" fmla="*/ 7808 h 10000"/>
                <a:gd name="connsiteX182" fmla="*/ 5723 w 10000"/>
                <a:gd name="connsiteY182" fmla="*/ 7895 h 10000"/>
                <a:gd name="connsiteX183" fmla="*/ 5770 w 10000"/>
                <a:gd name="connsiteY183" fmla="*/ 7980 h 10000"/>
                <a:gd name="connsiteX184" fmla="*/ 5813 w 10000"/>
                <a:gd name="connsiteY184" fmla="*/ 8007 h 10000"/>
                <a:gd name="connsiteX185" fmla="*/ 5857 w 10000"/>
                <a:gd name="connsiteY185" fmla="*/ 8007 h 10000"/>
                <a:gd name="connsiteX186" fmla="*/ 5907 w 10000"/>
                <a:gd name="connsiteY186" fmla="*/ 7950 h 10000"/>
                <a:gd name="connsiteX187" fmla="*/ 5864 w 10000"/>
                <a:gd name="connsiteY187" fmla="*/ 7753 h 10000"/>
                <a:gd name="connsiteX188" fmla="*/ 5807 w 10000"/>
                <a:gd name="connsiteY188" fmla="*/ 7566 h 10000"/>
                <a:gd name="connsiteX189" fmla="*/ 5747 w 10000"/>
                <a:gd name="connsiteY189" fmla="*/ 7410 h 10000"/>
                <a:gd name="connsiteX190" fmla="*/ 5677 w 10000"/>
                <a:gd name="connsiteY190" fmla="*/ 7239 h 10000"/>
                <a:gd name="connsiteX191" fmla="*/ 5604 w 10000"/>
                <a:gd name="connsiteY191" fmla="*/ 7095 h 10000"/>
                <a:gd name="connsiteX192" fmla="*/ 5527 w 10000"/>
                <a:gd name="connsiteY192" fmla="*/ 6967 h 10000"/>
                <a:gd name="connsiteX193" fmla="*/ 5447 w 10000"/>
                <a:gd name="connsiteY193" fmla="*/ 6854 h 10000"/>
                <a:gd name="connsiteX194" fmla="*/ 5372 w 10000"/>
                <a:gd name="connsiteY194" fmla="*/ 6753 h 10000"/>
                <a:gd name="connsiteX195" fmla="*/ 5424 w 10000"/>
                <a:gd name="connsiteY195" fmla="*/ 6766 h 10000"/>
                <a:gd name="connsiteX196" fmla="*/ 5475 w 10000"/>
                <a:gd name="connsiteY196" fmla="*/ 6781 h 10000"/>
                <a:gd name="connsiteX197" fmla="*/ 5527 w 10000"/>
                <a:gd name="connsiteY197" fmla="*/ 6811 h 10000"/>
                <a:gd name="connsiteX198" fmla="*/ 5578 w 10000"/>
                <a:gd name="connsiteY198" fmla="*/ 6854 h 10000"/>
                <a:gd name="connsiteX199" fmla="*/ 5632 w 10000"/>
                <a:gd name="connsiteY199" fmla="*/ 6881 h 10000"/>
                <a:gd name="connsiteX200" fmla="*/ 5683 w 10000"/>
                <a:gd name="connsiteY200" fmla="*/ 6925 h 10000"/>
                <a:gd name="connsiteX201" fmla="*/ 5728 w 10000"/>
                <a:gd name="connsiteY201" fmla="*/ 6981 h 10000"/>
                <a:gd name="connsiteX202" fmla="*/ 5775 w 10000"/>
                <a:gd name="connsiteY202" fmla="*/ 7038 h 10000"/>
                <a:gd name="connsiteX203" fmla="*/ 5801 w 10000"/>
                <a:gd name="connsiteY203" fmla="*/ 7053 h 10000"/>
                <a:gd name="connsiteX204" fmla="*/ 5824 w 10000"/>
                <a:gd name="connsiteY204" fmla="*/ 7108 h 10000"/>
                <a:gd name="connsiteX205" fmla="*/ 5852 w 10000"/>
                <a:gd name="connsiteY205" fmla="*/ 7178 h 10000"/>
                <a:gd name="connsiteX206" fmla="*/ 5870 w 10000"/>
                <a:gd name="connsiteY206" fmla="*/ 7225 h 10000"/>
                <a:gd name="connsiteX207" fmla="*/ 5897 w 10000"/>
                <a:gd name="connsiteY207" fmla="*/ 7296 h 10000"/>
                <a:gd name="connsiteX208" fmla="*/ 5920 w 10000"/>
                <a:gd name="connsiteY208" fmla="*/ 7310 h 10000"/>
                <a:gd name="connsiteX209" fmla="*/ 5947 w 10000"/>
                <a:gd name="connsiteY209" fmla="*/ 7296 h 10000"/>
                <a:gd name="connsiteX210" fmla="*/ 5982 w 10000"/>
                <a:gd name="connsiteY210" fmla="*/ 7225 h 10000"/>
                <a:gd name="connsiteX211" fmla="*/ 5937 w 10000"/>
                <a:gd name="connsiteY211" fmla="*/ 7082 h 10000"/>
                <a:gd name="connsiteX212" fmla="*/ 5886 w 10000"/>
                <a:gd name="connsiteY212" fmla="*/ 6967 h 10000"/>
                <a:gd name="connsiteX213" fmla="*/ 5824 w 10000"/>
                <a:gd name="connsiteY213" fmla="*/ 6869 h 10000"/>
                <a:gd name="connsiteX214" fmla="*/ 5770 w 10000"/>
                <a:gd name="connsiteY214" fmla="*/ 6781 h 10000"/>
                <a:gd name="connsiteX215" fmla="*/ 5700 w 10000"/>
                <a:gd name="connsiteY215" fmla="*/ 6711 h 10000"/>
                <a:gd name="connsiteX216" fmla="*/ 5639 w 10000"/>
                <a:gd name="connsiteY216" fmla="*/ 6669 h 10000"/>
                <a:gd name="connsiteX217" fmla="*/ 5568 w 10000"/>
                <a:gd name="connsiteY217" fmla="*/ 6597 h 10000"/>
                <a:gd name="connsiteX218" fmla="*/ 5502 w 10000"/>
                <a:gd name="connsiteY218" fmla="*/ 6551 h 10000"/>
                <a:gd name="connsiteX219" fmla="*/ 5463 w 10000"/>
                <a:gd name="connsiteY219" fmla="*/ 6511 h 10000"/>
                <a:gd name="connsiteX220" fmla="*/ 5419 w 10000"/>
                <a:gd name="connsiteY220" fmla="*/ 6496 h 10000"/>
                <a:gd name="connsiteX221" fmla="*/ 5378 w 10000"/>
                <a:gd name="connsiteY221" fmla="*/ 6496 h 10000"/>
                <a:gd name="connsiteX222" fmla="*/ 5344 w 10000"/>
                <a:gd name="connsiteY222" fmla="*/ 6569 h 10000"/>
                <a:gd name="connsiteX223" fmla="*/ 5344 w 10000"/>
                <a:gd name="connsiteY223" fmla="*/ 6610 h 10000"/>
                <a:gd name="connsiteX224" fmla="*/ 5350 w 10000"/>
                <a:gd name="connsiteY224" fmla="*/ 6669 h 10000"/>
                <a:gd name="connsiteX225" fmla="*/ 5355 w 10000"/>
                <a:gd name="connsiteY225" fmla="*/ 6698 h 10000"/>
                <a:gd name="connsiteX226" fmla="*/ 5372 w 10000"/>
                <a:gd name="connsiteY226" fmla="*/ 6724 h 10000"/>
                <a:gd name="connsiteX227" fmla="*/ 5328 w 10000"/>
                <a:gd name="connsiteY227" fmla="*/ 6766 h 10000"/>
                <a:gd name="connsiteX228" fmla="*/ 5272 w 10000"/>
                <a:gd name="connsiteY228" fmla="*/ 6781 h 10000"/>
                <a:gd name="connsiteX229" fmla="*/ 5234 w 10000"/>
                <a:gd name="connsiteY229" fmla="*/ 6811 h 10000"/>
                <a:gd name="connsiteX230" fmla="*/ 5229 w 10000"/>
                <a:gd name="connsiteY230" fmla="*/ 6941 h 10000"/>
                <a:gd name="connsiteX231" fmla="*/ 5284 w 10000"/>
                <a:gd name="connsiteY231" fmla="*/ 6995 h 10000"/>
                <a:gd name="connsiteX232" fmla="*/ 5334 w 10000"/>
                <a:gd name="connsiteY232" fmla="*/ 7038 h 10000"/>
                <a:gd name="connsiteX233" fmla="*/ 5383 w 10000"/>
                <a:gd name="connsiteY233" fmla="*/ 7095 h 10000"/>
                <a:gd name="connsiteX234" fmla="*/ 5440 w 10000"/>
                <a:gd name="connsiteY234" fmla="*/ 7123 h 10000"/>
                <a:gd name="connsiteX235" fmla="*/ 5486 w 10000"/>
                <a:gd name="connsiteY235" fmla="*/ 7178 h 10000"/>
                <a:gd name="connsiteX236" fmla="*/ 5542 w 10000"/>
                <a:gd name="connsiteY236" fmla="*/ 7239 h 10000"/>
                <a:gd name="connsiteX237" fmla="*/ 5588 w 10000"/>
                <a:gd name="connsiteY237" fmla="*/ 7325 h 10000"/>
                <a:gd name="connsiteX238" fmla="*/ 5632 w 10000"/>
                <a:gd name="connsiteY238" fmla="*/ 7410 h 10000"/>
                <a:gd name="connsiteX239" fmla="*/ 5593 w 10000"/>
                <a:gd name="connsiteY239" fmla="*/ 7423 h 10000"/>
                <a:gd name="connsiteX240" fmla="*/ 5547 w 10000"/>
                <a:gd name="connsiteY240" fmla="*/ 7423 h 10000"/>
                <a:gd name="connsiteX241" fmla="*/ 5508 w 10000"/>
                <a:gd name="connsiteY241" fmla="*/ 7410 h 10000"/>
                <a:gd name="connsiteX242" fmla="*/ 5463 w 10000"/>
                <a:gd name="connsiteY242" fmla="*/ 7367 h 10000"/>
                <a:gd name="connsiteX243" fmla="*/ 5419 w 10000"/>
                <a:gd name="connsiteY243" fmla="*/ 7339 h 10000"/>
                <a:gd name="connsiteX244" fmla="*/ 5372 w 10000"/>
                <a:gd name="connsiteY244" fmla="*/ 7325 h 10000"/>
                <a:gd name="connsiteX245" fmla="*/ 5334 w 10000"/>
                <a:gd name="connsiteY245" fmla="*/ 7353 h 10000"/>
                <a:gd name="connsiteX246" fmla="*/ 5289 w 10000"/>
                <a:gd name="connsiteY246" fmla="*/ 7410 h 10000"/>
                <a:gd name="connsiteX247" fmla="*/ 5306 w 10000"/>
                <a:gd name="connsiteY247" fmla="*/ 7580 h 10000"/>
                <a:gd name="connsiteX248" fmla="*/ 5344 w 10000"/>
                <a:gd name="connsiteY248" fmla="*/ 7738 h 10000"/>
                <a:gd name="connsiteX249" fmla="*/ 5389 w 10000"/>
                <a:gd name="connsiteY249" fmla="*/ 7850 h 10000"/>
                <a:gd name="connsiteX250" fmla="*/ 5447 w 10000"/>
                <a:gd name="connsiteY250" fmla="*/ 7963 h 10000"/>
                <a:gd name="connsiteX251" fmla="*/ 5502 w 10000"/>
                <a:gd name="connsiteY251" fmla="*/ 8078 h 10000"/>
                <a:gd name="connsiteX252" fmla="*/ 5562 w 10000"/>
                <a:gd name="connsiteY252" fmla="*/ 8206 h 10000"/>
                <a:gd name="connsiteX253" fmla="*/ 5604 w 10000"/>
                <a:gd name="connsiteY253" fmla="*/ 8376 h 10000"/>
                <a:gd name="connsiteX254" fmla="*/ 5644 w 10000"/>
                <a:gd name="connsiteY254" fmla="*/ 8547 h 10000"/>
                <a:gd name="connsiteX255" fmla="*/ 5542 w 10000"/>
                <a:gd name="connsiteY255" fmla="*/ 8606 h 10000"/>
                <a:gd name="connsiteX256" fmla="*/ 5429 w 10000"/>
                <a:gd name="connsiteY256" fmla="*/ 8664 h 10000"/>
                <a:gd name="connsiteX257" fmla="*/ 5328 w 10000"/>
                <a:gd name="connsiteY257" fmla="*/ 8750 h 10000"/>
                <a:gd name="connsiteX258" fmla="*/ 5224 w 10000"/>
                <a:gd name="connsiteY258" fmla="*/ 8835 h 10000"/>
                <a:gd name="connsiteX259" fmla="*/ 5121 w 10000"/>
                <a:gd name="connsiteY259" fmla="*/ 8920 h 10000"/>
                <a:gd name="connsiteX260" fmla="*/ 5013 w 10000"/>
                <a:gd name="connsiteY260" fmla="*/ 8977 h 10000"/>
                <a:gd name="connsiteX261" fmla="*/ 4904 w 10000"/>
                <a:gd name="connsiteY261" fmla="*/ 9033 h 10000"/>
                <a:gd name="connsiteX262" fmla="*/ 4800 w 10000"/>
                <a:gd name="connsiteY262" fmla="*/ 9048 h 10000"/>
                <a:gd name="connsiteX263" fmla="*/ 4822 w 10000"/>
                <a:gd name="connsiteY263" fmla="*/ 8693 h 10000"/>
                <a:gd name="connsiteX264" fmla="*/ 4832 w 10000"/>
                <a:gd name="connsiteY264" fmla="*/ 8292 h 10000"/>
                <a:gd name="connsiteX265" fmla="*/ 4822 w 10000"/>
                <a:gd name="connsiteY265" fmla="*/ 7907 h 10000"/>
                <a:gd name="connsiteX266" fmla="*/ 4800 w 10000"/>
                <a:gd name="connsiteY266" fmla="*/ 7551 h 10000"/>
                <a:gd name="connsiteX267" fmla="*/ 4772 w 10000"/>
                <a:gd name="connsiteY267" fmla="*/ 7437 h 10000"/>
                <a:gd name="connsiteX268" fmla="*/ 4744 w 10000"/>
                <a:gd name="connsiteY268" fmla="*/ 7310 h 10000"/>
                <a:gd name="connsiteX269" fmla="*/ 4710 w 10000"/>
                <a:gd name="connsiteY269" fmla="*/ 7194 h 10000"/>
                <a:gd name="connsiteX270" fmla="*/ 4659 w 10000"/>
                <a:gd name="connsiteY270" fmla="*/ 7151 h 10000"/>
                <a:gd name="connsiteX271" fmla="*/ 4607 w 10000"/>
                <a:gd name="connsiteY271" fmla="*/ 7394 h 10000"/>
                <a:gd name="connsiteX272" fmla="*/ 4575 w 10000"/>
                <a:gd name="connsiteY272" fmla="*/ 7639 h 10000"/>
                <a:gd name="connsiteX273" fmla="*/ 4540 w 10000"/>
                <a:gd name="connsiteY273" fmla="*/ 7879 h 10000"/>
                <a:gd name="connsiteX274" fmla="*/ 4483 w 10000"/>
                <a:gd name="connsiteY274" fmla="*/ 8106 h 10000"/>
                <a:gd name="connsiteX275" fmla="*/ 4260 w 10000"/>
                <a:gd name="connsiteY275" fmla="*/ 7151 h 10000"/>
                <a:gd name="connsiteX276" fmla="*/ 4192 w 10000"/>
                <a:gd name="connsiteY276" fmla="*/ 7151 h 10000"/>
                <a:gd name="connsiteX277" fmla="*/ 4192 w 10000"/>
                <a:gd name="connsiteY277" fmla="*/ 7310 h 10000"/>
                <a:gd name="connsiteX278" fmla="*/ 4239 w 10000"/>
                <a:gd name="connsiteY278" fmla="*/ 7480 h 10000"/>
                <a:gd name="connsiteX279" fmla="*/ 4278 w 10000"/>
                <a:gd name="connsiteY279" fmla="*/ 7666 h 10000"/>
                <a:gd name="connsiteX280" fmla="*/ 4309 w 10000"/>
                <a:gd name="connsiteY280" fmla="*/ 7850 h 10000"/>
                <a:gd name="connsiteX281" fmla="*/ 4343 w 10000"/>
                <a:gd name="connsiteY281" fmla="*/ 8050 h 10000"/>
                <a:gd name="connsiteX282" fmla="*/ 4372 w 10000"/>
                <a:gd name="connsiteY282" fmla="*/ 8221 h 10000"/>
                <a:gd name="connsiteX283" fmla="*/ 4400 w 10000"/>
                <a:gd name="connsiteY283" fmla="*/ 8418 h 10000"/>
                <a:gd name="connsiteX284" fmla="*/ 4418 w 10000"/>
                <a:gd name="connsiteY284" fmla="*/ 8635 h 10000"/>
                <a:gd name="connsiteX285" fmla="*/ 4439 w 10000"/>
                <a:gd name="connsiteY285" fmla="*/ 8835 h 10000"/>
                <a:gd name="connsiteX286" fmla="*/ 4490 w 10000"/>
                <a:gd name="connsiteY286" fmla="*/ 8805 h 10000"/>
                <a:gd name="connsiteX287" fmla="*/ 4535 w 10000"/>
                <a:gd name="connsiteY287" fmla="*/ 8723 h 10000"/>
                <a:gd name="connsiteX288" fmla="*/ 4570 w 10000"/>
                <a:gd name="connsiteY288" fmla="*/ 8635 h 10000"/>
                <a:gd name="connsiteX289" fmla="*/ 4601 w 10000"/>
                <a:gd name="connsiteY289" fmla="*/ 8534 h 10000"/>
                <a:gd name="connsiteX290" fmla="*/ 4624 w 10000"/>
                <a:gd name="connsiteY290" fmla="*/ 8418 h 10000"/>
                <a:gd name="connsiteX291" fmla="*/ 4649 w 10000"/>
                <a:gd name="connsiteY291" fmla="*/ 8292 h 10000"/>
                <a:gd name="connsiteX292" fmla="*/ 4667 w 10000"/>
                <a:gd name="connsiteY292" fmla="*/ 8178 h 10000"/>
                <a:gd name="connsiteX293" fmla="*/ 4689 w 10000"/>
                <a:gd name="connsiteY293" fmla="*/ 8066 h 10000"/>
                <a:gd name="connsiteX294" fmla="*/ 4710 w 10000"/>
                <a:gd name="connsiteY294" fmla="*/ 8178 h 10000"/>
                <a:gd name="connsiteX295" fmla="*/ 4700 w 10000"/>
                <a:gd name="connsiteY295" fmla="*/ 8432 h 10000"/>
                <a:gd name="connsiteX296" fmla="*/ 4673 w 10000"/>
                <a:gd name="connsiteY296" fmla="*/ 8705 h 10000"/>
                <a:gd name="connsiteX297" fmla="*/ 4649 w 10000"/>
                <a:gd name="connsiteY297" fmla="*/ 8948 h 10000"/>
                <a:gd name="connsiteX298" fmla="*/ 4607 w 10000"/>
                <a:gd name="connsiteY298" fmla="*/ 9205 h 10000"/>
                <a:gd name="connsiteX299" fmla="*/ 4570 w 10000"/>
                <a:gd name="connsiteY299" fmla="*/ 9459 h 10000"/>
                <a:gd name="connsiteX300" fmla="*/ 4530 w 10000"/>
                <a:gd name="connsiteY300" fmla="*/ 9703 h 10000"/>
                <a:gd name="connsiteX301" fmla="*/ 4734 w 10000"/>
                <a:gd name="connsiteY301" fmla="*/ 9861 h 10000"/>
                <a:gd name="connsiteX302" fmla="*/ 4749 w 10000"/>
                <a:gd name="connsiteY302" fmla="*/ 9673 h 10000"/>
                <a:gd name="connsiteX303" fmla="*/ 4772 w 10000"/>
                <a:gd name="connsiteY303" fmla="*/ 9516 h 10000"/>
                <a:gd name="connsiteX304" fmla="*/ 4888 w 10000"/>
                <a:gd name="connsiteY304" fmla="*/ 9474 h 10000"/>
                <a:gd name="connsiteX305" fmla="*/ 5013 w 10000"/>
                <a:gd name="connsiteY305" fmla="*/ 9389 h 10000"/>
                <a:gd name="connsiteX306" fmla="*/ 5137 w 10000"/>
                <a:gd name="connsiteY306" fmla="*/ 9304 h 10000"/>
                <a:gd name="connsiteX307" fmla="*/ 5261 w 10000"/>
                <a:gd name="connsiteY307" fmla="*/ 9233 h 10000"/>
                <a:gd name="connsiteX308" fmla="*/ 5383 w 10000"/>
                <a:gd name="connsiteY308" fmla="*/ 9148 h 10000"/>
                <a:gd name="connsiteX309" fmla="*/ 5502 w 10000"/>
                <a:gd name="connsiteY309" fmla="*/ 9063 h 10000"/>
                <a:gd name="connsiteX310" fmla="*/ 5627 w 10000"/>
                <a:gd name="connsiteY310" fmla="*/ 8977 h 10000"/>
                <a:gd name="connsiteX311" fmla="*/ 5747 w 10000"/>
                <a:gd name="connsiteY311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9982 w 10000"/>
                <a:gd name="connsiteY50" fmla="*/ 1712 h 10000"/>
                <a:gd name="connsiteX51" fmla="*/ 8484 w 10000"/>
                <a:gd name="connsiteY51" fmla="*/ 2763 h 10000"/>
                <a:gd name="connsiteX52" fmla="*/ 8370 w 10000"/>
                <a:gd name="connsiteY52" fmla="*/ 2593 h 10000"/>
                <a:gd name="connsiteX53" fmla="*/ 8322 w 10000"/>
                <a:gd name="connsiteY53" fmla="*/ 2478 h 10000"/>
                <a:gd name="connsiteX54" fmla="*/ 8278 w 10000"/>
                <a:gd name="connsiteY54" fmla="*/ 2351 h 10000"/>
                <a:gd name="connsiteX55" fmla="*/ 8300 w 10000"/>
                <a:gd name="connsiteY55" fmla="*/ 2295 h 10000"/>
                <a:gd name="connsiteX56" fmla="*/ 8317 w 10000"/>
                <a:gd name="connsiteY56" fmla="*/ 2238 h 10000"/>
                <a:gd name="connsiteX57" fmla="*/ 8334 w 10000"/>
                <a:gd name="connsiteY57" fmla="*/ 2168 h 10000"/>
                <a:gd name="connsiteX58" fmla="*/ 8350 w 10000"/>
                <a:gd name="connsiteY58" fmla="*/ 2112 h 10000"/>
                <a:gd name="connsiteX59" fmla="*/ 8397 w 10000"/>
                <a:gd name="connsiteY59" fmla="*/ 1753 h 10000"/>
                <a:gd name="connsiteX60" fmla="*/ 8414 w 10000"/>
                <a:gd name="connsiteY60" fmla="*/ 1397 h 10000"/>
                <a:gd name="connsiteX61" fmla="*/ 8414 w 10000"/>
                <a:gd name="connsiteY61" fmla="*/ 1042 h 10000"/>
                <a:gd name="connsiteX62" fmla="*/ 8403 w 10000"/>
                <a:gd name="connsiteY62" fmla="*/ 685 h 10000"/>
                <a:gd name="connsiteX63" fmla="*/ 8370 w 10000"/>
                <a:gd name="connsiteY63" fmla="*/ 330 h 10000"/>
                <a:gd name="connsiteX64" fmla="*/ 8317 w 10000"/>
                <a:gd name="connsiteY64" fmla="*/ 0 h 10000"/>
                <a:gd name="connsiteX65" fmla="*/ 7834 w 10000"/>
                <a:gd name="connsiteY65" fmla="*/ 1925 h 10000"/>
                <a:gd name="connsiteX66" fmla="*/ 7704 w 10000"/>
                <a:gd name="connsiteY66" fmla="*/ 1955 h 10000"/>
                <a:gd name="connsiteX67" fmla="*/ 7580 w 10000"/>
                <a:gd name="connsiteY67" fmla="*/ 2025 h 10000"/>
                <a:gd name="connsiteX68" fmla="*/ 7457 w 10000"/>
                <a:gd name="connsiteY68" fmla="*/ 2112 h 10000"/>
                <a:gd name="connsiteX69" fmla="*/ 7338 w 10000"/>
                <a:gd name="connsiteY69" fmla="*/ 2195 h 10000"/>
                <a:gd name="connsiteX70" fmla="*/ 7224 w 10000"/>
                <a:gd name="connsiteY70" fmla="*/ 2337 h 10000"/>
                <a:gd name="connsiteX71" fmla="*/ 6050 w 10000"/>
                <a:gd name="connsiteY71" fmla="*/ 6569 h 10000"/>
                <a:gd name="connsiteX72" fmla="*/ 5932 w 10000"/>
                <a:gd name="connsiteY72" fmla="*/ 6439 h 10000"/>
                <a:gd name="connsiteX73" fmla="*/ 5834 w 10000"/>
                <a:gd name="connsiteY73" fmla="*/ 6371 h 10000"/>
                <a:gd name="connsiteX74" fmla="*/ 5747 w 10000"/>
                <a:gd name="connsiteY74" fmla="*/ 6284 h 10000"/>
                <a:gd name="connsiteX75" fmla="*/ 5656 w 10000"/>
                <a:gd name="connsiteY75" fmla="*/ 6185 h 10000"/>
                <a:gd name="connsiteX76" fmla="*/ 5573 w 10000"/>
                <a:gd name="connsiteY76" fmla="*/ 6100 h 10000"/>
                <a:gd name="connsiteX77" fmla="*/ 5514 w 10000"/>
                <a:gd name="connsiteY77" fmla="*/ 6000 h 10000"/>
                <a:gd name="connsiteX78" fmla="*/ 5486 w 10000"/>
                <a:gd name="connsiteY78" fmla="*/ 5886 h 10000"/>
                <a:gd name="connsiteX79" fmla="*/ 5372 w 10000"/>
                <a:gd name="connsiteY79" fmla="*/ 5928 h 10000"/>
                <a:gd name="connsiteX80" fmla="*/ 5188 w 10000"/>
                <a:gd name="connsiteY80" fmla="*/ 6013 h 10000"/>
                <a:gd name="connsiteX81" fmla="*/ 4958 w 10000"/>
                <a:gd name="connsiteY81" fmla="*/ 6100 h 10000"/>
                <a:gd name="connsiteX82" fmla="*/ 4683 w 10000"/>
                <a:gd name="connsiteY82" fmla="*/ 6226 h 10000"/>
                <a:gd name="connsiteX83" fmla="*/ 4367 w 10000"/>
                <a:gd name="connsiteY83" fmla="*/ 6355 h 10000"/>
                <a:gd name="connsiteX84" fmla="*/ 4028 w 10000"/>
                <a:gd name="connsiteY84" fmla="*/ 6483 h 10000"/>
                <a:gd name="connsiteX85" fmla="*/ 3680 w 10000"/>
                <a:gd name="connsiteY85" fmla="*/ 6637 h 10000"/>
                <a:gd name="connsiteX86" fmla="*/ 3324 w 10000"/>
                <a:gd name="connsiteY86" fmla="*/ 6781 h 10000"/>
                <a:gd name="connsiteX87" fmla="*/ 2974 w 10000"/>
                <a:gd name="connsiteY87" fmla="*/ 6925 h 10000"/>
                <a:gd name="connsiteX88" fmla="*/ 2645 w 10000"/>
                <a:gd name="connsiteY88" fmla="*/ 7082 h 10000"/>
                <a:gd name="connsiteX89" fmla="*/ 2337 w 10000"/>
                <a:gd name="connsiteY89" fmla="*/ 7208 h 10000"/>
                <a:gd name="connsiteX90" fmla="*/ 2054 w 10000"/>
                <a:gd name="connsiteY90" fmla="*/ 7325 h 10000"/>
                <a:gd name="connsiteX91" fmla="*/ 1824 w 10000"/>
                <a:gd name="connsiteY91" fmla="*/ 7423 h 10000"/>
                <a:gd name="connsiteX92" fmla="*/ 1648 w 10000"/>
                <a:gd name="connsiteY92" fmla="*/ 7480 h 10000"/>
                <a:gd name="connsiteX93" fmla="*/ 1529 w 10000"/>
                <a:gd name="connsiteY93" fmla="*/ 7538 h 10000"/>
                <a:gd name="connsiteX94" fmla="*/ 1492 w 10000"/>
                <a:gd name="connsiteY94" fmla="*/ 7551 h 10000"/>
                <a:gd name="connsiteX95" fmla="*/ 1400 w 10000"/>
                <a:gd name="connsiteY95" fmla="*/ 7480 h 10000"/>
                <a:gd name="connsiteX96" fmla="*/ 1311 w 10000"/>
                <a:gd name="connsiteY96" fmla="*/ 7410 h 10000"/>
                <a:gd name="connsiteX97" fmla="*/ 1228 w 10000"/>
                <a:gd name="connsiteY97" fmla="*/ 7339 h 10000"/>
                <a:gd name="connsiteX98" fmla="*/ 1138 w 10000"/>
                <a:gd name="connsiteY98" fmla="*/ 7254 h 10000"/>
                <a:gd name="connsiteX99" fmla="*/ 1046 w 10000"/>
                <a:gd name="connsiteY99" fmla="*/ 7178 h 10000"/>
                <a:gd name="connsiteX100" fmla="*/ 956 w 10000"/>
                <a:gd name="connsiteY100" fmla="*/ 7095 h 10000"/>
                <a:gd name="connsiteX101" fmla="*/ 871 w 10000"/>
                <a:gd name="connsiteY101" fmla="*/ 7024 h 10000"/>
                <a:gd name="connsiteX102" fmla="*/ 783 w 10000"/>
                <a:gd name="connsiteY102" fmla="*/ 6941 h 10000"/>
                <a:gd name="connsiteX103" fmla="*/ 694 w 10000"/>
                <a:gd name="connsiteY103" fmla="*/ 6869 h 10000"/>
                <a:gd name="connsiteX104" fmla="*/ 600 w 10000"/>
                <a:gd name="connsiteY104" fmla="*/ 6798 h 10000"/>
                <a:gd name="connsiteX105" fmla="*/ 517 w 10000"/>
                <a:gd name="connsiteY105" fmla="*/ 6711 h 10000"/>
                <a:gd name="connsiteX106" fmla="*/ 423 w 10000"/>
                <a:gd name="connsiteY106" fmla="*/ 6653 h 10000"/>
                <a:gd name="connsiteX107" fmla="*/ 333 w 10000"/>
                <a:gd name="connsiteY107" fmla="*/ 6582 h 10000"/>
                <a:gd name="connsiteX108" fmla="*/ 243 w 10000"/>
                <a:gd name="connsiteY108" fmla="*/ 6511 h 10000"/>
                <a:gd name="connsiteX109" fmla="*/ 152 w 10000"/>
                <a:gd name="connsiteY109" fmla="*/ 6455 h 10000"/>
                <a:gd name="connsiteX110" fmla="*/ 61 w 10000"/>
                <a:gd name="connsiteY110" fmla="*/ 6385 h 10000"/>
                <a:gd name="connsiteX111" fmla="*/ 0 w 10000"/>
                <a:gd name="connsiteY111" fmla="*/ 6551 h 10000"/>
                <a:gd name="connsiteX112" fmla="*/ 15 w 10000"/>
                <a:gd name="connsiteY112" fmla="*/ 6582 h 10000"/>
                <a:gd name="connsiteX113" fmla="*/ 55 w 10000"/>
                <a:gd name="connsiteY113" fmla="*/ 6637 h 10000"/>
                <a:gd name="connsiteX114" fmla="*/ 116 w 10000"/>
                <a:gd name="connsiteY114" fmla="*/ 6698 h 10000"/>
                <a:gd name="connsiteX115" fmla="*/ 195 w 10000"/>
                <a:gd name="connsiteY115" fmla="*/ 6781 h 10000"/>
                <a:gd name="connsiteX116" fmla="*/ 293 w 10000"/>
                <a:gd name="connsiteY116" fmla="*/ 6869 h 10000"/>
                <a:gd name="connsiteX117" fmla="*/ 402 w 10000"/>
                <a:gd name="connsiteY117" fmla="*/ 6967 h 10000"/>
                <a:gd name="connsiteX118" fmla="*/ 505 w 10000"/>
                <a:gd name="connsiteY118" fmla="*/ 7082 h 10000"/>
                <a:gd name="connsiteX119" fmla="*/ 617 w 10000"/>
                <a:gd name="connsiteY119" fmla="*/ 7178 h 10000"/>
                <a:gd name="connsiteX120" fmla="*/ 731 w 10000"/>
                <a:gd name="connsiteY120" fmla="*/ 7296 h 10000"/>
                <a:gd name="connsiteX121" fmla="*/ 837 w 10000"/>
                <a:gd name="connsiteY121" fmla="*/ 7394 h 10000"/>
                <a:gd name="connsiteX122" fmla="*/ 946 w 10000"/>
                <a:gd name="connsiteY122" fmla="*/ 7480 h 10000"/>
                <a:gd name="connsiteX123" fmla="*/ 1034 w 10000"/>
                <a:gd name="connsiteY123" fmla="*/ 7566 h 10000"/>
                <a:gd name="connsiteX124" fmla="*/ 1107 w 10000"/>
                <a:gd name="connsiteY124" fmla="*/ 7653 h 10000"/>
                <a:gd name="connsiteX125" fmla="*/ 1169 w 10000"/>
                <a:gd name="connsiteY125" fmla="*/ 7694 h 10000"/>
                <a:gd name="connsiteX126" fmla="*/ 1212 w 10000"/>
                <a:gd name="connsiteY126" fmla="*/ 7738 h 10000"/>
                <a:gd name="connsiteX127" fmla="*/ 1223 w 10000"/>
                <a:gd name="connsiteY127" fmla="*/ 7753 h 10000"/>
                <a:gd name="connsiteX128" fmla="*/ 1217 w 10000"/>
                <a:gd name="connsiteY128" fmla="*/ 7753 h 10000"/>
                <a:gd name="connsiteX129" fmla="*/ 1194 w 10000"/>
                <a:gd name="connsiteY129" fmla="*/ 7766 h 10000"/>
                <a:gd name="connsiteX130" fmla="*/ 1169 w 10000"/>
                <a:gd name="connsiteY130" fmla="*/ 7795 h 10000"/>
                <a:gd name="connsiteX131" fmla="*/ 1138 w 10000"/>
                <a:gd name="connsiteY131" fmla="*/ 7836 h 10000"/>
                <a:gd name="connsiteX132" fmla="*/ 1096 w 10000"/>
                <a:gd name="connsiteY132" fmla="*/ 7865 h 10000"/>
                <a:gd name="connsiteX133" fmla="*/ 1062 w 10000"/>
                <a:gd name="connsiteY133" fmla="*/ 7907 h 10000"/>
                <a:gd name="connsiteX134" fmla="*/ 1034 w 10000"/>
                <a:gd name="connsiteY134" fmla="*/ 7950 h 10000"/>
                <a:gd name="connsiteX135" fmla="*/ 1006 w 10000"/>
                <a:gd name="connsiteY135" fmla="*/ 7993 h 10000"/>
                <a:gd name="connsiteX136" fmla="*/ 2761 w 10000"/>
                <a:gd name="connsiteY136" fmla="*/ 9944 h 10000"/>
                <a:gd name="connsiteX137" fmla="*/ 2798 w 10000"/>
                <a:gd name="connsiteY137" fmla="*/ 9987 h 10000"/>
                <a:gd name="connsiteX138" fmla="*/ 2825 w 10000"/>
                <a:gd name="connsiteY138" fmla="*/ 10000 h 10000"/>
                <a:gd name="connsiteX139" fmla="*/ 2858 w 10000"/>
                <a:gd name="connsiteY139" fmla="*/ 10000 h 10000"/>
                <a:gd name="connsiteX140" fmla="*/ 2893 w 10000"/>
                <a:gd name="connsiteY140" fmla="*/ 9928 h 10000"/>
                <a:gd name="connsiteX141" fmla="*/ 1384 w 10000"/>
                <a:gd name="connsiteY141" fmla="*/ 8106 h 10000"/>
                <a:gd name="connsiteX142" fmla="*/ 1486 w 10000"/>
                <a:gd name="connsiteY142" fmla="*/ 8050 h 10000"/>
                <a:gd name="connsiteX143" fmla="*/ 1661 w 10000"/>
                <a:gd name="connsiteY143" fmla="*/ 7963 h 10000"/>
                <a:gd name="connsiteX144" fmla="*/ 1890 w 10000"/>
                <a:gd name="connsiteY144" fmla="*/ 7836 h 10000"/>
                <a:gd name="connsiteX145" fmla="*/ 2167 w 10000"/>
                <a:gd name="connsiteY145" fmla="*/ 7694 h 10000"/>
                <a:gd name="connsiteX146" fmla="*/ 2482 w 10000"/>
                <a:gd name="connsiteY146" fmla="*/ 7551 h 10000"/>
                <a:gd name="connsiteX147" fmla="*/ 2825 w 10000"/>
                <a:gd name="connsiteY147" fmla="*/ 7394 h 10000"/>
                <a:gd name="connsiteX148" fmla="*/ 3190 w 10000"/>
                <a:gd name="connsiteY148" fmla="*/ 7208 h 10000"/>
                <a:gd name="connsiteX149" fmla="*/ 3550 w 10000"/>
                <a:gd name="connsiteY149" fmla="*/ 7038 h 10000"/>
                <a:gd name="connsiteX150" fmla="*/ 3916 w 10000"/>
                <a:gd name="connsiteY150" fmla="*/ 6881 h 10000"/>
                <a:gd name="connsiteX151" fmla="*/ 4260 w 10000"/>
                <a:gd name="connsiteY151" fmla="*/ 6711 h 10000"/>
                <a:gd name="connsiteX152" fmla="*/ 4581 w 10000"/>
                <a:gd name="connsiteY152" fmla="*/ 6569 h 10000"/>
                <a:gd name="connsiteX153" fmla="*/ 4867 w 10000"/>
                <a:gd name="connsiteY153" fmla="*/ 6426 h 10000"/>
                <a:gd name="connsiteX154" fmla="*/ 5115 w 10000"/>
                <a:gd name="connsiteY154" fmla="*/ 6326 h 10000"/>
                <a:gd name="connsiteX155" fmla="*/ 5296 w 10000"/>
                <a:gd name="connsiteY155" fmla="*/ 6226 h 10000"/>
                <a:gd name="connsiteX156" fmla="*/ 5419 w 10000"/>
                <a:gd name="connsiteY156" fmla="*/ 6170 h 10000"/>
                <a:gd name="connsiteX157" fmla="*/ 5457 w 10000"/>
                <a:gd name="connsiteY157" fmla="*/ 6158 h 10000"/>
                <a:gd name="connsiteX158" fmla="*/ 5527 w 10000"/>
                <a:gd name="connsiteY158" fmla="*/ 6255 h 10000"/>
                <a:gd name="connsiteX159" fmla="*/ 5598 w 10000"/>
                <a:gd name="connsiteY159" fmla="*/ 6355 h 10000"/>
                <a:gd name="connsiteX160" fmla="*/ 5677 w 10000"/>
                <a:gd name="connsiteY160" fmla="*/ 6455 h 10000"/>
                <a:gd name="connsiteX161" fmla="*/ 5757 w 10000"/>
                <a:gd name="connsiteY161" fmla="*/ 6569 h 10000"/>
                <a:gd name="connsiteX162" fmla="*/ 5824 w 10000"/>
                <a:gd name="connsiteY162" fmla="*/ 6683 h 10000"/>
                <a:gd name="connsiteX163" fmla="*/ 5897 w 10000"/>
                <a:gd name="connsiteY163" fmla="*/ 6798 h 10000"/>
                <a:gd name="connsiteX164" fmla="*/ 5965 w 10000"/>
                <a:gd name="connsiteY164" fmla="*/ 6910 h 10000"/>
                <a:gd name="connsiteX165" fmla="*/ 6034 w 10000"/>
                <a:gd name="connsiteY165" fmla="*/ 7038 h 10000"/>
                <a:gd name="connsiteX166" fmla="*/ 6029 w 10000"/>
                <a:gd name="connsiteY166" fmla="*/ 7464 h 10000"/>
                <a:gd name="connsiteX167" fmla="*/ 6000 w 10000"/>
                <a:gd name="connsiteY167" fmla="*/ 7865 h 10000"/>
                <a:gd name="connsiteX168" fmla="*/ 5965 w 10000"/>
                <a:gd name="connsiteY168" fmla="*/ 8279 h 10000"/>
                <a:gd name="connsiteX169" fmla="*/ 5932 w 10000"/>
                <a:gd name="connsiteY169" fmla="*/ 8649 h 10000"/>
                <a:gd name="connsiteX170" fmla="*/ 5886 w 10000"/>
                <a:gd name="connsiteY170" fmla="*/ 8519 h 10000"/>
                <a:gd name="connsiteX171" fmla="*/ 5834 w 10000"/>
                <a:gd name="connsiteY171" fmla="*/ 8391 h 10000"/>
                <a:gd name="connsiteX172" fmla="*/ 5791 w 10000"/>
                <a:gd name="connsiteY172" fmla="*/ 8263 h 10000"/>
                <a:gd name="connsiteX173" fmla="*/ 5747 w 10000"/>
                <a:gd name="connsiteY173" fmla="*/ 8146 h 10000"/>
                <a:gd name="connsiteX174" fmla="*/ 5700 w 10000"/>
                <a:gd name="connsiteY174" fmla="*/ 8020 h 10000"/>
                <a:gd name="connsiteX175" fmla="*/ 5656 w 10000"/>
                <a:gd name="connsiteY175" fmla="*/ 7907 h 10000"/>
                <a:gd name="connsiteX176" fmla="*/ 5604 w 10000"/>
                <a:gd name="connsiteY176" fmla="*/ 7795 h 10000"/>
                <a:gd name="connsiteX177" fmla="*/ 5547 w 10000"/>
                <a:gd name="connsiteY177" fmla="*/ 7694 h 10000"/>
                <a:gd name="connsiteX178" fmla="*/ 5593 w 10000"/>
                <a:gd name="connsiteY178" fmla="*/ 7694 h 10000"/>
                <a:gd name="connsiteX179" fmla="*/ 5639 w 10000"/>
                <a:gd name="connsiteY179" fmla="*/ 7738 h 10000"/>
                <a:gd name="connsiteX180" fmla="*/ 5683 w 10000"/>
                <a:gd name="connsiteY180" fmla="*/ 7808 h 10000"/>
                <a:gd name="connsiteX181" fmla="*/ 5723 w 10000"/>
                <a:gd name="connsiteY181" fmla="*/ 7895 h 10000"/>
                <a:gd name="connsiteX182" fmla="*/ 5770 w 10000"/>
                <a:gd name="connsiteY182" fmla="*/ 7980 h 10000"/>
                <a:gd name="connsiteX183" fmla="*/ 5813 w 10000"/>
                <a:gd name="connsiteY183" fmla="*/ 8007 h 10000"/>
                <a:gd name="connsiteX184" fmla="*/ 5857 w 10000"/>
                <a:gd name="connsiteY184" fmla="*/ 8007 h 10000"/>
                <a:gd name="connsiteX185" fmla="*/ 5907 w 10000"/>
                <a:gd name="connsiteY185" fmla="*/ 7950 h 10000"/>
                <a:gd name="connsiteX186" fmla="*/ 5864 w 10000"/>
                <a:gd name="connsiteY186" fmla="*/ 7753 h 10000"/>
                <a:gd name="connsiteX187" fmla="*/ 5807 w 10000"/>
                <a:gd name="connsiteY187" fmla="*/ 7566 h 10000"/>
                <a:gd name="connsiteX188" fmla="*/ 5747 w 10000"/>
                <a:gd name="connsiteY188" fmla="*/ 7410 h 10000"/>
                <a:gd name="connsiteX189" fmla="*/ 5677 w 10000"/>
                <a:gd name="connsiteY189" fmla="*/ 7239 h 10000"/>
                <a:gd name="connsiteX190" fmla="*/ 5604 w 10000"/>
                <a:gd name="connsiteY190" fmla="*/ 7095 h 10000"/>
                <a:gd name="connsiteX191" fmla="*/ 5527 w 10000"/>
                <a:gd name="connsiteY191" fmla="*/ 6967 h 10000"/>
                <a:gd name="connsiteX192" fmla="*/ 5447 w 10000"/>
                <a:gd name="connsiteY192" fmla="*/ 6854 h 10000"/>
                <a:gd name="connsiteX193" fmla="*/ 5372 w 10000"/>
                <a:gd name="connsiteY193" fmla="*/ 6753 h 10000"/>
                <a:gd name="connsiteX194" fmla="*/ 5424 w 10000"/>
                <a:gd name="connsiteY194" fmla="*/ 6766 h 10000"/>
                <a:gd name="connsiteX195" fmla="*/ 5475 w 10000"/>
                <a:gd name="connsiteY195" fmla="*/ 6781 h 10000"/>
                <a:gd name="connsiteX196" fmla="*/ 5527 w 10000"/>
                <a:gd name="connsiteY196" fmla="*/ 6811 h 10000"/>
                <a:gd name="connsiteX197" fmla="*/ 5578 w 10000"/>
                <a:gd name="connsiteY197" fmla="*/ 6854 h 10000"/>
                <a:gd name="connsiteX198" fmla="*/ 5632 w 10000"/>
                <a:gd name="connsiteY198" fmla="*/ 6881 h 10000"/>
                <a:gd name="connsiteX199" fmla="*/ 5683 w 10000"/>
                <a:gd name="connsiteY199" fmla="*/ 6925 h 10000"/>
                <a:gd name="connsiteX200" fmla="*/ 5728 w 10000"/>
                <a:gd name="connsiteY200" fmla="*/ 6981 h 10000"/>
                <a:gd name="connsiteX201" fmla="*/ 5775 w 10000"/>
                <a:gd name="connsiteY201" fmla="*/ 7038 h 10000"/>
                <a:gd name="connsiteX202" fmla="*/ 5801 w 10000"/>
                <a:gd name="connsiteY202" fmla="*/ 7053 h 10000"/>
                <a:gd name="connsiteX203" fmla="*/ 5824 w 10000"/>
                <a:gd name="connsiteY203" fmla="*/ 7108 h 10000"/>
                <a:gd name="connsiteX204" fmla="*/ 5852 w 10000"/>
                <a:gd name="connsiteY204" fmla="*/ 7178 h 10000"/>
                <a:gd name="connsiteX205" fmla="*/ 5870 w 10000"/>
                <a:gd name="connsiteY205" fmla="*/ 7225 h 10000"/>
                <a:gd name="connsiteX206" fmla="*/ 5897 w 10000"/>
                <a:gd name="connsiteY206" fmla="*/ 7296 h 10000"/>
                <a:gd name="connsiteX207" fmla="*/ 5920 w 10000"/>
                <a:gd name="connsiteY207" fmla="*/ 7310 h 10000"/>
                <a:gd name="connsiteX208" fmla="*/ 5947 w 10000"/>
                <a:gd name="connsiteY208" fmla="*/ 7296 h 10000"/>
                <a:gd name="connsiteX209" fmla="*/ 5982 w 10000"/>
                <a:gd name="connsiteY209" fmla="*/ 7225 h 10000"/>
                <a:gd name="connsiteX210" fmla="*/ 5937 w 10000"/>
                <a:gd name="connsiteY210" fmla="*/ 7082 h 10000"/>
                <a:gd name="connsiteX211" fmla="*/ 5886 w 10000"/>
                <a:gd name="connsiteY211" fmla="*/ 6967 h 10000"/>
                <a:gd name="connsiteX212" fmla="*/ 5824 w 10000"/>
                <a:gd name="connsiteY212" fmla="*/ 6869 h 10000"/>
                <a:gd name="connsiteX213" fmla="*/ 5770 w 10000"/>
                <a:gd name="connsiteY213" fmla="*/ 6781 h 10000"/>
                <a:gd name="connsiteX214" fmla="*/ 5700 w 10000"/>
                <a:gd name="connsiteY214" fmla="*/ 6711 h 10000"/>
                <a:gd name="connsiteX215" fmla="*/ 5639 w 10000"/>
                <a:gd name="connsiteY215" fmla="*/ 6669 h 10000"/>
                <a:gd name="connsiteX216" fmla="*/ 5568 w 10000"/>
                <a:gd name="connsiteY216" fmla="*/ 6597 h 10000"/>
                <a:gd name="connsiteX217" fmla="*/ 5502 w 10000"/>
                <a:gd name="connsiteY217" fmla="*/ 6551 h 10000"/>
                <a:gd name="connsiteX218" fmla="*/ 5463 w 10000"/>
                <a:gd name="connsiteY218" fmla="*/ 6511 h 10000"/>
                <a:gd name="connsiteX219" fmla="*/ 5419 w 10000"/>
                <a:gd name="connsiteY219" fmla="*/ 6496 h 10000"/>
                <a:gd name="connsiteX220" fmla="*/ 5378 w 10000"/>
                <a:gd name="connsiteY220" fmla="*/ 6496 h 10000"/>
                <a:gd name="connsiteX221" fmla="*/ 5344 w 10000"/>
                <a:gd name="connsiteY221" fmla="*/ 6569 h 10000"/>
                <a:gd name="connsiteX222" fmla="*/ 5344 w 10000"/>
                <a:gd name="connsiteY222" fmla="*/ 6610 h 10000"/>
                <a:gd name="connsiteX223" fmla="*/ 5350 w 10000"/>
                <a:gd name="connsiteY223" fmla="*/ 6669 h 10000"/>
                <a:gd name="connsiteX224" fmla="*/ 5355 w 10000"/>
                <a:gd name="connsiteY224" fmla="*/ 6698 h 10000"/>
                <a:gd name="connsiteX225" fmla="*/ 5372 w 10000"/>
                <a:gd name="connsiteY225" fmla="*/ 6724 h 10000"/>
                <a:gd name="connsiteX226" fmla="*/ 5328 w 10000"/>
                <a:gd name="connsiteY226" fmla="*/ 6766 h 10000"/>
                <a:gd name="connsiteX227" fmla="*/ 5272 w 10000"/>
                <a:gd name="connsiteY227" fmla="*/ 6781 h 10000"/>
                <a:gd name="connsiteX228" fmla="*/ 5234 w 10000"/>
                <a:gd name="connsiteY228" fmla="*/ 6811 h 10000"/>
                <a:gd name="connsiteX229" fmla="*/ 5229 w 10000"/>
                <a:gd name="connsiteY229" fmla="*/ 6941 h 10000"/>
                <a:gd name="connsiteX230" fmla="*/ 5284 w 10000"/>
                <a:gd name="connsiteY230" fmla="*/ 6995 h 10000"/>
                <a:gd name="connsiteX231" fmla="*/ 5334 w 10000"/>
                <a:gd name="connsiteY231" fmla="*/ 7038 h 10000"/>
                <a:gd name="connsiteX232" fmla="*/ 5383 w 10000"/>
                <a:gd name="connsiteY232" fmla="*/ 7095 h 10000"/>
                <a:gd name="connsiteX233" fmla="*/ 5440 w 10000"/>
                <a:gd name="connsiteY233" fmla="*/ 7123 h 10000"/>
                <a:gd name="connsiteX234" fmla="*/ 5486 w 10000"/>
                <a:gd name="connsiteY234" fmla="*/ 7178 h 10000"/>
                <a:gd name="connsiteX235" fmla="*/ 5542 w 10000"/>
                <a:gd name="connsiteY235" fmla="*/ 7239 h 10000"/>
                <a:gd name="connsiteX236" fmla="*/ 5588 w 10000"/>
                <a:gd name="connsiteY236" fmla="*/ 7325 h 10000"/>
                <a:gd name="connsiteX237" fmla="*/ 5632 w 10000"/>
                <a:gd name="connsiteY237" fmla="*/ 7410 h 10000"/>
                <a:gd name="connsiteX238" fmla="*/ 5593 w 10000"/>
                <a:gd name="connsiteY238" fmla="*/ 7423 h 10000"/>
                <a:gd name="connsiteX239" fmla="*/ 5547 w 10000"/>
                <a:gd name="connsiteY239" fmla="*/ 7423 h 10000"/>
                <a:gd name="connsiteX240" fmla="*/ 5508 w 10000"/>
                <a:gd name="connsiteY240" fmla="*/ 7410 h 10000"/>
                <a:gd name="connsiteX241" fmla="*/ 5463 w 10000"/>
                <a:gd name="connsiteY241" fmla="*/ 7367 h 10000"/>
                <a:gd name="connsiteX242" fmla="*/ 5419 w 10000"/>
                <a:gd name="connsiteY242" fmla="*/ 7339 h 10000"/>
                <a:gd name="connsiteX243" fmla="*/ 5372 w 10000"/>
                <a:gd name="connsiteY243" fmla="*/ 7325 h 10000"/>
                <a:gd name="connsiteX244" fmla="*/ 5334 w 10000"/>
                <a:gd name="connsiteY244" fmla="*/ 7353 h 10000"/>
                <a:gd name="connsiteX245" fmla="*/ 5289 w 10000"/>
                <a:gd name="connsiteY245" fmla="*/ 7410 h 10000"/>
                <a:gd name="connsiteX246" fmla="*/ 5306 w 10000"/>
                <a:gd name="connsiteY246" fmla="*/ 7580 h 10000"/>
                <a:gd name="connsiteX247" fmla="*/ 5344 w 10000"/>
                <a:gd name="connsiteY247" fmla="*/ 7738 h 10000"/>
                <a:gd name="connsiteX248" fmla="*/ 5389 w 10000"/>
                <a:gd name="connsiteY248" fmla="*/ 7850 h 10000"/>
                <a:gd name="connsiteX249" fmla="*/ 5447 w 10000"/>
                <a:gd name="connsiteY249" fmla="*/ 7963 h 10000"/>
                <a:gd name="connsiteX250" fmla="*/ 5502 w 10000"/>
                <a:gd name="connsiteY250" fmla="*/ 8078 h 10000"/>
                <a:gd name="connsiteX251" fmla="*/ 5562 w 10000"/>
                <a:gd name="connsiteY251" fmla="*/ 8206 h 10000"/>
                <a:gd name="connsiteX252" fmla="*/ 5604 w 10000"/>
                <a:gd name="connsiteY252" fmla="*/ 8376 h 10000"/>
                <a:gd name="connsiteX253" fmla="*/ 5644 w 10000"/>
                <a:gd name="connsiteY253" fmla="*/ 8547 h 10000"/>
                <a:gd name="connsiteX254" fmla="*/ 5542 w 10000"/>
                <a:gd name="connsiteY254" fmla="*/ 8606 h 10000"/>
                <a:gd name="connsiteX255" fmla="*/ 5429 w 10000"/>
                <a:gd name="connsiteY255" fmla="*/ 8664 h 10000"/>
                <a:gd name="connsiteX256" fmla="*/ 5328 w 10000"/>
                <a:gd name="connsiteY256" fmla="*/ 8750 h 10000"/>
                <a:gd name="connsiteX257" fmla="*/ 5224 w 10000"/>
                <a:gd name="connsiteY257" fmla="*/ 8835 h 10000"/>
                <a:gd name="connsiteX258" fmla="*/ 5121 w 10000"/>
                <a:gd name="connsiteY258" fmla="*/ 8920 h 10000"/>
                <a:gd name="connsiteX259" fmla="*/ 5013 w 10000"/>
                <a:gd name="connsiteY259" fmla="*/ 8977 h 10000"/>
                <a:gd name="connsiteX260" fmla="*/ 4904 w 10000"/>
                <a:gd name="connsiteY260" fmla="*/ 9033 h 10000"/>
                <a:gd name="connsiteX261" fmla="*/ 4800 w 10000"/>
                <a:gd name="connsiteY261" fmla="*/ 9048 h 10000"/>
                <a:gd name="connsiteX262" fmla="*/ 4822 w 10000"/>
                <a:gd name="connsiteY262" fmla="*/ 8693 h 10000"/>
                <a:gd name="connsiteX263" fmla="*/ 4832 w 10000"/>
                <a:gd name="connsiteY263" fmla="*/ 8292 h 10000"/>
                <a:gd name="connsiteX264" fmla="*/ 4822 w 10000"/>
                <a:gd name="connsiteY264" fmla="*/ 7907 h 10000"/>
                <a:gd name="connsiteX265" fmla="*/ 4800 w 10000"/>
                <a:gd name="connsiteY265" fmla="*/ 7551 h 10000"/>
                <a:gd name="connsiteX266" fmla="*/ 4772 w 10000"/>
                <a:gd name="connsiteY266" fmla="*/ 7437 h 10000"/>
                <a:gd name="connsiteX267" fmla="*/ 4744 w 10000"/>
                <a:gd name="connsiteY267" fmla="*/ 7310 h 10000"/>
                <a:gd name="connsiteX268" fmla="*/ 4710 w 10000"/>
                <a:gd name="connsiteY268" fmla="*/ 7194 h 10000"/>
                <a:gd name="connsiteX269" fmla="*/ 4659 w 10000"/>
                <a:gd name="connsiteY269" fmla="*/ 7151 h 10000"/>
                <a:gd name="connsiteX270" fmla="*/ 4607 w 10000"/>
                <a:gd name="connsiteY270" fmla="*/ 7394 h 10000"/>
                <a:gd name="connsiteX271" fmla="*/ 4575 w 10000"/>
                <a:gd name="connsiteY271" fmla="*/ 7639 h 10000"/>
                <a:gd name="connsiteX272" fmla="*/ 4540 w 10000"/>
                <a:gd name="connsiteY272" fmla="*/ 7879 h 10000"/>
                <a:gd name="connsiteX273" fmla="*/ 4483 w 10000"/>
                <a:gd name="connsiteY273" fmla="*/ 8106 h 10000"/>
                <a:gd name="connsiteX274" fmla="*/ 4260 w 10000"/>
                <a:gd name="connsiteY274" fmla="*/ 7151 h 10000"/>
                <a:gd name="connsiteX275" fmla="*/ 4192 w 10000"/>
                <a:gd name="connsiteY275" fmla="*/ 7151 h 10000"/>
                <a:gd name="connsiteX276" fmla="*/ 4192 w 10000"/>
                <a:gd name="connsiteY276" fmla="*/ 7310 h 10000"/>
                <a:gd name="connsiteX277" fmla="*/ 4239 w 10000"/>
                <a:gd name="connsiteY277" fmla="*/ 7480 h 10000"/>
                <a:gd name="connsiteX278" fmla="*/ 4278 w 10000"/>
                <a:gd name="connsiteY278" fmla="*/ 7666 h 10000"/>
                <a:gd name="connsiteX279" fmla="*/ 4309 w 10000"/>
                <a:gd name="connsiteY279" fmla="*/ 7850 h 10000"/>
                <a:gd name="connsiteX280" fmla="*/ 4343 w 10000"/>
                <a:gd name="connsiteY280" fmla="*/ 8050 h 10000"/>
                <a:gd name="connsiteX281" fmla="*/ 4372 w 10000"/>
                <a:gd name="connsiteY281" fmla="*/ 8221 h 10000"/>
                <a:gd name="connsiteX282" fmla="*/ 4400 w 10000"/>
                <a:gd name="connsiteY282" fmla="*/ 8418 h 10000"/>
                <a:gd name="connsiteX283" fmla="*/ 4418 w 10000"/>
                <a:gd name="connsiteY283" fmla="*/ 8635 h 10000"/>
                <a:gd name="connsiteX284" fmla="*/ 4439 w 10000"/>
                <a:gd name="connsiteY284" fmla="*/ 8835 h 10000"/>
                <a:gd name="connsiteX285" fmla="*/ 4490 w 10000"/>
                <a:gd name="connsiteY285" fmla="*/ 8805 h 10000"/>
                <a:gd name="connsiteX286" fmla="*/ 4535 w 10000"/>
                <a:gd name="connsiteY286" fmla="*/ 8723 h 10000"/>
                <a:gd name="connsiteX287" fmla="*/ 4570 w 10000"/>
                <a:gd name="connsiteY287" fmla="*/ 8635 h 10000"/>
                <a:gd name="connsiteX288" fmla="*/ 4601 w 10000"/>
                <a:gd name="connsiteY288" fmla="*/ 8534 h 10000"/>
                <a:gd name="connsiteX289" fmla="*/ 4624 w 10000"/>
                <a:gd name="connsiteY289" fmla="*/ 8418 h 10000"/>
                <a:gd name="connsiteX290" fmla="*/ 4649 w 10000"/>
                <a:gd name="connsiteY290" fmla="*/ 8292 h 10000"/>
                <a:gd name="connsiteX291" fmla="*/ 4667 w 10000"/>
                <a:gd name="connsiteY291" fmla="*/ 8178 h 10000"/>
                <a:gd name="connsiteX292" fmla="*/ 4689 w 10000"/>
                <a:gd name="connsiteY292" fmla="*/ 8066 h 10000"/>
                <a:gd name="connsiteX293" fmla="*/ 4710 w 10000"/>
                <a:gd name="connsiteY293" fmla="*/ 8178 h 10000"/>
                <a:gd name="connsiteX294" fmla="*/ 4700 w 10000"/>
                <a:gd name="connsiteY294" fmla="*/ 8432 h 10000"/>
                <a:gd name="connsiteX295" fmla="*/ 4673 w 10000"/>
                <a:gd name="connsiteY295" fmla="*/ 8705 h 10000"/>
                <a:gd name="connsiteX296" fmla="*/ 4649 w 10000"/>
                <a:gd name="connsiteY296" fmla="*/ 8948 h 10000"/>
                <a:gd name="connsiteX297" fmla="*/ 4607 w 10000"/>
                <a:gd name="connsiteY297" fmla="*/ 9205 h 10000"/>
                <a:gd name="connsiteX298" fmla="*/ 4570 w 10000"/>
                <a:gd name="connsiteY298" fmla="*/ 9459 h 10000"/>
                <a:gd name="connsiteX299" fmla="*/ 4530 w 10000"/>
                <a:gd name="connsiteY299" fmla="*/ 9703 h 10000"/>
                <a:gd name="connsiteX300" fmla="*/ 4734 w 10000"/>
                <a:gd name="connsiteY300" fmla="*/ 9861 h 10000"/>
                <a:gd name="connsiteX301" fmla="*/ 4749 w 10000"/>
                <a:gd name="connsiteY301" fmla="*/ 9673 h 10000"/>
                <a:gd name="connsiteX302" fmla="*/ 4772 w 10000"/>
                <a:gd name="connsiteY302" fmla="*/ 9516 h 10000"/>
                <a:gd name="connsiteX303" fmla="*/ 4888 w 10000"/>
                <a:gd name="connsiteY303" fmla="*/ 9474 h 10000"/>
                <a:gd name="connsiteX304" fmla="*/ 5013 w 10000"/>
                <a:gd name="connsiteY304" fmla="*/ 9389 h 10000"/>
                <a:gd name="connsiteX305" fmla="*/ 5137 w 10000"/>
                <a:gd name="connsiteY305" fmla="*/ 9304 h 10000"/>
                <a:gd name="connsiteX306" fmla="*/ 5261 w 10000"/>
                <a:gd name="connsiteY306" fmla="*/ 9233 h 10000"/>
                <a:gd name="connsiteX307" fmla="*/ 5383 w 10000"/>
                <a:gd name="connsiteY307" fmla="*/ 9148 h 10000"/>
                <a:gd name="connsiteX308" fmla="*/ 5502 w 10000"/>
                <a:gd name="connsiteY308" fmla="*/ 9063 h 10000"/>
                <a:gd name="connsiteX309" fmla="*/ 5627 w 10000"/>
                <a:gd name="connsiteY309" fmla="*/ 8977 h 10000"/>
                <a:gd name="connsiteX310" fmla="*/ 5747 w 10000"/>
                <a:gd name="connsiteY310" fmla="*/ 8920 h 10000"/>
                <a:gd name="connsiteX0" fmla="*/ 5747 w 10000"/>
                <a:gd name="connsiteY0" fmla="*/ 8920 h 10000"/>
                <a:gd name="connsiteX1" fmla="*/ 6174 w 10000"/>
                <a:gd name="connsiteY1" fmla="*/ 8349 h 10000"/>
                <a:gd name="connsiteX2" fmla="*/ 6190 w 10000"/>
                <a:gd name="connsiteY2" fmla="*/ 8066 h 10000"/>
                <a:gd name="connsiteX3" fmla="*/ 6208 w 10000"/>
                <a:gd name="connsiteY3" fmla="*/ 7753 h 10000"/>
                <a:gd name="connsiteX4" fmla="*/ 6229 w 10000"/>
                <a:gd name="connsiteY4" fmla="*/ 7450 h 10000"/>
                <a:gd name="connsiteX5" fmla="*/ 6251 w 10000"/>
                <a:gd name="connsiteY5" fmla="*/ 7151 h 10000"/>
                <a:gd name="connsiteX6" fmla="*/ 6279 w 10000"/>
                <a:gd name="connsiteY6" fmla="*/ 6869 h 10000"/>
                <a:gd name="connsiteX7" fmla="*/ 6302 w 10000"/>
                <a:gd name="connsiteY7" fmla="*/ 6582 h 10000"/>
                <a:gd name="connsiteX8" fmla="*/ 6340 w 10000"/>
                <a:gd name="connsiteY8" fmla="*/ 6298 h 10000"/>
                <a:gd name="connsiteX9" fmla="*/ 6381 w 10000"/>
                <a:gd name="connsiteY9" fmla="*/ 6028 h 10000"/>
                <a:gd name="connsiteX10" fmla="*/ 6426 w 10000"/>
                <a:gd name="connsiteY10" fmla="*/ 5699 h 10000"/>
                <a:gd name="connsiteX11" fmla="*/ 6489 w 10000"/>
                <a:gd name="connsiteY11" fmla="*/ 5370 h 10000"/>
                <a:gd name="connsiteX12" fmla="*/ 6550 w 10000"/>
                <a:gd name="connsiteY12" fmla="*/ 5057 h 10000"/>
                <a:gd name="connsiteX13" fmla="*/ 6629 w 10000"/>
                <a:gd name="connsiteY13" fmla="*/ 4747 h 10000"/>
                <a:gd name="connsiteX14" fmla="*/ 6713 w 10000"/>
                <a:gd name="connsiteY14" fmla="*/ 4448 h 10000"/>
                <a:gd name="connsiteX15" fmla="*/ 6796 w 10000"/>
                <a:gd name="connsiteY15" fmla="*/ 4161 h 10000"/>
                <a:gd name="connsiteX16" fmla="*/ 6895 w 10000"/>
                <a:gd name="connsiteY16" fmla="*/ 3890 h 10000"/>
                <a:gd name="connsiteX17" fmla="*/ 6994 w 10000"/>
                <a:gd name="connsiteY17" fmla="*/ 3634 h 10000"/>
                <a:gd name="connsiteX18" fmla="*/ 7107 w 10000"/>
                <a:gd name="connsiteY18" fmla="*/ 3407 h 10000"/>
                <a:gd name="connsiteX19" fmla="*/ 7219 w 10000"/>
                <a:gd name="connsiteY19" fmla="*/ 3163 h 10000"/>
                <a:gd name="connsiteX20" fmla="*/ 7338 w 10000"/>
                <a:gd name="connsiteY20" fmla="*/ 2980 h 10000"/>
                <a:gd name="connsiteX21" fmla="*/ 7462 w 10000"/>
                <a:gd name="connsiteY21" fmla="*/ 2808 h 10000"/>
                <a:gd name="connsiteX22" fmla="*/ 7591 w 10000"/>
                <a:gd name="connsiteY22" fmla="*/ 2664 h 10000"/>
                <a:gd name="connsiteX23" fmla="*/ 7720 w 10000"/>
                <a:gd name="connsiteY23" fmla="*/ 2521 h 10000"/>
                <a:gd name="connsiteX24" fmla="*/ 7864 w 10000"/>
                <a:gd name="connsiteY24" fmla="*/ 2451 h 10000"/>
                <a:gd name="connsiteX25" fmla="*/ 8001 w 10000"/>
                <a:gd name="connsiteY25" fmla="*/ 2380 h 10000"/>
                <a:gd name="connsiteX26" fmla="*/ 8080 w 10000"/>
                <a:gd name="connsiteY26" fmla="*/ 2606 h 10000"/>
                <a:gd name="connsiteX27" fmla="*/ 8148 w 10000"/>
                <a:gd name="connsiteY27" fmla="*/ 2808 h 10000"/>
                <a:gd name="connsiteX28" fmla="*/ 8222 w 10000"/>
                <a:gd name="connsiteY28" fmla="*/ 3008 h 10000"/>
                <a:gd name="connsiteX29" fmla="*/ 8300 w 10000"/>
                <a:gd name="connsiteY29" fmla="*/ 3163 h 10000"/>
                <a:gd name="connsiteX30" fmla="*/ 8391 w 10000"/>
                <a:gd name="connsiteY30" fmla="*/ 3322 h 10000"/>
                <a:gd name="connsiteX31" fmla="*/ 8490 w 10000"/>
                <a:gd name="connsiteY31" fmla="*/ 3448 h 10000"/>
                <a:gd name="connsiteX32" fmla="*/ 8620 w 10000"/>
                <a:gd name="connsiteY32" fmla="*/ 3577 h 10000"/>
                <a:gd name="connsiteX33" fmla="*/ 8777 w 10000"/>
                <a:gd name="connsiteY33" fmla="*/ 3690 h 10000"/>
                <a:gd name="connsiteX34" fmla="*/ 8869 w 10000"/>
                <a:gd name="connsiteY34" fmla="*/ 3749 h 10000"/>
                <a:gd name="connsiteX35" fmla="*/ 8955 w 10000"/>
                <a:gd name="connsiteY35" fmla="*/ 3765 h 10000"/>
                <a:gd name="connsiteX36" fmla="*/ 9041 w 10000"/>
                <a:gd name="connsiteY36" fmla="*/ 3778 h 10000"/>
                <a:gd name="connsiteX37" fmla="*/ 9127 w 10000"/>
                <a:gd name="connsiteY37" fmla="*/ 3778 h 10000"/>
                <a:gd name="connsiteX38" fmla="*/ 9211 w 10000"/>
                <a:gd name="connsiteY38" fmla="*/ 3749 h 10000"/>
                <a:gd name="connsiteX39" fmla="*/ 9289 w 10000"/>
                <a:gd name="connsiteY39" fmla="*/ 3703 h 10000"/>
                <a:gd name="connsiteX40" fmla="*/ 9373 w 10000"/>
                <a:gd name="connsiteY40" fmla="*/ 3662 h 10000"/>
                <a:gd name="connsiteX41" fmla="*/ 9453 w 10000"/>
                <a:gd name="connsiteY41" fmla="*/ 3577 h 10000"/>
                <a:gd name="connsiteX42" fmla="*/ 9527 w 10000"/>
                <a:gd name="connsiteY42" fmla="*/ 3522 h 10000"/>
                <a:gd name="connsiteX43" fmla="*/ 9600 w 10000"/>
                <a:gd name="connsiteY43" fmla="*/ 3421 h 10000"/>
                <a:gd name="connsiteX44" fmla="*/ 9677 w 10000"/>
                <a:gd name="connsiteY44" fmla="*/ 3322 h 10000"/>
                <a:gd name="connsiteX45" fmla="*/ 9752 w 10000"/>
                <a:gd name="connsiteY45" fmla="*/ 3208 h 10000"/>
                <a:gd name="connsiteX46" fmla="*/ 9813 w 10000"/>
                <a:gd name="connsiteY46" fmla="*/ 3080 h 10000"/>
                <a:gd name="connsiteX47" fmla="*/ 9885 w 10000"/>
                <a:gd name="connsiteY47" fmla="*/ 2935 h 10000"/>
                <a:gd name="connsiteX48" fmla="*/ 9947 w 10000"/>
                <a:gd name="connsiteY48" fmla="*/ 2793 h 10000"/>
                <a:gd name="connsiteX49" fmla="*/ 10000 w 10000"/>
                <a:gd name="connsiteY49" fmla="*/ 1698 h 10000"/>
                <a:gd name="connsiteX50" fmla="*/ 8484 w 10000"/>
                <a:gd name="connsiteY50" fmla="*/ 2763 h 10000"/>
                <a:gd name="connsiteX51" fmla="*/ 8370 w 10000"/>
                <a:gd name="connsiteY51" fmla="*/ 2593 h 10000"/>
                <a:gd name="connsiteX52" fmla="*/ 8322 w 10000"/>
                <a:gd name="connsiteY52" fmla="*/ 2478 h 10000"/>
                <a:gd name="connsiteX53" fmla="*/ 8278 w 10000"/>
                <a:gd name="connsiteY53" fmla="*/ 2351 h 10000"/>
                <a:gd name="connsiteX54" fmla="*/ 8300 w 10000"/>
                <a:gd name="connsiteY54" fmla="*/ 2295 h 10000"/>
                <a:gd name="connsiteX55" fmla="*/ 8317 w 10000"/>
                <a:gd name="connsiteY55" fmla="*/ 2238 h 10000"/>
                <a:gd name="connsiteX56" fmla="*/ 8334 w 10000"/>
                <a:gd name="connsiteY56" fmla="*/ 2168 h 10000"/>
                <a:gd name="connsiteX57" fmla="*/ 8350 w 10000"/>
                <a:gd name="connsiteY57" fmla="*/ 2112 h 10000"/>
                <a:gd name="connsiteX58" fmla="*/ 8397 w 10000"/>
                <a:gd name="connsiteY58" fmla="*/ 1753 h 10000"/>
                <a:gd name="connsiteX59" fmla="*/ 8414 w 10000"/>
                <a:gd name="connsiteY59" fmla="*/ 1397 h 10000"/>
                <a:gd name="connsiteX60" fmla="*/ 8414 w 10000"/>
                <a:gd name="connsiteY60" fmla="*/ 1042 h 10000"/>
                <a:gd name="connsiteX61" fmla="*/ 8403 w 10000"/>
                <a:gd name="connsiteY61" fmla="*/ 685 h 10000"/>
                <a:gd name="connsiteX62" fmla="*/ 8370 w 10000"/>
                <a:gd name="connsiteY62" fmla="*/ 330 h 10000"/>
                <a:gd name="connsiteX63" fmla="*/ 8317 w 10000"/>
                <a:gd name="connsiteY63" fmla="*/ 0 h 10000"/>
                <a:gd name="connsiteX64" fmla="*/ 7834 w 10000"/>
                <a:gd name="connsiteY64" fmla="*/ 1925 h 10000"/>
                <a:gd name="connsiteX65" fmla="*/ 7704 w 10000"/>
                <a:gd name="connsiteY65" fmla="*/ 1955 h 10000"/>
                <a:gd name="connsiteX66" fmla="*/ 7580 w 10000"/>
                <a:gd name="connsiteY66" fmla="*/ 2025 h 10000"/>
                <a:gd name="connsiteX67" fmla="*/ 7457 w 10000"/>
                <a:gd name="connsiteY67" fmla="*/ 2112 h 10000"/>
                <a:gd name="connsiteX68" fmla="*/ 7338 w 10000"/>
                <a:gd name="connsiteY68" fmla="*/ 2195 h 10000"/>
                <a:gd name="connsiteX69" fmla="*/ 7224 w 10000"/>
                <a:gd name="connsiteY69" fmla="*/ 2337 h 10000"/>
                <a:gd name="connsiteX70" fmla="*/ 6050 w 10000"/>
                <a:gd name="connsiteY70" fmla="*/ 6569 h 10000"/>
                <a:gd name="connsiteX71" fmla="*/ 5932 w 10000"/>
                <a:gd name="connsiteY71" fmla="*/ 6439 h 10000"/>
                <a:gd name="connsiteX72" fmla="*/ 5834 w 10000"/>
                <a:gd name="connsiteY72" fmla="*/ 6371 h 10000"/>
                <a:gd name="connsiteX73" fmla="*/ 5747 w 10000"/>
                <a:gd name="connsiteY73" fmla="*/ 6284 h 10000"/>
                <a:gd name="connsiteX74" fmla="*/ 5656 w 10000"/>
                <a:gd name="connsiteY74" fmla="*/ 6185 h 10000"/>
                <a:gd name="connsiteX75" fmla="*/ 5573 w 10000"/>
                <a:gd name="connsiteY75" fmla="*/ 6100 h 10000"/>
                <a:gd name="connsiteX76" fmla="*/ 5514 w 10000"/>
                <a:gd name="connsiteY76" fmla="*/ 6000 h 10000"/>
                <a:gd name="connsiteX77" fmla="*/ 5486 w 10000"/>
                <a:gd name="connsiteY77" fmla="*/ 5886 h 10000"/>
                <a:gd name="connsiteX78" fmla="*/ 5372 w 10000"/>
                <a:gd name="connsiteY78" fmla="*/ 5928 h 10000"/>
                <a:gd name="connsiteX79" fmla="*/ 5188 w 10000"/>
                <a:gd name="connsiteY79" fmla="*/ 6013 h 10000"/>
                <a:gd name="connsiteX80" fmla="*/ 4958 w 10000"/>
                <a:gd name="connsiteY80" fmla="*/ 6100 h 10000"/>
                <a:gd name="connsiteX81" fmla="*/ 4683 w 10000"/>
                <a:gd name="connsiteY81" fmla="*/ 6226 h 10000"/>
                <a:gd name="connsiteX82" fmla="*/ 4367 w 10000"/>
                <a:gd name="connsiteY82" fmla="*/ 6355 h 10000"/>
                <a:gd name="connsiteX83" fmla="*/ 4028 w 10000"/>
                <a:gd name="connsiteY83" fmla="*/ 6483 h 10000"/>
                <a:gd name="connsiteX84" fmla="*/ 3680 w 10000"/>
                <a:gd name="connsiteY84" fmla="*/ 6637 h 10000"/>
                <a:gd name="connsiteX85" fmla="*/ 3324 w 10000"/>
                <a:gd name="connsiteY85" fmla="*/ 6781 h 10000"/>
                <a:gd name="connsiteX86" fmla="*/ 2974 w 10000"/>
                <a:gd name="connsiteY86" fmla="*/ 6925 h 10000"/>
                <a:gd name="connsiteX87" fmla="*/ 2645 w 10000"/>
                <a:gd name="connsiteY87" fmla="*/ 7082 h 10000"/>
                <a:gd name="connsiteX88" fmla="*/ 2337 w 10000"/>
                <a:gd name="connsiteY88" fmla="*/ 7208 h 10000"/>
                <a:gd name="connsiteX89" fmla="*/ 2054 w 10000"/>
                <a:gd name="connsiteY89" fmla="*/ 7325 h 10000"/>
                <a:gd name="connsiteX90" fmla="*/ 1824 w 10000"/>
                <a:gd name="connsiteY90" fmla="*/ 7423 h 10000"/>
                <a:gd name="connsiteX91" fmla="*/ 1648 w 10000"/>
                <a:gd name="connsiteY91" fmla="*/ 7480 h 10000"/>
                <a:gd name="connsiteX92" fmla="*/ 1529 w 10000"/>
                <a:gd name="connsiteY92" fmla="*/ 7538 h 10000"/>
                <a:gd name="connsiteX93" fmla="*/ 1492 w 10000"/>
                <a:gd name="connsiteY93" fmla="*/ 7551 h 10000"/>
                <a:gd name="connsiteX94" fmla="*/ 1400 w 10000"/>
                <a:gd name="connsiteY94" fmla="*/ 7480 h 10000"/>
                <a:gd name="connsiteX95" fmla="*/ 1311 w 10000"/>
                <a:gd name="connsiteY95" fmla="*/ 7410 h 10000"/>
                <a:gd name="connsiteX96" fmla="*/ 1228 w 10000"/>
                <a:gd name="connsiteY96" fmla="*/ 7339 h 10000"/>
                <a:gd name="connsiteX97" fmla="*/ 1138 w 10000"/>
                <a:gd name="connsiteY97" fmla="*/ 7254 h 10000"/>
                <a:gd name="connsiteX98" fmla="*/ 1046 w 10000"/>
                <a:gd name="connsiteY98" fmla="*/ 7178 h 10000"/>
                <a:gd name="connsiteX99" fmla="*/ 956 w 10000"/>
                <a:gd name="connsiteY99" fmla="*/ 7095 h 10000"/>
                <a:gd name="connsiteX100" fmla="*/ 871 w 10000"/>
                <a:gd name="connsiteY100" fmla="*/ 7024 h 10000"/>
                <a:gd name="connsiteX101" fmla="*/ 783 w 10000"/>
                <a:gd name="connsiteY101" fmla="*/ 6941 h 10000"/>
                <a:gd name="connsiteX102" fmla="*/ 694 w 10000"/>
                <a:gd name="connsiteY102" fmla="*/ 6869 h 10000"/>
                <a:gd name="connsiteX103" fmla="*/ 600 w 10000"/>
                <a:gd name="connsiteY103" fmla="*/ 6798 h 10000"/>
                <a:gd name="connsiteX104" fmla="*/ 517 w 10000"/>
                <a:gd name="connsiteY104" fmla="*/ 6711 h 10000"/>
                <a:gd name="connsiteX105" fmla="*/ 423 w 10000"/>
                <a:gd name="connsiteY105" fmla="*/ 6653 h 10000"/>
                <a:gd name="connsiteX106" fmla="*/ 333 w 10000"/>
                <a:gd name="connsiteY106" fmla="*/ 6582 h 10000"/>
                <a:gd name="connsiteX107" fmla="*/ 243 w 10000"/>
                <a:gd name="connsiteY107" fmla="*/ 6511 h 10000"/>
                <a:gd name="connsiteX108" fmla="*/ 152 w 10000"/>
                <a:gd name="connsiteY108" fmla="*/ 6455 h 10000"/>
                <a:gd name="connsiteX109" fmla="*/ 61 w 10000"/>
                <a:gd name="connsiteY109" fmla="*/ 6385 h 10000"/>
                <a:gd name="connsiteX110" fmla="*/ 0 w 10000"/>
                <a:gd name="connsiteY110" fmla="*/ 6551 h 10000"/>
                <a:gd name="connsiteX111" fmla="*/ 15 w 10000"/>
                <a:gd name="connsiteY111" fmla="*/ 6582 h 10000"/>
                <a:gd name="connsiteX112" fmla="*/ 55 w 10000"/>
                <a:gd name="connsiteY112" fmla="*/ 6637 h 10000"/>
                <a:gd name="connsiteX113" fmla="*/ 116 w 10000"/>
                <a:gd name="connsiteY113" fmla="*/ 6698 h 10000"/>
                <a:gd name="connsiteX114" fmla="*/ 195 w 10000"/>
                <a:gd name="connsiteY114" fmla="*/ 6781 h 10000"/>
                <a:gd name="connsiteX115" fmla="*/ 293 w 10000"/>
                <a:gd name="connsiteY115" fmla="*/ 6869 h 10000"/>
                <a:gd name="connsiteX116" fmla="*/ 402 w 10000"/>
                <a:gd name="connsiteY116" fmla="*/ 6967 h 10000"/>
                <a:gd name="connsiteX117" fmla="*/ 505 w 10000"/>
                <a:gd name="connsiteY117" fmla="*/ 7082 h 10000"/>
                <a:gd name="connsiteX118" fmla="*/ 617 w 10000"/>
                <a:gd name="connsiteY118" fmla="*/ 7178 h 10000"/>
                <a:gd name="connsiteX119" fmla="*/ 731 w 10000"/>
                <a:gd name="connsiteY119" fmla="*/ 7296 h 10000"/>
                <a:gd name="connsiteX120" fmla="*/ 837 w 10000"/>
                <a:gd name="connsiteY120" fmla="*/ 7394 h 10000"/>
                <a:gd name="connsiteX121" fmla="*/ 946 w 10000"/>
                <a:gd name="connsiteY121" fmla="*/ 7480 h 10000"/>
                <a:gd name="connsiteX122" fmla="*/ 1034 w 10000"/>
                <a:gd name="connsiteY122" fmla="*/ 7566 h 10000"/>
                <a:gd name="connsiteX123" fmla="*/ 1107 w 10000"/>
                <a:gd name="connsiteY123" fmla="*/ 7653 h 10000"/>
                <a:gd name="connsiteX124" fmla="*/ 1169 w 10000"/>
                <a:gd name="connsiteY124" fmla="*/ 7694 h 10000"/>
                <a:gd name="connsiteX125" fmla="*/ 1212 w 10000"/>
                <a:gd name="connsiteY125" fmla="*/ 7738 h 10000"/>
                <a:gd name="connsiteX126" fmla="*/ 1223 w 10000"/>
                <a:gd name="connsiteY126" fmla="*/ 7753 h 10000"/>
                <a:gd name="connsiteX127" fmla="*/ 1217 w 10000"/>
                <a:gd name="connsiteY127" fmla="*/ 7753 h 10000"/>
                <a:gd name="connsiteX128" fmla="*/ 1194 w 10000"/>
                <a:gd name="connsiteY128" fmla="*/ 7766 h 10000"/>
                <a:gd name="connsiteX129" fmla="*/ 1169 w 10000"/>
                <a:gd name="connsiteY129" fmla="*/ 7795 h 10000"/>
                <a:gd name="connsiteX130" fmla="*/ 1138 w 10000"/>
                <a:gd name="connsiteY130" fmla="*/ 7836 h 10000"/>
                <a:gd name="connsiteX131" fmla="*/ 1096 w 10000"/>
                <a:gd name="connsiteY131" fmla="*/ 7865 h 10000"/>
                <a:gd name="connsiteX132" fmla="*/ 1062 w 10000"/>
                <a:gd name="connsiteY132" fmla="*/ 7907 h 10000"/>
                <a:gd name="connsiteX133" fmla="*/ 1034 w 10000"/>
                <a:gd name="connsiteY133" fmla="*/ 7950 h 10000"/>
                <a:gd name="connsiteX134" fmla="*/ 1006 w 10000"/>
                <a:gd name="connsiteY134" fmla="*/ 7993 h 10000"/>
                <a:gd name="connsiteX135" fmla="*/ 2761 w 10000"/>
                <a:gd name="connsiteY135" fmla="*/ 9944 h 10000"/>
                <a:gd name="connsiteX136" fmla="*/ 2798 w 10000"/>
                <a:gd name="connsiteY136" fmla="*/ 9987 h 10000"/>
                <a:gd name="connsiteX137" fmla="*/ 2825 w 10000"/>
                <a:gd name="connsiteY137" fmla="*/ 10000 h 10000"/>
                <a:gd name="connsiteX138" fmla="*/ 2858 w 10000"/>
                <a:gd name="connsiteY138" fmla="*/ 10000 h 10000"/>
                <a:gd name="connsiteX139" fmla="*/ 2893 w 10000"/>
                <a:gd name="connsiteY139" fmla="*/ 9928 h 10000"/>
                <a:gd name="connsiteX140" fmla="*/ 1384 w 10000"/>
                <a:gd name="connsiteY140" fmla="*/ 8106 h 10000"/>
                <a:gd name="connsiteX141" fmla="*/ 1486 w 10000"/>
                <a:gd name="connsiteY141" fmla="*/ 8050 h 10000"/>
                <a:gd name="connsiteX142" fmla="*/ 1661 w 10000"/>
                <a:gd name="connsiteY142" fmla="*/ 7963 h 10000"/>
                <a:gd name="connsiteX143" fmla="*/ 1890 w 10000"/>
                <a:gd name="connsiteY143" fmla="*/ 7836 h 10000"/>
                <a:gd name="connsiteX144" fmla="*/ 2167 w 10000"/>
                <a:gd name="connsiteY144" fmla="*/ 7694 h 10000"/>
                <a:gd name="connsiteX145" fmla="*/ 2482 w 10000"/>
                <a:gd name="connsiteY145" fmla="*/ 7551 h 10000"/>
                <a:gd name="connsiteX146" fmla="*/ 2825 w 10000"/>
                <a:gd name="connsiteY146" fmla="*/ 7394 h 10000"/>
                <a:gd name="connsiteX147" fmla="*/ 3190 w 10000"/>
                <a:gd name="connsiteY147" fmla="*/ 7208 h 10000"/>
                <a:gd name="connsiteX148" fmla="*/ 3550 w 10000"/>
                <a:gd name="connsiteY148" fmla="*/ 7038 h 10000"/>
                <a:gd name="connsiteX149" fmla="*/ 3916 w 10000"/>
                <a:gd name="connsiteY149" fmla="*/ 6881 h 10000"/>
                <a:gd name="connsiteX150" fmla="*/ 4260 w 10000"/>
                <a:gd name="connsiteY150" fmla="*/ 6711 h 10000"/>
                <a:gd name="connsiteX151" fmla="*/ 4581 w 10000"/>
                <a:gd name="connsiteY151" fmla="*/ 6569 h 10000"/>
                <a:gd name="connsiteX152" fmla="*/ 4867 w 10000"/>
                <a:gd name="connsiteY152" fmla="*/ 6426 h 10000"/>
                <a:gd name="connsiteX153" fmla="*/ 5115 w 10000"/>
                <a:gd name="connsiteY153" fmla="*/ 6326 h 10000"/>
                <a:gd name="connsiteX154" fmla="*/ 5296 w 10000"/>
                <a:gd name="connsiteY154" fmla="*/ 6226 h 10000"/>
                <a:gd name="connsiteX155" fmla="*/ 5419 w 10000"/>
                <a:gd name="connsiteY155" fmla="*/ 6170 h 10000"/>
                <a:gd name="connsiteX156" fmla="*/ 5457 w 10000"/>
                <a:gd name="connsiteY156" fmla="*/ 6158 h 10000"/>
                <a:gd name="connsiteX157" fmla="*/ 5527 w 10000"/>
                <a:gd name="connsiteY157" fmla="*/ 6255 h 10000"/>
                <a:gd name="connsiteX158" fmla="*/ 5598 w 10000"/>
                <a:gd name="connsiteY158" fmla="*/ 6355 h 10000"/>
                <a:gd name="connsiteX159" fmla="*/ 5677 w 10000"/>
                <a:gd name="connsiteY159" fmla="*/ 6455 h 10000"/>
                <a:gd name="connsiteX160" fmla="*/ 5757 w 10000"/>
                <a:gd name="connsiteY160" fmla="*/ 6569 h 10000"/>
                <a:gd name="connsiteX161" fmla="*/ 5824 w 10000"/>
                <a:gd name="connsiteY161" fmla="*/ 6683 h 10000"/>
                <a:gd name="connsiteX162" fmla="*/ 5897 w 10000"/>
                <a:gd name="connsiteY162" fmla="*/ 6798 h 10000"/>
                <a:gd name="connsiteX163" fmla="*/ 5965 w 10000"/>
                <a:gd name="connsiteY163" fmla="*/ 6910 h 10000"/>
                <a:gd name="connsiteX164" fmla="*/ 6034 w 10000"/>
                <a:gd name="connsiteY164" fmla="*/ 7038 h 10000"/>
                <a:gd name="connsiteX165" fmla="*/ 6029 w 10000"/>
                <a:gd name="connsiteY165" fmla="*/ 7464 h 10000"/>
                <a:gd name="connsiteX166" fmla="*/ 6000 w 10000"/>
                <a:gd name="connsiteY166" fmla="*/ 7865 h 10000"/>
                <a:gd name="connsiteX167" fmla="*/ 5965 w 10000"/>
                <a:gd name="connsiteY167" fmla="*/ 8279 h 10000"/>
                <a:gd name="connsiteX168" fmla="*/ 5932 w 10000"/>
                <a:gd name="connsiteY168" fmla="*/ 8649 h 10000"/>
                <a:gd name="connsiteX169" fmla="*/ 5886 w 10000"/>
                <a:gd name="connsiteY169" fmla="*/ 8519 h 10000"/>
                <a:gd name="connsiteX170" fmla="*/ 5834 w 10000"/>
                <a:gd name="connsiteY170" fmla="*/ 8391 h 10000"/>
                <a:gd name="connsiteX171" fmla="*/ 5791 w 10000"/>
                <a:gd name="connsiteY171" fmla="*/ 8263 h 10000"/>
                <a:gd name="connsiteX172" fmla="*/ 5747 w 10000"/>
                <a:gd name="connsiteY172" fmla="*/ 8146 h 10000"/>
                <a:gd name="connsiteX173" fmla="*/ 5700 w 10000"/>
                <a:gd name="connsiteY173" fmla="*/ 8020 h 10000"/>
                <a:gd name="connsiteX174" fmla="*/ 5656 w 10000"/>
                <a:gd name="connsiteY174" fmla="*/ 7907 h 10000"/>
                <a:gd name="connsiteX175" fmla="*/ 5604 w 10000"/>
                <a:gd name="connsiteY175" fmla="*/ 7795 h 10000"/>
                <a:gd name="connsiteX176" fmla="*/ 5547 w 10000"/>
                <a:gd name="connsiteY176" fmla="*/ 7694 h 10000"/>
                <a:gd name="connsiteX177" fmla="*/ 5593 w 10000"/>
                <a:gd name="connsiteY177" fmla="*/ 7694 h 10000"/>
                <a:gd name="connsiteX178" fmla="*/ 5639 w 10000"/>
                <a:gd name="connsiteY178" fmla="*/ 7738 h 10000"/>
                <a:gd name="connsiteX179" fmla="*/ 5683 w 10000"/>
                <a:gd name="connsiteY179" fmla="*/ 7808 h 10000"/>
                <a:gd name="connsiteX180" fmla="*/ 5723 w 10000"/>
                <a:gd name="connsiteY180" fmla="*/ 7895 h 10000"/>
                <a:gd name="connsiteX181" fmla="*/ 5770 w 10000"/>
                <a:gd name="connsiteY181" fmla="*/ 7980 h 10000"/>
                <a:gd name="connsiteX182" fmla="*/ 5813 w 10000"/>
                <a:gd name="connsiteY182" fmla="*/ 8007 h 10000"/>
                <a:gd name="connsiteX183" fmla="*/ 5857 w 10000"/>
                <a:gd name="connsiteY183" fmla="*/ 8007 h 10000"/>
                <a:gd name="connsiteX184" fmla="*/ 5907 w 10000"/>
                <a:gd name="connsiteY184" fmla="*/ 7950 h 10000"/>
                <a:gd name="connsiteX185" fmla="*/ 5864 w 10000"/>
                <a:gd name="connsiteY185" fmla="*/ 7753 h 10000"/>
                <a:gd name="connsiteX186" fmla="*/ 5807 w 10000"/>
                <a:gd name="connsiteY186" fmla="*/ 7566 h 10000"/>
                <a:gd name="connsiteX187" fmla="*/ 5747 w 10000"/>
                <a:gd name="connsiteY187" fmla="*/ 7410 h 10000"/>
                <a:gd name="connsiteX188" fmla="*/ 5677 w 10000"/>
                <a:gd name="connsiteY188" fmla="*/ 7239 h 10000"/>
                <a:gd name="connsiteX189" fmla="*/ 5604 w 10000"/>
                <a:gd name="connsiteY189" fmla="*/ 7095 h 10000"/>
                <a:gd name="connsiteX190" fmla="*/ 5527 w 10000"/>
                <a:gd name="connsiteY190" fmla="*/ 6967 h 10000"/>
                <a:gd name="connsiteX191" fmla="*/ 5447 w 10000"/>
                <a:gd name="connsiteY191" fmla="*/ 6854 h 10000"/>
                <a:gd name="connsiteX192" fmla="*/ 5372 w 10000"/>
                <a:gd name="connsiteY192" fmla="*/ 6753 h 10000"/>
                <a:gd name="connsiteX193" fmla="*/ 5424 w 10000"/>
                <a:gd name="connsiteY193" fmla="*/ 6766 h 10000"/>
                <a:gd name="connsiteX194" fmla="*/ 5475 w 10000"/>
                <a:gd name="connsiteY194" fmla="*/ 6781 h 10000"/>
                <a:gd name="connsiteX195" fmla="*/ 5527 w 10000"/>
                <a:gd name="connsiteY195" fmla="*/ 6811 h 10000"/>
                <a:gd name="connsiteX196" fmla="*/ 5578 w 10000"/>
                <a:gd name="connsiteY196" fmla="*/ 6854 h 10000"/>
                <a:gd name="connsiteX197" fmla="*/ 5632 w 10000"/>
                <a:gd name="connsiteY197" fmla="*/ 6881 h 10000"/>
                <a:gd name="connsiteX198" fmla="*/ 5683 w 10000"/>
                <a:gd name="connsiteY198" fmla="*/ 6925 h 10000"/>
                <a:gd name="connsiteX199" fmla="*/ 5728 w 10000"/>
                <a:gd name="connsiteY199" fmla="*/ 6981 h 10000"/>
                <a:gd name="connsiteX200" fmla="*/ 5775 w 10000"/>
                <a:gd name="connsiteY200" fmla="*/ 7038 h 10000"/>
                <a:gd name="connsiteX201" fmla="*/ 5801 w 10000"/>
                <a:gd name="connsiteY201" fmla="*/ 7053 h 10000"/>
                <a:gd name="connsiteX202" fmla="*/ 5824 w 10000"/>
                <a:gd name="connsiteY202" fmla="*/ 7108 h 10000"/>
                <a:gd name="connsiteX203" fmla="*/ 5852 w 10000"/>
                <a:gd name="connsiteY203" fmla="*/ 7178 h 10000"/>
                <a:gd name="connsiteX204" fmla="*/ 5870 w 10000"/>
                <a:gd name="connsiteY204" fmla="*/ 7225 h 10000"/>
                <a:gd name="connsiteX205" fmla="*/ 5897 w 10000"/>
                <a:gd name="connsiteY205" fmla="*/ 7296 h 10000"/>
                <a:gd name="connsiteX206" fmla="*/ 5920 w 10000"/>
                <a:gd name="connsiteY206" fmla="*/ 7310 h 10000"/>
                <a:gd name="connsiteX207" fmla="*/ 5947 w 10000"/>
                <a:gd name="connsiteY207" fmla="*/ 7296 h 10000"/>
                <a:gd name="connsiteX208" fmla="*/ 5982 w 10000"/>
                <a:gd name="connsiteY208" fmla="*/ 7225 h 10000"/>
                <a:gd name="connsiteX209" fmla="*/ 5937 w 10000"/>
                <a:gd name="connsiteY209" fmla="*/ 7082 h 10000"/>
                <a:gd name="connsiteX210" fmla="*/ 5886 w 10000"/>
                <a:gd name="connsiteY210" fmla="*/ 6967 h 10000"/>
                <a:gd name="connsiteX211" fmla="*/ 5824 w 10000"/>
                <a:gd name="connsiteY211" fmla="*/ 6869 h 10000"/>
                <a:gd name="connsiteX212" fmla="*/ 5770 w 10000"/>
                <a:gd name="connsiteY212" fmla="*/ 6781 h 10000"/>
                <a:gd name="connsiteX213" fmla="*/ 5700 w 10000"/>
                <a:gd name="connsiteY213" fmla="*/ 6711 h 10000"/>
                <a:gd name="connsiteX214" fmla="*/ 5639 w 10000"/>
                <a:gd name="connsiteY214" fmla="*/ 6669 h 10000"/>
                <a:gd name="connsiteX215" fmla="*/ 5568 w 10000"/>
                <a:gd name="connsiteY215" fmla="*/ 6597 h 10000"/>
                <a:gd name="connsiteX216" fmla="*/ 5502 w 10000"/>
                <a:gd name="connsiteY216" fmla="*/ 6551 h 10000"/>
                <a:gd name="connsiteX217" fmla="*/ 5463 w 10000"/>
                <a:gd name="connsiteY217" fmla="*/ 6511 h 10000"/>
                <a:gd name="connsiteX218" fmla="*/ 5419 w 10000"/>
                <a:gd name="connsiteY218" fmla="*/ 6496 h 10000"/>
                <a:gd name="connsiteX219" fmla="*/ 5378 w 10000"/>
                <a:gd name="connsiteY219" fmla="*/ 6496 h 10000"/>
                <a:gd name="connsiteX220" fmla="*/ 5344 w 10000"/>
                <a:gd name="connsiteY220" fmla="*/ 6569 h 10000"/>
                <a:gd name="connsiteX221" fmla="*/ 5344 w 10000"/>
                <a:gd name="connsiteY221" fmla="*/ 6610 h 10000"/>
                <a:gd name="connsiteX222" fmla="*/ 5350 w 10000"/>
                <a:gd name="connsiteY222" fmla="*/ 6669 h 10000"/>
                <a:gd name="connsiteX223" fmla="*/ 5355 w 10000"/>
                <a:gd name="connsiteY223" fmla="*/ 6698 h 10000"/>
                <a:gd name="connsiteX224" fmla="*/ 5372 w 10000"/>
                <a:gd name="connsiteY224" fmla="*/ 6724 h 10000"/>
                <a:gd name="connsiteX225" fmla="*/ 5328 w 10000"/>
                <a:gd name="connsiteY225" fmla="*/ 6766 h 10000"/>
                <a:gd name="connsiteX226" fmla="*/ 5272 w 10000"/>
                <a:gd name="connsiteY226" fmla="*/ 6781 h 10000"/>
                <a:gd name="connsiteX227" fmla="*/ 5234 w 10000"/>
                <a:gd name="connsiteY227" fmla="*/ 6811 h 10000"/>
                <a:gd name="connsiteX228" fmla="*/ 5229 w 10000"/>
                <a:gd name="connsiteY228" fmla="*/ 6941 h 10000"/>
                <a:gd name="connsiteX229" fmla="*/ 5284 w 10000"/>
                <a:gd name="connsiteY229" fmla="*/ 6995 h 10000"/>
                <a:gd name="connsiteX230" fmla="*/ 5334 w 10000"/>
                <a:gd name="connsiteY230" fmla="*/ 7038 h 10000"/>
                <a:gd name="connsiteX231" fmla="*/ 5383 w 10000"/>
                <a:gd name="connsiteY231" fmla="*/ 7095 h 10000"/>
                <a:gd name="connsiteX232" fmla="*/ 5440 w 10000"/>
                <a:gd name="connsiteY232" fmla="*/ 7123 h 10000"/>
                <a:gd name="connsiteX233" fmla="*/ 5486 w 10000"/>
                <a:gd name="connsiteY233" fmla="*/ 7178 h 10000"/>
                <a:gd name="connsiteX234" fmla="*/ 5542 w 10000"/>
                <a:gd name="connsiteY234" fmla="*/ 7239 h 10000"/>
                <a:gd name="connsiteX235" fmla="*/ 5588 w 10000"/>
                <a:gd name="connsiteY235" fmla="*/ 7325 h 10000"/>
                <a:gd name="connsiteX236" fmla="*/ 5632 w 10000"/>
                <a:gd name="connsiteY236" fmla="*/ 7410 h 10000"/>
                <a:gd name="connsiteX237" fmla="*/ 5593 w 10000"/>
                <a:gd name="connsiteY237" fmla="*/ 7423 h 10000"/>
                <a:gd name="connsiteX238" fmla="*/ 5547 w 10000"/>
                <a:gd name="connsiteY238" fmla="*/ 7423 h 10000"/>
                <a:gd name="connsiteX239" fmla="*/ 5508 w 10000"/>
                <a:gd name="connsiteY239" fmla="*/ 7410 h 10000"/>
                <a:gd name="connsiteX240" fmla="*/ 5463 w 10000"/>
                <a:gd name="connsiteY240" fmla="*/ 7367 h 10000"/>
                <a:gd name="connsiteX241" fmla="*/ 5419 w 10000"/>
                <a:gd name="connsiteY241" fmla="*/ 7339 h 10000"/>
                <a:gd name="connsiteX242" fmla="*/ 5372 w 10000"/>
                <a:gd name="connsiteY242" fmla="*/ 7325 h 10000"/>
                <a:gd name="connsiteX243" fmla="*/ 5334 w 10000"/>
                <a:gd name="connsiteY243" fmla="*/ 7353 h 10000"/>
                <a:gd name="connsiteX244" fmla="*/ 5289 w 10000"/>
                <a:gd name="connsiteY244" fmla="*/ 7410 h 10000"/>
                <a:gd name="connsiteX245" fmla="*/ 5306 w 10000"/>
                <a:gd name="connsiteY245" fmla="*/ 7580 h 10000"/>
                <a:gd name="connsiteX246" fmla="*/ 5344 w 10000"/>
                <a:gd name="connsiteY246" fmla="*/ 7738 h 10000"/>
                <a:gd name="connsiteX247" fmla="*/ 5389 w 10000"/>
                <a:gd name="connsiteY247" fmla="*/ 7850 h 10000"/>
                <a:gd name="connsiteX248" fmla="*/ 5447 w 10000"/>
                <a:gd name="connsiteY248" fmla="*/ 7963 h 10000"/>
                <a:gd name="connsiteX249" fmla="*/ 5502 w 10000"/>
                <a:gd name="connsiteY249" fmla="*/ 8078 h 10000"/>
                <a:gd name="connsiteX250" fmla="*/ 5562 w 10000"/>
                <a:gd name="connsiteY250" fmla="*/ 8206 h 10000"/>
                <a:gd name="connsiteX251" fmla="*/ 5604 w 10000"/>
                <a:gd name="connsiteY251" fmla="*/ 8376 h 10000"/>
                <a:gd name="connsiteX252" fmla="*/ 5644 w 10000"/>
                <a:gd name="connsiteY252" fmla="*/ 8547 h 10000"/>
                <a:gd name="connsiteX253" fmla="*/ 5542 w 10000"/>
                <a:gd name="connsiteY253" fmla="*/ 8606 h 10000"/>
                <a:gd name="connsiteX254" fmla="*/ 5429 w 10000"/>
                <a:gd name="connsiteY254" fmla="*/ 8664 h 10000"/>
                <a:gd name="connsiteX255" fmla="*/ 5328 w 10000"/>
                <a:gd name="connsiteY255" fmla="*/ 8750 h 10000"/>
                <a:gd name="connsiteX256" fmla="*/ 5224 w 10000"/>
                <a:gd name="connsiteY256" fmla="*/ 8835 h 10000"/>
                <a:gd name="connsiteX257" fmla="*/ 5121 w 10000"/>
                <a:gd name="connsiteY257" fmla="*/ 8920 h 10000"/>
                <a:gd name="connsiteX258" fmla="*/ 5013 w 10000"/>
                <a:gd name="connsiteY258" fmla="*/ 8977 h 10000"/>
                <a:gd name="connsiteX259" fmla="*/ 4904 w 10000"/>
                <a:gd name="connsiteY259" fmla="*/ 9033 h 10000"/>
                <a:gd name="connsiteX260" fmla="*/ 4800 w 10000"/>
                <a:gd name="connsiteY260" fmla="*/ 9048 h 10000"/>
                <a:gd name="connsiteX261" fmla="*/ 4822 w 10000"/>
                <a:gd name="connsiteY261" fmla="*/ 8693 h 10000"/>
                <a:gd name="connsiteX262" fmla="*/ 4832 w 10000"/>
                <a:gd name="connsiteY262" fmla="*/ 8292 h 10000"/>
                <a:gd name="connsiteX263" fmla="*/ 4822 w 10000"/>
                <a:gd name="connsiteY263" fmla="*/ 7907 h 10000"/>
                <a:gd name="connsiteX264" fmla="*/ 4800 w 10000"/>
                <a:gd name="connsiteY264" fmla="*/ 7551 h 10000"/>
                <a:gd name="connsiteX265" fmla="*/ 4772 w 10000"/>
                <a:gd name="connsiteY265" fmla="*/ 7437 h 10000"/>
                <a:gd name="connsiteX266" fmla="*/ 4744 w 10000"/>
                <a:gd name="connsiteY266" fmla="*/ 7310 h 10000"/>
                <a:gd name="connsiteX267" fmla="*/ 4710 w 10000"/>
                <a:gd name="connsiteY267" fmla="*/ 7194 h 10000"/>
                <a:gd name="connsiteX268" fmla="*/ 4659 w 10000"/>
                <a:gd name="connsiteY268" fmla="*/ 7151 h 10000"/>
                <a:gd name="connsiteX269" fmla="*/ 4607 w 10000"/>
                <a:gd name="connsiteY269" fmla="*/ 7394 h 10000"/>
                <a:gd name="connsiteX270" fmla="*/ 4575 w 10000"/>
                <a:gd name="connsiteY270" fmla="*/ 7639 h 10000"/>
                <a:gd name="connsiteX271" fmla="*/ 4540 w 10000"/>
                <a:gd name="connsiteY271" fmla="*/ 7879 h 10000"/>
                <a:gd name="connsiteX272" fmla="*/ 4483 w 10000"/>
                <a:gd name="connsiteY272" fmla="*/ 8106 h 10000"/>
                <a:gd name="connsiteX273" fmla="*/ 4260 w 10000"/>
                <a:gd name="connsiteY273" fmla="*/ 7151 h 10000"/>
                <a:gd name="connsiteX274" fmla="*/ 4192 w 10000"/>
                <a:gd name="connsiteY274" fmla="*/ 7151 h 10000"/>
                <a:gd name="connsiteX275" fmla="*/ 4192 w 10000"/>
                <a:gd name="connsiteY275" fmla="*/ 7310 h 10000"/>
                <a:gd name="connsiteX276" fmla="*/ 4239 w 10000"/>
                <a:gd name="connsiteY276" fmla="*/ 7480 h 10000"/>
                <a:gd name="connsiteX277" fmla="*/ 4278 w 10000"/>
                <a:gd name="connsiteY277" fmla="*/ 7666 h 10000"/>
                <a:gd name="connsiteX278" fmla="*/ 4309 w 10000"/>
                <a:gd name="connsiteY278" fmla="*/ 7850 h 10000"/>
                <a:gd name="connsiteX279" fmla="*/ 4343 w 10000"/>
                <a:gd name="connsiteY279" fmla="*/ 8050 h 10000"/>
                <a:gd name="connsiteX280" fmla="*/ 4372 w 10000"/>
                <a:gd name="connsiteY280" fmla="*/ 8221 h 10000"/>
                <a:gd name="connsiteX281" fmla="*/ 4400 w 10000"/>
                <a:gd name="connsiteY281" fmla="*/ 8418 h 10000"/>
                <a:gd name="connsiteX282" fmla="*/ 4418 w 10000"/>
                <a:gd name="connsiteY282" fmla="*/ 8635 h 10000"/>
                <a:gd name="connsiteX283" fmla="*/ 4439 w 10000"/>
                <a:gd name="connsiteY283" fmla="*/ 8835 h 10000"/>
                <a:gd name="connsiteX284" fmla="*/ 4490 w 10000"/>
                <a:gd name="connsiteY284" fmla="*/ 8805 h 10000"/>
                <a:gd name="connsiteX285" fmla="*/ 4535 w 10000"/>
                <a:gd name="connsiteY285" fmla="*/ 8723 h 10000"/>
                <a:gd name="connsiteX286" fmla="*/ 4570 w 10000"/>
                <a:gd name="connsiteY286" fmla="*/ 8635 h 10000"/>
                <a:gd name="connsiteX287" fmla="*/ 4601 w 10000"/>
                <a:gd name="connsiteY287" fmla="*/ 8534 h 10000"/>
                <a:gd name="connsiteX288" fmla="*/ 4624 w 10000"/>
                <a:gd name="connsiteY288" fmla="*/ 8418 h 10000"/>
                <a:gd name="connsiteX289" fmla="*/ 4649 w 10000"/>
                <a:gd name="connsiteY289" fmla="*/ 8292 h 10000"/>
                <a:gd name="connsiteX290" fmla="*/ 4667 w 10000"/>
                <a:gd name="connsiteY290" fmla="*/ 8178 h 10000"/>
                <a:gd name="connsiteX291" fmla="*/ 4689 w 10000"/>
                <a:gd name="connsiteY291" fmla="*/ 8066 h 10000"/>
                <a:gd name="connsiteX292" fmla="*/ 4710 w 10000"/>
                <a:gd name="connsiteY292" fmla="*/ 8178 h 10000"/>
                <a:gd name="connsiteX293" fmla="*/ 4700 w 10000"/>
                <a:gd name="connsiteY293" fmla="*/ 8432 h 10000"/>
                <a:gd name="connsiteX294" fmla="*/ 4673 w 10000"/>
                <a:gd name="connsiteY294" fmla="*/ 8705 h 10000"/>
                <a:gd name="connsiteX295" fmla="*/ 4649 w 10000"/>
                <a:gd name="connsiteY295" fmla="*/ 8948 h 10000"/>
                <a:gd name="connsiteX296" fmla="*/ 4607 w 10000"/>
                <a:gd name="connsiteY296" fmla="*/ 9205 h 10000"/>
                <a:gd name="connsiteX297" fmla="*/ 4570 w 10000"/>
                <a:gd name="connsiteY297" fmla="*/ 9459 h 10000"/>
                <a:gd name="connsiteX298" fmla="*/ 4530 w 10000"/>
                <a:gd name="connsiteY298" fmla="*/ 9703 h 10000"/>
                <a:gd name="connsiteX299" fmla="*/ 4734 w 10000"/>
                <a:gd name="connsiteY299" fmla="*/ 9861 h 10000"/>
                <a:gd name="connsiteX300" fmla="*/ 4749 w 10000"/>
                <a:gd name="connsiteY300" fmla="*/ 9673 h 10000"/>
                <a:gd name="connsiteX301" fmla="*/ 4772 w 10000"/>
                <a:gd name="connsiteY301" fmla="*/ 9516 h 10000"/>
                <a:gd name="connsiteX302" fmla="*/ 4888 w 10000"/>
                <a:gd name="connsiteY302" fmla="*/ 9474 h 10000"/>
                <a:gd name="connsiteX303" fmla="*/ 5013 w 10000"/>
                <a:gd name="connsiteY303" fmla="*/ 9389 h 10000"/>
                <a:gd name="connsiteX304" fmla="*/ 5137 w 10000"/>
                <a:gd name="connsiteY304" fmla="*/ 9304 h 10000"/>
                <a:gd name="connsiteX305" fmla="*/ 5261 w 10000"/>
                <a:gd name="connsiteY305" fmla="*/ 9233 h 10000"/>
                <a:gd name="connsiteX306" fmla="*/ 5383 w 10000"/>
                <a:gd name="connsiteY306" fmla="*/ 9148 h 10000"/>
                <a:gd name="connsiteX307" fmla="*/ 5502 w 10000"/>
                <a:gd name="connsiteY307" fmla="*/ 9063 h 10000"/>
                <a:gd name="connsiteX308" fmla="*/ 5627 w 10000"/>
                <a:gd name="connsiteY308" fmla="*/ 8977 h 10000"/>
                <a:gd name="connsiteX309" fmla="*/ 5747 w 10000"/>
                <a:gd name="connsiteY309" fmla="*/ 8920 h 10000"/>
                <a:gd name="connsiteX0" fmla="*/ 5747 w 9947"/>
                <a:gd name="connsiteY0" fmla="*/ 8920 h 10000"/>
                <a:gd name="connsiteX1" fmla="*/ 6174 w 9947"/>
                <a:gd name="connsiteY1" fmla="*/ 8349 h 10000"/>
                <a:gd name="connsiteX2" fmla="*/ 6190 w 9947"/>
                <a:gd name="connsiteY2" fmla="*/ 8066 h 10000"/>
                <a:gd name="connsiteX3" fmla="*/ 6208 w 9947"/>
                <a:gd name="connsiteY3" fmla="*/ 7753 h 10000"/>
                <a:gd name="connsiteX4" fmla="*/ 6229 w 9947"/>
                <a:gd name="connsiteY4" fmla="*/ 7450 h 10000"/>
                <a:gd name="connsiteX5" fmla="*/ 6251 w 9947"/>
                <a:gd name="connsiteY5" fmla="*/ 7151 h 10000"/>
                <a:gd name="connsiteX6" fmla="*/ 6279 w 9947"/>
                <a:gd name="connsiteY6" fmla="*/ 6869 h 10000"/>
                <a:gd name="connsiteX7" fmla="*/ 6302 w 9947"/>
                <a:gd name="connsiteY7" fmla="*/ 6582 h 10000"/>
                <a:gd name="connsiteX8" fmla="*/ 6340 w 9947"/>
                <a:gd name="connsiteY8" fmla="*/ 6298 h 10000"/>
                <a:gd name="connsiteX9" fmla="*/ 6381 w 9947"/>
                <a:gd name="connsiteY9" fmla="*/ 6028 h 10000"/>
                <a:gd name="connsiteX10" fmla="*/ 6426 w 9947"/>
                <a:gd name="connsiteY10" fmla="*/ 5699 h 10000"/>
                <a:gd name="connsiteX11" fmla="*/ 6489 w 9947"/>
                <a:gd name="connsiteY11" fmla="*/ 5370 h 10000"/>
                <a:gd name="connsiteX12" fmla="*/ 6550 w 9947"/>
                <a:gd name="connsiteY12" fmla="*/ 5057 h 10000"/>
                <a:gd name="connsiteX13" fmla="*/ 6629 w 9947"/>
                <a:gd name="connsiteY13" fmla="*/ 4747 h 10000"/>
                <a:gd name="connsiteX14" fmla="*/ 6713 w 9947"/>
                <a:gd name="connsiteY14" fmla="*/ 4448 h 10000"/>
                <a:gd name="connsiteX15" fmla="*/ 6796 w 9947"/>
                <a:gd name="connsiteY15" fmla="*/ 4161 h 10000"/>
                <a:gd name="connsiteX16" fmla="*/ 6895 w 9947"/>
                <a:gd name="connsiteY16" fmla="*/ 3890 h 10000"/>
                <a:gd name="connsiteX17" fmla="*/ 6994 w 9947"/>
                <a:gd name="connsiteY17" fmla="*/ 3634 h 10000"/>
                <a:gd name="connsiteX18" fmla="*/ 7107 w 9947"/>
                <a:gd name="connsiteY18" fmla="*/ 3407 h 10000"/>
                <a:gd name="connsiteX19" fmla="*/ 7219 w 9947"/>
                <a:gd name="connsiteY19" fmla="*/ 3163 h 10000"/>
                <a:gd name="connsiteX20" fmla="*/ 7338 w 9947"/>
                <a:gd name="connsiteY20" fmla="*/ 2980 h 10000"/>
                <a:gd name="connsiteX21" fmla="*/ 7462 w 9947"/>
                <a:gd name="connsiteY21" fmla="*/ 2808 h 10000"/>
                <a:gd name="connsiteX22" fmla="*/ 7591 w 9947"/>
                <a:gd name="connsiteY22" fmla="*/ 2664 h 10000"/>
                <a:gd name="connsiteX23" fmla="*/ 7720 w 9947"/>
                <a:gd name="connsiteY23" fmla="*/ 2521 h 10000"/>
                <a:gd name="connsiteX24" fmla="*/ 7864 w 9947"/>
                <a:gd name="connsiteY24" fmla="*/ 2451 h 10000"/>
                <a:gd name="connsiteX25" fmla="*/ 8001 w 9947"/>
                <a:gd name="connsiteY25" fmla="*/ 2380 h 10000"/>
                <a:gd name="connsiteX26" fmla="*/ 8080 w 9947"/>
                <a:gd name="connsiteY26" fmla="*/ 2606 h 10000"/>
                <a:gd name="connsiteX27" fmla="*/ 8148 w 9947"/>
                <a:gd name="connsiteY27" fmla="*/ 2808 h 10000"/>
                <a:gd name="connsiteX28" fmla="*/ 8222 w 9947"/>
                <a:gd name="connsiteY28" fmla="*/ 3008 h 10000"/>
                <a:gd name="connsiteX29" fmla="*/ 8300 w 9947"/>
                <a:gd name="connsiteY29" fmla="*/ 3163 h 10000"/>
                <a:gd name="connsiteX30" fmla="*/ 8391 w 9947"/>
                <a:gd name="connsiteY30" fmla="*/ 3322 h 10000"/>
                <a:gd name="connsiteX31" fmla="*/ 8490 w 9947"/>
                <a:gd name="connsiteY31" fmla="*/ 3448 h 10000"/>
                <a:gd name="connsiteX32" fmla="*/ 8620 w 9947"/>
                <a:gd name="connsiteY32" fmla="*/ 3577 h 10000"/>
                <a:gd name="connsiteX33" fmla="*/ 8777 w 9947"/>
                <a:gd name="connsiteY33" fmla="*/ 3690 h 10000"/>
                <a:gd name="connsiteX34" fmla="*/ 8869 w 9947"/>
                <a:gd name="connsiteY34" fmla="*/ 3749 h 10000"/>
                <a:gd name="connsiteX35" fmla="*/ 8955 w 9947"/>
                <a:gd name="connsiteY35" fmla="*/ 3765 h 10000"/>
                <a:gd name="connsiteX36" fmla="*/ 9041 w 9947"/>
                <a:gd name="connsiteY36" fmla="*/ 3778 h 10000"/>
                <a:gd name="connsiteX37" fmla="*/ 9127 w 9947"/>
                <a:gd name="connsiteY37" fmla="*/ 3778 h 10000"/>
                <a:gd name="connsiteX38" fmla="*/ 9211 w 9947"/>
                <a:gd name="connsiteY38" fmla="*/ 3749 h 10000"/>
                <a:gd name="connsiteX39" fmla="*/ 9289 w 9947"/>
                <a:gd name="connsiteY39" fmla="*/ 3703 h 10000"/>
                <a:gd name="connsiteX40" fmla="*/ 9373 w 9947"/>
                <a:gd name="connsiteY40" fmla="*/ 3662 h 10000"/>
                <a:gd name="connsiteX41" fmla="*/ 9453 w 9947"/>
                <a:gd name="connsiteY41" fmla="*/ 3577 h 10000"/>
                <a:gd name="connsiteX42" fmla="*/ 9527 w 9947"/>
                <a:gd name="connsiteY42" fmla="*/ 3522 h 10000"/>
                <a:gd name="connsiteX43" fmla="*/ 9600 w 9947"/>
                <a:gd name="connsiteY43" fmla="*/ 3421 h 10000"/>
                <a:gd name="connsiteX44" fmla="*/ 9677 w 9947"/>
                <a:gd name="connsiteY44" fmla="*/ 3322 h 10000"/>
                <a:gd name="connsiteX45" fmla="*/ 9752 w 9947"/>
                <a:gd name="connsiteY45" fmla="*/ 3208 h 10000"/>
                <a:gd name="connsiteX46" fmla="*/ 9813 w 9947"/>
                <a:gd name="connsiteY46" fmla="*/ 3080 h 10000"/>
                <a:gd name="connsiteX47" fmla="*/ 9885 w 9947"/>
                <a:gd name="connsiteY47" fmla="*/ 2935 h 10000"/>
                <a:gd name="connsiteX48" fmla="*/ 9947 w 9947"/>
                <a:gd name="connsiteY48" fmla="*/ 2793 h 10000"/>
                <a:gd name="connsiteX49" fmla="*/ 8484 w 9947"/>
                <a:gd name="connsiteY49" fmla="*/ 2763 h 10000"/>
                <a:gd name="connsiteX50" fmla="*/ 8370 w 9947"/>
                <a:gd name="connsiteY50" fmla="*/ 2593 h 10000"/>
                <a:gd name="connsiteX51" fmla="*/ 8322 w 9947"/>
                <a:gd name="connsiteY51" fmla="*/ 2478 h 10000"/>
                <a:gd name="connsiteX52" fmla="*/ 8278 w 9947"/>
                <a:gd name="connsiteY52" fmla="*/ 2351 h 10000"/>
                <a:gd name="connsiteX53" fmla="*/ 8300 w 9947"/>
                <a:gd name="connsiteY53" fmla="*/ 2295 h 10000"/>
                <a:gd name="connsiteX54" fmla="*/ 8317 w 9947"/>
                <a:gd name="connsiteY54" fmla="*/ 2238 h 10000"/>
                <a:gd name="connsiteX55" fmla="*/ 8334 w 9947"/>
                <a:gd name="connsiteY55" fmla="*/ 2168 h 10000"/>
                <a:gd name="connsiteX56" fmla="*/ 8350 w 9947"/>
                <a:gd name="connsiteY56" fmla="*/ 2112 h 10000"/>
                <a:gd name="connsiteX57" fmla="*/ 8397 w 9947"/>
                <a:gd name="connsiteY57" fmla="*/ 1753 h 10000"/>
                <a:gd name="connsiteX58" fmla="*/ 8414 w 9947"/>
                <a:gd name="connsiteY58" fmla="*/ 1397 h 10000"/>
                <a:gd name="connsiteX59" fmla="*/ 8414 w 9947"/>
                <a:gd name="connsiteY59" fmla="*/ 1042 h 10000"/>
                <a:gd name="connsiteX60" fmla="*/ 8403 w 9947"/>
                <a:gd name="connsiteY60" fmla="*/ 685 h 10000"/>
                <a:gd name="connsiteX61" fmla="*/ 8370 w 9947"/>
                <a:gd name="connsiteY61" fmla="*/ 330 h 10000"/>
                <a:gd name="connsiteX62" fmla="*/ 8317 w 9947"/>
                <a:gd name="connsiteY62" fmla="*/ 0 h 10000"/>
                <a:gd name="connsiteX63" fmla="*/ 7834 w 9947"/>
                <a:gd name="connsiteY63" fmla="*/ 1925 h 10000"/>
                <a:gd name="connsiteX64" fmla="*/ 7704 w 9947"/>
                <a:gd name="connsiteY64" fmla="*/ 1955 h 10000"/>
                <a:gd name="connsiteX65" fmla="*/ 7580 w 9947"/>
                <a:gd name="connsiteY65" fmla="*/ 2025 h 10000"/>
                <a:gd name="connsiteX66" fmla="*/ 7457 w 9947"/>
                <a:gd name="connsiteY66" fmla="*/ 2112 h 10000"/>
                <a:gd name="connsiteX67" fmla="*/ 7338 w 9947"/>
                <a:gd name="connsiteY67" fmla="*/ 2195 h 10000"/>
                <a:gd name="connsiteX68" fmla="*/ 7224 w 9947"/>
                <a:gd name="connsiteY68" fmla="*/ 2337 h 10000"/>
                <a:gd name="connsiteX69" fmla="*/ 6050 w 9947"/>
                <a:gd name="connsiteY69" fmla="*/ 6569 h 10000"/>
                <a:gd name="connsiteX70" fmla="*/ 5932 w 9947"/>
                <a:gd name="connsiteY70" fmla="*/ 6439 h 10000"/>
                <a:gd name="connsiteX71" fmla="*/ 5834 w 9947"/>
                <a:gd name="connsiteY71" fmla="*/ 6371 h 10000"/>
                <a:gd name="connsiteX72" fmla="*/ 5747 w 9947"/>
                <a:gd name="connsiteY72" fmla="*/ 6284 h 10000"/>
                <a:gd name="connsiteX73" fmla="*/ 5656 w 9947"/>
                <a:gd name="connsiteY73" fmla="*/ 6185 h 10000"/>
                <a:gd name="connsiteX74" fmla="*/ 5573 w 9947"/>
                <a:gd name="connsiteY74" fmla="*/ 6100 h 10000"/>
                <a:gd name="connsiteX75" fmla="*/ 5514 w 9947"/>
                <a:gd name="connsiteY75" fmla="*/ 6000 h 10000"/>
                <a:gd name="connsiteX76" fmla="*/ 5486 w 9947"/>
                <a:gd name="connsiteY76" fmla="*/ 5886 h 10000"/>
                <a:gd name="connsiteX77" fmla="*/ 5372 w 9947"/>
                <a:gd name="connsiteY77" fmla="*/ 5928 h 10000"/>
                <a:gd name="connsiteX78" fmla="*/ 5188 w 9947"/>
                <a:gd name="connsiteY78" fmla="*/ 6013 h 10000"/>
                <a:gd name="connsiteX79" fmla="*/ 4958 w 9947"/>
                <a:gd name="connsiteY79" fmla="*/ 6100 h 10000"/>
                <a:gd name="connsiteX80" fmla="*/ 4683 w 9947"/>
                <a:gd name="connsiteY80" fmla="*/ 6226 h 10000"/>
                <a:gd name="connsiteX81" fmla="*/ 4367 w 9947"/>
                <a:gd name="connsiteY81" fmla="*/ 6355 h 10000"/>
                <a:gd name="connsiteX82" fmla="*/ 4028 w 9947"/>
                <a:gd name="connsiteY82" fmla="*/ 6483 h 10000"/>
                <a:gd name="connsiteX83" fmla="*/ 3680 w 9947"/>
                <a:gd name="connsiteY83" fmla="*/ 6637 h 10000"/>
                <a:gd name="connsiteX84" fmla="*/ 3324 w 9947"/>
                <a:gd name="connsiteY84" fmla="*/ 6781 h 10000"/>
                <a:gd name="connsiteX85" fmla="*/ 2974 w 9947"/>
                <a:gd name="connsiteY85" fmla="*/ 6925 h 10000"/>
                <a:gd name="connsiteX86" fmla="*/ 2645 w 9947"/>
                <a:gd name="connsiteY86" fmla="*/ 7082 h 10000"/>
                <a:gd name="connsiteX87" fmla="*/ 2337 w 9947"/>
                <a:gd name="connsiteY87" fmla="*/ 7208 h 10000"/>
                <a:gd name="connsiteX88" fmla="*/ 2054 w 9947"/>
                <a:gd name="connsiteY88" fmla="*/ 7325 h 10000"/>
                <a:gd name="connsiteX89" fmla="*/ 1824 w 9947"/>
                <a:gd name="connsiteY89" fmla="*/ 7423 h 10000"/>
                <a:gd name="connsiteX90" fmla="*/ 1648 w 9947"/>
                <a:gd name="connsiteY90" fmla="*/ 7480 h 10000"/>
                <a:gd name="connsiteX91" fmla="*/ 1529 w 9947"/>
                <a:gd name="connsiteY91" fmla="*/ 7538 h 10000"/>
                <a:gd name="connsiteX92" fmla="*/ 1492 w 9947"/>
                <a:gd name="connsiteY92" fmla="*/ 7551 h 10000"/>
                <a:gd name="connsiteX93" fmla="*/ 1400 w 9947"/>
                <a:gd name="connsiteY93" fmla="*/ 7480 h 10000"/>
                <a:gd name="connsiteX94" fmla="*/ 1311 w 9947"/>
                <a:gd name="connsiteY94" fmla="*/ 7410 h 10000"/>
                <a:gd name="connsiteX95" fmla="*/ 1228 w 9947"/>
                <a:gd name="connsiteY95" fmla="*/ 7339 h 10000"/>
                <a:gd name="connsiteX96" fmla="*/ 1138 w 9947"/>
                <a:gd name="connsiteY96" fmla="*/ 7254 h 10000"/>
                <a:gd name="connsiteX97" fmla="*/ 1046 w 9947"/>
                <a:gd name="connsiteY97" fmla="*/ 7178 h 10000"/>
                <a:gd name="connsiteX98" fmla="*/ 956 w 9947"/>
                <a:gd name="connsiteY98" fmla="*/ 7095 h 10000"/>
                <a:gd name="connsiteX99" fmla="*/ 871 w 9947"/>
                <a:gd name="connsiteY99" fmla="*/ 7024 h 10000"/>
                <a:gd name="connsiteX100" fmla="*/ 783 w 9947"/>
                <a:gd name="connsiteY100" fmla="*/ 6941 h 10000"/>
                <a:gd name="connsiteX101" fmla="*/ 694 w 9947"/>
                <a:gd name="connsiteY101" fmla="*/ 6869 h 10000"/>
                <a:gd name="connsiteX102" fmla="*/ 600 w 9947"/>
                <a:gd name="connsiteY102" fmla="*/ 6798 h 10000"/>
                <a:gd name="connsiteX103" fmla="*/ 517 w 9947"/>
                <a:gd name="connsiteY103" fmla="*/ 6711 h 10000"/>
                <a:gd name="connsiteX104" fmla="*/ 423 w 9947"/>
                <a:gd name="connsiteY104" fmla="*/ 6653 h 10000"/>
                <a:gd name="connsiteX105" fmla="*/ 333 w 9947"/>
                <a:gd name="connsiteY105" fmla="*/ 6582 h 10000"/>
                <a:gd name="connsiteX106" fmla="*/ 243 w 9947"/>
                <a:gd name="connsiteY106" fmla="*/ 6511 h 10000"/>
                <a:gd name="connsiteX107" fmla="*/ 152 w 9947"/>
                <a:gd name="connsiteY107" fmla="*/ 6455 h 10000"/>
                <a:gd name="connsiteX108" fmla="*/ 61 w 9947"/>
                <a:gd name="connsiteY108" fmla="*/ 6385 h 10000"/>
                <a:gd name="connsiteX109" fmla="*/ 0 w 9947"/>
                <a:gd name="connsiteY109" fmla="*/ 6551 h 10000"/>
                <a:gd name="connsiteX110" fmla="*/ 15 w 9947"/>
                <a:gd name="connsiteY110" fmla="*/ 6582 h 10000"/>
                <a:gd name="connsiteX111" fmla="*/ 55 w 9947"/>
                <a:gd name="connsiteY111" fmla="*/ 6637 h 10000"/>
                <a:gd name="connsiteX112" fmla="*/ 116 w 9947"/>
                <a:gd name="connsiteY112" fmla="*/ 6698 h 10000"/>
                <a:gd name="connsiteX113" fmla="*/ 195 w 9947"/>
                <a:gd name="connsiteY113" fmla="*/ 6781 h 10000"/>
                <a:gd name="connsiteX114" fmla="*/ 293 w 9947"/>
                <a:gd name="connsiteY114" fmla="*/ 6869 h 10000"/>
                <a:gd name="connsiteX115" fmla="*/ 402 w 9947"/>
                <a:gd name="connsiteY115" fmla="*/ 6967 h 10000"/>
                <a:gd name="connsiteX116" fmla="*/ 505 w 9947"/>
                <a:gd name="connsiteY116" fmla="*/ 7082 h 10000"/>
                <a:gd name="connsiteX117" fmla="*/ 617 w 9947"/>
                <a:gd name="connsiteY117" fmla="*/ 7178 h 10000"/>
                <a:gd name="connsiteX118" fmla="*/ 731 w 9947"/>
                <a:gd name="connsiteY118" fmla="*/ 7296 h 10000"/>
                <a:gd name="connsiteX119" fmla="*/ 837 w 9947"/>
                <a:gd name="connsiteY119" fmla="*/ 7394 h 10000"/>
                <a:gd name="connsiteX120" fmla="*/ 946 w 9947"/>
                <a:gd name="connsiteY120" fmla="*/ 7480 h 10000"/>
                <a:gd name="connsiteX121" fmla="*/ 1034 w 9947"/>
                <a:gd name="connsiteY121" fmla="*/ 7566 h 10000"/>
                <a:gd name="connsiteX122" fmla="*/ 1107 w 9947"/>
                <a:gd name="connsiteY122" fmla="*/ 7653 h 10000"/>
                <a:gd name="connsiteX123" fmla="*/ 1169 w 9947"/>
                <a:gd name="connsiteY123" fmla="*/ 7694 h 10000"/>
                <a:gd name="connsiteX124" fmla="*/ 1212 w 9947"/>
                <a:gd name="connsiteY124" fmla="*/ 7738 h 10000"/>
                <a:gd name="connsiteX125" fmla="*/ 1223 w 9947"/>
                <a:gd name="connsiteY125" fmla="*/ 7753 h 10000"/>
                <a:gd name="connsiteX126" fmla="*/ 1217 w 9947"/>
                <a:gd name="connsiteY126" fmla="*/ 7753 h 10000"/>
                <a:gd name="connsiteX127" fmla="*/ 1194 w 9947"/>
                <a:gd name="connsiteY127" fmla="*/ 7766 h 10000"/>
                <a:gd name="connsiteX128" fmla="*/ 1169 w 9947"/>
                <a:gd name="connsiteY128" fmla="*/ 7795 h 10000"/>
                <a:gd name="connsiteX129" fmla="*/ 1138 w 9947"/>
                <a:gd name="connsiteY129" fmla="*/ 7836 h 10000"/>
                <a:gd name="connsiteX130" fmla="*/ 1096 w 9947"/>
                <a:gd name="connsiteY130" fmla="*/ 7865 h 10000"/>
                <a:gd name="connsiteX131" fmla="*/ 1062 w 9947"/>
                <a:gd name="connsiteY131" fmla="*/ 7907 h 10000"/>
                <a:gd name="connsiteX132" fmla="*/ 1034 w 9947"/>
                <a:gd name="connsiteY132" fmla="*/ 7950 h 10000"/>
                <a:gd name="connsiteX133" fmla="*/ 1006 w 9947"/>
                <a:gd name="connsiteY133" fmla="*/ 7993 h 10000"/>
                <a:gd name="connsiteX134" fmla="*/ 2761 w 9947"/>
                <a:gd name="connsiteY134" fmla="*/ 9944 h 10000"/>
                <a:gd name="connsiteX135" fmla="*/ 2798 w 9947"/>
                <a:gd name="connsiteY135" fmla="*/ 9987 h 10000"/>
                <a:gd name="connsiteX136" fmla="*/ 2825 w 9947"/>
                <a:gd name="connsiteY136" fmla="*/ 10000 h 10000"/>
                <a:gd name="connsiteX137" fmla="*/ 2858 w 9947"/>
                <a:gd name="connsiteY137" fmla="*/ 10000 h 10000"/>
                <a:gd name="connsiteX138" fmla="*/ 2893 w 9947"/>
                <a:gd name="connsiteY138" fmla="*/ 9928 h 10000"/>
                <a:gd name="connsiteX139" fmla="*/ 1384 w 9947"/>
                <a:gd name="connsiteY139" fmla="*/ 8106 h 10000"/>
                <a:gd name="connsiteX140" fmla="*/ 1486 w 9947"/>
                <a:gd name="connsiteY140" fmla="*/ 8050 h 10000"/>
                <a:gd name="connsiteX141" fmla="*/ 1661 w 9947"/>
                <a:gd name="connsiteY141" fmla="*/ 7963 h 10000"/>
                <a:gd name="connsiteX142" fmla="*/ 1890 w 9947"/>
                <a:gd name="connsiteY142" fmla="*/ 7836 h 10000"/>
                <a:gd name="connsiteX143" fmla="*/ 2167 w 9947"/>
                <a:gd name="connsiteY143" fmla="*/ 7694 h 10000"/>
                <a:gd name="connsiteX144" fmla="*/ 2482 w 9947"/>
                <a:gd name="connsiteY144" fmla="*/ 7551 h 10000"/>
                <a:gd name="connsiteX145" fmla="*/ 2825 w 9947"/>
                <a:gd name="connsiteY145" fmla="*/ 7394 h 10000"/>
                <a:gd name="connsiteX146" fmla="*/ 3190 w 9947"/>
                <a:gd name="connsiteY146" fmla="*/ 7208 h 10000"/>
                <a:gd name="connsiteX147" fmla="*/ 3550 w 9947"/>
                <a:gd name="connsiteY147" fmla="*/ 7038 h 10000"/>
                <a:gd name="connsiteX148" fmla="*/ 3916 w 9947"/>
                <a:gd name="connsiteY148" fmla="*/ 6881 h 10000"/>
                <a:gd name="connsiteX149" fmla="*/ 4260 w 9947"/>
                <a:gd name="connsiteY149" fmla="*/ 6711 h 10000"/>
                <a:gd name="connsiteX150" fmla="*/ 4581 w 9947"/>
                <a:gd name="connsiteY150" fmla="*/ 6569 h 10000"/>
                <a:gd name="connsiteX151" fmla="*/ 4867 w 9947"/>
                <a:gd name="connsiteY151" fmla="*/ 6426 h 10000"/>
                <a:gd name="connsiteX152" fmla="*/ 5115 w 9947"/>
                <a:gd name="connsiteY152" fmla="*/ 6326 h 10000"/>
                <a:gd name="connsiteX153" fmla="*/ 5296 w 9947"/>
                <a:gd name="connsiteY153" fmla="*/ 6226 h 10000"/>
                <a:gd name="connsiteX154" fmla="*/ 5419 w 9947"/>
                <a:gd name="connsiteY154" fmla="*/ 6170 h 10000"/>
                <a:gd name="connsiteX155" fmla="*/ 5457 w 9947"/>
                <a:gd name="connsiteY155" fmla="*/ 6158 h 10000"/>
                <a:gd name="connsiteX156" fmla="*/ 5527 w 9947"/>
                <a:gd name="connsiteY156" fmla="*/ 6255 h 10000"/>
                <a:gd name="connsiteX157" fmla="*/ 5598 w 9947"/>
                <a:gd name="connsiteY157" fmla="*/ 6355 h 10000"/>
                <a:gd name="connsiteX158" fmla="*/ 5677 w 9947"/>
                <a:gd name="connsiteY158" fmla="*/ 6455 h 10000"/>
                <a:gd name="connsiteX159" fmla="*/ 5757 w 9947"/>
                <a:gd name="connsiteY159" fmla="*/ 6569 h 10000"/>
                <a:gd name="connsiteX160" fmla="*/ 5824 w 9947"/>
                <a:gd name="connsiteY160" fmla="*/ 6683 h 10000"/>
                <a:gd name="connsiteX161" fmla="*/ 5897 w 9947"/>
                <a:gd name="connsiteY161" fmla="*/ 6798 h 10000"/>
                <a:gd name="connsiteX162" fmla="*/ 5965 w 9947"/>
                <a:gd name="connsiteY162" fmla="*/ 6910 h 10000"/>
                <a:gd name="connsiteX163" fmla="*/ 6034 w 9947"/>
                <a:gd name="connsiteY163" fmla="*/ 7038 h 10000"/>
                <a:gd name="connsiteX164" fmla="*/ 6029 w 9947"/>
                <a:gd name="connsiteY164" fmla="*/ 7464 h 10000"/>
                <a:gd name="connsiteX165" fmla="*/ 6000 w 9947"/>
                <a:gd name="connsiteY165" fmla="*/ 7865 h 10000"/>
                <a:gd name="connsiteX166" fmla="*/ 5965 w 9947"/>
                <a:gd name="connsiteY166" fmla="*/ 8279 h 10000"/>
                <a:gd name="connsiteX167" fmla="*/ 5932 w 9947"/>
                <a:gd name="connsiteY167" fmla="*/ 8649 h 10000"/>
                <a:gd name="connsiteX168" fmla="*/ 5886 w 9947"/>
                <a:gd name="connsiteY168" fmla="*/ 8519 h 10000"/>
                <a:gd name="connsiteX169" fmla="*/ 5834 w 9947"/>
                <a:gd name="connsiteY169" fmla="*/ 8391 h 10000"/>
                <a:gd name="connsiteX170" fmla="*/ 5791 w 9947"/>
                <a:gd name="connsiteY170" fmla="*/ 8263 h 10000"/>
                <a:gd name="connsiteX171" fmla="*/ 5747 w 9947"/>
                <a:gd name="connsiteY171" fmla="*/ 8146 h 10000"/>
                <a:gd name="connsiteX172" fmla="*/ 5700 w 9947"/>
                <a:gd name="connsiteY172" fmla="*/ 8020 h 10000"/>
                <a:gd name="connsiteX173" fmla="*/ 5656 w 9947"/>
                <a:gd name="connsiteY173" fmla="*/ 7907 h 10000"/>
                <a:gd name="connsiteX174" fmla="*/ 5604 w 9947"/>
                <a:gd name="connsiteY174" fmla="*/ 7795 h 10000"/>
                <a:gd name="connsiteX175" fmla="*/ 5547 w 9947"/>
                <a:gd name="connsiteY175" fmla="*/ 7694 h 10000"/>
                <a:gd name="connsiteX176" fmla="*/ 5593 w 9947"/>
                <a:gd name="connsiteY176" fmla="*/ 7694 h 10000"/>
                <a:gd name="connsiteX177" fmla="*/ 5639 w 9947"/>
                <a:gd name="connsiteY177" fmla="*/ 7738 h 10000"/>
                <a:gd name="connsiteX178" fmla="*/ 5683 w 9947"/>
                <a:gd name="connsiteY178" fmla="*/ 7808 h 10000"/>
                <a:gd name="connsiteX179" fmla="*/ 5723 w 9947"/>
                <a:gd name="connsiteY179" fmla="*/ 7895 h 10000"/>
                <a:gd name="connsiteX180" fmla="*/ 5770 w 9947"/>
                <a:gd name="connsiteY180" fmla="*/ 7980 h 10000"/>
                <a:gd name="connsiteX181" fmla="*/ 5813 w 9947"/>
                <a:gd name="connsiteY181" fmla="*/ 8007 h 10000"/>
                <a:gd name="connsiteX182" fmla="*/ 5857 w 9947"/>
                <a:gd name="connsiteY182" fmla="*/ 8007 h 10000"/>
                <a:gd name="connsiteX183" fmla="*/ 5907 w 9947"/>
                <a:gd name="connsiteY183" fmla="*/ 7950 h 10000"/>
                <a:gd name="connsiteX184" fmla="*/ 5864 w 9947"/>
                <a:gd name="connsiteY184" fmla="*/ 7753 h 10000"/>
                <a:gd name="connsiteX185" fmla="*/ 5807 w 9947"/>
                <a:gd name="connsiteY185" fmla="*/ 7566 h 10000"/>
                <a:gd name="connsiteX186" fmla="*/ 5747 w 9947"/>
                <a:gd name="connsiteY186" fmla="*/ 7410 h 10000"/>
                <a:gd name="connsiteX187" fmla="*/ 5677 w 9947"/>
                <a:gd name="connsiteY187" fmla="*/ 7239 h 10000"/>
                <a:gd name="connsiteX188" fmla="*/ 5604 w 9947"/>
                <a:gd name="connsiteY188" fmla="*/ 7095 h 10000"/>
                <a:gd name="connsiteX189" fmla="*/ 5527 w 9947"/>
                <a:gd name="connsiteY189" fmla="*/ 6967 h 10000"/>
                <a:gd name="connsiteX190" fmla="*/ 5447 w 9947"/>
                <a:gd name="connsiteY190" fmla="*/ 6854 h 10000"/>
                <a:gd name="connsiteX191" fmla="*/ 5372 w 9947"/>
                <a:gd name="connsiteY191" fmla="*/ 6753 h 10000"/>
                <a:gd name="connsiteX192" fmla="*/ 5424 w 9947"/>
                <a:gd name="connsiteY192" fmla="*/ 6766 h 10000"/>
                <a:gd name="connsiteX193" fmla="*/ 5475 w 9947"/>
                <a:gd name="connsiteY193" fmla="*/ 6781 h 10000"/>
                <a:gd name="connsiteX194" fmla="*/ 5527 w 9947"/>
                <a:gd name="connsiteY194" fmla="*/ 6811 h 10000"/>
                <a:gd name="connsiteX195" fmla="*/ 5578 w 9947"/>
                <a:gd name="connsiteY195" fmla="*/ 6854 h 10000"/>
                <a:gd name="connsiteX196" fmla="*/ 5632 w 9947"/>
                <a:gd name="connsiteY196" fmla="*/ 6881 h 10000"/>
                <a:gd name="connsiteX197" fmla="*/ 5683 w 9947"/>
                <a:gd name="connsiteY197" fmla="*/ 6925 h 10000"/>
                <a:gd name="connsiteX198" fmla="*/ 5728 w 9947"/>
                <a:gd name="connsiteY198" fmla="*/ 6981 h 10000"/>
                <a:gd name="connsiteX199" fmla="*/ 5775 w 9947"/>
                <a:gd name="connsiteY199" fmla="*/ 7038 h 10000"/>
                <a:gd name="connsiteX200" fmla="*/ 5801 w 9947"/>
                <a:gd name="connsiteY200" fmla="*/ 7053 h 10000"/>
                <a:gd name="connsiteX201" fmla="*/ 5824 w 9947"/>
                <a:gd name="connsiteY201" fmla="*/ 7108 h 10000"/>
                <a:gd name="connsiteX202" fmla="*/ 5852 w 9947"/>
                <a:gd name="connsiteY202" fmla="*/ 7178 h 10000"/>
                <a:gd name="connsiteX203" fmla="*/ 5870 w 9947"/>
                <a:gd name="connsiteY203" fmla="*/ 7225 h 10000"/>
                <a:gd name="connsiteX204" fmla="*/ 5897 w 9947"/>
                <a:gd name="connsiteY204" fmla="*/ 7296 h 10000"/>
                <a:gd name="connsiteX205" fmla="*/ 5920 w 9947"/>
                <a:gd name="connsiteY205" fmla="*/ 7310 h 10000"/>
                <a:gd name="connsiteX206" fmla="*/ 5947 w 9947"/>
                <a:gd name="connsiteY206" fmla="*/ 7296 h 10000"/>
                <a:gd name="connsiteX207" fmla="*/ 5982 w 9947"/>
                <a:gd name="connsiteY207" fmla="*/ 7225 h 10000"/>
                <a:gd name="connsiteX208" fmla="*/ 5937 w 9947"/>
                <a:gd name="connsiteY208" fmla="*/ 7082 h 10000"/>
                <a:gd name="connsiteX209" fmla="*/ 5886 w 9947"/>
                <a:gd name="connsiteY209" fmla="*/ 6967 h 10000"/>
                <a:gd name="connsiteX210" fmla="*/ 5824 w 9947"/>
                <a:gd name="connsiteY210" fmla="*/ 6869 h 10000"/>
                <a:gd name="connsiteX211" fmla="*/ 5770 w 9947"/>
                <a:gd name="connsiteY211" fmla="*/ 6781 h 10000"/>
                <a:gd name="connsiteX212" fmla="*/ 5700 w 9947"/>
                <a:gd name="connsiteY212" fmla="*/ 6711 h 10000"/>
                <a:gd name="connsiteX213" fmla="*/ 5639 w 9947"/>
                <a:gd name="connsiteY213" fmla="*/ 6669 h 10000"/>
                <a:gd name="connsiteX214" fmla="*/ 5568 w 9947"/>
                <a:gd name="connsiteY214" fmla="*/ 6597 h 10000"/>
                <a:gd name="connsiteX215" fmla="*/ 5502 w 9947"/>
                <a:gd name="connsiteY215" fmla="*/ 6551 h 10000"/>
                <a:gd name="connsiteX216" fmla="*/ 5463 w 9947"/>
                <a:gd name="connsiteY216" fmla="*/ 6511 h 10000"/>
                <a:gd name="connsiteX217" fmla="*/ 5419 w 9947"/>
                <a:gd name="connsiteY217" fmla="*/ 6496 h 10000"/>
                <a:gd name="connsiteX218" fmla="*/ 5378 w 9947"/>
                <a:gd name="connsiteY218" fmla="*/ 6496 h 10000"/>
                <a:gd name="connsiteX219" fmla="*/ 5344 w 9947"/>
                <a:gd name="connsiteY219" fmla="*/ 6569 h 10000"/>
                <a:gd name="connsiteX220" fmla="*/ 5344 w 9947"/>
                <a:gd name="connsiteY220" fmla="*/ 6610 h 10000"/>
                <a:gd name="connsiteX221" fmla="*/ 5350 w 9947"/>
                <a:gd name="connsiteY221" fmla="*/ 6669 h 10000"/>
                <a:gd name="connsiteX222" fmla="*/ 5355 w 9947"/>
                <a:gd name="connsiteY222" fmla="*/ 6698 h 10000"/>
                <a:gd name="connsiteX223" fmla="*/ 5372 w 9947"/>
                <a:gd name="connsiteY223" fmla="*/ 6724 h 10000"/>
                <a:gd name="connsiteX224" fmla="*/ 5328 w 9947"/>
                <a:gd name="connsiteY224" fmla="*/ 6766 h 10000"/>
                <a:gd name="connsiteX225" fmla="*/ 5272 w 9947"/>
                <a:gd name="connsiteY225" fmla="*/ 6781 h 10000"/>
                <a:gd name="connsiteX226" fmla="*/ 5234 w 9947"/>
                <a:gd name="connsiteY226" fmla="*/ 6811 h 10000"/>
                <a:gd name="connsiteX227" fmla="*/ 5229 w 9947"/>
                <a:gd name="connsiteY227" fmla="*/ 6941 h 10000"/>
                <a:gd name="connsiteX228" fmla="*/ 5284 w 9947"/>
                <a:gd name="connsiteY228" fmla="*/ 6995 h 10000"/>
                <a:gd name="connsiteX229" fmla="*/ 5334 w 9947"/>
                <a:gd name="connsiteY229" fmla="*/ 7038 h 10000"/>
                <a:gd name="connsiteX230" fmla="*/ 5383 w 9947"/>
                <a:gd name="connsiteY230" fmla="*/ 7095 h 10000"/>
                <a:gd name="connsiteX231" fmla="*/ 5440 w 9947"/>
                <a:gd name="connsiteY231" fmla="*/ 7123 h 10000"/>
                <a:gd name="connsiteX232" fmla="*/ 5486 w 9947"/>
                <a:gd name="connsiteY232" fmla="*/ 7178 h 10000"/>
                <a:gd name="connsiteX233" fmla="*/ 5542 w 9947"/>
                <a:gd name="connsiteY233" fmla="*/ 7239 h 10000"/>
                <a:gd name="connsiteX234" fmla="*/ 5588 w 9947"/>
                <a:gd name="connsiteY234" fmla="*/ 7325 h 10000"/>
                <a:gd name="connsiteX235" fmla="*/ 5632 w 9947"/>
                <a:gd name="connsiteY235" fmla="*/ 7410 h 10000"/>
                <a:gd name="connsiteX236" fmla="*/ 5593 w 9947"/>
                <a:gd name="connsiteY236" fmla="*/ 7423 h 10000"/>
                <a:gd name="connsiteX237" fmla="*/ 5547 w 9947"/>
                <a:gd name="connsiteY237" fmla="*/ 7423 h 10000"/>
                <a:gd name="connsiteX238" fmla="*/ 5508 w 9947"/>
                <a:gd name="connsiteY238" fmla="*/ 7410 h 10000"/>
                <a:gd name="connsiteX239" fmla="*/ 5463 w 9947"/>
                <a:gd name="connsiteY239" fmla="*/ 7367 h 10000"/>
                <a:gd name="connsiteX240" fmla="*/ 5419 w 9947"/>
                <a:gd name="connsiteY240" fmla="*/ 7339 h 10000"/>
                <a:gd name="connsiteX241" fmla="*/ 5372 w 9947"/>
                <a:gd name="connsiteY241" fmla="*/ 7325 h 10000"/>
                <a:gd name="connsiteX242" fmla="*/ 5334 w 9947"/>
                <a:gd name="connsiteY242" fmla="*/ 7353 h 10000"/>
                <a:gd name="connsiteX243" fmla="*/ 5289 w 9947"/>
                <a:gd name="connsiteY243" fmla="*/ 7410 h 10000"/>
                <a:gd name="connsiteX244" fmla="*/ 5306 w 9947"/>
                <a:gd name="connsiteY244" fmla="*/ 7580 h 10000"/>
                <a:gd name="connsiteX245" fmla="*/ 5344 w 9947"/>
                <a:gd name="connsiteY245" fmla="*/ 7738 h 10000"/>
                <a:gd name="connsiteX246" fmla="*/ 5389 w 9947"/>
                <a:gd name="connsiteY246" fmla="*/ 7850 h 10000"/>
                <a:gd name="connsiteX247" fmla="*/ 5447 w 9947"/>
                <a:gd name="connsiteY247" fmla="*/ 7963 h 10000"/>
                <a:gd name="connsiteX248" fmla="*/ 5502 w 9947"/>
                <a:gd name="connsiteY248" fmla="*/ 8078 h 10000"/>
                <a:gd name="connsiteX249" fmla="*/ 5562 w 9947"/>
                <a:gd name="connsiteY249" fmla="*/ 8206 h 10000"/>
                <a:gd name="connsiteX250" fmla="*/ 5604 w 9947"/>
                <a:gd name="connsiteY250" fmla="*/ 8376 h 10000"/>
                <a:gd name="connsiteX251" fmla="*/ 5644 w 9947"/>
                <a:gd name="connsiteY251" fmla="*/ 8547 h 10000"/>
                <a:gd name="connsiteX252" fmla="*/ 5542 w 9947"/>
                <a:gd name="connsiteY252" fmla="*/ 8606 h 10000"/>
                <a:gd name="connsiteX253" fmla="*/ 5429 w 9947"/>
                <a:gd name="connsiteY253" fmla="*/ 8664 h 10000"/>
                <a:gd name="connsiteX254" fmla="*/ 5328 w 9947"/>
                <a:gd name="connsiteY254" fmla="*/ 8750 h 10000"/>
                <a:gd name="connsiteX255" fmla="*/ 5224 w 9947"/>
                <a:gd name="connsiteY255" fmla="*/ 8835 h 10000"/>
                <a:gd name="connsiteX256" fmla="*/ 5121 w 9947"/>
                <a:gd name="connsiteY256" fmla="*/ 8920 h 10000"/>
                <a:gd name="connsiteX257" fmla="*/ 5013 w 9947"/>
                <a:gd name="connsiteY257" fmla="*/ 8977 h 10000"/>
                <a:gd name="connsiteX258" fmla="*/ 4904 w 9947"/>
                <a:gd name="connsiteY258" fmla="*/ 9033 h 10000"/>
                <a:gd name="connsiteX259" fmla="*/ 4800 w 9947"/>
                <a:gd name="connsiteY259" fmla="*/ 9048 h 10000"/>
                <a:gd name="connsiteX260" fmla="*/ 4822 w 9947"/>
                <a:gd name="connsiteY260" fmla="*/ 8693 h 10000"/>
                <a:gd name="connsiteX261" fmla="*/ 4832 w 9947"/>
                <a:gd name="connsiteY261" fmla="*/ 8292 h 10000"/>
                <a:gd name="connsiteX262" fmla="*/ 4822 w 9947"/>
                <a:gd name="connsiteY262" fmla="*/ 7907 h 10000"/>
                <a:gd name="connsiteX263" fmla="*/ 4800 w 9947"/>
                <a:gd name="connsiteY263" fmla="*/ 7551 h 10000"/>
                <a:gd name="connsiteX264" fmla="*/ 4772 w 9947"/>
                <a:gd name="connsiteY264" fmla="*/ 7437 h 10000"/>
                <a:gd name="connsiteX265" fmla="*/ 4744 w 9947"/>
                <a:gd name="connsiteY265" fmla="*/ 7310 h 10000"/>
                <a:gd name="connsiteX266" fmla="*/ 4710 w 9947"/>
                <a:gd name="connsiteY266" fmla="*/ 7194 h 10000"/>
                <a:gd name="connsiteX267" fmla="*/ 4659 w 9947"/>
                <a:gd name="connsiteY267" fmla="*/ 7151 h 10000"/>
                <a:gd name="connsiteX268" fmla="*/ 4607 w 9947"/>
                <a:gd name="connsiteY268" fmla="*/ 7394 h 10000"/>
                <a:gd name="connsiteX269" fmla="*/ 4575 w 9947"/>
                <a:gd name="connsiteY269" fmla="*/ 7639 h 10000"/>
                <a:gd name="connsiteX270" fmla="*/ 4540 w 9947"/>
                <a:gd name="connsiteY270" fmla="*/ 7879 h 10000"/>
                <a:gd name="connsiteX271" fmla="*/ 4483 w 9947"/>
                <a:gd name="connsiteY271" fmla="*/ 8106 h 10000"/>
                <a:gd name="connsiteX272" fmla="*/ 4260 w 9947"/>
                <a:gd name="connsiteY272" fmla="*/ 7151 h 10000"/>
                <a:gd name="connsiteX273" fmla="*/ 4192 w 9947"/>
                <a:gd name="connsiteY273" fmla="*/ 7151 h 10000"/>
                <a:gd name="connsiteX274" fmla="*/ 4192 w 9947"/>
                <a:gd name="connsiteY274" fmla="*/ 7310 h 10000"/>
                <a:gd name="connsiteX275" fmla="*/ 4239 w 9947"/>
                <a:gd name="connsiteY275" fmla="*/ 7480 h 10000"/>
                <a:gd name="connsiteX276" fmla="*/ 4278 w 9947"/>
                <a:gd name="connsiteY276" fmla="*/ 7666 h 10000"/>
                <a:gd name="connsiteX277" fmla="*/ 4309 w 9947"/>
                <a:gd name="connsiteY277" fmla="*/ 7850 h 10000"/>
                <a:gd name="connsiteX278" fmla="*/ 4343 w 9947"/>
                <a:gd name="connsiteY278" fmla="*/ 8050 h 10000"/>
                <a:gd name="connsiteX279" fmla="*/ 4372 w 9947"/>
                <a:gd name="connsiteY279" fmla="*/ 8221 h 10000"/>
                <a:gd name="connsiteX280" fmla="*/ 4400 w 9947"/>
                <a:gd name="connsiteY280" fmla="*/ 8418 h 10000"/>
                <a:gd name="connsiteX281" fmla="*/ 4418 w 9947"/>
                <a:gd name="connsiteY281" fmla="*/ 8635 h 10000"/>
                <a:gd name="connsiteX282" fmla="*/ 4439 w 9947"/>
                <a:gd name="connsiteY282" fmla="*/ 8835 h 10000"/>
                <a:gd name="connsiteX283" fmla="*/ 4490 w 9947"/>
                <a:gd name="connsiteY283" fmla="*/ 8805 h 10000"/>
                <a:gd name="connsiteX284" fmla="*/ 4535 w 9947"/>
                <a:gd name="connsiteY284" fmla="*/ 8723 h 10000"/>
                <a:gd name="connsiteX285" fmla="*/ 4570 w 9947"/>
                <a:gd name="connsiteY285" fmla="*/ 8635 h 10000"/>
                <a:gd name="connsiteX286" fmla="*/ 4601 w 9947"/>
                <a:gd name="connsiteY286" fmla="*/ 8534 h 10000"/>
                <a:gd name="connsiteX287" fmla="*/ 4624 w 9947"/>
                <a:gd name="connsiteY287" fmla="*/ 8418 h 10000"/>
                <a:gd name="connsiteX288" fmla="*/ 4649 w 9947"/>
                <a:gd name="connsiteY288" fmla="*/ 8292 h 10000"/>
                <a:gd name="connsiteX289" fmla="*/ 4667 w 9947"/>
                <a:gd name="connsiteY289" fmla="*/ 8178 h 10000"/>
                <a:gd name="connsiteX290" fmla="*/ 4689 w 9947"/>
                <a:gd name="connsiteY290" fmla="*/ 8066 h 10000"/>
                <a:gd name="connsiteX291" fmla="*/ 4710 w 9947"/>
                <a:gd name="connsiteY291" fmla="*/ 8178 h 10000"/>
                <a:gd name="connsiteX292" fmla="*/ 4700 w 9947"/>
                <a:gd name="connsiteY292" fmla="*/ 8432 h 10000"/>
                <a:gd name="connsiteX293" fmla="*/ 4673 w 9947"/>
                <a:gd name="connsiteY293" fmla="*/ 8705 h 10000"/>
                <a:gd name="connsiteX294" fmla="*/ 4649 w 9947"/>
                <a:gd name="connsiteY294" fmla="*/ 8948 h 10000"/>
                <a:gd name="connsiteX295" fmla="*/ 4607 w 9947"/>
                <a:gd name="connsiteY295" fmla="*/ 9205 h 10000"/>
                <a:gd name="connsiteX296" fmla="*/ 4570 w 9947"/>
                <a:gd name="connsiteY296" fmla="*/ 9459 h 10000"/>
                <a:gd name="connsiteX297" fmla="*/ 4530 w 9947"/>
                <a:gd name="connsiteY297" fmla="*/ 9703 h 10000"/>
                <a:gd name="connsiteX298" fmla="*/ 4734 w 9947"/>
                <a:gd name="connsiteY298" fmla="*/ 9861 h 10000"/>
                <a:gd name="connsiteX299" fmla="*/ 4749 w 9947"/>
                <a:gd name="connsiteY299" fmla="*/ 9673 h 10000"/>
                <a:gd name="connsiteX300" fmla="*/ 4772 w 9947"/>
                <a:gd name="connsiteY300" fmla="*/ 9516 h 10000"/>
                <a:gd name="connsiteX301" fmla="*/ 4888 w 9947"/>
                <a:gd name="connsiteY301" fmla="*/ 9474 h 10000"/>
                <a:gd name="connsiteX302" fmla="*/ 5013 w 9947"/>
                <a:gd name="connsiteY302" fmla="*/ 9389 h 10000"/>
                <a:gd name="connsiteX303" fmla="*/ 5137 w 9947"/>
                <a:gd name="connsiteY303" fmla="*/ 9304 h 10000"/>
                <a:gd name="connsiteX304" fmla="*/ 5261 w 9947"/>
                <a:gd name="connsiteY304" fmla="*/ 9233 h 10000"/>
                <a:gd name="connsiteX305" fmla="*/ 5383 w 9947"/>
                <a:gd name="connsiteY305" fmla="*/ 9148 h 10000"/>
                <a:gd name="connsiteX306" fmla="*/ 5502 w 9947"/>
                <a:gd name="connsiteY306" fmla="*/ 9063 h 10000"/>
                <a:gd name="connsiteX307" fmla="*/ 5627 w 9947"/>
                <a:gd name="connsiteY307" fmla="*/ 8977 h 10000"/>
                <a:gd name="connsiteX308" fmla="*/ 5747 w 9947"/>
                <a:gd name="connsiteY308" fmla="*/ 8920 h 10000"/>
                <a:gd name="connsiteX0" fmla="*/ 5778 w 9938"/>
                <a:gd name="connsiteY0" fmla="*/ 8920 h 10000"/>
                <a:gd name="connsiteX1" fmla="*/ 6207 w 9938"/>
                <a:gd name="connsiteY1" fmla="*/ 8349 h 10000"/>
                <a:gd name="connsiteX2" fmla="*/ 6223 w 9938"/>
                <a:gd name="connsiteY2" fmla="*/ 8066 h 10000"/>
                <a:gd name="connsiteX3" fmla="*/ 6241 w 9938"/>
                <a:gd name="connsiteY3" fmla="*/ 7753 h 10000"/>
                <a:gd name="connsiteX4" fmla="*/ 6262 w 9938"/>
                <a:gd name="connsiteY4" fmla="*/ 7450 h 10000"/>
                <a:gd name="connsiteX5" fmla="*/ 6284 w 9938"/>
                <a:gd name="connsiteY5" fmla="*/ 7151 h 10000"/>
                <a:gd name="connsiteX6" fmla="*/ 6312 w 9938"/>
                <a:gd name="connsiteY6" fmla="*/ 6869 h 10000"/>
                <a:gd name="connsiteX7" fmla="*/ 6336 w 9938"/>
                <a:gd name="connsiteY7" fmla="*/ 6582 h 10000"/>
                <a:gd name="connsiteX8" fmla="*/ 6374 w 9938"/>
                <a:gd name="connsiteY8" fmla="*/ 6298 h 10000"/>
                <a:gd name="connsiteX9" fmla="*/ 6415 w 9938"/>
                <a:gd name="connsiteY9" fmla="*/ 6028 h 10000"/>
                <a:gd name="connsiteX10" fmla="*/ 6460 w 9938"/>
                <a:gd name="connsiteY10" fmla="*/ 5699 h 10000"/>
                <a:gd name="connsiteX11" fmla="*/ 6524 w 9938"/>
                <a:gd name="connsiteY11" fmla="*/ 5370 h 10000"/>
                <a:gd name="connsiteX12" fmla="*/ 6585 w 9938"/>
                <a:gd name="connsiteY12" fmla="*/ 5057 h 10000"/>
                <a:gd name="connsiteX13" fmla="*/ 6664 w 9938"/>
                <a:gd name="connsiteY13" fmla="*/ 4747 h 10000"/>
                <a:gd name="connsiteX14" fmla="*/ 6749 w 9938"/>
                <a:gd name="connsiteY14" fmla="*/ 4448 h 10000"/>
                <a:gd name="connsiteX15" fmla="*/ 6832 w 9938"/>
                <a:gd name="connsiteY15" fmla="*/ 4161 h 10000"/>
                <a:gd name="connsiteX16" fmla="*/ 6932 w 9938"/>
                <a:gd name="connsiteY16" fmla="*/ 3890 h 10000"/>
                <a:gd name="connsiteX17" fmla="*/ 7031 w 9938"/>
                <a:gd name="connsiteY17" fmla="*/ 3634 h 10000"/>
                <a:gd name="connsiteX18" fmla="*/ 7145 w 9938"/>
                <a:gd name="connsiteY18" fmla="*/ 3407 h 10000"/>
                <a:gd name="connsiteX19" fmla="*/ 7257 w 9938"/>
                <a:gd name="connsiteY19" fmla="*/ 3163 h 10000"/>
                <a:gd name="connsiteX20" fmla="*/ 7377 w 9938"/>
                <a:gd name="connsiteY20" fmla="*/ 2980 h 10000"/>
                <a:gd name="connsiteX21" fmla="*/ 7502 w 9938"/>
                <a:gd name="connsiteY21" fmla="*/ 2808 h 10000"/>
                <a:gd name="connsiteX22" fmla="*/ 7631 w 9938"/>
                <a:gd name="connsiteY22" fmla="*/ 2664 h 10000"/>
                <a:gd name="connsiteX23" fmla="*/ 7761 w 9938"/>
                <a:gd name="connsiteY23" fmla="*/ 2521 h 10000"/>
                <a:gd name="connsiteX24" fmla="*/ 7906 w 9938"/>
                <a:gd name="connsiteY24" fmla="*/ 2451 h 10000"/>
                <a:gd name="connsiteX25" fmla="*/ 8044 w 9938"/>
                <a:gd name="connsiteY25" fmla="*/ 2380 h 10000"/>
                <a:gd name="connsiteX26" fmla="*/ 8123 w 9938"/>
                <a:gd name="connsiteY26" fmla="*/ 2606 h 10000"/>
                <a:gd name="connsiteX27" fmla="*/ 8191 w 9938"/>
                <a:gd name="connsiteY27" fmla="*/ 2808 h 10000"/>
                <a:gd name="connsiteX28" fmla="*/ 8266 w 9938"/>
                <a:gd name="connsiteY28" fmla="*/ 3008 h 10000"/>
                <a:gd name="connsiteX29" fmla="*/ 8344 w 9938"/>
                <a:gd name="connsiteY29" fmla="*/ 3163 h 10000"/>
                <a:gd name="connsiteX30" fmla="*/ 8436 w 9938"/>
                <a:gd name="connsiteY30" fmla="*/ 3322 h 10000"/>
                <a:gd name="connsiteX31" fmla="*/ 8535 w 9938"/>
                <a:gd name="connsiteY31" fmla="*/ 3448 h 10000"/>
                <a:gd name="connsiteX32" fmla="*/ 8666 w 9938"/>
                <a:gd name="connsiteY32" fmla="*/ 3577 h 10000"/>
                <a:gd name="connsiteX33" fmla="*/ 8824 w 9938"/>
                <a:gd name="connsiteY33" fmla="*/ 3690 h 10000"/>
                <a:gd name="connsiteX34" fmla="*/ 8916 w 9938"/>
                <a:gd name="connsiteY34" fmla="*/ 3749 h 10000"/>
                <a:gd name="connsiteX35" fmla="*/ 9003 w 9938"/>
                <a:gd name="connsiteY35" fmla="*/ 3765 h 10000"/>
                <a:gd name="connsiteX36" fmla="*/ 9089 w 9938"/>
                <a:gd name="connsiteY36" fmla="*/ 3778 h 10000"/>
                <a:gd name="connsiteX37" fmla="*/ 9176 w 9938"/>
                <a:gd name="connsiteY37" fmla="*/ 3778 h 10000"/>
                <a:gd name="connsiteX38" fmla="*/ 9260 w 9938"/>
                <a:gd name="connsiteY38" fmla="*/ 3749 h 10000"/>
                <a:gd name="connsiteX39" fmla="*/ 9338 w 9938"/>
                <a:gd name="connsiteY39" fmla="*/ 3703 h 10000"/>
                <a:gd name="connsiteX40" fmla="*/ 9423 w 9938"/>
                <a:gd name="connsiteY40" fmla="*/ 3662 h 10000"/>
                <a:gd name="connsiteX41" fmla="*/ 9503 w 9938"/>
                <a:gd name="connsiteY41" fmla="*/ 3577 h 10000"/>
                <a:gd name="connsiteX42" fmla="*/ 9578 w 9938"/>
                <a:gd name="connsiteY42" fmla="*/ 3522 h 10000"/>
                <a:gd name="connsiteX43" fmla="*/ 9651 w 9938"/>
                <a:gd name="connsiteY43" fmla="*/ 3421 h 10000"/>
                <a:gd name="connsiteX44" fmla="*/ 9729 w 9938"/>
                <a:gd name="connsiteY44" fmla="*/ 3322 h 10000"/>
                <a:gd name="connsiteX45" fmla="*/ 9804 w 9938"/>
                <a:gd name="connsiteY45" fmla="*/ 3208 h 10000"/>
                <a:gd name="connsiteX46" fmla="*/ 9865 w 9938"/>
                <a:gd name="connsiteY46" fmla="*/ 3080 h 10000"/>
                <a:gd name="connsiteX47" fmla="*/ 9938 w 9938"/>
                <a:gd name="connsiteY47" fmla="*/ 2935 h 10000"/>
                <a:gd name="connsiteX48" fmla="*/ 8529 w 9938"/>
                <a:gd name="connsiteY48" fmla="*/ 2763 h 10000"/>
                <a:gd name="connsiteX49" fmla="*/ 8415 w 9938"/>
                <a:gd name="connsiteY49" fmla="*/ 2593 h 10000"/>
                <a:gd name="connsiteX50" fmla="*/ 8366 w 9938"/>
                <a:gd name="connsiteY50" fmla="*/ 2478 h 10000"/>
                <a:gd name="connsiteX51" fmla="*/ 8322 w 9938"/>
                <a:gd name="connsiteY51" fmla="*/ 2351 h 10000"/>
                <a:gd name="connsiteX52" fmla="*/ 8344 w 9938"/>
                <a:gd name="connsiteY52" fmla="*/ 2295 h 10000"/>
                <a:gd name="connsiteX53" fmla="*/ 8361 w 9938"/>
                <a:gd name="connsiteY53" fmla="*/ 2238 h 10000"/>
                <a:gd name="connsiteX54" fmla="*/ 8378 w 9938"/>
                <a:gd name="connsiteY54" fmla="*/ 2168 h 10000"/>
                <a:gd name="connsiteX55" fmla="*/ 8394 w 9938"/>
                <a:gd name="connsiteY55" fmla="*/ 2112 h 10000"/>
                <a:gd name="connsiteX56" fmla="*/ 8442 w 9938"/>
                <a:gd name="connsiteY56" fmla="*/ 1753 h 10000"/>
                <a:gd name="connsiteX57" fmla="*/ 8459 w 9938"/>
                <a:gd name="connsiteY57" fmla="*/ 1397 h 10000"/>
                <a:gd name="connsiteX58" fmla="*/ 8459 w 9938"/>
                <a:gd name="connsiteY58" fmla="*/ 1042 h 10000"/>
                <a:gd name="connsiteX59" fmla="*/ 8448 w 9938"/>
                <a:gd name="connsiteY59" fmla="*/ 685 h 10000"/>
                <a:gd name="connsiteX60" fmla="*/ 8415 w 9938"/>
                <a:gd name="connsiteY60" fmla="*/ 330 h 10000"/>
                <a:gd name="connsiteX61" fmla="*/ 8361 w 9938"/>
                <a:gd name="connsiteY61" fmla="*/ 0 h 10000"/>
                <a:gd name="connsiteX62" fmla="*/ 7876 w 9938"/>
                <a:gd name="connsiteY62" fmla="*/ 1925 h 10000"/>
                <a:gd name="connsiteX63" fmla="*/ 7745 w 9938"/>
                <a:gd name="connsiteY63" fmla="*/ 1955 h 10000"/>
                <a:gd name="connsiteX64" fmla="*/ 7620 w 9938"/>
                <a:gd name="connsiteY64" fmla="*/ 2025 h 10000"/>
                <a:gd name="connsiteX65" fmla="*/ 7497 w 9938"/>
                <a:gd name="connsiteY65" fmla="*/ 2112 h 10000"/>
                <a:gd name="connsiteX66" fmla="*/ 7377 w 9938"/>
                <a:gd name="connsiteY66" fmla="*/ 2195 h 10000"/>
                <a:gd name="connsiteX67" fmla="*/ 7262 w 9938"/>
                <a:gd name="connsiteY67" fmla="*/ 2337 h 10000"/>
                <a:gd name="connsiteX68" fmla="*/ 6082 w 9938"/>
                <a:gd name="connsiteY68" fmla="*/ 6569 h 10000"/>
                <a:gd name="connsiteX69" fmla="*/ 5964 w 9938"/>
                <a:gd name="connsiteY69" fmla="*/ 6439 h 10000"/>
                <a:gd name="connsiteX70" fmla="*/ 5865 w 9938"/>
                <a:gd name="connsiteY70" fmla="*/ 6371 h 10000"/>
                <a:gd name="connsiteX71" fmla="*/ 5778 w 9938"/>
                <a:gd name="connsiteY71" fmla="*/ 6284 h 10000"/>
                <a:gd name="connsiteX72" fmla="*/ 5686 w 9938"/>
                <a:gd name="connsiteY72" fmla="*/ 6185 h 10000"/>
                <a:gd name="connsiteX73" fmla="*/ 5603 w 9938"/>
                <a:gd name="connsiteY73" fmla="*/ 6100 h 10000"/>
                <a:gd name="connsiteX74" fmla="*/ 5543 w 9938"/>
                <a:gd name="connsiteY74" fmla="*/ 6000 h 10000"/>
                <a:gd name="connsiteX75" fmla="*/ 5515 w 9938"/>
                <a:gd name="connsiteY75" fmla="*/ 5886 h 10000"/>
                <a:gd name="connsiteX76" fmla="*/ 5401 w 9938"/>
                <a:gd name="connsiteY76" fmla="*/ 5928 h 10000"/>
                <a:gd name="connsiteX77" fmla="*/ 5216 w 9938"/>
                <a:gd name="connsiteY77" fmla="*/ 6013 h 10000"/>
                <a:gd name="connsiteX78" fmla="*/ 4984 w 9938"/>
                <a:gd name="connsiteY78" fmla="*/ 6100 h 10000"/>
                <a:gd name="connsiteX79" fmla="*/ 4708 w 9938"/>
                <a:gd name="connsiteY79" fmla="*/ 6226 h 10000"/>
                <a:gd name="connsiteX80" fmla="*/ 4390 w 9938"/>
                <a:gd name="connsiteY80" fmla="*/ 6355 h 10000"/>
                <a:gd name="connsiteX81" fmla="*/ 4049 w 9938"/>
                <a:gd name="connsiteY81" fmla="*/ 6483 h 10000"/>
                <a:gd name="connsiteX82" fmla="*/ 3700 w 9938"/>
                <a:gd name="connsiteY82" fmla="*/ 6637 h 10000"/>
                <a:gd name="connsiteX83" fmla="*/ 3342 w 9938"/>
                <a:gd name="connsiteY83" fmla="*/ 6781 h 10000"/>
                <a:gd name="connsiteX84" fmla="*/ 2990 w 9938"/>
                <a:gd name="connsiteY84" fmla="*/ 6925 h 10000"/>
                <a:gd name="connsiteX85" fmla="*/ 2659 w 9938"/>
                <a:gd name="connsiteY85" fmla="*/ 7082 h 10000"/>
                <a:gd name="connsiteX86" fmla="*/ 2349 w 9938"/>
                <a:gd name="connsiteY86" fmla="*/ 7208 h 10000"/>
                <a:gd name="connsiteX87" fmla="*/ 2065 w 9938"/>
                <a:gd name="connsiteY87" fmla="*/ 7325 h 10000"/>
                <a:gd name="connsiteX88" fmla="*/ 1834 w 9938"/>
                <a:gd name="connsiteY88" fmla="*/ 7423 h 10000"/>
                <a:gd name="connsiteX89" fmla="*/ 1657 w 9938"/>
                <a:gd name="connsiteY89" fmla="*/ 7480 h 10000"/>
                <a:gd name="connsiteX90" fmla="*/ 1537 w 9938"/>
                <a:gd name="connsiteY90" fmla="*/ 7538 h 10000"/>
                <a:gd name="connsiteX91" fmla="*/ 1500 w 9938"/>
                <a:gd name="connsiteY91" fmla="*/ 7551 h 10000"/>
                <a:gd name="connsiteX92" fmla="*/ 1407 w 9938"/>
                <a:gd name="connsiteY92" fmla="*/ 7480 h 10000"/>
                <a:gd name="connsiteX93" fmla="*/ 1318 w 9938"/>
                <a:gd name="connsiteY93" fmla="*/ 7410 h 10000"/>
                <a:gd name="connsiteX94" fmla="*/ 1235 w 9938"/>
                <a:gd name="connsiteY94" fmla="*/ 7339 h 10000"/>
                <a:gd name="connsiteX95" fmla="*/ 1144 w 9938"/>
                <a:gd name="connsiteY95" fmla="*/ 7254 h 10000"/>
                <a:gd name="connsiteX96" fmla="*/ 1052 w 9938"/>
                <a:gd name="connsiteY96" fmla="*/ 7178 h 10000"/>
                <a:gd name="connsiteX97" fmla="*/ 961 w 9938"/>
                <a:gd name="connsiteY97" fmla="*/ 7095 h 10000"/>
                <a:gd name="connsiteX98" fmla="*/ 876 w 9938"/>
                <a:gd name="connsiteY98" fmla="*/ 7024 h 10000"/>
                <a:gd name="connsiteX99" fmla="*/ 787 w 9938"/>
                <a:gd name="connsiteY99" fmla="*/ 6941 h 10000"/>
                <a:gd name="connsiteX100" fmla="*/ 698 w 9938"/>
                <a:gd name="connsiteY100" fmla="*/ 6869 h 10000"/>
                <a:gd name="connsiteX101" fmla="*/ 603 w 9938"/>
                <a:gd name="connsiteY101" fmla="*/ 6798 h 10000"/>
                <a:gd name="connsiteX102" fmla="*/ 520 w 9938"/>
                <a:gd name="connsiteY102" fmla="*/ 6711 h 10000"/>
                <a:gd name="connsiteX103" fmla="*/ 425 w 9938"/>
                <a:gd name="connsiteY103" fmla="*/ 6653 h 10000"/>
                <a:gd name="connsiteX104" fmla="*/ 335 w 9938"/>
                <a:gd name="connsiteY104" fmla="*/ 6582 h 10000"/>
                <a:gd name="connsiteX105" fmla="*/ 244 w 9938"/>
                <a:gd name="connsiteY105" fmla="*/ 6511 h 10000"/>
                <a:gd name="connsiteX106" fmla="*/ 153 w 9938"/>
                <a:gd name="connsiteY106" fmla="*/ 6455 h 10000"/>
                <a:gd name="connsiteX107" fmla="*/ 61 w 9938"/>
                <a:gd name="connsiteY107" fmla="*/ 6385 h 10000"/>
                <a:gd name="connsiteX108" fmla="*/ 0 w 9938"/>
                <a:gd name="connsiteY108" fmla="*/ 6551 h 10000"/>
                <a:gd name="connsiteX109" fmla="*/ 15 w 9938"/>
                <a:gd name="connsiteY109" fmla="*/ 6582 h 10000"/>
                <a:gd name="connsiteX110" fmla="*/ 55 w 9938"/>
                <a:gd name="connsiteY110" fmla="*/ 6637 h 10000"/>
                <a:gd name="connsiteX111" fmla="*/ 117 w 9938"/>
                <a:gd name="connsiteY111" fmla="*/ 6698 h 10000"/>
                <a:gd name="connsiteX112" fmla="*/ 196 w 9938"/>
                <a:gd name="connsiteY112" fmla="*/ 6781 h 10000"/>
                <a:gd name="connsiteX113" fmla="*/ 295 w 9938"/>
                <a:gd name="connsiteY113" fmla="*/ 6869 h 10000"/>
                <a:gd name="connsiteX114" fmla="*/ 404 w 9938"/>
                <a:gd name="connsiteY114" fmla="*/ 6967 h 10000"/>
                <a:gd name="connsiteX115" fmla="*/ 508 w 9938"/>
                <a:gd name="connsiteY115" fmla="*/ 7082 h 10000"/>
                <a:gd name="connsiteX116" fmla="*/ 620 w 9938"/>
                <a:gd name="connsiteY116" fmla="*/ 7178 h 10000"/>
                <a:gd name="connsiteX117" fmla="*/ 735 w 9938"/>
                <a:gd name="connsiteY117" fmla="*/ 7296 h 10000"/>
                <a:gd name="connsiteX118" fmla="*/ 841 w 9938"/>
                <a:gd name="connsiteY118" fmla="*/ 7394 h 10000"/>
                <a:gd name="connsiteX119" fmla="*/ 951 w 9938"/>
                <a:gd name="connsiteY119" fmla="*/ 7480 h 10000"/>
                <a:gd name="connsiteX120" fmla="*/ 1040 w 9938"/>
                <a:gd name="connsiteY120" fmla="*/ 7566 h 10000"/>
                <a:gd name="connsiteX121" fmla="*/ 1113 w 9938"/>
                <a:gd name="connsiteY121" fmla="*/ 7653 h 10000"/>
                <a:gd name="connsiteX122" fmla="*/ 1175 w 9938"/>
                <a:gd name="connsiteY122" fmla="*/ 7694 h 10000"/>
                <a:gd name="connsiteX123" fmla="*/ 1218 w 9938"/>
                <a:gd name="connsiteY123" fmla="*/ 7738 h 10000"/>
                <a:gd name="connsiteX124" fmla="*/ 1230 w 9938"/>
                <a:gd name="connsiteY124" fmla="*/ 7753 h 10000"/>
                <a:gd name="connsiteX125" fmla="*/ 1223 w 9938"/>
                <a:gd name="connsiteY125" fmla="*/ 7753 h 10000"/>
                <a:gd name="connsiteX126" fmla="*/ 1200 w 9938"/>
                <a:gd name="connsiteY126" fmla="*/ 7766 h 10000"/>
                <a:gd name="connsiteX127" fmla="*/ 1175 w 9938"/>
                <a:gd name="connsiteY127" fmla="*/ 7795 h 10000"/>
                <a:gd name="connsiteX128" fmla="*/ 1144 w 9938"/>
                <a:gd name="connsiteY128" fmla="*/ 7836 h 10000"/>
                <a:gd name="connsiteX129" fmla="*/ 1102 w 9938"/>
                <a:gd name="connsiteY129" fmla="*/ 7865 h 10000"/>
                <a:gd name="connsiteX130" fmla="*/ 1068 w 9938"/>
                <a:gd name="connsiteY130" fmla="*/ 7907 h 10000"/>
                <a:gd name="connsiteX131" fmla="*/ 1040 w 9938"/>
                <a:gd name="connsiteY131" fmla="*/ 7950 h 10000"/>
                <a:gd name="connsiteX132" fmla="*/ 1011 w 9938"/>
                <a:gd name="connsiteY132" fmla="*/ 7993 h 10000"/>
                <a:gd name="connsiteX133" fmla="*/ 2776 w 9938"/>
                <a:gd name="connsiteY133" fmla="*/ 9944 h 10000"/>
                <a:gd name="connsiteX134" fmla="*/ 2813 w 9938"/>
                <a:gd name="connsiteY134" fmla="*/ 9987 h 10000"/>
                <a:gd name="connsiteX135" fmla="*/ 2840 w 9938"/>
                <a:gd name="connsiteY135" fmla="*/ 10000 h 10000"/>
                <a:gd name="connsiteX136" fmla="*/ 2873 w 9938"/>
                <a:gd name="connsiteY136" fmla="*/ 10000 h 10000"/>
                <a:gd name="connsiteX137" fmla="*/ 2908 w 9938"/>
                <a:gd name="connsiteY137" fmla="*/ 9928 h 10000"/>
                <a:gd name="connsiteX138" fmla="*/ 1391 w 9938"/>
                <a:gd name="connsiteY138" fmla="*/ 8106 h 10000"/>
                <a:gd name="connsiteX139" fmla="*/ 1494 w 9938"/>
                <a:gd name="connsiteY139" fmla="*/ 8050 h 10000"/>
                <a:gd name="connsiteX140" fmla="*/ 1670 w 9938"/>
                <a:gd name="connsiteY140" fmla="*/ 7963 h 10000"/>
                <a:gd name="connsiteX141" fmla="*/ 1900 w 9938"/>
                <a:gd name="connsiteY141" fmla="*/ 7836 h 10000"/>
                <a:gd name="connsiteX142" fmla="*/ 2179 w 9938"/>
                <a:gd name="connsiteY142" fmla="*/ 7694 h 10000"/>
                <a:gd name="connsiteX143" fmla="*/ 2495 w 9938"/>
                <a:gd name="connsiteY143" fmla="*/ 7551 h 10000"/>
                <a:gd name="connsiteX144" fmla="*/ 2840 w 9938"/>
                <a:gd name="connsiteY144" fmla="*/ 7394 h 10000"/>
                <a:gd name="connsiteX145" fmla="*/ 3207 w 9938"/>
                <a:gd name="connsiteY145" fmla="*/ 7208 h 10000"/>
                <a:gd name="connsiteX146" fmla="*/ 3569 w 9938"/>
                <a:gd name="connsiteY146" fmla="*/ 7038 h 10000"/>
                <a:gd name="connsiteX147" fmla="*/ 3937 w 9938"/>
                <a:gd name="connsiteY147" fmla="*/ 6881 h 10000"/>
                <a:gd name="connsiteX148" fmla="*/ 4283 w 9938"/>
                <a:gd name="connsiteY148" fmla="*/ 6711 h 10000"/>
                <a:gd name="connsiteX149" fmla="*/ 4605 w 9938"/>
                <a:gd name="connsiteY149" fmla="*/ 6569 h 10000"/>
                <a:gd name="connsiteX150" fmla="*/ 4893 w 9938"/>
                <a:gd name="connsiteY150" fmla="*/ 6426 h 10000"/>
                <a:gd name="connsiteX151" fmla="*/ 5142 w 9938"/>
                <a:gd name="connsiteY151" fmla="*/ 6326 h 10000"/>
                <a:gd name="connsiteX152" fmla="*/ 5324 w 9938"/>
                <a:gd name="connsiteY152" fmla="*/ 6226 h 10000"/>
                <a:gd name="connsiteX153" fmla="*/ 5448 w 9938"/>
                <a:gd name="connsiteY153" fmla="*/ 6170 h 10000"/>
                <a:gd name="connsiteX154" fmla="*/ 5486 w 9938"/>
                <a:gd name="connsiteY154" fmla="*/ 6158 h 10000"/>
                <a:gd name="connsiteX155" fmla="*/ 5556 w 9938"/>
                <a:gd name="connsiteY155" fmla="*/ 6255 h 10000"/>
                <a:gd name="connsiteX156" fmla="*/ 5628 w 9938"/>
                <a:gd name="connsiteY156" fmla="*/ 6355 h 10000"/>
                <a:gd name="connsiteX157" fmla="*/ 5707 w 9938"/>
                <a:gd name="connsiteY157" fmla="*/ 6455 h 10000"/>
                <a:gd name="connsiteX158" fmla="*/ 5788 w 9938"/>
                <a:gd name="connsiteY158" fmla="*/ 6569 h 10000"/>
                <a:gd name="connsiteX159" fmla="*/ 5855 w 9938"/>
                <a:gd name="connsiteY159" fmla="*/ 6683 h 10000"/>
                <a:gd name="connsiteX160" fmla="*/ 5928 w 9938"/>
                <a:gd name="connsiteY160" fmla="*/ 6798 h 10000"/>
                <a:gd name="connsiteX161" fmla="*/ 5997 w 9938"/>
                <a:gd name="connsiteY161" fmla="*/ 6910 h 10000"/>
                <a:gd name="connsiteX162" fmla="*/ 6066 w 9938"/>
                <a:gd name="connsiteY162" fmla="*/ 7038 h 10000"/>
                <a:gd name="connsiteX163" fmla="*/ 6061 w 9938"/>
                <a:gd name="connsiteY163" fmla="*/ 7464 h 10000"/>
                <a:gd name="connsiteX164" fmla="*/ 6032 w 9938"/>
                <a:gd name="connsiteY164" fmla="*/ 7865 h 10000"/>
                <a:gd name="connsiteX165" fmla="*/ 5997 w 9938"/>
                <a:gd name="connsiteY165" fmla="*/ 8279 h 10000"/>
                <a:gd name="connsiteX166" fmla="*/ 5964 w 9938"/>
                <a:gd name="connsiteY166" fmla="*/ 8649 h 10000"/>
                <a:gd name="connsiteX167" fmla="*/ 5917 w 9938"/>
                <a:gd name="connsiteY167" fmla="*/ 8519 h 10000"/>
                <a:gd name="connsiteX168" fmla="*/ 5865 w 9938"/>
                <a:gd name="connsiteY168" fmla="*/ 8391 h 10000"/>
                <a:gd name="connsiteX169" fmla="*/ 5822 w 9938"/>
                <a:gd name="connsiteY169" fmla="*/ 8263 h 10000"/>
                <a:gd name="connsiteX170" fmla="*/ 5778 w 9938"/>
                <a:gd name="connsiteY170" fmla="*/ 8146 h 10000"/>
                <a:gd name="connsiteX171" fmla="*/ 5730 w 9938"/>
                <a:gd name="connsiteY171" fmla="*/ 8020 h 10000"/>
                <a:gd name="connsiteX172" fmla="*/ 5686 w 9938"/>
                <a:gd name="connsiteY172" fmla="*/ 7907 h 10000"/>
                <a:gd name="connsiteX173" fmla="*/ 5634 w 9938"/>
                <a:gd name="connsiteY173" fmla="*/ 7795 h 10000"/>
                <a:gd name="connsiteX174" fmla="*/ 5577 w 9938"/>
                <a:gd name="connsiteY174" fmla="*/ 7694 h 10000"/>
                <a:gd name="connsiteX175" fmla="*/ 5623 w 9938"/>
                <a:gd name="connsiteY175" fmla="*/ 7694 h 10000"/>
                <a:gd name="connsiteX176" fmla="*/ 5669 w 9938"/>
                <a:gd name="connsiteY176" fmla="*/ 7738 h 10000"/>
                <a:gd name="connsiteX177" fmla="*/ 5713 w 9938"/>
                <a:gd name="connsiteY177" fmla="*/ 7808 h 10000"/>
                <a:gd name="connsiteX178" fmla="*/ 5753 w 9938"/>
                <a:gd name="connsiteY178" fmla="*/ 7895 h 10000"/>
                <a:gd name="connsiteX179" fmla="*/ 5801 w 9938"/>
                <a:gd name="connsiteY179" fmla="*/ 7980 h 10000"/>
                <a:gd name="connsiteX180" fmla="*/ 5844 w 9938"/>
                <a:gd name="connsiteY180" fmla="*/ 8007 h 10000"/>
                <a:gd name="connsiteX181" fmla="*/ 5888 w 9938"/>
                <a:gd name="connsiteY181" fmla="*/ 8007 h 10000"/>
                <a:gd name="connsiteX182" fmla="*/ 5938 w 9938"/>
                <a:gd name="connsiteY182" fmla="*/ 7950 h 10000"/>
                <a:gd name="connsiteX183" fmla="*/ 5895 w 9938"/>
                <a:gd name="connsiteY183" fmla="*/ 7753 h 10000"/>
                <a:gd name="connsiteX184" fmla="*/ 5838 w 9938"/>
                <a:gd name="connsiteY184" fmla="*/ 7566 h 10000"/>
                <a:gd name="connsiteX185" fmla="*/ 5778 w 9938"/>
                <a:gd name="connsiteY185" fmla="*/ 7410 h 10000"/>
                <a:gd name="connsiteX186" fmla="*/ 5707 w 9938"/>
                <a:gd name="connsiteY186" fmla="*/ 7239 h 10000"/>
                <a:gd name="connsiteX187" fmla="*/ 5634 w 9938"/>
                <a:gd name="connsiteY187" fmla="*/ 7095 h 10000"/>
                <a:gd name="connsiteX188" fmla="*/ 5556 w 9938"/>
                <a:gd name="connsiteY188" fmla="*/ 6967 h 10000"/>
                <a:gd name="connsiteX189" fmla="*/ 5476 w 9938"/>
                <a:gd name="connsiteY189" fmla="*/ 6854 h 10000"/>
                <a:gd name="connsiteX190" fmla="*/ 5401 w 9938"/>
                <a:gd name="connsiteY190" fmla="*/ 6753 h 10000"/>
                <a:gd name="connsiteX191" fmla="*/ 5453 w 9938"/>
                <a:gd name="connsiteY191" fmla="*/ 6766 h 10000"/>
                <a:gd name="connsiteX192" fmla="*/ 5504 w 9938"/>
                <a:gd name="connsiteY192" fmla="*/ 6781 h 10000"/>
                <a:gd name="connsiteX193" fmla="*/ 5556 w 9938"/>
                <a:gd name="connsiteY193" fmla="*/ 6811 h 10000"/>
                <a:gd name="connsiteX194" fmla="*/ 5608 w 9938"/>
                <a:gd name="connsiteY194" fmla="*/ 6854 h 10000"/>
                <a:gd name="connsiteX195" fmla="*/ 5662 w 9938"/>
                <a:gd name="connsiteY195" fmla="*/ 6881 h 10000"/>
                <a:gd name="connsiteX196" fmla="*/ 5713 w 9938"/>
                <a:gd name="connsiteY196" fmla="*/ 6925 h 10000"/>
                <a:gd name="connsiteX197" fmla="*/ 5759 w 9938"/>
                <a:gd name="connsiteY197" fmla="*/ 6981 h 10000"/>
                <a:gd name="connsiteX198" fmla="*/ 5806 w 9938"/>
                <a:gd name="connsiteY198" fmla="*/ 7038 h 10000"/>
                <a:gd name="connsiteX199" fmla="*/ 5832 w 9938"/>
                <a:gd name="connsiteY199" fmla="*/ 7053 h 10000"/>
                <a:gd name="connsiteX200" fmla="*/ 5855 w 9938"/>
                <a:gd name="connsiteY200" fmla="*/ 7108 h 10000"/>
                <a:gd name="connsiteX201" fmla="*/ 5883 w 9938"/>
                <a:gd name="connsiteY201" fmla="*/ 7178 h 10000"/>
                <a:gd name="connsiteX202" fmla="*/ 5901 w 9938"/>
                <a:gd name="connsiteY202" fmla="*/ 7225 h 10000"/>
                <a:gd name="connsiteX203" fmla="*/ 5928 w 9938"/>
                <a:gd name="connsiteY203" fmla="*/ 7296 h 10000"/>
                <a:gd name="connsiteX204" fmla="*/ 5952 w 9938"/>
                <a:gd name="connsiteY204" fmla="*/ 7310 h 10000"/>
                <a:gd name="connsiteX205" fmla="*/ 5979 w 9938"/>
                <a:gd name="connsiteY205" fmla="*/ 7296 h 10000"/>
                <a:gd name="connsiteX206" fmla="*/ 6014 w 9938"/>
                <a:gd name="connsiteY206" fmla="*/ 7225 h 10000"/>
                <a:gd name="connsiteX207" fmla="*/ 5969 w 9938"/>
                <a:gd name="connsiteY207" fmla="*/ 7082 h 10000"/>
                <a:gd name="connsiteX208" fmla="*/ 5917 w 9938"/>
                <a:gd name="connsiteY208" fmla="*/ 6967 h 10000"/>
                <a:gd name="connsiteX209" fmla="*/ 5855 w 9938"/>
                <a:gd name="connsiteY209" fmla="*/ 6869 h 10000"/>
                <a:gd name="connsiteX210" fmla="*/ 5801 w 9938"/>
                <a:gd name="connsiteY210" fmla="*/ 6781 h 10000"/>
                <a:gd name="connsiteX211" fmla="*/ 5730 w 9938"/>
                <a:gd name="connsiteY211" fmla="*/ 6711 h 10000"/>
                <a:gd name="connsiteX212" fmla="*/ 5669 w 9938"/>
                <a:gd name="connsiteY212" fmla="*/ 6669 h 10000"/>
                <a:gd name="connsiteX213" fmla="*/ 5598 w 9938"/>
                <a:gd name="connsiteY213" fmla="*/ 6597 h 10000"/>
                <a:gd name="connsiteX214" fmla="*/ 5531 w 9938"/>
                <a:gd name="connsiteY214" fmla="*/ 6551 h 10000"/>
                <a:gd name="connsiteX215" fmla="*/ 5492 w 9938"/>
                <a:gd name="connsiteY215" fmla="*/ 6511 h 10000"/>
                <a:gd name="connsiteX216" fmla="*/ 5448 w 9938"/>
                <a:gd name="connsiteY216" fmla="*/ 6496 h 10000"/>
                <a:gd name="connsiteX217" fmla="*/ 5407 w 9938"/>
                <a:gd name="connsiteY217" fmla="*/ 6496 h 10000"/>
                <a:gd name="connsiteX218" fmla="*/ 5372 w 9938"/>
                <a:gd name="connsiteY218" fmla="*/ 6569 h 10000"/>
                <a:gd name="connsiteX219" fmla="*/ 5372 w 9938"/>
                <a:gd name="connsiteY219" fmla="*/ 6610 h 10000"/>
                <a:gd name="connsiteX220" fmla="*/ 5379 w 9938"/>
                <a:gd name="connsiteY220" fmla="*/ 6669 h 10000"/>
                <a:gd name="connsiteX221" fmla="*/ 5384 w 9938"/>
                <a:gd name="connsiteY221" fmla="*/ 6698 h 10000"/>
                <a:gd name="connsiteX222" fmla="*/ 5401 w 9938"/>
                <a:gd name="connsiteY222" fmla="*/ 6724 h 10000"/>
                <a:gd name="connsiteX223" fmla="*/ 5356 w 9938"/>
                <a:gd name="connsiteY223" fmla="*/ 6766 h 10000"/>
                <a:gd name="connsiteX224" fmla="*/ 5300 w 9938"/>
                <a:gd name="connsiteY224" fmla="*/ 6781 h 10000"/>
                <a:gd name="connsiteX225" fmla="*/ 5262 w 9938"/>
                <a:gd name="connsiteY225" fmla="*/ 6811 h 10000"/>
                <a:gd name="connsiteX226" fmla="*/ 5257 w 9938"/>
                <a:gd name="connsiteY226" fmla="*/ 6941 h 10000"/>
                <a:gd name="connsiteX227" fmla="*/ 5312 w 9938"/>
                <a:gd name="connsiteY227" fmla="*/ 6995 h 10000"/>
                <a:gd name="connsiteX228" fmla="*/ 5362 w 9938"/>
                <a:gd name="connsiteY228" fmla="*/ 7038 h 10000"/>
                <a:gd name="connsiteX229" fmla="*/ 5412 w 9938"/>
                <a:gd name="connsiteY229" fmla="*/ 7095 h 10000"/>
                <a:gd name="connsiteX230" fmla="*/ 5469 w 9938"/>
                <a:gd name="connsiteY230" fmla="*/ 7123 h 10000"/>
                <a:gd name="connsiteX231" fmla="*/ 5515 w 9938"/>
                <a:gd name="connsiteY231" fmla="*/ 7178 h 10000"/>
                <a:gd name="connsiteX232" fmla="*/ 5572 w 9938"/>
                <a:gd name="connsiteY232" fmla="*/ 7239 h 10000"/>
                <a:gd name="connsiteX233" fmla="*/ 5618 w 9938"/>
                <a:gd name="connsiteY233" fmla="*/ 7325 h 10000"/>
                <a:gd name="connsiteX234" fmla="*/ 5662 w 9938"/>
                <a:gd name="connsiteY234" fmla="*/ 7410 h 10000"/>
                <a:gd name="connsiteX235" fmla="*/ 5623 w 9938"/>
                <a:gd name="connsiteY235" fmla="*/ 7423 h 10000"/>
                <a:gd name="connsiteX236" fmla="*/ 5577 w 9938"/>
                <a:gd name="connsiteY236" fmla="*/ 7423 h 10000"/>
                <a:gd name="connsiteX237" fmla="*/ 5537 w 9938"/>
                <a:gd name="connsiteY237" fmla="*/ 7410 h 10000"/>
                <a:gd name="connsiteX238" fmla="*/ 5492 w 9938"/>
                <a:gd name="connsiteY238" fmla="*/ 7367 h 10000"/>
                <a:gd name="connsiteX239" fmla="*/ 5448 w 9938"/>
                <a:gd name="connsiteY239" fmla="*/ 7339 h 10000"/>
                <a:gd name="connsiteX240" fmla="*/ 5401 w 9938"/>
                <a:gd name="connsiteY240" fmla="*/ 7325 h 10000"/>
                <a:gd name="connsiteX241" fmla="*/ 5362 w 9938"/>
                <a:gd name="connsiteY241" fmla="*/ 7353 h 10000"/>
                <a:gd name="connsiteX242" fmla="*/ 5317 w 9938"/>
                <a:gd name="connsiteY242" fmla="*/ 7410 h 10000"/>
                <a:gd name="connsiteX243" fmla="*/ 5334 w 9938"/>
                <a:gd name="connsiteY243" fmla="*/ 7580 h 10000"/>
                <a:gd name="connsiteX244" fmla="*/ 5372 w 9938"/>
                <a:gd name="connsiteY244" fmla="*/ 7738 h 10000"/>
                <a:gd name="connsiteX245" fmla="*/ 5418 w 9938"/>
                <a:gd name="connsiteY245" fmla="*/ 7850 h 10000"/>
                <a:gd name="connsiteX246" fmla="*/ 5476 w 9938"/>
                <a:gd name="connsiteY246" fmla="*/ 7963 h 10000"/>
                <a:gd name="connsiteX247" fmla="*/ 5531 w 9938"/>
                <a:gd name="connsiteY247" fmla="*/ 8078 h 10000"/>
                <a:gd name="connsiteX248" fmla="*/ 5592 w 9938"/>
                <a:gd name="connsiteY248" fmla="*/ 8206 h 10000"/>
                <a:gd name="connsiteX249" fmla="*/ 5634 w 9938"/>
                <a:gd name="connsiteY249" fmla="*/ 8376 h 10000"/>
                <a:gd name="connsiteX250" fmla="*/ 5674 w 9938"/>
                <a:gd name="connsiteY250" fmla="*/ 8547 h 10000"/>
                <a:gd name="connsiteX251" fmla="*/ 5572 w 9938"/>
                <a:gd name="connsiteY251" fmla="*/ 8606 h 10000"/>
                <a:gd name="connsiteX252" fmla="*/ 5458 w 9938"/>
                <a:gd name="connsiteY252" fmla="*/ 8664 h 10000"/>
                <a:gd name="connsiteX253" fmla="*/ 5356 w 9938"/>
                <a:gd name="connsiteY253" fmla="*/ 8750 h 10000"/>
                <a:gd name="connsiteX254" fmla="*/ 5252 w 9938"/>
                <a:gd name="connsiteY254" fmla="*/ 8835 h 10000"/>
                <a:gd name="connsiteX255" fmla="*/ 5148 w 9938"/>
                <a:gd name="connsiteY255" fmla="*/ 8920 h 10000"/>
                <a:gd name="connsiteX256" fmla="*/ 5040 w 9938"/>
                <a:gd name="connsiteY256" fmla="*/ 8977 h 10000"/>
                <a:gd name="connsiteX257" fmla="*/ 4930 w 9938"/>
                <a:gd name="connsiteY257" fmla="*/ 9033 h 10000"/>
                <a:gd name="connsiteX258" fmla="*/ 4826 w 9938"/>
                <a:gd name="connsiteY258" fmla="*/ 9048 h 10000"/>
                <a:gd name="connsiteX259" fmla="*/ 4848 w 9938"/>
                <a:gd name="connsiteY259" fmla="*/ 8693 h 10000"/>
                <a:gd name="connsiteX260" fmla="*/ 4858 w 9938"/>
                <a:gd name="connsiteY260" fmla="*/ 8292 h 10000"/>
                <a:gd name="connsiteX261" fmla="*/ 4848 w 9938"/>
                <a:gd name="connsiteY261" fmla="*/ 7907 h 10000"/>
                <a:gd name="connsiteX262" fmla="*/ 4826 w 9938"/>
                <a:gd name="connsiteY262" fmla="*/ 7551 h 10000"/>
                <a:gd name="connsiteX263" fmla="*/ 4797 w 9938"/>
                <a:gd name="connsiteY263" fmla="*/ 7437 h 10000"/>
                <a:gd name="connsiteX264" fmla="*/ 4769 w 9938"/>
                <a:gd name="connsiteY264" fmla="*/ 7310 h 10000"/>
                <a:gd name="connsiteX265" fmla="*/ 4735 w 9938"/>
                <a:gd name="connsiteY265" fmla="*/ 7194 h 10000"/>
                <a:gd name="connsiteX266" fmla="*/ 4684 w 9938"/>
                <a:gd name="connsiteY266" fmla="*/ 7151 h 10000"/>
                <a:gd name="connsiteX267" fmla="*/ 4632 w 9938"/>
                <a:gd name="connsiteY267" fmla="*/ 7394 h 10000"/>
                <a:gd name="connsiteX268" fmla="*/ 4599 w 9938"/>
                <a:gd name="connsiteY268" fmla="*/ 7639 h 10000"/>
                <a:gd name="connsiteX269" fmla="*/ 4564 w 9938"/>
                <a:gd name="connsiteY269" fmla="*/ 7879 h 10000"/>
                <a:gd name="connsiteX270" fmla="*/ 4507 w 9938"/>
                <a:gd name="connsiteY270" fmla="*/ 8106 h 10000"/>
                <a:gd name="connsiteX271" fmla="*/ 4283 w 9938"/>
                <a:gd name="connsiteY271" fmla="*/ 7151 h 10000"/>
                <a:gd name="connsiteX272" fmla="*/ 4214 w 9938"/>
                <a:gd name="connsiteY272" fmla="*/ 7151 h 10000"/>
                <a:gd name="connsiteX273" fmla="*/ 4214 w 9938"/>
                <a:gd name="connsiteY273" fmla="*/ 7310 h 10000"/>
                <a:gd name="connsiteX274" fmla="*/ 4262 w 9938"/>
                <a:gd name="connsiteY274" fmla="*/ 7480 h 10000"/>
                <a:gd name="connsiteX275" fmla="*/ 4301 w 9938"/>
                <a:gd name="connsiteY275" fmla="*/ 7666 h 10000"/>
                <a:gd name="connsiteX276" fmla="*/ 4332 w 9938"/>
                <a:gd name="connsiteY276" fmla="*/ 7850 h 10000"/>
                <a:gd name="connsiteX277" fmla="*/ 4366 w 9938"/>
                <a:gd name="connsiteY277" fmla="*/ 8050 h 10000"/>
                <a:gd name="connsiteX278" fmla="*/ 4395 w 9938"/>
                <a:gd name="connsiteY278" fmla="*/ 8221 h 10000"/>
                <a:gd name="connsiteX279" fmla="*/ 4423 w 9938"/>
                <a:gd name="connsiteY279" fmla="*/ 8418 h 10000"/>
                <a:gd name="connsiteX280" fmla="*/ 4442 w 9938"/>
                <a:gd name="connsiteY280" fmla="*/ 8635 h 10000"/>
                <a:gd name="connsiteX281" fmla="*/ 4463 w 9938"/>
                <a:gd name="connsiteY281" fmla="*/ 8835 h 10000"/>
                <a:gd name="connsiteX282" fmla="*/ 4514 w 9938"/>
                <a:gd name="connsiteY282" fmla="*/ 8805 h 10000"/>
                <a:gd name="connsiteX283" fmla="*/ 4559 w 9938"/>
                <a:gd name="connsiteY283" fmla="*/ 8723 h 10000"/>
                <a:gd name="connsiteX284" fmla="*/ 4594 w 9938"/>
                <a:gd name="connsiteY284" fmla="*/ 8635 h 10000"/>
                <a:gd name="connsiteX285" fmla="*/ 4626 w 9938"/>
                <a:gd name="connsiteY285" fmla="*/ 8534 h 10000"/>
                <a:gd name="connsiteX286" fmla="*/ 4649 w 9938"/>
                <a:gd name="connsiteY286" fmla="*/ 8418 h 10000"/>
                <a:gd name="connsiteX287" fmla="*/ 4674 w 9938"/>
                <a:gd name="connsiteY287" fmla="*/ 8292 h 10000"/>
                <a:gd name="connsiteX288" fmla="*/ 4692 w 9938"/>
                <a:gd name="connsiteY288" fmla="*/ 8178 h 10000"/>
                <a:gd name="connsiteX289" fmla="*/ 4714 w 9938"/>
                <a:gd name="connsiteY289" fmla="*/ 8066 h 10000"/>
                <a:gd name="connsiteX290" fmla="*/ 4735 w 9938"/>
                <a:gd name="connsiteY290" fmla="*/ 8178 h 10000"/>
                <a:gd name="connsiteX291" fmla="*/ 4725 w 9938"/>
                <a:gd name="connsiteY291" fmla="*/ 8432 h 10000"/>
                <a:gd name="connsiteX292" fmla="*/ 4698 w 9938"/>
                <a:gd name="connsiteY292" fmla="*/ 8705 h 10000"/>
                <a:gd name="connsiteX293" fmla="*/ 4674 w 9938"/>
                <a:gd name="connsiteY293" fmla="*/ 8948 h 10000"/>
                <a:gd name="connsiteX294" fmla="*/ 4632 w 9938"/>
                <a:gd name="connsiteY294" fmla="*/ 9205 h 10000"/>
                <a:gd name="connsiteX295" fmla="*/ 4594 w 9938"/>
                <a:gd name="connsiteY295" fmla="*/ 9459 h 10000"/>
                <a:gd name="connsiteX296" fmla="*/ 4554 w 9938"/>
                <a:gd name="connsiteY296" fmla="*/ 9703 h 10000"/>
                <a:gd name="connsiteX297" fmla="*/ 4759 w 9938"/>
                <a:gd name="connsiteY297" fmla="*/ 9861 h 10000"/>
                <a:gd name="connsiteX298" fmla="*/ 4774 w 9938"/>
                <a:gd name="connsiteY298" fmla="*/ 9673 h 10000"/>
                <a:gd name="connsiteX299" fmla="*/ 4797 w 9938"/>
                <a:gd name="connsiteY299" fmla="*/ 9516 h 10000"/>
                <a:gd name="connsiteX300" fmla="*/ 4914 w 9938"/>
                <a:gd name="connsiteY300" fmla="*/ 9474 h 10000"/>
                <a:gd name="connsiteX301" fmla="*/ 5040 w 9938"/>
                <a:gd name="connsiteY301" fmla="*/ 9389 h 10000"/>
                <a:gd name="connsiteX302" fmla="*/ 5164 w 9938"/>
                <a:gd name="connsiteY302" fmla="*/ 9304 h 10000"/>
                <a:gd name="connsiteX303" fmla="*/ 5289 w 9938"/>
                <a:gd name="connsiteY303" fmla="*/ 9233 h 10000"/>
                <a:gd name="connsiteX304" fmla="*/ 5412 w 9938"/>
                <a:gd name="connsiteY304" fmla="*/ 9148 h 10000"/>
                <a:gd name="connsiteX305" fmla="*/ 5531 w 9938"/>
                <a:gd name="connsiteY305" fmla="*/ 9063 h 10000"/>
                <a:gd name="connsiteX306" fmla="*/ 5657 w 9938"/>
                <a:gd name="connsiteY306" fmla="*/ 8977 h 10000"/>
                <a:gd name="connsiteX307" fmla="*/ 5778 w 9938"/>
                <a:gd name="connsiteY307" fmla="*/ 8920 h 10000"/>
                <a:gd name="connsiteX0" fmla="*/ 5814 w 9927"/>
                <a:gd name="connsiteY0" fmla="*/ 8920 h 10000"/>
                <a:gd name="connsiteX1" fmla="*/ 6246 w 9927"/>
                <a:gd name="connsiteY1" fmla="*/ 8349 h 10000"/>
                <a:gd name="connsiteX2" fmla="*/ 6262 w 9927"/>
                <a:gd name="connsiteY2" fmla="*/ 8066 h 10000"/>
                <a:gd name="connsiteX3" fmla="*/ 6280 w 9927"/>
                <a:gd name="connsiteY3" fmla="*/ 7753 h 10000"/>
                <a:gd name="connsiteX4" fmla="*/ 6301 w 9927"/>
                <a:gd name="connsiteY4" fmla="*/ 7450 h 10000"/>
                <a:gd name="connsiteX5" fmla="*/ 6323 w 9927"/>
                <a:gd name="connsiteY5" fmla="*/ 7151 h 10000"/>
                <a:gd name="connsiteX6" fmla="*/ 6351 w 9927"/>
                <a:gd name="connsiteY6" fmla="*/ 6869 h 10000"/>
                <a:gd name="connsiteX7" fmla="*/ 6376 w 9927"/>
                <a:gd name="connsiteY7" fmla="*/ 6582 h 10000"/>
                <a:gd name="connsiteX8" fmla="*/ 6414 w 9927"/>
                <a:gd name="connsiteY8" fmla="*/ 6298 h 10000"/>
                <a:gd name="connsiteX9" fmla="*/ 6455 w 9927"/>
                <a:gd name="connsiteY9" fmla="*/ 6028 h 10000"/>
                <a:gd name="connsiteX10" fmla="*/ 6500 w 9927"/>
                <a:gd name="connsiteY10" fmla="*/ 5699 h 10000"/>
                <a:gd name="connsiteX11" fmla="*/ 6565 w 9927"/>
                <a:gd name="connsiteY11" fmla="*/ 5370 h 10000"/>
                <a:gd name="connsiteX12" fmla="*/ 6626 w 9927"/>
                <a:gd name="connsiteY12" fmla="*/ 5057 h 10000"/>
                <a:gd name="connsiteX13" fmla="*/ 6706 w 9927"/>
                <a:gd name="connsiteY13" fmla="*/ 4747 h 10000"/>
                <a:gd name="connsiteX14" fmla="*/ 6791 w 9927"/>
                <a:gd name="connsiteY14" fmla="*/ 4448 h 10000"/>
                <a:gd name="connsiteX15" fmla="*/ 6875 w 9927"/>
                <a:gd name="connsiteY15" fmla="*/ 4161 h 10000"/>
                <a:gd name="connsiteX16" fmla="*/ 6975 w 9927"/>
                <a:gd name="connsiteY16" fmla="*/ 3890 h 10000"/>
                <a:gd name="connsiteX17" fmla="*/ 7075 w 9927"/>
                <a:gd name="connsiteY17" fmla="*/ 3634 h 10000"/>
                <a:gd name="connsiteX18" fmla="*/ 7190 w 9927"/>
                <a:gd name="connsiteY18" fmla="*/ 3407 h 10000"/>
                <a:gd name="connsiteX19" fmla="*/ 7302 w 9927"/>
                <a:gd name="connsiteY19" fmla="*/ 3163 h 10000"/>
                <a:gd name="connsiteX20" fmla="*/ 7423 w 9927"/>
                <a:gd name="connsiteY20" fmla="*/ 2980 h 10000"/>
                <a:gd name="connsiteX21" fmla="*/ 7549 w 9927"/>
                <a:gd name="connsiteY21" fmla="*/ 2808 h 10000"/>
                <a:gd name="connsiteX22" fmla="*/ 7679 w 9927"/>
                <a:gd name="connsiteY22" fmla="*/ 2664 h 10000"/>
                <a:gd name="connsiteX23" fmla="*/ 7809 w 9927"/>
                <a:gd name="connsiteY23" fmla="*/ 2521 h 10000"/>
                <a:gd name="connsiteX24" fmla="*/ 7955 w 9927"/>
                <a:gd name="connsiteY24" fmla="*/ 2451 h 10000"/>
                <a:gd name="connsiteX25" fmla="*/ 8094 w 9927"/>
                <a:gd name="connsiteY25" fmla="*/ 2380 h 10000"/>
                <a:gd name="connsiteX26" fmla="*/ 8174 w 9927"/>
                <a:gd name="connsiteY26" fmla="*/ 2606 h 10000"/>
                <a:gd name="connsiteX27" fmla="*/ 8242 w 9927"/>
                <a:gd name="connsiteY27" fmla="*/ 2808 h 10000"/>
                <a:gd name="connsiteX28" fmla="*/ 8318 w 9927"/>
                <a:gd name="connsiteY28" fmla="*/ 3008 h 10000"/>
                <a:gd name="connsiteX29" fmla="*/ 8396 w 9927"/>
                <a:gd name="connsiteY29" fmla="*/ 3163 h 10000"/>
                <a:gd name="connsiteX30" fmla="*/ 8489 w 9927"/>
                <a:gd name="connsiteY30" fmla="*/ 3322 h 10000"/>
                <a:gd name="connsiteX31" fmla="*/ 8588 w 9927"/>
                <a:gd name="connsiteY31" fmla="*/ 3448 h 10000"/>
                <a:gd name="connsiteX32" fmla="*/ 8720 w 9927"/>
                <a:gd name="connsiteY32" fmla="*/ 3577 h 10000"/>
                <a:gd name="connsiteX33" fmla="*/ 8879 w 9927"/>
                <a:gd name="connsiteY33" fmla="*/ 3690 h 10000"/>
                <a:gd name="connsiteX34" fmla="*/ 8972 w 9927"/>
                <a:gd name="connsiteY34" fmla="*/ 3749 h 10000"/>
                <a:gd name="connsiteX35" fmla="*/ 9059 w 9927"/>
                <a:gd name="connsiteY35" fmla="*/ 3765 h 10000"/>
                <a:gd name="connsiteX36" fmla="*/ 9146 w 9927"/>
                <a:gd name="connsiteY36" fmla="*/ 3778 h 10000"/>
                <a:gd name="connsiteX37" fmla="*/ 9233 w 9927"/>
                <a:gd name="connsiteY37" fmla="*/ 3778 h 10000"/>
                <a:gd name="connsiteX38" fmla="*/ 9318 w 9927"/>
                <a:gd name="connsiteY38" fmla="*/ 3749 h 10000"/>
                <a:gd name="connsiteX39" fmla="*/ 9396 w 9927"/>
                <a:gd name="connsiteY39" fmla="*/ 3703 h 10000"/>
                <a:gd name="connsiteX40" fmla="*/ 9482 w 9927"/>
                <a:gd name="connsiteY40" fmla="*/ 3662 h 10000"/>
                <a:gd name="connsiteX41" fmla="*/ 9562 w 9927"/>
                <a:gd name="connsiteY41" fmla="*/ 3577 h 10000"/>
                <a:gd name="connsiteX42" fmla="*/ 9638 w 9927"/>
                <a:gd name="connsiteY42" fmla="*/ 3522 h 10000"/>
                <a:gd name="connsiteX43" fmla="*/ 9711 w 9927"/>
                <a:gd name="connsiteY43" fmla="*/ 3421 h 10000"/>
                <a:gd name="connsiteX44" fmla="*/ 9790 w 9927"/>
                <a:gd name="connsiteY44" fmla="*/ 3322 h 10000"/>
                <a:gd name="connsiteX45" fmla="*/ 9865 w 9927"/>
                <a:gd name="connsiteY45" fmla="*/ 3208 h 10000"/>
                <a:gd name="connsiteX46" fmla="*/ 9927 w 9927"/>
                <a:gd name="connsiteY46" fmla="*/ 3080 h 10000"/>
                <a:gd name="connsiteX47" fmla="*/ 8582 w 9927"/>
                <a:gd name="connsiteY47" fmla="*/ 2763 h 10000"/>
                <a:gd name="connsiteX48" fmla="*/ 8467 w 9927"/>
                <a:gd name="connsiteY48" fmla="*/ 2593 h 10000"/>
                <a:gd name="connsiteX49" fmla="*/ 8418 w 9927"/>
                <a:gd name="connsiteY49" fmla="*/ 2478 h 10000"/>
                <a:gd name="connsiteX50" fmla="*/ 8374 w 9927"/>
                <a:gd name="connsiteY50" fmla="*/ 2351 h 10000"/>
                <a:gd name="connsiteX51" fmla="*/ 8396 w 9927"/>
                <a:gd name="connsiteY51" fmla="*/ 2295 h 10000"/>
                <a:gd name="connsiteX52" fmla="*/ 8413 w 9927"/>
                <a:gd name="connsiteY52" fmla="*/ 2238 h 10000"/>
                <a:gd name="connsiteX53" fmla="*/ 8430 w 9927"/>
                <a:gd name="connsiteY53" fmla="*/ 2168 h 10000"/>
                <a:gd name="connsiteX54" fmla="*/ 8446 w 9927"/>
                <a:gd name="connsiteY54" fmla="*/ 2112 h 10000"/>
                <a:gd name="connsiteX55" fmla="*/ 8495 w 9927"/>
                <a:gd name="connsiteY55" fmla="*/ 1753 h 10000"/>
                <a:gd name="connsiteX56" fmla="*/ 8512 w 9927"/>
                <a:gd name="connsiteY56" fmla="*/ 1397 h 10000"/>
                <a:gd name="connsiteX57" fmla="*/ 8512 w 9927"/>
                <a:gd name="connsiteY57" fmla="*/ 1042 h 10000"/>
                <a:gd name="connsiteX58" fmla="*/ 8501 w 9927"/>
                <a:gd name="connsiteY58" fmla="*/ 685 h 10000"/>
                <a:gd name="connsiteX59" fmla="*/ 8467 w 9927"/>
                <a:gd name="connsiteY59" fmla="*/ 330 h 10000"/>
                <a:gd name="connsiteX60" fmla="*/ 8413 w 9927"/>
                <a:gd name="connsiteY60" fmla="*/ 0 h 10000"/>
                <a:gd name="connsiteX61" fmla="*/ 7925 w 9927"/>
                <a:gd name="connsiteY61" fmla="*/ 1925 h 10000"/>
                <a:gd name="connsiteX62" fmla="*/ 7793 w 9927"/>
                <a:gd name="connsiteY62" fmla="*/ 1955 h 10000"/>
                <a:gd name="connsiteX63" fmla="*/ 7668 w 9927"/>
                <a:gd name="connsiteY63" fmla="*/ 2025 h 10000"/>
                <a:gd name="connsiteX64" fmla="*/ 7544 w 9927"/>
                <a:gd name="connsiteY64" fmla="*/ 2112 h 10000"/>
                <a:gd name="connsiteX65" fmla="*/ 7423 w 9927"/>
                <a:gd name="connsiteY65" fmla="*/ 2195 h 10000"/>
                <a:gd name="connsiteX66" fmla="*/ 7307 w 9927"/>
                <a:gd name="connsiteY66" fmla="*/ 2337 h 10000"/>
                <a:gd name="connsiteX67" fmla="*/ 6120 w 9927"/>
                <a:gd name="connsiteY67" fmla="*/ 6569 h 10000"/>
                <a:gd name="connsiteX68" fmla="*/ 6001 w 9927"/>
                <a:gd name="connsiteY68" fmla="*/ 6439 h 10000"/>
                <a:gd name="connsiteX69" fmla="*/ 5902 w 9927"/>
                <a:gd name="connsiteY69" fmla="*/ 6371 h 10000"/>
                <a:gd name="connsiteX70" fmla="*/ 5814 w 9927"/>
                <a:gd name="connsiteY70" fmla="*/ 6284 h 10000"/>
                <a:gd name="connsiteX71" fmla="*/ 5721 w 9927"/>
                <a:gd name="connsiteY71" fmla="*/ 6185 h 10000"/>
                <a:gd name="connsiteX72" fmla="*/ 5638 w 9927"/>
                <a:gd name="connsiteY72" fmla="*/ 6100 h 10000"/>
                <a:gd name="connsiteX73" fmla="*/ 5578 w 9927"/>
                <a:gd name="connsiteY73" fmla="*/ 6000 h 10000"/>
                <a:gd name="connsiteX74" fmla="*/ 5549 w 9927"/>
                <a:gd name="connsiteY74" fmla="*/ 5886 h 10000"/>
                <a:gd name="connsiteX75" fmla="*/ 5435 w 9927"/>
                <a:gd name="connsiteY75" fmla="*/ 5928 h 10000"/>
                <a:gd name="connsiteX76" fmla="*/ 5249 w 9927"/>
                <a:gd name="connsiteY76" fmla="*/ 6013 h 10000"/>
                <a:gd name="connsiteX77" fmla="*/ 5015 w 9927"/>
                <a:gd name="connsiteY77" fmla="*/ 6100 h 10000"/>
                <a:gd name="connsiteX78" fmla="*/ 4737 w 9927"/>
                <a:gd name="connsiteY78" fmla="*/ 6226 h 10000"/>
                <a:gd name="connsiteX79" fmla="*/ 4417 w 9927"/>
                <a:gd name="connsiteY79" fmla="*/ 6355 h 10000"/>
                <a:gd name="connsiteX80" fmla="*/ 4074 w 9927"/>
                <a:gd name="connsiteY80" fmla="*/ 6483 h 10000"/>
                <a:gd name="connsiteX81" fmla="*/ 3723 w 9927"/>
                <a:gd name="connsiteY81" fmla="*/ 6637 h 10000"/>
                <a:gd name="connsiteX82" fmla="*/ 3363 w 9927"/>
                <a:gd name="connsiteY82" fmla="*/ 6781 h 10000"/>
                <a:gd name="connsiteX83" fmla="*/ 3009 w 9927"/>
                <a:gd name="connsiteY83" fmla="*/ 6925 h 10000"/>
                <a:gd name="connsiteX84" fmla="*/ 2676 w 9927"/>
                <a:gd name="connsiteY84" fmla="*/ 7082 h 10000"/>
                <a:gd name="connsiteX85" fmla="*/ 2364 w 9927"/>
                <a:gd name="connsiteY85" fmla="*/ 7208 h 10000"/>
                <a:gd name="connsiteX86" fmla="*/ 2078 w 9927"/>
                <a:gd name="connsiteY86" fmla="*/ 7325 h 10000"/>
                <a:gd name="connsiteX87" fmla="*/ 1845 w 9927"/>
                <a:gd name="connsiteY87" fmla="*/ 7423 h 10000"/>
                <a:gd name="connsiteX88" fmla="*/ 1667 w 9927"/>
                <a:gd name="connsiteY88" fmla="*/ 7480 h 10000"/>
                <a:gd name="connsiteX89" fmla="*/ 1547 w 9927"/>
                <a:gd name="connsiteY89" fmla="*/ 7538 h 10000"/>
                <a:gd name="connsiteX90" fmla="*/ 1509 w 9927"/>
                <a:gd name="connsiteY90" fmla="*/ 7551 h 10000"/>
                <a:gd name="connsiteX91" fmla="*/ 1416 w 9927"/>
                <a:gd name="connsiteY91" fmla="*/ 7480 h 10000"/>
                <a:gd name="connsiteX92" fmla="*/ 1326 w 9927"/>
                <a:gd name="connsiteY92" fmla="*/ 7410 h 10000"/>
                <a:gd name="connsiteX93" fmla="*/ 1243 w 9927"/>
                <a:gd name="connsiteY93" fmla="*/ 7339 h 10000"/>
                <a:gd name="connsiteX94" fmla="*/ 1151 w 9927"/>
                <a:gd name="connsiteY94" fmla="*/ 7254 h 10000"/>
                <a:gd name="connsiteX95" fmla="*/ 1059 w 9927"/>
                <a:gd name="connsiteY95" fmla="*/ 7178 h 10000"/>
                <a:gd name="connsiteX96" fmla="*/ 967 w 9927"/>
                <a:gd name="connsiteY96" fmla="*/ 7095 h 10000"/>
                <a:gd name="connsiteX97" fmla="*/ 881 w 9927"/>
                <a:gd name="connsiteY97" fmla="*/ 7024 h 10000"/>
                <a:gd name="connsiteX98" fmla="*/ 792 w 9927"/>
                <a:gd name="connsiteY98" fmla="*/ 6941 h 10000"/>
                <a:gd name="connsiteX99" fmla="*/ 702 w 9927"/>
                <a:gd name="connsiteY99" fmla="*/ 6869 h 10000"/>
                <a:gd name="connsiteX100" fmla="*/ 607 w 9927"/>
                <a:gd name="connsiteY100" fmla="*/ 6798 h 10000"/>
                <a:gd name="connsiteX101" fmla="*/ 523 w 9927"/>
                <a:gd name="connsiteY101" fmla="*/ 6711 h 10000"/>
                <a:gd name="connsiteX102" fmla="*/ 428 w 9927"/>
                <a:gd name="connsiteY102" fmla="*/ 6653 h 10000"/>
                <a:gd name="connsiteX103" fmla="*/ 337 w 9927"/>
                <a:gd name="connsiteY103" fmla="*/ 6582 h 10000"/>
                <a:gd name="connsiteX104" fmla="*/ 246 w 9927"/>
                <a:gd name="connsiteY104" fmla="*/ 6511 h 10000"/>
                <a:gd name="connsiteX105" fmla="*/ 154 w 9927"/>
                <a:gd name="connsiteY105" fmla="*/ 6455 h 10000"/>
                <a:gd name="connsiteX106" fmla="*/ 61 w 9927"/>
                <a:gd name="connsiteY106" fmla="*/ 6385 h 10000"/>
                <a:gd name="connsiteX107" fmla="*/ 0 w 9927"/>
                <a:gd name="connsiteY107" fmla="*/ 6551 h 10000"/>
                <a:gd name="connsiteX108" fmla="*/ 15 w 9927"/>
                <a:gd name="connsiteY108" fmla="*/ 6582 h 10000"/>
                <a:gd name="connsiteX109" fmla="*/ 55 w 9927"/>
                <a:gd name="connsiteY109" fmla="*/ 6637 h 10000"/>
                <a:gd name="connsiteX110" fmla="*/ 118 w 9927"/>
                <a:gd name="connsiteY110" fmla="*/ 6698 h 10000"/>
                <a:gd name="connsiteX111" fmla="*/ 197 w 9927"/>
                <a:gd name="connsiteY111" fmla="*/ 6781 h 10000"/>
                <a:gd name="connsiteX112" fmla="*/ 297 w 9927"/>
                <a:gd name="connsiteY112" fmla="*/ 6869 h 10000"/>
                <a:gd name="connsiteX113" fmla="*/ 407 w 9927"/>
                <a:gd name="connsiteY113" fmla="*/ 6967 h 10000"/>
                <a:gd name="connsiteX114" fmla="*/ 511 w 9927"/>
                <a:gd name="connsiteY114" fmla="*/ 7082 h 10000"/>
                <a:gd name="connsiteX115" fmla="*/ 624 w 9927"/>
                <a:gd name="connsiteY115" fmla="*/ 7178 h 10000"/>
                <a:gd name="connsiteX116" fmla="*/ 740 w 9927"/>
                <a:gd name="connsiteY116" fmla="*/ 7296 h 10000"/>
                <a:gd name="connsiteX117" fmla="*/ 846 w 9927"/>
                <a:gd name="connsiteY117" fmla="*/ 7394 h 10000"/>
                <a:gd name="connsiteX118" fmla="*/ 957 w 9927"/>
                <a:gd name="connsiteY118" fmla="*/ 7480 h 10000"/>
                <a:gd name="connsiteX119" fmla="*/ 1046 w 9927"/>
                <a:gd name="connsiteY119" fmla="*/ 7566 h 10000"/>
                <a:gd name="connsiteX120" fmla="*/ 1120 w 9927"/>
                <a:gd name="connsiteY120" fmla="*/ 7653 h 10000"/>
                <a:gd name="connsiteX121" fmla="*/ 1182 w 9927"/>
                <a:gd name="connsiteY121" fmla="*/ 7694 h 10000"/>
                <a:gd name="connsiteX122" fmla="*/ 1226 w 9927"/>
                <a:gd name="connsiteY122" fmla="*/ 7738 h 10000"/>
                <a:gd name="connsiteX123" fmla="*/ 1238 w 9927"/>
                <a:gd name="connsiteY123" fmla="*/ 7753 h 10000"/>
                <a:gd name="connsiteX124" fmla="*/ 1231 w 9927"/>
                <a:gd name="connsiteY124" fmla="*/ 7753 h 10000"/>
                <a:gd name="connsiteX125" fmla="*/ 1207 w 9927"/>
                <a:gd name="connsiteY125" fmla="*/ 7766 h 10000"/>
                <a:gd name="connsiteX126" fmla="*/ 1182 w 9927"/>
                <a:gd name="connsiteY126" fmla="*/ 7795 h 10000"/>
                <a:gd name="connsiteX127" fmla="*/ 1151 w 9927"/>
                <a:gd name="connsiteY127" fmla="*/ 7836 h 10000"/>
                <a:gd name="connsiteX128" fmla="*/ 1109 w 9927"/>
                <a:gd name="connsiteY128" fmla="*/ 7865 h 10000"/>
                <a:gd name="connsiteX129" fmla="*/ 1075 w 9927"/>
                <a:gd name="connsiteY129" fmla="*/ 7907 h 10000"/>
                <a:gd name="connsiteX130" fmla="*/ 1046 w 9927"/>
                <a:gd name="connsiteY130" fmla="*/ 7950 h 10000"/>
                <a:gd name="connsiteX131" fmla="*/ 1017 w 9927"/>
                <a:gd name="connsiteY131" fmla="*/ 7993 h 10000"/>
                <a:gd name="connsiteX132" fmla="*/ 2793 w 9927"/>
                <a:gd name="connsiteY132" fmla="*/ 9944 h 10000"/>
                <a:gd name="connsiteX133" fmla="*/ 2831 w 9927"/>
                <a:gd name="connsiteY133" fmla="*/ 9987 h 10000"/>
                <a:gd name="connsiteX134" fmla="*/ 2858 w 9927"/>
                <a:gd name="connsiteY134" fmla="*/ 10000 h 10000"/>
                <a:gd name="connsiteX135" fmla="*/ 2891 w 9927"/>
                <a:gd name="connsiteY135" fmla="*/ 10000 h 10000"/>
                <a:gd name="connsiteX136" fmla="*/ 2926 w 9927"/>
                <a:gd name="connsiteY136" fmla="*/ 9928 h 10000"/>
                <a:gd name="connsiteX137" fmla="*/ 1400 w 9927"/>
                <a:gd name="connsiteY137" fmla="*/ 8106 h 10000"/>
                <a:gd name="connsiteX138" fmla="*/ 1503 w 9927"/>
                <a:gd name="connsiteY138" fmla="*/ 8050 h 10000"/>
                <a:gd name="connsiteX139" fmla="*/ 1680 w 9927"/>
                <a:gd name="connsiteY139" fmla="*/ 7963 h 10000"/>
                <a:gd name="connsiteX140" fmla="*/ 1912 w 9927"/>
                <a:gd name="connsiteY140" fmla="*/ 7836 h 10000"/>
                <a:gd name="connsiteX141" fmla="*/ 2193 w 9927"/>
                <a:gd name="connsiteY141" fmla="*/ 7694 h 10000"/>
                <a:gd name="connsiteX142" fmla="*/ 2511 w 9927"/>
                <a:gd name="connsiteY142" fmla="*/ 7551 h 10000"/>
                <a:gd name="connsiteX143" fmla="*/ 2858 w 9927"/>
                <a:gd name="connsiteY143" fmla="*/ 7394 h 10000"/>
                <a:gd name="connsiteX144" fmla="*/ 3227 w 9927"/>
                <a:gd name="connsiteY144" fmla="*/ 7208 h 10000"/>
                <a:gd name="connsiteX145" fmla="*/ 3591 w 9927"/>
                <a:gd name="connsiteY145" fmla="*/ 7038 h 10000"/>
                <a:gd name="connsiteX146" fmla="*/ 3962 w 9927"/>
                <a:gd name="connsiteY146" fmla="*/ 6881 h 10000"/>
                <a:gd name="connsiteX147" fmla="*/ 4310 w 9927"/>
                <a:gd name="connsiteY147" fmla="*/ 6711 h 10000"/>
                <a:gd name="connsiteX148" fmla="*/ 4634 w 9927"/>
                <a:gd name="connsiteY148" fmla="*/ 6569 h 10000"/>
                <a:gd name="connsiteX149" fmla="*/ 4924 w 9927"/>
                <a:gd name="connsiteY149" fmla="*/ 6426 h 10000"/>
                <a:gd name="connsiteX150" fmla="*/ 5174 w 9927"/>
                <a:gd name="connsiteY150" fmla="*/ 6326 h 10000"/>
                <a:gd name="connsiteX151" fmla="*/ 5357 w 9927"/>
                <a:gd name="connsiteY151" fmla="*/ 6226 h 10000"/>
                <a:gd name="connsiteX152" fmla="*/ 5482 w 9927"/>
                <a:gd name="connsiteY152" fmla="*/ 6170 h 10000"/>
                <a:gd name="connsiteX153" fmla="*/ 5520 w 9927"/>
                <a:gd name="connsiteY153" fmla="*/ 6158 h 10000"/>
                <a:gd name="connsiteX154" fmla="*/ 5591 w 9927"/>
                <a:gd name="connsiteY154" fmla="*/ 6255 h 10000"/>
                <a:gd name="connsiteX155" fmla="*/ 5663 w 9927"/>
                <a:gd name="connsiteY155" fmla="*/ 6355 h 10000"/>
                <a:gd name="connsiteX156" fmla="*/ 5743 w 9927"/>
                <a:gd name="connsiteY156" fmla="*/ 6455 h 10000"/>
                <a:gd name="connsiteX157" fmla="*/ 5824 w 9927"/>
                <a:gd name="connsiteY157" fmla="*/ 6569 h 10000"/>
                <a:gd name="connsiteX158" fmla="*/ 5892 w 9927"/>
                <a:gd name="connsiteY158" fmla="*/ 6683 h 10000"/>
                <a:gd name="connsiteX159" fmla="*/ 5965 w 9927"/>
                <a:gd name="connsiteY159" fmla="*/ 6798 h 10000"/>
                <a:gd name="connsiteX160" fmla="*/ 6034 w 9927"/>
                <a:gd name="connsiteY160" fmla="*/ 6910 h 10000"/>
                <a:gd name="connsiteX161" fmla="*/ 6104 w 9927"/>
                <a:gd name="connsiteY161" fmla="*/ 7038 h 10000"/>
                <a:gd name="connsiteX162" fmla="*/ 6099 w 9927"/>
                <a:gd name="connsiteY162" fmla="*/ 7464 h 10000"/>
                <a:gd name="connsiteX163" fmla="*/ 6070 w 9927"/>
                <a:gd name="connsiteY163" fmla="*/ 7865 h 10000"/>
                <a:gd name="connsiteX164" fmla="*/ 6034 w 9927"/>
                <a:gd name="connsiteY164" fmla="*/ 8279 h 10000"/>
                <a:gd name="connsiteX165" fmla="*/ 6001 w 9927"/>
                <a:gd name="connsiteY165" fmla="*/ 8649 h 10000"/>
                <a:gd name="connsiteX166" fmla="*/ 5954 w 9927"/>
                <a:gd name="connsiteY166" fmla="*/ 8519 h 10000"/>
                <a:gd name="connsiteX167" fmla="*/ 5902 w 9927"/>
                <a:gd name="connsiteY167" fmla="*/ 8391 h 10000"/>
                <a:gd name="connsiteX168" fmla="*/ 5858 w 9927"/>
                <a:gd name="connsiteY168" fmla="*/ 8263 h 10000"/>
                <a:gd name="connsiteX169" fmla="*/ 5814 w 9927"/>
                <a:gd name="connsiteY169" fmla="*/ 8146 h 10000"/>
                <a:gd name="connsiteX170" fmla="*/ 5766 w 9927"/>
                <a:gd name="connsiteY170" fmla="*/ 8020 h 10000"/>
                <a:gd name="connsiteX171" fmla="*/ 5721 w 9927"/>
                <a:gd name="connsiteY171" fmla="*/ 7907 h 10000"/>
                <a:gd name="connsiteX172" fmla="*/ 5669 w 9927"/>
                <a:gd name="connsiteY172" fmla="*/ 7795 h 10000"/>
                <a:gd name="connsiteX173" fmla="*/ 5612 w 9927"/>
                <a:gd name="connsiteY173" fmla="*/ 7694 h 10000"/>
                <a:gd name="connsiteX174" fmla="*/ 5658 w 9927"/>
                <a:gd name="connsiteY174" fmla="*/ 7694 h 10000"/>
                <a:gd name="connsiteX175" fmla="*/ 5704 w 9927"/>
                <a:gd name="connsiteY175" fmla="*/ 7738 h 10000"/>
                <a:gd name="connsiteX176" fmla="*/ 5749 w 9927"/>
                <a:gd name="connsiteY176" fmla="*/ 7808 h 10000"/>
                <a:gd name="connsiteX177" fmla="*/ 5789 w 9927"/>
                <a:gd name="connsiteY177" fmla="*/ 7895 h 10000"/>
                <a:gd name="connsiteX178" fmla="*/ 5837 w 9927"/>
                <a:gd name="connsiteY178" fmla="*/ 7980 h 10000"/>
                <a:gd name="connsiteX179" fmla="*/ 5880 w 9927"/>
                <a:gd name="connsiteY179" fmla="*/ 8007 h 10000"/>
                <a:gd name="connsiteX180" fmla="*/ 5925 w 9927"/>
                <a:gd name="connsiteY180" fmla="*/ 8007 h 10000"/>
                <a:gd name="connsiteX181" fmla="*/ 5975 w 9927"/>
                <a:gd name="connsiteY181" fmla="*/ 7950 h 10000"/>
                <a:gd name="connsiteX182" fmla="*/ 5932 w 9927"/>
                <a:gd name="connsiteY182" fmla="*/ 7753 h 10000"/>
                <a:gd name="connsiteX183" fmla="*/ 5874 w 9927"/>
                <a:gd name="connsiteY183" fmla="*/ 7566 h 10000"/>
                <a:gd name="connsiteX184" fmla="*/ 5814 w 9927"/>
                <a:gd name="connsiteY184" fmla="*/ 7410 h 10000"/>
                <a:gd name="connsiteX185" fmla="*/ 5743 w 9927"/>
                <a:gd name="connsiteY185" fmla="*/ 7239 h 10000"/>
                <a:gd name="connsiteX186" fmla="*/ 5669 w 9927"/>
                <a:gd name="connsiteY186" fmla="*/ 7095 h 10000"/>
                <a:gd name="connsiteX187" fmla="*/ 5591 w 9927"/>
                <a:gd name="connsiteY187" fmla="*/ 6967 h 10000"/>
                <a:gd name="connsiteX188" fmla="*/ 5510 w 9927"/>
                <a:gd name="connsiteY188" fmla="*/ 6854 h 10000"/>
                <a:gd name="connsiteX189" fmla="*/ 5435 w 9927"/>
                <a:gd name="connsiteY189" fmla="*/ 6753 h 10000"/>
                <a:gd name="connsiteX190" fmla="*/ 5487 w 9927"/>
                <a:gd name="connsiteY190" fmla="*/ 6766 h 10000"/>
                <a:gd name="connsiteX191" fmla="*/ 5538 w 9927"/>
                <a:gd name="connsiteY191" fmla="*/ 6781 h 10000"/>
                <a:gd name="connsiteX192" fmla="*/ 5591 w 9927"/>
                <a:gd name="connsiteY192" fmla="*/ 6811 h 10000"/>
                <a:gd name="connsiteX193" fmla="*/ 5643 w 9927"/>
                <a:gd name="connsiteY193" fmla="*/ 6854 h 10000"/>
                <a:gd name="connsiteX194" fmla="*/ 5697 w 9927"/>
                <a:gd name="connsiteY194" fmla="*/ 6881 h 10000"/>
                <a:gd name="connsiteX195" fmla="*/ 5749 w 9927"/>
                <a:gd name="connsiteY195" fmla="*/ 6925 h 10000"/>
                <a:gd name="connsiteX196" fmla="*/ 5795 w 9927"/>
                <a:gd name="connsiteY196" fmla="*/ 6981 h 10000"/>
                <a:gd name="connsiteX197" fmla="*/ 5842 w 9927"/>
                <a:gd name="connsiteY197" fmla="*/ 7038 h 10000"/>
                <a:gd name="connsiteX198" fmla="*/ 5868 w 9927"/>
                <a:gd name="connsiteY198" fmla="*/ 7053 h 10000"/>
                <a:gd name="connsiteX199" fmla="*/ 5892 w 9927"/>
                <a:gd name="connsiteY199" fmla="*/ 7108 h 10000"/>
                <a:gd name="connsiteX200" fmla="*/ 5920 w 9927"/>
                <a:gd name="connsiteY200" fmla="*/ 7178 h 10000"/>
                <a:gd name="connsiteX201" fmla="*/ 5938 w 9927"/>
                <a:gd name="connsiteY201" fmla="*/ 7225 h 10000"/>
                <a:gd name="connsiteX202" fmla="*/ 5965 w 9927"/>
                <a:gd name="connsiteY202" fmla="*/ 7296 h 10000"/>
                <a:gd name="connsiteX203" fmla="*/ 5989 w 9927"/>
                <a:gd name="connsiteY203" fmla="*/ 7310 h 10000"/>
                <a:gd name="connsiteX204" fmla="*/ 6016 w 9927"/>
                <a:gd name="connsiteY204" fmla="*/ 7296 h 10000"/>
                <a:gd name="connsiteX205" fmla="*/ 6052 w 9927"/>
                <a:gd name="connsiteY205" fmla="*/ 7225 h 10000"/>
                <a:gd name="connsiteX206" fmla="*/ 6006 w 9927"/>
                <a:gd name="connsiteY206" fmla="*/ 7082 h 10000"/>
                <a:gd name="connsiteX207" fmla="*/ 5954 w 9927"/>
                <a:gd name="connsiteY207" fmla="*/ 6967 h 10000"/>
                <a:gd name="connsiteX208" fmla="*/ 5892 w 9927"/>
                <a:gd name="connsiteY208" fmla="*/ 6869 h 10000"/>
                <a:gd name="connsiteX209" fmla="*/ 5837 w 9927"/>
                <a:gd name="connsiteY209" fmla="*/ 6781 h 10000"/>
                <a:gd name="connsiteX210" fmla="*/ 5766 w 9927"/>
                <a:gd name="connsiteY210" fmla="*/ 6711 h 10000"/>
                <a:gd name="connsiteX211" fmla="*/ 5704 w 9927"/>
                <a:gd name="connsiteY211" fmla="*/ 6669 h 10000"/>
                <a:gd name="connsiteX212" fmla="*/ 5633 w 9927"/>
                <a:gd name="connsiteY212" fmla="*/ 6597 h 10000"/>
                <a:gd name="connsiteX213" fmla="*/ 5566 w 9927"/>
                <a:gd name="connsiteY213" fmla="*/ 6551 h 10000"/>
                <a:gd name="connsiteX214" fmla="*/ 5526 w 9927"/>
                <a:gd name="connsiteY214" fmla="*/ 6511 h 10000"/>
                <a:gd name="connsiteX215" fmla="*/ 5482 w 9927"/>
                <a:gd name="connsiteY215" fmla="*/ 6496 h 10000"/>
                <a:gd name="connsiteX216" fmla="*/ 5441 w 9927"/>
                <a:gd name="connsiteY216" fmla="*/ 6496 h 10000"/>
                <a:gd name="connsiteX217" fmla="*/ 5406 w 9927"/>
                <a:gd name="connsiteY217" fmla="*/ 6569 h 10000"/>
                <a:gd name="connsiteX218" fmla="*/ 5406 w 9927"/>
                <a:gd name="connsiteY218" fmla="*/ 6610 h 10000"/>
                <a:gd name="connsiteX219" fmla="*/ 5413 w 9927"/>
                <a:gd name="connsiteY219" fmla="*/ 6669 h 10000"/>
                <a:gd name="connsiteX220" fmla="*/ 5418 w 9927"/>
                <a:gd name="connsiteY220" fmla="*/ 6698 h 10000"/>
                <a:gd name="connsiteX221" fmla="*/ 5435 w 9927"/>
                <a:gd name="connsiteY221" fmla="*/ 6724 h 10000"/>
                <a:gd name="connsiteX222" fmla="*/ 5389 w 9927"/>
                <a:gd name="connsiteY222" fmla="*/ 6766 h 10000"/>
                <a:gd name="connsiteX223" fmla="*/ 5333 w 9927"/>
                <a:gd name="connsiteY223" fmla="*/ 6781 h 10000"/>
                <a:gd name="connsiteX224" fmla="*/ 5295 w 9927"/>
                <a:gd name="connsiteY224" fmla="*/ 6811 h 10000"/>
                <a:gd name="connsiteX225" fmla="*/ 5290 w 9927"/>
                <a:gd name="connsiteY225" fmla="*/ 6941 h 10000"/>
                <a:gd name="connsiteX226" fmla="*/ 5345 w 9927"/>
                <a:gd name="connsiteY226" fmla="*/ 6995 h 10000"/>
                <a:gd name="connsiteX227" fmla="*/ 5395 w 9927"/>
                <a:gd name="connsiteY227" fmla="*/ 7038 h 10000"/>
                <a:gd name="connsiteX228" fmla="*/ 5446 w 9927"/>
                <a:gd name="connsiteY228" fmla="*/ 7095 h 10000"/>
                <a:gd name="connsiteX229" fmla="*/ 5503 w 9927"/>
                <a:gd name="connsiteY229" fmla="*/ 7123 h 10000"/>
                <a:gd name="connsiteX230" fmla="*/ 5549 w 9927"/>
                <a:gd name="connsiteY230" fmla="*/ 7178 h 10000"/>
                <a:gd name="connsiteX231" fmla="*/ 5607 w 9927"/>
                <a:gd name="connsiteY231" fmla="*/ 7239 h 10000"/>
                <a:gd name="connsiteX232" fmla="*/ 5653 w 9927"/>
                <a:gd name="connsiteY232" fmla="*/ 7325 h 10000"/>
                <a:gd name="connsiteX233" fmla="*/ 5697 w 9927"/>
                <a:gd name="connsiteY233" fmla="*/ 7410 h 10000"/>
                <a:gd name="connsiteX234" fmla="*/ 5658 w 9927"/>
                <a:gd name="connsiteY234" fmla="*/ 7423 h 10000"/>
                <a:gd name="connsiteX235" fmla="*/ 5612 w 9927"/>
                <a:gd name="connsiteY235" fmla="*/ 7423 h 10000"/>
                <a:gd name="connsiteX236" fmla="*/ 5572 w 9927"/>
                <a:gd name="connsiteY236" fmla="*/ 7410 h 10000"/>
                <a:gd name="connsiteX237" fmla="*/ 5526 w 9927"/>
                <a:gd name="connsiteY237" fmla="*/ 7367 h 10000"/>
                <a:gd name="connsiteX238" fmla="*/ 5482 w 9927"/>
                <a:gd name="connsiteY238" fmla="*/ 7339 h 10000"/>
                <a:gd name="connsiteX239" fmla="*/ 5435 w 9927"/>
                <a:gd name="connsiteY239" fmla="*/ 7325 h 10000"/>
                <a:gd name="connsiteX240" fmla="*/ 5395 w 9927"/>
                <a:gd name="connsiteY240" fmla="*/ 7353 h 10000"/>
                <a:gd name="connsiteX241" fmla="*/ 5350 w 9927"/>
                <a:gd name="connsiteY241" fmla="*/ 7410 h 10000"/>
                <a:gd name="connsiteX242" fmla="*/ 5367 w 9927"/>
                <a:gd name="connsiteY242" fmla="*/ 7580 h 10000"/>
                <a:gd name="connsiteX243" fmla="*/ 5406 w 9927"/>
                <a:gd name="connsiteY243" fmla="*/ 7738 h 10000"/>
                <a:gd name="connsiteX244" fmla="*/ 5452 w 9927"/>
                <a:gd name="connsiteY244" fmla="*/ 7850 h 10000"/>
                <a:gd name="connsiteX245" fmla="*/ 5510 w 9927"/>
                <a:gd name="connsiteY245" fmla="*/ 7963 h 10000"/>
                <a:gd name="connsiteX246" fmla="*/ 5566 w 9927"/>
                <a:gd name="connsiteY246" fmla="*/ 8078 h 10000"/>
                <a:gd name="connsiteX247" fmla="*/ 5627 w 9927"/>
                <a:gd name="connsiteY247" fmla="*/ 8206 h 10000"/>
                <a:gd name="connsiteX248" fmla="*/ 5669 w 9927"/>
                <a:gd name="connsiteY248" fmla="*/ 8376 h 10000"/>
                <a:gd name="connsiteX249" fmla="*/ 5709 w 9927"/>
                <a:gd name="connsiteY249" fmla="*/ 8547 h 10000"/>
                <a:gd name="connsiteX250" fmla="*/ 5607 w 9927"/>
                <a:gd name="connsiteY250" fmla="*/ 8606 h 10000"/>
                <a:gd name="connsiteX251" fmla="*/ 5492 w 9927"/>
                <a:gd name="connsiteY251" fmla="*/ 8664 h 10000"/>
                <a:gd name="connsiteX252" fmla="*/ 5389 w 9927"/>
                <a:gd name="connsiteY252" fmla="*/ 8750 h 10000"/>
                <a:gd name="connsiteX253" fmla="*/ 5285 w 9927"/>
                <a:gd name="connsiteY253" fmla="*/ 8835 h 10000"/>
                <a:gd name="connsiteX254" fmla="*/ 5180 w 9927"/>
                <a:gd name="connsiteY254" fmla="*/ 8920 h 10000"/>
                <a:gd name="connsiteX255" fmla="*/ 5071 w 9927"/>
                <a:gd name="connsiteY255" fmla="*/ 8977 h 10000"/>
                <a:gd name="connsiteX256" fmla="*/ 4961 w 9927"/>
                <a:gd name="connsiteY256" fmla="*/ 9033 h 10000"/>
                <a:gd name="connsiteX257" fmla="*/ 4856 w 9927"/>
                <a:gd name="connsiteY257" fmla="*/ 9048 h 10000"/>
                <a:gd name="connsiteX258" fmla="*/ 4878 w 9927"/>
                <a:gd name="connsiteY258" fmla="*/ 8693 h 10000"/>
                <a:gd name="connsiteX259" fmla="*/ 4888 w 9927"/>
                <a:gd name="connsiteY259" fmla="*/ 8292 h 10000"/>
                <a:gd name="connsiteX260" fmla="*/ 4878 w 9927"/>
                <a:gd name="connsiteY260" fmla="*/ 7907 h 10000"/>
                <a:gd name="connsiteX261" fmla="*/ 4856 w 9927"/>
                <a:gd name="connsiteY261" fmla="*/ 7551 h 10000"/>
                <a:gd name="connsiteX262" fmla="*/ 4827 w 9927"/>
                <a:gd name="connsiteY262" fmla="*/ 7437 h 10000"/>
                <a:gd name="connsiteX263" fmla="*/ 4799 w 9927"/>
                <a:gd name="connsiteY263" fmla="*/ 7310 h 10000"/>
                <a:gd name="connsiteX264" fmla="*/ 4765 w 9927"/>
                <a:gd name="connsiteY264" fmla="*/ 7194 h 10000"/>
                <a:gd name="connsiteX265" fmla="*/ 4713 w 9927"/>
                <a:gd name="connsiteY265" fmla="*/ 7151 h 10000"/>
                <a:gd name="connsiteX266" fmla="*/ 4661 w 9927"/>
                <a:gd name="connsiteY266" fmla="*/ 7394 h 10000"/>
                <a:gd name="connsiteX267" fmla="*/ 4628 w 9927"/>
                <a:gd name="connsiteY267" fmla="*/ 7639 h 10000"/>
                <a:gd name="connsiteX268" fmla="*/ 4592 w 9927"/>
                <a:gd name="connsiteY268" fmla="*/ 7879 h 10000"/>
                <a:gd name="connsiteX269" fmla="*/ 4535 w 9927"/>
                <a:gd name="connsiteY269" fmla="*/ 8106 h 10000"/>
                <a:gd name="connsiteX270" fmla="*/ 4310 w 9927"/>
                <a:gd name="connsiteY270" fmla="*/ 7151 h 10000"/>
                <a:gd name="connsiteX271" fmla="*/ 4240 w 9927"/>
                <a:gd name="connsiteY271" fmla="*/ 7151 h 10000"/>
                <a:gd name="connsiteX272" fmla="*/ 4240 w 9927"/>
                <a:gd name="connsiteY272" fmla="*/ 7310 h 10000"/>
                <a:gd name="connsiteX273" fmla="*/ 4289 w 9927"/>
                <a:gd name="connsiteY273" fmla="*/ 7480 h 10000"/>
                <a:gd name="connsiteX274" fmla="*/ 4328 w 9927"/>
                <a:gd name="connsiteY274" fmla="*/ 7666 h 10000"/>
                <a:gd name="connsiteX275" fmla="*/ 4359 w 9927"/>
                <a:gd name="connsiteY275" fmla="*/ 7850 h 10000"/>
                <a:gd name="connsiteX276" fmla="*/ 4393 w 9927"/>
                <a:gd name="connsiteY276" fmla="*/ 8050 h 10000"/>
                <a:gd name="connsiteX277" fmla="*/ 4422 w 9927"/>
                <a:gd name="connsiteY277" fmla="*/ 8221 h 10000"/>
                <a:gd name="connsiteX278" fmla="*/ 4451 w 9927"/>
                <a:gd name="connsiteY278" fmla="*/ 8418 h 10000"/>
                <a:gd name="connsiteX279" fmla="*/ 4470 w 9927"/>
                <a:gd name="connsiteY279" fmla="*/ 8635 h 10000"/>
                <a:gd name="connsiteX280" fmla="*/ 4491 w 9927"/>
                <a:gd name="connsiteY280" fmla="*/ 8835 h 10000"/>
                <a:gd name="connsiteX281" fmla="*/ 4542 w 9927"/>
                <a:gd name="connsiteY281" fmla="*/ 8805 h 10000"/>
                <a:gd name="connsiteX282" fmla="*/ 4587 w 9927"/>
                <a:gd name="connsiteY282" fmla="*/ 8723 h 10000"/>
                <a:gd name="connsiteX283" fmla="*/ 4623 w 9927"/>
                <a:gd name="connsiteY283" fmla="*/ 8635 h 10000"/>
                <a:gd name="connsiteX284" fmla="*/ 4655 w 9927"/>
                <a:gd name="connsiteY284" fmla="*/ 8534 h 10000"/>
                <a:gd name="connsiteX285" fmla="*/ 4678 w 9927"/>
                <a:gd name="connsiteY285" fmla="*/ 8418 h 10000"/>
                <a:gd name="connsiteX286" fmla="*/ 4703 w 9927"/>
                <a:gd name="connsiteY286" fmla="*/ 8292 h 10000"/>
                <a:gd name="connsiteX287" fmla="*/ 4721 w 9927"/>
                <a:gd name="connsiteY287" fmla="*/ 8178 h 10000"/>
                <a:gd name="connsiteX288" fmla="*/ 4743 w 9927"/>
                <a:gd name="connsiteY288" fmla="*/ 8066 h 10000"/>
                <a:gd name="connsiteX289" fmla="*/ 4765 w 9927"/>
                <a:gd name="connsiteY289" fmla="*/ 8178 h 10000"/>
                <a:gd name="connsiteX290" fmla="*/ 4754 w 9927"/>
                <a:gd name="connsiteY290" fmla="*/ 8432 h 10000"/>
                <a:gd name="connsiteX291" fmla="*/ 4727 w 9927"/>
                <a:gd name="connsiteY291" fmla="*/ 8705 h 10000"/>
                <a:gd name="connsiteX292" fmla="*/ 4703 w 9927"/>
                <a:gd name="connsiteY292" fmla="*/ 8948 h 10000"/>
                <a:gd name="connsiteX293" fmla="*/ 4661 w 9927"/>
                <a:gd name="connsiteY293" fmla="*/ 9205 h 10000"/>
                <a:gd name="connsiteX294" fmla="*/ 4623 w 9927"/>
                <a:gd name="connsiteY294" fmla="*/ 9459 h 10000"/>
                <a:gd name="connsiteX295" fmla="*/ 4582 w 9927"/>
                <a:gd name="connsiteY295" fmla="*/ 9703 h 10000"/>
                <a:gd name="connsiteX296" fmla="*/ 4789 w 9927"/>
                <a:gd name="connsiteY296" fmla="*/ 9861 h 10000"/>
                <a:gd name="connsiteX297" fmla="*/ 4804 w 9927"/>
                <a:gd name="connsiteY297" fmla="*/ 9673 h 10000"/>
                <a:gd name="connsiteX298" fmla="*/ 4827 w 9927"/>
                <a:gd name="connsiteY298" fmla="*/ 9516 h 10000"/>
                <a:gd name="connsiteX299" fmla="*/ 4945 w 9927"/>
                <a:gd name="connsiteY299" fmla="*/ 9474 h 10000"/>
                <a:gd name="connsiteX300" fmla="*/ 5071 w 9927"/>
                <a:gd name="connsiteY300" fmla="*/ 9389 h 10000"/>
                <a:gd name="connsiteX301" fmla="*/ 5196 w 9927"/>
                <a:gd name="connsiteY301" fmla="*/ 9304 h 10000"/>
                <a:gd name="connsiteX302" fmla="*/ 5322 w 9927"/>
                <a:gd name="connsiteY302" fmla="*/ 9233 h 10000"/>
                <a:gd name="connsiteX303" fmla="*/ 5446 w 9927"/>
                <a:gd name="connsiteY303" fmla="*/ 9148 h 10000"/>
                <a:gd name="connsiteX304" fmla="*/ 5566 w 9927"/>
                <a:gd name="connsiteY304" fmla="*/ 9063 h 10000"/>
                <a:gd name="connsiteX305" fmla="*/ 5692 w 9927"/>
                <a:gd name="connsiteY305" fmla="*/ 8977 h 10000"/>
                <a:gd name="connsiteX306" fmla="*/ 5814 w 9927"/>
                <a:gd name="connsiteY306" fmla="*/ 8920 h 10000"/>
                <a:gd name="connsiteX0" fmla="*/ 5857 w 9938"/>
                <a:gd name="connsiteY0" fmla="*/ 8920 h 10000"/>
                <a:gd name="connsiteX1" fmla="*/ 6292 w 9938"/>
                <a:gd name="connsiteY1" fmla="*/ 8349 h 10000"/>
                <a:gd name="connsiteX2" fmla="*/ 6308 w 9938"/>
                <a:gd name="connsiteY2" fmla="*/ 8066 h 10000"/>
                <a:gd name="connsiteX3" fmla="*/ 6326 w 9938"/>
                <a:gd name="connsiteY3" fmla="*/ 7753 h 10000"/>
                <a:gd name="connsiteX4" fmla="*/ 6347 w 9938"/>
                <a:gd name="connsiteY4" fmla="*/ 7450 h 10000"/>
                <a:gd name="connsiteX5" fmla="*/ 6369 w 9938"/>
                <a:gd name="connsiteY5" fmla="*/ 7151 h 10000"/>
                <a:gd name="connsiteX6" fmla="*/ 6398 w 9938"/>
                <a:gd name="connsiteY6" fmla="*/ 6869 h 10000"/>
                <a:gd name="connsiteX7" fmla="*/ 6423 w 9938"/>
                <a:gd name="connsiteY7" fmla="*/ 6582 h 10000"/>
                <a:gd name="connsiteX8" fmla="*/ 6461 w 9938"/>
                <a:gd name="connsiteY8" fmla="*/ 6298 h 10000"/>
                <a:gd name="connsiteX9" fmla="*/ 6502 w 9938"/>
                <a:gd name="connsiteY9" fmla="*/ 6028 h 10000"/>
                <a:gd name="connsiteX10" fmla="*/ 6548 w 9938"/>
                <a:gd name="connsiteY10" fmla="*/ 5699 h 10000"/>
                <a:gd name="connsiteX11" fmla="*/ 6613 w 9938"/>
                <a:gd name="connsiteY11" fmla="*/ 5370 h 10000"/>
                <a:gd name="connsiteX12" fmla="*/ 6675 w 9938"/>
                <a:gd name="connsiteY12" fmla="*/ 5057 h 10000"/>
                <a:gd name="connsiteX13" fmla="*/ 6755 w 9938"/>
                <a:gd name="connsiteY13" fmla="*/ 4747 h 10000"/>
                <a:gd name="connsiteX14" fmla="*/ 6841 w 9938"/>
                <a:gd name="connsiteY14" fmla="*/ 4448 h 10000"/>
                <a:gd name="connsiteX15" fmla="*/ 6926 w 9938"/>
                <a:gd name="connsiteY15" fmla="*/ 4161 h 10000"/>
                <a:gd name="connsiteX16" fmla="*/ 7026 w 9938"/>
                <a:gd name="connsiteY16" fmla="*/ 3890 h 10000"/>
                <a:gd name="connsiteX17" fmla="*/ 7127 w 9938"/>
                <a:gd name="connsiteY17" fmla="*/ 3634 h 10000"/>
                <a:gd name="connsiteX18" fmla="*/ 7243 w 9938"/>
                <a:gd name="connsiteY18" fmla="*/ 3407 h 10000"/>
                <a:gd name="connsiteX19" fmla="*/ 7356 w 9938"/>
                <a:gd name="connsiteY19" fmla="*/ 3163 h 10000"/>
                <a:gd name="connsiteX20" fmla="*/ 7478 w 9938"/>
                <a:gd name="connsiteY20" fmla="*/ 2980 h 10000"/>
                <a:gd name="connsiteX21" fmla="*/ 7605 w 9938"/>
                <a:gd name="connsiteY21" fmla="*/ 2808 h 10000"/>
                <a:gd name="connsiteX22" fmla="*/ 7735 w 9938"/>
                <a:gd name="connsiteY22" fmla="*/ 2664 h 10000"/>
                <a:gd name="connsiteX23" fmla="*/ 7866 w 9938"/>
                <a:gd name="connsiteY23" fmla="*/ 2521 h 10000"/>
                <a:gd name="connsiteX24" fmla="*/ 8013 w 9938"/>
                <a:gd name="connsiteY24" fmla="*/ 2451 h 10000"/>
                <a:gd name="connsiteX25" fmla="*/ 8154 w 9938"/>
                <a:gd name="connsiteY25" fmla="*/ 2380 h 10000"/>
                <a:gd name="connsiteX26" fmla="*/ 8234 w 9938"/>
                <a:gd name="connsiteY26" fmla="*/ 2606 h 10000"/>
                <a:gd name="connsiteX27" fmla="*/ 8303 w 9938"/>
                <a:gd name="connsiteY27" fmla="*/ 2808 h 10000"/>
                <a:gd name="connsiteX28" fmla="*/ 8379 w 9938"/>
                <a:gd name="connsiteY28" fmla="*/ 3008 h 10000"/>
                <a:gd name="connsiteX29" fmla="*/ 8458 w 9938"/>
                <a:gd name="connsiteY29" fmla="*/ 3163 h 10000"/>
                <a:gd name="connsiteX30" fmla="*/ 8551 w 9938"/>
                <a:gd name="connsiteY30" fmla="*/ 3322 h 10000"/>
                <a:gd name="connsiteX31" fmla="*/ 8651 w 9938"/>
                <a:gd name="connsiteY31" fmla="*/ 3448 h 10000"/>
                <a:gd name="connsiteX32" fmla="*/ 8784 w 9938"/>
                <a:gd name="connsiteY32" fmla="*/ 3577 h 10000"/>
                <a:gd name="connsiteX33" fmla="*/ 8944 w 9938"/>
                <a:gd name="connsiteY33" fmla="*/ 3690 h 10000"/>
                <a:gd name="connsiteX34" fmla="*/ 9038 w 9938"/>
                <a:gd name="connsiteY34" fmla="*/ 3749 h 10000"/>
                <a:gd name="connsiteX35" fmla="*/ 9126 w 9938"/>
                <a:gd name="connsiteY35" fmla="*/ 3765 h 10000"/>
                <a:gd name="connsiteX36" fmla="*/ 9213 w 9938"/>
                <a:gd name="connsiteY36" fmla="*/ 3778 h 10000"/>
                <a:gd name="connsiteX37" fmla="*/ 9301 w 9938"/>
                <a:gd name="connsiteY37" fmla="*/ 3778 h 10000"/>
                <a:gd name="connsiteX38" fmla="*/ 9387 w 9938"/>
                <a:gd name="connsiteY38" fmla="*/ 3749 h 10000"/>
                <a:gd name="connsiteX39" fmla="*/ 9465 w 9938"/>
                <a:gd name="connsiteY39" fmla="*/ 3703 h 10000"/>
                <a:gd name="connsiteX40" fmla="*/ 9552 w 9938"/>
                <a:gd name="connsiteY40" fmla="*/ 3662 h 10000"/>
                <a:gd name="connsiteX41" fmla="*/ 9632 w 9938"/>
                <a:gd name="connsiteY41" fmla="*/ 3577 h 10000"/>
                <a:gd name="connsiteX42" fmla="*/ 9709 w 9938"/>
                <a:gd name="connsiteY42" fmla="*/ 3522 h 10000"/>
                <a:gd name="connsiteX43" fmla="*/ 9782 w 9938"/>
                <a:gd name="connsiteY43" fmla="*/ 3421 h 10000"/>
                <a:gd name="connsiteX44" fmla="*/ 9862 w 9938"/>
                <a:gd name="connsiteY44" fmla="*/ 3322 h 10000"/>
                <a:gd name="connsiteX45" fmla="*/ 9938 w 9938"/>
                <a:gd name="connsiteY45" fmla="*/ 3208 h 10000"/>
                <a:gd name="connsiteX46" fmla="*/ 8645 w 9938"/>
                <a:gd name="connsiteY46" fmla="*/ 2763 h 10000"/>
                <a:gd name="connsiteX47" fmla="*/ 8529 w 9938"/>
                <a:gd name="connsiteY47" fmla="*/ 2593 h 10000"/>
                <a:gd name="connsiteX48" fmla="*/ 8480 w 9938"/>
                <a:gd name="connsiteY48" fmla="*/ 2478 h 10000"/>
                <a:gd name="connsiteX49" fmla="*/ 8436 w 9938"/>
                <a:gd name="connsiteY49" fmla="*/ 2351 h 10000"/>
                <a:gd name="connsiteX50" fmla="*/ 8458 w 9938"/>
                <a:gd name="connsiteY50" fmla="*/ 2295 h 10000"/>
                <a:gd name="connsiteX51" fmla="*/ 8475 w 9938"/>
                <a:gd name="connsiteY51" fmla="*/ 2238 h 10000"/>
                <a:gd name="connsiteX52" fmla="*/ 8492 w 9938"/>
                <a:gd name="connsiteY52" fmla="*/ 2168 h 10000"/>
                <a:gd name="connsiteX53" fmla="*/ 8508 w 9938"/>
                <a:gd name="connsiteY53" fmla="*/ 2112 h 10000"/>
                <a:gd name="connsiteX54" fmla="*/ 8557 w 9938"/>
                <a:gd name="connsiteY54" fmla="*/ 1753 h 10000"/>
                <a:gd name="connsiteX55" fmla="*/ 8575 w 9938"/>
                <a:gd name="connsiteY55" fmla="*/ 1397 h 10000"/>
                <a:gd name="connsiteX56" fmla="*/ 8575 w 9938"/>
                <a:gd name="connsiteY56" fmla="*/ 1042 h 10000"/>
                <a:gd name="connsiteX57" fmla="*/ 8564 w 9938"/>
                <a:gd name="connsiteY57" fmla="*/ 685 h 10000"/>
                <a:gd name="connsiteX58" fmla="*/ 8529 w 9938"/>
                <a:gd name="connsiteY58" fmla="*/ 330 h 10000"/>
                <a:gd name="connsiteX59" fmla="*/ 8475 w 9938"/>
                <a:gd name="connsiteY59" fmla="*/ 0 h 10000"/>
                <a:gd name="connsiteX60" fmla="*/ 7983 w 9938"/>
                <a:gd name="connsiteY60" fmla="*/ 1925 h 10000"/>
                <a:gd name="connsiteX61" fmla="*/ 7850 w 9938"/>
                <a:gd name="connsiteY61" fmla="*/ 1955 h 10000"/>
                <a:gd name="connsiteX62" fmla="*/ 7724 w 9938"/>
                <a:gd name="connsiteY62" fmla="*/ 2025 h 10000"/>
                <a:gd name="connsiteX63" fmla="*/ 7599 w 9938"/>
                <a:gd name="connsiteY63" fmla="*/ 2112 h 10000"/>
                <a:gd name="connsiteX64" fmla="*/ 7478 w 9938"/>
                <a:gd name="connsiteY64" fmla="*/ 2195 h 10000"/>
                <a:gd name="connsiteX65" fmla="*/ 7361 w 9938"/>
                <a:gd name="connsiteY65" fmla="*/ 2337 h 10000"/>
                <a:gd name="connsiteX66" fmla="*/ 6165 w 9938"/>
                <a:gd name="connsiteY66" fmla="*/ 6569 h 10000"/>
                <a:gd name="connsiteX67" fmla="*/ 6045 w 9938"/>
                <a:gd name="connsiteY67" fmla="*/ 6439 h 10000"/>
                <a:gd name="connsiteX68" fmla="*/ 5945 w 9938"/>
                <a:gd name="connsiteY68" fmla="*/ 6371 h 10000"/>
                <a:gd name="connsiteX69" fmla="*/ 5857 w 9938"/>
                <a:gd name="connsiteY69" fmla="*/ 6284 h 10000"/>
                <a:gd name="connsiteX70" fmla="*/ 5763 w 9938"/>
                <a:gd name="connsiteY70" fmla="*/ 6185 h 10000"/>
                <a:gd name="connsiteX71" fmla="*/ 5679 w 9938"/>
                <a:gd name="connsiteY71" fmla="*/ 6100 h 10000"/>
                <a:gd name="connsiteX72" fmla="*/ 5619 w 9938"/>
                <a:gd name="connsiteY72" fmla="*/ 6000 h 10000"/>
                <a:gd name="connsiteX73" fmla="*/ 5590 w 9938"/>
                <a:gd name="connsiteY73" fmla="*/ 5886 h 10000"/>
                <a:gd name="connsiteX74" fmla="*/ 5475 w 9938"/>
                <a:gd name="connsiteY74" fmla="*/ 5928 h 10000"/>
                <a:gd name="connsiteX75" fmla="*/ 5288 w 9938"/>
                <a:gd name="connsiteY75" fmla="*/ 6013 h 10000"/>
                <a:gd name="connsiteX76" fmla="*/ 5052 w 9938"/>
                <a:gd name="connsiteY76" fmla="*/ 6100 h 10000"/>
                <a:gd name="connsiteX77" fmla="*/ 4772 w 9938"/>
                <a:gd name="connsiteY77" fmla="*/ 6226 h 10000"/>
                <a:gd name="connsiteX78" fmla="*/ 4449 w 9938"/>
                <a:gd name="connsiteY78" fmla="*/ 6355 h 10000"/>
                <a:gd name="connsiteX79" fmla="*/ 4104 w 9938"/>
                <a:gd name="connsiteY79" fmla="*/ 6483 h 10000"/>
                <a:gd name="connsiteX80" fmla="*/ 3750 w 9938"/>
                <a:gd name="connsiteY80" fmla="*/ 6637 h 10000"/>
                <a:gd name="connsiteX81" fmla="*/ 3388 w 9938"/>
                <a:gd name="connsiteY81" fmla="*/ 6781 h 10000"/>
                <a:gd name="connsiteX82" fmla="*/ 3031 w 9938"/>
                <a:gd name="connsiteY82" fmla="*/ 6925 h 10000"/>
                <a:gd name="connsiteX83" fmla="*/ 2696 w 9938"/>
                <a:gd name="connsiteY83" fmla="*/ 7082 h 10000"/>
                <a:gd name="connsiteX84" fmla="*/ 2381 w 9938"/>
                <a:gd name="connsiteY84" fmla="*/ 7208 h 10000"/>
                <a:gd name="connsiteX85" fmla="*/ 2093 w 9938"/>
                <a:gd name="connsiteY85" fmla="*/ 7325 h 10000"/>
                <a:gd name="connsiteX86" fmla="*/ 1859 w 9938"/>
                <a:gd name="connsiteY86" fmla="*/ 7423 h 10000"/>
                <a:gd name="connsiteX87" fmla="*/ 1679 w 9938"/>
                <a:gd name="connsiteY87" fmla="*/ 7480 h 10000"/>
                <a:gd name="connsiteX88" fmla="*/ 1558 w 9938"/>
                <a:gd name="connsiteY88" fmla="*/ 7538 h 10000"/>
                <a:gd name="connsiteX89" fmla="*/ 1520 w 9938"/>
                <a:gd name="connsiteY89" fmla="*/ 7551 h 10000"/>
                <a:gd name="connsiteX90" fmla="*/ 1426 w 9938"/>
                <a:gd name="connsiteY90" fmla="*/ 7480 h 10000"/>
                <a:gd name="connsiteX91" fmla="*/ 1336 w 9938"/>
                <a:gd name="connsiteY91" fmla="*/ 7410 h 10000"/>
                <a:gd name="connsiteX92" fmla="*/ 1252 w 9938"/>
                <a:gd name="connsiteY92" fmla="*/ 7339 h 10000"/>
                <a:gd name="connsiteX93" fmla="*/ 1159 w 9938"/>
                <a:gd name="connsiteY93" fmla="*/ 7254 h 10000"/>
                <a:gd name="connsiteX94" fmla="*/ 1067 w 9938"/>
                <a:gd name="connsiteY94" fmla="*/ 7178 h 10000"/>
                <a:gd name="connsiteX95" fmla="*/ 974 w 9938"/>
                <a:gd name="connsiteY95" fmla="*/ 7095 h 10000"/>
                <a:gd name="connsiteX96" fmla="*/ 887 w 9938"/>
                <a:gd name="connsiteY96" fmla="*/ 7024 h 10000"/>
                <a:gd name="connsiteX97" fmla="*/ 798 w 9938"/>
                <a:gd name="connsiteY97" fmla="*/ 6941 h 10000"/>
                <a:gd name="connsiteX98" fmla="*/ 707 w 9938"/>
                <a:gd name="connsiteY98" fmla="*/ 6869 h 10000"/>
                <a:gd name="connsiteX99" fmla="*/ 611 w 9938"/>
                <a:gd name="connsiteY99" fmla="*/ 6798 h 10000"/>
                <a:gd name="connsiteX100" fmla="*/ 527 w 9938"/>
                <a:gd name="connsiteY100" fmla="*/ 6711 h 10000"/>
                <a:gd name="connsiteX101" fmla="*/ 431 w 9938"/>
                <a:gd name="connsiteY101" fmla="*/ 6653 h 10000"/>
                <a:gd name="connsiteX102" fmla="*/ 339 w 9938"/>
                <a:gd name="connsiteY102" fmla="*/ 6582 h 10000"/>
                <a:gd name="connsiteX103" fmla="*/ 248 w 9938"/>
                <a:gd name="connsiteY103" fmla="*/ 6511 h 10000"/>
                <a:gd name="connsiteX104" fmla="*/ 155 w 9938"/>
                <a:gd name="connsiteY104" fmla="*/ 6455 h 10000"/>
                <a:gd name="connsiteX105" fmla="*/ 61 w 9938"/>
                <a:gd name="connsiteY105" fmla="*/ 6385 h 10000"/>
                <a:gd name="connsiteX106" fmla="*/ 0 w 9938"/>
                <a:gd name="connsiteY106" fmla="*/ 6551 h 10000"/>
                <a:gd name="connsiteX107" fmla="*/ 15 w 9938"/>
                <a:gd name="connsiteY107" fmla="*/ 6582 h 10000"/>
                <a:gd name="connsiteX108" fmla="*/ 55 w 9938"/>
                <a:gd name="connsiteY108" fmla="*/ 6637 h 10000"/>
                <a:gd name="connsiteX109" fmla="*/ 119 w 9938"/>
                <a:gd name="connsiteY109" fmla="*/ 6698 h 10000"/>
                <a:gd name="connsiteX110" fmla="*/ 198 w 9938"/>
                <a:gd name="connsiteY110" fmla="*/ 6781 h 10000"/>
                <a:gd name="connsiteX111" fmla="*/ 299 w 9938"/>
                <a:gd name="connsiteY111" fmla="*/ 6869 h 10000"/>
                <a:gd name="connsiteX112" fmla="*/ 410 w 9938"/>
                <a:gd name="connsiteY112" fmla="*/ 6967 h 10000"/>
                <a:gd name="connsiteX113" fmla="*/ 515 w 9938"/>
                <a:gd name="connsiteY113" fmla="*/ 7082 h 10000"/>
                <a:gd name="connsiteX114" fmla="*/ 629 w 9938"/>
                <a:gd name="connsiteY114" fmla="*/ 7178 h 10000"/>
                <a:gd name="connsiteX115" fmla="*/ 745 w 9938"/>
                <a:gd name="connsiteY115" fmla="*/ 7296 h 10000"/>
                <a:gd name="connsiteX116" fmla="*/ 852 w 9938"/>
                <a:gd name="connsiteY116" fmla="*/ 7394 h 10000"/>
                <a:gd name="connsiteX117" fmla="*/ 964 w 9938"/>
                <a:gd name="connsiteY117" fmla="*/ 7480 h 10000"/>
                <a:gd name="connsiteX118" fmla="*/ 1054 w 9938"/>
                <a:gd name="connsiteY118" fmla="*/ 7566 h 10000"/>
                <a:gd name="connsiteX119" fmla="*/ 1128 w 9938"/>
                <a:gd name="connsiteY119" fmla="*/ 7653 h 10000"/>
                <a:gd name="connsiteX120" fmla="*/ 1191 w 9938"/>
                <a:gd name="connsiteY120" fmla="*/ 7694 h 10000"/>
                <a:gd name="connsiteX121" fmla="*/ 1235 w 9938"/>
                <a:gd name="connsiteY121" fmla="*/ 7738 h 10000"/>
                <a:gd name="connsiteX122" fmla="*/ 1247 w 9938"/>
                <a:gd name="connsiteY122" fmla="*/ 7753 h 10000"/>
                <a:gd name="connsiteX123" fmla="*/ 1240 w 9938"/>
                <a:gd name="connsiteY123" fmla="*/ 7753 h 10000"/>
                <a:gd name="connsiteX124" fmla="*/ 1216 w 9938"/>
                <a:gd name="connsiteY124" fmla="*/ 7766 h 10000"/>
                <a:gd name="connsiteX125" fmla="*/ 1191 w 9938"/>
                <a:gd name="connsiteY125" fmla="*/ 7795 h 10000"/>
                <a:gd name="connsiteX126" fmla="*/ 1159 w 9938"/>
                <a:gd name="connsiteY126" fmla="*/ 7836 h 10000"/>
                <a:gd name="connsiteX127" fmla="*/ 1117 w 9938"/>
                <a:gd name="connsiteY127" fmla="*/ 7865 h 10000"/>
                <a:gd name="connsiteX128" fmla="*/ 1083 w 9938"/>
                <a:gd name="connsiteY128" fmla="*/ 7907 h 10000"/>
                <a:gd name="connsiteX129" fmla="*/ 1054 w 9938"/>
                <a:gd name="connsiteY129" fmla="*/ 7950 h 10000"/>
                <a:gd name="connsiteX130" fmla="*/ 1024 w 9938"/>
                <a:gd name="connsiteY130" fmla="*/ 7993 h 10000"/>
                <a:gd name="connsiteX131" fmla="*/ 2814 w 9938"/>
                <a:gd name="connsiteY131" fmla="*/ 9944 h 10000"/>
                <a:gd name="connsiteX132" fmla="*/ 2852 w 9938"/>
                <a:gd name="connsiteY132" fmla="*/ 9987 h 10000"/>
                <a:gd name="connsiteX133" fmla="*/ 2879 w 9938"/>
                <a:gd name="connsiteY133" fmla="*/ 10000 h 10000"/>
                <a:gd name="connsiteX134" fmla="*/ 2912 w 9938"/>
                <a:gd name="connsiteY134" fmla="*/ 10000 h 10000"/>
                <a:gd name="connsiteX135" fmla="*/ 2948 w 9938"/>
                <a:gd name="connsiteY135" fmla="*/ 9928 h 10000"/>
                <a:gd name="connsiteX136" fmla="*/ 1410 w 9938"/>
                <a:gd name="connsiteY136" fmla="*/ 8106 h 10000"/>
                <a:gd name="connsiteX137" fmla="*/ 1514 w 9938"/>
                <a:gd name="connsiteY137" fmla="*/ 8050 h 10000"/>
                <a:gd name="connsiteX138" fmla="*/ 1692 w 9938"/>
                <a:gd name="connsiteY138" fmla="*/ 7963 h 10000"/>
                <a:gd name="connsiteX139" fmla="*/ 1926 w 9938"/>
                <a:gd name="connsiteY139" fmla="*/ 7836 h 10000"/>
                <a:gd name="connsiteX140" fmla="*/ 2209 w 9938"/>
                <a:gd name="connsiteY140" fmla="*/ 7694 h 10000"/>
                <a:gd name="connsiteX141" fmla="*/ 2529 w 9938"/>
                <a:gd name="connsiteY141" fmla="*/ 7551 h 10000"/>
                <a:gd name="connsiteX142" fmla="*/ 2879 w 9938"/>
                <a:gd name="connsiteY142" fmla="*/ 7394 h 10000"/>
                <a:gd name="connsiteX143" fmla="*/ 3251 w 9938"/>
                <a:gd name="connsiteY143" fmla="*/ 7208 h 10000"/>
                <a:gd name="connsiteX144" fmla="*/ 3617 w 9938"/>
                <a:gd name="connsiteY144" fmla="*/ 7038 h 10000"/>
                <a:gd name="connsiteX145" fmla="*/ 3991 w 9938"/>
                <a:gd name="connsiteY145" fmla="*/ 6881 h 10000"/>
                <a:gd name="connsiteX146" fmla="*/ 4342 w 9938"/>
                <a:gd name="connsiteY146" fmla="*/ 6711 h 10000"/>
                <a:gd name="connsiteX147" fmla="*/ 4668 w 9938"/>
                <a:gd name="connsiteY147" fmla="*/ 6569 h 10000"/>
                <a:gd name="connsiteX148" fmla="*/ 4960 w 9938"/>
                <a:gd name="connsiteY148" fmla="*/ 6426 h 10000"/>
                <a:gd name="connsiteX149" fmla="*/ 5212 w 9938"/>
                <a:gd name="connsiteY149" fmla="*/ 6326 h 10000"/>
                <a:gd name="connsiteX150" fmla="*/ 5396 w 9938"/>
                <a:gd name="connsiteY150" fmla="*/ 6226 h 10000"/>
                <a:gd name="connsiteX151" fmla="*/ 5522 w 9938"/>
                <a:gd name="connsiteY151" fmla="*/ 6170 h 10000"/>
                <a:gd name="connsiteX152" fmla="*/ 5561 w 9938"/>
                <a:gd name="connsiteY152" fmla="*/ 6158 h 10000"/>
                <a:gd name="connsiteX153" fmla="*/ 5632 w 9938"/>
                <a:gd name="connsiteY153" fmla="*/ 6255 h 10000"/>
                <a:gd name="connsiteX154" fmla="*/ 5705 w 9938"/>
                <a:gd name="connsiteY154" fmla="*/ 6355 h 10000"/>
                <a:gd name="connsiteX155" fmla="*/ 5785 w 9938"/>
                <a:gd name="connsiteY155" fmla="*/ 6455 h 10000"/>
                <a:gd name="connsiteX156" fmla="*/ 5867 w 9938"/>
                <a:gd name="connsiteY156" fmla="*/ 6569 h 10000"/>
                <a:gd name="connsiteX157" fmla="*/ 5935 w 9938"/>
                <a:gd name="connsiteY157" fmla="*/ 6683 h 10000"/>
                <a:gd name="connsiteX158" fmla="*/ 6009 w 9938"/>
                <a:gd name="connsiteY158" fmla="*/ 6798 h 10000"/>
                <a:gd name="connsiteX159" fmla="*/ 6078 w 9938"/>
                <a:gd name="connsiteY159" fmla="*/ 6910 h 10000"/>
                <a:gd name="connsiteX160" fmla="*/ 6149 w 9938"/>
                <a:gd name="connsiteY160" fmla="*/ 7038 h 10000"/>
                <a:gd name="connsiteX161" fmla="*/ 6144 w 9938"/>
                <a:gd name="connsiteY161" fmla="*/ 7464 h 10000"/>
                <a:gd name="connsiteX162" fmla="*/ 6115 w 9938"/>
                <a:gd name="connsiteY162" fmla="*/ 7865 h 10000"/>
                <a:gd name="connsiteX163" fmla="*/ 6078 w 9938"/>
                <a:gd name="connsiteY163" fmla="*/ 8279 h 10000"/>
                <a:gd name="connsiteX164" fmla="*/ 6045 w 9938"/>
                <a:gd name="connsiteY164" fmla="*/ 8649 h 10000"/>
                <a:gd name="connsiteX165" fmla="*/ 5998 w 9938"/>
                <a:gd name="connsiteY165" fmla="*/ 8519 h 10000"/>
                <a:gd name="connsiteX166" fmla="*/ 5945 w 9938"/>
                <a:gd name="connsiteY166" fmla="*/ 8391 h 10000"/>
                <a:gd name="connsiteX167" fmla="*/ 5901 w 9938"/>
                <a:gd name="connsiteY167" fmla="*/ 8263 h 10000"/>
                <a:gd name="connsiteX168" fmla="*/ 5857 w 9938"/>
                <a:gd name="connsiteY168" fmla="*/ 8146 h 10000"/>
                <a:gd name="connsiteX169" fmla="*/ 5808 w 9938"/>
                <a:gd name="connsiteY169" fmla="*/ 8020 h 10000"/>
                <a:gd name="connsiteX170" fmla="*/ 5763 w 9938"/>
                <a:gd name="connsiteY170" fmla="*/ 7907 h 10000"/>
                <a:gd name="connsiteX171" fmla="*/ 5711 w 9938"/>
                <a:gd name="connsiteY171" fmla="*/ 7795 h 10000"/>
                <a:gd name="connsiteX172" fmla="*/ 5653 w 9938"/>
                <a:gd name="connsiteY172" fmla="*/ 7694 h 10000"/>
                <a:gd name="connsiteX173" fmla="*/ 5700 w 9938"/>
                <a:gd name="connsiteY173" fmla="*/ 7694 h 10000"/>
                <a:gd name="connsiteX174" fmla="*/ 5746 w 9938"/>
                <a:gd name="connsiteY174" fmla="*/ 7738 h 10000"/>
                <a:gd name="connsiteX175" fmla="*/ 5791 w 9938"/>
                <a:gd name="connsiteY175" fmla="*/ 7808 h 10000"/>
                <a:gd name="connsiteX176" fmla="*/ 5832 w 9938"/>
                <a:gd name="connsiteY176" fmla="*/ 7895 h 10000"/>
                <a:gd name="connsiteX177" fmla="*/ 5880 w 9938"/>
                <a:gd name="connsiteY177" fmla="*/ 7980 h 10000"/>
                <a:gd name="connsiteX178" fmla="*/ 5923 w 9938"/>
                <a:gd name="connsiteY178" fmla="*/ 8007 h 10000"/>
                <a:gd name="connsiteX179" fmla="*/ 5969 w 9938"/>
                <a:gd name="connsiteY179" fmla="*/ 8007 h 10000"/>
                <a:gd name="connsiteX180" fmla="*/ 6019 w 9938"/>
                <a:gd name="connsiteY180" fmla="*/ 7950 h 10000"/>
                <a:gd name="connsiteX181" fmla="*/ 5976 w 9938"/>
                <a:gd name="connsiteY181" fmla="*/ 7753 h 10000"/>
                <a:gd name="connsiteX182" fmla="*/ 5917 w 9938"/>
                <a:gd name="connsiteY182" fmla="*/ 7566 h 10000"/>
                <a:gd name="connsiteX183" fmla="*/ 5857 w 9938"/>
                <a:gd name="connsiteY183" fmla="*/ 7410 h 10000"/>
                <a:gd name="connsiteX184" fmla="*/ 5785 w 9938"/>
                <a:gd name="connsiteY184" fmla="*/ 7239 h 10000"/>
                <a:gd name="connsiteX185" fmla="*/ 5711 w 9938"/>
                <a:gd name="connsiteY185" fmla="*/ 7095 h 10000"/>
                <a:gd name="connsiteX186" fmla="*/ 5632 w 9938"/>
                <a:gd name="connsiteY186" fmla="*/ 6967 h 10000"/>
                <a:gd name="connsiteX187" fmla="*/ 5551 w 9938"/>
                <a:gd name="connsiteY187" fmla="*/ 6854 h 10000"/>
                <a:gd name="connsiteX188" fmla="*/ 5475 w 9938"/>
                <a:gd name="connsiteY188" fmla="*/ 6753 h 10000"/>
                <a:gd name="connsiteX189" fmla="*/ 5527 w 9938"/>
                <a:gd name="connsiteY189" fmla="*/ 6766 h 10000"/>
                <a:gd name="connsiteX190" fmla="*/ 5579 w 9938"/>
                <a:gd name="connsiteY190" fmla="*/ 6781 h 10000"/>
                <a:gd name="connsiteX191" fmla="*/ 5632 w 9938"/>
                <a:gd name="connsiteY191" fmla="*/ 6811 h 10000"/>
                <a:gd name="connsiteX192" fmla="*/ 5684 w 9938"/>
                <a:gd name="connsiteY192" fmla="*/ 6854 h 10000"/>
                <a:gd name="connsiteX193" fmla="*/ 5739 w 9938"/>
                <a:gd name="connsiteY193" fmla="*/ 6881 h 10000"/>
                <a:gd name="connsiteX194" fmla="*/ 5791 w 9938"/>
                <a:gd name="connsiteY194" fmla="*/ 6925 h 10000"/>
                <a:gd name="connsiteX195" fmla="*/ 5838 w 9938"/>
                <a:gd name="connsiteY195" fmla="*/ 6981 h 10000"/>
                <a:gd name="connsiteX196" fmla="*/ 5885 w 9938"/>
                <a:gd name="connsiteY196" fmla="*/ 7038 h 10000"/>
                <a:gd name="connsiteX197" fmla="*/ 5911 w 9938"/>
                <a:gd name="connsiteY197" fmla="*/ 7053 h 10000"/>
                <a:gd name="connsiteX198" fmla="*/ 5935 w 9938"/>
                <a:gd name="connsiteY198" fmla="*/ 7108 h 10000"/>
                <a:gd name="connsiteX199" fmla="*/ 5964 w 9938"/>
                <a:gd name="connsiteY199" fmla="*/ 7178 h 10000"/>
                <a:gd name="connsiteX200" fmla="*/ 5982 w 9938"/>
                <a:gd name="connsiteY200" fmla="*/ 7225 h 10000"/>
                <a:gd name="connsiteX201" fmla="*/ 6009 w 9938"/>
                <a:gd name="connsiteY201" fmla="*/ 7296 h 10000"/>
                <a:gd name="connsiteX202" fmla="*/ 6033 w 9938"/>
                <a:gd name="connsiteY202" fmla="*/ 7310 h 10000"/>
                <a:gd name="connsiteX203" fmla="*/ 6060 w 9938"/>
                <a:gd name="connsiteY203" fmla="*/ 7296 h 10000"/>
                <a:gd name="connsiteX204" fmla="*/ 6097 w 9938"/>
                <a:gd name="connsiteY204" fmla="*/ 7225 h 10000"/>
                <a:gd name="connsiteX205" fmla="*/ 6050 w 9938"/>
                <a:gd name="connsiteY205" fmla="*/ 7082 h 10000"/>
                <a:gd name="connsiteX206" fmla="*/ 5998 w 9938"/>
                <a:gd name="connsiteY206" fmla="*/ 6967 h 10000"/>
                <a:gd name="connsiteX207" fmla="*/ 5935 w 9938"/>
                <a:gd name="connsiteY207" fmla="*/ 6869 h 10000"/>
                <a:gd name="connsiteX208" fmla="*/ 5880 w 9938"/>
                <a:gd name="connsiteY208" fmla="*/ 6781 h 10000"/>
                <a:gd name="connsiteX209" fmla="*/ 5808 w 9938"/>
                <a:gd name="connsiteY209" fmla="*/ 6711 h 10000"/>
                <a:gd name="connsiteX210" fmla="*/ 5746 w 9938"/>
                <a:gd name="connsiteY210" fmla="*/ 6669 h 10000"/>
                <a:gd name="connsiteX211" fmla="*/ 5674 w 9938"/>
                <a:gd name="connsiteY211" fmla="*/ 6597 h 10000"/>
                <a:gd name="connsiteX212" fmla="*/ 5607 w 9938"/>
                <a:gd name="connsiteY212" fmla="*/ 6551 h 10000"/>
                <a:gd name="connsiteX213" fmla="*/ 5567 w 9938"/>
                <a:gd name="connsiteY213" fmla="*/ 6511 h 10000"/>
                <a:gd name="connsiteX214" fmla="*/ 5522 w 9938"/>
                <a:gd name="connsiteY214" fmla="*/ 6496 h 10000"/>
                <a:gd name="connsiteX215" fmla="*/ 5481 w 9938"/>
                <a:gd name="connsiteY215" fmla="*/ 6496 h 10000"/>
                <a:gd name="connsiteX216" fmla="*/ 5446 w 9938"/>
                <a:gd name="connsiteY216" fmla="*/ 6569 h 10000"/>
                <a:gd name="connsiteX217" fmla="*/ 5446 w 9938"/>
                <a:gd name="connsiteY217" fmla="*/ 6610 h 10000"/>
                <a:gd name="connsiteX218" fmla="*/ 5453 w 9938"/>
                <a:gd name="connsiteY218" fmla="*/ 6669 h 10000"/>
                <a:gd name="connsiteX219" fmla="*/ 5458 w 9938"/>
                <a:gd name="connsiteY219" fmla="*/ 6698 h 10000"/>
                <a:gd name="connsiteX220" fmla="*/ 5475 w 9938"/>
                <a:gd name="connsiteY220" fmla="*/ 6724 h 10000"/>
                <a:gd name="connsiteX221" fmla="*/ 5429 w 9938"/>
                <a:gd name="connsiteY221" fmla="*/ 6766 h 10000"/>
                <a:gd name="connsiteX222" fmla="*/ 5372 w 9938"/>
                <a:gd name="connsiteY222" fmla="*/ 6781 h 10000"/>
                <a:gd name="connsiteX223" fmla="*/ 5334 w 9938"/>
                <a:gd name="connsiteY223" fmla="*/ 6811 h 10000"/>
                <a:gd name="connsiteX224" fmla="*/ 5329 w 9938"/>
                <a:gd name="connsiteY224" fmla="*/ 6941 h 10000"/>
                <a:gd name="connsiteX225" fmla="*/ 5384 w 9938"/>
                <a:gd name="connsiteY225" fmla="*/ 6995 h 10000"/>
                <a:gd name="connsiteX226" fmla="*/ 5435 w 9938"/>
                <a:gd name="connsiteY226" fmla="*/ 7038 h 10000"/>
                <a:gd name="connsiteX227" fmla="*/ 5486 w 9938"/>
                <a:gd name="connsiteY227" fmla="*/ 7095 h 10000"/>
                <a:gd name="connsiteX228" fmla="*/ 5543 w 9938"/>
                <a:gd name="connsiteY228" fmla="*/ 7123 h 10000"/>
                <a:gd name="connsiteX229" fmla="*/ 5590 w 9938"/>
                <a:gd name="connsiteY229" fmla="*/ 7178 h 10000"/>
                <a:gd name="connsiteX230" fmla="*/ 5648 w 9938"/>
                <a:gd name="connsiteY230" fmla="*/ 7239 h 10000"/>
                <a:gd name="connsiteX231" fmla="*/ 5695 w 9938"/>
                <a:gd name="connsiteY231" fmla="*/ 7325 h 10000"/>
                <a:gd name="connsiteX232" fmla="*/ 5739 w 9938"/>
                <a:gd name="connsiteY232" fmla="*/ 7410 h 10000"/>
                <a:gd name="connsiteX233" fmla="*/ 5700 w 9938"/>
                <a:gd name="connsiteY233" fmla="*/ 7423 h 10000"/>
                <a:gd name="connsiteX234" fmla="*/ 5653 w 9938"/>
                <a:gd name="connsiteY234" fmla="*/ 7423 h 10000"/>
                <a:gd name="connsiteX235" fmla="*/ 5613 w 9938"/>
                <a:gd name="connsiteY235" fmla="*/ 7410 h 10000"/>
                <a:gd name="connsiteX236" fmla="*/ 5567 w 9938"/>
                <a:gd name="connsiteY236" fmla="*/ 7367 h 10000"/>
                <a:gd name="connsiteX237" fmla="*/ 5522 w 9938"/>
                <a:gd name="connsiteY237" fmla="*/ 7339 h 10000"/>
                <a:gd name="connsiteX238" fmla="*/ 5475 w 9938"/>
                <a:gd name="connsiteY238" fmla="*/ 7325 h 10000"/>
                <a:gd name="connsiteX239" fmla="*/ 5435 w 9938"/>
                <a:gd name="connsiteY239" fmla="*/ 7353 h 10000"/>
                <a:gd name="connsiteX240" fmla="*/ 5389 w 9938"/>
                <a:gd name="connsiteY240" fmla="*/ 7410 h 10000"/>
                <a:gd name="connsiteX241" fmla="*/ 5406 w 9938"/>
                <a:gd name="connsiteY241" fmla="*/ 7580 h 10000"/>
                <a:gd name="connsiteX242" fmla="*/ 5446 w 9938"/>
                <a:gd name="connsiteY242" fmla="*/ 7738 h 10000"/>
                <a:gd name="connsiteX243" fmla="*/ 5492 w 9938"/>
                <a:gd name="connsiteY243" fmla="*/ 7850 h 10000"/>
                <a:gd name="connsiteX244" fmla="*/ 5551 w 9938"/>
                <a:gd name="connsiteY244" fmla="*/ 7963 h 10000"/>
                <a:gd name="connsiteX245" fmla="*/ 5607 w 9938"/>
                <a:gd name="connsiteY245" fmla="*/ 8078 h 10000"/>
                <a:gd name="connsiteX246" fmla="*/ 5668 w 9938"/>
                <a:gd name="connsiteY246" fmla="*/ 8206 h 10000"/>
                <a:gd name="connsiteX247" fmla="*/ 5711 w 9938"/>
                <a:gd name="connsiteY247" fmla="*/ 8376 h 10000"/>
                <a:gd name="connsiteX248" fmla="*/ 5751 w 9938"/>
                <a:gd name="connsiteY248" fmla="*/ 8547 h 10000"/>
                <a:gd name="connsiteX249" fmla="*/ 5648 w 9938"/>
                <a:gd name="connsiteY249" fmla="*/ 8606 h 10000"/>
                <a:gd name="connsiteX250" fmla="*/ 5532 w 9938"/>
                <a:gd name="connsiteY250" fmla="*/ 8664 h 10000"/>
                <a:gd name="connsiteX251" fmla="*/ 5429 w 9938"/>
                <a:gd name="connsiteY251" fmla="*/ 8750 h 10000"/>
                <a:gd name="connsiteX252" fmla="*/ 5324 w 9938"/>
                <a:gd name="connsiteY252" fmla="*/ 8835 h 10000"/>
                <a:gd name="connsiteX253" fmla="*/ 5218 w 9938"/>
                <a:gd name="connsiteY253" fmla="*/ 8920 h 10000"/>
                <a:gd name="connsiteX254" fmla="*/ 5108 w 9938"/>
                <a:gd name="connsiteY254" fmla="*/ 8977 h 10000"/>
                <a:gd name="connsiteX255" fmla="*/ 4997 w 9938"/>
                <a:gd name="connsiteY255" fmla="*/ 9033 h 10000"/>
                <a:gd name="connsiteX256" fmla="*/ 4892 w 9938"/>
                <a:gd name="connsiteY256" fmla="*/ 9048 h 10000"/>
                <a:gd name="connsiteX257" fmla="*/ 4914 w 9938"/>
                <a:gd name="connsiteY257" fmla="*/ 8693 h 10000"/>
                <a:gd name="connsiteX258" fmla="*/ 4924 w 9938"/>
                <a:gd name="connsiteY258" fmla="*/ 8292 h 10000"/>
                <a:gd name="connsiteX259" fmla="*/ 4914 w 9938"/>
                <a:gd name="connsiteY259" fmla="*/ 7907 h 10000"/>
                <a:gd name="connsiteX260" fmla="*/ 4892 w 9938"/>
                <a:gd name="connsiteY260" fmla="*/ 7551 h 10000"/>
                <a:gd name="connsiteX261" fmla="*/ 4862 w 9938"/>
                <a:gd name="connsiteY261" fmla="*/ 7437 h 10000"/>
                <a:gd name="connsiteX262" fmla="*/ 4834 w 9938"/>
                <a:gd name="connsiteY262" fmla="*/ 7310 h 10000"/>
                <a:gd name="connsiteX263" fmla="*/ 4800 w 9938"/>
                <a:gd name="connsiteY263" fmla="*/ 7194 h 10000"/>
                <a:gd name="connsiteX264" fmla="*/ 4748 w 9938"/>
                <a:gd name="connsiteY264" fmla="*/ 7151 h 10000"/>
                <a:gd name="connsiteX265" fmla="*/ 4695 w 9938"/>
                <a:gd name="connsiteY265" fmla="*/ 7394 h 10000"/>
                <a:gd name="connsiteX266" fmla="*/ 4662 w 9938"/>
                <a:gd name="connsiteY266" fmla="*/ 7639 h 10000"/>
                <a:gd name="connsiteX267" fmla="*/ 4626 w 9938"/>
                <a:gd name="connsiteY267" fmla="*/ 7879 h 10000"/>
                <a:gd name="connsiteX268" fmla="*/ 4568 w 9938"/>
                <a:gd name="connsiteY268" fmla="*/ 8106 h 10000"/>
                <a:gd name="connsiteX269" fmla="*/ 4342 w 9938"/>
                <a:gd name="connsiteY269" fmla="*/ 7151 h 10000"/>
                <a:gd name="connsiteX270" fmla="*/ 4271 w 9938"/>
                <a:gd name="connsiteY270" fmla="*/ 7151 h 10000"/>
                <a:gd name="connsiteX271" fmla="*/ 4271 w 9938"/>
                <a:gd name="connsiteY271" fmla="*/ 7310 h 10000"/>
                <a:gd name="connsiteX272" fmla="*/ 4321 w 9938"/>
                <a:gd name="connsiteY272" fmla="*/ 7480 h 10000"/>
                <a:gd name="connsiteX273" fmla="*/ 4360 w 9938"/>
                <a:gd name="connsiteY273" fmla="*/ 7666 h 10000"/>
                <a:gd name="connsiteX274" fmla="*/ 4391 w 9938"/>
                <a:gd name="connsiteY274" fmla="*/ 7850 h 10000"/>
                <a:gd name="connsiteX275" fmla="*/ 4425 w 9938"/>
                <a:gd name="connsiteY275" fmla="*/ 8050 h 10000"/>
                <a:gd name="connsiteX276" fmla="*/ 4455 w 9938"/>
                <a:gd name="connsiteY276" fmla="*/ 8221 h 10000"/>
                <a:gd name="connsiteX277" fmla="*/ 4484 w 9938"/>
                <a:gd name="connsiteY277" fmla="*/ 8418 h 10000"/>
                <a:gd name="connsiteX278" fmla="*/ 4503 w 9938"/>
                <a:gd name="connsiteY278" fmla="*/ 8635 h 10000"/>
                <a:gd name="connsiteX279" fmla="*/ 4524 w 9938"/>
                <a:gd name="connsiteY279" fmla="*/ 8835 h 10000"/>
                <a:gd name="connsiteX280" fmla="*/ 4575 w 9938"/>
                <a:gd name="connsiteY280" fmla="*/ 8805 h 10000"/>
                <a:gd name="connsiteX281" fmla="*/ 4621 w 9938"/>
                <a:gd name="connsiteY281" fmla="*/ 8723 h 10000"/>
                <a:gd name="connsiteX282" fmla="*/ 4657 w 9938"/>
                <a:gd name="connsiteY282" fmla="*/ 8635 h 10000"/>
                <a:gd name="connsiteX283" fmla="*/ 4689 w 9938"/>
                <a:gd name="connsiteY283" fmla="*/ 8534 h 10000"/>
                <a:gd name="connsiteX284" fmla="*/ 4712 w 9938"/>
                <a:gd name="connsiteY284" fmla="*/ 8418 h 10000"/>
                <a:gd name="connsiteX285" fmla="*/ 4738 w 9938"/>
                <a:gd name="connsiteY285" fmla="*/ 8292 h 10000"/>
                <a:gd name="connsiteX286" fmla="*/ 4756 w 9938"/>
                <a:gd name="connsiteY286" fmla="*/ 8178 h 10000"/>
                <a:gd name="connsiteX287" fmla="*/ 4778 w 9938"/>
                <a:gd name="connsiteY287" fmla="*/ 8066 h 10000"/>
                <a:gd name="connsiteX288" fmla="*/ 4800 w 9938"/>
                <a:gd name="connsiteY288" fmla="*/ 8178 h 10000"/>
                <a:gd name="connsiteX289" fmla="*/ 4789 w 9938"/>
                <a:gd name="connsiteY289" fmla="*/ 8432 h 10000"/>
                <a:gd name="connsiteX290" fmla="*/ 4762 w 9938"/>
                <a:gd name="connsiteY290" fmla="*/ 8705 h 10000"/>
                <a:gd name="connsiteX291" fmla="*/ 4738 w 9938"/>
                <a:gd name="connsiteY291" fmla="*/ 8948 h 10000"/>
                <a:gd name="connsiteX292" fmla="*/ 4695 w 9938"/>
                <a:gd name="connsiteY292" fmla="*/ 9205 h 10000"/>
                <a:gd name="connsiteX293" fmla="*/ 4657 w 9938"/>
                <a:gd name="connsiteY293" fmla="*/ 9459 h 10000"/>
                <a:gd name="connsiteX294" fmla="*/ 4616 w 9938"/>
                <a:gd name="connsiteY294" fmla="*/ 9703 h 10000"/>
                <a:gd name="connsiteX295" fmla="*/ 4824 w 9938"/>
                <a:gd name="connsiteY295" fmla="*/ 9861 h 10000"/>
                <a:gd name="connsiteX296" fmla="*/ 4839 w 9938"/>
                <a:gd name="connsiteY296" fmla="*/ 9673 h 10000"/>
                <a:gd name="connsiteX297" fmla="*/ 4862 w 9938"/>
                <a:gd name="connsiteY297" fmla="*/ 9516 h 10000"/>
                <a:gd name="connsiteX298" fmla="*/ 4981 w 9938"/>
                <a:gd name="connsiteY298" fmla="*/ 9474 h 10000"/>
                <a:gd name="connsiteX299" fmla="*/ 5108 w 9938"/>
                <a:gd name="connsiteY299" fmla="*/ 9389 h 10000"/>
                <a:gd name="connsiteX300" fmla="*/ 5234 w 9938"/>
                <a:gd name="connsiteY300" fmla="*/ 9304 h 10000"/>
                <a:gd name="connsiteX301" fmla="*/ 5361 w 9938"/>
                <a:gd name="connsiteY301" fmla="*/ 9233 h 10000"/>
                <a:gd name="connsiteX302" fmla="*/ 5486 w 9938"/>
                <a:gd name="connsiteY302" fmla="*/ 9148 h 10000"/>
                <a:gd name="connsiteX303" fmla="*/ 5607 w 9938"/>
                <a:gd name="connsiteY303" fmla="*/ 9063 h 10000"/>
                <a:gd name="connsiteX304" fmla="*/ 5734 w 9938"/>
                <a:gd name="connsiteY304" fmla="*/ 8977 h 10000"/>
                <a:gd name="connsiteX305" fmla="*/ 5857 w 9938"/>
                <a:gd name="connsiteY305" fmla="*/ 8920 h 10000"/>
                <a:gd name="connsiteX0" fmla="*/ 5894 w 9924"/>
                <a:gd name="connsiteY0" fmla="*/ 8920 h 10000"/>
                <a:gd name="connsiteX1" fmla="*/ 6331 w 9924"/>
                <a:gd name="connsiteY1" fmla="*/ 8349 h 10000"/>
                <a:gd name="connsiteX2" fmla="*/ 6347 w 9924"/>
                <a:gd name="connsiteY2" fmla="*/ 8066 h 10000"/>
                <a:gd name="connsiteX3" fmla="*/ 6365 w 9924"/>
                <a:gd name="connsiteY3" fmla="*/ 7753 h 10000"/>
                <a:gd name="connsiteX4" fmla="*/ 6387 w 9924"/>
                <a:gd name="connsiteY4" fmla="*/ 7450 h 10000"/>
                <a:gd name="connsiteX5" fmla="*/ 6409 w 9924"/>
                <a:gd name="connsiteY5" fmla="*/ 7151 h 10000"/>
                <a:gd name="connsiteX6" fmla="*/ 6438 w 9924"/>
                <a:gd name="connsiteY6" fmla="*/ 6869 h 10000"/>
                <a:gd name="connsiteX7" fmla="*/ 6463 w 9924"/>
                <a:gd name="connsiteY7" fmla="*/ 6582 h 10000"/>
                <a:gd name="connsiteX8" fmla="*/ 6501 w 9924"/>
                <a:gd name="connsiteY8" fmla="*/ 6298 h 10000"/>
                <a:gd name="connsiteX9" fmla="*/ 6543 w 9924"/>
                <a:gd name="connsiteY9" fmla="*/ 6028 h 10000"/>
                <a:gd name="connsiteX10" fmla="*/ 6589 w 9924"/>
                <a:gd name="connsiteY10" fmla="*/ 5699 h 10000"/>
                <a:gd name="connsiteX11" fmla="*/ 6654 w 9924"/>
                <a:gd name="connsiteY11" fmla="*/ 5370 h 10000"/>
                <a:gd name="connsiteX12" fmla="*/ 6717 w 9924"/>
                <a:gd name="connsiteY12" fmla="*/ 5057 h 10000"/>
                <a:gd name="connsiteX13" fmla="*/ 6797 w 9924"/>
                <a:gd name="connsiteY13" fmla="*/ 4747 h 10000"/>
                <a:gd name="connsiteX14" fmla="*/ 6884 w 9924"/>
                <a:gd name="connsiteY14" fmla="*/ 4448 h 10000"/>
                <a:gd name="connsiteX15" fmla="*/ 6969 w 9924"/>
                <a:gd name="connsiteY15" fmla="*/ 4161 h 10000"/>
                <a:gd name="connsiteX16" fmla="*/ 7070 w 9924"/>
                <a:gd name="connsiteY16" fmla="*/ 3890 h 10000"/>
                <a:gd name="connsiteX17" fmla="*/ 7171 w 9924"/>
                <a:gd name="connsiteY17" fmla="*/ 3634 h 10000"/>
                <a:gd name="connsiteX18" fmla="*/ 7288 w 9924"/>
                <a:gd name="connsiteY18" fmla="*/ 3407 h 10000"/>
                <a:gd name="connsiteX19" fmla="*/ 7402 w 9924"/>
                <a:gd name="connsiteY19" fmla="*/ 3163 h 10000"/>
                <a:gd name="connsiteX20" fmla="*/ 7525 w 9924"/>
                <a:gd name="connsiteY20" fmla="*/ 2980 h 10000"/>
                <a:gd name="connsiteX21" fmla="*/ 7652 w 9924"/>
                <a:gd name="connsiteY21" fmla="*/ 2808 h 10000"/>
                <a:gd name="connsiteX22" fmla="*/ 7783 w 9924"/>
                <a:gd name="connsiteY22" fmla="*/ 2664 h 10000"/>
                <a:gd name="connsiteX23" fmla="*/ 7915 w 9924"/>
                <a:gd name="connsiteY23" fmla="*/ 2521 h 10000"/>
                <a:gd name="connsiteX24" fmla="*/ 8063 w 9924"/>
                <a:gd name="connsiteY24" fmla="*/ 2451 h 10000"/>
                <a:gd name="connsiteX25" fmla="*/ 8205 w 9924"/>
                <a:gd name="connsiteY25" fmla="*/ 2380 h 10000"/>
                <a:gd name="connsiteX26" fmla="*/ 8285 w 9924"/>
                <a:gd name="connsiteY26" fmla="*/ 2606 h 10000"/>
                <a:gd name="connsiteX27" fmla="*/ 8355 w 9924"/>
                <a:gd name="connsiteY27" fmla="*/ 2808 h 10000"/>
                <a:gd name="connsiteX28" fmla="*/ 8431 w 9924"/>
                <a:gd name="connsiteY28" fmla="*/ 3008 h 10000"/>
                <a:gd name="connsiteX29" fmla="*/ 8511 w 9924"/>
                <a:gd name="connsiteY29" fmla="*/ 3163 h 10000"/>
                <a:gd name="connsiteX30" fmla="*/ 8604 w 9924"/>
                <a:gd name="connsiteY30" fmla="*/ 3322 h 10000"/>
                <a:gd name="connsiteX31" fmla="*/ 8705 w 9924"/>
                <a:gd name="connsiteY31" fmla="*/ 3448 h 10000"/>
                <a:gd name="connsiteX32" fmla="*/ 8839 w 9924"/>
                <a:gd name="connsiteY32" fmla="*/ 3577 h 10000"/>
                <a:gd name="connsiteX33" fmla="*/ 9000 w 9924"/>
                <a:gd name="connsiteY33" fmla="*/ 3690 h 10000"/>
                <a:gd name="connsiteX34" fmla="*/ 9094 w 9924"/>
                <a:gd name="connsiteY34" fmla="*/ 3749 h 10000"/>
                <a:gd name="connsiteX35" fmla="*/ 9183 w 9924"/>
                <a:gd name="connsiteY35" fmla="*/ 3765 h 10000"/>
                <a:gd name="connsiteX36" fmla="*/ 9270 w 9924"/>
                <a:gd name="connsiteY36" fmla="*/ 3778 h 10000"/>
                <a:gd name="connsiteX37" fmla="*/ 9359 w 9924"/>
                <a:gd name="connsiteY37" fmla="*/ 3778 h 10000"/>
                <a:gd name="connsiteX38" fmla="*/ 9446 w 9924"/>
                <a:gd name="connsiteY38" fmla="*/ 3749 h 10000"/>
                <a:gd name="connsiteX39" fmla="*/ 9524 w 9924"/>
                <a:gd name="connsiteY39" fmla="*/ 3703 h 10000"/>
                <a:gd name="connsiteX40" fmla="*/ 9612 w 9924"/>
                <a:gd name="connsiteY40" fmla="*/ 3662 h 10000"/>
                <a:gd name="connsiteX41" fmla="*/ 9692 w 9924"/>
                <a:gd name="connsiteY41" fmla="*/ 3577 h 10000"/>
                <a:gd name="connsiteX42" fmla="*/ 9770 w 9924"/>
                <a:gd name="connsiteY42" fmla="*/ 3522 h 10000"/>
                <a:gd name="connsiteX43" fmla="*/ 9843 w 9924"/>
                <a:gd name="connsiteY43" fmla="*/ 3421 h 10000"/>
                <a:gd name="connsiteX44" fmla="*/ 9924 w 9924"/>
                <a:gd name="connsiteY44" fmla="*/ 3322 h 10000"/>
                <a:gd name="connsiteX45" fmla="*/ 8699 w 9924"/>
                <a:gd name="connsiteY45" fmla="*/ 2763 h 10000"/>
                <a:gd name="connsiteX46" fmla="*/ 8582 w 9924"/>
                <a:gd name="connsiteY46" fmla="*/ 2593 h 10000"/>
                <a:gd name="connsiteX47" fmla="*/ 8533 w 9924"/>
                <a:gd name="connsiteY47" fmla="*/ 2478 h 10000"/>
                <a:gd name="connsiteX48" fmla="*/ 8489 w 9924"/>
                <a:gd name="connsiteY48" fmla="*/ 2351 h 10000"/>
                <a:gd name="connsiteX49" fmla="*/ 8511 w 9924"/>
                <a:gd name="connsiteY49" fmla="*/ 2295 h 10000"/>
                <a:gd name="connsiteX50" fmla="*/ 8528 w 9924"/>
                <a:gd name="connsiteY50" fmla="*/ 2238 h 10000"/>
                <a:gd name="connsiteX51" fmla="*/ 8545 w 9924"/>
                <a:gd name="connsiteY51" fmla="*/ 2168 h 10000"/>
                <a:gd name="connsiteX52" fmla="*/ 8561 w 9924"/>
                <a:gd name="connsiteY52" fmla="*/ 2112 h 10000"/>
                <a:gd name="connsiteX53" fmla="*/ 8610 w 9924"/>
                <a:gd name="connsiteY53" fmla="*/ 1753 h 10000"/>
                <a:gd name="connsiteX54" fmla="*/ 8628 w 9924"/>
                <a:gd name="connsiteY54" fmla="*/ 1397 h 10000"/>
                <a:gd name="connsiteX55" fmla="*/ 8628 w 9924"/>
                <a:gd name="connsiteY55" fmla="*/ 1042 h 10000"/>
                <a:gd name="connsiteX56" fmla="*/ 8617 w 9924"/>
                <a:gd name="connsiteY56" fmla="*/ 685 h 10000"/>
                <a:gd name="connsiteX57" fmla="*/ 8582 w 9924"/>
                <a:gd name="connsiteY57" fmla="*/ 330 h 10000"/>
                <a:gd name="connsiteX58" fmla="*/ 8528 w 9924"/>
                <a:gd name="connsiteY58" fmla="*/ 0 h 10000"/>
                <a:gd name="connsiteX59" fmla="*/ 8033 w 9924"/>
                <a:gd name="connsiteY59" fmla="*/ 1925 h 10000"/>
                <a:gd name="connsiteX60" fmla="*/ 7899 w 9924"/>
                <a:gd name="connsiteY60" fmla="*/ 1955 h 10000"/>
                <a:gd name="connsiteX61" fmla="*/ 7772 w 9924"/>
                <a:gd name="connsiteY61" fmla="*/ 2025 h 10000"/>
                <a:gd name="connsiteX62" fmla="*/ 7646 w 9924"/>
                <a:gd name="connsiteY62" fmla="*/ 2112 h 10000"/>
                <a:gd name="connsiteX63" fmla="*/ 7525 w 9924"/>
                <a:gd name="connsiteY63" fmla="*/ 2195 h 10000"/>
                <a:gd name="connsiteX64" fmla="*/ 7407 w 9924"/>
                <a:gd name="connsiteY64" fmla="*/ 2337 h 10000"/>
                <a:gd name="connsiteX65" fmla="*/ 6203 w 9924"/>
                <a:gd name="connsiteY65" fmla="*/ 6569 h 10000"/>
                <a:gd name="connsiteX66" fmla="*/ 6083 w 9924"/>
                <a:gd name="connsiteY66" fmla="*/ 6439 h 10000"/>
                <a:gd name="connsiteX67" fmla="*/ 5982 w 9924"/>
                <a:gd name="connsiteY67" fmla="*/ 6371 h 10000"/>
                <a:gd name="connsiteX68" fmla="*/ 5894 w 9924"/>
                <a:gd name="connsiteY68" fmla="*/ 6284 h 10000"/>
                <a:gd name="connsiteX69" fmla="*/ 5799 w 9924"/>
                <a:gd name="connsiteY69" fmla="*/ 6185 h 10000"/>
                <a:gd name="connsiteX70" fmla="*/ 5714 w 9924"/>
                <a:gd name="connsiteY70" fmla="*/ 6100 h 10000"/>
                <a:gd name="connsiteX71" fmla="*/ 5654 w 9924"/>
                <a:gd name="connsiteY71" fmla="*/ 6000 h 10000"/>
                <a:gd name="connsiteX72" fmla="*/ 5625 w 9924"/>
                <a:gd name="connsiteY72" fmla="*/ 5886 h 10000"/>
                <a:gd name="connsiteX73" fmla="*/ 5509 w 9924"/>
                <a:gd name="connsiteY73" fmla="*/ 5928 h 10000"/>
                <a:gd name="connsiteX74" fmla="*/ 5321 w 9924"/>
                <a:gd name="connsiteY74" fmla="*/ 6013 h 10000"/>
                <a:gd name="connsiteX75" fmla="*/ 5084 w 9924"/>
                <a:gd name="connsiteY75" fmla="*/ 6100 h 10000"/>
                <a:gd name="connsiteX76" fmla="*/ 4802 w 9924"/>
                <a:gd name="connsiteY76" fmla="*/ 6226 h 10000"/>
                <a:gd name="connsiteX77" fmla="*/ 4477 w 9924"/>
                <a:gd name="connsiteY77" fmla="*/ 6355 h 10000"/>
                <a:gd name="connsiteX78" fmla="*/ 4130 w 9924"/>
                <a:gd name="connsiteY78" fmla="*/ 6483 h 10000"/>
                <a:gd name="connsiteX79" fmla="*/ 3773 w 9924"/>
                <a:gd name="connsiteY79" fmla="*/ 6637 h 10000"/>
                <a:gd name="connsiteX80" fmla="*/ 3409 w 9924"/>
                <a:gd name="connsiteY80" fmla="*/ 6781 h 10000"/>
                <a:gd name="connsiteX81" fmla="*/ 3050 w 9924"/>
                <a:gd name="connsiteY81" fmla="*/ 6925 h 10000"/>
                <a:gd name="connsiteX82" fmla="*/ 2713 w 9924"/>
                <a:gd name="connsiteY82" fmla="*/ 7082 h 10000"/>
                <a:gd name="connsiteX83" fmla="*/ 2396 w 9924"/>
                <a:gd name="connsiteY83" fmla="*/ 7208 h 10000"/>
                <a:gd name="connsiteX84" fmla="*/ 2106 w 9924"/>
                <a:gd name="connsiteY84" fmla="*/ 7325 h 10000"/>
                <a:gd name="connsiteX85" fmla="*/ 1871 w 9924"/>
                <a:gd name="connsiteY85" fmla="*/ 7423 h 10000"/>
                <a:gd name="connsiteX86" fmla="*/ 1689 w 9924"/>
                <a:gd name="connsiteY86" fmla="*/ 7480 h 10000"/>
                <a:gd name="connsiteX87" fmla="*/ 1568 w 9924"/>
                <a:gd name="connsiteY87" fmla="*/ 7538 h 10000"/>
                <a:gd name="connsiteX88" fmla="*/ 1529 w 9924"/>
                <a:gd name="connsiteY88" fmla="*/ 7551 h 10000"/>
                <a:gd name="connsiteX89" fmla="*/ 1435 w 9924"/>
                <a:gd name="connsiteY89" fmla="*/ 7480 h 10000"/>
                <a:gd name="connsiteX90" fmla="*/ 1344 w 9924"/>
                <a:gd name="connsiteY90" fmla="*/ 7410 h 10000"/>
                <a:gd name="connsiteX91" fmla="*/ 1260 w 9924"/>
                <a:gd name="connsiteY91" fmla="*/ 7339 h 10000"/>
                <a:gd name="connsiteX92" fmla="*/ 1166 w 9924"/>
                <a:gd name="connsiteY92" fmla="*/ 7254 h 10000"/>
                <a:gd name="connsiteX93" fmla="*/ 1074 w 9924"/>
                <a:gd name="connsiteY93" fmla="*/ 7178 h 10000"/>
                <a:gd name="connsiteX94" fmla="*/ 980 w 9924"/>
                <a:gd name="connsiteY94" fmla="*/ 7095 h 10000"/>
                <a:gd name="connsiteX95" fmla="*/ 893 w 9924"/>
                <a:gd name="connsiteY95" fmla="*/ 7024 h 10000"/>
                <a:gd name="connsiteX96" fmla="*/ 803 w 9924"/>
                <a:gd name="connsiteY96" fmla="*/ 6941 h 10000"/>
                <a:gd name="connsiteX97" fmla="*/ 711 w 9924"/>
                <a:gd name="connsiteY97" fmla="*/ 6869 h 10000"/>
                <a:gd name="connsiteX98" fmla="*/ 615 w 9924"/>
                <a:gd name="connsiteY98" fmla="*/ 6798 h 10000"/>
                <a:gd name="connsiteX99" fmla="*/ 530 w 9924"/>
                <a:gd name="connsiteY99" fmla="*/ 6711 h 10000"/>
                <a:gd name="connsiteX100" fmla="*/ 434 w 9924"/>
                <a:gd name="connsiteY100" fmla="*/ 6653 h 10000"/>
                <a:gd name="connsiteX101" fmla="*/ 341 w 9924"/>
                <a:gd name="connsiteY101" fmla="*/ 6582 h 10000"/>
                <a:gd name="connsiteX102" fmla="*/ 250 w 9924"/>
                <a:gd name="connsiteY102" fmla="*/ 6511 h 10000"/>
                <a:gd name="connsiteX103" fmla="*/ 156 w 9924"/>
                <a:gd name="connsiteY103" fmla="*/ 6455 h 10000"/>
                <a:gd name="connsiteX104" fmla="*/ 61 w 9924"/>
                <a:gd name="connsiteY104" fmla="*/ 6385 h 10000"/>
                <a:gd name="connsiteX105" fmla="*/ 0 w 9924"/>
                <a:gd name="connsiteY105" fmla="*/ 6551 h 10000"/>
                <a:gd name="connsiteX106" fmla="*/ 15 w 9924"/>
                <a:gd name="connsiteY106" fmla="*/ 6582 h 10000"/>
                <a:gd name="connsiteX107" fmla="*/ 55 w 9924"/>
                <a:gd name="connsiteY107" fmla="*/ 6637 h 10000"/>
                <a:gd name="connsiteX108" fmla="*/ 120 w 9924"/>
                <a:gd name="connsiteY108" fmla="*/ 6698 h 10000"/>
                <a:gd name="connsiteX109" fmla="*/ 199 w 9924"/>
                <a:gd name="connsiteY109" fmla="*/ 6781 h 10000"/>
                <a:gd name="connsiteX110" fmla="*/ 301 w 9924"/>
                <a:gd name="connsiteY110" fmla="*/ 6869 h 10000"/>
                <a:gd name="connsiteX111" fmla="*/ 413 w 9924"/>
                <a:gd name="connsiteY111" fmla="*/ 6967 h 10000"/>
                <a:gd name="connsiteX112" fmla="*/ 518 w 9924"/>
                <a:gd name="connsiteY112" fmla="*/ 7082 h 10000"/>
                <a:gd name="connsiteX113" fmla="*/ 633 w 9924"/>
                <a:gd name="connsiteY113" fmla="*/ 7178 h 10000"/>
                <a:gd name="connsiteX114" fmla="*/ 750 w 9924"/>
                <a:gd name="connsiteY114" fmla="*/ 7296 h 10000"/>
                <a:gd name="connsiteX115" fmla="*/ 857 w 9924"/>
                <a:gd name="connsiteY115" fmla="*/ 7394 h 10000"/>
                <a:gd name="connsiteX116" fmla="*/ 970 w 9924"/>
                <a:gd name="connsiteY116" fmla="*/ 7480 h 10000"/>
                <a:gd name="connsiteX117" fmla="*/ 1061 w 9924"/>
                <a:gd name="connsiteY117" fmla="*/ 7566 h 10000"/>
                <a:gd name="connsiteX118" fmla="*/ 1135 w 9924"/>
                <a:gd name="connsiteY118" fmla="*/ 7653 h 10000"/>
                <a:gd name="connsiteX119" fmla="*/ 1198 w 9924"/>
                <a:gd name="connsiteY119" fmla="*/ 7694 h 10000"/>
                <a:gd name="connsiteX120" fmla="*/ 1243 w 9924"/>
                <a:gd name="connsiteY120" fmla="*/ 7738 h 10000"/>
                <a:gd name="connsiteX121" fmla="*/ 1255 w 9924"/>
                <a:gd name="connsiteY121" fmla="*/ 7753 h 10000"/>
                <a:gd name="connsiteX122" fmla="*/ 1248 w 9924"/>
                <a:gd name="connsiteY122" fmla="*/ 7753 h 10000"/>
                <a:gd name="connsiteX123" fmla="*/ 1224 w 9924"/>
                <a:gd name="connsiteY123" fmla="*/ 7766 h 10000"/>
                <a:gd name="connsiteX124" fmla="*/ 1198 w 9924"/>
                <a:gd name="connsiteY124" fmla="*/ 7795 h 10000"/>
                <a:gd name="connsiteX125" fmla="*/ 1166 w 9924"/>
                <a:gd name="connsiteY125" fmla="*/ 7836 h 10000"/>
                <a:gd name="connsiteX126" fmla="*/ 1124 w 9924"/>
                <a:gd name="connsiteY126" fmla="*/ 7865 h 10000"/>
                <a:gd name="connsiteX127" fmla="*/ 1090 w 9924"/>
                <a:gd name="connsiteY127" fmla="*/ 7907 h 10000"/>
                <a:gd name="connsiteX128" fmla="*/ 1061 w 9924"/>
                <a:gd name="connsiteY128" fmla="*/ 7950 h 10000"/>
                <a:gd name="connsiteX129" fmla="*/ 1030 w 9924"/>
                <a:gd name="connsiteY129" fmla="*/ 7993 h 10000"/>
                <a:gd name="connsiteX130" fmla="*/ 2832 w 9924"/>
                <a:gd name="connsiteY130" fmla="*/ 9944 h 10000"/>
                <a:gd name="connsiteX131" fmla="*/ 2870 w 9924"/>
                <a:gd name="connsiteY131" fmla="*/ 9987 h 10000"/>
                <a:gd name="connsiteX132" fmla="*/ 2897 w 9924"/>
                <a:gd name="connsiteY132" fmla="*/ 10000 h 10000"/>
                <a:gd name="connsiteX133" fmla="*/ 2930 w 9924"/>
                <a:gd name="connsiteY133" fmla="*/ 10000 h 10000"/>
                <a:gd name="connsiteX134" fmla="*/ 2966 w 9924"/>
                <a:gd name="connsiteY134" fmla="*/ 9928 h 10000"/>
                <a:gd name="connsiteX135" fmla="*/ 1419 w 9924"/>
                <a:gd name="connsiteY135" fmla="*/ 8106 h 10000"/>
                <a:gd name="connsiteX136" fmla="*/ 1523 w 9924"/>
                <a:gd name="connsiteY136" fmla="*/ 8050 h 10000"/>
                <a:gd name="connsiteX137" fmla="*/ 1703 w 9924"/>
                <a:gd name="connsiteY137" fmla="*/ 7963 h 10000"/>
                <a:gd name="connsiteX138" fmla="*/ 1938 w 9924"/>
                <a:gd name="connsiteY138" fmla="*/ 7836 h 10000"/>
                <a:gd name="connsiteX139" fmla="*/ 2223 w 9924"/>
                <a:gd name="connsiteY139" fmla="*/ 7694 h 10000"/>
                <a:gd name="connsiteX140" fmla="*/ 2545 w 9924"/>
                <a:gd name="connsiteY140" fmla="*/ 7551 h 10000"/>
                <a:gd name="connsiteX141" fmla="*/ 2897 w 9924"/>
                <a:gd name="connsiteY141" fmla="*/ 7394 h 10000"/>
                <a:gd name="connsiteX142" fmla="*/ 3271 w 9924"/>
                <a:gd name="connsiteY142" fmla="*/ 7208 h 10000"/>
                <a:gd name="connsiteX143" fmla="*/ 3640 w 9924"/>
                <a:gd name="connsiteY143" fmla="*/ 7038 h 10000"/>
                <a:gd name="connsiteX144" fmla="*/ 4016 w 9924"/>
                <a:gd name="connsiteY144" fmla="*/ 6881 h 10000"/>
                <a:gd name="connsiteX145" fmla="*/ 4369 w 9924"/>
                <a:gd name="connsiteY145" fmla="*/ 6711 h 10000"/>
                <a:gd name="connsiteX146" fmla="*/ 4697 w 9924"/>
                <a:gd name="connsiteY146" fmla="*/ 6569 h 10000"/>
                <a:gd name="connsiteX147" fmla="*/ 4991 w 9924"/>
                <a:gd name="connsiteY147" fmla="*/ 6426 h 10000"/>
                <a:gd name="connsiteX148" fmla="*/ 5245 w 9924"/>
                <a:gd name="connsiteY148" fmla="*/ 6326 h 10000"/>
                <a:gd name="connsiteX149" fmla="*/ 5430 w 9924"/>
                <a:gd name="connsiteY149" fmla="*/ 6226 h 10000"/>
                <a:gd name="connsiteX150" fmla="*/ 5556 w 9924"/>
                <a:gd name="connsiteY150" fmla="*/ 6170 h 10000"/>
                <a:gd name="connsiteX151" fmla="*/ 5596 w 9924"/>
                <a:gd name="connsiteY151" fmla="*/ 6158 h 10000"/>
                <a:gd name="connsiteX152" fmla="*/ 5667 w 9924"/>
                <a:gd name="connsiteY152" fmla="*/ 6255 h 10000"/>
                <a:gd name="connsiteX153" fmla="*/ 5741 w 9924"/>
                <a:gd name="connsiteY153" fmla="*/ 6355 h 10000"/>
                <a:gd name="connsiteX154" fmla="*/ 5821 w 9924"/>
                <a:gd name="connsiteY154" fmla="*/ 6455 h 10000"/>
                <a:gd name="connsiteX155" fmla="*/ 5904 w 9924"/>
                <a:gd name="connsiteY155" fmla="*/ 6569 h 10000"/>
                <a:gd name="connsiteX156" fmla="*/ 5972 w 9924"/>
                <a:gd name="connsiteY156" fmla="*/ 6683 h 10000"/>
                <a:gd name="connsiteX157" fmla="*/ 6046 w 9924"/>
                <a:gd name="connsiteY157" fmla="*/ 6798 h 10000"/>
                <a:gd name="connsiteX158" fmla="*/ 6116 w 9924"/>
                <a:gd name="connsiteY158" fmla="*/ 6910 h 10000"/>
                <a:gd name="connsiteX159" fmla="*/ 6187 w 9924"/>
                <a:gd name="connsiteY159" fmla="*/ 7038 h 10000"/>
                <a:gd name="connsiteX160" fmla="*/ 6182 w 9924"/>
                <a:gd name="connsiteY160" fmla="*/ 7464 h 10000"/>
                <a:gd name="connsiteX161" fmla="*/ 6153 w 9924"/>
                <a:gd name="connsiteY161" fmla="*/ 7865 h 10000"/>
                <a:gd name="connsiteX162" fmla="*/ 6116 w 9924"/>
                <a:gd name="connsiteY162" fmla="*/ 8279 h 10000"/>
                <a:gd name="connsiteX163" fmla="*/ 6083 w 9924"/>
                <a:gd name="connsiteY163" fmla="*/ 8649 h 10000"/>
                <a:gd name="connsiteX164" fmla="*/ 6035 w 9924"/>
                <a:gd name="connsiteY164" fmla="*/ 8519 h 10000"/>
                <a:gd name="connsiteX165" fmla="*/ 5982 w 9924"/>
                <a:gd name="connsiteY165" fmla="*/ 8391 h 10000"/>
                <a:gd name="connsiteX166" fmla="*/ 5938 w 9924"/>
                <a:gd name="connsiteY166" fmla="*/ 8263 h 10000"/>
                <a:gd name="connsiteX167" fmla="*/ 5894 w 9924"/>
                <a:gd name="connsiteY167" fmla="*/ 8146 h 10000"/>
                <a:gd name="connsiteX168" fmla="*/ 5844 w 9924"/>
                <a:gd name="connsiteY168" fmla="*/ 8020 h 10000"/>
                <a:gd name="connsiteX169" fmla="*/ 5799 w 9924"/>
                <a:gd name="connsiteY169" fmla="*/ 7907 h 10000"/>
                <a:gd name="connsiteX170" fmla="*/ 5747 w 9924"/>
                <a:gd name="connsiteY170" fmla="*/ 7795 h 10000"/>
                <a:gd name="connsiteX171" fmla="*/ 5688 w 9924"/>
                <a:gd name="connsiteY171" fmla="*/ 7694 h 10000"/>
                <a:gd name="connsiteX172" fmla="*/ 5736 w 9924"/>
                <a:gd name="connsiteY172" fmla="*/ 7694 h 10000"/>
                <a:gd name="connsiteX173" fmla="*/ 5782 w 9924"/>
                <a:gd name="connsiteY173" fmla="*/ 7738 h 10000"/>
                <a:gd name="connsiteX174" fmla="*/ 5827 w 9924"/>
                <a:gd name="connsiteY174" fmla="*/ 7808 h 10000"/>
                <a:gd name="connsiteX175" fmla="*/ 5868 w 9924"/>
                <a:gd name="connsiteY175" fmla="*/ 7895 h 10000"/>
                <a:gd name="connsiteX176" fmla="*/ 5917 w 9924"/>
                <a:gd name="connsiteY176" fmla="*/ 7980 h 10000"/>
                <a:gd name="connsiteX177" fmla="*/ 5960 w 9924"/>
                <a:gd name="connsiteY177" fmla="*/ 8007 h 10000"/>
                <a:gd name="connsiteX178" fmla="*/ 6006 w 9924"/>
                <a:gd name="connsiteY178" fmla="*/ 8007 h 10000"/>
                <a:gd name="connsiteX179" fmla="*/ 6057 w 9924"/>
                <a:gd name="connsiteY179" fmla="*/ 7950 h 10000"/>
                <a:gd name="connsiteX180" fmla="*/ 6013 w 9924"/>
                <a:gd name="connsiteY180" fmla="*/ 7753 h 10000"/>
                <a:gd name="connsiteX181" fmla="*/ 5954 w 9924"/>
                <a:gd name="connsiteY181" fmla="*/ 7566 h 10000"/>
                <a:gd name="connsiteX182" fmla="*/ 5894 w 9924"/>
                <a:gd name="connsiteY182" fmla="*/ 7410 h 10000"/>
                <a:gd name="connsiteX183" fmla="*/ 5821 w 9924"/>
                <a:gd name="connsiteY183" fmla="*/ 7239 h 10000"/>
                <a:gd name="connsiteX184" fmla="*/ 5747 w 9924"/>
                <a:gd name="connsiteY184" fmla="*/ 7095 h 10000"/>
                <a:gd name="connsiteX185" fmla="*/ 5667 w 9924"/>
                <a:gd name="connsiteY185" fmla="*/ 6967 h 10000"/>
                <a:gd name="connsiteX186" fmla="*/ 5586 w 9924"/>
                <a:gd name="connsiteY186" fmla="*/ 6854 h 10000"/>
                <a:gd name="connsiteX187" fmla="*/ 5509 w 9924"/>
                <a:gd name="connsiteY187" fmla="*/ 6753 h 10000"/>
                <a:gd name="connsiteX188" fmla="*/ 5561 w 9924"/>
                <a:gd name="connsiteY188" fmla="*/ 6766 h 10000"/>
                <a:gd name="connsiteX189" fmla="*/ 5614 w 9924"/>
                <a:gd name="connsiteY189" fmla="*/ 6781 h 10000"/>
                <a:gd name="connsiteX190" fmla="*/ 5667 w 9924"/>
                <a:gd name="connsiteY190" fmla="*/ 6811 h 10000"/>
                <a:gd name="connsiteX191" fmla="*/ 5719 w 9924"/>
                <a:gd name="connsiteY191" fmla="*/ 6854 h 10000"/>
                <a:gd name="connsiteX192" fmla="*/ 5775 w 9924"/>
                <a:gd name="connsiteY192" fmla="*/ 6881 h 10000"/>
                <a:gd name="connsiteX193" fmla="*/ 5827 w 9924"/>
                <a:gd name="connsiteY193" fmla="*/ 6925 h 10000"/>
                <a:gd name="connsiteX194" fmla="*/ 5874 w 9924"/>
                <a:gd name="connsiteY194" fmla="*/ 6981 h 10000"/>
                <a:gd name="connsiteX195" fmla="*/ 5922 w 9924"/>
                <a:gd name="connsiteY195" fmla="*/ 7038 h 10000"/>
                <a:gd name="connsiteX196" fmla="*/ 5948 w 9924"/>
                <a:gd name="connsiteY196" fmla="*/ 7053 h 10000"/>
                <a:gd name="connsiteX197" fmla="*/ 5972 w 9924"/>
                <a:gd name="connsiteY197" fmla="*/ 7108 h 10000"/>
                <a:gd name="connsiteX198" fmla="*/ 6001 w 9924"/>
                <a:gd name="connsiteY198" fmla="*/ 7178 h 10000"/>
                <a:gd name="connsiteX199" fmla="*/ 6019 w 9924"/>
                <a:gd name="connsiteY199" fmla="*/ 7225 h 10000"/>
                <a:gd name="connsiteX200" fmla="*/ 6046 w 9924"/>
                <a:gd name="connsiteY200" fmla="*/ 7296 h 10000"/>
                <a:gd name="connsiteX201" fmla="*/ 6071 w 9924"/>
                <a:gd name="connsiteY201" fmla="*/ 7310 h 10000"/>
                <a:gd name="connsiteX202" fmla="*/ 6098 w 9924"/>
                <a:gd name="connsiteY202" fmla="*/ 7296 h 10000"/>
                <a:gd name="connsiteX203" fmla="*/ 6135 w 9924"/>
                <a:gd name="connsiteY203" fmla="*/ 7225 h 10000"/>
                <a:gd name="connsiteX204" fmla="*/ 6088 w 9924"/>
                <a:gd name="connsiteY204" fmla="*/ 7082 h 10000"/>
                <a:gd name="connsiteX205" fmla="*/ 6035 w 9924"/>
                <a:gd name="connsiteY205" fmla="*/ 6967 h 10000"/>
                <a:gd name="connsiteX206" fmla="*/ 5972 w 9924"/>
                <a:gd name="connsiteY206" fmla="*/ 6869 h 10000"/>
                <a:gd name="connsiteX207" fmla="*/ 5917 w 9924"/>
                <a:gd name="connsiteY207" fmla="*/ 6781 h 10000"/>
                <a:gd name="connsiteX208" fmla="*/ 5844 w 9924"/>
                <a:gd name="connsiteY208" fmla="*/ 6711 h 10000"/>
                <a:gd name="connsiteX209" fmla="*/ 5782 w 9924"/>
                <a:gd name="connsiteY209" fmla="*/ 6669 h 10000"/>
                <a:gd name="connsiteX210" fmla="*/ 5709 w 9924"/>
                <a:gd name="connsiteY210" fmla="*/ 6597 h 10000"/>
                <a:gd name="connsiteX211" fmla="*/ 5642 w 9924"/>
                <a:gd name="connsiteY211" fmla="*/ 6551 h 10000"/>
                <a:gd name="connsiteX212" fmla="*/ 5602 w 9924"/>
                <a:gd name="connsiteY212" fmla="*/ 6511 h 10000"/>
                <a:gd name="connsiteX213" fmla="*/ 5556 w 9924"/>
                <a:gd name="connsiteY213" fmla="*/ 6496 h 10000"/>
                <a:gd name="connsiteX214" fmla="*/ 5515 w 9924"/>
                <a:gd name="connsiteY214" fmla="*/ 6496 h 10000"/>
                <a:gd name="connsiteX215" fmla="*/ 5480 w 9924"/>
                <a:gd name="connsiteY215" fmla="*/ 6569 h 10000"/>
                <a:gd name="connsiteX216" fmla="*/ 5480 w 9924"/>
                <a:gd name="connsiteY216" fmla="*/ 6610 h 10000"/>
                <a:gd name="connsiteX217" fmla="*/ 5487 w 9924"/>
                <a:gd name="connsiteY217" fmla="*/ 6669 h 10000"/>
                <a:gd name="connsiteX218" fmla="*/ 5492 w 9924"/>
                <a:gd name="connsiteY218" fmla="*/ 6698 h 10000"/>
                <a:gd name="connsiteX219" fmla="*/ 5509 w 9924"/>
                <a:gd name="connsiteY219" fmla="*/ 6724 h 10000"/>
                <a:gd name="connsiteX220" fmla="*/ 5463 w 9924"/>
                <a:gd name="connsiteY220" fmla="*/ 6766 h 10000"/>
                <a:gd name="connsiteX221" fmla="*/ 5406 w 9924"/>
                <a:gd name="connsiteY221" fmla="*/ 6781 h 10000"/>
                <a:gd name="connsiteX222" fmla="*/ 5367 w 9924"/>
                <a:gd name="connsiteY222" fmla="*/ 6811 h 10000"/>
                <a:gd name="connsiteX223" fmla="*/ 5362 w 9924"/>
                <a:gd name="connsiteY223" fmla="*/ 6941 h 10000"/>
                <a:gd name="connsiteX224" fmla="*/ 5418 w 9924"/>
                <a:gd name="connsiteY224" fmla="*/ 6995 h 10000"/>
                <a:gd name="connsiteX225" fmla="*/ 5469 w 9924"/>
                <a:gd name="connsiteY225" fmla="*/ 7038 h 10000"/>
                <a:gd name="connsiteX226" fmla="*/ 5520 w 9924"/>
                <a:gd name="connsiteY226" fmla="*/ 7095 h 10000"/>
                <a:gd name="connsiteX227" fmla="*/ 5578 w 9924"/>
                <a:gd name="connsiteY227" fmla="*/ 7123 h 10000"/>
                <a:gd name="connsiteX228" fmla="*/ 5625 w 9924"/>
                <a:gd name="connsiteY228" fmla="*/ 7178 h 10000"/>
                <a:gd name="connsiteX229" fmla="*/ 5683 w 9924"/>
                <a:gd name="connsiteY229" fmla="*/ 7239 h 10000"/>
                <a:gd name="connsiteX230" fmla="*/ 5731 w 9924"/>
                <a:gd name="connsiteY230" fmla="*/ 7325 h 10000"/>
                <a:gd name="connsiteX231" fmla="*/ 5775 w 9924"/>
                <a:gd name="connsiteY231" fmla="*/ 7410 h 10000"/>
                <a:gd name="connsiteX232" fmla="*/ 5736 w 9924"/>
                <a:gd name="connsiteY232" fmla="*/ 7423 h 10000"/>
                <a:gd name="connsiteX233" fmla="*/ 5688 w 9924"/>
                <a:gd name="connsiteY233" fmla="*/ 7423 h 10000"/>
                <a:gd name="connsiteX234" fmla="*/ 5648 w 9924"/>
                <a:gd name="connsiteY234" fmla="*/ 7410 h 10000"/>
                <a:gd name="connsiteX235" fmla="*/ 5602 w 9924"/>
                <a:gd name="connsiteY235" fmla="*/ 7367 h 10000"/>
                <a:gd name="connsiteX236" fmla="*/ 5556 w 9924"/>
                <a:gd name="connsiteY236" fmla="*/ 7339 h 10000"/>
                <a:gd name="connsiteX237" fmla="*/ 5509 w 9924"/>
                <a:gd name="connsiteY237" fmla="*/ 7325 h 10000"/>
                <a:gd name="connsiteX238" fmla="*/ 5469 w 9924"/>
                <a:gd name="connsiteY238" fmla="*/ 7353 h 10000"/>
                <a:gd name="connsiteX239" fmla="*/ 5423 w 9924"/>
                <a:gd name="connsiteY239" fmla="*/ 7410 h 10000"/>
                <a:gd name="connsiteX240" fmla="*/ 5440 w 9924"/>
                <a:gd name="connsiteY240" fmla="*/ 7580 h 10000"/>
                <a:gd name="connsiteX241" fmla="*/ 5480 w 9924"/>
                <a:gd name="connsiteY241" fmla="*/ 7738 h 10000"/>
                <a:gd name="connsiteX242" fmla="*/ 5526 w 9924"/>
                <a:gd name="connsiteY242" fmla="*/ 7850 h 10000"/>
                <a:gd name="connsiteX243" fmla="*/ 5586 w 9924"/>
                <a:gd name="connsiteY243" fmla="*/ 7963 h 10000"/>
                <a:gd name="connsiteX244" fmla="*/ 5642 w 9924"/>
                <a:gd name="connsiteY244" fmla="*/ 8078 h 10000"/>
                <a:gd name="connsiteX245" fmla="*/ 5703 w 9924"/>
                <a:gd name="connsiteY245" fmla="*/ 8206 h 10000"/>
                <a:gd name="connsiteX246" fmla="*/ 5747 w 9924"/>
                <a:gd name="connsiteY246" fmla="*/ 8376 h 10000"/>
                <a:gd name="connsiteX247" fmla="*/ 5787 w 9924"/>
                <a:gd name="connsiteY247" fmla="*/ 8547 h 10000"/>
                <a:gd name="connsiteX248" fmla="*/ 5683 w 9924"/>
                <a:gd name="connsiteY248" fmla="*/ 8606 h 10000"/>
                <a:gd name="connsiteX249" fmla="*/ 5567 w 9924"/>
                <a:gd name="connsiteY249" fmla="*/ 8664 h 10000"/>
                <a:gd name="connsiteX250" fmla="*/ 5463 w 9924"/>
                <a:gd name="connsiteY250" fmla="*/ 8750 h 10000"/>
                <a:gd name="connsiteX251" fmla="*/ 5357 w 9924"/>
                <a:gd name="connsiteY251" fmla="*/ 8835 h 10000"/>
                <a:gd name="connsiteX252" fmla="*/ 5251 w 9924"/>
                <a:gd name="connsiteY252" fmla="*/ 8920 h 10000"/>
                <a:gd name="connsiteX253" fmla="*/ 5140 w 9924"/>
                <a:gd name="connsiteY253" fmla="*/ 8977 h 10000"/>
                <a:gd name="connsiteX254" fmla="*/ 5028 w 9924"/>
                <a:gd name="connsiteY254" fmla="*/ 9033 h 10000"/>
                <a:gd name="connsiteX255" fmla="*/ 4923 w 9924"/>
                <a:gd name="connsiteY255" fmla="*/ 9048 h 10000"/>
                <a:gd name="connsiteX256" fmla="*/ 4945 w 9924"/>
                <a:gd name="connsiteY256" fmla="*/ 8693 h 10000"/>
                <a:gd name="connsiteX257" fmla="*/ 4955 w 9924"/>
                <a:gd name="connsiteY257" fmla="*/ 8292 h 10000"/>
                <a:gd name="connsiteX258" fmla="*/ 4945 w 9924"/>
                <a:gd name="connsiteY258" fmla="*/ 7907 h 10000"/>
                <a:gd name="connsiteX259" fmla="*/ 4923 w 9924"/>
                <a:gd name="connsiteY259" fmla="*/ 7551 h 10000"/>
                <a:gd name="connsiteX260" fmla="*/ 4892 w 9924"/>
                <a:gd name="connsiteY260" fmla="*/ 7437 h 10000"/>
                <a:gd name="connsiteX261" fmla="*/ 4864 w 9924"/>
                <a:gd name="connsiteY261" fmla="*/ 7310 h 10000"/>
                <a:gd name="connsiteX262" fmla="*/ 4830 w 9924"/>
                <a:gd name="connsiteY262" fmla="*/ 7194 h 10000"/>
                <a:gd name="connsiteX263" fmla="*/ 4778 w 9924"/>
                <a:gd name="connsiteY263" fmla="*/ 7151 h 10000"/>
                <a:gd name="connsiteX264" fmla="*/ 4724 w 9924"/>
                <a:gd name="connsiteY264" fmla="*/ 7394 h 10000"/>
                <a:gd name="connsiteX265" fmla="*/ 4691 w 9924"/>
                <a:gd name="connsiteY265" fmla="*/ 7639 h 10000"/>
                <a:gd name="connsiteX266" fmla="*/ 4655 w 9924"/>
                <a:gd name="connsiteY266" fmla="*/ 7879 h 10000"/>
                <a:gd name="connsiteX267" fmla="*/ 4596 w 9924"/>
                <a:gd name="connsiteY267" fmla="*/ 8106 h 10000"/>
                <a:gd name="connsiteX268" fmla="*/ 4369 w 9924"/>
                <a:gd name="connsiteY268" fmla="*/ 7151 h 10000"/>
                <a:gd name="connsiteX269" fmla="*/ 4298 w 9924"/>
                <a:gd name="connsiteY269" fmla="*/ 7151 h 10000"/>
                <a:gd name="connsiteX270" fmla="*/ 4298 w 9924"/>
                <a:gd name="connsiteY270" fmla="*/ 7310 h 10000"/>
                <a:gd name="connsiteX271" fmla="*/ 4348 w 9924"/>
                <a:gd name="connsiteY271" fmla="*/ 7480 h 10000"/>
                <a:gd name="connsiteX272" fmla="*/ 4387 w 9924"/>
                <a:gd name="connsiteY272" fmla="*/ 7666 h 10000"/>
                <a:gd name="connsiteX273" fmla="*/ 4418 w 9924"/>
                <a:gd name="connsiteY273" fmla="*/ 7850 h 10000"/>
                <a:gd name="connsiteX274" fmla="*/ 4453 w 9924"/>
                <a:gd name="connsiteY274" fmla="*/ 8050 h 10000"/>
                <a:gd name="connsiteX275" fmla="*/ 4483 w 9924"/>
                <a:gd name="connsiteY275" fmla="*/ 8221 h 10000"/>
                <a:gd name="connsiteX276" fmla="*/ 4512 w 9924"/>
                <a:gd name="connsiteY276" fmla="*/ 8418 h 10000"/>
                <a:gd name="connsiteX277" fmla="*/ 4531 w 9924"/>
                <a:gd name="connsiteY277" fmla="*/ 8635 h 10000"/>
                <a:gd name="connsiteX278" fmla="*/ 4552 w 9924"/>
                <a:gd name="connsiteY278" fmla="*/ 8835 h 10000"/>
                <a:gd name="connsiteX279" fmla="*/ 4604 w 9924"/>
                <a:gd name="connsiteY279" fmla="*/ 8805 h 10000"/>
                <a:gd name="connsiteX280" fmla="*/ 4650 w 9924"/>
                <a:gd name="connsiteY280" fmla="*/ 8723 h 10000"/>
                <a:gd name="connsiteX281" fmla="*/ 4686 w 9924"/>
                <a:gd name="connsiteY281" fmla="*/ 8635 h 10000"/>
                <a:gd name="connsiteX282" fmla="*/ 4718 w 9924"/>
                <a:gd name="connsiteY282" fmla="*/ 8534 h 10000"/>
                <a:gd name="connsiteX283" fmla="*/ 4741 w 9924"/>
                <a:gd name="connsiteY283" fmla="*/ 8418 h 10000"/>
                <a:gd name="connsiteX284" fmla="*/ 4768 w 9924"/>
                <a:gd name="connsiteY284" fmla="*/ 8292 h 10000"/>
                <a:gd name="connsiteX285" fmla="*/ 4786 w 9924"/>
                <a:gd name="connsiteY285" fmla="*/ 8178 h 10000"/>
                <a:gd name="connsiteX286" fmla="*/ 4808 w 9924"/>
                <a:gd name="connsiteY286" fmla="*/ 8066 h 10000"/>
                <a:gd name="connsiteX287" fmla="*/ 4830 w 9924"/>
                <a:gd name="connsiteY287" fmla="*/ 8178 h 10000"/>
                <a:gd name="connsiteX288" fmla="*/ 4819 w 9924"/>
                <a:gd name="connsiteY288" fmla="*/ 8432 h 10000"/>
                <a:gd name="connsiteX289" fmla="*/ 4792 w 9924"/>
                <a:gd name="connsiteY289" fmla="*/ 8705 h 10000"/>
                <a:gd name="connsiteX290" fmla="*/ 4768 w 9924"/>
                <a:gd name="connsiteY290" fmla="*/ 8948 h 10000"/>
                <a:gd name="connsiteX291" fmla="*/ 4724 w 9924"/>
                <a:gd name="connsiteY291" fmla="*/ 9205 h 10000"/>
                <a:gd name="connsiteX292" fmla="*/ 4686 w 9924"/>
                <a:gd name="connsiteY292" fmla="*/ 9459 h 10000"/>
                <a:gd name="connsiteX293" fmla="*/ 4645 w 9924"/>
                <a:gd name="connsiteY293" fmla="*/ 9703 h 10000"/>
                <a:gd name="connsiteX294" fmla="*/ 4854 w 9924"/>
                <a:gd name="connsiteY294" fmla="*/ 9861 h 10000"/>
                <a:gd name="connsiteX295" fmla="*/ 4869 w 9924"/>
                <a:gd name="connsiteY295" fmla="*/ 9673 h 10000"/>
                <a:gd name="connsiteX296" fmla="*/ 4892 w 9924"/>
                <a:gd name="connsiteY296" fmla="*/ 9516 h 10000"/>
                <a:gd name="connsiteX297" fmla="*/ 5012 w 9924"/>
                <a:gd name="connsiteY297" fmla="*/ 9474 h 10000"/>
                <a:gd name="connsiteX298" fmla="*/ 5140 w 9924"/>
                <a:gd name="connsiteY298" fmla="*/ 9389 h 10000"/>
                <a:gd name="connsiteX299" fmla="*/ 5267 w 9924"/>
                <a:gd name="connsiteY299" fmla="*/ 9304 h 10000"/>
                <a:gd name="connsiteX300" fmla="*/ 5394 w 9924"/>
                <a:gd name="connsiteY300" fmla="*/ 9233 h 10000"/>
                <a:gd name="connsiteX301" fmla="*/ 5520 w 9924"/>
                <a:gd name="connsiteY301" fmla="*/ 9148 h 10000"/>
                <a:gd name="connsiteX302" fmla="*/ 5642 w 9924"/>
                <a:gd name="connsiteY302" fmla="*/ 9063 h 10000"/>
                <a:gd name="connsiteX303" fmla="*/ 5770 w 9924"/>
                <a:gd name="connsiteY303" fmla="*/ 8977 h 10000"/>
                <a:gd name="connsiteX304" fmla="*/ 5894 w 9924"/>
                <a:gd name="connsiteY304" fmla="*/ 8920 h 10000"/>
                <a:gd name="connsiteX0" fmla="*/ 5939 w 9918"/>
                <a:gd name="connsiteY0" fmla="*/ 8920 h 10000"/>
                <a:gd name="connsiteX1" fmla="*/ 6379 w 9918"/>
                <a:gd name="connsiteY1" fmla="*/ 8349 h 10000"/>
                <a:gd name="connsiteX2" fmla="*/ 6396 w 9918"/>
                <a:gd name="connsiteY2" fmla="*/ 8066 h 10000"/>
                <a:gd name="connsiteX3" fmla="*/ 6414 w 9918"/>
                <a:gd name="connsiteY3" fmla="*/ 7753 h 10000"/>
                <a:gd name="connsiteX4" fmla="*/ 6436 w 9918"/>
                <a:gd name="connsiteY4" fmla="*/ 7450 h 10000"/>
                <a:gd name="connsiteX5" fmla="*/ 6458 w 9918"/>
                <a:gd name="connsiteY5" fmla="*/ 7151 h 10000"/>
                <a:gd name="connsiteX6" fmla="*/ 6487 w 9918"/>
                <a:gd name="connsiteY6" fmla="*/ 6869 h 10000"/>
                <a:gd name="connsiteX7" fmla="*/ 6512 w 9918"/>
                <a:gd name="connsiteY7" fmla="*/ 6582 h 10000"/>
                <a:gd name="connsiteX8" fmla="*/ 6551 w 9918"/>
                <a:gd name="connsiteY8" fmla="*/ 6298 h 10000"/>
                <a:gd name="connsiteX9" fmla="*/ 6593 w 9918"/>
                <a:gd name="connsiteY9" fmla="*/ 6028 h 10000"/>
                <a:gd name="connsiteX10" fmla="*/ 6639 w 9918"/>
                <a:gd name="connsiteY10" fmla="*/ 5699 h 10000"/>
                <a:gd name="connsiteX11" fmla="*/ 6705 w 9918"/>
                <a:gd name="connsiteY11" fmla="*/ 5370 h 10000"/>
                <a:gd name="connsiteX12" fmla="*/ 6768 w 9918"/>
                <a:gd name="connsiteY12" fmla="*/ 5057 h 10000"/>
                <a:gd name="connsiteX13" fmla="*/ 6849 w 9918"/>
                <a:gd name="connsiteY13" fmla="*/ 4747 h 10000"/>
                <a:gd name="connsiteX14" fmla="*/ 6937 w 9918"/>
                <a:gd name="connsiteY14" fmla="*/ 4448 h 10000"/>
                <a:gd name="connsiteX15" fmla="*/ 7022 w 9918"/>
                <a:gd name="connsiteY15" fmla="*/ 4161 h 10000"/>
                <a:gd name="connsiteX16" fmla="*/ 7124 w 9918"/>
                <a:gd name="connsiteY16" fmla="*/ 3890 h 10000"/>
                <a:gd name="connsiteX17" fmla="*/ 7226 w 9918"/>
                <a:gd name="connsiteY17" fmla="*/ 3634 h 10000"/>
                <a:gd name="connsiteX18" fmla="*/ 7344 w 9918"/>
                <a:gd name="connsiteY18" fmla="*/ 3407 h 10000"/>
                <a:gd name="connsiteX19" fmla="*/ 7459 w 9918"/>
                <a:gd name="connsiteY19" fmla="*/ 3163 h 10000"/>
                <a:gd name="connsiteX20" fmla="*/ 7583 w 9918"/>
                <a:gd name="connsiteY20" fmla="*/ 2980 h 10000"/>
                <a:gd name="connsiteX21" fmla="*/ 7711 w 9918"/>
                <a:gd name="connsiteY21" fmla="*/ 2808 h 10000"/>
                <a:gd name="connsiteX22" fmla="*/ 7843 w 9918"/>
                <a:gd name="connsiteY22" fmla="*/ 2664 h 10000"/>
                <a:gd name="connsiteX23" fmla="*/ 7976 w 9918"/>
                <a:gd name="connsiteY23" fmla="*/ 2521 h 10000"/>
                <a:gd name="connsiteX24" fmla="*/ 8125 w 9918"/>
                <a:gd name="connsiteY24" fmla="*/ 2451 h 10000"/>
                <a:gd name="connsiteX25" fmla="*/ 8268 w 9918"/>
                <a:gd name="connsiteY25" fmla="*/ 2380 h 10000"/>
                <a:gd name="connsiteX26" fmla="*/ 8348 w 9918"/>
                <a:gd name="connsiteY26" fmla="*/ 2606 h 10000"/>
                <a:gd name="connsiteX27" fmla="*/ 8419 w 9918"/>
                <a:gd name="connsiteY27" fmla="*/ 2808 h 10000"/>
                <a:gd name="connsiteX28" fmla="*/ 8496 w 9918"/>
                <a:gd name="connsiteY28" fmla="*/ 3008 h 10000"/>
                <a:gd name="connsiteX29" fmla="*/ 8576 w 9918"/>
                <a:gd name="connsiteY29" fmla="*/ 3163 h 10000"/>
                <a:gd name="connsiteX30" fmla="*/ 8670 w 9918"/>
                <a:gd name="connsiteY30" fmla="*/ 3322 h 10000"/>
                <a:gd name="connsiteX31" fmla="*/ 8772 w 9918"/>
                <a:gd name="connsiteY31" fmla="*/ 3448 h 10000"/>
                <a:gd name="connsiteX32" fmla="*/ 8907 w 9918"/>
                <a:gd name="connsiteY32" fmla="*/ 3577 h 10000"/>
                <a:gd name="connsiteX33" fmla="*/ 9069 w 9918"/>
                <a:gd name="connsiteY33" fmla="*/ 3690 h 10000"/>
                <a:gd name="connsiteX34" fmla="*/ 9164 w 9918"/>
                <a:gd name="connsiteY34" fmla="*/ 3749 h 10000"/>
                <a:gd name="connsiteX35" fmla="*/ 9253 w 9918"/>
                <a:gd name="connsiteY35" fmla="*/ 3765 h 10000"/>
                <a:gd name="connsiteX36" fmla="*/ 9341 w 9918"/>
                <a:gd name="connsiteY36" fmla="*/ 3778 h 10000"/>
                <a:gd name="connsiteX37" fmla="*/ 9431 w 9918"/>
                <a:gd name="connsiteY37" fmla="*/ 3778 h 10000"/>
                <a:gd name="connsiteX38" fmla="*/ 9518 w 9918"/>
                <a:gd name="connsiteY38" fmla="*/ 3749 h 10000"/>
                <a:gd name="connsiteX39" fmla="*/ 9597 w 9918"/>
                <a:gd name="connsiteY39" fmla="*/ 3703 h 10000"/>
                <a:gd name="connsiteX40" fmla="*/ 9686 w 9918"/>
                <a:gd name="connsiteY40" fmla="*/ 3662 h 10000"/>
                <a:gd name="connsiteX41" fmla="*/ 9766 w 9918"/>
                <a:gd name="connsiteY41" fmla="*/ 3577 h 10000"/>
                <a:gd name="connsiteX42" fmla="*/ 9845 w 9918"/>
                <a:gd name="connsiteY42" fmla="*/ 3522 h 10000"/>
                <a:gd name="connsiteX43" fmla="*/ 9918 w 9918"/>
                <a:gd name="connsiteY43" fmla="*/ 3421 h 10000"/>
                <a:gd name="connsiteX44" fmla="*/ 8766 w 9918"/>
                <a:gd name="connsiteY44" fmla="*/ 2763 h 10000"/>
                <a:gd name="connsiteX45" fmla="*/ 8648 w 9918"/>
                <a:gd name="connsiteY45" fmla="*/ 2593 h 10000"/>
                <a:gd name="connsiteX46" fmla="*/ 8598 w 9918"/>
                <a:gd name="connsiteY46" fmla="*/ 2478 h 10000"/>
                <a:gd name="connsiteX47" fmla="*/ 8554 w 9918"/>
                <a:gd name="connsiteY47" fmla="*/ 2351 h 10000"/>
                <a:gd name="connsiteX48" fmla="*/ 8576 w 9918"/>
                <a:gd name="connsiteY48" fmla="*/ 2295 h 10000"/>
                <a:gd name="connsiteX49" fmla="*/ 8593 w 9918"/>
                <a:gd name="connsiteY49" fmla="*/ 2238 h 10000"/>
                <a:gd name="connsiteX50" fmla="*/ 8610 w 9918"/>
                <a:gd name="connsiteY50" fmla="*/ 2168 h 10000"/>
                <a:gd name="connsiteX51" fmla="*/ 8627 w 9918"/>
                <a:gd name="connsiteY51" fmla="*/ 2112 h 10000"/>
                <a:gd name="connsiteX52" fmla="*/ 8676 w 9918"/>
                <a:gd name="connsiteY52" fmla="*/ 1753 h 10000"/>
                <a:gd name="connsiteX53" fmla="*/ 8694 w 9918"/>
                <a:gd name="connsiteY53" fmla="*/ 1397 h 10000"/>
                <a:gd name="connsiteX54" fmla="*/ 8694 w 9918"/>
                <a:gd name="connsiteY54" fmla="*/ 1042 h 10000"/>
                <a:gd name="connsiteX55" fmla="*/ 8683 w 9918"/>
                <a:gd name="connsiteY55" fmla="*/ 685 h 10000"/>
                <a:gd name="connsiteX56" fmla="*/ 8648 w 9918"/>
                <a:gd name="connsiteY56" fmla="*/ 330 h 10000"/>
                <a:gd name="connsiteX57" fmla="*/ 8593 w 9918"/>
                <a:gd name="connsiteY57" fmla="*/ 0 h 10000"/>
                <a:gd name="connsiteX58" fmla="*/ 8095 w 9918"/>
                <a:gd name="connsiteY58" fmla="*/ 1925 h 10000"/>
                <a:gd name="connsiteX59" fmla="*/ 7959 w 9918"/>
                <a:gd name="connsiteY59" fmla="*/ 1955 h 10000"/>
                <a:gd name="connsiteX60" fmla="*/ 7832 w 9918"/>
                <a:gd name="connsiteY60" fmla="*/ 2025 h 10000"/>
                <a:gd name="connsiteX61" fmla="*/ 7705 w 9918"/>
                <a:gd name="connsiteY61" fmla="*/ 2112 h 10000"/>
                <a:gd name="connsiteX62" fmla="*/ 7583 w 9918"/>
                <a:gd name="connsiteY62" fmla="*/ 2195 h 10000"/>
                <a:gd name="connsiteX63" fmla="*/ 7464 w 9918"/>
                <a:gd name="connsiteY63" fmla="*/ 2337 h 10000"/>
                <a:gd name="connsiteX64" fmla="*/ 6251 w 9918"/>
                <a:gd name="connsiteY64" fmla="*/ 6569 h 10000"/>
                <a:gd name="connsiteX65" fmla="*/ 6130 w 9918"/>
                <a:gd name="connsiteY65" fmla="*/ 6439 h 10000"/>
                <a:gd name="connsiteX66" fmla="*/ 6028 w 9918"/>
                <a:gd name="connsiteY66" fmla="*/ 6371 h 10000"/>
                <a:gd name="connsiteX67" fmla="*/ 5939 w 9918"/>
                <a:gd name="connsiteY67" fmla="*/ 6284 h 10000"/>
                <a:gd name="connsiteX68" fmla="*/ 5843 w 9918"/>
                <a:gd name="connsiteY68" fmla="*/ 6185 h 10000"/>
                <a:gd name="connsiteX69" fmla="*/ 5758 w 9918"/>
                <a:gd name="connsiteY69" fmla="*/ 6100 h 10000"/>
                <a:gd name="connsiteX70" fmla="*/ 5697 w 9918"/>
                <a:gd name="connsiteY70" fmla="*/ 6000 h 10000"/>
                <a:gd name="connsiteX71" fmla="*/ 5668 w 9918"/>
                <a:gd name="connsiteY71" fmla="*/ 5886 h 10000"/>
                <a:gd name="connsiteX72" fmla="*/ 5551 w 9918"/>
                <a:gd name="connsiteY72" fmla="*/ 5928 h 10000"/>
                <a:gd name="connsiteX73" fmla="*/ 5362 w 9918"/>
                <a:gd name="connsiteY73" fmla="*/ 6013 h 10000"/>
                <a:gd name="connsiteX74" fmla="*/ 5123 w 9918"/>
                <a:gd name="connsiteY74" fmla="*/ 6100 h 10000"/>
                <a:gd name="connsiteX75" fmla="*/ 4839 w 9918"/>
                <a:gd name="connsiteY75" fmla="*/ 6226 h 10000"/>
                <a:gd name="connsiteX76" fmla="*/ 4511 w 9918"/>
                <a:gd name="connsiteY76" fmla="*/ 6355 h 10000"/>
                <a:gd name="connsiteX77" fmla="*/ 4162 w 9918"/>
                <a:gd name="connsiteY77" fmla="*/ 6483 h 10000"/>
                <a:gd name="connsiteX78" fmla="*/ 3802 w 9918"/>
                <a:gd name="connsiteY78" fmla="*/ 6637 h 10000"/>
                <a:gd name="connsiteX79" fmla="*/ 3435 w 9918"/>
                <a:gd name="connsiteY79" fmla="*/ 6781 h 10000"/>
                <a:gd name="connsiteX80" fmla="*/ 3073 w 9918"/>
                <a:gd name="connsiteY80" fmla="*/ 6925 h 10000"/>
                <a:gd name="connsiteX81" fmla="*/ 2734 w 9918"/>
                <a:gd name="connsiteY81" fmla="*/ 7082 h 10000"/>
                <a:gd name="connsiteX82" fmla="*/ 2414 w 9918"/>
                <a:gd name="connsiteY82" fmla="*/ 7208 h 10000"/>
                <a:gd name="connsiteX83" fmla="*/ 2122 w 9918"/>
                <a:gd name="connsiteY83" fmla="*/ 7325 h 10000"/>
                <a:gd name="connsiteX84" fmla="*/ 1885 w 9918"/>
                <a:gd name="connsiteY84" fmla="*/ 7423 h 10000"/>
                <a:gd name="connsiteX85" fmla="*/ 1702 w 9918"/>
                <a:gd name="connsiteY85" fmla="*/ 7480 h 10000"/>
                <a:gd name="connsiteX86" fmla="*/ 1580 w 9918"/>
                <a:gd name="connsiteY86" fmla="*/ 7538 h 10000"/>
                <a:gd name="connsiteX87" fmla="*/ 1541 w 9918"/>
                <a:gd name="connsiteY87" fmla="*/ 7551 h 10000"/>
                <a:gd name="connsiteX88" fmla="*/ 1446 w 9918"/>
                <a:gd name="connsiteY88" fmla="*/ 7480 h 10000"/>
                <a:gd name="connsiteX89" fmla="*/ 1354 w 9918"/>
                <a:gd name="connsiteY89" fmla="*/ 7410 h 10000"/>
                <a:gd name="connsiteX90" fmla="*/ 1270 w 9918"/>
                <a:gd name="connsiteY90" fmla="*/ 7339 h 10000"/>
                <a:gd name="connsiteX91" fmla="*/ 1175 w 9918"/>
                <a:gd name="connsiteY91" fmla="*/ 7254 h 10000"/>
                <a:gd name="connsiteX92" fmla="*/ 1082 w 9918"/>
                <a:gd name="connsiteY92" fmla="*/ 7178 h 10000"/>
                <a:gd name="connsiteX93" fmla="*/ 988 w 9918"/>
                <a:gd name="connsiteY93" fmla="*/ 7095 h 10000"/>
                <a:gd name="connsiteX94" fmla="*/ 900 w 9918"/>
                <a:gd name="connsiteY94" fmla="*/ 7024 h 10000"/>
                <a:gd name="connsiteX95" fmla="*/ 809 w 9918"/>
                <a:gd name="connsiteY95" fmla="*/ 6941 h 10000"/>
                <a:gd name="connsiteX96" fmla="*/ 716 w 9918"/>
                <a:gd name="connsiteY96" fmla="*/ 6869 h 10000"/>
                <a:gd name="connsiteX97" fmla="*/ 620 w 9918"/>
                <a:gd name="connsiteY97" fmla="*/ 6798 h 10000"/>
                <a:gd name="connsiteX98" fmla="*/ 534 w 9918"/>
                <a:gd name="connsiteY98" fmla="*/ 6711 h 10000"/>
                <a:gd name="connsiteX99" fmla="*/ 437 w 9918"/>
                <a:gd name="connsiteY99" fmla="*/ 6653 h 10000"/>
                <a:gd name="connsiteX100" fmla="*/ 344 w 9918"/>
                <a:gd name="connsiteY100" fmla="*/ 6582 h 10000"/>
                <a:gd name="connsiteX101" fmla="*/ 252 w 9918"/>
                <a:gd name="connsiteY101" fmla="*/ 6511 h 10000"/>
                <a:gd name="connsiteX102" fmla="*/ 157 w 9918"/>
                <a:gd name="connsiteY102" fmla="*/ 6455 h 10000"/>
                <a:gd name="connsiteX103" fmla="*/ 61 w 9918"/>
                <a:gd name="connsiteY103" fmla="*/ 6385 h 10000"/>
                <a:gd name="connsiteX104" fmla="*/ 0 w 9918"/>
                <a:gd name="connsiteY104" fmla="*/ 6551 h 10000"/>
                <a:gd name="connsiteX105" fmla="*/ 15 w 9918"/>
                <a:gd name="connsiteY105" fmla="*/ 6582 h 10000"/>
                <a:gd name="connsiteX106" fmla="*/ 55 w 9918"/>
                <a:gd name="connsiteY106" fmla="*/ 6637 h 10000"/>
                <a:gd name="connsiteX107" fmla="*/ 121 w 9918"/>
                <a:gd name="connsiteY107" fmla="*/ 6698 h 10000"/>
                <a:gd name="connsiteX108" fmla="*/ 201 w 9918"/>
                <a:gd name="connsiteY108" fmla="*/ 6781 h 10000"/>
                <a:gd name="connsiteX109" fmla="*/ 303 w 9918"/>
                <a:gd name="connsiteY109" fmla="*/ 6869 h 10000"/>
                <a:gd name="connsiteX110" fmla="*/ 416 w 9918"/>
                <a:gd name="connsiteY110" fmla="*/ 6967 h 10000"/>
                <a:gd name="connsiteX111" fmla="*/ 522 w 9918"/>
                <a:gd name="connsiteY111" fmla="*/ 7082 h 10000"/>
                <a:gd name="connsiteX112" fmla="*/ 638 w 9918"/>
                <a:gd name="connsiteY112" fmla="*/ 7178 h 10000"/>
                <a:gd name="connsiteX113" fmla="*/ 756 w 9918"/>
                <a:gd name="connsiteY113" fmla="*/ 7296 h 10000"/>
                <a:gd name="connsiteX114" fmla="*/ 864 w 9918"/>
                <a:gd name="connsiteY114" fmla="*/ 7394 h 10000"/>
                <a:gd name="connsiteX115" fmla="*/ 977 w 9918"/>
                <a:gd name="connsiteY115" fmla="*/ 7480 h 10000"/>
                <a:gd name="connsiteX116" fmla="*/ 1069 w 9918"/>
                <a:gd name="connsiteY116" fmla="*/ 7566 h 10000"/>
                <a:gd name="connsiteX117" fmla="*/ 1144 w 9918"/>
                <a:gd name="connsiteY117" fmla="*/ 7653 h 10000"/>
                <a:gd name="connsiteX118" fmla="*/ 1207 w 9918"/>
                <a:gd name="connsiteY118" fmla="*/ 7694 h 10000"/>
                <a:gd name="connsiteX119" fmla="*/ 1253 w 9918"/>
                <a:gd name="connsiteY119" fmla="*/ 7738 h 10000"/>
                <a:gd name="connsiteX120" fmla="*/ 1265 w 9918"/>
                <a:gd name="connsiteY120" fmla="*/ 7753 h 10000"/>
                <a:gd name="connsiteX121" fmla="*/ 1258 w 9918"/>
                <a:gd name="connsiteY121" fmla="*/ 7753 h 10000"/>
                <a:gd name="connsiteX122" fmla="*/ 1233 w 9918"/>
                <a:gd name="connsiteY122" fmla="*/ 7766 h 10000"/>
                <a:gd name="connsiteX123" fmla="*/ 1207 w 9918"/>
                <a:gd name="connsiteY123" fmla="*/ 7795 h 10000"/>
                <a:gd name="connsiteX124" fmla="*/ 1175 w 9918"/>
                <a:gd name="connsiteY124" fmla="*/ 7836 h 10000"/>
                <a:gd name="connsiteX125" fmla="*/ 1133 w 9918"/>
                <a:gd name="connsiteY125" fmla="*/ 7865 h 10000"/>
                <a:gd name="connsiteX126" fmla="*/ 1098 w 9918"/>
                <a:gd name="connsiteY126" fmla="*/ 7907 h 10000"/>
                <a:gd name="connsiteX127" fmla="*/ 1069 w 9918"/>
                <a:gd name="connsiteY127" fmla="*/ 7950 h 10000"/>
                <a:gd name="connsiteX128" fmla="*/ 1038 w 9918"/>
                <a:gd name="connsiteY128" fmla="*/ 7993 h 10000"/>
                <a:gd name="connsiteX129" fmla="*/ 2854 w 9918"/>
                <a:gd name="connsiteY129" fmla="*/ 9944 h 10000"/>
                <a:gd name="connsiteX130" fmla="*/ 2892 w 9918"/>
                <a:gd name="connsiteY130" fmla="*/ 9987 h 10000"/>
                <a:gd name="connsiteX131" fmla="*/ 2919 w 9918"/>
                <a:gd name="connsiteY131" fmla="*/ 10000 h 10000"/>
                <a:gd name="connsiteX132" fmla="*/ 2952 w 9918"/>
                <a:gd name="connsiteY132" fmla="*/ 10000 h 10000"/>
                <a:gd name="connsiteX133" fmla="*/ 2989 w 9918"/>
                <a:gd name="connsiteY133" fmla="*/ 9928 h 10000"/>
                <a:gd name="connsiteX134" fmla="*/ 1430 w 9918"/>
                <a:gd name="connsiteY134" fmla="*/ 8106 h 10000"/>
                <a:gd name="connsiteX135" fmla="*/ 1535 w 9918"/>
                <a:gd name="connsiteY135" fmla="*/ 8050 h 10000"/>
                <a:gd name="connsiteX136" fmla="*/ 1716 w 9918"/>
                <a:gd name="connsiteY136" fmla="*/ 7963 h 10000"/>
                <a:gd name="connsiteX137" fmla="*/ 1953 w 9918"/>
                <a:gd name="connsiteY137" fmla="*/ 7836 h 10000"/>
                <a:gd name="connsiteX138" fmla="*/ 2240 w 9918"/>
                <a:gd name="connsiteY138" fmla="*/ 7694 h 10000"/>
                <a:gd name="connsiteX139" fmla="*/ 2564 w 9918"/>
                <a:gd name="connsiteY139" fmla="*/ 7551 h 10000"/>
                <a:gd name="connsiteX140" fmla="*/ 2919 w 9918"/>
                <a:gd name="connsiteY140" fmla="*/ 7394 h 10000"/>
                <a:gd name="connsiteX141" fmla="*/ 3296 w 9918"/>
                <a:gd name="connsiteY141" fmla="*/ 7208 h 10000"/>
                <a:gd name="connsiteX142" fmla="*/ 3668 w 9918"/>
                <a:gd name="connsiteY142" fmla="*/ 7038 h 10000"/>
                <a:gd name="connsiteX143" fmla="*/ 4047 w 9918"/>
                <a:gd name="connsiteY143" fmla="*/ 6881 h 10000"/>
                <a:gd name="connsiteX144" fmla="*/ 4402 w 9918"/>
                <a:gd name="connsiteY144" fmla="*/ 6711 h 10000"/>
                <a:gd name="connsiteX145" fmla="*/ 4733 w 9918"/>
                <a:gd name="connsiteY145" fmla="*/ 6569 h 10000"/>
                <a:gd name="connsiteX146" fmla="*/ 5029 w 9918"/>
                <a:gd name="connsiteY146" fmla="*/ 6426 h 10000"/>
                <a:gd name="connsiteX147" fmla="*/ 5285 w 9918"/>
                <a:gd name="connsiteY147" fmla="*/ 6326 h 10000"/>
                <a:gd name="connsiteX148" fmla="*/ 5472 w 9918"/>
                <a:gd name="connsiteY148" fmla="*/ 6226 h 10000"/>
                <a:gd name="connsiteX149" fmla="*/ 5599 w 9918"/>
                <a:gd name="connsiteY149" fmla="*/ 6170 h 10000"/>
                <a:gd name="connsiteX150" fmla="*/ 5639 w 9918"/>
                <a:gd name="connsiteY150" fmla="*/ 6158 h 10000"/>
                <a:gd name="connsiteX151" fmla="*/ 5710 w 9918"/>
                <a:gd name="connsiteY151" fmla="*/ 6255 h 10000"/>
                <a:gd name="connsiteX152" fmla="*/ 5785 w 9918"/>
                <a:gd name="connsiteY152" fmla="*/ 6355 h 10000"/>
                <a:gd name="connsiteX153" fmla="*/ 5866 w 9918"/>
                <a:gd name="connsiteY153" fmla="*/ 6455 h 10000"/>
                <a:gd name="connsiteX154" fmla="*/ 5949 w 9918"/>
                <a:gd name="connsiteY154" fmla="*/ 6569 h 10000"/>
                <a:gd name="connsiteX155" fmla="*/ 6018 w 9918"/>
                <a:gd name="connsiteY155" fmla="*/ 6683 h 10000"/>
                <a:gd name="connsiteX156" fmla="*/ 6092 w 9918"/>
                <a:gd name="connsiteY156" fmla="*/ 6798 h 10000"/>
                <a:gd name="connsiteX157" fmla="*/ 6163 w 9918"/>
                <a:gd name="connsiteY157" fmla="*/ 6910 h 10000"/>
                <a:gd name="connsiteX158" fmla="*/ 6234 w 9918"/>
                <a:gd name="connsiteY158" fmla="*/ 7038 h 10000"/>
                <a:gd name="connsiteX159" fmla="*/ 6229 w 9918"/>
                <a:gd name="connsiteY159" fmla="*/ 7464 h 10000"/>
                <a:gd name="connsiteX160" fmla="*/ 6200 w 9918"/>
                <a:gd name="connsiteY160" fmla="*/ 7865 h 10000"/>
                <a:gd name="connsiteX161" fmla="*/ 6163 w 9918"/>
                <a:gd name="connsiteY161" fmla="*/ 8279 h 10000"/>
                <a:gd name="connsiteX162" fmla="*/ 6130 w 9918"/>
                <a:gd name="connsiteY162" fmla="*/ 8649 h 10000"/>
                <a:gd name="connsiteX163" fmla="*/ 6081 w 9918"/>
                <a:gd name="connsiteY163" fmla="*/ 8519 h 10000"/>
                <a:gd name="connsiteX164" fmla="*/ 6028 w 9918"/>
                <a:gd name="connsiteY164" fmla="*/ 8391 h 10000"/>
                <a:gd name="connsiteX165" fmla="*/ 5983 w 9918"/>
                <a:gd name="connsiteY165" fmla="*/ 8263 h 10000"/>
                <a:gd name="connsiteX166" fmla="*/ 5939 w 9918"/>
                <a:gd name="connsiteY166" fmla="*/ 8146 h 10000"/>
                <a:gd name="connsiteX167" fmla="*/ 5889 w 9918"/>
                <a:gd name="connsiteY167" fmla="*/ 8020 h 10000"/>
                <a:gd name="connsiteX168" fmla="*/ 5843 w 9918"/>
                <a:gd name="connsiteY168" fmla="*/ 7907 h 10000"/>
                <a:gd name="connsiteX169" fmla="*/ 5791 w 9918"/>
                <a:gd name="connsiteY169" fmla="*/ 7795 h 10000"/>
                <a:gd name="connsiteX170" fmla="*/ 5732 w 9918"/>
                <a:gd name="connsiteY170" fmla="*/ 7694 h 10000"/>
                <a:gd name="connsiteX171" fmla="*/ 5780 w 9918"/>
                <a:gd name="connsiteY171" fmla="*/ 7694 h 10000"/>
                <a:gd name="connsiteX172" fmla="*/ 5826 w 9918"/>
                <a:gd name="connsiteY172" fmla="*/ 7738 h 10000"/>
                <a:gd name="connsiteX173" fmla="*/ 5872 w 9918"/>
                <a:gd name="connsiteY173" fmla="*/ 7808 h 10000"/>
                <a:gd name="connsiteX174" fmla="*/ 5913 w 9918"/>
                <a:gd name="connsiteY174" fmla="*/ 7895 h 10000"/>
                <a:gd name="connsiteX175" fmla="*/ 5962 w 9918"/>
                <a:gd name="connsiteY175" fmla="*/ 7980 h 10000"/>
                <a:gd name="connsiteX176" fmla="*/ 6006 w 9918"/>
                <a:gd name="connsiteY176" fmla="*/ 8007 h 10000"/>
                <a:gd name="connsiteX177" fmla="*/ 6052 w 9918"/>
                <a:gd name="connsiteY177" fmla="*/ 8007 h 10000"/>
                <a:gd name="connsiteX178" fmla="*/ 6103 w 9918"/>
                <a:gd name="connsiteY178" fmla="*/ 7950 h 10000"/>
                <a:gd name="connsiteX179" fmla="*/ 6059 w 9918"/>
                <a:gd name="connsiteY179" fmla="*/ 7753 h 10000"/>
                <a:gd name="connsiteX180" fmla="*/ 6000 w 9918"/>
                <a:gd name="connsiteY180" fmla="*/ 7566 h 10000"/>
                <a:gd name="connsiteX181" fmla="*/ 5939 w 9918"/>
                <a:gd name="connsiteY181" fmla="*/ 7410 h 10000"/>
                <a:gd name="connsiteX182" fmla="*/ 5866 w 9918"/>
                <a:gd name="connsiteY182" fmla="*/ 7239 h 10000"/>
                <a:gd name="connsiteX183" fmla="*/ 5791 w 9918"/>
                <a:gd name="connsiteY183" fmla="*/ 7095 h 10000"/>
                <a:gd name="connsiteX184" fmla="*/ 5710 w 9918"/>
                <a:gd name="connsiteY184" fmla="*/ 6967 h 10000"/>
                <a:gd name="connsiteX185" fmla="*/ 5629 w 9918"/>
                <a:gd name="connsiteY185" fmla="*/ 6854 h 10000"/>
                <a:gd name="connsiteX186" fmla="*/ 5551 w 9918"/>
                <a:gd name="connsiteY186" fmla="*/ 6753 h 10000"/>
                <a:gd name="connsiteX187" fmla="*/ 5604 w 9918"/>
                <a:gd name="connsiteY187" fmla="*/ 6766 h 10000"/>
                <a:gd name="connsiteX188" fmla="*/ 5657 w 9918"/>
                <a:gd name="connsiteY188" fmla="*/ 6781 h 10000"/>
                <a:gd name="connsiteX189" fmla="*/ 5710 w 9918"/>
                <a:gd name="connsiteY189" fmla="*/ 6811 h 10000"/>
                <a:gd name="connsiteX190" fmla="*/ 5763 w 9918"/>
                <a:gd name="connsiteY190" fmla="*/ 6854 h 10000"/>
                <a:gd name="connsiteX191" fmla="*/ 5819 w 9918"/>
                <a:gd name="connsiteY191" fmla="*/ 6881 h 10000"/>
                <a:gd name="connsiteX192" fmla="*/ 5872 w 9918"/>
                <a:gd name="connsiteY192" fmla="*/ 6925 h 10000"/>
                <a:gd name="connsiteX193" fmla="*/ 5919 w 9918"/>
                <a:gd name="connsiteY193" fmla="*/ 6981 h 10000"/>
                <a:gd name="connsiteX194" fmla="*/ 5967 w 9918"/>
                <a:gd name="connsiteY194" fmla="*/ 7038 h 10000"/>
                <a:gd name="connsiteX195" fmla="*/ 5994 w 9918"/>
                <a:gd name="connsiteY195" fmla="*/ 7053 h 10000"/>
                <a:gd name="connsiteX196" fmla="*/ 6018 w 9918"/>
                <a:gd name="connsiteY196" fmla="*/ 7108 h 10000"/>
                <a:gd name="connsiteX197" fmla="*/ 6047 w 9918"/>
                <a:gd name="connsiteY197" fmla="*/ 7178 h 10000"/>
                <a:gd name="connsiteX198" fmla="*/ 6065 w 9918"/>
                <a:gd name="connsiteY198" fmla="*/ 7225 h 10000"/>
                <a:gd name="connsiteX199" fmla="*/ 6092 w 9918"/>
                <a:gd name="connsiteY199" fmla="*/ 7296 h 10000"/>
                <a:gd name="connsiteX200" fmla="*/ 6117 w 9918"/>
                <a:gd name="connsiteY200" fmla="*/ 7310 h 10000"/>
                <a:gd name="connsiteX201" fmla="*/ 6145 w 9918"/>
                <a:gd name="connsiteY201" fmla="*/ 7296 h 10000"/>
                <a:gd name="connsiteX202" fmla="*/ 6182 w 9918"/>
                <a:gd name="connsiteY202" fmla="*/ 7225 h 10000"/>
                <a:gd name="connsiteX203" fmla="*/ 6135 w 9918"/>
                <a:gd name="connsiteY203" fmla="*/ 7082 h 10000"/>
                <a:gd name="connsiteX204" fmla="*/ 6081 w 9918"/>
                <a:gd name="connsiteY204" fmla="*/ 6967 h 10000"/>
                <a:gd name="connsiteX205" fmla="*/ 6018 w 9918"/>
                <a:gd name="connsiteY205" fmla="*/ 6869 h 10000"/>
                <a:gd name="connsiteX206" fmla="*/ 5962 w 9918"/>
                <a:gd name="connsiteY206" fmla="*/ 6781 h 10000"/>
                <a:gd name="connsiteX207" fmla="*/ 5889 w 9918"/>
                <a:gd name="connsiteY207" fmla="*/ 6711 h 10000"/>
                <a:gd name="connsiteX208" fmla="*/ 5826 w 9918"/>
                <a:gd name="connsiteY208" fmla="*/ 6669 h 10000"/>
                <a:gd name="connsiteX209" fmla="*/ 5753 w 9918"/>
                <a:gd name="connsiteY209" fmla="*/ 6597 h 10000"/>
                <a:gd name="connsiteX210" fmla="*/ 5685 w 9918"/>
                <a:gd name="connsiteY210" fmla="*/ 6551 h 10000"/>
                <a:gd name="connsiteX211" fmla="*/ 5645 w 9918"/>
                <a:gd name="connsiteY211" fmla="*/ 6511 h 10000"/>
                <a:gd name="connsiteX212" fmla="*/ 5599 w 9918"/>
                <a:gd name="connsiteY212" fmla="*/ 6496 h 10000"/>
                <a:gd name="connsiteX213" fmla="*/ 5557 w 9918"/>
                <a:gd name="connsiteY213" fmla="*/ 6496 h 10000"/>
                <a:gd name="connsiteX214" fmla="*/ 5522 w 9918"/>
                <a:gd name="connsiteY214" fmla="*/ 6569 h 10000"/>
                <a:gd name="connsiteX215" fmla="*/ 5522 w 9918"/>
                <a:gd name="connsiteY215" fmla="*/ 6610 h 10000"/>
                <a:gd name="connsiteX216" fmla="*/ 5529 w 9918"/>
                <a:gd name="connsiteY216" fmla="*/ 6669 h 10000"/>
                <a:gd name="connsiteX217" fmla="*/ 5534 w 9918"/>
                <a:gd name="connsiteY217" fmla="*/ 6698 h 10000"/>
                <a:gd name="connsiteX218" fmla="*/ 5551 w 9918"/>
                <a:gd name="connsiteY218" fmla="*/ 6724 h 10000"/>
                <a:gd name="connsiteX219" fmla="*/ 5505 w 9918"/>
                <a:gd name="connsiteY219" fmla="*/ 6766 h 10000"/>
                <a:gd name="connsiteX220" fmla="*/ 5447 w 9918"/>
                <a:gd name="connsiteY220" fmla="*/ 6781 h 10000"/>
                <a:gd name="connsiteX221" fmla="*/ 5408 w 9918"/>
                <a:gd name="connsiteY221" fmla="*/ 6811 h 10000"/>
                <a:gd name="connsiteX222" fmla="*/ 5403 w 9918"/>
                <a:gd name="connsiteY222" fmla="*/ 6941 h 10000"/>
                <a:gd name="connsiteX223" fmla="*/ 5459 w 9918"/>
                <a:gd name="connsiteY223" fmla="*/ 6995 h 10000"/>
                <a:gd name="connsiteX224" fmla="*/ 5511 w 9918"/>
                <a:gd name="connsiteY224" fmla="*/ 7038 h 10000"/>
                <a:gd name="connsiteX225" fmla="*/ 5562 w 9918"/>
                <a:gd name="connsiteY225" fmla="*/ 7095 h 10000"/>
                <a:gd name="connsiteX226" fmla="*/ 5621 w 9918"/>
                <a:gd name="connsiteY226" fmla="*/ 7123 h 10000"/>
                <a:gd name="connsiteX227" fmla="*/ 5668 w 9918"/>
                <a:gd name="connsiteY227" fmla="*/ 7178 h 10000"/>
                <a:gd name="connsiteX228" fmla="*/ 5727 w 9918"/>
                <a:gd name="connsiteY228" fmla="*/ 7239 h 10000"/>
                <a:gd name="connsiteX229" fmla="*/ 5775 w 9918"/>
                <a:gd name="connsiteY229" fmla="*/ 7325 h 10000"/>
                <a:gd name="connsiteX230" fmla="*/ 5819 w 9918"/>
                <a:gd name="connsiteY230" fmla="*/ 7410 h 10000"/>
                <a:gd name="connsiteX231" fmla="*/ 5780 w 9918"/>
                <a:gd name="connsiteY231" fmla="*/ 7423 h 10000"/>
                <a:gd name="connsiteX232" fmla="*/ 5732 w 9918"/>
                <a:gd name="connsiteY232" fmla="*/ 7423 h 10000"/>
                <a:gd name="connsiteX233" fmla="*/ 5691 w 9918"/>
                <a:gd name="connsiteY233" fmla="*/ 7410 h 10000"/>
                <a:gd name="connsiteX234" fmla="*/ 5645 w 9918"/>
                <a:gd name="connsiteY234" fmla="*/ 7367 h 10000"/>
                <a:gd name="connsiteX235" fmla="*/ 5599 w 9918"/>
                <a:gd name="connsiteY235" fmla="*/ 7339 h 10000"/>
                <a:gd name="connsiteX236" fmla="*/ 5551 w 9918"/>
                <a:gd name="connsiteY236" fmla="*/ 7325 h 10000"/>
                <a:gd name="connsiteX237" fmla="*/ 5511 w 9918"/>
                <a:gd name="connsiteY237" fmla="*/ 7353 h 10000"/>
                <a:gd name="connsiteX238" fmla="*/ 5465 w 9918"/>
                <a:gd name="connsiteY238" fmla="*/ 7410 h 10000"/>
                <a:gd name="connsiteX239" fmla="*/ 5482 w 9918"/>
                <a:gd name="connsiteY239" fmla="*/ 7580 h 10000"/>
                <a:gd name="connsiteX240" fmla="*/ 5522 w 9918"/>
                <a:gd name="connsiteY240" fmla="*/ 7738 h 10000"/>
                <a:gd name="connsiteX241" fmla="*/ 5568 w 9918"/>
                <a:gd name="connsiteY241" fmla="*/ 7850 h 10000"/>
                <a:gd name="connsiteX242" fmla="*/ 5629 w 9918"/>
                <a:gd name="connsiteY242" fmla="*/ 7963 h 10000"/>
                <a:gd name="connsiteX243" fmla="*/ 5685 w 9918"/>
                <a:gd name="connsiteY243" fmla="*/ 8078 h 10000"/>
                <a:gd name="connsiteX244" fmla="*/ 5747 w 9918"/>
                <a:gd name="connsiteY244" fmla="*/ 8206 h 10000"/>
                <a:gd name="connsiteX245" fmla="*/ 5791 w 9918"/>
                <a:gd name="connsiteY245" fmla="*/ 8376 h 10000"/>
                <a:gd name="connsiteX246" fmla="*/ 5831 w 9918"/>
                <a:gd name="connsiteY246" fmla="*/ 8547 h 10000"/>
                <a:gd name="connsiteX247" fmla="*/ 5727 w 9918"/>
                <a:gd name="connsiteY247" fmla="*/ 8606 h 10000"/>
                <a:gd name="connsiteX248" fmla="*/ 5610 w 9918"/>
                <a:gd name="connsiteY248" fmla="*/ 8664 h 10000"/>
                <a:gd name="connsiteX249" fmla="*/ 5505 w 9918"/>
                <a:gd name="connsiteY249" fmla="*/ 8750 h 10000"/>
                <a:gd name="connsiteX250" fmla="*/ 5398 w 9918"/>
                <a:gd name="connsiteY250" fmla="*/ 8835 h 10000"/>
                <a:gd name="connsiteX251" fmla="*/ 5291 w 9918"/>
                <a:gd name="connsiteY251" fmla="*/ 8920 h 10000"/>
                <a:gd name="connsiteX252" fmla="*/ 5179 w 9918"/>
                <a:gd name="connsiteY252" fmla="*/ 8977 h 10000"/>
                <a:gd name="connsiteX253" fmla="*/ 5067 w 9918"/>
                <a:gd name="connsiteY253" fmla="*/ 9033 h 10000"/>
                <a:gd name="connsiteX254" fmla="*/ 4961 w 9918"/>
                <a:gd name="connsiteY254" fmla="*/ 9048 h 10000"/>
                <a:gd name="connsiteX255" fmla="*/ 4983 w 9918"/>
                <a:gd name="connsiteY255" fmla="*/ 8693 h 10000"/>
                <a:gd name="connsiteX256" fmla="*/ 4993 w 9918"/>
                <a:gd name="connsiteY256" fmla="*/ 8292 h 10000"/>
                <a:gd name="connsiteX257" fmla="*/ 4983 w 9918"/>
                <a:gd name="connsiteY257" fmla="*/ 7907 h 10000"/>
                <a:gd name="connsiteX258" fmla="*/ 4961 w 9918"/>
                <a:gd name="connsiteY258" fmla="*/ 7551 h 10000"/>
                <a:gd name="connsiteX259" fmla="*/ 4929 w 9918"/>
                <a:gd name="connsiteY259" fmla="*/ 7437 h 10000"/>
                <a:gd name="connsiteX260" fmla="*/ 4901 w 9918"/>
                <a:gd name="connsiteY260" fmla="*/ 7310 h 10000"/>
                <a:gd name="connsiteX261" fmla="*/ 4867 w 9918"/>
                <a:gd name="connsiteY261" fmla="*/ 7194 h 10000"/>
                <a:gd name="connsiteX262" fmla="*/ 4815 w 9918"/>
                <a:gd name="connsiteY262" fmla="*/ 7151 h 10000"/>
                <a:gd name="connsiteX263" fmla="*/ 4760 w 9918"/>
                <a:gd name="connsiteY263" fmla="*/ 7394 h 10000"/>
                <a:gd name="connsiteX264" fmla="*/ 4727 w 9918"/>
                <a:gd name="connsiteY264" fmla="*/ 7639 h 10000"/>
                <a:gd name="connsiteX265" fmla="*/ 4691 w 9918"/>
                <a:gd name="connsiteY265" fmla="*/ 7879 h 10000"/>
                <a:gd name="connsiteX266" fmla="*/ 4631 w 9918"/>
                <a:gd name="connsiteY266" fmla="*/ 8106 h 10000"/>
                <a:gd name="connsiteX267" fmla="*/ 4402 w 9918"/>
                <a:gd name="connsiteY267" fmla="*/ 7151 h 10000"/>
                <a:gd name="connsiteX268" fmla="*/ 4331 w 9918"/>
                <a:gd name="connsiteY268" fmla="*/ 7151 h 10000"/>
                <a:gd name="connsiteX269" fmla="*/ 4331 w 9918"/>
                <a:gd name="connsiteY269" fmla="*/ 7310 h 10000"/>
                <a:gd name="connsiteX270" fmla="*/ 4381 w 9918"/>
                <a:gd name="connsiteY270" fmla="*/ 7480 h 10000"/>
                <a:gd name="connsiteX271" fmla="*/ 4421 w 9918"/>
                <a:gd name="connsiteY271" fmla="*/ 7666 h 10000"/>
                <a:gd name="connsiteX272" fmla="*/ 4452 w 9918"/>
                <a:gd name="connsiteY272" fmla="*/ 7850 h 10000"/>
                <a:gd name="connsiteX273" fmla="*/ 4487 w 9918"/>
                <a:gd name="connsiteY273" fmla="*/ 8050 h 10000"/>
                <a:gd name="connsiteX274" fmla="*/ 4517 w 9918"/>
                <a:gd name="connsiteY274" fmla="*/ 8221 h 10000"/>
                <a:gd name="connsiteX275" fmla="*/ 4547 w 9918"/>
                <a:gd name="connsiteY275" fmla="*/ 8418 h 10000"/>
                <a:gd name="connsiteX276" fmla="*/ 4566 w 9918"/>
                <a:gd name="connsiteY276" fmla="*/ 8635 h 10000"/>
                <a:gd name="connsiteX277" fmla="*/ 4587 w 9918"/>
                <a:gd name="connsiteY277" fmla="*/ 8835 h 10000"/>
                <a:gd name="connsiteX278" fmla="*/ 4639 w 9918"/>
                <a:gd name="connsiteY278" fmla="*/ 8805 h 10000"/>
                <a:gd name="connsiteX279" fmla="*/ 4686 w 9918"/>
                <a:gd name="connsiteY279" fmla="*/ 8723 h 10000"/>
                <a:gd name="connsiteX280" fmla="*/ 4722 w 9918"/>
                <a:gd name="connsiteY280" fmla="*/ 8635 h 10000"/>
                <a:gd name="connsiteX281" fmla="*/ 4754 w 9918"/>
                <a:gd name="connsiteY281" fmla="*/ 8534 h 10000"/>
                <a:gd name="connsiteX282" fmla="*/ 4777 w 9918"/>
                <a:gd name="connsiteY282" fmla="*/ 8418 h 10000"/>
                <a:gd name="connsiteX283" fmla="*/ 4805 w 9918"/>
                <a:gd name="connsiteY283" fmla="*/ 8292 h 10000"/>
                <a:gd name="connsiteX284" fmla="*/ 4823 w 9918"/>
                <a:gd name="connsiteY284" fmla="*/ 8178 h 10000"/>
                <a:gd name="connsiteX285" fmla="*/ 4845 w 9918"/>
                <a:gd name="connsiteY285" fmla="*/ 8066 h 10000"/>
                <a:gd name="connsiteX286" fmla="*/ 4867 w 9918"/>
                <a:gd name="connsiteY286" fmla="*/ 8178 h 10000"/>
                <a:gd name="connsiteX287" fmla="*/ 4856 w 9918"/>
                <a:gd name="connsiteY287" fmla="*/ 8432 h 10000"/>
                <a:gd name="connsiteX288" fmla="*/ 4829 w 9918"/>
                <a:gd name="connsiteY288" fmla="*/ 8705 h 10000"/>
                <a:gd name="connsiteX289" fmla="*/ 4805 w 9918"/>
                <a:gd name="connsiteY289" fmla="*/ 8948 h 10000"/>
                <a:gd name="connsiteX290" fmla="*/ 4760 w 9918"/>
                <a:gd name="connsiteY290" fmla="*/ 9205 h 10000"/>
                <a:gd name="connsiteX291" fmla="*/ 4722 w 9918"/>
                <a:gd name="connsiteY291" fmla="*/ 9459 h 10000"/>
                <a:gd name="connsiteX292" fmla="*/ 4681 w 9918"/>
                <a:gd name="connsiteY292" fmla="*/ 9703 h 10000"/>
                <a:gd name="connsiteX293" fmla="*/ 4891 w 9918"/>
                <a:gd name="connsiteY293" fmla="*/ 9861 h 10000"/>
                <a:gd name="connsiteX294" fmla="*/ 4906 w 9918"/>
                <a:gd name="connsiteY294" fmla="*/ 9673 h 10000"/>
                <a:gd name="connsiteX295" fmla="*/ 4929 w 9918"/>
                <a:gd name="connsiteY295" fmla="*/ 9516 h 10000"/>
                <a:gd name="connsiteX296" fmla="*/ 5050 w 9918"/>
                <a:gd name="connsiteY296" fmla="*/ 9474 h 10000"/>
                <a:gd name="connsiteX297" fmla="*/ 5179 w 9918"/>
                <a:gd name="connsiteY297" fmla="*/ 9389 h 10000"/>
                <a:gd name="connsiteX298" fmla="*/ 5307 w 9918"/>
                <a:gd name="connsiteY298" fmla="*/ 9304 h 10000"/>
                <a:gd name="connsiteX299" fmla="*/ 5435 w 9918"/>
                <a:gd name="connsiteY299" fmla="*/ 9233 h 10000"/>
                <a:gd name="connsiteX300" fmla="*/ 5562 w 9918"/>
                <a:gd name="connsiteY300" fmla="*/ 9148 h 10000"/>
                <a:gd name="connsiteX301" fmla="*/ 5685 w 9918"/>
                <a:gd name="connsiteY301" fmla="*/ 9063 h 10000"/>
                <a:gd name="connsiteX302" fmla="*/ 5814 w 9918"/>
                <a:gd name="connsiteY302" fmla="*/ 8977 h 10000"/>
                <a:gd name="connsiteX303" fmla="*/ 5939 w 9918"/>
                <a:gd name="connsiteY303" fmla="*/ 8920 h 10000"/>
                <a:gd name="connsiteX0" fmla="*/ 5988 w 9926"/>
                <a:gd name="connsiteY0" fmla="*/ 8920 h 10000"/>
                <a:gd name="connsiteX1" fmla="*/ 6432 w 9926"/>
                <a:gd name="connsiteY1" fmla="*/ 8349 h 10000"/>
                <a:gd name="connsiteX2" fmla="*/ 6449 w 9926"/>
                <a:gd name="connsiteY2" fmla="*/ 8066 h 10000"/>
                <a:gd name="connsiteX3" fmla="*/ 6467 w 9926"/>
                <a:gd name="connsiteY3" fmla="*/ 7753 h 10000"/>
                <a:gd name="connsiteX4" fmla="*/ 6489 w 9926"/>
                <a:gd name="connsiteY4" fmla="*/ 7450 h 10000"/>
                <a:gd name="connsiteX5" fmla="*/ 6511 w 9926"/>
                <a:gd name="connsiteY5" fmla="*/ 7151 h 10000"/>
                <a:gd name="connsiteX6" fmla="*/ 6541 w 9926"/>
                <a:gd name="connsiteY6" fmla="*/ 6869 h 10000"/>
                <a:gd name="connsiteX7" fmla="*/ 6566 w 9926"/>
                <a:gd name="connsiteY7" fmla="*/ 6582 h 10000"/>
                <a:gd name="connsiteX8" fmla="*/ 6605 w 9926"/>
                <a:gd name="connsiteY8" fmla="*/ 6298 h 10000"/>
                <a:gd name="connsiteX9" fmla="*/ 6648 w 9926"/>
                <a:gd name="connsiteY9" fmla="*/ 6028 h 10000"/>
                <a:gd name="connsiteX10" fmla="*/ 6694 w 9926"/>
                <a:gd name="connsiteY10" fmla="*/ 5699 h 10000"/>
                <a:gd name="connsiteX11" fmla="*/ 6760 w 9926"/>
                <a:gd name="connsiteY11" fmla="*/ 5370 h 10000"/>
                <a:gd name="connsiteX12" fmla="*/ 6824 w 9926"/>
                <a:gd name="connsiteY12" fmla="*/ 5057 h 10000"/>
                <a:gd name="connsiteX13" fmla="*/ 6906 w 9926"/>
                <a:gd name="connsiteY13" fmla="*/ 4747 h 10000"/>
                <a:gd name="connsiteX14" fmla="*/ 6994 w 9926"/>
                <a:gd name="connsiteY14" fmla="*/ 4448 h 10000"/>
                <a:gd name="connsiteX15" fmla="*/ 7080 w 9926"/>
                <a:gd name="connsiteY15" fmla="*/ 4161 h 10000"/>
                <a:gd name="connsiteX16" fmla="*/ 7183 w 9926"/>
                <a:gd name="connsiteY16" fmla="*/ 3890 h 10000"/>
                <a:gd name="connsiteX17" fmla="*/ 7286 w 9926"/>
                <a:gd name="connsiteY17" fmla="*/ 3634 h 10000"/>
                <a:gd name="connsiteX18" fmla="*/ 7405 w 9926"/>
                <a:gd name="connsiteY18" fmla="*/ 3407 h 10000"/>
                <a:gd name="connsiteX19" fmla="*/ 7521 w 9926"/>
                <a:gd name="connsiteY19" fmla="*/ 3163 h 10000"/>
                <a:gd name="connsiteX20" fmla="*/ 7646 w 9926"/>
                <a:gd name="connsiteY20" fmla="*/ 2980 h 10000"/>
                <a:gd name="connsiteX21" fmla="*/ 7775 w 9926"/>
                <a:gd name="connsiteY21" fmla="*/ 2808 h 10000"/>
                <a:gd name="connsiteX22" fmla="*/ 7908 w 9926"/>
                <a:gd name="connsiteY22" fmla="*/ 2664 h 10000"/>
                <a:gd name="connsiteX23" fmla="*/ 8042 w 9926"/>
                <a:gd name="connsiteY23" fmla="*/ 2521 h 10000"/>
                <a:gd name="connsiteX24" fmla="*/ 8192 w 9926"/>
                <a:gd name="connsiteY24" fmla="*/ 2451 h 10000"/>
                <a:gd name="connsiteX25" fmla="*/ 8336 w 9926"/>
                <a:gd name="connsiteY25" fmla="*/ 2380 h 10000"/>
                <a:gd name="connsiteX26" fmla="*/ 8417 w 9926"/>
                <a:gd name="connsiteY26" fmla="*/ 2606 h 10000"/>
                <a:gd name="connsiteX27" fmla="*/ 8489 w 9926"/>
                <a:gd name="connsiteY27" fmla="*/ 2808 h 10000"/>
                <a:gd name="connsiteX28" fmla="*/ 8566 w 9926"/>
                <a:gd name="connsiteY28" fmla="*/ 3008 h 10000"/>
                <a:gd name="connsiteX29" fmla="*/ 8647 w 9926"/>
                <a:gd name="connsiteY29" fmla="*/ 3163 h 10000"/>
                <a:gd name="connsiteX30" fmla="*/ 8742 w 9926"/>
                <a:gd name="connsiteY30" fmla="*/ 3322 h 10000"/>
                <a:gd name="connsiteX31" fmla="*/ 8845 w 9926"/>
                <a:gd name="connsiteY31" fmla="*/ 3448 h 10000"/>
                <a:gd name="connsiteX32" fmla="*/ 8981 w 9926"/>
                <a:gd name="connsiteY32" fmla="*/ 3577 h 10000"/>
                <a:gd name="connsiteX33" fmla="*/ 9144 w 9926"/>
                <a:gd name="connsiteY33" fmla="*/ 3690 h 10000"/>
                <a:gd name="connsiteX34" fmla="*/ 9240 w 9926"/>
                <a:gd name="connsiteY34" fmla="*/ 3749 h 10000"/>
                <a:gd name="connsiteX35" fmla="*/ 9330 w 9926"/>
                <a:gd name="connsiteY35" fmla="*/ 3765 h 10000"/>
                <a:gd name="connsiteX36" fmla="*/ 9418 w 9926"/>
                <a:gd name="connsiteY36" fmla="*/ 3778 h 10000"/>
                <a:gd name="connsiteX37" fmla="*/ 9509 w 9926"/>
                <a:gd name="connsiteY37" fmla="*/ 3778 h 10000"/>
                <a:gd name="connsiteX38" fmla="*/ 9597 w 9926"/>
                <a:gd name="connsiteY38" fmla="*/ 3749 h 10000"/>
                <a:gd name="connsiteX39" fmla="*/ 9676 w 9926"/>
                <a:gd name="connsiteY39" fmla="*/ 3703 h 10000"/>
                <a:gd name="connsiteX40" fmla="*/ 9766 w 9926"/>
                <a:gd name="connsiteY40" fmla="*/ 3662 h 10000"/>
                <a:gd name="connsiteX41" fmla="*/ 9847 w 9926"/>
                <a:gd name="connsiteY41" fmla="*/ 3577 h 10000"/>
                <a:gd name="connsiteX42" fmla="*/ 9926 w 9926"/>
                <a:gd name="connsiteY42" fmla="*/ 3522 h 10000"/>
                <a:gd name="connsiteX43" fmla="*/ 8838 w 9926"/>
                <a:gd name="connsiteY43" fmla="*/ 2763 h 10000"/>
                <a:gd name="connsiteX44" fmla="*/ 8719 w 9926"/>
                <a:gd name="connsiteY44" fmla="*/ 2593 h 10000"/>
                <a:gd name="connsiteX45" fmla="*/ 8669 w 9926"/>
                <a:gd name="connsiteY45" fmla="*/ 2478 h 10000"/>
                <a:gd name="connsiteX46" fmla="*/ 8625 w 9926"/>
                <a:gd name="connsiteY46" fmla="*/ 2351 h 10000"/>
                <a:gd name="connsiteX47" fmla="*/ 8647 w 9926"/>
                <a:gd name="connsiteY47" fmla="*/ 2295 h 10000"/>
                <a:gd name="connsiteX48" fmla="*/ 8664 w 9926"/>
                <a:gd name="connsiteY48" fmla="*/ 2238 h 10000"/>
                <a:gd name="connsiteX49" fmla="*/ 8681 w 9926"/>
                <a:gd name="connsiteY49" fmla="*/ 2168 h 10000"/>
                <a:gd name="connsiteX50" fmla="*/ 8698 w 9926"/>
                <a:gd name="connsiteY50" fmla="*/ 2112 h 10000"/>
                <a:gd name="connsiteX51" fmla="*/ 8748 w 9926"/>
                <a:gd name="connsiteY51" fmla="*/ 1753 h 10000"/>
                <a:gd name="connsiteX52" fmla="*/ 8766 w 9926"/>
                <a:gd name="connsiteY52" fmla="*/ 1397 h 10000"/>
                <a:gd name="connsiteX53" fmla="*/ 8766 w 9926"/>
                <a:gd name="connsiteY53" fmla="*/ 1042 h 10000"/>
                <a:gd name="connsiteX54" fmla="*/ 8755 w 9926"/>
                <a:gd name="connsiteY54" fmla="*/ 685 h 10000"/>
                <a:gd name="connsiteX55" fmla="*/ 8719 w 9926"/>
                <a:gd name="connsiteY55" fmla="*/ 330 h 10000"/>
                <a:gd name="connsiteX56" fmla="*/ 8664 w 9926"/>
                <a:gd name="connsiteY56" fmla="*/ 0 h 10000"/>
                <a:gd name="connsiteX57" fmla="*/ 8162 w 9926"/>
                <a:gd name="connsiteY57" fmla="*/ 1925 h 10000"/>
                <a:gd name="connsiteX58" fmla="*/ 8025 w 9926"/>
                <a:gd name="connsiteY58" fmla="*/ 1955 h 10000"/>
                <a:gd name="connsiteX59" fmla="*/ 7897 w 9926"/>
                <a:gd name="connsiteY59" fmla="*/ 2025 h 10000"/>
                <a:gd name="connsiteX60" fmla="*/ 7769 w 9926"/>
                <a:gd name="connsiteY60" fmla="*/ 2112 h 10000"/>
                <a:gd name="connsiteX61" fmla="*/ 7646 w 9926"/>
                <a:gd name="connsiteY61" fmla="*/ 2195 h 10000"/>
                <a:gd name="connsiteX62" fmla="*/ 7526 w 9926"/>
                <a:gd name="connsiteY62" fmla="*/ 2337 h 10000"/>
                <a:gd name="connsiteX63" fmla="*/ 6303 w 9926"/>
                <a:gd name="connsiteY63" fmla="*/ 6569 h 10000"/>
                <a:gd name="connsiteX64" fmla="*/ 6181 w 9926"/>
                <a:gd name="connsiteY64" fmla="*/ 6439 h 10000"/>
                <a:gd name="connsiteX65" fmla="*/ 6078 w 9926"/>
                <a:gd name="connsiteY65" fmla="*/ 6371 h 10000"/>
                <a:gd name="connsiteX66" fmla="*/ 5988 w 9926"/>
                <a:gd name="connsiteY66" fmla="*/ 6284 h 10000"/>
                <a:gd name="connsiteX67" fmla="*/ 5891 w 9926"/>
                <a:gd name="connsiteY67" fmla="*/ 6185 h 10000"/>
                <a:gd name="connsiteX68" fmla="*/ 5806 w 9926"/>
                <a:gd name="connsiteY68" fmla="*/ 6100 h 10000"/>
                <a:gd name="connsiteX69" fmla="*/ 5744 w 9926"/>
                <a:gd name="connsiteY69" fmla="*/ 6000 h 10000"/>
                <a:gd name="connsiteX70" fmla="*/ 5715 w 9926"/>
                <a:gd name="connsiteY70" fmla="*/ 5886 h 10000"/>
                <a:gd name="connsiteX71" fmla="*/ 5597 w 9926"/>
                <a:gd name="connsiteY71" fmla="*/ 5928 h 10000"/>
                <a:gd name="connsiteX72" fmla="*/ 5406 w 9926"/>
                <a:gd name="connsiteY72" fmla="*/ 6013 h 10000"/>
                <a:gd name="connsiteX73" fmla="*/ 5165 w 9926"/>
                <a:gd name="connsiteY73" fmla="*/ 6100 h 10000"/>
                <a:gd name="connsiteX74" fmla="*/ 4879 w 9926"/>
                <a:gd name="connsiteY74" fmla="*/ 6226 h 10000"/>
                <a:gd name="connsiteX75" fmla="*/ 4548 w 9926"/>
                <a:gd name="connsiteY75" fmla="*/ 6355 h 10000"/>
                <a:gd name="connsiteX76" fmla="*/ 4196 w 9926"/>
                <a:gd name="connsiteY76" fmla="*/ 6483 h 10000"/>
                <a:gd name="connsiteX77" fmla="*/ 3833 w 9926"/>
                <a:gd name="connsiteY77" fmla="*/ 6637 h 10000"/>
                <a:gd name="connsiteX78" fmla="*/ 3463 w 9926"/>
                <a:gd name="connsiteY78" fmla="*/ 6781 h 10000"/>
                <a:gd name="connsiteX79" fmla="*/ 3098 w 9926"/>
                <a:gd name="connsiteY79" fmla="*/ 6925 h 10000"/>
                <a:gd name="connsiteX80" fmla="*/ 2757 w 9926"/>
                <a:gd name="connsiteY80" fmla="*/ 7082 h 10000"/>
                <a:gd name="connsiteX81" fmla="*/ 2434 w 9926"/>
                <a:gd name="connsiteY81" fmla="*/ 7208 h 10000"/>
                <a:gd name="connsiteX82" fmla="*/ 2140 w 9926"/>
                <a:gd name="connsiteY82" fmla="*/ 7325 h 10000"/>
                <a:gd name="connsiteX83" fmla="*/ 1901 w 9926"/>
                <a:gd name="connsiteY83" fmla="*/ 7423 h 10000"/>
                <a:gd name="connsiteX84" fmla="*/ 1716 w 9926"/>
                <a:gd name="connsiteY84" fmla="*/ 7480 h 10000"/>
                <a:gd name="connsiteX85" fmla="*/ 1593 w 9926"/>
                <a:gd name="connsiteY85" fmla="*/ 7538 h 10000"/>
                <a:gd name="connsiteX86" fmla="*/ 1554 w 9926"/>
                <a:gd name="connsiteY86" fmla="*/ 7551 h 10000"/>
                <a:gd name="connsiteX87" fmla="*/ 1458 w 9926"/>
                <a:gd name="connsiteY87" fmla="*/ 7480 h 10000"/>
                <a:gd name="connsiteX88" fmla="*/ 1365 w 9926"/>
                <a:gd name="connsiteY88" fmla="*/ 7410 h 10000"/>
                <a:gd name="connsiteX89" fmla="*/ 1281 w 9926"/>
                <a:gd name="connsiteY89" fmla="*/ 7339 h 10000"/>
                <a:gd name="connsiteX90" fmla="*/ 1185 w 9926"/>
                <a:gd name="connsiteY90" fmla="*/ 7254 h 10000"/>
                <a:gd name="connsiteX91" fmla="*/ 1091 w 9926"/>
                <a:gd name="connsiteY91" fmla="*/ 7178 h 10000"/>
                <a:gd name="connsiteX92" fmla="*/ 996 w 9926"/>
                <a:gd name="connsiteY92" fmla="*/ 7095 h 10000"/>
                <a:gd name="connsiteX93" fmla="*/ 907 w 9926"/>
                <a:gd name="connsiteY93" fmla="*/ 7024 h 10000"/>
                <a:gd name="connsiteX94" fmla="*/ 816 w 9926"/>
                <a:gd name="connsiteY94" fmla="*/ 6941 h 10000"/>
                <a:gd name="connsiteX95" fmla="*/ 722 w 9926"/>
                <a:gd name="connsiteY95" fmla="*/ 6869 h 10000"/>
                <a:gd name="connsiteX96" fmla="*/ 625 w 9926"/>
                <a:gd name="connsiteY96" fmla="*/ 6798 h 10000"/>
                <a:gd name="connsiteX97" fmla="*/ 538 w 9926"/>
                <a:gd name="connsiteY97" fmla="*/ 6711 h 10000"/>
                <a:gd name="connsiteX98" fmla="*/ 441 w 9926"/>
                <a:gd name="connsiteY98" fmla="*/ 6653 h 10000"/>
                <a:gd name="connsiteX99" fmla="*/ 347 w 9926"/>
                <a:gd name="connsiteY99" fmla="*/ 6582 h 10000"/>
                <a:gd name="connsiteX100" fmla="*/ 254 w 9926"/>
                <a:gd name="connsiteY100" fmla="*/ 6511 h 10000"/>
                <a:gd name="connsiteX101" fmla="*/ 158 w 9926"/>
                <a:gd name="connsiteY101" fmla="*/ 6455 h 10000"/>
                <a:gd name="connsiteX102" fmla="*/ 62 w 9926"/>
                <a:gd name="connsiteY102" fmla="*/ 6385 h 10000"/>
                <a:gd name="connsiteX103" fmla="*/ 0 w 9926"/>
                <a:gd name="connsiteY103" fmla="*/ 6551 h 10000"/>
                <a:gd name="connsiteX104" fmla="*/ 15 w 9926"/>
                <a:gd name="connsiteY104" fmla="*/ 6582 h 10000"/>
                <a:gd name="connsiteX105" fmla="*/ 55 w 9926"/>
                <a:gd name="connsiteY105" fmla="*/ 6637 h 10000"/>
                <a:gd name="connsiteX106" fmla="*/ 122 w 9926"/>
                <a:gd name="connsiteY106" fmla="*/ 6698 h 10000"/>
                <a:gd name="connsiteX107" fmla="*/ 203 w 9926"/>
                <a:gd name="connsiteY107" fmla="*/ 6781 h 10000"/>
                <a:gd name="connsiteX108" fmla="*/ 306 w 9926"/>
                <a:gd name="connsiteY108" fmla="*/ 6869 h 10000"/>
                <a:gd name="connsiteX109" fmla="*/ 419 w 9926"/>
                <a:gd name="connsiteY109" fmla="*/ 6967 h 10000"/>
                <a:gd name="connsiteX110" fmla="*/ 526 w 9926"/>
                <a:gd name="connsiteY110" fmla="*/ 7082 h 10000"/>
                <a:gd name="connsiteX111" fmla="*/ 643 w 9926"/>
                <a:gd name="connsiteY111" fmla="*/ 7178 h 10000"/>
                <a:gd name="connsiteX112" fmla="*/ 762 w 9926"/>
                <a:gd name="connsiteY112" fmla="*/ 7296 h 10000"/>
                <a:gd name="connsiteX113" fmla="*/ 871 w 9926"/>
                <a:gd name="connsiteY113" fmla="*/ 7394 h 10000"/>
                <a:gd name="connsiteX114" fmla="*/ 985 w 9926"/>
                <a:gd name="connsiteY114" fmla="*/ 7480 h 10000"/>
                <a:gd name="connsiteX115" fmla="*/ 1078 w 9926"/>
                <a:gd name="connsiteY115" fmla="*/ 7566 h 10000"/>
                <a:gd name="connsiteX116" fmla="*/ 1153 w 9926"/>
                <a:gd name="connsiteY116" fmla="*/ 7653 h 10000"/>
                <a:gd name="connsiteX117" fmla="*/ 1217 w 9926"/>
                <a:gd name="connsiteY117" fmla="*/ 7694 h 10000"/>
                <a:gd name="connsiteX118" fmla="*/ 1263 w 9926"/>
                <a:gd name="connsiteY118" fmla="*/ 7738 h 10000"/>
                <a:gd name="connsiteX119" fmla="*/ 1275 w 9926"/>
                <a:gd name="connsiteY119" fmla="*/ 7753 h 10000"/>
                <a:gd name="connsiteX120" fmla="*/ 1268 w 9926"/>
                <a:gd name="connsiteY120" fmla="*/ 7753 h 10000"/>
                <a:gd name="connsiteX121" fmla="*/ 1243 w 9926"/>
                <a:gd name="connsiteY121" fmla="*/ 7766 h 10000"/>
                <a:gd name="connsiteX122" fmla="*/ 1217 w 9926"/>
                <a:gd name="connsiteY122" fmla="*/ 7795 h 10000"/>
                <a:gd name="connsiteX123" fmla="*/ 1185 w 9926"/>
                <a:gd name="connsiteY123" fmla="*/ 7836 h 10000"/>
                <a:gd name="connsiteX124" fmla="*/ 1142 w 9926"/>
                <a:gd name="connsiteY124" fmla="*/ 7865 h 10000"/>
                <a:gd name="connsiteX125" fmla="*/ 1107 w 9926"/>
                <a:gd name="connsiteY125" fmla="*/ 7907 h 10000"/>
                <a:gd name="connsiteX126" fmla="*/ 1078 w 9926"/>
                <a:gd name="connsiteY126" fmla="*/ 7950 h 10000"/>
                <a:gd name="connsiteX127" fmla="*/ 1047 w 9926"/>
                <a:gd name="connsiteY127" fmla="*/ 7993 h 10000"/>
                <a:gd name="connsiteX128" fmla="*/ 2878 w 9926"/>
                <a:gd name="connsiteY128" fmla="*/ 9944 h 10000"/>
                <a:gd name="connsiteX129" fmla="*/ 2916 w 9926"/>
                <a:gd name="connsiteY129" fmla="*/ 9987 h 10000"/>
                <a:gd name="connsiteX130" fmla="*/ 2943 w 9926"/>
                <a:gd name="connsiteY130" fmla="*/ 10000 h 10000"/>
                <a:gd name="connsiteX131" fmla="*/ 2976 w 9926"/>
                <a:gd name="connsiteY131" fmla="*/ 10000 h 10000"/>
                <a:gd name="connsiteX132" fmla="*/ 3014 w 9926"/>
                <a:gd name="connsiteY132" fmla="*/ 9928 h 10000"/>
                <a:gd name="connsiteX133" fmla="*/ 1442 w 9926"/>
                <a:gd name="connsiteY133" fmla="*/ 8106 h 10000"/>
                <a:gd name="connsiteX134" fmla="*/ 1548 w 9926"/>
                <a:gd name="connsiteY134" fmla="*/ 8050 h 10000"/>
                <a:gd name="connsiteX135" fmla="*/ 1730 w 9926"/>
                <a:gd name="connsiteY135" fmla="*/ 7963 h 10000"/>
                <a:gd name="connsiteX136" fmla="*/ 1969 w 9926"/>
                <a:gd name="connsiteY136" fmla="*/ 7836 h 10000"/>
                <a:gd name="connsiteX137" fmla="*/ 2259 w 9926"/>
                <a:gd name="connsiteY137" fmla="*/ 7694 h 10000"/>
                <a:gd name="connsiteX138" fmla="*/ 2585 w 9926"/>
                <a:gd name="connsiteY138" fmla="*/ 7551 h 10000"/>
                <a:gd name="connsiteX139" fmla="*/ 2943 w 9926"/>
                <a:gd name="connsiteY139" fmla="*/ 7394 h 10000"/>
                <a:gd name="connsiteX140" fmla="*/ 3323 w 9926"/>
                <a:gd name="connsiteY140" fmla="*/ 7208 h 10000"/>
                <a:gd name="connsiteX141" fmla="*/ 3698 w 9926"/>
                <a:gd name="connsiteY141" fmla="*/ 7038 h 10000"/>
                <a:gd name="connsiteX142" fmla="*/ 4080 w 9926"/>
                <a:gd name="connsiteY142" fmla="*/ 6881 h 10000"/>
                <a:gd name="connsiteX143" fmla="*/ 4438 w 9926"/>
                <a:gd name="connsiteY143" fmla="*/ 6711 h 10000"/>
                <a:gd name="connsiteX144" fmla="*/ 4772 w 9926"/>
                <a:gd name="connsiteY144" fmla="*/ 6569 h 10000"/>
                <a:gd name="connsiteX145" fmla="*/ 5071 w 9926"/>
                <a:gd name="connsiteY145" fmla="*/ 6426 h 10000"/>
                <a:gd name="connsiteX146" fmla="*/ 5329 w 9926"/>
                <a:gd name="connsiteY146" fmla="*/ 6326 h 10000"/>
                <a:gd name="connsiteX147" fmla="*/ 5517 w 9926"/>
                <a:gd name="connsiteY147" fmla="*/ 6226 h 10000"/>
                <a:gd name="connsiteX148" fmla="*/ 5645 w 9926"/>
                <a:gd name="connsiteY148" fmla="*/ 6170 h 10000"/>
                <a:gd name="connsiteX149" fmla="*/ 5686 w 9926"/>
                <a:gd name="connsiteY149" fmla="*/ 6158 h 10000"/>
                <a:gd name="connsiteX150" fmla="*/ 5757 w 9926"/>
                <a:gd name="connsiteY150" fmla="*/ 6255 h 10000"/>
                <a:gd name="connsiteX151" fmla="*/ 5833 w 9926"/>
                <a:gd name="connsiteY151" fmla="*/ 6355 h 10000"/>
                <a:gd name="connsiteX152" fmla="*/ 5914 w 9926"/>
                <a:gd name="connsiteY152" fmla="*/ 6455 h 10000"/>
                <a:gd name="connsiteX153" fmla="*/ 5998 w 9926"/>
                <a:gd name="connsiteY153" fmla="*/ 6569 h 10000"/>
                <a:gd name="connsiteX154" fmla="*/ 6068 w 9926"/>
                <a:gd name="connsiteY154" fmla="*/ 6683 h 10000"/>
                <a:gd name="connsiteX155" fmla="*/ 6142 w 9926"/>
                <a:gd name="connsiteY155" fmla="*/ 6798 h 10000"/>
                <a:gd name="connsiteX156" fmla="*/ 6214 w 9926"/>
                <a:gd name="connsiteY156" fmla="*/ 6910 h 10000"/>
                <a:gd name="connsiteX157" fmla="*/ 6286 w 9926"/>
                <a:gd name="connsiteY157" fmla="*/ 7038 h 10000"/>
                <a:gd name="connsiteX158" fmla="*/ 6281 w 9926"/>
                <a:gd name="connsiteY158" fmla="*/ 7464 h 10000"/>
                <a:gd name="connsiteX159" fmla="*/ 6251 w 9926"/>
                <a:gd name="connsiteY159" fmla="*/ 7865 h 10000"/>
                <a:gd name="connsiteX160" fmla="*/ 6214 w 9926"/>
                <a:gd name="connsiteY160" fmla="*/ 8279 h 10000"/>
                <a:gd name="connsiteX161" fmla="*/ 6181 w 9926"/>
                <a:gd name="connsiteY161" fmla="*/ 8649 h 10000"/>
                <a:gd name="connsiteX162" fmla="*/ 6131 w 9926"/>
                <a:gd name="connsiteY162" fmla="*/ 8519 h 10000"/>
                <a:gd name="connsiteX163" fmla="*/ 6078 w 9926"/>
                <a:gd name="connsiteY163" fmla="*/ 8391 h 10000"/>
                <a:gd name="connsiteX164" fmla="*/ 6032 w 9926"/>
                <a:gd name="connsiteY164" fmla="*/ 8263 h 10000"/>
                <a:gd name="connsiteX165" fmla="*/ 5988 w 9926"/>
                <a:gd name="connsiteY165" fmla="*/ 8146 h 10000"/>
                <a:gd name="connsiteX166" fmla="*/ 5938 w 9926"/>
                <a:gd name="connsiteY166" fmla="*/ 8020 h 10000"/>
                <a:gd name="connsiteX167" fmla="*/ 5891 w 9926"/>
                <a:gd name="connsiteY167" fmla="*/ 7907 h 10000"/>
                <a:gd name="connsiteX168" fmla="*/ 5839 w 9926"/>
                <a:gd name="connsiteY168" fmla="*/ 7795 h 10000"/>
                <a:gd name="connsiteX169" fmla="*/ 5779 w 9926"/>
                <a:gd name="connsiteY169" fmla="*/ 7694 h 10000"/>
                <a:gd name="connsiteX170" fmla="*/ 5828 w 9926"/>
                <a:gd name="connsiteY170" fmla="*/ 7694 h 10000"/>
                <a:gd name="connsiteX171" fmla="*/ 5874 w 9926"/>
                <a:gd name="connsiteY171" fmla="*/ 7738 h 10000"/>
                <a:gd name="connsiteX172" fmla="*/ 5921 w 9926"/>
                <a:gd name="connsiteY172" fmla="*/ 7808 h 10000"/>
                <a:gd name="connsiteX173" fmla="*/ 5962 w 9926"/>
                <a:gd name="connsiteY173" fmla="*/ 7895 h 10000"/>
                <a:gd name="connsiteX174" fmla="*/ 6011 w 9926"/>
                <a:gd name="connsiteY174" fmla="*/ 7980 h 10000"/>
                <a:gd name="connsiteX175" fmla="*/ 6056 w 9926"/>
                <a:gd name="connsiteY175" fmla="*/ 8007 h 10000"/>
                <a:gd name="connsiteX176" fmla="*/ 6102 w 9926"/>
                <a:gd name="connsiteY176" fmla="*/ 8007 h 10000"/>
                <a:gd name="connsiteX177" fmla="*/ 6153 w 9926"/>
                <a:gd name="connsiteY177" fmla="*/ 7950 h 10000"/>
                <a:gd name="connsiteX178" fmla="*/ 6109 w 9926"/>
                <a:gd name="connsiteY178" fmla="*/ 7753 h 10000"/>
                <a:gd name="connsiteX179" fmla="*/ 6050 w 9926"/>
                <a:gd name="connsiteY179" fmla="*/ 7566 h 10000"/>
                <a:gd name="connsiteX180" fmla="*/ 5988 w 9926"/>
                <a:gd name="connsiteY180" fmla="*/ 7410 h 10000"/>
                <a:gd name="connsiteX181" fmla="*/ 5914 w 9926"/>
                <a:gd name="connsiteY181" fmla="*/ 7239 h 10000"/>
                <a:gd name="connsiteX182" fmla="*/ 5839 w 9926"/>
                <a:gd name="connsiteY182" fmla="*/ 7095 h 10000"/>
                <a:gd name="connsiteX183" fmla="*/ 5757 w 9926"/>
                <a:gd name="connsiteY183" fmla="*/ 6967 h 10000"/>
                <a:gd name="connsiteX184" fmla="*/ 5676 w 9926"/>
                <a:gd name="connsiteY184" fmla="*/ 6854 h 10000"/>
                <a:gd name="connsiteX185" fmla="*/ 5597 w 9926"/>
                <a:gd name="connsiteY185" fmla="*/ 6753 h 10000"/>
                <a:gd name="connsiteX186" fmla="*/ 5650 w 9926"/>
                <a:gd name="connsiteY186" fmla="*/ 6766 h 10000"/>
                <a:gd name="connsiteX187" fmla="*/ 5704 w 9926"/>
                <a:gd name="connsiteY187" fmla="*/ 6781 h 10000"/>
                <a:gd name="connsiteX188" fmla="*/ 5757 w 9926"/>
                <a:gd name="connsiteY188" fmla="*/ 6811 h 10000"/>
                <a:gd name="connsiteX189" fmla="*/ 5811 w 9926"/>
                <a:gd name="connsiteY189" fmla="*/ 6854 h 10000"/>
                <a:gd name="connsiteX190" fmla="*/ 5867 w 9926"/>
                <a:gd name="connsiteY190" fmla="*/ 6881 h 10000"/>
                <a:gd name="connsiteX191" fmla="*/ 5921 w 9926"/>
                <a:gd name="connsiteY191" fmla="*/ 6925 h 10000"/>
                <a:gd name="connsiteX192" fmla="*/ 5968 w 9926"/>
                <a:gd name="connsiteY192" fmla="*/ 6981 h 10000"/>
                <a:gd name="connsiteX193" fmla="*/ 6016 w 9926"/>
                <a:gd name="connsiteY193" fmla="*/ 7038 h 10000"/>
                <a:gd name="connsiteX194" fmla="*/ 6044 w 9926"/>
                <a:gd name="connsiteY194" fmla="*/ 7053 h 10000"/>
                <a:gd name="connsiteX195" fmla="*/ 6068 w 9926"/>
                <a:gd name="connsiteY195" fmla="*/ 7108 h 10000"/>
                <a:gd name="connsiteX196" fmla="*/ 6097 w 9926"/>
                <a:gd name="connsiteY196" fmla="*/ 7178 h 10000"/>
                <a:gd name="connsiteX197" fmla="*/ 6115 w 9926"/>
                <a:gd name="connsiteY197" fmla="*/ 7225 h 10000"/>
                <a:gd name="connsiteX198" fmla="*/ 6142 w 9926"/>
                <a:gd name="connsiteY198" fmla="*/ 7296 h 10000"/>
                <a:gd name="connsiteX199" fmla="*/ 6168 w 9926"/>
                <a:gd name="connsiteY199" fmla="*/ 7310 h 10000"/>
                <a:gd name="connsiteX200" fmla="*/ 6196 w 9926"/>
                <a:gd name="connsiteY200" fmla="*/ 7296 h 10000"/>
                <a:gd name="connsiteX201" fmla="*/ 6233 w 9926"/>
                <a:gd name="connsiteY201" fmla="*/ 7225 h 10000"/>
                <a:gd name="connsiteX202" fmla="*/ 6186 w 9926"/>
                <a:gd name="connsiteY202" fmla="*/ 7082 h 10000"/>
                <a:gd name="connsiteX203" fmla="*/ 6131 w 9926"/>
                <a:gd name="connsiteY203" fmla="*/ 6967 h 10000"/>
                <a:gd name="connsiteX204" fmla="*/ 6068 w 9926"/>
                <a:gd name="connsiteY204" fmla="*/ 6869 h 10000"/>
                <a:gd name="connsiteX205" fmla="*/ 6011 w 9926"/>
                <a:gd name="connsiteY205" fmla="*/ 6781 h 10000"/>
                <a:gd name="connsiteX206" fmla="*/ 5938 w 9926"/>
                <a:gd name="connsiteY206" fmla="*/ 6711 h 10000"/>
                <a:gd name="connsiteX207" fmla="*/ 5874 w 9926"/>
                <a:gd name="connsiteY207" fmla="*/ 6669 h 10000"/>
                <a:gd name="connsiteX208" fmla="*/ 5801 w 9926"/>
                <a:gd name="connsiteY208" fmla="*/ 6597 h 10000"/>
                <a:gd name="connsiteX209" fmla="*/ 5732 w 9926"/>
                <a:gd name="connsiteY209" fmla="*/ 6551 h 10000"/>
                <a:gd name="connsiteX210" fmla="*/ 5692 w 9926"/>
                <a:gd name="connsiteY210" fmla="*/ 6511 h 10000"/>
                <a:gd name="connsiteX211" fmla="*/ 5645 w 9926"/>
                <a:gd name="connsiteY211" fmla="*/ 6496 h 10000"/>
                <a:gd name="connsiteX212" fmla="*/ 5603 w 9926"/>
                <a:gd name="connsiteY212" fmla="*/ 6496 h 10000"/>
                <a:gd name="connsiteX213" fmla="*/ 5568 w 9926"/>
                <a:gd name="connsiteY213" fmla="*/ 6569 h 10000"/>
                <a:gd name="connsiteX214" fmla="*/ 5568 w 9926"/>
                <a:gd name="connsiteY214" fmla="*/ 6610 h 10000"/>
                <a:gd name="connsiteX215" fmla="*/ 5575 w 9926"/>
                <a:gd name="connsiteY215" fmla="*/ 6669 h 10000"/>
                <a:gd name="connsiteX216" fmla="*/ 5580 w 9926"/>
                <a:gd name="connsiteY216" fmla="*/ 6698 h 10000"/>
                <a:gd name="connsiteX217" fmla="*/ 5597 w 9926"/>
                <a:gd name="connsiteY217" fmla="*/ 6724 h 10000"/>
                <a:gd name="connsiteX218" fmla="*/ 5551 w 9926"/>
                <a:gd name="connsiteY218" fmla="*/ 6766 h 10000"/>
                <a:gd name="connsiteX219" fmla="*/ 5492 w 9926"/>
                <a:gd name="connsiteY219" fmla="*/ 6781 h 10000"/>
                <a:gd name="connsiteX220" fmla="*/ 5453 w 9926"/>
                <a:gd name="connsiteY220" fmla="*/ 6811 h 10000"/>
                <a:gd name="connsiteX221" fmla="*/ 5448 w 9926"/>
                <a:gd name="connsiteY221" fmla="*/ 6941 h 10000"/>
                <a:gd name="connsiteX222" fmla="*/ 5504 w 9926"/>
                <a:gd name="connsiteY222" fmla="*/ 6995 h 10000"/>
                <a:gd name="connsiteX223" fmla="*/ 5557 w 9926"/>
                <a:gd name="connsiteY223" fmla="*/ 7038 h 10000"/>
                <a:gd name="connsiteX224" fmla="*/ 5608 w 9926"/>
                <a:gd name="connsiteY224" fmla="*/ 7095 h 10000"/>
                <a:gd name="connsiteX225" fmla="*/ 5667 w 9926"/>
                <a:gd name="connsiteY225" fmla="*/ 7123 h 10000"/>
                <a:gd name="connsiteX226" fmla="*/ 5715 w 9926"/>
                <a:gd name="connsiteY226" fmla="*/ 7178 h 10000"/>
                <a:gd name="connsiteX227" fmla="*/ 5774 w 9926"/>
                <a:gd name="connsiteY227" fmla="*/ 7239 h 10000"/>
                <a:gd name="connsiteX228" fmla="*/ 5823 w 9926"/>
                <a:gd name="connsiteY228" fmla="*/ 7325 h 10000"/>
                <a:gd name="connsiteX229" fmla="*/ 5867 w 9926"/>
                <a:gd name="connsiteY229" fmla="*/ 7410 h 10000"/>
                <a:gd name="connsiteX230" fmla="*/ 5828 w 9926"/>
                <a:gd name="connsiteY230" fmla="*/ 7423 h 10000"/>
                <a:gd name="connsiteX231" fmla="*/ 5779 w 9926"/>
                <a:gd name="connsiteY231" fmla="*/ 7423 h 10000"/>
                <a:gd name="connsiteX232" fmla="*/ 5738 w 9926"/>
                <a:gd name="connsiteY232" fmla="*/ 7410 h 10000"/>
                <a:gd name="connsiteX233" fmla="*/ 5692 w 9926"/>
                <a:gd name="connsiteY233" fmla="*/ 7367 h 10000"/>
                <a:gd name="connsiteX234" fmla="*/ 5645 w 9926"/>
                <a:gd name="connsiteY234" fmla="*/ 7339 h 10000"/>
                <a:gd name="connsiteX235" fmla="*/ 5597 w 9926"/>
                <a:gd name="connsiteY235" fmla="*/ 7325 h 10000"/>
                <a:gd name="connsiteX236" fmla="*/ 5557 w 9926"/>
                <a:gd name="connsiteY236" fmla="*/ 7353 h 10000"/>
                <a:gd name="connsiteX237" fmla="*/ 5510 w 9926"/>
                <a:gd name="connsiteY237" fmla="*/ 7410 h 10000"/>
                <a:gd name="connsiteX238" fmla="*/ 5527 w 9926"/>
                <a:gd name="connsiteY238" fmla="*/ 7580 h 10000"/>
                <a:gd name="connsiteX239" fmla="*/ 5568 w 9926"/>
                <a:gd name="connsiteY239" fmla="*/ 7738 h 10000"/>
                <a:gd name="connsiteX240" fmla="*/ 5614 w 9926"/>
                <a:gd name="connsiteY240" fmla="*/ 7850 h 10000"/>
                <a:gd name="connsiteX241" fmla="*/ 5676 w 9926"/>
                <a:gd name="connsiteY241" fmla="*/ 7963 h 10000"/>
                <a:gd name="connsiteX242" fmla="*/ 5732 w 9926"/>
                <a:gd name="connsiteY242" fmla="*/ 8078 h 10000"/>
                <a:gd name="connsiteX243" fmla="*/ 5795 w 9926"/>
                <a:gd name="connsiteY243" fmla="*/ 8206 h 10000"/>
                <a:gd name="connsiteX244" fmla="*/ 5839 w 9926"/>
                <a:gd name="connsiteY244" fmla="*/ 8376 h 10000"/>
                <a:gd name="connsiteX245" fmla="*/ 5879 w 9926"/>
                <a:gd name="connsiteY245" fmla="*/ 8547 h 10000"/>
                <a:gd name="connsiteX246" fmla="*/ 5774 w 9926"/>
                <a:gd name="connsiteY246" fmla="*/ 8606 h 10000"/>
                <a:gd name="connsiteX247" fmla="*/ 5656 w 9926"/>
                <a:gd name="connsiteY247" fmla="*/ 8664 h 10000"/>
                <a:gd name="connsiteX248" fmla="*/ 5551 w 9926"/>
                <a:gd name="connsiteY248" fmla="*/ 8750 h 10000"/>
                <a:gd name="connsiteX249" fmla="*/ 5443 w 9926"/>
                <a:gd name="connsiteY249" fmla="*/ 8835 h 10000"/>
                <a:gd name="connsiteX250" fmla="*/ 5335 w 9926"/>
                <a:gd name="connsiteY250" fmla="*/ 8920 h 10000"/>
                <a:gd name="connsiteX251" fmla="*/ 5222 w 9926"/>
                <a:gd name="connsiteY251" fmla="*/ 8977 h 10000"/>
                <a:gd name="connsiteX252" fmla="*/ 5109 w 9926"/>
                <a:gd name="connsiteY252" fmla="*/ 9033 h 10000"/>
                <a:gd name="connsiteX253" fmla="*/ 5002 w 9926"/>
                <a:gd name="connsiteY253" fmla="*/ 9048 h 10000"/>
                <a:gd name="connsiteX254" fmla="*/ 5024 w 9926"/>
                <a:gd name="connsiteY254" fmla="*/ 8693 h 10000"/>
                <a:gd name="connsiteX255" fmla="*/ 5034 w 9926"/>
                <a:gd name="connsiteY255" fmla="*/ 8292 h 10000"/>
                <a:gd name="connsiteX256" fmla="*/ 5024 w 9926"/>
                <a:gd name="connsiteY256" fmla="*/ 7907 h 10000"/>
                <a:gd name="connsiteX257" fmla="*/ 5002 w 9926"/>
                <a:gd name="connsiteY257" fmla="*/ 7551 h 10000"/>
                <a:gd name="connsiteX258" fmla="*/ 4970 w 9926"/>
                <a:gd name="connsiteY258" fmla="*/ 7437 h 10000"/>
                <a:gd name="connsiteX259" fmla="*/ 4942 w 9926"/>
                <a:gd name="connsiteY259" fmla="*/ 7310 h 10000"/>
                <a:gd name="connsiteX260" fmla="*/ 4907 w 9926"/>
                <a:gd name="connsiteY260" fmla="*/ 7194 h 10000"/>
                <a:gd name="connsiteX261" fmla="*/ 4855 w 9926"/>
                <a:gd name="connsiteY261" fmla="*/ 7151 h 10000"/>
                <a:gd name="connsiteX262" fmla="*/ 4799 w 9926"/>
                <a:gd name="connsiteY262" fmla="*/ 7394 h 10000"/>
                <a:gd name="connsiteX263" fmla="*/ 4766 w 9926"/>
                <a:gd name="connsiteY263" fmla="*/ 7639 h 10000"/>
                <a:gd name="connsiteX264" fmla="*/ 4730 w 9926"/>
                <a:gd name="connsiteY264" fmla="*/ 7879 h 10000"/>
                <a:gd name="connsiteX265" fmla="*/ 4669 w 9926"/>
                <a:gd name="connsiteY265" fmla="*/ 8106 h 10000"/>
                <a:gd name="connsiteX266" fmla="*/ 4438 w 9926"/>
                <a:gd name="connsiteY266" fmla="*/ 7151 h 10000"/>
                <a:gd name="connsiteX267" fmla="*/ 4367 w 9926"/>
                <a:gd name="connsiteY267" fmla="*/ 7151 h 10000"/>
                <a:gd name="connsiteX268" fmla="*/ 4367 w 9926"/>
                <a:gd name="connsiteY268" fmla="*/ 7310 h 10000"/>
                <a:gd name="connsiteX269" fmla="*/ 4417 w 9926"/>
                <a:gd name="connsiteY269" fmla="*/ 7480 h 10000"/>
                <a:gd name="connsiteX270" fmla="*/ 4458 w 9926"/>
                <a:gd name="connsiteY270" fmla="*/ 7666 h 10000"/>
                <a:gd name="connsiteX271" fmla="*/ 4489 w 9926"/>
                <a:gd name="connsiteY271" fmla="*/ 7850 h 10000"/>
                <a:gd name="connsiteX272" fmla="*/ 4524 w 9926"/>
                <a:gd name="connsiteY272" fmla="*/ 8050 h 10000"/>
                <a:gd name="connsiteX273" fmla="*/ 4554 w 9926"/>
                <a:gd name="connsiteY273" fmla="*/ 8221 h 10000"/>
                <a:gd name="connsiteX274" fmla="*/ 4585 w 9926"/>
                <a:gd name="connsiteY274" fmla="*/ 8418 h 10000"/>
                <a:gd name="connsiteX275" fmla="*/ 4604 w 9926"/>
                <a:gd name="connsiteY275" fmla="*/ 8635 h 10000"/>
                <a:gd name="connsiteX276" fmla="*/ 4625 w 9926"/>
                <a:gd name="connsiteY276" fmla="*/ 8835 h 10000"/>
                <a:gd name="connsiteX277" fmla="*/ 4677 w 9926"/>
                <a:gd name="connsiteY277" fmla="*/ 8805 h 10000"/>
                <a:gd name="connsiteX278" fmla="*/ 4725 w 9926"/>
                <a:gd name="connsiteY278" fmla="*/ 8723 h 10000"/>
                <a:gd name="connsiteX279" fmla="*/ 4761 w 9926"/>
                <a:gd name="connsiteY279" fmla="*/ 8635 h 10000"/>
                <a:gd name="connsiteX280" fmla="*/ 4793 w 9926"/>
                <a:gd name="connsiteY280" fmla="*/ 8534 h 10000"/>
                <a:gd name="connsiteX281" fmla="*/ 4816 w 9926"/>
                <a:gd name="connsiteY281" fmla="*/ 8418 h 10000"/>
                <a:gd name="connsiteX282" fmla="*/ 4845 w 9926"/>
                <a:gd name="connsiteY282" fmla="*/ 8292 h 10000"/>
                <a:gd name="connsiteX283" fmla="*/ 4863 w 9926"/>
                <a:gd name="connsiteY283" fmla="*/ 8178 h 10000"/>
                <a:gd name="connsiteX284" fmla="*/ 4885 w 9926"/>
                <a:gd name="connsiteY284" fmla="*/ 8066 h 10000"/>
                <a:gd name="connsiteX285" fmla="*/ 4907 w 9926"/>
                <a:gd name="connsiteY285" fmla="*/ 8178 h 10000"/>
                <a:gd name="connsiteX286" fmla="*/ 4896 w 9926"/>
                <a:gd name="connsiteY286" fmla="*/ 8432 h 10000"/>
                <a:gd name="connsiteX287" fmla="*/ 4869 w 9926"/>
                <a:gd name="connsiteY287" fmla="*/ 8705 h 10000"/>
                <a:gd name="connsiteX288" fmla="*/ 4845 w 9926"/>
                <a:gd name="connsiteY288" fmla="*/ 8948 h 10000"/>
                <a:gd name="connsiteX289" fmla="*/ 4799 w 9926"/>
                <a:gd name="connsiteY289" fmla="*/ 9205 h 10000"/>
                <a:gd name="connsiteX290" fmla="*/ 4761 w 9926"/>
                <a:gd name="connsiteY290" fmla="*/ 9459 h 10000"/>
                <a:gd name="connsiteX291" fmla="*/ 4720 w 9926"/>
                <a:gd name="connsiteY291" fmla="*/ 9703 h 10000"/>
                <a:gd name="connsiteX292" fmla="*/ 4931 w 9926"/>
                <a:gd name="connsiteY292" fmla="*/ 9861 h 10000"/>
                <a:gd name="connsiteX293" fmla="*/ 4947 w 9926"/>
                <a:gd name="connsiteY293" fmla="*/ 9673 h 10000"/>
                <a:gd name="connsiteX294" fmla="*/ 4970 w 9926"/>
                <a:gd name="connsiteY294" fmla="*/ 9516 h 10000"/>
                <a:gd name="connsiteX295" fmla="*/ 5092 w 9926"/>
                <a:gd name="connsiteY295" fmla="*/ 9474 h 10000"/>
                <a:gd name="connsiteX296" fmla="*/ 5222 w 9926"/>
                <a:gd name="connsiteY296" fmla="*/ 9389 h 10000"/>
                <a:gd name="connsiteX297" fmla="*/ 5351 w 9926"/>
                <a:gd name="connsiteY297" fmla="*/ 9304 h 10000"/>
                <a:gd name="connsiteX298" fmla="*/ 5480 w 9926"/>
                <a:gd name="connsiteY298" fmla="*/ 9233 h 10000"/>
                <a:gd name="connsiteX299" fmla="*/ 5608 w 9926"/>
                <a:gd name="connsiteY299" fmla="*/ 9148 h 10000"/>
                <a:gd name="connsiteX300" fmla="*/ 5732 w 9926"/>
                <a:gd name="connsiteY300" fmla="*/ 9063 h 10000"/>
                <a:gd name="connsiteX301" fmla="*/ 5862 w 9926"/>
                <a:gd name="connsiteY301" fmla="*/ 8977 h 10000"/>
                <a:gd name="connsiteX302" fmla="*/ 5988 w 9926"/>
                <a:gd name="connsiteY302" fmla="*/ 8920 h 10000"/>
                <a:gd name="connsiteX0" fmla="*/ 6033 w 9920"/>
                <a:gd name="connsiteY0" fmla="*/ 8920 h 10000"/>
                <a:gd name="connsiteX1" fmla="*/ 6480 w 9920"/>
                <a:gd name="connsiteY1" fmla="*/ 8349 h 10000"/>
                <a:gd name="connsiteX2" fmla="*/ 6497 w 9920"/>
                <a:gd name="connsiteY2" fmla="*/ 8066 h 10000"/>
                <a:gd name="connsiteX3" fmla="*/ 6515 w 9920"/>
                <a:gd name="connsiteY3" fmla="*/ 7753 h 10000"/>
                <a:gd name="connsiteX4" fmla="*/ 6537 w 9920"/>
                <a:gd name="connsiteY4" fmla="*/ 7450 h 10000"/>
                <a:gd name="connsiteX5" fmla="*/ 6560 w 9920"/>
                <a:gd name="connsiteY5" fmla="*/ 7151 h 10000"/>
                <a:gd name="connsiteX6" fmla="*/ 6590 w 9920"/>
                <a:gd name="connsiteY6" fmla="*/ 6869 h 10000"/>
                <a:gd name="connsiteX7" fmla="*/ 6615 w 9920"/>
                <a:gd name="connsiteY7" fmla="*/ 6582 h 10000"/>
                <a:gd name="connsiteX8" fmla="*/ 6654 w 9920"/>
                <a:gd name="connsiteY8" fmla="*/ 6298 h 10000"/>
                <a:gd name="connsiteX9" fmla="*/ 6698 w 9920"/>
                <a:gd name="connsiteY9" fmla="*/ 6028 h 10000"/>
                <a:gd name="connsiteX10" fmla="*/ 6744 w 9920"/>
                <a:gd name="connsiteY10" fmla="*/ 5699 h 10000"/>
                <a:gd name="connsiteX11" fmla="*/ 6810 w 9920"/>
                <a:gd name="connsiteY11" fmla="*/ 5370 h 10000"/>
                <a:gd name="connsiteX12" fmla="*/ 6875 w 9920"/>
                <a:gd name="connsiteY12" fmla="*/ 5057 h 10000"/>
                <a:gd name="connsiteX13" fmla="*/ 6957 w 9920"/>
                <a:gd name="connsiteY13" fmla="*/ 4747 h 10000"/>
                <a:gd name="connsiteX14" fmla="*/ 7046 w 9920"/>
                <a:gd name="connsiteY14" fmla="*/ 4448 h 10000"/>
                <a:gd name="connsiteX15" fmla="*/ 7133 w 9920"/>
                <a:gd name="connsiteY15" fmla="*/ 4161 h 10000"/>
                <a:gd name="connsiteX16" fmla="*/ 7237 w 9920"/>
                <a:gd name="connsiteY16" fmla="*/ 3890 h 10000"/>
                <a:gd name="connsiteX17" fmla="*/ 7340 w 9920"/>
                <a:gd name="connsiteY17" fmla="*/ 3634 h 10000"/>
                <a:gd name="connsiteX18" fmla="*/ 7460 w 9920"/>
                <a:gd name="connsiteY18" fmla="*/ 3407 h 10000"/>
                <a:gd name="connsiteX19" fmla="*/ 7577 w 9920"/>
                <a:gd name="connsiteY19" fmla="*/ 3163 h 10000"/>
                <a:gd name="connsiteX20" fmla="*/ 7703 w 9920"/>
                <a:gd name="connsiteY20" fmla="*/ 2980 h 10000"/>
                <a:gd name="connsiteX21" fmla="*/ 7833 w 9920"/>
                <a:gd name="connsiteY21" fmla="*/ 2808 h 10000"/>
                <a:gd name="connsiteX22" fmla="*/ 7967 w 9920"/>
                <a:gd name="connsiteY22" fmla="*/ 2664 h 10000"/>
                <a:gd name="connsiteX23" fmla="*/ 8102 w 9920"/>
                <a:gd name="connsiteY23" fmla="*/ 2521 h 10000"/>
                <a:gd name="connsiteX24" fmla="*/ 8253 w 9920"/>
                <a:gd name="connsiteY24" fmla="*/ 2451 h 10000"/>
                <a:gd name="connsiteX25" fmla="*/ 8398 w 9920"/>
                <a:gd name="connsiteY25" fmla="*/ 2380 h 10000"/>
                <a:gd name="connsiteX26" fmla="*/ 8480 w 9920"/>
                <a:gd name="connsiteY26" fmla="*/ 2606 h 10000"/>
                <a:gd name="connsiteX27" fmla="*/ 8552 w 9920"/>
                <a:gd name="connsiteY27" fmla="*/ 2808 h 10000"/>
                <a:gd name="connsiteX28" fmla="*/ 8630 w 9920"/>
                <a:gd name="connsiteY28" fmla="*/ 3008 h 10000"/>
                <a:gd name="connsiteX29" fmla="*/ 8711 w 9920"/>
                <a:gd name="connsiteY29" fmla="*/ 3163 h 10000"/>
                <a:gd name="connsiteX30" fmla="*/ 8807 w 9920"/>
                <a:gd name="connsiteY30" fmla="*/ 3322 h 10000"/>
                <a:gd name="connsiteX31" fmla="*/ 8911 w 9920"/>
                <a:gd name="connsiteY31" fmla="*/ 3448 h 10000"/>
                <a:gd name="connsiteX32" fmla="*/ 9048 w 9920"/>
                <a:gd name="connsiteY32" fmla="*/ 3577 h 10000"/>
                <a:gd name="connsiteX33" fmla="*/ 9212 w 9920"/>
                <a:gd name="connsiteY33" fmla="*/ 3690 h 10000"/>
                <a:gd name="connsiteX34" fmla="*/ 9309 w 9920"/>
                <a:gd name="connsiteY34" fmla="*/ 3749 h 10000"/>
                <a:gd name="connsiteX35" fmla="*/ 9400 w 9920"/>
                <a:gd name="connsiteY35" fmla="*/ 3765 h 10000"/>
                <a:gd name="connsiteX36" fmla="*/ 9488 w 9920"/>
                <a:gd name="connsiteY36" fmla="*/ 3778 h 10000"/>
                <a:gd name="connsiteX37" fmla="*/ 9580 w 9920"/>
                <a:gd name="connsiteY37" fmla="*/ 3778 h 10000"/>
                <a:gd name="connsiteX38" fmla="*/ 9669 w 9920"/>
                <a:gd name="connsiteY38" fmla="*/ 3749 h 10000"/>
                <a:gd name="connsiteX39" fmla="*/ 9748 w 9920"/>
                <a:gd name="connsiteY39" fmla="*/ 3703 h 10000"/>
                <a:gd name="connsiteX40" fmla="*/ 9839 w 9920"/>
                <a:gd name="connsiteY40" fmla="*/ 3662 h 10000"/>
                <a:gd name="connsiteX41" fmla="*/ 9920 w 9920"/>
                <a:gd name="connsiteY41" fmla="*/ 3577 h 10000"/>
                <a:gd name="connsiteX42" fmla="*/ 8904 w 9920"/>
                <a:gd name="connsiteY42" fmla="*/ 2763 h 10000"/>
                <a:gd name="connsiteX43" fmla="*/ 8784 w 9920"/>
                <a:gd name="connsiteY43" fmla="*/ 2593 h 10000"/>
                <a:gd name="connsiteX44" fmla="*/ 8734 w 9920"/>
                <a:gd name="connsiteY44" fmla="*/ 2478 h 10000"/>
                <a:gd name="connsiteX45" fmla="*/ 8689 w 9920"/>
                <a:gd name="connsiteY45" fmla="*/ 2351 h 10000"/>
                <a:gd name="connsiteX46" fmla="*/ 8711 w 9920"/>
                <a:gd name="connsiteY46" fmla="*/ 2295 h 10000"/>
                <a:gd name="connsiteX47" fmla="*/ 8729 w 9920"/>
                <a:gd name="connsiteY47" fmla="*/ 2238 h 10000"/>
                <a:gd name="connsiteX48" fmla="*/ 8746 w 9920"/>
                <a:gd name="connsiteY48" fmla="*/ 2168 h 10000"/>
                <a:gd name="connsiteX49" fmla="*/ 8763 w 9920"/>
                <a:gd name="connsiteY49" fmla="*/ 2112 h 10000"/>
                <a:gd name="connsiteX50" fmla="*/ 8813 w 9920"/>
                <a:gd name="connsiteY50" fmla="*/ 1753 h 10000"/>
                <a:gd name="connsiteX51" fmla="*/ 8831 w 9920"/>
                <a:gd name="connsiteY51" fmla="*/ 1397 h 10000"/>
                <a:gd name="connsiteX52" fmla="*/ 8831 w 9920"/>
                <a:gd name="connsiteY52" fmla="*/ 1042 h 10000"/>
                <a:gd name="connsiteX53" fmla="*/ 8820 w 9920"/>
                <a:gd name="connsiteY53" fmla="*/ 685 h 10000"/>
                <a:gd name="connsiteX54" fmla="*/ 8784 w 9920"/>
                <a:gd name="connsiteY54" fmla="*/ 330 h 10000"/>
                <a:gd name="connsiteX55" fmla="*/ 8729 w 9920"/>
                <a:gd name="connsiteY55" fmla="*/ 0 h 10000"/>
                <a:gd name="connsiteX56" fmla="*/ 8223 w 9920"/>
                <a:gd name="connsiteY56" fmla="*/ 1925 h 10000"/>
                <a:gd name="connsiteX57" fmla="*/ 8085 w 9920"/>
                <a:gd name="connsiteY57" fmla="*/ 1955 h 10000"/>
                <a:gd name="connsiteX58" fmla="*/ 7956 w 9920"/>
                <a:gd name="connsiteY58" fmla="*/ 2025 h 10000"/>
                <a:gd name="connsiteX59" fmla="*/ 7827 w 9920"/>
                <a:gd name="connsiteY59" fmla="*/ 2112 h 10000"/>
                <a:gd name="connsiteX60" fmla="*/ 7703 w 9920"/>
                <a:gd name="connsiteY60" fmla="*/ 2195 h 10000"/>
                <a:gd name="connsiteX61" fmla="*/ 7582 w 9920"/>
                <a:gd name="connsiteY61" fmla="*/ 2337 h 10000"/>
                <a:gd name="connsiteX62" fmla="*/ 6350 w 9920"/>
                <a:gd name="connsiteY62" fmla="*/ 6569 h 10000"/>
                <a:gd name="connsiteX63" fmla="*/ 6227 w 9920"/>
                <a:gd name="connsiteY63" fmla="*/ 6439 h 10000"/>
                <a:gd name="connsiteX64" fmla="*/ 6123 w 9920"/>
                <a:gd name="connsiteY64" fmla="*/ 6371 h 10000"/>
                <a:gd name="connsiteX65" fmla="*/ 6033 w 9920"/>
                <a:gd name="connsiteY65" fmla="*/ 6284 h 10000"/>
                <a:gd name="connsiteX66" fmla="*/ 5935 w 9920"/>
                <a:gd name="connsiteY66" fmla="*/ 6185 h 10000"/>
                <a:gd name="connsiteX67" fmla="*/ 5849 w 9920"/>
                <a:gd name="connsiteY67" fmla="*/ 6100 h 10000"/>
                <a:gd name="connsiteX68" fmla="*/ 5787 w 9920"/>
                <a:gd name="connsiteY68" fmla="*/ 6000 h 10000"/>
                <a:gd name="connsiteX69" fmla="*/ 5758 w 9920"/>
                <a:gd name="connsiteY69" fmla="*/ 5886 h 10000"/>
                <a:gd name="connsiteX70" fmla="*/ 5639 w 9920"/>
                <a:gd name="connsiteY70" fmla="*/ 5928 h 10000"/>
                <a:gd name="connsiteX71" fmla="*/ 5446 w 9920"/>
                <a:gd name="connsiteY71" fmla="*/ 6013 h 10000"/>
                <a:gd name="connsiteX72" fmla="*/ 5204 w 9920"/>
                <a:gd name="connsiteY72" fmla="*/ 6100 h 10000"/>
                <a:gd name="connsiteX73" fmla="*/ 4915 w 9920"/>
                <a:gd name="connsiteY73" fmla="*/ 6226 h 10000"/>
                <a:gd name="connsiteX74" fmla="*/ 4582 w 9920"/>
                <a:gd name="connsiteY74" fmla="*/ 6355 h 10000"/>
                <a:gd name="connsiteX75" fmla="*/ 4227 w 9920"/>
                <a:gd name="connsiteY75" fmla="*/ 6483 h 10000"/>
                <a:gd name="connsiteX76" fmla="*/ 3862 w 9920"/>
                <a:gd name="connsiteY76" fmla="*/ 6637 h 10000"/>
                <a:gd name="connsiteX77" fmla="*/ 3489 w 9920"/>
                <a:gd name="connsiteY77" fmla="*/ 6781 h 10000"/>
                <a:gd name="connsiteX78" fmla="*/ 3121 w 9920"/>
                <a:gd name="connsiteY78" fmla="*/ 6925 h 10000"/>
                <a:gd name="connsiteX79" fmla="*/ 2778 w 9920"/>
                <a:gd name="connsiteY79" fmla="*/ 7082 h 10000"/>
                <a:gd name="connsiteX80" fmla="*/ 2452 w 9920"/>
                <a:gd name="connsiteY80" fmla="*/ 7208 h 10000"/>
                <a:gd name="connsiteX81" fmla="*/ 2156 w 9920"/>
                <a:gd name="connsiteY81" fmla="*/ 7325 h 10000"/>
                <a:gd name="connsiteX82" fmla="*/ 1915 w 9920"/>
                <a:gd name="connsiteY82" fmla="*/ 7423 h 10000"/>
                <a:gd name="connsiteX83" fmla="*/ 1729 w 9920"/>
                <a:gd name="connsiteY83" fmla="*/ 7480 h 10000"/>
                <a:gd name="connsiteX84" fmla="*/ 1605 w 9920"/>
                <a:gd name="connsiteY84" fmla="*/ 7538 h 10000"/>
                <a:gd name="connsiteX85" fmla="*/ 1566 w 9920"/>
                <a:gd name="connsiteY85" fmla="*/ 7551 h 10000"/>
                <a:gd name="connsiteX86" fmla="*/ 1469 w 9920"/>
                <a:gd name="connsiteY86" fmla="*/ 7480 h 10000"/>
                <a:gd name="connsiteX87" fmla="*/ 1375 w 9920"/>
                <a:gd name="connsiteY87" fmla="*/ 7410 h 10000"/>
                <a:gd name="connsiteX88" fmla="*/ 1291 w 9920"/>
                <a:gd name="connsiteY88" fmla="*/ 7339 h 10000"/>
                <a:gd name="connsiteX89" fmla="*/ 1194 w 9920"/>
                <a:gd name="connsiteY89" fmla="*/ 7254 h 10000"/>
                <a:gd name="connsiteX90" fmla="*/ 1099 w 9920"/>
                <a:gd name="connsiteY90" fmla="*/ 7178 h 10000"/>
                <a:gd name="connsiteX91" fmla="*/ 1003 w 9920"/>
                <a:gd name="connsiteY91" fmla="*/ 7095 h 10000"/>
                <a:gd name="connsiteX92" fmla="*/ 914 w 9920"/>
                <a:gd name="connsiteY92" fmla="*/ 7024 h 10000"/>
                <a:gd name="connsiteX93" fmla="*/ 822 w 9920"/>
                <a:gd name="connsiteY93" fmla="*/ 6941 h 10000"/>
                <a:gd name="connsiteX94" fmla="*/ 727 w 9920"/>
                <a:gd name="connsiteY94" fmla="*/ 6869 h 10000"/>
                <a:gd name="connsiteX95" fmla="*/ 630 w 9920"/>
                <a:gd name="connsiteY95" fmla="*/ 6798 h 10000"/>
                <a:gd name="connsiteX96" fmla="*/ 542 w 9920"/>
                <a:gd name="connsiteY96" fmla="*/ 6711 h 10000"/>
                <a:gd name="connsiteX97" fmla="*/ 444 w 9920"/>
                <a:gd name="connsiteY97" fmla="*/ 6653 h 10000"/>
                <a:gd name="connsiteX98" fmla="*/ 350 w 9920"/>
                <a:gd name="connsiteY98" fmla="*/ 6582 h 10000"/>
                <a:gd name="connsiteX99" fmla="*/ 256 w 9920"/>
                <a:gd name="connsiteY99" fmla="*/ 6511 h 10000"/>
                <a:gd name="connsiteX100" fmla="*/ 159 w 9920"/>
                <a:gd name="connsiteY100" fmla="*/ 6455 h 10000"/>
                <a:gd name="connsiteX101" fmla="*/ 62 w 9920"/>
                <a:gd name="connsiteY101" fmla="*/ 6385 h 10000"/>
                <a:gd name="connsiteX102" fmla="*/ 0 w 9920"/>
                <a:gd name="connsiteY102" fmla="*/ 6551 h 10000"/>
                <a:gd name="connsiteX103" fmla="*/ 15 w 9920"/>
                <a:gd name="connsiteY103" fmla="*/ 6582 h 10000"/>
                <a:gd name="connsiteX104" fmla="*/ 55 w 9920"/>
                <a:gd name="connsiteY104" fmla="*/ 6637 h 10000"/>
                <a:gd name="connsiteX105" fmla="*/ 123 w 9920"/>
                <a:gd name="connsiteY105" fmla="*/ 6698 h 10000"/>
                <a:gd name="connsiteX106" fmla="*/ 205 w 9920"/>
                <a:gd name="connsiteY106" fmla="*/ 6781 h 10000"/>
                <a:gd name="connsiteX107" fmla="*/ 308 w 9920"/>
                <a:gd name="connsiteY107" fmla="*/ 6869 h 10000"/>
                <a:gd name="connsiteX108" fmla="*/ 422 w 9920"/>
                <a:gd name="connsiteY108" fmla="*/ 6967 h 10000"/>
                <a:gd name="connsiteX109" fmla="*/ 530 w 9920"/>
                <a:gd name="connsiteY109" fmla="*/ 7082 h 10000"/>
                <a:gd name="connsiteX110" fmla="*/ 648 w 9920"/>
                <a:gd name="connsiteY110" fmla="*/ 7178 h 10000"/>
                <a:gd name="connsiteX111" fmla="*/ 768 w 9920"/>
                <a:gd name="connsiteY111" fmla="*/ 7296 h 10000"/>
                <a:gd name="connsiteX112" fmla="*/ 877 w 9920"/>
                <a:gd name="connsiteY112" fmla="*/ 7394 h 10000"/>
                <a:gd name="connsiteX113" fmla="*/ 992 w 9920"/>
                <a:gd name="connsiteY113" fmla="*/ 7480 h 10000"/>
                <a:gd name="connsiteX114" fmla="*/ 1086 w 9920"/>
                <a:gd name="connsiteY114" fmla="*/ 7566 h 10000"/>
                <a:gd name="connsiteX115" fmla="*/ 1162 w 9920"/>
                <a:gd name="connsiteY115" fmla="*/ 7653 h 10000"/>
                <a:gd name="connsiteX116" fmla="*/ 1226 w 9920"/>
                <a:gd name="connsiteY116" fmla="*/ 7694 h 10000"/>
                <a:gd name="connsiteX117" fmla="*/ 1272 w 9920"/>
                <a:gd name="connsiteY117" fmla="*/ 7738 h 10000"/>
                <a:gd name="connsiteX118" fmla="*/ 1285 w 9920"/>
                <a:gd name="connsiteY118" fmla="*/ 7753 h 10000"/>
                <a:gd name="connsiteX119" fmla="*/ 1277 w 9920"/>
                <a:gd name="connsiteY119" fmla="*/ 7753 h 10000"/>
                <a:gd name="connsiteX120" fmla="*/ 1252 w 9920"/>
                <a:gd name="connsiteY120" fmla="*/ 7766 h 10000"/>
                <a:gd name="connsiteX121" fmla="*/ 1226 w 9920"/>
                <a:gd name="connsiteY121" fmla="*/ 7795 h 10000"/>
                <a:gd name="connsiteX122" fmla="*/ 1194 w 9920"/>
                <a:gd name="connsiteY122" fmla="*/ 7836 h 10000"/>
                <a:gd name="connsiteX123" fmla="*/ 1151 w 9920"/>
                <a:gd name="connsiteY123" fmla="*/ 7865 h 10000"/>
                <a:gd name="connsiteX124" fmla="*/ 1115 w 9920"/>
                <a:gd name="connsiteY124" fmla="*/ 7907 h 10000"/>
                <a:gd name="connsiteX125" fmla="*/ 1086 w 9920"/>
                <a:gd name="connsiteY125" fmla="*/ 7950 h 10000"/>
                <a:gd name="connsiteX126" fmla="*/ 1055 w 9920"/>
                <a:gd name="connsiteY126" fmla="*/ 7993 h 10000"/>
                <a:gd name="connsiteX127" fmla="*/ 2899 w 9920"/>
                <a:gd name="connsiteY127" fmla="*/ 9944 h 10000"/>
                <a:gd name="connsiteX128" fmla="*/ 2938 w 9920"/>
                <a:gd name="connsiteY128" fmla="*/ 9987 h 10000"/>
                <a:gd name="connsiteX129" fmla="*/ 2965 w 9920"/>
                <a:gd name="connsiteY129" fmla="*/ 10000 h 10000"/>
                <a:gd name="connsiteX130" fmla="*/ 2998 w 9920"/>
                <a:gd name="connsiteY130" fmla="*/ 10000 h 10000"/>
                <a:gd name="connsiteX131" fmla="*/ 3036 w 9920"/>
                <a:gd name="connsiteY131" fmla="*/ 9928 h 10000"/>
                <a:gd name="connsiteX132" fmla="*/ 1453 w 9920"/>
                <a:gd name="connsiteY132" fmla="*/ 8106 h 10000"/>
                <a:gd name="connsiteX133" fmla="*/ 1560 w 9920"/>
                <a:gd name="connsiteY133" fmla="*/ 8050 h 10000"/>
                <a:gd name="connsiteX134" fmla="*/ 1743 w 9920"/>
                <a:gd name="connsiteY134" fmla="*/ 7963 h 10000"/>
                <a:gd name="connsiteX135" fmla="*/ 1984 w 9920"/>
                <a:gd name="connsiteY135" fmla="*/ 7836 h 10000"/>
                <a:gd name="connsiteX136" fmla="*/ 2276 w 9920"/>
                <a:gd name="connsiteY136" fmla="*/ 7694 h 10000"/>
                <a:gd name="connsiteX137" fmla="*/ 2604 w 9920"/>
                <a:gd name="connsiteY137" fmla="*/ 7551 h 10000"/>
                <a:gd name="connsiteX138" fmla="*/ 2965 w 9920"/>
                <a:gd name="connsiteY138" fmla="*/ 7394 h 10000"/>
                <a:gd name="connsiteX139" fmla="*/ 3348 w 9920"/>
                <a:gd name="connsiteY139" fmla="*/ 7208 h 10000"/>
                <a:gd name="connsiteX140" fmla="*/ 3726 w 9920"/>
                <a:gd name="connsiteY140" fmla="*/ 7038 h 10000"/>
                <a:gd name="connsiteX141" fmla="*/ 4110 w 9920"/>
                <a:gd name="connsiteY141" fmla="*/ 6881 h 10000"/>
                <a:gd name="connsiteX142" fmla="*/ 4471 w 9920"/>
                <a:gd name="connsiteY142" fmla="*/ 6711 h 10000"/>
                <a:gd name="connsiteX143" fmla="*/ 4808 w 9920"/>
                <a:gd name="connsiteY143" fmla="*/ 6569 h 10000"/>
                <a:gd name="connsiteX144" fmla="*/ 5109 w 9920"/>
                <a:gd name="connsiteY144" fmla="*/ 6426 h 10000"/>
                <a:gd name="connsiteX145" fmla="*/ 5369 w 9920"/>
                <a:gd name="connsiteY145" fmla="*/ 6326 h 10000"/>
                <a:gd name="connsiteX146" fmla="*/ 5558 w 9920"/>
                <a:gd name="connsiteY146" fmla="*/ 6226 h 10000"/>
                <a:gd name="connsiteX147" fmla="*/ 5687 w 9920"/>
                <a:gd name="connsiteY147" fmla="*/ 6170 h 10000"/>
                <a:gd name="connsiteX148" fmla="*/ 5728 w 9920"/>
                <a:gd name="connsiteY148" fmla="*/ 6158 h 10000"/>
                <a:gd name="connsiteX149" fmla="*/ 5800 w 9920"/>
                <a:gd name="connsiteY149" fmla="*/ 6255 h 10000"/>
                <a:gd name="connsiteX150" fmla="*/ 5876 w 9920"/>
                <a:gd name="connsiteY150" fmla="*/ 6355 h 10000"/>
                <a:gd name="connsiteX151" fmla="*/ 5958 w 9920"/>
                <a:gd name="connsiteY151" fmla="*/ 6455 h 10000"/>
                <a:gd name="connsiteX152" fmla="*/ 6043 w 9920"/>
                <a:gd name="connsiteY152" fmla="*/ 6569 h 10000"/>
                <a:gd name="connsiteX153" fmla="*/ 6113 w 9920"/>
                <a:gd name="connsiteY153" fmla="*/ 6683 h 10000"/>
                <a:gd name="connsiteX154" fmla="*/ 6188 w 9920"/>
                <a:gd name="connsiteY154" fmla="*/ 6798 h 10000"/>
                <a:gd name="connsiteX155" fmla="*/ 6260 w 9920"/>
                <a:gd name="connsiteY155" fmla="*/ 6910 h 10000"/>
                <a:gd name="connsiteX156" fmla="*/ 6333 w 9920"/>
                <a:gd name="connsiteY156" fmla="*/ 7038 h 10000"/>
                <a:gd name="connsiteX157" fmla="*/ 6328 w 9920"/>
                <a:gd name="connsiteY157" fmla="*/ 7464 h 10000"/>
                <a:gd name="connsiteX158" fmla="*/ 6298 w 9920"/>
                <a:gd name="connsiteY158" fmla="*/ 7865 h 10000"/>
                <a:gd name="connsiteX159" fmla="*/ 6260 w 9920"/>
                <a:gd name="connsiteY159" fmla="*/ 8279 h 10000"/>
                <a:gd name="connsiteX160" fmla="*/ 6227 w 9920"/>
                <a:gd name="connsiteY160" fmla="*/ 8649 h 10000"/>
                <a:gd name="connsiteX161" fmla="*/ 6177 w 9920"/>
                <a:gd name="connsiteY161" fmla="*/ 8519 h 10000"/>
                <a:gd name="connsiteX162" fmla="*/ 6123 w 9920"/>
                <a:gd name="connsiteY162" fmla="*/ 8391 h 10000"/>
                <a:gd name="connsiteX163" fmla="*/ 6077 w 9920"/>
                <a:gd name="connsiteY163" fmla="*/ 8263 h 10000"/>
                <a:gd name="connsiteX164" fmla="*/ 6033 w 9920"/>
                <a:gd name="connsiteY164" fmla="*/ 8146 h 10000"/>
                <a:gd name="connsiteX165" fmla="*/ 5982 w 9920"/>
                <a:gd name="connsiteY165" fmla="*/ 8020 h 10000"/>
                <a:gd name="connsiteX166" fmla="*/ 5935 w 9920"/>
                <a:gd name="connsiteY166" fmla="*/ 7907 h 10000"/>
                <a:gd name="connsiteX167" fmla="*/ 5883 w 9920"/>
                <a:gd name="connsiteY167" fmla="*/ 7795 h 10000"/>
                <a:gd name="connsiteX168" fmla="*/ 5822 w 9920"/>
                <a:gd name="connsiteY168" fmla="*/ 7694 h 10000"/>
                <a:gd name="connsiteX169" fmla="*/ 5871 w 9920"/>
                <a:gd name="connsiteY169" fmla="*/ 7694 h 10000"/>
                <a:gd name="connsiteX170" fmla="*/ 5918 w 9920"/>
                <a:gd name="connsiteY170" fmla="*/ 7738 h 10000"/>
                <a:gd name="connsiteX171" fmla="*/ 5965 w 9920"/>
                <a:gd name="connsiteY171" fmla="*/ 7808 h 10000"/>
                <a:gd name="connsiteX172" fmla="*/ 6006 w 9920"/>
                <a:gd name="connsiteY172" fmla="*/ 7895 h 10000"/>
                <a:gd name="connsiteX173" fmla="*/ 6056 w 9920"/>
                <a:gd name="connsiteY173" fmla="*/ 7980 h 10000"/>
                <a:gd name="connsiteX174" fmla="*/ 6101 w 9920"/>
                <a:gd name="connsiteY174" fmla="*/ 8007 h 10000"/>
                <a:gd name="connsiteX175" fmla="*/ 6147 w 9920"/>
                <a:gd name="connsiteY175" fmla="*/ 8007 h 10000"/>
                <a:gd name="connsiteX176" fmla="*/ 6199 w 9920"/>
                <a:gd name="connsiteY176" fmla="*/ 7950 h 10000"/>
                <a:gd name="connsiteX177" fmla="*/ 6155 w 9920"/>
                <a:gd name="connsiteY177" fmla="*/ 7753 h 10000"/>
                <a:gd name="connsiteX178" fmla="*/ 6095 w 9920"/>
                <a:gd name="connsiteY178" fmla="*/ 7566 h 10000"/>
                <a:gd name="connsiteX179" fmla="*/ 6033 w 9920"/>
                <a:gd name="connsiteY179" fmla="*/ 7410 h 10000"/>
                <a:gd name="connsiteX180" fmla="*/ 5958 w 9920"/>
                <a:gd name="connsiteY180" fmla="*/ 7239 h 10000"/>
                <a:gd name="connsiteX181" fmla="*/ 5883 w 9920"/>
                <a:gd name="connsiteY181" fmla="*/ 7095 h 10000"/>
                <a:gd name="connsiteX182" fmla="*/ 5800 w 9920"/>
                <a:gd name="connsiteY182" fmla="*/ 6967 h 10000"/>
                <a:gd name="connsiteX183" fmla="*/ 5718 w 9920"/>
                <a:gd name="connsiteY183" fmla="*/ 6854 h 10000"/>
                <a:gd name="connsiteX184" fmla="*/ 5639 w 9920"/>
                <a:gd name="connsiteY184" fmla="*/ 6753 h 10000"/>
                <a:gd name="connsiteX185" fmla="*/ 5692 w 9920"/>
                <a:gd name="connsiteY185" fmla="*/ 6766 h 10000"/>
                <a:gd name="connsiteX186" fmla="*/ 5747 w 9920"/>
                <a:gd name="connsiteY186" fmla="*/ 6781 h 10000"/>
                <a:gd name="connsiteX187" fmla="*/ 5800 w 9920"/>
                <a:gd name="connsiteY187" fmla="*/ 6811 h 10000"/>
                <a:gd name="connsiteX188" fmla="*/ 5854 w 9920"/>
                <a:gd name="connsiteY188" fmla="*/ 6854 h 10000"/>
                <a:gd name="connsiteX189" fmla="*/ 5911 w 9920"/>
                <a:gd name="connsiteY189" fmla="*/ 6881 h 10000"/>
                <a:gd name="connsiteX190" fmla="*/ 5965 w 9920"/>
                <a:gd name="connsiteY190" fmla="*/ 6925 h 10000"/>
                <a:gd name="connsiteX191" fmla="*/ 6012 w 9920"/>
                <a:gd name="connsiteY191" fmla="*/ 6981 h 10000"/>
                <a:gd name="connsiteX192" fmla="*/ 6061 w 9920"/>
                <a:gd name="connsiteY192" fmla="*/ 7038 h 10000"/>
                <a:gd name="connsiteX193" fmla="*/ 6089 w 9920"/>
                <a:gd name="connsiteY193" fmla="*/ 7053 h 10000"/>
                <a:gd name="connsiteX194" fmla="*/ 6113 w 9920"/>
                <a:gd name="connsiteY194" fmla="*/ 7108 h 10000"/>
                <a:gd name="connsiteX195" fmla="*/ 6142 w 9920"/>
                <a:gd name="connsiteY195" fmla="*/ 7178 h 10000"/>
                <a:gd name="connsiteX196" fmla="*/ 6161 w 9920"/>
                <a:gd name="connsiteY196" fmla="*/ 7225 h 10000"/>
                <a:gd name="connsiteX197" fmla="*/ 6188 w 9920"/>
                <a:gd name="connsiteY197" fmla="*/ 7296 h 10000"/>
                <a:gd name="connsiteX198" fmla="*/ 6214 w 9920"/>
                <a:gd name="connsiteY198" fmla="*/ 7310 h 10000"/>
                <a:gd name="connsiteX199" fmla="*/ 6242 w 9920"/>
                <a:gd name="connsiteY199" fmla="*/ 7296 h 10000"/>
                <a:gd name="connsiteX200" fmla="*/ 6279 w 9920"/>
                <a:gd name="connsiteY200" fmla="*/ 7225 h 10000"/>
                <a:gd name="connsiteX201" fmla="*/ 6232 w 9920"/>
                <a:gd name="connsiteY201" fmla="*/ 7082 h 10000"/>
                <a:gd name="connsiteX202" fmla="*/ 6177 w 9920"/>
                <a:gd name="connsiteY202" fmla="*/ 6967 h 10000"/>
                <a:gd name="connsiteX203" fmla="*/ 6113 w 9920"/>
                <a:gd name="connsiteY203" fmla="*/ 6869 h 10000"/>
                <a:gd name="connsiteX204" fmla="*/ 6056 w 9920"/>
                <a:gd name="connsiteY204" fmla="*/ 6781 h 10000"/>
                <a:gd name="connsiteX205" fmla="*/ 5982 w 9920"/>
                <a:gd name="connsiteY205" fmla="*/ 6711 h 10000"/>
                <a:gd name="connsiteX206" fmla="*/ 5918 w 9920"/>
                <a:gd name="connsiteY206" fmla="*/ 6669 h 10000"/>
                <a:gd name="connsiteX207" fmla="*/ 5844 w 9920"/>
                <a:gd name="connsiteY207" fmla="*/ 6597 h 10000"/>
                <a:gd name="connsiteX208" fmla="*/ 5775 w 9920"/>
                <a:gd name="connsiteY208" fmla="*/ 6551 h 10000"/>
                <a:gd name="connsiteX209" fmla="*/ 5734 w 9920"/>
                <a:gd name="connsiteY209" fmla="*/ 6511 h 10000"/>
                <a:gd name="connsiteX210" fmla="*/ 5687 w 9920"/>
                <a:gd name="connsiteY210" fmla="*/ 6496 h 10000"/>
                <a:gd name="connsiteX211" fmla="*/ 5645 w 9920"/>
                <a:gd name="connsiteY211" fmla="*/ 6496 h 10000"/>
                <a:gd name="connsiteX212" fmla="*/ 5610 w 9920"/>
                <a:gd name="connsiteY212" fmla="*/ 6569 h 10000"/>
                <a:gd name="connsiteX213" fmla="*/ 5610 w 9920"/>
                <a:gd name="connsiteY213" fmla="*/ 6610 h 10000"/>
                <a:gd name="connsiteX214" fmla="*/ 5617 w 9920"/>
                <a:gd name="connsiteY214" fmla="*/ 6669 h 10000"/>
                <a:gd name="connsiteX215" fmla="*/ 5622 w 9920"/>
                <a:gd name="connsiteY215" fmla="*/ 6698 h 10000"/>
                <a:gd name="connsiteX216" fmla="*/ 5639 w 9920"/>
                <a:gd name="connsiteY216" fmla="*/ 6724 h 10000"/>
                <a:gd name="connsiteX217" fmla="*/ 5592 w 9920"/>
                <a:gd name="connsiteY217" fmla="*/ 6766 h 10000"/>
                <a:gd name="connsiteX218" fmla="*/ 5533 w 9920"/>
                <a:gd name="connsiteY218" fmla="*/ 6781 h 10000"/>
                <a:gd name="connsiteX219" fmla="*/ 5494 w 9920"/>
                <a:gd name="connsiteY219" fmla="*/ 6811 h 10000"/>
                <a:gd name="connsiteX220" fmla="*/ 5489 w 9920"/>
                <a:gd name="connsiteY220" fmla="*/ 6941 h 10000"/>
                <a:gd name="connsiteX221" fmla="*/ 5545 w 9920"/>
                <a:gd name="connsiteY221" fmla="*/ 6995 h 10000"/>
                <a:gd name="connsiteX222" fmla="*/ 5598 w 9920"/>
                <a:gd name="connsiteY222" fmla="*/ 7038 h 10000"/>
                <a:gd name="connsiteX223" fmla="*/ 5650 w 9920"/>
                <a:gd name="connsiteY223" fmla="*/ 7095 h 10000"/>
                <a:gd name="connsiteX224" fmla="*/ 5709 w 9920"/>
                <a:gd name="connsiteY224" fmla="*/ 7123 h 10000"/>
                <a:gd name="connsiteX225" fmla="*/ 5758 w 9920"/>
                <a:gd name="connsiteY225" fmla="*/ 7178 h 10000"/>
                <a:gd name="connsiteX226" fmla="*/ 5817 w 9920"/>
                <a:gd name="connsiteY226" fmla="*/ 7239 h 10000"/>
                <a:gd name="connsiteX227" fmla="*/ 5866 w 9920"/>
                <a:gd name="connsiteY227" fmla="*/ 7325 h 10000"/>
                <a:gd name="connsiteX228" fmla="*/ 5911 w 9920"/>
                <a:gd name="connsiteY228" fmla="*/ 7410 h 10000"/>
                <a:gd name="connsiteX229" fmla="*/ 5871 w 9920"/>
                <a:gd name="connsiteY229" fmla="*/ 7423 h 10000"/>
                <a:gd name="connsiteX230" fmla="*/ 5822 w 9920"/>
                <a:gd name="connsiteY230" fmla="*/ 7423 h 10000"/>
                <a:gd name="connsiteX231" fmla="*/ 5781 w 9920"/>
                <a:gd name="connsiteY231" fmla="*/ 7410 h 10000"/>
                <a:gd name="connsiteX232" fmla="*/ 5734 w 9920"/>
                <a:gd name="connsiteY232" fmla="*/ 7367 h 10000"/>
                <a:gd name="connsiteX233" fmla="*/ 5687 w 9920"/>
                <a:gd name="connsiteY233" fmla="*/ 7339 h 10000"/>
                <a:gd name="connsiteX234" fmla="*/ 5639 w 9920"/>
                <a:gd name="connsiteY234" fmla="*/ 7325 h 10000"/>
                <a:gd name="connsiteX235" fmla="*/ 5598 w 9920"/>
                <a:gd name="connsiteY235" fmla="*/ 7353 h 10000"/>
                <a:gd name="connsiteX236" fmla="*/ 5551 w 9920"/>
                <a:gd name="connsiteY236" fmla="*/ 7410 h 10000"/>
                <a:gd name="connsiteX237" fmla="*/ 5568 w 9920"/>
                <a:gd name="connsiteY237" fmla="*/ 7580 h 10000"/>
                <a:gd name="connsiteX238" fmla="*/ 5610 w 9920"/>
                <a:gd name="connsiteY238" fmla="*/ 7738 h 10000"/>
                <a:gd name="connsiteX239" fmla="*/ 5656 w 9920"/>
                <a:gd name="connsiteY239" fmla="*/ 7850 h 10000"/>
                <a:gd name="connsiteX240" fmla="*/ 5718 w 9920"/>
                <a:gd name="connsiteY240" fmla="*/ 7963 h 10000"/>
                <a:gd name="connsiteX241" fmla="*/ 5775 w 9920"/>
                <a:gd name="connsiteY241" fmla="*/ 8078 h 10000"/>
                <a:gd name="connsiteX242" fmla="*/ 5838 w 9920"/>
                <a:gd name="connsiteY242" fmla="*/ 8206 h 10000"/>
                <a:gd name="connsiteX243" fmla="*/ 5883 w 9920"/>
                <a:gd name="connsiteY243" fmla="*/ 8376 h 10000"/>
                <a:gd name="connsiteX244" fmla="*/ 5923 w 9920"/>
                <a:gd name="connsiteY244" fmla="*/ 8547 h 10000"/>
                <a:gd name="connsiteX245" fmla="*/ 5817 w 9920"/>
                <a:gd name="connsiteY245" fmla="*/ 8606 h 10000"/>
                <a:gd name="connsiteX246" fmla="*/ 5698 w 9920"/>
                <a:gd name="connsiteY246" fmla="*/ 8664 h 10000"/>
                <a:gd name="connsiteX247" fmla="*/ 5592 w 9920"/>
                <a:gd name="connsiteY247" fmla="*/ 8750 h 10000"/>
                <a:gd name="connsiteX248" fmla="*/ 5484 w 9920"/>
                <a:gd name="connsiteY248" fmla="*/ 8835 h 10000"/>
                <a:gd name="connsiteX249" fmla="*/ 5375 w 9920"/>
                <a:gd name="connsiteY249" fmla="*/ 8920 h 10000"/>
                <a:gd name="connsiteX250" fmla="*/ 5261 w 9920"/>
                <a:gd name="connsiteY250" fmla="*/ 8977 h 10000"/>
                <a:gd name="connsiteX251" fmla="*/ 5147 w 9920"/>
                <a:gd name="connsiteY251" fmla="*/ 9033 h 10000"/>
                <a:gd name="connsiteX252" fmla="*/ 5039 w 9920"/>
                <a:gd name="connsiteY252" fmla="*/ 9048 h 10000"/>
                <a:gd name="connsiteX253" fmla="*/ 5061 w 9920"/>
                <a:gd name="connsiteY253" fmla="*/ 8693 h 10000"/>
                <a:gd name="connsiteX254" fmla="*/ 5072 w 9920"/>
                <a:gd name="connsiteY254" fmla="*/ 8292 h 10000"/>
                <a:gd name="connsiteX255" fmla="*/ 5061 w 9920"/>
                <a:gd name="connsiteY255" fmla="*/ 7907 h 10000"/>
                <a:gd name="connsiteX256" fmla="*/ 5039 w 9920"/>
                <a:gd name="connsiteY256" fmla="*/ 7551 h 10000"/>
                <a:gd name="connsiteX257" fmla="*/ 5007 w 9920"/>
                <a:gd name="connsiteY257" fmla="*/ 7437 h 10000"/>
                <a:gd name="connsiteX258" fmla="*/ 4979 w 9920"/>
                <a:gd name="connsiteY258" fmla="*/ 7310 h 10000"/>
                <a:gd name="connsiteX259" fmla="*/ 4944 w 9920"/>
                <a:gd name="connsiteY259" fmla="*/ 7194 h 10000"/>
                <a:gd name="connsiteX260" fmla="*/ 4891 w 9920"/>
                <a:gd name="connsiteY260" fmla="*/ 7151 h 10000"/>
                <a:gd name="connsiteX261" fmla="*/ 4835 w 9920"/>
                <a:gd name="connsiteY261" fmla="*/ 7394 h 10000"/>
                <a:gd name="connsiteX262" fmla="*/ 4802 w 9920"/>
                <a:gd name="connsiteY262" fmla="*/ 7639 h 10000"/>
                <a:gd name="connsiteX263" fmla="*/ 4765 w 9920"/>
                <a:gd name="connsiteY263" fmla="*/ 7879 h 10000"/>
                <a:gd name="connsiteX264" fmla="*/ 4704 w 9920"/>
                <a:gd name="connsiteY264" fmla="*/ 8106 h 10000"/>
                <a:gd name="connsiteX265" fmla="*/ 4471 w 9920"/>
                <a:gd name="connsiteY265" fmla="*/ 7151 h 10000"/>
                <a:gd name="connsiteX266" fmla="*/ 4400 w 9920"/>
                <a:gd name="connsiteY266" fmla="*/ 7151 h 10000"/>
                <a:gd name="connsiteX267" fmla="*/ 4400 w 9920"/>
                <a:gd name="connsiteY267" fmla="*/ 7310 h 10000"/>
                <a:gd name="connsiteX268" fmla="*/ 4450 w 9920"/>
                <a:gd name="connsiteY268" fmla="*/ 7480 h 10000"/>
                <a:gd name="connsiteX269" fmla="*/ 4491 w 9920"/>
                <a:gd name="connsiteY269" fmla="*/ 7666 h 10000"/>
                <a:gd name="connsiteX270" fmla="*/ 4522 w 9920"/>
                <a:gd name="connsiteY270" fmla="*/ 7850 h 10000"/>
                <a:gd name="connsiteX271" fmla="*/ 4558 w 9920"/>
                <a:gd name="connsiteY271" fmla="*/ 8050 h 10000"/>
                <a:gd name="connsiteX272" fmla="*/ 4588 w 9920"/>
                <a:gd name="connsiteY272" fmla="*/ 8221 h 10000"/>
                <a:gd name="connsiteX273" fmla="*/ 4619 w 9920"/>
                <a:gd name="connsiteY273" fmla="*/ 8418 h 10000"/>
                <a:gd name="connsiteX274" fmla="*/ 4638 w 9920"/>
                <a:gd name="connsiteY274" fmla="*/ 8635 h 10000"/>
                <a:gd name="connsiteX275" fmla="*/ 4659 w 9920"/>
                <a:gd name="connsiteY275" fmla="*/ 8835 h 10000"/>
                <a:gd name="connsiteX276" fmla="*/ 4712 w 9920"/>
                <a:gd name="connsiteY276" fmla="*/ 8805 h 10000"/>
                <a:gd name="connsiteX277" fmla="*/ 4760 w 9920"/>
                <a:gd name="connsiteY277" fmla="*/ 8723 h 10000"/>
                <a:gd name="connsiteX278" fmla="*/ 4796 w 9920"/>
                <a:gd name="connsiteY278" fmla="*/ 8635 h 10000"/>
                <a:gd name="connsiteX279" fmla="*/ 4829 w 9920"/>
                <a:gd name="connsiteY279" fmla="*/ 8534 h 10000"/>
                <a:gd name="connsiteX280" fmla="*/ 4852 w 9920"/>
                <a:gd name="connsiteY280" fmla="*/ 8418 h 10000"/>
                <a:gd name="connsiteX281" fmla="*/ 4881 w 9920"/>
                <a:gd name="connsiteY281" fmla="*/ 8292 h 10000"/>
                <a:gd name="connsiteX282" fmla="*/ 4899 w 9920"/>
                <a:gd name="connsiteY282" fmla="*/ 8178 h 10000"/>
                <a:gd name="connsiteX283" fmla="*/ 4921 w 9920"/>
                <a:gd name="connsiteY283" fmla="*/ 8066 h 10000"/>
                <a:gd name="connsiteX284" fmla="*/ 4944 w 9920"/>
                <a:gd name="connsiteY284" fmla="*/ 8178 h 10000"/>
                <a:gd name="connsiteX285" fmla="*/ 4933 w 9920"/>
                <a:gd name="connsiteY285" fmla="*/ 8432 h 10000"/>
                <a:gd name="connsiteX286" fmla="*/ 4905 w 9920"/>
                <a:gd name="connsiteY286" fmla="*/ 8705 h 10000"/>
                <a:gd name="connsiteX287" fmla="*/ 4881 w 9920"/>
                <a:gd name="connsiteY287" fmla="*/ 8948 h 10000"/>
                <a:gd name="connsiteX288" fmla="*/ 4835 w 9920"/>
                <a:gd name="connsiteY288" fmla="*/ 9205 h 10000"/>
                <a:gd name="connsiteX289" fmla="*/ 4796 w 9920"/>
                <a:gd name="connsiteY289" fmla="*/ 9459 h 10000"/>
                <a:gd name="connsiteX290" fmla="*/ 4755 w 9920"/>
                <a:gd name="connsiteY290" fmla="*/ 9703 h 10000"/>
                <a:gd name="connsiteX291" fmla="*/ 4968 w 9920"/>
                <a:gd name="connsiteY291" fmla="*/ 9861 h 10000"/>
                <a:gd name="connsiteX292" fmla="*/ 4984 w 9920"/>
                <a:gd name="connsiteY292" fmla="*/ 9673 h 10000"/>
                <a:gd name="connsiteX293" fmla="*/ 5007 w 9920"/>
                <a:gd name="connsiteY293" fmla="*/ 9516 h 10000"/>
                <a:gd name="connsiteX294" fmla="*/ 5130 w 9920"/>
                <a:gd name="connsiteY294" fmla="*/ 9474 h 10000"/>
                <a:gd name="connsiteX295" fmla="*/ 5261 w 9920"/>
                <a:gd name="connsiteY295" fmla="*/ 9389 h 10000"/>
                <a:gd name="connsiteX296" fmla="*/ 5391 w 9920"/>
                <a:gd name="connsiteY296" fmla="*/ 9304 h 10000"/>
                <a:gd name="connsiteX297" fmla="*/ 5521 w 9920"/>
                <a:gd name="connsiteY297" fmla="*/ 9233 h 10000"/>
                <a:gd name="connsiteX298" fmla="*/ 5650 w 9920"/>
                <a:gd name="connsiteY298" fmla="*/ 9148 h 10000"/>
                <a:gd name="connsiteX299" fmla="*/ 5775 w 9920"/>
                <a:gd name="connsiteY299" fmla="*/ 9063 h 10000"/>
                <a:gd name="connsiteX300" fmla="*/ 5906 w 9920"/>
                <a:gd name="connsiteY300" fmla="*/ 8977 h 10000"/>
                <a:gd name="connsiteX301" fmla="*/ 6033 w 9920"/>
                <a:gd name="connsiteY301" fmla="*/ 8920 h 10000"/>
                <a:gd name="connsiteX0" fmla="*/ 6082 w 9918"/>
                <a:gd name="connsiteY0" fmla="*/ 8920 h 10000"/>
                <a:gd name="connsiteX1" fmla="*/ 6532 w 9918"/>
                <a:gd name="connsiteY1" fmla="*/ 8349 h 10000"/>
                <a:gd name="connsiteX2" fmla="*/ 6549 w 9918"/>
                <a:gd name="connsiteY2" fmla="*/ 8066 h 10000"/>
                <a:gd name="connsiteX3" fmla="*/ 6568 w 9918"/>
                <a:gd name="connsiteY3" fmla="*/ 7753 h 10000"/>
                <a:gd name="connsiteX4" fmla="*/ 6590 w 9918"/>
                <a:gd name="connsiteY4" fmla="*/ 7450 h 10000"/>
                <a:gd name="connsiteX5" fmla="*/ 6613 w 9918"/>
                <a:gd name="connsiteY5" fmla="*/ 7151 h 10000"/>
                <a:gd name="connsiteX6" fmla="*/ 6643 w 9918"/>
                <a:gd name="connsiteY6" fmla="*/ 6869 h 10000"/>
                <a:gd name="connsiteX7" fmla="*/ 6668 w 9918"/>
                <a:gd name="connsiteY7" fmla="*/ 6582 h 10000"/>
                <a:gd name="connsiteX8" fmla="*/ 6708 w 9918"/>
                <a:gd name="connsiteY8" fmla="*/ 6298 h 10000"/>
                <a:gd name="connsiteX9" fmla="*/ 6752 w 9918"/>
                <a:gd name="connsiteY9" fmla="*/ 6028 h 10000"/>
                <a:gd name="connsiteX10" fmla="*/ 6798 w 9918"/>
                <a:gd name="connsiteY10" fmla="*/ 5699 h 10000"/>
                <a:gd name="connsiteX11" fmla="*/ 6865 w 9918"/>
                <a:gd name="connsiteY11" fmla="*/ 5370 h 10000"/>
                <a:gd name="connsiteX12" fmla="*/ 6930 w 9918"/>
                <a:gd name="connsiteY12" fmla="*/ 5057 h 10000"/>
                <a:gd name="connsiteX13" fmla="*/ 7013 w 9918"/>
                <a:gd name="connsiteY13" fmla="*/ 4747 h 10000"/>
                <a:gd name="connsiteX14" fmla="*/ 7103 w 9918"/>
                <a:gd name="connsiteY14" fmla="*/ 4448 h 10000"/>
                <a:gd name="connsiteX15" fmla="*/ 7191 w 9918"/>
                <a:gd name="connsiteY15" fmla="*/ 4161 h 10000"/>
                <a:gd name="connsiteX16" fmla="*/ 7295 w 9918"/>
                <a:gd name="connsiteY16" fmla="*/ 3890 h 10000"/>
                <a:gd name="connsiteX17" fmla="*/ 7399 w 9918"/>
                <a:gd name="connsiteY17" fmla="*/ 3634 h 10000"/>
                <a:gd name="connsiteX18" fmla="*/ 7520 w 9918"/>
                <a:gd name="connsiteY18" fmla="*/ 3407 h 10000"/>
                <a:gd name="connsiteX19" fmla="*/ 7638 w 9918"/>
                <a:gd name="connsiteY19" fmla="*/ 3163 h 10000"/>
                <a:gd name="connsiteX20" fmla="*/ 7765 w 9918"/>
                <a:gd name="connsiteY20" fmla="*/ 2980 h 10000"/>
                <a:gd name="connsiteX21" fmla="*/ 7896 w 9918"/>
                <a:gd name="connsiteY21" fmla="*/ 2808 h 10000"/>
                <a:gd name="connsiteX22" fmla="*/ 8031 w 9918"/>
                <a:gd name="connsiteY22" fmla="*/ 2664 h 10000"/>
                <a:gd name="connsiteX23" fmla="*/ 8167 w 9918"/>
                <a:gd name="connsiteY23" fmla="*/ 2521 h 10000"/>
                <a:gd name="connsiteX24" fmla="*/ 8320 w 9918"/>
                <a:gd name="connsiteY24" fmla="*/ 2451 h 10000"/>
                <a:gd name="connsiteX25" fmla="*/ 8466 w 9918"/>
                <a:gd name="connsiteY25" fmla="*/ 2380 h 10000"/>
                <a:gd name="connsiteX26" fmla="*/ 8548 w 9918"/>
                <a:gd name="connsiteY26" fmla="*/ 2606 h 10000"/>
                <a:gd name="connsiteX27" fmla="*/ 8621 w 9918"/>
                <a:gd name="connsiteY27" fmla="*/ 2808 h 10000"/>
                <a:gd name="connsiteX28" fmla="*/ 8700 w 9918"/>
                <a:gd name="connsiteY28" fmla="*/ 3008 h 10000"/>
                <a:gd name="connsiteX29" fmla="*/ 8781 w 9918"/>
                <a:gd name="connsiteY29" fmla="*/ 3163 h 10000"/>
                <a:gd name="connsiteX30" fmla="*/ 8878 w 9918"/>
                <a:gd name="connsiteY30" fmla="*/ 3322 h 10000"/>
                <a:gd name="connsiteX31" fmla="*/ 8983 w 9918"/>
                <a:gd name="connsiteY31" fmla="*/ 3448 h 10000"/>
                <a:gd name="connsiteX32" fmla="*/ 9121 w 9918"/>
                <a:gd name="connsiteY32" fmla="*/ 3577 h 10000"/>
                <a:gd name="connsiteX33" fmla="*/ 9286 w 9918"/>
                <a:gd name="connsiteY33" fmla="*/ 3690 h 10000"/>
                <a:gd name="connsiteX34" fmla="*/ 9384 w 9918"/>
                <a:gd name="connsiteY34" fmla="*/ 3749 h 10000"/>
                <a:gd name="connsiteX35" fmla="*/ 9476 w 9918"/>
                <a:gd name="connsiteY35" fmla="*/ 3765 h 10000"/>
                <a:gd name="connsiteX36" fmla="*/ 9565 w 9918"/>
                <a:gd name="connsiteY36" fmla="*/ 3778 h 10000"/>
                <a:gd name="connsiteX37" fmla="*/ 9657 w 9918"/>
                <a:gd name="connsiteY37" fmla="*/ 3778 h 10000"/>
                <a:gd name="connsiteX38" fmla="*/ 9747 w 9918"/>
                <a:gd name="connsiteY38" fmla="*/ 3749 h 10000"/>
                <a:gd name="connsiteX39" fmla="*/ 9827 w 9918"/>
                <a:gd name="connsiteY39" fmla="*/ 3703 h 10000"/>
                <a:gd name="connsiteX40" fmla="*/ 9918 w 9918"/>
                <a:gd name="connsiteY40" fmla="*/ 3662 h 10000"/>
                <a:gd name="connsiteX41" fmla="*/ 8976 w 9918"/>
                <a:gd name="connsiteY41" fmla="*/ 2763 h 10000"/>
                <a:gd name="connsiteX42" fmla="*/ 8855 w 9918"/>
                <a:gd name="connsiteY42" fmla="*/ 2593 h 10000"/>
                <a:gd name="connsiteX43" fmla="*/ 8804 w 9918"/>
                <a:gd name="connsiteY43" fmla="*/ 2478 h 10000"/>
                <a:gd name="connsiteX44" fmla="*/ 8759 w 9918"/>
                <a:gd name="connsiteY44" fmla="*/ 2351 h 10000"/>
                <a:gd name="connsiteX45" fmla="*/ 8781 w 9918"/>
                <a:gd name="connsiteY45" fmla="*/ 2295 h 10000"/>
                <a:gd name="connsiteX46" fmla="*/ 8799 w 9918"/>
                <a:gd name="connsiteY46" fmla="*/ 2238 h 10000"/>
                <a:gd name="connsiteX47" fmla="*/ 8817 w 9918"/>
                <a:gd name="connsiteY47" fmla="*/ 2168 h 10000"/>
                <a:gd name="connsiteX48" fmla="*/ 8834 w 9918"/>
                <a:gd name="connsiteY48" fmla="*/ 2112 h 10000"/>
                <a:gd name="connsiteX49" fmla="*/ 8884 w 9918"/>
                <a:gd name="connsiteY49" fmla="*/ 1753 h 10000"/>
                <a:gd name="connsiteX50" fmla="*/ 8902 w 9918"/>
                <a:gd name="connsiteY50" fmla="*/ 1397 h 10000"/>
                <a:gd name="connsiteX51" fmla="*/ 8902 w 9918"/>
                <a:gd name="connsiteY51" fmla="*/ 1042 h 10000"/>
                <a:gd name="connsiteX52" fmla="*/ 8891 w 9918"/>
                <a:gd name="connsiteY52" fmla="*/ 685 h 10000"/>
                <a:gd name="connsiteX53" fmla="*/ 8855 w 9918"/>
                <a:gd name="connsiteY53" fmla="*/ 330 h 10000"/>
                <a:gd name="connsiteX54" fmla="*/ 8799 w 9918"/>
                <a:gd name="connsiteY54" fmla="*/ 0 h 10000"/>
                <a:gd name="connsiteX55" fmla="*/ 8289 w 9918"/>
                <a:gd name="connsiteY55" fmla="*/ 1925 h 10000"/>
                <a:gd name="connsiteX56" fmla="*/ 8150 w 9918"/>
                <a:gd name="connsiteY56" fmla="*/ 1955 h 10000"/>
                <a:gd name="connsiteX57" fmla="*/ 8020 w 9918"/>
                <a:gd name="connsiteY57" fmla="*/ 2025 h 10000"/>
                <a:gd name="connsiteX58" fmla="*/ 7890 w 9918"/>
                <a:gd name="connsiteY58" fmla="*/ 2112 h 10000"/>
                <a:gd name="connsiteX59" fmla="*/ 7765 w 9918"/>
                <a:gd name="connsiteY59" fmla="*/ 2195 h 10000"/>
                <a:gd name="connsiteX60" fmla="*/ 7643 w 9918"/>
                <a:gd name="connsiteY60" fmla="*/ 2337 h 10000"/>
                <a:gd name="connsiteX61" fmla="*/ 6401 w 9918"/>
                <a:gd name="connsiteY61" fmla="*/ 6569 h 10000"/>
                <a:gd name="connsiteX62" fmla="*/ 6277 w 9918"/>
                <a:gd name="connsiteY62" fmla="*/ 6439 h 10000"/>
                <a:gd name="connsiteX63" fmla="*/ 6172 w 9918"/>
                <a:gd name="connsiteY63" fmla="*/ 6371 h 10000"/>
                <a:gd name="connsiteX64" fmla="*/ 6082 w 9918"/>
                <a:gd name="connsiteY64" fmla="*/ 6284 h 10000"/>
                <a:gd name="connsiteX65" fmla="*/ 5983 w 9918"/>
                <a:gd name="connsiteY65" fmla="*/ 6185 h 10000"/>
                <a:gd name="connsiteX66" fmla="*/ 5896 w 9918"/>
                <a:gd name="connsiteY66" fmla="*/ 6100 h 10000"/>
                <a:gd name="connsiteX67" fmla="*/ 5834 w 9918"/>
                <a:gd name="connsiteY67" fmla="*/ 6000 h 10000"/>
                <a:gd name="connsiteX68" fmla="*/ 5804 w 9918"/>
                <a:gd name="connsiteY68" fmla="*/ 5886 h 10000"/>
                <a:gd name="connsiteX69" fmla="*/ 5684 w 9918"/>
                <a:gd name="connsiteY69" fmla="*/ 5928 h 10000"/>
                <a:gd name="connsiteX70" fmla="*/ 5490 w 9918"/>
                <a:gd name="connsiteY70" fmla="*/ 6013 h 10000"/>
                <a:gd name="connsiteX71" fmla="*/ 5246 w 9918"/>
                <a:gd name="connsiteY71" fmla="*/ 6100 h 10000"/>
                <a:gd name="connsiteX72" fmla="*/ 4955 w 9918"/>
                <a:gd name="connsiteY72" fmla="*/ 6226 h 10000"/>
                <a:gd name="connsiteX73" fmla="*/ 4619 w 9918"/>
                <a:gd name="connsiteY73" fmla="*/ 6355 h 10000"/>
                <a:gd name="connsiteX74" fmla="*/ 4261 w 9918"/>
                <a:gd name="connsiteY74" fmla="*/ 6483 h 10000"/>
                <a:gd name="connsiteX75" fmla="*/ 3893 w 9918"/>
                <a:gd name="connsiteY75" fmla="*/ 6637 h 10000"/>
                <a:gd name="connsiteX76" fmla="*/ 3517 w 9918"/>
                <a:gd name="connsiteY76" fmla="*/ 6781 h 10000"/>
                <a:gd name="connsiteX77" fmla="*/ 3146 w 9918"/>
                <a:gd name="connsiteY77" fmla="*/ 6925 h 10000"/>
                <a:gd name="connsiteX78" fmla="*/ 2800 w 9918"/>
                <a:gd name="connsiteY78" fmla="*/ 7082 h 10000"/>
                <a:gd name="connsiteX79" fmla="*/ 2472 w 9918"/>
                <a:gd name="connsiteY79" fmla="*/ 7208 h 10000"/>
                <a:gd name="connsiteX80" fmla="*/ 2173 w 9918"/>
                <a:gd name="connsiteY80" fmla="*/ 7325 h 10000"/>
                <a:gd name="connsiteX81" fmla="*/ 1930 w 9918"/>
                <a:gd name="connsiteY81" fmla="*/ 7423 h 10000"/>
                <a:gd name="connsiteX82" fmla="*/ 1743 w 9918"/>
                <a:gd name="connsiteY82" fmla="*/ 7480 h 10000"/>
                <a:gd name="connsiteX83" fmla="*/ 1618 w 9918"/>
                <a:gd name="connsiteY83" fmla="*/ 7538 h 10000"/>
                <a:gd name="connsiteX84" fmla="*/ 1579 w 9918"/>
                <a:gd name="connsiteY84" fmla="*/ 7551 h 10000"/>
                <a:gd name="connsiteX85" fmla="*/ 1481 w 9918"/>
                <a:gd name="connsiteY85" fmla="*/ 7480 h 10000"/>
                <a:gd name="connsiteX86" fmla="*/ 1386 w 9918"/>
                <a:gd name="connsiteY86" fmla="*/ 7410 h 10000"/>
                <a:gd name="connsiteX87" fmla="*/ 1301 w 9918"/>
                <a:gd name="connsiteY87" fmla="*/ 7339 h 10000"/>
                <a:gd name="connsiteX88" fmla="*/ 1204 w 9918"/>
                <a:gd name="connsiteY88" fmla="*/ 7254 h 10000"/>
                <a:gd name="connsiteX89" fmla="*/ 1108 w 9918"/>
                <a:gd name="connsiteY89" fmla="*/ 7178 h 10000"/>
                <a:gd name="connsiteX90" fmla="*/ 1011 w 9918"/>
                <a:gd name="connsiteY90" fmla="*/ 7095 h 10000"/>
                <a:gd name="connsiteX91" fmla="*/ 921 w 9918"/>
                <a:gd name="connsiteY91" fmla="*/ 7024 h 10000"/>
                <a:gd name="connsiteX92" fmla="*/ 829 w 9918"/>
                <a:gd name="connsiteY92" fmla="*/ 6941 h 10000"/>
                <a:gd name="connsiteX93" fmla="*/ 733 w 9918"/>
                <a:gd name="connsiteY93" fmla="*/ 6869 h 10000"/>
                <a:gd name="connsiteX94" fmla="*/ 635 w 9918"/>
                <a:gd name="connsiteY94" fmla="*/ 6798 h 10000"/>
                <a:gd name="connsiteX95" fmla="*/ 546 w 9918"/>
                <a:gd name="connsiteY95" fmla="*/ 6711 h 10000"/>
                <a:gd name="connsiteX96" fmla="*/ 448 w 9918"/>
                <a:gd name="connsiteY96" fmla="*/ 6653 h 10000"/>
                <a:gd name="connsiteX97" fmla="*/ 353 w 9918"/>
                <a:gd name="connsiteY97" fmla="*/ 6582 h 10000"/>
                <a:gd name="connsiteX98" fmla="*/ 258 w 9918"/>
                <a:gd name="connsiteY98" fmla="*/ 6511 h 10000"/>
                <a:gd name="connsiteX99" fmla="*/ 160 w 9918"/>
                <a:gd name="connsiteY99" fmla="*/ 6455 h 10000"/>
                <a:gd name="connsiteX100" fmla="*/ 63 w 9918"/>
                <a:gd name="connsiteY100" fmla="*/ 6385 h 10000"/>
                <a:gd name="connsiteX101" fmla="*/ 0 w 9918"/>
                <a:gd name="connsiteY101" fmla="*/ 6551 h 10000"/>
                <a:gd name="connsiteX102" fmla="*/ 15 w 9918"/>
                <a:gd name="connsiteY102" fmla="*/ 6582 h 10000"/>
                <a:gd name="connsiteX103" fmla="*/ 55 w 9918"/>
                <a:gd name="connsiteY103" fmla="*/ 6637 h 10000"/>
                <a:gd name="connsiteX104" fmla="*/ 124 w 9918"/>
                <a:gd name="connsiteY104" fmla="*/ 6698 h 10000"/>
                <a:gd name="connsiteX105" fmla="*/ 207 w 9918"/>
                <a:gd name="connsiteY105" fmla="*/ 6781 h 10000"/>
                <a:gd name="connsiteX106" fmla="*/ 310 w 9918"/>
                <a:gd name="connsiteY106" fmla="*/ 6869 h 10000"/>
                <a:gd name="connsiteX107" fmla="*/ 425 w 9918"/>
                <a:gd name="connsiteY107" fmla="*/ 6967 h 10000"/>
                <a:gd name="connsiteX108" fmla="*/ 534 w 9918"/>
                <a:gd name="connsiteY108" fmla="*/ 7082 h 10000"/>
                <a:gd name="connsiteX109" fmla="*/ 653 w 9918"/>
                <a:gd name="connsiteY109" fmla="*/ 7178 h 10000"/>
                <a:gd name="connsiteX110" fmla="*/ 774 w 9918"/>
                <a:gd name="connsiteY110" fmla="*/ 7296 h 10000"/>
                <a:gd name="connsiteX111" fmla="*/ 884 w 9918"/>
                <a:gd name="connsiteY111" fmla="*/ 7394 h 10000"/>
                <a:gd name="connsiteX112" fmla="*/ 1000 w 9918"/>
                <a:gd name="connsiteY112" fmla="*/ 7480 h 10000"/>
                <a:gd name="connsiteX113" fmla="*/ 1095 w 9918"/>
                <a:gd name="connsiteY113" fmla="*/ 7566 h 10000"/>
                <a:gd name="connsiteX114" fmla="*/ 1171 w 9918"/>
                <a:gd name="connsiteY114" fmla="*/ 7653 h 10000"/>
                <a:gd name="connsiteX115" fmla="*/ 1236 w 9918"/>
                <a:gd name="connsiteY115" fmla="*/ 7694 h 10000"/>
                <a:gd name="connsiteX116" fmla="*/ 1282 w 9918"/>
                <a:gd name="connsiteY116" fmla="*/ 7738 h 10000"/>
                <a:gd name="connsiteX117" fmla="*/ 1295 w 9918"/>
                <a:gd name="connsiteY117" fmla="*/ 7753 h 10000"/>
                <a:gd name="connsiteX118" fmla="*/ 1287 w 9918"/>
                <a:gd name="connsiteY118" fmla="*/ 7753 h 10000"/>
                <a:gd name="connsiteX119" fmla="*/ 1262 w 9918"/>
                <a:gd name="connsiteY119" fmla="*/ 7766 h 10000"/>
                <a:gd name="connsiteX120" fmla="*/ 1236 w 9918"/>
                <a:gd name="connsiteY120" fmla="*/ 7795 h 10000"/>
                <a:gd name="connsiteX121" fmla="*/ 1204 w 9918"/>
                <a:gd name="connsiteY121" fmla="*/ 7836 h 10000"/>
                <a:gd name="connsiteX122" fmla="*/ 1160 w 9918"/>
                <a:gd name="connsiteY122" fmla="*/ 7865 h 10000"/>
                <a:gd name="connsiteX123" fmla="*/ 1124 w 9918"/>
                <a:gd name="connsiteY123" fmla="*/ 7907 h 10000"/>
                <a:gd name="connsiteX124" fmla="*/ 1095 w 9918"/>
                <a:gd name="connsiteY124" fmla="*/ 7950 h 10000"/>
                <a:gd name="connsiteX125" fmla="*/ 1064 w 9918"/>
                <a:gd name="connsiteY125" fmla="*/ 7993 h 10000"/>
                <a:gd name="connsiteX126" fmla="*/ 2922 w 9918"/>
                <a:gd name="connsiteY126" fmla="*/ 9944 h 10000"/>
                <a:gd name="connsiteX127" fmla="*/ 2962 w 9918"/>
                <a:gd name="connsiteY127" fmla="*/ 9987 h 10000"/>
                <a:gd name="connsiteX128" fmla="*/ 2989 w 9918"/>
                <a:gd name="connsiteY128" fmla="*/ 10000 h 10000"/>
                <a:gd name="connsiteX129" fmla="*/ 3022 w 9918"/>
                <a:gd name="connsiteY129" fmla="*/ 10000 h 10000"/>
                <a:gd name="connsiteX130" fmla="*/ 3060 w 9918"/>
                <a:gd name="connsiteY130" fmla="*/ 9928 h 10000"/>
                <a:gd name="connsiteX131" fmla="*/ 1465 w 9918"/>
                <a:gd name="connsiteY131" fmla="*/ 8106 h 10000"/>
                <a:gd name="connsiteX132" fmla="*/ 1573 w 9918"/>
                <a:gd name="connsiteY132" fmla="*/ 8050 h 10000"/>
                <a:gd name="connsiteX133" fmla="*/ 1757 w 9918"/>
                <a:gd name="connsiteY133" fmla="*/ 7963 h 10000"/>
                <a:gd name="connsiteX134" fmla="*/ 2000 w 9918"/>
                <a:gd name="connsiteY134" fmla="*/ 7836 h 10000"/>
                <a:gd name="connsiteX135" fmla="*/ 2294 w 9918"/>
                <a:gd name="connsiteY135" fmla="*/ 7694 h 10000"/>
                <a:gd name="connsiteX136" fmla="*/ 2625 w 9918"/>
                <a:gd name="connsiteY136" fmla="*/ 7551 h 10000"/>
                <a:gd name="connsiteX137" fmla="*/ 2989 w 9918"/>
                <a:gd name="connsiteY137" fmla="*/ 7394 h 10000"/>
                <a:gd name="connsiteX138" fmla="*/ 3375 w 9918"/>
                <a:gd name="connsiteY138" fmla="*/ 7208 h 10000"/>
                <a:gd name="connsiteX139" fmla="*/ 3756 w 9918"/>
                <a:gd name="connsiteY139" fmla="*/ 7038 h 10000"/>
                <a:gd name="connsiteX140" fmla="*/ 4143 w 9918"/>
                <a:gd name="connsiteY140" fmla="*/ 6881 h 10000"/>
                <a:gd name="connsiteX141" fmla="*/ 4507 w 9918"/>
                <a:gd name="connsiteY141" fmla="*/ 6711 h 10000"/>
                <a:gd name="connsiteX142" fmla="*/ 4847 w 9918"/>
                <a:gd name="connsiteY142" fmla="*/ 6569 h 10000"/>
                <a:gd name="connsiteX143" fmla="*/ 5150 w 9918"/>
                <a:gd name="connsiteY143" fmla="*/ 6426 h 10000"/>
                <a:gd name="connsiteX144" fmla="*/ 5412 w 9918"/>
                <a:gd name="connsiteY144" fmla="*/ 6326 h 10000"/>
                <a:gd name="connsiteX145" fmla="*/ 5603 w 9918"/>
                <a:gd name="connsiteY145" fmla="*/ 6226 h 10000"/>
                <a:gd name="connsiteX146" fmla="*/ 5733 w 9918"/>
                <a:gd name="connsiteY146" fmla="*/ 6170 h 10000"/>
                <a:gd name="connsiteX147" fmla="*/ 5774 w 9918"/>
                <a:gd name="connsiteY147" fmla="*/ 6158 h 10000"/>
                <a:gd name="connsiteX148" fmla="*/ 5847 w 9918"/>
                <a:gd name="connsiteY148" fmla="*/ 6255 h 10000"/>
                <a:gd name="connsiteX149" fmla="*/ 5923 w 9918"/>
                <a:gd name="connsiteY149" fmla="*/ 6355 h 10000"/>
                <a:gd name="connsiteX150" fmla="*/ 6006 w 9918"/>
                <a:gd name="connsiteY150" fmla="*/ 6455 h 10000"/>
                <a:gd name="connsiteX151" fmla="*/ 6092 w 9918"/>
                <a:gd name="connsiteY151" fmla="*/ 6569 h 10000"/>
                <a:gd name="connsiteX152" fmla="*/ 6162 w 9918"/>
                <a:gd name="connsiteY152" fmla="*/ 6683 h 10000"/>
                <a:gd name="connsiteX153" fmla="*/ 6238 w 9918"/>
                <a:gd name="connsiteY153" fmla="*/ 6798 h 10000"/>
                <a:gd name="connsiteX154" fmla="*/ 6310 w 9918"/>
                <a:gd name="connsiteY154" fmla="*/ 6910 h 10000"/>
                <a:gd name="connsiteX155" fmla="*/ 6384 w 9918"/>
                <a:gd name="connsiteY155" fmla="*/ 7038 h 10000"/>
                <a:gd name="connsiteX156" fmla="*/ 6379 w 9918"/>
                <a:gd name="connsiteY156" fmla="*/ 7464 h 10000"/>
                <a:gd name="connsiteX157" fmla="*/ 6349 w 9918"/>
                <a:gd name="connsiteY157" fmla="*/ 7865 h 10000"/>
                <a:gd name="connsiteX158" fmla="*/ 6310 w 9918"/>
                <a:gd name="connsiteY158" fmla="*/ 8279 h 10000"/>
                <a:gd name="connsiteX159" fmla="*/ 6277 w 9918"/>
                <a:gd name="connsiteY159" fmla="*/ 8649 h 10000"/>
                <a:gd name="connsiteX160" fmla="*/ 6227 w 9918"/>
                <a:gd name="connsiteY160" fmla="*/ 8519 h 10000"/>
                <a:gd name="connsiteX161" fmla="*/ 6172 w 9918"/>
                <a:gd name="connsiteY161" fmla="*/ 8391 h 10000"/>
                <a:gd name="connsiteX162" fmla="*/ 6126 w 9918"/>
                <a:gd name="connsiteY162" fmla="*/ 8263 h 10000"/>
                <a:gd name="connsiteX163" fmla="*/ 6082 w 9918"/>
                <a:gd name="connsiteY163" fmla="*/ 8146 h 10000"/>
                <a:gd name="connsiteX164" fmla="*/ 6030 w 9918"/>
                <a:gd name="connsiteY164" fmla="*/ 8020 h 10000"/>
                <a:gd name="connsiteX165" fmla="*/ 5983 w 9918"/>
                <a:gd name="connsiteY165" fmla="*/ 7907 h 10000"/>
                <a:gd name="connsiteX166" fmla="*/ 5930 w 9918"/>
                <a:gd name="connsiteY166" fmla="*/ 7795 h 10000"/>
                <a:gd name="connsiteX167" fmla="*/ 5869 w 9918"/>
                <a:gd name="connsiteY167" fmla="*/ 7694 h 10000"/>
                <a:gd name="connsiteX168" fmla="*/ 5918 w 9918"/>
                <a:gd name="connsiteY168" fmla="*/ 7694 h 10000"/>
                <a:gd name="connsiteX169" fmla="*/ 5966 w 9918"/>
                <a:gd name="connsiteY169" fmla="*/ 7738 h 10000"/>
                <a:gd name="connsiteX170" fmla="*/ 6013 w 9918"/>
                <a:gd name="connsiteY170" fmla="*/ 7808 h 10000"/>
                <a:gd name="connsiteX171" fmla="*/ 6054 w 9918"/>
                <a:gd name="connsiteY171" fmla="*/ 7895 h 10000"/>
                <a:gd name="connsiteX172" fmla="*/ 6105 w 9918"/>
                <a:gd name="connsiteY172" fmla="*/ 7980 h 10000"/>
                <a:gd name="connsiteX173" fmla="*/ 6150 w 9918"/>
                <a:gd name="connsiteY173" fmla="*/ 8007 h 10000"/>
                <a:gd name="connsiteX174" fmla="*/ 6197 w 9918"/>
                <a:gd name="connsiteY174" fmla="*/ 8007 h 10000"/>
                <a:gd name="connsiteX175" fmla="*/ 6249 w 9918"/>
                <a:gd name="connsiteY175" fmla="*/ 7950 h 10000"/>
                <a:gd name="connsiteX176" fmla="*/ 6205 w 9918"/>
                <a:gd name="connsiteY176" fmla="*/ 7753 h 10000"/>
                <a:gd name="connsiteX177" fmla="*/ 6144 w 9918"/>
                <a:gd name="connsiteY177" fmla="*/ 7566 h 10000"/>
                <a:gd name="connsiteX178" fmla="*/ 6082 w 9918"/>
                <a:gd name="connsiteY178" fmla="*/ 7410 h 10000"/>
                <a:gd name="connsiteX179" fmla="*/ 6006 w 9918"/>
                <a:gd name="connsiteY179" fmla="*/ 7239 h 10000"/>
                <a:gd name="connsiteX180" fmla="*/ 5930 w 9918"/>
                <a:gd name="connsiteY180" fmla="*/ 7095 h 10000"/>
                <a:gd name="connsiteX181" fmla="*/ 5847 w 9918"/>
                <a:gd name="connsiteY181" fmla="*/ 6967 h 10000"/>
                <a:gd name="connsiteX182" fmla="*/ 5764 w 9918"/>
                <a:gd name="connsiteY182" fmla="*/ 6854 h 10000"/>
                <a:gd name="connsiteX183" fmla="*/ 5684 w 9918"/>
                <a:gd name="connsiteY183" fmla="*/ 6753 h 10000"/>
                <a:gd name="connsiteX184" fmla="*/ 5738 w 9918"/>
                <a:gd name="connsiteY184" fmla="*/ 6766 h 10000"/>
                <a:gd name="connsiteX185" fmla="*/ 5793 w 9918"/>
                <a:gd name="connsiteY185" fmla="*/ 6781 h 10000"/>
                <a:gd name="connsiteX186" fmla="*/ 5847 w 9918"/>
                <a:gd name="connsiteY186" fmla="*/ 6811 h 10000"/>
                <a:gd name="connsiteX187" fmla="*/ 5901 w 9918"/>
                <a:gd name="connsiteY187" fmla="*/ 6854 h 10000"/>
                <a:gd name="connsiteX188" fmla="*/ 5959 w 9918"/>
                <a:gd name="connsiteY188" fmla="*/ 6881 h 10000"/>
                <a:gd name="connsiteX189" fmla="*/ 6013 w 9918"/>
                <a:gd name="connsiteY189" fmla="*/ 6925 h 10000"/>
                <a:gd name="connsiteX190" fmla="*/ 6060 w 9918"/>
                <a:gd name="connsiteY190" fmla="*/ 6981 h 10000"/>
                <a:gd name="connsiteX191" fmla="*/ 6110 w 9918"/>
                <a:gd name="connsiteY191" fmla="*/ 7038 h 10000"/>
                <a:gd name="connsiteX192" fmla="*/ 6138 w 9918"/>
                <a:gd name="connsiteY192" fmla="*/ 7053 h 10000"/>
                <a:gd name="connsiteX193" fmla="*/ 6162 w 9918"/>
                <a:gd name="connsiteY193" fmla="*/ 7108 h 10000"/>
                <a:gd name="connsiteX194" fmla="*/ 6192 w 9918"/>
                <a:gd name="connsiteY194" fmla="*/ 7178 h 10000"/>
                <a:gd name="connsiteX195" fmla="*/ 6211 w 9918"/>
                <a:gd name="connsiteY195" fmla="*/ 7225 h 10000"/>
                <a:gd name="connsiteX196" fmla="*/ 6238 w 9918"/>
                <a:gd name="connsiteY196" fmla="*/ 7296 h 10000"/>
                <a:gd name="connsiteX197" fmla="*/ 6264 w 9918"/>
                <a:gd name="connsiteY197" fmla="*/ 7310 h 10000"/>
                <a:gd name="connsiteX198" fmla="*/ 6292 w 9918"/>
                <a:gd name="connsiteY198" fmla="*/ 7296 h 10000"/>
                <a:gd name="connsiteX199" fmla="*/ 6330 w 9918"/>
                <a:gd name="connsiteY199" fmla="*/ 7225 h 10000"/>
                <a:gd name="connsiteX200" fmla="*/ 6282 w 9918"/>
                <a:gd name="connsiteY200" fmla="*/ 7082 h 10000"/>
                <a:gd name="connsiteX201" fmla="*/ 6227 w 9918"/>
                <a:gd name="connsiteY201" fmla="*/ 6967 h 10000"/>
                <a:gd name="connsiteX202" fmla="*/ 6162 w 9918"/>
                <a:gd name="connsiteY202" fmla="*/ 6869 h 10000"/>
                <a:gd name="connsiteX203" fmla="*/ 6105 w 9918"/>
                <a:gd name="connsiteY203" fmla="*/ 6781 h 10000"/>
                <a:gd name="connsiteX204" fmla="*/ 6030 w 9918"/>
                <a:gd name="connsiteY204" fmla="*/ 6711 h 10000"/>
                <a:gd name="connsiteX205" fmla="*/ 5966 w 9918"/>
                <a:gd name="connsiteY205" fmla="*/ 6669 h 10000"/>
                <a:gd name="connsiteX206" fmla="*/ 5891 w 9918"/>
                <a:gd name="connsiteY206" fmla="*/ 6597 h 10000"/>
                <a:gd name="connsiteX207" fmla="*/ 5822 w 9918"/>
                <a:gd name="connsiteY207" fmla="*/ 6551 h 10000"/>
                <a:gd name="connsiteX208" fmla="*/ 5780 w 9918"/>
                <a:gd name="connsiteY208" fmla="*/ 6511 h 10000"/>
                <a:gd name="connsiteX209" fmla="*/ 5733 w 9918"/>
                <a:gd name="connsiteY209" fmla="*/ 6496 h 10000"/>
                <a:gd name="connsiteX210" fmla="*/ 5691 w 9918"/>
                <a:gd name="connsiteY210" fmla="*/ 6496 h 10000"/>
                <a:gd name="connsiteX211" fmla="*/ 5655 w 9918"/>
                <a:gd name="connsiteY211" fmla="*/ 6569 h 10000"/>
                <a:gd name="connsiteX212" fmla="*/ 5655 w 9918"/>
                <a:gd name="connsiteY212" fmla="*/ 6610 h 10000"/>
                <a:gd name="connsiteX213" fmla="*/ 5662 w 9918"/>
                <a:gd name="connsiteY213" fmla="*/ 6669 h 10000"/>
                <a:gd name="connsiteX214" fmla="*/ 5667 w 9918"/>
                <a:gd name="connsiteY214" fmla="*/ 6698 h 10000"/>
                <a:gd name="connsiteX215" fmla="*/ 5684 w 9918"/>
                <a:gd name="connsiteY215" fmla="*/ 6724 h 10000"/>
                <a:gd name="connsiteX216" fmla="*/ 5637 w 9918"/>
                <a:gd name="connsiteY216" fmla="*/ 6766 h 10000"/>
                <a:gd name="connsiteX217" fmla="*/ 5578 w 9918"/>
                <a:gd name="connsiteY217" fmla="*/ 6781 h 10000"/>
                <a:gd name="connsiteX218" fmla="*/ 5538 w 9918"/>
                <a:gd name="connsiteY218" fmla="*/ 6811 h 10000"/>
                <a:gd name="connsiteX219" fmla="*/ 5533 w 9918"/>
                <a:gd name="connsiteY219" fmla="*/ 6941 h 10000"/>
                <a:gd name="connsiteX220" fmla="*/ 5590 w 9918"/>
                <a:gd name="connsiteY220" fmla="*/ 6995 h 10000"/>
                <a:gd name="connsiteX221" fmla="*/ 5643 w 9918"/>
                <a:gd name="connsiteY221" fmla="*/ 7038 h 10000"/>
                <a:gd name="connsiteX222" fmla="*/ 5696 w 9918"/>
                <a:gd name="connsiteY222" fmla="*/ 7095 h 10000"/>
                <a:gd name="connsiteX223" fmla="*/ 5755 w 9918"/>
                <a:gd name="connsiteY223" fmla="*/ 7123 h 10000"/>
                <a:gd name="connsiteX224" fmla="*/ 5804 w 9918"/>
                <a:gd name="connsiteY224" fmla="*/ 7178 h 10000"/>
                <a:gd name="connsiteX225" fmla="*/ 5864 w 9918"/>
                <a:gd name="connsiteY225" fmla="*/ 7239 h 10000"/>
                <a:gd name="connsiteX226" fmla="*/ 5913 w 9918"/>
                <a:gd name="connsiteY226" fmla="*/ 7325 h 10000"/>
                <a:gd name="connsiteX227" fmla="*/ 5959 w 9918"/>
                <a:gd name="connsiteY227" fmla="*/ 7410 h 10000"/>
                <a:gd name="connsiteX228" fmla="*/ 5918 w 9918"/>
                <a:gd name="connsiteY228" fmla="*/ 7423 h 10000"/>
                <a:gd name="connsiteX229" fmla="*/ 5869 w 9918"/>
                <a:gd name="connsiteY229" fmla="*/ 7423 h 10000"/>
                <a:gd name="connsiteX230" fmla="*/ 5828 w 9918"/>
                <a:gd name="connsiteY230" fmla="*/ 7410 h 10000"/>
                <a:gd name="connsiteX231" fmla="*/ 5780 w 9918"/>
                <a:gd name="connsiteY231" fmla="*/ 7367 h 10000"/>
                <a:gd name="connsiteX232" fmla="*/ 5733 w 9918"/>
                <a:gd name="connsiteY232" fmla="*/ 7339 h 10000"/>
                <a:gd name="connsiteX233" fmla="*/ 5684 w 9918"/>
                <a:gd name="connsiteY233" fmla="*/ 7325 h 10000"/>
                <a:gd name="connsiteX234" fmla="*/ 5643 w 9918"/>
                <a:gd name="connsiteY234" fmla="*/ 7353 h 10000"/>
                <a:gd name="connsiteX235" fmla="*/ 5596 w 9918"/>
                <a:gd name="connsiteY235" fmla="*/ 7410 h 10000"/>
                <a:gd name="connsiteX236" fmla="*/ 5613 w 9918"/>
                <a:gd name="connsiteY236" fmla="*/ 7580 h 10000"/>
                <a:gd name="connsiteX237" fmla="*/ 5655 w 9918"/>
                <a:gd name="connsiteY237" fmla="*/ 7738 h 10000"/>
                <a:gd name="connsiteX238" fmla="*/ 5702 w 9918"/>
                <a:gd name="connsiteY238" fmla="*/ 7850 h 10000"/>
                <a:gd name="connsiteX239" fmla="*/ 5764 w 9918"/>
                <a:gd name="connsiteY239" fmla="*/ 7963 h 10000"/>
                <a:gd name="connsiteX240" fmla="*/ 5822 w 9918"/>
                <a:gd name="connsiteY240" fmla="*/ 8078 h 10000"/>
                <a:gd name="connsiteX241" fmla="*/ 5885 w 9918"/>
                <a:gd name="connsiteY241" fmla="*/ 8206 h 10000"/>
                <a:gd name="connsiteX242" fmla="*/ 5930 w 9918"/>
                <a:gd name="connsiteY242" fmla="*/ 8376 h 10000"/>
                <a:gd name="connsiteX243" fmla="*/ 5971 w 9918"/>
                <a:gd name="connsiteY243" fmla="*/ 8547 h 10000"/>
                <a:gd name="connsiteX244" fmla="*/ 5864 w 9918"/>
                <a:gd name="connsiteY244" fmla="*/ 8606 h 10000"/>
                <a:gd name="connsiteX245" fmla="*/ 5744 w 9918"/>
                <a:gd name="connsiteY245" fmla="*/ 8664 h 10000"/>
                <a:gd name="connsiteX246" fmla="*/ 5637 w 9918"/>
                <a:gd name="connsiteY246" fmla="*/ 8750 h 10000"/>
                <a:gd name="connsiteX247" fmla="*/ 5528 w 9918"/>
                <a:gd name="connsiteY247" fmla="*/ 8835 h 10000"/>
                <a:gd name="connsiteX248" fmla="*/ 5418 w 9918"/>
                <a:gd name="connsiteY248" fmla="*/ 8920 h 10000"/>
                <a:gd name="connsiteX249" fmla="*/ 5303 w 9918"/>
                <a:gd name="connsiteY249" fmla="*/ 8977 h 10000"/>
                <a:gd name="connsiteX250" fmla="*/ 5189 w 9918"/>
                <a:gd name="connsiteY250" fmla="*/ 9033 h 10000"/>
                <a:gd name="connsiteX251" fmla="*/ 5080 w 9918"/>
                <a:gd name="connsiteY251" fmla="*/ 9048 h 10000"/>
                <a:gd name="connsiteX252" fmla="*/ 5102 w 9918"/>
                <a:gd name="connsiteY252" fmla="*/ 8693 h 10000"/>
                <a:gd name="connsiteX253" fmla="*/ 5113 w 9918"/>
                <a:gd name="connsiteY253" fmla="*/ 8292 h 10000"/>
                <a:gd name="connsiteX254" fmla="*/ 5102 w 9918"/>
                <a:gd name="connsiteY254" fmla="*/ 7907 h 10000"/>
                <a:gd name="connsiteX255" fmla="*/ 5080 w 9918"/>
                <a:gd name="connsiteY255" fmla="*/ 7551 h 10000"/>
                <a:gd name="connsiteX256" fmla="*/ 5047 w 9918"/>
                <a:gd name="connsiteY256" fmla="*/ 7437 h 10000"/>
                <a:gd name="connsiteX257" fmla="*/ 5019 w 9918"/>
                <a:gd name="connsiteY257" fmla="*/ 7310 h 10000"/>
                <a:gd name="connsiteX258" fmla="*/ 4984 w 9918"/>
                <a:gd name="connsiteY258" fmla="*/ 7194 h 10000"/>
                <a:gd name="connsiteX259" fmla="*/ 4930 w 9918"/>
                <a:gd name="connsiteY259" fmla="*/ 7151 h 10000"/>
                <a:gd name="connsiteX260" fmla="*/ 4874 w 9918"/>
                <a:gd name="connsiteY260" fmla="*/ 7394 h 10000"/>
                <a:gd name="connsiteX261" fmla="*/ 4841 w 9918"/>
                <a:gd name="connsiteY261" fmla="*/ 7639 h 10000"/>
                <a:gd name="connsiteX262" fmla="*/ 4803 w 9918"/>
                <a:gd name="connsiteY262" fmla="*/ 7879 h 10000"/>
                <a:gd name="connsiteX263" fmla="*/ 4742 w 9918"/>
                <a:gd name="connsiteY263" fmla="*/ 8106 h 10000"/>
                <a:gd name="connsiteX264" fmla="*/ 4507 w 9918"/>
                <a:gd name="connsiteY264" fmla="*/ 7151 h 10000"/>
                <a:gd name="connsiteX265" fmla="*/ 4435 w 9918"/>
                <a:gd name="connsiteY265" fmla="*/ 7151 h 10000"/>
                <a:gd name="connsiteX266" fmla="*/ 4435 w 9918"/>
                <a:gd name="connsiteY266" fmla="*/ 7310 h 10000"/>
                <a:gd name="connsiteX267" fmla="*/ 4486 w 9918"/>
                <a:gd name="connsiteY267" fmla="*/ 7480 h 10000"/>
                <a:gd name="connsiteX268" fmla="*/ 4527 w 9918"/>
                <a:gd name="connsiteY268" fmla="*/ 7666 h 10000"/>
                <a:gd name="connsiteX269" fmla="*/ 4558 w 9918"/>
                <a:gd name="connsiteY269" fmla="*/ 7850 h 10000"/>
                <a:gd name="connsiteX270" fmla="*/ 4595 w 9918"/>
                <a:gd name="connsiteY270" fmla="*/ 8050 h 10000"/>
                <a:gd name="connsiteX271" fmla="*/ 4625 w 9918"/>
                <a:gd name="connsiteY271" fmla="*/ 8221 h 10000"/>
                <a:gd name="connsiteX272" fmla="*/ 4656 w 9918"/>
                <a:gd name="connsiteY272" fmla="*/ 8418 h 10000"/>
                <a:gd name="connsiteX273" fmla="*/ 4675 w 9918"/>
                <a:gd name="connsiteY273" fmla="*/ 8635 h 10000"/>
                <a:gd name="connsiteX274" fmla="*/ 4697 w 9918"/>
                <a:gd name="connsiteY274" fmla="*/ 8835 h 10000"/>
                <a:gd name="connsiteX275" fmla="*/ 4750 w 9918"/>
                <a:gd name="connsiteY275" fmla="*/ 8805 h 10000"/>
                <a:gd name="connsiteX276" fmla="*/ 4798 w 9918"/>
                <a:gd name="connsiteY276" fmla="*/ 8723 h 10000"/>
                <a:gd name="connsiteX277" fmla="*/ 4835 w 9918"/>
                <a:gd name="connsiteY277" fmla="*/ 8635 h 10000"/>
                <a:gd name="connsiteX278" fmla="*/ 4868 w 9918"/>
                <a:gd name="connsiteY278" fmla="*/ 8534 h 10000"/>
                <a:gd name="connsiteX279" fmla="*/ 4891 w 9918"/>
                <a:gd name="connsiteY279" fmla="*/ 8418 h 10000"/>
                <a:gd name="connsiteX280" fmla="*/ 4920 w 9918"/>
                <a:gd name="connsiteY280" fmla="*/ 8292 h 10000"/>
                <a:gd name="connsiteX281" fmla="*/ 4939 w 9918"/>
                <a:gd name="connsiteY281" fmla="*/ 8178 h 10000"/>
                <a:gd name="connsiteX282" fmla="*/ 4961 w 9918"/>
                <a:gd name="connsiteY282" fmla="*/ 8066 h 10000"/>
                <a:gd name="connsiteX283" fmla="*/ 4984 w 9918"/>
                <a:gd name="connsiteY283" fmla="*/ 8178 h 10000"/>
                <a:gd name="connsiteX284" fmla="*/ 4973 w 9918"/>
                <a:gd name="connsiteY284" fmla="*/ 8432 h 10000"/>
                <a:gd name="connsiteX285" fmla="*/ 4945 w 9918"/>
                <a:gd name="connsiteY285" fmla="*/ 8705 h 10000"/>
                <a:gd name="connsiteX286" fmla="*/ 4920 w 9918"/>
                <a:gd name="connsiteY286" fmla="*/ 8948 h 10000"/>
                <a:gd name="connsiteX287" fmla="*/ 4874 w 9918"/>
                <a:gd name="connsiteY287" fmla="*/ 9205 h 10000"/>
                <a:gd name="connsiteX288" fmla="*/ 4835 w 9918"/>
                <a:gd name="connsiteY288" fmla="*/ 9459 h 10000"/>
                <a:gd name="connsiteX289" fmla="*/ 4793 w 9918"/>
                <a:gd name="connsiteY289" fmla="*/ 9703 h 10000"/>
                <a:gd name="connsiteX290" fmla="*/ 5008 w 9918"/>
                <a:gd name="connsiteY290" fmla="*/ 9861 h 10000"/>
                <a:gd name="connsiteX291" fmla="*/ 5024 w 9918"/>
                <a:gd name="connsiteY291" fmla="*/ 9673 h 10000"/>
                <a:gd name="connsiteX292" fmla="*/ 5047 w 9918"/>
                <a:gd name="connsiteY292" fmla="*/ 9516 h 10000"/>
                <a:gd name="connsiteX293" fmla="*/ 5171 w 9918"/>
                <a:gd name="connsiteY293" fmla="*/ 9474 h 10000"/>
                <a:gd name="connsiteX294" fmla="*/ 5303 w 9918"/>
                <a:gd name="connsiteY294" fmla="*/ 9389 h 10000"/>
                <a:gd name="connsiteX295" fmla="*/ 5434 w 9918"/>
                <a:gd name="connsiteY295" fmla="*/ 9304 h 10000"/>
                <a:gd name="connsiteX296" fmla="*/ 5566 w 9918"/>
                <a:gd name="connsiteY296" fmla="*/ 9233 h 10000"/>
                <a:gd name="connsiteX297" fmla="*/ 5696 w 9918"/>
                <a:gd name="connsiteY297" fmla="*/ 9148 h 10000"/>
                <a:gd name="connsiteX298" fmla="*/ 5822 w 9918"/>
                <a:gd name="connsiteY298" fmla="*/ 9063 h 10000"/>
                <a:gd name="connsiteX299" fmla="*/ 5954 w 9918"/>
                <a:gd name="connsiteY299" fmla="*/ 8977 h 10000"/>
                <a:gd name="connsiteX300" fmla="*/ 6082 w 9918"/>
                <a:gd name="connsiteY300" fmla="*/ 8920 h 10000"/>
                <a:gd name="connsiteX0" fmla="*/ 6132 w 9908"/>
                <a:gd name="connsiteY0" fmla="*/ 8920 h 10000"/>
                <a:gd name="connsiteX1" fmla="*/ 6586 w 9908"/>
                <a:gd name="connsiteY1" fmla="*/ 8349 h 10000"/>
                <a:gd name="connsiteX2" fmla="*/ 6603 w 9908"/>
                <a:gd name="connsiteY2" fmla="*/ 8066 h 10000"/>
                <a:gd name="connsiteX3" fmla="*/ 6622 w 9908"/>
                <a:gd name="connsiteY3" fmla="*/ 7753 h 10000"/>
                <a:gd name="connsiteX4" fmla="*/ 6644 w 9908"/>
                <a:gd name="connsiteY4" fmla="*/ 7450 h 10000"/>
                <a:gd name="connsiteX5" fmla="*/ 6668 w 9908"/>
                <a:gd name="connsiteY5" fmla="*/ 7151 h 10000"/>
                <a:gd name="connsiteX6" fmla="*/ 6698 w 9908"/>
                <a:gd name="connsiteY6" fmla="*/ 6869 h 10000"/>
                <a:gd name="connsiteX7" fmla="*/ 6723 w 9908"/>
                <a:gd name="connsiteY7" fmla="*/ 6582 h 10000"/>
                <a:gd name="connsiteX8" fmla="*/ 6763 w 9908"/>
                <a:gd name="connsiteY8" fmla="*/ 6298 h 10000"/>
                <a:gd name="connsiteX9" fmla="*/ 6808 w 9908"/>
                <a:gd name="connsiteY9" fmla="*/ 6028 h 10000"/>
                <a:gd name="connsiteX10" fmla="*/ 6854 w 9908"/>
                <a:gd name="connsiteY10" fmla="*/ 5699 h 10000"/>
                <a:gd name="connsiteX11" fmla="*/ 6922 w 9908"/>
                <a:gd name="connsiteY11" fmla="*/ 5370 h 10000"/>
                <a:gd name="connsiteX12" fmla="*/ 6987 w 9908"/>
                <a:gd name="connsiteY12" fmla="*/ 5057 h 10000"/>
                <a:gd name="connsiteX13" fmla="*/ 7071 w 9908"/>
                <a:gd name="connsiteY13" fmla="*/ 4747 h 10000"/>
                <a:gd name="connsiteX14" fmla="*/ 7162 w 9908"/>
                <a:gd name="connsiteY14" fmla="*/ 4448 h 10000"/>
                <a:gd name="connsiteX15" fmla="*/ 7250 w 9908"/>
                <a:gd name="connsiteY15" fmla="*/ 4161 h 10000"/>
                <a:gd name="connsiteX16" fmla="*/ 7355 w 9908"/>
                <a:gd name="connsiteY16" fmla="*/ 3890 h 10000"/>
                <a:gd name="connsiteX17" fmla="*/ 7460 w 9908"/>
                <a:gd name="connsiteY17" fmla="*/ 3634 h 10000"/>
                <a:gd name="connsiteX18" fmla="*/ 7582 w 9908"/>
                <a:gd name="connsiteY18" fmla="*/ 3407 h 10000"/>
                <a:gd name="connsiteX19" fmla="*/ 7701 w 9908"/>
                <a:gd name="connsiteY19" fmla="*/ 3163 h 10000"/>
                <a:gd name="connsiteX20" fmla="*/ 7829 w 9908"/>
                <a:gd name="connsiteY20" fmla="*/ 2980 h 10000"/>
                <a:gd name="connsiteX21" fmla="*/ 7961 w 9908"/>
                <a:gd name="connsiteY21" fmla="*/ 2808 h 10000"/>
                <a:gd name="connsiteX22" fmla="*/ 8097 w 9908"/>
                <a:gd name="connsiteY22" fmla="*/ 2664 h 10000"/>
                <a:gd name="connsiteX23" fmla="*/ 8235 w 9908"/>
                <a:gd name="connsiteY23" fmla="*/ 2521 h 10000"/>
                <a:gd name="connsiteX24" fmla="*/ 8389 w 9908"/>
                <a:gd name="connsiteY24" fmla="*/ 2451 h 10000"/>
                <a:gd name="connsiteX25" fmla="*/ 8536 w 9908"/>
                <a:gd name="connsiteY25" fmla="*/ 2380 h 10000"/>
                <a:gd name="connsiteX26" fmla="*/ 8619 w 9908"/>
                <a:gd name="connsiteY26" fmla="*/ 2606 h 10000"/>
                <a:gd name="connsiteX27" fmla="*/ 8692 w 9908"/>
                <a:gd name="connsiteY27" fmla="*/ 2808 h 10000"/>
                <a:gd name="connsiteX28" fmla="*/ 8772 w 9908"/>
                <a:gd name="connsiteY28" fmla="*/ 3008 h 10000"/>
                <a:gd name="connsiteX29" fmla="*/ 8854 w 9908"/>
                <a:gd name="connsiteY29" fmla="*/ 3163 h 10000"/>
                <a:gd name="connsiteX30" fmla="*/ 8951 w 9908"/>
                <a:gd name="connsiteY30" fmla="*/ 3322 h 10000"/>
                <a:gd name="connsiteX31" fmla="*/ 9057 w 9908"/>
                <a:gd name="connsiteY31" fmla="*/ 3448 h 10000"/>
                <a:gd name="connsiteX32" fmla="*/ 9196 w 9908"/>
                <a:gd name="connsiteY32" fmla="*/ 3577 h 10000"/>
                <a:gd name="connsiteX33" fmla="*/ 9363 w 9908"/>
                <a:gd name="connsiteY33" fmla="*/ 3690 h 10000"/>
                <a:gd name="connsiteX34" fmla="*/ 9462 w 9908"/>
                <a:gd name="connsiteY34" fmla="*/ 3749 h 10000"/>
                <a:gd name="connsiteX35" fmla="*/ 9554 w 9908"/>
                <a:gd name="connsiteY35" fmla="*/ 3765 h 10000"/>
                <a:gd name="connsiteX36" fmla="*/ 9644 w 9908"/>
                <a:gd name="connsiteY36" fmla="*/ 3778 h 10000"/>
                <a:gd name="connsiteX37" fmla="*/ 9737 w 9908"/>
                <a:gd name="connsiteY37" fmla="*/ 3778 h 10000"/>
                <a:gd name="connsiteX38" fmla="*/ 9828 w 9908"/>
                <a:gd name="connsiteY38" fmla="*/ 3749 h 10000"/>
                <a:gd name="connsiteX39" fmla="*/ 9908 w 9908"/>
                <a:gd name="connsiteY39" fmla="*/ 3703 h 10000"/>
                <a:gd name="connsiteX40" fmla="*/ 9050 w 9908"/>
                <a:gd name="connsiteY40" fmla="*/ 2763 h 10000"/>
                <a:gd name="connsiteX41" fmla="*/ 8928 w 9908"/>
                <a:gd name="connsiteY41" fmla="*/ 2593 h 10000"/>
                <a:gd name="connsiteX42" fmla="*/ 8877 w 9908"/>
                <a:gd name="connsiteY42" fmla="*/ 2478 h 10000"/>
                <a:gd name="connsiteX43" fmla="*/ 8831 w 9908"/>
                <a:gd name="connsiteY43" fmla="*/ 2351 h 10000"/>
                <a:gd name="connsiteX44" fmla="*/ 8854 w 9908"/>
                <a:gd name="connsiteY44" fmla="*/ 2295 h 10000"/>
                <a:gd name="connsiteX45" fmla="*/ 8872 w 9908"/>
                <a:gd name="connsiteY45" fmla="*/ 2238 h 10000"/>
                <a:gd name="connsiteX46" fmla="*/ 8890 w 9908"/>
                <a:gd name="connsiteY46" fmla="*/ 2168 h 10000"/>
                <a:gd name="connsiteX47" fmla="*/ 8907 w 9908"/>
                <a:gd name="connsiteY47" fmla="*/ 2112 h 10000"/>
                <a:gd name="connsiteX48" fmla="*/ 8957 w 9908"/>
                <a:gd name="connsiteY48" fmla="*/ 1753 h 10000"/>
                <a:gd name="connsiteX49" fmla="*/ 8976 w 9908"/>
                <a:gd name="connsiteY49" fmla="*/ 1397 h 10000"/>
                <a:gd name="connsiteX50" fmla="*/ 8976 w 9908"/>
                <a:gd name="connsiteY50" fmla="*/ 1042 h 10000"/>
                <a:gd name="connsiteX51" fmla="*/ 8965 w 9908"/>
                <a:gd name="connsiteY51" fmla="*/ 685 h 10000"/>
                <a:gd name="connsiteX52" fmla="*/ 8928 w 9908"/>
                <a:gd name="connsiteY52" fmla="*/ 330 h 10000"/>
                <a:gd name="connsiteX53" fmla="*/ 8872 w 9908"/>
                <a:gd name="connsiteY53" fmla="*/ 0 h 10000"/>
                <a:gd name="connsiteX54" fmla="*/ 8358 w 9908"/>
                <a:gd name="connsiteY54" fmla="*/ 1925 h 10000"/>
                <a:gd name="connsiteX55" fmla="*/ 8217 w 9908"/>
                <a:gd name="connsiteY55" fmla="*/ 1955 h 10000"/>
                <a:gd name="connsiteX56" fmla="*/ 8086 w 9908"/>
                <a:gd name="connsiteY56" fmla="*/ 2025 h 10000"/>
                <a:gd name="connsiteX57" fmla="*/ 7955 w 9908"/>
                <a:gd name="connsiteY57" fmla="*/ 2112 h 10000"/>
                <a:gd name="connsiteX58" fmla="*/ 7829 w 9908"/>
                <a:gd name="connsiteY58" fmla="*/ 2195 h 10000"/>
                <a:gd name="connsiteX59" fmla="*/ 7706 w 9908"/>
                <a:gd name="connsiteY59" fmla="*/ 2337 h 10000"/>
                <a:gd name="connsiteX60" fmla="*/ 6454 w 9908"/>
                <a:gd name="connsiteY60" fmla="*/ 6569 h 10000"/>
                <a:gd name="connsiteX61" fmla="*/ 6329 w 9908"/>
                <a:gd name="connsiteY61" fmla="*/ 6439 h 10000"/>
                <a:gd name="connsiteX62" fmla="*/ 6223 w 9908"/>
                <a:gd name="connsiteY62" fmla="*/ 6371 h 10000"/>
                <a:gd name="connsiteX63" fmla="*/ 6132 w 9908"/>
                <a:gd name="connsiteY63" fmla="*/ 6284 h 10000"/>
                <a:gd name="connsiteX64" fmla="*/ 6032 w 9908"/>
                <a:gd name="connsiteY64" fmla="*/ 6185 h 10000"/>
                <a:gd name="connsiteX65" fmla="*/ 5945 w 9908"/>
                <a:gd name="connsiteY65" fmla="*/ 6100 h 10000"/>
                <a:gd name="connsiteX66" fmla="*/ 5882 w 9908"/>
                <a:gd name="connsiteY66" fmla="*/ 6000 h 10000"/>
                <a:gd name="connsiteX67" fmla="*/ 5852 w 9908"/>
                <a:gd name="connsiteY67" fmla="*/ 5886 h 10000"/>
                <a:gd name="connsiteX68" fmla="*/ 5731 w 9908"/>
                <a:gd name="connsiteY68" fmla="*/ 5928 h 10000"/>
                <a:gd name="connsiteX69" fmla="*/ 5535 w 9908"/>
                <a:gd name="connsiteY69" fmla="*/ 6013 h 10000"/>
                <a:gd name="connsiteX70" fmla="*/ 5289 w 9908"/>
                <a:gd name="connsiteY70" fmla="*/ 6100 h 10000"/>
                <a:gd name="connsiteX71" fmla="*/ 4996 w 9908"/>
                <a:gd name="connsiteY71" fmla="*/ 6226 h 10000"/>
                <a:gd name="connsiteX72" fmla="*/ 4657 w 9908"/>
                <a:gd name="connsiteY72" fmla="*/ 6355 h 10000"/>
                <a:gd name="connsiteX73" fmla="*/ 4296 w 9908"/>
                <a:gd name="connsiteY73" fmla="*/ 6483 h 10000"/>
                <a:gd name="connsiteX74" fmla="*/ 3925 w 9908"/>
                <a:gd name="connsiteY74" fmla="*/ 6637 h 10000"/>
                <a:gd name="connsiteX75" fmla="*/ 3546 w 9908"/>
                <a:gd name="connsiteY75" fmla="*/ 6781 h 10000"/>
                <a:gd name="connsiteX76" fmla="*/ 3172 w 9908"/>
                <a:gd name="connsiteY76" fmla="*/ 6925 h 10000"/>
                <a:gd name="connsiteX77" fmla="*/ 2823 w 9908"/>
                <a:gd name="connsiteY77" fmla="*/ 7082 h 10000"/>
                <a:gd name="connsiteX78" fmla="*/ 2492 w 9908"/>
                <a:gd name="connsiteY78" fmla="*/ 7208 h 10000"/>
                <a:gd name="connsiteX79" fmla="*/ 2191 w 9908"/>
                <a:gd name="connsiteY79" fmla="*/ 7325 h 10000"/>
                <a:gd name="connsiteX80" fmla="*/ 1946 w 9908"/>
                <a:gd name="connsiteY80" fmla="*/ 7423 h 10000"/>
                <a:gd name="connsiteX81" fmla="*/ 1757 w 9908"/>
                <a:gd name="connsiteY81" fmla="*/ 7480 h 10000"/>
                <a:gd name="connsiteX82" fmla="*/ 1631 w 9908"/>
                <a:gd name="connsiteY82" fmla="*/ 7538 h 10000"/>
                <a:gd name="connsiteX83" fmla="*/ 1592 w 9908"/>
                <a:gd name="connsiteY83" fmla="*/ 7551 h 10000"/>
                <a:gd name="connsiteX84" fmla="*/ 1493 w 9908"/>
                <a:gd name="connsiteY84" fmla="*/ 7480 h 10000"/>
                <a:gd name="connsiteX85" fmla="*/ 1397 w 9908"/>
                <a:gd name="connsiteY85" fmla="*/ 7410 h 10000"/>
                <a:gd name="connsiteX86" fmla="*/ 1312 w 9908"/>
                <a:gd name="connsiteY86" fmla="*/ 7339 h 10000"/>
                <a:gd name="connsiteX87" fmla="*/ 1214 w 9908"/>
                <a:gd name="connsiteY87" fmla="*/ 7254 h 10000"/>
                <a:gd name="connsiteX88" fmla="*/ 1117 w 9908"/>
                <a:gd name="connsiteY88" fmla="*/ 7178 h 10000"/>
                <a:gd name="connsiteX89" fmla="*/ 1019 w 9908"/>
                <a:gd name="connsiteY89" fmla="*/ 7095 h 10000"/>
                <a:gd name="connsiteX90" fmla="*/ 929 w 9908"/>
                <a:gd name="connsiteY90" fmla="*/ 7024 h 10000"/>
                <a:gd name="connsiteX91" fmla="*/ 836 w 9908"/>
                <a:gd name="connsiteY91" fmla="*/ 6941 h 10000"/>
                <a:gd name="connsiteX92" fmla="*/ 739 w 9908"/>
                <a:gd name="connsiteY92" fmla="*/ 6869 h 10000"/>
                <a:gd name="connsiteX93" fmla="*/ 640 w 9908"/>
                <a:gd name="connsiteY93" fmla="*/ 6798 h 10000"/>
                <a:gd name="connsiteX94" fmla="*/ 551 w 9908"/>
                <a:gd name="connsiteY94" fmla="*/ 6711 h 10000"/>
                <a:gd name="connsiteX95" fmla="*/ 452 w 9908"/>
                <a:gd name="connsiteY95" fmla="*/ 6653 h 10000"/>
                <a:gd name="connsiteX96" fmla="*/ 356 w 9908"/>
                <a:gd name="connsiteY96" fmla="*/ 6582 h 10000"/>
                <a:gd name="connsiteX97" fmla="*/ 260 w 9908"/>
                <a:gd name="connsiteY97" fmla="*/ 6511 h 10000"/>
                <a:gd name="connsiteX98" fmla="*/ 161 w 9908"/>
                <a:gd name="connsiteY98" fmla="*/ 6455 h 10000"/>
                <a:gd name="connsiteX99" fmla="*/ 64 w 9908"/>
                <a:gd name="connsiteY99" fmla="*/ 6385 h 10000"/>
                <a:gd name="connsiteX100" fmla="*/ 0 w 9908"/>
                <a:gd name="connsiteY100" fmla="*/ 6551 h 10000"/>
                <a:gd name="connsiteX101" fmla="*/ 15 w 9908"/>
                <a:gd name="connsiteY101" fmla="*/ 6582 h 10000"/>
                <a:gd name="connsiteX102" fmla="*/ 55 w 9908"/>
                <a:gd name="connsiteY102" fmla="*/ 6637 h 10000"/>
                <a:gd name="connsiteX103" fmla="*/ 125 w 9908"/>
                <a:gd name="connsiteY103" fmla="*/ 6698 h 10000"/>
                <a:gd name="connsiteX104" fmla="*/ 209 w 9908"/>
                <a:gd name="connsiteY104" fmla="*/ 6781 h 10000"/>
                <a:gd name="connsiteX105" fmla="*/ 313 w 9908"/>
                <a:gd name="connsiteY105" fmla="*/ 6869 h 10000"/>
                <a:gd name="connsiteX106" fmla="*/ 429 w 9908"/>
                <a:gd name="connsiteY106" fmla="*/ 6967 h 10000"/>
                <a:gd name="connsiteX107" fmla="*/ 538 w 9908"/>
                <a:gd name="connsiteY107" fmla="*/ 7082 h 10000"/>
                <a:gd name="connsiteX108" fmla="*/ 658 w 9908"/>
                <a:gd name="connsiteY108" fmla="*/ 7178 h 10000"/>
                <a:gd name="connsiteX109" fmla="*/ 780 w 9908"/>
                <a:gd name="connsiteY109" fmla="*/ 7296 h 10000"/>
                <a:gd name="connsiteX110" fmla="*/ 891 w 9908"/>
                <a:gd name="connsiteY110" fmla="*/ 7394 h 10000"/>
                <a:gd name="connsiteX111" fmla="*/ 1008 w 9908"/>
                <a:gd name="connsiteY111" fmla="*/ 7480 h 10000"/>
                <a:gd name="connsiteX112" fmla="*/ 1104 w 9908"/>
                <a:gd name="connsiteY112" fmla="*/ 7566 h 10000"/>
                <a:gd name="connsiteX113" fmla="*/ 1181 w 9908"/>
                <a:gd name="connsiteY113" fmla="*/ 7653 h 10000"/>
                <a:gd name="connsiteX114" fmla="*/ 1246 w 9908"/>
                <a:gd name="connsiteY114" fmla="*/ 7694 h 10000"/>
                <a:gd name="connsiteX115" fmla="*/ 1293 w 9908"/>
                <a:gd name="connsiteY115" fmla="*/ 7738 h 10000"/>
                <a:gd name="connsiteX116" fmla="*/ 1306 w 9908"/>
                <a:gd name="connsiteY116" fmla="*/ 7753 h 10000"/>
                <a:gd name="connsiteX117" fmla="*/ 1298 w 9908"/>
                <a:gd name="connsiteY117" fmla="*/ 7753 h 10000"/>
                <a:gd name="connsiteX118" fmla="*/ 1272 w 9908"/>
                <a:gd name="connsiteY118" fmla="*/ 7766 h 10000"/>
                <a:gd name="connsiteX119" fmla="*/ 1246 w 9908"/>
                <a:gd name="connsiteY119" fmla="*/ 7795 h 10000"/>
                <a:gd name="connsiteX120" fmla="*/ 1214 w 9908"/>
                <a:gd name="connsiteY120" fmla="*/ 7836 h 10000"/>
                <a:gd name="connsiteX121" fmla="*/ 1170 w 9908"/>
                <a:gd name="connsiteY121" fmla="*/ 7865 h 10000"/>
                <a:gd name="connsiteX122" fmla="*/ 1133 w 9908"/>
                <a:gd name="connsiteY122" fmla="*/ 7907 h 10000"/>
                <a:gd name="connsiteX123" fmla="*/ 1104 w 9908"/>
                <a:gd name="connsiteY123" fmla="*/ 7950 h 10000"/>
                <a:gd name="connsiteX124" fmla="*/ 1073 w 9908"/>
                <a:gd name="connsiteY124" fmla="*/ 7993 h 10000"/>
                <a:gd name="connsiteX125" fmla="*/ 2946 w 9908"/>
                <a:gd name="connsiteY125" fmla="*/ 9944 h 10000"/>
                <a:gd name="connsiteX126" fmla="*/ 2986 w 9908"/>
                <a:gd name="connsiteY126" fmla="*/ 9987 h 10000"/>
                <a:gd name="connsiteX127" fmla="*/ 3014 w 9908"/>
                <a:gd name="connsiteY127" fmla="*/ 10000 h 10000"/>
                <a:gd name="connsiteX128" fmla="*/ 3047 w 9908"/>
                <a:gd name="connsiteY128" fmla="*/ 10000 h 10000"/>
                <a:gd name="connsiteX129" fmla="*/ 3085 w 9908"/>
                <a:gd name="connsiteY129" fmla="*/ 9928 h 10000"/>
                <a:gd name="connsiteX130" fmla="*/ 1477 w 9908"/>
                <a:gd name="connsiteY130" fmla="*/ 8106 h 10000"/>
                <a:gd name="connsiteX131" fmla="*/ 1586 w 9908"/>
                <a:gd name="connsiteY131" fmla="*/ 8050 h 10000"/>
                <a:gd name="connsiteX132" fmla="*/ 1772 w 9908"/>
                <a:gd name="connsiteY132" fmla="*/ 7963 h 10000"/>
                <a:gd name="connsiteX133" fmla="*/ 2017 w 9908"/>
                <a:gd name="connsiteY133" fmla="*/ 7836 h 10000"/>
                <a:gd name="connsiteX134" fmla="*/ 2313 w 9908"/>
                <a:gd name="connsiteY134" fmla="*/ 7694 h 10000"/>
                <a:gd name="connsiteX135" fmla="*/ 2647 w 9908"/>
                <a:gd name="connsiteY135" fmla="*/ 7551 h 10000"/>
                <a:gd name="connsiteX136" fmla="*/ 3014 w 9908"/>
                <a:gd name="connsiteY136" fmla="*/ 7394 h 10000"/>
                <a:gd name="connsiteX137" fmla="*/ 3403 w 9908"/>
                <a:gd name="connsiteY137" fmla="*/ 7208 h 10000"/>
                <a:gd name="connsiteX138" fmla="*/ 3787 w 9908"/>
                <a:gd name="connsiteY138" fmla="*/ 7038 h 10000"/>
                <a:gd name="connsiteX139" fmla="*/ 4177 w 9908"/>
                <a:gd name="connsiteY139" fmla="*/ 6881 h 10000"/>
                <a:gd name="connsiteX140" fmla="*/ 4544 w 9908"/>
                <a:gd name="connsiteY140" fmla="*/ 6711 h 10000"/>
                <a:gd name="connsiteX141" fmla="*/ 4887 w 9908"/>
                <a:gd name="connsiteY141" fmla="*/ 6569 h 10000"/>
                <a:gd name="connsiteX142" fmla="*/ 5193 w 9908"/>
                <a:gd name="connsiteY142" fmla="*/ 6426 h 10000"/>
                <a:gd name="connsiteX143" fmla="*/ 5457 w 9908"/>
                <a:gd name="connsiteY143" fmla="*/ 6326 h 10000"/>
                <a:gd name="connsiteX144" fmla="*/ 5649 w 9908"/>
                <a:gd name="connsiteY144" fmla="*/ 6226 h 10000"/>
                <a:gd name="connsiteX145" fmla="*/ 5780 w 9908"/>
                <a:gd name="connsiteY145" fmla="*/ 6170 h 10000"/>
                <a:gd name="connsiteX146" fmla="*/ 5822 w 9908"/>
                <a:gd name="connsiteY146" fmla="*/ 6158 h 10000"/>
                <a:gd name="connsiteX147" fmla="*/ 5895 w 9908"/>
                <a:gd name="connsiteY147" fmla="*/ 6255 h 10000"/>
                <a:gd name="connsiteX148" fmla="*/ 5972 w 9908"/>
                <a:gd name="connsiteY148" fmla="*/ 6355 h 10000"/>
                <a:gd name="connsiteX149" fmla="*/ 6056 w 9908"/>
                <a:gd name="connsiteY149" fmla="*/ 6455 h 10000"/>
                <a:gd name="connsiteX150" fmla="*/ 6142 w 9908"/>
                <a:gd name="connsiteY150" fmla="*/ 6569 h 10000"/>
                <a:gd name="connsiteX151" fmla="*/ 6213 w 9908"/>
                <a:gd name="connsiteY151" fmla="*/ 6683 h 10000"/>
                <a:gd name="connsiteX152" fmla="*/ 6290 w 9908"/>
                <a:gd name="connsiteY152" fmla="*/ 6798 h 10000"/>
                <a:gd name="connsiteX153" fmla="*/ 6362 w 9908"/>
                <a:gd name="connsiteY153" fmla="*/ 6910 h 10000"/>
                <a:gd name="connsiteX154" fmla="*/ 6437 w 9908"/>
                <a:gd name="connsiteY154" fmla="*/ 7038 h 10000"/>
                <a:gd name="connsiteX155" fmla="*/ 6432 w 9908"/>
                <a:gd name="connsiteY155" fmla="*/ 7464 h 10000"/>
                <a:gd name="connsiteX156" fmla="*/ 6401 w 9908"/>
                <a:gd name="connsiteY156" fmla="*/ 7865 h 10000"/>
                <a:gd name="connsiteX157" fmla="*/ 6362 w 9908"/>
                <a:gd name="connsiteY157" fmla="*/ 8279 h 10000"/>
                <a:gd name="connsiteX158" fmla="*/ 6329 w 9908"/>
                <a:gd name="connsiteY158" fmla="*/ 8649 h 10000"/>
                <a:gd name="connsiteX159" fmla="*/ 6278 w 9908"/>
                <a:gd name="connsiteY159" fmla="*/ 8519 h 10000"/>
                <a:gd name="connsiteX160" fmla="*/ 6223 w 9908"/>
                <a:gd name="connsiteY160" fmla="*/ 8391 h 10000"/>
                <a:gd name="connsiteX161" fmla="*/ 6177 w 9908"/>
                <a:gd name="connsiteY161" fmla="*/ 8263 h 10000"/>
                <a:gd name="connsiteX162" fmla="*/ 6132 w 9908"/>
                <a:gd name="connsiteY162" fmla="*/ 8146 h 10000"/>
                <a:gd name="connsiteX163" fmla="*/ 6080 w 9908"/>
                <a:gd name="connsiteY163" fmla="*/ 8020 h 10000"/>
                <a:gd name="connsiteX164" fmla="*/ 6032 w 9908"/>
                <a:gd name="connsiteY164" fmla="*/ 7907 h 10000"/>
                <a:gd name="connsiteX165" fmla="*/ 5979 w 9908"/>
                <a:gd name="connsiteY165" fmla="*/ 7795 h 10000"/>
                <a:gd name="connsiteX166" fmla="*/ 5918 w 9908"/>
                <a:gd name="connsiteY166" fmla="*/ 7694 h 10000"/>
                <a:gd name="connsiteX167" fmla="*/ 5967 w 9908"/>
                <a:gd name="connsiteY167" fmla="*/ 7694 h 10000"/>
                <a:gd name="connsiteX168" fmla="*/ 6015 w 9908"/>
                <a:gd name="connsiteY168" fmla="*/ 7738 h 10000"/>
                <a:gd name="connsiteX169" fmla="*/ 6063 w 9908"/>
                <a:gd name="connsiteY169" fmla="*/ 7808 h 10000"/>
                <a:gd name="connsiteX170" fmla="*/ 6104 w 9908"/>
                <a:gd name="connsiteY170" fmla="*/ 7895 h 10000"/>
                <a:gd name="connsiteX171" fmla="*/ 6155 w 9908"/>
                <a:gd name="connsiteY171" fmla="*/ 7980 h 10000"/>
                <a:gd name="connsiteX172" fmla="*/ 6201 w 9908"/>
                <a:gd name="connsiteY172" fmla="*/ 8007 h 10000"/>
                <a:gd name="connsiteX173" fmla="*/ 6248 w 9908"/>
                <a:gd name="connsiteY173" fmla="*/ 8007 h 10000"/>
                <a:gd name="connsiteX174" fmla="*/ 6301 w 9908"/>
                <a:gd name="connsiteY174" fmla="*/ 7950 h 10000"/>
                <a:gd name="connsiteX175" fmla="*/ 6256 w 9908"/>
                <a:gd name="connsiteY175" fmla="*/ 7753 h 10000"/>
                <a:gd name="connsiteX176" fmla="*/ 6195 w 9908"/>
                <a:gd name="connsiteY176" fmla="*/ 7566 h 10000"/>
                <a:gd name="connsiteX177" fmla="*/ 6132 w 9908"/>
                <a:gd name="connsiteY177" fmla="*/ 7410 h 10000"/>
                <a:gd name="connsiteX178" fmla="*/ 6056 w 9908"/>
                <a:gd name="connsiteY178" fmla="*/ 7239 h 10000"/>
                <a:gd name="connsiteX179" fmla="*/ 5979 w 9908"/>
                <a:gd name="connsiteY179" fmla="*/ 7095 h 10000"/>
                <a:gd name="connsiteX180" fmla="*/ 5895 w 9908"/>
                <a:gd name="connsiteY180" fmla="*/ 6967 h 10000"/>
                <a:gd name="connsiteX181" fmla="*/ 5812 w 9908"/>
                <a:gd name="connsiteY181" fmla="*/ 6854 h 10000"/>
                <a:gd name="connsiteX182" fmla="*/ 5731 w 9908"/>
                <a:gd name="connsiteY182" fmla="*/ 6753 h 10000"/>
                <a:gd name="connsiteX183" fmla="*/ 5785 w 9908"/>
                <a:gd name="connsiteY183" fmla="*/ 6766 h 10000"/>
                <a:gd name="connsiteX184" fmla="*/ 5841 w 9908"/>
                <a:gd name="connsiteY184" fmla="*/ 6781 h 10000"/>
                <a:gd name="connsiteX185" fmla="*/ 5895 w 9908"/>
                <a:gd name="connsiteY185" fmla="*/ 6811 h 10000"/>
                <a:gd name="connsiteX186" fmla="*/ 5950 w 9908"/>
                <a:gd name="connsiteY186" fmla="*/ 6854 h 10000"/>
                <a:gd name="connsiteX187" fmla="*/ 6008 w 9908"/>
                <a:gd name="connsiteY187" fmla="*/ 6881 h 10000"/>
                <a:gd name="connsiteX188" fmla="*/ 6063 w 9908"/>
                <a:gd name="connsiteY188" fmla="*/ 6925 h 10000"/>
                <a:gd name="connsiteX189" fmla="*/ 6110 w 9908"/>
                <a:gd name="connsiteY189" fmla="*/ 6981 h 10000"/>
                <a:gd name="connsiteX190" fmla="*/ 6161 w 9908"/>
                <a:gd name="connsiteY190" fmla="*/ 7038 h 10000"/>
                <a:gd name="connsiteX191" fmla="*/ 6189 w 9908"/>
                <a:gd name="connsiteY191" fmla="*/ 7053 h 10000"/>
                <a:gd name="connsiteX192" fmla="*/ 6213 w 9908"/>
                <a:gd name="connsiteY192" fmla="*/ 7108 h 10000"/>
                <a:gd name="connsiteX193" fmla="*/ 6243 w 9908"/>
                <a:gd name="connsiteY193" fmla="*/ 7178 h 10000"/>
                <a:gd name="connsiteX194" fmla="*/ 6262 w 9908"/>
                <a:gd name="connsiteY194" fmla="*/ 7225 h 10000"/>
                <a:gd name="connsiteX195" fmla="*/ 6290 w 9908"/>
                <a:gd name="connsiteY195" fmla="*/ 7296 h 10000"/>
                <a:gd name="connsiteX196" fmla="*/ 6316 w 9908"/>
                <a:gd name="connsiteY196" fmla="*/ 7310 h 10000"/>
                <a:gd name="connsiteX197" fmla="*/ 6344 w 9908"/>
                <a:gd name="connsiteY197" fmla="*/ 7296 h 10000"/>
                <a:gd name="connsiteX198" fmla="*/ 6382 w 9908"/>
                <a:gd name="connsiteY198" fmla="*/ 7225 h 10000"/>
                <a:gd name="connsiteX199" fmla="*/ 6334 w 9908"/>
                <a:gd name="connsiteY199" fmla="*/ 7082 h 10000"/>
                <a:gd name="connsiteX200" fmla="*/ 6278 w 9908"/>
                <a:gd name="connsiteY200" fmla="*/ 6967 h 10000"/>
                <a:gd name="connsiteX201" fmla="*/ 6213 w 9908"/>
                <a:gd name="connsiteY201" fmla="*/ 6869 h 10000"/>
                <a:gd name="connsiteX202" fmla="*/ 6155 w 9908"/>
                <a:gd name="connsiteY202" fmla="*/ 6781 h 10000"/>
                <a:gd name="connsiteX203" fmla="*/ 6080 w 9908"/>
                <a:gd name="connsiteY203" fmla="*/ 6711 h 10000"/>
                <a:gd name="connsiteX204" fmla="*/ 6015 w 9908"/>
                <a:gd name="connsiteY204" fmla="*/ 6669 h 10000"/>
                <a:gd name="connsiteX205" fmla="*/ 5940 w 9908"/>
                <a:gd name="connsiteY205" fmla="*/ 6597 h 10000"/>
                <a:gd name="connsiteX206" fmla="*/ 5870 w 9908"/>
                <a:gd name="connsiteY206" fmla="*/ 6551 h 10000"/>
                <a:gd name="connsiteX207" fmla="*/ 5828 w 9908"/>
                <a:gd name="connsiteY207" fmla="*/ 6511 h 10000"/>
                <a:gd name="connsiteX208" fmla="*/ 5780 w 9908"/>
                <a:gd name="connsiteY208" fmla="*/ 6496 h 10000"/>
                <a:gd name="connsiteX209" fmla="*/ 5738 w 9908"/>
                <a:gd name="connsiteY209" fmla="*/ 6496 h 10000"/>
                <a:gd name="connsiteX210" fmla="*/ 5702 w 9908"/>
                <a:gd name="connsiteY210" fmla="*/ 6569 h 10000"/>
                <a:gd name="connsiteX211" fmla="*/ 5702 w 9908"/>
                <a:gd name="connsiteY211" fmla="*/ 6610 h 10000"/>
                <a:gd name="connsiteX212" fmla="*/ 5709 w 9908"/>
                <a:gd name="connsiteY212" fmla="*/ 6669 h 10000"/>
                <a:gd name="connsiteX213" fmla="*/ 5714 w 9908"/>
                <a:gd name="connsiteY213" fmla="*/ 6698 h 10000"/>
                <a:gd name="connsiteX214" fmla="*/ 5731 w 9908"/>
                <a:gd name="connsiteY214" fmla="*/ 6724 h 10000"/>
                <a:gd name="connsiteX215" fmla="*/ 5684 w 9908"/>
                <a:gd name="connsiteY215" fmla="*/ 6766 h 10000"/>
                <a:gd name="connsiteX216" fmla="*/ 5624 w 9908"/>
                <a:gd name="connsiteY216" fmla="*/ 6781 h 10000"/>
                <a:gd name="connsiteX217" fmla="*/ 5584 w 9908"/>
                <a:gd name="connsiteY217" fmla="*/ 6811 h 10000"/>
                <a:gd name="connsiteX218" fmla="*/ 5579 w 9908"/>
                <a:gd name="connsiteY218" fmla="*/ 6941 h 10000"/>
                <a:gd name="connsiteX219" fmla="*/ 5636 w 9908"/>
                <a:gd name="connsiteY219" fmla="*/ 6995 h 10000"/>
                <a:gd name="connsiteX220" fmla="*/ 5690 w 9908"/>
                <a:gd name="connsiteY220" fmla="*/ 7038 h 10000"/>
                <a:gd name="connsiteX221" fmla="*/ 5743 w 9908"/>
                <a:gd name="connsiteY221" fmla="*/ 7095 h 10000"/>
                <a:gd name="connsiteX222" fmla="*/ 5803 w 9908"/>
                <a:gd name="connsiteY222" fmla="*/ 7123 h 10000"/>
                <a:gd name="connsiteX223" fmla="*/ 5852 w 9908"/>
                <a:gd name="connsiteY223" fmla="*/ 7178 h 10000"/>
                <a:gd name="connsiteX224" fmla="*/ 5912 w 9908"/>
                <a:gd name="connsiteY224" fmla="*/ 7239 h 10000"/>
                <a:gd name="connsiteX225" fmla="*/ 5962 w 9908"/>
                <a:gd name="connsiteY225" fmla="*/ 7325 h 10000"/>
                <a:gd name="connsiteX226" fmla="*/ 6008 w 9908"/>
                <a:gd name="connsiteY226" fmla="*/ 7410 h 10000"/>
                <a:gd name="connsiteX227" fmla="*/ 5967 w 9908"/>
                <a:gd name="connsiteY227" fmla="*/ 7423 h 10000"/>
                <a:gd name="connsiteX228" fmla="*/ 5918 w 9908"/>
                <a:gd name="connsiteY228" fmla="*/ 7423 h 10000"/>
                <a:gd name="connsiteX229" fmla="*/ 5876 w 9908"/>
                <a:gd name="connsiteY229" fmla="*/ 7410 h 10000"/>
                <a:gd name="connsiteX230" fmla="*/ 5828 w 9908"/>
                <a:gd name="connsiteY230" fmla="*/ 7367 h 10000"/>
                <a:gd name="connsiteX231" fmla="*/ 5780 w 9908"/>
                <a:gd name="connsiteY231" fmla="*/ 7339 h 10000"/>
                <a:gd name="connsiteX232" fmla="*/ 5731 w 9908"/>
                <a:gd name="connsiteY232" fmla="*/ 7325 h 10000"/>
                <a:gd name="connsiteX233" fmla="*/ 5690 w 9908"/>
                <a:gd name="connsiteY233" fmla="*/ 7353 h 10000"/>
                <a:gd name="connsiteX234" fmla="*/ 5642 w 9908"/>
                <a:gd name="connsiteY234" fmla="*/ 7410 h 10000"/>
                <a:gd name="connsiteX235" fmla="*/ 5659 w 9908"/>
                <a:gd name="connsiteY235" fmla="*/ 7580 h 10000"/>
                <a:gd name="connsiteX236" fmla="*/ 5702 w 9908"/>
                <a:gd name="connsiteY236" fmla="*/ 7738 h 10000"/>
                <a:gd name="connsiteX237" fmla="*/ 5749 w 9908"/>
                <a:gd name="connsiteY237" fmla="*/ 7850 h 10000"/>
                <a:gd name="connsiteX238" fmla="*/ 5812 w 9908"/>
                <a:gd name="connsiteY238" fmla="*/ 7963 h 10000"/>
                <a:gd name="connsiteX239" fmla="*/ 5870 w 9908"/>
                <a:gd name="connsiteY239" fmla="*/ 8078 h 10000"/>
                <a:gd name="connsiteX240" fmla="*/ 5934 w 9908"/>
                <a:gd name="connsiteY240" fmla="*/ 8206 h 10000"/>
                <a:gd name="connsiteX241" fmla="*/ 5979 w 9908"/>
                <a:gd name="connsiteY241" fmla="*/ 8376 h 10000"/>
                <a:gd name="connsiteX242" fmla="*/ 6020 w 9908"/>
                <a:gd name="connsiteY242" fmla="*/ 8547 h 10000"/>
                <a:gd name="connsiteX243" fmla="*/ 5912 w 9908"/>
                <a:gd name="connsiteY243" fmla="*/ 8606 h 10000"/>
                <a:gd name="connsiteX244" fmla="*/ 5791 w 9908"/>
                <a:gd name="connsiteY244" fmla="*/ 8664 h 10000"/>
                <a:gd name="connsiteX245" fmla="*/ 5684 w 9908"/>
                <a:gd name="connsiteY245" fmla="*/ 8750 h 10000"/>
                <a:gd name="connsiteX246" fmla="*/ 5574 w 9908"/>
                <a:gd name="connsiteY246" fmla="*/ 8835 h 10000"/>
                <a:gd name="connsiteX247" fmla="*/ 5463 w 9908"/>
                <a:gd name="connsiteY247" fmla="*/ 8920 h 10000"/>
                <a:gd name="connsiteX248" fmla="*/ 5347 w 9908"/>
                <a:gd name="connsiteY248" fmla="*/ 8977 h 10000"/>
                <a:gd name="connsiteX249" fmla="*/ 5232 w 9908"/>
                <a:gd name="connsiteY249" fmla="*/ 9033 h 10000"/>
                <a:gd name="connsiteX250" fmla="*/ 5122 w 9908"/>
                <a:gd name="connsiteY250" fmla="*/ 9048 h 10000"/>
                <a:gd name="connsiteX251" fmla="*/ 5144 w 9908"/>
                <a:gd name="connsiteY251" fmla="*/ 8693 h 10000"/>
                <a:gd name="connsiteX252" fmla="*/ 5155 w 9908"/>
                <a:gd name="connsiteY252" fmla="*/ 8292 h 10000"/>
                <a:gd name="connsiteX253" fmla="*/ 5144 w 9908"/>
                <a:gd name="connsiteY253" fmla="*/ 7907 h 10000"/>
                <a:gd name="connsiteX254" fmla="*/ 5122 w 9908"/>
                <a:gd name="connsiteY254" fmla="*/ 7551 h 10000"/>
                <a:gd name="connsiteX255" fmla="*/ 5089 w 9908"/>
                <a:gd name="connsiteY255" fmla="*/ 7437 h 10000"/>
                <a:gd name="connsiteX256" fmla="*/ 5060 w 9908"/>
                <a:gd name="connsiteY256" fmla="*/ 7310 h 10000"/>
                <a:gd name="connsiteX257" fmla="*/ 5025 w 9908"/>
                <a:gd name="connsiteY257" fmla="*/ 7194 h 10000"/>
                <a:gd name="connsiteX258" fmla="*/ 4971 w 9908"/>
                <a:gd name="connsiteY258" fmla="*/ 7151 h 10000"/>
                <a:gd name="connsiteX259" fmla="*/ 4914 w 9908"/>
                <a:gd name="connsiteY259" fmla="*/ 7394 h 10000"/>
                <a:gd name="connsiteX260" fmla="*/ 4881 w 9908"/>
                <a:gd name="connsiteY260" fmla="*/ 7639 h 10000"/>
                <a:gd name="connsiteX261" fmla="*/ 4843 w 9908"/>
                <a:gd name="connsiteY261" fmla="*/ 7879 h 10000"/>
                <a:gd name="connsiteX262" fmla="*/ 4781 w 9908"/>
                <a:gd name="connsiteY262" fmla="*/ 8106 h 10000"/>
                <a:gd name="connsiteX263" fmla="*/ 4544 w 9908"/>
                <a:gd name="connsiteY263" fmla="*/ 7151 h 10000"/>
                <a:gd name="connsiteX264" fmla="*/ 4472 w 9908"/>
                <a:gd name="connsiteY264" fmla="*/ 7151 h 10000"/>
                <a:gd name="connsiteX265" fmla="*/ 4472 w 9908"/>
                <a:gd name="connsiteY265" fmla="*/ 7310 h 10000"/>
                <a:gd name="connsiteX266" fmla="*/ 4523 w 9908"/>
                <a:gd name="connsiteY266" fmla="*/ 7480 h 10000"/>
                <a:gd name="connsiteX267" fmla="*/ 4564 w 9908"/>
                <a:gd name="connsiteY267" fmla="*/ 7666 h 10000"/>
                <a:gd name="connsiteX268" fmla="*/ 4596 w 9908"/>
                <a:gd name="connsiteY268" fmla="*/ 7850 h 10000"/>
                <a:gd name="connsiteX269" fmla="*/ 4633 w 9908"/>
                <a:gd name="connsiteY269" fmla="*/ 8050 h 10000"/>
                <a:gd name="connsiteX270" fmla="*/ 4663 w 9908"/>
                <a:gd name="connsiteY270" fmla="*/ 8221 h 10000"/>
                <a:gd name="connsiteX271" fmla="*/ 4694 w 9908"/>
                <a:gd name="connsiteY271" fmla="*/ 8418 h 10000"/>
                <a:gd name="connsiteX272" fmla="*/ 4714 w 9908"/>
                <a:gd name="connsiteY272" fmla="*/ 8635 h 10000"/>
                <a:gd name="connsiteX273" fmla="*/ 4736 w 9908"/>
                <a:gd name="connsiteY273" fmla="*/ 8835 h 10000"/>
                <a:gd name="connsiteX274" fmla="*/ 4789 w 9908"/>
                <a:gd name="connsiteY274" fmla="*/ 8805 h 10000"/>
                <a:gd name="connsiteX275" fmla="*/ 4838 w 9908"/>
                <a:gd name="connsiteY275" fmla="*/ 8723 h 10000"/>
                <a:gd name="connsiteX276" fmla="*/ 4875 w 9908"/>
                <a:gd name="connsiteY276" fmla="*/ 8635 h 10000"/>
                <a:gd name="connsiteX277" fmla="*/ 4908 w 9908"/>
                <a:gd name="connsiteY277" fmla="*/ 8534 h 10000"/>
                <a:gd name="connsiteX278" fmla="*/ 4931 w 9908"/>
                <a:gd name="connsiteY278" fmla="*/ 8418 h 10000"/>
                <a:gd name="connsiteX279" fmla="*/ 4961 w 9908"/>
                <a:gd name="connsiteY279" fmla="*/ 8292 h 10000"/>
                <a:gd name="connsiteX280" fmla="*/ 4980 w 9908"/>
                <a:gd name="connsiteY280" fmla="*/ 8178 h 10000"/>
                <a:gd name="connsiteX281" fmla="*/ 5002 w 9908"/>
                <a:gd name="connsiteY281" fmla="*/ 8066 h 10000"/>
                <a:gd name="connsiteX282" fmla="*/ 5025 w 9908"/>
                <a:gd name="connsiteY282" fmla="*/ 8178 h 10000"/>
                <a:gd name="connsiteX283" fmla="*/ 5014 w 9908"/>
                <a:gd name="connsiteY283" fmla="*/ 8432 h 10000"/>
                <a:gd name="connsiteX284" fmla="*/ 4986 w 9908"/>
                <a:gd name="connsiteY284" fmla="*/ 8705 h 10000"/>
                <a:gd name="connsiteX285" fmla="*/ 4961 w 9908"/>
                <a:gd name="connsiteY285" fmla="*/ 8948 h 10000"/>
                <a:gd name="connsiteX286" fmla="*/ 4914 w 9908"/>
                <a:gd name="connsiteY286" fmla="*/ 9205 h 10000"/>
                <a:gd name="connsiteX287" fmla="*/ 4875 w 9908"/>
                <a:gd name="connsiteY287" fmla="*/ 9459 h 10000"/>
                <a:gd name="connsiteX288" fmla="*/ 4833 w 9908"/>
                <a:gd name="connsiteY288" fmla="*/ 9703 h 10000"/>
                <a:gd name="connsiteX289" fmla="*/ 5049 w 9908"/>
                <a:gd name="connsiteY289" fmla="*/ 9861 h 10000"/>
                <a:gd name="connsiteX290" fmla="*/ 5066 w 9908"/>
                <a:gd name="connsiteY290" fmla="*/ 9673 h 10000"/>
                <a:gd name="connsiteX291" fmla="*/ 5089 w 9908"/>
                <a:gd name="connsiteY291" fmla="*/ 9516 h 10000"/>
                <a:gd name="connsiteX292" fmla="*/ 5214 w 9908"/>
                <a:gd name="connsiteY292" fmla="*/ 9474 h 10000"/>
                <a:gd name="connsiteX293" fmla="*/ 5347 w 9908"/>
                <a:gd name="connsiteY293" fmla="*/ 9389 h 10000"/>
                <a:gd name="connsiteX294" fmla="*/ 5479 w 9908"/>
                <a:gd name="connsiteY294" fmla="*/ 9304 h 10000"/>
                <a:gd name="connsiteX295" fmla="*/ 5612 w 9908"/>
                <a:gd name="connsiteY295" fmla="*/ 9233 h 10000"/>
                <a:gd name="connsiteX296" fmla="*/ 5743 w 9908"/>
                <a:gd name="connsiteY296" fmla="*/ 9148 h 10000"/>
                <a:gd name="connsiteX297" fmla="*/ 5870 w 9908"/>
                <a:gd name="connsiteY297" fmla="*/ 9063 h 10000"/>
                <a:gd name="connsiteX298" fmla="*/ 6003 w 9908"/>
                <a:gd name="connsiteY298" fmla="*/ 8977 h 10000"/>
                <a:gd name="connsiteX299" fmla="*/ 6132 w 9908"/>
                <a:gd name="connsiteY299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141 w 10030"/>
                <a:gd name="connsiteY31" fmla="*/ 3448 h 10000"/>
                <a:gd name="connsiteX32" fmla="*/ 9281 w 10030"/>
                <a:gd name="connsiteY32" fmla="*/ 3577 h 10000"/>
                <a:gd name="connsiteX33" fmla="*/ 9450 w 10030"/>
                <a:gd name="connsiteY33" fmla="*/ 3690 h 10000"/>
                <a:gd name="connsiteX34" fmla="*/ 9550 w 10030"/>
                <a:gd name="connsiteY34" fmla="*/ 3749 h 10000"/>
                <a:gd name="connsiteX35" fmla="*/ 9643 w 10030"/>
                <a:gd name="connsiteY35" fmla="*/ 3765 h 10000"/>
                <a:gd name="connsiteX36" fmla="*/ 9734 w 10030"/>
                <a:gd name="connsiteY36" fmla="*/ 3778 h 10000"/>
                <a:gd name="connsiteX37" fmla="*/ 9827 w 10030"/>
                <a:gd name="connsiteY37" fmla="*/ 3778 h 10000"/>
                <a:gd name="connsiteX38" fmla="*/ 10000 w 10030"/>
                <a:gd name="connsiteY38" fmla="*/ 3703 h 10000"/>
                <a:gd name="connsiteX39" fmla="*/ 9134 w 10030"/>
                <a:gd name="connsiteY39" fmla="*/ 2763 h 10000"/>
                <a:gd name="connsiteX40" fmla="*/ 9011 w 10030"/>
                <a:gd name="connsiteY40" fmla="*/ 2593 h 10000"/>
                <a:gd name="connsiteX41" fmla="*/ 8959 w 10030"/>
                <a:gd name="connsiteY41" fmla="*/ 2478 h 10000"/>
                <a:gd name="connsiteX42" fmla="*/ 8913 w 10030"/>
                <a:gd name="connsiteY42" fmla="*/ 2351 h 10000"/>
                <a:gd name="connsiteX43" fmla="*/ 8936 w 10030"/>
                <a:gd name="connsiteY43" fmla="*/ 2295 h 10000"/>
                <a:gd name="connsiteX44" fmla="*/ 8954 w 10030"/>
                <a:gd name="connsiteY44" fmla="*/ 2238 h 10000"/>
                <a:gd name="connsiteX45" fmla="*/ 8973 w 10030"/>
                <a:gd name="connsiteY45" fmla="*/ 2168 h 10000"/>
                <a:gd name="connsiteX46" fmla="*/ 8990 w 10030"/>
                <a:gd name="connsiteY46" fmla="*/ 2112 h 10000"/>
                <a:gd name="connsiteX47" fmla="*/ 9040 w 10030"/>
                <a:gd name="connsiteY47" fmla="*/ 1753 h 10000"/>
                <a:gd name="connsiteX48" fmla="*/ 9059 w 10030"/>
                <a:gd name="connsiteY48" fmla="*/ 1397 h 10000"/>
                <a:gd name="connsiteX49" fmla="*/ 9059 w 10030"/>
                <a:gd name="connsiteY49" fmla="*/ 1042 h 10000"/>
                <a:gd name="connsiteX50" fmla="*/ 9048 w 10030"/>
                <a:gd name="connsiteY50" fmla="*/ 685 h 10000"/>
                <a:gd name="connsiteX51" fmla="*/ 9011 w 10030"/>
                <a:gd name="connsiteY51" fmla="*/ 330 h 10000"/>
                <a:gd name="connsiteX52" fmla="*/ 8954 w 10030"/>
                <a:gd name="connsiteY52" fmla="*/ 0 h 10000"/>
                <a:gd name="connsiteX53" fmla="*/ 8436 w 10030"/>
                <a:gd name="connsiteY53" fmla="*/ 1925 h 10000"/>
                <a:gd name="connsiteX54" fmla="*/ 8293 w 10030"/>
                <a:gd name="connsiteY54" fmla="*/ 1955 h 10000"/>
                <a:gd name="connsiteX55" fmla="*/ 8161 w 10030"/>
                <a:gd name="connsiteY55" fmla="*/ 2025 h 10000"/>
                <a:gd name="connsiteX56" fmla="*/ 8029 w 10030"/>
                <a:gd name="connsiteY56" fmla="*/ 2112 h 10000"/>
                <a:gd name="connsiteX57" fmla="*/ 7902 w 10030"/>
                <a:gd name="connsiteY57" fmla="*/ 2195 h 10000"/>
                <a:gd name="connsiteX58" fmla="*/ 7778 w 10030"/>
                <a:gd name="connsiteY58" fmla="*/ 2337 h 10000"/>
                <a:gd name="connsiteX59" fmla="*/ 6514 w 10030"/>
                <a:gd name="connsiteY59" fmla="*/ 6569 h 10000"/>
                <a:gd name="connsiteX60" fmla="*/ 6388 w 10030"/>
                <a:gd name="connsiteY60" fmla="*/ 6439 h 10000"/>
                <a:gd name="connsiteX61" fmla="*/ 6281 w 10030"/>
                <a:gd name="connsiteY61" fmla="*/ 6371 h 10000"/>
                <a:gd name="connsiteX62" fmla="*/ 6189 w 10030"/>
                <a:gd name="connsiteY62" fmla="*/ 6284 h 10000"/>
                <a:gd name="connsiteX63" fmla="*/ 6088 w 10030"/>
                <a:gd name="connsiteY63" fmla="*/ 6185 h 10000"/>
                <a:gd name="connsiteX64" fmla="*/ 6000 w 10030"/>
                <a:gd name="connsiteY64" fmla="*/ 6100 h 10000"/>
                <a:gd name="connsiteX65" fmla="*/ 5937 w 10030"/>
                <a:gd name="connsiteY65" fmla="*/ 6000 h 10000"/>
                <a:gd name="connsiteX66" fmla="*/ 5906 w 10030"/>
                <a:gd name="connsiteY66" fmla="*/ 5886 h 10000"/>
                <a:gd name="connsiteX67" fmla="*/ 5784 w 10030"/>
                <a:gd name="connsiteY67" fmla="*/ 5928 h 10000"/>
                <a:gd name="connsiteX68" fmla="*/ 5586 w 10030"/>
                <a:gd name="connsiteY68" fmla="*/ 6013 h 10000"/>
                <a:gd name="connsiteX69" fmla="*/ 5338 w 10030"/>
                <a:gd name="connsiteY69" fmla="*/ 6100 h 10000"/>
                <a:gd name="connsiteX70" fmla="*/ 5042 w 10030"/>
                <a:gd name="connsiteY70" fmla="*/ 6226 h 10000"/>
                <a:gd name="connsiteX71" fmla="*/ 4700 w 10030"/>
                <a:gd name="connsiteY71" fmla="*/ 6355 h 10000"/>
                <a:gd name="connsiteX72" fmla="*/ 4336 w 10030"/>
                <a:gd name="connsiteY72" fmla="*/ 6483 h 10000"/>
                <a:gd name="connsiteX73" fmla="*/ 3961 w 10030"/>
                <a:gd name="connsiteY73" fmla="*/ 6637 h 10000"/>
                <a:gd name="connsiteX74" fmla="*/ 3579 w 10030"/>
                <a:gd name="connsiteY74" fmla="*/ 6781 h 10000"/>
                <a:gd name="connsiteX75" fmla="*/ 3201 w 10030"/>
                <a:gd name="connsiteY75" fmla="*/ 6925 h 10000"/>
                <a:gd name="connsiteX76" fmla="*/ 2849 w 10030"/>
                <a:gd name="connsiteY76" fmla="*/ 7082 h 10000"/>
                <a:gd name="connsiteX77" fmla="*/ 2515 w 10030"/>
                <a:gd name="connsiteY77" fmla="*/ 7208 h 10000"/>
                <a:gd name="connsiteX78" fmla="*/ 2211 w 10030"/>
                <a:gd name="connsiteY78" fmla="*/ 7325 h 10000"/>
                <a:gd name="connsiteX79" fmla="*/ 1964 w 10030"/>
                <a:gd name="connsiteY79" fmla="*/ 7423 h 10000"/>
                <a:gd name="connsiteX80" fmla="*/ 1773 w 10030"/>
                <a:gd name="connsiteY80" fmla="*/ 7480 h 10000"/>
                <a:gd name="connsiteX81" fmla="*/ 1646 w 10030"/>
                <a:gd name="connsiteY81" fmla="*/ 7538 h 10000"/>
                <a:gd name="connsiteX82" fmla="*/ 1607 w 10030"/>
                <a:gd name="connsiteY82" fmla="*/ 7551 h 10000"/>
                <a:gd name="connsiteX83" fmla="*/ 1507 w 10030"/>
                <a:gd name="connsiteY83" fmla="*/ 7480 h 10000"/>
                <a:gd name="connsiteX84" fmla="*/ 1410 w 10030"/>
                <a:gd name="connsiteY84" fmla="*/ 7410 h 10000"/>
                <a:gd name="connsiteX85" fmla="*/ 1324 w 10030"/>
                <a:gd name="connsiteY85" fmla="*/ 7339 h 10000"/>
                <a:gd name="connsiteX86" fmla="*/ 1225 w 10030"/>
                <a:gd name="connsiteY86" fmla="*/ 7254 h 10000"/>
                <a:gd name="connsiteX87" fmla="*/ 1127 w 10030"/>
                <a:gd name="connsiteY87" fmla="*/ 7178 h 10000"/>
                <a:gd name="connsiteX88" fmla="*/ 1028 w 10030"/>
                <a:gd name="connsiteY88" fmla="*/ 7095 h 10000"/>
                <a:gd name="connsiteX89" fmla="*/ 938 w 10030"/>
                <a:gd name="connsiteY89" fmla="*/ 7024 h 10000"/>
                <a:gd name="connsiteX90" fmla="*/ 844 w 10030"/>
                <a:gd name="connsiteY90" fmla="*/ 6941 h 10000"/>
                <a:gd name="connsiteX91" fmla="*/ 746 w 10030"/>
                <a:gd name="connsiteY91" fmla="*/ 6869 h 10000"/>
                <a:gd name="connsiteX92" fmla="*/ 646 w 10030"/>
                <a:gd name="connsiteY92" fmla="*/ 6798 h 10000"/>
                <a:gd name="connsiteX93" fmla="*/ 556 w 10030"/>
                <a:gd name="connsiteY93" fmla="*/ 6711 h 10000"/>
                <a:gd name="connsiteX94" fmla="*/ 456 w 10030"/>
                <a:gd name="connsiteY94" fmla="*/ 6653 h 10000"/>
                <a:gd name="connsiteX95" fmla="*/ 359 w 10030"/>
                <a:gd name="connsiteY95" fmla="*/ 6582 h 10000"/>
                <a:gd name="connsiteX96" fmla="*/ 262 w 10030"/>
                <a:gd name="connsiteY96" fmla="*/ 6511 h 10000"/>
                <a:gd name="connsiteX97" fmla="*/ 162 w 10030"/>
                <a:gd name="connsiteY97" fmla="*/ 6455 h 10000"/>
                <a:gd name="connsiteX98" fmla="*/ 65 w 10030"/>
                <a:gd name="connsiteY98" fmla="*/ 6385 h 10000"/>
                <a:gd name="connsiteX99" fmla="*/ 0 w 10030"/>
                <a:gd name="connsiteY99" fmla="*/ 6551 h 10000"/>
                <a:gd name="connsiteX100" fmla="*/ 15 w 10030"/>
                <a:gd name="connsiteY100" fmla="*/ 6582 h 10000"/>
                <a:gd name="connsiteX101" fmla="*/ 56 w 10030"/>
                <a:gd name="connsiteY101" fmla="*/ 6637 h 10000"/>
                <a:gd name="connsiteX102" fmla="*/ 126 w 10030"/>
                <a:gd name="connsiteY102" fmla="*/ 6698 h 10000"/>
                <a:gd name="connsiteX103" fmla="*/ 211 w 10030"/>
                <a:gd name="connsiteY103" fmla="*/ 6781 h 10000"/>
                <a:gd name="connsiteX104" fmla="*/ 316 w 10030"/>
                <a:gd name="connsiteY104" fmla="*/ 6869 h 10000"/>
                <a:gd name="connsiteX105" fmla="*/ 433 w 10030"/>
                <a:gd name="connsiteY105" fmla="*/ 6967 h 10000"/>
                <a:gd name="connsiteX106" fmla="*/ 543 w 10030"/>
                <a:gd name="connsiteY106" fmla="*/ 7082 h 10000"/>
                <a:gd name="connsiteX107" fmla="*/ 664 w 10030"/>
                <a:gd name="connsiteY107" fmla="*/ 7178 h 10000"/>
                <a:gd name="connsiteX108" fmla="*/ 787 w 10030"/>
                <a:gd name="connsiteY108" fmla="*/ 7296 h 10000"/>
                <a:gd name="connsiteX109" fmla="*/ 899 w 10030"/>
                <a:gd name="connsiteY109" fmla="*/ 7394 h 10000"/>
                <a:gd name="connsiteX110" fmla="*/ 1017 w 10030"/>
                <a:gd name="connsiteY110" fmla="*/ 7480 h 10000"/>
                <a:gd name="connsiteX111" fmla="*/ 1114 w 10030"/>
                <a:gd name="connsiteY111" fmla="*/ 7566 h 10000"/>
                <a:gd name="connsiteX112" fmla="*/ 1192 w 10030"/>
                <a:gd name="connsiteY112" fmla="*/ 7653 h 10000"/>
                <a:gd name="connsiteX113" fmla="*/ 1258 w 10030"/>
                <a:gd name="connsiteY113" fmla="*/ 7694 h 10000"/>
                <a:gd name="connsiteX114" fmla="*/ 1305 w 10030"/>
                <a:gd name="connsiteY114" fmla="*/ 7738 h 10000"/>
                <a:gd name="connsiteX115" fmla="*/ 1318 w 10030"/>
                <a:gd name="connsiteY115" fmla="*/ 7753 h 10000"/>
                <a:gd name="connsiteX116" fmla="*/ 1310 w 10030"/>
                <a:gd name="connsiteY116" fmla="*/ 7753 h 10000"/>
                <a:gd name="connsiteX117" fmla="*/ 1284 w 10030"/>
                <a:gd name="connsiteY117" fmla="*/ 7766 h 10000"/>
                <a:gd name="connsiteX118" fmla="*/ 1258 w 10030"/>
                <a:gd name="connsiteY118" fmla="*/ 7795 h 10000"/>
                <a:gd name="connsiteX119" fmla="*/ 1225 w 10030"/>
                <a:gd name="connsiteY119" fmla="*/ 7836 h 10000"/>
                <a:gd name="connsiteX120" fmla="*/ 1181 w 10030"/>
                <a:gd name="connsiteY120" fmla="*/ 7865 h 10000"/>
                <a:gd name="connsiteX121" fmla="*/ 1144 w 10030"/>
                <a:gd name="connsiteY121" fmla="*/ 7907 h 10000"/>
                <a:gd name="connsiteX122" fmla="*/ 1114 w 10030"/>
                <a:gd name="connsiteY122" fmla="*/ 7950 h 10000"/>
                <a:gd name="connsiteX123" fmla="*/ 1083 w 10030"/>
                <a:gd name="connsiteY123" fmla="*/ 7993 h 10000"/>
                <a:gd name="connsiteX124" fmla="*/ 2973 w 10030"/>
                <a:gd name="connsiteY124" fmla="*/ 9944 h 10000"/>
                <a:gd name="connsiteX125" fmla="*/ 3014 w 10030"/>
                <a:gd name="connsiteY125" fmla="*/ 9987 h 10000"/>
                <a:gd name="connsiteX126" fmla="*/ 3042 w 10030"/>
                <a:gd name="connsiteY126" fmla="*/ 10000 h 10000"/>
                <a:gd name="connsiteX127" fmla="*/ 3075 w 10030"/>
                <a:gd name="connsiteY127" fmla="*/ 10000 h 10000"/>
                <a:gd name="connsiteX128" fmla="*/ 3114 w 10030"/>
                <a:gd name="connsiteY128" fmla="*/ 9928 h 10000"/>
                <a:gd name="connsiteX129" fmla="*/ 1491 w 10030"/>
                <a:gd name="connsiteY129" fmla="*/ 8106 h 10000"/>
                <a:gd name="connsiteX130" fmla="*/ 1601 w 10030"/>
                <a:gd name="connsiteY130" fmla="*/ 8050 h 10000"/>
                <a:gd name="connsiteX131" fmla="*/ 1788 w 10030"/>
                <a:gd name="connsiteY131" fmla="*/ 7963 h 10000"/>
                <a:gd name="connsiteX132" fmla="*/ 2036 w 10030"/>
                <a:gd name="connsiteY132" fmla="*/ 7836 h 10000"/>
                <a:gd name="connsiteX133" fmla="*/ 2334 w 10030"/>
                <a:gd name="connsiteY133" fmla="*/ 7694 h 10000"/>
                <a:gd name="connsiteX134" fmla="*/ 2672 w 10030"/>
                <a:gd name="connsiteY134" fmla="*/ 7551 h 10000"/>
                <a:gd name="connsiteX135" fmla="*/ 3042 w 10030"/>
                <a:gd name="connsiteY135" fmla="*/ 7394 h 10000"/>
                <a:gd name="connsiteX136" fmla="*/ 3435 w 10030"/>
                <a:gd name="connsiteY136" fmla="*/ 7208 h 10000"/>
                <a:gd name="connsiteX137" fmla="*/ 3822 w 10030"/>
                <a:gd name="connsiteY137" fmla="*/ 7038 h 10000"/>
                <a:gd name="connsiteX138" fmla="*/ 4216 w 10030"/>
                <a:gd name="connsiteY138" fmla="*/ 6881 h 10000"/>
                <a:gd name="connsiteX139" fmla="*/ 4586 w 10030"/>
                <a:gd name="connsiteY139" fmla="*/ 6711 h 10000"/>
                <a:gd name="connsiteX140" fmla="*/ 4932 w 10030"/>
                <a:gd name="connsiteY140" fmla="*/ 6569 h 10000"/>
                <a:gd name="connsiteX141" fmla="*/ 5241 w 10030"/>
                <a:gd name="connsiteY141" fmla="*/ 6426 h 10000"/>
                <a:gd name="connsiteX142" fmla="*/ 5508 w 10030"/>
                <a:gd name="connsiteY142" fmla="*/ 6326 h 10000"/>
                <a:gd name="connsiteX143" fmla="*/ 5701 w 10030"/>
                <a:gd name="connsiteY143" fmla="*/ 6226 h 10000"/>
                <a:gd name="connsiteX144" fmla="*/ 5834 w 10030"/>
                <a:gd name="connsiteY144" fmla="*/ 6170 h 10000"/>
                <a:gd name="connsiteX145" fmla="*/ 5876 w 10030"/>
                <a:gd name="connsiteY145" fmla="*/ 6158 h 10000"/>
                <a:gd name="connsiteX146" fmla="*/ 5950 w 10030"/>
                <a:gd name="connsiteY146" fmla="*/ 6255 h 10000"/>
                <a:gd name="connsiteX147" fmla="*/ 6027 w 10030"/>
                <a:gd name="connsiteY147" fmla="*/ 6355 h 10000"/>
                <a:gd name="connsiteX148" fmla="*/ 6112 w 10030"/>
                <a:gd name="connsiteY148" fmla="*/ 6455 h 10000"/>
                <a:gd name="connsiteX149" fmla="*/ 6199 w 10030"/>
                <a:gd name="connsiteY149" fmla="*/ 6569 h 10000"/>
                <a:gd name="connsiteX150" fmla="*/ 6271 w 10030"/>
                <a:gd name="connsiteY150" fmla="*/ 6683 h 10000"/>
                <a:gd name="connsiteX151" fmla="*/ 6348 w 10030"/>
                <a:gd name="connsiteY151" fmla="*/ 6798 h 10000"/>
                <a:gd name="connsiteX152" fmla="*/ 6421 w 10030"/>
                <a:gd name="connsiteY152" fmla="*/ 6910 h 10000"/>
                <a:gd name="connsiteX153" fmla="*/ 6497 w 10030"/>
                <a:gd name="connsiteY153" fmla="*/ 7038 h 10000"/>
                <a:gd name="connsiteX154" fmla="*/ 6492 w 10030"/>
                <a:gd name="connsiteY154" fmla="*/ 7464 h 10000"/>
                <a:gd name="connsiteX155" fmla="*/ 6460 w 10030"/>
                <a:gd name="connsiteY155" fmla="*/ 7865 h 10000"/>
                <a:gd name="connsiteX156" fmla="*/ 6421 w 10030"/>
                <a:gd name="connsiteY156" fmla="*/ 8279 h 10000"/>
                <a:gd name="connsiteX157" fmla="*/ 6388 w 10030"/>
                <a:gd name="connsiteY157" fmla="*/ 8649 h 10000"/>
                <a:gd name="connsiteX158" fmla="*/ 6336 w 10030"/>
                <a:gd name="connsiteY158" fmla="*/ 8519 h 10000"/>
                <a:gd name="connsiteX159" fmla="*/ 6281 w 10030"/>
                <a:gd name="connsiteY159" fmla="*/ 8391 h 10000"/>
                <a:gd name="connsiteX160" fmla="*/ 6234 w 10030"/>
                <a:gd name="connsiteY160" fmla="*/ 8263 h 10000"/>
                <a:gd name="connsiteX161" fmla="*/ 6189 w 10030"/>
                <a:gd name="connsiteY161" fmla="*/ 8146 h 10000"/>
                <a:gd name="connsiteX162" fmla="*/ 6136 w 10030"/>
                <a:gd name="connsiteY162" fmla="*/ 8020 h 10000"/>
                <a:gd name="connsiteX163" fmla="*/ 6088 w 10030"/>
                <a:gd name="connsiteY163" fmla="*/ 7907 h 10000"/>
                <a:gd name="connsiteX164" fmla="*/ 6035 w 10030"/>
                <a:gd name="connsiteY164" fmla="*/ 7795 h 10000"/>
                <a:gd name="connsiteX165" fmla="*/ 5973 w 10030"/>
                <a:gd name="connsiteY165" fmla="*/ 7694 h 10000"/>
                <a:gd name="connsiteX166" fmla="*/ 6022 w 10030"/>
                <a:gd name="connsiteY166" fmla="*/ 7694 h 10000"/>
                <a:gd name="connsiteX167" fmla="*/ 6071 w 10030"/>
                <a:gd name="connsiteY167" fmla="*/ 7738 h 10000"/>
                <a:gd name="connsiteX168" fmla="*/ 6119 w 10030"/>
                <a:gd name="connsiteY168" fmla="*/ 7808 h 10000"/>
                <a:gd name="connsiteX169" fmla="*/ 6161 w 10030"/>
                <a:gd name="connsiteY169" fmla="*/ 7895 h 10000"/>
                <a:gd name="connsiteX170" fmla="*/ 6212 w 10030"/>
                <a:gd name="connsiteY170" fmla="*/ 7980 h 10000"/>
                <a:gd name="connsiteX171" fmla="*/ 6259 w 10030"/>
                <a:gd name="connsiteY171" fmla="*/ 8007 h 10000"/>
                <a:gd name="connsiteX172" fmla="*/ 6306 w 10030"/>
                <a:gd name="connsiteY172" fmla="*/ 8007 h 10000"/>
                <a:gd name="connsiteX173" fmla="*/ 6360 w 10030"/>
                <a:gd name="connsiteY173" fmla="*/ 7950 h 10000"/>
                <a:gd name="connsiteX174" fmla="*/ 6314 w 10030"/>
                <a:gd name="connsiteY174" fmla="*/ 7753 h 10000"/>
                <a:gd name="connsiteX175" fmla="*/ 6253 w 10030"/>
                <a:gd name="connsiteY175" fmla="*/ 7566 h 10000"/>
                <a:gd name="connsiteX176" fmla="*/ 6189 w 10030"/>
                <a:gd name="connsiteY176" fmla="*/ 7410 h 10000"/>
                <a:gd name="connsiteX177" fmla="*/ 6112 w 10030"/>
                <a:gd name="connsiteY177" fmla="*/ 7239 h 10000"/>
                <a:gd name="connsiteX178" fmla="*/ 6035 w 10030"/>
                <a:gd name="connsiteY178" fmla="*/ 7095 h 10000"/>
                <a:gd name="connsiteX179" fmla="*/ 5950 w 10030"/>
                <a:gd name="connsiteY179" fmla="*/ 6967 h 10000"/>
                <a:gd name="connsiteX180" fmla="*/ 5866 w 10030"/>
                <a:gd name="connsiteY180" fmla="*/ 6854 h 10000"/>
                <a:gd name="connsiteX181" fmla="*/ 5784 w 10030"/>
                <a:gd name="connsiteY181" fmla="*/ 6753 h 10000"/>
                <a:gd name="connsiteX182" fmla="*/ 5839 w 10030"/>
                <a:gd name="connsiteY182" fmla="*/ 6766 h 10000"/>
                <a:gd name="connsiteX183" fmla="*/ 5895 w 10030"/>
                <a:gd name="connsiteY183" fmla="*/ 6781 h 10000"/>
                <a:gd name="connsiteX184" fmla="*/ 5950 w 10030"/>
                <a:gd name="connsiteY184" fmla="*/ 6811 h 10000"/>
                <a:gd name="connsiteX185" fmla="*/ 6005 w 10030"/>
                <a:gd name="connsiteY185" fmla="*/ 6854 h 10000"/>
                <a:gd name="connsiteX186" fmla="*/ 6064 w 10030"/>
                <a:gd name="connsiteY186" fmla="*/ 6881 h 10000"/>
                <a:gd name="connsiteX187" fmla="*/ 6119 w 10030"/>
                <a:gd name="connsiteY187" fmla="*/ 6925 h 10000"/>
                <a:gd name="connsiteX188" fmla="*/ 6167 w 10030"/>
                <a:gd name="connsiteY188" fmla="*/ 6981 h 10000"/>
                <a:gd name="connsiteX189" fmla="*/ 6218 w 10030"/>
                <a:gd name="connsiteY189" fmla="*/ 7038 h 10000"/>
                <a:gd name="connsiteX190" fmla="*/ 6246 w 10030"/>
                <a:gd name="connsiteY190" fmla="*/ 7053 h 10000"/>
                <a:gd name="connsiteX191" fmla="*/ 6271 w 10030"/>
                <a:gd name="connsiteY191" fmla="*/ 7108 h 10000"/>
                <a:gd name="connsiteX192" fmla="*/ 6301 w 10030"/>
                <a:gd name="connsiteY192" fmla="*/ 7178 h 10000"/>
                <a:gd name="connsiteX193" fmla="*/ 6320 w 10030"/>
                <a:gd name="connsiteY193" fmla="*/ 7225 h 10000"/>
                <a:gd name="connsiteX194" fmla="*/ 6348 w 10030"/>
                <a:gd name="connsiteY194" fmla="*/ 7296 h 10000"/>
                <a:gd name="connsiteX195" fmla="*/ 6375 w 10030"/>
                <a:gd name="connsiteY195" fmla="*/ 7310 h 10000"/>
                <a:gd name="connsiteX196" fmla="*/ 6403 w 10030"/>
                <a:gd name="connsiteY196" fmla="*/ 7296 h 10000"/>
                <a:gd name="connsiteX197" fmla="*/ 6441 w 10030"/>
                <a:gd name="connsiteY197" fmla="*/ 7225 h 10000"/>
                <a:gd name="connsiteX198" fmla="*/ 6393 w 10030"/>
                <a:gd name="connsiteY198" fmla="*/ 7082 h 10000"/>
                <a:gd name="connsiteX199" fmla="*/ 6336 w 10030"/>
                <a:gd name="connsiteY199" fmla="*/ 6967 h 10000"/>
                <a:gd name="connsiteX200" fmla="*/ 6271 w 10030"/>
                <a:gd name="connsiteY200" fmla="*/ 6869 h 10000"/>
                <a:gd name="connsiteX201" fmla="*/ 6212 w 10030"/>
                <a:gd name="connsiteY201" fmla="*/ 6781 h 10000"/>
                <a:gd name="connsiteX202" fmla="*/ 6136 w 10030"/>
                <a:gd name="connsiteY202" fmla="*/ 6711 h 10000"/>
                <a:gd name="connsiteX203" fmla="*/ 6071 w 10030"/>
                <a:gd name="connsiteY203" fmla="*/ 6669 h 10000"/>
                <a:gd name="connsiteX204" fmla="*/ 5995 w 10030"/>
                <a:gd name="connsiteY204" fmla="*/ 6597 h 10000"/>
                <a:gd name="connsiteX205" fmla="*/ 5925 w 10030"/>
                <a:gd name="connsiteY205" fmla="*/ 6551 h 10000"/>
                <a:gd name="connsiteX206" fmla="*/ 5882 w 10030"/>
                <a:gd name="connsiteY206" fmla="*/ 6511 h 10000"/>
                <a:gd name="connsiteX207" fmla="*/ 5834 w 10030"/>
                <a:gd name="connsiteY207" fmla="*/ 6496 h 10000"/>
                <a:gd name="connsiteX208" fmla="*/ 5791 w 10030"/>
                <a:gd name="connsiteY208" fmla="*/ 6496 h 10000"/>
                <a:gd name="connsiteX209" fmla="*/ 5755 w 10030"/>
                <a:gd name="connsiteY209" fmla="*/ 6569 h 10000"/>
                <a:gd name="connsiteX210" fmla="*/ 5755 w 10030"/>
                <a:gd name="connsiteY210" fmla="*/ 6610 h 10000"/>
                <a:gd name="connsiteX211" fmla="*/ 5762 w 10030"/>
                <a:gd name="connsiteY211" fmla="*/ 6669 h 10000"/>
                <a:gd name="connsiteX212" fmla="*/ 5767 w 10030"/>
                <a:gd name="connsiteY212" fmla="*/ 6698 h 10000"/>
                <a:gd name="connsiteX213" fmla="*/ 5784 w 10030"/>
                <a:gd name="connsiteY213" fmla="*/ 6724 h 10000"/>
                <a:gd name="connsiteX214" fmla="*/ 5737 w 10030"/>
                <a:gd name="connsiteY214" fmla="*/ 6766 h 10000"/>
                <a:gd name="connsiteX215" fmla="*/ 5676 w 10030"/>
                <a:gd name="connsiteY215" fmla="*/ 6781 h 10000"/>
                <a:gd name="connsiteX216" fmla="*/ 5636 w 10030"/>
                <a:gd name="connsiteY216" fmla="*/ 6811 h 10000"/>
                <a:gd name="connsiteX217" fmla="*/ 5631 w 10030"/>
                <a:gd name="connsiteY217" fmla="*/ 6941 h 10000"/>
                <a:gd name="connsiteX218" fmla="*/ 5688 w 10030"/>
                <a:gd name="connsiteY218" fmla="*/ 6995 h 10000"/>
                <a:gd name="connsiteX219" fmla="*/ 5743 w 10030"/>
                <a:gd name="connsiteY219" fmla="*/ 7038 h 10000"/>
                <a:gd name="connsiteX220" fmla="*/ 5796 w 10030"/>
                <a:gd name="connsiteY220" fmla="*/ 7095 h 10000"/>
                <a:gd name="connsiteX221" fmla="*/ 5857 w 10030"/>
                <a:gd name="connsiteY221" fmla="*/ 7123 h 10000"/>
                <a:gd name="connsiteX222" fmla="*/ 5906 w 10030"/>
                <a:gd name="connsiteY222" fmla="*/ 7178 h 10000"/>
                <a:gd name="connsiteX223" fmla="*/ 5967 w 10030"/>
                <a:gd name="connsiteY223" fmla="*/ 7239 h 10000"/>
                <a:gd name="connsiteX224" fmla="*/ 6017 w 10030"/>
                <a:gd name="connsiteY224" fmla="*/ 7325 h 10000"/>
                <a:gd name="connsiteX225" fmla="*/ 6064 w 10030"/>
                <a:gd name="connsiteY225" fmla="*/ 7410 h 10000"/>
                <a:gd name="connsiteX226" fmla="*/ 6022 w 10030"/>
                <a:gd name="connsiteY226" fmla="*/ 7423 h 10000"/>
                <a:gd name="connsiteX227" fmla="*/ 5973 w 10030"/>
                <a:gd name="connsiteY227" fmla="*/ 7423 h 10000"/>
                <a:gd name="connsiteX228" fmla="*/ 5931 w 10030"/>
                <a:gd name="connsiteY228" fmla="*/ 7410 h 10000"/>
                <a:gd name="connsiteX229" fmla="*/ 5882 w 10030"/>
                <a:gd name="connsiteY229" fmla="*/ 7367 h 10000"/>
                <a:gd name="connsiteX230" fmla="*/ 5834 w 10030"/>
                <a:gd name="connsiteY230" fmla="*/ 7339 h 10000"/>
                <a:gd name="connsiteX231" fmla="*/ 5784 w 10030"/>
                <a:gd name="connsiteY231" fmla="*/ 7325 h 10000"/>
                <a:gd name="connsiteX232" fmla="*/ 5743 w 10030"/>
                <a:gd name="connsiteY232" fmla="*/ 7353 h 10000"/>
                <a:gd name="connsiteX233" fmla="*/ 5694 w 10030"/>
                <a:gd name="connsiteY233" fmla="*/ 7410 h 10000"/>
                <a:gd name="connsiteX234" fmla="*/ 5712 w 10030"/>
                <a:gd name="connsiteY234" fmla="*/ 7580 h 10000"/>
                <a:gd name="connsiteX235" fmla="*/ 5755 w 10030"/>
                <a:gd name="connsiteY235" fmla="*/ 7738 h 10000"/>
                <a:gd name="connsiteX236" fmla="*/ 5802 w 10030"/>
                <a:gd name="connsiteY236" fmla="*/ 7850 h 10000"/>
                <a:gd name="connsiteX237" fmla="*/ 5866 w 10030"/>
                <a:gd name="connsiteY237" fmla="*/ 7963 h 10000"/>
                <a:gd name="connsiteX238" fmla="*/ 5925 w 10030"/>
                <a:gd name="connsiteY238" fmla="*/ 8078 h 10000"/>
                <a:gd name="connsiteX239" fmla="*/ 5989 w 10030"/>
                <a:gd name="connsiteY239" fmla="*/ 8206 h 10000"/>
                <a:gd name="connsiteX240" fmla="*/ 6035 w 10030"/>
                <a:gd name="connsiteY240" fmla="*/ 8376 h 10000"/>
                <a:gd name="connsiteX241" fmla="*/ 6076 w 10030"/>
                <a:gd name="connsiteY241" fmla="*/ 8547 h 10000"/>
                <a:gd name="connsiteX242" fmla="*/ 5967 w 10030"/>
                <a:gd name="connsiteY242" fmla="*/ 8606 h 10000"/>
                <a:gd name="connsiteX243" fmla="*/ 5845 w 10030"/>
                <a:gd name="connsiteY243" fmla="*/ 8664 h 10000"/>
                <a:gd name="connsiteX244" fmla="*/ 5737 w 10030"/>
                <a:gd name="connsiteY244" fmla="*/ 8750 h 10000"/>
                <a:gd name="connsiteX245" fmla="*/ 5626 w 10030"/>
                <a:gd name="connsiteY245" fmla="*/ 8835 h 10000"/>
                <a:gd name="connsiteX246" fmla="*/ 5514 w 10030"/>
                <a:gd name="connsiteY246" fmla="*/ 8920 h 10000"/>
                <a:gd name="connsiteX247" fmla="*/ 5397 w 10030"/>
                <a:gd name="connsiteY247" fmla="*/ 8977 h 10000"/>
                <a:gd name="connsiteX248" fmla="*/ 5281 w 10030"/>
                <a:gd name="connsiteY248" fmla="*/ 9033 h 10000"/>
                <a:gd name="connsiteX249" fmla="*/ 5170 w 10030"/>
                <a:gd name="connsiteY249" fmla="*/ 9048 h 10000"/>
                <a:gd name="connsiteX250" fmla="*/ 5192 w 10030"/>
                <a:gd name="connsiteY250" fmla="*/ 8693 h 10000"/>
                <a:gd name="connsiteX251" fmla="*/ 5203 w 10030"/>
                <a:gd name="connsiteY251" fmla="*/ 8292 h 10000"/>
                <a:gd name="connsiteX252" fmla="*/ 5192 w 10030"/>
                <a:gd name="connsiteY252" fmla="*/ 7907 h 10000"/>
                <a:gd name="connsiteX253" fmla="*/ 5170 w 10030"/>
                <a:gd name="connsiteY253" fmla="*/ 7551 h 10000"/>
                <a:gd name="connsiteX254" fmla="*/ 5136 w 10030"/>
                <a:gd name="connsiteY254" fmla="*/ 7437 h 10000"/>
                <a:gd name="connsiteX255" fmla="*/ 5107 w 10030"/>
                <a:gd name="connsiteY255" fmla="*/ 7310 h 10000"/>
                <a:gd name="connsiteX256" fmla="*/ 5072 w 10030"/>
                <a:gd name="connsiteY256" fmla="*/ 7194 h 10000"/>
                <a:gd name="connsiteX257" fmla="*/ 5017 w 10030"/>
                <a:gd name="connsiteY257" fmla="*/ 7151 h 10000"/>
                <a:gd name="connsiteX258" fmla="*/ 4960 w 10030"/>
                <a:gd name="connsiteY258" fmla="*/ 7394 h 10000"/>
                <a:gd name="connsiteX259" fmla="*/ 4926 w 10030"/>
                <a:gd name="connsiteY259" fmla="*/ 7639 h 10000"/>
                <a:gd name="connsiteX260" fmla="*/ 4888 w 10030"/>
                <a:gd name="connsiteY260" fmla="*/ 7879 h 10000"/>
                <a:gd name="connsiteX261" fmla="*/ 4825 w 10030"/>
                <a:gd name="connsiteY261" fmla="*/ 8106 h 10000"/>
                <a:gd name="connsiteX262" fmla="*/ 4586 w 10030"/>
                <a:gd name="connsiteY262" fmla="*/ 7151 h 10000"/>
                <a:gd name="connsiteX263" fmla="*/ 4514 w 10030"/>
                <a:gd name="connsiteY263" fmla="*/ 7151 h 10000"/>
                <a:gd name="connsiteX264" fmla="*/ 4514 w 10030"/>
                <a:gd name="connsiteY264" fmla="*/ 7310 h 10000"/>
                <a:gd name="connsiteX265" fmla="*/ 4565 w 10030"/>
                <a:gd name="connsiteY265" fmla="*/ 7480 h 10000"/>
                <a:gd name="connsiteX266" fmla="*/ 4606 w 10030"/>
                <a:gd name="connsiteY266" fmla="*/ 7666 h 10000"/>
                <a:gd name="connsiteX267" fmla="*/ 4639 w 10030"/>
                <a:gd name="connsiteY267" fmla="*/ 7850 h 10000"/>
                <a:gd name="connsiteX268" fmla="*/ 4676 w 10030"/>
                <a:gd name="connsiteY268" fmla="*/ 8050 h 10000"/>
                <a:gd name="connsiteX269" fmla="*/ 4706 w 10030"/>
                <a:gd name="connsiteY269" fmla="*/ 8221 h 10000"/>
                <a:gd name="connsiteX270" fmla="*/ 4738 w 10030"/>
                <a:gd name="connsiteY270" fmla="*/ 8418 h 10000"/>
                <a:gd name="connsiteX271" fmla="*/ 4758 w 10030"/>
                <a:gd name="connsiteY271" fmla="*/ 8635 h 10000"/>
                <a:gd name="connsiteX272" fmla="*/ 4780 w 10030"/>
                <a:gd name="connsiteY272" fmla="*/ 8835 h 10000"/>
                <a:gd name="connsiteX273" fmla="*/ 4833 w 10030"/>
                <a:gd name="connsiteY273" fmla="*/ 8805 h 10000"/>
                <a:gd name="connsiteX274" fmla="*/ 4883 w 10030"/>
                <a:gd name="connsiteY274" fmla="*/ 8723 h 10000"/>
                <a:gd name="connsiteX275" fmla="*/ 4920 w 10030"/>
                <a:gd name="connsiteY275" fmla="*/ 8635 h 10000"/>
                <a:gd name="connsiteX276" fmla="*/ 4954 w 10030"/>
                <a:gd name="connsiteY276" fmla="*/ 8534 h 10000"/>
                <a:gd name="connsiteX277" fmla="*/ 4977 w 10030"/>
                <a:gd name="connsiteY277" fmla="*/ 8418 h 10000"/>
                <a:gd name="connsiteX278" fmla="*/ 5007 w 10030"/>
                <a:gd name="connsiteY278" fmla="*/ 8292 h 10000"/>
                <a:gd name="connsiteX279" fmla="*/ 5026 w 10030"/>
                <a:gd name="connsiteY279" fmla="*/ 8178 h 10000"/>
                <a:gd name="connsiteX280" fmla="*/ 5048 w 10030"/>
                <a:gd name="connsiteY280" fmla="*/ 8066 h 10000"/>
                <a:gd name="connsiteX281" fmla="*/ 5072 w 10030"/>
                <a:gd name="connsiteY281" fmla="*/ 8178 h 10000"/>
                <a:gd name="connsiteX282" fmla="*/ 5061 w 10030"/>
                <a:gd name="connsiteY282" fmla="*/ 8432 h 10000"/>
                <a:gd name="connsiteX283" fmla="*/ 5032 w 10030"/>
                <a:gd name="connsiteY283" fmla="*/ 8705 h 10000"/>
                <a:gd name="connsiteX284" fmla="*/ 5007 w 10030"/>
                <a:gd name="connsiteY284" fmla="*/ 8948 h 10000"/>
                <a:gd name="connsiteX285" fmla="*/ 4960 w 10030"/>
                <a:gd name="connsiteY285" fmla="*/ 9205 h 10000"/>
                <a:gd name="connsiteX286" fmla="*/ 4920 w 10030"/>
                <a:gd name="connsiteY286" fmla="*/ 9459 h 10000"/>
                <a:gd name="connsiteX287" fmla="*/ 4878 w 10030"/>
                <a:gd name="connsiteY287" fmla="*/ 9703 h 10000"/>
                <a:gd name="connsiteX288" fmla="*/ 5096 w 10030"/>
                <a:gd name="connsiteY288" fmla="*/ 9861 h 10000"/>
                <a:gd name="connsiteX289" fmla="*/ 5113 w 10030"/>
                <a:gd name="connsiteY289" fmla="*/ 9673 h 10000"/>
                <a:gd name="connsiteX290" fmla="*/ 5136 w 10030"/>
                <a:gd name="connsiteY290" fmla="*/ 9516 h 10000"/>
                <a:gd name="connsiteX291" fmla="*/ 5262 w 10030"/>
                <a:gd name="connsiteY291" fmla="*/ 9474 h 10000"/>
                <a:gd name="connsiteX292" fmla="*/ 5397 w 10030"/>
                <a:gd name="connsiteY292" fmla="*/ 9389 h 10000"/>
                <a:gd name="connsiteX293" fmla="*/ 5530 w 10030"/>
                <a:gd name="connsiteY293" fmla="*/ 9304 h 10000"/>
                <a:gd name="connsiteX294" fmla="*/ 5664 w 10030"/>
                <a:gd name="connsiteY294" fmla="*/ 9233 h 10000"/>
                <a:gd name="connsiteX295" fmla="*/ 5796 w 10030"/>
                <a:gd name="connsiteY295" fmla="*/ 9148 h 10000"/>
                <a:gd name="connsiteX296" fmla="*/ 5925 w 10030"/>
                <a:gd name="connsiteY296" fmla="*/ 9063 h 10000"/>
                <a:gd name="connsiteX297" fmla="*/ 6059 w 10030"/>
                <a:gd name="connsiteY297" fmla="*/ 8977 h 10000"/>
                <a:gd name="connsiteX298" fmla="*/ 6189 w 10030"/>
                <a:gd name="connsiteY298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141 w 10030"/>
                <a:gd name="connsiteY31" fmla="*/ 3448 h 10000"/>
                <a:gd name="connsiteX32" fmla="*/ 9281 w 10030"/>
                <a:gd name="connsiteY32" fmla="*/ 3577 h 10000"/>
                <a:gd name="connsiteX33" fmla="*/ 9450 w 10030"/>
                <a:gd name="connsiteY33" fmla="*/ 3690 h 10000"/>
                <a:gd name="connsiteX34" fmla="*/ 9550 w 10030"/>
                <a:gd name="connsiteY34" fmla="*/ 3749 h 10000"/>
                <a:gd name="connsiteX35" fmla="*/ 9643 w 10030"/>
                <a:gd name="connsiteY35" fmla="*/ 3765 h 10000"/>
                <a:gd name="connsiteX36" fmla="*/ 9827 w 10030"/>
                <a:gd name="connsiteY36" fmla="*/ 3778 h 10000"/>
                <a:gd name="connsiteX37" fmla="*/ 10000 w 10030"/>
                <a:gd name="connsiteY37" fmla="*/ 3703 h 10000"/>
                <a:gd name="connsiteX38" fmla="*/ 9134 w 10030"/>
                <a:gd name="connsiteY38" fmla="*/ 2763 h 10000"/>
                <a:gd name="connsiteX39" fmla="*/ 9011 w 10030"/>
                <a:gd name="connsiteY39" fmla="*/ 2593 h 10000"/>
                <a:gd name="connsiteX40" fmla="*/ 8959 w 10030"/>
                <a:gd name="connsiteY40" fmla="*/ 2478 h 10000"/>
                <a:gd name="connsiteX41" fmla="*/ 8913 w 10030"/>
                <a:gd name="connsiteY41" fmla="*/ 2351 h 10000"/>
                <a:gd name="connsiteX42" fmla="*/ 8936 w 10030"/>
                <a:gd name="connsiteY42" fmla="*/ 2295 h 10000"/>
                <a:gd name="connsiteX43" fmla="*/ 8954 w 10030"/>
                <a:gd name="connsiteY43" fmla="*/ 2238 h 10000"/>
                <a:gd name="connsiteX44" fmla="*/ 8973 w 10030"/>
                <a:gd name="connsiteY44" fmla="*/ 2168 h 10000"/>
                <a:gd name="connsiteX45" fmla="*/ 8990 w 10030"/>
                <a:gd name="connsiteY45" fmla="*/ 2112 h 10000"/>
                <a:gd name="connsiteX46" fmla="*/ 9040 w 10030"/>
                <a:gd name="connsiteY46" fmla="*/ 1753 h 10000"/>
                <a:gd name="connsiteX47" fmla="*/ 9059 w 10030"/>
                <a:gd name="connsiteY47" fmla="*/ 1397 h 10000"/>
                <a:gd name="connsiteX48" fmla="*/ 9059 w 10030"/>
                <a:gd name="connsiteY48" fmla="*/ 1042 h 10000"/>
                <a:gd name="connsiteX49" fmla="*/ 9048 w 10030"/>
                <a:gd name="connsiteY49" fmla="*/ 685 h 10000"/>
                <a:gd name="connsiteX50" fmla="*/ 9011 w 10030"/>
                <a:gd name="connsiteY50" fmla="*/ 330 h 10000"/>
                <a:gd name="connsiteX51" fmla="*/ 8954 w 10030"/>
                <a:gd name="connsiteY51" fmla="*/ 0 h 10000"/>
                <a:gd name="connsiteX52" fmla="*/ 8436 w 10030"/>
                <a:gd name="connsiteY52" fmla="*/ 1925 h 10000"/>
                <a:gd name="connsiteX53" fmla="*/ 8293 w 10030"/>
                <a:gd name="connsiteY53" fmla="*/ 1955 h 10000"/>
                <a:gd name="connsiteX54" fmla="*/ 8161 w 10030"/>
                <a:gd name="connsiteY54" fmla="*/ 2025 h 10000"/>
                <a:gd name="connsiteX55" fmla="*/ 8029 w 10030"/>
                <a:gd name="connsiteY55" fmla="*/ 2112 h 10000"/>
                <a:gd name="connsiteX56" fmla="*/ 7902 w 10030"/>
                <a:gd name="connsiteY56" fmla="*/ 2195 h 10000"/>
                <a:gd name="connsiteX57" fmla="*/ 7778 w 10030"/>
                <a:gd name="connsiteY57" fmla="*/ 2337 h 10000"/>
                <a:gd name="connsiteX58" fmla="*/ 6514 w 10030"/>
                <a:gd name="connsiteY58" fmla="*/ 6569 h 10000"/>
                <a:gd name="connsiteX59" fmla="*/ 6388 w 10030"/>
                <a:gd name="connsiteY59" fmla="*/ 6439 h 10000"/>
                <a:gd name="connsiteX60" fmla="*/ 6281 w 10030"/>
                <a:gd name="connsiteY60" fmla="*/ 6371 h 10000"/>
                <a:gd name="connsiteX61" fmla="*/ 6189 w 10030"/>
                <a:gd name="connsiteY61" fmla="*/ 6284 h 10000"/>
                <a:gd name="connsiteX62" fmla="*/ 6088 w 10030"/>
                <a:gd name="connsiteY62" fmla="*/ 6185 h 10000"/>
                <a:gd name="connsiteX63" fmla="*/ 6000 w 10030"/>
                <a:gd name="connsiteY63" fmla="*/ 6100 h 10000"/>
                <a:gd name="connsiteX64" fmla="*/ 5937 w 10030"/>
                <a:gd name="connsiteY64" fmla="*/ 6000 h 10000"/>
                <a:gd name="connsiteX65" fmla="*/ 5906 w 10030"/>
                <a:gd name="connsiteY65" fmla="*/ 5886 h 10000"/>
                <a:gd name="connsiteX66" fmla="*/ 5784 w 10030"/>
                <a:gd name="connsiteY66" fmla="*/ 5928 h 10000"/>
                <a:gd name="connsiteX67" fmla="*/ 5586 w 10030"/>
                <a:gd name="connsiteY67" fmla="*/ 6013 h 10000"/>
                <a:gd name="connsiteX68" fmla="*/ 5338 w 10030"/>
                <a:gd name="connsiteY68" fmla="*/ 6100 h 10000"/>
                <a:gd name="connsiteX69" fmla="*/ 5042 w 10030"/>
                <a:gd name="connsiteY69" fmla="*/ 6226 h 10000"/>
                <a:gd name="connsiteX70" fmla="*/ 4700 w 10030"/>
                <a:gd name="connsiteY70" fmla="*/ 6355 h 10000"/>
                <a:gd name="connsiteX71" fmla="*/ 4336 w 10030"/>
                <a:gd name="connsiteY71" fmla="*/ 6483 h 10000"/>
                <a:gd name="connsiteX72" fmla="*/ 3961 w 10030"/>
                <a:gd name="connsiteY72" fmla="*/ 6637 h 10000"/>
                <a:gd name="connsiteX73" fmla="*/ 3579 w 10030"/>
                <a:gd name="connsiteY73" fmla="*/ 6781 h 10000"/>
                <a:gd name="connsiteX74" fmla="*/ 3201 w 10030"/>
                <a:gd name="connsiteY74" fmla="*/ 6925 h 10000"/>
                <a:gd name="connsiteX75" fmla="*/ 2849 w 10030"/>
                <a:gd name="connsiteY75" fmla="*/ 7082 h 10000"/>
                <a:gd name="connsiteX76" fmla="*/ 2515 w 10030"/>
                <a:gd name="connsiteY76" fmla="*/ 7208 h 10000"/>
                <a:gd name="connsiteX77" fmla="*/ 2211 w 10030"/>
                <a:gd name="connsiteY77" fmla="*/ 7325 h 10000"/>
                <a:gd name="connsiteX78" fmla="*/ 1964 w 10030"/>
                <a:gd name="connsiteY78" fmla="*/ 7423 h 10000"/>
                <a:gd name="connsiteX79" fmla="*/ 1773 w 10030"/>
                <a:gd name="connsiteY79" fmla="*/ 7480 h 10000"/>
                <a:gd name="connsiteX80" fmla="*/ 1646 w 10030"/>
                <a:gd name="connsiteY80" fmla="*/ 7538 h 10000"/>
                <a:gd name="connsiteX81" fmla="*/ 1607 w 10030"/>
                <a:gd name="connsiteY81" fmla="*/ 7551 h 10000"/>
                <a:gd name="connsiteX82" fmla="*/ 1507 w 10030"/>
                <a:gd name="connsiteY82" fmla="*/ 7480 h 10000"/>
                <a:gd name="connsiteX83" fmla="*/ 1410 w 10030"/>
                <a:gd name="connsiteY83" fmla="*/ 7410 h 10000"/>
                <a:gd name="connsiteX84" fmla="*/ 1324 w 10030"/>
                <a:gd name="connsiteY84" fmla="*/ 7339 h 10000"/>
                <a:gd name="connsiteX85" fmla="*/ 1225 w 10030"/>
                <a:gd name="connsiteY85" fmla="*/ 7254 h 10000"/>
                <a:gd name="connsiteX86" fmla="*/ 1127 w 10030"/>
                <a:gd name="connsiteY86" fmla="*/ 7178 h 10000"/>
                <a:gd name="connsiteX87" fmla="*/ 1028 w 10030"/>
                <a:gd name="connsiteY87" fmla="*/ 7095 h 10000"/>
                <a:gd name="connsiteX88" fmla="*/ 938 w 10030"/>
                <a:gd name="connsiteY88" fmla="*/ 7024 h 10000"/>
                <a:gd name="connsiteX89" fmla="*/ 844 w 10030"/>
                <a:gd name="connsiteY89" fmla="*/ 6941 h 10000"/>
                <a:gd name="connsiteX90" fmla="*/ 746 w 10030"/>
                <a:gd name="connsiteY90" fmla="*/ 6869 h 10000"/>
                <a:gd name="connsiteX91" fmla="*/ 646 w 10030"/>
                <a:gd name="connsiteY91" fmla="*/ 6798 h 10000"/>
                <a:gd name="connsiteX92" fmla="*/ 556 w 10030"/>
                <a:gd name="connsiteY92" fmla="*/ 6711 h 10000"/>
                <a:gd name="connsiteX93" fmla="*/ 456 w 10030"/>
                <a:gd name="connsiteY93" fmla="*/ 6653 h 10000"/>
                <a:gd name="connsiteX94" fmla="*/ 359 w 10030"/>
                <a:gd name="connsiteY94" fmla="*/ 6582 h 10000"/>
                <a:gd name="connsiteX95" fmla="*/ 262 w 10030"/>
                <a:gd name="connsiteY95" fmla="*/ 6511 h 10000"/>
                <a:gd name="connsiteX96" fmla="*/ 162 w 10030"/>
                <a:gd name="connsiteY96" fmla="*/ 6455 h 10000"/>
                <a:gd name="connsiteX97" fmla="*/ 65 w 10030"/>
                <a:gd name="connsiteY97" fmla="*/ 6385 h 10000"/>
                <a:gd name="connsiteX98" fmla="*/ 0 w 10030"/>
                <a:gd name="connsiteY98" fmla="*/ 6551 h 10000"/>
                <a:gd name="connsiteX99" fmla="*/ 15 w 10030"/>
                <a:gd name="connsiteY99" fmla="*/ 6582 h 10000"/>
                <a:gd name="connsiteX100" fmla="*/ 56 w 10030"/>
                <a:gd name="connsiteY100" fmla="*/ 6637 h 10000"/>
                <a:gd name="connsiteX101" fmla="*/ 126 w 10030"/>
                <a:gd name="connsiteY101" fmla="*/ 6698 h 10000"/>
                <a:gd name="connsiteX102" fmla="*/ 211 w 10030"/>
                <a:gd name="connsiteY102" fmla="*/ 6781 h 10000"/>
                <a:gd name="connsiteX103" fmla="*/ 316 w 10030"/>
                <a:gd name="connsiteY103" fmla="*/ 6869 h 10000"/>
                <a:gd name="connsiteX104" fmla="*/ 433 w 10030"/>
                <a:gd name="connsiteY104" fmla="*/ 6967 h 10000"/>
                <a:gd name="connsiteX105" fmla="*/ 543 w 10030"/>
                <a:gd name="connsiteY105" fmla="*/ 7082 h 10000"/>
                <a:gd name="connsiteX106" fmla="*/ 664 w 10030"/>
                <a:gd name="connsiteY106" fmla="*/ 7178 h 10000"/>
                <a:gd name="connsiteX107" fmla="*/ 787 w 10030"/>
                <a:gd name="connsiteY107" fmla="*/ 7296 h 10000"/>
                <a:gd name="connsiteX108" fmla="*/ 899 w 10030"/>
                <a:gd name="connsiteY108" fmla="*/ 7394 h 10000"/>
                <a:gd name="connsiteX109" fmla="*/ 1017 w 10030"/>
                <a:gd name="connsiteY109" fmla="*/ 7480 h 10000"/>
                <a:gd name="connsiteX110" fmla="*/ 1114 w 10030"/>
                <a:gd name="connsiteY110" fmla="*/ 7566 h 10000"/>
                <a:gd name="connsiteX111" fmla="*/ 1192 w 10030"/>
                <a:gd name="connsiteY111" fmla="*/ 7653 h 10000"/>
                <a:gd name="connsiteX112" fmla="*/ 1258 w 10030"/>
                <a:gd name="connsiteY112" fmla="*/ 7694 h 10000"/>
                <a:gd name="connsiteX113" fmla="*/ 1305 w 10030"/>
                <a:gd name="connsiteY113" fmla="*/ 7738 h 10000"/>
                <a:gd name="connsiteX114" fmla="*/ 1318 w 10030"/>
                <a:gd name="connsiteY114" fmla="*/ 7753 h 10000"/>
                <a:gd name="connsiteX115" fmla="*/ 1310 w 10030"/>
                <a:gd name="connsiteY115" fmla="*/ 7753 h 10000"/>
                <a:gd name="connsiteX116" fmla="*/ 1284 w 10030"/>
                <a:gd name="connsiteY116" fmla="*/ 7766 h 10000"/>
                <a:gd name="connsiteX117" fmla="*/ 1258 w 10030"/>
                <a:gd name="connsiteY117" fmla="*/ 7795 h 10000"/>
                <a:gd name="connsiteX118" fmla="*/ 1225 w 10030"/>
                <a:gd name="connsiteY118" fmla="*/ 7836 h 10000"/>
                <a:gd name="connsiteX119" fmla="*/ 1181 w 10030"/>
                <a:gd name="connsiteY119" fmla="*/ 7865 h 10000"/>
                <a:gd name="connsiteX120" fmla="*/ 1144 w 10030"/>
                <a:gd name="connsiteY120" fmla="*/ 7907 h 10000"/>
                <a:gd name="connsiteX121" fmla="*/ 1114 w 10030"/>
                <a:gd name="connsiteY121" fmla="*/ 7950 h 10000"/>
                <a:gd name="connsiteX122" fmla="*/ 1083 w 10030"/>
                <a:gd name="connsiteY122" fmla="*/ 7993 h 10000"/>
                <a:gd name="connsiteX123" fmla="*/ 2973 w 10030"/>
                <a:gd name="connsiteY123" fmla="*/ 9944 h 10000"/>
                <a:gd name="connsiteX124" fmla="*/ 3014 w 10030"/>
                <a:gd name="connsiteY124" fmla="*/ 9987 h 10000"/>
                <a:gd name="connsiteX125" fmla="*/ 3042 w 10030"/>
                <a:gd name="connsiteY125" fmla="*/ 10000 h 10000"/>
                <a:gd name="connsiteX126" fmla="*/ 3075 w 10030"/>
                <a:gd name="connsiteY126" fmla="*/ 10000 h 10000"/>
                <a:gd name="connsiteX127" fmla="*/ 3114 w 10030"/>
                <a:gd name="connsiteY127" fmla="*/ 9928 h 10000"/>
                <a:gd name="connsiteX128" fmla="*/ 1491 w 10030"/>
                <a:gd name="connsiteY128" fmla="*/ 8106 h 10000"/>
                <a:gd name="connsiteX129" fmla="*/ 1601 w 10030"/>
                <a:gd name="connsiteY129" fmla="*/ 8050 h 10000"/>
                <a:gd name="connsiteX130" fmla="*/ 1788 w 10030"/>
                <a:gd name="connsiteY130" fmla="*/ 7963 h 10000"/>
                <a:gd name="connsiteX131" fmla="*/ 2036 w 10030"/>
                <a:gd name="connsiteY131" fmla="*/ 7836 h 10000"/>
                <a:gd name="connsiteX132" fmla="*/ 2334 w 10030"/>
                <a:gd name="connsiteY132" fmla="*/ 7694 h 10000"/>
                <a:gd name="connsiteX133" fmla="*/ 2672 w 10030"/>
                <a:gd name="connsiteY133" fmla="*/ 7551 h 10000"/>
                <a:gd name="connsiteX134" fmla="*/ 3042 w 10030"/>
                <a:gd name="connsiteY134" fmla="*/ 7394 h 10000"/>
                <a:gd name="connsiteX135" fmla="*/ 3435 w 10030"/>
                <a:gd name="connsiteY135" fmla="*/ 7208 h 10000"/>
                <a:gd name="connsiteX136" fmla="*/ 3822 w 10030"/>
                <a:gd name="connsiteY136" fmla="*/ 7038 h 10000"/>
                <a:gd name="connsiteX137" fmla="*/ 4216 w 10030"/>
                <a:gd name="connsiteY137" fmla="*/ 6881 h 10000"/>
                <a:gd name="connsiteX138" fmla="*/ 4586 w 10030"/>
                <a:gd name="connsiteY138" fmla="*/ 6711 h 10000"/>
                <a:gd name="connsiteX139" fmla="*/ 4932 w 10030"/>
                <a:gd name="connsiteY139" fmla="*/ 6569 h 10000"/>
                <a:gd name="connsiteX140" fmla="*/ 5241 w 10030"/>
                <a:gd name="connsiteY140" fmla="*/ 6426 h 10000"/>
                <a:gd name="connsiteX141" fmla="*/ 5508 w 10030"/>
                <a:gd name="connsiteY141" fmla="*/ 6326 h 10000"/>
                <a:gd name="connsiteX142" fmla="*/ 5701 w 10030"/>
                <a:gd name="connsiteY142" fmla="*/ 6226 h 10000"/>
                <a:gd name="connsiteX143" fmla="*/ 5834 w 10030"/>
                <a:gd name="connsiteY143" fmla="*/ 6170 h 10000"/>
                <a:gd name="connsiteX144" fmla="*/ 5876 w 10030"/>
                <a:gd name="connsiteY144" fmla="*/ 6158 h 10000"/>
                <a:gd name="connsiteX145" fmla="*/ 5950 w 10030"/>
                <a:gd name="connsiteY145" fmla="*/ 6255 h 10000"/>
                <a:gd name="connsiteX146" fmla="*/ 6027 w 10030"/>
                <a:gd name="connsiteY146" fmla="*/ 6355 h 10000"/>
                <a:gd name="connsiteX147" fmla="*/ 6112 w 10030"/>
                <a:gd name="connsiteY147" fmla="*/ 6455 h 10000"/>
                <a:gd name="connsiteX148" fmla="*/ 6199 w 10030"/>
                <a:gd name="connsiteY148" fmla="*/ 6569 h 10000"/>
                <a:gd name="connsiteX149" fmla="*/ 6271 w 10030"/>
                <a:gd name="connsiteY149" fmla="*/ 6683 h 10000"/>
                <a:gd name="connsiteX150" fmla="*/ 6348 w 10030"/>
                <a:gd name="connsiteY150" fmla="*/ 6798 h 10000"/>
                <a:gd name="connsiteX151" fmla="*/ 6421 w 10030"/>
                <a:gd name="connsiteY151" fmla="*/ 6910 h 10000"/>
                <a:gd name="connsiteX152" fmla="*/ 6497 w 10030"/>
                <a:gd name="connsiteY152" fmla="*/ 7038 h 10000"/>
                <a:gd name="connsiteX153" fmla="*/ 6492 w 10030"/>
                <a:gd name="connsiteY153" fmla="*/ 7464 h 10000"/>
                <a:gd name="connsiteX154" fmla="*/ 6460 w 10030"/>
                <a:gd name="connsiteY154" fmla="*/ 7865 h 10000"/>
                <a:gd name="connsiteX155" fmla="*/ 6421 w 10030"/>
                <a:gd name="connsiteY155" fmla="*/ 8279 h 10000"/>
                <a:gd name="connsiteX156" fmla="*/ 6388 w 10030"/>
                <a:gd name="connsiteY156" fmla="*/ 8649 h 10000"/>
                <a:gd name="connsiteX157" fmla="*/ 6336 w 10030"/>
                <a:gd name="connsiteY157" fmla="*/ 8519 h 10000"/>
                <a:gd name="connsiteX158" fmla="*/ 6281 w 10030"/>
                <a:gd name="connsiteY158" fmla="*/ 8391 h 10000"/>
                <a:gd name="connsiteX159" fmla="*/ 6234 w 10030"/>
                <a:gd name="connsiteY159" fmla="*/ 8263 h 10000"/>
                <a:gd name="connsiteX160" fmla="*/ 6189 w 10030"/>
                <a:gd name="connsiteY160" fmla="*/ 8146 h 10000"/>
                <a:gd name="connsiteX161" fmla="*/ 6136 w 10030"/>
                <a:gd name="connsiteY161" fmla="*/ 8020 h 10000"/>
                <a:gd name="connsiteX162" fmla="*/ 6088 w 10030"/>
                <a:gd name="connsiteY162" fmla="*/ 7907 h 10000"/>
                <a:gd name="connsiteX163" fmla="*/ 6035 w 10030"/>
                <a:gd name="connsiteY163" fmla="*/ 7795 h 10000"/>
                <a:gd name="connsiteX164" fmla="*/ 5973 w 10030"/>
                <a:gd name="connsiteY164" fmla="*/ 7694 h 10000"/>
                <a:gd name="connsiteX165" fmla="*/ 6022 w 10030"/>
                <a:gd name="connsiteY165" fmla="*/ 7694 h 10000"/>
                <a:gd name="connsiteX166" fmla="*/ 6071 w 10030"/>
                <a:gd name="connsiteY166" fmla="*/ 7738 h 10000"/>
                <a:gd name="connsiteX167" fmla="*/ 6119 w 10030"/>
                <a:gd name="connsiteY167" fmla="*/ 7808 h 10000"/>
                <a:gd name="connsiteX168" fmla="*/ 6161 w 10030"/>
                <a:gd name="connsiteY168" fmla="*/ 7895 h 10000"/>
                <a:gd name="connsiteX169" fmla="*/ 6212 w 10030"/>
                <a:gd name="connsiteY169" fmla="*/ 7980 h 10000"/>
                <a:gd name="connsiteX170" fmla="*/ 6259 w 10030"/>
                <a:gd name="connsiteY170" fmla="*/ 8007 h 10000"/>
                <a:gd name="connsiteX171" fmla="*/ 6306 w 10030"/>
                <a:gd name="connsiteY171" fmla="*/ 8007 h 10000"/>
                <a:gd name="connsiteX172" fmla="*/ 6360 w 10030"/>
                <a:gd name="connsiteY172" fmla="*/ 7950 h 10000"/>
                <a:gd name="connsiteX173" fmla="*/ 6314 w 10030"/>
                <a:gd name="connsiteY173" fmla="*/ 7753 h 10000"/>
                <a:gd name="connsiteX174" fmla="*/ 6253 w 10030"/>
                <a:gd name="connsiteY174" fmla="*/ 7566 h 10000"/>
                <a:gd name="connsiteX175" fmla="*/ 6189 w 10030"/>
                <a:gd name="connsiteY175" fmla="*/ 7410 h 10000"/>
                <a:gd name="connsiteX176" fmla="*/ 6112 w 10030"/>
                <a:gd name="connsiteY176" fmla="*/ 7239 h 10000"/>
                <a:gd name="connsiteX177" fmla="*/ 6035 w 10030"/>
                <a:gd name="connsiteY177" fmla="*/ 7095 h 10000"/>
                <a:gd name="connsiteX178" fmla="*/ 5950 w 10030"/>
                <a:gd name="connsiteY178" fmla="*/ 6967 h 10000"/>
                <a:gd name="connsiteX179" fmla="*/ 5866 w 10030"/>
                <a:gd name="connsiteY179" fmla="*/ 6854 h 10000"/>
                <a:gd name="connsiteX180" fmla="*/ 5784 w 10030"/>
                <a:gd name="connsiteY180" fmla="*/ 6753 h 10000"/>
                <a:gd name="connsiteX181" fmla="*/ 5839 w 10030"/>
                <a:gd name="connsiteY181" fmla="*/ 6766 h 10000"/>
                <a:gd name="connsiteX182" fmla="*/ 5895 w 10030"/>
                <a:gd name="connsiteY182" fmla="*/ 6781 h 10000"/>
                <a:gd name="connsiteX183" fmla="*/ 5950 w 10030"/>
                <a:gd name="connsiteY183" fmla="*/ 6811 h 10000"/>
                <a:gd name="connsiteX184" fmla="*/ 6005 w 10030"/>
                <a:gd name="connsiteY184" fmla="*/ 6854 h 10000"/>
                <a:gd name="connsiteX185" fmla="*/ 6064 w 10030"/>
                <a:gd name="connsiteY185" fmla="*/ 6881 h 10000"/>
                <a:gd name="connsiteX186" fmla="*/ 6119 w 10030"/>
                <a:gd name="connsiteY186" fmla="*/ 6925 h 10000"/>
                <a:gd name="connsiteX187" fmla="*/ 6167 w 10030"/>
                <a:gd name="connsiteY187" fmla="*/ 6981 h 10000"/>
                <a:gd name="connsiteX188" fmla="*/ 6218 w 10030"/>
                <a:gd name="connsiteY188" fmla="*/ 7038 h 10000"/>
                <a:gd name="connsiteX189" fmla="*/ 6246 w 10030"/>
                <a:gd name="connsiteY189" fmla="*/ 7053 h 10000"/>
                <a:gd name="connsiteX190" fmla="*/ 6271 w 10030"/>
                <a:gd name="connsiteY190" fmla="*/ 7108 h 10000"/>
                <a:gd name="connsiteX191" fmla="*/ 6301 w 10030"/>
                <a:gd name="connsiteY191" fmla="*/ 7178 h 10000"/>
                <a:gd name="connsiteX192" fmla="*/ 6320 w 10030"/>
                <a:gd name="connsiteY192" fmla="*/ 7225 h 10000"/>
                <a:gd name="connsiteX193" fmla="*/ 6348 w 10030"/>
                <a:gd name="connsiteY193" fmla="*/ 7296 h 10000"/>
                <a:gd name="connsiteX194" fmla="*/ 6375 w 10030"/>
                <a:gd name="connsiteY194" fmla="*/ 7310 h 10000"/>
                <a:gd name="connsiteX195" fmla="*/ 6403 w 10030"/>
                <a:gd name="connsiteY195" fmla="*/ 7296 h 10000"/>
                <a:gd name="connsiteX196" fmla="*/ 6441 w 10030"/>
                <a:gd name="connsiteY196" fmla="*/ 7225 h 10000"/>
                <a:gd name="connsiteX197" fmla="*/ 6393 w 10030"/>
                <a:gd name="connsiteY197" fmla="*/ 7082 h 10000"/>
                <a:gd name="connsiteX198" fmla="*/ 6336 w 10030"/>
                <a:gd name="connsiteY198" fmla="*/ 6967 h 10000"/>
                <a:gd name="connsiteX199" fmla="*/ 6271 w 10030"/>
                <a:gd name="connsiteY199" fmla="*/ 6869 h 10000"/>
                <a:gd name="connsiteX200" fmla="*/ 6212 w 10030"/>
                <a:gd name="connsiteY200" fmla="*/ 6781 h 10000"/>
                <a:gd name="connsiteX201" fmla="*/ 6136 w 10030"/>
                <a:gd name="connsiteY201" fmla="*/ 6711 h 10000"/>
                <a:gd name="connsiteX202" fmla="*/ 6071 w 10030"/>
                <a:gd name="connsiteY202" fmla="*/ 6669 h 10000"/>
                <a:gd name="connsiteX203" fmla="*/ 5995 w 10030"/>
                <a:gd name="connsiteY203" fmla="*/ 6597 h 10000"/>
                <a:gd name="connsiteX204" fmla="*/ 5925 w 10030"/>
                <a:gd name="connsiteY204" fmla="*/ 6551 h 10000"/>
                <a:gd name="connsiteX205" fmla="*/ 5882 w 10030"/>
                <a:gd name="connsiteY205" fmla="*/ 6511 h 10000"/>
                <a:gd name="connsiteX206" fmla="*/ 5834 w 10030"/>
                <a:gd name="connsiteY206" fmla="*/ 6496 h 10000"/>
                <a:gd name="connsiteX207" fmla="*/ 5791 w 10030"/>
                <a:gd name="connsiteY207" fmla="*/ 6496 h 10000"/>
                <a:gd name="connsiteX208" fmla="*/ 5755 w 10030"/>
                <a:gd name="connsiteY208" fmla="*/ 6569 h 10000"/>
                <a:gd name="connsiteX209" fmla="*/ 5755 w 10030"/>
                <a:gd name="connsiteY209" fmla="*/ 6610 h 10000"/>
                <a:gd name="connsiteX210" fmla="*/ 5762 w 10030"/>
                <a:gd name="connsiteY210" fmla="*/ 6669 h 10000"/>
                <a:gd name="connsiteX211" fmla="*/ 5767 w 10030"/>
                <a:gd name="connsiteY211" fmla="*/ 6698 h 10000"/>
                <a:gd name="connsiteX212" fmla="*/ 5784 w 10030"/>
                <a:gd name="connsiteY212" fmla="*/ 6724 h 10000"/>
                <a:gd name="connsiteX213" fmla="*/ 5737 w 10030"/>
                <a:gd name="connsiteY213" fmla="*/ 6766 h 10000"/>
                <a:gd name="connsiteX214" fmla="*/ 5676 w 10030"/>
                <a:gd name="connsiteY214" fmla="*/ 6781 h 10000"/>
                <a:gd name="connsiteX215" fmla="*/ 5636 w 10030"/>
                <a:gd name="connsiteY215" fmla="*/ 6811 h 10000"/>
                <a:gd name="connsiteX216" fmla="*/ 5631 w 10030"/>
                <a:gd name="connsiteY216" fmla="*/ 6941 h 10000"/>
                <a:gd name="connsiteX217" fmla="*/ 5688 w 10030"/>
                <a:gd name="connsiteY217" fmla="*/ 6995 h 10000"/>
                <a:gd name="connsiteX218" fmla="*/ 5743 w 10030"/>
                <a:gd name="connsiteY218" fmla="*/ 7038 h 10000"/>
                <a:gd name="connsiteX219" fmla="*/ 5796 w 10030"/>
                <a:gd name="connsiteY219" fmla="*/ 7095 h 10000"/>
                <a:gd name="connsiteX220" fmla="*/ 5857 w 10030"/>
                <a:gd name="connsiteY220" fmla="*/ 7123 h 10000"/>
                <a:gd name="connsiteX221" fmla="*/ 5906 w 10030"/>
                <a:gd name="connsiteY221" fmla="*/ 7178 h 10000"/>
                <a:gd name="connsiteX222" fmla="*/ 5967 w 10030"/>
                <a:gd name="connsiteY222" fmla="*/ 7239 h 10000"/>
                <a:gd name="connsiteX223" fmla="*/ 6017 w 10030"/>
                <a:gd name="connsiteY223" fmla="*/ 7325 h 10000"/>
                <a:gd name="connsiteX224" fmla="*/ 6064 w 10030"/>
                <a:gd name="connsiteY224" fmla="*/ 7410 h 10000"/>
                <a:gd name="connsiteX225" fmla="*/ 6022 w 10030"/>
                <a:gd name="connsiteY225" fmla="*/ 7423 h 10000"/>
                <a:gd name="connsiteX226" fmla="*/ 5973 w 10030"/>
                <a:gd name="connsiteY226" fmla="*/ 7423 h 10000"/>
                <a:gd name="connsiteX227" fmla="*/ 5931 w 10030"/>
                <a:gd name="connsiteY227" fmla="*/ 7410 h 10000"/>
                <a:gd name="connsiteX228" fmla="*/ 5882 w 10030"/>
                <a:gd name="connsiteY228" fmla="*/ 7367 h 10000"/>
                <a:gd name="connsiteX229" fmla="*/ 5834 w 10030"/>
                <a:gd name="connsiteY229" fmla="*/ 7339 h 10000"/>
                <a:gd name="connsiteX230" fmla="*/ 5784 w 10030"/>
                <a:gd name="connsiteY230" fmla="*/ 7325 h 10000"/>
                <a:gd name="connsiteX231" fmla="*/ 5743 w 10030"/>
                <a:gd name="connsiteY231" fmla="*/ 7353 h 10000"/>
                <a:gd name="connsiteX232" fmla="*/ 5694 w 10030"/>
                <a:gd name="connsiteY232" fmla="*/ 7410 h 10000"/>
                <a:gd name="connsiteX233" fmla="*/ 5712 w 10030"/>
                <a:gd name="connsiteY233" fmla="*/ 7580 h 10000"/>
                <a:gd name="connsiteX234" fmla="*/ 5755 w 10030"/>
                <a:gd name="connsiteY234" fmla="*/ 7738 h 10000"/>
                <a:gd name="connsiteX235" fmla="*/ 5802 w 10030"/>
                <a:gd name="connsiteY235" fmla="*/ 7850 h 10000"/>
                <a:gd name="connsiteX236" fmla="*/ 5866 w 10030"/>
                <a:gd name="connsiteY236" fmla="*/ 7963 h 10000"/>
                <a:gd name="connsiteX237" fmla="*/ 5925 w 10030"/>
                <a:gd name="connsiteY237" fmla="*/ 8078 h 10000"/>
                <a:gd name="connsiteX238" fmla="*/ 5989 w 10030"/>
                <a:gd name="connsiteY238" fmla="*/ 8206 h 10000"/>
                <a:gd name="connsiteX239" fmla="*/ 6035 w 10030"/>
                <a:gd name="connsiteY239" fmla="*/ 8376 h 10000"/>
                <a:gd name="connsiteX240" fmla="*/ 6076 w 10030"/>
                <a:gd name="connsiteY240" fmla="*/ 8547 h 10000"/>
                <a:gd name="connsiteX241" fmla="*/ 5967 w 10030"/>
                <a:gd name="connsiteY241" fmla="*/ 8606 h 10000"/>
                <a:gd name="connsiteX242" fmla="*/ 5845 w 10030"/>
                <a:gd name="connsiteY242" fmla="*/ 8664 h 10000"/>
                <a:gd name="connsiteX243" fmla="*/ 5737 w 10030"/>
                <a:gd name="connsiteY243" fmla="*/ 8750 h 10000"/>
                <a:gd name="connsiteX244" fmla="*/ 5626 w 10030"/>
                <a:gd name="connsiteY244" fmla="*/ 8835 h 10000"/>
                <a:gd name="connsiteX245" fmla="*/ 5514 w 10030"/>
                <a:gd name="connsiteY245" fmla="*/ 8920 h 10000"/>
                <a:gd name="connsiteX246" fmla="*/ 5397 w 10030"/>
                <a:gd name="connsiteY246" fmla="*/ 8977 h 10000"/>
                <a:gd name="connsiteX247" fmla="*/ 5281 w 10030"/>
                <a:gd name="connsiteY247" fmla="*/ 9033 h 10000"/>
                <a:gd name="connsiteX248" fmla="*/ 5170 w 10030"/>
                <a:gd name="connsiteY248" fmla="*/ 9048 h 10000"/>
                <a:gd name="connsiteX249" fmla="*/ 5192 w 10030"/>
                <a:gd name="connsiteY249" fmla="*/ 8693 h 10000"/>
                <a:gd name="connsiteX250" fmla="*/ 5203 w 10030"/>
                <a:gd name="connsiteY250" fmla="*/ 8292 h 10000"/>
                <a:gd name="connsiteX251" fmla="*/ 5192 w 10030"/>
                <a:gd name="connsiteY251" fmla="*/ 7907 h 10000"/>
                <a:gd name="connsiteX252" fmla="*/ 5170 w 10030"/>
                <a:gd name="connsiteY252" fmla="*/ 7551 h 10000"/>
                <a:gd name="connsiteX253" fmla="*/ 5136 w 10030"/>
                <a:gd name="connsiteY253" fmla="*/ 7437 h 10000"/>
                <a:gd name="connsiteX254" fmla="*/ 5107 w 10030"/>
                <a:gd name="connsiteY254" fmla="*/ 7310 h 10000"/>
                <a:gd name="connsiteX255" fmla="*/ 5072 w 10030"/>
                <a:gd name="connsiteY255" fmla="*/ 7194 h 10000"/>
                <a:gd name="connsiteX256" fmla="*/ 5017 w 10030"/>
                <a:gd name="connsiteY256" fmla="*/ 7151 h 10000"/>
                <a:gd name="connsiteX257" fmla="*/ 4960 w 10030"/>
                <a:gd name="connsiteY257" fmla="*/ 7394 h 10000"/>
                <a:gd name="connsiteX258" fmla="*/ 4926 w 10030"/>
                <a:gd name="connsiteY258" fmla="*/ 7639 h 10000"/>
                <a:gd name="connsiteX259" fmla="*/ 4888 w 10030"/>
                <a:gd name="connsiteY259" fmla="*/ 7879 h 10000"/>
                <a:gd name="connsiteX260" fmla="*/ 4825 w 10030"/>
                <a:gd name="connsiteY260" fmla="*/ 8106 h 10000"/>
                <a:gd name="connsiteX261" fmla="*/ 4586 w 10030"/>
                <a:gd name="connsiteY261" fmla="*/ 7151 h 10000"/>
                <a:gd name="connsiteX262" fmla="*/ 4514 w 10030"/>
                <a:gd name="connsiteY262" fmla="*/ 7151 h 10000"/>
                <a:gd name="connsiteX263" fmla="*/ 4514 w 10030"/>
                <a:gd name="connsiteY263" fmla="*/ 7310 h 10000"/>
                <a:gd name="connsiteX264" fmla="*/ 4565 w 10030"/>
                <a:gd name="connsiteY264" fmla="*/ 7480 h 10000"/>
                <a:gd name="connsiteX265" fmla="*/ 4606 w 10030"/>
                <a:gd name="connsiteY265" fmla="*/ 7666 h 10000"/>
                <a:gd name="connsiteX266" fmla="*/ 4639 w 10030"/>
                <a:gd name="connsiteY266" fmla="*/ 7850 h 10000"/>
                <a:gd name="connsiteX267" fmla="*/ 4676 w 10030"/>
                <a:gd name="connsiteY267" fmla="*/ 8050 h 10000"/>
                <a:gd name="connsiteX268" fmla="*/ 4706 w 10030"/>
                <a:gd name="connsiteY268" fmla="*/ 8221 h 10000"/>
                <a:gd name="connsiteX269" fmla="*/ 4738 w 10030"/>
                <a:gd name="connsiteY269" fmla="*/ 8418 h 10000"/>
                <a:gd name="connsiteX270" fmla="*/ 4758 w 10030"/>
                <a:gd name="connsiteY270" fmla="*/ 8635 h 10000"/>
                <a:gd name="connsiteX271" fmla="*/ 4780 w 10030"/>
                <a:gd name="connsiteY271" fmla="*/ 8835 h 10000"/>
                <a:gd name="connsiteX272" fmla="*/ 4833 w 10030"/>
                <a:gd name="connsiteY272" fmla="*/ 8805 h 10000"/>
                <a:gd name="connsiteX273" fmla="*/ 4883 w 10030"/>
                <a:gd name="connsiteY273" fmla="*/ 8723 h 10000"/>
                <a:gd name="connsiteX274" fmla="*/ 4920 w 10030"/>
                <a:gd name="connsiteY274" fmla="*/ 8635 h 10000"/>
                <a:gd name="connsiteX275" fmla="*/ 4954 w 10030"/>
                <a:gd name="connsiteY275" fmla="*/ 8534 h 10000"/>
                <a:gd name="connsiteX276" fmla="*/ 4977 w 10030"/>
                <a:gd name="connsiteY276" fmla="*/ 8418 h 10000"/>
                <a:gd name="connsiteX277" fmla="*/ 5007 w 10030"/>
                <a:gd name="connsiteY277" fmla="*/ 8292 h 10000"/>
                <a:gd name="connsiteX278" fmla="*/ 5026 w 10030"/>
                <a:gd name="connsiteY278" fmla="*/ 8178 h 10000"/>
                <a:gd name="connsiteX279" fmla="*/ 5048 w 10030"/>
                <a:gd name="connsiteY279" fmla="*/ 8066 h 10000"/>
                <a:gd name="connsiteX280" fmla="*/ 5072 w 10030"/>
                <a:gd name="connsiteY280" fmla="*/ 8178 h 10000"/>
                <a:gd name="connsiteX281" fmla="*/ 5061 w 10030"/>
                <a:gd name="connsiteY281" fmla="*/ 8432 h 10000"/>
                <a:gd name="connsiteX282" fmla="*/ 5032 w 10030"/>
                <a:gd name="connsiteY282" fmla="*/ 8705 h 10000"/>
                <a:gd name="connsiteX283" fmla="*/ 5007 w 10030"/>
                <a:gd name="connsiteY283" fmla="*/ 8948 h 10000"/>
                <a:gd name="connsiteX284" fmla="*/ 4960 w 10030"/>
                <a:gd name="connsiteY284" fmla="*/ 9205 h 10000"/>
                <a:gd name="connsiteX285" fmla="*/ 4920 w 10030"/>
                <a:gd name="connsiteY285" fmla="*/ 9459 h 10000"/>
                <a:gd name="connsiteX286" fmla="*/ 4878 w 10030"/>
                <a:gd name="connsiteY286" fmla="*/ 9703 h 10000"/>
                <a:gd name="connsiteX287" fmla="*/ 5096 w 10030"/>
                <a:gd name="connsiteY287" fmla="*/ 9861 h 10000"/>
                <a:gd name="connsiteX288" fmla="*/ 5113 w 10030"/>
                <a:gd name="connsiteY288" fmla="*/ 9673 h 10000"/>
                <a:gd name="connsiteX289" fmla="*/ 5136 w 10030"/>
                <a:gd name="connsiteY289" fmla="*/ 9516 h 10000"/>
                <a:gd name="connsiteX290" fmla="*/ 5262 w 10030"/>
                <a:gd name="connsiteY290" fmla="*/ 9474 h 10000"/>
                <a:gd name="connsiteX291" fmla="*/ 5397 w 10030"/>
                <a:gd name="connsiteY291" fmla="*/ 9389 h 10000"/>
                <a:gd name="connsiteX292" fmla="*/ 5530 w 10030"/>
                <a:gd name="connsiteY292" fmla="*/ 9304 h 10000"/>
                <a:gd name="connsiteX293" fmla="*/ 5664 w 10030"/>
                <a:gd name="connsiteY293" fmla="*/ 9233 h 10000"/>
                <a:gd name="connsiteX294" fmla="*/ 5796 w 10030"/>
                <a:gd name="connsiteY294" fmla="*/ 9148 h 10000"/>
                <a:gd name="connsiteX295" fmla="*/ 5925 w 10030"/>
                <a:gd name="connsiteY295" fmla="*/ 9063 h 10000"/>
                <a:gd name="connsiteX296" fmla="*/ 6059 w 10030"/>
                <a:gd name="connsiteY296" fmla="*/ 8977 h 10000"/>
                <a:gd name="connsiteX297" fmla="*/ 6189 w 10030"/>
                <a:gd name="connsiteY297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141 w 10030"/>
                <a:gd name="connsiteY31" fmla="*/ 3448 h 10000"/>
                <a:gd name="connsiteX32" fmla="*/ 9281 w 10030"/>
                <a:gd name="connsiteY32" fmla="*/ 3577 h 10000"/>
                <a:gd name="connsiteX33" fmla="*/ 9450 w 10030"/>
                <a:gd name="connsiteY33" fmla="*/ 3690 h 10000"/>
                <a:gd name="connsiteX34" fmla="*/ 9643 w 10030"/>
                <a:gd name="connsiteY34" fmla="*/ 3765 h 10000"/>
                <a:gd name="connsiteX35" fmla="*/ 9827 w 10030"/>
                <a:gd name="connsiteY35" fmla="*/ 3778 h 10000"/>
                <a:gd name="connsiteX36" fmla="*/ 10000 w 10030"/>
                <a:gd name="connsiteY36" fmla="*/ 3703 h 10000"/>
                <a:gd name="connsiteX37" fmla="*/ 9134 w 10030"/>
                <a:gd name="connsiteY37" fmla="*/ 2763 h 10000"/>
                <a:gd name="connsiteX38" fmla="*/ 9011 w 10030"/>
                <a:gd name="connsiteY38" fmla="*/ 2593 h 10000"/>
                <a:gd name="connsiteX39" fmla="*/ 8959 w 10030"/>
                <a:gd name="connsiteY39" fmla="*/ 2478 h 10000"/>
                <a:gd name="connsiteX40" fmla="*/ 8913 w 10030"/>
                <a:gd name="connsiteY40" fmla="*/ 2351 h 10000"/>
                <a:gd name="connsiteX41" fmla="*/ 8936 w 10030"/>
                <a:gd name="connsiteY41" fmla="*/ 2295 h 10000"/>
                <a:gd name="connsiteX42" fmla="*/ 8954 w 10030"/>
                <a:gd name="connsiteY42" fmla="*/ 2238 h 10000"/>
                <a:gd name="connsiteX43" fmla="*/ 8973 w 10030"/>
                <a:gd name="connsiteY43" fmla="*/ 2168 h 10000"/>
                <a:gd name="connsiteX44" fmla="*/ 8990 w 10030"/>
                <a:gd name="connsiteY44" fmla="*/ 2112 h 10000"/>
                <a:gd name="connsiteX45" fmla="*/ 9040 w 10030"/>
                <a:gd name="connsiteY45" fmla="*/ 1753 h 10000"/>
                <a:gd name="connsiteX46" fmla="*/ 9059 w 10030"/>
                <a:gd name="connsiteY46" fmla="*/ 1397 h 10000"/>
                <a:gd name="connsiteX47" fmla="*/ 9059 w 10030"/>
                <a:gd name="connsiteY47" fmla="*/ 1042 h 10000"/>
                <a:gd name="connsiteX48" fmla="*/ 9048 w 10030"/>
                <a:gd name="connsiteY48" fmla="*/ 685 h 10000"/>
                <a:gd name="connsiteX49" fmla="*/ 9011 w 10030"/>
                <a:gd name="connsiteY49" fmla="*/ 330 h 10000"/>
                <a:gd name="connsiteX50" fmla="*/ 8954 w 10030"/>
                <a:gd name="connsiteY50" fmla="*/ 0 h 10000"/>
                <a:gd name="connsiteX51" fmla="*/ 8436 w 10030"/>
                <a:gd name="connsiteY51" fmla="*/ 1925 h 10000"/>
                <a:gd name="connsiteX52" fmla="*/ 8293 w 10030"/>
                <a:gd name="connsiteY52" fmla="*/ 1955 h 10000"/>
                <a:gd name="connsiteX53" fmla="*/ 8161 w 10030"/>
                <a:gd name="connsiteY53" fmla="*/ 2025 h 10000"/>
                <a:gd name="connsiteX54" fmla="*/ 8029 w 10030"/>
                <a:gd name="connsiteY54" fmla="*/ 2112 h 10000"/>
                <a:gd name="connsiteX55" fmla="*/ 7902 w 10030"/>
                <a:gd name="connsiteY55" fmla="*/ 2195 h 10000"/>
                <a:gd name="connsiteX56" fmla="*/ 7778 w 10030"/>
                <a:gd name="connsiteY56" fmla="*/ 2337 h 10000"/>
                <a:gd name="connsiteX57" fmla="*/ 6514 w 10030"/>
                <a:gd name="connsiteY57" fmla="*/ 6569 h 10000"/>
                <a:gd name="connsiteX58" fmla="*/ 6388 w 10030"/>
                <a:gd name="connsiteY58" fmla="*/ 6439 h 10000"/>
                <a:gd name="connsiteX59" fmla="*/ 6281 w 10030"/>
                <a:gd name="connsiteY59" fmla="*/ 6371 h 10000"/>
                <a:gd name="connsiteX60" fmla="*/ 6189 w 10030"/>
                <a:gd name="connsiteY60" fmla="*/ 6284 h 10000"/>
                <a:gd name="connsiteX61" fmla="*/ 6088 w 10030"/>
                <a:gd name="connsiteY61" fmla="*/ 6185 h 10000"/>
                <a:gd name="connsiteX62" fmla="*/ 6000 w 10030"/>
                <a:gd name="connsiteY62" fmla="*/ 6100 h 10000"/>
                <a:gd name="connsiteX63" fmla="*/ 5937 w 10030"/>
                <a:gd name="connsiteY63" fmla="*/ 6000 h 10000"/>
                <a:gd name="connsiteX64" fmla="*/ 5906 w 10030"/>
                <a:gd name="connsiteY64" fmla="*/ 5886 h 10000"/>
                <a:gd name="connsiteX65" fmla="*/ 5784 w 10030"/>
                <a:gd name="connsiteY65" fmla="*/ 5928 h 10000"/>
                <a:gd name="connsiteX66" fmla="*/ 5586 w 10030"/>
                <a:gd name="connsiteY66" fmla="*/ 6013 h 10000"/>
                <a:gd name="connsiteX67" fmla="*/ 5338 w 10030"/>
                <a:gd name="connsiteY67" fmla="*/ 6100 h 10000"/>
                <a:gd name="connsiteX68" fmla="*/ 5042 w 10030"/>
                <a:gd name="connsiteY68" fmla="*/ 6226 h 10000"/>
                <a:gd name="connsiteX69" fmla="*/ 4700 w 10030"/>
                <a:gd name="connsiteY69" fmla="*/ 6355 h 10000"/>
                <a:gd name="connsiteX70" fmla="*/ 4336 w 10030"/>
                <a:gd name="connsiteY70" fmla="*/ 6483 h 10000"/>
                <a:gd name="connsiteX71" fmla="*/ 3961 w 10030"/>
                <a:gd name="connsiteY71" fmla="*/ 6637 h 10000"/>
                <a:gd name="connsiteX72" fmla="*/ 3579 w 10030"/>
                <a:gd name="connsiteY72" fmla="*/ 6781 h 10000"/>
                <a:gd name="connsiteX73" fmla="*/ 3201 w 10030"/>
                <a:gd name="connsiteY73" fmla="*/ 6925 h 10000"/>
                <a:gd name="connsiteX74" fmla="*/ 2849 w 10030"/>
                <a:gd name="connsiteY74" fmla="*/ 7082 h 10000"/>
                <a:gd name="connsiteX75" fmla="*/ 2515 w 10030"/>
                <a:gd name="connsiteY75" fmla="*/ 7208 h 10000"/>
                <a:gd name="connsiteX76" fmla="*/ 2211 w 10030"/>
                <a:gd name="connsiteY76" fmla="*/ 7325 h 10000"/>
                <a:gd name="connsiteX77" fmla="*/ 1964 w 10030"/>
                <a:gd name="connsiteY77" fmla="*/ 7423 h 10000"/>
                <a:gd name="connsiteX78" fmla="*/ 1773 w 10030"/>
                <a:gd name="connsiteY78" fmla="*/ 7480 h 10000"/>
                <a:gd name="connsiteX79" fmla="*/ 1646 w 10030"/>
                <a:gd name="connsiteY79" fmla="*/ 7538 h 10000"/>
                <a:gd name="connsiteX80" fmla="*/ 1607 w 10030"/>
                <a:gd name="connsiteY80" fmla="*/ 7551 h 10000"/>
                <a:gd name="connsiteX81" fmla="*/ 1507 w 10030"/>
                <a:gd name="connsiteY81" fmla="*/ 7480 h 10000"/>
                <a:gd name="connsiteX82" fmla="*/ 1410 w 10030"/>
                <a:gd name="connsiteY82" fmla="*/ 7410 h 10000"/>
                <a:gd name="connsiteX83" fmla="*/ 1324 w 10030"/>
                <a:gd name="connsiteY83" fmla="*/ 7339 h 10000"/>
                <a:gd name="connsiteX84" fmla="*/ 1225 w 10030"/>
                <a:gd name="connsiteY84" fmla="*/ 7254 h 10000"/>
                <a:gd name="connsiteX85" fmla="*/ 1127 w 10030"/>
                <a:gd name="connsiteY85" fmla="*/ 7178 h 10000"/>
                <a:gd name="connsiteX86" fmla="*/ 1028 w 10030"/>
                <a:gd name="connsiteY86" fmla="*/ 7095 h 10000"/>
                <a:gd name="connsiteX87" fmla="*/ 938 w 10030"/>
                <a:gd name="connsiteY87" fmla="*/ 7024 h 10000"/>
                <a:gd name="connsiteX88" fmla="*/ 844 w 10030"/>
                <a:gd name="connsiteY88" fmla="*/ 6941 h 10000"/>
                <a:gd name="connsiteX89" fmla="*/ 746 w 10030"/>
                <a:gd name="connsiteY89" fmla="*/ 6869 h 10000"/>
                <a:gd name="connsiteX90" fmla="*/ 646 w 10030"/>
                <a:gd name="connsiteY90" fmla="*/ 6798 h 10000"/>
                <a:gd name="connsiteX91" fmla="*/ 556 w 10030"/>
                <a:gd name="connsiteY91" fmla="*/ 6711 h 10000"/>
                <a:gd name="connsiteX92" fmla="*/ 456 w 10030"/>
                <a:gd name="connsiteY92" fmla="*/ 6653 h 10000"/>
                <a:gd name="connsiteX93" fmla="*/ 359 w 10030"/>
                <a:gd name="connsiteY93" fmla="*/ 6582 h 10000"/>
                <a:gd name="connsiteX94" fmla="*/ 262 w 10030"/>
                <a:gd name="connsiteY94" fmla="*/ 6511 h 10000"/>
                <a:gd name="connsiteX95" fmla="*/ 162 w 10030"/>
                <a:gd name="connsiteY95" fmla="*/ 6455 h 10000"/>
                <a:gd name="connsiteX96" fmla="*/ 65 w 10030"/>
                <a:gd name="connsiteY96" fmla="*/ 6385 h 10000"/>
                <a:gd name="connsiteX97" fmla="*/ 0 w 10030"/>
                <a:gd name="connsiteY97" fmla="*/ 6551 h 10000"/>
                <a:gd name="connsiteX98" fmla="*/ 15 w 10030"/>
                <a:gd name="connsiteY98" fmla="*/ 6582 h 10000"/>
                <a:gd name="connsiteX99" fmla="*/ 56 w 10030"/>
                <a:gd name="connsiteY99" fmla="*/ 6637 h 10000"/>
                <a:gd name="connsiteX100" fmla="*/ 126 w 10030"/>
                <a:gd name="connsiteY100" fmla="*/ 6698 h 10000"/>
                <a:gd name="connsiteX101" fmla="*/ 211 w 10030"/>
                <a:gd name="connsiteY101" fmla="*/ 6781 h 10000"/>
                <a:gd name="connsiteX102" fmla="*/ 316 w 10030"/>
                <a:gd name="connsiteY102" fmla="*/ 6869 h 10000"/>
                <a:gd name="connsiteX103" fmla="*/ 433 w 10030"/>
                <a:gd name="connsiteY103" fmla="*/ 6967 h 10000"/>
                <a:gd name="connsiteX104" fmla="*/ 543 w 10030"/>
                <a:gd name="connsiteY104" fmla="*/ 7082 h 10000"/>
                <a:gd name="connsiteX105" fmla="*/ 664 w 10030"/>
                <a:gd name="connsiteY105" fmla="*/ 7178 h 10000"/>
                <a:gd name="connsiteX106" fmla="*/ 787 w 10030"/>
                <a:gd name="connsiteY106" fmla="*/ 7296 h 10000"/>
                <a:gd name="connsiteX107" fmla="*/ 899 w 10030"/>
                <a:gd name="connsiteY107" fmla="*/ 7394 h 10000"/>
                <a:gd name="connsiteX108" fmla="*/ 1017 w 10030"/>
                <a:gd name="connsiteY108" fmla="*/ 7480 h 10000"/>
                <a:gd name="connsiteX109" fmla="*/ 1114 w 10030"/>
                <a:gd name="connsiteY109" fmla="*/ 7566 h 10000"/>
                <a:gd name="connsiteX110" fmla="*/ 1192 w 10030"/>
                <a:gd name="connsiteY110" fmla="*/ 7653 h 10000"/>
                <a:gd name="connsiteX111" fmla="*/ 1258 w 10030"/>
                <a:gd name="connsiteY111" fmla="*/ 7694 h 10000"/>
                <a:gd name="connsiteX112" fmla="*/ 1305 w 10030"/>
                <a:gd name="connsiteY112" fmla="*/ 7738 h 10000"/>
                <a:gd name="connsiteX113" fmla="*/ 1318 w 10030"/>
                <a:gd name="connsiteY113" fmla="*/ 7753 h 10000"/>
                <a:gd name="connsiteX114" fmla="*/ 1310 w 10030"/>
                <a:gd name="connsiteY114" fmla="*/ 7753 h 10000"/>
                <a:gd name="connsiteX115" fmla="*/ 1284 w 10030"/>
                <a:gd name="connsiteY115" fmla="*/ 7766 h 10000"/>
                <a:gd name="connsiteX116" fmla="*/ 1258 w 10030"/>
                <a:gd name="connsiteY116" fmla="*/ 7795 h 10000"/>
                <a:gd name="connsiteX117" fmla="*/ 1225 w 10030"/>
                <a:gd name="connsiteY117" fmla="*/ 7836 h 10000"/>
                <a:gd name="connsiteX118" fmla="*/ 1181 w 10030"/>
                <a:gd name="connsiteY118" fmla="*/ 7865 h 10000"/>
                <a:gd name="connsiteX119" fmla="*/ 1144 w 10030"/>
                <a:gd name="connsiteY119" fmla="*/ 7907 h 10000"/>
                <a:gd name="connsiteX120" fmla="*/ 1114 w 10030"/>
                <a:gd name="connsiteY120" fmla="*/ 7950 h 10000"/>
                <a:gd name="connsiteX121" fmla="*/ 1083 w 10030"/>
                <a:gd name="connsiteY121" fmla="*/ 7993 h 10000"/>
                <a:gd name="connsiteX122" fmla="*/ 2973 w 10030"/>
                <a:gd name="connsiteY122" fmla="*/ 9944 h 10000"/>
                <a:gd name="connsiteX123" fmla="*/ 3014 w 10030"/>
                <a:gd name="connsiteY123" fmla="*/ 9987 h 10000"/>
                <a:gd name="connsiteX124" fmla="*/ 3042 w 10030"/>
                <a:gd name="connsiteY124" fmla="*/ 10000 h 10000"/>
                <a:gd name="connsiteX125" fmla="*/ 3075 w 10030"/>
                <a:gd name="connsiteY125" fmla="*/ 10000 h 10000"/>
                <a:gd name="connsiteX126" fmla="*/ 3114 w 10030"/>
                <a:gd name="connsiteY126" fmla="*/ 9928 h 10000"/>
                <a:gd name="connsiteX127" fmla="*/ 1491 w 10030"/>
                <a:gd name="connsiteY127" fmla="*/ 8106 h 10000"/>
                <a:gd name="connsiteX128" fmla="*/ 1601 w 10030"/>
                <a:gd name="connsiteY128" fmla="*/ 8050 h 10000"/>
                <a:gd name="connsiteX129" fmla="*/ 1788 w 10030"/>
                <a:gd name="connsiteY129" fmla="*/ 7963 h 10000"/>
                <a:gd name="connsiteX130" fmla="*/ 2036 w 10030"/>
                <a:gd name="connsiteY130" fmla="*/ 7836 h 10000"/>
                <a:gd name="connsiteX131" fmla="*/ 2334 w 10030"/>
                <a:gd name="connsiteY131" fmla="*/ 7694 h 10000"/>
                <a:gd name="connsiteX132" fmla="*/ 2672 w 10030"/>
                <a:gd name="connsiteY132" fmla="*/ 7551 h 10000"/>
                <a:gd name="connsiteX133" fmla="*/ 3042 w 10030"/>
                <a:gd name="connsiteY133" fmla="*/ 7394 h 10000"/>
                <a:gd name="connsiteX134" fmla="*/ 3435 w 10030"/>
                <a:gd name="connsiteY134" fmla="*/ 7208 h 10000"/>
                <a:gd name="connsiteX135" fmla="*/ 3822 w 10030"/>
                <a:gd name="connsiteY135" fmla="*/ 7038 h 10000"/>
                <a:gd name="connsiteX136" fmla="*/ 4216 w 10030"/>
                <a:gd name="connsiteY136" fmla="*/ 6881 h 10000"/>
                <a:gd name="connsiteX137" fmla="*/ 4586 w 10030"/>
                <a:gd name="connsiteY137" fmla="*/ 6711 h 10000"/>
                <a:gd name="connsiteX138" fmla="*/ 4932 w 10030"/>
                <a:gd name="connsiteY138" fmla="*/ 6569 h 10000"/>
                <a:gd name="connsiteX139" fmla="*/ 5241 w 10030"/>
                <a:gd name="connsiteY139" fmla="*/ 6426 h 10000"/>
                <a:gd name="connsiteX140" fmla="*/ 5508 w 10030"/>
                <a:gd name="connsiteY140" fmla="*/ 6326 h 10000"/>
                <a:gd name="connsiteX141" fmla="*/ 5701 w 10030"/>
                <a:gd name="connsiteY141" fmla="*/ 6226 h 10000"/>
                <a:gd name="connsiteX142" fmla="*/ 5834 w 10030"/>
                <a:gd name="connsiteY142" fmla="*/ 6170 h 10000"/>
                <a:gd name="connsiteX143" fmla="*/ 5876 w 10030"/>
                <a:gd name="connsiteY143" fmla="*/ 6158 h 10000"/>
                <a:gd name="connsiteX144" fmla="*/ 5950 w 10030"/>
                <a:gd name="connsiteY144" fmla="*/ 6255 h 10000"/>
                <a:gd name="connsiteX145" fmla="*/ 6027 w 10030"/>
                <a:gd name="connsiteY145" fmla="*/ 6355 h 10000"/>
                <a:gd name="connsiteX146" fmla="*/ 6112 w 10030"/>
                <a:gd name="connsiteY146" fmla="*/ 6455 h 10000"/>
                <a:gd name="connsiteX147" fmla="*/ 6199 w 10030"/>
                <a:gd name="connsiteY147" fmla="*/ 6569 h 10000"/>
                <a:gd name="connsiteX148" fmla="*/ 6271 w 10030"/>
                <a:gd name="connsiteY148" fmla="*/ 6683 h 10000"/>
                <a:gd name="connsiteX149" fmla="*/ 6348 w 10030"/>
                <a:gd name="connsiteY149" fmla="*/ 6798 h 10000"/>
                <a:gd name="connsiteX150" fmla="*/ 6421 w 10030"/>
                <a:gd name="connsiteY150" fmla="*/ 6910 h 10000"/>
                <a:gd name="connsiteX151" fmla="*/ 6497 w 10030"/>
                <a:gd name="connsiteY151" fmla="*/ 7038 h 10000"/>
                <a:gd name="connsiteX152" fmla="*/ 6492 w 10030"/>
                <a:gd name="connsiteY152" fmla="*/ 7464 h 10000"/>
                <a:gd name="connsiteX153" fmla="*/ 6460 w 10030"/>
                <a:gd name="connsiteY153" fmla="*/ 7865 h 10000"/>
                <a:gd name="connsiteX154" fmla="*/ 6421 w 10030"/>
                <a:gd name="connsiteY154" fmla="*/ 8279 h 10000"/>
                <a:gd name="connsiteX155" fmla="*/ 6388 w 10030"/>
                <a:gd name="connsiteY155" fmla="*/ 8649 h 10000"/>
                <a:gd name="connsiteX156" fmla="*/ 6336 w 10030"/>
                <a:gd name="connsiteY156" fmla="*/ 8519 h 10000"/>
                <a:gd name="connsiteX157" fmla="*/ 6281 w 10030"/>
                <a:gd name="connsiteY157" fmla="*/ 8391 h 10000"/>
                <a:gd name="connsiteX158" fmla="*/ 6234 w 10030"/>
                <a:gd name="connsiteY158" fmla="*/ 8263 h 10000"/>
                <a:gd name="connsiteX159" fmla="*/ 6189 w 10030"/>
                <a:gd name="connsiteY159" fmla="*/ 8146 h 10000"/>
                <a:gd name="connsiteX160" fmla="*/ 6136 w 10030"/>
                <a:gd name="connsiteY160" fmla="*/ 8020 h 10000"/>
                <a:gd name="connsiteX161" fmla="*/ 6088 w 10030"/>
                <a:gd name="connsiteY161" fmla="*/ 7907 h 10000"/>
                <a:gd name="connsiteX162" fmla="*/ 6035 w 10030"/>
                <a:gd name="connsiteY162" fmla="*/ 7795 h 10000"/>
                <a:gd name="connsiteX163" fmla="*/ 5973 w 10030"/>
                <a:gd name="connsiteY163" fmla="*/ 7694 h 10000"/>
                <a:gd name="connsiteX164" fmla="*/ 6022 w 10030"/>
                <a:gd name="connsiteY164" fmla="*/ 7694 h 10000"/>
                <a:gd name="connsiteX165" fmla="*/ 6071 w 10030"/>
                <a:gd name="connsiteY165" fmla="*/ 7738 h 10000"/>
                <a:gd name="connsiteX166" fmla="*/ 6119 w 10030"/>
                <a:gd name="connsiteY166" fmla="*/ 7808 h 10000"/>
                <a:gd name="connsiteX167" fmla="*/ 6161 w 10030"/>
                <a:gd name="connsiteY167" fmla="*/ 7895 h 10000"/>
                <a:gd name="connsiteX168" fmla="*/ 6212 w 10030"/>
                <a:gd name="connsiteY168" fmla="*/ 7980 h 10000"/>
                <a:gd name="connsiteX169" fmla="*/ 6259 w 10030"/>
                <a:gd name="connsiteY169" fmla="*/ 8007 h 10000"/>
                <a:gd name="connsiteX170" fmla="*/ 6306 w 10030"/>
                <a:gd name="connsiteY170" fmla="*/ 8007 h 10000"/>
                <a:gd name="connsiteX171" fmla="*/ 6360 w 10030"/>
                <a:gd name="connsiteY171" fmla="*/ 7950 h 10000"/>
                <a:gd name="connsiteX172" fmla="*/ 6314 w 10030"/>
                <a:gd name="connsiteY172" fmla="*/ 7753 h 10000"/>
                <a:gd name="connsiteX173" fmla="*/ 6253 w 10030"/>
                <a:gd name="connsiteY173" fmla="*/ 7566 h 10000"/>
                <a:gd name="connsiteX174" fmla="*/ 6189 w 10030"/>
                <a:gd name="connsiteY174" fmla="*/ 7410 h 10000"/>
                <a:gd name="connsiteX175" fmla="*/ 6112 w 10030"/>
                <a:gd name="connsiteY175" fmla="*/ 7239 h 10000"/>
                <a:gd name="connsiteX176" fmla="*/ 6035 w 10030"/>
                <a:gd name="connsiteY176" fmla="*/ 7095 h 10000"/>
                <a:gd name="connsiteX177" fmla="*/ 5950 w 10030"/>
                <a:gd name="connsiteY177" fmla="*/ 6967 h 10000"/>
                <a:gd name="connsiteX178" fmla="*/ 5866 w 10030"/>
                <a:gd name="connsiteY178" fmla="*/ 6854 h 10000"/>
                <a:gd name="connsiteX179" fmla="*/ 5784 w 10030"/>
                <a:gd name="connsiteY179" fmla="*/ 6753 h 10000"/>
                <a:gd name="connsiteX180" fmla="*/ 5839 w 10030"/>
                <a:gd name="connsiteY180" fmla="*/ 6766 h 10000"/>
                <a:gd name="connsiteX181" fmla="*/ 5895 w 10030"/>
                <a:gd name="connsiteY181" fmla="*/ 6781 h 10000"/>
                <a:gd name="connsiteX182" fmla="*/ 5950 w 10030"/>
                <a:gd name="connsiteY182" fmla="*/ 6811 h 10000"/>
                <a:gd name="connsiteX183" fmla="*/ 6005 w 10030"/>
                <a:gd name="connsiteY183" fmla="*/ 6854 h 10000"/>
                <a:gd name="connsiteX184" fmla="*/ 6064 w 10030"/>
                <a:gd name="connsiteY184" fmla="*/ 6881 h 10000"/>
                <a:gd name="connsiteX185" fmla="*/ 6119 w 10030"/>
                <a:gd name="connsiteY185" fmla="*/ 6925 h 10000"/>
                <a:gd name="connsiteX186" fmla="*/ 6167 w 10030"/>
                <a:gd name="connsiteY186" fmla="*/ 6981 h 10000"/>
                <a:gd name="connsiteX187" fmla="*/ 6218 w 10030"/>
                <a:gd name="connsiteY187" fmla="*/ 7038 h 10000"/>
                <a:gd name="connsiteX188" fmla="*/ 6246 w 10030"/>
                <a:gd name="connsiteY188" fmla="*/ 7053 h 10000"/>
                <a:gd name="connsiteX189" fmla="*/ 6271 w 10030"/>
                <a:gd name="connsiteY189" fmla="*/ 7108 h 10000"/>
                <a:gd name="connsiteX190" fmla="*/ 6301 w 10030"/>
                <a:gd name="connsiteY190" fmla="*/ 7178 h 10000"/>
                <a:gd name="connsiteX191" fmla="*/ 6320 w 10030"/>
                <a:gd name="connsiteY191" fmla="*/ 7225 h 10000"/>
                <a:gd name="connsiteX192" fmla="*/ 6348 w 10030"/>
                <a:gd name="connsiteY192" fmla="*/ 7296 h 10000"/>
                <a:gd name="connsiteX193" fmla="*/ 6375 w 10030"/>
                <a:gd name="connsiteY193" fmla="*/ 7310 h 10000"/>
                <a:gd name="connsiteX194" fmla="*/ 6403 w 10030"/>
                <a:gd name="connsiteY194" fmla="*/ 7296 h 10000"/>
                <a:gd name="connsiteX195" fmla="*/ 6441 w 10030"/>
                <a:gd name="connsiteY195" fmla="*/ 7225 h 10000"/>
                <a:gd name="connsiteX196" fmla="*/ 6393 w 10030"/>
                <a:gd name="connsiteY196" fmla="*/ 7082 h 10000"/>
                <a:gd name="connsiteX197" fmla="*/ 6336 w 10030"/>
                <a:gd name="connsiteY197" fmla="*/ 6967 h 10000"/>
                <a:gd name="connsiteX198" fmla="*/ 6271 w 10030"/>
                <a:gd name="connsiteY198" fmla="*/ 6869 h 10000"/>
                <a:gd name="connsiteX199" fmla="*/ 6212 w 10030"/>
                <a:gd name="connsiteY199" fmla="*/ 6781 h 10000"/>
                <a:gd name="connsiteX200" fmla="*/ 6136 w 10030"/>
                <a:gd name="connsiteY200" fmla="*/ 6711 h 10000"/>
                <a:gd name="connsiteX201" fmla="*/ 6071 w 10030"/>
                <a:gd name="connsiteY201" fmla="*/ 6669 h 10000"/>
                <a:gd name="connsiteX202" fmla="*/ 5995 w 10030"/>
                <a:gd name="connsiteY202" fmla="*/ 6597 h 10000"/>
                <a:gd name="connsiteX203" fmla="*/ 5925 w 10030"/>
                <a:gd name="connsiteY203" fmla="*/ 6551 h 10000"/>
                <a:gd name="connsiteX204" fmla="*/ 5882 w 10030"/>
                <a:gd name="connsiteY204" fmla="*/ 6511 h 10000"/>
                <a:gd name="connsiteX205" fmla="*/ 5834 w 10030"/>
                <a:gd name="connsiteY205" fmla="*/ 6496 h 10000"/>
                <a:gd name="connsiteX206" fmla="*/ 5791 w 10030"/>
                <a:gd name="connsiteY206" fmla="*/ 6496 h 10000"/>
                <a:gd name="connsiteX207" fmla="*/ 5755 w 10030"/>
                <a:gd name="connsiteY207" fmla="*/ 6569 h 10000"/>
                <a:gd name="connsiteX208" fmla="*/ 5755 w 10030"/>
                <a:gd name="connsiteY208" fmla="*/ 6610 h 10000"/>
                <a:gd name="connsiteX209" fmla="*/ 5762 w 10030"/>
                <a:gd name="connsiteY209" fmla="*/ 6669 h 10000"/>
                <a:gd name="connsiteX210" fmla="*/ 5767 w 10030"/>
                <a:gd name="connsiteY210" fmla="*/ 6698 h 10000"/>
                <a:gd name="connsiteX211" fmla="*/ 5784 w 10030"/>
                <a:gd name="connsiteY211" fmla="*/ 6724 h 10000"/>
                <a:gd name="connsiteX212" fmla="*/ 5737 w 10030"/>
                <a:gd name="connsiteY212" fmla="*/ 6766 h 10000"/>
                <a:gd name="connsiteX213" fmla="*/ 5676 w 10030"/>
                <a:gd name="connsiteY213" fmla="*/ 6781 h 10000"/>
                <a:gd name="connsiteX214" fmla="*/ 5636 w 10030"/>
                <a:gd name="connsiteY214" fmla="*/ 6811 h 10000"/>
                <a:gd name="connsiteX215" fmla="*/ 5631 w 10030"/>
                <a:gd name="connsiteY215" fmla="*/ 6941 h 10000"/>
                <a:gd name="connsiteX216" fmla="*/ 5688 w 10030"/>
                <a:gd name="connsiteY216" fmla="*/ 6995 h 10000"/>
                <a:gd name="connsiteX217" fmla="*/ 5743 w 10030"/>
                <a:gd name="connsiteY217" fmla="*/ 7038 h 10000"/>
                <a:gd name="connsiteX218" fmla="*/ 5796 w 10030"/>
                <a:gd name="connsiteY218" fmla="*/ 7095 h 10000"/>
                <a:gd name="connsiteX219" fmla="*/ 5857 w 10030"/>
                <a:gd name="connsiteY219" fmla="*/ 7123 h 10000"/>
                <a:gd name="connsiteX220" fmla="*/ 5906 w 10030"/>
                <a:gd name="connsiteY220" fmla="*/ 7178 h 10000"/>
                <a:gd name="connsiteX221" fmla="*/ 5967 w 10030"/>
                <a:gd name="connsiteY221" fmla="*/ 7239 h 10000"/>
                <a:gd name="connsiteX222" fmla="*/ 6017 w 10030"/>
                <a:gd name="connsiteY222" fmla="*/ 7325 h 10000"/>
                <a:gd name="connsiteX223" fmla="*/ 6064 w 10030"/>
                <a:gd name="connsiteY223" fmla="*/ 7410 h 10000"/>
                <a:gd name="connsiteX224" fmla="*/ 6022 w 10030"/>
                <a:gd name="connsiteY224" fmla="*/ 7423 h 10000"/>
                <a:gd name="connsiteX225" fmla="*/ 5973 w 10030"/>
                <a:gd name="connsiteY225" fmla="*/ 7423 h 10000"/>
                <a:gd name="connsiteX226" fmla="*/ 5931 w 10030"/>
                <a:gd name="connsiteY226" fmla="*/ 7410 h 10000"/>
                <a:gd name="connsiteX227" fmla="*/ 5882 w 10030"/>
                <a:gd name="connsiteY227" fmla="*/ 7367 h 10000"/>
                <a:gd name="connsiteX228" fmla="*/ 5834 w 10030"/>
                <a:gd name="connsiteY228" fmla="*/ 7339 h 10000"/>
                <a:gd name="connsiteX229" fmla="*/ 5784 w 10030"/>
                <a:gd name="connsiteY229" fmla="*/ 7325 h 10000"/>
                <a:gd name="connsiteX230" fmla="*/ 5743 w 10030"/>
                <a:gd name="connsiteY230" fmla="*/ 7353 h 10000"/>
                <a:gd name="connsiteX231" fmla="*/ 5694 w 10030"/>
                <a:gd name="connsiteY231" fmla="*/ 7410 h 10000"/>
                <a:gd name="connsiteX232" fmla="*/ 5712 w 10030"/>
                <a:gd name="connsiteY232" fmla="*/ 7580 h 10000"/>
                <a:gd name="connsiteX233" fmla="*/ 5755 w 10030"/>
                <a:gd name="connsiteY233" fmla="*/ 7738 h 10000"/>
                <a:gd name="connsiteX234" fmla="*/ 5802 w 10030"/>
                <a:gd name="connsiteY234" fmla="*/ 7850 h 10000"/>
                <a:gd name="connsiteX235" fmla="*/ 5866 w 10030"/>
                <a:gd name="connsiteY235" fmla="*/ 7963 h 10000"/>
                <a:gd name="connsiteX236" fmla="*/ 5925 w 10030"/>
                <a:gd name="connsiteY236" fmla="*/ 8078 h 10000"/>
                <a:gd name="connsiteX237" fmla="*/ 5989 w 10030"/>
                <a:gd name="connsiteY237" fmla="*/ 8206 h 10000"/>
                <a:gd name="connsiteX238" fmla="*/ 6035 w 10030"/>
                <a:gd name="connsiteY238" fmla="*/ 8376 h 10000"/>
                <a:gd name="connsiteX239" fmla="*/ 6076 w 10030"/>
                <a:gd name="connsiteY239" fmla="*/ 8547 h 10000"/>
                <a:gd name="connsiteX240" fmla="*/ 5967 w 10030"/>
                <a:gd name="connsiteY240" fmla="*/ 8606 h 10000"/>
                <a:gd name="connsiteX241" fmla="*/ 5845 w 10030"/>
                <a:gd name="connsiteY241" fmla="*/ 8664 h 10000"/>
                <a:gd name="connsiteX242" fmla="*/ 5737 w 10030"/>
                <a:gd name="connsiteY242" fmla="*/ 8750 h 10000"/>
                <a:gd name="connsiteX243" fmla="*/ 5626 w 10030"/>
                <a:gd name="connsiteY243" fmla="*/ 8835 h 10000"/>
                <a:gd name="connsiteX244" fmla="*/ 5514 w 10030"/>
                <a:gd name="connsiteY244" fmla="*/ 8920 h 10000"/>
                <a:gd name="connsiteX245" fmla="*/ 5397 w 10030"/>
                <a:gd name="connsiteY245" fmla="*/ 8977 h 10000"/>
                <a:gd name="connsiteX246" fmla="*/ 5281 w 10030"/>
                <a:gd name="connsiteY246" fmla="*/ 9033 h 10000"/>
                <a:gd name="connsiteX247" fmla="*/ 5170 w 10030"/>
                <a:gd name="connsiteY247" fmla="*/ 9048 h 10000"/>
                <a:gd name="connsiteX248" fmla="*/ 5192 w 10030"/>
                <a:gd name="connsiteY248" fmla="*/ 8693 h 10000"/>
                <a:gd name="connsiteX249" fmla="*/ 5203 w 10030"/>
                <a:gd name="connsiteY249" fmla="*/ 8292 h 10000"/>
                <a:gd name="connsiteX250" fmla="*/ 5192 w 10030"/>
                <a:gd name="connsiteY250" fmla="*/ 7907 h 10000"/>
                <a:gd name="connsiteX251" fmla="*/ 5170 w 10030"/>
                <a:gd name="connsiteY251" fmla="*/ 7551 h 10000"/>
                <a:gd name="connsiteX252" fmla="*/ 5136 w 10030"/>
                <a:gd name="connsiteY252" fmla="*/ 7437 h 10000"/>
                <a:gd name="connsiteX253" fmla="*/ 5107 w 10030"/>
                <a:gd name="connsiteY253" fmla="*/ 7310 h 10000"/>
                <a:gd name="connsiteX254" fmla="*/ 5072 w 10030"/>
                <a:gd name="connsiteY254" fmla="*/ 7194 h 10000"/>
                <a:gd name="connsiteX255" fmla="*/ 5017 w 10030"/>
                <a:gd name="connsiteY255" fmla="*/ 7151 h 10000"/>
                <a:gd name="connsiteX256" fmla="*/ 4960 w 10030"/>
                <a:gd name="connsiteY256" fmla="*/ 7394 h 10000"/>
                <a:gd name="connsiteX257" fmla="*/ 4926 w 10030"/>
                <a:gd name="connsiteY257" fmla="*/ 7639 h 10000"/>
                <a:gd name="connsiteX258" fmla="*/ 4888 w 10030"/>
                <a:gd name="connsiteY258" fmla="*/ 7879 h 10000"/>
                <a:gd name="connsiteX259" fmla="*/ 4825 w 10030"/>
                <a:gd name="connsiteY259" fmla="*/ 8106 h 10000"/>
                <a:gd name="connsiteX260" fmla="*/ 4586 w 10030"/>
                <a:gd name="connsiteY260" fmla="*/ 7151 h 10000"/>
                <a:gd name="connsiteX261" fmla="*/ 4514 w 10030"/>
                <a:gd name="connsiteY261" fmla="*/ 7151 h 10000"/>
                <a:gd name="connsiteX262" fmla="*/ 4514 w 10030"/>
                <a:gd name="connsiteY262" fmla="*/ 7310 h 10000"/>
                <a:gd name="connsiteX263" fmla="*/ 4565 w 10030"/>
                <a:gd name="connsiteY263" fmla="*/ 7480 h 10000"/>
                <a:gd name="connsiteX264" fmla="*/ 4606 w 10030"/>
                <a:gd name="connsiteY264" fmla="*/ 7666 h 10000"/>
                <a:gd name="connsiteX265" fmla="*/ 4639 w 10030"/>
                <a:gd name="connsiteY265" fmla="*/ 7850 h 10000"/>
                <a:gd name="connsiteX266" fmla="*/ 4676 w 10030"/>
                <a:gd name="connsiteY266" fmla="*/ 8050 h 10000"/>
                <a:gd name="connsiteX267" fmla="*/ 4706 w 10030"/>
                <a:gd name="connsiteY267" fmla="*/ 8221 h 10000"/>
                <a:gd name="connsiteX268" fmla="*/ 4738 w 10030"/>
                <a:gd name="connsiteY268" fmla="*/ 8418 h 10000"/>
                <a:gd name="connsiteX269" fmla="*/ 4758 w 10030"/>
                <a:gd name="connsiteY269" fmla="*/ 8635 h 10000"/>
                <a:gd name="connsiteX270" fmla="*/ 4780 w 10030"/>
                <a:gd name="connsiteY270" fmla="*/ 8835 h 10000"/>
                <a:gd name="connsiteX271" fmla="*/ 4833 w 10030"/>
                <a:gd name="connsiteY271" fmla="*/ 8805 h 10000"/>
                <a:gd name="connsiteX272" fmla="*/ 4883 w 10030"/>
                <a:gd name="connsiteY272" fmla="*/ 8723 h 10000"/>
                <a:gd name="connsiteX273" fmla="*/ 4920 w 10030"/>
                <a:gd name="connsiteY273" fmla="*/ 8635 h 10000"/>
                <a:gd name="connsiteX274" fmla="*/ 4954 w 10030"/>
                <a:gd name="connsiteY274" fmla="*/ 8534 h 10000"/>
                <a:gd name="connsiteX275" fmla="*/ 4977 w 10030"/>
                <a:gd name="connsiteY275" fmla="*/ 8418 h 10000"/>
                <a:gd name="connsiteX276" fmla="*/ 5007 w 10030"/>
                <a:gd name="connsiteY276" fmla="*/ 8292 h 10000"/>
                <a:gd name="connsiteX277" fmla="*/ 5026 w 10030"/>
                <a:gd name="connsiteY277" fmla="*/ 8178 h 10000"/>
                <a:gd name="connsiteX278" fmla="*/ 5048 w 10030"/>
                <a:gd name="connsiteY278" fmla="*/ 8066 h 10000"/>
                <a:gd name="connsiteX279" fmla="*/ 5072 w 10030"/>
                <a:gd name="connsiteY279" fmla="*/ 8178 h 10000"/>
                <a:gd name="connsiteX280" fmla="*/ 5061 w 10030"/>
                <a:gd name="connsiteY280" fmla="*/ 8432 h 10000"/>
                <a:gd name="connsiteX281" fmla="*/ 5032 w 10030"/>
                <a:gd name="connsiteY281" fmla="*/ 8705 h 10000"/>
                <a:gd name="connsiteX282" fmla="*/ 5007 w 10030"/>
                <a:gd name="connsiteY282" fmla="*/ 8948 h 10000"/>
                <a:gd name="connsiteX283" fmla="*/ 4960 w 10030"/>
                <a:gd name="connsiteY283" fmla="*/ 9205 h 10000"/>
                <a:gd name="connsiteX284" fmla="*/ 4920 w 10030"/>
                <a:gd name="connsiteY284" fmla="*/ 9459 h 10000"/>
                <a:gd name="connsiteX285" fmla="*/ 4878 w 10030"/>
                <a:gd name="connsiteY285" fmla="*/ 9703 h 10000"/>
                <a:gd name="connsiteX286" fmla="*/ 5096 w 10030"/>
                <a:gd name="connsiteY286" fmla="*/ 9861 h 10000"/>
                <a:gd name="connsiteX287" fmla="*/ 5113 w 10030"/>
                <a:gd name="connsiteY287" fmla="*/ 9673 h 10000"/>
                <a:gd name="connsiteX288" fmla="*/ 5136 w 10030"/>
                <a:gd name="connsiteY288" fmla="*/ 9516 h 10000"/>
                <a:gd name="connsiteX289" fmla="*/ 5262 w 10030"/>
                <a:gd name="connsiteY289" fmla="*/ 9474 h 10000"/>
                <a:gd name="connsiteX290" fmla="*/ 5397 w 10030"/>
                <a:gd name="connsiteY290" fmla="*/ 9389 h 10000"/>
                <a:gd name="connsiteX291" fmla="*/ 5530 w 10030"/>
                <a:gd name="connsiteY291" fmla="*/ 9304 h 10000"/>
                <a:gd name="connsiteX292" fmla="*/ 5664 w 10030"/>
                <a:gd name="connsiteY292" fmla="*/ 9233 h 10000"/>
                <a:gd name="connsiteX293" fmla="*/ 5796 w 10030"/>
                <a:gd name="connsiteY293" fmla="*/ 9148 h 10000"/>
                <a:gd name="connsiteX294" fmla="*/ 5925 w 10030"/>
                <a:gd name="connsiteY294" fmla="*/ 9063 h 10000"/>
                <a:gd name="connsiteX295" fmla="*/ 6059 w 10030"/>
                <a:gd name="connsiteY295" fmla="*/ 8977 h 10000"/>
                <a:gd name="connsiteX296" fmla="*/ 6189 w 10030"/>
                <a:gd name="connsiteY296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141 w 10030"/>
                <a:gd name="connsiteY31" fmla="*/ 3448 h 10000"/>
                <a:gd name="connsiteX32" fmla="*/ 9281 w 10030"/>
                <a:gd name="connsiteY32" fmla="*/ 3577 h 10000"/>
                <a:gd name="connsiteX33" fmla="*/ 9643 w 10030"/>
                <a:gd name="connsiteY33" fmla="*/ 3765 h 10000"/>
                <a:gd name="connsiteX34" fmla="*/ 9827 w 10030"/>
                <a:gd name="connsiteY34" fmla="*/ 3778 h 10000"/>
                <a:gd name="connsiteX35" fmla="*/ 10000 w 10030"/>
                <a:gd name="connsiteY35" fmla="*/ 3703 h 10000"/>
                <a:gd name="connsiteX36" fmla="*/ 9134 w 10030"/>
                <a:gd name="connsiteY36" fmla="*/ 2763 h 10000"/>
                <a:gd name="connsiteX37" fmla="*/ 9011 w 10030"/>
                <a:gd name="connsiteY37" fmla="*/ 2593 h 10000"/>
                <a:gd name="connsiteX38" fmla="*/ 8959 w 10030"/>
                <a:gd name="connsiteY38" fmla="*/ 2478 h 10000"/>
                <a:gd name="connsiteX39" fmla="*/ 8913 w 10030"/>
                <a:gd name="connsiteY39" fmla="*/ 2351 h 10000"/>
                <a:gd name="connsiteX40" fmla="*/ 8936 w 10030"/>
                <a:gd name="connsiteY40" fmla="*/ 2295 h 10000"/>
                <a:gd name="connsiteX41" fmla="*/ 8954 w 10030"/>
                <a:gd name="connsiteY41" fmla="*/ 2238 h 10000"/>
                <a:gd name="connsiteX42" fmla="*/ 8973 w 10030"/>
                <a:gd name="connsiteY42" fmla="*/ 2168 h 10000"/>
                <a:gd name="connsiteX43" fmla="*/ 8990 w 10030"/>
                <a:gd name="connsiteY43" fmla="*/ 2112 h 10000"/>
                <a:gd name="connsiteX44" fmla="*/ 9040 w 10030"/>
                <a:gd name="connsiteY44" fmla="*/ 1753 h 10000"/>
                <a:gd name="connsiteX45" fmla="*/ 9059 w 10030"/>
                <a:gd name="connsiteY45" fmla="*/ 1397 h 10000"/>
                <a:gd name="connsiteX46" fmla="*/ 9059 w 10030"/>
                <a:gd name="connsiteY46" fmla="*/ 1042 h 10000"/>
                <a:gd name="connsiteX47" fmla="*/ 9048 w 10030"/>
                <a:gd name="connsiteY47" fmla="*/ 685 h 10000"/>
                <a:gd name="connsiteX48" fmla="*/ 9011 w 10030"/>
                <a:gd name="connsiteY48" fmla="*/ 330 h 10000"/>
                <a:gd name="connsiteX49" fmla="*/ 8954 w 10030"/>
                <a:gd name="connsiteY49" fmla="*/ 0 h 10000"/>
                <a:gd name="connsiteX50" fmla="*/ 8436 w 10030"/>
                <a:gd name="connsiteY50" fmla="*/ 1925 h 10000"/>
                <a:gd name="connsiteX51" fmla="*/ 8293 w 10030"/>
                <a:gd name="connsiteY51" fmla="*/ 1955 h 10000"/>
                <a:gd name="connsiteX52" fmla="*/ 8161 w 10030"/>
                <a:gd name="connsiteY52" fmla="*/ 2025 h 10000"/>
                <a:gd name="connsiteX53" fmla="*/ 8029 w 10030"/>
                <a:gd name="connsiteY53" fmla="*/ 2112 h 10000"/>
                <a:gd name="connsiteX54" fmla="*/ 7902 w 10030"/>
                <a:gd name="connsiteY54" fmla="*/ 2195 h 10000"/>
                <a:gd name="connsiteX55" fmla="*/ 7778 w 10030"/>
                <a:gd name="connsiteY55" fmla="*/ 2337 h 10000"/>
                <a:gd name="connsiteX56" fmla="*/ 6514 w 10030"/>
                <a:gd name="connsiteY56" fmla="*/ 6569 h 10000"/>
                <a:gd name="connsiteX57" fmla="*/ 6388 w 10030"/>
                <a:gd name="connsiteY57" fmla="*/ 6439 h 10000"/>
                <a:gd name="connsiteX58" fmla="*/ 6281 w 10030"/>
                <a:gd name="connsiteY58" fmla="*/ 6371 h 10000"/>
                <a:gd name="connsiteX59" fmla="*/ 6189 w 10030"/>
                <a:gd name="connsiteY59" fmla="*/ 6284 h 10000"/>
                <a:gd name="connsiteX60" fmla="*/ 6088 w 10030"/>
                <a:gd name="connsiteY60" fmla="*/ 6185 h 10000"/>
                <a:gd name="connsiteX61" fmla="*/ 6000 w 10030"/>
                <a:gd name="connsiteY61" fmla="*/ 6100 h 10000"/>
                <a:gd name="connsiteX62" fmla="*/ 5937 w 10030"/>
                <a:gd name="connsiteY62" fmla="*/ 6000 h 10000"/>
                <a:gd name="connsiteX63" fmla="*/ 5906 w 10030"/>
                <a:gd name="connsiteY63" fmla="*/ 5886 h 10000"/>
                <a:gd name="connsiteX64" fmla="*/ 5784 w 10030"/>
                <a:gd name="connsiteY64" fmla="*/ 5928 h 10000"/>
                <a:gd name="connsiteX65" fmla="*/ 5586 w 10030"/>
                <a:gd name="connsiteY65" fmla="*/ 6013 h 10000"/>
                <a:gd name="connsiteX66" fmla="*/ 5338 w 10030"/>
                <a:gd name="connsiteY66" fmla="*/ 6100 h 10000"/>
                <a:gd name="connsiteX67" fmla="*/ 5042 w 10030"/>
                <a:gd name="connsiteY67" fmla="*/ 6226 h 10000"/>
                <a:gd name="connsiteX68" fmla="*/ 4700 w 10030"/>
                <a:gd name="connsiteY68" fmla="*/ 6355 h 10000"/>
                <a:gd name="connsiteX69" fmla="*/ 4336 w 10030"/>
                <a:gd name="connsiteY69" fmla="*/ 6483 h 10000"/>
                <a:gd name="connsiteX70" fmla="*/ 3961 w 10030"/>
                <a:gd name="connsiteY70" fmla="*/ 6637 h 10000"/>
                <a:gd name="connsiteX71" fmla="*/ 3579 w 10030"/>
                <a:gd name="connsiteY71" fmla="*/ 6781 h 10000"/>
                <a:gd name="connsiteX72" fmla="*/ 3201 w 10030"/>
                <a:gd name="connsiteY72" fmla="*/ 6925 h 10000"/>
                <a:gd name="connsiteX73" fmla="*/ 2849 w 10030"/>
                <a:gd name="connsiteY73" fmla="*/ 7082 h 10000"/>
                <a:gd name="connsiteX74" fmla="*/ 2515 w 10030"/>
                <a:gd name="connsiteY74" fmla="*/ 7208 h 10000"/>
                <a:gd name="connsiteX75" fmla="*/ 2211 w 10030"/>
                <a:gd name="connsiteY75" fmla="*/ 7325 h 10000"/>
                <a:gd name="connsiteX76" fmla="*/ 1964 w 10030"/>
                <a:gd name="connsiteY76" fmla="*/ 7423 h 10000"/>
                <a:gd name="connsiteX77" fmla="*/ 1773 w 10030"/>
                <a:gd name="connsiteY77" fmla="*/ 7480 h 10000"/>
                <a:gd name="connsiteX78" fmla="*/ 1646 w 10030"/>
                <a:gd name="connsiteY78" fmla="*/ 7538 h 10000"/>
                <a:gd name="connsiteX79" fmla="*/ 1607 w 10030"/>
                <a:gd name="connsiteY79" fmla="*/ 7551 h 10000"/>
                <a:gd name="connsiteX80" fmla="*/ 1507 w 10030"/>
                <a:gd name="connsiteY80" fmla="*/ 7480 h 10000"/>
                <a:gd name="connsiteX81" fmla="*/ 1410 w 10030"/>
                <a:gd name="connsiteY81" fmla="*/ 7410 h 10000"/>
                <a:gd name="connsiteX82" fmla="*/ 1324 w 10030"/>
                <a:gd name="connsiteY82" fmla="*/ 7339 h 10000"/>
                <a:gd name="connsiteX83" fmla="*/ 1225 w 10030"/>
                <a:gd name="connsiteY83" fmla="*/ 7254 h 10000"/>
                <a:gd name="connsiteX84" fmla="*/ 1127 w 10030"/>
                <a:gd name="connsiteY84" fmla="*/ 7178 h 10000"/>
                <a:gd name="connsiteX85" fmla="*/ 1028 w 10030"/>
                <a:gd name="connsiteY85" fmla="*/ 7095 h 10000"/>
                <a:gd name="connsiteX86" fmla="*/ 938 w 10030"/>
                <a:gd name="connsiteY86" fmla="*/ 7024 h 10000"/>
                <a:gd name="connsiteX87" fmla="*/ 844 w 10030"/>
                <a:gd name="connsiteY87" fmla="*/ 6941 h 10000"/>
                <a:gd name="connsiteX88" fmla="*/ 746 w 10030"/>
                <a:gd name="connsiteY88" fmla="*/ 6869 h 10000"/>
                <a:gd name="connsiteX89" fmla="*/ 646 w 10030"/>
                <a:gd name="connsiteY89" fmla="*/ 6798 h 10000"/>
                <a:gd name="connsiteX90" fmla="*/ 556 w 10030"/>
                <a:gd name="connsiteY90" fmla="*/ 6711 h 10000"/>
                <a:gd name="connsiteX91" fmla="*/ 456 w 10030"/>
                <a:gd name="connsiteY91" fmla="*/ 6653 h 10000"/>
                <a:gd name="connsiteX92" fmla="*/ 359 w 10030"/>
                <a:gd name="connsiteY92" fmla="*/ 6582 h 10000"/>
                <a:gd name="connsiteX93" fmla="*/ 262 w 10030"/>
                <a:gd name="connsiteY93" fmla="*/ 6511 h 10000"/>
                <a:gd name="connsiteX94" fmla="*/ 162 w 10030"/>
                <a:gd name="connsiteY94" fmla="*/ 6455 h 10000"/>
                <a:gd name="connsiteX95" fmla="*/ 65 w 10030"/>
                <a:gd name="connsiteY95" fmla="*/ 6385 h 10000"/>
                <a:gd name="connsiteX96" fmla="*/ 0 w 10030"/>
                <a:gd name="connsiteY96" fmla="*/ 6551 h 10000"/>
                <a:gd name="connsiteX97" fmla="*/ 15 w 10030"/>
                <a:gd name="connsiteY97" fmla="*/ 6582 h 10000"/>
                <a:gd name="connsiteX98" fmla="*/ 56 w 10030"/>
                <a:gd name="connsiteY98" fmla="*/ 6637 h 10000"/>
                <a:gd name="connsiteX99" fmla="*/ 126 w 10030"/>
                <a:gd name="connsiteY99" fmla="*/ 6698 h 10000"/>
                <a:gd name="connsiteX100" fmla="*/ 211 w 10030"/>
                <a:gd name="connsiteY100" fmla="*/ 6781 h 10000"/>
                <a:gd name="connsiteX101" fmla="*/ 316 w 10030"/>
                <a:gd name="connsiteY101" fmla="*/ 6869 h 10000"/>
                <a:gd name="connsiteX102" fmla="*/ 433 w 10030"/>
                <a:gd name="connsiteY102" fmla="*/ 6967 h 10000"/>
                <a:gd name="connsiteX103" fmla="*/ 543 w 10030"/>
                <a:gd name="connsiteY103" fmla="*/ 7082 h 10000"/>
                <a:gd name="connsiteX104" fmla="*/ 664 w 10030"/>
                <a:gd name="connsiteY104" fmla="*/ 7178 h 10000"/>
                <a:gd name="connsiteX105" fmla="*/ 787 w 10030"/>
                <a:gd name="connsiteY105" fmla="*/ 7296 h 10000"/>
                <a:gd name="connsiteX106" fmla="*/ 899 w 10030"/>
                <a:gd name="connsiteY106" fmla="*/ 7394 h 10000"/>
                <a:gd name="connsiteX107" fmla="*/ 1017 w 10030"/>
                <a:gd name="connsiteY107" fmla="*/ 7480 h 10000"/>
                <a:gd name="connsiteX108" fmla="*/ 1114 w 10030"/>
                <a:gd name="connsiteY108" fmla="*/ 7566 h 10000"/>
                <a:gd name="connsiteX109" fmla="*/ 1192 w 10030"/>
                <a:gd name="connsiteY109" fmla="*/ 7653 h 10000"/>
                <a:gd name="connsiteX110" fmla="*/ 1258 w 10030"/>
                <a:gd name="connsiteY110" fmla="*/ 7694 h 10000"/>
                <a:gd name="connsiteX111" fmla="*/ 1305 w 10030"/>
                <a:gd name="connsiteY111" fmla="*/ 7738 h 10000"/>
                <a:gd name="connsiteX112" fmla="*/ 1318 w 10030"/>
                <a:gd name="connsiteY112" fmla="*/ 7753 h 10000"/>
                <a:gd name="connsiteX113" fmla="*/ 1310 w 10030"/>
                <a:gd name="connsiteY113" fmla="*/ 7753 h 10000"/>
                <a:gd name="connsiteX114" fmla="*/ 1284 w 10030"/>
                <a:gd name="connsiteY114" fmla="*/ 7766 h 10000"/>
                <a:gd name="connsiteX115" fmla="*/ 1258 w 10030"/>
                <a:gd name="connsiteY115" fmla="*/ 7795 h 10000"/>
                <a:gd name="connsiteX116" fmla="*/ 1225 w 10030"/>
                <a:gd name="connsiteY116" fmla="*/ 7836 h 10000"/>
                <a:gd name="connsiteX117" fmla="*/ 1181 w 10030"/>
                <a:gd name="connsiteY117" fmla="*/ 7865 h 10000"/>
                <a:gd name="connsiteX118" fmla="*/ 1144 w 10030"/>
                <a:gd name="connsiteY118" fmla="*/ 7907 h 10000"/>
                <a:gd name="connsiteX119" fmla="*/ 1114 w 10030"/>
                <a:gd name="connsiteY119" fmla="*/ 7950 h 10000"/>
                <a:gd name="connsiteX120" fmla="*/ 1083 w 10030"/>
                <a:gd name="connsiteY120" fmla="*/ 7993 h 10000"/>
                <a:gd name="connsiteX121" fmla="*/ 2973 w 10030"/>
                <a:gd name="connsiteY121" fmla="*/ 9944 h 10000"/>
                <a:gd name="connsiteX122" fmla="*/ 3014 w 10030"/>
                <a:gd name="connsiteY122" fmla="*/ 9987 h 10000"/>
                <a:gd name="connsiteX123" fmla="*/ 3042 w 10030"/>
                <a:gd name="connsiteY123" fmla="*/ 10000 h 10000"/>
                <a:gd name="connsiteX124" fmla="*/ 3075 w 10030"/>
                <a:gd name="connsiteY124" fmla="*/ 10000 h 10000"/>
                <a:gd name="connsiteX125" fmla="*/ 3114 w 10030"/>
                <a:gd name="connsiteY125" fmla="*/ 9928 h 10000"/>
                <a:gd name="connsiteX126" fmla="*/ 1491 w 10030"/>
                <a:gd name="connsiteY126" fmla="*/ 8106 h 10000"/>
                <a:gd name="connsiteX127" fmla="*/ 1601 w 10030"/>
                <a:gd name="connsiteY127" fmla="*/ 8050 h 10000"/>
                <a:gd name="connsiteX128" fmla="*/ 1788 w 10030"/>
                <a:gd name="connsiteY128" fmla="*/ 7963 h 10000"/>
                <a:gd name="connsiteX129" fmla="*/ 2036 w 10030"/>
                <a:gd name="connsiteY129" fmla="*/ 7836 h 10000"/>
                <a:gd name="connsiteX130" fmla="*/ 2334 w 10030"/>
                <a:gd name="connsiteY130" fmla="*/ 7694 h 10000"/>
                <a:gd name="connsiteX131" fmla="*/ 2672 w 10030"/>
                <a:gd name="connsiteY131" fmla="*/ 7551 h 10000"/>
                <a:gd name="connsiteX132" fmla="*/ 3042 w 10030"/>
                <a:gd name="connsiteY132" fmla="*/ 7394 h 10000"/>
                <a:gd name="connsiteX133" fmla="*/ 3435 w 10030"/>
                <a:gd name="connsiteY133" fmla="*/ 7208 h 10000"/>
                <a:gd name="connsiteX134" fmla="*/ 3822 w 10030"/>
                <a:gd name="connsiteY134" fmla="*/ 7038 h 10000"/>
                <a:gd name="connsiteX135" fmla="*/ 4216 w 10030"/>
                <a:gd name="connsiteY135" fmla="*/ 6881 h 10000"/>
                <a:gd name="connsiteX136" fmla="*/ 4586 w 10030"/>
                <a:gd name="connsiteY136" fmla="*/ 6711 h 10000"/>
                <a:gd name="connsiteX137" fmla="*/ 4932 w 10030"/>
                <a:gd name="connsiteY137" fmla="*/ 6569 h 10000"/>
                <a:gd name="connsiteX138" fmla="*/ 5241 w 10030"/>
                <a:gd name="connsiteY138" fmla="*/ 6426 h 10000"/>
                <a:gd name="connsiteX139" fmla="*/ 5508 w 10030"/>
                <a:gd name="connsiteY139" fmla="*/ 6326 h 10000"/>
                <a:gd name="connsiteX140" fmla="*/ 5701 w 10030"/>
                <a:gd name="connsiteY140" fmla="*/ 6226 h 10000"/>
                <a:gd name="connsiteX141" fmla="*/ 5834 w 10030"/>
                <a:gd name="connsiteY141" fmla="*/ 6170 h 10000"/>
                <a:gd name="connsiteX142" fmla="*/ 5876 w 10030"/>
                <a:gd name="connsiteY142" fmla="*/ 6158 h 10000"/>
                <a:gd name="connsiteX143" fmla="*/ 5950 w 10030"/>
                <a:gd name="connsiteY143" fmla="*/ 6255 h 10000"/>
                <a:gd name="connsiteX144" fmla="*/ 6027 w 10030"/>
                <a:gd name="connsiteY144" fmla="*/ 6355 h 10000"/>
                <a:gd name="connsiteX145" fmla="*/ 6112 w 10030"/>
                <a:gd name="connsiteY145" fmla="*/ 6455 h 10000"/>
                <a:gd name="connsiteX146" fmla="*/ 6199 w 10030"/>
                <a:gd name="connsiteY146" fmla="*/ 6569 h 10000"/>
                <a:gd name="connsiteX147" fmla="*/ 6271 w 10030"/>
                <a:gd name="connsiteY147" fmla="*/ 6683 h 10000"/>
                <a:gd name="connsiteX148" fmla="*/ 6348 w 10030"/>
                <a:gd name="connsiteY148" fmla="*/ 6798 h 10000"/>
                <a:gd name="connsiteX149" fmla="*/ 6421 w 10030"/>
                <a:gd name="connsiteY149" fmla="*/ 6910 h 10000"/>
                <a:gd name="connsiteX150" fmla="*/ 6497 w 10030"/>
                <a:gd name="connsiteY150" fmla="*/ 7038 h 10000"/>
                <a:gd name="connsiteX151" fmla="*/ 6492 w 10030"/>
                <a:gd name="connsiteY151" fmla="*/ 7464 h 10000"/>
                <a:gd name="connsiteX152" fmla="*/ 6460 w 10030"/>
                <a:gd name="connsiteY152" fmla="*/ 7865 h 10000"/>
                <a:gd name="connsiteX153" fmla="*/ 6421 w 10030"/>
                <a:gd name="connsiteY153" fmla="*/ 8279 h 10000"/>
                <a:gd name="connsiteX154" fmla="*/ 6388 w 10030"/>
                <a:gd name="connsiteY154" fmla="*/ 8649 h 10000"/>
                <a:gd name="connsiteX155" fmla="*/ 6336 w 10030"/>
                <a:gd name="connsiteY155" fmla="*/ 8519 h 10000"/>
                <a:gd name="connsiteX156" fmla="*/ 6281 w 10030"/>
                <a:gd name="connsiteY156" fmla="*/ 8391 h 10000"/>
                <a:gd name="connsiteX157" fmla="*/ 6234 w 10030"/>
                <a:gd name="connsiteY157" fmla="*/ 8263 h 10000"/>
                <a:gd name="connsiteX158" fmla="*/ 6189 w 10030"/>
                <a:gd name="connsiteY158" fmla="*/ 8146 h 10000"/>
                <a:gd name="connsiteX159" fmla="*/ 6136 w 10030"/>
                <a:gd name="connsiteY159" fmla="*/ 8020 h 10000"/>
                <a:gd name="connsiteX160" fmla="*/ 6088 w 10030"/>
                <a:gd name="connsiteY160" fmla="*/ 7907 h 10000"/>
                <a:gd name="connsiteX161" fmla="*/ 6035 w 10030"/>
                <a:gd name="connsiteY161" fmla="*/ 7795 h 10000"/>
                <a:gd name="connsiteX162" fmla="*/ 5973 w 10030"/>
                <a:gd name="connsiteY162" fmla="*/ 7694 h 10000"/>
                <a:gd name="connsiteX163" fmla="*/ 6022 w 10030"/>
                <a:gd name="connsiteY163" fmla="*/ 7694 h 10000"/>
                <a:gd name="connsiteX164" fmla="*/ 6071 w 10030"/>
                <a:gd name="connsiteY164" fmla="*/ 7738 h 10000"/>
                <a:gd name="connsiteX165" fmla="*/ 6119 w 10030"/>
                <a:gd name="connsiteY165" fmla="*/ 7808 h 10000"/>
                <a:gd name="connsiteX166" fmla="*/ 6161 w 10030"/>
                <a:gd name="connsiteY166" fmla="*/ 7895 h 10000"/>
                <a:gd name="connsiteX167" fmla="*/ 6212 w 10030"/>
                <a:gd name="connsiteY167" fmla="*/ 7980 h 10000"/>
                <a:gd name="connsiteX168" fmla="*/ 6259 w 10030"/>
                <a:gd name="connsiteY168" fmla="*/ 8007 h 10000"/>
                <a:gd name="connsiteX169" fmla="*/ 6306 w 10030"/>
                <a:gd name="connsiteY169" fmla="*/ 8007 h 10000"/>
                <a:gd name="connsiteX170" fmla="*/ 6360 w 10030"/>
                <a:gd name="connsiteY170" fmla="*/ 7950 h 10000"/>
                <a:gd name="connsiteX171" fmla="*/ 6314 w 10030"/>
                <a:gd name="connsiteY171" fmla="*/ 7753 h 10000"/>
                <a:gd name="connsiteX172" fmla="*/ 6253 w 10030"/>
                <a:gd name="connsiteY172" fmla="*/ 7566 h 10000"/>
                <a:gd name="connsiteX173" fmla="*/ 6189 w 10030"/>
                <a:gd name="connsiteY173" fmla="*/ 7410 h 10000"/>
                <a:gd name="connsiteX174" fmla="*/ 6112 w 10030"/>
                <a:gd name="connsiteY174" fmla="*/ 7239 h 10000"/>
                <a:gd name="connsiteX175" fmla="*/ 6035 w 10030"/>
                <a:gd name="connsiteY175" fmla="*/ 7095 h 10000"/>
                <a:gd name="connsiteX176" fmla="*/ 5950 w 10030"/>
                <a:gd name="connsiteY176" fmla="*/ 6967 h 10000"/>
                <a:gd name="connsiteX177" fmla="*/ 5866 w 10030"/>
                <a:gd name="connsiteY177" fmla="*/ 6854 h 10000"/>
                <a:gd name="connsiteX178" fmla="*/ 5784 w 10030"/>
                <a:gd name="connsiteY178" fmla="*/ 6753 h 10000"/>
                <a:gd name="connsiteX179" fmla="*/ 5839 w 10030"/>
                <a:gd name="connsiteY179" fmla="*/ 6766 h 10000"/>
                <a:gd name="connsiteX180" fmla="*/ 5895 w 10030"/>
                <a:gd name="connsiteY180" fmla="*/ 6781 h 10000"/>
                <a:gd name="connsiteX181" fmla="*/ 5950 w 10030"/>
                <a:gd name="connsiteY181" fmla="*/ 6811 h 10000"/>
                <a:gd name="connsiteX182" fmla="*/ 6005 w 10030"/>
                <a:gd name="connsiteY182" fmla="*/ 6854 h 10000"/>
                <a:gd name="connsiteX183" fmla="*/ 6064 w 10030"/>
                <a:gd name="connsiteY183" fmla="*/ 6881 h 10000"/>
                <a:gd name="connsiteX184" fmla="*/ 6119 w 10030"/>
                <a:gd name="connsiteY184" fmla="*/ 6925 h 10000"/>
                <a:gd name="connsiteX185" fmla="*/ 6167 w 10030"/>
                <a:gd name="connsiteY185" fmla="*/ 6981 h 10000"/>
                <a:gd name="connsiteX186" fmla="*/ 6218 w 10030"/>
                <a:gd name="connsiteY186" fmla="*/ 7038 h 10000"/>
                <a:gd name="connsiteX187" fmla="*/ 6246 w 10030"/>
                <a:gd name="connsiteY187" fmla="*/ 7053 h 10000"/>
                <a:gd name="connsiteX188" fmla="*/ 6271 w 10030"/>
                <a:gd name="connsiteY188" fmla="*/ 7108 h 10000"/>
                <a:gd name="connsiteX189" fmla="*/ 6301 w 10030"/>
                <a:gd name="connsiteY189" fmla="*/ 7178 h 10000"/>
                <a:gd name="connsiteX190" fmla="*/ 6320 w 10030"/>
                <a:gd name="connsiteY190" fmla="*/ 7225 h 10000"/>
                <a:gd name="connsiteX191" fmla="*/ 6348 w 10030"/>
                <a:gd name="connsiteY191" fmla="*/ 7296 h 10000"/>
                <a:gd name="connsiteX192" fmla="*/ 6375 w 10030"/>
                <a:gd name="connsiteY192" fmla="*/ 7310 h 10000"/>
                <a:gd name="connsiteX193" fmla="*/ 6403 w 10030"/>
                <a:gd name="connsiteY193" fmla="*/ 7296 h 10000"/>
                <a:gd name="connsiteX194" fmla="*/ 6441 w 10030"/>
                <a:gd name="connsiteY194" fmla="*/ 7225 h 10000"/>
                <a:gd name="connsiteX195" fmla="*/ 6393 w 10030"/>
                <a:gd name="connsiteY195" fmla="*/ 7082 h 10000"/>
                <a:gd name="connsiteX196" fmla="*/ 6336 w 10030"/>
                <a:gd name="connsiteY196" fmla="*/ 6967 h 10000"/>
                <a:gd name="connsiteX197" fmla="*/ 6271 w 10030"/>
                <a:gd name="connsiteY197" fmla="*/ 6869 h 10000"/>
                <a:gd name="connsiteX198" fmla="*/ 6212 w 10030"/>
                <a:gd name="connsiteY198" fmla="*/ 6781 h 10000"/>
                <a:gd name="connsiteX199" fmla="*/ 6136 w 10030"/>
                <a:gd name="connsiteY199" fmla="*/ 6711 h 10000"/>
                <a:gd name="connsiteX200" fmla="*/ 6071 w 10030"/>
                <a:gd name="connsiteY200" fmla="*/ 6669 h 10000"/>
                <a:gd name="connsiteX201" fmla="*/ 5995 w 10030"/>
                <a:gd name="connsiteY201" fmla="*/ 6597 h 10000"/>
                <a:gd name="connsiteX202" fmla="*/ 5925 w 10030"/>
                <a:gd name="connsiteY202" fmla="*/ 6551 h 10000"/>
                <a:gd name="connsiteX203" fmla="*/ 5882 w 10030"/>
                <a:gd name="connsiteY203" fmla="*/ 6511 h 10000"/>
                <a:gd name="connsiteX204" fmla="*/ 5834 w 10030"/>
                <a:gd name="connsiteY204" fmla="*/ 6496 h 10000"/>
                <a:gd name="connsiteX205" fmla="*/ 5791 w 10030"/>
                <a:gd name="connsiteY205" fmla="*/ 6496 h 10000"/>
                <a:gd name="connsiteX206" fmla="*/ 5755 w 10030"/>
                <a:gd name="connsiteY206" fmla="*/ 6569 h 10000"/>
                <a:gd name="connsiteX207" fmla="*/ 5755 w 10030"/>
                <a:gd name="connsiteY207" fmla="*/ 6610 h 10000"/>
                <a:gd name="connsiteX208" fmla="*/ 5762 w 10030"/>
                <a:gd name="connsiteY208" fmla="*/ 6669 h 10000"/>
                <a:gd name="connsiteX209" fmla="*/ 5767 w 10030"/>
                <a:gd name="connsiteY209" fmla="*/ 6698 h 10000"/>
                <a:gd name="connsiteX210" fmla="*/ 5784 w 10030"/>
                <a:gd name="connsiteY210" fmla="*/ 6724 h 10000"/>
                <a:gd name="connsiteX211" fmla="*/ 5737 w 10030"/>
                <a:gd name="connsiteY211" fmla="*/ 6766 h 10000"/>
                <a:gd name="connsiteX212" fmla="*/ 5676 w 10030"/>
                <a:gd name="connsiteY212" fmla="*/ 6781 h 10000"/>
                <a:gd name="connsiteX213" fmla="*/ 5636 w 10030"/>
                <a:gd name="connsiteY213" fmla="*/ 6811 h 10000"/>
                <a:gd name="connsiteX214" fmla="*/ 5631 w 10030"/>
                <a:gd name="connsiteY214" fmla="*/ 6941 h 10000"/>
                <a:gd name="connsiteX215" fmla="*/ 5688 w 10030"/>
                <a:gd name="connsiteY215" fmla="*/ 6995 h 10000"/>
                <a:gd name="connsiteX216" fmla="*/ 5743 w 10030"/>
                <a:gd name="connsiteY216" fmla="*/ 7038 h 10000"/>
                <a:gd name="connsiteX217" fmla="*/ 5796 w 10030"/>
                <a:gd name="connsiteY217" fmla="*/ 7095 h 10000"/>
                <a:gd name="connsiteX218" fmla="*/ 5857 w 10030"/>
                <a:gd name="connsiteY218" fmla="*/ 7123 h 10000"/>
                <a:gd name="connsiteX219" fmla="*/ 5906 w 10030"/>
                <a:gd name="connsiteY219" fmla="*/ 7178 h 10000"/>
                <a:gd name="connsiteX220" fmla="*/ 5967 w 10030"/>
                <a:gd name="connsiteY220" fmla="*/ 7239 h 10000"/>
                <a:gd name="connsiteX221" fmla="*/ 6017 w 10030"/>
                <a:gd name="connsiteY221" fmla="*/ 7325 h 10000"/>
                <a:gd name="connsiteX222" fmla="*/ 6064 w 10030"/>
                <a:gd name="connsiteY222" fmla="*/ 7410 h 10000"/>
                <a:gd name="connsiteX223" fmla="*/ 6022 w 10030"/>
                <a:gd name="connsiteY223" fmla="*/ 7423 h 10000"/>
                <a:gd name="connsiteX224" fmla="*/ 5973 w 10030"/>
                <a:gd name="connsiteY224" fmla="*/ 7423 h 10000"/>
                <a:gd name="connsiteX225" fmla="*/ 5931 w 10030"/>
                <a:gd name="connsiteY225" fmla="*/ 7410 h 10000"/>
                <a:gd name="connsiteX226" fmla="*/ 5882 w 10030"/>
                <a:gd name="connsiteY226" fmla="*/ 7367 h 10000"/>
                <a:gd name="connsiteX227" fmla="*/ 5834 w 10030"/>
                <a:gd name="connsiteY227" fmla="*/ 7339 h 10000"/>
                <a:gd name="connsiteX228" fmla="*/ 5784 w 10030"/>
                <a:gd name="connsiteY228" fmla="*/ 7325 h 10000"/>
                <a:gd name="connsiteX229" fmla="*/ 5743 w 10030"/>
                <a:gd name="connsiteY229" fmla="*/ 7353 h 10000"/>
                <a:gd name="connsiteX230" fmla="*/ 5694 w 10030"/>
                <a:gd name="connsiteY230" fmla="*/ 7410 h 10000"/>
                <a:gd name="connsiteX231" fmla="*/ 5712 w 10030"/>
                <a:gd name="connsiteY231" fmla="*/ 7580 h 10000"/>
                <a:gd name="connsiteX232" fmla="*/ 5755 w 10030"/>
                <a:gd name="connsiteY232" fmla="*/ 7738 h 10000"/>
                <a:gd name="connsiteX233" fmla="*/ 5802 w 10030"/>
                <a:gd name="connsiteY233" fmla="*/ 7850 h 10000"/>
                <a:gd name="connsiteX234" fmla="*/ 5866 w 10030"/>
                <a:gd name="connsiteY234" fmla="*/ 7963 h 10000"/>
                <a:gd name="connsiteX235" fmla="*/ 5925 w 10030"/>
                <a:gd name="connsiteY235" fmla="*/ 8078 h 10000"/>
                <a:gd name="connsiteX236" fmla="*/ 5989 w 10030"/>
                <a:gd name="connsiteY236" fmla="*/ 8206 h 10000"/>
                <a:gd name="connsiteX237" fmla="*/ 6035 w 10030"/>
                <a:gd name="connsiteY237" fmla="*/ 8376 h 10000"/>
                <a:gd name="connsiteX238" fmla="*/ 6076 w 10030"/>
                <a:gd name="connsiteY238" fmla="*/ 8547 h 10000"/>
                <a:gd name="connsiteX239" fmla="*/ 5967 w 10030"/>
                <a:gd name="connsiteY239" fmla="*/ 8606 h 10000"/>
                <a:gd name="connsiteX240" fmla="*/ 5845 w 10030"/>
                <a:gd name="connsiteY240" fmla="*/ 8664 h 10000"/>
                <a:gd name="connsiteX241" fmla="*/ 5737 w 10030"/>
                <a:gd name="connsiteY241" fmla="*/ 8750 h 10000"/>
                <a:gd name="connsiteX242" fmla="*/ 5626 w 10030"/>
                <a:gd name="connsiteY242" fmla="*/ 8835 h 10000"/>
                <a:gd name="connsiteX243" fmla="*/ 5514 w 10030"/>
                <a:gd name="connsiteY243" fmla="*/ 8920 h 10000"/>
                <a:gd name="connsiteX244" fmla="*/ 5397 w 10030"/>
                <a:gd name="connsiteY244" fmla="*/ 8977 h 10000"/>
                <a:gd name="connsiteX245" fmla="*/ 5281 w 10030"/>
                <a:gd name="connsiteY245" fmla="*/ 9033 h 10000"/>
                <a:gd name="connsiteX246" fmla="*/ 5170 w 10030"/>
                <a:gd name="connsiteY246" fmla="*/ 9048 h 10000"/>
                <a:gd name="connsiteX247" fmla="*/ 5192 w 10030"/>
                <a:gd name="connsiteY247" fmla="*/ 8693 h 10000"/>
                <a:gd name="connsiteX248" fmla="*/ 5203 w 10030"/>
                <a:gd name="connsiteY248" fmla="*/ 8292 h 10000"/>
                <a:gd name="connsiteX249" fmla="*/ 5192 w 10030"/>
                <a:gd name="connsiteY249" fmla="*/ 7907 h 10000"/>
                <a:gd name="connsiteX250" fmla="*/ 5170 w 10030"/>
                <a:gd name="connsiteY250" fmla="*/ 7551 h 10000"/>
                <a:gd name="connsiteX251" fmla="*/ 5136 w 10030"/>
                <a:gd name="connsiteY251" fmla="*/ 7437 h 10000"/>
                <a:gd name="connsiteX252" fmla="*/ 5107 w 10030"/>
                <a:gd name="connsiteY252" fmla="*/ 7310 h 10000"/>
                <a:gd name="connsiteX253" fmla="*/ 5072 w 10030"/>
                <a:gd name="connsiteY253" fmla="*/ 7194 h 10000"/>
                <a:gd name="connsiteX254" fmla="*/ 5017 w 10030"/>
                <a:gd name="connsiteY254" fmla="*/ 7151 h 10000"/>
                <a:gd name="connsiteX255" fmla="*/ 4960 w 10030"/>
                <a:gd name="connsiteY255" fmla="*/ 7394 h 10000"/>
                <a:gd name="connsiteX256" fmla="*/ 4926 w 10030"/>
                <a:gd name="connsiteY256" fmla="*/ 7639 h 10000"/>
                <a:gd name="connsiteX257" fmla="*/ 4888 w 10030"/>
                <a:gd name="connsiteY257" fmla="*/ 7879 h 10000"/>
                <a:gd name="connsiteX258" fmla="*/ 4825 w 10030"/>
                <a:gd name="connsiteY258" fmla="*/ 8106 h 10000"/>
                <a:gd name="connsiteX259" fmla="*/ 4586 w 10030"/>
                <a:gd name="connsiteY259" fmla="*/ 7151 h 10000"/>
                <a:gd name="connsiteX260" fmla="*/ 4514 w 10030"/>
                <a:gd name="connsiteY260" fmla="*/ 7151 h 10000"/>
                <a:gd name="connsiteX261" fmla="*/ 4514 w 10030"/>
                <a:gd name="connsiteY261" fmla="*/ 7310 h 10000"/>
                <a:gd name="connsiteX262" fmla="*/ 4565 w 10030"/>
                <a:gd name="connsiteY262" fmla="*/ 7480 h 10000"/>
                <a:gd name="connsiteX263" fmla="*/ 4606 w 10030"/>
                <a:gd name="connsiteY263" fmla="*/ 7666 h 10000"/>
                <a:gd name="connsiteX264" fmla="*/ 4639 w 10030"/>
                <a:gd name="connsiteY264" fmla="*/ 7850 h 10000"/>
                <a:gd name="connsiteX265" fmla="*/ 4676 w 10030"/>
                <a:gd name="connsiteY265" fmla="*/ 8050 h 10000"/>
                <a:gd name="connsiteX266" fmla="*/ 4706 w 10030"/>
                <a:gd name="connsiteY266" fmla="*/ 8221 h 10000"/>
                <a:gd name="connsiteX267" fmla="*/ 4738 w 10030"/>
                <a:gd name="connsiteY267" fmla="*/ 8418 h 10000"/>
                <a:gd name="connsiteX268" fmla="*/ 4758 w 10030"/>
                <a:gd name="connsiteY268" fmla="*/ 8635 h 10000"/>
                <a:gd name="connsiteX269" fmla="*/ 4780 w 10030"/>
                <a:gd name="connsiteY269" fmla="*/ 8835 h 10000"/>
                <a:gd name="connsiteX270" fmla="*/ 4833 w 10030"/>
                <a:gd name="connsiteY270" fmla="*/ 8805 h 10000"/>
                <a:gd name="connsiteX271" fmla="*/ 4883 w 10030"/>
                <a:gd name="connsiteY271" fmla="*/ 8723 h 10000"/>
                <a:gd name="connsiteX272" fmla="*/ 4920 w 10030"/>
                <a:gd name="connsiteY272" fmla="*/ 8635 h 10000"/>
                <a:gd name="connsiteX273" fmla="*/ 4954 w 10030"/>
                <a:gd name="connsiteY273" fmla="*/ 8534 h 10000"/>
                <a:gd name="connsiteX274" fmla="*/ 4977 w 10030"/>
                <a:gd name="connsiteY274" fmla="*/ 8418 h 10000"/>
                <a:gd name="connsiteX275" fmla="*/ 5007 w 10030"/>
                <a:gd name="connsiteY275" fmla="*/ 8292 h 10000"/>
                <a:gd name="connsiteX276" fmla="*/ 5026 w 10030"/>
                <a:gd name="connsiteY276" fmla="*/ 8178 h 10000"/>
                <a:gd name="connsiteX277" fmla="*/ 5048 w 10030"/>
                <a:gd name="connsiteY277" fmla="*/ 8066 h 10000"/>
                <a:gd name="connsiteX278" fmla="*/ 5072 w 10030"/>
                <a:gd name="connsiteY278" fmla="*/ 8178 h 10000"/>
                <a:gd name="connsiteX279" fmla="*/ 5061 w 10030"/>
                <a:gd name="connsiteY279" fmla="*/ 8432 h 10000"/>
                <a:gd name="connsiteX280" fmla="*/ 5032 w 10030"/>
                <a:gd name="connsiteY280" fmla="*/ 8705 h 10000"/>
                <a:gd name="connsiteX281" fmla="*/ 5007 w 10030"/>
                <a:gd name="connsiteY281" fmla="*/ 8948 h 10000"/>
                <a:gd name="connsiteX282" fmla="*/ 4960 w 10030"/>
                <a:gd name="connsiteY282" fmla="*/ 9205 h 10000"/>
                <a:gd name="connsiteX283" fmla="*/ 4920 w 10030"/>
                <a:gd name="connsiteY283" fmla="*/ 9459 h 10000"/>
                <a:gd name="connsiteX284" fmla="*/ 4878 w 10030"/>
                <a:gd name="connsiteY284" fmla="*/ 9703 h 10000"/>
                <a:gd name="connsiteX285" fmla="*/ 5096 w 10030"/>
                <a:gd name="connsiteY285" fmla="*/ 9861 h 10000"/>
                <a:gd name="connsiteX286" fmla="*/ 5113 w 10030"/>
                <a:gd name="connsiteY286" fmla="*/ 9673 h 10000"/>
                <a:gd name="connsiteX287" fmla="*/ 5136 w 10030"/>
                <a:gd name="connsiteY287" fmla="*/ 9516 h 10000"/>
                <a:gd name="connsiteX288" fmla="*/ 5262 w 10030"/>
                <a:gd name="connsiteY288" fmla="*/ 9474 h 10000"/>
                <a:gd name="connsiteX289" fmla="*/ 5397 w 10030"/>
                <a:gd name="connsiteY289" fmla="*/ 9389 h 10000"/>
                <a:gd name="connsiteX290" fmla="*/ 5530 w 10030"/>
                <a:gd name="connsiteY290" fmla="*/ 9304 h 10000"/>
                <a:gd name="connsiteX291" fmla="*/ 5664 w 10030"/>
                <a:gd name="connsiteY291" fmla="*/ 9233 h 10000"/>
                <a:gd name="connsiteX292" fmla="*/ 5796 w 10030"/>
                <a:gd name="connsiteY292" fmla="*/ 9148 h 10000"/>
                <a:gd name="connsiteX293" fmla="*/ 5925 w 10030"/>
                <a:gd name="connsiteY293" fmla="*/ 9063 h 10000"/>
                <a:gd name="connsiteX294" fmla="*/ 6059 w 10030"/>
                <a:gd name="connsiteY294" fmla="*/ 8977 h 10000"/>
                <a:gd name="connsiteX295" fmla="*/ 6189 w 10030"/>
                <a:gd name="connsiteY295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141 w 10030"/>
                <a:gd name="connsiteY31" fmla="*/ 3448 h 10000"/>
                <a:gd name="connsiteX32" fmla="*/ 9643 w 10030"/>
                <a:gd name="connsiteY32" fmla="*/ 3765 h 10000"/>
                <a:gd name="connsiteX33" fmla="*/ 9827 w 10030"/>
                <a:gd name="connsiteY33" fmla="*/ 3778 h 10000"/>
                <a:gd name="connsiteX34" fmla="*/ 10000 w 10030"/>
                <a:gd name="connsiteY34" fmla="*/ 3703 h 10000"/>
                <a:gd name="connsiteX35" fmla="*/ 9134 w 10030"/>
                <a:gd name="connsiteY35" fmla="*/ 2763 h 10000"/>
                <a:gd name="connsiteX36" fmla="*/ 9011 w 10030"/>
                <a:gd name="connsiteY36" fmla="*/ 2593 h 10000"/>
                <a:gd name="connsiteX37" fmla="*/ 8959 w 10030"/>
                <a:gd name="connsiteY37" fmla="*/ 2478 h 10000"/>
                <a:gd name="connsiteX38" fmla="*/ 8913 w 10030"/>
                <a:gd name="connsiteY38" fmla="*/ 2351 h 10000"/>
                <a:gd name="connsiteX39" fmla="*/ 8936 w 10030"/>
                <a:gd name="connsiteY39" fmla="*/ 2295 h 10000"/>
                <a:gd name="connsiteX40" fmla="*/ 8954 w 10030"/>
                <a:gd name="connsiteY40" fmla="*/ 2238 h 10000"/>
                <a:gd name="connsiteX41" fmla="*/ 8973 w 10030"/>
                <a:gd name="connsiteY41" fmla="*/ 2168 h 10000"/>
                <a:gd name="connsiteX42" fmla="*/ 8990 w 10030"/>
                <a:gd name="connsiteY42" fmla="*/ 2112 h 10000"/>
                <a:gd name="connsiteX43" fmla="*/ 9040 w 10030"/>
                <a:gd name="connsiteY43" fmla="*/ 1753 h 10000"/>
                <a:gd name="connsiteX44" fmla="*/ 9059 w 10030"/>
                <a:gd name="connsiteY44" fmla="*/ 1397 h 10000"/>
                <a:gd name="connsiteX45" fmla="*/ 9059 w 10030"/>
                <a:gd name="connsiteY45" fmla="*/ 1042 h 10000"/>
                <a:gd name="connsiteX46" fmla="*/ 9048 w 10030"/>
                <a:gd name="connsiteY46" fmla="*/ 685 h 10000"/>
                <a:gd name="connsiteX47" fmla="*/ 9011 w 10030"/>
                <a:gd name="connsiteY47" fmla="*/ 330 h 10000"/>
                <a:gd name="connsiteX48" fmla="*/ 8954 w 10030"/>
                <a:gd name="connsiteY48" fmla="*/ 0 h 10000"/>
                <a:gd name="connsiteX49" fmla="*/ 8436 w 10030"/>
                <a:gd name="connsiteY49" fmla="*/ 1925 h 10000"/>
                <a:gd name="connsiteX50" fmla="*/ 8293 w 10030"/>
                <a:gd name="connsiteY50" fmla="*/ 1955 h 10000"/>
                <a:gd name="connsiteX51" fmla="*/ 8161 w 10030"/>
                <a:gd name="connsiteY51" fmla="*/ 2025 h 10000"/>
                <a:gd name="connsiteX52" fmla="*/ 8029 w 10030"/>
                <a:gd name="connsiteY52" fmla="*/ 2112 h 10000"/>
                <a:gd name="connsiteX53" fmla="*/ 7902 w 10030"/>
                <a:gd name="connsiteY53" fmla="*/ 2195 h 10000"/>
                <a:gd name="connsiteX54" fmla="*/ 7778 w 10030"/>
                <a:gd name="connsiteY54" fmla="*/ 2337 h 10000"/>
                <a:gd name="connsiteX55" fmla="*/ 6514 w 10030"/>
                <a:gd name="connsiteY55" fmla="*/ 6569 h 10000"/>
                <a:gd name="connsiteX56" fmla="*/ 6388 w 10030"/>
                <a:gd name="connsiteY56" fmla="*/ 6439 h 10000"/>
                <a:gd name="connsiteX57" fmla="*/ 6281 w 10030"/>
                <a:gd name="connsiteY57" fmla="*/ 6371 h 10000"/>
                <a:gd name="connsiteX58" fmla="*/ 6189 w 10030"/>
                <a:gd name="connsiteY58" fmla="*/ 6284 h 10000"/>
                <a:gd name="connsiteX59" fmla="*/ 6088 w 10030"/>
                <a:gd name="connsiteY59" fmla="*/ 6185 h 10000"/>
                <a:gd name="connsiteX60" fmla="*/ 6000 w 10030"/>
                <a:gd name="connsiteY60" fmla="*/ 6100 h 10000"/>
                <a:gd name="connsiteX61" fmla="*/ 5937 w 10030"/>
                <a:gd name="connsiteY61" fmla="*/ 6000 h 10000"/>
                <a:gd name="connsiteX62" fmla="*/ 5906 w 10030"/>
                <a:gd name="connsiteY62" fmla="*/ 5886 h 10000"/>
                <a:gd name="connsiteX63" fmla="*/ 5784 w 10030"/>
                <a:gd name="connsiteY63" fmla="*/ 5928 h 10000"/>
                <a:gd name="connsiteX64" fmla="*/ 5586 w 10030"/>
                <a:gd name="connsiteY64" fmla="*/ 6013 h 10000"/>
                <a:gd name="connsiteX65" fmla="*/ 5338 w 10030"/>
                <a:gd name="connsiteY65" fmla="*/ 6100 h 10000"/>
                <a:gd name="connsiteX66" fmla="*/ 5042 w 10030"/>
                <a:gd name="connsiteY66" fmla="*/ 6226 h 10000"/>
                <a:gd name="connsiteX67" fmla="*/ 4700 w 10030"/>
                <a:gd name="connsiteY67" fmla="*/ 6355 h 10000"/>
                <a:gd name="connsiteX68" fmla="*/ 4336 w 10030"/>
                <a:gd name="connsiteY68" fmla="*/ 6483 h 10000"/>
                <a:gd name="connsiteX69" fmla="*/ 3961 w 10030"/>
                <a:gd name="connsiteY69" fmla="*/ 6637 h 10000"/>
                <a:gd name="connsiteX70" fmla="*/ 3579 w 10030"/>
                <a:gd name="connsiteY70" fmla="*/ 6781 h 10000"/>
                <a:gd name="connsiteX71" fmla="*/ 3201 w 10030"/>
                <a:gd name="connsiteY71" fmla="*/ 6925 h 10000"/>
                <a:gd name="connsiteX72" fmla="*/ 2849 w 10030"/>
                <a:gd name="connsiteY72" fmla="*/ 7082 h 10000"/>
                <a:gd name="connsiteX73" fmla="*/ 2515 w 10030"/>
                <a:gd name="connsiteY73" fmla="*/ 7208 h 10000"/>
                <a:gd name="connsiteX74" fmla="*/ 2211 w 10030"/>
                <a:gd name="connsiteY74" fmla="*/ 7325 h 10000"/>
                <a:gd name="connsiteX75" fmla="*/ 1964 w 10030"/>
                <a:gd name="connsiteY75" fmla="*/ 7423 h 10000"/>
                <a:gd name="connsiteX76" fmla="*/ 1773 w 10030"/>
                <a:gd name="connsiteY76" fmla="*/ 7480 h 10000"/>
                <a:gd name="connsiteX77" fmla="*/ 1646 w 10030"/>
                <a:gd name="connsiteY77" fmla="*/ 7538 h 10000"/>
                <a:gd name="connsiteX78" fmla="*/ 1607 w 10030"/>
                <a:gd name="connsiteY78" fmla="*/ 7551 h 10000"/>
                <a:gd name="connsiteX79" fmla="*/ 1507 w 10030"/>
                <a:gd name="connsiteY79" fmla="*/ 7480 h 10000"/>
                <a:gd name="connsiteX80" fmla="*/ 1410 w 10030"/>
                <a:gd name="connsiteY80" fmla="*/ 7410 h 10000"/>
                <a:gd name="connsiteX81" fmla="*/ 1324 w 10030"/>
                <a:gd name="connsiteY81" fmla="*/ 7339 h 10000"/>
                <a:gd name="connsiteX82" fmla="*/ 1225 w 10030"/>
                <a:gd name="connsiteY82" fmla="*/ 7254 h 10000"/>
                <a:gd name="connsiteX83" fmla="*/ 1127 w 10030"/>
                <a:gd name="connsiteY83" fmla="*/ 7178 h 10000"/>
                <a:gd name="connsiteX84" fmla="*/ 1028 w 10030"/>
                <a:gd name="connsiteY84" fmla="*/ 7095 h 10000"/>
                <a:gd name="connsiteX85" fmla="*/ 938 w 10030"/>
                <a:gd name="connsiteY85" fmla="*/ 7024 h 10000"/>
                <a:gd name="connsiteX86" fmla="*/ 844 w 10030"/>
                <a:gd name="connsiteY86" fmla="*/ 6941 h 10000"/>
                <a:gd name="connsiteX87" fmla="*/ 746 w 10030"/>
                <a:gd name="connsiteY87" fmla="*/ 6869 h 10000"/>
                <a:gd name="connsiteX88" fmla="*/ 646 w 10030"/>
                <a:gd name="connsiteY88" fmla="*/ 6798 h 10000"/>
                <a:gd name="connsiteX89" fmla="*/ 556 w 10030"/>
                <a:gd name="connsiteY89" fmla="*/ 6711 h 10000"/>
                <a:gd name="connsiteX90" fmla="*/ 456 w 10030"/>
                <a:gd name="connsiteY90" fmla="*/ 6653 h 10000"/>
                <a:gd name="connsiteX91" fmla="*/ 359 w 10030"/>
                <a:gd name="connsiteY91" fmla="*/ 6582 h 10000"/>
                <a:gd name="connsiteX92" fmla="*/ 262 w 10030"/>
                <a:gd name="connsiteY92" fmla="*/ 6511 h 10000"/>
                <a:gd name="connsiteX93" fmla="*/ 162 w 10030"/>
                <a:gd name="connsiteY93" fmla="*/ 6455 h 10000"/>
                <a:gd name="connsiteX94" fmla="*/ 65 w 10030"/>
                <a:gd name="connsiteY94" fmla="*/ 6385 h 10000"/>
                <a:gd name="connsiteX95" fmla="*/ 0 w 10030"/>
                <a:gd name="connsiteY95" fmla="*/ 6551 h 10000"/>
                <a:gd name="connsiteX96" fmla="*/ 15 w 10030"/>
                <a:gd name="connsiteY96" fmla="*/ 6582 h 10000"/>
                <a:gd name="connsiteX97" fmla="*/ 56 w 10030"/>
                <a:gd name="connsiteY97" fmla="*/ 6637 h 10000"/>
                <a:gd name="connsiteX98" fmla="*/ 126 w 10030"/>
                <a:gd name="connsiteY98" fmla="*/ 6698 h 10000"/>
                <a:gd name="connsiteX99" fmla="*/ 211 w 10030"/>
                <a:gd name="connsiteY99" fmla="*/ 6781 h 10000"/>
                <a:gd name="connsiteX100" fmla="*/ 316 w 10030"/>
                <a:gd name="connsiteY100" fmla="*/ 6869 h 10000"/>
                <a:gd name="connsiteX101" fmla="*/ 433 w 10030"/>
                <a:gd name="connsiteY101" fmla="*/ 6967 h 10000"/>
                <a:gd name="connsiteX102" fmla="*/ 543 w 10030"/>
                <a:gd name="connsiteY102" fmla="*/ 7082 h 10000"/>
                <a:gd name="connsiteX103" fmla="*/ 664 w 10030"/>
                <a:gd name="connsiteY103" fmla="*/ 7178 h 10000"/>
                <a:gd name="connsiteX104" fmla="*/ 787 w 10030"/>
                <a:gd name="connsiteY104" fmla="*/ 7296 h 10000"/>
                <a:gd name="connsiteX105" fmla="*/ 899 w 10030"/>
                <a:gd name="connsiteY105" fmla="*/ 7394 h 10000"/>
                <a:gd name="connsiteX106" fmla="*/ 1017 w 10030"/>
                <a:gd name="connsiteY106" fmla="*/ 7480 h 10000"/>
                <a:gd name="connsiteX107" fmla="*/ 1114 w 10030"/>
                <a:gd name="connsiteY107" fmla="*/ 7566 h 10000"/>
                <a:gd name="connsiteX108" fmla="*/ 1192 w 10030"/>
                <a:gd name="connsiteY108" fmla="*/ 7653 h 10000"/>
                <a:gd name="connsiteX109" fmla="*/ 1258 w 10030"/>
                <a:gd name="connsiteY109" fmla="*/ 7694 h 10000"/>
                <a:gd name="connsiteX110" fmla="*/ 1305 w 10030"/>
                <a:gd name="connsiteY110" fmla="*/ 7738 h 10000"/>
                <a:gd name="connsiteX111" fmla="*/ 1318 w 10030"/>
                <a:gd name="connsiteY111" fmla="*/ 7753 h 10000"/>
                <a:gd name="connsiteX112" fmla="*/ 1310 w 10030"/>
                <a:gd name="connsiteY112" fmla="*/ 7753 h 10000"/>
                <a:gd name="connsiteX113" fmla="*/ 1284 w 10030"/>
                <a:gd name="connsiteY113" fmla="*/ 7766 h 10000"/>
                <a:gd name="connsiteX114" fmla="*/ 1258 w 10030"/>
                <a:gd name="connsiteY114" fmla="*/ 7795 h 10000"/>
                <a:gd name="connsiteX115" fmla="*/ 1225 w 10030"/>
                <a:gd name="connsiteY115" fmla="*/ 7836 h 10000"/>
                <a:gd name="connsiteX116" fmla="*/ 1181 w 10030"/>
                <a:gd name="connsiteY116" fmla="*/ 7865 h 10000"/>
                <a:gd name="connsiteX117" fmla="*/ 1144 w 10030"/>
                <a:gd name="connsiteY117" fmla="*/ 7907 h 10000"/>
                <a:gd name="connsiteX118" fmla="*/ 1114 w 10030"/>
                <a:gd name="connsiteY118" fmla="*/ 7950 h 10000"/>
                <a:gd name="connsiteX119" fmla="*/ 1083 w 10030"/>
                <a:gd name="connsiteY119" fmla="*/ 7993 h 10000"/>
                <a:gd name="connsiteX120" fmla="*/ 2973 w 10030"/>
                <a:gd name="connsiteY120" fmla="*/ 9944 h 10000"/>
                <a:gd name="connsiteX121" fmla="*/ 3014 w 10030"/>
                <a:gd name="connsiteY121" fmla="*/ 9987 h 10000"/>
                <a:gd name="connsiteX122" fmla="*/ 3042 w 10030"/>
                <a:gd name="connsiteY122" fmla="*/ 10000 h 10000"/>
                <a:gd name="connsiteX123" fmla="*/ 3075 w 10030"/>
                <a:gd name="connsiteY123" fmla="*/ 10000 h 10000"/>
                <a:gd name="connsiteX124" fmla="*/ 3114 w 10030"/>
                <a:gd name="connsiteY124" fmla="*/ 9928 h 10000"/>
                <a:gd name="connsiteX125" fmla="*/ 1491 w 10030"/>
                <a:gd name="connsiteY125" fmla="*/ 8106 h 10000"/>
                <a:gd name="connsiteX126" fmla="*/ 1601 w 10030"/>
                <a:gd name="connsiteY126" fmla="*/ 8050 h 10000"/>
                <a:gd name="connsiteX127" fmla="*/ 1788 w 10030"/>
                <a:gd name="connsiteY127" fmla="*/ 7963 h 10000"/>
                <a:gd name="connsiteX128" fmla="*/ 2036 w 10030"/>
                <a:gd name="connsiteY128" fmla="*/ 7836 h 10000"/>
                <a:gd name="connsiteX129" fmla="*/ 2334 w 10030"/>
                <a:gd name="connsiteY129" fmla="*/ 7694 h 10000"/>
                <a:gd name="connsiteX130" fmla="*/ 2672 w 10030"/>
                <a:gd name="connsiteY130" fmla="*/ 7551 h 10000"/>
                <a:gd name="connsiteX131" fmla="*/ 3042 w 10030"/>
                <a:gd name="connsiteY131" fmla="*/ 7394 h 10000"/>
                <a:gd name="connsiteX132" fmla="*/ 3435 w 10030"/>
                <a:gd name="connsiteY132" fmla="*/ 7208 h 10000"/>
                <a:gd name="connsiteX133" fmla="*/ 3822 w 10030"/>
                <a:gd name="connsiteY133" fmla="*/ 7038 h 10000"/>
                <a:gd name="connsiteX134" fmla="*/ 4216 w 10030"/>
                <a:gd name="connsiteY134" fmla="*/ 6881 h 10000"/>
                <a:gd name="connsiteX135" fmla="*/ 4586 w 10030"/>
                <a:gd name="connsiteY135" fmla="*/ 6711 h 10000"/>
                <a:gd name="connsiteX136" fmla="*/ 4932 w 10030"/>
                <a:gd name="connsiteY136" fmla="*/ 6569 h 10000"/>
                <a:gd name="connsiteX137" fmla="*/ 5241 w 10030"/>
                <a:gd name="connsiteY137" fmla="*/ 6426 h 10000"/>
                <a:gd name="connsiteX138" fmla="*/ 5508 w 10030"/>
                <a:gd name="connsiteY138" fmla="*/ 6326 h 10000"/>
                <a:gd name="connsiteX139" fmla="*/ 5701 w 10030"/>
                <a:gd name="connsiteY139" fmla="*/ 6226 h 10000"/>
                <a:gd name="connsiteX140" fmla="*/ 5834 w 10030"/>
                <a:gd name="connsiteY140" fmla="*/ 6170 h 10000"/>
                <a:gd name="connsiteX141" fmla="*/ 5876 w 10030"/>
                <a:gd name="connsiteY141" fmla="*/ 6158 h 10000"/>
                <a:gd name="connsiteX142" fmla="*/ 5950 w 10030"/>
                <a:gd name="connsiteY142" fmla="*/ 6255 h 10000"/>
                <a:gd name="connsiteX143" fmla="*/ 6027 w 10030"/>
                <a:gd name="connsiteY143" fmla="*/ 6355 h 10000"/>
                <a:gd name="connsiteX144" fmla="*/ 6112 w 10030"/>
                <a:gd name="connsiteY144" fmla="*/ 6455 h 10000"/>
                <a:gd name="connsiteX145" fmla="*/ 6199 w 10030"/>
                <a:gd name="connsiteY145" fmla="*/ 6569 h 10000"/>
                <a:gd name="connsiteX146" fmla="*/ 6271 w 10030"/>
                <a:gd name="connsiteY146" fmla="*/ 6683 h 10000"/>
                <a:gd name="connsiteX147" fmla="*/ 6348 w 10030"/>
                <a:gd name="connsiteY147" fmla="*/ 6798 h 10000"/>
                <a:gd name="connsiteX148" fmla="*/ 6421 w 10030"/>
                <a:gd name="connsiteY148" fmla="*/ 6910 h 10000"/>
                <a:gd name="connsiteX149" fmla="*/ 6497 w 10030"/>
                <a:gd name="connsiteY149" fmla="*/ 7038 h 10000"/>
                <a:gd name="connsiteX150" fmla="*/ 6492 w 10030"/>
                <a:gd name="connsiteY150" fmla="*/ 7464 h 10000"/>
                <a:gd name="connsiteX151" fmla="*/ 6460 w 10030"/>
                <a:gd name="connsiteY151" fmla="*/ 7865 h 10000"/>
                <a:gd name="connsiteX152" fmla="*/ 6421 w 10030"/>
                <a:gd name="connsiteY152" fmla="*/ 8279 h 10000"/>
                <a:gd name="connsiteX153" fmla="*/ 6388 w 10030"/>
                <a:gd name="connsiteY153" fmla="*/ 8649 h 10000"/>
                <a:gd name="connsiteX154" fmla="*/ 6336 w 10030"/>
                <a:gd name="connsiteY154" fmla="*/ 8519 h 10000"/>
                <a:gd name="connsiteX155" fmla="*/ 6281 w 10030"/>
                <a:gd name="connsiteY155" fmla="*/ 8391 h 10000"/>
                <a:gd name="connsiteX156" fmla="*/ 6234 w 10030"/>
                <a:gd name="connsiteY156" fmla="*/ 8263 h 10000"/>
                <a:gd name="connsiteX157" fmla="*/ 6189 w 10030"/>
                <a:gd name="connsiteY157" fmla="*/ 8146 h 10000"/>
                <a:gd name="connsiteX158" fmla="*/ 6136 w 10030"/>
                <a:gd name="connsiteY158" fmla="*/ 8020 h 10000"/>
                <a:gd name="connsiteX159" fmla="*/ 6088 w 10030"/>
                <a:gd name="connsiteY159" fmla="*/ 7907 h 10000"/>
                <a:gd name="connsiteX160" fmla="*/ 6035 w 10030"/>
                <a:gd name="connsiteY160" fmla="*/ 7795 h 10000"/>
                <a:gd name="connsiteX161" fmla="*/ 5973 w 10030"/>
                <a:gd name="connsiteY161" fmla="*/ 7694 h 10000"/>
                <a:gd name="connsiteX162" fmla="*/ 6022 w 10030"/>
                <a:gd name="connsiteY162" fmla="*/ 7694 h 10000"/>
                <a:gd name="connsiteX163" fmla="*/ 6071 w 10030"/>
                <a:gd name="connsiteY163" fmla="*/ 7738 h 10000"/>
                <a:gd name="connsiteX164" fmla="*/ 6119 w 10030"/>
                <a:gd name="connsiteY164" fmla="*/ 7808 h 10000"/>
                <a:gd name="connsiteX165" fmla="*/ 6161 w 10030"/>
                <a:gd name="connsiteY165" fmla="*/ 7895 h 10000"/>
                <a:gd name="connsiteX166" fmla="*/ 6212 w 10030"/>
                <a:gd name="connsiteY166" fmla="*/ 7980 h 10000"/>
                <a:gd name="connsiteX167" fmla="*/ 6259 w 10030"/>
                <a:gd name="connsiteY167" fmla="*/ 8007 h 10000"/>
                <a:gd name="connsiteX168" fmla="*/ 6306 w 10030"/>
                <a:gd name="connsiteY168" fmla="*/ 8007 h 10000"/>
                <a:gd name="connsiteX169" fmla="*/ 6360 w 10030"/>
                <a:gd name="connsiteY169" fmla="*/ 7950 h 10000"/>
                <a:gd name="connsiteX170" fmla="*/ 6314 w 10030"/>
                <a:gd name="connsiteY170" fmla="*/ 7753 h 10000"/>
                <a:gd name="connsiteX171" fmla="*/ 6253 w 10030"/>
                <a:gd name="connsiteY171" fmla="*/ 7566 h 10000"/>
                <a:gd name="connsiteX172" fmla="*/ 6189 w 10030"/>
                <a:gd name="connsiteY172" fmla="*/ 7410 h 10000"/>
                <a:gd name="connsiteX173" fmla="*/ 6112 w 10030"/>
                <a:gd name="connsiteY173" fmla="*/ 7239 h 10000"/>
                <a:gd name="connsiteX174" fmla="*/ 6035 w 10030"/>
                <a:gd name="connsiteY174" fmla="*/ 7095 h 10000"/>
                <a:gd name="connsiteX175" fmla="*/ 5950 w 10030"/>
                <a:gd name="connsiteY175" fmla="*/ 6967 h 10000"/>
                <a:gd name="connsiteX176" fmla="*/ 5866 w 10030"/>
                <a:gd name="connsiteY176" fmla="*/ 6854 h 10000"/>
                <a:gd name="connsiteX177" fmla="*/ 5784 w 10030"/>
                <a:gd name="connsiteY177" fmla="*/ 6753 h 10000"/>
                <a:gd name="connsiteX178" fmla="*/ 5839 w 10030"/>
                <a:gd name="connsiteY178" fmla="*/ 6766 h 10000"/>
                <a:gd name="connsiteX179" fmla="*/ 5895 w 10030"/>
                <a:gd name="connsiteY179" fmla="*/ 6781 h 10000"/>
                <a:gd name="connsiteX180" fmla="*/ 5950 w 10030"/>
                <a:gd name="connsiteY180" fmla="*/ 6811 h 10000"/>
                <a:gd name="connsiteX181" fmla="*/ 6005 w 10030"/>
                <a:gd name="connsiteY181" fmla="*/ 6854 h 10000"/>
                <a:gd name="connsiteX182" fmla="*/ 6064 w 10030"/>
                <a:gd name="connsiteY182" fmla="*/ 6881 h 10000"/>
                <a:gd name="connsiteX183" fmla="*/ 6119 w 10030"/>
                <a:gd name="connsiteY183" fmla="*/ 6925 h 10000"/>
                <a:gd name="connsiteX184" fmla="*/ 6167 w 10030"/>
                <a:gd name="connsiteY184" fmla="*/ 6981 h 10000"/>
                <a:gd name="connsiteX185" fmla="*/ 6218 w 10030"/>
                <a:gd name="connsiteY185" fmla="*/ 7038 h 10000"/>
                <a:gd name="connsiteX186" fmla="*/ 6246 w 10030"/>
                <a:gd name="connsiteY186" fmla="*/ 7053 h 10000"/>
                <a:gd name="connsiteX187" fmla="*/ 6271 w 10030"/>
                <a:gd name="connsiteY187" fmla="*/ 7108 h 10000"/>
                <a:gd name="connsiteX188" fmla="*/ 6301 w 10030"/>
                <a:gd name="connsiteY188" fmla="*/ 7178 h 10000"/>
                <a:gd name="connsiteX189" fmla="*/ 6320 w 10030"/>
                <a:gd name="connsiteY189" fmla="*/ 7225 h 10000"/>
                <a:gd name="connsiteX190" fmla="*/ 6348 w 10030"/>
                <a:gd name="connsiteY190" fmla="*/ 7296 h 10000"/>
                <a:gd name="connsiteX191" fmla="*/ 6375 w 10030"/>
                <a:gd name="connsiteY191" fmla="*/ 7310 h 10000"/>
                <a:gd name="connsiteX192" fmla="*/ 6403 w 10030"/>
                <a:gd name="connsiteY192" fmla="*/ 7296 h 10000"/>
                <a:gd name="connsiteX193" fmla="*/ 6441 w 10030"/>
                <a:gd name="connsiteY193" fmla="*/ 7225 h 10000"/>
                <a:gd name="connsiteX194" fmla="*/ 6393 w 10030"/>
                <a:gd name="connsiteY194" fmla="*/ 7082 h 10000"/>
                <a:gd name="connsiteX195" fmla="*/ 6336 w 10030"/>
                <a:gd name="connsiteY195" fmla="*/ 6967 h 10000"/>
                <a:gd name="connsiteX196" fmla="*/ 6271 w 10030"/>
                <a:gd name="connsiteY196" fmla="*/ 6869 h 10000"/>
                <a:gd name="connsiteX197" fmla="*/ 6212 w 10030"/>
                <a:gd name="connsiteY197" fmla="*/ 6781 h 10000"/>
                <a:gd name="connsiteX198" fmla="*/ 6136 w 10030"/>
                <a:gd name="connsiteY198" fmla="*/ 6711 h 10000"/>
                <a:gd name="connsiteX199" fmla="*/ 6071 w 10030"/>
                <a:gd name="connsiteY199" fmla="*/ 6669 h 10000"/>
                <a:gd name="connsiteX200" fmla="*/ 5995 w 10030"/>
                <a:gd name="connsiteY200" fmla="*/ 6597 h 10000"/>
                <a:gd name="connsiteX201" fmla="*/ 5925 w 10030"/>
                <a:gd name="connsiteY201" fmla="*/ 6551 h 10000"/>
                <a:gd name="connsiteX202" fmla="*/ 5882 w 10030"/>
                <a:gd name="connsiteY202" fmla="*/ 6511 h 10000"/>
                <a:gd name="connsiteX203" fmla="*/ 5834 w 10030"/>
                <a:gd name="connsiteY203" fmla="*/ 6496 h 10000"/>
                <a:gd name="connsiteX204" fmla="*/ 5791 w 10030"/>
                <a:gd name="connsiteY204" fmla="*/ 6496 h 10000"/>
                <a:gd name="connsiteX205" fmla="*/ 5755 w 10030"/>
                <a:gd name="connsiteY205" fmla="*/ 6569 h 10000"/>
                <a:gd name="connsiteX206" fmla="*/ 5755 w 10030"/>
                <a:gd name="connsiteY206" fmla="*/ 6610 h 10000"/>
                <a:gd name="connsiteX207" fmla="*/ 5762 w 10030"/>
                <a:gd name="connsiteY207" fmla="*/ 6669 h 10000"/>
                <a:gd name="connsiteX208" fmla="*/ 5767 w 10030"/>
                <a:gd name="connsiteY208" fmla="*/ 6698 h 10000"/>
                <a:gd name="connsiteX209" fmla="*/ 5784 w 10030"/>
                <a:gd name="connsiteY209" fmla="*/ 6724 h 10000"/>
                <a:gd name="connsiteX210" fmla="*/ 5737 w 10030"/>
                <a:gd name="connsiteY210" fmla="*/ 6766 h 10000"/>
                <a:gd name="connsiteX211" fmla="*/ 5676 w 10030"/>
                <a:gd name="connsiteY211" fmla="*/ 6781 h 10000"/>
                <a:gd name="connsiteX212" fmla="*/ 5636 w 10030"/>
                <a:gd name="connsiteY212" fmla="*/ 6811 h 10000"/>
                <a:gd name="connsiteX213" fmla="*/ 5631 w 10030"/>
                <a:gd name="connsiteY213" fmla="*/ 6941 h 10000"/>
                <a:gd name="connsiteX214" fmla="*/ 5688 w 10030"/>
                <a:gd name="connsiteY214" fmla="*/ 6995 h 10000"/>
                <a:gd name="connsiteX215" fmla="*/ 5743 w 10030"/>
                <a:gd name="connsiteY215" fmla="*/ 7038 h 10000"/>
                <a:gd name="connsiteX216" fmla="*/ 5796 w 10030"/>
                <a:gd name="connsiteY216" fmla="*/ 7095 h 10000"/>
                <a:gd name="connsiteX217" fmla="*/ 5857 w 10030"/>
                <a:gd name="connsiteY217" fmla="*/ 7123 h 10000"/>
                <a:gd name="connsiteX218" fmla="*/ 5906 w 10030"/>
                <a:gd name="connsiteY218" fmla="*/ 7178 h 10000"/>
                <a:gd name="connsiteX219" fmla="*/ 5967 w 10030"/>
                <a:gd name="connsiteY219" fmla="*/ 7239 h 10000"/>
                <a:gd name="connsiteX220" fmla="*/ 6017 w 10030"/>
                <a:gd name="connsiteY220" fmla="*/ 7325 h 10000"/>
                <a:gd name="connsiteX221" fmla="*/ 6064 w 10030"/>
                <a:gd name="connsiteY221" fmla="*/ 7410 h 10000"/>
                <a:gd name="connsiteX222" fmla="*/ 6022 w 10030"/>
                <a:gd name="connsiteY222" fmla="*/ 7423 h 10000"/>
                <a:gd name="connsiteX223" fmla="*/ 5973 w 10030"/>
                <a:gd name="connsiteY223" fmla="*/ 7423 h 10000"/>
                <a:gd name="connsiteX224" fmla="*/ 5931 w 10030"/>
                <a:gd name="connsiteY224" fmla="*/ 7410 h 10000"/>
                <a:gd name="connsiteX225" fmla="*/ 5882 w 10030"/>
                <a:gd name="connsiteY225" fmla="*/ 7367 h 10000"/>
                <a:gd name="connsiteX226" fmla="*/ 5834 w 10030"/>
                <a:gd name="connsiteY226" fmla="*/ 7339 h 10000"/>
                <a:gd name="connsiteX227" fmla="*/ 5784 w 10030"/>
                <a:gd name="connsiteY227" fmla="*/ 7325 h 10000"/>
                <a:gd name="connsiteX228" fmla="*/ 5743 w 10030"/>
                <a:gd name="connsiteY228" fmla="*/ 7353 h 10000"/>
                <a:gd name="connsiteX229" fmla="*/ 5694 w 10030"/>
                <a:gd name="connsiteY229" fmla="*/ 7410 h 10000"/>
                <a:gd name="connsiteX230" fmla="*/ 5712 w 10030"/>
                <a:gd name="connsiteY230" fmla="*/ 7580 h 10000"/>
                <a:gd name="connsiteX231" fmla="*/ 5755 w 10030"/>
                <a:gd name="connsiteY231" fmla="*/ 7738 h 10000"/>
                <a:gd name="connsiteX232" fmla="*/ 5802 w 10030"/>
                <a:gd name="connsiteY232" fmla="*/ 7850 h 10000"/>
                <a:gd name="connsiteX233" fmla="*/ 5866 w 10030"/>
                <a:gd name="connsiteY233" fmla="*/ 7963 h 10000"/>
                <a:gd name="connsiteX234" fmla="*/ 5925 w 10030"/>
                <a:gd name="connsiteY234" fmla="*/ 8078 h 10000"/>
                <a:gd name="connsiteX235" fmla="*/ 5989 w 10030"/>
                <a:gd name="connsiteY235" fmla="*/ 8206 h 10000"/>
                <a:gd name="connsiteX236" fmla="*/ 6035 w 10030"/>
                <a:gd name="connsiteY236" fmla="*/ 8376 h 10000"/>
                <a:gd name="connsiteX237" fmla="*/ 6076 w 10030"/>
                <a:gd name="connsiteY237" fmla="*/ 8547 h 10000"/>
                <a:gd name="connsiteX238" fmla="*/ 5967 w 10030"/>
                <a:gd name="connsiteY238" fmla="*/ 8606 h 10000"/>
                <a:gd name="connsiteX239" fmla="*/ 5845 w 10030"/>
                <a:gd name="connsiteY239" fmla="*/ 8664 h 10000"/>
                <a:gd name="connsiteX240" fmla="*/ 5737 w 10030"/>
                <a:gd name="connsiteY240" fmla="*/ 8750 h 10000"/>
                <a:gd name="connsiteX241" fmla="*/ 5626 w 10030"/>
                <a:gd name="connsiteY241" fmla="*/ 8835 h 10000"/>
                <a:gd name="connsiteX242" fmla="*/ 5514 w 10030"/>
                <a:gd name="connsiteY242" fmla="*/ 8920 h 10000"/>
                <a:gd name="connsiteX243" fmla="*/ 5397 w 10030"/>
                <a:gd name="connsiteY243" fmla="*/ 8977 h 10000"/>
                <a:gd name="connsiteX244" fmla="*/ 5281 w 10030"/>
                <a:gd name="connsiteY244" fmla="*/ 9033 h 10000"/>
                <a:gd name="connsiteX245" fmla="*/ 5170 w 10030"/>
                <a:gd name="connsiteY245" fmla="*/ 9048 h 10000"/>
                <a:gd name="connsiteX246" fmla="*/ 5192 w 10030"/>
                <a:gd name="connsiteY246" fmla="*/ 8693 h 10000"/>
                <a:gd name="connsiteX247" fmla="*/ 5203 w 10030"/>
                <a:gd name="connsiteY247" fmla="*/ 8292 h 10000"/>
                <a:gd name="connsiteX248" fmla="*/ 5192 w 10030"/>
                <a:gd name="connsiteY248" fmla="*/ 7907 h 10000"/>
                <a:gd name="connsiteX249" fmla="*/ 5170 w 10030"/>
                <a:gd name="connsiteY249" fmla="*/ 7551 h 10000"/>
                <a:gd name="connsiteX250" fmla="*/ 5136 w 10030"/>
                <a:gd name="connsiteY250" fmla="*/ 7437 h 10000"/>
                <a:gd name="connsiteX251" fmla="*/ 5107 w 10030"/>
                <a:gd name="connsiteY251" fmla="*/ 7310 h 10000"/>
                <a:gd name="connsiteX252" fmla="*/ 5072 w 10030"/>
                <a:gd name="connsiteY252" fmla="*/ 7194 h 10000"/>
                <a:gd name="connsiteX253" fmla="*/ 5017 w 10030"/>
                <a:gd name="connsiteY253" fmla="*/ 7151 h 10000"/>
                <a:gd name="connsiteX254" fmla="*/ 4960 w 10030"/>
                <a:gd name="connsiteY254" fmla="*/ 7394 h 10000"/>
                <a:gd name="connsiteX255" fmla="*/ 4926 w 10030"/>
                <a:gd name="connsiteY255" fmla="*/ 7639 h 10000"/>
                <a:gd name="connsiteX256" fmla="*/ 4888 w 10030"/>
                <a:gd name="connsiteY256" fmla="*/ 7879 h 10000"/>
                <a:gd name="connsiteX257" fmla="*/ 4825 w 10030"/>
                <a:gd name="connsiteY257" fmla="*/ 8106 h 10000"/>
                <a:gd name="connsiteX258" fmla="*/ 4586 w 10030"/>
                <a:gd name="connsiteY258" fmla="*/ 7151 h 10000"/>
                <a:gd name="connsiteX259" fmla="*/ 4514 w 10030"/>
                <a:gd name="connsiteY259" fmla="*/ 7151 h 10000"/>
                <a:gd name="connsiteX260" fmla="*/ 4514 w 10030"/>
                <a:gd name="connsiteY260" fmla="*/ 7310 h 10000"/>
                <a:gd name="connsiteX261" fmla="*/ 4565 w 10030"/>
                <a:gd name="connsiteY261" fmla="*/ 7480 h 10000"/>
                <a:gd name="connsiteX262" fmla="*/ 4606 w 10030"/>
                <a:gd name="connsiteY262" fmla="*/ 7666 h 10000"/>
                <a:gd name="connsiteX263" fmla="*/ 4639 w 10030"/>
                <a:gd name="connsiteY263" fmla="*/ 7850 h 10000"/>
                <a:gd name="connsiteX264" fmla="*/ 4676 w 10030"/>
                <a:gd name="connsiteY264" fmla="*/ 8050 h 10000"/>
                <a:gd name="connsiteX265" fmla="*/ 4706 w 10030"/>
                <a:gd name="connsiteY265" fmla="*/ 8221 h 10000"/>
                <a:gd name="connsiteX266" fmla="*/ 4738 w 10030"/>
                <a:gd name="connsiteY266" fmla="*/ 8418 h 10000"/>
                <a:gd name="connsiteX267" fmla="*/ 4758 w 10030"/>
                <a:gd name="connsiteY267" fmla="*/ 8635 h 10000"/>
                <a:gd name="connsiteX268" fmla="*/ 4780 w 10030"/>
                <a:gd name="connsiteY268" fmla="*/ 8835 h 10000"/>
                <a:gd name="connsiteX269" fmla="*/ 4833 w 10030"/>
                <a:gd name="connsiteY269" fmla="*/ 8805 h 10000"/>
                <a:gd name="connsiteX270" fmla="*/ 4883 w 10030"/>
                <a:gd name="connsiteY270" fmla="*/ 8723 h 10000"/>
                <a:gd name="connsiteX271" fmla="*/ 4920 w 10030"/>
                <a:gd name="connsiteY271" fmla="*/ 8635 h 10000"/>
                <a:gd name="connsiteX272" fmla="*/ 4954 w 10030"/>
                <a:gd name="connsiteY272" fmla="*/ 8534 h 10000"/>
                <a:gd name="connsiteX273" fmla="*/ 4977 w 10030"/>
                <a:gd name="connsiteY273" fmla="*/ 8418 h 10000"/>
                <a:gd name="connsiteX274" fmla="*/ 5007 w 10030"/>
                <a:gd name="connsiteY274" fmla="*/ 8292 h 10000"/>
                <a:gd name="connsiteX275" fmla="*/ 5026 w 10030"/>
                <a:gd name="connsiteY275" fmla="*/ 8178 h 10000"/>
                <a:gd name="connsiteX276" fmla="*/ 5048 w 10030"/>
                <a:gd name="connsiteY276" fmla="*/ 8066 h 10000"/>
                <a:gd name="connsiteX277" fmla="*/ 5072 w 10030"/>
                <a:gd name="connsiteY277" fmla="*/ 8178 h 10000"/>
                <a:gd name="connsiteX278" fmla="*/ 5061 w 10030"/>
                <a:gd name="connsiteY278" fmla="*/ 8432 h 10000"/>
                <a:gd name="connsiteX279" fmla="*/ 5032 w 10030"/>
                <a:gd name="connsiteY279" fmla="*/ 8705 h 10000"/>
                <a:gd name="connsiteX280" fmla="*/ 5007 w 10030"/>
                <a:gd name="connsiteY280" fmla="*/ 8948 h 10000"/>
                <a:gd name="connsiteX281" fmla="*/ 4960 w 10030"/>
                <a:gd name="connsiteY281" fmla="*/ 9205 h 10000"/>
                <a:gd name="connsiteX282" fmla="*/ 4920 w 10030"/>
                <a:gd name="connsiteY282" fmla="*/ 9459 h 10000"/>
                <a:gd name="connsiteX283" fmla="*/ 4878 w 10030"/>
                <a:gd name="connsiteY283" fmla="*/ 9703 h 10000"/>
                <a:gd name="connsiteX284" fmla="*/ 5096 w 10030"/>
                <a:gd name="connsiteY284" fmla="*/ 9861 h 10000"/>
                <a:gd name="connsiteX285" fmla="*/ 5113 w 10030"/>
                <a:gd name="connsiteY285" fmla="*/ 9673 h 10000"/>
                <a:gd name="connsiteX286" fmla="*/ 5136 w 10030"/>
                <a:gd name="connsiteY286" fmla="*/ 9516 h 10000"/>
                <a:gd name="connsiteX287" fmla="*/ 5262 w 10030"/>
                <a:gd name="connsiteY287" fmla="*/ 9474 h 10000"/>
                <a:gd name="connsiteX288" fmla="*/ 5397 w 10030"/>
                <a:gd name="connsiteY288" fmla="*/ 9389 h 10000"/>
                <a:gd name="connsiteX289" fmla="*/ 5530 w 10030"/>
                <a:gd name="connsiteY289" fmla="*/ 9304 h 10000"/>
                <a:gd name="connsiteX290" fmla="*/ 5664 w 10030"/>
                <a:gd name="connsiteY290" fmla="*/ 9233 h 10000"/>
                <a:gd name="connsiteX291" fmla="*/ 5796 w 10030"/>
                <a:gd name="connsiteY291" fmla="*/ 9148 h 10000"/>
                <a:gd name="connsiteX292" fmla="*/ 5925 w 10030"/>
                <a:gd name="connsiteY292" fmla="*/ 9063 h 10000"/>
                <a:gd name="connsiteX293" fmla="*/ 6059 w 10030"/>
                <a:gd name="connsiteY293" fmla="*/ 8977 h 10000"/>
                <a:gd name="connsiteX294" fmla="*/ 6189 w 10030"/>
                <a:gd name="connsiteY294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034 w 10030"/>
                <a:gd name="connsiteY30" fmla="*/ 3322 h 10000"/>
                <a:gd name="connsiteX31" fmla="*/ 9643 w 10030"/>
                <a:gd name="connsiteY31" fmla="*/ 3765 h 10000"/>
                <a:gd name="connsiteX32" fmla="*/ 9827 w 10030"/>
                <a:gd name="connsiteY32" fmla="*/ 3778 h 10000"/>
                <a:gd name="connsiteX33" fmla="*/ 10000 w 10030"/>
                <a:gd name="connsiteY33" fmla="*/ 3703 h 10000"/>
                <a:gd name="connsiteX34" fmla="*/ 9134 w 10030"/>
                <a:gd name="connsiteY34" fmla="*/ 2763 h 10000"/>
                <a:gd name="connsiteX35" fmla="*/ 9011 w 10030"/>
                <a:gd name="connsiteY35" fmla="*/ 2593 h 10000"/>
                <a:gd name="connsiteX36" fmla="*/ 8959 w 10030"/>
                <a:gd name="connsiteY36" fmla="*/ 2478 h 10000"/>
                <a:gd name="connsiteX37" fmla="*/ 8913 w 10030"/>
                <a:gd name="connsiteY37" fmla="*/ 2351 h 10000"/>
                <a:gd name="connsiteX38" fmla="*/ 8936 w 10030"/>
                <a:gd name="connsiteY38" fmla="*/ 2295 h 10000"/>
                <a:gd name="connsiteX39" fmla="*/ 8954 w 10030"/>
                <a:gd name="connsiteY39" fmla="*/ 2238 h 10000"/>
                <a:gd name="connsiteX40" fmla="*/ 8973 w 10030"/>
                <a:gd name="connsiteY40" fmla="*/ 2168 h 10000"/>
                <a:gd name="connsiteX41" fmla="*/ 8990 w 10030"/>
                <a:gd name="connsiteY41" fmla="*/ 2112 h 10000"/>
                <a:gd name="connsiteX42" fmla="*/ 9040 w 10030"/>
                <a:gd name="connsiteY42" fmla="*/ 1753 h 10000"/>
                <a:gd name="connsiteX43" fmla="*/ 9059 w 10030"/>
                <a:gd name="connsiteY43" fmla="*/ 1397 h 10000"/>
                <a:gd name="connsiteX44" fmla="*/ 9059 w 10030"/>
                <a:gd name="connsiteY44" fmla="*/ 1042 h 10000"/>
                <a:gd name="connsiteX45" fmla="*/ 9048 w 10030"/>
                <a:gd name="connsiteY45" fmla="*/ 685 h 10000"/>
                <a:gd name="connsiteX46" fmla="*/ 9011 w 10030"/>
                <a:gd name="connsiteY46" fmla="*/ 330 h 10000"/>
                <a:gd name="connsiteX47" fmla="*/ 8954 w 10030"/>
                <a:gd name="connsiteY47" fmla="*/ 0 h 10000"/>
                <a:gd name="connsiteX48" fmla="*/ 8436 w 10030"/>
                <a:gd name="connsiteY48" fmla="*/ 1925 h 10000"/>
                <a:gd name="connsiteX49" fmla="*/ 8293 w 10030"/>
                <a:gd name="connsiteY49" fmla="*/ 1955 h 10000"/>
                <a:gd name="connsiteX50" fmla="*/ 8161 w 10030"/>
                <a:gd name="connsiteY50" fmla="*/ 2025 h 10000"/>
                <a:gd name="connsiteX51" fmla="*/ 8029 w 10030"/>
                <a:gd name="connsiteY51" fmla="*/ 2112 h 10000"/>
                <a:gd name="connsiteX52" fmla="*/ 7902 w 10030"/>
                <a:gd name="connsiteY52" fmla="*/ 2195 h 10000"/>
                <a:gd name="connsiteX53" fmla="*/ 7778 w 10030"/>
                <a:gd name="connsiteY53" fmla="*/ 2337 h 10000"/>
                <a:gd name="connsiteX54" fmla="*/ 6514 w 10030"/>
                <a:gd name="connsiteY54" fmla="*/ 6569 h 10000"/>
                <a:gd name="connsiteX55" fmla="*/ 6388 w 10030"/>
                <a:gd name="connsiteY55" fmla="*/ 6439 h 10000"/>
                <a:gd name="connsiteX56" fmla="*/ 6281 w 10030"/>
                <a:gd name="connsiteY56" fmla="*/ 6371 h 10000"/>
                <a:gd name="connsiteX57" fmla="*/ 6189 w 10030"/>
                <a:gd name="connsiteY57" fmla="*/ 6284 h 10000"/>
                <a:gd name="connsiteX58" fmla="*/ 6088 w 10030"/>
                <a:gd name="connsiteY58" fmla="*/ 6185 h 10000"/>
                <a:gd name="connsiteX59" fmla="*/ 6000 w 10030"/>
                <a:gd name="connsiteY59" fmla="*/ 6100 h 10000"/>
                <a:gd name="connsiteX60" fmla="*/ 5937 w 10030"/>
                <a:gd name="connsiteY60" fmla="*/ 6000 h 10000"/>
                <a:gd name="connsiteX61" fmla="*/ 5906 w 10030"/>
                <a:gd name="connsiteY61" fmla="*/ 5886 h 10000"/>
                <a:gd name="connsiteX62" fmla="*/ 5784 w 10030"/>
                <a:gd name="connsiteY62" fmla="*/ 5928 h 10000"/>
                <a:gd name="connsiteX63" fmla="*/ 5586 w 10030"/>
                <a:gd name="connsiteY63" fmla="*/ 6013 h 10000"/>
                <a:gd name="connsiteX64" fmla="*/ 5338 w 10030"/>
                <a:gd name="connsiteY64" fmla="*/ 6100 h 10000"/>
                <a:gd name="connsiteX65" fmla="*/ 5042 w 10030"/>
                <a:gd name="connsiteY65" fmla="*/ 6226 h 10000"/>
                <a:gd name="connsiteX66" fmla="*/ 4700 w 10030"/>
                <a:gd name="connsiteY66" fmla="*/ 6355 h 10000"/>
                <a:gd name="connsiteX67" fmla="*/ 4336 w 10030"/>
                <a:gd name="connsiteY67" fmla="*/ 6483 h 10000"/>
                <a:gd name="connsiteX68" fmla="*/ 3961 w 10030"/>
                <a:gd name="connsiteY68" fmla="*/ 6637 h 10000"/>
                <a:gd name="connsiteX69" fmla="*/ 3579 w 10030"/>
                <a:gd name="connsiteY69" fmla="*/ 6781 h 10000"/>
                <a:gd name="connsiteX70" fmla="*/ 3201 w 10030"/>
                <a:gd name="connsiteY70" fmla="*/ 6925 h 10000"/>
                <a:gd name="connsiteX71" fmla="*/ 2849 w 10030"/>
                <a:gd name="connsiteY71" fmla="*/ 7082 h 10000"/>
                <a:gd name="connsiteX72" fmla="*/ 2515 w 10030"/>
                <a:gd name="connsiteY72" fmla="*/ 7208 h 10000"/>
                <a:gd name="connsiteX73" fmla="*/ 2211 w 10030"/>
                <a:gd name="connsiteY73" fmla="*/ 7325 h 10000"/>
                <a:gd name="connsiteX74" fmla="*/ 1964 w 10030"/>
                <a:gd name="connsiteY74" fmla="*/ 7423 h 10000"/>
                <a:gd name="connsiteX75" fmla="*/ 1773 w 10030"/>
                <a:gd name="connsiteY75" fmla="*/ 7480 h 10000"/>
                <a:gd name="connsiteX76" fmla="*/ 1646 w 10030"/>
                <a:gd name="connsiteY76" fmla="*/ 7538 h 10000"/>
                <a:gd name="connsiteX77" fmla="*/ 1607 w 10030"/>
                <a:gd name="connsiteY77" fmla="*/ 7551 h 10000"/>
                <a:gd name="connsiteX78" fmla="*/ 1507 w 10030"/>
                <a:gd name="connsiteY78" fmla="*/ 7480 h 10000"/>
                <a:gd name="connsiteX79" fmla="*/ 1410 w 10030"/>
                <a:gd name="connsiteY79" fmla="*/ 7410 h 10000"/>
                <a:gd name="connsiteX80" fmla="*/ 1324 w 10030"/>
                <a:gd name="connsiteY80" fmla="*/ 7339 h 10000"/>
                <a:gd name="connsiteX81" fmla="*/ 1225 w 10030"/>
                <a:gd name="connsiteY81" fmla="*/ 7254 h 10000"/>
                <a:gd name="connsiteX82" fmla="*/ 1127 w 10030"/>
                <a:gd name="connsiteY82" fmla="*/ 7178 h 10000"/>
                <a:gd name="connsiteX83" fmla="*/ 1028 w 10030"/>
                <a:gd name="connsiteY83" fmla="*/ 7095 h 10000"/>
                <a:gd name="connsiteX84" fmla="*/ 938 w 10030"/>
                <a:gd name="connsiteY84" fmla="*/ 7024 h 10000"/>
                <a:gd name="connsiteX85" fmla="*/ 844 w 10030"/>
                <a:gd name="connsiteY85" fmla="*/ 6941 h 10000"/>
                <a:gd name="connsiteX86" fmla="*/ 746 w 10030"/>
                <a:gd name="connsiteY86" fmla="*/ 6869 h 10000"/>
                <a:gd name="connsiteX87" fmla="*/ 646 w 10030"/>
                <a:gd name="connsiteY87" fmla="*/ 6798 h 10000"/>
                <a:gd name="connsiteX88" fmla="*/ 556 w 10030"/>
                <a:gd name="connsiteY88" fmla="*/ 6711 h 10000"/>
                <a:gd name="connsiteX89" fmla="*/ 456 w 10030"/>
                <a:gd name="connsiteY89" fmla="*/ 6653 h 10000"/>
                <a:gd name="connsiteX90" fmla="*/ 359 w 10030"/>
                <a:gd name="connsiteY90" fmla="*/ 6582 h 10000"/>
                <a:gd name="connsiteX91" fmla="*/ 262 w 10030"/>
                <a:gd name="connsiteY91" fmla="*/ 6511 h 10000"/>
                <a:gd name="connsiteX92" fmla="*/ 162 w 10030"/>
                <a:gd name="connsiteY92" fmla="*/ 6455 h 10000"/>
                <a:gd name="connsiteX93" fmla="*/ 65 w 10030"/>
                <a:gd name="connsiteY93" fmla="*/ 6385 h 10000"/>
                <a:gd name="connsiteX94" fmla="*/ 0 w 10030"/>
                <a:gd name="connsiteY94" fmla="*/ 6551 h 10000"/>
                <a:gd name="connsiteX95" fmla="*/ 15 w 10030"/>
                <a:gd name="connsiteY95" fmla="*/ 6582 h 10000"/>
                <a:gd name="connsiteX96" fmla="*/ 56 w 10030"/>
                <a:gd name="connsiteY96" fmla="*/ 6637 h 10000"/>
                <a:gd name="connsiteX97" fmla="*/ 126 w 10030"/>
                <a:gd name="connsiteY97" fmla="*/ 6698 h 10000"/>
                <a:gd name="connsiteX98" fmla="*/ 211 w 10030"/>
                <a:gd name="connsiteY98" fmla="*/ 6781 h 10000"/>
                <a:gd name="connsiteX99" fmla="*/ 316 w 10030"/>
                <a:gd name="connsiteY99" fmla="*/ 6869 h 10000"/>
                <a:gd name="connsiteX100" fmla="*/ 433 w 10030"/>
                <a:gd name="connsiteY100" fmla="*/ 6967 h 10000"/>
                <a:gd name="connsiteX101" fmla="*/ 543 w 10030"/>
                <a:gd name="connsiteY101" fmla="*/ 7082 h 10000"/>
                <a:gd name="connsiteX102" fmla="*/ 664 w 10030"/>
                <a:gd name="connsiteY102" fmla="*/ 7178 h 10000"/>
                <a:gd name="connsiteX103" fmla="*/ 787 w 10030"/>
                <a:gd name="connsiteY103" fmla="*/ 7296 h 10000"/>
                <a:gd name="connsiteX104" fmla="*/ 899 w 10030"/>
                <a:gd name="connsiteY104" fmla="*/ 7394 h 10000"/>
                <a:gd name="connsiteX105" fmla="*/ 1017 w 10030"/>
                <a:gd name="connsiteY105" fmla="*/ 7480 h 10000"/>
                <a:gd name="connsiteX106" fmla="*/ 1114 w 10030"/>
                <a:gd name="connsiteY106" fmla="*/ 7566 h 10000"/>
                <a:gd name="connsiteX107" fmla="*/ 1192 w 10030"/>
                <a:gd name="connsiteY107" fmla="*/ 7653 h 10000"/>
                <a:gd name="connsiteX108" fmla="*/ 1258 w 10030"/>
                <a:gd name="connsiteY108" fmla="*/ 7694 h 10000"/>
                <a:gd name="connsiteX109" fmla="*/ 1305 w 10030"/>
                <a:gd name="connsiteY109" fmla="*/ 7738 h 10000"/>
                <a:gd name="connsiteX110" fmla="*/ 1318 w 10030"/>
                <a:gd name="connsiteY110" fmla="*/ 7753 h 10000"/>
                <a:gd name="connsiteX111" fmla="*/ 1310 w 10030"/>
                <a:gd name="connsiteY111" fmla="*/ 7753 h 10000"/>
                <a:gd name="connsiteX112" fmla="*/ 1284 w 10030"/>
                <a:gd name="connsiteY112" fmla="*/ 7766 h 10000"/>
                <a:gd name="connsiteX113" fmla="*/ 1258 w 10030"/>
                <a:gd name="connsiteY113" fmla="*/ 7795 h 10000"/>
                <a:gd name="connsiteX114" fmla="*/ 1225 w 10030"/>
                <a:gd name="connsiteY114" fmla="*/ 7836 h 10000"/>
                <a:gd name="connsiteX115" fmla="*/ 1181 w 10030"/>
                <a:gd name="connsiteY115" fmla="*/ 7865 h 10000"/>
                <a:gd name="connsiteX116" fmla="*/ 1144 w 10030"/>
                <a:gd name="connsiteY116" fmla="*/ 7907 h 10000"/>
                <a:gd name="connsiteX117" fmla="*/ 1114 w 10030"/>
                <a:gd name="connsiteY117" fmla="*/ 7950 h 10000"/>
                <a:gd name="connsiteX118" fmla="*/ 1083 w 10030"/>
                <a:gd name="connsiteY118" fmla="*/ 7993 h 10000"/>
                <a:gd name="connsiteX119" fmla="*/ 2973 w 10030"/>
                <a:gd name="connsiteY119" fmla="*/ 9944 h 10000"/>
                <a:gd name="connsiteX120" fmla="*/ 3014 w 10030"/>
                <a:gd name="connsiteY120" fmla="*/ 9987 h 10000"/>
                <a:gd name="connsiteX121" fmla="*/ 3042 w 10030"/>
                <a:gd name="connsiteY121" fmla="*/ 10000 h 10000"/>
                <a:gd name="connsiteX122" fmla="*/ 3075 w 10030"/>
                <a:gd name="connsiteY122" fmla="*/ 10000 h 10000"/>
                <a:gd name="connsiteX123" fmla="*/ 3114 w 10030"/>
                <a:gd name="connsiteY123" fmla="*/ 9928 h 10000"/>
                <a:gd name="connsiteX124" fmla="*/ 1491 w 10030"/>
                <a:gd name="connsiteY124" fmla="*/ 8106 h 10000"/>
                <a:gd name="connsiteX125" fmla="*/ 1601 w 10030"/>
                <a:gd name="connsiteY125" fmla="*/ 8050 h 10000"/>
                <a:gd name="connsiteX126" fmla="*/ 1788 w 10030"/>
                <a:gd name="connsiteY126" fmla="*/ 7963 h 10000"/>
                <a:gd name="connsiteX127" fmla="*/ 2036 w 10030"/>
                <a:gd name="connsiteY127" fmla="*/ 7836 h 10000"/>
                <a:gd name="connsiteX128" fmla="*/ 2334 w 10030"/>
                <a:gd name="connsiteY128" fmla="*/ 7694 h 10000"/>
                <a:gd name="connsiteX129" fmla="*/ 2672 w 10030"/>
                <a:gd name="connsiteY129" fmla="*/ 7551 h 10000"/>
                <a:gd name="connsiteX130" fmla="*/ 3042 w 10030"/>
                <a:gd name="connsiteY130" fmla="*/ 7394 h 10000"/>
                <a:gd name="connsiteX131" fmla="*/ 3435 w 10030"/>
                <a:gd name="connsiteY131" fmla="*/ 7208 h 10000"/>
                <a:gd name="connsiteX132" fmla="*/ 3822 w 10030"/>
                <a:gd name="connsiteY132" fmla="*/ 7038 h 10000"/>
                <a:gd name="connsiteX133" fmla="*/ 4216 w 10030"/>
                <a:gd name="connsiteY133" fmla="*/ 6881 h 10000"/>
                <a:gd name="connsiteX134" fmla="*/ 4586 w 10030"/>
                <a:gd name="connsiteY134" fmla="*/ 6711 h 10000"/>
                <a:gd name="connsiteX135" fmla="*/ 4932 w 10030"/>
                <a:gd name="connsiteY135" fmla="*/ 6569 h 10000"/>
                <a:gd name="connsiteX136" fmla="*/ 5241 w 10030"/>
                <a:gd name="connsiteY136" fmla="*/ 6426 h 10000"/>
                <a:gd name="connsiteX137" fmla="*/ 5508 w 10030"/>
                <a:gd name="connsiteY137" fmla="*/ 6326 h 10000"/>
                <a:gd name="connsiteX138" fmla="*/ 5701 w 10030"/>
                <a:gd name="connsiteY138" fmla="*/ 6226 h 10000"/>
                <a:gd name="connsiteX139" fmla="*/ 5834 w 10030"/>
                <a:gd name="connsiteY139" fmla="*/ 6170 h 10000"/>
                <a:gd name="connsiteX140" fmla="*/ 5876 w 10030"/>
                <a:gd name="connsiteY140" fmla="*/ 6158 h 10000"/>
                <a:gd name="connsiteX141" fmla="*/ 5950 w 10030"/>
                <a:gd name="connsiteY141" fmla="*/ 6255 h 10000"/>
                <a:gd name="connsiteX142" fmla="*/ 6027 w 10030"/>
                <a:gd name="connsiteY142" fmla="*/ 6355 h 10000"/>
                <a:gd name="connsiteX143" fmla="*/ 6112 w 10030"/>
                <a:gd name="connsiteY143" fmla="*/ 6455 h 10000"/>
                <a:gd name="connsiteX144" fmla="*/ 6199 w 10030"/>
                <a:gd name="connsiteY144" fmla="*/ 6569 h 10000"/>
                <a:gd name="connsiteX145" fmla="*/ 6271 w 10030"/>
                <a:gd name="connsiteY145" fmla="*/ 6683 h 10000"/>
                <a:gd name="connsiteX146" fmla="*/ 6348 w 10030"/>
                <a:gd name="connsiteY146" fmla="*/ 6798 h 10000"/>
                <a:gd name="connsiteX147" fmla="*/ 6421 w 10030"/>
                <a:gd name="connsiteY147" fmla="*/ 6910 h 10000"/>
                <a:gd name="connsiteX148" fmla="*/ 6497 w 10030"/>
                <a:gd name="connsiteY148" fmla="*/ 7038 h 10000"/>
                <a:gd name="connsiteX149" fmla="*/ 6492 w 10030"/>
                <a:gd name="connsiteY149" fmla="*/ 7464 h 10000"/>
                <a:gd name="connsiteX150" fmla="*/ 6460 w 10030"/>
                <a:gd name="connsiteY150" fmla="*/ 7865 h 10000"/>
                <a:gd name="connsiteX151" fmla="*/ 6421 w 10030"/>
                <a:gd name="connsiteY151" fmla="*/ 8279 h 10000"/>
                <a:gd name="connsiteX152" fmla="*/ 6388 w 10030"/>
                <a:gd name="connsiteY152" fmla="*/ 8649 h 10000"/>
                <a:gd name="connsiteX153" fmla="*/ 6336 w 10030"/>
                <a:gd name="connsiteY153" fmla="*/ 8519 h 10000"/>
                <a:gd name="connsiteX154" fmla="*/ 6281 w 10030"/>
                <a:gd name="connsiteY154" fmla="*/ 8391 h 10000"/>
                <a:gd name="connsiteX155" fmla="*/ 6234 w 10030"/>
                <a:gd name="connsiteY155" fmla="*/ 8263 h 10000"/>
                <a:gd name="connsiteX156" fmla="*/ 6189 w 10030"/>
                <a:gd name="connsiteY156" fmla="*/ 8146 h 10000"/>
                <a:gd name="connsiteX157" fmla="*/ 6136 w 10030"/>
                <a:gd name="connsiteY157" fmla="*/ 8020 h 10000"/>
                <a:gd name="connsiteX158" fmla="*/ 6088 w 10030"/>
                <a:gd name="connsiteY158" fmla="*/ 7907 h 10000"/>
                <a:gd name="connsiteX159" fmla="*/ 6035 w 10030"/>
                <a:gd name="connsiteY159" fmla="*/ 7795 h 10000"/>
                <a:gd name="connsiteX160" fmla="*/ 5973 w 10030"/>
                <a:gd name="connsiteY160" fmla="*/ 7694 h 10000"/>
                <a:gd name="connsiteX161" fmla="*/ 6022 w 10030"/>
                <a:gd name="connsiteY161" fmla="*/ 7694 h 10000"/>
                <a:gd name="connsiteX162" fmla="*/ 6071 w 10030"/>
                <a:gd name="connsiteY162" fmla="*/ 7738 h 10000"/>
                <a:gd name="connsiteX163" fmla="*/ 6119 w 10030"/>
                <a:gd name="connsiteY163" fmla="*/ 7808 h 10000"/>
                <a:gd name="connsiteX164" fmla="*/ 6161 w 10030"/>
                <a:gd name="connsiteY164" fmla="*/ 7895 h 10000"/>
                <a:gd name="connsiteX165" fmla="*/ 6212 w 10030"/>
                <a:gd name="connsiteY165" fmla="*/ 7980 h 10000"/>
                <a:gd name="connsiteX166" fmla="*/ 6259 w 10030"/>
                <a:gd name="connsiteY166" fmla="*/ 8007 h 10000"/>
                <a:gd name="connsiteX167" fmla="*/ 6306 w 10030"/>
                <a:gd name="connsiteY167" fmla="*/ 8007 h 10000"/>
                <a:gd name="connsiteX168" fmla="*/ 6360 w 10030"/>
                <a:gd name="connsiteY168" fmla="*/ 7950 h 10000"/>
                <a:gd name="connsiteX169" fmla="*/ 6314 w 10030"/>
                <a:gd name="connsiteY169" fmla="*/ 7753 h 10000"/>
                <a:gd name="connsiteX170" fmla="*/ 6253 w 10030"/>
                <a:gd name="connsiteY170" fmla="*/ 7566 h 10000"/>
                <a:gd name="connsiteX171" fmla="*/ 6189 w 10030"/>
                <a:gd name="connsiteY171" fmla="*/ 7410 h 10000"/>
                <a:gd name="connsiteX172" fmla="*/ 6112 w 10030"/>
                <a:gd name="connsiteY172" fmla="*/ 7239 h 10000"/>
                <a:gd name="connsiteX173" fmla="*/ 6035 w 10030"/>
                <a:gd name="connsiteY173" fmla="*/ 7095 h 10000"/>
                <a:gd name="connsiteX174" fmla="*/ 5950 w 10030"/>
                <a:gd name="connsiteY174" fmla="*/ 6967 h 10000"/>
                <a:gd name="connsiteX175" fmla="*/ 5866 w 10030"/>
                <a:gd name="connsiteY175" fmla="*/ 6854 h 10000"/>
                <a:gd name="connsiteX176" fmla="*/ 5784 w 10030"/>
                <a:gd name="connsiteY176" fmla="*/ 6753 h 10000"/>
                <a:gd name="connsiteX177" fmla="*/ 5839 w 10030"/>
                <a:gd name="connsiteY177" fmla="*/ 6766 h 10000"/>
                <a:gd name="connsiteX178" fmla="*/ 5895 w 10030"/>
                <a:gd name="connsiteY178" fmla="*/ 6781 h 10000"/>
                <a:gd name="connsiteX179" fmla="*/ 5950 w 10030"/>
                <a:gd name="connsiteY179" fmla="*/ 6811 h 10000"/>
                <a:gd name="connsiteX180" fmla="*/ 6005 w 10030"/>
                <a:gd name="connsiteY180" fmla="*/ 6854 h 10000"/>
                <a:gd name="connsiteX181" fmla="*/ 6064 w 10030"/>
                <a:gd name="connsiteY181" fmla="*/ 6881 h 10000"/>
                <a:gd name="connsiteX182" fmla="*/ 6119 w 10030"/>
                <a:gd name="connsiteY182" fmla="*/ 6925 h 10000"/>
                <a:gd name="connsiteX183" fmla="*/ 6167 w 10030"/>
                <a:gd name="connsiteY183" fmla="*/ 6981 h 10000"/>
                <a:gd name="connsiteX184" fmla="*/ 6218 w 10030"/>
                <a:gd name="connsiteY184" fmla="*/ 7038 h 10000"/>
                <a:gd name="connsiteX185" fmla="*/ 6246 w 10030"/>
                <a:gd name="connsiteY185" fmla="*/ 7053 h 10000"/>
                <a:gd name="connsiteX186" fmla="*/ 6271 w 10030"/>
                <a:gd name="connsiteY186" fmla="*/ 7108 h 10000"/>
                <a:gd name="connsiteX187" fmla="*/ 6301 w 10030"/>
                <a:gd name="connsiteY187" fmla="*/ 7178 h 10000"/>
                <a:gd name="connsiteX188" fmla="*/ 6320 w 10030"/>
                <a:gd name="connsiteY188" fmla="*/ 7225 h 10000"/>
                <a:gd name="connsiteX189" fmla="*/ 6348 w 10030"/>
                <a:gd name="connsiteY189" fmla="*/ 7296 h 10000"/>
                <a:gd name="connsiteX190" fmla="*/ 6375 w 10030"/>
                <a:gd name="connsiteY190" fmla="*/ 7310 h 10000"/>
                <a:gd name="connsiteX191" fmla="*/ 6403 w 10030"/>
                <a:gd name="connsiteY191" fmla="*/ 7296 h 10000"/>
                <a:gd name="connsiteX192" fmla="*/ 6441 w 10030"/>
                <a:gd name="connsiteY192" fmla="*/ 7225 h 10000"/>
                <a:gd name="connsiteX193" fmla="*/ 6393 w 10030"/>
                <a:gd name="connsiteY193" fmla="*/ 7082 h 10000"/>
                <a:gd name="connsiteX194" fmla="*/ 6336 w 10030"/>
                <a:gd name="connsiteY194" fmla="*/ 6967 h 10000"/>
                <a:gd name="connsiteX195" fmla="*/ 6271 w 10030"/>
                <a:gd name="connsiteY195" fmla="*/ 6869 h 10000"/>
                <a:gd name="connsiteX196" fmla="*/ 6212 w 10030"/>
                <a:gd name="connsiteY196" fmla="*/ 6781 h 10000"/>
                <a:gd name="connsiteX197" fmla="*/ 6136 w 10030"/>
                <a:gd name="connsiteY197" fmla="*/ 6711 h 10000"/>
                <a:gd name="connsiteX198" fmla="*/ 6071 w 10030"/>
                <a:gd name="connsiteY198" fmla="*/ 6669 h 10000"/>
                <a:gd name="connsiteX199" fmla="*/ 5995 w 10030"/>
                <a:gd name="connsiteY199" fmla="*/ 6597 h 10000"/>
                <a:gd name="connsiteX200" fmla="*/ 5925 w 10030"/>
                <a:gd name="connsiteY200" fmla="*/ 6551 h 10000"/>
                <a:gd name="connsiteX201" fmla="*/ 5882 w 10030"/>
                <a:gd name="connsiteY201" fmla="*/ 6511 h 10000"/>
                <a:gd name="connsiteX202" fmla="*/ 5834 w 10030"/>
                <a:gd name="connsiteY202" fmla="*/ 6496 h 10000"/>
                <a:gd name="connsiteX203" fmla="*/ 5791 w 10030"/>
                <a:gd name="connsiteY203" fmla="*/ 6496 h 10000"/>
                <a:gd name="connsiteX204" fmla="*/ 5755 w 10030"/>
                <a:gd name="connsiteY204" fmla="*/ 6569 h 10000"/>
                <a:gd name="connsiteX205" fmla="*/ 5755 w 10030"/>
                <a:gd name="connsiteY205" fmla="*/ 6610 h 10000"/>
                <a:gd name="connsiteX206" fmla="*/ 5762 w 10030"/>
                <a:gd name="connsiteY206" fmla="*/ 6669 h 10000"/>
                <a:gd name="connsiteX207" fmla="*/ 5767 w 10030"/>
                <a:gd name="connsiteY207" fmla="*/ 6698 h 10000"/>
                <a:gd name="connsiteX208" fmla="*/ 5784 w 10030"/>
                <a:gd name="connsiteY208" fmla="*/ 6724 h 10000"/>
                <a:gd name="connsiteX209" fmla="*/ 5737 w 10030"/>
                <a:gd name="connsiteY209" fmla="*/ 6766 h 10000"/>
                <a:gd name="connsiteX210" fmla="*/ 5676 w 10030"/>
                <a:gd name="connsiteY210" fmla="*/ 6781 h 10000"/>
                <a:gd name="connsiteX211" fmla="*/ 5636 w 10030"/>
                <a:gd name="connsiteY211" fmla="*/ 6811 h 10000"/>
                <a:gd name="connsiteX212" fmla="*/ 5631 w 10030"/>
                <a:gd name="connsiteY212" fmla="*/ 6941 h 10000"/>
                <a:gd name="connsiteX213" fmla="*/ 5688 w 10030"/>
                <a:gd name="connsiteY213" fmla="*/ 6995 h 10000"/>
                <a:gd name="connsiteX214" fmla="*/ 5743 w 10030"/>
                <a:gd name="connsiteY214" fmla="*/ 7038 h 10000"/>
                <a:gd name="connsiteX215" fmla="*/ 5796 w 10030"/>
                <a:gd name="connsiteY215" fmla="*/ 7095 h 10000"/>
                <a:gd name="connsiteX216" fmla="*/ 5857 w 10030"/>
                <a:gd name="connsiteY216" fmla="*/ 7123 h 10000"/>
                <a:gd name="connsiteX217" fmla="*/ 5906 w 10030"/>
                <a:gd name="connsiteY217" fmla="*/ 7178 h 10000"/>
                <a:gd name="connsiteX218" fmla="*/ 5967 w 10030"/>
                <a:gd name="connsiteY218" fmla="*/ 7239 h 10000"/>
                <a:gd name="connsiteX219" fmla="*/ 6017 w 10030"/>
                <a:gd name="connsiteY219" fmla="*/ 7325 h 10000"/>
                <a:gd name="connsiteX220" fmla="*/ 6064 w 10030"/>
                <a:gd name="connsiteY220" fmla="*/ 7410 h 10000"/>
                <a:gd name="connsiteX221" fmla="*/ 6022 w 10030"/>
                <a:gd name="connsiteY221" fmla="*/ 7423 h 10000"/>
                <a:gd name="connsiteX222" fmla="*/ 5973 w 10030"/>
                <a:gd name="connsiteY222" fmla="*/ 7423 h 10000"/>
                <a:gd name="connsiteX223" fmla="*/ 5931 w 10030"/>
                <a:gd name="connsiteY223" fmla="*/ 7410 h 10000"/>
                <a:gd name="connsiteX224" fmla="*/ 5882 w 10030"/>
                <a:gd name="connsiteY224" fmla="*/ 7367 h 10000"/>
                <a:gd name="connsiteX225" fmla="*/ 5834 w 10030"/>
                <a:gd name="connsiteY225" fmla="*/ 7339 h 10000"/>
                <a:gd name="connsiteX226" fmla="*/ 5784 w 10030"/>
                <a:gd name="connsiteY226" fmla="*/ 7325 h 10000"/>
                <a:gd name="connsiteX227" fmla="*/ 5743 w 10030"/>
                <a:gd name="connsiteY227" fmla="*/ 7353 h 10000"/>
                <a:gd name="connsiteX228" fmla="*/ 5694 w 10030"/>
                <a:gd name="connsiteY228" fmla="*/ 7410 h 10000"/>
                <a:gd name="connsiteX229" fmla="*/ 5712 w 10030"/>
                <a:gd name="connsiteY229" fmla="*/ 7580 h 10000"/>
                <a:gd name="connsiteX230" fmla="*/ 5755 w 10030"/>
                <a:gd name="connsiteY230" fmla="*/ 7738 h 10000"/>
                <a:gd name="connsiteX231" fmla="*/ 5802 w 10030"/>
                <a:gd name="connsiteY231" fmla="*/ 7850 h 10000"/>
                <a:gd name="connsiteX232" fmla="*/ 5866 w 10030"/>
                <a:gd name="connsiteY232" fmla="*/ 7963 h 10000"/>
                <a:gd name="connsiteX233" fmla="*/ 5925 w 10030"/>
                <a:gd name="connsiteY233" fmla="*/ 8078 h 10000"/>
                <a:gd name="connsiteX234" fmla="*/ 5989 w 10030"/>
                <a:gd name="connsiteY234" fmla="*/ 8206 h 10000"/>
                <a:gd name="connsiteX235" fmla="*/ 6035 w 10030"/>
                <a:gd name="connsiteY235" fmla="*/ 8376 h 10000"/>
                <a:gd name="connsiteX236" fmla="*/ 6076 w 10030"/>
                <a:gd name="connsiteY236" fmla="*/ 8547 h 10000"/>
                <a:gd name="connsiteX237" fmla="*/ 5967 w 10030"/>
                <a:gd name="connsiteY237" fmla="*/ 8606 h 10000"/>
                <a:gd name="connsiteX238" fmla="*/ 5845 w 10030"/>
                <a:gd name="connsiteY238" fmla="*/ 8664 h 10000"/>
                <a:gd name="connsiteX239" fmla="*/ 5737 w 10030"/>
                <a:gd name="connsiteY239" fmla="*/ 8750 h 10000"/>
                <a:gd name="connsiteX240" fmla="*/ 5626 w 10030"/>
                <a:gd name="connsiteY240" fmla="*/ 8835 h 10000"/>
                <a:gd name="connsiteX241" fmla="*/ 5514 w 10030"/>
                <a:gd name="connsiteY241" fmla="*/ 8920 h 10000"/>
                <a:gd name="connsiteX242" fmla="*/ 5397 w 10030"/>
                <a:gd name="connsiteY242" fmla="*/ 8977 h 10000"/>
                <a:gd name="connsiteX243" fmla="*/ 5281 w 10030"/>
                <a:gd name="connsiteY243" fmla="*/ 9033 h 10000"/>
                <a:gd name="connsiteX244" fmla="*/ 5170 w 10030"/>
                <a:gd name="connsiteY244" fmla="*/ 9048 h 10000"/>
                <a:gd name="connsiteX245" fmla="*/ 5192 w 10030"/>
                <a:gd name="connsiteY245" fmla="*/ 8693 h 10000"/>
                <a:gd name="connsiteX246" fmla="*/ 5203 w 10030"/>
                <a:gd name="connsiteY246" fmla="*/ 8292 h 10000"/>
                <a:gd name="connsiteX247" fmla="*/ 5192 w 10030"/>
                <a:gd name="connsiteY247" fmla="*/ 7907 h 10000"/>
                <a:gd name="connsiteX248" fmla="*/ 5170 w 10030"/>
                <a:gd name="connsiteY248" fmla="*/ 7551 h 10000"/>
                <a:gd name="connsiteX249" fmla="*/ 5136 w 10030"/>
                <a:gd name="connsiteY249" fmla="*/ 7437 h 10000"/>
                <a:gd name="connsiteX250" fmla="*/ 5107 w 10030"/>
                <a:gd name="connsiteY250" fmla="*/ 7310 h 10000"/>
                <a:gd name="connsiteX251" fmla="*/ 5072 w 10030"/>
                <a:gd name="connsiteY251" fmla="*/ 7194 h 10000"/>
                <a:gd name="connsiteX252" fmla="*/ 5017 w 10030"/>
                <a:gd name="connsiteY252" fmla="*/ 7151 h 10000"/>
                <a:gd name="connsiteX253" fmla="*/ 4960 w 10030"/>
                <a:gd name="connsiteY253" fmla="*/ 7394 h 10000"/>
                <a:gd name="connsiteX254" fmla="*/ 4926 w 10030"/>
                <a:gd name="connsiteY254" fmla="*/ 7639 h 10000"/>
                <a:gd name="connsiteX255" fmla="*/ 4888 w 10030"/>
                <a:gd name="connsiteY255" fmla="*/ 7879 h 10000"/>
                <a:gd name="connsiteX256" fmla="*/ 4825 w 10030"/>
                <a:gd name="connsiteY256" fmla="*/ 8106 h 10000"/>
                <a:gd name="connsiteX257" fmla="*/ 4586 w 10030"/>
                <a:gd name="connsiteY257" fmla="*/ 7151 h 10000"/>
                <a:gd name="connsiteX258" fmla="*/ 4514 w 10030"/>
                <a:gd name="connsiteY258" fmla="*/ 7151 h 10000"/>
                <a:gd name="connsiteX259" fmla="*/ 4514 w 10030"/>
                <a:gd name="connsiteY259" fmla="*/ 7310 h 10000"/>
                <a:gd name="connsiteX260" fmla="*/ 4565 w 10030"/>
                <a:gd name="connsiteY260" fmla="*/ 7480 h 10000"/>
                <a:gd name="connsiteX261" fmla="*/ 4606 w 10030"/>
                <a:gd name="connsiteY261" fmla="*/ 7666 h 10000"/>
                <a:gd name="connsiteX262" fmla="*/ 4639 w 10030"/>
                <a:gd name="connsiteY262" fmla="*/ 7850 h 10000"/>
                <a:gd name="connsiteX263" fmla="*/ 4676 w 10030"/>
                <a:gd name="connsiteY263" fmla="*/ 8050 h 10000"/>
                <a:gd name="connsiteX264" fmla="*/ 4706 w 10030"/>
                <a:gd name="connsiteY264" fmla="*/ 8221 h 10000"/>
                <a:gd name="connsiteX265" fmla="*/ 4738 w 10030"/>
                <a:gd name="connsiteY265" fmla="*/ 8418 h 10000"/>
                <a:gd name="connsiteX266" fmla="*/ 4758 w 10030"/>
                <a:gd name="connsiteY266" fmla="*/ 8635 h 10000"/>
                <a:gd name="connsiteX267" fmla="*/ 4780 w 10030"/>
                <a:gd name="connsiteY267" fmla="*/ 8835 h 10000"/>
                <a:gd name="connsiteX268" fmla="*/ 4833 w 10030"/>
                <a:gd name="connsiteY268" fmla="*/ 8805 h 10000"/>
                <a:gd name="connsiteX269" fmla="*/ 4883 w 10030"/>
                <a:gd name="connsiteY269" fmla="*/ 8723 h 10000"/>
                <a:gd name="connsiteX270" fmla="*/ 4920 w 10030"/>
                <a:gd name="connsiteY270" fmla="*/ 8635 h 10000"/>
                <a:gd name="connsiteX271" fmla="*/ 4954 w 10030"/>
                <a:gd name="connsiteY271" fmla="*/ 8534 h 10000"/>
                <a:gd name="connsiteX272" fmla="*/ 4977 w 10030"/>
                <a:gd name="connsiteY272" fmla="*/ 8418 h 10000"/>
                <a:gd name="connsiteX273" fmla="*/ 5007 w 10030"/>
                <a:gd name="connsiteY273" fmla="*/ 8292 h 10000"/>
                <a:gd name="connsiteX274" fmla="*/ 5026 w 10030"/>
                <a:gd name="connsiteY274" fmla="*/ 8178 h 10000"/>
                <a:gd name="connsiteX275" fmla="*/ 5048 w 10030"/>
                <a:gd name="connsiteY275" fmla="*/ 8066 h 10000"/>
                <a:gd name="connsiteX276" fmla="*/ 5072 w 10030"/>
                <a:gd name="connsiteY276" fmla="*/ 8178 h 10000"/>
                <a:gd name="connsiteX277" fmla="*/ 5061 w 10030"/>
                <a:gd name="connsiteY277" fmla="*/ 8432 h 10000"/>
                <a:gd name="connsiteX278" fmla="*/ 5032 w 10030"/>
                <a:gd name="connsiteY278" fmla="*/ 8705 h 10000"/>
                <a:gd name="connsiteX279" fmla="*/ 5007 w 10030"/>
                <a:gd name="connsiteY279" fmla="*/ 8948 h 10000"/>
                <a:gd name="connsiteX280" fmla="*/ 4960 w 10030"/>
                <a:gd name="connsiteY280" fmla="*/ 9205 h 10000"/>
                <a:gd name="connsiteX281" fmla="*/ 4920 w 10030"/>
                <a:gd name="connsiteY281" fmla="*/ 9459 h 10000"/>
                <a:gd name="connsiteX282" fmla="*/ 4878 w 10030"/>
                <a:gd name="connsiteY282" fmla="*/ 9703 h 10000"/>
                <a:gd name="connsiteX283" fmla="*/ 5096 w 10030"/>
                <a:gd name="connsiteY283" fmla="*/ 9861 h 10000"/>
                <a:gd name="connsiteX284" fmla="*/ 5113 w 10030"/>
                <a:gd name="connsiteY284" fmla="*/ 9673 h 10000"/>
                <a:gd name="connsiteX285" fmla="*/ 5136 w 10030"/>
                <a:gd name="connsiteY285" fmla="*/ 9516 h 10000"/>
                <a:gd name="connsiteX286" fmla="*/ 5262 w 10030"/>
                <a:gd name="connsiteY286" fmla="*/ 9474 h 10000"/>
                <a:gd name="connsiteX287" fmla="*/ 5397 w 10030"/>
                <a:gd name="connsiteY287" fmla="*/ 9389 h 10000"/>
                <a:gd name="connsiteX288" fmla="*/ 5530 w 10030"/>
                <a:gd name="connsiteY288" fmla="*/ 9304 h 10000"/>
                <a:gd name="connsiteX289" fmla="*/ 5664 w 10030"/>
                <a:gd name="connsiteY289" fmla="*/ 9233 h 10000"/>
                <a:gd name="connsiteX290" fmla="*/ 5796 w 10030"/>
                <a:gd name="connsiteY290" fmla="*/ 9148 h 10000"/>
                <a:gd name="connsiteX291" fmla="*/ 5925 w 10030"/>
                <a:gd name="connsiteY291" fmla="*/ 9063 h 10000"/>
                <a:gd name="connsiteX292" fmla="*/ 6059 w 10030"/>
                <a:gd name="connsiteY292" fmla="*/ 8977 h 10000"/>
                <a:gd name="connsiteX293" fmla="*/ 6189 w 10030"/>
                <a:gd name="connsiteY293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8936 w 10030"/>
                <a:gd name="connsiteY29" fmla="*/ 3163 h 10000"/>
                <a:gd name="connsiteX30" fmla="*/ 9643 w 10030"/>
                <a:gd name="connsiteY30" fmla="*/ 3765 h 10000"/>
                <a:gd name="connsiteX31" fmla="*/ 9827 w 10030"/>
                <a:gd name="connsiteY31" fmla="*/ 3778 h 10000"/>
                <a:gd name="connsiteX32" fmla="*/ 10000 w 10030"/>
                <a:gd name="connsiteY32" fmla="*/ 3703 h 10000"/>
                <a:gd name="connsiteX33" fmla="*/ 9134 w 10030"/>
                <a:gd name="connsiteY33" fmla="*/ 2763 h 10000"/>
                <a:gd name="connsiteX34" fmla="*/ 9011 w 10030"/>
                <a:gd name="connsiteY34" fmla="*/ 2593 h 10000"/>
                <a:gd name="connsiteX35" fmla="*/ 8959 w 10030"/>
                <a:gd name="connsiteY35" fmla="*/ 2478 h 10000"/>
                <a:gd name="connsiteX36" fmla="*/ 8913 w 10030"/>
                <a:gd name="connsiteY36" fmla="*/ 2351 h 10000"/>
                <a:gd name="connsiteX37" fmla="*/ 8936 w 10030"/>
                <a:gd name="connsiteY37" fmla="*/ 2295 h 10000"/>
                <a:gd name="connsiteX38" fmla="*/ 8954 w 10030"/>
                <a:gd name="connsiteY38" fmla="*/ 2238 h 10000"/>
                <a:gd name="connsiteX39" fmla="*/ 8973 w 10030"/>
                <a:gd name="connsiteY39" fmla="*/ 2168 h 10000"/>
                <a:gd name="connsiteX40" fmla="*/ 8990 w 10030"/>
                <a:gd name="connsiteY40" fmla="*/ 2112 h 10000"/>
                <a:gd name="connsiteX41" fmla="*/ 9040 w 10030"/>
                <a:gd name="connsiteY41" fmla="*/ 1753 h 10000"/>
                <a:gd name="connsiteX42" fmla="*/ 9059 w 10030"/>
                <a:gd name="connsiteY42" fmla="*/ 1397 h 10000"/>
                <a:gd name="connsiteX43" fmla="*/ 9059 w 10030"/>
                <a:gd name="connsiteY43" fmla="*/ 1042 h 10000"/>
                <a:gd name="connsiteX44" fmla="*/ 9048 w 10030"/>
                <a:gd name="connsiteY44" fmla="*/ 685 h 10000"/>
                <a:gd name="connsiteX45" fmla="*/ 9011 w 10030"/>
                <a:gd name="connsiteY45" fmla="*/ 330 h 10000"/>
                <a:gd name="connsiteX46" fmla="*/ 8954 w 10030"/>
                <a:gd name="connsiteY46" fmla="*/ 0 h 10000"/>
                <a:gd name="connsiteX47" fmla="*/ 8436 w 10030"/>
                <a:gd name="connsiteY47" fmla="*/ 1925 h 10000"/>
                <a:gd name="connsiteX48" fmla="*/ 8293 w 10030"/>
                <a:gd name="connsiteY48" fmla="*/ 1955 h 10000"/>
                <a:gd name="connsiteX49" fmla="*/ 8161 w 10030"/>
                <a:gd name="connsiteY49" fmla="*/ 2025 h 10000"/>
                <a:gd name="connsiteX50" fmla="*/ 8029 w 10030"/>
                <a:gd name="connsiteY50" fmla="*/ 2112 h 10000"/>
                <a:gd name="connsiteX51" fmla="*/ 7902 w 10030"/>
                <a:gd name="connsiteY51" fmla="*/ 2195 h 10000"/>
                <a:gd name="connsiteX52" fmla="*/ 7778 w 10030"/>
                <a:gd name="connsiteY52" fmla="*/ 2337 h 10000"/>
                <a:gd name="connsiteX53" fmla="*/ 6514 w 10030"/>
                <a:gd name="connsiteY53" fmla="*/ 6569 h 10000"/>
                <a:gd name="connsiteX54" fmla="*/ 6388 w 10030"/>
                <a:gd name="connsiteY54" fmla="*/ 6439 h 10000"/>
                <a:gd name="connsiteX55" fmla="*/ 6281 w 10030"/>
                <a:gd name="connsiteY55" fmla="*/ 6371 h 10000"/>
                <a:gd name="connsiteX56" fmla="*/ 6189 w 10030"/>
                <a:gd name="connsiteY56" fmla="*/ 6284 h 10000"/>
                <a:gd name="connsiteX57" fmla="*/ 6088 w 10030"/>
                <a:gd name="connsiteY57" fmla="*/ 6185 h 10000"/>
                <a:gd name="connsiteX58" fmla="*/ 6000 w 10030"/>
                <a:gd name="connsiteY58" fmla="*/ 6100 h 10000"/>
                <a:gd name="connsiteX59" fmla="*/ 5937 w 10030"/>
                <a:gd name="connsiteY59" fmla="*/ 6000 h 10000"/>
                <a:gd name="connsiteX60" fmla="*/ 5906 w 10030"/>
                <a:gd name="connsiteY60" fmla="*/ 5886 h 10000"/>
                <a:gd name="connsiteX61" fmla="*/ 5784 w 10030"/>
                <a:gd name="connsiteY61" fmla="*/ 5928 h 10000"/>
                <a:gd name="connsiteX62" fmla="*/ 5586 w 10030"/>
                <a:gd name="connsiteY62" fmla="*/ 6013 h 10000"/>
                <a:gd name="connsiteX63" fmla="*/ 5338 w 10030"/>
                <a:gd name="connsiteY63" fmla="*/ 6100 h 10000"/>
                <a:gd name="connsiteX64" fmla="*/ 5042 w 10030"/>
                <a:gd name="connsiteY64" fmla="*/ 6226 h 10000"/>
                <a:gd name="connsiteX65" fmla="*/ 4700 w 10030"/>
                <a:gd name="connsiteY65" fmla="*/ 6355 h 10000"/>
                <a:gd name="connsiteX66" fmla="*/ 4336 w 10030"/>
                <a:gd name="connsiteY66" fmla="*/ 6483 h 10000"/>
                <a:gd name="connsiteX67" fmla="*/ 3961 w 10030"/>
                <a:gd name="connsiteY67" fmla="*/ 6637 h 10000"/>
                <a:gd name="connsiteX68" fmla="*/ 3579 w 10030"/>
                <a:gd name="connsiteY68" fmla="*/ 6781 h 10000"/>
                <a:gd name="connsiteX69" fmla="*/ 3201 w 10030"/>
                <a:gd name="connsiteY69" fmla="*/ 6925 h 10000"/>
                <a:gd name="connsiteX70" fmla="*/ 2849 w 10030"/>
                <a:gd name="connsiteY70" fmla="*/ 7082 h 10000"/>
                <a:gd name="connsiteX71" fmla="*/ 2515 w 10030"/>
                <a:gd name="connsiteY71" fmla="*/ 7208 h 10000"/>
                <a:gd name="connsiteX72" fmla="*/ 2211 w 10030"/>
                <a:gd name="connsiteY72" fmla="*/ 7325 h 10000"/>
                <a:gd name="connsiteX73" fmla="*/ 1964 w 10030"/>
                <a:gd name="connsiteY73" fmla="*/ 7423 h 10000"/>
                <a:gd name="connsiteX74" fmla="*/ 1773 w 10030"/>
                <a:gd name="connsiteY74" fmla="*/ 7480 h 10000"/>
                <a:gd name="connsiteX75" fmla="*/ 1646 w 10030"/>
                <a:gd name="connsiteY75" fmla="*/ 7538 h 10000"/>
                <a:gd name="connsiteX76" fmla="*/ 1607 w 10030"/>
                <a:gd name="connsiteY76" fmla="*/ 7551 h 10000"/>
                <a:gd name="connsiteX77" fmla="*/ 1507 w 10030"/>
                <a:gd name="connsiteY77" fmla="*/ 7480 h 10000"/>
                <a:gd name="connsiteX78" fmla="*/ 1410 w 10030"/>
                <a:gd name="connsiteY78" fmla="*/ 7410 h 10000"/>
                <a:gd name="connsiteX79" fmla="*/ 1324 w 10030"/>
                <a:gd name="connsiteY79" fmla="*/ 7339 h 10000"/>
                <a:gd name="connsiteX80" fmla="*/ 1225 w 10030"/>
                <a:gd name="connsiteY80" fmla="*/ 7254 h 10000"/>
                <a:gd name="connsiteX81" fmla="*/ 1127 w 10030"/>
                <a:gd name="connsiteY81" fmla="*/ 7178 h 10000"/>
                <a:gd name="connsiteX82" fmla="*/ 1028 w 10030"/>
                <a:gd name="connsiteY82" fmla="*/ 7095 h 10000"/>
                <a:gd name="connsiteX83" fmla="*/ 938 w 10030"/>
                <a:gd name="connsiteY83" fmla="*/ 7024 h 10000"/>
                <a:gd name="connsiteX84" fmla="*/ 844 w 10030"/>
                <a:gd name="connsiteY84" fmla="*/ 6941 h 10000"/>
                <a:gd name="connsiteX85" fmla="*/ 746 w 10030"/>
                <a:gd name="connsiteY85" fmla="*/ 6869 h 10000"/>
                <a:gd name="connsiteX86" fmla="*/ 646 w 10030"/>
                <a:gd name="connsiteY86" fmla="*/ 6798 h 10000"/>
                <a:gd name="connsiteX87" fmla="*/ 556 w 10030"/>
                <a:gd name="connsiteY87" fmla="*/ 6711 h 10000"/>
                <a:gd name="connsiteX88" fmla="*/ 456 w 10030"/>
                <a:gd name="connsiteY88" fmla="*/ 6653 h 10000"/>
                <a:gd name="connsiteX89" fmla="*/ 359 w 10030"/>
                <a:gd name="connsiteY89" fmla="*/ 6582 h 10000"/>
                <a:gd name="connsiteX90" fmla="*/ 262 w 10030"/>
                <a:gd name="connsiteY90" fmla="*/ 6511 h 10000"/>
                <a:gd name="connsiteX91" fmla="*/ 162 w 10030"/>
                <a:gd name="connsiteY91" fmla="*/ 6455 h 10000"/>
                <a:gd name="connsiteX92" fmla="*/ 65 w 10030"/>
                <a:gd name="connsiteY92" fmla="*/ 6385 h 10000"/>
                <a:gd name="connsiteX93" fmla="*/ 0 w 10030"/>
                <a:gd name="connsiteY93" fmla="*/ 6551 h 10000"/>
                <a:gd name="connsiteX94" fmla="*/ 15 w 10030"/>
                <a:gd name="connsiteY94" fmla="*/ 6582 h 10000"/>
                <a:gd name="connsiteX95" fmla="*/ 56 w 10030"/>
                <a:gd name="connsiteY95" fmla="*/ 6637 h 10000"/>
                <a:gd name="connsiteX96" fmla="*/ 126 w 10030"/>
                <a:gd name="connsiteY96" fmla="*/ 6698 h 10000"/>
                <a:gd name="connsiteX97" fmla="*/ 211 w 10030"/>
                <a:gd name="connsiteY97" fmla="*/ 6781 h 10000"/>
                <a:gd name="connsiteX98" fmla="*/ 316 w 10030"/>
                <a:gd name="connsiteY98" fmla="*/ 6869 h 10000"/>
                <a:gd name="connsiteX99" fmla="*/ 433 w 10030"/>
                <a:gd name="connsiteY99" fmla="*/ 6967 h 10000"/>
                <a:gd name="connsiteX100" fmla="*/ 543 w 10030"/>
                <a:gd name="connsiteY100" fmla="*/ 7082 h 10000"/>
                <a:gd name="connsiteX101" fmla="*/ 664 w 10030"/>
                <a:gd name="connsiteY101" fmla="*/ 7178 h 10000"/>
                <a:gd name="connsiteX102" fmla="*/ 787 w 10030"/>
                <a:gd name="connsiteY102" fmla="*/ 7296 h 10000"/>
                <a:gd name="connsiteX103" fmla="*/ 899 w 10030"/>
                <a:gd name="connsiteY103" fmla="*/ 7394 h 10000"/>
                <a:gd name="connsiteX104" fmla="*/ 1017 w 10030"/>
                <a:gd name="connsiteY104" fmla="*/ 7480 h 10000"/>
                <a:gd name="connsiteX105" fmla="*/ 1114 w 10030"/>
                <a:gd name="connsiteY105" fmla="*/ 7566 h 10000"/>
                <a:gd name="connsiteX106" fmla="*/ 1192 w 10030"/>
                <a:gd name="connsiteY106" fmla="*/ 7653 h 10000"/>
                <a:gd name="connsiteX107" fmla="*/ 1258 w 10030"/>
                <a:gd name="connsiteY107" fmla="*/ 7694 h 10000"/>
                <a:gd name="connsiteX108" fmla="*/ 1305 w 10030"/>
                <a:gd name="connsiteY108" fmla="*/ 7738 h 10000"/>
                <a:gd name="connsiteX109" fmla="*/ 1318 w 10030"/>
                <a:gd name="connsiteY109" fmla="*/ 7753 h 10000"/>
                <a:gd name="connsiteX110" fmla="*/ 1310 w 10030"/>
                <a:gd name="connsiteY110" fmla="*/ 7753 h 10000"/>
                <a:gd name="connsiteX111" fmla="*/ 1284 w 10030"/>
                <a:gd name="connsiteY111" fmla="*/ 7766 h 10000"/>
                <a:gd name="connsiteX112" fmla="*/ 1258 w 10030"/>
                <a:gd name="connsiteY112" fmla="*/ 7795 h 10000"/>
                <a:gd name="connsiteX113" fmla="*/ 1225 w 10030"/>
                <a:gd name="connsiteY113" fmla="*/ 7836 h 10000"/>
                <a:gd name="connsiteX114" fmla="*/ 1181 w 10030"/>
                <a:gd name="connsiteY114" fmla="*/ 7865 h 10000"/>
                <a:gd name="connsiteX115" fmla="*/ 1144 w 10030"/>
                <a:gd name="connsiteY115" fmla="*/ 7907 h 10000"/>
                <a:gd name="connsiteX116" fmla="*/ 1114 w 10030"/>
                <a:gd name="connsiteY116" fmla="*/ 7950 h 10000"/>
                <a:gd name="connsiteX117" fmla="*/ 1083 w 10030"/>
                <a:gd name="connsiteY117" fmla="*/ 7993 h 10000"/>
                <a:gd name="connsiteX118" fmla="*/ 2973 w 10030"/>
                <a:gd name="connsiteY118" fmla="*/ 9944 h 10000"/>
                <a:gd name="connsiteX119" fmla="*/ 3014 w 10030"/>
                <a:gd name="connsiteY119" fmla="*/ 9987 h 10000"/>
                <a:gd name="connsiteX120" fmla="*/ 3042 w 10030"/>
                <a:gd name="connsiteY120" fmla="*/ 10000 h 10000"/>
                <a:gd name="connsiteX121" fmla="*/ 3075 w 10030"/>
                <a:gd name="connsiteY121" fmla="*/ 10000 h 10000"/>
                <a:gd name="connsiteX122" fmla="*/ 3114 w 10030"/>
                <a:gd name="connsiteY122" fmla="*/ 9928 h 10000"/>
                <a:gd name="connsiteX123" fmla="*/ 1491 w 10030"/>
                <a:gd name="connsiteY123" fmla="*/ 8106 h 10000"/>
                <a:gd name="connsiteX124" fmla="*/ 1601 w 10030"/>
                <a:gd name="connsiteY124" fmla="*/ 8050 h 10000"/>
                <a:gd name="connsiteX125" fmla="*/ 1788 w 10030"/>
                <a:gd name="connsiteY125" fmla="*/ 7963 h 10000"/>
                <a:gd name="connsiteX126" fmla="*/ 2036 w 10030"/>
                <a:gd name="connsiteY126" fmla="*/ 7836 h 10000"/>
                <a:gd name="connsiteX127" fmla="*/ 2334 w 10030"/>
                <a:gd name="connsiteY127" fmla="*/ 7694 h 10000"/>
                <a:gd name="connsiteX128" fmla="*/ 2672 w 10030"/>
                <a:gd name="connsiteY128" fmla="*/ 7551 h 10000"/>
                <a:gd name="connsiteX129" fmla="*/ 3042 w 10030"/>
                <a:gd name="connsiteY129" fmla="*/ 7394 h 10000"/>
                <a:gd name="connsiteX130" fmla="*/ 3435 w 10030"/>
                <a:gd name="connsiteY130" fmla="*/ 7208 h 10000"/>
                <a:gd name="connsiteX131" fmla="*/ 3822 w 10030"/>
                <a:gd name="connsiteY131" fmla="*/ 7038 h 10000"/>
                <a:gd name="connsiteX132" fmla="*/ 4216 w 10030"/>
                <a:gd name="connsiteY132" fmla="*/ 6881 h 10000"/>
                <a:gd name="connsiteX133" fmla="*/ 4586 w 10030"/>
                <a:gd name="connsiteY133" fmla="*/ 6711 h 10000"/>
                <a:gd name="connsiteX134" fmla="*/ 4932 w 10030"/>
                <a:gd name="connsiteY134" fmla="*/ 6569 h 10000"/>
                <a:gd name="connsiteX135" fmla="*/ 5241 w 10030"/>
                <a:gd name="connsiteY135" fmla="*/ 6426 h 10000"/>
                <a:gd name="connsiteX136" fmla="*/ 5508 w 10030"/>
                <a:gd name="connsiteY136" fmla="*/ 6326 h 10000"/>
                <a:gd name="connsiteX137" fmla="*/ 5701 w 10030"/>
                <a:gd name="connsiteY137" fmla="*/ 6226 h 10000"/>
                <a:gd name="connsiteX138" fmla="*/ 5834 w 10030"/>
                <a:gd name="connsiteY138" fmla="*/ 6170 h 10000"/>
                <a:gd name="connsiteX139" fmla="*/ 5876 w 10030"/>
                <a:gd name="connsiteY139" fmla="*/ 6158 h 10000"/>
                <a:gd name="connsiteX140" fmla="*/ 5950 w 10030"/>
                <a:gd name="connsiteY140" fmla="*/ 6255 h 10000"/>
                <a:gd name="connsiteX141" fmla="*/ 6027 w 10030"/>
                <a:gd name="connsiteY141" fmla="*/ 6355 h 10000"/>
                <a:gd name="connsiteX142" fmla="*/ 6112 w 10030"/>
                <a:gd name="connsiteY142" fmla="*/ 6455 h 10000"/>
                <a:gd name="connsiteX143" fmla="*/ 6199 w 10030"/>
                <a:gd name="connsiteY143" fmla="*/ 6569 h 10000"/>
                <a:gd name="connsiteX144" fmla="*/ 6271 w 10030"/>
                <a:gd name="connsiteY144" fmla="*/ 6683 h 10000"/>
                <a:gd name="connsiteX145" fmla="*/ 6348 w 10030"/>
                <a:gd name="connsiteY145" fmla="*/ 6798 h 10000"/>
                <a:gd name="connsiteX146" fmla="*/ 6421 w 10030"/>
                <a:gd name="connsiteY146" fmla="*/ 6910 h 10000"/>
                <a:gd name="connsiteX147" fmla="*/ 6497 w 10030"/>
                <a:gd name="connsiteY147" fmla="*/ 7038 h 10000"/>
                <a:gd name="connsiteX148" fmla="*/ 6492 w 10030"/>
                <a:gd name="connsiteY148" fmla="*/ 7464 h 10000"/>
                <a:gd name="connsiteX149" fmla="*/ 6460 w 10030"/>
                <a:gd name="connsiteY149" fmla="*/ 7865 h 10000"/>
                <a:gd name="connsiteX150" fmla="*/ 6421 w 10030"/>
                <a:gd name="connsiteY150" fmla="*/ 8279 h 10000"/>
                <a:gd name="connsiteX151" fmla="*/ 6388 w 10030"/>
                <a:gd name="connsiteY151" fmla="*/ 8649 h 10000"/>
                <a:gd name="connsiteX152" fmla="*/ 6336 w 10030"/>
                <a:gd name="connsiteY152" fmla="*/ 8519 h 10000"/>
                <a:gd name="connsiteX153" fmla="*/ 6281 w 10030"/>
                <a:gd name="connsiteY153" fmla="*/ 8391 h 10000"/>
                <a:gd name="connsiteX154" fmla="*/ 6234 w 10030"/>
                <a:gd name="connsiteY154" fmla="*/ 8263 h 10000"/>
                <a:gd name="connsiteX155" fmla="*/ 6189 w 10030"/>
                <a:gd name="connsiteY155" fmla="*/ 8146 h 10000"/>
                <a:gd name="connsiteX156" fmla="*/ 6136 w 10030"/>
                <a:gd name="connsiteY156" fmla="*/ 8020 h 10000"/>
                <a:gd name="connsiteX157" fmla="*/ 6088 w 10030"/>
                <a:gd name="connsiteY157" fmla="*/ 7907 h 10000"/>
                <a:gd name="connsiteX158" fmla="*/ 6035 w 10030"/>
                <a:gd name="connsiteY158" fmla="*/ 7795 h 10000"/>
                <a:gd name="connsiteX159" fmla="*/ 5973 w 10030"/>
                <a:gd name="connsiteY159" fmla="*/ 7694 h 10000"/>
                <a:gd name="connsiteX160" fmla="*/ 6022 w 10030"/>
                <a:gd name="connsiteY160" fmla="*/ 7694 h 10000"/>
                <a:gd name="connsiteX161" fmla="*/ 6071 w 10030"/>
                <a:gd name="connsiteY161" fmla="*/ 7738 h 10000"/>
                <a:gd name="connsiteX162" fmla="*/ 6119 w 10030"/>
                <a:gd name="connsiteY162" fmla="*/ 7808 h 10000"/>
                <a:gd name="connsiteX163" fmla="*/ 6161 w 10030"/>
                <a:gd name="connsiteY163" fmla="*/ 7895 h 10000"/>
                <a:gd name="connsiteX164" fmla="*/ 6212 w 10030"/>
                <a:gd name="connsiteY164" fmla="*/ 7980 h 10000"/>
                <a:gd name="connsiteX165" fmla="*/ 6259 w 10030"/>
                <a:gd name="connsiteY165" fmla="*/ 8007 h 10000"/>
                <a:gd name="connsiteX166" fmla="*/ 6306 w 10030"/>
                <a:gd name="connsiteY166" fmla="*/ 8007 h 10000"/>
                <a:gd name="connsiteX167" fmla="*/ 6360 w 10030"/>
                <a:gd name="connsiteY167" fmla="*/ 7950 h 10000"/>
                <a:gd name="connsiteX168" fmla="*/ 6314 w 10030"/>
                <a:gd name="connsiteY168" fmla="*/ 7753 h 10000"/>
                <a:gd name="connsiteX169" fmla="*/ 6253 w 10030"/>
                <a:gd name="connsiteY169" fmla="*/ 7566 h 10000"/>
                <a:gd name="connsiteX170" fmla="*/ 6189 w 10030"/>
                <a:gd name="connsiteY170" fmla="*/ 7410 h 10000"/>
                <a:gd name="connsiteX171" fmla="*/ 6112 w 10030"/>
                <a:gd name="connsiteY171" fmla="*/ 7239 h 10000"/>
                <a:gd name="connsiteX172" fmla="*/ 6035 w 10030"/>
                <a:gd name="connsiteY172" fmla="*/ 7095 h 10000"/>
                <a:gd name="connsiteX173" fmla="*/ 5950 w 10030"/>
                <a:gd name="connsiteY173" fmla="*/ 6967 h 10000"/>
                <a:gd name="connsiteX174" fmla="*/ 5866 w 10030"/>
                <a:gd name="connsiteY174" fmla="*/ 6854 h 10000"/>
                <a:gd name="connsiteX175" fmla="*/ 5784 w 10030"/>
                <a:gd name="connsiteY175" fmla="*/ 6753 h 10000"/>
                <a:gd name="connsiteX176" fmla="*/ 5839 w 10030"/>
                <a:gd name="connsiteY176" fmla="*/ 6766 h 10000"/>
                <a:gd name="connsiteX177" fmla="*/ 5895 w 10030"/>
                <a:gd name="connsiteY177" fmla="*/ 6781 h 10000"/>
                <a:gd name="connsiteX178" fmla="*/ 5950 w 10030"/>
                <a:gd name="connsiteY178" fmla="*/ 6811 h 10000"/>
                <a:gd name="connsiteX179" fmla="*/ 6005 w 10030"/>
                <a:gd name="connsiteY179" fmla="*/ 6854 h 10000"/>
                <a:gd name="connsiteX180" fmla="*/ 6064 w 10030"/>
                <a:gd name="connsiteY180" fmla="*/ 6881 h 10000"/>
                <a:gd name="connsiteX181" fmla="*/ 6119 w 10030"/>
                <a:gd name="connsiteY181" fmla="*/ 6925 h 10000"/>
                <a:gd name="connsiteX182" fmla="*/ 6167 w 10030"/>
                <a:gd name="connsiteY182" fmla="*/ 6981 h 10000"/>
                <a:gd name="connsiteX183" fmla="*/ 6218 w 10030"/>
                <a:gd name="connsiteY183" fmla="*/ 7038 h 10000"/>
                <a:gd name="connsiteX184" fmla="*/ 6246 w 10030"/>
                <a:gd name="connsiteY184" fmla="*/ 7053 h 10000"/>
                <a:gd name="connsiteX185" fmla="*/ 6271 w 10030"/>
                <a:gd name="connsiteY185" fmla="*/ 7108 h 10000"/>
                <a:gd name="connsiteX186" fmla="*/ 6301 w 10030"/>
                <a:gd name="connsiteY186" fmla="*/ 7178 h 10000"/>
                <a:gd name="connsiteX187" fmla="*/ 6320 w 10030"/>
                <a:gd name="connsiteY187" fmla="*/ 7225 h 10000"/>
                <a:gd name="connsiteX188" fmla="*/ 6348 w 10030"/>
                <a:gd name="connsiteY188" fmla="*/ 7296 h 10000"/>
                <a:gd name="connsiteX189" fmla="*/ 6375 w 10030"/>
                <a:gd name="connsiteY189" fmla="*/ 7310 h 10000"/>
                <a:gd name="connsiteX190" fmla="*/ 6403 w 10030"/>
                <a:gd name="connsiteY190" fmla="*/ 7296 h 10000"/>
                <a:gd name="connsiteX191" fmla="*/ 6441 w 10030"/>
                <a:gd name="connsiteY191" fmla="*/ 7225 h 10000"/>
                <a:gd name="connsiteX192" fmla="*/ 6393 w 10030"/>
                <a:gd name="connsiteY192" fmla="*/ 7082 h 10000"/>
                <a:gd name="connsiteX193" fmla="*/ 6336 w 10030"/>
                <a:gd name="connsiteY193" fmla="*/ 6967 h 10000"/>
                <a:gd name="connsiteX194" fmla="*/ 6271 w 10030"/>
                <a:gd name="connsiteY194" fmla="*/ 6869 h 10000"/>
                <a:gd name="connsiteX195" fmla="*/ 6212 w 10030"/>
                <a:gd name="connsiteY195" fmla="*/ 6781 h 10000"/>
                <a:gd name="connsiteX196" fmla="*/ 6136 w 10030"/>
                <a:gd name="connsiteY196" fmla="*/ 6711 h 10000"/>
                <a:gd name="connsiteX197" fmla="*/ 6071 w 10030"/>
                <a:gd name="connsiteY197" fmla="*/ 6669 h 10000"/>
                <a:gd name="connsiteX198" fmla="*/ 5995 w 10030"/>
                <a:gd name="connsiteY198" fmla="*/ 6597 h 10000"/>
                <a:gd name="connsiteX199" fmla="*/ 5925 w 10030"/>
                <a:gd name="connsiteY199" fmla="*/ 6551 h 10000"/>
                <a:gd name="connsiteX200" fmla="*/ 5882 w 10030"/>
                <a:gd name="connsiteY200" fmla="*/ 6511 h 10000"/>
                <a:gd name="connsiteX201" fmla="*/ 5834 w 10030"/>
                <a:gd name="connsiteY201" fmla="*/ 6496 h 10000"/>
                <a:gd name="connsiteX202" fmla="*/ 5791 w 10030"/>
                <a:gd name="connsiteY202" fmla="*/ 6496 h 10000"/>
                <a:gd name="connsiteX203" fmla="*/ 5755 w 10030"/>
                <a:gd name="connsiteY203" fmla="*/ 6569 h 10000"/>
                <a:gd name="connsiteX204" fmla="*/ 5755 w 10030"/>
                <a:gd name="connsiteY204" fmla="*/ 6610 h 10000"/>
                <a:gd name="connsiteX205" fmla="*/ 5762 w 10030"/>
                <a:gd name="connsiteY205" fmla="*/ 6669 h 10000"/>
                <a:gd name="connsiteX206" fmla="*/ 5767 w 10030"/>
                <a:gd name="connsiteY206" fmla="*/ 6698 h 10000"/>
                <a:gd name="connsiteX207" fmla="*/ 5784 w 10030"/>
                <a:gd name="connsiteY207" fmla="*/ 6724 h 10000"/>
                <a:gd name="connsiteX208" fmla="*/ 5737 w 10030"/>
                <a:gd name="connsiteY208" fmla="*/ 6766 h 10000"/>
                <a:gd name="connsiteX209" fmla="*/ 5676 w 10030"/>
                <a:gd name="connsiteY209" fmla="*/ 6781 h 10000"/>
                <a:gd name="connsiteX210" fmla="*/ 5636 w 10030"/>
                <a:gd name="connsiteY210" fmla="*/ 6811 h 10000"/>
                <a:gd name="connsiteX211" fmla="*/ 5631 w 10030"/>
                <a:gd name="connsiteY211" fmla="*/ 6941 h 10000"/>
                <a:gd name="connsiteX212" fmla="*/ 5688 w 10030"/>
                <a:gd name="connsiteY212" fmla="*/ 6995 h 10000"/>
                <a:gd name="connsiteX213" fmla="*/ 5743 w 10030"/>
                <a:gd name="connsiteY213" fmla="*/ 7038 h 10000"/>
                <a:gd name="connsiteX214" fmla="*/ 5796 w 10030"/>
                <a:gd name="connsiteY214" fmla="*/ 7095 h 10000"/>
                <a:gd name="connsiteX215" fmla="*/ 5857 w 10030"/>
                <a:gd name="connsiteY215" fmla="*/ 7123 h 10000"/>
                <a:gd name="connsiteX216" fmla="*/ 5906 w 10030"/>
                <a:gd name="connsiteY216" fmla="*/ 7178 h 10000"/>
                <a:gd name="connsiteX217" fmla="*/ 5967 w 10030"/>
                <a:gd name="connsiteY217" fmla="*/ 7239 h 10000"/>
                <a:gd name="connsiteX218" fmla="*/ 6017 w 10030"/>
                <a:gd name="connsiteY218" fmla="*/ 7325 h 10000"/>
                <a:gd name="connsiteX219" fmla="*/ 6064 w 10030"/>
                <a:gd name="connsiteY219" fmla="*/ 7410 h 10000"/>
                <a:gd name="connsiteX220" fmla="*/ 6022 w 10030"/>
                <a:gd name="connsiteY220" fmla="*/ 7423 h 10000"/>
                <a:gd name="connsiteX221" fmla="*/ 5973 w 10030"/>
                <a:gd name="connsiteY221" fmla="*/ 7423 h 10000"/>
                <a:gd name="connsiteX222" fmla="*/ 5931 w 10030"/>
                <a:gd name="connsiteY222" fmla="*/ 7410 h 10000"/>
                <a:gd name="connsiteX223" fmla="*/ 5882 w 10030"/>
                <a:gd name="connsiteY223" fmla="*/ 7367 h 10000"/>
                <a:gd name="connsiteX224" fmla="*/ 5834 w 10030"/>
                <a:gd name="connsiteY224" fmla="*/ 7339 h 10000"/>
                <a:gd name="connsiteX225" fmla="*/ 5784 w 10030"/>
                <a:gd name="connsiteY225" fmla="*/ 7325 h 10000"/>
                <a:gd name="connsiteX226" fmla="*/ 5743 w 10030"/>
                <a:gd name="connsiteY226" fmla="*/ 7353 h 10000"/>
                <a:gd name="connsiteX227" fmla="*/ 5694 w 10030"/>
                <a:gd name="connsiteY227" fmla="*/ 7410 h 10000"/>
                <a:gd name="connsiteX228" fmla="*/ 5712 w 10030"/>
                <a:gd name="connsiteY228" fmla="*/ 7580 h 10000"/>
                <a:gd name="connsiteX229" fmla="*/ 5755 w 10030"/>
                <a:gd name="connsiteY229" fmla="*/ 7738 h 10000"/>
                <a:gd name="connsiteX230" fmla="*/ 5802 w 10030"/>
                <a:gd name="connsiteY230" fmla="*/ 7850 h 10000"/>
                <a:gd name="connsiteX231" fmla="*/ 5866 w 10030"/>
                <a:gd name="connsiteY231" fmla="*/ 7963 h 10000"/>
                <a:gd name="connsiteX232" fmla="*/ 5925 w 10030"/>
                <a:gd name="connsiteY232" fmla="*/ 8078 h 10000"/>
                <a:gd name="connsiteX233" fmla="*/ 5989 w 10030"/>
                <a:gd name="connsiteY233" fmla="*/ 8206 h 10000"/>
                <a:gd name="connsiteX234" fmla="*/ 6035 w 10030"/>
                <a:gd name="connsiteY234" fmla="*/ 8376 h 10000"/>
                <a:gd name="connsiteX235" fmla="*/ 6076 w 10030"/>
                <a:gd name="connsiteY235" fmla="*/ 8547 h 10000"/>
                <a:gd name="connsiteX236" fmla="*/ 5967 w 10030"/>
                <a:gd name="connsiteY236" fmla="*/ 8606 h 10000"/>
                <a:gd name="connsiteX237" fmla="*/ 5845 w 10030"/>
                <a:gd name="connsiteY237" fmla="*/ 8664 h 10000"/>
                <a:gd name="connsiteX238" fmla="*/ 5737 w 10030"/>
                <a:gd name="connsiteY238" fmla="*/ 8750 h 10000"/>
                <a:gd name="connsiteX239" fmla="*/ 5626 w 10030"/>
                <a:gd name="connsiteY239" fmla="*/ 8835 h 10000"/>
                <a:gd name="connsiteX240" fmla="*/ 5514 w 10030"/>
                <a:gd name="connsiteY240" fmla="*/ 8920 h 10000"/>
                <a:gd name="connsiteX241" fmla="*/ 5397 w 10030"/>
                <a:gd name="connsiteY241" fmla="*/ 8977 h 10000"/>
                <a:gd name="connsiteX242" fmla="*/ 5281 w 10030"/>
                <a:gd name="connsiteY242" fmla="*/ 9033 h 10000"/>
                <a:gd name="connsiteX243" fmla="*/ 5170 w 10030"/>
                <a:gd name="connsiteY243" fmla="*/ 9048 h 10000"/>
                <a:gd name="connsiteX244" fmla="*/ 5192 w 10030"/>
                <a:gd name="connsiteY244" fmla="*/ 8693 h 10000"/>
                <a:gd name="connsiteX245" fmla="*/ 5203 w 10030"/>
                <a:gd name="connsiteY245" fmla="*/ 8292 h 10000"/>
                <a:gd name="connsiteX246" fmla="*/ 5192 w 10030"/>
                <a:gd name="connsiteY246" fmla="*/ 7907 h 10000"/>
                <a:gd name="connsiteX247" fmla="*/ 5170 w 10030"/>
                <a:gd name="connsiteY247" fmla="*/ 7551 h 10000"/>
                <a:gd name="connsiteX248" fmla="*/ 5136 w 10030"/>
                <a:gd name="connsiteY248" fmla="*/ 7437 h 10000"/>
                <a:gd name="connsiteX249" fmla="*/ 5107 w 10030"/>
                <a:gd name="connsiteY249" fmla="*/ 7310 h 10000"/>
                <a:gd name="connsiteX250" fmla="*/ 5072 w 10030"/>
                <a:gd name="connsiteY250" fmla="*/ 7194 h 10000"/>
                <a:gd name="connsiteX251" fmla="*/ 5017 w 10030"/>
                <a:gd name="connsiteY251" fmla="*/ 7151 h 10000"/>
                <a:gd name="connsiteX252" fmla="*/ 4960 w 10030"/>
                <a:gd name="connsiteY252" fmla="*/ 7394 h 10000"/>
                <a:gd name="connsiteX253" fmla="*/ 4926 w 10030"/>
                <a:gd name="connsiteY253" fmla="*/ 7639 h 10000"/>
                <a:gd name="connsiteX254" fmla="*/ 4888 w 10030"/>
                <a:gd name="connsiteY254" fmla="*/ 7879 h 10000"/>
                <a:gd name="connsiteX255" fmla="*/ 4825 w 10030"/>
                <a:gd name="connsiteY255" fmla="*/ 8106 h 10000"/>
                <a:gd name="connsiteX256" fmla="*/ 4586 w 10030"/>
                <a:gd name="connsiteY256" fmla="*/ 7151 h 10000"/>
                <a:gd name="connsiteX257" fmla="*/ 4514 w 10030"/>
                <a:gd name="connsiteY257" fmla="*/ 7151 h 10000"/>
                <a:gd name="connsiteX258" fmla="*/ 4514 w 10030"/>
                <a:gd name="connsiteY258" fmla="*/ 7310 h 10000"/>
                <a:gd name="connsiteX259" fmla="*/ 4565 w 10030"/>
                <a:gd name="connsiteY259" fmla="*/ 7480 h 10000"/>
                <a:gd name="connsiteX260" fmla="*/ 4606 w 10030"/>
                <a:gd name="connsiteY260" fmla="*/ 7666 h 10000"/>
                <a:gd name="connsiteX261" fmla="*/ 4639 w 10030"/>
                <a:gd name="connsiteY261" fmla="*/ 7850 h 10000"/>
                <a:gd name="connsiteX262" fmla="*/ 4676 w 10030"/>
                <a:gd name="connsiteY262" fmla="*/ 8050 h 10000"/>
                <a:gd name="connsiteX263" fmla="*/ 4706 w 10030"/>
                <a:gd name="connsiteY263" fmla="*/ 8221 h 10000"/>
                <a:gd name="connsiteX264" fmla="*/ 4738 w 10030"/>
                <a:gd name="connsiteY264" fmla="*/ 8418 h 10000"/>
                <a:gd name="connsiteX265" fmla="*/ 4758 w 10030"/>
                <a:gd name="connsiteY265" fmla="*/ 8635 h 10000"/>
                <a:gd name="connsiteX266" fmla="*/ 4780 w 10030"/>
                <a:gd name="connsiteY266" fmla="*/ 8835 h 10000"/>
                <a:gd name="connsiteX267" fmla="*/ 4833 w 10030"/>
                <a:gd name="connsiteY267" fmla="*/ 8805 h 10000"/>
                <a:gd name="connsiteX268" fmla="*/ 4883 w 10030"/>
                <a:gd name="connsiteY268" fmla="*/ 8723 h 10000"/>
                <a:gd name="connsiteX269" fmla="*/ 4920 w 10030"/>
                <a:gd name="connsiteY269" fmla="*/ 8635 h 10000"/>
                <a:gd name="connsiteX270" fmla="*/ 4954 w 10030"/>
                <a:gd name="connsiteY270" fmla="*/ 8534 h 10000"/>
                <a:gd name="connsiteX271" fmla="*/ 4977 w 10030"/>
                <a:gd name="connsiteY271" fmla="*/ 8418 h 10000"/>
                <a:gd name="connsiteX272" fmla="*/ 5007 w 10030"/>
                <a:gd name="connsiteY272" fmla="*/ 8292 h 10000"/>
                <a:gd name="connsiteX273" fmla="*/ 5026 w 10030"/>
                <a:gd name="connsiteY273" fmla="*/ 8178 h 10000"/>
                <a:gd name="connsiteX274" fmla="*/ 5048 w 10030"/>
                <a:gd name="connsiteY274" fmla="*/ 8066 h 10000"/>
                <a:gd name="connsiteX275" fmla="*/ 5072 w 10030"/>
                <a:gd name="connsiteY275" fmla="*/ 8178 h 10000"/>
                <a:gd name="connsiteX276" fmla="*/ 5061 w 10030"/>
                <a:gd name="connsiteY276" fmla="*/ 8432 h 10000"/>
                <a:gd name="connsiteX277" fmla="*/ 5032 w 10030"/>
                <a:gd name="connsiteY277" fmla="*/ 8705 h 10000"/>
                <a:gd name="connsiteX278" fmla="*/ 5007 w 10030"/>
                <a:gd name="connsiteY278" fmla="*/ 8948 h 10000"/>
                <a:gd name="connsiteX279" fmla="*/ 4960 w 10030"/>
                <a:gd name="connsiteY279" fmla="*/ 9205 h 10000"/>
                <a:gd name="connsiteX280" fmla="*/ 4920 w 10030"/>
                <a:gd name="connsiteY280" fmla="*/ 9459 h 10000"/>
                <a:gd name="connsiteX281" fmla="*/ 4878 w 10030"/>
                <a:gd name="connsiteY281" fmla="*/ 9703 h 10000"/>
                <a:gd name="connsiteX282" fmla="*/ 5096 w 10030"/>
                <a:gd name="connsiteY282" fmla="*/ 9861 h 10000"/>
                <a:gd name="connsiteX283" fmla="*/ 5113 w 10030"/>
                <a:gd name="connsiteY283" fmla="*/ 9673 h 10000"/>
                <a:gd name="connsiteX284" fmla="*/ 5136 w 10030"/>
                <a:gd name="connsiteY284" fmla="*/ 9516 h 10000"/>
                <a:gd name="connsiteX285" fmla="*/ 5262 w 10030"/>
                <a:gd name="connsiteY285" fmla="*/ 9474 h 10000"/>
                <a:gd name="connsiteX286" fmla="*/ 5397 w 10030"/>
                <a:gd name="connsiteY286" fmla="*/ 9389 h 10000"/>
                <a:gd name="connsiteX287" fmla="*/ 5530 w 10030"/>
                <a:gd name="connsiteY287" fmla="*/ 9304 h 10000"/>
                <a:gd name="connsiteX288" fmla="*/ 5664 w 10030"/>
                <a:gd name="connsiteY288" fmla="*/ 9233 h 10000"/>
                <a:gd name="connsiteX289" fmla="*/ 5796 w 10030"/>
                <a:gd name="connsiteY289" fmla="*/ 9148 h 10000"/>
                <a:gd name="connsiteX290" fmla="*/ 5925 w 10030"/>
                <a:gd name="connsiteY290" fmla="*/ 9063 h 10000"/>
                <a:gd name="connsiteX291" fmla="*/ 6059 w 10030"/>
                <a:gd name="connsiteY291" fmla="*/ 8977 h 10000"/>
                <a:gd name="connsiteX292" fmla="*/ 6189 w 10030"/>
                <a:gd name="connsiteY292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8853 w 10030"/>
                <a:gd name="connsiteY28" fmla="*/ 3008 h 10000"/>
                <a:gd name="connsiteX29" fmla="*/ 9643 w 10030"/>
                <a:gd name="connsiteY29" fmla="*/ 3765 h 10000"/>
                <a:gd name="connsiteX30" fmla="*/ 9827 w 10030"/>
                <a:gd name="connsiteY30" fmla="*/ 3778 h 10000"/>
                <a:gd name="connsiteX31" fmla="*/ 10000 w 10030"/>
                <a:gd name="connsiteY31" fmla="*/ 3703 h 10000"/>
                <a:gd name="connsiteX32" fmla="*/ 9134 w 10030"/>
                <a:gd name="connsiteY32" fmla="*/ 2763 h 10000"/>
                <a:gd name="connsiteX33" fmla="*/ 9011 w 10030"/>
                <a:gd name="connsiteY33" fmla="*/ 2593 h 10000"/>
                <a:gd name="connsiteX34" fmla="*/ 8959 w 10030"/>
                <a:gd name="connsiteY34" fmla="*/ 2478 h 10000"/>
                <a:gd name="connsiteX35" fmla="*/ 8913 w 10030"/>
                <a:gd name="connsiteY35" fmla="*/ 2351 h 10000"/>
                <a:gd name="connsiteX36" fmla="*/ 8936 w 10030"/>
                <a:gd name="connsiteY36" fmla="*/ 2295 h 10000"/>
                <a:gd name="connsiteX37" fmla="*/ 8954 w 10030"/>
                <a:gd name="connsiteY37" fmla="*/ 2238 h 10000"/>
                <a:gd name="connsiteX38" fmla="*/ 8973 w 10030"/>
                <a:gd name="connsiteY38" fmla="*/ 2168 h 10000"/>
                <a:gd name="connsiteX39" fmla="*/ 8990 w 10030"/>
                <a:gd name="connsiteY39" fmla="*/ 2112 h 10000"/>
                <a:gd name="connsiteX40" fmla="*/ 9040 w 10030"/>
                <a:gd name="connsiteY40" fmla="*/ 1753 h 10000"/>
                <a:gd name="connsiteX41" fmla="*/ 9059 w 10030"/>
                <a:gd name="connsiteY41" fmla="*/ 1397 h 10000"/>
                <a:gd name="connsiteX42" fmla="*/ 9059 w 10030"/>
                <a:gd name="connsiteY42" fmla="*/ 1042 h 10000"/>
                <a:gd name="connsiteX43" fmla="*/ 9048 w 10030"/>
                <a:gd name="connsiteY43" fmla="*/ 685 h 10000"/>
                <a:gd name="connsiteX44" fmla="*/ 9011 w 10030"/>
                <a:gd name="connsiteY44" fmla="*/ 330 h 10000"/>
                <a:gd name="connsiteX45" fmla="*/ 8954 w 10030"/>
                <a:gd name="connsiteY45" fmla="*/ 0 h 10000"/>
                <a:gd name="connsiteX46" fmla="*/ 8436 w 10030"/>
                <a:gd name="connsiteY46" fmla="*/ 1925 h 10000"/>
                <a:gd name="connsiteX47" fmla="*/ 8293 w 10030"/>
                <a:gd name="connsiteY47" fmla="*/ 1955 h 10000"/>
                <a:gd name="connsiteX48" fmla="*/ 8161 w 10030"/>
                <a:gd name="connsiteY48" fmla="*/ 2025 h 10000"/>
                <a:gd name="connsiteX49" fmla="*/ 8029 w 10030"/>
                <a:gd name="connsiteY49" fmla="*/ 2112 h 10000"/>
                <a:gd name="connsiteX50" fmla="*/ 7902 w 10030"/>
                <a:gd name="connsiteY50" fmla="*/ 2195 h 10000"/>
                <a:gd name="connsiteX51" fmla="*/ 7778 w 10030"/>
                <a:gd name="connsiteY51" fmla="*/ 2337 h 10000"/>
                <a:gd name="connsiteX52" fmla="*/ 6514 w 10030"/>
                <a:gd name="connsiteY52" fmla="*/ 6569 h 10000"/>
                <a:gd name="connsiteX53" fmla="*/ 6388 w 10030"/>
                <a:gd name="connsiteY53" fmla="*/ 6439 h 10000"/>
                <a:gd name="connsiteX54" fmla="*/ 6281 w 10030"/>
                <a:gd name="connsiteY54" fmla="*/ 6371 h 10000"/>
                <a:gd name="connsiteX55" fmla="*/ 6189 w 10030"/>
                <a:gd name="connsiteY55" fmla="*/ 6284 h 10000"/>
                <a:gd name="connsiteX56" fmla="*/ 6088 w 10030"/>
                <a:gd name="connsiteY56" fmla="*/ 6185 h 10000"/>
                <a:gd name="connsiteX57" fmla="*/ 6000 w 10030"/>
                <a:gd name="connsiteY57" fmla="*/ 6100 h 10000"/>
                <a:gd name="connsiteX58" fmla="*/ 5937 w 10030"/>
                <a:gd name="connsiteY58" fmla="*/ 6000 h 10000"/>
                <a:gd name="connsiteX59" fmla="*/ 5906 w 10030"/>
                <a:gd name="connsiteY59" fmla="*/ 5886 h 10000"/>
                <a:gd name="connsiteX60" fmla="*/ 5784 w 10030"/>
                <a:gd name="connsiteY60" fmla="*/ 5928 h 10000"/>
                <a:gd name="connsiteX61" fmla="*/ 5586 w 10030"/>
                <a:gd name="connsiteY61" fmla="*/ 6013 h 10000"/>
                <a:gd name="connsiteX62" fmla="*/ 5338 w 10030"/>
                <a:gd name="connsiteY62" fmla="*/ 6100 h 10000"/>
                <a:gd name="connsiteX63" fmla="*/ 5042 w 10030"/>
                <a:gd name="connsiteY63" fmla="*/ 6226 h 10000"/>
                <a:gd name="connsiteX64" fmla="*/ 4700 w 10030"/>
                <a:gd name="connsiteY64" fmla="*/ 6355 h 10000"/>
                <a:gd name="connsiteX65" fmla="*/ 4336 w 10030"/>
                <a:gd name="connsiteY65" fmla="*/ 6483 h 10000"/>
                <a:gd name="connsiteX66" fmla="*/ 3961 w 10030"/>
                <a:gd name="connsiteY66" fmla="*/ 6637 h 10000"/>
                <a:gd name="connsiteX67" fmla="*/ 3579 w 10030"/>
                <a:gd name="connsiteY67" fmla="*/ 6781 h 10000"/>
                <a:gd name="connsiteX68" fmla="*/ 3201 w 10030"/>
                <a:gd name="connsiteY68" fmla="*/ 6925 h 10000"/>
                <a:gd name="connsiteX69" fmla="*/ 2849 w 10030"/>
                <a:gd name="connsiteY69" fmla="*/ 7082 h 10000"/>
                <a:gd name="connsiteX70" fmla="*/ 2515 w 10030"/>
                <a:gd name="connsiteY70" fmla="*/ 7208 h 10000"/>
                <a:gd name="connsiteX71" fmla="*/ 2211 w 10030"/>
                <a:gd name="connsiteY71" fmla="*/ 7325 h 10000"/>
                <a:gd name="connsiteX72" fmla="*/ 1964 w 10030"/>
                <a:gd name="connsiteY72" fmla="*/ 7423 h 10000"/>
                <a:gd name="connsiteX73" fmla="*/ 1773 w 10030"/>
                <a:gd name="connsiteY73" fmla="*/ 7480 h 10000"/>
                <a:gd name="connsiteX74" fmla="*/ 1646 w 10030"/>
                <a:gd name="connsiteY74" fmla="*/ 7538 h 10000"/>
                <a:gd name="connsiteX75" fmla="*/ 1607 w 10030"/>
                <a:gd name="connsiteY75" fmla="*/ 7551 h 10000"/>
                <a:gd name="connsiteX76" fmla="*/ 1507 w 10030"/>
                <a:gd name="connsiteY76" fmla="*/ 7480 h 10000"/>
                <a:gd name="connsiteX77" fmla="*/ 1410 w 10030"/>
                <a:gd name="connsiteY77" fmla="*/ 7410 h 10000"/>
                <a:gd name="connsiteX78" fmla="*/ 1324 w 10030"/>
                <a:gd name="connsiteY78" fmla="*/ 7339 h 10000"/>
                <a:gd name="connsiteX79" fmla="*/ 1225 w 10030"/>
                <a:gd name="connsiteY79" fmla="*/ 7254 h 10000"/>
                <a:gd name="connsiteX80" fmla="*/ 1127 w 10030"/>
                <a:gd name="connsiteY80" fmla="*/ 7178 h 10000"/>
                <a:gd name="connsiteX81" fmla="*/ 1028 w 10030"/>
                <a:gd name="connsiteY81" fmla="*/ 7095 h 10000"/>
                <a:gd name="connsiteX82" fmla="*/ 938 w 10030"/>
                <a:gd name="connsiteY82" fmla="*/ 7024 h 10000"/>
                <a:gd name="connsiteX83" fmla="*/ 844 w 10030"/>
                <a:gd name="connsiteY83" fmla="*/ 6941 h 10000"/>
                <a:gd name="connsiteX84" fmla="*/ 746 w 10030"/>
                <a:gd name="connsiteY84" fmla="*/ 6869 h 10000"/>
                <a:gd name="connsiteX85" fmla="*/ 646 w 10030"/>
                <a:gd name="connsiteY85" fmla="*/ 6798 h 10000"/>
                <a:gd name="connsiteX86" fmla="*/ 556 w 10030"/>
                <a:gd name="connsiteY86" fmla="*/ 6711 h 10000"/>
                <a:gd name="connsiteX87" fmla="*/ 456 w 10030"/>
                <a:gd name="connsiteY87" fmla="*/ 6653 h 10000"/>
                <a:gd name="connsiteX88" fmla="*/ 359 w 10030"/>
                <a:gd name="connsiteY88" fmla="*/ 6582 h 10000"/>
                <a:gd name="connsiteX89" fmla="*/ 262 w 10030"/>
                <a:gd name="connsiteY89" fmla="*/ 6511 h 10000"/>
                <a:gd name="connsiteX90" fmla="*/ 162 w 10030"/>
                <a:gd name="connsiteY90" fmla="*/ 6455 h 10000"/>
                <a:gd name="connsiteX91" fmla="*/ 65 w 10030"/>
                <a:gd name="connsiteY91" fmla="*/ 6385 h 10000"/>
                <a:gd name="connsiteX92" fmla="*/ 0 w 10030"/>
                <a:gd name="connsiteY92" fmla="*/ 6551 h 10000"/>
                <a:gd name="connsiteX93" fmla="*/ 15 w 10030"/>
                <a:gd name="connsiteY93" fmla="*/ 6582 h 10000"/>
                <a:gd name="connsiteX94" fmla="*/ 56 w 10030"/>
                <a:gd name="connsiteY94" fmla="*/ 6637 h 10000"/>
                <a:gd name="connsiteX95" fmla="*/ 126 w 10030"/>
                <a:gd name="connsiteY95" fmla="*/ 6698 h 10000"/>
                <a:gd name="connsiteX96" fmla="*/ 211 w 10030"/>
                <a:gd name="connsiteY96" fmla="*/ 6781 h 10000"/>
                <a:gd name="connsiteX97" fmla="*/ 316 w 10030"/>
                <a:gd name="connsiteY97" fmla="*/ 6869 h 10000"/>
                <a:gd name="connsiteX98" fmla="*/ 433 w 10030"/>
                <a:gd name="connsiteY98" fmla="*/ 6967 h 10000"/>
                <a:gd name="connsiteX99" fmla="*/ 543 w 10030"/>
                <a:gd name="connsiteY99" fmla="*/ 7082 h 10000"/>
                <a:gd name="connsiteX100" fmla="*/ 664 w 10030"/>
                <a:gd name="connsiteY100" fmla="*/ 7178 h 10000"/>
                <a:gd name="connsiteX101" fmla="*/ 787 w 10030"/>
                <a:gd name="connsiteY101" fmla="*/ 7296 h 10000"/>
                <a:gd name="connsiteX102" fmla="*/ 899 w 10030"/>
                <a:gd name="connsiteY102" fmla="*/ 7394 h 10000"/>
                <a:gd name="connsiteX103" fmla="*/ 1017 w 10030"/>
                <a:gd name="connsiteY103" fmla="*/ 7480 h 10000"/>
                <a:gd name="connsiteX104" fmla="*/ 1114 w 10030"/>
                <a:gd name="connsiteY104" fmla="*/ 7566 h 10000"/>
                <a:gd name="connsiteX105" fmla="*/ 1192 w 10030"/>
                <a:gd name="connsiteY105" fmla="*/ 7653 h 10000"/>
                <a:gd name="connsiteX106" fmla="*/ 1258 w 10030"/>
                <a:gd name="connsiteY106" fmla="*/ 7694 h 10000"/>
                <a:gd name="connsiteX107" fmla="*/ 1305 w 10030"/>
                <a:gd name="connsiteY107" fmla="*/ 7738 h 10000"/>
                <a:gd name="connsiteX108" fmla="*/ 1318 w 10030"/>
                <a:gd name="connsiteY108" fmla="*/ 7753 h 10000"/>
                <a:gd name="connsiteX109" fmla="*/ 1310 w 10030"/>
                <a:gd name="connsiteY109" fmla="*/ 7753 h 10000"/>
                <a:gd name="connsiteX110" fmla="*/ 1284 w 10030"/>
                <a:gd name="connsiteY110" fmla="*/ 7766 h 10000"/>
                <a:gd name="connsiteX111" fmla="*/ 1258 w 10030"/>
                <a:gd name="connsiteY111" fmla="*/ 7795 h 10000"/>
                <a:gd name="connsiteX112" fmla="*/ 1225 w 10030"/>
                <a:gd name="connsiteY112" fmla="*/ 7836 h 10000"/>
                <a:gd name="connsiteX113" fmla="*/ 1181 w 10030"/>
                <a:gd name="connsiteY113" fmla="*/ 7865 h 10000"/>
                <a:gd name="connsiteX114" fmla="*/ 1144 w 10030"/>
                <a:gd name="connsiteY114" fmla="*/ 7907 h 10000"/>
                <a:gd name="connsiteX115" fmla="*/ 1114 w 10030"/>
                <a:gd name="connsiteY115" fmla="*/ 7950 h 10000"/>
                <a:gd name="connsiteX116" fmla="*/ 1083 w 10030"/>
                <a:gd name="connsiteY116" fmla="*/ 7993 h 10000"/>
                <a:gd name="connsiteX117" fmla="*/ 2973 w 10030"/>
                <a:gd name="connsiteY117" fmla="*/ 9944 h 10000"/>
                <a:gd name="connsiteX118" fmla="*/ 3014 w 10030"/>
                <a:gd name="connsiteY118" fmla="*/ 9987 h 10000"/>
                <a:gd name="connsiteX119" fmla="*/ 3042 w 10030"/>
                <a:gd name="connsiteY119" fmla="*/ 10000 h 10000"/>
                <a:gd name="connsiteX120" fmla="*/ 3075 w 10030"/>
                <a:gd name="connsiteY120" fmla="*/ 10000 h 10000"/>
                <a:gd name="connsiteX121" fmla="*/ 3114 w 10030"/>
                <a:gd name="connsiteY121" fmla="*/ 9928 h 10000"/>
                <a:gd name="connsiteX122" fmla="*/ 1491 w 10030"/>
                <a:gd name="connsiteY122" fmla="*/ 8106 h 10000"/>
                <a:gd name="connsiteX123" fmla="*/ 1601 w 10030"/>
                <a:gd name="connsiteY123" fmla="*/ 8050 h 10000"/>
                <a:gd name="connsiteX124" fmla="*/ 1788 w 10030"/>
                <a:gd name="connsiteY124" fmla="*/ 7963 h 10000"/>
                <a:gd name="connsiteX125" fmla="*/ 2036 w 10030"/>
                <a:gd name="connsiteY125" fmla="*/ 7836 h 10000"/>
                <a:gd name="connsiteX126" fmla="*/ 2334 w 10030"/>
                <a:gd name="connsiteY126" fmla="*/ 7694 h 10000"/>
                <a:gd name="connsiteX127" fmla="*/ 2672 w 10030"/>
                <a:gd name="connsiteY127" fmla="*/ 7551 h 10000"/>
                <a:gd name="connsiteX128" fmla="*/ 3042 w 10030"/>
                <a:gd name="connsiteY128" fmla="*/ 7394 h 10000"/>
                <a:gd name="connsiteX129" fmla="*/ 3435 w 10030"/>
                <a:gd name="connsiteY129" fmla="*/ 7208 h 10000"/>
                <a:gd name="connsiteX130" fmla="*/ 3822 w 10030"/>
                <a:gd name="connsiteY130" fmla="*/ 7038 h 10000"/>
                <a:gd name="connsiteX131" fmla="*/ 4216 w 10030"/>
                <a:gd name="connsiteY131" fmla="*/ 6881 h 10000"/>
                <a:gd name="connsiteX132" fmla="*/ 4586 w 10030"/>
                <a:gd name="connsiteY132" fmla="*/ 6711 h 10000"/>
                <a:gd name="connsiteX133" fmla="*/ 4932 w 10030"/>
                <a:gd name="connsiteY133" fmla="*/ 6569 h 10000"/>
                <a:gd name="connsiteX134" fmla="*/ 5241 w 10030"/>
                <a:gd name="connsiteY134" fmla="*/ 6426 h 10000"/>
                <a:gd name="connsiteX135" fmla="*/ 5508 w 10030"/>
                <a:gd name="connsiteY135" fmla="*/ 6326 h 10000"/>
                <a:gd name="connsiteX136" fmla="*/ 5701 w 10030"/>
                <a:gd name="connsiteY136" fmla="*/ 6226 h 10000"/>
                <a:gd name="connsiteX137" fmla="*/ 5834 w 10030"/>
                <a:gd name="connsiteY137" fmla="*/ 6170 h 10000"/>
                <a:gd name="connsiteX138" fmla="*/ 5876 w 10030"/>
                <a:gd name="connsiteY138" fmla="*/ 6158 h 10000"/>
                <a:gd name="connsiteX139" fmla="*/ 5950 w 10030"/>
                <a:gd name="connsiteY139" fmla="*/ 6255 h 10000"/>
                <a:gd name="connsiteX140" fmla="*/ 6027 w 10030"/>
                <a:gd name="connsiteY140" fmla="*/ 6355 h 10000"/>
                <a:gd name="connsiteX141" fmla="*/ 6112 w 10030"/>
                <a:gd name="connsiteY141" fmla="*/ 6455 h 10000"/>
                <a:gd name="connsiteX142" fmla="*/ 6199 w 10030"/>
                <a:gd name="connsiteY142" fmla="*/ 6569 h 10000"/>
                <a:gd name="connsiteX143" fmla="*/ 6271 w 10030"/>
                <a:gd name="connsiteY143" fmla="*/ 6683 h 10000"/>
                <a:gd name="connsiteX144" fmla="*/ 6348 w 10030"/>
                <a:gd name="connsiteY144" fmla="*/ 6798 h 10000"/>
                <a:gd name="connsiteX145" fmla="*/ 6421 w 10030"/>
                <a:gd name="connsiteY145" fmla="*/ 6910 h 10000"/>
                <a:gd name="connsiteX146" fmla="*/ 6497 w 10030"/>
                <a:gd name="connsiteY146" fmla="*/ 7038 h 10000"/>
                <a:gd name="connsiteX147" fmla="*/ 6492 w 10030"/>
                <a:gd name="connsiteY147" fmla="*/ 7464 h 10000"/>
                <a:gd name="connsiteX148" fmla="*/ 6460 w 10030"/>
                <a:gd name="connsiteY148" fmla="*/ 7865 h 10000"/>
                <a:gd name="connsiteX149" fmla="*/ 6421 w 10030"/>
                <a:gd name="connsiteY149" fmla="*/ 8279 h 10000"/>
                <a:gd name="connsiteX150" fmla="*/ 6388 w 10030"/>
                <a:gd name="connsiteY150" fmla="*/ 8649 h 10000"/>
                <a:gd name="connsiteX151" fmla="*/ 6336 w 10030"/>
                <a:gd name="connsiteY151" fmla="*/ 8519 h 10000"/>
                <a:gd name="connsiteX152" fmla="*/ 6281 w 10030"/>
                <a:gd name="connsiteY152" fmla="*/ 8391 h 10000"/>
                <a:gd name="connsiteX153" fmla="*/ 6234 w 10030"/>
                <a:gd name="connsiteY153" fmla="*/ 8263 h 10000"/>
                <a:gd name="connsiteX154" fmla="*/ 6189 w 10030"/>
                <a:gd name="connsiteY154" fmla="*/ 8146 h 10000"/>
                <a:gd name="connsiteX155" fmla="*/ 6136 w 10030"/>
                <a:gd name="connsiteY155" fmla="*/ 8020 h 10000"/>
                <a:gd name="connsiteX156" fmla="*/ 6088 w 10030"/>
                <a:gd name="connsiteY156" fmla="*/ 7907 h 10000"/>
                <a:gd name="connsiteX157" fmla="*/ 6035 w 10030"/>
                <a:gd name="connsiteY157" fmla="*/ 7795 h 10000"/>
                <a:gd name="connsiteX158" fmla="*/ 5973 w 10030"/>
                <a:gd name="connsiteY158" fmla="*/ 7694 h 10000"/>
                <a:gd name="connsiteX159" fmla="*/ 6022 w 10030"/>
                <a:gd name="connsiteY159" fmla="*/ 7694 h 10000"/>
                <a:gd name="connsiteX160" fmla="*/ 6071 w 10030"/>
                <a:gd name="connsiteY160" fmla="*/ 7738 h 10000"/>
                <a:gd name="connsiteX161" fmla="*/ 6119 w 10030"/>
                <a:gd name="connsiteY161" fmla="*/ 7808 h 10000"/>
                <a:gd name="connsiteX162" fmla="*/ 6161 w 10030"/>
                <a:gd name="connsiteY162" fmla="*/ 7895 h 10000"/>
                <a:gd name="connsiteX163" fmla="*/ 6212 w 10030"/>
                <a:gd name="connsiteY163" fmla="*/ 7980 h 10000"/>
                <a:gd name="connsiteX164" fmla="*/ 6259 w 10030"/>
                <a:gd name="connsiteY164" fmla="*/ 8007 h 10000"/>
                <a:gd name="connsiteX165" fmla="*/ 6306 w 10030"/>
                <a:gd name="connsiteY165" fmla="*/ 8007 h 10000"/>
                <a:gd name="connsiteX166" fmla="*/ 6360 w 10030"/>
                <a:gd name="connsiteY166" fmla="*/ 7950 h 10000"/>
                <a:gd name="connsiteX167" fmla="*/ 6314 w 10030"/>
                <a:gd name="connsiteY167" fmla="*/ 7753 h 10000"/>
                <a:gd name="connsiteX168" fmla="*/ 6253 w 10030"/>
                <a:gd name="connsiteY168" fmla="*/ 7566 h 10000"/>
                <a:gd name="connsiteX169" fmla="*/ 6189 w 10030"/>
                <a:gd name="connsiteY169" fmla="*/ 7410 h 10000"/>
                <a:gd name="connsiteX170" fmla="*/ 6112 w 10030"/>
                <a:gd name="connsiteY170" fmla="*/ 7239 h 10000"/>
                <a:gd name="connsiteX171" fmla="*/ 6035 w 10030"/>
                <a:gd name="connsiteY171" fmla="*/ 7095 h 10000"/>
                <a:gd name="connsiteX172" fmla="*/ 5950 w 10030"/>
                <a:gd name="connsiteY172" fmla="*/ 6967 h 10000"/>
                <a:gd name="connsiteX173" fmla="*/ 5866 w 10030"/>
                <a:gd name="connsiteY173" fmla="*/ 6854 h 10000"/>
                <a:gd name="connsiteX174" fmla="*/ 5784 w 10030"/>
                <a:gd name="connsiteY174" fmla="*/ 6753 h 10000"/>
                <a:gd name="connsiteX175" fmla="*/ 5839 w 10030"/>
                <a:gd name="connsiteY175" fmla="*/ 6766 h 10000"/>
                <a:gd name="connsiteX176" fmla="*/ 5895 w 10030"/>
                <a:gd name="connsiteY176" fmla="*/ 6781 h 10000"/>
                <a:gd name="connsiteX177" fmla="*/ 5950 w 10030"/>
                <a:gd name="connsiteY177" fmla="*/ 6811 h 10000"/>
                <a:gd name="connsiteX178" fmla="*/ 6005 w 10030"/>
                <a:gd name="connsiteY178" fmla="*/ 6854 h 10000"/>
                <a:gd name="connsiteX179" fmla="*/ 6064 w 10030"/>
                <a:gd name="connsiteY179" fmla="*/ 6881 h 10000"/>
                <a:gd name="connsiteX180" fmla="*/ 6119 w 10030"/>
                <a:gd name="connsiteY180" fmla="*/ 6925 h 10000"/>
                <a:gd name="connsiteX181" fmla="*/ 6167 w 10030"/>
                <a:gd name="connsiteY181" fmla="*/ 6981 h 10000"/>
                <a:gd name="connsiteX182" fmla="*/ 6218 w 10030"/>
                <a:gd name="connsiteY182" fmla="*/ 7038 h 10000"/>
                <a:gd name="connsiteX183" fmla="*/ 6246 w 10030"/>
                <a:gd name="connsiteY183" fmla="*/ 7053 h 10000"/>
                <a:gd name="connsiteX184" fmla="*/ 6271 w 10030"/>
                <a:gd name="connsiteY184" fmla="*/ 7108 h 10000"/>
                <a:gd name="connsiteX185" fmla="*/ 6301 w 10030"/>
                <a:gd name="connsiteY185" fmla="*/ 7178 h 10000"/>
                <a:gd name="connsiteX186" fmla="*/ 6320 w 10030"/>
                <a:gd name="connsiteY186" fmla="*/ 7225 h 10000"/>
                <a:gd name="connsiteX187" fmla="*/ 6348 w 10030"/>
                <a:gd name="connsiteY187" fmla="*/ 7296 h 10000"/>
                <a:gd name="connsiteX188" fmla="*/ 6375 w 10030"/>
                <a:gd name="connsiteY188" fmla="*/ 7310 h 10000"/>
                <a:gd name="connsiteX189" fmla="*/ 6403 w 10030"/>
                <a:gd name="connsiteY189" fmla="*/ 7296 h 10000"/>
                <a:gd name="connsiteX190" fmla="*/ 6441 w 10030"/>
                <a:gd name="connsiteY190" fmla="*/ 7225 h 10000"/>
                <a:gd name="connsiteX191" fmla="*/ 6393 w 10030"/>
                <a:gd name="connsiteY191" fmla="*/ 7082 h 10000"/>
                <a:gd name="connsiteX192" fmla="*/ 6336 w 10030"/>
                <a:gd name="connsiteY192" fmla="*/ 6967 h 10000"/>
                <a:gd name="connsiteX193" fmla="*/ 6271 w 10030"/>
                <a:gd name="connsiteY193" fmla="*/ 6869 h 10000"/>
                <a:gd name="connsiteX194" fmla="*/ 6212 w 10030"/>
                <a:gd name="connsiteY194" fmla="*/ 6781 h 10000"/>
                <a:gd name="connsiteX195" fmla="*/ 6136 w 10030"/>
                <a:gd name="connsiteY195" fmla="*/ 6711 h 10000"/>
                <a:gd name="connsiteX196" fmla="*/ 6071 w 10030"/>
                <a:gd name="connsiteY196" fmla="*/ 6669 h 10000"/>
                <a:gd name="connsiteX197" fmla="*/ 5995 w 10030"/>
                <a:gd name="connsiteY197" fmla="*/ 6597 h 10000"/>
                <a:gd name="connsiteX198" fmla="*/ 5925 w 10030"/>
                <a:gd name="connsiteY198" fmla="*/ 6551 h 10000"/>
                <a:gd name="connsiteX199" fmla="*/ 5882 w 10030"/>
                <a:gd name="connsiteY199" fmla="*/ 6511 h 10000"/>
                <a:gd name="connsiteX200" fmla="*/ 5834 w 10030"/>
                <a:gd name="connsiteY200" fmla="*/ 6496 h 10000"/>
                <a:gd name="connsiteX201" fmla="*/ 5791 w 10030"/>
                <a:gd name="connsiteY201" fmla="*/ 6496 h 10000"/>
                <a:gd name="connsiteX202" fmla="*/ 5755 w 10030"/>
                <a:gd name="connsiteY202" fmla="*/ 6569 h 10000"/>
                <a:gd name="connsiteX203" fmla="*/ 5755 w 10030"/>
                <a:gd name="connsiteY203" fmla="*/ 6610 h 10000"/>
                <a:gd name="connsiteX204" fmla="*/ 5762 w 10030"/>
                <a:gd name="connsiteY204" fmla="*/ 6669 h 10000"/>
                <a:gd name="connsiteX205" fmla="*/ 5767 w 10030"/>
                <a:gd name="connsiteY205" fmla="*/ 6698 h 10000"/>
                <a:gd name="connsiteX206" fmla="*/ 5784 w 10030"/>
                <a:gd name="connsiteY206" fmla="*/ 6724 h 10000"/>
                <a:gd name="connsiteX207" fmla="*/ 5737 w 10030"/>
                <a:gd name="connsiteY207" fmla="*/ 6766 h 10000"/>
                <a:gd name="connsiteX208" fmla="*/ 5676 w 10030"/>
                <a:gd name="connsiteY208" fmla="*/ 6781 h 10000"/>
                <a:gd name="connsiteX209" fmla="*/ 5636 w 10030"/>
                <a:gd name="connsiteY209" fmla="*/ 6811 h 10000"/>
                <a:gd name="connsiteX210" fmla="*/ 5631 w 10030"/>
                <a:gd name="connsiteY210" fmla="*/ 6941 h 10000"/>
                <a:gd name="connsiteX211" fmla="*/ 5688 w 10030"/>
                <a:gd name="connsiteY211" fmla="*/ 6995 h 10000"/>
                <a:gd name="connsiteX212" fmla="*/ 5743 w 10030"/>
                <a:gd name="connsiteY212" fmla="*/ 7038 h 10000"/>
                <a:gd name="connsiteX213" fmla="*/ 5796 w 10030"/>
                <a:gd name="connsiteY213" fmla="*/ 7095 h 10000"/>
                <a:gd name="connsiteX214" fmla="*/ 5857 w 10030"/>
                <a:gd name="connsiteY214" fmla="*/ 7123 h 10000"/>
                <a:gd name="connsiteX215" fmla="*/ 5906 w 10030"/>
                <a:gd name="connsiteY215" fmla="*/ 7178 h 10000"/>
                <a:gd name="connsiteX216" fmla="*/ 5967 w 10030"/>
                <a:gd name="connsiteY216" fmla="*/ 7239 h 10000"/>
                <a:gd name="connsiteX217" fmla="*/ 6017 w 10030"/>
                <a:gd name="connsiteY217" fmla="*/ 7325 h 10000"/>
                <a:gd name="connsiteX218" fmla="*/ 6064 w 10030"/>
                <a:gd name="connsiteY218" fmla="*/ 7410 h 10000"/>
                <a:gd name="connsiteX219" fmla="*/ 6022 w 10030"/>
                <a:gd name="connsiteY219" fmla="*/ 7423 h 10000"/>
                <a:gd name="connsiteX220" fmla="*/ 5973 w 10030"/>
                <a:gd name="connsiteY220" fmla="*/ 7423 h 10000"/>
                <a:gd name="connsiteX221" fmla="*/ 5931 w 10030"/>
                <a:gd name="connsiteY221" fmla="*/ 7410 h 10000"/>
                <a:gd name="connsiteX222" fmla="*/ 5882 w 10030"/>
                <a:gd name="connsiteY222" fmla="*/ 7367 h 10000"/>
                <a:gd name="connsiteX223" fmla="*/ 5834 w 10030"/>
                <a:gd name="connsiteY223" fmla="*/ 7339 h 10000"/>
                <a:gd name="connsiteX224" fmla="*/ 5784 w 10030"/>
                <a:gd name="connsiteY224" fmla="*/ 7325 h 10000"/>
                <a:gd name="connsiteX225" fmla="*/ 5743 w 10030"/>
                <a:gd name="connsiteY225" fmla="*/ 7353 h 10000"/>
                <a:gd name="connsiteX226" fmla="*/ 5694 w 10030"/>
                <a:gd name="connsiteY226" fmla="*/ 7410 h 10000"/>
                <a:gd name="connsiteX227" fmla="*/ 5712 w 10030"/>
                <a:gd name="connsiteY227" fmla="*/ 7580 h 10000"/>
                <a:gd name="connsiteX228" fmla="*/ 5755 w 10030"/>
                <a:gd name="connsiteY228" fmla="*/ 7738 h 10000"/>
                <a:gd name="connsiteX229" fmla="*/ 5802 w 10030"/>
                <a:gd name="connsiteY229" fmla="*/ 7850 h 10000"/>
                <a:gd name="connsiteX230" fmla="*/ 5866 w 10030"/>
                <a:gd name="connsiteY230" fmla="*/ 7963 h 10000"/>
                <a:gd name="connsiteX231" fmla="*/ 5925 w 10030"/>
                <a:gd name="connsiteY231" fmla="*/ 8078 h 10000"/>
                <a:gd name="connsiteX232" fmla="*/ 5989 w 10030"/>
                <a:gd name="connsiteY232" fmla="*/ 8206 h 10000"/>
                <a:gd name="connsiteX233" fmla="*/ 6035 w 10030"/>
                <a:gd name="connsiteY233" fmla="*/ 8376 h 10000"/>
                <a:gd name="connsiteX234" fmla="*/ 6076 w 10030"/>
                <a:gd name="connsiteY234" fmla="*/ 8547 h 10000"/>
                <a:gd name="connsiteX235" fmla="*/ 5967 w 10030"/>
                <a:gd name="connsiteY235" fmla="*/ 8606 h 10000"/>
                <a:gd name="connsiteX236" fmla="*/ 5845 w 10030"/>
                <a:gd name="connsiteY236" fmla="*/ 8664 h 10000"/>
                <a:gd name="connsiteX237" fmla="*/ 5737 w 10030"/>
                <a:gd name="connsiteY237" fmla="*/ 8750 h 10000"/>
                <a:gd name="connsiteX238" fmla="*/ 5626 w 10030"/>
                <a:gd name="connsiteY238" fmla="*/ 8835 h 10000"/>
                <a:gd name="connsiteX239" fmla="*/ 5514 w 10030"/>
                <a:gd name="connsiteY239" fmla="*/ 8920 h 10000"/>
                <a:gd name="connsiteX240" fmla="*/ 5397 w 10030"/>
                <a:gd name="connsiteY240" fmla="*/ 8977 h 10000"/>
                <a:gd name="connsiteX241" fmla="*/ 5281 w 10030"/>
                <a:gd name="connsiteY241" fmla="*/ 9033 h 10000"/>
                <a:gd name="connsiteX242" fmla="*/ 5170 w 10030"/>
                <a:gd name="connsiteY242" fmla="*/ 9048 h 10000"/>
                <a:gd name="connsiteX243" fmla="*/ 5192 w 10030"/>
                <a:gd name="connsiteY243" fmla="*/ 8693 h 10000"/>
                <a:gd name="connsiteX244" fmla="*/ 5203 w 10030"/>
                <a:gd name="connsiteY244" fmla="*/ 8292 h 10000"/>
                <a:gd name="connsiteX245" fmla="*/ 5192 w 10030"/>
                <a:gd name="connsiteY245" fmla="*/ 7907 h 10000"/>
                <a:gd name="connsiteX246" fmla="*/ 5170 w 10030"/>
                <a:gd name="connsiteY246" fmla="*/ 7551 h 10000"/>
                <a:gd name="connsiteX247" fmla="*/ 5136 w 10030"/>
                <a:gd name="connsiteY247" fmla="*/ 7437 h 10000"/>
                <a:gd name="connsiteX248" fmla="*/ 5107 w 10030"/>
                <a:gd name="connsiteY248" fmla="*/ 7310 h 10000"/>
                <a:gd name="connsiteX249" fmla="*/ 5072 w 10030"/>
                <a:gd name="connsiteY249" fmla="*/ 7194 h 10000"/>
                <a:gd name="connsiteX250" fmla="*/ 5017 w 10030"/>
                <a:gd name="connsiteY250" fmla="*/ 7151 h 10000"/>
                <a:gd name="connsiteX251" fmla="*/ 4960 w 10030"/>
                <a:gd name="connsiteY251" fmla="*/ 7394 h 10000"/>
                <a:gd name="connsiteX252" fmla="*/ 4926 w 10030"/>
                <a:gd name="connsiteY252" fmla="*/ 7639 h 10000"/>
                <a:gd name="connsiteX253" fmla="*/ 4888 w 10030"/>
                <a:gd name="connsiteY253" fmla="*/ 7879 h 10000"/>
                <a:gd name="connsiteX254" fmla="*/ 4825 w 10030"/>
                <a:gd name="connsiteY254" fmla="*/ 8106 h 10000"/>
                <a:gd name="connsiteX255" fmla="*/ 4586 w 10030"/>
                <a:gd name="connsiteY255" fmla="*/ 7151 h 10000"/>
                <a:gd name="connsiteX256" fmla="*/ 4514 w 10030"/>
                <a:gd name="connsiteY256" fmla="*/ 7151 h 10000"/>
                <a:gd name="connsiteX257" fmla="*/ 4514 w 10030"/>
                <a:gd name="connsiteY257" fmla="*/ 7310 h 10000"/>
                <a:gd name="connsiteX258" fmla="*/ 4565 w 10030"/>
                <a:gd name="connsiteY258" fmla="*/ 7480 h 10000"/>
                <a:gd name="connsiteX259" fmla="*/ 4606 w 10030"/>
                <a:gd name="connsiteY259" fmla="*/ 7666 h 10000"/>
                <a:gd name="connsiteX260" fmla="*/ 4639 w 10030"/>
                <a:gd name="connsiteY260" fmla="*/ 7850 h 10000"/>
                <a:gd name="connsiteX261" fmla="*/ 4676 w 10030"/>
                <a:gd name="connsiteY261" fmla="*/ 8050 h 10000"/>
                <a:gd name="connsiteX262" fmla="*/ 4706 w 10030"/>
                <a:gd name="connsiteY262" fmla="*/ 8221 h 10000"/>
                <a:gd name="connsiteX263" fmla="*/ 4738 w 10030"/>
                <a:gd name="connsiteY263" fmla="*/ 8418 h 10000"/>
                <a:gd name="connsiteX264" fmla="*/ 4758 w 10030"/>
                <a:gd name="connsiteY264" fmla="*/ 8635 h 10000"/>
                <a:gd name="connsiteX265" fmla="*/ 4780 w 10030"/>
                <a:gd name="connsiteY265" fmla="*/ 8835 h 10000"/>
                <a:gd name="connsiteX266" fmla="*/ 4833 w 10030"/>
                <a:gd name="connsiteY266" fmla="*/ 8805 h 10000"/>
                <a:gd name="connsiteX267" fmla="*/ 4883 w 10030"/>
                <a:gd name="connsiteY267" fmla="*/ 8723 h 10000"/>
                <a:gd name="connsiteX268" fmla="*/ 4920 w 10030"/>
                <a:gd name="connsiteY268" fmla="*/ 8635 h 10000"/>
                <a:gd name="connsiteX269" fmla="*/ 4954 w 10030"/>
                <a:gd name="connsiteY269" fmla="*/ 8534 h 10000"/>
                <a:gd name="connsiteX270" fmla="*/ 4977 w 10030"/>
                <a:gd name="connsiteY270" fmla="*/ 8418 h 10000"/>
                <a:gd name="connsiteX271" fmla="*/ 5007 w 10030"/>
                <a:gd name="connsiteY271" fmla="*/ 8292 h 10000"/>
                <a:gd name="connsiteX272" fmla="*/ 5026 w 10030"/>
                <a:gd name="connsiteY272" fmla="*/ 8178 h 10000"/>
                <a:gd name="connsiteX273" fmla="*/ 5048 w 10030"/>
                <a:gd name="connsiteY273" fmla="*/ 8066 h 10000"/>
                <a:gd name="connsiteX274" fmla="*/ 5072 w 10030"/>
                <a:gd name="connsiteY274" fmla="*/ 8178 h 10000"/>
                <a:gd name="connsiteX275" fmla="*/ 5061 w 10030"/>
                <a:gd name="connsiteY275" fmla="*/ 8432 h 10000"/>
                <a:gd name="connsiteX276" fmla="*/ 5032 w 10030"/>
                <a:gd name="connsiteY276" fmla="*/ 8705 h 10000"/>
                <a:gd name="connsiteX277" fmla="*/ 5007 w 10030"/>
                <a:gd name="connsiteY277" fmla="*/ 8948 h 10000"/>
                <a:gd name="connsiteX278" fmla="*/ 4960 w 10030"/>
                <a:gd name="connsiteY278" fmla="*/ 9205 h 10000"/>
                <a:gd name="connsiteX279" fmla="*/ 4920 w 10030"/>
                <a:gd name="connsiteY279" fmla="*/ 9459 h 10000"/>
                <a:gd name="connsiteX280" fmla="*/ 4878 w 10030"/>
                <a:gd name="connsiteY280" fmla="*/ 9703 h 10000"/>
                <a:gd name="connsiteX281" fmla="*/ 5096 w 10030"/>
                <a:gd name="connsiteY281" fmla="*/ 9861 h 10000"/>
                <a:gd name="connsiteX282" fmla="*/ 5113 w 10030"/>
                <a:gd name="connsiteY282" fmla="*/ 9673 h 10000"/>
                <a:gd name="connsiteX283" fmla="*/ 5136 w 10030"/>
                <a:gd name="connsiteY283" fmla="*/ 9516 h 10000"/>
                <a:gd name="connsiteX284" fmla="*/ 5262 w 10030"/>
                <a:gd name="connsiteY284" fmla="*/ 9474 h 10000"/>
                <a:gd name="connsiteX285" fmla="*/ 5397 w 10030"/>
                <a:gd name="connsiteY285" fmla="*/ 9389 h 10000"/>
                <a:gd name="connsiteX286" fmla="*/ 5530 w 10030"/>
                <a:gd name="connsiteY286" fmla="*/ 9304 h 10000"/>
                <a:gd name="connsiteX287" fmla="*/ 5664 w 10030"/>
                <a:gd name="connsiteY287" fmla="*/ 9233 h 10000"/>
                <a:gd name="connsiteX288" fmla="*/ 5796 w 10030"/>
                <a:gd name="connsiteY288" fmla="*/ 9148 h 10000"/>
                <a:gd name="connsiteX289" fmla="*/ 5925 w 10030"/>
                <a:gd name="connsiteY289" fmla="*/ 9063 h 10000"/>
                <a:gd name="connsiteX290" fmla="*/ 6059 w 10030"/>
                <a:gd name="connsiteY290" fmla="*/ 8977 h 10000"/>
                <a:gd name="connsiteX291" fmla="*/ 6189 w 10030"/>
                <a:gd name="connsiteY291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8773 w 10030"/>
                <a:gd name="connsiteY27" fmla="*/ 2808 h 10000"/>
                <a:gd name="connsiteX28" fmla="*/ 9643 w 10030"/>
                <a:gd name="connsiteY28" fmla="*/ 3765 h 10000"/>
                <a:gd name="connsiteX29" fmla="*/ 9827 w 10030"/>
                <a:gd name="connsiteY29" fmla="*/ 3778 h 10000"/>
                <a:gd name="connsiteX30" fmla="*/ 10000 w 10030"/>
                <a:gd name="connsiteY30" fmla="*/ 3703 h 10000"/>
                <a:gd name="connsiteX31" fmla="*/ 9134 w 10030"/>
                <a:gd name="connsiteY31" fmla="*/ 2763 h 10000"/>
                <a:gd name="connsiteX32" fmla="*/ 9011 w 10030"/>
                <a:gd name="connsiteY32" fmla="*/ 2593 h 10000"/>
                <a:gd name="connsiteX33" fmla="*/ 8959 w 10030"/>
                <a:gd name="connsiteY33" fmla="*/ 2478 h 10000"/>
                <a:gd name="connsiteX34" fmla="*/ 8913 w 10030"/>
                <a:gd name="connsiteY34" fmla="*/ 2351 h 10000"/>
                <a:gd name="connsiteX35" fmla="*/ 8936 w 10030"/>
                <a:gd name="connsiteY35" fmla="*/ 2295 h 10000"/>
                <a:gd name="connsiteX36" fmla="*/ 8954 w 10030"/>
                <a:gd name="connsiteY36" fmla="*/ 2238 h 10000"/>
                <a:gd name="connsiteX37" fmla="*/ 8973 w 10030"/>
                <a:gd name="connsiteY37" fmla="*/ 2168 h 10000"/>
                <a:gd name="connsiteX38" fmla="*/ 8990 w 10030"/>
                <a:gd name="connsiteY38" fmla="*/ 2112 h 10000"/>
                <a:gd name="connsiteX39" fmla="*/ 9040 w 10030"/>
                <a:gd name="connsiteY39" fmla="*/ 1753 h 10000"/>
                <a:gd name="connsiteX40" fmla="*/ 9059 w 10030"/>
                <a:gd name="connsiteY40" fmla="*/ 1397 h 10000"/>
                <a:gd name="connsiteX41" fmla="*/ 9059 w 10030"/>
                <a:gd name="connsiteY41" fmla="*/ 1042 h 10000"/>
                <a:gd name="connsiteX42" fmla="*/ 9048 w 10030"/>
                <a:gd name="connsiteY42" fmla="*/ 685 h 10000"/>
                <a:gd name="connsiteX43" fmla="*/ 9011 w 10030"/>
                <a:gd name="connsiteY43" fmla="*/ 330 h 10000"/>
                <a:gd name="connsiteX44" fmla="*/ 8954 w 10030"/>
                <a:gd name="connsiteY44" fmla="*/ 0 h 10000"/>
                <a:gd name="connsiteX45" fmla="*/ 8436 w 10030"/>
                <a:gd name="connsiteY45" fmla="*/ 1925 h 10000"/>
                <a:gd name="connsiteX46" fmla="*/ 8293 w 10030"/>
                <a:gd name="connsiteY46" fmla="*/ 1955 h 10000"/>
                <a:gd name="connsiteX47" fmla="*/ 8161 w 10030"/>
                <a:gd name="connsiteY47" fmla="*/ 2025 h 10000"/>
                <a:gd name="connsiteX48" fmla="*/ 8029 w 10030"/>
                <a:gd name="connsiteY48" fmla="*/ 2112 h 10000"/>
                <a:gd name="connsiteX49" fmla="*/ 7902 w 10030"/>
                <a:gd name="connsiteY49" fmla="*/ 2195 h 10000"/>
                <a:gd name="connsiteX50" fmla="*/ 7778 w 10030"/>
                <a:gd name="connsiteY50" fmla="*/ 2337 h 10000"/>
                <a:gd name="connsiteX51" fmla="*/ 6514 w 10030"/>
                <a:gd name="connsiteY51" fmla="*/ 6569 h 10000"/>
                <a:gd name="connsiteX52" fmla="*/ 6388 w 10030"/>
                <a:gd name="connsiteY52" fmla="*/ 6439 h 10000"/>
                <a:gd name="connsiteX53" fmla="*/ 6281 w 10030"/>
                <a:gd name="connsiteY53" fmla="*/ 6371 h 10000"/>
                <a:gd name="connsiteX54" fmla="*/ 6189 w 10030"/>
                <a:gd name="connsiteY54" fmla="*/ 6284 h 10000"/>
                <a:gd name="connsiteX55" fmla="*/ 6088 w 10030"/>
                <a:gd name="connsiteY55" fmla="*/ 6185 h 10000"/>
                <a:gd name="connsiteX56" fmla="*/ 6000 w 10030"/>
                <a:gd name="connsiteY56" fmla="*/ 6100 h 10000"/>
                <a:gd name="connsiteX57" fmla="*/ 5937 w 10030"/>
                <a:gd name="connsiteY57" fmla="*/ 6000 h 10000"/>
                <a:gd name="connsiteX58" fmla="*/ 5906 w 10030"/>
                <a:gd name="connsiteY58" fmla="*/ 5886 h 10000"/>
                <a:gd name="connsiteX59" fmla="*/ 5784 w 10030"/>
                <a:gd name="connsiteY59" fmla="*/ 5928 h 10000"/>
                <a:gd name="connsiteX60" fmla="*/ 5586 w 10030"/>
                <a:gd name="connsiteY60" fmla="*/ 6013 h 10000"/>
                <a:gd name="connsiteX61" fmla="*/ 5338 w 10030"/>
                <a:gd name="connsiteY61" fmla="*/ 6100 h 10000"/>
                <a:gd name="connsiteX62" fmla="*/ 5042 w 10030"/>
                <a:gd name="connsiteY62" fmla="*/ 6226 h 10000"/>
                <a:gd name="connsiteX63" fmla="*/ 4700 w 10030"/>
                <a:gd name="connsiteY63" fmla="*/ 6355 h 10000"/>
                <a:gd name="connsiteX64" fmla="*/ 4336 w 10030"/>
                <a:gd name="connsiteY64" fmla="*/ 6483 h 10000"/>
                <a:gd name="connsiteX65" fmla="*/ 3961 w 10030"/>
                <a:gd name="connsiteY65" fmla="*/ 6637 h 10000"/>
                <a:gd name="connsiteX66" fmla="*/ 3579 w 10030"/>
                <a:gd name="connsiteY66" fmla="*/ 6781 h 10000"/>
                <a:gd name="connsiteX67" fmla="*/ 3201 w 10030"/>
                <a:gd name="connsiteY67" fmla="*/ 6925 h 10000"/>
                <a:gd name="connsiteX68" fmla="*/ 2849 w 10030"/>
                <a:gd name="connsiteY68" fmla="*/ 7082 h 10000"/>
                <a:gd name="connsiteX69" fmla="*/ 2515 w 10030"/>
                <a:gd name="connsiteY69" fmla="*/ 7208 h 10000"/>
                <a:gd name="connsiteX70" fmla="*/ 2211 w 10030"/>
                <a:gd name="connsiteY70" fmla="*/ 7325 h 10000"/>
                <a:gd name="connsiteX71" fmla="*/ 1964 w 10030"/>
                <a:gd name="connsiteY71" fmla="*/ 7423 h 10000"/>
                <a:gd name="connsiteX72" fmla="*/ 1773 w 10030"/>
                <a:gd name="connsiteY72" fmla="*/ 7480 h 10000"/>
                <a:gd name="connsiteX73" fmla="*/ 1646 w 10030"/>
                <a:gd name="connsiteY73" fmla="*/ 7538 h 10000"/>
                <a:gd name="connsiteX74" fmla="*/ 1607 w 10030"/>
                <a:gd name="connsiteY74" fmla="*/ 7551 h 10000"/>
                <a:gd name="connsiteX75" fmla="*/ 1507 w 10030"/>
                <a:gd name="connsiteY75" fmla="*/ 7480 h 10000"/>
                <a:gd name="connsiteX76" fmla="*/ 1410 w 10030"/>
                <a:gd name="connsiteY76" fmla="*/ 7410 h 10000"/>
                <a:gd name="connsiteX77" fmla="*/ 1324 w 10030"/>
                <a:gd name="connsiteY77" fmla="*/ 7339 h 10000"/>
                <a:gd name="connsiteX78" fmla="*/ 1225 w 10030"/>
                <a:gd name="connsiteY78" fmla="*/ 7254 h 10000"/>
                <a:gd name="connsiteX79" fmla="*/ 1127 w 10030"/>
                <a:gd name="connsiteY79" fmla="*/ 7178 h 10000"/>
                <a:gd name="connsiteX80" fmla="*/ 1028 w 10030"/>
                <a:gd name="connsiteY80" fmla="*/ 7095 h 10000"/>
                <a:gd name="connsiteX81" fmla="*/ 938 w 10030"/>
                <a:gd name="connsiteY81" fmla="*/ 7024 h 10000"/>
                <a:gd name="connsiteX82" fmla="*/ 844 w 10030"/>
                <a:gd name="connsiteY82" fmla="*/ 6941 h 10000"/>
                <a:gd name="connsiteX83" fmla="*/ 746 w 10030"/>
                <a:gd name="connsiteY83" fmla="*/ 6869 h 10000"/>
                <a:gd name="connsiteX84" fmla="*/ 646 w 10030"/>
                <a:gd name="connsiteY84" fmla="*/ 6798 h 10000"/>
                <a:gd name="connsiteX85" fmla="*/ 556 w 10030"/>
                <a:gd name="connsiteY85" fmla="*/ 6711 h 10000"/>
                <a:gd name="connsiteX86" fmla="*/ 456 w 10030"/>
                <a:gd name="connsiteY86" fmla="*/ 6653 h 10000"/>
                <a:gd name="connsiteX87" fmla="*/ 359 w 10030"/>
                <a:gd name="connsiteY87" fmla="*/ 6582 h 10000"/>
                <a:gd name="connsiteX88" fmla="*/ 262 w 10030"/>
                <a:gd name="connsiteY88" fmla="*/ 6511 h 10000"/>
                <a:gd name="connsiteX89" fmla="*/ 162 w 10030"/>
                <a:gd name="connsiteY89" fmla="*/ 6455 h 10000"/>
                <a:gd name="connsiteX90" fmla="*/ 65 w 10030"/>
                <a:gd name="connsiteY90" fmla="*/ 6385 h 10000"/>
                <a:gd name="connsiteX91" fmla="*/ 0 w 10030"/>
                <a:gd name="connsiteY91" fmla="*/ 6551 h 10000"/>
                <a:gd name="connsiteX92" fmla="*/ 15 w 10030"/>
                <a:gd name="connsiteY92" fmla="*/ 6582 h 10000"/>
                <a:gd name="connsiteX93" fmla="*/ 56 w 10030"/>
                <a:gd name="connsiteY93" fmla="*/ 6637 h 10000"/>
                <a:gd name="connsiteX94" fmla="*/ 126 w 10030"/>
                <a:gd name="connsiteY94" fmla="*/ 6698 h 10000"/>
                <a:gd name="connsiteX95" fmla="*/ 211 w 10030"/>
                <a:gd name="connsiteY95" fmla="*/ 6781 h 10000"/>
                <a:gd name="connsiteX96" fmla="*/ 316 w 10030"/>
                <a:gd name="connsiteY96" fmla="*/ 6869 h 10000"/>
                <a:gd name="connsiteX97" fmla="*/ 433 w 10030"/>
                <a:gd name="connsiteY97" fmla="*/ 6967 h 10000"/>
                <a:gd name="connsiteX98" fmla="*/ 543 w 10030"/>
                <a:gd name="connsiteY98" fmla="*/ 7082 h 10000"/>
                <a:gd name="connsiteX99" fmla="*/ 664 w 10030"/>
                <a:gd name="connsiteY99" fmla="*/ 7178 h 10000"/>
                <a:gd name="connsiteX100" fmla="*/ 787 w 10030"/>
                <a:gd name="connsiteY100" fmla="*/ 7296 h 10000"/>
                <a:gd name="connsiteX101" fmla="*/ 899 w 10030"/>
                <a:gd name="connsiteY101" fmla="*/ 7394 h 10000"/>
                <a:gd name="connsiteX102" fmla="*/ 1017 w 10030"/>
                <a:gd name="connsiteY102" fmla="*/ 7480 h 10000"/>
                <a:gd name="connsiteX103" fmla="*/ 1114 w 10030"/>
                <a:gd name="connsiteY103" fmla="*/ 7566 h 10000"/>
                <a:gd name="connsiteX104" fmla="*/ 1192 w 10030"/>
                <a:gd name="connsiteY104" fmla="*/ 7653 h 10000"/>
                <a:gd name="connsiteX105" fmla="*/ 1258 w 10030"/>
                <a:gd name="connsiteY105" fmla="*/ 7694 h 10000"/>
                <a:gd name="connsiteX106" fmla="*/ 1305 w 10030"/>
                <a:gd name="connsiteY106" fmla="*/ 7738 h 10000"/>
                <a:gd name="connsiteX107" fmla="*/ 1318 w 10030"/>
                <a:gd name="connsiteY107" fmla="*/ 7753 h 10000"/>
                <a:gd name="connsiteX108" fmla="*/ 1310 w 10030"/>
                <a:gd name="connsiteY108" fmla="*/ 7753 h 10000"/>
                <a:gd name="connsiteX109" fmla="*/ 1284 w 10030"/>
                <a:gd name="connsiteY109" fmla="*/ 7766 h 10000"/>
                <a:gd name="connsiteX110" fmla="*/ 1258 w 10030"/>
                <a:gd name="connsiteY110" fmla="*/ 7795 h 10000"/>
                <a:gd name="connsiteX111" fmla="*/ 1225 w 10030"/>
                <a:gd name="connsiteY111" fmla="*/ 7836 h 10000"/>
                <a:gd name="connsiteX112" fmla="*/ 1181 w 10030"/>
                <a:gd name="connsiteY112" fmla="*/ 7865 h 10000"/>
                <a:gd name="connsiteX113" fmla="*/ 1144 w 10030"/>
                <a:gd name="connsiteY113" fmla="*/ 7907 h 10000"/>
                <a:gd name="connsiteX114" fmla="*/ 1114 w 10030"/>
                <a:gd name="connsiteY114" fmla="*/ 7950 h 10000"/>
                <a:gd name="connsiteX115" fmla="*/ 1083 w 10030"/>
                <a:gd name="connsiteY115" fmla="*/ 7993 h 10000"/>
                <a:gd name="connsiteX116" fmla="*/ 2973 w 10030"/>
                <a:gd name="connsiteY116" fmla="*/ 9944 h 10000"/>
                <a:gd name="connsiteX117" fmla="*/ 3014 w 10030"/>
                <a:gd name="connsiteY117" fmla="*/ 9987 h 10000"/>
                <a:gd name="connsiteX118" fmla="*/ 3042 w 10030"/>
                <a:gd name="connsiteY118" fmla="*/ 10000 h 10000"/>
                <a:gd name="connsiteX119" fmla="*/ 3075 w 10030"/>
                <a:gd name="connsiteY119" fmla="*/ 10000 h 10000"/>
                <a:gd name="connsiteX120" fmla="*/ 3114 w 10030"/>
                <a:gd name="connsiteY120" fmla="*/ 9928 h 10000"/>
                <a:gd name="connsiteX121" fmla="*/ 1491 w 10030"/>
                <a:gd name="connsiteY121" fmla="*/ 8106 h 10000"/>
                <a:gd name="connsiteX122" fmla="*/ 1601 w 10030"/>
                <a:gd name="connsiteY122" fmla="*/ 8050 h 10000"/>
                <a:gd name="connsiteX123" fmla="*/ 1788 w 10030"/>
                <a:gd name="connsiteY123" fmla="*/ 7963 h 10000"/>
                <a:gd name="connsiteX124" fmla="*/ 2036 w 10030"/>
                <a:gd name="connsiteY124" fmla="*/ 7836 h 10000"/>
                <a:gd name="connsiteX125" fmla="*/ 2334 w 10030"/>
                <a:gd name="connsiteY125" fmla="*/ 7694 h 10000"/>
                <a:gd name="connsiteX126" fmla="*/ 2672 w 10030"/>
                <a:gd name="connsiteY126" fmla="*/ 7551 h 10000"/>
                <a:gd name="connsiteX127" fmla="*/ 3042 w 10030"/>
                <a:gd name="connsiteY127" fmla="*/ 7394 h 10000"/>
                <a:gd name="connsiteX128" fmla="*/ 3435 w 10030"/>
                <a:gd name="connsiteY128" fmla="*/ 7208 h 10000"/>
                <a:gd name="connsiteX129" fmla="*/ 3822 w 10030"/>
                <a:gd name="connsiteY129" fmla="*/ 7038 h 10000"/>
                <a:gd name="connsiteX130" fmla="*/ 4216 w 10030"/>
                <a:gd name="connsiteY130" fmla="*/ 6881 h 10000"/>
                <a:gd name="connsiteX131" fmla="*/ 4586 w 10030"/>
                <a:gd name="connsiteY131" fmla="*/ 6711 h 10000"/>
                <a:gd name="connsiteX132" fmla="*/ 4932 w 10030"/>
                <a:gd name="connsiteY132" fmla="*/ 6569 h 10000"/>
                <a:gd name="connsiteX133" fmla="*/ 5241 w 10030"/>
                <a:gd name="connsiteY133" fmla="*/ 6426 h 10000"/>
                <a:gd name="connsiteX134" fmla="*/ 5508 w 10030"/>
                <a:gd name="connsiteY134" fmla="*/ 6326 h 10000"/>
                <a:gd name="connsiteX135" fmla="*/ 5701 w 10030"/>
                <a:gd name="connsiteY135" fmla="*/ 6226 h 10000"/>
                <a:gd name="connsiteX136" fmla="*/ 5834 w 10030"/>
                <a:gd name="connsiteY136" fmla="*/ 6170 h 10000"/>
                <a:gd name="connsiteX137" fmla="*/ 5876 w 10030"/>
                <a:gd name="connsiteY137" fmla="*/ 6158 h 10000"/>
                <a:gd name="connsiteX138" fmla="*/ 5950 w 10030"/>
                <a:gd name="connsiteY138" fmla="*/ 6255 h 10000"/>
                <a:gd name="connsiteX139" fmla="*/ 6027 w 10030"/>
                <a:gd name="connsiteY139" fmla="*/ 6355 h 10000"/>
                <a:gd name="connsiteX140" fmla="*/ 6112 w 10030"/>
                <a:gd name="connsiteY140" fmla="*/ 6455 h 10000"/>
                <a:gd name="connsiteX141" fmla="*/ 6199 w 10030"/>
                <a:gd name="connsiteY141" fmla="*/ 6569 h 10000"/>
                <a:gd name="connsiteX142" fmla="*/ 6271 w 10030"/>
                <a:gd name="connsiteY142" fmla="*/ 6683 h 10000"/>
                <a:gd name="connsiteX143" fmla="*/ 6348 w 10030"/>
                <a:gd name="connsiteY143" fmla="*/ 6798 h 10000"/>
                <a:gd name="connsiteX144" fmla="*/ 6421 w 10030"/>
                <a:gd name="connsiteY144" fmla="*/ 6910 h 10000"/>
                <a:gd name="connsiteX145" fmla="*/ 6497 w 10030"/>
                <a:gd name="connsiteY145" fmla="*/ 7038 h 10000"/>
                <a:gd name="connsiteX146" fmla="*/ 6492 w 10030"/>
                <a:gd name="connsiteY146" fmla="*/ 7464 h 10000"/>
                <a:gd name="connsiteX147" fmla="*/ 6460 w 10030"/>
                <a:gd name="connsiteY147" fmla="*/ 7865 h 10000"/>
                <a:gd name="connsiteX148" fmla="*/ 6421 w 10030"/>
                <a:gd name="connsiteY148" fmla="*/ 8279 h 10000"/>
                <a:gd name="connsiteX149" fmla="*/ 6388 w 10030"/>
                <a:gd name="connsiteY149" fmla="*/ 8649 h 10000"/>
                <a:gd name="connsiteX150" fmla="*/ 6336 w 10030"/>
                <a:gd name="connsiteY150" fmla="*/ 8519 h 10000"/>
                <a:gd name="connsiteX151" fmla="*/ 6281 w 10030"/>
                <a:gd name="connsiteY151" fmla="*/ 8391 h 10000"/>
                <a:gd name="connsiteX152" fmla="*/ 6234 w 10030"/>
                <a:gd name="connsiteY152" fmla="*/ 8263 h 10000"/>
                <a:gd name="connsiteX153" fmla="*/ 6189 w 10030"/>
                <a:gd name="connsiteY153" fmla="*/ 8146 h 10000"/>
                <a:gd name="connsiteX154" fmla="*/ 6136 w 10030"/>
                <a:gd name="connsiteY154" fmla="*/ 8020 h 10000"/>
                <a:gd name="connsiteX155" fmla="*/ 6088 w 10030"/>
                <a:gd name="connsiteY155" fmla="*/ 7907 h 10000"/>
                <a:gd name="connsiteX156" fmla="*/ 6035 w 10030"/>
                <a:gd name="connsiteY156" fmla="*/ 7795 h 10000"/>
                <a:gd name="connsiteX157" fmla="*/ 5973 w 10030"/>
                <a:gd name="connsiteY157" fmla="*/ 7694 h 10000"/>
                <a:gd name="connsiteX158" fmla="*/ 6022 w 10030"/>
                <a:gd name="connsiteY158" fmla="*/ 7694 h 10000"/>
                <a:gd name="connsiteX159" fmla="*/ 6071 w 10030"/>
                <a:gd name="connsiteY159" fmla="*/ 7738 h 10000"/>
                <a:gd name="connsiteX160" fmla="*/ 6119 w 10030"/>
                <a:gd name="connsiteY160" fmla="*/ 7808 h 10000"/>
                <a:gd name="connsiteX161" fmla="*/ 6161 w 10030"/>
                <a:gd name="connsiteY161" fmla="*/ 7895 h 10000"/>
                <a:gd name="connsiteX162" fmla="*/ 6212 w 10030"/>
                <a:gd name="connsiteY162" fmla="*/ 7980 h 10000"/>
                <a:gd name="connsiteX163" fmla="*/ 6259 w 10030"/>
                <a:gd name="connsiteY163" fmla="*/ 8007 h 10000"/>
                <a:gd name="connsiteX164" fmla="*/ 6306 w 10030"/>
                <a:gd name="connsiteY164" fmla="*/ 8007 h 10000"/>
                <a:gd name="connsiteX165" fmla="*/ 6360 w 10030"/>
                <a:gd name="connsiteY165" fmla="*/ 7950 h 10000"/>
                <a:gd name="connsiteX166" fmla="*/ 6314 w 10030"/>
                <a:gd name="connsiteY166" fmla="*/ 7753 h 10000"/>
                <a:gd name="connsiteX167" fmla="*/ 6253 w 10030"/>
                <a:gd name="connsiteY167" fmla="*/ 7566 h 10000"/>
                <a:gd name="connsiteX168" fmla="*/ 6189 w 10030"/>
                <a:gd name="connsiteY168" fmla="*/ 7410 h 10000"/>
                <a:gd name="connsiteX169" fmla="*/ 6112 w 10030"/>
                <a:gd name="connsiteY169" fmla="*/ 7239 h 10000"/>
                <a:gd name="connsiteX170" fmla="*/ 6035 w 10030"/>
                <a:gd name="connsiteY170" fmla="*/ 7095 h 10000"/>
                <a:gd name="connsiteX171" fmla="*/ 5950 w 10030"/>
                <a:gd name="connsiteY171" fmla="*/ 6967 h 10000"/>
                <a:gd name="connsiteX172" fmla="*/ 5866 w 10030"/>
                <a:gd name="connsiteY172" fmla="*/ 6854 h 10000"/>
                <a:gd name="connsiteX173" fmla="*/ 5784 w 10030"/>
                <a:gd name="connsiteY173" fmla="*/ 6753 h 10000"/>
                <a:gd name="connsiteX174" fmla="*/ 5839 w 10030"/>
                <a:gd name="connsiteY174" fmla="*/ 6766 h 10000"/>
                <a:gd name="connsiteX175" fmla="*/ 5895 w 10030"/>
                <a:gd name="connsiteY175" fmla="*/ 6781 h 10000"/>
                <a:gd name="connsiteX176" fmla="*/ 5950 w 10030"/>
                <a:gd name="connsiteY176" fmla="*/ 6811 h 10000"/>
                <a:gd name="connsiteX177" fmla="*/ 6005 w 10030"/>
                <a:gd name="connsiteY177" fmla="*/ 6854 h 10000"/>
                <a:gd name="connsiteX178" fmla="*/ 6064 w 10030"/>
                <a:gd name="connsiteY178" fmla="*/ 6881 h 10000"/>
                <a:gd name="connsiteX179" fmla="*/ 6119 w 10030"/>
                <a:gd name="connsiteY179" fmla="*/ 6925 h 10000"/>
                <a:gd name="connsiteX180" fmla="*/ 6167 w 10030"/>
                <a:gd name="connsiteY180" fmla="*/ 6981 h 10000"/>
                <a:gd name="connsiteX181" fmla="*/ 6218 w 10030"/>
                <a:gd name="connsiteY181" fmla="*/ 7038 h 10000"/>
                <a:gd name="connsiteX182" fmla="*/ 6246 w 10030"/>
                <a:gd name="connsiteY182" fmla="*/ 7053 h 10000"/>
                <a:gd name="connsiteX183" fmla="*/ 6271 w 10030"/>
                <a:gd name="connsiteY183" fmla="*/ 7108 h 10000"/>
                <a:gd name="connsiteX184" fmla="*/ 6301 w 10030"/>
                <a:gd name="connsiteY184" fmla="*/ 7178 h 10000"/>
                <a:gd name="connsiteX185" fmla="*/ 6320 w 10030"/>
                <a:gd name="connsiteY185" fmla="*/ 7225 h 10000"/>
                <a:gd name="connsiteX186" fmla="*/ 6348 w 10030"/>
                <a:gd name="connsiteY186" fmla="*/ 7296 h 10000"/>
                <a:gd name="connsiteX187" fmla="*/ 6375 w 10030"/>
                <a:gd name="connsiteY187" fmla="*/ 7310 h 10000"/>
                <a:gd name="connsiteX188" fmla="*/ 6403 w 10030"/>
                <a:gd name="connsiteY188" fmla="*/ 7296 h 10000"/>
                <a:gd name="connsiteX189" fmla="*/ 6441 w 10030"/>
                <a:gd name="connsiteY189" fmla="*/ 7225 h 10000"/>
                <a:gd name="connsiteX190" fmla="*/ 6393 w 10030"/>
                <a:gd name="connsiteY190" fmla="*/ 7082 h 10000"/>
                <a:gd name="connsiteX191" fmla="*/ 6336 w 10030"/>
                <a:gd name="connsiteY191" fmla="*/ 6967 h 10000"/>
                <a:gd name="connsiteX192" fmla="*/ 6271 w 10030"/>
                <a:gd name="connsiteY192" fmla="*/ 6869 h 10000"/>
                <a:gd name="connsiteX193" fmla="*/ 6212 w 10030"/>
                <a:gd name="connsiteY193" fmla="*/ 6781 h 10000"/>
                <a:gd name="connsiteX194" fmla="*/ 6136 w 10030"/>
                <a:gd name="connsiteY194" fmla="*/ 6711 h 10000"/>
                <a:gd name="connsiteX195" fmla="*/ 6071 w 10030"/>
                <a:gd name="connsiteY195" fmla="*/ 6669 h 10000"/>
                <a:gd name="connsiteX196" fmla="*/ 5995 w 10030"/>
                <a:gd name="connsiteY196" fmla="*/ 6597 h 10000"/>
                <a:gd name="connsiteX197" fmla="*/ 5925 w 10030"/>
                <a:gd name="connsiteY197" fmla="*/ 6551 h 10000"/>
                <a:gd name="connsiteX198" fmla="*/ 5882 w 10030"/>
                <a:gd name="connsiteY198" fmla="*/ 6511 h 10000"/>
                <a:gd name="connsiteX199" fmla="*/ 5834 w 10030"/>
                <a:gd name="connsiteY199" fmla="*/ 6496 h 10000"/>
                <a:gd name="connsiteX200" fmla="*/ 5791 w 10030"/>
                <a:gd name="connsiteY200" fmla="*/ 6496 h 10000"/>
                <a:gd name="connsiteX201" fmla="*/ 5755 w 10030"/>
                <a:gd name="connsiteY201" fmla="*/ 6569 h 10000"/>
                <a:gd name="connsiteX202" fmla="*/ 5755 w 10030"/>
                <a:gd name="connsiteY202" fmla="*/ 6610 h 10000"/>
                <a:gd name="connsiteX203" fmla="*/ 5762 w 10030"/>
                <a:gd name="connsiteY203" fmla="*/ 6669 h 10000"/>
                <a:gd name="connsiteX204" fmla="*/ 5767 w 10030"/>
                <a:gd name="connsiteY204" fmla="*/ 6698 h 10000"/>
                <a:gd name="connsiteX205" fmla="*/ 5784 w 10030"/>
                <a:gd name="connsiteY205" fmla="*/ 6724 h 10000"/>
                <a:gd name="connsiteX206" fmla="*/ 5737 w 10030"/>
                <a:gd name="connsiteY206" fmla="*/ 6766 h 10000"/>
                <a:gd name="connsiteX207" fmla="*/ 5676 w 10030"/>
                <a:gd name="connsiteY207" fmla="*/ 6781 h 10000"/>
                <a:gd name="connsiteX208" fmla="*/ 5636 w 10030"/>
                <a:gd name="connsiteY208" fmla="*/ 6811 h 10000"/>
                <a:gd name="connsiteX209" fmla="*/ 5631 w 10030"/>
                <a:gd name="connsiteY209" fmla="*/ 6941 h 10000"/>
                <a:gd name="connsiteX210" fmla="*/ 5688 w 10030"/>
                <a:gd name="connsiteY210" fmla="*/ 6995 h 10000"/>
                <a:gd name="connsiteX211" fmla="*/ 5743 w 10030"/>
                <a:gd name="connsiteY211" fmla="*/ 7038 h 10000"/>
                <a:gd name="connsiteX212" fmla="*/ 5796 w 10030"/>
                <a:gd name="connsiteY212" fmla="*/ 7095 h 10000"/>
                <a:gd name="connsiteX213" fmla="*/ 5857 w 10030"/>
                <a:gd name="connsiteY213" fmla="*/ 7123 h 10000"/>
                <a:gd name="connsiteX214" fmla="*/ 5906 w 10030"/>
                <a:gd name="connsiteY214" fmla="*/ 7178 h 10000"/>
                <a:gd name="connsiteX215" fmla="*/ 5967 w 10030"/>
                <a:gd name="connsiteY215" fmla="*/ 7239 h 10000"/>
                <a:gd name="connsiteX216" fmla="*/ 6017 w 10030"/>
                <a:gd name="connsiteY216" fmla="*/ 7325 h 10000"/>
                <a:gd name="connsiteX217" fmla="*/ 6064 w 10030"/>
                <a:gd name="connsiteY217" fmla="*/ 7410 h 10000"/>
                <a:gd name="connsiteX218" fmla="*/ 6022 w 10030"/>
                <a:gd name="connsiteY218" fmla="*/ 7423 h 10000"/>
                <a:gd name="connsiteX219" fmla="*/ 5973 w 10030"/>
                <a:gd name="connsiteY219" fmla="*/ 7423 h 10000"/>
                <a:gd name="connsiteX220" fmla="*/ 5931 w 10030"/>
                <a:gd name="connsiteY220" fmla="*/ 7410 h 10000"/>
                <a:gd name="connsiteX221" fmla="*/ 5882 w 10030"/>
                <a:gd name="connsiteY221" fmla="*/ 7367 h 10000"/>
                <a:gd name="connsiteX222" fmla="*/ 5834 w 10030"/>
                <a:gd name="connsiteY222" fmla="*/ 7339 h 10000"/>
                <a:gd name="connsiteX223" fmla="*/ 5784 w 10030"/>
                <a:gd name="connsiteY223" fmla="*/ 7325 h 10000"/>
                <a:gd name="connsiteX224" fmla="*/ 5743 w 10030"/>
                <a:gd name="connsiteY224" fmla="*/ 7353 h 10000"/>
                <a:gd name="connsiteX225" fmla="*/ 5694 w 10030"/>
                <a:gd name="connsiteY225" fmla="*/ 7410 h 10000"/>
                <a:gd name="connsiteX226" fmla="*/ 5712 w 10030"/>
                <a:gd name="connsiteY226" fmla="*/ 7580 h 10000"/>
                <a:gd name="connsiteX227" fmla="*/ 5755 w 10030"/>
                <a:gd name="connsiteY227" fmla="*/ 7738 h 10000"/>
                <a:gd name="connsiteX228" fmla="*/ 5802 w 10030"/>
                <a:gd name="connsiteY228" fmla="*/ 7850 h 10000"/>
                <a:gd name="connsiteX229" fmla="*/ 5866 w 10030"/>
                <a:gd name="connsiteY229" fmla="*/ 7963 h 10000"/>
                <a:gd name="connsiteX230" fmla="*/ 5925 w 10030"/>
                <a:gd name="connsiteY230" fmla="*/ 8078 h 10000"/>
                <a:gd name="connsiteX231" fmla="*/ 5989 w 10030"/>
                <a:gd name="connsiteY231" fmla="*/ 8206 h 10000"/>
                <a:gd name="connsiteX232" fmla="*/ 6035 w 10030"/>
                <a:gd name="connsiteY232" fmla="*/ 8376 h 10000"/>
                <a:gd name="connsiteX233" fmla="*/ 6076 w 10030"/>
                <a:gd name="connsiteY233" fmla="*/ 8547 h 10000"/>
                <a:gd name="connsiteX234" fmla="*/ 5967 w 10030"/>
                <a:gd name="connsiteY234" fmla="*/ 8606 h 10000"/>
                <a:gd name="connsiteX235" fmla="*/ 5845 w 10030"/>
                <a:gd name="connsiteY235" fmla="*/ 8664 h 10000"/>
                <a:gd name="connsiteX236" fmla="*/ 5737 w 10030"/>
                <a:gd name="connsiteY236" fmla="*/ 8750 h 10000"/>
                <a:gd name="connsiteX237" fmla="*/ 5626 w 10030"/>
                <a:gd name="connsiteY237" fmla="*/ 8835 h 10000"/>
                <a:gd name="connsiteX238" fmla="*/ 5514 w 10030"/>
                <a:gd name="connsiteY238" fmla="*/ 8920 h 10000"/>
                <a:gd name="connsiteX239" fmla="*/ 5397 w 10030"/>
                <a:gd name="connsiteY239" fmla="*/ 8977 h 10000"/>
                <a:gd name="connsiteX240" fmla="*/ 5281 w 10030"/>
                <a:gd name="connsiteY240" fmla="*/ 9033 h 10000"/>
                <a:gd name="connsiteX241" fmla="*/ 5170 w 10030"/>
                <a:gd name="connsiteY241" fmla="*/ 9048 h 10000"/>
                <a:gd name="connsiteX242" fmla="*/ 5192 w 10030"/>
                <a:gd name="connsiteY242" fmla="*/ 8693 h 10000"/>
                <a:gd name="connsiteX243" fmla="*/ 5203 w 10030"/>
                <a:gd name="connsiteY243" fmla="*/ 8292 h 10000"/>
                <a:gd name="connsiteX244" fmla="*/ 5192 w 10030"/>
                <a:gd name="connsiteY244" fmla="*/ 7907 h 10000"/>
                <a:gd name="connsiteX245" fmla="*/ 5170 w 10030"/>
                <a:gd name="connsiteY245" fmla="*/ 7551 h 10000"/>
                <a:gd name="connsiteX246" fmla="*/ 5136 w 10030"/>
                <a:gd name="connsiteY246" fmla="*/ 7437 h 10000"/>
                <a:gd name="connsiteX247" fmla="*/ 5107 w 10030"/>
                <a:gd name="connsiteY247" fmla="*/ 7310 h 10000"/>
                <a:gd name="connsiteX248" fmla="*/ 5072 w 10030"/>
                <a:gd name="connsiteY248" fmla="*/ 7194 h 10000"/>
                <a:gd name="connsiteX249" fmla="*/ 5017 w 10030"/>
                <a:gd name="connsiteY249" fmla="*/ 7151 h 10000"/>
                <a:gd name="connsiteX250" fmla="*/ 4960 w 10030"/>
                <a:gd name="connsiteY250" fmla="*/ 7394 h 10000"/>
                <a:gd name="connsiteX251" fmla="*/ 4926 w 10030"/>
                <a:gd name="connsiteY251" fmla="*/ 7639 h 10000"/>
                <a:gd name="connsiteX252" fmla="*/ 4888 w 10030"/>
                <a:gd name="connsiteY252" fmla="*/ 7879 h 10000"/>
                <a:gd name="connsiteX253" fmla="*/ 4825 w 10030"/>
                <a:gd name="connsiteY253" fmla="*/ 8106 h 10000"/>
                <a:gd name="connsiteX254" fmla="*/ 4586 w 10030"/>
                <a:gd name="connsiteY254" fmla="*/ 7151 h 10000"/>
                <a:gd name="connsiteX255" fmla="*/ 4514 w 10030"/>
                <a:gd name="connsiteY255" fmla="*/ 7151 h 10000"/>
                <a:gd name="connsiteX256" fmla="*/ 4514 w 10030"/>
                <a:gd name="connsiteY256" fmla="*/ 7310 h 10000"/>
                <a:gd name="connsiteX257" fmla="*/ 4565 w 10030"/>
                <a:gd name="connsiteY257" fmla="*/ 7480 h 10000"/>
                <a:gd name="connsiteX258" fmla="*/ 4606 w 10030"/>
                <a:gd name="connsiteY258" fmla="*/ 7666 h 10000"/>
                <a:gd name="connsiteX259" fmla="*/ 4639 w 10030"/>
                <a:gd name="connsiteY259" fmla="*/ 7850 h 10000"/>
                <a:gd name="connsiteX260" fmla="*/ 4676 w 10030"/>
                <a:gd name="connsiteY260" fmla="*/ 8050 h 10000"/>
                <a:gd name="connsiteX261" fmla="*/ 4706 w 10030"/>
                <a:gd name="connsiteY261" fmla="*/ 8221 h 10000"/>
                <a:gd name="connsiteX262" fmla="*/ 4738 w 10030"/>
                <a:gd name="connsiteY262" fmla="*/ 8418 h 10000"/>
                <a:gd name="connsiteX263" fmla="*/ 4758 w 10030"/>
                <a:gd name="connsiteY263" fmla="*/ 8635 h 10000"/>
                <a:gd name="connsiteX264" fmla="*/ 4780 w 10030"/>
                <a:gd name="connsiteY264" fmla="*/ 8835 h 10000"/>
                <a:gd name="connsiteX265" fmla="*/ 4833 w 10030"/>
                <a:gd name="connsiteY265" fmla="*/ 8805 h 10000"/>
                <a:gd name="connsiteX266" fmla="*/ 4883 w 10030"/>
                <a:gd name="connsiteY266" fmla="*/ 8723 h 10000"/>
                <a:gd name="connsiteX267" fmla="*/ 4920 w 10030"/>
                <a:gd name="connsiteY267" fmla="*/ 8635 h 10000"/>
                <a:gd name="connsiteX268" fmla="*/ 4954 w 10030"/>
                <a:gd name="connsiteY268" fmla="*/ 8534 h 10000"/>
                <a:gd name="connsiteX269" fmla="*/ 4977 w 10030"/>
                <a:gd name="connsiteY269" fmla="*/ 8418 h 10000"/>
                <a:gd name="connsiteX270" fmla="*/ 5007 w 10030"/>
                <a:gd name="connsiteY270" fmla="*/ 8292 h 10000"/>
                <a:gd name="connsiteX271" fmla="*/ 5026 w 10030"/>
                <a:gd name="connsiteY271" fmla="*/ 8178 h 10000"/>
                <a:gd name="connsiteX272" fmla="*/ 5048 w 10030"/>
                <a:gd name="connsiteY272" fmla="*/ 8066 h 10000"/>
                <a:gd name="connsiteX273" fmla="*/ 5072 w 10030"/>
                <a:gd name="connsiteY273" fmla="*/ 8178 h 10000"/>
                <a:gd name="connsiteX274" fmla="*/ 5061 w 10030"/>
                <a:gd name="connsiteY274" fmla="*/ 8432 h 10000"/>
                <a:gd name="connsiteX275" fmla="*/ 5032 w 10030"/>
                <a:gd name="connsiteY275" fmla="*/ 8705 h 10000"/>
                <a:gd name="connsiteX276" fmla="*/ 5007 w 10030"/>
                <a:gd name="connsiteY276" fmla="*/ 8948 h 10000"/>
                <a:gd name="connsiteX277" fmla="*/ 4960 w 10030"/>
                <a:gd name="connsiteY277" fmla="*/ 9205 h 10000"/>
                <a:gd name="connsiteX278" fmla="*/ 4920 w 10030"/>
                <a:gd name="connsiteY278" fmla="*/ 9459 h 10000"/>
                <a:gd name="connsiteX279" fmla="*/ 4878 w 10030"/>
                <a:gd name="connsiteY279" fmla="*/ 9703 h 10000"/>
                <a:gd name="connsiteX280" fmla="*/ 5096 w 10030"/>
                <a:gd name="connsiteY280" fmla="*/ 9861 h 10000"/>
                <a:gd name="connsiteX281" fmla="*/ 5113 w 10030"/>
                <a:gd name="connsiteY281" fmla="*/ 9673 h 10000"/>
                <a:gd name="connsiteX282" fmla="*/ 5136 w 10030"/>
                <a:gd name="connsiteY282" fmla="*/ 9516 h 10000"/>
                <a:gd name="connsiteX283" fmla="*/ 5262 w 10030"/>
                <a:gd name="connsiteY283" fmla="*/ 9474 h 10000"/>
                <a:gd name="connsiteX284" fmla="*/ 5397 w 10030"/>
                <a:gd name="connsiteY284" fmla="*/ 9389 h 10000"/>
                <a:gd name="connsiteX285" fmla="*/ 5530 w 10030"/>
                <a:gd name="connsiteY285" fmla="*/ 9304 h 10000"/>
                <a:gd name="connsiteX286" fmla="*/ 5664 w 10030"/>
                <a:gd name="connsiteY286" fmla="*/ 9233 h 10000"/>
                <a:gd name="connsiteX287" fmla="*/ 5796 w 10030"/>
                <a:gd name="connsiteY287" fmla="*/ 9148 h 10000"/>
                <a:gd name="connsiteX288" fmla="*/ 5925 w 10030"/>
                <a:gd name="connsiteY288" fmla="*/ 9063 h 10000"/>
                <a:gd name="connsiteX289" fmla="*/ 6059 w 10030"/>
                <a:gd name="connsiteY289" fmla="*/ 8977 h 10000"/>
                <a:gd name="connsiteX290" fmla="*/ 6189 w 10030"/>
                <a:gd name="connsiteY290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8699 w 10030"/>
                <a:gd name="connsiteY26" fmla="*/ 2606 h 10000"/>
                <a:gd name="connsiteX27" fmla="*/ 9643 w 10030"/>
                <a:gd name="connsiteY27" fmla="*/ 3765 h 10000"/>
                <a:gd name="connsiteX28" fmla="*/ 9827 w 10030"/>
                <a:gd name="connsiteY28" fmla="*/ 3778 h 10000"/>
                <a:gd name="connsiteX29" fmla="*/ 10000 w 10030"/>
                <a:gd name="connsiteY29" fmla="*/ 3703 h 10000"/>
                <a:gd name="connsiteX30" fmla="*/ 9134 w 10030"/>
                <a:gd name="connsiteY30" fmla="*/ 2763 h 10000"/>
                <a:gd name="connsiteX31" fmla="*/ 9011 w 10030"/>
                <a:gd name="connsiteY31" fmla="*/ 2593 h 10000"/>
                <a:gd name="connsiteX32" fmla="*/ 8959 w 10030"/>
                <a:gd name="connsiteY32" fmla="*/ 2478 h 10000"/>
                <a:gd name="connsiteX33" fmla="*/ 8913 w 10030"/>
                <a:gd name="connsiteY33" fmla="*/ 2351 h 10000"/>
                <a:gd name="connsiteX34" fmla="*/ 8936 w 10030"/>
                <a:gd name="connsiteY34" fmla="*/ 2295 h 10000"/>
                <a:gd name="connsiteX35" fmla="*/ 8954 w 10030"/>
                <a:gd name="connsiteY35" fmla="*/ 2238 h 10000"/>
                <a:gd name="connsiteX36" fmla="*/ 8973 w 10030"/>
                <a:gd name="connsiteY36" fmla="*/ 2168 h 10000"/>
                <a:gd name="connsiteX37" fmla="*/ 8990 w 10030"/>
                <a:gd name="connsiteY37" fmla="*/ 2112 h 10000"/>
                <a:gd name="connsiteX38" fmla="*/ 9040 w 10030"/>
                <a:gd name="connsiteY38" fmla="*/ 1753 h 10000"/>
                <a:gd name="connsiteX39" fmla="*/ 9059 w 10030"/>
                <a:gd name="connsiteY39" fmla="*/ 1397 h 10000"/>
                <a:gd name="connsiteX40" fmla="*/ 9059 w 10030"/>
                <a:gd name="connsiteY40" fmla="*/ 1042 h 10000"/>
                <a:gd name="connsiteX41" fmla="*/ 9048 w 10030"/>
                <a:gd name="connsiteY41" fmla="*/ 685 h 10000"/>
                <a:gd name="connsiteX42" fmla="*/ 9011 w 10030"/>
                <a:gd name="connsiteY42" fmla="*/ 330 h 10000"/>
                <a:gd name="connsiteX43" fmla="*/ 8954 w 10030"/>
                <a:gd name="connsiteY43" fmla="*/ 0 h 10000"/>
                <a:gd name="connsiteX44" fmla="*/ 8436 w 10030"/>
                <a:gd name="connsiteY44" fmla="*/ 1925 h 10000"/>
                <a:gd name="connsiteX45" fmla="*/ 8293 w 10030"/>
                <a:gd name="connsiteY45" fmla="*/ 1955 h 10000"/>
                <a:gd name="connsiteX46" fmla="*/ 8161 w 10030"/>
                <a:gd name="connsiteY46" fmla="*/ 2025 h 10000"/>
                <a:gd name="connsiteX47" fmla="*/ 8029 w 10030"/>
                <a:gd name="connsiteY47" fmla="*/ 2112 h 10000"/>
                <a:gd name="connsiteX48" fmla="*/ 7902 w 10030"/>
                <a:gd name="connsiteY48" fmla="*/ 2195 h 10000"/>
                <a:gd name="connsiteX49" fmla="*/ 7778 w 10030"/>
                <a:gd name="connsiteY49" fmla="*/ 2337 h 10000"/>
                <a:gd name="connsiteX50" fmla="*/ 6514 w 10030"/>
                <a:gd name="connsiteY50" fmla="*/ 6569 h 10000"/>
                <a:gd name="connsiteX51" fmla="*/ 6388 w 10030"/>
                <a:gd name="connsiteY51" fmla="*/ 6439 h 10000"/>
                <a:gd name="connsiteX52" fmla="*/ 6281 w 10030"/>
                <a:gd name="connsiteY52" fmla="*/ 6371 h 10000"/>
                <a:gd name="connsiteX53" fmla="*/ 6189 w 10030"/>
                <a:gd name="connsiteY53" fmla="*/ 6284 h 10000"/>
                <a:gd name="connsiteX54" fmla="*/ 6088 w 10030"/>
                <a:gd name="connsiteY54" fmla="*/ 6185 h 10000"/>
                <a:gd name="connsiteX55" fmla="*/ 6000 w 10030"/>
                <a:gd name="connsiteY55" fmla="*/ 6100 h 10000"/>
                <a:gd name="connsiteX56" fmla="*/ 5937 w 10030"/>
                <a:gd name="connsiteY56" fmla="*/ 6000 h 10000"/>
                <a:gd name="connsiteX57" fmla="*/ 5906 w 10030"/>
                <a:gd name="connsiteY57" fmla="*/ 5886 h 10000"/>
                <a:gd name="connsiteX58" fmla="*/ 5784 w 10030"/>
                <a:gd name="connsiteY58" fmla="*/ 5928 h 10000"/>
                <a:gd name="connsiteX59" fmla="*/ 5586 w 10030"/>
                <a:gd name="connsiteY59" fmla="*/ 6013 h 10000"/>
                <a:gd name="connsiteX60" fmla="*/ 5338 w 10030"/>
                <a:gd name="connsiteY60" fmla="*/ 6100 h 10000"/>
                <a:gd name="connsiteX61" fmla="*/ 5042 w 10030"/>
                <a:gd name="connsiteY61" fmla="*/ 6226 h 10000"/>
                <a:gd name="connsiteX62" fmla="*/ 4700 w 10030"/>
                <a:gd name="connsiteY62" fmla="*/ 6355 h 10000"/>
                <a:gd name="connsiteX63" fmla="*/ 4336 w 10030"/>
                <a:gd name="connsiteY63" fmla="*/ 6483 h 10000"/>
                <a:gd name="connsiteX64" fmla="*/ 3961 w 10030"/>
                <a:gd name="connsiteY64" fmla="*/ 6637 h 10000"/>
                <a:gd name="connsiteX65" fmla="*/ 3579 w 10030"/>
                <a:gd name="connsiteY65" fmla="*/ 6781 h 10000"/>
                <a:gd name="connsiteX66" fmla="*/ 3201 w 10030"/>
                <a:gd name="connsiteY66" fmla="*/ 6925 h 10000"/>
                <a:gd name="connsiteX67" fmla="*/ 2849 w 10030"/>
                <a:gd name="connsiteY67" fmla="*/ 7082 h 10000"/>
                <a:gd name="connsiteX68" fmla="*/ 2515 w 10030"/>
                <a:gd name="connsiteY68" fmla="*/ 7208 h 10000"/>
                <a:gd name="connsiteX69" fmla="*/ 2211 w 10030"/>
                <a:gd name="connsiteY69" fmla="*/ 7325 h 10000"/>
                <a:gd name="connsiteX70" fmla="*/ 1964 w 10030"/>
                <a:gd name="connsiteY70" fmla="*/ 7423 h 10000"/>
                <a:gd name="connsiteX71" fmla="*/ 1773 w 10030"/>
                <a:gd name="connsiteY71" fmla="*/ 7480 h 10000"/>
                <a:gd name="connsiteX72" fmla="*/ 1646 w 10030"/>
                <a:gd name="connsiteY72" fmla="*/ 7538 h 10000"/>
                <a:gd name="connsiteX73" fmla="*/ 1607 w 10030"/>
                <a:gd name="connsiteY73" fmla="*/ 7551 h 10000"/>
                <a:gd name="connsiteX74" fmla="*/ 1507 w 10030"/>
                <a:gd name="connsiteY74" fmla="*/ 7480 h 10000"/>
                <a:gd name="connsiteX75" fmla="*/ 1410 w 10030"/>
                <a:gd name="connsiteY75" fmla="*/ 7410 h 10000"/>
                <a:gd name="connsiteX76" fmla="*/ 1324 w 10030"/>
                <a:gd name="connsiteY76" fmla="*/ 7339 h 10000"/>
                <a:gd name="connsiteX77" fmla="*/ 1225 w 10030"/>
                <a:gd name="connsiteY77" fmla="*/ 7254 h 10000"/>
                <a:gd name="connsiteX78" fmla="*/ 1127 w 10030"/>
                <a:gd name="connsiteY78" fmla="*/ 7178 h 10000"/>
                <a:gd name="connsiteX79" fmla="*/ 1028 w 10030"/>
                <a:gd name="connsiteY79" fmla="*/ 7095 h 10000"/>
                <a:gd name="connsiteX80" fmla="*/ 938 w 10030"/>
                <a:gd name="connsiteY80" fmla="*/ 7024 h 10000"/>
                <a:gd name="connsiteX81" fmla="*/ 844 w 10030"/>
                <a:gd name="connsiteY81" fmla="*/ 6941 h 10000"/>
                <a:gd name="connsiteX82" fmla="*/ 746 w 10030"/>
                <a:gd name="connsiteY82" fmla="*/ 6869 h 10000"/>
                <a:gd name="connsiteX83" fmla="*/ 646 w 10030"/>
                <a:gd name="connsiteY83" fmla="*/ 6798 h 10000"/>
                <a:gd name="connsiteX84" fmla="*/ 556 w 10030"/>
                <a:gd name="connsiteY84" fmla="*/ 6711 h 10000"/>
                <a:gd name="connsiteX85" fmla="*/ 456 w 10030"/>
                <a:gd name="connsiteY85" fmla="*/ 6653 h 10000"/>
                <a:gd name="connsiteX86" fmla="*/ 359 w 10030"/>
                <a:gd name="connsiteY86" fmla="*/ 6582 h 10000"/>
                <a:gd name="connsiteX87" fmla="*/ 262 w 10030"/>
                <a:gd name="connsiteY87" fmla="*/ 6511 h 10000"/>
                <a:gd name="connsiteX88" fmla="*/ 162 w 10030"/>
                <a:gd name="connsiteY88" fmla="*/ 6455 h 10000"/>
                <a:gd name="connsiteX89" fmla="*/ 65 w 10030"/>
                <a:gd name="connsiteY89" fmla="*/ 6385 h 10000"/>
                <a:gd name="connsiteX90" fmla="*/ 0 w 10030"/>
                <a:gd name="connsiteY90" fmla="*/ 6551 h 10000"/>
                <a:gd name="connsiteX91" fmla="*/ 15 w 10030"/>
                <a:gd name="connsiteY91" fmla="*/ 6582 h 10000"/>
                <a:gd name="connsiteX92" fmla="*/ 56 w 10030"/>
                <a:gd name="connsiteY92" fmla="*/ 6637 h 10000"/>
                <a:gd name="connsiteX93" fmla="*/ 126 w 10030"/>
                <a:gd name="connsiteY93" fmla="*/ 6698 h 10000"/>
                <a:gd name="connsiteX94" fmla="*/ 211 w 10030"/>
                <a:gd name="connsiteY94" fmla="*/ 6781 h 10000"/>
                <a:gd name="connsiteX95" fmla="*/ 316 w 10030"/>
                <a:gd name="connsiteY95" fmla="*/ 6869 h 10000"/>
                <a:gd name="connsiteX96" fmla="*/ 433 w 10030"/>
                <a:gd name="connsiteY96" fmla="*/ 6967 h 10000"/>
                <a:gd name="connsiteX97" fmla="*/ 543 w 10030"/>
                <a:gd name="connsiteY97" fmla="*/ 7082 h 10000"/>
                <a:gd name="connsiteX98" fmla="*/ 664 w 10030"/>
                <a:gd name="connsiteY98" fmla="*/ 7178 h 10000"/>
                <a:gd name="connsiteX99" fmla="*/ 787 w 10030"/>
                <a:gd name="connsiteY99" fmla="*/ 7296 h 10000"/>
                <a:gd name="connsiteX100" fmla="*/ 899 w 10030"/>
                <a:gd name="connsiteY100" fmla="*/ 7394 h 10000"/>
                <a:gd name="connsiteX101" fmla="*/ 1017 w 10030"/>
                <a:gd name="connsiteY101" fmla="*/ 7480 h 10000"/>
                <a:gd name="connsiteX102" fmla="*/ 1114 w 10030"/>
                <a:gd name="connsiteY102" fmla="*/ 7566 h 10000"/>
                <a:gd name="connsiteX103" fmla="*/ 1192 w 10030"/>
                <a:gd name="connsiteY103" fmla="*/ 7653 h 10000"/>
                <a:gd name="connsiteX104" fmla="*/ 1258 w 10030"/>
                <a:gd name="connsiteY104" fmla="*/ 7694 h 10000"/>
                <a:gd name="connsiteX105" fmla="*/ 1305 w 10030"/>
                <a:gd name="connsiteY105" fmla="*/ 7738 h 10000"/>
                <a:gd name="connsiteX106" fmla="*/ 1318 w 10030"/>
                <a:gd name="connsiteY106" fmla="*/ 7753 h 10000"/>
                <a:gd name="connsiteX107" fmla="*/ 1310 w 10030"/>
                <a:gd name="connsiteY107" fmla="*/ 7753 h 10000"/>
                <a:gd name="connsiteX108" fmla="*/ 1284 w 10030"/>
                <a:gd name="connsiteY108" fmla="*/ 7766 h 10000"/>
                <a:gd name="connsiteX109" fmla="*/ 1258 w 10030"/>
                <a:gd name="connsiteY109" fmla="*/ 7795 h 10000"/>
                <a:gd name="connsiteX110" fmla="*/ 1225 w 10030"/>
                <a:gd name="connsiteY110" fmla="*/ 7836 h 10000"/>
                <a:gd name="connsiteX111" fmla="*/ 1181 w 10030"/>
                <a:gd name="connsiteY111" fmla="*/ 7865 h 10000"/>
                <a:gd name="connsiteX112" fmla="*/ 1144 w 10030"/>
                <a:gd name="connsiteY112" fmla="*/ 7907 h 10000"/>
                <a:gd name="connsiteX113" fmla="*/ 1114 w 10030"/>
                <a:gd name="connsiteY113" fmla="*/ 7950 h 10000"/>
                <a:gd name="connsiteX114" fmla="*/ 1083 w 10030"/>
                <a:gd name="connsiteY114" fmla="*/ 7993 h 10000"/>
                <a:gd name="connsiteX115" fmla="*/ 2973 w 10030"/>
                <a:gd name="connsiteY115" fmla="*/ 9944 h 10000"/>
                <a:gd name="connsiteX116" fmla="*/ 3014 w 10030"/>
                <a:gd name="connsiteY116" fmla="*/ 9987 h 10000"/>
                <a:gd name="connsiteX117" fmla="*/ 3042 w 10030"/>
                <a:gd name="connsiteY117" fmla="*/ 10000 h 10000"/>
                <a:gd name="connsiteX118" fmla="*/ 3075 w 10030"/>
                <a:gd name="connsiteY118" fmla="*/ 10000 h 10000"/>
                <a:gd name="connsiteX119" fmla="*/ 3114 w 10030"/>
                <a:gd name="connsiteY119" fmla="*/ 9928 h 10000"/>
                <a:gd name="connsiteX120" fmla="*/ 1491 w 10030"/>
                <a:gd name="connsiteY120" fmla="*/ 8106 h 10000"/>
                <a:gd name="connsiteX121" fmla="*/ 1601 w 10030"/>
                <a:gd name="connsiteY121" fmla="*/ 8050 h 10000"/>
                <a:gd name="connsiteX122" fmla="*/ 1788 w 10030"/>
                <a:gd name="connsiteY122" fmla="*/ 7963 h 10000"/>
                <a:gd name="connsiteX123" fmla="*/ 2036 w 10030"/>
                <a:gd name="connsiteY123" fmla="*/ 7836 h 10000"/>
                <a:gd name="connsiteX124" fmla="*/ 2334 w 10030"/>
                <a:gd name="connsiteY124" fmla="*/ 7694 h 10000"/>
                <a:gd name="connsiteX125" fmla="*/ 2672 w 10030"/>
                <a:gd name="connsiteY125" fmla="*/ 7551 h 10000"/>
                <a:gd name="connsiteX126" fmla="*/ 3042 w 10030"/>
                <a:gd name="connsiteY126" fmla="*/ 7394 h 10000"/>
                <a:gd name="connsiteX127" fmla="*/ 3435 w 10030"/>
                <a:gd name="connsiteY127" fmla="*/ 7208 h 10000"/>
                <a:gd name="connsiteX128" fmla="*/ 3822 w 10030"/>
                <a:gd name="connsiteY128" fmla="*/ 7038 h 10000"/>
                <a:gd name="connsiteX129" fmla="*/ 4216 w 10030"/>
                <a:gd name="connsiteY129" fmla="*/ 6881 h 10000"/>
                <a:gd name="connsiteX130" fmla="*/ 4586 w 10030"/>
                <a:gd name="connsiteY130" fmla="*/ 6711 h 10000"/>
                <a:gd name="connsiteX131" fmla="*/ 4932 w 10030"/>
                <a:gd name="connsiteY131" fmla="*/ 6569 h 10000"/>
                <a:gd name="connsiteX132" fmla="*/ 5241 w 10030"/>
                <a:gd name="connsiteY132" fmla="*/ 6426 h 10000"/>
                <a:gd name="connsiteX133" fmla="*/ 5508 w 10030"/>
                <a:gd name="connsiteY133" fmla="*/ 6326 h 10000"/>
                <a:gd name="connsiteX134" fmla="*/ 5701 w 10030"/>
                <a:gd name="connsiteY134" fmla="*/ 6226 h 10000"/>
                <a:gd name="connsiteX135" fmla="*/ 5834 w 10030"/>
                <a:gd name="connsiteY135" fmla="*/ 6170 h 10000"/>
                <a:gd name="connsiteX136" fmla="*/ 5876 w 10030"/>
                <a:gd name="connsiteY136" fmla="*/ 6158 h 10000"/>
                <a:gd name="connsiteX137" fmla="*/ 5950 w 10030"/>
                <a:gd name="connsiteY137" fmla="*/ 6255 h 10000"/>
                <a:gd name="connsiteX138" fmla="*/ 6027 w 10030"/>
                <a:gd name="connsiteY138" fmla="*/ 6355 h 10000"/>
                <a:gd name="connsiteX139" fmla="*/ 6112 w 10030"/>
                <a:gd name="connsiteY139" fmla="*/ 6455 h 10000"/>
                <a:gd name="connsiteX140" fmla="*/ 6199 w 10030"/>
                <a:gd name="connsiteY140" fmla="*/ 6569 h 10000"/>
                <a:gd name="connsiteX141" fmla="*/ 6271 w 10030"/>
                <a:gd name="connsiteY141" fmla="*/ 6683 h 10000"/>
                <a:gd name="connsiteX142" fmla="*/ 6348 w 10030"/>
                <a:gd name="connsiteY142" fmla="*/ 6798 h 10000"/>
                <a:gd name="connsiteX143" fmla="*/ 6421 w 10030"/>
                <a:gd name="connsiteY143" fmla="*/ 6910 h 10000"/>
                <a:gd name="connsiteX144" fmla="*/ 6497 w 10030"/>
                <a:gd name="connsiteY144" fmla="*/ 7038 h 10000"/>
                <a:gd name="connsiteX145" fmla="*/ 6492 w 10030"/>
                <a:gd name="connsiteY145" fmla="*/ 7464 h 10000"/>
                <a:gd name="connsiteX146" fmla="*/ 6460 w 10030"/>
                <a:gd name="connsiteY146" fmla="*/ 7865 h 10000"/>
                <a:gd name="connsiteX147" fmla="*/ 6421 w 10030"/>
                <a:gd name="connsiteY147" fmla="*/ 8279 h 10000"/>
                <a:gd name="connsiteX148" fmla="*/ 6388 w 10030"/>
                <a:gd name="connsiteY148" fmla="*/ 8649 h 10000"/>
                <a:gd name="connsiteX149" fmla="*/ 6336 w 10030"/>
                <a:gd name="connsiteY149" fmla="*/ 8519 h 10000"/>
                <a:gd name="connsiteX150" fmla="*/ 6281 w 10030"/>
                <a:gd name="connsiteY150" fmla="*/ 8391 h 10000"/>
                <a:gd name="connsiteX151" fmla="*/ 6234 w 10030"/>
                <a:gd name="connsiteY151" fmla="*/ 8263 h 10000"/>
                <a:gd name="connsiteX152" fmla="*/ 6189 w 10030"/>
                <a:gd name="connsiteY152" fmla="*/ 8146 h 10000"/>
                <a:gd name="connsiteX153" fmla="*/ 6136 w 10030"/>
                <a:gd name="connsiteY153" fmla="*/ 8020 h 10000"/>
                <a:gd name="connsiteX154" fmla="*/ 6088 w 10030"/>
                <a:gd name="connsiteY154" fmla="*/ 7907 h 10000"/>
                <a:gd name="connsiteX155" fmla="*/ 6035 w 10030"/>
                <a:gd name="connsiteY155" fmla="*/ 7795 h 10000"/>
                <a:gd name="connsiteX156" fmla="*/ 5973 w 10030"/>
                <a:gd name="connsiteY156" fmla="*/ 7694 h 10000"/>
                <a:gd name="connsiteX157" fmla="*/ 6022 w 10030"/>
                <a:gd name="connsiteY157" fmla="*/ 7694 h 10000"/>
                <a:gd name="connsiteX158" fmla="*/ 6071 w 10030"/>
                <a:gd name="connsiteY158" fmla="*/ 7738 h 10000"/>
                <a:gd name="connsiteX159" fmla="*/ 6119 w 10030"/>
                <a:gd name="connsiteY159" fmla="*/ 7808 h 10000"/>
                <a:gd name="connsiteX160" fmla="*/ 6161 w 10030"/>
                <a:gd name="connsiteY160" fmla="*/ 7895 h 10000"/>
                <a:gd name="connsiteX161" fmla="*/ 6212 w 10030"/>
                <a:gd name="connsiteY161" fmla="*/ 7980 h 10000"/>
                <a:gd name="connsiteX162" fmla="*/ 6259 w 10030"/>
                <a:gd name="connsiteY162" fmla="*/ 8007 h 10000"/>
                <a:gd name="connsiteX163" fmla="*/ 6306 w 10030"/>
                <a:gd name="connsiteY163" fmla="*/ 8007 h 10000"/>
                <a:gd name="connsiteX164" fmla="*/ 6360 w 10030"/>
                <a:gd name="connsiteY164" fmla="*/ 7950 h 10000"/>
                <a:gd name="connsiteX165" fmla="*/ 6314 w 10030"/>
                <a:gd name="connsiteY165" fmla="*/ 7753 h 10000"/>
                <a:gd name="connsiteX166" fmla="*/ 6253 w 10030"/>
                <a:gd name="connsiteY166" fmla="*/ 7566 h 10000"/>
                <a:gd name="connsiteX167" fmla="*/ 6189 w 10030"/>
                <a:gd name="connsiteY167" fmla="*/ 7410 h 10000"/>
                <a:gd name="connsiteX168" fmla="*/ 6112 w 10030"/>
                <a:gd name="connsiteY168" fmla="*/ 7239 h 10000"/>
                <a:gd name="connsiteX169" fmla="*/ 6035 w 10030"/>
                <a:gd name="connsiteY169" fmla="*/ 7095 h 10000"/>
                <a:gd name="connsiteX170" fmla="*/ 5950 w 10030"/>
                <a:gd name="connsiteY170" fmla="*/ 6967 h 10000"/>
                <a:gd name="connsiteX171" fmla="*/ 5866 w 10030"/>
                <a:gd name="connsiteY171" fmla="*/ 6854 h 10000"/>
                <a:gd name="connsiteX172" fmla="*/ 5784 w 10030"/>
                <a:gd name="connsiteY172" fmla="*/ 6753 h 10000"/>
                <a:gd name="connsiteX173" fmla="*/ 5839 w 10030"/>
                <a:gd name="connsiteY173" fmla="*/ 6766 h 10000"/>
                <a:gd name="connsiteX174" fmla="*/ 5895 w 10030"/>
                <a:gd name="connsiteY174" fmla="*/ 6781 h 10000"/>
                <a:gd name="connsiteX175" fmla="*/ 5950 w 10030"/>
                <a:gd name="connsiteY175" fmla="*/ 6811 h 10000"/>
                <a:gd name="connsiteX176" fmla="*/ 6005 w 10030"/>
                <a:gd name="connsiteY176" fmla="*/ 6854 h 10000"/>
                <a:gd name="connsiteX177" fmla="*/ 6064 w 10030"/>
                <a:gd name="connsiteY177" fmla="*/ 6881 h 10000"/>
                <a:gd name="connsiteX178" fmla="*/ 6119 w 10030"/>
                <a:gd name="connsiteY178" fmla="*/ 6925 h 10000"/>
                <a:gd name="connsiteX179" fmla="*/ 6167 w 10030"/>
                <a:gd name="connsiteY179" fmla="*/ 6981 h 10000"/>
                <a:gd name="connsiteX180" fmla="*/ 6218 w 10030"/>
                <a:gd name="connsiteY180" fmla="*/ 7038 h 10000"/>
                <a:gd name="connsiteX181" fmla="*/ 6246 w 10030"/>
                <a:gd name="connsiteY181" fmla="*/ 7053 h 10000"/>
                <a:gd name="connsiteX182" fmla="*/ 6271 w 10030"/>
                <a:gd name="connsiteY182" fmla="*/ 7108 h 10000"/>
                <a:gd name="connsiteX183" fmla="*/ 6301 w 10030"/>
                <a:gd name="connsiteY183" fmla="*/ 7178 h 10000"/>
                <a:gd name="connsiteX184" fmla="*/ 6320 w 10030"/>
                <a:gd name="connsiteY184" fmla="*/ 7225 h 10000"/>
                <a:gd name="connsiteX185" fmla="*/ 6348 w 10030"/>
                <a:gd name="connsiteY185" fmla="*/ 7296 h 10000"/>
                <a:gd name="connsiteX186" fmla="*/ 6375 w 10030"/>
                <a:gd name="connsiteY186" fmla="*/ 7310 h 10000"/>
                <a:gd name="connsiteX187" fmla="*/ 6403 w 10030"/>
                <a:gd name="connsiteY187" fmla="*/ 7296 h 10000"/>
                <a:gd name="connsiteX188" fmla="*/ 6441 w 10030"/>
                <a:gd name="connsiteY188" fmla="*/ 7225 h 10000"/>
                <a:gd name="connsiteX189" fmla="*/ 6393 w 10030"/>
                <a:gd name="connsiteY189" fmla="*/ 7082 h 10000"/>
                <a:gd name="connsiteX190" fmla="*/ 6336 w 10030"/>
                <a:gd name="connsiteY190" fmla="*/ 6967 h 10000"/>
                <a:gd name="connsiteX191" fmla="*/ 6271 w 10030"/>
                <a:gd name="connsiteY191" fmla="*/ 6869 h 10000"/>
                <a:gd name="connsiteX192" fmla="*/ 6212 w 10030"/>
                <a:gd name="connsiteY192" fmla="*/ 6781 h 10000"/>
                <a:gd name="connsiteX193" fmla="*/ 6136 w 10030"/>
                <a:gd name="connsiteY193" fmla="*/ 6711 h 10000"/>
                <a:gd name="connsiteX194" fmla="*/ 6071 w 10030"/>
                <a:gd name="connsiteY194" fmla="*/ 6669 h 10000"/>
                <a:gd name="connsiteX195" fmla="*/ 5995 w 10030"/>
                <a:gd name="connsiteY195" fmla="*/ 6597 h 10000"/>
                <a:gd name="connsiteX196" fmla="*/ 5925 w 10030"/>
                <a:gd name="connsiteY196" fmla="*/ 6551 h 10000"/>
                <a:gd name="connsiteX197" fmla="*/ 5882 w 10030"/>
                <a:gd name="connsiteY197" fmla="*/ 6511 h 10000"/>
                <a:gd name="connsiteX198" fmla="*/ 5834 w 10030"/>
                <a:gd name="connsiteY198" fmla="*/ 6496 h 10000"/>
                <a:gd name="connsiteX199" fmla="*/ 5791 w 10030"/>
                <a:gd name="connsiteY199" fmla="*/ 6496 h 10000"/>
                <a:gd name="connsiteX200" fmla="*/ 5755 w 10030"/>
                <a:gd name="connsiteY200" fmla="*/ 6569 h 10000"/>
                <a:gd name="connsiteX201" fmla="*/ 5755 w 10030"/>
                <a:gd name="connsiteY201" fmla="*/ 6610 h 10000"/>
                <a:gd name="connsiteX202" fmla="*/ 5762 w 10030"/>
                <a:gd name="connsiteY202" fmla="*/ 6669 h 10000"/>
                <a:gd name="connsiteX203" fmla="*/ 5767 w 10030"/>
                <a:gd name="connsiteY203" fmla="*/ 6698 h 10000"/>
                <a:gd name="connsiteX204" fmla="*/ 5784 w 10030"/>
                <a:gd name="connsiteY204" fmla="*/ 6724 h 10000"/>
                <a:gd name="connsiteX205" fmla="*/ 5737 w 10030"/>
                <a:gd name="connsiteY205" fmla="*/ 6766 h 10000"/>
                <a:gd name="connsiteX206" fmla="*/ 5676 w 10030"/>
                <a:gd name="connsiteY206" fmla="*/ 6781 h 10000"/>
                <a:gd name="connsiteX207" fmla="*/ 5636 w 10030"/>
                <a:gd name="connsiteY207" fmla="*/ 6811 h 10000"/>
                <a:gd name="connsiteX208" fmla="*/ 5631 w 10030"/>
                <a:gd name="connsiteY208" fmla="*/ 6941 h 10000"/>
                <a:gd name="connsiteX209" fmla="*/ 5688 w 10030"/>
                <a:gd name="connsiteY209" fmla="*/ 6995 h 10000"/>
                <a:gd name="connsiteX210" fmla="*/ 5743 w 10030"/>
                <a:gd name="connsiteY210" fmla="*/ 7038 h 10000"/>
                <a:gd name="connsiteX211" fmla="*/ 5796 w 10030"/>
                <a:gd name="connsiteY211" fmla="*/ 7095 h 10000"/>
                <a:gd name="connsiteX212" fmla="*/ 5857 w 10030"/>
                <a:gd name="connsiteY212" fmla="*/ 7123 h 10000"/>
                <a:gd name="connsiteX213" fmla="*/ 5906 w 10030"/>
                <a:gd name="connsiteY213" fmla="*/ 7178 h 10000"/>
                <a:gd name="connsiteX214" fmla="*/ 5967 w 10030"/>
                <a:gd name="connsiteY214" fmla="*/ 7239 h 10000"/>
                <a:gd name="connsiteX215" fmla="*/ 6017 w 10030"/>
                <a:gd name="connsiteY215" fmla="*/ 7325 h 10000"/>
                <a:gd name="connsiteX216" fmla="*/ 6064 w 10030"/>
                <a:gd name="connsiteY216" fmla="*/ 7410 h 10000"/>
                <a:gd name="connsiteX217" fmla="*/ 6022 w 10030"/>
                <a:gd name="connsiteY217" fmla="*/ 7423 h 10000"/>
                <a:gd name="connsiteX218" fmla="*/ 5973 w 10030"/>
                <a:gd name="connsiteY218" fmla="*/ 7423 h 10000"/>
                <a:gd name="connsiteX219" fmla="*/ 5931 w 10030"/>
                <a:gd name="connsiteY219" fmla="*/ 7410 h 10000"/>
                <a:gd name="connsiteX220" fmla="*/ 5882 w 10030"/>
                <a:gd name="connsiteY220" fmla="*/ 7367 h 10000"/>
                <a:gd name="connsiteX221" fmla="*/ 5834 w 10030"/>
                <a:gd name="connsiteY221" fmla="*/ 7339 h 10000"/>
                <a:gd name="connsiteX222" fmla="*/ 5784 w 10030"/>
                <a:gd name="connsiteY222" fmla="*/ 7325 h 10000"/>
                <a:gd name="connsiteX223" fmla="*/ 5743 w 10030"/>
                <a:gd name="connsiteY223" fmla="*/ 7353 h 10000"/>
                <a:gd name="connsiteX224" fmla="*/ 5694 w 10030"/>
                <a:gd name="connsiteY224" fmla="*/ 7410 h 10000"/>
                <a:gd name="connsiteX225" fmla="*/ 5712 w 10030"/>
                <a:gd name="connsiteY225" fmla="*/ 7580 h 10000"/>
                <a:gd name="connsiteX226" fmla="*/ 5755 w 10030"/>
                <a:gd name="connsiteY226" fmla="*/ 7738 h 10000"/>
                <a:gd name="connsiteX227" fmla="*/ 5802 w 10030"/>
                <a:gd name="connsiteY227" fmla="*/ 7850 h 10000"/>
                <a:gd name="connsiteX228" fmla="*/ 5866 w 10030"/>
                <a:gd name="connsiteY228" fmla="*/ 7963 h 10000"/>
                <a:gd name="connsiteX229" fmla="*/ 5925 w 10030"/>
                <a:gd name="connsiteY229" fmla="*/ 8078 h 10000"/>
                <a:gd name="connsiteX230" fmla="*/ 5989 w 10030"/>
                <a:gd name="connsiteY230" fmla="*/ 8206 h 10000"/>
                <a:gd name="connsiteX231" fmla="*/ 6035 w 10030"/>
                <a:gd name="connsiteY231" fmla="*/ 8376 h 10000"/>
                <a:gd name="connsiteX232" fmla="*/ 6076 w 10030"/>
                <a:gd name="connsiteY232" fmla="*/ 8547 h 10000"/>
                <a:gd name="connsiteX233" fmla="*/ 5967 w 10030"/>
                <a:gd name="connsiteY233" fmla="*/ 8606 h 10000"/>
                <a:gd name="connsiteX234" fmla="*/ 5845 w 10030"/>
                <a:gd name="connsiteY234" fmla="*/ 8664 h 10000"/>
                <a:gd name="connsiteX235" fmla="*/ 5737 w 10030"/>
                <a:gd name="connsiteY235" fmla="*/ 8750 h 10000"/>
                <a:gd name="connsiteX236" fmla="*/ 5626 w 10030"/>
                <a:gd name="connsiteY236" fmla="*/ 8835 h 10000"/>
                <a:gd name="connsiteX237" fmla="*/ 5514 w 10030"/>
                <a:gd name="connsiteY237" fmla="*/ 8920 h 10000"/>
                <a:gd name="connsiteX238" fmla="*/ 5397 w 10030"/>
                <a:gd name="connsiteY238" fmla="*/ 8977 h 10000"/>
                <a:gd name="connsiteX239" fmla="*/ 5281 w 10030"/>
                <a:gd name="connsiteY239" fmla="*/ 9033 h 10000"/>
                <a:gd name="connsiteX240" fmla="*/ 5170 w 10030"/>
                <a:gd name="connsiteY240" fmla="*/ 9048 h 10000"/>
                <a:gd name="connsiteX241" fmla="*/ 5192 w 10030"/>
                <a:gd name="connsiteY241" fmla="*/ 8693 h 10000"/>
                <a:gd name="connsiteX242" fmla="*/ 5203 w 10030"/>
                <a:gd name="connsiteY242" fmla="*/ 8292 h 10000"/>
                <a:gd name="connsiteX243" fmla="*/ 5192 w 10030"/>
                <a:gd name="connsiteY243" fmla="*/ 7907 h 10000"/>
                <a:gd name="connsiteX244" fmla="*/ 5170 w 10030"/>
                <a:gd name="connsiteY244" fmla="*/ 7551 h 10000"/>
                <a:gd name="connsiteX245" fmla="*/ 5136 w 10030"/>
                <a:gd name="connsiteY245" fmla="*/ 7437 h 10000"/>
                <a:gd name="connsiteX246" fmla="*/ 5107 w 10030"/>
                <a:gd name="connsiteY246" fmla="*/ 7310 h 10000"/>
                <a:gd name="connsiteX247" fmla="*/ 5072 w 10030"/>
                <a:gd name="connsiteY247" fmla="*/ 7194 h 10000"/>
                <a:gd name="connsiteX248" fmla="*/ 5017 w 10030"/>
                <a:gd name="connsiteY248" fmla="*/ 7151 h 10000"/>
                <a:gd name="connsiteX249" fmla="*/ 4960 w 10030"/>
                <a:gd name="connsiteY249" fmla="*/ 7394 h 10000"/>
                <a:gd name="connsiteX250" fmla="*/ 4926 w 10030"/>
                <a:gd name="connsiteY250" fmla="*/ 7639 h 10000"/>
                <a:gd name="connsiteX251" fmla="*/ 4888 w 10030"/>
                <a:gd name="connsiteY251" fmla="*/ 7879 h 10000"/>
                <a:gd name="connsiteX252" fmla="*/ 4825 w 10030"/>
                <a:gd name="connsiteY252" fmla="*/ 8106 h 10000"/>
                <a:gd name="connsiteX253" fmla="*/ 4586 w 10030"/>
                <a:gd name="connsiteY253" fmla="*/ 7151 h 10000"/>
                <a:gd name="connsiteX254" fmla="*/ 4514 w 10030"/>
                <a:gd name="connsiteY254" fmla="*/ 7151 h 10000"/>
                <a:gd name="connsiteX255" fmla="*/ 4514 w 10030"/>
                <a:gd name="connsiteY255" fmla="*/ 7310 h 10000"/>
                <a:gd name="connsiteX256" fmla="*/ 4565 w 10030"/>
                <a:gd name="connsiteY256" fmla="*/ 7480 h 10000"/>
                <a:gd name="connsiteX257" fmla="*/ 4606 w 10030"/>
                <a:gd name="connsiteY257" fmla="*/ 7666 h 10000"/>
                <a:gd name="connsiteX258" fmla="*/ 4639 w 10030"/>
                <a:gd name="connsiteY258" fmla="*/ 7850 h 10000"/>
                <a:gd name="connsiteX259" fmla="*/ 4676 w 10030"/>
                <a:gd name="connsiteY259" fmla="*/ 8050 h 10000"/>
                <a:gd name="connsiteX260" fmla="*/ 4706 w 10030"/>
                <a:gd name="connsiteY260" fmla="*/ 8221 h 10000"/>
                <a:gd name="connsiteX261" fmla="*/ 4738 w 10030"/>
                <a:gd name="connsiteY261" fmla="*/ 8418 h 10000"/>
                <a:gd name="connsiteX262" fmla="*/ 4758 w 10030"/>
                <a:gd name="connsiteY262" fmla="*/ 8635 h 10000"/>
                <a:gd name="connsiteX263" fmla="*/ 4780 w 10030"/>
                <a:gd name="connsiteY263" fmla="*/ 8835 h 10000"/>
                <a:gd name="connsiteX264" fmla="*/ 4833 w 10030"/>
                <a:gd name="connsiteY264" fmla="*/ 8805 h 10000"/>
                <a:gd name="connsiteX265" fmla="*/ 4883 w 10030"/>
                <a:gd name="connsiteY265" fmla="*/ 8723 h 10000"/>
                <a:gd name="connsiteX266" fmla="*/ 4920 w 10030"/>
                <a:gd name="connsiteY266" fmla="*/ 8635 h 10000"/>
                <a:gd name="connsiteX267" fmla="*/ 4954 w 10030"/>
                <a:gd name="connsiteY267" fmla="*/ 8534 h 10000"/>
                <a:gd name="connsiteX268" fmla="*/ 4977 w 10030"/>
                <a:gd name="connsiteY268" fmla="*/ 8418 h 10000"/>
                <a:gd name="connsiteX269" fmla="*/ 5007 w 10030"/>
                <a:gd name="connsiteY269" fmla="*/ 8292 h 10000"/>
                <a:gd name="connsiteX270" fmla="*/ 5026 w 10030"/>
                <a:gd name="connsiteY270" fmla="*/ 8178 h 10000"/>
                <a:gd name="connsiteX271" fmla="*/ 5048 w 10030"/>
                <a:gd name="connsiteY271" fmla="*/ 8066 h 10000"/>
                <a:gd name="connsiteX272" fmla="*/ 5072 w 10030"/>
                <a:gd name="connsiteY272" fmla="*/ 8178 h 10000"/>
                <a:gd name="connsiteX273" fmla="*/ 5061 w 10030"/>
                <a:gd name="connsiteY273" fmla="*/ 8432 h 10000"/>
                <a:gd name="connsiteX274" fmla="*/ 5032 w 10030"/>
                <a:gd name="connsiteY274" fmla="*/ 8705 h 10000"/>
                <a:gd name="connsiteX275" fmla="*/ 5007 w 10030"/>
                <a:gd name="connsiteY275" fmla="*/ 8948 h 10000"/>
                <a:gd name="connsiteX276" fmla="*/ 4960 w 10030"/>
                <a:gd name="connsiteY276" fmla="*/ 9205 h 10000"/>
                <a:gd name="connsiteX277" fmla="*/ 4920 w 10030"/>
                <a:gd name="connsiteY277" fmla="*/ 9459 h 10000"/>
                <a:gd name="connsiteX278" fmla="*/ 4878 w 10030"/>
                <a:gd name="connsiteY278" fmla="*/ 9703 h 10000"/>
                <a:gd name="connsiteX279" fmla="*/ 5096 w 10030"/>
                <a:gd name="connsiteY279" fmla="*/ 9861 h 10000"/>
                <a:gd name="connsiteX280" fmla="*/ 5113 w 10030"/>
                <a:gd name="connsiteY280" fmla="*/ 9673 h 10000"/>
                <a:gd name="connsiteX281" fmla="*/ 5136 w 10030"/>
                <a:gd name="connsiteY281" fmla="*/ 9516 h 10000"/>
                <a:gd name="connsiteX282" fmla="*/ 5262 w 10030"/>
                <a:gd name="connsiteY282" fmla="*/ 9474 h 10000"/>
                <a:gd name="connsiteX283" fmla="*/ 5397 w 10030"/>
                <a:gd name="connsiteY283" fmla="*/ 9389 h 10000"/>
                <a:gd name="connsiteX284" fmla="*/ 5530 w 10030"/>
                <a:gd name="connsiteY284" fmla="*/ 9304 h 10000"/>
                <a:gd name="connsiteX285" fmla="*/ 5664 w 10030"/>
                <a:gd name="connsiteY285" fmla="*/ 9233 h 10000"/>
                <a:gd name="connsiteX286" fmla="*/ 5796 w 10030"/>
                <a:gd name="connsiteY286" fmla="*/ 9148 h 10000"/>
                <a:gd name="connsiteX287" fmla="*/ 5925 w 10030"/>
                <a:gd name="connsiteY287" fmla="*/ 9063 h 10000"/>
                <a:gd name="connsiteX288" fmla="*/ 6059 w 10030"/>
                <a:gd name="connsiteY288" fmla="*/ 8977 h 10000"/>
                <a:gd name="connsiteX289" fmla="*/ 6189 w 10030"/>
                <a:gd name="connsiteY289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8615 w 10030"/>
                <a:gd name="connsiteY25" fmla="*/ 2380 h 10000"/>
                <a:gd name="connsiteX26" fmla="*/ 9643 w 10030"/>
                <a:gd name="connsiteY26" fmla="*/ 3765 h 10000"/>
                <a:gd name="connsiteX27" fmla="*/ 9827 w 10030"/>
                <a:gd name="connsiteY27" fmla="*/ 3778 h 10000"/>
                <a:gd name="connsiteX28" fmla="*/ 10000 w 10030"/>
                <a:gd name="connsiteY28" fmla="*/ 3703 h 10000"/>
                <a:gd name="connsiteX29" fmla="*/ 9134 w 10030"/>
                <a:gd name="connsiteY29" fmla="*/ 2763 h 10000"/>
                <a:gd name="connsiteX30" fmla="*/ 9011 w 10030"/>
                <a:gd name="connsiteY30" fmla="*/ 2593 h 10000"/>
                <a:gd name="connsiteX31" fmla="*/ 8959 w 10030"/>
                <a:gd name="connsiteY31" fmla="*/ 2478 h 10000"/>
                <a:gd name="connsiteX32" fmla="*/ 8913 w 10030"/>
                <a:gd name="connsiteY32" fmla="*/ 2351 h 10000"/>
                <a:gd name="connsiteX33" fmla="*/ 8936 w 10030"/>
                <a:gd name="connsiteY33" fmla="*/ 2295 h 10000"/>
                <a:gd name="connsiteX34" fmla="*/ 8954 w 10030"/>
                <a:gd name="connsiteY34" fmla="*/ 2238 h 10000"/>
                <a:gd name="connsiteX35" fmla="*/ 8973 w 10030"/>
                <a:gd name="connsiteY35" fmla="*/ 2168 h 10000"/>
                <a:gd name="connsiteX36" fmla="*/ 8990 w 10030"/>
                <a:gd name="connsiteY36" fmla="*/ 2112 h 10000"/>
                <a:gd name="connsiteX37" fmla="*/ 9040 w 10030"/>
                <a:gd name="connsiteY37" fmla="*/ 1753 h 10000"/>
                <a:gd name="connsiteX38" fmla="*/ 9059 w 10030"/>
                <a:gd name="connsiteY38" fmla="*/ 1397 h 10000"/>
                <a:gd name="connsiteX39" fmla="*/ 9059 w 10030"/>
                <a:gd name="connsiteY39" fmla="*/ 1042 h 10000"/>
                <a:gd name="connsiteX40" fmla="*/ 9048 w 10030"/>
                <a:gd name="connsiteY40" fmla="*/ 685 h 10000"/>
                <a:gd name="connsiteX41" fmla="*/ 9011 w 10030"/>
                <a:gd name="connsiteY41" fmla="*/ 330 h 10000"/>
                <a:gd name="connsiteX42" fmla="*/ 8954 w 10030"/>
                <a:gd name="connsiteY42" fmla="*/ 0 h 10000"/>
                <a:gd name="connsiteX43" fmla="*/ 8436 w 10030"/>
                <a:gd name="connsiteY43" fmla="*/ 1925 h 10000"/>
                <a:gd name="connsiteX44" fmla="*/ 8293 w 10030"/>
                <a:gd name="connsiteY44" fmla="*/ 1955 h 10000"/>
                <a:gd name="connsiteX45" fmla="*/ 8161 w 10030"/>
                <a:gd name="connsiteY45" fmla="*/ 2025 h 10000"/>
                <a:gd name="connsiteX46" fmla="*/ 8029 w 10030"/>
                <a:gd name="connsiteY46" fmla="*/ 2112 h 10000"/>
                <a:gd name="connsiteX47" fmla="*/ 7902 w 10030"/>
                <a:gd name="connsiteY47" fmla="*/ 2195 h 10000"/>
                <a:gd name="connsiteX48" fmla="*/ 7778 w 10030"/>
                <a:gd name="connsiteY48" fmla="*/ 2337 h 10000"/>
                <a:gd name="connsiteX49" fmla="*/ 6514 w 10030"/>
                <a:gd name="connsiteY49" fmla="*/ 6569 h 10000"/>
                <a:gd name="connsiteX50" fmla="*/ 6388 w 10030"/>
                <a:gd name="connsiteY50" fmla="*/ 6439 h 10000"/>
                <a:gd name="connsiteX51" fmla="*/ 6281 w 10030"/>
                <a:gd name="connsiteY51" fmla="*/ 6371 h 10000"/>
                <a:gd name="connsiteX52" fmla="*/ 6189 w 10030"/>
                <a:gd name="connsiteY52" fmla="*/ 6284 h 10000"/>
                <a:gd name="connsiteX53" fmla="*/ 6088 w 10030"/>
                <a:gd name="connsiteY53" fmla="*/ 6185 h 10000"/>
                <a:gd name="connsiteX54" fmla="*/ 6000 w 10030"/>
                <a:gd name="connsiteY54" fmla="*/ 6100 h 10000"/>
                <a:gd name="connsiteX55" fmla="*/ 5937 w 10030"/>
                <a:gd name="connsiteY55" fmla="*/ 6000 h 10000"/>
                <a:gd name="connsiteX56" fmla="*/ 5906 w 10030"/>
                <a:gd name="connsiteY56" fmla="*/ 5886 h 10000"/>
                <a:gd name="connsiteX57" fmla="*/ 5784 w 10030"/>
                <a:gd name="connsiteY57" fmla="*/ 5928 h 10000"/>
                <a:gd name="connsiteX58" fmla="*/ 5586 w 10030"/>
                <a:gd name="connsiteY58" fmla="*/ 6013 h 10000"/>
                <a:gd name="connsiteX59" fmla="*/ 5338 w 10030"/>
                <a:gd name="connsiteY59" fmla="*/ 6100 h 10000"/>
                <a:gd name="connsiteX60" fmla="*/ 5042 w 10030"/>
                <a:gd name="connsiteY60" fmla="*/ 6226 h 10000"/>
                <a:gd name="connsiteX61" fmla="*/ 4700 w 10030"/>
                <a:gd name="connsiteY61" fmla="*/ 6355 h 10000"/>
                <a:gd name="connsiteX62" fmla="*/ 4336 w 10030"/>
                <a:gd name="connsiteY62" fmla="*/ 6483 h 10000"/>
                <a:gd name="connsiteX63" fmla="*/ 3961 w 10030"/>
                <a:gd name="connsiteY63" fmla="*/ 6637 h 10000"/>
                <a:gd name="connsiteX64" fmla="*/ 3579 w 10030"/>
                <a:gd name="connsiteY64" fmla="*/ 6781 h 10000"/>
                <a:gd name="connsiteX65" fmla="*/ 3201 w 10030"/>
                <a:gd name="connsiteY65" fmla="*/ 6925 h 10000"/>
                <a:gd name="connsiteX66" fmla="*/ 2849 w 10030"/>
                <a:gd name="connsiteY66" fmla="*/ 7082 h 10000"/>
                <a:gd name="connsiteX67" fmla="*/ 2515 w 10030"/>
                <a:gd name="connsiteY67" fmla="*/ 7208 h 10000"/>
                <a:gd name="connsiteX68" fmla="*/ 2211 w 10030"/>
                <a:gd name="connsiteY68" fmla="*/ 7325 h 10000"/>
                <a:gd name="connsiteX69" fmla="*/ 1964 w 10030"/>
                <a:gd name="connsiteY69" fmla="*/ 7423 h 10000"/>
                <a:gd name="connsiteX70" fmla="*/ 1773 w 10030"/>
                <a:gd name="connsiteY70" fmla="*/ 7480 h 10000"/>
                <a:gd name="connsiteX71" fmla="*/ 1646 w 10030"/>
                <a:gd name="connsiteY71" fmla="*/ 7538 h 10000"/>
                <a:gd name="connsiteX72" fmla="*/ 1607 w 10030"/>
                <a:gd name="connsiteY72" fmla="*/ 7551 h 10000"/>
                <a:gd name="connsiteX73" fmla="*/ 1507 w 10030"/>
                <a:gd name="connsiteY73" fmla="*/ 7480 h 10000"/>
                <a:gd name="connsiteX74" fmla="*/ 1410 w 10030"/>
                <a:gd name="connsiteY74" fmla="*/ 7410 h 10000"/>
                <a:gd name="connsiteX75" fmla="*/ 1324 w 10030"/>
                <a:gd name="connsiteY75" fmla="*/ 7339 h 10000"/>
                <a:gd name="connsiteX76" fmla="*/ 1225 w 10030"/>
                <a:gd name="connsiteY76" fmla="*/ 7254 h 10000"/>
                <a:gd name="connsiteX77" fmla="*/ 1127 w 10030"/>
                <a:gd name="connsiteY77" fmla="*/ 7178 h 10000"/>
                <a:gd name="connsiteX78" fmla="*/ 1028 w 10030"/>
                <a:gd name="connsiteY78" fmla="*/ 7095 h 10000"/>
                <a:gd name="connsiteX79" fmla="*/ 938 w 10030"/>
                <a:gd name="connsiteY79" fmla="*/ 7024 h 10000"/>
                <a:gd name="connsiteX80" fmla="*/ 844 w 10030"/>
                <a:gd name="connsiteY80" fmla="*/ 6941 h 10000"/>
                <a:gd name="connsiteX81" fmla="*/ 746 w 10030"/>
                <a:gd name="connsiteY81" fmla="*/ 6869 h 10000"/>
                <a:gd name="connsiteX82" fmla="*/ 646 w 10030"/>
                <a:gd name="connsiteY82" fmla="*/ 6798 h 10000"/>
                <a:gd name="connsiteX83" fmla="*/ 556 w 10030"/>
                <a:gd name="connsiteY83" fmla="*/ 6711 h 10000"/>
                <a:gd name="connsiteX84" fmla="*/ 456 w 10030"/>
                <a:gd name="connsiteY84" fmla="*/ 6653 h 10000"/>
                <a:gd name="connsiteX85" fmla="*/ 359 w 10030"/>
                <a:gd name="connsiteY85" fmla="*/ 6582 h 10000"/>
                <a:gd name="connsiteX86" fmla="*/ 262 w 10030"/>
                <a:gd name="connsiteY86" fmla="*/ 6511 h 10000"/>
                <a:gd name="connsiteX87" fmla="*/ 162 w 10030"/>
                <a:gd name="connsiteY87" fmla="*/ 6455 h 10000"/>
                <a:gd name="connsiteX88" fmla="*/ 65 w 10030"/>
                <a:gd name="connsiteY88" fmla="*/ 6385 h 10000"/>
                <a:gd name="connsiteX89" fmla="*/ 0 w 10030"/>
                <a:gd name="connsiteY89" fmla="*/ 6551 h 10000"/>
                <a:gd name="connsiteX90" fmla="*/ 15 w 10030"/>
                <a:gd name="connsiteY90" fmla="*/ 6582 h 10000"/>
                <a:gd name="connsiteX91" fmla="*/ 56 w 10030"/>
                <a:gd name="connsiteY91" fmla="*/ 6637 h 10000"/>
                <a:gd name="connsiteX92" fmla="*/ 126 w 10030"/>
                <a:gd name="connsiteY92" fmla="*/ 6698 h 10000"/>
                <a:gd name="connsiteX93" fmla="*/ 211 w 10030"/>
                <a:gd name="connsiteY93" fmla="*/ 6781 h 10000"/>
                <a:gd name="connsiteX94" fmla="*/ 316 w 10030"/>
                <a:gd name="connsiteY94" fmla="*/ 6869 h 10000"/>
                <a:gd name="connsiteX95" fmla="*/ 433 w 10030"/>
                <a:gd name="connsiteY95" fmla="*/ 6967 h 10000"/>
                <a:gd name="connsiteX96" fmla="*/ 543 w 10030"/>
                <a:gd name="connsiteY96" fmla="*/ 7082 h 10000"/>
                <a:gd name="connsiteX97" fmla="*/ 664 w 10030"/>
                <a:gd name="connsiteY97" fmla="*/ 7178 h 10000"/>
                <a:gd name="connsiteX98" fmla="*/ 787 w 10030"/>
                <a:gd name="connsiteY98" fmla="*/ 7296 h 10000"/>
                <a:gd name="connsiteX99" fmla="*/ 899 w 10030"/>
                <a:gd name="connsiteY99" fmla="*/ 7394 h 10000"/>
                <a:gd name="connsiteX100" fmla="*/ 1017 w 10030"/>
                <a:gd name="connsiteY100" fmla="*/ 7480 h 10000"/>
                <a:gd name="connsiteX101" fmla="*/ 1114 w 10030"/>
                <a:gd name="connsiteY101" fmla="*/ 7566 h 10000"/>
                <a:gd name="connsiteX102" fmla="*/ 1192 w 10030"/>
                <a:gd name="connsiteY102" fmla="*/ 7653 h 10000"/>
                <a:gd name="connsiteX103" fmla="*/ 1258 w 10030"/>
                <a:gd name="connsiteY103" fmla="*/ 7694 h 10000"/>
                <a:gd name="connsiteX104" fmla="*/ 1305 w 10030"/>
                <a:gd name="connsiteY104" fmla="*/ 7738 h 10000"/>
                <a:gd name="connsiteX105" fmla="*/ 1318 w 10030"/>
                <a:gd name="connsiteY105" fmla="*/ 7753 h 10000"/>
                <a:gd name="connsiteX106" fmla="*/ 1310 w 10030"/>
                <a:gd name="connsiteY106" fmla="*/ 7753 h 10000"/>
                <a:gd name="connsiteX107" fmla="*/ 1284 w 10030"/>
                <a:gd name="connsiteY107" fmla="*/ 7766 h 10000"/>
                <a:gd name="connsiteX108" fmla="*/ 1258 w 10030"/>
                <a:gd name="connsiteY108" fmla="*/ 7795 h 10000"/>
                <a:gd name="connsiteX109" fmla="*/ 1225 w 10030"/>
                <a:gd name="connsiteY109" fmla="*/ 7836 h 10000"/>
                <a:gd name="connsiteX110" fmla="*/ 1181 w 10030"/>
                <a:gd name="connsiteY110" fmla="*/ 7865 h 10000"/>
                <a:gd name="connsiteX111" fmla="*/ 1144 w 10030"/>
                <a:gd name="connsiteY111" fmla="*/ 7907 h 10000"/>
                <a:gd name="connsiteX112" fmla="*/ 1114 w 10030"/>
                <a:gd name="connsiteY112" fmla="*/ 7950 h 10000"/>
                <a:gd name="connsiteX113" fmla="*/ 1083 w 10030"/>
                <a:gd name="connsiteY113" fmla="*/ 7993 h 10000"/>
                <a:gd name="connsiteX114" fmla="*/ 2973 w 10030"/>
                <a:gd name="connsiteY114" fmla="*/ 9944 h 10000"/>
                <a:gd name="connsiteX115" fmla="*/ 3014 w 10030"/>
                <a:gd name="connsiteY115" fmla="*/ 9987 h 10000"/>
                <a:gd name="connsiteX116" fmla="*/ 3042 w 10030"/>
                <a:gd name="connsiteY116" fmla="*/ 10000 h 10000"/>
                <a:gd name="connsiteX117" fmla="*/ 3075 w 10030"/>
                <a:gd name="connsiteY117" fmla="*/ 10000 h 10000"/>
                <a:gd name="connsiteX118" fmla="*/ 3114 w 10030"/>
                <a:gd name="connsiteY118" fmla="*/ 9928 h 10000"/>
                <a:gd name="connsiteX119" fmla="*/ 1491 w 10030"/>
                <a:gd name="connsiteY119" fmla="*/ 8106 h 10000"/>
                <a:gd name="connsiteX120" fmla="*/ 1601 w 10030"/>
                <a:gd name="connsiteY120" fmla="*/ 8050 h 10000"/>
                <a:gd name="connsiteX121" fmla="*/ 1788 w 10030"/>
                <a:gd name="connsiteY121" fmla="*/ 7963 h 10000"/>
                <a:gd name="connsiteX122" fmla="*/ 2036 w 10030"/>
                <a:gd name="connsiteY122" fmla="*/ 7836 h 10000"/>
                <a:gd name="connsiteX123" fmla="*/ 2334 w 10030"/>
                <a:gd name="connsiteY123" fmla="*/ 7694 h 10000"/>
                <a:gd name="connsiteX124" fmla="*/ 2672 w 10030"/>
                <a:gd name="connsiteY124" fmla="*/ 7551 h 10000"/>
                <a:gd name="connsiteX125" fmla="*/ 3042 w 10030"/>
                <a:gd name="connsiteY125" fmla="*/ 7394 h 10000"/>
                <a:gd name="connsiteX126" fmla="*/ 3435 w 10030"/>
                <a:gd name="connsiteY126" fmla="*/ 7208 h 10000"/>
                <a:gd name="connsiteX127" fmla="*/ 3822 w 10030"/>
                <a:gd name="connsiteY127" fmla="*/ 7038 h 10000"/>
                <a:gd name="connsiteX128" fmla="*/ 4216 w 10030"/>
                <a:gd name="connsiteY128" fmla="*/ 6881 h 10000"/>
                <a:gd name="connsiteX129" fmla="*/ 4586 w 10030"/>
                <a:gd name="connsiteY129" fmla="*/ 6711 h 10000"/>
                <a:gd name="connsiteX130" fmla="*/ 4932 w 10030"/>
                <a:gd name="connsiteY130" fmla="*/ 6569 h 10000"/>
                <a:gd name="connsiteX131" fmla="*/ 5241 w 10030"/>
                <a:gd name="connsiteY131" fmla="*/ 6426 h 10000"/>
                <a:gd name="connsiteX132" fmla="*/ 5508 w 10030"/>
                <a:gd name="connsiteY132" fmla="*/ 6326 h 10000"/>
                <a:gd name="connsiteX133" fmla="*/ 5701 w 10030"/>
                <a:gd name="connsiteY133" fmla="*/ 6226 h 10000"/>
                <a:gd name="connsiteX134" fmla="*/ 5834 w 10030"/>
                <a:gd name="connsiteY134" fmla="*/ 6170 h 10000"/>
                <a:gd name="connsiteX135" fmla="*/ 5876 w 10030"/>
                <a:gd name="connsiteY135" fmla="*/ 6158 h 10000"/>
                <a:gd name="connsiteX136" fmla="*/ 5950 w 10030"/>
                <a:gd name="connsiteY136" fmla="*/ 6255 h 10000"/>
                <a:gd name="connsiteX137" fmla="*/ 6027 w 10030"/>
                <a:gd name="connsiteY137" fmla="*/ 6355 h 10000"/>
                <a:gd name="connsiteX138" fmla="*/ 6112 w 10030"/>
                <a:gd name="connsiteY138" fmla="*/ 6455 h 10000"/>
                <a:gd name="connsiteX139" fmla="*/ 6199 w 10030"/>
                <a:gd name="connsiteY139" fmla="*/ 6569 h 10000"/>
                <a:gd name="connsiteX140" fmla="*/ 6271 w 10030"/>
                <a:gd name="connsiteY140" fmla="*/ 6683 h 10000"/>
                <a:gd name="connsiteX141" fmla="*/ 6348 w 10030"/>
                <a:gd name="connsiteY141" fmla="*/ 6798 h 10000"/>
                <a:gd name="connsiteX142" fmla="*/ 6421 w 10030"/>
                <a:gd name="connsiteY142" fmla="*/ 6910 h 10000"/>
                <a:gd name="connsiteX143" fmla="*/ 6497 w 10030"/>
                <a:gd name="connsiteY143" fmla="*/ 7038 h 10000"/>
                <a:gd name="connsiteX144" fmla="*/ 6492 w 10030"/>
                <a:gd name="connsiteY144" fmla="*/ 7464 h 10000"/>
                <a:gd name="connsiteX145" fmla="*/ 6460 w 10030"/>
                <a:gd name="connsiteY145" fmla="*/ 7865 h 10000"/>
                <a:gd name="connsiteX146" fmla="*/ 6421 w 10030"/>
                <a:gd name="connsiteY146" fmla="*/ 8279 h 10000"/>
                <a:gd name="connsiteX147" fmla="*/ 6388 w 10030"/>
                <a:gd name="connsiteY147" fmla="*/ 8649 h 10000"/>
                <a:gd name="connsiteX148" fmla="*/ 6336 w 10030"/>
                <a:gd name="connsiteY148" fmla="*/ 8519 h 10000"/>
                <a:gd name="connsiteX149" fmla="*/ 6281 w 10030"/>
                <a:gd name="connsiteY149" fmla="*/ 8391 h 10000"/>
                <a:gd name="connsiteX150" fmla="*/ 6234 w 10030"/>
                <a:gd name="connsiteY150" fmla="*/ 8263 h 10000"/>
                <a:gd name="connsiteX151" fmla="*/ 6189 w 10030"/>
                <a:gd name="connsiteY151" fmla="*/ 8146 h 10000"/>
                <a:gd name="connsiteX152" fmla="*/ 6136 w 10030"/>
                <a:gd name="connsiteY152" fmla="*/ 8020 h 10000"/>
                <a:gd name="connsiteX153" fmla="*/ 6088 w 10030"/>
                <a:gd name="connsiteY153" fmla="*/ 7907 h 10000"/>
                <a:gd name="connsiteX154" fmla="*/ 6035 w 10030"/>
                <a:gd name="connsiteY154" fmla="*/ 7795 h 10000"/>
                <a:gd name="connsiteX155" fmla="*/ 5973 w 10030"/>
                <a:gd name="connsiteY155" fmla="*/ 7694 h 10000"/>
                <a:gd name="connsiteX156" fmla="*/ 6022 w 10030"/>
                <a:gd name="connsiteY156" fmla="*/ 7694 h 10000"/>
                <a:gd name="connsiteX157" fmla="*/ 6071 w 10030"/>
                <a:gd name="connsiteY157" fmla="*/ 7738 h 10000"/>
                <a:gd name="connsiteX158" fmla="*/ 6119 w 10030"/>
                <a:gd name="connsiteY158" fmla="*/ 7808 h 10000"/>
                <a:gd name="connsiteX159" fmla="*/ 6161 w 10030"/>
                <a:gd name="connsiteY159" fmla="*/ 7895 h 10000"/>
                <a:gd name="connsiteX160" fmla="*/ 6212 w 10030"/>
                <a:gd name="connsiteY160" fmla="*/ 7980 h 10000"/>
                <a:gd name="connsiteX161" fmla="*/ 6259 w 10030"/>
                <a:gd name="connsiteY161" fmla="*/ 8007 h 10000"/>
                <a:gd name="connsiteX162" fmla="*/ 6306 w 10030"/>
                <a:gd name="connsiteY162" fmla="*/ 8007 h 10000"/>
                <a:gd name="connsiteX163" fmla="*/ 6360 w 10030"/>
                <a:gd name="connsiteY163" fmla="*/ 7950 h 10000"/>
                <a:gd name="connsiteX164" fmla="*/ 6314 w 10030"/>
                <a:gd name="connsiteY164" fmla="*/ 7753 h 10000"/>
                <a:gd name="connsiteX165" fmla="*/ 6253 w 10030"/>
                <a:gd name="connsiteY165" fmla="*/ 7566 h 10000"/>
                <a:gd name="connsiteX166" fmla="*/ 6189 w 10030"/>
                <a:gd name="connsiteY166" fmla="*/ 7410 h 10000"/>
                <a:gd name="connsiteX167" fmla="*/ 6112 w 10030"/>
                <a:gd name="connsiteY167" fmla="*/ 7239 h 10000"/>
                <a:gd name="connsiteX168" fmla="*/ 6035 w 10030"/>
                <a:gd name="connsiteY168" fmla="*/ 7095 h 10000"/>
                <a:gd name="connsiteX169" fmla="*/ 5950 w 10030"/>
                <a:gd name="connsiteY169" fmla="*/ 6967 h 10000"/>
                <a:gd name="connsiteX170" fmla="*/ 5866 w 10030"/>
                <a:gd name="connsiteY170" fmla="*/ 6854 h 10000"/>
                <a:gd name="connsiteX171" fmla="*/ 5784 w 10030"/>
                <a:gd name="connsiteY171" fmla="*/ 6753 h 10000"/>
                <a:gd name="connsiteX172" fmla="*/ 5839 w 10030"/>
                <a:gd name="connsiteY172" fmla="*/ 6766 h 10000"/>
                <a:gd name="connsiteX173" fmla="*/ 5895 w 10030"/>
                <a:gd name="connsiteY173" fmla="*/ 6781 h 10000"/>
                <a:gd name="connsiteX174" fmla="*/ 5950 w 10030"/>
                <a:gd name="connsiteY174" fmla="*/ 6811 h 10000"/>
                <a:gd name="connsiteX175" fmla="*/ 6005 w 10030"/>
                <a:gd name="connsiteY175" fmla="*/ 6854 h 10000"/>
                <a:gd name="connsiteX176" fmla="*/ 6064 w 10030"/>
                <a:gd name="connsiteY176" fmla="*/ 6881 h 10000"/>
                <a:gd name="connsiteX177" fmla="*/ 6119 w 10030"/>
                <a:gd name="connsiteY177" fmla="*/ 6925 h 10000"/>
                <a:gd name="connsiteX178" fmla="*/ 6167 w 10030"/>
                <a:gd name="connsiteY178" fmla="*/ 6981 h 10000"/>
                <a:gd name="connsiteX179" fmla="*/ 6218 w 10030"/>
                <a:gd name="connsiteY179" fmla="*/ 7038 h 10000"/>
                <a:gd name="connsiteX180" fmla="*/ 6246 w 10030"/>
                <a:gd name="connsiteY180" fmla="*/ 7053 h 10000"/>
                <a:gd name="connsiteX181" fmla="*/ 6271 w 10030"/>
                <a:gd name="connsiteY181" fmla="*/ 7108 h 10000"/>
                <a:gd name="connsiteX182" fmla="*/ 6301 w 10030"/>
                <a:gd name="connsiteY182" fmla="*/ 7178 h 10000"/>
                <a:gd name="connsiteX183" fmla="*/ 6320 w 10030"/>
                <a:gd name="connsiteY183" fmla="*/ 7225 h 10000"/>
                <a:gd name="connsiteX184" fmla="*/ 6348 w 10030"/>
                <a:gd name="connsiteY184" fmla="*/ 7296 h 10000"/>
                <a:gd name="connsiteX185" fmla="*/ 6375 w 10030"/>
                <a:gd name="connsiteY185" fmla="*/ 7310 h 10000"/>
                <a:gd name="connsiteX186" fmla="*/ 6403 w 10030"/>
                <a:gd name="connsiteY186" fmla="*/ 7296 h 10000"/>
                <a:gd name="connsiteX187" fmla="*/ 6441 w 10030"/>
                <a:gd name="connsiteY187" fmla="*/ 7225 h 10000"/>
                <a:gd name="connsiteX188" fmla="*/ 6393 w 10030"/>
                <a:gd name="connsiteY188" fmla="*/ 7082 h 10000"/>
                <a:gd name="connsiteX189" fmla="*/ 6336 w 10030"/>
                <a:gd name="connsiteY189" fmla="*/ 6967 h 10000"/>
                <a:gd name="connsiteX190" fmla="*/ 6271 w 10030"/>
                <a:gd name="connsiteY190" fmla="*/ 6869 h 10000"/>
                <a:gd name="connsiteX191" fmla="*/ 6212 w 10030"/>
                <a:gd name="connsiteY191" fmla="*/ 6781 h 10000"/>
                <a:gd name="connsiteX192" fmla="*/ 6136 w 10030"/>
                <a:gd name="connsiteY192" fmla="*/ 6711 h 10000"/>
                <a:gd name="connsiteX193" fmla="*/ 6071 w 10030"/>
                <a:gd name="connsiteY193" fmla="*/ 6669 h 10000"/>
                <a:gd name="connsiteX194" fmla="*/ 5995 w 10030"/>
                <a:gd name="connsiteY194" fmla="*/ 6597 h 10000"/>
                <a:gd name="connsiteX195" fmla="*/ 5925 w 10030"/>
                <a:gd name="connsiteY195" fmla="*/ 6551 h 10000"/>
                <a:gd name="connsiteX196" fmla="*/ 5882 w 10030"/>
                <a:gd name="connsiteY196" fmla="*/ 6511 h 10000"/>
                <a:gd name="connsiteX197" fmla="*/ 5834 w 10030"/>
                <a:gd name="connsiteY197" fmla="*/ 6496 h 10000"/>
                <a:gd name="connsiteX198" fmla="*/ 5791 w 10030"/>
                <a:gd name="connsiteY198" fmla="*/ 6496 h 10000"/>
                <a:gd name="connsiteX199" fmla="*/ 5755 w 10030"/>
                <a:gd name="connsiteY199" fmla="*/ 6569 h 10000"/>
                <a:gd name="connsiteX200" fmla="*/ 5755 w 10030"/>
                <a:gd name="connsiteY200" fmla="*/ 6610 h 10000"/>
                <a:gd name="connsiteX201" fmla="*/ 5762 w 10030"/>
                <a:gd name="connsiteY201" fmla="*/ 6669 h 10000"/>
                <a:gd name="connsiteX202" fmla="*/ 5767 w 10030"/>
                <a:gd name="connsiteY202" fmla="*/ 6698 h 10000"/>
                <a:gd name="connsiteX203" fmla="*/ 5784 w 10030"/>
                <a:gd name="connsiteY203" fmla="*/ 6724 h 10000"/>
                <a:gd name="connsiteX204" fmla="*/ 5737 w 10030"/>
                <a:gd name="connsiteY204" fmla="*/ 6766 h 10000"/>
                <a:gd name="connsiteX205" fmla="*/ 5676 w 10030"/>
                <a:gd name="connsiteY205" fmla="*/ 6781 h 10000"/>
                <a:gd name="connsiteX206" fmla="*/ 5636 w 10030"/>
                <a:gd name="connsiteY206" fmla="*/ 6811 h 10000"/>
                <a:gd name="connsiteX207" fmla="*/ 5631 w 10030"/>
                <a:gd name="connsiteY207" fmla="*/ 6941 h 10000"/>
                <a:gd name="connsiteX208" fmla="*/ 5688 w 10030"/>
                <a:gd name="connsiteY208" fmla="*/ 6995 h 10000"/>
                <a:gd name="connsiteX209" fmla="*/ 5743 w 10030"/>
                <a:gd name="connsiteY209" fmla="*/ 7038 h 10000"/>
                <a:gd name="connsiteX210" fmla="*/ 5796 w 10030"/>
                <a:gd name="connsiteY210" fmla="*/ 7095 h 10000"/>
                <a:gd name="connsiteX211" fmla="*/ 5857 w 10030"/>
                <a:gd name="connsiteY211" fmla="*/ 7123 h 10000"/>
                <a:gd name="connsiteX212" fmla="*/ 5906 w 10030"/>
                <a:gd name="connsiteY212" fmla="*/ 7178 h 10000"/>
                <a:gd name="connsiteX213" fmla="*/ 5967 w 10030"/>
                <a:gd name="connsiteY213" fmla="*/ 7239 h 10000"/>
                <a:gd name="connsiteX214" fmla="*/ 6017 w 10030"/>
                <a:gd name="connsiteY214" fmla="*/ 7325 h 10000"/>
                <a:gd name="connsiteX215" fmla="*/ 6064 w 10030"/>
                <a:gd name="connsiteY215" fmla="*/ 7410 h 10000"/>
                <a:gd name="connsiteX216" fmla="*/ 6022 w 10030"/>
                <a:gd name="connsiteY216" fmla="*/ 7423 h 10000"/>
                <a:gd name="connsiteX217" fmla="*/ 5973 w 10030"/>
                <a:gd name="connsiteY217" fmla="*/ 7423 h 10000"/>
                <a:gd name="connsiteX218" fmla="*/ 5931 w 10030"/>
                <a:gd name="connsiteY218" fmla="*/ 7410 h 10000"/>
                <a:gd name="connsiteX219" fmla="*/ 5882 w 10030"/>
                <a:gd name="connsiteY219" fmla="*/ 7367 h 10000"/>
                <a:gd name="connsiteX220" fmla="*/ 5834 w 10030"/>
                <a:gd name="connsiteY220" fmla="*/ 7339 h 10000"/>
                <a:gd name="connsiteX221" fmla="*/ 5784 w 10030"/>
                <a:gd name="connsiteY221" fmla="*/ 7325 h 10000"/>
                <a:gd name="connsiteX222" fmla="*/ 5743 w 10030"/>
                <a:gd name="connsiteY222" fmla="*/ 7353 h 10000"/>
                <a:gd name="connsiteX223" fmla="*/ 5694 w 10030"/>
                <a:gd name="connsiteY223" fmla="*/ 7410 h 10000"/>
                <a:gd name="connsiteX224" fmla="*/ 5712 w 10030"/>
                <a:gd name="connsiteY224" fmla="*/ 7580 h 10000"/>
                <a:gd name="connsiteX225" fmla="*/ 5755 w 10030"/>
                <a:gd name="connsiteY225" fmla="*/ 7738 h 10000"/>
                <a:gd name="connsiteX226" fmla="*/ 5802 w 10030"/>
                <a:gd name="connsiteY226" fmla="*/ 7850 h 10000"/>
                <a:gd name="connsiteX227" fmla="*/ 5866 w 10030"/>
                <a:gd name="connsiteY227" fmla="*/ 7963 h 10000"/>
                <a:gd name="connsiteX228" fmla="*/ 5925 w 10030"/>
                <a:gd name="connsiteY228" fmla="*/ 8078 h 10000"/>
                <a:gd name="connsiteX229" fmla="*/ 5989 w 10030"/>
                <a:gd name="connsiteY229" fmla="*/ 8206 h 10000"/>
                <a:gd name="connsiteX230" fmla="*/ 6035 w 10030"/>
                <a:gd name="connsiteY230" fmla="*/ 8376 h 10000"/>
                <a:gd name="connsiteX231" fmla="*/ 6076 w 10030"/>
                <a:gd name="connsiteY231" fmla="*/ 8547 h 10000"/>
                <a:gd name="connsiteX232" fmla="*/ 5967 w 10030"/>
                <a:gd name="connsiteY232" fmla="*/ 8606 h 10000"/>
                <a:gd name="connsiteX233" fmla="*/ 5845 w 10030"/>
                <a:gd name="connsiteY233" fmla="*/ 8664 h 10000"/>
                <a:gd name="connsiteX234" fmla="*/ 5737 w 10030"/>
                <a:gd name="connsiteY234" fmla="*/ 8750 h 10000"/>
                <a:gd name="connsiteX235" fmla="*/ 5626 w 10030"/>
                <a:gd name="connsiteY235" fmla="*/ 8835 h 10000"/>
                <a:gd name="connsiteX236" fmla="*/ 5514 w 10030"/>
                <a:gd name="connsiteY236" fmla="*/ 8920 h 10000"/>
                <a:gd name="connsiteX237" fmla="*/ 5397 w 10030"/>
                <a:gd name="connsiteY237" fmla="*/ 8977 h 10000"/>
                <a:gd name="connsiteX238" fmla="*/ 5281 w 10030"/>
                <a:gd name="connsiteY238" fmla="*/ 9033 h 10000"/>
                <a:gd name="connsiteX239" fmla="*/ 5170 w 10030"/>
                <a:gd name="connsiteY239" fmla="*/ 9048 h 10000"/>
                <a:gd name="connsiteX240" fmla="*/ 5192 w 10030"/>
                <a:gd name="connsiteY240" fmla="*/ 8693 h 10000"/>
                <a:gd name="connsiteX241" fmla="*/ 5203 w 10030"/>
                <a:gd name="connsiteY241" fmla="*/ 8292 h 10000"/>
                <a:gd name="connsiteX242" fmla="*/ 5192 w 10030"/>
                <a:gd name="connsiteY242" fmla="*/ 7907 h 10000"/>
                <a:gd name="connsiteX243" fmla="*/ 5170 w 10030"/>
                <a:gd name="connsiteY243" fmla="*/ 7551 h 10000"/>
                <a:gd name="connsiteX244" fmla="*/ 5136 w 10030"/>
                <a:gd name="connsiteY244" fmla="*/ 7437 h 10000"/>
                <a:gd name="connsiteX245" fmla="*/ 5107 w 10030"/>
                <a:gd name="connsiteY245" fmla="*/ 7310 h 10000"/>
                <a:gd name="connsiteX246" fmla="*/ 5072 w 10030"/>
                <a:gd name="connsiteY246" fmla="*/ 7194 h 10000"/>
                <a:gd name="connsiteX247" fmla="*/ 5017 w 10030"/>
                <a:gd name="connsiteY247" fmla="*/ 7151 h 10000"/>
                <a:gd name="connsiteX248" fmla="*/ 4960 w 10030"/>
                <a:gd name="connsiteY248" fmla="*/ 7394 h 10000"/>
                <a:gd name="connsiteX249" fmla="*/ 4926 w 10030"/>
                <a:gd name="connsiteY249" fmla="*/ 7639 h 10000"/>
                <a:gd name="connsiteX250" fmla="*/ 4888 w 10030"/>
                <a:gd name="connsiteY250" fmla="*/ 7879 h 10000"/>
                <a:gd name="connsiteX251" fmla="*/ 4825 w 10030"/>
                <a:gd name="connsiteY251" fmla="*/ 8106 h 10000"/>
                <a:gd name="connsiteX252" fmla="*/ 4586 w 10030"/>
                <a:gd name="connsiteY252" fmla="*/ 7151 h 10000"/>
                <a:gd name="connsiteX253" fmla="*/ 4514 w 10030"/>
                <a:gd name="connsiteY253" fmla="*/ 7151 h 10000"/>
                <a:gd name="connsiteX254" fmla="*/ 4514 w 10030"/>
                <a:gd name="connsiteY254" fmla="*/ 7310 h 10000"/>
                <a:gd name="connsiteX255" fmla="*/ 4565 w 10030"/>
                <a:gd name="connsiteY255" fmla="*/ 7480 h 10000"/>
                <a:gd name="connsiteX256" fmla="*/ 4606 w 10030"/>
                <a:gd name="connsiteY256" fmla="*/ 7666 h 10000"/>
                <a:gd name="connsiteX257" fmla="*/ 4639 w 10030"/>
                <a:gd name="connsiteY257" fmla="*/ 7850 h 10000"/>
                <a:gd name="connsiteX258" fmla="*/ 4676 w 10030"/>
                <a:gd name="connsiteY258" fmla="*/ 8050 h 10000"/>
                <a:gd name="connsiteX259" fmla="*/ 4706 w 10030"/>
                <a:gd name="connsiteY259" fmla="*/ 8221 h 10000"/>
                <a:gd name="connsiteX260" fmla="*/ 4738 w 10030"/>
                <a:gd name="connsiteY260" fmla="*/ 8418 h 10000"/>
                <a:gd name="connsiteX261" fmla="*/ 4758 w 10030"/>
                <a:gd name="connsiteY261" fmla="*/ 8635 h 10000"/>
                <a:gd name="connsiteX262" fmla="*/ 4780 w 10030"/>
                <a:gd name="connsiteY262" fmla="*/ 8835 h 10000"/>
                <a:gd name="connsiteX263" fmla="*/ 4833 w 10030"/>
                <a:gd name="connsiteY263" fmla="*/ 8805 h 10000"/>
                <a:gd name="connsiteX264" fmla="*/ 4883 w 10030"/>
                <a:gd name="connsiteY264" fmla="*/ 8723 h 10000"/>
                <a:gd name="connsiteX265" fmla="*/ 4920 w 10030"/>
                <a:gd name="connsiteY265" fmla="*/ 8635 h 10000"/>
                <a:gd name="connsiteX266" fmla="*/ 4954 w 10030"/>
                <a:gd name="connsiteY266" fmla="*/ 8534 h 10000"/>
                <a:gd name="connsiteX267" fmla="*/ 4977 w 10030"/>
                <a:gd name="connsiteY267" fmla="*/ 8418 h 10000"/>
                <a:gd name="connsiteX268" fmla="*/ 5007 w 10030"/>
                <a:gd name="connsiteY268" fmla="*/ 8292 h 10000"/>
                <a:gd name="connsiteX269" fmla="*/ 5026 w 10030"/>
                <a:gd name="connsiteY269" fmla="*/ 8178 h 10000"/>
                <a:gd name="connsiteX270" fmla="*/ 5048 w 10030"/>
                <a:gd name="connsiteY270" fmla="*/ 8066 h 10000"/>
                <a:gd name="connsiteX271" fmla="*/ 5072 w 10030"/>
                <a:gd name="connsiteY271" fmla="*/ 8178 h 10000"/>
                <a:gd name="connsiteX272" fmla="*/ 5061 w 10030"/>
                <a:gd name="connsiteY272" fmla="*/ 8432 h 10000"/>
                <a:gd name="connsiteX273" fmla="*/ 5032 w 10030"/>
                <a:gd name="connsiteY273" fmla="*/ 8705 h 10000"/>
                <a:gd name="connsiteX274" fmla="*/ 5007 w 10030"/>
                <a:gd name="connsiteY274" fmla="*/ 8948 h 10000"/>
                <a:gd name="connsiteX275" fmla="*/ 4960 w 10030"/>
                <a:gd name="connsiteY275" fmla="*/ 9205 h 10000"/>
                <a:gd name="connsiteX276" fmla="*/ 4920 w 10030"/>
                <a:gd name="connsiteY276" fmla="*/ 9459 h 10000"/>
                <a:gd name="connsiteX277" fmla="*/ 4878 w 10030"/>
                <a:gd name="connsiteY277" fmla="*/ 9703 h 10000"/>
                <a:gd name="connsiteX278" fmla="*/ 5096 w 10030"/>
                <a:gd name="connsiteY278" fmla="*/ 9861 h 10000"/>
                <a:gd name="connsiteX279" fmla="*/ 5113 w 10030"/>
                <a:gd name="connsiteY279" fmla="*/ 9673 h 10000"/>
                <a:gd name="connsiteX280" fmla="*/ 5136 w 10030"/>
                <a:gd name="connsiteY280" fmla="*/ 9516 h 10000"/>
                <a:gd name="connsiteX281" fmla="*/ 5262 w 10030"/>
                <a:gd name="connsiteY281" fmla="*/ 9474 h 10000"/>
                <a:gd name="connsiteX282" fmla="*/ 5397 w 10030"/>
                <a:gd name="connsiteY282" fmla="*/ 9389 h 10000"/>
                <a:gd name="connsiteX283" fmla="*/ 5530 w 10030"/>
                <a:gd name="connsiteY283" fmla="*/ 9304 h 10000"/>
                <a:gd name="connsiteX284" fmla="*/ 5664 w 10030"/>
                <a:gd name="connsiteY284" fmla="*/ 9233 h 10000"/>
                <a:gd name="connsiteX285" fmla="*/ 5796 w 10030"/>
                <a:gd name="connsiteY285" fmla="*/ 9148 h 10000"/>
                <a:gd name="connsiteX286" fmla="*/ 5925 w 10030"/>
                <a:gd name="connsiteY286" fmla="*/ 9063 h 10000"/>
                <a:gd name="connsiteX287" fmla="*/ 6059 w 10030"/>
                <a:gd name="connsiteY287" fmla="*/ 8977 h 10000"/>
                <a:gd name="connsiteX288" fmla="*/ 6189 w 10030"/>
                <a:gd name="connsiteY288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8467 w 10030"/>
                <a:gd name="connsiteY24" fmla="*/ 2451 h 10000"/>
                <a:gd name="connsiteX25" fmla="*/ 9643 w 10030"/>
                <a:gd name="connsiteY25" fmla="*/ 3765 h 10000"/>
                <a:gd name="connsiteX26" fmla="*/ 9827 w 10030"/>
                <a:gd name="connsiteY26" fmla="*/ 3778 h 10000"/>
                <a:gd name="connsiteX27" fmla="*/ 10000 w 10030"/>
                <a:gd name="connsiteY27" fmla="*/ 3703 h 10000"/>
                <a:gd name="connsiteX28" fmla="*/ 9134 w 10030"/>
                <a:gd name="connsiteY28" fmla="*/ 2763 h 10000"/>
                <a:gd name="connsiteX29" fmla="*/ 9011 w 10030"/>
                <a:gd name="connsiteY29" fmla="*/ 2593 h 10000"/>
                <a:gd name="connsiteX30" fmla="*/ 8959 w 10030"/>
                <a:gd name="connsiteY30" fmla="*/ 2478 h 10000"/>
                <a:gd name="connsiteX31" fmla="*/ 8913 w 10030"/>
                <a:gd name="connsiteY31" fmla="*/ 2351 h 10000"/>
                <a:gd name="connsiteX32" fmla="*/ 8936 w 10030"/>
                <a:gd name="connsiteY32" fmla="*/ 2295 h 10000"/>
                <a:gd name="connsiteX33" fmla="*/ 8954 w 10030"/>
                <a:gd name="connsiteY33" fmla="*/ 2238 h 10000"/>
                <a:gd name="connsiteX34" fmla="*/ 8973 w 10030"/>
                <a:gd name="connsiteY34" fmla="*/ 2168 h 10000"/>
                <a:gd name="connsiteX35" fmla="*/ 8990 w 10030"/>
                <a:gd name="connsiteY35" fmla="*/ 2112 h 10000"/>
                <a:gd name="connsiteX36" fmla="*/ 9040 w 10030"/>
                <a:gd name="connsiteY36" fmla="*/ 1753 h 10000"/>
                <a:gd name="connsiteX37" fmla="*/ 9059 w 10030"/>
                <a:gd name="connsiteY37" fmla="*/ 1397 h 10000"/>
                <a:gd name="connsiteX38" fmla="*/ 9059 w 10030"/>
                <a:gd name="connsiteY38" fmla="*/ 1042 h 10000"/>
                <a:gd name="connsiteX39" fmla="*/ 9048 w 10030"/>
                <a:gd name="connsiteY39" fmla="*/ 685 h 10000"/>
                <a:gd name="connsiteX40" fmla="*/ 9011 w 10030"/>
                <a:gd name="connsiteY40" fmla="*/ 330 h 10000"/>
                <a:gd name="connsiteX41" fmla="*/ 8954 w 10030"/>
                <a:gd name="connsiteY41" fmla="*/ 0 h 10000"/>
                <a:gd name="connsiteX42" fmla="*/ 8436 w 10030"/>
                <a:gd name="connsiteY42" fmla="*/ 1925 h 10000"/>
                <a:gd name="connsiteX43" fmla="*/ 8293 w 10030"/>
                <a:gd name="connsiteY43" fmla="*/ 1955 h 10000"/>
                <a:gd name="connsiteX44" fmla="*/ 8161 w 10030"/>
                <a:gd name="connsiteY44" fmla="*/ 2025 h 10000"/>
                <a:gd name="connsiteX45" fmla="*/ 8029 w 10030"/>
                <a:gd name="connsiteY45" fmla="*/ 2112 h 10000"/>
                <a:gd name="connsiteX46" fmla="*/ 7902 w 10030"/>
                <a:gd name="connsiteY46" fmla="*/ 2195 h 10000"/>
                <a:gd name="connsiteX47" fmla="*/ 7778 w 10030"/>
                <a:gd name="connsiteY47" fmla="*/ 2337 h 10000"/>
                <a:gd name="connsiteX48" fmla="*/ 6514 w 10030"/>
                <a:gd name="connsiteY48" fmla="*/ 6569 h 10000"/>
                <a:gd name="connsiteX49" fmla="*/ 6388 w 10030"/>
                <a:gd name="connsiteY49" fmla="*/ 6439 h 10000"/>
                <a:gd name="connsiteX50" fmla="*/ 6281 w 10030"/>
                <a:gd name="connsiteY50" fmla="*/ 6371 h 10000"/>
                <a:gd name="connsiteX51" fmla="*/ 6189 w 10030"/>
                <a:gd name="connsiteY51" fmla="*/ 6284 h 10000"/>
                <a:gd name="connsiteX52" fmla="*/ 6088 w 10030"/>
                <a:gd name="connsiteY52" fmla="*/ 6185 h 10000"/>
                <a:gd name="connsiteX53" fmla="*/ 6000 w 10030"/>
                <a:gd name="connsiteY53" fmla="*/ 6100 h 10000"/>
                <a:gd name="connsiteX54" fmla="*/ 5937 w 10030"/>
                <a:gd name="connsiteY54" fmla="*/ 6000 h 10000"/>
                <a:gd name="connsiteX55" fmla="*/ 5906 w 10030"/>
                <a:gd name="connsiteY55" fmla="*/ 5886 h 10000"/>
                <a:gd name="connsiteX56" fmla="*/ 5784 w 10030"/>
                <a:gd name="connsiteY56" fmla="*/ 5928 h 10000"/>
                <a:gd name="connsiteX57" fmla="*/ 5586 w 10030"/>
                <a:gd name="connsiteY57" fmla="*/ 6013 h 10000"/>
                <a:gd name="connsiteX58" fmla="*/ 5338 w 10030"/>
                <a:gd name="connsiteY58" fmla="*/ 6100 h 10000"/>
                <a:gd name="connsiteX59" fmla="*/ 5042 w 10030"/>
                <a:gd name="connsiteY59" fmla="*/ 6226 h 10000"/>
                <a:gd name="connsiteX60" fmla="*/ 4700 w 10030"/>
                <a:gd name="connsiteY60" fmla="*/ 6355 h 10000"/>
                <a:gd name="connsiteX61" fmla="*/ 4336 w 10030"/>
                <a:gd name="connsiteY61" fmla="*/ 6483 h 10000"/>
                <a:gd name="connsiteX62" fmla="*/ 3961 w 10030"/>
                <a:gd name="connsiteY62" fmla="*/ 6637 h 10000"/>
                <a:gd name="connsiteX63" fmla="*/ 3579 w 10030"/>
                <a:gd name="connsiteY63" fmla="*/ 6781 h 10000"/>
                <a:gd name="connsiteX64" fmla="*/ 3201 w 10030"/>
                <a:gd name="connsiteY64" fmla="*/ 6925 h 10000"/>
                <a:gd name="connsiteX65" fmla="*/ 2849 w 10030"/>
                <a:gd name="connsiteY65" fmla="*/ 7082 h 10000"/>
                <a:gd name="connsiteX66" fmla="*/ 2515 w 10030"/>
                <a:gd name="connsiteY66" fmla="*/ 7208 h 10000"/>
                <a:gd name="connsiteX67" fmla="*/ 2211 w 10030"/>
                <a:gd name="connsiteY67" fmla="*/ 7325 h 10000"/>
                <a:gd name="connsiteX68" fmla="*/ 1964 w 10030"/>
                <a:gd name="connsiteY68" fmla="*/ 7423 h 10000"/>
                <a:gd name="connsiteX69" fmla="*/ 1773 w 10030"/>
                <a:gd name="connsiteY69" fmla="*/ 7480 h 10000"/>
                <a:gd name="connsiteX70" fmla="*/ 1646 w 10030"/>
                <a:gd name="connsiteY70" fmla="*/ 7538 h 10000"/>
                <a:gd name="connsiteX71" fmla="*/ 1607 w 10030"/>
                <a:gd name="connsiteY71" fmla="*/ 7551 h 10000"/>
                <a:gd name="connsiteX72" fmla="*/ 1507 w 10030"/>
                <a:gd name="connsiteY72" fmla="*/ 7480 h 10000"/>
                <a:gd name="connsiteX73" fmla="*/ 1410 w 10030"/>
                <a:gd name="connsiteY73" fmla="*/ 7410 h 10000"/>
                <a:gd name="connsiteX74" fmla="*/ 1324 w 10030"/>
                <a:gd name="connsiteY74" fmla="*/ 7339 h 10000"/>
                <a:gd name="connsiteX75" fmla="*/ 1225 w 10030"/>
                <a:gd name="connsiteY75" fmla="*/ 7254 h 10000"/>
                <a:gd name="connsiteX76" fmla="*/ 1127 w 10030"/>
                <a:gd name="connsiteY76" fmla="*/ 7178 h 10000"/>
                <a:gd name="connsiteX77" fmla="*/ 1028 w 10030"/>
                <a:gd name="connsiteY77" fmla="*/ 7095 h 10000"/>
                <a:gd name="connsiteX78" fmla="*/ 938 w 10030"/>
                <a:gd name="connsiteY78" fmla="*/ 7024 h 10000"/>
                <a:gd name="connsiteX79" fmla="*/ 844 w 10030"/>
                <a:gd name="connsiteY79" fmla="*/ 6941 h 10000"/>
                <a:gd name="connsiteX80" fmla="*/ 746 w 10030"/>
                <a:gd name="connsiteY80" fmla="*/ 6869 h 10000"/>
                <a:gd name="connsiteX81" fmla="*/ 646 w 10030"/>
                <a:gd name="connsiteY81" fmla="*/ 6798 h 10000"/>
                <a:gd name="connsiteX82" fmla="*/ 556 w 10030"/>
                <a:gd name="connsiteY82" fmla="*/ 6711 h 10000"/>
                <a:gd name="connsiteX83" fmla="*/ 456 w 10030"/>
                <a:gd name="connsiteY83" fmla="*/ 6653 h 10000"/>
                <a:gd name="connsiteX84" fmla="*/ 359 w 10030"/>
                <a:gd name="connsiteY84" fmla="*/ 6582 h 10000"/>
                <a:gd name="connsiteX85" fmla="*/ 262 w 10030"/>
                <a:gd name="connsiteY85" fmla="*/ 6511 h 10000"/>
                <a:gd name="connsiteX86" fmla="*/ 162 w 10030"/>
                <a:gd name="connsiteY86" fmla="*/ 6455 h 10000"/>
                <a:gd name="connsiteX87" fmla="*/ 65 w 10030"/>
                <a:gd name="connsiteY87" fmla="*/ 6385 h 10000"/>
                <a:gd name="connsiteX88" fmla="*/ 0 w 10030"/>
                <a:gd name="connsiteY88" fmla="*/ 6551 h 10000"/>
                <a:gd name="connsiteX89" fmla="*/ 15 w 10030"/>
                <a:gd name="connsiteY89" fmla="*/ 6582 h 10000"/>
                <a:gd name="connsiteX90" fmla="*/ 56 w 10030"/>
                <a:gd name="connsiteY90" fmla="*/ 6637 h 10000"/>
                <a:gd name="connsiteX91" fmla="*/ 126 w 10030"/>
                <a:gd name="connsiteY91" fmla="*/ 6698 h 10000"/>
                <a:gd name="connsiteX92" fmla="*/ 211 w 10030"/>
                <a:gd name="connsiteY92" fmla="*/ 6781 h 10000"/>
                <a:gd name="connsiteX93" fmla="*/ 316 w 10030"/>
                <a:gd name="connsiteY93" fmla="*/ 6869 h 10000"/>
                <a:gd name="connsiteX94" fmla="*/ 433 w 10030"/>
                <a:gd name="connsiteY94" fmla="*/ 6967 h 10000"/>
                <a:gd name="connsiteX95" fmla="*/ 543 w 10030"/>
                <a:gd name="connsiteY95" fmla="*/ 7082 h 10000"/>
                <a:gd name="connsiteX96" fmla="*/ 664 w 10030"/>
                <a:gd name="connsiteY96" fmla="*/ 7178 h 10000"/>
                <a:gd name="connsiteX97" fmla="*/ 787 w 10030"/>
                <a:gd name="connsiteY97" fmla="*/ 7296 h 10000"/>
                <a:gd name="connsiteX98" fmla="*/ 899 w 10030"/>
                <a:gd name="connsiteY98" fmla="*/ 7394 h 10000"/>
                <a:gd name="connsiteX99" fmla="*/ 1017 w 10030"/>
                <a:gd name="connsiteY99" fmla="*/ 7480 h 10000"/>
                <a:gd name="connsiteX100" fmla="*/ 1114 w 10030"/>
                <a:gd name="connsiteY100" fmla="*/ 7566 h 10000"/>
                <a:gd name="connsiteX101" fmla="*/ 1192 w 10030"/>
                <a:gd name="connsiteY101" fmla="*/ 7653 h 10000"/>
                <a:gd name="connsiteX102" fmla="*/ 1258 w 10030"/>
                <a:gd name="connsiteY102" fmla="*/ 7694 h 10000"/>
                <a:gd name="connsiteX103" fmla="*/ 1305 w 10030"/>
                <a:gd name="connsiteY103" fmla="*/ 7738 h 10000"/>
                <a:gd name="connsiteX104" fmla="*/ 1318 w 10030"/>
                <a:gd name="connsiteY104" fmla="*/ 7753 h 10000"/>
                <a:gd name="connsiteX105" fmla="*/ 1310 w 10030"/>
                <a:gd name="connsiteY105" fmla="*/ 7753 h 10000"/>
                <a:gd name="connsiteX106" fmla="*/ 1284 w 10030"/>
                <a:gd name="connsiteY106" fmla="*/ 7766 h 10000"/>
                <a:gd name="connsiteX107" fmla="*/ 1258 w 10030"/>
                <a:gd name="connsiteY107" fmla="*/ 7795 h 10000"/>
                <a:gd name="connsiteX108" fmla="*/ 1225 w 10030"/>
                <a:gd name="connsiteY108" fmla="*/ 7836 h 10000"/>
                <a:gd name="connsiteX109" fmla="*/ 1181 w 10030"/>
                <a:gd name="connsiteY109" fmla="*/ 7865 h 10000"/>
                <a:gd name="connsiteX110" fmla="*/ 1144 w 10030"/>
                <a:gd name="connsiteY110" fmla="*/ 7907 h 10000"/>
                <a:gd name="connsiteX111" fmla="*/ 1114 w 10030"/>
                <a:gd name="connsiteY111" fmla="*/ 7950 h 10000"/>
                <a:gd name="connsiteX112" fmla="*/ 1083 w 10030"/>
                <a:gd name="connsiteY112" fmla="*/ 7993 h 10000"/>
                <a:gd name="connsiteX113" fmla="*/ 2973 w 10030"/>
                <a:gd name="connsiteY113" fmla="*/ 9944 h 10000"/>
                <a:gd name="connsiteX114" fmla="*/ 3014 w 10030"/>
                <a:gd name="connsiteY114" fmla="*/ 9987 h 10000"/>
                <a:gd name="connsiteX115" fmla="*/ 3042 w 10030"/>
                <a:gd name="connsiteY115" fmla="*/ 10000 h 10000"/>
                <a:gd name="connsiteX116" fmla="*/ 3075 w 10030"/>
                <a:gd name="connsiteY116" fmla="*/ 10000 h 10000"/>
                <a:gd name="connsiteX117" fmla="*/ 3114 w 10030"/>
                <a:gd name="connsiteY117" fmla="*/ 9928 h 10000"/>
                <a:gd name="connsiteX118" fmla="*/ 1491 w 10030"/>
                <a:gd name="connsiteY118" fmla="*/ 8106 h 10000"/>
                <a:gd name="connsiteX119" fmla="*/ 1601 w 10030"/>
                <a:gd name="connsiteY119" fmla="*/ 8050 h 10000"/>
                <a:gd name="connsiteX120" fmla="*/ 1788 w 10030"/>
                <a:gd name="connsiteY120" fmla="*/ 7963 h 10000"/>
                <a:gd name="connsiteX121" fmla="*/ 2036 w 10030"/>
                <a:gd name="connsiteY121" fmla="*/ 7836 h 10000"/>
                <a:gd name="connsiteX122" fmla="*/ 2334 w 10030"/>
                <a:gd name="connsiteY122" fmla="*/ 7694 h 10000"/>
                <a:gd name="connsiteX123" fmla="*/ 2672 w 10030"/>
                <a:gd name="connsiteY123" fmla="*/ 7551 h 10000"/>
                <a:gd name="connsiteX124" fmla="*/ 3042 w 10030"/>
                <a:gd name="connsiteY124" fmla="*/ 7394 h 10000"/>
                <a:gd name="connsiteX125" fmla="*/ 3435 w 10030"/>
                <a:gd name="connsiteY125" fmla="*/ 7208 h 10000"/>
                <a:gd name="connsiteX126" fmla="*/ 3822 w 10030"/>
                <a:gd name="connsiteY126" fmla="*/ 7038 h 10000"/>
                <a:gd name="connsiteX127" fmla="*/ 4216 w 10030"/>
                <a:gd name="connsiteY127" fmla="*/ 6881 h 10000"/>
                <a:gd name="connsiteX128" fmla="*/ 4586 w 10030"/>
                <a:gd name="connsiteY128" fmla="*/ 6711 h 10000"/>
                <a:gd name="connsiteX129" fmla="*/ 4932 w 10030"/>
                <a:gd name="connsiteY129" fmla="*/ 6569 h 10000"/>
                <a:gd name="connsiteX130" fmla="*/ 5241 w 10030"/>
                <a:gd name="connsiteY130" fmla="*/ 6426 h 10000"/>
                <a:gd name="connsiteX131" fmla="*/ 5508 w 10030"/>
                <a:gd name="connsiteY131" fmla="*/ 6326 h 10000"/>
                <a:gd name="connsiteX132" fmla="*/ 5701 w 10030"/>
                <a:gd name="connsiteY132" fmla="*/ 6226 h 10000"/>
                <a:gd name="connsiteX133" fmla="*/ 5834 w 10030"/>
                <a:gd name="connsiteY133" fmla="*/ 6170 h 10000"/>
                <a:gd name="connsiteX134" fmla="*/ 5876 w 10030"/>
                <a:gd name="connsiteY134" fmla="*/ 6158 h 10000"/>
                <a:gd name="connsiteX135" fmla="*/ 5950 w 10030"/>
                <a:gd name="connsiteY135" fmla="*/ 6255 h 10000"/>
                <a:gd name="connsiteX136" fmla="*/ 6027 w 10030"/>
                <a:gd name="connsiteY136" fmla="*/ 6355 h 10000"/>
                <a:gd name="connsiteX137" fmla="*/ 6112 w 10030"/>
                <a:gd name="connsiteY137" fmla="*/ 6455 h 10000"/>
                <a:gd name="connsiteX138" fmla="*/ 6199 w 10030"/>
                <a:gd name="connsiteY138" fmla="*/ 6569 h 10000"/>
                <a:gd name="connsiteX139" fmla="*/ 6271 w 10030"/>
                <a:gd name="connsiteY139" fmla="*/ 6683 h 10000"/>
                <a:gd name="connsiteX140" fmla="*/ 6348 w 10030"/>
                <a:gd name="connsiteY140" fmla="*/ 6798 h 10000"/>
                <a:gd name="connsiteX141" fmla="*/ 6421 w 10030"/>
                <a:gd name="connsiteY141" fmla="*/ 6910 h 10000"/>
                <a:gd name="connsiteX142" fmla="*/ 6497 w 10030"/>
                <a:gd name="connsiteY142" fmla="*/ 7038 h 10000"/>
                <a:gd name="connsiteX143" fmla="*/ 6492 w 10030"/>
                <a:gd name="connsiteY143" fmla="*/ 7464 h 10000"/>
                <a:gd name="connsiteX144" fmla="*/ 6460 w 10030"/>
                <a:gd name="connsiteY144" fmla="*/ 7865 h 10000"/>
                <a:gd name="connsiteX145" fmla="*/ 6421 w 10030"/>
                <a:gd name="connsiteY145" fmla="*/ 8279 h 10000"/>
                <a:gd name="connsiteX146" fmla="*/ 6388 w 10030"/>
                <a:gd name="connsiteY146" fmla="*/ 8649 h 10000"/>
                <a:gd name="connsiteX147" fmla="*/ 6336 w 10030"/>
                <a:gd name="connsiteY147" fmla="*/ 8519 h 10000"/>
                <a:gd name="connsiteX148" fmla="*/ 6281 w 10030"/>
                <a:gd name="connsiteY148" fmla="*/ 8391 h 10000"/>
                <a:gd name="connsiteX149" fmla="*/ 6234 w 10030"/>
                <a:gd name="connsiteY149" fmla="*/ 8263 h 10000"/>
                <a:gd name="connsiteX150" fmla="*/ 6189 w 10030"/>
                <a:gd name="connsiteY150" fmla="*/ 8146 h 10000"/>
                <a:gd name="connsiteX151" fmla="*/ 6136 w 10030"/>
                <a:gd name="connsiteY151" fmla="*/ 8020 h 10000"/>
                <a:gd name="connsiteX152" fmla="*/ 6088 w 10030"/>
                <a:gd name="connsiteY152" fmla="*/ 7907 h 10000"/>
                <a:gd name="connsiteX153" fmla="*/ 6035 w 10030"/>
                <a:gd name="connsiteY153" fmla="*/ 7795 h 10000"/>
                <a:gd name="connsiteX154" fmla="*/ 5973 w 10030"/>
                <a:gd name="connsiteY154" fmla="*/ 7694 h 10000"/>
                <a:gd name="connsiteX155" fmla="*/ 6022 w 10030"/>
                <a:gd name="connsiteY155" fmla="*/ 7694 h 10000"/>
                <a:gd name="connsiteX156" fmla="*/ 6071 w 10030"/>
                <a:gd name="connsiteY156" fmla="*/ 7738 h 10000"/>
                <a:gd name="connsiteX157" fmla="*/ 6119 w 10030"/>
                <a:gd name="connsiteY157" fmla="*/ 7808 h 10000"/>
                <a:gd name="connsiteX158" fmla="*/ 6161 w 10030"/>
                <a:gd name="connsiteY158" fmla="*/ 7895 h 10000"/>
                <a:gd name="connsiteX159" fmla="*/ 6212 w 10030"/>
                <a:gd name="connsiteY159" fmla="*/ 7980 h 10000"/>
                <a:gd name="connsiteX160" fmla="*/ 6259 w 10030"/>
                <a:gd name="connsiteY160" fmla="*/ 8007 h 10000"/>
                <a:gd name="connsiteX161" fmla="*/ 6306 w 10030"/>
                <a:gd name="connsiteY161" fmla="*/ 8007 h 10000"/>
                <a:gd name="connsiteX162" fmla="*/ 6360 w 10030"/>
                <a:gd name="connsiteY162" fmla="*/ 7950 h 10000"/>
                <a:gd name="connsiteX163" fmla="*/ 6314 w 10030"/>
                <a:gd name="connsiteY163" fmla="*/ 7753 h 10000"/>
                <a:gd name="connsiteX164" fmla="*/ 6253 w 10030"/>
                <a:gd name="connsiteY164" fmla="*/ 7566 h 10000"/>
                <a:gd name="connsiteX165" fmla="*/ 6189 w 10030"/>
                <a:gd name="connsiteY165" fmla="*/ 7410 h 10000"/>
                <a:gd name="connsiteX166" fmla="*/ 6112 w 10030"/>
                <a:gd name="connsiteY166" fmla="*/ 7239 h 10000"/>
                <a:gd name="connsiteX167" fmla="*/ 6035 w 10030"/>
                <a:gd name="connsiteY167" fmla="*/ 7095 h 10000"/>
                <a:gd name="connsiteX168" fmla="*/ 5950 w 10030"/>
                <a:gd name="connsiteY168" fmla="*/ 6967 h 10000"/>
                <a:gd name="connsiteX169" fmla="*/ 5866 w 10030"/>
                <a:gd name="connsiteY169" fmla="*/ 6854 h 10000"/>
                <a:gd name="connsiteX170" fmla="*/ 5784 w 10030"/>
                <a:gd name="connsiteY170" fmla="*/ 6753 h 10000"/>
                <a:gd name="connsiteX171" fmla="*/ 5839 w 10030"/>
                <a:gd name="connsiteY171" fmla="*/ 6766 h 10000"/>
                <a:gd name="connsiteX172" fmla="*/ 5895 w 10030"/>
                <a:gd name="connsiteY172" fmla="*/ 6781 h 10000"/>
                <a:gd name="connsiteX173" fmla="*/ 5950 w 10030"/>
                <a:gd name="connsiteY173" fmla="*/ 6811 h 10000"/>
                <a:gd name="connsiteX174" fmla="*/ 6005 w 10030"/>
                <a:gd name="connsiteY174" fmla="*/ 6854 h 10000"/>
                <a:gd name="connsiteX175" fmla="*/ 6064 w 10030"/>
                <a:gd name="connsiteY175" fmla="*/ 6881 h 10000"/>
                <a:gd name="connsiteX176" fmla="*/ 6119 w 10030"/>
                <a:gd name="connsiteY176" fmla="*/ 6925 h 10000"/>
                <a:gd name="connsiteX177" fmla="*/ 6167 w 10030"/>
                <a:gd name="connsiteY177" fmla="*/ 6981 h 10000"/>
                <a:gd name="connsiteX178" fmla="*/ 6218 w 10030"/>
                <a:gd name="connsiteY178" fmla="*/ 7038 h 10000"/>
                <a:gd name="connsiteX179" fmla="*/ 6246 w 10030"/>
                <a:gd name="connsiteY179" fmla="*/ 7053 h 10000"/>
                <a:gd name="connsiteX180" fmla="*/ 6271 w 10030"/>
                <a:gd name="connsiteY180" fmla="*/ 7108 h 10000"/>
                <a:gd name="connsiteX181" fmla="*/ 6301 w 10030"/>
                <a:gd name="connsiteY181" fmla="*/ 7178 h 10000"/>
                <a:gd name="connsiteX182" fmla="*/ 6320 w 10030"/>
                <a:gd name="connsiteY182" fmla="*/ 7225 h 10000"/>
                <a:gd name="connsiteX183" fmla="*/ 6348 w 10030"/>
                <a:gd name="connsiteY183" fmla="*/ 7296 h 10000"/>
                <a:gd name="connsiteX184" fmla="*/ 6375 w 10030"/>
                <a:gd name="connsiteY184" fmla="*/ 7310 h 10000"/>
                <a:gd name="connsiteX185" fmla="*/ 6403 w 10030"/>
                <a:gd name="connsiteY185" fmla="*/ 7296 h 10000"/>
                <a:gd name="connsiteX186" fmla="*/ 6441 w 10030"/>
                <a:gd name="connsiteY186" fmla="*/ 7225 h 10000"/>
                <a:gd name="connsiteX187" fmla="*/ 6393 w 10030"/>
                <a:gd name="connsiteY187" fmla="*/ 7082 h 10000"/>
                <a:gd name="connsiteX188" fmla="*/ 6336 w 10030"/>
                <a:gd name="connsiteY188" fmla="*/ 6967 h 10000"/>
                <a:gd name="connsiteX189" fmla="*/ 6271 w 10030"/>
                <a:gd name="connsiteY189" fmla="*/ 6869 h 10000"/>
                <a:gd name="connsiteX190" fmla="*/ 6212 w 10030"/>
                <a:gd name="connsiteY190" fmla="*/ 6781 h 10000"/>
                <a:gd name="connsiteX191" fmla="*/ 6136 w 10030"/>
                <a:gd name="connsiteY191" fmla="*/ 6711 h 10000"/>
                <a:gd name="connsiteX192" fmla="*/ 6071 w 10030"/>
                <a:gd name="connsiteY192" fmla="*/ 6669 h 10000"/>
                <a:gd name="connsiteX193" fmla="*/ 5995 w 10030"/>
                <a:gd name="connsiteY193" fmla="*/ 6597 h 10000"/>
                <a:gd name="connsiteX194" fmla="*/ 5925 w 10030"/>
                <a:gd name="connsiteY194" fmla="*/ 6551 h 10000"/>
                <a:gd name="connsiteX195" fmla="*/ 5882 w 10030"/>
                <a:gd name="connsiteY195" fmla="*/ 6511 h 10000"/>
                <a:gd name="connsiteX196" fmla="*/ 5834 w 10030"/>
                <a:gd name="connsiteY196" fmla="*/ 6496 h 10000"/>
                <a:gd name="connsiteX197" fmla="*/ 5791 w 10030"/>
                <a:gd name="connsiteY197" fmla="*/ 6496 h 10000"/>
                <a:gd name="connsiteX198" fmla="*/ 5755 w 10030"/>
                <a:gd name="connsiteY198" fmla="*/ 6569 h 10000"/>
                <a:gd name="connsiteX199" fmla="*/ 5755 w 10030"/>
                <a:gd name="connsiteY199" fmla="*/ 6610 h 10000"/>
                <a:gd name="connsiteX200" fmla="*/ 5762 w 10030"/>
                <a:gd name="connsiteY200" fmla="*/ 6669 h 10000"/>
                <a:gd name="connsiteX201" fmla="*/ 5767 w 10030"/>
                <a:gd name="connsiteY201" fmla="*/ 6698 h 10000"/>
                <a:gd name="connsiteX202" fmla="*/ 5784 w 10030"/>
                <a:gd name="connsiteY202" fmla="*/ 6724 h 10000"/>
                <a:gd name="connsiteX203" fmla="*/ 5737 w 10030"/>
                <a:gd name="connsiteY203" fmla="*/ 6766 h 10000"/>
                <a:gd name="connsiteX204" fmla="*/ 5676 w 10030"/>
                <a:gd name="connsiteY204" fmla="*/ 6781 h 10000"/>
                <a:gd name="connsiteX205" fmla="*/ 5636 w 10030"/>
                <a:gd name="connsiteY205" fmla="*/ 6811 h 10000"/>
                <a:gd name="connsiteX206" fmla="*/ 5631 w 10030"/>
                <a:gd name="connsiteY206" fmla="*/ 6941 h 10000"/>
                <a:gd name="connsiteX207" fmla="*/ 5688 w 10030"/>
                <a:gd name="connsiteY207" fmla="*/ 6995 h 10000"/>
                <a:gd name="connsiteX208" fmla="*/ 5743 w 10030"/>
                <a:gd name="connsiteY208" fmla="*/ 7038 h 10000"/>
                <a:gd name="connsiteX209" fmla="*/ 5796 w 10030"/>
                <a:gd name="connsiteY209" fmla="*/ 7095 h 10000"/>
                <a:gd name="connsiteX210" fmla="*/ 5857 w 10030"/>
                <a:gd name="connsiteY210" fmla="*/ 7123 h 10000"/>
                <a:gd name="connsiteX211" fmla="*/ 5906 w 10030"/>
                <a:gd name="connsiteY211" fmla="*/ 7178 h 10000"/>
                <a:gd name="connsiteX212" fmla="*/ 5967 w 10030"/>
                <a:gd name="connsiteY212" fmla="*/ 7239 h 10000"/>
                <a:gd name="connsiteX213" fmla="*/ 6017 w 10030"/>
                <a:gd name="connsiteY213" fmla="*/ 7325 h 10000"/>
                <a:gd name="connsiteX214" fmla="*/ 6064 w 10030"/>
                <a:gd name="connsiteY214" fmla="*/ 7410 h 10000"/>
                <a:gd name="connsiteX215" fmla="*/ 6022 w 10030"/>
                <a:gd name="connsiteY215" fmla="*/ 7423 h 10000"/>
                <a:gd name="connsiteX216" fmla="*/ 5973 w 10030"/>
                <a:gd name="connsiteY216" fmla="*/ 7423 h 10000"/>
                <a:gd name="connsiteX217" fmla="*/ 5931 w 10030"/>
                <a:gd name="connsiteY217" fmla="*/ 7410 h 10000"/>
                <a:gd name="connsiteX218" fmla="*/ 5882 w 10030"/>
                <a:gd name="connsiteY218" fmla="*/ 7367 h 10000"/>
                <a:gd name="connsiteX219" fmla="*/ 5834 w 10030"/>
                <a:gd name="connsiteY219" fmla="*/ 7339 h 10000"/>
                <a:gd name="connsiteX220" fmla="*/ 5784 w 10030"/>
                <a:gd name="connsiteY220" fmla="*/ 7325 h 10000"/>
                <a:gd name="connsiteX221" fmla="*/ 5743 w 10030"/>
                <a:gd name="connsiteY221" fmla="*/ 7353 h 10000"/>
                <a:gd name="connsiteX222" fmla="*/ 5694 w 10030"/>
                <a:gd name="connsiteY222" fmla="*/ 7410 h 10000"/>
                <a:gd name="connsiteX223" fmla="*/ 5712 w 10030"/>
                <a:gd name="connsiteY223" fmla="*/ 7580 h 10000"/>
                <a:gd name="connsiteX224" fmla="*/ 5755 w 10030"/>
                <a:gd name="connsiteY224" fmla="*/ 7738 h 10000"/>
                <a:gd name="connsiteX225" fmla="*/ 5802 w 10030"/>
                <a:gd name="connsiteY225" fmla="*/ 7850 h 10000"/>
                <a:gd name="connsiteX226" fmla="*/ 5866 w 10030"/>
                <a:gd name="connsiteY226" fmla="*/ 7963 h 10000"/>
                <a:gd name="connsiteX227" fmla="*/ 5925 w 10030"/>
                <a:gd name="connsiteY227" fmla="*/ 8078 h 10000"/>
                <a:gd name="connsiteX228" fmla="*/ 5989 w 10030"/>
                <a:gd name="connsiteY228" fmla="*/ 8206 h 10000"/>
                <a:gd name="connsiteX229" fmla="*/ 6035 w 10030"/>
                <a:gd name="connsiteY229" fmla="*/ 8376 h 10000"/>
                <a:gd name="connsiteX230" fmla="*/ 6076 w 10030"/>
                <a:gd name="connsiteY230" fmla="*/ 8547 h 10000"/>
                <a:gd name="connsiteX231" fmla="*/ 5967 w 10030"/>
                <a:gd name="connsiteY231" fmla="*/ 8606 h 10000"/>
                <a:gd name="connsiteX232" fmla="*/ 5845 w 10030"/>
                <a:gd name="connsiteY232" fmla="*/ 8664 h 10000"/>
                <a:gd name="connsiteX233" fmla="*/ 5737 w 10030"/>
                <a:gd name="connsiteY233" fmla="*/ 8750 h 10000"/>
                <a:gd name="connsiteX234" fmla="*/ 5626 w 10030"/>
                <a:gd name="connsiteY234" fmla="*/ 8835 h 10000"/>
                <a:gd name="connsiteX235" fmla="*/ 5514 w 10030"/>
                <a:gd name="connsiteY235" fmla="*/ 8920 h 10000"/>
                <a:gd name="connsiteX236" fmla="*/ 5397 w 10030"/>
                <a:gd name="connsiteY236" fmla="*/ 8977 h 10000"/>
                <a:gd name="connsiteX237" fmla="*/ 5281 w 10030"/>
                <a:gd name="connsiteY237" fmla="*/ 9033 h 10000"/>
                <a:gd name="connsiteX238" fmla="*/ 5170 w 10030"/>
                <a:gd name="connsiteY238" fmla="*/ 9048 h 10000"/>
                <a:gd name="connsiteX239" fmla="*/ 5192 w 10030"/>
                <a:gd name="connsiteY239" fmla="*/ 8693 h 10000"/>
                <a:gd name="connsiteX240" fmla="*/ 5203 w 10030"/>
                <a:gd name="connsiteY240" fmla="*/ 8292 h 10000"/>
                <a:gd name="connsiteX241" fmla="*/ 5192 w 10030"/>
                <a:gd name="connsiteY241" fmla="*/ 7907 h 10000"/>
                <a:gd name="connsiteX242" fmla="*/ 5170 w 10030"/>
                <a:gd name="connsiteY242" fmla="*/ 7551 h 10000"/>
                <a:gd name="connsiteX243" fmla="*/ 5136 w 10030"/>
                <a:gd name="connsiteY243" fmla="*/ 7437 h 10000"/>
                <a:gd name="connsiteX244" fmla="*/ 5107 w 10030"/>
                <a:gd name="connsiteY244" fmla="*/ 7310 h 10000"/>
                <a:gd name="connsiteX245" fmla="*/ 5072 w 10030"/>
                <a:gd name="connsiteY245" fmla="*/ 7194 h 10000"/>
                <a:gd name="connsiteX246" fmla="*/ 5017 w 10030"/>
                <a:gd name="connsiteY246" fmla="*/ 7151 h 10000"/>
                <a:gd name="connsiteX247" fmla="*/ 4960 w 10030"/>
                <a:gd name="connsiteY247" fmla="*/ 7394 h 10000"/>
                <a:gd name="connsiteX248" fmla="*/ 4926 w 10030"/>
                <a:gd name="connsiteY248" fmla="*/ 7639 h 10000"/>
                <a:gd name="connsiteX249" fmla="*/ 4888 w 10030"/>
                <a:gd name="connsiteY249" fmla="*/ 7879 h 10000"/>
                <a:gd name="connsiteX250" fmla="*/ 4825 w 10030"/>
                <a:gd name="connsiteY250" fmla="*/ 8106 h 10000"/>
                <a:gd name="connsiteX251" fmla="*/ 4586 w 10030"/>
                <a:gd name="connsiteY251" fmla="*/ 7151 h 10000"/>
                <a:gd name="connsiteX252" fmla="*/ 4514 w 10030"/>
                <a:gd name="connsiteY252" fmla="*/ 7151 h 10000"/>
                <a:gd name="connsiteX253" fmla="*/ 4514 w 10030"/>
                <a:gd name="connsiteY253" fmla="*/ 7310 h 10000"/>
                <a:gd name="connsiteX254" fmla="*/ 4565 w 10030"/>
                <a:gd name="connsiteY254" fmla="*/ 7480 h 10000"/>
                <a:gd name="connsiteX255" fmla="*/ 4606 w 10030"/>
                <a:gd name="connsiteY255" fmla="*/ 7666 h 10000"/>
                <a:gd name="connsiteX256" fmla="*/ 4639 w 10030"/>
                <a:gd name="connsiteY256" fmla="*/ 7850 h 10000"/>
                <a:gd name="connsiteX257" fmla="*/ 4676 w 10030"/>
                <a:gd name="connsiteY257" fmla="*/ 8050 h 10000"/>
                <a:gd name="connsiteX258" fmla="*/ 4706 w 10030"/>
                <a:gd name="connsiteY258" fmla="*/ 8221 h 10000"/>
                <a:gd name="connsiteX259" fmla="*/ 4738 w 10030"/>
                <a:gd name="connsiteY259" fmla="*/ 8418 h 10000"/>
                <a:gd name="connsiteX260" fmla="*/ 4758 w 10030"/>
                <a:gd name="connsiteY260" fmla="*/ 8635 h 10000"/>
                <a:gd name="connsiteX261" fmla="*/ 4780 w 10030"/>
                <a:gd name="connsiteY261" fmla="*/ 8835 h 10000"/>
                <a:gd name="connsiteX262" fmla="*/ 4833 w 10030"/>
                <a:gd name="connsiteY262" fmla="*/ 8805 h 10000"/>
                <a:gd name="connsiteX263" fmla="*/ 4883 w 10030"/>
                <a:gd name="connsiteY263" fmla="*/ 8723 h 10000"/>
                <a:gd name="connsiteX264" fmla="*/ 4920 w 10030"/>
                <a:gd name="connsiteY264" fmla="*/ 8635 h 10000"/>
                <a:gd name="connsiteX265" fmla="*/ 4954 w 10030"/>
                <a:gd name="connsiteY265" fmla="*/ 8534 h 10000"/>
                <a:gd name="connsiteX266" fmla="*/ 4977 w 10030"/>
                <a:gd name="connsiteY266" fmla="*/ 8418 h 10000"/>
                <a:gd name="connsiteX267" fmla="*/ 5007 w 10030"/>
                <a:gd name="connsiteY267" fmla="*/ 8292 h 10000"/>
                <a:gd name="connsiteX268" fmla="*/ 5026 w 10030"/>
                <a:gd name="connsiteY268" fmla="*/ 8178 h 10000"/>
                <a:gd name="connsiteX269" fmla="*/ 5048 w 10030"/>
                <a:gd name="connsiteY269" fmla="*/ 8066 h 10000"/>
                <a:gd name="connsiteX270" fmla="*/ 5072 w 10030"/>
                <a:gd name="connsiteY270" fmla="*/ 8178 h 10000"/>
                <a:gd name="connsiteX271" fmla="*/ 5061 w 10030"/>
                <a:gd name="connsiteY271" fmla="*/ 8432 h 10000"/>
                <a:gd name="connsiteX272" fmla="*/ 5032 w 10030"/>
                <a:gd name="connsiteY272" fmla="*/ 8705 h 10000"/>
                <a:gd name="connsiteX273" fmla="*/ 5007 w 10030"/>
                <a:gd name="connsiteY273" fmla="*/ 8948 h 10000"/>
                <a:gd name="connsiteX274" fmla="*/ 4960 w 10030"/>
                <a:gd name="connsiteY274" fmla="*/ 9205 h 10000"/>
                <a:gd name="connsiteX275" fmla="*/ 4920 w 10030"/>
                <a:gd name="connsiteY275" fmla="*/ 9459 h 10000"/>
                <a:gd name="connsiteX276" fmla="*/ 4878 w 10030"/>
                <a:gd name="connsiteY276" fmla="*/ 9703 h 10000"/>
                <a:gd name="connsiteX277" fmla="*/ 5096 w 10030"/>
                <a:gd name="connsiteY277" fmla="*/ 9861 h 10000"/>
                <a:gd name="connsiteX278" fmla="*/ 5113 w 10030"/>
                <a:gd name="connsiteY278" fmla="*/ 9673 h 10000"/>
                <a:gd name="connsiteX279" fmla="*/ 5136 w 10030"/>
                <a:gd name="connsiteY279" fmla="*/ 9516 h 10000"/>
                <a:gd name="connsiteX280" fmla="*/ 5262 w 10030"/>
                <a:gd name="connsiteY280" fmla="*/ 9474 h 10000"/>
                <a:gd name="connsiteX281" fmla="*/ 5397 w 10030"/>
                <a:gd name="connsiteY281" fmla="*/ 9389 h 10000"/>
                <a:gd name="connsiteX282" fmla="*/ 5530 w 10030"/>
                <a:gd name="connsiteY282" fmla="*/ 9304 h 10000"/>
                <a:gd name="connsiteX283" fmla="*/ 5664 w 10030"/>
                <a:gd name="connsiteY283" fmla="*/ 9233 h 10000"/>
                <a:gd name="connsiteX284" fmla="*/ 5796 w 10030"/>
                <a:gd name="connsiteY284" fmla="*/ 9148 h 10000"/>
                <a:gd name="connsiteX285" fmla="*/ 5925 w 10030"/>
                <a:gd name="connsiteY285" fmla="*/ 9063 h 10000"/>
                <a:gd name="connsiteX286" fmla="*/ 6059 w 10030"/>
                <a:gd name="connsiteY286" fmla="*/ 8977 h 10000"/>
                <a:gd name="connsiteX287" fmla="*/ 6189 w 10030"/>
                <a:gd name="connsiteY287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8311 w 10030"/>
                <a:gd name="connsiteY23" fmla="*/ 2521 h 10000"/>
                <a:gd name="connsiteX24" fmla="*/ 9643 w 10030"/>
                <a:gd name="connsiteY24" fmla="*/ 3765 h 10000"/>
                <a:gd name="connsiteX25" fmla="*/ 9827 w 10030"/>
                <a:gd name="connsiteY25" fmla="*/ 3778 h 10000"/>
                <a:gd name="connsiteX26" fmla="*/ 10000 w 10030"/>
                <a:gd name="connsiteY26" fmla="*/ 3703 h 10000"/>
                <a:gd name="connsiteX27" fmla="*/ 9134 w 10030"/>
                <a:gd name="connsiteY27" fmla="*/ 2763 h 10000"/>
                <a:gd name="connsiteX28" fmla="*/ 9011 w 10030"/>
                <a:gd name="connsiteY28" fmla="*/ 2593 h 10000"/>
                <a:gd name="connsiteX29" fmla="*/ 8959 w 10030"/>
                <a:gd name="connsiteY29" fmla="*/ 2478 h 10000"/>
                <a:gd name="connsiteX30" fmla="*/ 8913 w 10030"/>
                <a:gd name="connsiteY30" fmla="*/ 2351 h 10000"/>
                <a:gd name="connsiteX31" fmla="*/ 8936 w 10030"/>
                <a:gd name="connsiteY31" fmla="*/ 2295 h 10000"/>
                <a:gd name="connsiteX32" fmla="*/ 8954 w 10030"/>
                <a:gd name="connsiteY32" fmla="*/ 2238 h 10000"/>
                <a:gd name="connsiteX33" fmla="*/ 8973 w 10030"/>
                <a:gd name="connsiteY33" fmla="*/ 2168 h 10000"/>
                <a:gd name="connsiteX34" fmla="*/ 8990 w 10030"/>
                <a:gd name="connsiteY34" fmla="*/ 2112 h 10000"/>
                <a:gd name="connsiteX35" fmla="*/ 9040 w 10030"/>
                <a:gd name="connsiteY35" fmla="*/ 1753 h 10000"/>
                <a:gd name="connsiteX36" fmla="*/ 9059 w 10030"/>
                <a:gd name="connsiteY36" fmla="*/ 1397 h 10000"/>
                <a:gd name="connsiteX37" fmla="*/ 9059 w 10030"/>
                <a:gd name="connsiteY37" fmla="*/ 1042 h 10000"/>
                <a:gd name="connsiteX38" fmla="*/ 9048 w 10030"/>
                <a:gd name="connsiteY38" fmla="*/ 685 h 10000"/>
                <a:gd name="connsiteX39" fmla="*/ 9011 w 10030"/>
                <a:gd name="connsiteY39" fmla="*/ 330 h 10000"/>
                <a:gd name="connsiteX40" fmla="*/ 8954 w 10030"/>
                <a:gd name="connsiteY40" fmla="*/ 0 h 10000"/>
                <a:gd name="connsiteX41" fmla="*/ 8436 w 10030"/>
                <a:gd name="connsiteY41" fmla="*/ 1925 h 10000"/>
                <a:gd name="connsiteX42" fmla="*/ 8293 w 10030"/>
                <a:gd name="connsiteY42" fmla="*/ 1955 h 10000"/>
                <a:gd name="connsiteX43" fmla="*/ 8161 w 10030"/>
                <a:gd name="connsiteY43" fmla="*/ 2025 h 10000"/>
                <a:gd name="connsiteX44" fmla="*/ 8029 w 10030"/>
                <a:gd name="connsiteY44" fmla="*/ 2112 h 10000"/>
                <a:gd name="connsiteX45" fmla="*/ 7902 w 10030"/>
                <a:gd name="connsiteY45" fmla="*/ 2195 h 10000"/>
                <a:gd name="connsiteX46" fmla="*/ 7778 w 10030"/>
                <a:gd name="connsiteY46" fmla="*/ 2337 h 10000"/>
                <a:gd name="connsiteX47" fmla="*/ 6514 w 10030"/>
                <a:gd name="connsiteY47" fmla="*/ 6569 h 10000"/>
                <a:gd name="connsiteX48" fmla="*/ 6388 w 10030"/>
                <a:gd name="connsiteY48" fmla="*/ 6439 h 10000"/>
                <a:gd name="connsiteX49" fmla="*/ 6281 w 10030"/>
                <a:gd name="connsiteY49" fmla="*/ 6371 h 10000"/>
                <a:gd name="connsiteX50" fmla="*/ 6189 w 10030"/>
                <a:gd name="connsiteY50" fmla="*/ 6284 h 10000"/>
                <a:gd name="connsiteX51" fmla="*/ 6088 w 10030"/>
                <a:gd name="connsiteY51" fmla="*/ 6185 h 10000"/>
                <a:gd name="connsiteX52" fmla="*/ 6000 w 10030"/>
                <a:gd name="connsiteY52" fmla="*/ 6100 h 10000"/>
                <a:gd name="connsiteX53" fmla="*/ 5937 w 10030"/>
                <a:gd name="connsiteY53" fmla="*/ 6000 h 10000"/>
                <a:gd name="connsiteX54" fmla="*/ 5906 w 10030"/>
                <a:gd name="connsiteY54" fmla="*/ 5886 h 10000"/>
                <a:gd name="connsiteX55" fmla="*/ 5784 w 10030"/>
                <a:gd name="connsiteY55" fmla="*/ 5928 h 10000"/>
                <a:gd name="connsiteX56" fmla="*/ 5586 w 10030"/>
                <a:gd name="connsiteY56" fmla="*/ 6013 h 10000"/>
                <a:gd name="connsiteX57" fmla="*/ 5338 w 10030"/>
                <a:gd name="connsiteY57" fmla="*/ 6100 h 10000"/>
                <a:gd name="connsiteX58" fmla="*/ 5042 w 10030"/>
                <a:gd name="connsiteY58" fmla="*/ 6226 h 10000"/>
                <a:gd name="connsiteX59" fmla="*/ 4700 w 10030"/>
                <a:gd name="connsiteY59" fmla="*/ 6355 h 10000"/>
                <a:gd name="connsiteX60" fmla="*/ 4336 w 10030"/>
                <a:gd name="connsiteY60" fmla="*/ 6483 h 10000"/>
                <a:gd name="connsiteX61" fmla="*/ 3961 w 10030"/>
                <a:gd name="connsiteY61" fmla="*/ 6637 h 10000"/>
                <a:gd name="connsiteX62" fmla="*/ 3579 w 10030"/>
                <a:gd name="connsiteY62" fmla="*/ 6781 h 10000"/>
                <a:gd name="connsiteX63" fmla="*/ 3201 w 10030"/>
                <a:gd name="connsiteY63" fmla="*/ 6925 h 10000"/>
                <a:gd name="connsiteX64" fmla="*/ 2849 w 10030"/>
                <a:gd name="connsiteY64" fmla="*/ 7082 h 10000"/>
                <a:gd name="connsiteX65" fmla="*/ 2515 w 10030"/>
                <a:gd name="connsiteY65" fmla="*/ 7208 h 10000"/>
                <a:gd name="connsiteX66" fmla="*/ 2211 w 10030"/>
                <a:gd name="connsiteY66" fmla="*/ 7325 h 10000"/>
                <a:gd name="connsiteX67" fmla="*/ 1964 w 10030"/>
                <a:gd name="connsiteY67" fmla="*/ 7423 h 10000"/>
                <a:gd name="connsiteX68" fmla="*/ 1773 w 10030"/>
                <a:gd name="connsiteY68" fmla="*/ 7480 h 10000"/>
                <a:gd name="connsiteX69" fmla="*/ 1646 w 10030"/>
                <a:gd name="connsiteY69" fmla="*/ 7538 h 10000"/>
                <a:gd name="connsiteX70" fmla="*/ 1607 w 10030"/>
                <a:gd name="connsiteY70" fmla="*/ 7551 h 10000"/>
                <a:gd name="connsiteX71" fmla="*/ 1507 w 10030"/>
                <a:gd name="connsiteY71" fmla="*/ 7480 h 10000"/>
                <a:gd name="connsiteX72" fmla="*/ 1410 w 10030"/>
                <a:gd name="connsiteY72" fmla="*/ 7410 h 10000"/>
                <a:gd name="connsiteX73" fmla="*/ 1324 w 10030"/>
                <a:gd name="connsiteY73" fmla="*/ 7339 h 10000"/>
                <a:gd name="connsiteX74" fmla="*/ 1225 w 10030"/>
                <a:gd name="connsiteY74" fmla="*/ 7254 h 10000"/>
                <a:gd name="connsiteX75" fmla="*/ 1127 w 10030"/>
                <a:gd name="connsiteY75" fmla="*/ 7178 h 10000"/>
                <a:gd name="connsiteX76" fmla="*/ 1028 w 10030"/>
                <a:gd name="connsiteY76" fmla="*/ 7095 h 10000"/>
                <a:gd name="connsiteX77" fmla="*/ 938 w 10030"/>
                <a:gd name="connsiteY77" fmla="*/ 7024 h 10000"/>
                <a:gd name="connsiteX78" fmla="*/ 844 w 10030"/>
                <a:gd name="connsiteY78" fmla="*/ 6941 h 10000"/>
                <a:gd name="connsiteX79" fmla="*/ 746 w 10030"/>
                <a:gd name="connsiteY79" fmla="*/ 6869 h 10000"/>
                <a:gd name="connsiteX80" fmla="*/ 646 w 10030"/>
                <a:gd name="connsiteY80" fmla="*/ 6798 h 10000"/>
                <a:gd name="connsiteX81" fmla="*/ 556 w 10030"/>
                <a:gd name="connsiteY81" fmla="*/ 6711 h 10000"/>
                <a:gd name="connsiteX82" fmla="*/ 456 w 10030"/>
                <a:gd name="connsiteY82" fmla="*/ 6653 h 10000"/>
                <a:gd name="connsiteX83" fmla="*/ 359 w 10030"/>
                <a:gd name="connsiteY83" fmla="*/ 6582 h 10000"/>
                <a:gd name="connsiteX84" fmla="*/ 262 w 10030"/>
                <a:gd name="connsiteY84" fmla="*/ 6511 h 10000"/>
                <a:gd name="connsiteX85" fmla="*/ 162 w 10030"/>
                <a:gd name="connsiteY85" fmla="*/ 6455 h 10000"/>
                <a:gd name="connsiteX86" fmla="*/ 65 w 10030"/>
                <a:gd name="connsiteY86" fmla="*/ 6385 h 10000"/>
                <a:gd name="connsiteX87" fmla="*/ 0 w 10030"/>
                <a:gd name="connsiteY87" fmla="*/ 6551 h 10000"/>
                <a:gd name="connsiteX88" fmla="*/ 15 w 10030"/>
                <a:gd name="connsiteY88" fmla="*/ 6582 h 10000"/>
                <a:gd name="connsiteX89" fmla="*/ 56 w 10030"/>
                <a:gd name="connsiteY89" fmla="*/ 6637 h 10000"/>
                <a:gd name="connsiteX90" fmla="*/ 126 w 10030"/>
                <a:gd name="connsiteY90" fmla="*/ 6698 h 10000"/>
                <a:gd name="connsiteX91" fmla="*/ 211 w 10030"/>
                <a:gd name="connsiteY91" fmla="*/ 6781 h 10000"/>
                <a:gd name="connsiteX92" fmla="*/ 316 w 10030"/>
                <a:gd name="connsiteY92" fmla="*/ 6869 h 10000"/>
                <a:gd name="connsiteX93" fmla="*/ 433 w 10030"/>
                <a:gd name="connsiteY93" fmla="*/ 6967 h 10000"/>
                <a:gd name="connsiteX94" fmla="*/ 543 w 10030"/>
                <a:gd name="connsiteY94" fmla="*/ 7082 h 10000"/>
                <a:gd name="connsiteX95" fmla="*/ 664 w 10030"/>
                <a:gd name="connsiteY95" fmla="*/ 7178 h 10000"/>
                <a:gd name="connsiteX96" fmla="*/ 787 w 10030"/>
                <a:gd name="connsiteY96" fmla="*/ 7296 h 10000"/>
                <a:gd name="connsiteX97" fmla="*/ 899 w 10030"/>
                <a:gd name="connsiteY97" fmla="*/ 7394 h 10000"/>
                <a:gd name="connsiteX98" fmla="*/ 1017 w 10030"/>
                <a:gd name="connsiteY98" fmla="*/ 7480 h 10000"/>
                <a:gd name="connsiteX99" fmla="*/ 1114 w 10030"/>
                <a:gd name="connsiteY99" fmla="*/ 7566 h 10000"/>
                <a:gd name="connsiteX100" fmla="*/ 1192 w 10030"/>
                <a:gd name="connsiteY100" fmla="*/ 7653 h 10000"/>
                <a:gd name="connsiteX101" fmla="*/ 1258 w 10030"/>
                <a:gd name="connsiteY101" fmla="*/ 7694 h 10000"/>
                <a:gd name="connsiteX102" fmla="*/ 1305 w 10030"/>
                <a:gd name="connsiteY102" fmla="*/ 7738 h 10000"/>
                <a:gd name="connsiteX103" fmla="*/ 1318 w 10030"/>
                <a:gd name="connsiteY103" fmla="*/ 7753 h 10000"/>
                <a:gd name="connsiteX104" fmla="*/ 1310 w 10030"/>
                <a:gd name="connsiteY104" fmla="*/ 7753 h 10000"/>
                <a:gd name="connsiteX105" fmla="*/ 1284 w 10030"/>
                <a:gd name="connsiteY105" fmla="*/ 7766 h 10000"/>
                <a:gd name="connsiteX106" fmla="*/ 1258 w 10030"/>
                <a:gd name="connsiteY106" fmla="*/ 7795 h 10000"/>
                <a:gd name="connsiteX107" fmla="*/ 1225 w 10030"/>
                <a:gd name="connsiteY107" fmla="*/ 7836 h 10000"/>
                <a:gd name="connsiteX108" fmla="*/ 1181 w 10030"/>
                <a:gd name="connsiteY108" fmla="*/ 7865 h 10000"/>
                <a:gd name="connsiteX109" fmla="*/ 1144 w 10030"/>
                <a:gd name="connsiteY109" fmla="*/ 7907 h 10000"/>
                <a:gd name="connsiteX110" fmla="*/ 1114 w 10030"/>
                <a:gd name="connsiteY110" fmla="*/ 7950 h 10000"/>
                <a:gd name="connsiteX111" fmla="*/ 1083 w 10030"/>
                <a:gd name="connsiteY111" fmla="*/ 7993 h 10000"/>
                <a:gd name="connsiteX112" fmla="*/ 2973 w 10030"/>
                <a:gd name="connsiteY112" fmla="*/ 9944 h 10000"/>
                <a:gd name="connsiteX113" fmla="*/ 3014 w 10030"/>
                <a:gd name="connsiteY113" fmla="*/ 9987 h 10000"/>
                <a:gd name="connsiteX114" fmla="*/ 3042 w 10030"/>
                <a:gd name="connsiteY114" fmla="*/ 10000 h 10000"/>
                <a:gd name="connsiteX115" fmla="*/ 3075 w 10030"/>
                <a:gd name="connsiteY115" fmla="*/ 10000 h 10000"/>
                <a:gd name="connsiteX116" fmla="*/ 3114 w 10030"/>
                <a:gd name="connsiteY116" fmla="*/ 9928 h 10000"/>
                <a:gd name="connsiteX117" fmla="*/ 1491 w 10030"/>
                <a:gd name="connsiteY117" fmla="*/ 8106 h 10000"/>
                <a:gd name="connsiteX118" fmla="*/ 1601 w 10030"/>
                <a:gd name="connsiteY118" fmla="*/ 8050 h 10000"/>
                <a:gd name="connsiteX119" fmla="*/ 1788 w 10030"/>
                <a:gd name="connsiteY119" fmla="*/ 7963 h 10000"/>
                <a:gd name="connsiteX120" fmla="*/ 2036 w 10030"/>
                <a:gd name="connsiteY120" fmla="*/ 7836 h 10000"/>
                <a:gd name="connsiteX121" fmla="*/ 2334 w 10030"/>
                <a:gd name="connsiteY121" fmla="*/ 7694 h 10000"/>
                <a:gd name="connsiteX122" fmla="*/ 2672 w 10030"/>
                <a:gd name="connsiteY122" fmla="*/ 7551 h 10000"/>
                <a:gd name="connsiteX123" fmla="*/ 3042 w 10030"/>
                <a:gd name="connsiteY123" fmla="*/ 7394 h 10000"/>
                <a:gd name="connsiteX124" fmla="*/ 3435 w 10030"/>
                <a:gd name="connsiteY124" fmla="*/ 7208 h 10000"/>
                <a:gd name="connsiteX125" fmla="*/ 3822 w 10030"/>
                <a:gd name="connsiteY125" fmla="*/ 7038 h 10000"/>
                <a:gd name="connsiteX126" fmla="*/ 4216 w 10030"/>
                <a:gd name="connsiteY126" fmla="*/ 6881 h 10000"/>
                <a:gd name="connsiteX127" fmla="*/ 4586 w 10030"/>
                <a:gd name="connsiteY127" fmla="*/ 6711 h 10000"/>
                <a:gd name="connsiteX128" fmla="*/ 4932 w 10030"/>
                <a:gd name="connsiteY128" fmla="*/ 6569 h 10000"/>
                <a:gd name="connsiteX129" fmla="*/ 5241 w 10030"/>
                <a:gd name="connsiteY129" fmla="*/ 6426 h 10000"/>
                <a:gd name="connsiteX130" fmla="*/ 5508 w 10030"/>
                <a:gd name="connsiteY130" fmla="*/ 6326 h 10000"/>
                <a:gd name="connsiteX131" fmla="*/ 5701 w 10030"/>
                <a:gd name="connsiteY131" fmla="*/ 6226 h 10000"/>
                <a:gd name="connsiteX132" fmla="*/ 5834 w 10030"/>
                <a:gd name="connsiteY132" fmla="*/ 6170 h 10000"/>
                <a:gd name="connsiteX133" fmla="*/ 5876 w 10030"/>
                <a:gd name="connsiteY133" fmla="*/ 6158 h 10000"/>
                <a:gd name="connsiteX134" fmla="*/ 5950 w 10030"/>
                <a:gd name="connsiteY134" fmla="*/ 6255 h 10000"/>
                <a:gd name="connsiteX135" fmla="*/ 6027 w 10030"/>
                <a:gd name="connsiteY135" fmla="*/ 6355 h 10000"/>
                <a:gd name="connsiteX136" fmla="*/ 6112 w 10030"/>
                <a:gd name="connsiteY136" fmla="*/ 6455 h 10000"/>
                <a:gd name="connsiteX137" fmla="*/ 6199 w 10030"/>
                <a:gd name="connsiteY137" fmla="*/ 6569 h 10000"/>
                <a:gd name="connsiteX138" fmla="*/ 6271 w 10030"/>
                <a:gd name="connsiteY138" fmla="*/ 6683 h 10000"/>
                <a:gd name="connsiteX139" fmla="*/ 6348 w 10030"/>
                <a:gd name="connsiteY139" fmla="*/ 6798 h 10000"/>
                <a:gd name="connsiteX140" fmla="*/ 6421 w 10030"/>
                <a:gd name="connsiteY140" fmla="*/ 6910 h 10000"/>
                <a:gd name="connsiteX141" fmla="*/ 6497 w 10030"/>
                <a:gd name="connsiteY141" fmla="*/ 7038 h 10000"/>
                <a:gd name="connsiteX142" fmla="*/ 6492 w 10030"/>
                <a:gd name="connsiteY142" fmla="*/ 7464 h 10000"/>
                <a:gd name="connsiteX143" fmla="*/ 6460 w 10030"/>
                <a:gd name="connsiteY143" fmla="*/ 7865 h 10000"/>
                <a:gd name="connsiteX144" fmla="*/ 6421 w 10030"/>
                <a:gd name="connsiteY144" fmla="*/ 8279 h 10000"/>
                <a:gd name="connsiteX145" fmla="*/ 6388 w 10030"/>
                <a:gd name="connsiteY145" fmla="*/ 8649 h 10000"/>
                <a:gd name="connsiteX146" fmla="*/ 6336 w 10030"/>
                <a:gd name="connsiteY146" fmla="*/ 8519 h 10000"/>
                <a:gd name="connsiteX147" fmla="*/ 6281 w 10030"/>
                <a:gd name="connsiteY147" fmla="*/ 8391 h 10000"/>
                <a:gd name="connsiteX148" fmla="*/ 6234 w 10030"/>
                <a:gd name="connsiteY148" fmla="*/ 8263 h 10000"/>
                <a:gd name="connsiteX149" fmla="*/ 6189 w 10030"/>
                <a:gd name="connsiteY149" fmla="*/ 8146 h 10000"/>
                <a:gd name="connsiteX150" fmla="*/ 6136 w 10030"/>
                <a:gd name="connsiteY150" fmla="*/ 8020 h 10000"/>
                <a:gd name="connsiteX151" fmla="*/ 6088 w 10030"/>
                <a:gd name="connsiteY151" fmla="*/ 7907 h 10000"/>
                <a:gd name="connsiteX152" fmla="*/ 6035 w 10030"/>
                <a:gd name="connsiteY152" fmla="*/ 7795 h 10000"/>
                <a:gd name="connsiteX153" fmla="*/ 5973 w 10030"/>
                <a:gd name="connsiteY153" fmla="*/ 7694 h 10000"/>
                <a:gd name="connsiteX154" fmla="*/ 6022 w 10030"/>
                <a:gd name="connsiteY154" fmla="*/ 7694 h 10000"/>
                <a:gd name="connsiteX155" fmla="*/ 6071 w 10030"/>
                <a:gd name="connsiteY155" fmla="*/ 7738 h 10000"/>
                <a:gd name="connsiteX156" fmla="*/ 6119 w 10030"/>
                <a:gd name="connsiteY156" fmla="*/ 7808 h 10000"/>
                <a:gd name="connsiteX157" fmla="*/ 6161 w 10030"/>
                <a:gd name="connsiteY157" fmla="*/ 7895 h 10000"/>
                <a:gd name="connsiteX158" fmla="*/ 6212 w 10030"/>
                <a:gd name="connsiteY158" fmla="*/ 7980 h 10000"/>
                <a:gd name="connsiteX159" fmla="*/ 6259 w 10030"/>
                <a:gd name="connsiteY159" fmla="*/ 8007 h 10000"/>
                <a:gd name="connsiteX160" fmla="*/ 6306 w 10030"/>
                <a:gd name="connsiteY160" fmla="*/ 8007 h 10000"/>
                <a:gd name="connsiteX161" fmla="*/ 6360 w 10030"/>
                <a:gd name="connsiteY161" fmla="*/ 7950 h 10000"/>
                <a:gd name="connsiteX162" fmla="*/ 6314 w 10030"/>
                <a:gd name="connsiteY162" fmla="*/ 7753 h 10000"/>
                <a:gd name="connsiteX163" fmla="*/ 6253 w 10030"/>
                <a:gd name="connsiteY163" fmla="*/ 7566 h 10000"/>
                <a:gd name="connsiteX164" fmla="*/ 6189 w 10030"/>
                <a:gd name="connsiteY164" fmla="*/ 7410 h 10000"/>
                <a:gd name="connsiteX165" fmla="*/ 6112 w 10030"/>
                <a:gd name="connsiteY165" fmla="*/ 7239 h 10000"/>
                <a:gd name="connsiteX166" fmla="*/ 6035 w 10030"/>
                <a:gd name="connsiteY166" fmla="*/ 7095 h 10000"/>
                <a:gd name="connsiteX167" fmla="*/ 5950 w 10030"/>
                <a:gd name="connsiteY167" fmla="*/ 6967 h 10000"/>
                <a:gd name="connsiteX168" fmla="*/ 5866 w 10030"/>
                <a:gd name="connsiteY168" fmla="*/ 6854 h 10000"/>
                <a:gd name="connsiteX169" fmla="*/ 5784 w 10030"/>
                <a:gd name="connsiteY169" fmla="*/ 6753 h 10000"/>
                <a:gd name="connsiteX170" fmla="*/ 5839 w 10030"/>
                <a:gd name="connsiteY170" fmla="*/ 6766 h 10000"/>
                <a:gd name="connsiteX171" fmla="*/ 5895 w 10030"/>
                <a:gd name="connsiteY171" fmla="*/ 6781 h 10000"/>
                <a:gd name="connsiteX172" fmla="*/ 5950 w 10030"/>
                <a:gd name="connsiteY172" fmla="*/ 6811 h 10000"/>
                <a:gd name="connsiteX173" fmla="*/ 6005 w 10030"/>
                <a:gd name="connsiteY173" fmla="*/ 6854 h 10000"/>
                <a:gd name="connsiteX174" fmla="*/ 6064 w 10030"/>
                <a:gd name="connsiteY174" fmla="*/ 6881 h 10000"/>
                <a:gd name="connsiteX175" fmla="*/ 6119 w 10030"/>
                <a:gd name="connsiteY175" fmla="*/ 6925 h 10000"/>
                <a:gd name="connsiteX176" fmla="*/ 6167 w 10030"/>
                <a:gd name="connsiteY176" fmla="*/ 6981 h 10000"/>
                <a:gd name="connsiteX177" fmla="*/ 6218 w 10030"/>
                <a:gd name="connsiteY177" fmla="*/ 7038 h 10000"/>
                <a:gd name="connsiteX178" fmla="*/ 6246 w 10030"/>
                <a:gd name="connsiteY178" fmla="*/ 7053 h 10000"/>
                <a:gd name="connsiteX179" fmla="*/ 6271 w 10030"/>
                <a:gd name="connsiteY179" fmla="*/ 7108 h 10000"/>
                <a:gd name="connsiteX180" fmla="*/ 6301 w 10030"/>
                <a:gd name="connsiteY180" fmla="*/ 7178 h 10000"/>
                <a:gd name="connsiteX181" fmla="*/ 6320 w 10030"/>
                <a:gd name="connsiteY181" fmla="*/ 7225 h 10000"/>
                <a:gd name="connsiteX182" fmla="*/ 6348 w 10030"/>
                <a:gd name="connsiteY182" fmla="*/ 7296 h 10000"/>
                <a:gd name="connsiteX183" fmla="*/ 6375 w 10030"/>
                <a:gd name="connsiteY183" fmla="*/ 7310 h 10000"/>
                <a:gd name="connsiteX184" fmla="*/ 6403 w 10030"/>
                <a:gd name="connsiteY184" fmla="*/ 7296 h 10000"/>
                <a:gd name="connsiteX185" fmla="*/ 6441 w 10030"/>
                <a:gd name="connsiteY185" fmla="*/ 7225 h 10000"/>
                <a:gd name="connsiteX186" fmla="*/ 6393 w 10030"/>
                <a:gd name="connsiteY186" fmla="*/ 7082 h 10000"/>
                <a:gd name="connsiteX187" fmla="*/ 6336 w 10030"/>
                <a:gd name="connsiteY187" fmla="*/ 6967 h 10000"/>
                <a:gd name="connsiteX188" fmla="*/ 6271 w 10030"/>
                <a:gd name="connsiteY188" fmla="*/ 6869 h 10000"/>
                <a:gd name="connsiteX189" fmla="*/ 6212 w 10030"/>
                <a:gd name="connsiteY189" fmla="*/ 6781 h 10000"/>
                <a:gd name="connsiteX190" fmla="*/ 6136 w 10030"/>
                <a:gd name="connsiteY190" fmla="*/ 6711 h 10000"/>
                <a:gd name="connsiteX191" fmla="*/ 6071 w 10030"/>
                <a:gd name="connsiteY191" fmla="*/ 6669 h 10000"/>
                <a:gd name="connsiteX192" fmla="*/ 5995 w 10030"/>
                <a:gd name="connsiteY192" fmla="*/ 6597 h 10000"/>
                <a:gd name="connsiteX193" fmla="*/ 5925 w 10030"/>
                <a:gd name="connsiteY193" fmla="*/ 6551 h 10000"/>
                <a:gd name="connsiteX194" fmla="*/ 5882 w 10030"/>
                <a:gd name="connsiteY194" fmla="*/ 6511 h 10000"/>
                <a:gd name="connsiteX195" fmla="*/ 5834 w 10030"/>
                <a:gd name="connsiteY195" fmla="*/ 6496 h 10000"/>
                <a:gd name="connsiteX196" fmla="*/ 5791 w 10030"/>
                <a:gd name="connsiteY196" fmla="*/ 6496 h 10000"/>
                <a:gd name="connsiteX197" fmla="*/ 5755 w 10030"/>
                <a:gd name="connsiteY197" fmla="*/ 6569 h 10000"/>
                <a:gd name="connsiteX198" fmla="*/ 5755 w 10030"/>
                <a:gd name="connsiteY198" fmla="*/ 6610 h 10000"/>
                <a:gd name="connsiteX199" fmla="*/ 5762 w 10030"/>
                <a:gd name="connsiteY199" fmla="*/ 6669 h 10000"/>
                <a:gd name="connsiteX200" fmla="*/ 5767 w 10030"/>
                <a:gd name="connsiteY200" fmla="*/ 6698 h 10000"/>
                <a:gd name="connsiteX201" fmla="*/ 5784 w 10030"/>
                <a:gd name="connsiteY201" fmla="*/ 6724 h 10000"/>
                <a:gd name="connsiteX202" fmla="*/ 5737 w 10030"/>
                <a:gd name="connsiteY202" fmla="*/ 6766 h 10000"/>
                <a:gd name="connsiteX203" fmla="*/ 5676 w 10030"/>
                <a:gd name="connsiteY203" fmla="*/ 6781 h 10000"/>
                <a:gd name="connsiteX204" fmla="*/ 5636 w 10030"/>
                <a:gd name="connsiteY204" fmla="*/ 6811 h 10000"/>
                <a:gd name="connsiteX205" fmla="*/ 5631 w 10030"/>
                <a:gd name="connsiteY205" fmla="*/ 6941 h 10000"/>
                <a:gd name="connsiteX206" fmla="*/ 5688 w 10030"/>
                <a:gd name="connsiteY206" fmla="*/ 6995 h 10000"/>
                <a:gd name="connsiteX207" fmla="*/ 5743 w 10030"/>
                <a:gd name="connsiteY207" fmla="*/ 7038 h 10000"/>
                <a:gd name="connsiteX208" fmla="*/ 5796 w 10030"/>
                <a:gd name="connsiteY208" fmla="*/ 7095 h 10000"/>
                <a:gd name="connsiteX209" fmla="*/ 5857 w 10030"/>
                <a:gd name="connsiteY209" fmla="*/ 7123 h 10000"/>
                <a:gd name="connsiteX210" fmla="*/ 5906 w 10030"/>
                <a:gd name="connsiteY210" fmla="*/ 7178 h 10000"/>
                <a:gd name="connsiteX211" fmla="*/ 5967 w 10030"/>
                <a:gd name="connsiteY211" fmla="*/ 7239 h 10000"/>
                <a:gd name="connsiteX212" fmla="*/ 6017 w 10030"/>
                <a:gd name="connsiteY212" fmla="*/ 7325 h 10000"/>
                <a:gd name="connsiteX213" fmla="*/ 6064 w 10030"/>
                <a:gd name="connsiteY213" fmla="*/ 7410 h 10000"/>
                <a:gd name="connsiteX214" fmla="*/ 6022 w 10030"/>
                <a:gd name="connsiteY214" fmla="*/ 7423 h 10000"/>
                <a:gd name="connsiteX215" fmla="*/ 5973 w 10030"/>
                <a:gd name="connsiteY215" fmla="*/ 7423 h 10000"/>
                <a:gd name="connsiteX216" fmla="*/ 5931 w 10030"/>
                <a:gd name="connsiteY216" fmla="*/ 7410 h 10000"/>
                <a:gd name="connsiteX217" fmla="*/ 5882 w 10030"/>
                <a:gd name="connsiteY217" fmla="*/ 7367 h 10000"/>
                <a:gd name="connsiteX218" fmla="*/ 5834 w 10030"/>
                <a:gd name="connsiteY218" fmla="*/ 7339 h 10000"/>
                <a:gd name="connsiteX219" fmla="*/ 5784 w 10030"/>
                <a:gd name="connsiteY219" fmla="*/ 7325 h 10000"/>
                <a:gd name="connsiteX220" fmla="*/ 5743 w 10030"/>
                <a:gd name="connsiteY220" fmla="*/ 7353 h 10000"/>
                <a:gd name="connsiteX221" fmla="*/ 5694 w 10030"/>
                <a:gd name="connsiteY221" fmla="*/ 7410 h 10000"/>
                <a:gd name="connsiteX222" fmla="*/ 5712 w 10030"/>
                <a:gd name="connsiteY222" fmla="*/ 7580 h 10000"/>
                <a:gd name="connsiteX223" fmla="*/ 5755 w 10030"/>
                <a:gd name="connsiteY223" fmla="*/ 7738 h 10000"/>
                <a:gd name="connsiteX224" fmla="*/ 5802 w 10030"/>
                <a:gd name="connsiteY224" fmla="*/ 7850 h 10000"/>
                <a:gd name="connsiteX225" fmla="*/ 5866 w 10030"/>
                <a:gd name="connsiteY225" fmla="*/ 7963 h 10000"/>
                <a:gd name="connsiteX226" fmla="*/ 5925 w 10030"/>
                <a:gd name="connsiteY226" fmla="*/ 8078 h 10000"/>
                <a:gd name="connsiteX227" fmla="*/ 5989 w 10030"/>
                <a:gd name="connsiteY227" fmla="*/ 8206 h 10000"/>
                <a:gd name="connsiteX228" fmla="*/ 6035 w 10030"/>
                <a:gd name="connsiteY228" fmla="*/ 8376 h 10000"/>
                <a:gd name="connsiteX229" fmla="*/ 6076 w 10030"/>
                <a:gd name="connsiteY229" fmla="*/ 8547 h 10000"/>
                <a:gd name="connsiteX230" fmla="*/ 5967 w 10030"/>
                <a:gd name="connsiteY230" fmla="*/ 8606 h 10000"/>
                <a:gd name="connsiteX231" fmla="*/ 5845 w 10030"/>
                <a:gd name="connsiteY231" fmla="*/ 8664 h 10000"/>
                <a:gd name="connsiteX232" fmla="*/ 5737 w 10030"/>
                <a:gd name="connsiteY232" fmla="*/ 8750 h 10000"/>
                <a:gd name="connsiteX233" fmla="*/ 5626 w 10030"/>
                <a:gd name="connsiteY233" fmla="*/ 8835 h 10000"/>
                <a:gd name="connsiteX234" fmla="*/ 5514 w 10030"/>
                <a:gd name="connsiteY234" fmla="*/ 8920 h 10000"/>
                <a:gd name="connsiteX235" fmla="*/ 5397 w 10030"/>
                <a:gd name="connsiteY235" fmla="*/ 8977 h 10000"/>
                <a:gd name="connsiteX236" fmla="*/ 5281 w 10030"/>
                <a:gd name="connsiteY236" fmla="*/ 9033 h 10000"/>
                <a:gd name="connsiteX237" fmla="*/ 5170 w 10030"/>
                <a:gd name="connsiteY237" fmla="*/ 9048 h 10000"/>
                <a:gd name="connsiteX238" fmla="*/ 5192 w 10030"/>
                <a:gd name="connsiteY238" fmla="*/ 8693 h 10000"/>
                <a:gd name="connsiteX239" fmla="*/ 5203 w 10030"/>
                <a:gd name="connsiteY239" fmla="*/ 8292 h 10000"/>
                <a:gd name="connsiteX240" fmla="*/ 5192 w 10030"/>
                <a:gd name="connsiteY240" fmla="*/ 7907 h 10000"/>
                <a:gd name="connsiteX241" fmla="*/ 5170 w 10030"/>
                <a:gd name="connsiteY241" fmla="*/ 7551 h 10000"/>
                <a:gd name="connsiteX242" fmla="*/ 5136 w 10030"/>
                <a:gd name="connsiteY242" fmla="*/ 7437 h 10000"/>
                <a:gd name="connsiteX243" fmla="*/ 5107 w 10030"/>
                <a:gd name="connsiteY243" fmla="*/ 7310 h 10000"/>
                <a:gd name="connsiteX244" fmla="*/ 5072 w 10030"/>
                <a:gd name="connsiteY244" fmla="*/ 7194 h 10000"/>
                <a:gd name="connsiteX245" fmla="*/ 5017 w 10030"/>
                <a:gd name="connsiteY245" fmla="*/ 7151 h 10000"/>
                <a:gd name="connsiteX246" fmla="*/ 4960 w 10030"/>
                <a:gd name="connsiteY246" fmla="*/ 7394 h 10000"/>
                <a:gd name="connsiteX247" fmla="*/ 4926 w 10030"/>
                <a:gd name="connsiteY247" fmla="*/ 7639 h 10000"/>
                <a:gd name="connsiteX248" fmla="*/ 4888 w 10030"/>
                <a:gd name="connsiteY248" fmla="*/ 7879 h 10000"/>
                <a:gd name="connsiteX249" fmla="*/ 4825 w 10030"/>
                <a:gd name="connsiteY249" fmla="*/ 8106 h 10000"/>
                <a:gd name="connsiteX250" fmla="*/ 4586 w 10030"/>
                <a:gd name="connsiteY250" fmla="*/ 7151 h 10000"/>
                <a:gd name="connsiteX251" fmla="*/ 4514 w 10030"/>
                <a:gd name="connsiteY251" fmla="*/ 7151 h 10000"/>
                <a:gd name="connsiteX252" fmla="*/ 4514 w 10030"/>
                <a:gd name="connsiteY252" fmla="*/ 7310 h 10000"/>
                <a:gd name="connsiteX253" fmla="*/ 4565 w 10030"/>
                <a:gd name="connsiteY253" fmla="*/ 7480 h 10000"/>
                <a:gd name="connsiteX254" fmla="*/ 4606 w 10030"/>
                <a:gd name="connsiteY254" fmla="*/ 7666 h 10000"/>
                <a:gd name="connsiteX255" fmla="*/ 4639 w 10030"/>
                <a:gd name="connsiteY255" fmla="*/ 7850 h 10000"/>
                <a:gd name="connsiteX256" fmla="*/ 4676 w 10030"/>
                <a:gd name="connsiteY256" fmla="*/ 8050 h 10000"/>
                <a:gd name="connsiteX257" fmla="*/ 4706 w 10030"/>
                <a:gd name="connsiteY257" fmla="*/ 8221 h 10000"/>
                <a:gd name="connsiteX258" fmla="*/ 4738 w 10030"/>
                <a:gd name="connsiteY258" fmla="*/ 8418 h 10000"/>
                <a:gd name="connsiteX259" fmla="*/ 4758 w 10030"/>
                <a:gd name="connsiteY259" fmla="*/ 8635 h 10000"/>
                <a:gd name="connsiteX260" fmla="*/ 4780 w 10030"/>
                <a:gd name="connsiteY260" fmla="*/ 8835 h 10000"/>
                <a:gd name="connsiteX261" fmla="*/ 4833 w 10030"/>
                <a:gd name="connsiteY261" fmla="*/ 8805 h 10000"/>
                <a:gd name="connsiteX262" fmla="*/ 4883 w 10030"/>
                <a:gd name="connsiteY262" fmla="*/ 8723 h 10000"/>
                <a:gd name="connsiteX263" fmla="*/ 4920 w 10030"/>
                <a:gd name="connsiteY263" fmla="*/ 8635 h 10000"/>
                <a:gd name="connsiteX264" fmla="*/ 4954 w 10030"/>
                <a:gd name="connsiteY264" fmla="*/ 8534 h 10000"/>
                <a:gd name="connsiteX265" fmla="*/ 4977 w 10030"/>
                <a:gd name="connsiteY265" fmla="*/ 8418 h 10000"/>
                <a:gd name="connsiteX266" fmla="*/ 5007 w 10030"/>
                <a:gd name="connsiteY266" fmla="*/ 8292 h 10000"/>
                <a:gd name="connsiteX267" fmla="*/ 5026 w 10030"/>
                <a:gd name="connsiteY267" fmla="*/ 8178 h 10000"/>
                <a:gd name="connsiteX268" fmla="*/ 5048 w 10030"/>
                <a:gd name="connsiteY268" fmla="*/ 8066 h 10000"/>
                <a:gd name="connsiteX269" fmla="*/ 5072 w 10030"/>
                <a:gd name="connsiteY269" fmla="*/ 8178 h 10000"/>
                <a:gd name="connsiteX270" fmla="*/ 5061 w 10030"/>
                <a:gd name="connsiteY270" fmla="*/ 8432 h 10000"/>
                <a:gd name="connsiteX271" fmla="*/ 5032 w 10030"/>
                <a:gd name="connsiteY271" fmla="*/ 8705 h 10000"/>
                <a:gd name="connsiteX272" fmla="*/ 5007 w 10030"/>
                <a:gd name="connsiteY272" fmla="*/ 8948 h 10000"/>
                <a:gd name="connsiteX273" fmla="*/ 4960 w 10030"/>
                <a:gd name="connsiteY273" fmla="*/ 9205 h 10000"/>
                <a:gd name="connsiteX274" fmla="*/ 4920 w 10030"/>
                <a:gd name="connsiteY274" fmla="*/ 9459 h 10000"/>
                <a:gd name="connsiteX275" fmla="*/ 4878 w 10030"/>
                <a:gd name="connsiteY275" fmla="*/ 9703 h 10000"/>
                <a:gd name="connsiteX276" fmla="*/ 5096 w 10030"/>
                <a:gd name="connsiteY276" fmla="*/ 9861 h 10000"/>
                <a:gd name="connsiteX277" fmla="*/ 5113 w 10030"/>
                <a:gd name="connsiteY277" fmla="*/ 9673 h 10000"/>
                <a:gd name="connsiteX278" fmla="*/ 5136 w 10030"/>
                <a:gd name="connsiteY278" fmla="*/ 9516 h 10000"/>
                <a:gd name="connsiteX279" fmla="*/ 5262 w 10030"/>
                <a:gd name="connsiteY279" fmla="*/ 9474 h 10000"/>
                <a:gd name="connsiteX280" fmla="*/ 5397 w 10030"/>
                <a:gd name="connsiteY280" fmla="*/ 9389 h 10000"/>
                <a:gd name="connsiteX281" fmla="*/ 5530 w 10030"/>
                <a:gd name="connsiteY281" fmla="*/ 9304 h 10000"/>
                <a:gd name="connsiteX282" fmla="*/ 5664 w 10030"/>
                <a:gd name="connsiteY282" fmla="*/ 9233 h 10000"/>
                <a:gd name="connsiteX283" fmla="*/ 5796 w 10030"/>
                <a:gd name="connsiteY283" fmla="*/ 9148 h 10000"/>
                <a:gd name="connsiteX284" fmla="*/ 5925 w 10030"/>
                <a:gd name="connsiteY284" fmla="*/ 9063 h 10000"/>
                <a:gd name="connsiteX285" fmla="*/ 6059 w 10030"/>
                <a:gd name="connsiteY285" fmla="*/ 8977 h 10000"/>
                <a:gd name="connsiteX286" fmla="*/ 6189 w 10030"/>
                <a:gd name="connsiteY286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8172 w 10030"/>
                <a:gd name="connsiteY22" fmla="*/ 2664 h 10000"/>
                <a:gd name="connsiteX23" fmla="*/ 9643 w 10030"/>
                <a:gd name="connsiteY23" fmla="*/ 3765 h 10000"/>
                <a:gd name="connsiteX24" fmla="*/ 9827 w 10030"/>
                <a:gd name="connsiteY24" fmla="*/ 3778 h 10000"/>
                <a:gd name="connsiteX25" fmla="*/ 10000 w 10030"/>
                <a:gd name="connsiteY25" fmla="*/ 3703 h 10000"/>
                <a:gd name="connsiteX26" fmla="*/ 9134 w 10030"/>
                <a:gd name="connsiteY26" fmla="*/ 2763 h 10000"/>
                <a:gd name="connsiteX27" fmla="*/ 9011 w 10030"/>
                <a:gd name="connsiteY27" fmla="*/ 2593 h 10000"/>
                <a:gd name="connsiteX28" fmla="*/ 8959 w 10030"/>
                <a:gd name="connsiteY28" fmla="*/ 2478 h 10000"/>
                <a:gd name="connsiteX29" fmla="*/ 8913 w 10030"/>
                <a:gd name="connsiteY29" fmla="*/ 2351 h 10000"/>
                <a:gd name="connsiteX30" fmla="*/ 8936 w 10030"/>
                <a:gd name="connsiteY30" fmla="*/ 2295 h 10000"/>
                <a:gd name="connsiteX31" fmla="*/ 8954 w 10030"/>
                <a:gd name="connsiteY31" fmla="*/ 2238 h 10000"/>
                <a:gd name="connsiteX32" fmla="*/ 8973 w 10030"/>
                <a:gd name="connsiteY32" fmla="*/ 2168 h 10000"/>
                <a:gd name="connsiteX33" fmla="*/ 8990 w 10030"/>
                <a:gd name="connsiteY33" fmla="*/ 2112 h 10000"/>
                <a:gd name="connsiteX34" fmla="*/ 9040 w 10030"/>
                <a:gd name="connsiteY34" fmla="*/ 1753 h 10000"/>
                <a:gd name="connsiteX35" fmla="*/ 9059 w 10030"/>
                <a:gd name="connsiteY35" fmla="*/ 1397 h 10000"/>
                <a:gd name="connsiteX36" fmla="*/ 9059 w 10030"/>
                <a:gd name="connsiteY36" fmla="*/ 1042 h 10000"/>
                <a:gd name="connsiteX37" fmla="*/ 9048 w 10030"/>
                <a:gd name="connsiteY37" fmla="*/ 685 h 10000"/>
                <a:gd name="connsiteX38" fmla="*/ 9011 w 10030"/>
                <a:gd name="connsiteY38" fmla="*/ 330 h 10000"/>
                <a:gd name="connsiteX39" fmla="*/ 8954 w 10030"/>
                <a:gd name="connsiteY39" fmla="*/ 0 h 10000"/>
                <a:gd name="connsiteX40" fmla="*/ 8436 w 10030"/>
                <a:gd name="connsiteY40" fmla="*/ 1925 h 10000"/>
                <a:gd name="connsiteX41" fmla="*/ 8293 w 10030"/>
                <a:gd name="connsiteY41" fmla="*/ 1955 h 10000"/>
                <a:gd name="connsiteX42" fmla="*/ 8161 w 10030"/>
                <a:gd name="connsiteY42" fmla="*/ 2025 h 10000"/>
                <a:gd name="connsiteX43" fmla="*/ 8029 w 10030"/>
                <a:gd name="connsiteY43" fmla="*/ 2112 h 10000"/>
                <a:gd name="connsiteX44" fmla="*/ 7902 w 10030"/>
                <a:gd name="connsiteY44" fmla="*/ 2195 h 10000"/>
                <a:gd name="connsiteX45" fmla="*/ 7778 w 10030"/>
                <a:gd name="connsiteY45" fmla="*/ 2337 h 10000"/>
                <a:gd name="connsiteX46" fmla="*/ 6514 w 10030"/>
                <a:gd name="connsiteY46" fmla="*/ 6569 h 10000"/>
                <a:gd name="connsiteX47" fmla="*/ 6388 w 10030"/>
                <a:gd name="connsiteY47" fmla="*/ 6439 h 10000"/>
                <a:gd name="connsiteX48" fmla="*/ 6281 w 10030"/>
                <a:gd name="connsiteY48" fmla="*/ 6371 h 10000"/>
                <a:gd name="connsiteX49" fmla="*/ 6189 w 10030"/>
                <a:gd name="connsiteY49" fmla="*/ 6284 h 10000"/>
                <a:gd name="connsiteX50" fmla="*/ 6088 w 10030"/>
                <a:gd name="connsiteY50" fmla="*/ 6185 h 10000"/>
                <a:gd name="connsiteX51" fmla="*/ 6000 w 10030"/>
                <a:gd name="connsiteY51" fmla="*/ 6100 h 10000"/>
                <a:gd name="connsiteX52" fmla="*/ 5937 w 10030"/>
                <a:gd name="connsiteY52" fmla="*/ 6000 h 10000"/>
                <a:gd name="connsiteX53" fmla="*/ 5906 w 10030"/>
                <a:gd name="connsiteY53" fmla="*/ 5886 h 10000"/>
                <a:gd name="connsiteX54" fmla="*/ 5784 w 10030"/>
                <a:gd name="connsiteY54" fmla="*/ 5928 h 10000"/>
                <a:gd name="connsiteX55" fmla="*/ 5586 w 10030"/>
                <a:gd name="connsiteY55" fmla="*/ 6013 h 10000"/>
                <a:gd name="connsiteX56" fmla="*/ 5338 w 10030"/>
                <a:gd name="connsiteY56" fmla="*/ 6100 h 10000"/>
                <a:gd name="connsiteX57" fmla="*/ 5042 w 10030"/>
                <a:gd name="connsiteY57" fmla="*/ 6226 h 10000"/>
                <a:gd name="connsiteX58" fmla="*/ 4700 w 10030"/>
                <a:gd name="connsiteY58" fmla="*/ 6355 h 10000"/>
                <a:gd name="connsiteX59" fmla="*/ 4336 w 10030"/>
                <a:gd name="connsiteY59" fmla="*/ 6483 h 10000"/>
                <a:gd name="connsiteX60" fmla="*/ 3961 w 10030"/>
                <a:gd name="connsiteY60" fmla="*/ 6637 h 10000"/>
                <a:gd name="connsiteX61" fmla="*/ 3579 w 10030"/>
                <a:gd name="connsiteY61" fmla="*/ 6781 h 10000"/>
                <a:gd name="connsiteX62" fmla="*/ 3201 w 10030"/>
                <a:gd name="connsiteY62" fmla="*/ 6925 h 10000"/>
                <a:gd name="connsiteX63" fmla="*/ 2849 w 10030"/>
                <a:gd name="connsiteY63" fmla="*/ 7082 h 10000"/>
                <a:gd name="connsiteX64" fmla="*/ 2515 w 10030"/>
                <a:gd name="connsiteY64" fmla="*/ 7208 h 10000"/>
                <a:gd name="connsiteX65" fmla="*/ 2211 w 10030"/>
                <a:gd name="connsiteY65" fmla="*/ 7325 h 10000"/>
                <a:gd name="connsiteX66" fmla="*/ 1964 w 10030"/>
                <a:gd name="connsiteY66" fmla="*/ 7423 h 10000"/>
                <a:gd name="connsiteX67" fmla="*/ 1773 w 10030"/>
                <a:gd name="connsiteY67" fmla="*/ 7480 h 10000"/>
                <a:gd name="connsiteX68" fmla="*/ 1646 w 10030"/>
                <a:gd name="connsiteY68" fmla="*/ 7538 h 10000"/>
                <a:gd name="connsiteX69" fmla="*/ 1607 w 10030"/>
                <a:gd name="connsiteY69" fmla="*/ 7551 h 10000"/>
                <a:gd name="connsiteX70" fmla="*/ 1507 w 10030"/>
                <a:gd name="connsiteY70" fmla="*/ 7480 h 10000"/>
                <a:gd name="connsiteX71" fmla="*/ 1410 w 10030"/>
                <a:gd name="connsiteY71" fmla="*/ 7410 h 10000"/>
                <a:gd name="connsiteX72" fmla="*/ 1324 w 10030"/>
                <a:gd name="connsiteY72" fmla="*/ 7339 h 10000"/>
                <a:gd name="connsiteX73" fmla="*/ 1225 w 10030"/>
                <a:gd name="connsiteY73" fmla="*/ 7254 h 10000"/>
                <a:gd name="connsiteX74" fmla="*/ 1127 w 10030"/>
                <a:gd name="connsiteY74" fmla="*/ 7178 h 10000"/>
                <a:gd name="connsiteX75" fmla="*/ 1028 w 10030"/>
                <a:gd name="connsiteY75" fmla="*/ 7095 h 10000"/>
                <a:gd name="connsiteX76" fmla="*/ 938 w 10030"/>
                <a:gd name="connsiteY76" fmla="*/ 7024 h 10000"/>
                <a:gd name="connsiteX77" fmla="*/ 844 w 10030"/>
                <a:gd name="connsiteY77" fmla="*/ 6941 h 10000"/>
                <a:gd name="connsiteX78" fmla="*/ 746 w 10030"/>
                <a:gd name="connsiteY78" fmla="*/ 6869 h 10000"/>
                <a:gd name="connsiteX79" fmla="*/ 646 w 10030"/>
                <a:gd name="connsiteY79" fmla="*/ 6798 h 10000"/>
                <a:gd name="connsiteX80" fmla="*/ 556 w 10030"/>
                <a:gd name="connsiteY80" fmla="*/ 6711 h 10000"/>
                <a:gd name="connsiteX81" fmla="*/ 456 w 10030"/>
                <a:gd name="connsiteY81" fmla="*/ 6653 h 10000"/>
                <a:gd name="connsiteX82" fmla="*/ 359 w 10030"/>
                <a:gd name="connsiteY82" fmla="*/ 6582 h 10000"/>
                <a:gd name="connsiteX83" fmla="*/ 262 w 10030"/>
                <a:gd name="connsiteY83" fmla="*/ 6511 h 10000"/>
                <a:gd name="connsiteX84" fmla="*/ 162 w 10030"/>
                <a:gd name="connsiteY84" fmla="*/ 6455 h 10000"/>
                <a:gd name="connsiteX85" fmla="*/ 65 w 10030"/>
                <a:gd name="connsiteY85" fmla="*/ 6385 h 10000"/>
                <a:gd name="connsiteX86" fmla="*/ 0 w 10030"/>
                <a:gd name="connsiteY86" fmla="*/ 6551 h 10000"/>
                <a:gd name="connsiteX87" fmla="*/ 15 w 10030"/>
                <a:gd name="connsiteY87" fmla="*/ 6582 h 10000"/>
                <a:gd name="connsiteX88" fmla="*/ 56 w 10030"/>
                <a:gd name="connsiteY88" fmla="*/ 6637 h 10000"/>
                <a:gd name="connsiteX89" fmla="*/ 126 w 10030"/>
                <a:gd name="connsiteY89" fmla="*/ 6698 h 10000"/>
                <a:gd name="connsiteX90" fmla="*/ 211 w 10030"/>
                <a:gd name="connsiteY90" fmla="*/ 6781 h 10000"/>
                <a:gd name="connsiteX91" fmla="*/ 316 w 10030"/>
                <a:gd name="connsiteY91" fmla="*/ 6869 h 10000"/>
                <a:gd name="connsiteX92" fmla="*/ 433 w 10030"/>
                <a:gd name="connsiteY92" fmla="*/ 6967 h 10000"/>
                <a:gd name="connsiteX93" fmla="*/ 543 w 10030"/>
                <a:gd name="connsiteY93" fmla="*/ 7082 h 10000"/>
                <a:gd name="connsiteX94" fmla="*/ 664 w 10030"/>
                <a:gd name="connsiteY94" fmla="*/ 7178 h 10000"/>
                <a:gd name="connsiteX95" fmla="*/ 787 w 10030"/>
                <a:gd name="connsiteY95" fmla="*/ 7296 h 10000"/>
                <a:gd name="connsiteX96" fmla="*/ 899 w 10030"/>
                <a:gd name="connsiteY96" fmla="*/ 7394 h 10000"/>
                <a:gd name="connsiteX97" fmla="*/ 1017 w 10030"/>
                <a:gd name="connsiteY97" fmla="*/ 7480 h 10000"/>
                <a:gd name="connsiteX98" fmla="*/ 1114 w 10030"/>
                <a:gd name="connsiteY98" fmla="*/ 7566 h 10000"/>
                <a:gd name="connsiteX99" fmla="*/ 1192 w 10030"/>
                <a:gd name="connsiteY99" fmla="*/ 7653 h 10000"/>
                <a:gd name="connsiteX100" fmla="*/ 1258 w 10030"/>
                <a:gd name="connsiteY100" fmla="*/ 7694 h 10000"/>
                <a:gd name="connsiteX101" fmla="*/ 1305 w 10030"/>
                <a:gd name="connsiteY101" fmla="*/ 7738 h 10000"/>
                <a:gd name="connsiteX102" fmla="*/ 1318 w 10030"/>
                <a:gd name="connsiteY102" fmla="*/ 7753 h 10000"/>
                <a:gd name="connsiteX103" fmla="*/ 1310 w 10030"/>
                <a:gd name="connsiteY103" fmla="*/ 7753 h 10000"/>
                <a:gd name="connsiteX104" fmla="*/ 1284 w 10030"/>
                <a:gd name="connsiteY104" fmla="*/ 7766 h 10000"/>
                <a:gd name="connsiteX105" fmla="*/ 1258 w 10030"/>
                <a:gd name="connsiteY105" fmla="*/ 7795 h 10000"/>
                <a:gd name="connsiteX106" fmla="*/ 1225 w 10030"/>
                <a:gd name="connsiteY106" fmla="*/ 7836 h 10000"/>
                <a:gd name="connsiteX107" fmla="*/ 1181 w 10030"/>
                <a:gd name="connsiteY107" fmla="*/ 7865 h 10000"/>
                <a:gd name="connsiteX108" fmla="*/ 1144 w 10030"/>
                <a:gd name="connsiteY108" fmla="*/ 7907 h 10000"/>
                <a:gd name="connsiteX109" fmla="*/ 1114 w 10030"/>
                <a:gd name="connsiteY109" fmla="*/ 7950 h 10000"/>
                <a:gd name="connsiteX110" fmla="*/ 1083 w 10030"/>
                <a:gd name="connsiteY110" fmla="*/ 7993 h 10000"/>
                <a:gd name="connsiteX111" fmla="*/ 2973 w 10030"/>
                <a:gd name="connsiteY111" fmla="*/ 9944 h 10000"/>
                <a:gd name="connsiteX112" fmla="*/ 3014 w 10030"/>
                <a:gd name="connsiteY112" fmla="*/ 9987 h 10000"/>
                <a:gd name="connsiteX113" fmla="*/ 3042 w 10030"/>
                <a:gd name="connsiteY113" fmla="*/ 10000 h 10000"/>
                <a:gd name="connsiteX114" fmla="*/ 3075 w 10030"/>
                <a:gd name="connsiteY114" fmla="*/ 10000 h 10000"/>
                <a:gd name="connsiteX115" fmla="*/ 3114 w 10030"/>
                <a:gd name="connsiteY115" fmla="*/ 9928 h 10000"/>
                <a:gd name="connsiteX116" fmla="*/ 1491 w 10030"/>
                <a:gd name="connsiteY116" fmla="*/ 8106 h 10000"/>
                <a:gd name="connsiteX117" fmla="*/ 1601 w 10030"/>
                <a:gd name="connsiteY117" fmla="*/ 8050 h 10000"/>
                <a:gd name="connsiteX118" fmla="*/ 1788 w 10030"/>
                <a:gd name="connsiteY118" fmla="*/ 7963 h 10000"/>
                <a:gd name="connsiteX119" fmla="*/ 2036 w 10030"/>
                <a:gd name="connsiteY119" fmla="*/ 7836 h 10000"/>
                <a:gd name="connsiteX120" fmla="*/ 2334 w 10030"/>
                <a:gd name="connsiteY120" fmla="*/ 7694 h 10000"/>
                <a:gd name="connsiteX121" fmla="*/ 2672 w 10030"/>
                <a:gd name="connsiteY121" fmla="*/ 7551 h 10000"/>
                <a:gd name="connsiteX122" fmla="*/ 3042 w 10030"/>
                <a:gd name="connsiteY122" fmla="*/ 7394 h 10000"/>
                <a:gd name="connsiteX123" fmla="*/ 3435 w 10030"/>
                <a:gd name="connsiteY123" fmla="*/ 7208 h 10000"/>
                <a:gd name="connsiteX124" fmla="*/ 3822 w 10030"/>
                <a:gd name="connsiteY124" fmla="*/ 7038 h 10000"/>
                <a:gd name="connsiteX125" fmla="*/ 4216 w 10030"/>
                <a:gd name="connsiteY125" fmla="*/ 6881 h 10000"/>
                <a:gd name="connsiteX126" fmla="*/ 4586 w 10030"/>
                <a:gd name="connsiteY126" fmla="*/ 6711 h 10000"/>
                <a:gd name="connsiteX127" fmla="*/ 4932 w 10030"/>
                <a:gd name="connsiteY127" fmla="*/ 6569 h 10000"/>
                <a:gd name="connsiteX128" fmla="*/ 5241 w 10030"/>
                <a:gd name="connsiteY128" fmla="*/ 6426 h 10000"/>
                <a:gd name="connsiteX129" fmla="*/ 5508 w 10030"/>
                <a:gd name="connsiteY129" fmla="*/ 6326 h 10000"/>
                <a:gd name="connsiteX130" fmla="*/ 5701 w 10030"/>
                <a:gd name="connsiteY130" fmla="*/ 6226 h 10000"/>
                <a:gd name="connsiteX131" fmla="*/ 5834 w 10030"/>
                <a:gd name="connsiteY131" fmla="*/ 6170 h 10000"/>
                <a:gd name="connsiteX132" fmla="*/ 5876 w 10030"/>
                <a:gd name="connsiteY132" fmla="*/ 6158 h 10000"/>
                <a:gd name="connsiteX133" fmla="*/ 5950 w 10030"/>
                <a:gd name="connsiteY133" fmla="*/ 6255 h 10000"/>
                <a:gd name="connsiteX134" fmla="*/ 6027 w 10030"/>
                <a:gd name="connsiteY134" fmla="*/ 6355 h 10000"/>
                <a:gd name="connsiteX135" fmla="*/ 6112 w 10030"/>
                <a:gd name="connsiteY135" fmla="*/ 6455 h 10000"/>
                <a:gd name="connsiteX136" fmla="*/ 6199 w 10030"/>
                <a:gd name="connsiteY136" fmla="*/ 6569 h 10000"/>
                <a:gd name="connsiteX137" fmla="*/ 6271 w 10030"/>
                <a:gd name="connsiteY137" fmla="*/ 6683 h 10000"/>
                <a:gd name="connsiteX138" fmla="*/ 6348 w 10030"/>
                <a:gd name="connsiteY138" fmla="*/ 6798 h 10000"/>
                <a:gd name="connsiteX139" fmla="*/ 6421 w 10030"/>
                <a:gd name="connsiteY139" fmla="*/ 6910 h 10000"/>
                <a:gd name="connsiteX140" fmla="*/ 6497 w 10030"/>
                <a:gd name="connsiteY140" fmla="*/ 7038 h 10000"/>
                <a:gd name="connsiteX141" fmla="*/ 6492 w 10030"/>
                <a:gd name="connsiteY141" fmla="*/ 7464 h 10000"/>
                <a:gd name="connsiteX142" fmla="*/ 6460 w 10030"/>
                <a:gd name="connsiteY142" fmla="*/ 7865 h 10000"/>
                <a:gd name="connsiteX143" fmla="*/ 6421 w 10030"/>
                <a:gd name="connsiteY143" fmla="*/ 8279 h 10000"/>
                <a:gd name="connsiteX144" fmla="*/ 6388 w 10030"/>
                <a:gd name="connsiteY144" fmla="*/ 8649 h 10000"/>
                <a:gd name="connsiteX145" fmla="*/ 6336 w 10030"/>
                <a:gd name="connsiteY145" fmla="*/ 8519 h 10000"/>
                <a:gd name="connsiteX146" fmla="*/ 6281 w 10030"/>
                <a:gd name="connsiteY146" fmla="*/ 8391 h 10000"/>
                <a:gd name="connsiteX147" fmla="*/ 6234 w 10030"/>
                <a:gd name="connsiteY147" fmla="*/ 8263 h 10000"/>
                <a:gd name="connsiteX148" fmla="*/ 6189 w 10030"/>
                <a:gd name="connsiteY148" fmla="*/ 8146 h 10000"/>
                <a:gd name="connsiteX149" fmla="*/ 6136 w 10030"/>
                <a:gd name="connsiteY149" fmla="*/ 8020 h 10000"/>
                <a:gd name="connsiteX150" fmla="*/ 6088 w 10030"/>
                <a:gd name="connsiteY150" fmla="*/ 7907 h 10000"/>
                <a:gd name="connsiteX151" fmla="*/ 6035 w 10030"/>
                <a:gd name="connsiteY151" fmla="*/ 7795 h 10000"/>
                <a:gd name="connsiteX152" fmla="*/ 5973 w 10030"/>
                <a:gd name="connsiteY152" fmla="*/ 7694 h 10000"/>
                <a:gd name="connsiteX153" fmla="*/ 6022 w 10030"/>
                <a:gd name="connsiteY153" fmla="*/ 7694 h 10000"/>
                <a:gd name="connsiteX154" fmla="*/ 6071 w 10030"/>
                <a:gd name="connsiteY154" fmla="*/ 7738 h 10000"/>
                <a:gd name="connsiteX155" fmla="*/ 6119 w 10030"/>
                <a:gd name="connsiteY155" fmla="*/ 7808 h 10000"/>
                <a:gd name="connsiteX156" fmla="*/ 6161 w 10030"/>
                <a:gd name="connsiteY156" fmla="*/ 7895 h 10000"/>
                <a:gd name="connsiteX157" fmla="*/ 6212 w 10030"/>
                <a:gd name="connsiteY157" fmla="*/ 7980 h 10000"/>
                <a:gd name="connsiteX158" fmla="*/ 6259 w 10030"/>
                <a:gd name="connsiteY158" fmla="*/ 8007 h 10000"/>
                <a:gd name="connsiteX159" fmla="*/ 6306 w 10030"/>
                <a:gd name="connsiteY159" fmla="*/ 8007 h 10000"/>
                <a:gd name="connsiteX160" fmla="*/ 6360 w 10030"/>
                <a:gd name="connsiteY160" fmla="*/ 7950 h 10000"/>
                <a:gd name="connsiteX161" fmla="*/ 6314 w 10030"/>
                <a:gd name="connsiteY161" fmla="*/ 7753 h 10000"/>
                <a:gd name="connsiteX162" fmla="*/ 6253 w 10030"/>
                <a:gd name="connsiteY162" fmla="*/ 7566 h 10000"/>
                <a:gd name="connsiteX163" fmla="*/ 6189 w 10030"/>
                <a:gd name="connsiteY163" fmla="*/ 7410 h 10000"/>
                <a:gd name="connsiteX164" fmla="*/ 6112 w 10030"/>
                <a:gd name="connsiteY164" fmla="*/ 7239 h 10000"/>
                <a:gd name="connsiteX165" fmla="*/ 6035 w 10030"/>
                <a:gd name="connsiteY165" fmla="*/ 7095 h 10000"/>
                <a:gd name="connsiteX166" fmla="*/ 5950 w 10030"/>
                <a:gd name="connsiteY166" fmla="*/ 6967 h 10000"/>
                <a:gd name="connsiteX167" fmla="*/ 5866 w 10030"/>
                <a:gd name="connsiteY167" fmla="*/ 6854 h 10000"/>
                <a:gd name="connsiteX168" fmla="*/ 5784 w 10030"/>
                <a:gd name="connsiteY168" fmla="*/ 6753 h 10000"/>
                <a:gd name="connsiteX169" fmla="*/ 5839 w 10030"/>
                <a:gd name="connsiteY169" fmla="*/ 6766 h 10000"/>
                <a:gd name="connsiteX170" fmla="*/ 5895 w 10030"/>
                <a:gd name="connsiteY170" fmla="*/ 6781 h 10000"/>
                <a:gd name="connsiteX171" fmla="*/ 5950 w 10030"/>
                <a:gd name="connsiteY171" fmla="*/ 6811 h 10000"/>
                <a:gd name="connsiteX172" fmla="*/ 6005 w 10030"/>
                <a:gd name="connsiteY172" fmla="*/ 6854 h 10000"/>
                <a:gd name="connsiteX173" fmla="*/ 6064 w 10030"/>
                <a:gd name="connsiteY173" fmla="*/ 6881 h 10000"/>
                <a:gd name="connsiteX174" fmla="*/ 6119 w 10030"/>
                <a:gd name="connsiteY174" fmla="*/ 6925 h 10000"/>
                <a:gd name="connsiteX175" fmla="*/ 6167 w 10030"/>
                <a:gd name="connsiteY175" fmla="*/ 6981 h 10000"/>
                <a:gd name="connsiteX176" fmla="*/ 6218 w 10030"/>
                <a:gd name="connsiteY176" fmla="*/ 7038 h 10000"/>
                <a:gd name="connsiteX177" fmla="*/ 6246 w 10030"/>
                <a:gd name="connsiteY177" fmla="*/ 7053 h 10000"/>
                <a:gd name="connsiteX178" fmla="*/ 6271 w 10030"/>
                <a:gd name="connsiteY178" fmla="*/ 7108 h 10000"/>
                <a:gd name="connsiteX179" fmla="*/ 6301 w 10030"/>
                <a:gd name="connsiteY179" fmla="*/ 7178 h 10000"/>
                <a:gd name="connsiteX180" fmla="*/ 6320 w 10030"/>
                <a:gd name="connsiteY180" fmla="*/ 7225 h 10000"/>
                <a:gd name="connsiteX181" fmla="*/ 6348 w 10030"/>
                <a:gd name="connsiteY181" fmla="*/ 7296 h 10000"/>
                <a:gd name="connsiteX182" fmla="*/ 6375 w 10030"/>
                <a:gd name="connsiteY182" fmla="*/ 7310 h 10000"/>
                <a:gd name="connsiteX183" fmla="*/ 6403 w 10030"/>
                <a:gd name="connsiteY183" fmla="*/ 7296 h 10000"/>
                <a:gd name="connsiteX184" fmla="*/ 6441 w 10030"/>
                <a:gd name="connsiteY184" fmla="*/ 7225 h 10000"/>
                <a:gd name="connsiteX185" fmla="*/ 6393 w 10030"/>
                <a:gd name="connsiteY185" fmla="*/ 7082 h 10000"/>
                <a:gd name="connsiteX186" fmla="*/ 6336 w 10030"/>
                <a:gd name="connsiteY186" fmla="*/ 6967 h 10000"/>
                <a:gd name="connsiteX187" fmla="*/ 6271 w 10030"/>
                <a:gd name="connsiteY187" fmla="*/ 6869 h 10000"/>
                <a:gd name="connsiteX188" fmla="*/ 6212 w 10030"/>
                <a:gd name="connsiteY188" fmla="*/ 6781 h 10000"/>
                <a:gd name="connsiteX189" fmla="*/ 6136 w 10030"/>
                <a:gd name="connsiteY189" fmla="*/ 6711 h 10000"/>
                <a:gd name="connsiteX190" fmla="*/ 6071 w 10030"/>
                <a:gd name="connsiteY190" fmla="*/ 6669 h 10000"/>
                <a:gd name="connsiteX191" fmla="*/ 5995 w 10030"/>
                <a:gd name="connsiteY191" fmla="*/ 6597 h 10000"/>
                <a:gd name="connsiteX192" fmla="*/ 5925 w 10030"/>
                <a:gd name="connsiteY192" fmla="*/ 6551 h 10000"/>
                <a:gd name="connsiteX193" fmla="*/ 5882 w 10030"/>
                <a:gd name="connsiteY193" fmla="*/ 6511 h 10000"/>
                <a:gd name="connsiteX194" fmla="*/ 5834 w 10030"/>
                <a:gd name="connsiteY194" fmla="*/ 6496 h 10000"/>
                <a:gd name="connsiteX195" fmla="*/ 5791 w 10030"/>
                <a:gd name="connsiteY195" fmla="*/ 6496 h 10000"/>
                <a:gd name="connsiteX196" fmla="*/ 5755 w 10030"/>
                <a:gd name="connsiteY196" fmla="*/ 6569 h 10000"/>
                <a:gd name="connsiteX197" fmla="*/ 5755 w 10030"/>
                <a:gd name="connsiteY197" fmla="*/ 6610 h 10000"/>
                <a:gd name="connsiteX198" fmla="*/ 5762 w 10030"/>
                <a:gd name="connsiteY198" fmla="*/ 6669 h 10000"/>
                <a:gd name="connsiteX199" fmla="*/ 5767 w 10030"/>
                <a:gd name="connsiteY199" fmla="*/ 6698 h 10000"/>
                <a:gd name="connsiteX200" fmla="*/ 5784 w 10030"/>
                <a:gd name="connsiteY200" fmla="*/ 6724 h 10000"/>
                <a:gd name="connsiteX201" fmla="*/ 5737 w 10030"/>
                <a:gd name="connsiteY201" fmla="*/ 6766 h 10000"/>
                <a:gd name="connsiteX202" fmla="*/ 5676 w 10030"/>
                <a:gd name="connsiteY202" fmla="*/ 6781 h 10000"/>
                <a:gd name="connsiteX203" fmla="*/ 5636 w 10030"/>
                <a:gd name="connsiteY203" fmla="*/ 6811 h 10000"/>
                <a:gd name="connsiteX204" fmla="*/ 5631 w 10030"/>
                <a:gd name="connsiteY204" fmla="*/ 6941 h 10000"/>
                <a:gd name="connsiteX205" fmla="*/ 5688 w 10030"/>
                <a:gd name="connsiteY205" fmla="*/ 6995 h 10000"/>
                <a:gd name="connsiteX206" fmla="*/ 5743 w 10030"/>
                <a:gd name="connsiteY206" fmla="*/ 7038 h 10000"/>
                <a:gd name="connsiteX207" fmla="*/ 5796 w 10030"/>
                <a:gd name="connsiteY207" fmla="*/ 7095 h 10000"/>
                <a:gd name="connsiteX208" fmla="*/ 5857 w 10030"/>
                <a:gd name="connsiteY208" fmla="*/ 7123 h 10000"/>
                <a:gd name="connsiteX209" fmla="*/ 5906 w 10030"/>
                <a:gd name="connsiteY209" fmla="*/ 7178 h 10000"/>
                <a:gd name="connsiteX210" fmla="*/ 5967 w 10030"/>
                <a:gd name="connsiteY210" fmla="*/ 7239 h 10000"/>
                <a:gd name="connsiteX211" fmla="*/ 6017 w 10030"/>
                <a:gd name="connsiteY211" fmla="*/ 7325 h 10000"/>
                <a:gd name="connsiteX212" fmla="*/ 6064 w 10030"/>
                <a:gd name="connsiteY212" fmla="*/ 7410 h 10000"/>
                <a:gd name="connsiteX213" fmla="*/ 6022 w 10030"/>
                <a:gd name="connsiteY213" fmla="*/ 7423 h 10000"/>
                <a:gd name="connsiteX214" fmla="*/ 5973 w 10030"/>
                <a:gd name="connsiteY214" fmla="*/ 7423 h 10000"/>
                <a:gd name="connsiteX215" fmla="*/ 5931 w 10030"/>
                <a:gd name="connsiteY215" fmla="*/ 7410 h 10000"/>
                <a:gd name="connsiteX216" fmla="*/ 5882 w 10030"/>
                <a:gd name="connsiteY216" fmla="*/ 7367 h 10000"/>
                <a:gd name="connsiteX217" fmla="*/ 5834 w 10030"/>
                <a:gd name="connsiteY217" fmla="*/ 7339 h 10000"/>
                <a:gd name="connsiteX218" fmla="*/ 5784 w 10030"/>
                <a:gd name="connsiteY218" fmla="*/ 7325 h 10000"/>
                <a:gd name="connsiteX219" fmla="*/ 5743 w 10030"/>
                <a:gd name="connsiteY219" fmla="*/ 7353 h 10000"/>
                <a:gd name="connsiteX220" fmla="*/ 5694 w 10030"/>
                <a:gd name="connsiteY220" fmla="*/ 7410 h 10000"/>
                <a:gd name="connsiteX221" fmla="*/ 5712 w 10030"/>
                <a:gd name="connsiteY221" fmla="*/ 7580 h 10000"/>
                <a:gd name="connsiteX222" fmla="*/ 5755 w 10030"/>
                <a:gd name="connsiteY222" fmla="*/ 7738 h 10000"/>
                <a:gd name="connsiteX223" fmla="*/ 5802 w 10030"/>
                <a:gd name="connsiteY223" fmla="*/ 7850 h 10000"/>
                <a:gd name="connsiteX224" fmla="*/ 5866 w 10030"/>
                <a:gd name="connsiteY224" fmla="*/ 7963 h 10000"/>
                <a:gd name="connsiteX225" fmla="*/ 5925 w 10030"/>
                <a:gd name="connsiteY225" fmla="*/ 8078 h 10000"/>
                <a:gd name="connsiteX226" fmla="*/ 5989 w 10030"/>
                <a:gd name="connsiteY226" fmla="*/ 8206 h 10000"/>
                <a:gd name="connsiteX227" fmla="*/ 6035 w 10030"/>
                <a:gd name="connsiteY227" fmla="*/ 8376 h 10000"/>
                <a:gd name="connsiteX228" fmla="*/ 6076 w 10030"/>
                <a:gd name="connsiteY228" fmla="*/ 8547 h 10000"/>
                <a:gd name="connsiteX229" fmla="*/ 5967 w 10030"/>
                <a:gd name="connsiteY229" fmla="*/ 8606 h 10000"/>
                <a:gd name="connsiteX230" fmla="*/ 5845 w 10030"/>
                <a:gd name="connsiteY230" fmla="*/ 8664 h 10000"/>
                <a:gd name="connsiteX231" fmla="*/ 5737 w 10030"/>
                <a:gd name="connsiteY231" fmla="*/ 8750 h 10000"/>
                <a:gd name="connsiteX232" fmla="*/ 5626 w 10030"/>
                <a:gd name="connsiteY232" fmla="*/ 8835 h 10000"/>
                <a:gd name="connsiteX233" fmla="*/ 5514 w 10030"/>
                <a:gd name="connsiteY233" fmla="*/ 8920 h 10000"/>
                <a:gd name="connsiteX234" fmla="*/ 5397 w 10030"/>
                <a:gd name="connsiteY234" fmla="*/ 8977 h 10000"/>
                <a:gd name="connsiteX235" fmla="*/ 5281 w 10030"/>
                <a:gd name="connsiteY235" fmla="*/ 9033 h 10000"/>
                <a:gd name="connsiteX236" fmla="*/ 5170 w 10030"/>
                <a:gd name="connsiteY236" fmla="*/ 9048 h 10000"/>
                <a:gd name="connsiteX237" fmla="*/ 5192 w 10030"/>
                <a:gd name="connsiteY237" fmla="*/ 8693 h 10000"/>
                <a:gd name="connsiteX238" fmla="*/ 5203 w 10030"/>
                <a:gd name="connsiteY238" fmla="*/ 8292 h 10000"/>
                <a:gd name="connsiteX239" fmla="*/ 5192 w 10030"/>
                <a:gd name="connsiteY239" fmla="*/ 7907 h 10000"/>
                <a:gd name="connsiteX240" fmla="*/ 5170 w 10030"/>
                <a:gd name="connsiteY240" fmla="*/ 7551 h 10000"/>
                <a:gd name="connsiteX241" fmla="*/ 5136 w 10030"/>
                <a:gd name="connsiteY241" fmla="*/ 7437 h 10000"/>
                <a:gd name="connsiteX242" fmla="*/ 5107 w 10030"/>
                <a:gd name="connsiteY242" fmla="*/ 7310 h 10000"/>
                <a:gd name="connsiteX243" fmla="*/ 5072 w 10030"/>
                <a:gd name="connsiteY243" fmla="*/ 7194 h 10000"/>
                <a:gd name="connsiteX244" fmla="*/ 5017 w 10030"/>
                <a:gd name="connsiteY244" fmla="*/ 7151 h 10000"/>
                <a:gd name="connsiteX245" fmla="*/ 4960 w 10030"/>
                <a:gd name="connsiteY245" fmla="*/ 7394 h 10000"/>
                <a:gd name="connsiteX246" fmla="*/ 4926 w 10030"/>
                <a:gd name="connsiteY246" fmla="*/ 7639 h 10000"/>
                <a:gd name="connsiteX247" fmla="*/ 4888 w 10030"/>
                <a:gd name="connsiteY247" fmla="*/ 7879 h 10000"/>
                <a:gd name="connsiteX248" fmla="*/ 4825 w 10030"/>
                <a:gd name="connsiteY248" fmla="*/ 8106 h 10000"/>
                <a:gd name="connsiteX249" fmla="*/ 4586 w 10030"/>
                <a:gd name="connsiteY249" fmla="*/ 7151 h 10000"/>
                <a:gd name="connsiteX250" fmla="*/ 4514 w 10030"/>
                <a:gd name="connsiteY250" fmla="*/ 7151 h 10000"/>
                <a:gd name="connsiteX251" fmla="*/ 4514 w 10030"/>
                <a:gd name="connsiteY251" fmla="*/ 7310 h 10000"/>
                <a:gd name="connsiteX252" fmla="*/ 4565 w 10030"/>
                <a:gd name="connsiteY252" fmla="*/ 7480 h 10000"/>
                <a:gd name="connsiteX253" fmla="*/ 4606 w 10030"/>
                <a:gd name="connsiteY253" fmla="*/ 7666 h 10000"/>
                <a:gd name="connsiteX254" fmla="*/ 4639 w 10030"/>
                <a:gd name="connsiteY254" fmla="*/ 7850 h 10000"/>
                <a:gd name="connsiteX255" fmla="*/ 4676 w 10030"/>
                <a:gd name="connsiteY255" fmla="*/ 8050 h 10000"/>
                <a:gd name="connsiteX256" fmla="*/ 4706 w 10030"/>
                <a:gd name="connsiteY256" fmla="*/ 8221 h 10000"/>
                <a:gd name="connsiteX257" fmla="*/ 4738 w 10030"/>
                <a:gd name="connsiteY257" fmla="*/ 8418 h 10000"/>
                <a:gd name="connsiteX258" fmla="*/ 4758 w 10030"/>
                <a:gd name="connsiteY258" fmla="*/ 8635 h 10000"/>
                <a:gd name="connsiteX259" fmla="*/ 4780 w 10030"/>
                <a:gd name="connsiteY259" fmla="*/ 8835 h 10000"/>
                <a:gd name="connsiteX260" fmla="*/ 4833 w 10030"/>
                <a:gd name="connsiteY260" fmla="*/ 8805 h 10000"/>
                <a:gd name="connsiteX261" fmla="*/ 4883 w 10030"/>
                <a:gd name="connsiteY261" fmla="*/ 8723 h 10000"/>
                <a:gd name="connsiteX262" fmla="*/ 4920 w 10030"/>
                <a:gd name="connsiteY262" fmla="*/ 8635 h 10000"/>
                <a:gd name="connsiteX263" fmla="*/ 4954 w 10030"/>
                <a:gd name="connsiteY263" fmla="*/ 8534 h 10000"/>
                <a:gd name="connsiteX264" fmla="*/ 4977 w 10030"/>
                <a:gd name="connsiteY264" fmla="*/ 8418 h 10000"/>
                <a:gd name="connsiteX265" fmla="*/ 5007 w 10030"/>
                <a:gd name="connsiteY265" fmla="*/ 8292 h 10000"/>
                <a:gd name="connsiteX266" fmla="*/ 5026 w 10030"/>
                <a:gd name="connsiteY266" fmla="*/ 8178 h 10000"/>
                <a:gd name="connsiteX267" fmla="*/ 5048 w 10030"/>
                <a:gd name="connsiteY267" fmla="*/ 8066 h 10000"/>
                <a:gd name="connsiteX268" fmla="*/ 5072 w 10030"/>
                <a:gd name="connsiteY268" fmla="*/ 8178 h 10000"/>
                <a:gd name="connsiteX269" fmla="*/ 5061 w 10030"/>
                <a:gd name="connsiteY269" fmla="*/ 8432 h 10000"/>
                <a:gd name="connsiteX270" fmla="*/ 5032 w 10030"/>
                <a:gd name="connsiteY270" fmla="*/ 8705 h 10000"/>
                <a:gd name="connsiteX271" fmla="*/ 5007 w 10030"/>
                <a:gd name="connsiteY271" fmla="*/ 8948 h 10000"/>
                <a:gd name="connsiteX272" fmla="*/ 4960 w 10030"/>
                <a:gd name="connsiteY272" fmla="*/ 9205 h 10000"/>
                <a:gd name="connsiteX273" fmla="*/ 4920 w 10030"/>
                <a:gd name="connsiteY273" fmla="*/ 9459 h 10000"/>
                <a:gd name="connsiteX274" fmla="*/ 4878 w 10030"/>
                <a:gd name="connsiteY274" fmla="*/ 9703 h 10000"/>
                <a:gd name="connsiteX275" fmla="*/ 5096 w 10030"/>
                <a:gd name="connsiteY275" fmla="*/ 9861 h 10000"/>
                <a:gd name="connsiteX276" fmla="*/ 5113 w 10030"/>
                <a:gd name="connsiteY276" fmla="*/ 9673 h 10000"/>
                <a:gd name="connsiteX277" fmla="*/ 5136 w 10030"/>
                <a:gd name="connsiteY277" fmla="*/ 9516 h 10000"/>
                <a:gd name="connsiteX278" fmla="*/ 5262 w 10030"/>
                <a:gd name="connsiteY278" fmla="*/ 9474 h 10000"/>
                <a:gd name="connsiteX279" fmla="*/ 5397 w 10030"/>
                <a:gd name="connsiteY279" fmla="*/ 9389 h 10000"/>
                <a:gd name="connsiteX280" fmla="*/ 5530 w 10030"/>
                <a:gd name="connsiteY280" fmla="*/ 9304 h 10000"/>
                <a:gd name="connsiteX281" fmla="*/ 5664 w 10030"/>
                <a:gd name="connsiteY281" fmla="*/ 9233 h 10000"/>
                <a:gd name="connsiteX282" fmla="*/ 5796 w 10030"/>
                <a:gd name="connsiteY282" fmla="*/ 9148 h 10000"/>
                <a:gd name="connsiteX283" fmla="*/ 5925 w 10030"/>
                <a:gd name="connsiteY283" fmla="*/ 9063 h 10000"/>
                <a:gd name="connsiteX284" fmla="*/ 6059 w 10030"/>
                <a:gd name="connsiteY284" fmla="*/ 8977 h 10000"/>
                <a:gd name="connsiteX285" fmla="*/ 6189 w 10030"/>
                <a:gd name="connsiteY285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8035 w 10030"/>
                <a:gd name="connsiteY21" fmla="*/ 2808 h 10000"/>
                <a:gd name="connsiteX22" fmla="*/ 9643 w 10030"/>
                <a:gd name="connsiteY22" fmla="*/ 3765 h 10000"/>
                <a:gd name="connsiteX23" fmla="*/ 9827 w 10030"/>
                <a:gd name="connsiteY23" fmla="*/ 3778 h 10000"/>
                <a:gd name="connsiteX24" fmla="*/ 10000 w 10030"/>
                <a:gd name="connsiteY24" fmla="*/ 3703 h 10000"/>
                <a:gd name="connsiteX25" fmla="*/ 9134 w 10030"/>
                <a:gd name="connsiteY25" fmla="*/ 2763 h 10000"/>
                <a:gd name="connsiteX26" fmla="*/ 9011 w 10030"/>
                <a:gd name="connsiteY26" fmla="*/ 2593 h 10000"/>
                <a:gd name="connsiteX27" fmla="*/ 8959 w 10030"/>
                <a:gd name="connsiteY27" fmla="*/ 2478 h 10000"/>
                <a:gd name="connsiteX28" fmla="*/ 8913 w 10030"/>
                <a:gd name="connsiteY28" fmla="*/ 2351 h 10000"/>
                <a:gd name="connsiteX29" fmla="*/ 8936 w 10030"/>
                <a:gd name="connsiteY29" fmla="*/ 2295 h 10000"/>
                <a:gd name="connsiteX30" fmla="*/ 8954 w 10030"/>
                <a:gd name="connsiteY30" fmla="*/ 2238 h 10000"/>
                <a:gd name="connsiteX31" fmla="*/ 8973 w 10030"/>
                <a:gd name="connsiteY31" fmla="*/ 2168 h 10000"/>
                <a:gd name="connsiteX32" fmla="*/ 8990 w 10030"/>
                <a:gd name="connsiteY32" fmla="*/ 2112 h 10000"/>
                <a:gd name="connsiteX33" fmla="*/ 9040 w 10030"/>
                <a:gd name="connsiteY33" fmla="*/ 1753 h 10000"/>
                <a:gd name="connsiteX34" fmla="*/ 9059 w 10030"/>
                <a:gd name="connsiteY34" fmla="*/ 1397 h 10000"/>
                <a:gd name="connsiteX35" fmla="*/ 9059 w 10030"/>
                <a:gd name="connsiteY35" fmla="*/ 1042 h 10000"/>
                <a:gd name="connsiteX36" fmla="*/ 9048 w 10030"/>
                <a:gd name="connsiteY36" fmla="*/ 685 h 10000"/>
                <a:gd name="connsiteX37" fmla="*/ 9011 w 10030"/>
                <a:gd name="connsiteY37" fmla="*/ 330 h 10000"/>
                <a:gd name="connsiteX38" fmla="*/ 8954 w 10030"/>
                <a:gd name="connsiteY38" fmla="*/ 0 h 10000"/>
                <a:gd name="connsiteX39" fmla="*/ 8436 w 10030"/>
                <a:gd name="connsiteY39" fmla="*/ 1925 h 10000"/>
                <a:gd name="connsiteX40" fmla="*/ 8293 w 10030"/>
                <a:gd name="connsiteY40" fmla="*/ 1955 h 10000"/>
                <a:gd name="connsiteX41" fmla="*/ 8161 w 10030"/>
                <a:gd name="connsiteY41" fmla="*/ 2025 h 10000"/>
                <a:gd name="connsiteX42" fmla="*/ 8029 w 10030"/>
                <a:gd name="connsiteY42" fmla="*/ 2112 h 10000"/>
                <a:gd name="connsiteX43" fmla="*/ 7902 w 10030"/>
                <a:gd name="connsiteY43" fmla="*/ 2195 h 10000"/>
                <a:gd name="connsiteX44" fmla="*/ 7778 w 10030"/>
                <a:gd name="connsiteY44" fmla="*/ 2337 h 10000"/>
                <a:gd name="connsiteX45" fmla="*/ 6514 w 10030"/>
                <a:gd name="connsiteY45" fmla="*/ 6569 h 10000"/>
                <a:gd name="connsiteX46" fmla="*/ 6388 w 10030"/>
                <a:gd name="connsiteY46" fmla="*/ 6439 h 10000"/>
                <a:gd name="connsiteX47" fmla="*/ 6281 w 10030"/>
                <a:gd name="connsiteY47" fmla="*/ 6371 h 10000"/>
                <a:gd name="connsiteX48" fmla="*/ 6189 w 10030"/>
                <a:gd name="connsiteY48" fmla="*/ 6284 h 10000"/>
                <a:gd name="connsiteX49" fmla="*/ 6088 w 10030"/>
                <a:gd name="connsiteY49" fmla="*/ 6185 h 10000"/>
                <a:gd name="connsiteX50" fmla="*/ 6000 w 10030"/>
                <a:gd name="connsiteY50" fmla="*/ 6100 h 10000"/>
                <a:gd name="connsiteX51" fmla="*/ 5937 w 10030"/>
                <a:gd name="connsiteY51" fmla="*/ 6000 h 10000"/>
                <a:gd name="connsiteX52" fmla="*/ 5906 w 10030"/>
                <a:gd name="connsiteY52" fmla="*/ 5886 h 10000"/>
                <a:gd name="connsiteX53" fmla="*/ 5784 w 10030"/>
                <a:gd name="connsiteY53" fmla="*/ 5928 h 10000"/>
                <a:gd name="connsiteX54" fmla="*/ 5586 w 10030"/>
                <a:gd name="connsiteY54" fmla="*/ 6013 h 10000"/>
                <a:gd name="connsiteX55" fmla="*/ 5338 w 10030"/>
                <a:gd name="connsiteY55" fmla="*/ 6100 h 10000"/>
                <a:gd name="connsiteX56" fmla="*/ 5042 w 10030"/>
                <a:gd name="connsiteY56" fmla="*/ 6226 h 10000"/>
                <a:gd name="connsiteX57" fmla="*/ 4700 w 10030"/>
                <a:gd name="connsiteY57" fmla="*/ 6355 h 10000"/>
                <a:gd name="connsiteX58" fmla="*/ 4336 w 10030"/>
                <a:gd name="connsiteY58" fmla="*/ 6483 h 10000"/>
                <a:gd name="connsiteX59" fmla="*/ 3961 w 10030"/>
                <a:gd name="connsiteY59" fmla="*/ 6637 h 10000"/>
                <a:gd name="connsiteX60" fmla="*/ 3579 w 10030"/>
                <a:gd name="connsiteY60" fmla="*/ 6781 h 10000"/>
                <a:gd name="connsiteX61" fmla="*/ 3201 w 10030"/>
                <a:gd name="connsiteY61" fmla="*/ 6925 h 10000"/>
                <a:gd name="connsiteX62" fmla="*/ 2849 w 10030"/>
                <a:gd name="connsiteY62" fmla="*/ 7082 h 10000"/>
                <a:gd name="connsiteX63" fmla="*/ 2515 w 10030"/>
                <a:gd name="connsiteY63" fmla="*/ 7208 h 10000"/>
                <a:gd name="connsiteX64" fmla="*/ 2211 w 10030"/>
                <a:gd name="connsiteY64" fmla="*/ 7325 h 10000"/>
                <a:gd name="connsiteX65" fmla="*/ 1964 w 10030"/>
                <a:gd name="connsiteY65" fmla="*/ 7423 h 10000"/>
                <a:gd name="connsiteX66" fmla="*/ 1773 w 10030"/>
                <a:gd name="connsiteY66" fmla="*/ 7480 h 10000"/>
                <a:gd name="connsiteX67" fmla="*/ 1646 w 10030"/>
                <a:gd name="connsiteY67" fmla="*/ 7538 h 10000"/>
                <a:gd name="connsiteX68" fmla="*/ 1607 w 10030"/>
                <a:gd name="connsiteY68" fmla="*/ 7551 h 10000"/>
                <a:gd name="connsiteX69" fmla="*/ 1507 w 10030"/>
                <a:gd name="connsiteY69" fmla="*/ 7480 h 10000"/>
                <a:gd name="connsiteX70" fmla="*/ 1410 w 10030"/>
                <a:gd name="connsiteY70" fmla="*/ 7410 h 10000"/>
                <a:gd name="connsiteX71" fmla="*/ 1324 w 10030"/>
                <a:gd name="connsiteY71" fmla="*/ 7339 h 10000"/>
                <a:gd name="connsiteX72" fmla="*/ 1225 w 10030"/>
                <a:gd name="connsiteY72" fmla="*/ 7254 h 10000"/>
                <a:gd name="connsiteX73" fmla="*/ 1127 w 10030"/>
                <a:gd name="connsiteY73" fmla="*/ 7178 h 10000"/>
                <a:gd name="connsiteX74" fmla="*/ 1028 w 10030"/>
                <a:gd name="connsiteY74" fmla="*/ 7095 h 10000"/>
                <a:gd name="connsiteX75" fmla="*/ 938 w 10030"/>
                <a:gd name="connsiteY75" fmla="*/ 7024 h 10000"/>
                <a:gd name="connsiteX76" fmla="*/ 844 w 10030"/>
                <a:gd name="connsiteY76" fmla="*/ 6941 h 10000"/>
                <a:gd name="connsiteX77" fmla="*/ 746 w 10030"/>
                <a:gd name="connsiteY77" fmla="*/ 6869 h 10000"/>
                <a:gd name="connsiteX78" fmla="*/ 646 w 10030"/>
                <a:gd name="connsiteY78" fmla="*/ 6798 h 10000"/>
                <a:gd name="connsiteX79" fmla="*/ 556 w 10030"/>
                <a:gd name="connsiteY79" fmla="*/ 6711 h 10000"/>
                <a:gd name="connsiteX80" fmla="*/ 456 w 10030"/>
                <a:gd name="connsiteY80" fmla="*/ 6653 h 10000"/>
                <a:gd name="connsiteX81" fmla="*/ 359 w 10030"/>
                <a:gd name="connsiteY81" fmla="*/ 6582 h 10000"/>
                <a:gd name="connsiteX82" fmla="*/ 262 w 10030"/>
                <a:gd name="connsiteY82" fmla="*/ 6511 h 10000"/>
                <a:gd name="connsiteX83" fmla="*/ 162 w 10030"/>
                <a:gd name="connsiteY83" fmla="*/ 6455 h 10000"/>
                <a:gd name="connsiteX84" fmla="*/ 65 w 10030"/>
                <a:gd name="connsiteY84" fmla="*/ 6385 h 10000"/>
                <a:gd name="connsiteX85" fmla="*/ 0 w 10030"/>
                <a:gd name="connsiteY85" fmla="*/ 6551 h 10000"/>
                <a:gd name="connsiteX86" fmla="*/ 15 w 10030"/>
                <a:gd name="connsiteY86" fmla="*/ 6582 h 10000"/>
                <a:gd name="connsiteX87" fmla="*/ 56 w 10030"/>
                <a:gd name="connsiteY87" fmla="*/ 6637 h 10000"/>
                <a:gd name="connsiteX88" fmla="*/ 126 w 10030"/>
                <a:gd name="connsiteY88" fmla="*/ 6698 h 10000"/>
                <a:gd name="connsiteX89" fmla="*/ 211 w 10030"/>
                <a:gd name="connsiteY89" fmla="*/ 6781 h 10000"/>
                <a:gd name="connsiteX90" fmla="*/ 316 w 10030"/>
                <a:gd name="connsiteY90" fmla="*/ 6869 h 10000"/>
                <a:gd name="connsiteX91" fmla="*/ 433 w 10030"/>
                <a:gd name="connsiteY91" fmla="*/ 6967 h 10000"/>
                <a:gd name="connsiteX92" fmla="*/ 543 w 10030"/>
                <a:gd name="connsiteY92" fmla="*/ 7082 h 10000"/>
                <a:gd name="connsiteX93" fmla="*/ 664 w 10030"/>
                <a:gd name="connsiteY93" fmla="*/ 7178 h 10000"/>
                <a:gd name="connsiteX94" fmla="*/ 787 w 10030"/>
                <a:gd name="connsiteY94" fmla="*/ 7296 h 10000"/>
                <a:gd name="connsiteX95" fmla="*/ 899 w 10030"/>
                <a:gd name="connsiteY95" fmla="*/ 7394 h 10000"/>
                <a:gd name="connsiteX96" fmla="*/ 1017 w 10030"/>
                <a:gd name="connsiteY96" fmla="*/ 7480 h 10000"/>
                <a:gd name="connsiteX97" fmla="*/ 1114 w 10030"/>
                <a:gd name="connsiteY97" fmla="*/ 7566 h 10000"/>
                <a:gd name="connsiteX98" fmla="*/ 1192 w 10030"/>
                <a:gd name="connsiteY98" fmla="*/ 7653 h 10000"/>
                <a:gd name="connsiteX99" fmla="*/ 1258 w 10030"/>
                <a:gd name="connsiteY99" fmla="*/ 7694 h 10000"/>
                <a:gd name="connsiteX100" fmla="*/ 1305 w 10030"/>
                <a:gd name="connsiteY100" fmla="*/ 7738 h 10000"/>
                <a:gd name="connsiteX101" fmla="*/ 1318 w 10030"/>
                <a:gd name="connsiteY101" fmla="*/ 7753 h 10000"/>
                <a:gd name="connsiteX102" fmla="*/ 1310 w 10030"/>
                <a:gd name="connsiteY102" fmla="*/ 7753 h 10000"/>
                <a:gd name="connsiteX103" fmla="*/ 1284 w 10030"/>
                <a:gd name="connsiteY103" fmla="*/ 7766 h 10000"/>
                <a:gd name="connsiteX104" fmla="*/ 1258 w 10030"/>
                <a:gd name="connsiteY104" fmla="*/ 7795 h 10000"/>
                <a:gd name="connsiteX105" fmla="*/ 1225 w 10030"/>
                <a:gd name="connsiteY105" fmla="*/ 7836 h 10000"/>
                <a:gd name="connsiteX106" fmla="*/ 1181 w 10030"/>
                <a:gd name="connsiteY106" fmla="*/ 7865 h 10000"/>
                <a:gd name="connsiteX107" fmla="*/ 1144 w 10030"/>
                <a:gd name="connsiteY107" fmla="*/ 7907 h 10000"/>
                <a:gd name="connsiteX108" fmla="*/ 1114 w 10030"/>
                <a:gd name="connsiteY108" fmla="*/ 7950 h 10000"/>
                <a:gd name="connsiteX109" fmla="*/ 1083 w 10030"/>
                <a:gd name="connsiteY109" fmla="*/ 7993 h 10000"/>
                <a:gd name="connsiteX110" fmla="*/ 2973 w 10030"/>
                <a:gd name="connsiteY110" fmla="*/ 9944 h 10000"/>
                <a:gd name="connsiteX111" fmla="*/ 3014 w 10030"/>
                <a:gd name="connsiteY111" fmla="*/ 9987 h 10000"/>
                <a:gd name="connsiteX112" fmla="*/ 3042 w 10030"/>
                <a:gd name="connsiteY112" fmla="*/ 10000 h 10000"/>
                <a:gd name="connsiteX113" fmla="*/ 3075 w 10030"/>
                <a:gd name="connsiteY113" fmla="*/ 10000 h 10000"/>
                <a:gd name="connsiteX114" fmla="*/ 3114 w 10030"/>
                <a:gd name="connsiteY114" fmla="*/ 9928 h 10000"/>
                <a:gd name="connsiteX115" fmla="*/ 1491 w 10030"/>
                <a:gd name="connsiteY115" fmla="*/ 8106 h 10000"/>
                <a:gd name="connsiteX116" fmla="*/ 1601 w 10030"/>
                <a:gd name="connsiteY116" fmla="*/ 8050 h 10000"/>
                <a:gd name="connsiteX117" fmla="*/ 1788 w 10030"/>
                <a:gd name="connsiteY117" fmla="*/ 7963 h 10000"/>
                <a:gd name="connsiteX118" fmla="*/ 2036 w 10030"/>
                <a:gd name="connsiteY118" fmla="*/ 7836 h 10000"/>
                <a:gd name="connsiteX119" fmla="*/ 2334 w 10030"/>
                <a:gd name="connsiteY119" fmla="*/ 7694 h 10000"/>
                <a:gd name="connsiteX120" fmla="*/ 2672 w 10030"/>
                <a:gd name="connsiteY120" fmla="*/ 7551 h 10000"/>
                <a:gd name="connsiteX121" fmla="*/ 3042 w 10030"/>
                <a:gd name="connsiteY121" fmla="*/ 7394 h 10000"/>
                <a:gd name="connsiteX122" fmla="*/ 3435 w 10030"/>
                <a:gd name="connsiteY122" fmla="*/ 7208 h 10000"/>
                <a:gd name="connsiteX123" fmla="*/ 3822 w 10030"/>
                <a:gd name="connsiteY123" fmla="*/ 7038 h 10000"/>
                <a:gd name="connsiteX124" fmla="*/ 4216 w 10030"/>
                <a:gd name="connsiteY124" fmla="*/ 6881 h 10000"/>
                <a:gd name="connsiteX125" fmla="*/ 4586 w 10030"/>
                <a:gd name="connsiteY125" fmla="*/ 6711 h 10000"/>
                <a:gd name="connsiteX126" fmla="*/ 4932 w 10030"/>
                <a:gd name="connsiteY126" fmla="*/ 6569 h 10000"/>
                <a:gd name="connsiteX127" fmla="*/ 5241 w 10030"/>
                <a:gd name="connsiteY127" fmla="*/ 6426 h 10000"/>
                <a:gd name="connsiteX128" fmla="*/ 5508 w 10030"/>
                <a:gd name="connsiteY128" fmla="*/ 6326 h 10000"/>
                <a:gd name="connsiteX129" fmla="*/ 5701 w 10030"/>
                <a:gd name="connsiteY129" fmla="*/ 6226 h 10000"/>
                <a:gd name="connsiteX130" fmla="*/ 5834 w 10030"/>
                <a:gd name="connsiteY130" fmla="*/ 6170 h 10000"/>
                <a:gd name="connsiteX131" fmla="*/ 5876 w 10030"/>
                <a:gd name="connsiteY131" fmla="*/ 6158 h 10000"/>
                <a:gd name="connsiteX132" fmla="*/ 5950 w 10030"/>
                <a:gd name="connsiteY132" fmla="*/ 6255 h 10000"/>
                <a:gd name="connsiteX133" fmla="*/ 6027 w 10030"/>
                <a:gd name="connsiteY133" fmla="*/ 6355 h 10000"/>
                <a:gd name="connsiteX134" fmla="*/ 6112 w 10030"/>
                <a:gd name="connsiteY134" fmla="*/ 6455 h 10000"/>
                <a:gd name="connsiteX135" fmla="*/ 6199 w 10030"/>
                <a:gd name="connsiteY135" fmla="*/ 6569 h 10000"/>
                <a:gd name="connsiteX136" fmla="*/ 6271 w 10030"/>
                <a:gd name="connsiteY136" fmla="*/ 6683 h 10000"/>
                <a:gd name="connsiteX137" fmla="*/ 6348 w 10030"/>
                <a:gd name="connsiteY137" fmla="*/ 6798 h 10000"/>
                <a:gd name="connsiteX138" fmla="*/ 6421 w 10030"/>
                <a:gd name="connsiteY138" fmla="*/ 6910 h 10000"/>
                <a:gd name="connsiteX139" fmla="*/ 6497 w 10030"/>
                <a:gd name="connsiteY139" fmla="*/ 7038 h 10000"/>
                <a:gd name="connsiteX140" fmla="*/ 6492 w 10030"/>
                <a:gd name="connsiteY140" fmla="*/ 7464 h 10000"/>
                <a:gd name="connsiteX141" fmla="*/ 6460 w 10030"/>
                <a:gd name="connsiteY141" fmla="*/ 7865 h 10000"/>
                <a:gd name="connsiteX142" fmla="*/ 6421 w 10030"/>
                <a:gd name="connsiteY142" fmla="*/ 8279 h 10000"/>
                <a:gd name="connsiteX143" fmla="*/ 6388 w 10030"/>
                <a:gd name="connsiteY143" fmla="*/ 8649 h 10000"/>
                <a:gd name="connsiteX144" fmla="*/ 6336 w 10030"/>
                <a:gd name="connsiteY144" fmla="*/ 8519 h 10000"/>
                <a:gd name="connsiteX145" fmla="*/ 6281 w 10030"/>
                <a:gd name="connsiteY145" fmla="*/ 8391 h 10000"/>
                <a:gd name="connsiteX146" fmla="*/ 6234 w 10030"/>
                <a:gd name="connsiteY146" fmla="*/ 8263 h 10000"/>
                <a:gd name="connsiteX147" fmla="*/ 6189 w 10030"/>
                <a:gd name="connsiteY147" fmla="*/ 8146 h 10000"/>
                <a:gd name="connsiteX148" fmla="*/ 6136 w 10030"/>
                <a:gd name="connsiteY148" fmla="*/ 8020 h 10000"/>
                <a:gd name="connsiteX149" fmla="*/ 6088 w 10030"/>
                <a:gd name="connsiteY149" fmla="*/ 7907 h 10000"/>
                <a:gd name="connsiteX150" fmla="*/ 6035 w 10030"/>
                <a:gd name="connsiteY150" fmla="*/ 7795 h 10000"/>
                <a:gd name="connsiteX151" fmla="*/ 5973 w 10030"/>
                <a:gd name="connsiteY151" fmla="*/ 7694 h 10000"/>
                <a:gd name="connsiteX152" fmla="*/ 6022 w 10030"/>
                <a:gd name="connsiteY152" fmla="*/ 7694 h 10000"/>
                <a:gd name="connsiteX153" fmla="*/ 6071 w 10030"/>
                <a:gd name="connsiteY153" fmla="*/ 7738 h 10000"/>
                <a:gd name="connsiteX154" fmla="*/ 6119 w 10030"/>
                <a:gd name="connsiteY154" fmla="*/ 7808 h 10000"/>
                <a:gd name="connsiteX155" fmla="*/ 6161 w 10030"/>
                <a:gd name="connsiteY155" fmla="*/ 7895 h 10000"/>
                <a:gd name="connsiteX156" fmla="*/ 6212 w 10030"/>
                <a:gd name="connsiteY156" fmla="*/ 7980 h 10000"/>
                <a:gd name="connsiteX157" fmla="*/ 6259 w 10030"/>
                <a:gd name="connsiteY157" fmla="*/ 8007 h 10000"/>
                <a:gd name="connsiteX158" fmla="*/ 6306 w 10030"/>
                <a:gd name="connsiteY158" fmla="*/ 8007 h 10000"/>
                <a:gd name="connsiteX159" fmla="*/ 6360 w 10030"/>
                <a:gd name="connsiteY159" fmla="*/ 7950 h 10000"/>
                <a:gd name="connsiteX160" fmla="*/ 6314 w 10030"/>
                <a:gd name="connsiteY160" fmla="*/ 7753 h 10000"/>
                <a:gd name="connsiteX161" fmla="*/ 6253 w 10030"/>
                <a:gd name="connsiteY161" fmla="*/ 7566 h 10000"/>
                <a:gd name="connsiteX162" fmla="*/ 6189 w 10030"/>
                <a:gd name="connsiteY162" fmla="*/ 7410 h 10000"/>
                <a:gd name="connsiteX163" fmla="*/ 6112 w 10030"/>
                <a:gd name="connsiteY163" fmla="*/ 7239 h 10000"/>
                <a:gd name="connsiteX164" fmla="*/ 6035 w 10030"/>
                <a:gd name="connsiteY164" fmla="*/ 7095 h 10000"/>
                <a:gd name="connsiteX165" fmla="*/ 5950 w 10030"/>
                <a:gd name="connsiteY165" fmla="*/ 6967 h 10000"/>
                <a:gd name="connsiteX166" fmla="*/ 5866 w 10030"/>
                <a:gd name="connsiteY166" fmla="*/ 6854 h 10000"/>
                <a:gd name="connsiteX167" fmla="*/ 5784 w 10030"/>
                <a:gd name="connsiteY167" fmla="*/ 6753 h 10000"/>
                <a:gd name="connsiteX168" fmla="*/ 5839 w 10030"/>
                <a:gd name="connsiteY168" fmla="*/ 6766 h 10000"/>
                <a:gd name="connsiteX169" fmla="*/ 5895 w 10030"/>
                <a:gd name="connsiteY169" fmla="*/ 6781 h 10000"/>
                <a:gd name="connsiteX170" fmla="*/ 5950 w 10030"/>
                <a:gd name="connsiteY170" fmla="*/ 6811 h 10000"/>
                <a:gd name="connsiteX171" fmla="*/ 6005 w 10030"/>
                <a:gd name="connsiteY171" fmla="*/ 6854 h 10000"/>
                <a:gd name="connsiteX172" fmla="*/ 6064 w 10030"/>
                <a:gd name="connsiteY172" fmla="*/ 6881 h 10000"/>
                <a:gd name="connsiteX173" fmla="*/ 6119 w 10030"/>
                <a:gd name="connsiteY173" fmla="*/ 6925 h 10000"/>
                <a:gd name="connsiteX174" fmla="*/ 6167 w 10030"/>
                <a:gd name="connsiteY174" fmla="*/ 6981 h 10000"/>
                <a:gd name="connsiteX175" fmla="*/ 6218 w 10030"/>
                <a:gd name="connsiteY175" fmla="*/ 7038 h 10000"/>
                <a:gd name="connsiteX176" fmla="*/ 6246 w 10030"/>
                <a:gd name="connsiteY176" fmla="*/ 7053 h 10000"/>
                <a:gd name="connsiteX177" fmla="*/ 6271 w 10030"/>
                <a:gd name="connsiteY177" fmla="*/ 7108 h 10000"/>
                <a:gd name="connsiteX178" fmla="*/ 6301 w 10030"/>
                <a:gd name="connsiteY178" fmla="*/ 7178 h 10000"/>
                <a:gd name="connsiteX179" fmla="*/ 6320 w 10030"/>
                <a:gd name="connsiteY179" fmla="*/ 7225 h 10000"/>
                <a:gd name="connsiteX180" fmla="*/ 6348 w 10030"/>
                <a:gd name="connsiteY180" fmla="*/ 7296 h 10000"/>
                <a:gd name="connsiteX181" fmla="*/ 6375 w 10030"/>
                <a:gd name="connsiteY181" fmla="*/ 7310 h 10000"/>
                <a:gd name="connsiteX182" fmla="*/ 6403 w 10030"/>
                <a:gd name="connsiteY182" fmla="*/ 7296 h 10000"/>
                <a:gd name="connsiteX183" fmla="*/ 6441 w 10030"/>
                <a:gd name="connsiteY183" fmla="*/ 7225 h 10000"/>
                <a:gd name="connsiteX184" fmla="*/ 6393 w 10030"/>
                <a:gd name="connsiteY184" fmla="*/ 7082 h 10000"/>
                <a:gd name="connsiteX185" fmla="*/ 6336 w 10030"/>
                <a:gd name="connsiteY185" fmla="*/ 6967 h 10000"/>
                <a:gd name="connsiteX186" fmla="*/ 6271 w 10030"/>
                <a:gd name="connsiteY186" fmla="*/ 6869 h 10000"/>
                <a:gd name="connsiteX187" fmla="*/ 6212 w 10030"/>
                <a:gd name="connsiteY187" fmla="*/ 6781 h 10000"/>
                <a:gd name="connsiteX188" fmla="*/ 6136 w 10030"/>
                <a:gd name="connsiteY188" fmla="*/ 6711 h 10000"/>
                <a:gd name="connsiteX189" fmla="*/ 6071 w 10030"/>
                <a:gd name="connsiteY189" fmla="*/ 6669 h 10000"/>
                <a:gd name="connsiteX190" fmla="*/ 5995 w 10030"/>
                <a:gd name="connsiteY190" fmla="*/ 6597 h 10000"/>
                <a:gd name="connsiteX191" fmla="*/ 5925 w 10030"/>
                <a:gd name="connsiteY191" fmla="*/ 6551 h 10000"/>
                <a:gd name="connsiteX192" fmla="*/ 5882 w 10030"/>
                <a:gd name="connsiteY192" fmla="*/ 6511 h 10000"/>
                <a:gd name="connsiteX193" fmla="*/ 5834 w 10030"/>
                <a:gd name="connsiteY193" fmla="*/ 6496 h 10000"/>
                <a:gd name="connsiteX194" fmla="*/ 5791 w 10030"/>
                <a:gd name="connsiteY194" fmla="*/ 6496 h 10000"/>
                <a:gd name="connsiteX195" fmla="*/ 5755 w 10030"/>
                <a:gd name="connsiteY195" fmla="*/ 6569 h 10000"/>
                <a:gd name="connsiteX196" fmla="*/ 5755 w 10030"/>
                <a:gd name="connsiteY196" fmla="*/ 6610 h 10000"/>
                <a:gd name="connsiteX197" fmla="*/ 5762 w 10030"/>
                <a:gd name="connsiteY197" fmla="*/ 6669 h 10000"/>
                <a:gd name="connsiteX198" fmla="*/ 5767 w 10030"/>
                <a:gd name="connsiteY198" fmla="*/ 6698 h 10000"/>
                <a:gd name="connsiteX199" fmla="*/ 5784 w 10030"/>
                <a:gd name="connsiteY199" fmla="*/ 6724 h 10000"/>
                <a:gd name="connsiteX200" fmla="*/ 5737 w 10030"/>
                <a:gd name="connsiteY200" fmla="*/ 6766 h 10000"/>
                <a:gd name="connsiteX201" fmla="*/ 5676 w 10030"/>
                <a:gd name="connsiteY201" fmla="*/ 6781 h 10000"/>
                <a:gd name="connsiteX202" fmla="*/ 5636 w 10030"/>
                <a:gd name="connsiteY202" fmla="*/ 6811 h 10000"/>
                <a:gd name="connsiteX203" fmla="*/ 5631 w 10030"/>
                <a:gd name="connsiteY203" fmla="*/ 6941 h 10000"/>
                <a:gd name="connsiteX204" fmla="*/ 5688 w 10030"/>
                <a:gd name="connsiteY204" fmla="*/ 6995 h 10000"/>
                <a:gd name="connsiteX205" fmla="*/ 5743 w 10030"/>
                <a:gd name="connsiteY205" fmla="*/ 7038 h 10000"/>
                <a:gd name="connsiteX206" fmla="*/ 5796 w 10030"/>
                <a:gd name="connsiteY206" fmla="*/ 7095 h 10000"/>
                <a:gd name="connsiteX207" fmla="*/ 5857 w 10030"/>
                <a:gd name="connsiteY207" fmla="*/ 7123 h 10000"/>
                <a:gd name="connsiteX208" fmla="*/ 5906 w 10030"/>
                <a:gd name="connsiteY208" fmla="*/ 7178 h 10000"/>
                <a:gd name="connsiteX209" fmla="*/ 5967 w 10030"/>
                <a:gd name="connsiteY209" fmla="*/ 7239 h 10000"/>
                <a:gd name="connsiteX210" fmla="*/ 6017 w 10030"/>
                <a:gd name="connsiteY210" fmla="*/ 7325 h 10000"/>
                <a:gd name="connsiteX211" fmla="*/ 6064 w 10030"/>
                <a:gd name="connsiteY211" fmla="*/ 7410 h 10000"/>
                <a:gd name="connsiteX212" fmla="*/ 6022 w 10030"/>
                <a:gd name="connsiteY212" fmla="*/ 7423 h 10000"/>
                <a:gd name="connsiteX213" fmla="*/ 5973 w 10030"/>
                <a:gd name="connsiteY213" fmla="*/ 7423 h 10000"/>
                <a:gd name="connsiteX214" fmla="*/ 5931 w 10030"/>
                <a:gd name="connsiteY214" fmla="*/ 7410 h 10000"/>
                <a:gd name="connsiteX215" fmla="*/ 5882 w 10030"/>
                <a:gd name="connsiteY215" fmla="*/ 7367 h 10000"/>
                <a:gd name="connsiteX216" fmla="*/ 5834 w 10030"/>
                <a:gd name="connsiteY216" fmla="*/ 7339 h 10000"/>
                <a:gd name="connsiteX217" fmla="*/ 5784 w 10030"/>
                <a:gd name="connsiteY217" fmla="*/ 7325 h 10000"/>
                <a:gd name="connsiteX218" fmla="*/ 5743 w 10030"/>
                <a:gd name="connsiteY218" fmla="*/ 7353 h 10000"/>
                <a:gd name="connsiteX219" fmla="*/ 5694 w 10030"/>
                <a:gd name="connsiteY219" fmla="*/ 7410 h 10000"/>
                <a:gd name="connsiteX220" fmla="*/ 5712 w 10030"/>
                <a:gd name="connsiteY220" fmla="*/ 7580 h 10000"/>
                <a:gd name="connsiteX221" fmla="*/ 5755 w 10030"/>
                <a:gd name="connsiteY221" fmla="*/ 7738 h 10000"/>
                <a:gd name="connsiteX222" fmla="*/ 5802 w 10030"/>
                <a:gd name="connsiteY222" fmla="*/ 7850 h 10000"/>
                <a:gd name="connsiteX223" fmla="*/ 5866 w 10030"/>
                <a:gd name="connsiteY223" fmla="*/ 7963 h 10000"/>
                <a:gd name="connsiteX224" fmla="*/ 5925 w 10030"/>
                <a:gd name="connsiteY224" fmla="*/ 8078 h 10000"/>
                <a:gd name="connsiteX225" fmla="*/ 5989 w 10030"/>
                <a:gd name="connsiteY225" fmla="*/ 8206 h 10000"/>
                <a:gd name="connsiteX226" fmla="*/ 6035 w 10030"/>
                <a:gd name="connsiteY226" fmla="*/ 8376 h 10000"/>
                <a:gd name="connsiteX227" fmla="*/ 6076 w 10030"/>
                <a:gd name="connsiteY227" fmla="*/ 8547 h 10000"/>
                <a:gd name="connsiteX228" fmla="*/ 5967 w 10030"/>
                <a:gd name="connsiteY228" fmla="*/ 8606 h 10000"/>
                <a:gd name="connsiteX229" fmla="*/ 5845 w 10030"/>
                <a:gd name="connsiteY229" fmla="*/ 8664 h 10000"/>
                <a:gd name="connsiteX230" fmla="*/ 5737 w 10030"/>
                <a:gd name="connsiteY230" fmla="*/ 8750 h 10000"/>
                <a:gd name="connsiteX231" fmla="*/ 5626 w 10030"/>
                <a:gd name="connsiteY231" fmla="*/ 8835 h 10000"/>
                <a:gd name="connsiteX232" fmla="*/ 5514 w 10030"/>
                <a:gd name="connsiteY232" fmla="*/ 8920 h 10000"/>
                <a:gd name="connsiteX233" fmla="*/ 5397 w 10030"/>
                <a:gd name="connsiteY233" fmla="*/ 8977 h 10000"/>
                <a:gd name="connsiteX234" fmla="*/ 5281 w 10030"/>
                <a:gd name="connsiteY234" fmla="*/ 9033 h 10000"/>
                <a:gd name="connsiteX235" fmla="*/ 5170 w 10030"/>
                <a:gd name="connsiteY235" fmla="*/ 9048 h 10000"/>
                <a:gd name="connsiteX236" fmla="*/ 5192 w 10030"/>
                <a:gd name="connsiteY236" fmla="*/ 8693 h 10000"/>
                <a:gd name="connsiteX237" fmla="*/ 5203 w 10030"/>
                <a:gd name="connsiteY237" fmla="*/ 8292 h 10000"/>
                <a:gd name="connsiteX238" fmla="*/ 5192 w 10030"/>
                <a:gd name="connsiteY238" fmla="*/ 7907 h 10000"/>
                <a:gd name="connsiteX239" fmla="*/ 5170 w 10030"/>
                <a:gd name="connsiteY239" fmla="*/ 7551 h 10000"/>
                <a:gd name="connsiteX240" fmla="*/ 5136 w 10030"/>
                <a:gd name="connsiteY240" fmla="*/ 7437 h 10000"/>
                <a:gd name="connsiteX241" fmla="*/ 5107 w 10030"/>
                <a:gd name="connsiteY241" fmla="*/ 7310 h 10000"/>
                <a:gd name="connsiteX242" fmla="*/ 5072 w 10030"/>
                <a:gd name="connsiteY242" fmla="*/ 7194 h 10000"/>
                <a:gd name="connsiteX243" fmla="*/ 5017 w 10030"/>
                <a:gd name="connsiteY243" fmla="*/ 7151 h 10000"/>
                <a:gd name="connsiteX244" fmla="*/ 4960 w 10030"/>
                <a:gd name="connsiteY244" fmla="*/ 7394 h 10000"/>
                <a:gd name="connsiteX245" fmla="*/ 4926 w 10030"/>
                <a:gd name="connsiteY245" fmla="*/ 7639 h 10000"/>
                <a:gd name="connsiteX246" fmla="*/ 4888 w 10030"/>
                <a:gd name="connsiteY246" fmla="*/ 7879 h 10000"/>
                <a:gd name="connsiteX247" fmla="*/ 4825 w 10030"/>
                <a:gd name="connsiteY247" fmla="*/ 8106 h 10000"/>
                <a:gd name="connsiteX248" fmla="*/ 4586 w 10030"/>
                <a:gd name="connsiteY248" fmla="*/ 7151 h 10000"/>
                <a:gd name="connsiteX249" fmla="*/ 4514 w 10030"/>
                <a:gd name="connsiteY249" fmla="*/ 7151 h 10000"/>
                <a:gd name="connsiteX250" fmla="*/ 4514 w 10030"/>
                <a:gd name="connsiteY250" fmla="*/ 7310 h 10000"/>
                <a:gd name="connsiteX251" fmla="*/ 4565 w 10030"/>
                <a:gd name="connsiteY251" fmla="*/ 7480 h 10000"/>
                <a:gd name="connsiteX252" fmla="*/ 4606 w 10030"/>
                <a:gd name="connsiteY252" fmla="*/ 7666 h 10000"/>
                <a:gd name="connsiteX253" fmla="*/ 4639 w 10030"/>
                <a:gd name="connsiteY253" fmla="*/ 7850 h 10000"/>
                <a:gd name="connsiteX254" fmla="*/ 4676 w 10030"/>
                <a:gd name="connsiteY254" fmla="*/ 8050 h 10000"/>
                <a:gd name="connsiteX255" fmla="*/ 4706 w 10030"/>
                <a:gd name="connsiteY255" fmla="*/ 8221 h 10000"/>
                <a:gd name="connsiteX256" fmla="*/ 4738 w 10030"/>
                <a:gd name="connsiteY256" fmla="*/ 8418 h 10000"/>
                <a:gd name="connsiteX257" fmla="*/ 4758 w 10030"/>
                <a:gd name="connsiteY257" fmla="*/ 8635 h 10000"/>
                <a:gd name="connsiteX258" fmla="*/ 4780 w 10030"/>
                <a:gd name="connsiteY258" fmla="*/ 8835 h 10000"/>
                <a:gd name="connsiteX259" fmla="*/ 4833 w 10030"/>
                <a:gd name="connsiteY259" fmla="*/ 8805 h 10000"/>
                <a:gd name="connsiteX260" fmla="*/ 4883 w 10030"/>
                <a:gd name="connsiteY260" fmla="*/ 8723 h 10000"/>
                <a:gd name="connsiteX261" fmla="*/ 4920 w 10030"/>
                <a:gd name="connsiteY261" fmla="*/ 8635 h 10000"/>
                <a:gd name="connsiteX262" fmla="*/ 4954 w 10030"/>
                <a:gd name="connsiteY262" fmla="*/ 8534 h 10000"/>
                <a:gd name="connsiteX263" fmla="*/ 4977 w 10030"/>
                <a:gd name="connsiteY263" fmla="*/ 8418 h 10000"/>
                <a:gd name="connsiteX264" fmla="*/ 5007 w 10030"/>
                <a:gd name="connsiteY264" fmla="*/ 8292 h 10000"/>
                <a:gd name="connsiteX265" fmla="*/ 5026 w 10030"/>
                <a:gd name="connsiteY265" fmla="*/ 8178 h 10000"/>
                <a:gd name="connsiteX266" fmla="*/ 5048 w 10030"/>
                <a:gd name="connsiteY266" fmla="*/ 8066 h 10000"/>
                <a:gd name="connsiteX267" fmla="*/ 5072 w 10030"/>
                <a:gd name="connsiteY267" fmla="*/ 8178 h 10000"/>
                <a:gd name="connsiteX268" fmla="*/ 5061 w 10030"/>
                <a:gd name="connsiteY268" fmla="*/ 8432 h 10000"/>
                <a:gd name="connsiteX269" fmla="*/ 5032 w 10030"/>
                <a:gd name="connsiteY269" fmla="*/ 8705 h 10000"/>
                <a:gd name="connsiteX270" fmla="*/ 5007 w 10030"/>
                <a:gd name="connsiteY270" fmla="*/ 8948 h 10000"/>
                <a:gd name="connsiteX271" fmla="*/ 4960 w 10030"/>
                <a:gd name="connsiteY271" fmla="*/ 9205 h 10000"/>
                <a:gd name="connsiteX272" fmla="*/ 4920 w 10030"/>
                <a:gd name="connsiteY272" fmla="*/ 9459 h 10000"/>
                <a:gd name="connsiteX273" fmla="*/ 4878 w 10030"/>
                <a:gd name="connsiteY273" fmla="*/ 9703 h 10000"/>
                <a:gd name="connsiteX274" fmla="*/ 5096 w 10030"/>
                <a:gd name="connsiteY274" fmla="*/ 9861 h 10000"/>
                <a:gd name="connsiteX275" fmla="*/ 5113 w 10030"/>
                <a:gd name="connsiteY275" fmla="*/ 9673 h 10000"/>
                <a:gd name="connsiteX276" fmla="*/ 5136 w 10030"/>
                <a:gd name="connsiteY276" fmla="*/ 9516 h 10000"/>
                <a:gd name="connsiteX277" fmla="*/ 5262 w 10030"/>
                <a:gd name="connsiteY277" fmla="*/ 9474 h 10000"/>
                <a:gd name="connsiteX278" fmla="*/ 5397 w 10030"/>
                <a:gd name="connsiteY278" fmla="*/ 9389 h 10000"/>
                <a:gd name="connsiteX279" fmla="*/ 5530 w 10030"/>
                <a:gd name="connsiteY279" fmla="*/ 9304 h 10000"/>
                <a:gd name="connsiteX280" fmla="*/ 5664 w 10030"/>
                <a:gd name="connsiteY280" fmla="*/ 9233 h 10000"/>
                <a:gd name="connsiteX281" fmla="*/ 5796 w 10030"/>
                <a:gd name="connsiteY281" fmla="*/ 9148 h 10000"/>
                <a:gd name="connsiteX282" fmla="*/ 5925 w 10030"/>
                <a:gd name="connsiteY282" fmla="*/ 9063 h 10000"/>
                <a:gd name="connsiteX283" fmla="*/ 6059 w 10030"/>
                <a:gd name="connsiteY283" fmla="*/ 8977 h 10000"/>
                <a:gd name="connsiteX284" fmla="*/ 6189 w 10030"/>
                <a:gd name="connsiteY284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7902 w 10030"/>
                <a:gd name="connsiteY20" fmla="*/ 2980 h 10000"/>
                <a:gd name="connsiteX21" fmla="*/ 9643 w 10030"/>
                <a:gd name="connsiteY21" fmla="*/ 3765 h 10000"/>
                <a:gd name="connsiteX22" fmla="*/ 9827 w 10030"/>
                <a:gd name="connsiteY22" fmla="*/ 3778 h 10000"/>
                <a:gd name="connsiteX23" fmla="*/ 10000 w 10030"/>
                <a:gd name="connsiteY23" fmla="*/ 3703 h 10000"/>
                <a:gd name="connsiteX24" fmla="*/ 9134 w 10030"/>
                <a:gd name="connsiteY24" fmla="*/ 2763 h 10000"/>
                <a:gd name="connsiteX25" fmla="*/ 9011 w 10030"/>
                <a:gd name="connsiteY25" fmla="*/ 2593 h 10000"/>
                <a:gd name="connsiteX26" fmla="*/ 8959 w 10030"/>
                <a:gd name="connsiteY26" fmla="*/ 2478 h 10000"/>
                <a:gd name="connsiteX27" fmla="*/ 8913 w 10030"/>
                <a:gd name="connsiteY27" fmla="*/ 2351 h 10000"/>
                <a:gd name="connsiteX28" fmla="*/ 8936 w 10030"/>
                <a:gd name="connsiteY28" fmla="*/ 2295 h 10000"/>
                <a:gd name="connsiteX29" fmla="*/ 8954 w 10030"/>
                <a:gd name="connsiteY29" fmla="*/ 2238 h 10000"/>
                <a:gd name="connsiteX30" fmla="*/ 8973 w 10030"/>
                <a:gd name="connsiteY30" fmla="*/ 2168 h 10000"/>
                <a:gd name="connsiteX31" fmla="*/ 8990 w 10030"/>
                <a:gd name="connsiteY31" fmla="*/ 2112 h 10000"/>
                <a:gd name="connsiteX32" fmla="*/ 9040 w 10030"/>
                <a:gd name="connsiteY32" fmla="*/ 1753 h 10000"/>
                <a:gd name="connsiteX33" fmla="*/ 9059 w 10030"/>
                <a:gd name="connsiteY33" fmla="*/ 1397 h 10000"/>
                <a:gd name="connsiteX34" fmla="*/ 9059 w 10030"/>
                <a:gd name="connsiteY34" fmla="*/ 1042 h 10000"/>
                <a:gd name="connsiteX35" fmla="*/ 9048 w 10030"/>
                <a:gd name="connsiteY35" fmla="*/ 685 h 10000"/>
                <a:gd name="connsiteX36" fmla="*/ 9011 w 10030"/>
                <a:gd name="connsiteY36" fmla="*/ 330 h 10000"/>
                <a:gd name="connsiteX37" fmla="*/ 8954 w 10030"/>
                <a:gd name="connsiteY37" fmla="*/ 0 h 10000"/>
                <a:gd name="connsiteX38" fmla="*/ 8436 w 10030"/>
                <a:gd name="connsiteY38" fmla="*/ 1925 h 10000"/>
                <a:gd name="connsiteX39" fmla="*/ 8293 w 10030"/>
                <a:gd name="connsiteY39" fmla="*/ 1955 h 10000"/>
                <a:gd name="connsiteX40" fmla="*/ 8161 w 10030"/>
                <a:gd name="connsiteY40" fmla="*/ 2025 h 10000"/>
                <a:gd name="connsiteX41" fmla="*/ 8029 w 10030"/>
                <a:gd name="connsiteY41" fmla="*/ 2112 h 10000"/>
                <a:gd name="connsiteX42" fmla="*/ 7902 w 10030"/>
                <a:gd name="connsiteY42" fmla="*/ 2195 h 10000"/>
                <a:gd name="connsiteX43" fmla="*/ 7778 w 10030"/>
                <a:gd name="connsiteY43" fmla="*/ 2337 h 10000"/>
                <a:gd name="connsiteX44" fmla="*/ 6514 w 10030"/>
                <a:gd name="connsiteY44" fmla="*/ 6569 h 10000"/>
                <a:gd name="connsiteX45" fmla="*/ 6388 w 10030"/>
                <a:gd name="connsiteY45" fmla="*/ 6439 h 10000"/>
                <a:gd name="connsiteX46" fmla="*/ 6281 w 10030"/>
                <a:gd name="connsiteY46" fmla="*/ 6371 h 10000"/>
                <a:gd name="connsiteX47" fmla="*/ 6189 w 10030"/>
                <a:gd name="connsiteY47" fmla="*/ 6284 h 10000"/>
                <a:gd name="connsiteX48" fmla="*/ 6088 w 10030"/>
                <a:gd name="connsiteY48" fmla="*/ 6185 h 10000"/>
                <a:gd name="connsiteX49" fmla="*/ 6000 w 10030"/>
                <a:gd name="connsiteY49" fmla="*/ 6100 h 10000"/>
                <a:gd name="connsiteX50" fmla="*/ 5937 w 10030"/>
                <a:gd name="connsiteY50" fmla="*/ 6000 h 10000"/>
                <a:gd name="connsiteX51" fmla="*/ 5906 w 10030"/>
                <a:gd name="connsiteY51" fmla="*/ 5886 h 10000"/>
                <a:gd name="connsiteX52" fmla="*/ 5784 w 10030"/>
                <a:gd name="connsiteY52" fmla="*/ 5928 h 10000"/>
                <a:gd name="connsiteX53" fmla="*/ 5586 w 10030"/>
                <a:gd name="connsiteY53" fmla="*/ 6013 h 10000"/>
                <a:gd name="connsiteX54" fmla="*/ 5338 w 10030"/>
                <a:gd name="connsiteY54" fmla="*/ 6100 h 10000"/>
                <a:gd name="connsiteX55" fmla="*/ 5042 w 10030"/>
                <a:gd name="connsiteY55" fmla="*/ 6226 h 10000"/>
                <a:gd name="connsiteX56" fmla="*/ 4700 w 10030"/>
                <a:gd name="connsiteY56" fmla="*/ 6355 h 10000"/>
                <a:gd name="connsiteX57" fmla="*/ 4336 w 10030"/>
                <a:gd name="connsiteY57" fmla="*/ 6483 h 10000"/>
                <a:gd name="connsiteX58" fmla="*/ 3961 w 10030"/>
                <a:gd name="connsiteY58" fmla="*/ 6637 h 10000"/>
                <a:gd name="connsiteX59" fmla="*/ 3579 w 10030"/>
                <a:gd name="connsiteY59" fmla="*/ 6781 h 10000"/>
                <a:gd name="connsiteX60" fmla="*/ 3201 w 10030"/>
                <a:gd name="connsiteY60" fmla="*/ 6925 h 10000"/>
                <a:gd name="connsiteX61" fmla="*/ 2849 w 10030"/>
                <a:gd name="connsiteY61" fmla="*/ 7082 h 10000"/>
                <a:gd name="connsiteX62" fmla="*/ 2515 w 10030"/>
                <a:gd name="connsiteY62" fmla="*/ 7208 h 10000"/>
                <a:gd name="connsiteX63" fmla="*/ 2211 w 10030"/>
                <a:gd name="connsiteY63" fmla="*/ 7325 h 10000"/>
                <a:gd name="connsiteX64" fmla="*/ 1964 w 10030"/>
                <a:gd name="connsiteY64" fmla="*/ 7423 h 10000"/>
                <a:gd name="connsiteX65" fmla="*/ 1773 w 10030"/>
                <a:gd name="connsiteY65" fmla="*/ 7480 h 10000"/>
                <a:gd name="connsiteX66" fmla="*/ 1646 w 10030"/>
                <a:gd name="connsiteY66" fmla="*/ 7538 h 10000"/>
                <a:gd name="connsiteX67" fmla="*/ 1607 w 10030"/>
                <a:gd name="connsiteY67" fmla="*/ 7551 h 10000"/>
                <a:gd name="connsiteX68" fmla="*/ 1507 w 10030"/>
                <a:gd name="connsiteY68" fmla="*/ 7480 h 10000"/>
                <a:gd name="connsiteX69" fmla="*/ 1410 w 10030"/>
                <a:gd name="connsiteY69" fmla="*/ 7410 h 10000"/>
                <a:gd name="connsiteX70" fmla="*/ 1324 w 10030"/>
                <a:gd name="connsiteY70" fmla="*/ 7339 h 10000"/>
                <a:gd name="connsiteX71" fmla="*/ 1225 w 10030"/>
                <a:gd name="connsiteY71" fmla="*/ 7254 h 10000"/>
                <a:gd name="connsiteX72" fmla="*/ 1127 w 10030"/>
                <a:gd name="connsiteY72" fmla="*/ 7178 h 10000"/>
                <a:gd name="connsiteX73" fmla="*/ 1028 w 10030"/>
                <a:gd name="connsiteY73" fmla="*/ 7095 h 10000"/>
                <a:gd name="connsiteX74" fmla="*/ 938 w 10030"/>
                <a:gd name="connsiteY74" fmla="*/ 7024 h 10000"/>
                <a:gd name="connsiteX75" fmla="*/ 844 w 10030"/>
                <a:gd name="connsiteY75" fmla="*/ 6941 h 10000"/>
                <a:gd name="connsiteX76" fmla="*/ 746 w 10030"/>
                <a:gd name="connsiteY76" fmla="*/ 6869 h 10000"/>
                <a:gd name="connsiteX77" fmla="*/ 646 w 10030"/>
                <a:gd name="connsiteY77" fmla="*/ 6798 h 10000"/>
                <a:gd name="connsiteX78" fmla="*/ 556 w 10030"/>
                <a:gd name="connsiteY78" fmla="*/ 6711 h 10000"/>
                <a:gd name="connsiteX79" fmla="*/ 456 w 10030"/>
                <a:gd name="connsiteY79" fmla="*/ 6653 h 10000"/>
                <a:gd name="connsiteX80" fmla="*/ 359 w 10030"/>
                <a:gd name="connsiteY80" fmla="*/ 6582 h 10000"/>
                <a:gd name="connsiteX81" fmla="*/ 262 w 10030"/>
                <a:gd name="connsiteY81" fmla="*/ 6511 h 10000"/>
                <a:gd name="connsiteX82" fmla="*/ 162 w 10030"/>
                <a:gd name="connsiteY82" fmla="*/ 6455 h 10000"/>
                <a:gd name="connsiteX83" fmla="*/ 65 w 10030"/>
                <a:gd name="connsiteY83" fmla="*/ 6385 h 10000"/>
                <a:gd name="connsiteX84" fmla="*/ 0 w 10030"/>
                <a:gd name="connsiteY84" fmla="*/ 6551 h 10000"/>
                <a:gd name="connsiteX85" fmla="*/ 15 w 10030"/>
                <a:gd name="connsiteY85" fmla="*/ 6582 h 10000"/>
                <a:gd name="connsiteX86" fmla="*/ 56 w 10030"/>
                <a:gd name="connsiteY86" fmla="*/ 6637 h 10000"/>
                <a:gd name="connsiteX87" fmla="*/ 126 w 10030"/>
                <a:gd name="connsiteY87" fmla="*/ 6698 h 10000"/>
                <a:gd name="connsiteX88" fmla="*/ 211 w 10030"/>
                <a:gd name="connsiteY88" fmla="*/ 6781 h 10000"/>
                <a:gd name="connsiteX89" fmla="*/ 316 w 10030"/>
                <a:gd name="connsiteY89" fmla="*/ 6869 h 10000"/>
                <a:gd name="connsiteX90" fmla="*/ 433 w 10030"/>
                <a:gd name="connsiteY90" fmla="*/ 6967 h 10000"/>
                <a:gd name="connsiteX91" fmla="*/ 543 w 10030"/>
                <a:gd name="connsiteY91" fmla="*/ 7082 h 10000"/>
                <a:gd name="connsiteX92" fmla="*/ 664 w 10030"/>
                <a:gd name="connsiteY92" fmla="*/ 7178 h 10000"/>
                <a:gd name="connsiteX93" fmla="*/ 787 w 10030"/>
                <a:gd name="connsiteY93" fmla="*/ 7296 h 10000"/>
                <a:gd name="connsiteX94" fmla="*/ 899 w 10030"/>
                <a:gd name="connsiteY94" fmla="*/ 7394 h 10000"/>
                <a:gd name="connsiteX95" fmla="*/ 1017 w 10030"/>
                <a:gd name="connsiteY95" fmla="*/ 7480 h 10000"/>
                <a:gd name="connsiteX96" fmla="*/ 1114 w 10030"/>
                <a:gd name="connsiteY96" fmla="*/ 7566 h 10000"/>
                <a:gd name="connsiteX97" fmla="*/ 1192 w 10030"/>
                <a:gd name="connsiteY97" fmla="*/ 7653 h 10000"/>
                <a:gd name="connsiteX98" fmla="*/ 1258 w 10030"/>
                <a:gd name="connsiteY98" fmla="*/ 7694 h 10000"/>
                <a:gd name="connsiteX99" fmla="*/ 1305 w 10030"/>
                <a:gd name="connsiteY99" fmla="*/ 7738 h 10000"/>
                <a:gd name="connsiteX100" fmla="*/ 1318 w 10030"/>
                <a:gd name="connsiteY100" fmla="*/ 7753 h 10000"/>
                <a:gd name="connsiteX101" fmla="*/ 1310 w 10030"/>
                <a:gd name="connsiteY101" fmla="*/ 7753 h 10000"/>
                <a:gd name="connsiteX102" fmla="*/ 1284 w 10030"/>
                <a:gd name="connsiteY102" fmla="*/ 7766 h 10000"/>
                <a:gd name="connsiteX103" fmla="*/ 1258 w 10030"/>
                <a:gd name="connsiteY103" fmla="*/ 7795 h 10000"/>
                <a:gd name="connsiteX104" fmla="*/ 1225 w 10030"/>
                <a:gd name="connsiteY104" fmla="*/ 7836 h 10000"/>
                <a:gd name="connsiteX105" fmla="*/ 1181 w 10030"/>
                <a:gd name="connsiteY105" fmla="*/ 7865 h 10000"/>
                <a:gd name="connsiteX106" fmla="*/ 1144 w 10030"/>
                <a:gd name="connsiteY106" fmla="*/ 7907 h 10000"/>
                <a:gd name="connsiteX107" fmla="*/ 1114 w 10030"/>
                <a:gd name="connsiteY107" fmla="*/ 7950 h 10000"/>
                <a:gd name="connsiteX108" fmla="*/ 1083 w 10030"/>
                <a:gd name="connsiteY108" fmla="*/ 7993 h 10000"/>
                <a:gd name="connsiteX109" fmla="*/ 2973 w 10030"/>
                <a:gd name="connsiteY109" fmla="*/ 9944 h 10000"/>
                <a:gd name="connsiteX110" fmla="*/ 3014 w 10030"/>
                <a:gd name="connsiteY110" fmla="*/ 9987 h 10000"/>
                <a:gd name="connsiteX111" fmla="*/ 3042 w 10030"/>
                <a:gd name="connsiteY111" fmla="*/ 10000 h 10000"/>
                <a:gd name="connsiteX112" fmla="*/ 3075 w 10030"/>
                <a:gd name="connsiteY112" fmla="*/ 10000 h 10000"/>
                <a:gd name="connsiteX113" fmla="*/ 3114 w 10030"/>
                <a:gd name="connsiteY113" fmla="*/ 9928 h 10000"/>
                <a:gd name="connsiteX114" fmla="*/ 1491 w 10030"/>
                <a:gd name="connsiteY114" fmla="*/ 8106 h 10000"/>
                <a:gd name="connsiteX115" fmla="*/ 1601 w 10030"/>
                <a:gd name="connsiteY115" fmla="*/ 8050 h 10000"/>
                <a:gd name="connsiteX116" fmla="*/ 1788 w 10030"/>
                <a:gd name="connsiteY116" fmla="*/ 7963 h 10000"/>
                <a:gd name="connsiteX117" fmla="*/ 2036 w 10030"/>
                <a:gd name="connsiteY117" fmla="*/ 7836 h 10000"/>
                <a:gd name="connsiteX118" fmla="*/ 2334 w 10030"/>
                <a:gd name="connsiteY118" fmla="*/ 7694 h 10000"/>
                <a:gd name="connsiteX119" fmla="*/ 2672 w 10030"/>
                <a:gd name="connsiteY119" fmla="*/ 7551 h 10000"/>
                <a:gd name="connsiteX120" fmla="*/ 3042 w 10030"/>
                <a:gd name="connsiteY120" fmla="*/ 7394 h 10000"/>
                <a:gd name="connsiteX121" fmla="*/ 3435 w 10030"/>
                <a:gd name="connsiteY121" fmla="*/ 7208 h 10000"/>
                <a:gd name="connsiteX122" fmla="*/ 3822 w 10030"/>
                <a:gd name="connsiteY122" fmla="*/ 7038 h 10000"/>
                <a:gd name="connsiteX123" fmla="*/ 4216 w 10030"/>
                <a:gd name="connsiteY123" fmla="*/ 6881 h 10000"/>
                <a:gd name="connsiteX124" fmla="*/ 4586 w 10030"/>
                <a:gd name="connsiteY124" fmla="*/ 6711 h 10000"/>
                <a:gd name="connsiteX125" fmla="*/ 4932 w 10030"/>
                <a:gd name="connsiteY125" fmla="*/ 6569 h 10000"/>
                <a:gd name="connsiteX126" fmla="*/ 5241 w 10030"/>
                <a:gd name="connsiteY126" fmla="*/ 6426 h 10000"/>
                <a:gd name="connsiteX127" fmla="*/ 5508 w 10030"/>
                <a:gd name="connsiteY127" fmla="*/ 6326 h 10000"/>
                <a:gd name="connsiteX128" fmla="*/ 5701 w 10030"/>
                <a:gd name="connsiteY128" fmla="*/ 6226 h 10000"/>
                <a:gd name="connsiteX129" fmla="*/ 5834 w 10030"/>
                <a:gd name="connsiteY129" fmla="*/ 6170 h 10000"/>
                <a:gd name="connsiteX130" fmla="*/ 5876 w 10030"/>
                <a:gd name="connsiteY130" fmla="*/ 6158 h 10000"/>
                <a:gd name="connsiteX131" fmla="*/ 5950 w 10030"/>
                <a:gd name="connsiteY131" fmla="*/ 6255 h 10000"/>
                <a:gd name="connsiteX132" fmla="*/ 6027 w 10030"/>
                <a:gd name="connsiteY132" fmla="*/ 6355 h 10000"/>
                <a:gd name="connsiteX133" fmla="*/ 6112 w 10030"/>
                <a:gd name="connsiteY133" fmla="*/ 6455 h 10000"/>
                <a:gd name="connsiteX134" fmla="*/ 6199 w 10030"/>
                <a:gd name="connsiteY134" fmla="*/ 6569 h 10000"/>
                <a:gd name="connsiteX135" fmla="*/ 6271 w 10030"/>
                <a:gd name="connsiteY135" fmla="*/ 6683 h 10000"/>
                <a:gd name="connsiteX136" fmla="*/ 6348 w 10030"/>
                <a:gd name="connsiteY136" fmla="*/ 6798 h 10000"/>
                <a:gd name="connsiteX137" fmla="*/ 6421 w 10030"/>
                <a:gd name="connsiteY137" fmla="*/ 6910 h 10000"/>
                <a:gd name="connsiteX138" fmla="*/ 6497 w 10030"/>
                <a:gd name="connsiteY138" fmla="*/ 7038 h 10000"/>
                <a:gd name="connsiteX139" fmla="*/ 6492 w 10030"/>
                <a:gd name="connsiteY139" fmla="*/ 7464 h 10000"/>
                <a:gd name="connsiteX140" fmla="*/ 6460 w 10030"/>
                <a:gd name="connsiteY140" fmla="*/ 7865 h 10000"/>
                <a:gd name="connsiteX141" fmla="*/ 6421 w 10030"/>
                <a:gd name="connsiteY141" fmla="*/ 8279 h 10000"/>
                <a:gd name="connsiteX142" fmla="*/ 6388 w 10030"/>
                <a:gd name="connsiteY142" fmla="*/ 8649 h 10000"/>
                <a:gd name="connsiteX143" fmla="*/ 6336 w 10030"/>
                <a:gd name="connsiteY143" fmla="*/ 8519 h 10000"/>
                <a:gd name="connsiteX144" fmla="*/ 6281 w 10030"/>
                <a:gd name="connsiteY144" fmla="*/ 8391 h 10000"/>
                <a:gd name="connsiteX145" fmla="*/ 6234 w 10030"/>
                <a:gd name="connsiteY145" fmla="*/ 8263 h 10000"/>
                <a:gd name="connsiteX146" fmla="*/ 6189 w 10030"/>
                <a:gd name="connsiteY146" fmla="*/ 8146 h 10000"/>
                <a:gd name="connsiteX147" fmla="*/ 6136 w 10030"/>
                <a:gd name="connsiteY147" fmla="*/ 8020 h 10000"/>
                <a:gd name="connsiteX148" fmla="*/ 6088 w 10030"/>
                <a:gd name="connsiteY148" fmla="*/ 7907 h 10000"/>
                <a:gd name="connsiteX149" fmla="*/ 6035 w 10030"/>
                <a:gd name="connsiteY149" fmla="*/ 7795 h 10000"/>
                <a:gd name="connsiteX150" fmla="*/ 5973 w 10030"/>
                <a:gd name="connsiteY150" fmla="*/ 7694 h 10000"/>
                <a:gd name="connsiteX151" fmla="*/ 6022 w 10030"/>
                <a:gd name="connsiteY151" fmla="*/ 7694 h 10000"/>
                <a:gd name="connsiteX152" fmla="*/ 6071 w 10030"/>
                <a:gd name="connsiteY152" fmla="*/ 7738 h 10000"/>
                <a:gd name="connsiteX153" fmla="*/ 6119 w 10030"/>
                <a:gd name="connsiteY153" fmla="*/ 7808 h 10000"/>
                <a:gd name="connsiteX154" fmla="*/ 6161 w 10030"/>
                <a:gd name="connsiteY154" fmla="*/ 7895 h 10000"/>
                <a:gd name="connsiteX155" fmla="*/ 6212 w 10030"/>
                <a:gd name="connsiteY155" fmla="*/ 7980 h 10000"/>
                <a:gd name="connsiteX156" fmla="*/ 6259 w 10030"/>
                <a:gd name="connsiteY156" fmla="*/ 8007 h 10000"/>
                <a:gd name="connsiteX157" fmla="*/ 6306 w 10030"/>
                <a:gd name="connsiteY157" fmla="*/ 8007 h 10000"/>
                <a:gd name="connsiteX158" fmla="*/ 6360 w 10030"/>
                <a:gd name="connsiteY158" fmla="*/ 7950 h 10000"/>
                <a:gd name="connsiteX159" fmla="*/ 6314 w 10030"/>
                <a:gd name="connsiteY159" fmla="*/ 7753 h 10000"/>
                <a:gd name="connsiteX160" fmla="*/ 6253 w 10030"/>
                <a:gd name="connsiteY160" fmla="*/ 7566 h 10000"/>
                <a:gd name="connsiteX161" fmla="*/ 6189 w 10030"/>
                <a:gd name="connsiteY161" fmla="*/ 7410 h 10000"/>
                <a:gd name="connsiteX162" fmla="*/ 6112 w 10030"/>
                <a:gd name="connsiteY162" fmla="*/ 7239 h 10000"/>
                <a:gd name="connsiteX163" fmla="*/ 6035 w 10030"/>
                <a:gd name="connsiteY163" fmla="*/ 7095 h 10000"/>
                <a:gd name="connsiteX164" fmla="*/ 5950 w 10030"/>
                <a:gd name="connsiteY164" fmla="*/ 6967 h 10000"/>
                <a:gd name="connsiteX165" fmla="*/ 5866 w 10030"/>
                <a:gd name="connsiteY165" fmla="*/ 6854 h 10000"/>
                <a:gd name="connsiteX166" fmla="*/ 5784 w 10030"/>
                <a:gd name="connsiteY166" fmla="*/ 6753 h 10000"/>
                <a:gd name="connsiteX167" fmla="*/ 5839 w 10030"/>
                <a:gd name="connsiteY167" fmla="*/ 6766 h 10000"/>
                <a:gd name="connsiteX168" fmla="*/ 5895 w 10030"/>
                <a:gd name="connsiteY168" fmla="*/ 6781 h 10000"/>
                <a:gd name="connsiteX169" fmla="*/ 5950 w 10030"/>
                <a:gd name="connsiteY169" fmla="*/ 6811 h 10000"/>
                <a:gd name="connsiteX170" fmla="*/ 6005 w 10030"/>
                <a:gd name="connsiteY170" fmla="*/ 6854 h 10000"/>
                <a:gd name="connsiteX171" fmla="*/ 6064 w 10030"/>
                <a:gd name="connsiteY171" fmla="*/ 6881 h 10000"/>
                <a:gd name="connsiteX172" fmla="*/ 6119 w 10030"/>
                <a:gd name="connsiteY172" fmla="*/ 6925 h 10000"/>
                <a:gd name="connsiteX173" fmla="*/ 6167 w 10030"/>
                <a:gd name="connsiteY173" fmla="*/ 6981 h 10000"/>
                <a:gd name="connsiteX174" fmla="*/ 6218 w 10030"/>
                <a:gd name="connsiteY174" fmla="*/ 7038 h 10000"/>
                <a:gd name="connsiteX175" fmla="*/ 6246 w 10030"/>
                <a:gd name="connsiteY175" fmla="*/ 7053 h 10000"/>
                <a:gd name="connsiteX176" fmla="*/ 6271 w 10030"/>
                <a:gd name="connsiteY176" fmla="*/ 7108 h 10000"/>
                <a:gd name="connsiteX177" fmla="*/ 6301 w 10030"/>
                <a:gd name="connsiteY177" fmla="*/ 7178 h 10000"/>
                <a:gd name="connsiteX178" fmla="*/ 6320 w 10030"/>
                <a:gd name="connsiteY178" fmla="*/ 7225 h 10000"/>
                <a:gd name="connsiteX179" fmla="*/ 6348 w 10030"/>
                <a:gd name="connsiteY179" fmla="*/ 7296 h 10000"/>
                <a:gd name="connsiteX180" fmla="*/ 6375 w 10030"/>
                <a:gd name="connsiteY180" fmla="*/ 7310 h 10000"/>
                <a:gd name="connsiteX181" fmla="*/ 6403 w 10030"/>
                <a:gd name="connsiteY181" fmla="*/ 7296 h 10000"/>
                <a:gd name="connsiteX182" fmla="*/ 6441 w 10030"/>
                <a:gd name="connsiteY182" fmla="*/ 7225 h 10000"/>
                <a:gd name="connsiteX183" fmla="*/ 6393 w 10030"/>
                <a:gd name="connsiteY183" fmla="*/ 7082 h 10000"/>
                <a:gd name="connsiteX184" fmla="*/ 6336 w 10030"/>
                <a:gd name="connsiteY184" fmla="*/ 6967 h 10000"/>
                <a:gd name="connsiteX185" fmla="*/ 6271 w 10030"/>
                <a:gd name="connsiteY185" fmla="*/ 6869 h 10000"/>
                <a:gd name="connsiteX186" fmla="*/ 6212 w 10030"/>
                <a:gd name="connsiteY186" fmla="*/ 6781 h 10000"/>
                <a:gd name="connsiteX187" fmla="*/ 6136 w 10030"/>
                <a:gd name="connsiteY187" fmla="*/ 6711 h 10000"/>
                <a:gd name="connsiteX188" fmla="*/ 6071 w 10030"/>
                <a:gd name="connsiteY188" fmla="*/ 6669 h 10000"/>
                <a:gd name="connsiteX189" fmla="*/ 5995 w 10030"/>
                <a:gd name="connsiteY189" fmla="*/ 6597 h 10000"/>
                <a:gd name="connsiteX190" fmla="*/ 5925 w 10030"/>
                <a:gd name="connsiteY190" fmla="*/ 6551 h 10000"/>
                <a:gd name="connsiteX191" fmla="*/ 5882 w 10030"/>
                <a:gd name="connsiteY191" fmla="*/ 6511 h 10000"/>
                <a:gd name="connsiteX192" fmla="*/ 5834 w 10030"/>
                <a:gd name="connsiteY192" fmla="*/ 6496 h 10000"/>
                <a:gd name="connsiteX193" fmla="*/ 5791 w 10030"/>
                <a:gd name="connsiteY193" fmla="*/ 6496 h 10000"/>
                <a:gd name="connsiteX194" fmla="*/ 5755 w 10030"/>
                <a:gd name="connsiteY194" fmla="*/ 6569 h 10000"/>
                <a:gd name="connsiteX195" fmla="*/ 5755 w 10030"/>
                <a:gd name="connsiteY195" fmla="*/ 6610 h 10000"/>
                <a:gd name="connsiteX196" fmla="*/ 5762 w 10030"/>
                <a:gd name="connsiteY196" fmla="*/ 6669 h 10000"/>
                <a:gd name="connsiteX197" fmla="*/ 5767 w 10030"/>
                <a:gd name="connsiteY197" fmla="*/ 6698 h 10000"/>
                <a:gd name="connsiteX198" fmla="*/ 5784 w 10030"/>
                <a:gd name="connsiteY198" fmla="*/ 6724 h 10000"/>
                <a:gd name="connsiteX199" fmla="*/ 5737 w 10030"/>
                <a:gd name="connsiteY199" fmla="*/ 6766 h 10000"/>
                <a:gd name="connsiteX200" fmla="*/ 5676 w 10030"/>
                <a:gd name="connsiteY200" fmla="*/ 6781 h 10000"/>
                <a:gd name="connsiteX201" fmla="*/ 5636 w 10030"/>
                <a:gd name="connsiteY201" fmla="*/ 6811 h 10000"/>
                <a:gd name="connsiteX202" fmla="*/ 5631 w 10030"/>
                <a:gd name="connsiteY202" fmla="*/ 6941 h 10000"/>
                <a:gd name="connsiteX203" fmla="*/ 5688 w 10030"/>
                <a:gd name="connsiteY203" fmla="*/ 6995 h 10000"/>
                <a:gd name="connsiteX204" fmla="*/ 5743 w 10030"/>
                <a:gd name="connsiteY204" fmla="*/ 7038 h 10000"/>
                <a:gd name="connsiteX205" fmla="*/ 5796 w 10030"/>
                <a:gd name="connsiteY205" fmla="*/ 7095 h 10000"/>
                <a:gd name="connsiteX206" fmla="*/ 5857 w 10030"/>
                <a:gd name="connsiteY206" fmla="*/ 7123 h 10000"/>
                <a:gd name="connsiteX207" fmla="*/ 5906 w 10030"/>
                <a:gd name="connsiteY207" fmla="*/ 7178 h 10000"/>
                <a:gd name="connsiteX208" fmla="*/ 5967 w 10030"/>
                <a:gd name="connsiteY208" fmla="*/ 7239 h 10000"/>
                <a:gd name="connsiteX209" fmla="*/ 6017 w 10030"/>
                <a:gd name="connsiteY209" fmla="*/ 7325 h 10000"/>
                <a:gd name="connsiteX210" fmla="*/ 6064 w 10030"/>
                <a:gd name="connsiteY210" fmla="*/ 7410 h 10000"/>
                <a:gd name="connsiteX211" fmla="*/ 6022 w 10030"/>
                <a:gd name="connsiteY211" fmla="*/ 7423 h 10000"/>
                <a:gd name="connsiteX212" fmla="*/ 5973 w 10030"/>
                <a:gd name="connsiteY212" fmla="*/ 7423 h 10000"/>
                <a:gd name="connsiteX213" fmla="*/ 5931 w 10030"/>
                <a:gd name="connsiteY213" fmla="*/ 7410 h 10000"/>
                <a:gd name="connsiteX214" fmla="*/ 5882 w 10030"/>
                <a:gd name="connsiteY214" fmla="*/ 7367 h 10000"/>
                <a:gd name="connsiteX215" fmla="*/ 5834 w 10030"/>
                <a:gd name="connsiteY215" fmla="*/ 7339 h 10000"/>
                <a:gd name="connsiteX216" fmla="*/ 5784 w 10030"/>
                <a:gd name="connsiteY216" fmla="*/ 7325 h 10000"/>
                <a:gd name="connsiteX217" fmla="*/ 5743 w 10030"/>
                <a:gd name="connsiteY217" fmla="*/ 7353 h 10000"/>
                <a:gd name="connsiteX218" fmla="*/ 5694 w 10030"/>
                <a:gd name="connsiteY218" fmla="*/ 7410 h 10000"/>
                <a:gd name="connsiteX219" fmla="*/ 5712 w 10030"/>
                <a:gd name="connsiteY219" fmla="*/ 7580 h 10000"/>
                <a:gd name="connsiteX220" fmla="*/ 5755 w 10030"/>
                <a:gd name="connsiteY220" fmla="*/ 7738 h 10000"/>
                <a:gd name="connsiteX221" fmla="*/ 5802 w 10030"/>
                <a:gd name="connsiteY221" fmla="*/ 7850 h 10000"/>
                <a:gd name="connsiteX222" fmla="*/ 5866 w 10030"/>
                <a:gd name="connsiteY222" fmla="*/ 7963 h 10000"/>
                <a:gd name="connsiteX223" fmla="*/ 5925 w 10030"/>
                <a:gd name="connsiteY223" fmla="*/ 8078 h 10000"/>
                <a:gd name="connsiteX224" fmla="*/ 5989 w 10030"/>
                <a:gd name="connsiteY224" fmla="*/ 8206 h 10000"/>
                <a:gd name="connsiteX225" fmla="*/ 6035 w 10030"/>
                <a:gd name="connsiteY225" fmla="*/ 8376 h 10000"/>
                <a:gd name="connsiteX226" fmla="*/ 6076 w 10030"/>
                <a:gd name="connsiteY226" fmla="*/ 8547 h 10000"/>
                <a:gd name="connsiteX227" fmla="*/ 5967 w 10030"/>
                <a:gd name="connsiteY227" fmla="*/ 8606 h 10000"/>
                <a:gd name="connsiteX228" fmla="*/ 5845 w 10030"/>
                <a:gd name="connsiteY228" fmla="*/ 8664 h 10000"/>
                <a:gd name="connsiteX229" fmla="*/ 5737 w 10030"/>
                <a:gd name="connsiteY229" fmla="*/ 8750 h 10000"/>
                <a:gd name="connsiteX230" fmla="*/ 5626 w 10030"/>
                <a:gd name="connsiteY230" fmla="*/ 8835 h 10000"/>
                <a:gd name="connsiteX231" fmla="*/ 5514 w 10030"/>
                <a:gd name="connsiteY231" fmla="*/ 8920 h 10000"/>
                <a:gd name="connsiteX232" fmla="*/ 5397 w 10030"/>
                <a:gd name="connsiteY232" fmla="*/ 8977 h 10000"/>
                <a:gd name="connsiteX233" fmla="*/ 5281 w 10030"/>
                <a:gd name="connsiteY233" fmla="*/ 9033 h 10000"/>
                <a:gd name="connsiteX234" fmla="*/ 5170 w 10030"/>
                <a:gd name="connsiteY234" fmla="*/ 9048 h 10000"/>
                <a:gd name="connsiteX235" fmla="*/ 5192 w 10030"/>
                <a:gd name="connsiteY235" fmla="*/ 8693 h 10000"/>
                <a:gd name="connsiteX236" fmla="*/ 5203 w 10030"/>
                <a:gd name="connsiteY236" fmla="*/ 8292 h 10000"/>
                <a:gd name="connsiteX237" fmla="*/ 5192 w 10030"/>
                <a:gd name="connsiteY237" fmla="*/ 7907 h 10000"/>
                <a:gd name="connsiteX238" fmla="*/ 5170 w 10030"/>
                <a:gd name="connsiteY238" fmla="*/ 7551 h 10000"/>
                <a:gd name="connsiteX239" fmla="*/ 5136 w 10030"/>
                <a:gd name="connsiteY239" fmla="*/ 7437 h 10000"/>
                <a:gd name="connsiteX240" fmla="*/ 5107 w 10030"/>
                <a:gd name="connsiteY240" fmla="*/ 7310 h 10000"/>
                <a:gd name="connsiteX241" fmla="*/ 5072 w 10030"/>
                <a:gd name="connsiteY241" fmla="*/ 7194 h 10000"/>
                <a:gd name="connsiteX242" fmla="*/ 5017 w 10030"/>
                <a:gd name="connsiteY242" fmla="*/ 7151 h 10000"/>
                <a:gd name="connsiteX243" fmla="*/ 4960 w 10030"/>
                <a:gd name="connsiteY243" fmla="*/ 7394 h 10000"/>
                <a:gd name="connsiteX244" fmla="*/ 4926 w 10030"/>
                <a:gd name="connsiteY244" fmla="*/ 7639 h 10000"/>
                <a:gd name="connsiteX245" fmla="*/ 4888 w 10030"/>
                <a:gd name="connsiteY245" fmla="*/ 7879 h 10000"/>
                <a:gd name="connsiteX246" fmla="*/ 4825 w 10030"/>
                <a:gd name="connsiteY246" fmla="*/ 8106 h 10000"/>
                <a:gd name="connsiteX247" fmla="*/ 4586 w 10030"/>
                <a:gd name="connsiteY247" fmla="*/ 7151 h 10000"/>
                <a:gd name="connsiteX248" fmla="*/ 4514 w 10030"/>
                <a:gd name="connsiteY248" fmla="*/ 7151 h 10000"/>
                <a:gd name="connsiteX249" fmla="*/ 4514 w 10030"/>
                <a:gd name="connsiteY249" fmla="*/ 7310 h 10000"/>
                <a:gd name="connsiteX250" fmla="*/ 4565 w 10030"/>
                <a:gd name="connsiteY250" fmla="*/ 7480 h 10000"/>
                <a:gd name="connsiteX251" fmla="*/ 4606 w 10030"/>
                <a:gd name="connsiteY251" fmla="*/ 7666 h 10000"/>
                <a:gd name="connsiteX252" fmla="*/ 4639 w 10030"/>
                <a:gd name="connsiteY252" fmla="*/ 7850 h 10000"/>
                <a:gd name="connsiteX253" fmla="*/ 4676 w 10030"/>
                <a:gd name="connsiteY253" fmla="*/ 8050 h 10000"/>
                <a:gd name="connsiteX254" fmla="*/ 4706 w 10030"/>
                <a:gd name="connsiteY254" fmla="*/ 8221 h 10000"/>
                <a:gd name="connsiteX255" fmla="*/ 4738 w 10030"/>
                <a:gd name="connsiteY255" fmla="*/ 8418 h 10000"/>
                <a:gd name="connsiteX256" fmla="*/ 4758 w 10030"/>
                <a:gd name="connsiteY256" fmla="*/ 8635 h 10000"/>
                <a:gd name="connsiteX257" fmla="*/ 4780 w 10030"/>
                <a:gd name="connsiteY257" fmla="*/ 8835 h 10000"/>
                <a:gd name="connsiteX258" fmla="*/ 4833 w 10030"/>
                <a:gd name="connsiteY258" fmla="*/ 8805 h 10000"/>
                <a:gd name="connsiteX259" fmla="*/ 4883 w 10030"/>
                <a:gd name="connsiteY259" fmla="*/ 8723 h 10000"/>
                <a:gd name="connsiteX260" fmla="*/ 4920 w 10030"/>
                <a:gd name="connsiteY260" fmla="*/ 8635 h 10000"/>
                <a:gd name="connsiteX261" fmla="*/ 4954 w 10030"/>
                <a:gd name="connsiteY261" fmla="*/ 8534 h 10000"/>
                <a:gd name="connsiteX262" fmla="*/ 4977 w 10030"/>
                <a:gd name="connsiteY262" fmla="*/ 8418 h 10000"/>
                <a:gd name="connsiteX263" fmla="*/ 5007 w 10030"/>
                <a:gd name="connsiteY263" fmla="*/ 8292 h 10000"/>
                <a:gd name="connsiteX264" fmla="*/ 5026 w 10030"/>
                <a:gd name="connsiteY264" fmla="*/ 8178 h 10000"/>
                <a:gd name="connsiteX265" fmla="*/ 5048 w 10030"/>
                <a:gd name="connsiteY265" fmla="*/ 8066 h 10000"/>
                <a:gd name="connsiteX266" fmla="*/ 5072 w 10030"/>
                <a:gd name="connsiteY266" fmla="*/ 8178 h 10000"/>
                <a:gd name="connsiteX267" fmla="*/ 5061 w 10030"/>
                <a:gd name="connsiteY267" fmla="*/ 8432 h 10000"/>
                <a:gd name="connsiteX268" fmla="*/ 5032 w 10030"/>
                <a:gd name="connsiteY268" fmla="*/ 8705 h 10000"/>
                <a:gd name="connsiteX269" fmla="*/ 5007 w 10030"/>
                <a:gd name="connsiteY269" fmla="*/ 8948 h 10000"/>
                <a:gd name="connsiteX270" fmla="*/ 4960 w 10030"/>
                <a:gd name="connsiteY270" fmla="*/ 9205 h 10000"/>
                <a:gd name="connsiteX271" fmla="*/ 4920 w 10030"/>
                <a:gd name="connsiteY271" fmla="*/ 9459 h 10000"/>
                <a:gd name="connsiteX272" fmla="*/ 4878 w 10030"/>
                <a:gd name="connsiteY272" fmla="*/ 9703 h 10000"/>
                <a:gd name="connsiteX273" fmla="*/ 5096 w 10030"/>
                <a:gd name="connsiteY273" fmla="*/ 9861 h 10000"/>
                <a:gd name="connsiteX274" fmla="*/ 5113 w 10030"/>
                <a:gd name="connsiteY274" fmla="*/ 9673 h 10000"/>
                <a:gd name="connsiteX275" fmla="*/ 5136 w 10030"/>
                <a:gd name="connsiteY275" fmla="*/ 9516 h 10000"/>
                <a:gd name="connsiteX276" fmla="*/ 5262 w 10030"/>
                <a:gd name="connsiteY276" fmla="*/ 9474 h 10000"/>
                <a:gd name="connsiteX277" fmla="*/ 5397 w 10030"/>
                <a:gd name="connsiteY277" fmla="*/ 9389 h 10000"/>
                <a:gd name="connsiteX278" fmla="*/ 5530 w 10030"/>
                <a:gd name="connsiteY278" fmla="*/ 9304 h 10000"/>
                <a:gd name="connsiteX279" fmla="*/ 5664 w 10030"/>
                <a:gd name="connsiteY279" fmla="*/ 9233 h 10000"/>
                <a:gd name="connsiteX280" fmla="*/ 5796 w 10030"/>
                <a:gd name="connsiteY280" fmla="*/ 9148 h 10000"/>
                <a:gd name="connsiteX281" fmla="*/ 5925 w 10030"/>
                <a:gd name="connsiteY281" fmla="*/ 9063 h 10000"/>
                <a:gd name="connsiteX282" fmla="*/ 6059 w 10030"/>
                <a:gd name="connsiteY282" fmla="*/ 8977 h 10000"/>
                <a:gd name="connsiteX283" fmla="*/ 6189 w 10030"/>
                <a:gd name="connsiteY283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7773 w 10030"/>
                <a:gd name="connsiteY19" fmla="*/ 3163 h 10000"/>
                <a:gd name="connsiteX20" fmla="*/ 9643 w 10030"/>
                <a:gd name="connsiteY20" fmla="*/ 3765 h 10000"/>
                <a:gd name="connsiteX21" fmla="*/ 9827 w 10030"/>
                <a:gd name="connsiteY21" fmla="*/ 3778 h 10000"/>
                <a:gd name="connsiteX22" fmla="*/ 10000 w 10030"/>
                <a:gd name="connsiteY22" fmla="*/ 3703 h 10000"/>
                <a:gd name="connsiteX23" fmla="*/ 9134 w 10030"/>
                <a:gd name="connsiteY23" fmla="*/ 2763 h 10000"/>
                <a:gd name="connsiteX24" fmla="*/ 9011 w 10030"/>
                <a:gd name="connsiteY24" fmla="*/ 2593 h 10000"/>
                <a:gd name="connsiteX25" fmla="*/ 8959 w 10030"/>
                <a:gd name="connsiteY25" fmla="*/ 2478 h 10000"/>
                <a:gd name="connsiteX26" fmla="*/ 8913 w 10030"/>
                <a:gd name="connsiteY26" fmla="*/ 2351 h 10000"/>
                <a:gd name="connsiteX27" fmla="*/ 8936 w 10030"/>
                <a:gd name="connsiteY27" fmla="*/ 2295 h 10000"/>
                <a:gd name="connsiteX28" fmla="*/ 8954 w 10030"/>
                <a:gd name="connsiteY28" fmla="*/ 2238 h 10000"/>
                <a:gd name="connsiteX29" fmla="*/ 8973 w 10030"/>
                <a:gd name="connsiteY29" fmla="*/ 2168 h 10000"/>
                <a:gd name="connsiteX30" fmla="*/ 8990 w 10030"/>
                <a:gd name="connsiteY30" fmla="*/ 2112 h 10000"/>
                <a:gd name="connsiteX31" fmla="*/ 9040 w 10030"/>
                <a:gd name="connsiteY31" fmla="*/ 1753 h 10000"/>
                <a:gd name="connsiteX32" fmla="*/ 9059 w 10030"/>
                <a:gd name="connsiteY32" fmla="*/ 1397 h 10000"/>
                <a:gd name="connsiteX33" fmla="*/ 9059 w 10030"/>
                <a:gd name="connsiteY33" fmla="*/ 1042 h 10000"/>
                <a:gd name="connsiteX34" fmla="*/ 9048 w 10030"/>
                <a:gd name="connsiteY34" fmla="*/ 685 h 10000"/>
                <a:gd name="connsiteX35" fmla="*/ 9011 w 10030"/>
                <a:gd name="connsiteY35" fmla="*/ 330 h 10000"/>
                <a:gd name="connsiteX36" fmla="*/ 8954 w 10030"/>
                <a:gd name="connsiteY36" fmla="*/ 0 h 10000"/>
                <a:gd name="connsiteX37" fmla="*/ 8436 w 10030"/>
                <a:gd name="connsiteY37" fmla="*/ 1925 h 10000"/>
                <a:gd name="connsiteX38" fmla="*/ 8293 w 10030"/>
                <a:gd name="connsiteY38" fmla="*/ 1955 h 10000"/>
                <a:gd name="connsiteX39" fmla="*/ 8161 w 10030"/>
                <a:gd name="connsiteY39" fmla="*/ 2025 h 10000"/>
                <a:gd name="connsiteX40" fmla="*/ 8029 w 10030"/>
                <a:gd name="connsiteY40" fmla="*/ 2112 h 10000"/>
                <a:gd name="connsiteX41" fmla="*/ 7902 w 10030"/>
                <a:gd name="connsiteY41" fmla="*/ 2195 h 10000"/>
                <a:gd name="connsiteX42" fmla="*/ 7778 w 10030"/>
                <a:gd name="connsiteY42" fmla="*/ 2337 h 10000"/>
                <a:gd name="connsiteX43" fmla="*/ 6514 w 10030"/>
                <a:gd name="connsiteY43" fmla="*/ 6569 h 10000"/>
                <a:gd name="connsiteX44" fmla="*/ 6388 w 10030"/>
                <a:gd name="connsiteY44" fmla="*/ 6439 h 10000"/>
                <a:gd name="connsiteX45" fmla="*/ 6281 w 10030"/>
                <a:gd name="connsiteY45" fmla="*/ 6371 h 10000"/>
                <a:gd name="connsiteX46" fmla="*/ 6189 w 10030"/>
                <a:gd name="connsiteY46" fmla="*/ 6284 h 10000"/>
                <a:gd name="connsiteX47" fmla="*/ 6088 w 10030"/>
                <a:gd name="connsiteY47" fmla="*/ 6185 h 10000"/>
                <a:gd name="connsiteX48" fmla="*/ 6000 w 10030"/>
                <a:gd name="connsiteY48" fmla="*/ 6100 h 10000"/>
                <a:gd name="connsiteX49" fmla="*/ 5937 w 10030"/>
                <a:gd name="connsiteY49" fmla="*/ 6000 h 10000"/>
                <a:gd name="connsiteX50" fmla="*/ 5906 w 10030"/>
                <a:gd name="connsiteY50" fmla="*/ 5886 h 10000"/>
                <a:gd name="connsiteX51" fmla="*/ 5784 w 10030"/>
                <a:gd name="connsiteY51" fmla="*/ 5928 h 10000"/>
                <a:gd name="connsiteX52" fmla="*/ 5586 w 10030"/>
                <a:gd name="connsiteY52" fmla="*/ 6013 h 10000"/>
                <a:gd name="connsiteX53" fmla="*/ 5338 w 10030"/>
                <a:gd name="connsiteY53" fmla="*/ 6100 h 10000"/>
                <a:gd name="connsiteX54" fmla="*/ 5042 w 10030"/>
                <a:gd name="connsiteY54" fmla="*/ 6226 h 10000"/>
                <a:gd name="connsiteX55" fmla="*/ 4700 w 10030"/>
                <a:gd name="connsiteY55" fmla="*/ 6355 h 10000"/>
                <a:gd name="connsiteX56" fmla="*/ 4336 w 10030"/>
                <a:gd name="connsiteY56" fmla="*/ 6483 h 10000"/>
                <a:gd name="connsiteX57" fmla="*/ 3961 w 10030"/>
                <a:gd name="connsiteY57" fmla="*/ 6637 h 10000"/>
                <a:gd name="connsiteX58" fmla="*/ 3579 w 10030"/>
                <a:gd name="connsiteY58" fmla="*/ 6781 h 10000"/>
                <a:gd name="connsiteX59" fmla="*/ 3201 w 10030"/>
                <a:gd name="connsiteY59" fmla="*/ 6925 h 10000"/>
                <a:gd name="connsiteX60" fmla="*/ 2849 w 10030"/>
                <a:gd name="connsiteY60" fmla="*/ 7082 h 10000"/>
                <a:gd name="connsiteX61" fmla="*/ 2515 w 10030"/>
                <a:gd name="connsiteY61" fmla="*/ 7208 h 10000"/>
                <a:gd name="connsiteX62" fmla="*/ 2211 w 10030"/>
                <a:gd name="connsiteY62" fmla="*/ 7325 h 10000"/>
                <a:gd name="connsiteX63" fmla="*/ 1964 w 10030"/>
                <a:gd name="connsiteY63" fmla="*/ 7423 h 10000"/>
                <a:gd name="connsiteX64" fmla="*/ 1773 w 10030"/>
                <a:gd name="connsiteY64" fmla="*/ 7480 h 10000"/>
                <a:gd name="connsiteX65" fmla="*/ 1646 w 10030"/>
                <a:gd name="connsiteY65" fmla="*/ 7538 h 10000"/>
                <a:gd name="connsiteX66" fmla="*/ 1607 w 10030"/>
                <a:gd name="connsiteY66" fmla="*/ 7551 h 10000"/>
                <a:gd name="connsiteX67" fmla="*/ 1507 w 10030"/>
                <a:gd name="connsiteY67" fmla="*/ 7480 h 10000"/>
                <a:gd name="connsiteX68" fmla="*/ 1410 w 10030"/>
                <a:gd name="connsiteY68" fmla="*/ 7410 h 10000"/>
                <a:gd name="connsiteX69" fmla="*/ 1324 w 10030"/>
                <a:gd name="connsiteY69" fmla="*/ 7339 h 10000"/>
                <a:gd name="connsiteX70" fmla="*/ 1225 w 10030"/>
                <a:gd name="connsiteY70" fmla="*/ 7254 h 10000"/>
                <a:gd name="connsiteX71" fmla="*/ 1127 w 10030"/>
                <a:gd name="connsiteY71" fmla="*/ 7178 h 10000"/>
                <a:gd name="connsiteX72" fmla="*/ 1028 w 10030"/>
                <a:gd name="connsiteY72" fmla="*/ 7095 h 10000"/>
                <a:gd name="connsiteX73" fmla="*/ 938 w 10030"/>
                <a:gd name="connsiteY73" fmla="*/ 7024 h 10000"/>
                <a:gd name="connsiteX74" fmla="*/ 844 w 10030"/>
                <a:gd name="connsiteY74" fmla="*/ 6941 h 10000"/>
                <a:gd name="connsiteX75" fmla="*/ 746 w 10030"/>
                <a:gd name="connsiteY75" fmla="*/ 6869 h 10000"/>
                <a:gd name="connsiteX76" fmla="*/ 646 w 10030"/>
                <a:gd name="connsiteY76" fmla="*/ 6798 h 10000"/>
                <a:gd name="connsiteX77" fmla="*/ 556 w 10030"/>
                <a:gd name="connsiteY77" fmla="*/ 6711 h 10000"/>
                <a:gd name="connsiteX78" fmla="*/ 456 w 10030"/>
                <a:gd name="connsiteY78" fmla="*/ 6653 h 10000"/>
                <a:gd name="connsiteX79" fmla="*/ 359 w 10030"/>
                <a:gd name="connsiteY79" fmla="*/ 6582 h 10000"/>
                <a:gd name="connsiteX80" fmla="*/ 262 w 10030"/>
                <a:gd name="connsiteY80" fmla="*/ 6511 h 10000"/>
                <a:gd name="connsiteX81" fmla="*/ 162 w 10030"/>
                <a:gd name="connsiteY81" fmla="*/ 6455 h 10000"/>
                <a:gd name="connsiteX82" fmla="*/ 65 w 10030"/>
                <a:gd name="connsiteY82" fmla="*/ 6385 h 10000"/>
                <a:gd name="connsiteX83" fmla="*/ 0 w 10030"/>
                <a:gd name="connsiteY83" fmla="*/ 6551 h 10000"/>
                <a:gd name="connsiteX84" fmla="*/ 15 w 10030"/>
                <a:gd name="connsiteY84" fmla="*/ 6582 h 10000"/>
                <a:gd name="connsiteX85" fmla="*/ 56 w 10030"/>
                <a:gd name="connsiteY85" fmla="*/ 6637 h 10000"/>
                <a:gd name="connsiteX86" fmla="*/ 126 w 10030"/>
                <a:gd name="connsiteY86" fmla="*/ 6698 h 10000"/>
                <a:gd name="connsiteX87" fmla="*/ 211 w 10030"/>
                <a:gd name="connsiteY87" fmla="*/ 6781 h 10000"/>
                <a:gd name="connsiteX88" fmla="*/ 316 w 10030"/>
                <a:gd name="connsiteY88" fmla="*/ 6869 h 10000"/>
                <a:gd name="connsiteX89" fmla="*/ 433 w 10030"/>
                <a:gd name="connsiteY89" fmla="*/ 6967 h 10000"/>
                <a:gd name="connsiteX90" fmla="*/ 543 w 10030"/>
                <a:gd name="connsiteY90" fmla="*/ 7082 h 10000"/>
                <a:gd name="connsiteX91" fmla="*/ 664 w 10030"/>
                <a:gd name="connsiteY91" fmla="*/ 7178 h 10000"/>
                <a:gd name="connsiteX92" fmla="*/ 787 w 10030"/>
                <a:gd name="connsiteY92" fmla="*/ 7296 h 10000"/>
                <a:gd name="connsiteX93" fmla="*/ 899 w 10030"/>
                <a:gd name="connsiteY93" fmla="*/ 7394 h 10000"/>
                <a:gd name="connsiteX94" fmla="*/ 1017 w 10030"/>
                <a:gd name="connsiteY94" fmla="*/ 7480 h 10000"/>
                <a:gd name="connsiteX95" fmla="*/ 1114 w 10030"/>
                <a:gd name="connsiteY95" fmla="*/ 7566 h 10000"/>
                <a:gd name="connsiteX96" fmla="*/ 1192 w 10030"/>
                <a:gd name="connsiteY96" fmla="*/ 7653 h 10000"/>
                <a:gd name="connsiteX97" fmla="*/ 1258 w 10030"/>
                <a:gd name="connsiteY97" fmla="*/ 7694 h 10000"/>
                <a:gd name="connsiteX98" fmla="*/ 1305 w 10030"/>
                <a:gd name="connsiteY98" fmla="*/ 7738 h 10000"/>
                <a:gd name="connsiteX99" fmla="*/ 1318 w 10030"/>
                <a:gd name="connsiteY99" fmla="*/ 7753 h 10000"/>
                <a:gd name="connsiteX100" fmla="*/ 1310 w 10030"/>
                <a:gd name="connsiteY100" fmla="*/ 7753 h 10000"/>
                <a:gd name="connsiteX101" fmla="*/ 1284 w 10030"/>
                <a:gd name="connsiteY101" fmla="*/ 7766 h 10000"/>
                <a:gd name="connsiteX102" fmla="*/ 1258 w 10030"/>
                <a:gd name="connsiteY102" fmla="*/ 7795 h 10000"/>
                <a:gd name="connsiteX103" fmla="*/ 1225 w 10030"/>
                <a:gd name="connsiteY103" fmla="*/ 7836 h 10000"/>
                <a:gd name="connsiteX104" fmla="*/ 1181 w 10030"/>
                <a:gd name="connsiteY104" fmla="*/ 7865 h 10000"/>
                <a:gd name="connsiteX105" fmla="*/ 1144 w 10030"/>
                <a:gd name="connsiteY105" fmla="*/ 7907 h 10000"/>
                <a:gd name="connsiteX106" fmla="*/ 1114 w 10030"/>
                <a:gd name="connsiteY106" fmla="*/ 7950 h 10000"/>
                <a:gd name="connsiteX107" fmla="*/ 1083 w 10030"/>
                <a:gd name="connsiteY107" fmla="*/ 7993 h 10000"/>
                <a:gd name="connsiteX108" fmla="*/ 2973 w 10030"/>
                <a:gd name="connsiteY108" fmla="*/ 9944 h 10000"/>
                <a:gd name="connsiteX109" fmla="*/ 3014 w 10030"/>
                <a:gd name="connsiteY109" fmla="*/ 9987 h 10000"/>
                <a:gd name="connsiteX110" fmla="*/ 3042 w 10030"/>
                <a:gd name="connsiteY110" fmla="*/ 10000 h 10000"/>
                <a:gd name="connsiteX111" fmla="*/ 3075 w 10030"/>
                <a:gd name="connsiteY111" fmla="*/ 10000 h 10000"/>
                <a:gd name="connsiteX112" fmla="*/ 3114 w 10030"/>
                <a:gd name="connsiteY112" fmla="*/ 9928 h 10000"/>
                <a:gd name="connsiteX113" fmla="*/ 1491 w 10030"/>
                <a:gd name="connsiteY113" fmla="*/ 8106 h 10000"/>
                <a:gd name="connsiteX114" fmla="*/ 1601 w 10030"/>
                <a:gd name="connsiteY114" fmla="*/ 8050 h 10000"/>
                <a:gd name="connsiteX115" fmla="*/ 1788 w 10030"/>
                <a:gd name="connsiteY115" fmla="*/ 7963 h 10000"/>
                <a:gd name="connsiteX116" fmla="*/ 2036 w 10030"/>
                <a:gd name="connsiteY116" fmla="*/ 7836 h 10000"/>
                <a:gd name="connsiteX117" fmla="*/ 2334 w 10030"/>
                <a:gd name="connsiteY117" fmla="*/ 7694 h 10000"/>
                <a:gd name="connsiteX118" fmla="*/ 2672 w 10030"/>
                <a:gd name="connsiteY118" fmla="*/ 7551 h 10000"/>
                <a:gd name="connsiteX119" fmla="*/ 3042 w 10030"/>
                <a:gd name="connsiteY119" fmla="*/ 7394 h 10000"/>
                <a:gd name="connsiteX120" fmla="*/ 3435 w 10030"/>
                <a:gd name="connsiteY120" fmla="*/ 7208 h 10000"/>
                <a:gd name="connsiteX121" fmla="*/ 3822 w 10030"/>
                <a:gd name="connsiteY121" fmla="*/ 7038 h 10000"/>
                <a:gd name="connsiteX122" fmla="*/ 4216 w 10030"/>
                <a:gd name="connsiteY122" fmla="*/ 6881 h 10000"/>
                <a:gd name="connsiteX123" fmla="*/ 4586 w 10030"/>
                <a:gd name="connsiteY123" fmla="*/ 6711 h 10000"/>
                <a:gd name="connsiteX124" fmla="*/ 4932 w 10030"/>
                <a:gd name="connsiteY124" fmla="*/ 6569 h 10000"/>
                <a:gd name="connsiteX125" fmla="*/ 5241 w 10030"/>
                <a:gd name="connsiteY125" fmla="*/ 6426 h 10000"/>
                <a:gd name="connsiteX126" fmla="*/ 5508 w 10030"/>
                <a:gd name="connsiteY126" fmla="*/ 6326 h 10000"/>
                <a:gd name="connsiteX127" fmla="*/ 5701 w 10030"/>
                <a:gd name="connsiteY127" fmla="*/ 6226 h 10000"/>
                <a:gd name="connsiteX128" fmla="*/ 5834 w 10030"/>
                <a:gd name="connsiteY128" fmla="*/ 6170 h 10000"/>
                <a:gd name="connsiteX129" fmla="*/ 5876 w 10030"/>
                <a:gd name="connsiteY129" fmla="*/ 6158 h 10000"/>
                <a:gd name="connsiteX130" fmla="*/ 5950 w 10030"/>
                <a:gd name="connsiteY130" fmla="*/ 6255 h 10000"/>
                <a:gd name="connsiteX131" fmla="*/ 6027 w 10030"/>
                <a:gd name="connsiteY131" fmla="*/ 6355 h 10000"/>
                <a:gd name="connsiteX132" fmla="*/ 6112 w 10030"/>
                <a:gd name="connsiteY132" fmla="*/ 6455 h 10000"/>
                <a:gd name="connsiteX133" fmla="*/ 6199 w 10030"/>
                <a:gd name="connsiteY133" fmla="*/ 6569 h 10000"/>
                <a:gd name="connsiteX134" fmla="*/ 6271 w 10030"/>
                <a:gd name="connsiteY134" fmla="*/ 6683 h 10000"/>
                <a:gd name="connsiteX135" fmla="*/ 6348 w 10030"/>
                <a:gd name="connsiteY135" fmla="*/ 6798 h 10000"/>
                <a:gd name="connsiteX136" fmla="*/ 6421 w 10030"/>
                <a:gd name="connsiteY136" fmla="*/ 6910 h 10000"/>
                <a:gd name="connsiteX137" fmla="*/ 6497 w 10030"/>
                <a:gd name="connsiteY137" fmla="*/ 7038 h 10000"/>
                <a:gd name="connsiteX138" fmla="*/ 6492 w 10030"/>
                <a:gd name="connsiteY138" fmla="*/ 7464 h 10000"/>
                <a:gd name="connsiteX139" fmla="*/ 6460 w 10030"/>
                <a:gd name="connsiteY139" fmla="*/ 7865 h 10000"/>
                <a:gd name="connsiteX140" fmla="*/ 6421 w 10030"/>
                <a:gd name="connsiteY140" fmla="*/ 8279 h 10000"/>
                <a:gd name="connsiteX141" fmla="*/ 6388 w 10030"/>
                <a:gd name="connsiteY141" fmla="*/ 8649 h 10000"/>
                <a:gd name="connsiteX142" fmla="*/ 6336 w 10030"/>
                <a:gd name="connsiteY142" fmla="*/ 8519 h 10000"/>
                <a:gd name="connsiteX143" fmla="*/ 6281 w 10030"/>
                <a:gd name="connsiteY143" fmla="*/ 8391 h 10000"/>
                <a:gd name="connsiteX144" fmla="*/ 6234 w 10030"/>
                <a:gd name="connsiteY144" fmla="*/ 8263 h 10000"/>
                <a:gd name="connsiteX145" fmla="*/ 6189 w 10030"/>
                <a:gd name="connsiteY145" fmla="*/ 8146 h 10000"/>
                <a:gd name="connsiteX146" fmla="*/ 6136 w 10030"/>
                <a:gd name="connsiteY146" fmla="*/ 8020 h 10000"/>
                <a:gd name="connsiteX147" fmla="*/ 6088 w 10030"/>
                <a:gd name="connsiteY147" fmla="*/ 7907 h 10000"/>
                <a:gd name="connsiteX148" fmla="*/ 6035 w 10030"/>
                <a:gd name="connsiteY148" fmla="*/ 7795 h 10000"/>
                <a:gd name="connsiteX149" fmla="*/ 5973 w 10030"/>
                <a:gd name="connsiteY149" fmla="*/ 7694 h 10000"/>
                <a:gd name="connsiteX150" fmla="*/ 6022 w 10030"/>
                <a:gd name="connsiteY150" fmla="*/ 7694 h 10000"/>
                <a:gd name="connsiteX151" fmla="*/ 6071 w 10030"/>
                <a:gd name="connsiteY151" fmla="*/ 7738 h 10000"/>
                <a:gd name="connsiteX152" fmla="*/ 6119 w 10030"/>
                <a:gd name="connsiteY152" fmla="*/ 7808 h 10000"/>
                <a:gd name="connsiteX153" fmla="*/ 6161 w 10030"/>
                <a:gd name="connsiteY153" fmla="*/ 7895 h 10000"/>
                <a:gd name="connsiteX154" fmla="*/ 6212 w 10030"/>
                <a:gd name="connsiteY154" fmla="*/ 7980 h 10000"/>
                <a:gd name="connsiteX155" fmla="*/ 6259 w 10030"/>
                <a:gd name="connsiteY155" fmla="*/ 8007 h 10000"/>
                <a:gd name="connsiteX156" fmla="*/ 6306 w 10030"/>
                <a:gd name="connsiteY156" fmla="*/ 8007 h 10000"/>
                <a:gd name="connsiteX157" fmla="*/ 6360 w 10030"/>
                <a:gd name="connsiteY157" fmla="*/ 7950 h 10000"/>
                <a:gd name="connsiteX158" fmla="*/ 6314 w 10030"/>
                <a:gd name="connsiteY158" fmla="*/ 7753 h 10000"/>
                <a:gd name="connsiteX159" fmla="*/ 6253 w 10030"/>
                <a:gd name="connsiteY159" fmla="*/ 7566 h 10000"/>
                <a:gd name="connsiteX160" fmla="*/ 6189 w 10030"/>
                <a:gd name="connsiteY160" fmla="*/ 7410 h 10000"/>
                <a:gd name="connsiteX161" fmla="*/ 6112 w 10030"/>
                <a:gd name="connsiteY161" fmla="*/ 7239 h 10000"/>
                <a:gd name="connsiteX162" fmla="*/ 6035 w 10030"/>
                <a:gd name="connsiteY162" fmla="*/ 7095 h 10000"/>
                <a:gd name="connsiteX163" fmla="*/ 5950 w 10030"/>
                <a:gd name="connsiteY163" fmla="*/ 6967 h 10000"/>
                <a:gd name="connsiteX164" fmla="*/ 5866 w 10030"/>
                <a:gd name="connsiteY164" fmla="*/ 6854 h 10000"/>
                <a:gd name="connsiteX165" fmla="*/ 5784 w 10030"/>
                <a:gd name="connsiteY165" fmla="*/ 6753 h 10000"/>
                <a:gd name="connsiteX166" fmla="*/ 5839 w 10030"/>
                <a:gd name="connsiteY166" fmla="*/ 6766 h 10000"/>
                <a:gd name="connsiteX167" fmla="*/ 5895 w 10030"/>
                <a:gd name="connsiteY167" fmla="*/ 6781 h 10000"/>
                <a:gd name="connsiteX168" fmla="*/ 5950 w 10030"/>
                <a:gd name="connsiteY168" fmla="*/ 6811 h 10000"/>
                <a:gd name="connsiteX169" fmla="*/ 6005 w 10030"/>
                <a:gd name="connsiteY169" fmla="*/ 6854 h 10000"/>
                <a:gd name="connsiteX170" fmla="*/ 6064 w 10030"/>
                <a:gd name="connsiteY170" fmla="*/ 6881 h 10000"/>
                <a:gd name="connsiteX171" fmla="*/ 6119 w 10030"/>
                <a:gd name="connsiteY171" fmla="*/ 6925 h 10000"/>
                <a:gd name="connsiteX172" fmla="*/ 6167 w 10030"/>
                <a:gd name="connsiteY172" fmla="*/ 6981 h 10000"/>
                <a:gd name="connsiteX173" fmla="*/ 6218 w 10030"/>
                <a:gd name="connsiteY173" fmla="*/ 7038 h 10000"/>
                <a:gd name="connsiteX174" fmla="*/ 6246 w 10030"/>
                <a:gd name="connsiteY174" fmla="*/ 7053 h 10000"/>
                <a:gd name="connsiteX175" fmla="*/ 6271 w 10030"/>
                <a:gd name="connsiteY175" fmla="*/ 7108 h 10000"/>
                <a:gd name="connsiteX176" fmla="*/ 6301 w 10030"/>
                <a:gd name="connsiteY176" fmla="*/ 7178 h 10000"/>
                <a:gd name="connsiteX177" fmla="*/ 6320 w 10030"/>
                <a:gd name="connsiteY177" fmla="*/ 7225 h 10000"/>
                <a:gd name="connsiteX178" fmla="*/ 6348 w 10030"/>
                <a:gd name="connsiteY178" fmla="*/ 7296 h 10000"/>
                <a:gd name="connsiteX179" fmla="*/ 6375 w 10030"/>
                <a:gd name="connsiteY179" fmla="*/ 7310 h 10000"/>
                <a:gd name="connsiteX180" fmla="*/ 6403 w 10030"/>
                <a:gd name="connsiteY180" fmla="*/ 7296 h 10000"/>
                <a:gd name="connsiteX181" fmla="*/ 6441 w 10030"/>
                <a:gd name="connsiteY181" fmla="*/ 7225 h 10000"/>
                <a:gd name="connsiteX182" fmla="*/ 6393 w 10030"/>
                <a:gd name="connsiteY182" fmla="*/ 7082 h 10000"/>
                <a:gd name="connsiteX183" fmla="*/ 6336 w 10030"/>
                <a:gd name="connsiteY183" fmla="*/ 6967 h 10000"/>
                <a:gd name="connsiteX184" fmla="*/ 6271 w 10030"/>
                <a:gd name="connsiteY184" fmla="*/ 6869 h 10000"/>
                <a:gd name="connsiteX185" fmla="*/ 6212 w 10030"/>
                <a:gd name="connsiteY185" fmla="*/ 6781 h 10000"/>
                <a:gd name="connsiteX186" fmla="*/ 6136 w 10030"/>
                <a:gd name="connsiteY186" fmla="*/ 6711 h 10000"/>
                <a:gd name="connsiteX187" fmla="*/ 6071 w 10030"/>
                <a:gd name="connsiteY187" fmla="*/ 6669 h 10000"/>
                <a:gd name="connsiteX188" fmla="*/ 5995 w 10030"/>
                <a:gd name="connsiteY188" fmla="*/ 6597 h 10000"/>
                <a:gd name="connsiteX189" fmla="*/ 5925 w 10030"/>
                <a:gd name="connsiteY189" fmla="*/ 6551 h 10000"/>
                <a:gd name="connsiteX190" fmla="*/ 5882 w 10030"/>
                <a:gd name="connsiteY190" fmla="*/ 6511 h 10000"/>
                <a:gd name="connsiteX191" fmla="*/ 5834 w 10030"/>
                <a:gd name="connsiteY191" fmla="*/ 6496 h 10000"/>
                <a:gd name="connsiteX192" fmla="*/ 5791 w 10030"/>
                <a:gd name="connsiteY192" fmla="*/ 6496 h 10000"/>
                <a:gd name="connsiteX193" fmla="*/ 5755 w 10030"/>
                <a:gd name="connsiteY193" fmla="*/ 6569 h 10000"/>
                <a:gd name="connsiteX194" fmla="*/ 5755 w 10030"/>
                <a:gd name="connsiteY194" fmla="*/ 6610 h 10000"/>
                <a:gd name="connsiteX195" fmla="*/ 5762 w 10030"/>
                <a:gd name="connsiteY195" fmla="*/ 6669 h 10000"/>
                <a:gd name="connsiteX196" fmla="*/ 5767 w 10030"/>
                <a:gd name="connsiteY196" fmla="*/ 6698 h 10000"/>
                <a:gd name="connsiteX197" fmla="*/ 5784 w 10030"/>
                <a:gd name="connsiteY197" fmla="*/ 6724 h 10000"/>
                <a:gd name="connsiteX198" fmla="*/ 5737 w 10030"/>
                <a:gd name="connsiteY198" fmla="*/ 6766 h 10000"/>
                <a:gd name="connsiteX199" fmla="*/ 5676 w 10030"/>
                <a:gd name="connsiteY199" fmla="*/ 6781 h 10000"/>
                <a:gd name="connsiteX200" fmla="*/ 5636 w 10030"/>
                <a:gd name="connsiteY200" fmla="*/ 6811 h 10000"/>
                <a:gd name="connsiteX201" fmla="*/ 5631 w 10030"/>
                <a:gd name="connsiteY201" fmla="*/ 6941 h 10000"/>
                <a:gd name="connsiteX202" fmla="*/ 5688 w 10030"/>
                <a:gd name="connsiteY202" fmla="*/ 6995 h 10000"/>
                <a:gd name="connsiteX203" fmla="*/ 5743 w 10030"/>
                <a:gd name="connsiteY203" fmla="*/ 7038 h 10000"/>
                <a:gd name="connsiteX204" fmla="*/ 5796 w 10030"/>
                <a:gd name="connsiteY204" fmla="*/ 7095 h 10000"/>
                <a:gd name="connsiteX205" fmla="*/ 5857 w 10030"/>
                <a:gd name="connsiteY205" fmla="*/ 7123 h 10000"/>
                <a:gd name="connsiteX206" fmla="*/ 5906 w 10030"/>
                <a:gd name="connsiteY206" fmla="*/ 7178 h 10000"/>
                <a:gd name="connsiteX207" fmla="*/ 5967 w 10030"/>
                <a:gd name="connsiteY207" fmla="*/ 7239 h 10000"/>
                <a:gd name="connsiteX208" fmla="*/ 6017 w 10030"/>
                <a:gd name="connsiteY208" fmla="*/ 7325 h 10000"/>
                <a:gd name="connsiteX209" fmla="*/ 6064 w 10030"/>
                <a:gd name="connsiteY209" fmla="*/ 7410 h 10000"/>
                <a:gd name="connsiteX210" fmla="*/ 6022 w 10030"/>
                <a:gd name="connsiteY210" fmla="*/ 7423 h 10000"/>
                <a:gd name="connsiteX211" fmla="*/ 5973 w 10030"/>
                <a:gd name="connsiteY211" fmla="*/ 7423 h 10000"/>
                <a:gd name="connsiteX212" fmla="*/ 5931 w 10030"/>
                <a:gd name="connsiteY212" fmla="*/ 7410 h 10000"/>
                <a:gd name="connsiteX213" fmla="*/ 5882 w 10030"/>
                <a:gd name="connsiteY213" fmla="*/ 7367 h 10000"/>
                <a:gd name="connsiteX214" fmla="*/ 5834 w 10030"/>
                <a:gd name="connsiteY214" fmla="*/ 7339 h 10000"/>
                <a:gd name="connsiteX215" fmla="*/ 5784 w 10030"/>
                <a:gd name="connsiteY215" fmla="*/ 7325 h 10000"/>
                <a:gd name="connsiteX216" fmla="*/ 5743 w 10030"/>
                <a:gd name="connsiteY216" fmla="*/ 7353 h 10000"/>
                <a:gd name="connsiteX217" fmla="*/ 5694 w 10030"/>
                <a:gd name="connsiteY217" fmla="*/ 7410 h 10000"/>
                <a:gd name="connsiteX218" fmla="*/ 5712 w 10030"/>
                <a:gd name="connsiteY218" fmla="*/ 7580 h 10000"/>
                <a:gd name="connsiteX219" fmla="*/ 5755 w 10030"/>
                <a:gd name="connsiteY219" fmla="*/ 7738 h 10000"/>
                <a:gd name="connsiteX220" fmla="*/ 5802 w 10030"/>
                <a:gd name="connsiteY220" fmla="*/ 7850 h 10000"/>
                <a:gd name="connsiteX221" fmla="*/ 5866 w 10030"/>
                <a:gd name="connsiteY221" fmla="*/ 7963 h 10000"/>
                <a:gd name="connsiteX222" fmla="*/ 5925 w 10030"/>
                <a:gd name="connsiteY222" fmla="*/ 8078 h 10000"/>
                <a:gd name="connsiteX223" fmla="*/ 5989 w 10030"/>
                <a:gd name="connsiteY223" fmla="*/ 8206 h 10000"/>
                <a:gd name="connsiteX224" fmla="*/ 6035 w 10030"/>
                <a:gd name="connsiteY224" fmla="*/ 8376 h 10000"/>
                <a:gd name="connsiteX225" fmla="*/ 6076 w 10030"/>
                <a:gd name="connsiteY225" fmla="*/ 8547 h 10000"/>
                <a:gd name="connsiteX226" fmla="*/ 5967 w 10030"/>
                <a:gd name="connsiteY226" fmla="*/ 8606 h 10000"/>
                <a:gd name="connsiteX227" fmla="*/ 5845 w 10030"/>
                <a:gd name="connsiteY227" fmla="*/ 8664 h 10000"/>
                <a:gd name="connsiteX228" fmla="*/ 5737 w 10030"/>
                <a:gd name="connsiteY228" fmla="*/ 8750 h 10000"/>
                <a:gd name="connsiteX229" fmla="*/ 5626 w 10030"/>
                <a:gd name="connsiteY229" fmla="*/ 8835 h 10000"/>
                <a:gd name="connsiteX230" fmla="*/ 5514 w 10030"/>
                <a:gd name="connsiteY230" fmla="*/ 8920 h 10000"/>
                <a:gd name="connsiteX231" fmla="*/ 5397 w 10030"/>
                <a:gd name="connsiteY231" fmla="*/ 8977 h 10000"/>
                <a:gd name="connsiteX232" fmla="*/ 5281 w 10030"/>
                <a:gd name="connsiteY232" fmla="*/ 9033 h 10000"/>
                <a:gd name="connsiteX233" fmla="*/ 5170 w 10030"/>
                <a:gd name="connsiteY233" fmla="*/ 9048 h 10000"/>
                <a:gd name="connsiteX234" fmla="*/ 5192 w 10030"/>
                <a:gd name="connsiteY234" fmla="*/ 8693 h 10000"/>
                <a:gd name="connsiteX235" fmla="*/ 5203 w 10030"/>
                <a:gd name="connsiteY235" fmla="*/ 8292 h 10000"/>
                <a:gd name="connsiteX236" fmla="*/ 5192 w 10030"/>
                <a:gd name="connsiteY236" fmla="*/ 7907 h 10000"/>
                <a:gd name="connsiteX237" fmla="*/ 5170 w 10030"/>
                <a:gd name="connsiteY237" fmla="*/ 7551 h 10000"/>
                <a:gd name="connsiteX238" fmla="*/ 5136 w 10030"/>
                <a:gd name="connsiteY238" fmla="*/ 7437 h 10000"/>
                <a:gd name="connsiteX239" fmla="*/ 5107 w 10030"/>
                <a:gd name="connsiteY239" fmla="*/ 7310 h 10000"/>
                <a:gd name="connsiteX240" fmla="*/ 5072 w 10030"/>
                <a:gd name="connsiteY240" fmla="*/ 7194 h 10000"/>
                <a:gd name="connsiteX241" fmla="*/ 5017 w 10030"/>
                <a:gd name="connsiteY241" fmla="*/ 7151 h 10000"/>
                <a:gd name="connsiteX242" fmla="*/ 4960 w 10030"/>
                <a:gd name="connsiteY242" fmla="*/ 7394 h 10000"/>
                <a:gd name="connsiteX243" fmla="*/ 4926 w 10030"/>
                <a:gd name="connsiteY243" fmla="*/ 7639 h 10000"/>
                <a:gd name="connsiteX244" fmla="*/ 4888 w 10030"/>
                <a:gd name="connsiteY244" fmla="*/ 7879 h 10000"/>
                <a:gd name="connsiteX245" fmla="*/ 4825 w 10030"/>
                <a:gd name="connsiteY245" fmla="*/ 8106 h 10000"/>
                <a:gd name="connsiteX246" fmla="*/ 4586 w 10030"/>
                <a:gd name="connsiteY246" fmla="*/ 7151 h 10000"/>
                <a:gd name="connsiteX247" fmla="*/ 4514 w 10030"/>
                <a:gd name="connsiteY247" fmla="*/ 7151 h 10000"/>
                <a:gd name="connsiteX248" fmla="*/ 4514 w 10030"/>
                <a:gd name="connsiteY248" fmla="*/ 7310 h 10000"/>
                <a:gd name="connsiteX249" fmla="*/ 4565 w 10030"/>
                <a:gd name="connsiteY249" fmla="*/ 7480 h 10000"/>
                <a:gd name="connsiteX250" fmla="*/ 4606 w 10030"/>
                <a:gd name="connsiteY250" fmla="*/ 7666 h 10000"/>
                <a:gd name="connsiteX251" fmla="*/ 4639 w 10030"/>
                <a:gd name="connsiteY251" fmla="*/ 7850 h 10000"/>
                <a:gd name="connsiteX252" fmla="*/ 4676 w 10030"/>
                <a:gd name="connsiteY252" fmla="*/ 8050 h 10000"/>
                <a:gd name="connsiteX253" fmla="*/ 4706 w 10030"/>
                <a:gd name="connsiteY253" fmla="*/ 8221 h 10000"/>
                <a:gd name="connsiteX254" fmla="*/ 4738 w 10030"/>
                <a:gd name="connsiteY254" fmla="*/ 8418 h 10000"/>
                <a:gd name="connsiteX255" fmla="*/ 4758 w 10030"/>
                <a:gd name="connsiteY255" fmla="*/ 8635 h 10000"/>
                <a:gd name="connsiteX256" fmla="*/ 4780 w 10030"/>
                <a:gd name="connsiteY256" fmla="*/ 8835 h 10000"/>
                <a:gd name="connsiteX257" fmla="*/ 4833 w 10030"/>
                <a:gd name="connsiteY257" fmla="*/ 8805 h 10000"/>
                <a:gd name="connsiteX258" fmla="*/ 4883 w 10030"/>
                <a:gd name="connsiteY258" fmla="*/ 8723 h 10000"/>
                <a:gd name="connsiteX259" fmla="*/ 4920 w 10030"/>
                <a:gd name="connsiteY259" fmla="*/ 8635 h 10000"/>
                <a:gd name="connsiteX260" fmla="*/ 4954 w 10030"/>
                <a:gd name="connsiteY260" fmla="*/ 8534 h 10000"/>
                <a:gd name="connsiteX261" fmla="*/ 4977 w 10030"/>
                <a:gd name="connsiteY261" fmla="*/ 8418 h 10000"/>
                <a:gd name="connsiteX262" fmla="*/ 5007 w 10030"/>
                <a:gd name="connsiteY262" fmla="*/ 8292 h 10000"/>
                <a:gd name="connsiteX263" fmla="*/ 5026 w 10030"/>
                <a:gd name="connsiteY263" fmla="*/ 8178 h 10000"/>
                <a:gd name="connsiteX264" fmla="*/ 5048 w 10030"/>
                <a:gd name="connsiteY264" fmla="*/ 8066 h 10000"/>
                <a:gd name="connsiteX265" fmla="*/ 5072 w 10030"/>
                <a:gd name="connsiteY265" fmla="*/ 8178 h 10000"/>
                <a:gd name="connsiteX266" fmla="*/ 5061 w 10030"/>
                <a:gd name="connsiteY266" fmla="*/ 8432 h 10000"/>
                <a:gd name="connsiteX267" fmla="*/ 5032 w 10030"/>
                <a:gd name="connsiteY267" fmla="*/ 8705 h 10000"/>
                <a:gd name="connsiteX268" fmla="*/ 5007 w 10030"/>
                <a:gd name="connsiteY268" fmla="*/ 8948 h 10000"/>
                <a:gd name="connsiteX269" fmla="*/ 4960 w 10030"/>
                <a:gd name="connsiteY269" fmla="*/ 9205 h 10000"/>
                <a:gd name="connsiteX270" fmla="*/ 4920 w 10030"/>
                <a:gd name="connsiteY270" fmla="*/ 9459 h 10000"/>
                <a:gd name="connsiteX271" fmla="*/ 4878 w 10030"/>
                <a:gd name="connsiteY271" fmla="*/ 9703 h 10000"/>
                <a:gd name="connsiteX272" fmla="*/ 5096 w 10030"/>
                <a:gd name="connsiteY272" fmla="*/ 9861 h 10000"/>
                <a:gd name="connsiteX273" fmla="*/ 5113 w 10030"/>
                <a:gd name="connsiteY273" fmla="*/ 9673 h 10000"/>
                <a:gd name="connsiteX274" fmla="*/ 5136 w 10030"/>
                <a:gd name="connsiteY274" fmla="*/ 9516 h 10000"/>
                <a:gd name="connsiteX275" fmla="*/ 5262 w 10030"/>
                <a:gd name="connsiteY275" fmla="*/ 9474 h 10000"/>
                <a:gd name="connsiteX276" fmla="*/ 5397 w 10030"/>
                <a:gd name="connsiteY276" fmla="*/ 9389 h 10000"/>
                <a:gd name="connsiteX277" fmla="*/ 5530 w 10030"/>
                <a:gd name="connsiteY277" fmla="*/ 9304 h 10000"/>
                <a:gd name="connsiteX278" fmla="*/ 5664 w 10030"/>
                <a:gd name="connsiteY278" fmla="*/ 9233 h 10000"/>
                <a:gd name="connsiteX279" fmla="*/ 5796 w 10030"/>
                <a:gd name="connsiteY279" fmla="*/ 9148 h 10000"/>
                <a:gd name="connsiteX280" fmla="*/ 5925 w 10030"/>
                <a:gd name="connsiteY280" fmla="*/ 9063 h 10000"/>
                <a:gd name="connsiteX281" fmla="*/ 6059 w 10030"/>
                <a:gd name="connsiteY281" fmla="*/ 8977 h 10000"/>
                <a:gd name="connsiteX282" fmla="*/ 6189 w 10030"/>
                <a:gd name="connsiteY282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7652 w 10030"/>
                <a:gd name="connsiteY18" fmla="*/ 3407 h 10000"/>
                <a:gd name="connsiteX19" fmla="*/ 9643 w 10030"/>
                <a:gd name="connsiteY19" fmla="*/ 3765 h 10000"/>
                <a:gd name="connsiteX20" fmla="*/ 9827 w 10030"/>
                <a:gd name="connsiteY20" fmla="*/ 3778 h 10000"/>
                <a:gd name="connsiteX21" fmla="*/ 10000 w 10030"/>
                <a:gd name="connsiteY21" fmla="*/ 3703 h 10000"/>
                <a:gd name="connsiteX22" fmla="*/ 9134 w 10030"/>
                <a:gd name="connsiteY22" fmla="*/ 2763 h 10000"/>
                <a:gd name="connsiteX23" fmla="*/ 9011 w 10030"/>
                <a:gd name="connsiteY23" fmla="*/ 2593 h 10000"/>
                <a:gd name="connsiteX24" fmla="*/ 8959 w 10030"/>
                <a:gd name="connsiteY24" fmla="*/ 2478 h 10000"/>
                <a:gd name="connsiteX25" fmla="*/ 8913 w 10030"/>
                <a:gd name="connsiteY25" fmla="*/ 2351 h 10000"/>
                <a:gd name="connsiteX26" fmla="*/ 8936 w 10030"/>
                <a:gd name="connsiteY26" fmla="*/ 2295 h 10000"/>
                <a:gd name="connsiteX27" fmla="*/ 8954 w 10030"/>
                <a:gd name="connsiteY27" fmla="*/ 2238 h 10000"/>
                <a:gd name="connsiteX28" fmla="*/ 8973 w 10030"/>
                <a:gd name="connsiteY28" fmla="*/ 2168 h 10000"/>
                <a:gd name="connsiteX29" fmla="*/ 8990 w 10030"/>
                <a:gd name="connsiteY29" fmla="*/ 2112 h 10000"/>
                <a:gd name="connsiteX30" fmla="*/ 9040 w 10030"/>
                <a:gd name="connsiteY30" fmla="*/ 1753 h 10000"/>
                <a:gd name="connsiteX31" fmla="*/ 9059 w 10030"/>
                <a:gd name="connsiteY31" fmla="*/ 1397 h 10000"/>
                <a:gd name="connsiteX32" fmla="*/ 9059 w 10030"/>
                <a:gd name="connsiteY32" fmla="*/ 1042 h 10000"/>
                <a:gd name="connsiteX33" fmla="*/ 9048 w 10030"/>
                <a:gd name="connsiteY33" fmla="*/ 685 h 10000"/>
                <a:gd name="connsiteX34" fmla="*/ 9011 w 10030"/>
                <a:gd name="connsiteY34" fmla="*/ 330 h 10000"/>
                <a:gd name="connsiteX35" fmla="*/ 8954 w 10030"/>
                <a:gd name="connsiteY35" fmla="*/ 0 h 10000"/>
                <a:gd name="connsiteX36" fmla="*/ 8436 w 10030"/>
                <a:gd name="connsiteY36" fmla="*/ 1925 h 10000"/>
                <a:gd name="connsiteX37" fmla="*/ 8293 w 10030"/>
                <a:gd name="connsiteY37" fmla="*/ 1955 h 10000"/>
                <a:gd name="connsiteX38" fmla="*/ 8161 w 10030"/>
                <a:gd name="connsiteY38" fmla="*/ 2025 h 10000"/>
                <a:gd name="connsiteX39" fmla="*/ 8029 w 10030"/>
                <a:gd name="connsiteY39" fmla="*/ 2112 h 10000"/>
                <a:gd name="connsiteX40" fmla="*/ 7902 w 10030"/>
                <a:gd name="connsiteY40" fmla="*/ 2195 h 10000"/>
                <a:gd name="connsiteX41" fmla="*/ 7778 w 10030"/>
                <a:gd name="connsiteY41" fmla="*/ 2337 h 10000"/>
                <a:gd name="connsiteX42" fmla="*/ 6514 w 10030"/>
                <a:gd name="connsiteY42" fmla="*/ 6569 h 10000"/>
                <a:gd name="connsiteX43" fmla="*/ 6388 w 10030"/>
                <a:gd name="connsiteY43" fmla="*/ 6439 h 10000"/>
                <a:gd name="connsiteX44" fmla="*/ 6281 w 10030"/>
                <a:gd name="connsiteY44" fmla="*/ 6371 h 10000"/>
                <a:gd name="connsiteX45" fmla="*/ 6189 w 10030"/>
                <a:gd name="connsiteY45" fmla="*/ 6284 h 10000"/>
                <a:gd name="connsiteX46" fmla="*/ 6088 w 10030"/>
                <a:gd name="connsiteY46" fmla="*/ 6185 h 10000"/>
                <a:gd name="connsiteX47" fmla="*/ 6000 w 10030"/>
                <a:gd name="connsiteY47" fmla="*/ 6100 h 10000"/>
                <a:gd name="connsiteX48" fmla="*/ 5937 w 10030"/>
                <a:gd name="connsiteY48" fmla="*/ 6000 h 10000"/>
                <a:gd name="connsiteX49" fmla="*/ 5906 w 10030"/>
                <a:gd name="connsiteY49" fmla="*/ 5886 h 10000"/>
                <a:gd name="connsiteX50" fmla="*/ 5784 w 10030"/>
                <a:gd name="connsiteY50" fmla="*/ 5928 h 10000"/>
                <a:gd name="connsiteX51" fmla="*/ 5586 w 10030"/>
                <a:gd name="connsiteY51" fmla="*/ 6013 h 10000"/>
                <a:gd name="connsiteX52" fmla="*/ 5338 w 10030"/>
                <a:gd name="connsiteY52" fmla="*/ 6100 h 10000"/>
                <a:gd name="connsiteX53" fmla="*/ 5042 w 10030"/>
                <a:gd name="connsiteY53" fmla="*/ 6226 h 10000"/>
                <a:gd name="connsiteX54" fmla="*/ 4700 w 10030"/>
                <a:gd name="connsiteY54" fmla="*/ 6355 h 10000"/>
                <a:gd name="connsiteX55" fmla="*/ 4336 w 10030"/>
                <a:gd name="connsiteY55" fmla="*/ 6483 h 10000"/>
                <a:gd name="connsiteX56" fmla="*/ 3961 w 10030"/>
                <a:gd name="connsiteY56" fmla="*/ 6637 h 10000"/>
                <a:gd name="connsiteX57" fmla="*/ 3579 w 10030"/>
                <a:gd name="connsiteY57" fmla="*/ 6781 h 10000"/>
                <a:gd name="connsiteX58" fmla="*/ 3201 w 10030"/>
                <a:gd name="connsiteY58" fmla="*/ 6925 h 10000"/>
                <a:gd name="connsiteX59" fmla="*/ 2849 w 10030"/>
                <a:gd name="connsiteY59" fmla="*/ 7082 h 10000"/>
                <a:gd name="connsiteX60" fmla="*/ 2515 w 10030"/>
                <a:gd name="connsiteY60" fmla="*/ 7208 h 10000"/>
                <a:gd name="connsiteX61" fmla="*/ 2211 w 10030"/>
                <a:gd name="connsiteY61" fmla="*/ 7325 h 10000"/>
                <a:gd name="connsiteX62" fmla="*/ 1964 w 10030"/>
                <a:gd name="connsiteY62" fmla="*/ 7423 h 10000"/>
                <a:gd name="connsiteX63" fmla="*/ 1773 w 10030"/>
                <a:gd name="connsiteY63" fmla="*/ 7480 h 10000"/>
                <a:gd name="connsiteX64" fmla="*/ 1646 w 10030"/>
                <a:gd name="connsiteY64" fmla="*/ 7538 h 10000"/>
                <a:gd name="connsiteX65" fmla="*/ 1607 w 10030"/>
                <a:gd name="connsiteY65" fmla="*/ 7551 h 10000"/>
                <a:gd name="connsiteX66" fmla="*/ 1507 w 10030"/>
                <a:gd name="connsiteY66" fmla="*/ 7480 h 10000"/>
                <a:gd name="connsiteX67" fmla="*/ 1410 w 10030"/>
                <a:gd name="connsiteY67" fmla="*/ 7410 h 10000"/>
                <a:gd name="connsiteX68" fmla="*/ 1324 w 10030"/>
                <a:gd name="connsiteY68" fmla="*/ 7339 h 10000"/>
                <a:gd name="connsiteX69" fmla="*/ 1225 w 10030"/>
                <a:gd name="connsiteY69" fmla="*/ 7254 h 10000"/>
                <a:gd name="connsiteX70" fmla="*/ 1127 w 10030"/>
                <a:gd name="connsiteY70" fmla="*/ 7178 h 10000"/>
                <a:gd name="connsiteX71" fmla="*/ 1028 w 10030"/>
                <a:gd name="connsiteY71" fmla="*/ 7095 h 10000"/>
                <a:gd name="connsiteX72" fmla="*/ 938 w 10030"/>
                <a:gd name="connsiteY72" fmla="*/ 7024 h 10000"/>
                <a:gd name="connsiteX73" fmla="*/ 844 w 10030"/>
                <a:gd name="connsiteY73" fmla="*/ 6941 h 10000"/>
                <a:gd name="connsiteX74" fmla="*/ 746 w 10030"/>
                <a:gd name="connsiteY74" fmla="*/ 6869 h 10000"/>
                <a:gd name="connsiteX75" fmla="*/ 646 w 10030"/>
                <a:gd name="connsiteY75" fmla="*/ 6798 h 10000"/>
                <a:gd name="connsiteX76" fmla="*/ 556 w 10030"/>
                <a:gd name="connsiteY76" fmla="*/ 6711 h 10000"/>
                <a:gd name="connsiteX77" fmla="*/ 456 w 10030"/>
                <a:gd name="connsiteY77" fmla="*/ 6653 h 10000"/>
                <a:gd name="connsiteX78" fmla="*/ 359 w 10030"/>
                <a:gd name="connsiteY78" fmla="*/ 6582 h 10000"/>
                <a:gd name="connsiteX79" fmla="*/ 262 w 10030"/>
                <a:gd name="connsiteY79" fmla="*/ 6511 h 10000"/>
                <a:gd name="connsiteX80" fmla="*/ 162 w 10030"/>
                <a:gd name="connsiteY80" fmla="*/ 6455 h 10000"/>
                <a:gd name="connsiteX81" fmla="*/ 65 w 10030"/>
                <a:gd name="connsiteY81" fmla="*/ 6385 h 10000"/>
                <a:gd name="connsiteX82" fmla="*/ 0 w 10030"/>
                <a:gd name="connsiteY82" fmla="*/ 6551 h 10000"/>
                <a:gd name="connsiteX83" fmla="*/ 15 w 10030"/>
                <a:gd name="connsiteY83" fmla="*/ 6582 h 10000"/>
                <a:gd name="connsiteX84" fmla="*/ 56 w 10030"/>
                <a:gd name="connsiteY84" fmla="*/ 6637 h 10000"/>
                <a:gd name="connsiteX85" fmla="*/ 126 w 10030"/>
                <a:gd name="connsiteY85" fmla="*/ 6698 h 10000"/>
                <a:gd name="connsiteX86" fmla="*/ 211 w 10030"/>
                <a:gd name="connsiteY86" fmla="*/ 6781 h 10000"/>
                <a:gd name="connsiteX87" fmla="*/ 316 w 10030"/>
                <a:gd name="connsiteY87" fmla="*/ 6869 h 10000"/>
                <a:gd name="connsiteX88" fmla="*/ 433 w 10030"/>
                <a:gd name="connsiteY88" fmla="*/ 6967 h 10000"/>
                <a:gd name="connsiteX89" fmla="*/ 543 w 10030"/>
                <a:gd name="connsiteY89" fmla="*/ 7082 h 10000"/>
                <a:gd name="connsiteX90" fmla="*/ 664 w 10030"/>
                <a:gd name="connsiteY90" fmla="*/ 7178 h 10000"/>
                <a:gd name="connsiteX91" fmla="*/ 787 w 10030"/>
                <a:gd name="connsiteY91" fmla="*/ 7296 h 10000"/>
                <a:gd name="connsiteX92" fmla="*/ 899 w 10030"/>
                <a:gd name="connsiteY92" fmla="*/ 7394 h 10000"/>
                <a:gd name="connsiteX93" fmla="*/ 1017 w 10030"/>
                <a:gd name="connsiteY93" fmla="*/ 7480 h 10000"/>
                <a:gd name="connsiteX94" fmla="*/ 1114 w 10030"/>
                <a:gd name="connsiteY94" fmla="*/ 7566 h 10000"/>
                <a:gd name="connsiteX95" fmla="*/ 1192 w 10030"/>
                <a:gd name="connsiteY95" fmla="*/ 7653 h 10000"/>
                <a:gd name="connsiteX96" fmla="*/ 1258 w 10030"/>
                <a:gd name="connsiteY96" fmla="*/ 7694 h 10000"/>
                <a:gd name="connsiteX97" fmla="*/ 1305 w 10030"/>
                <a:gd name="connsiteY97" fmla="*/ 7738 h 10000"/>
                <a:gd name="connsiteX98" fmla="*/ 1318 w 10030"/>
                <a:gd name="connsiteY98" fmla="*/ 7753 h 10000"/>
                <a:gd name="connsiteX99" fmla="*/ 1310 w 10030"/>
                <a:gd name="connsiteY99" fmla="*/ 7753 h 10000"/>
                <a:gd name="connsiteX100" fmla="*/ 1284 w 10030"/>
                <a:gd name="connsiteY100" fmla="*/ 7766 h 10000"/>
                <a:gd name="connsiteX101" fmla="*/ 1258 w 10030"/>
                <a:gd name="connsiteY101" fmla="*/ 7795 h 10000"/>
                <a:gd name="connsiteX102" fmla="*/ 1225 w 10030"/>
                <a:gd name="connsiteY102" fmla="*/ 7836 h 10000"/>
                <a:gd name="connsiteX103" fmla="*/ 1181 w 10030"/>
                <a:gd name="connsiteY103" fmla="*/ 7865 h 10000"/>
                <a:gd name="connsiteX104" fmla="*/ 1144 w 10030"/>
                <a:gd name="connsiteY104" fmla="*/ 7907 h 10000"/>
                <a:gd name="connsiteX105" fmla="*/ 1114 w 10030"/>
                <a:gd name="connsiteY105" fmla="*/ 7950 h 10000"/>
                <a:gd name="connsiteX106" fmla="*/ 1083 w 10030"/>
                <a:gd name="connsiteY106" fmla="*/ 7993 h 10000"/>
                <a:gd name="connsiteX107" fmla="*/ 2973 w 10030"/>
                <a:gd name="connsiteY107" fmla="*/ 9944 h 10000"/>
                <a:gd name="connsiteX108" fmla="*/ 3014 w 10030"/>
                <a:gd name="connsiteY108" fmla="*/ 9987 h 10000"/>
                <a:gd name="connsiteX109" fmla="*/ 3042 w 10030"/>
                <a:gd name="connsiteY109" fmla="*/ 10000 h 10000"/>
                <a:gd name="connsiteX110" fmla="*/ 3075 w 10030"/>
                <a:gd name="connsiteY110" fmla="*/ 10000 h 10000"/>
                <a:gd name="connsiteX111" fmla="*/ 3114 w 10030"/>
                <a:gd name="connsiteY111" fmla="*/ 9928 h 10000"/>
                <a:gd name="connsiteX112" fmla="*/ 1491 w 10030"/>
                <a:gd name="connsiteY112" fmla="*/ 8106 h 10000"/>
                <a:gd name="connsiteX113" fmla="*/ 1601 w 10030"/>
                <a:gd name="connsiteY113" fmla="*/ 8050 h 10000"/>
                <a:gd name="connsiteX114" fmla="*/ 1788 w 10030"/>
                <a:gd name="connsiteY114" fmla="*/ 7963 h 10000"/>
                <a:gd name="connsiteX115" fmla="*/ 2036 w 10030"/>
                <a:gd name="connsiteY115" fmla="*/ 7836 h 10000"/>
                <a:gd name="connsiteX116" fmla="*/ 2334 w 10030"/>
                <a:gd name="connsiteY116" fmla="*/ 7694 h 10000"/>
                <a:gd name="connsiteX117" fmla="*/ 2672 w 10030"/>
                <a:gd name="connsiteY117" fmla="*/ 7551 h 10000"/>
                <a:gd name="connsiteX118" fmla="*/ 3042 w 10030"/>
                <a:gd name="connsiteY118" fmla="*/ 7394 h 10000"/>
                <a:gd name="connsiteX119" fmla="*/ 3435 w 10030"/>
                <a:gd name="connsiteY119" fmla="*/ 7208 h 10000"/>
                <a:gd name="connsiteX120" fmla="*/ 3822 w 10030"/>
                <a:gd name="connsiteY120" fmla="*/ 7038 h 10000"/>
                <a:gd name="connsiteX121" fmla="*/ 4216 w 10030"/>
                <a:gd name="connsiteY121" fmla="*/ 6881 h 10000"/>
                <a:gd name="connsiteX122" fmla="*/ 4586 w 10030"/>
                <a:gd name="connsiteY122" fmla="*/ 6711 h 10000"/>
                <a:gd name="connsiteX123" fmla="*/ 4932 w 10030"/>
                <a:gd name="connsiteY123" fmla="*/ 6569 h 10000"/>
                <a:gd name="connsiteX124" fmla="*/ 5241 w 10030"/>
                <a:gd name="connsiteY124" fmla="*/ 6426 h 10000"/>
                <a:gd name="connsiteX125" fmla="*/ 5508 w 10030"/>
                <a:gd name="connsiteY125" fmla="*/ 6326 h 10000"/>
                <a:gd name="connsiteX126" fmla="*/ 5701 w 10030"/>
                <a:gd name="connsiteY126" fmla="*/ 6226 h 10000"/>
                <a:gd name="connsiteX127" fmla="*/ 5834 w 10030"/>
                <a:gd name="connsiteY127" fmla="*/ 6170 h 10000"/>
                <a:gd name="connsiteX128" fmla="*/ 5876 w 10030"/>
                <a:gd name="connsiteY128" fmla="*/ 6158 h 10000"/>
                <a:gd name="connsiteX129" fmla="*/ 5950 w 10030"/>
                <a:gd name="connsiteY129" fmla="*/ 6255 h 10000"/>
                <a:gd name="connsiteX130" fmla="*/ 6027 w 10030"/>
                <a:gd name="connsiteY130" fmla="*/ 6355 h 10000"/>
                <a:gd name="connsiteX131" fmla="*/ 6112 w 10030"/>
                <a:gd name="connsiteY131" fmla="*/ 6455 h 10000"/>
                <a:gd name="connsiteX132" fmla="*/ 6199 w 10030"/>
                <a:gd name="connsiteY132" fmla="*/ 6569 h 10000"/>
                <a:gd name="connsiteX133" fmla="*/ 6271 w 10030"/>
                <a:gd name="connsiteY133" fmla="*/ 6683 h 10000"/>
                <a:gd name="connsiteX134" fmla="*/ 6348 w 10030"/>
                <a:gd name="connsiteY134" fmla="*/ 6798 h 10000"/>
                <a:gd name="connsiteX135" fmla="*/ 6421 w 10030"/>
                <a:gd name="connsiteY135" fmla="*/ 6910 h 10000"/>
                <a:gd name="connsiteX136" fmla="*/ 6497 w 10030"/>
                <a:gd name="connsiteY136" fmla="*/ 7038 h 10000"/>
                <a:gd name="connsiteX137" fmla="*/ 6492 w 10030"/>
                <a:gd name="connsiteY137" fmla="*/ 7464 h 10000"/>
                <a:gd name="connsiteX138" fmla="*/ 6460 w 10030"/>
                <a:gd name="connsiteY138" fmla="*/ 7865 h 10000"/>
                <a:gd name="connsiteX139" fmla="*/ 6421 w 10030"/>
                <a:gd name="connsiteY139" fmla="*/ 8279 h 10000"/>
                <a:gd name="connsiteX140" fmla="*/ 6388 w 10030"/>
                <a:gd name="connsiteY140" fmla="*/ 8649 h 10000"/>
                <a:gd name="connsiteX141" fmla="*/ 6336 w 10030"/>
                <a:gd name="connsiteY141" fmla="*/ 8519 h 10000"/>
                <a:gd name="connsiteX142" fmla="*/ 6281 w 10030"/>
                <a:gd name="connsiteY142" fmla="*/ 8391 h 10000"/>
                <a:gd name="connsiteX143" fmla="*/ 6234 w 10030"/>
                <a:gd name="connsiteY143" fmla="*/ 8263 h 10000"/>
                <a:gd name="connsiteX144" fmla="*/ 6189 w 10030"/>
                <a:gd name="connsiteY144" fmla="*/ 8146 h 10000"/>
                <a:gd name="connsiteX145" fmla="*/ 6136 w 10030"/>
                <a:gd name="connsiteY145" fmla="*/ 8020 h 10000"/>
                <a:gd name="connsiteX146" fmla="*/ 6088 w 10030"/>
                <a:gd name="connsiteY146" fmla="*/ 7907 h 10000"/>
                <a:gd name="connsiteX147" fmla="*/ 6035 w 10030"/>
                <a:gd name="connsiteY147" fmla="*/ 7795 h 10000"/>
                <a:gd name="connsiteX148" fmla="*/ 5973 w 10030"/>
                <a:gd name="connsiteY148" fmla="*/ 7694 h 10000"/>
                <a:gd name="connsiteX149" fmla="*/ 6022 w 10030"/>
                <a:gd name="connsiteY149" fmla="*/ 7694 h 10000"/>
                <a:gd name="connsiteX150" fmla="*/ 6071 w 10030"/>
                <a:gd name="connsiteY150" fmla="*/ 7738 h 10000"/>
                <a:gd name="connsiteX151" fmla="*/ 6119 w 10030"/>
                <a:gd name="connsiteY151" fmla="*/ 7808 h 10000"/>
                <a:gd name="connsiteX152" fmla="*/ 6161 w 10030"/>
                <a:gd name="connsiteY152" fmla="*/ 7895 h 10000"/>
                <a:gd name="connsiteX153" fmla="*/ 6212 w 10030"/>
                <a:gd name="connsiteY153" fmla="*/ 7980 h 10000"/>
                <a:gd name="connsiteX154" fmla="*/ 6259 w 10030"/>
                <a:gd name="connsiteY154" fmla="*/ 8007 h 10000"/>
                <a:gd name="connsiteX155" fmla="*/ 6306 w 10030"/>
                <a:gd name="connsiteY155" fmla="*/ 8007 h 10000"/>
                <a:gd name="connsiteX156" fmla="*/ 6360 w 10030"/>
                <a:gd name="connsiteY156" fmla="*/ 7950 h 10000"/>
                <a:gd name="connsiteX157" fmla="*/ 6314 w 10030"/>
                <a:gd name="connsiteY157" fmla="*/ 7753 h 10000"/>
                <a:gd name="connsiteX158" fmla="*/ 6253 w 10030"/>
                <a:gd name="connsiteY158" fmla="*/ 7566 h 10000"/>
                <a:gd name="connsiteX159" fmla="*/ 6189 w 10030"/>
                <a:gd name="connsiteY159" fmla="*/ 7410 h 10000"/>
                <a:gd name="connsiteX160" fmla="*/ 6112 w 10030"/>
                <a:gd name="connsiteY160" fmla="*/ 7239 h 10000"/>
                <a:gd name="connsiteX161" fmla="*/ 6035 w 10030"/>
                <a:gd name="connsiteY161" fmla="*/ 7095 h 10000"/>
                <a:gd name="connsiteX162" fmla="*/ 5950 w 10030"/>
                <a:gd name="connsiteY162" fmla="*/ 6967 h 10000"/>
                <a:gd name="connsiteX163" fmla="*/ 5866 w 10030"/>
                <a:gd name="connsiteY163" fmla="*/ 6854 h 10000"/>
                <a:gd name="connsiteX164" fmla="*/ 5784 w 10030"/>
                <a:gd name="connsiteY164" fmla="*/ 6753 h 10000"/>
                <a:gd name="connsiteX165" fmla="*/ 5839 w 10030"/>
                <a:gd name="connsiteY165" fmla="*/ 6766 h 10000"/>
                <a:gd name="connsiteX166" fmla="*/ 5895 w 10030"/>
                <a:gd name="connsiteY166" fmla="*/ 6781 h 10000"/>
                <a:gd name="connsiteX167" fmla="*/ 5950 w 10030"/>
                <a:gd name="connsiteY167" fmla="*/ 6811 h 10000"/>
                <a:gd name="connsiteX168" fmla="*/ 6005 w 10030"/>
                <a:gd name="connsiteY168" fmla="*/ 6854 h 10000"/>
                <a:gd name="connsiteX169" fmla="*/ 6064 w 10030"/>
                <a:gd name="connsiteY169" fmla="*/ 6881 h 10000"/>
                <a:gd name="connsiteX170" fmla="*/ 6119 w 10030"/>
                <a:gd name="connsiteY170" fmla="*/ 6925 h 10000"/>
                <a:gd name="connsiteX171" fmla="*/ 6167 w 10030"/>
                <a:gd name="connsiteY171" fmla="*/ 6981 h 10000"/>
                <a:gd name="connsiteX172" fmla="*/ 6218 w 10030"/>
                <a:gd name="connsiteY172" fmla="*/ 7038 h 10000"/>
                <a:gd name="connsiteX173" fmla="*/ 6246 w 10030"/>
                <a:gd name="connsiteY173" fmla="*/ 7053 h 10000"/>
                <a:gd name="connsiteX174" fmla="*/ 6271 w 10030"/>
                <a:gd name="connsiteY174" fmla="*/ 7108 h 10000"/>
                <a:gd name="connsiteX175" fmla="*/ 6301 w 10030"/>
                <a:gd name="connsiteY175" fmla="*/ 7178 h 10000"/>
                <a:gd name="connsiteX176" fmla="*/ 6320 w 10030"/>
                <a:gd name="connsiteY176" fmla="*/ 7225 h 10000"/>
                <a:gd name="connsiteX177" fmla="*/ 6348 w 10030"/>
                <a:gd name="connsiteY177" fmla="*/ 7296 h 10000"/>
                <a:gd name="connsiteX178" fmla="*/ 6375 w 10030"/>
                <a:gd name="connsiteY178" fmla="*/ 7310 h 10000"/>
                <a:gd name="connsiteX179" fmla="*/ 6403 w 10030"/>
                <a:gd name="connsiteY179" fmla="*/ 7296 h 10000"/>
                <a:gd name="connsiteX180" fmla="*/ 6441 w 10030"/>
                <a:gd name="connsiteY180" fmla="*/ 7225 h 10000"/>
                <a:gd name="connsiteX181" fmla="*/ 6393 w 10030"/>
                <a:gd name="connsiteY181" fmla="*/ 7082 h 10000"/>
                <a:gd name="connsiteX182" fmla="*/ 6336 w 10030"/>
                <a:gd name="connsiteY182" fmla="*/ 6967 h 10000"/>
                <a:gd name="connsiteX183" fmla="*/ 6271 w 10030"/>
                <a:gd name="connsiteY183" fmla="*/ 6869 h 10000"/>
                <a:gd name="connsiteX184" fmla="*/ 6212 w 10030"/>
                <a:gd name="connsiteY184" fmla="*/ 6781 h 10000"/>
                <a:gd name="connsiteX185" fmla="*/ 6136 w 10030"/>
                <a:gd name="connsiteY185" fmla="*/ 6711 h 10000"/>
                <a:gd name="connsiteX186" fmla="*/ 6071 w 10030"/>
                <a:gd name="connsiteY186" fmla="*/ 6669 h 10000"/>
                <a:gd name="connsiteX187" fmla="*/ 5995 w 10030"/>
                <a:gd name="connsiteY187" fmla="*/ 6597 h 10000"/>
                <a:gd name="connsiteX188" fmla="*/ 5925 w 10030"/>
                <a:gd name="connsiteY188" fmla="*/ 6551 h 10000"/>
                <a:gd name="connsiteX189" fmla="*/ 5882 w 10030"/>
                <a:gd name="connsiteY189" fmla="*/ 6511 h 10000"/>
                <a:gd name="connsiteX190" fmla="*/ 5834 w 10030"/>
                <a:gd name="connsiteY190" fmla="*/ 6496 h 10000"/>
                <a:gd name="connsiteX191" fmla="*/ 5791 w 10030"/>
                <a:gd name="connsiteY191" fmla="*/ 6496 h 10000"/>
                <a:gd name="connsiteX192" fmla="*/ 5755 w 10030"/>
                <a:gd name="connsiteY192" fmla="*/ 6569 h 10000"/>
                <a:gd name="connsiteX193" fmla="*/ 5755 w 10030"/>
                <a:gd name="connsiteY193" fmla="*/ 6610 h 10000"/>
                <a:gd name="connsiteX194" fmla="*/ 5762 w 10030"/>
                <a:gd name="connsiteY194" fmla="*/ 6669 h 10000"/>
                <a:gd name="connsiteX195" fmla="*/ 5767 w 10030"/>
                <a:gd name="connsiteY195" fmla="*/ 6698 h 10000"/>
                <a:gd name="connsiteX196" fmla="*/ 5784 w 10030"/>
                <a:gd name="connsiteY196" fmla="*/ 6724 h 10000"/>
                <a:gd name="connsiteX197" fmla="*/ 5737 w 10030"/>
                <a:gd name="connsiteY197" fmla="*/ 6766 h 10000"/>
                <a:gd name="connsiteX198" fmla="*/ 5676 w 10030"/>
                <a:gd name="connsiteY198" fmla="*/ 6781 h 10000"/>
                <a:gd name="connsiteX199" fmla="*/ 5636 w 10030"/>
                <a:gd name="connsiteY199" fmla="*/ 6811 h 10000"/>
                <a:gd name="connsiteX200" fmla="*/ 5631 w 10030"/>
                <a:gd name="connsiteY200" fmla="*/ 6941 h 10000"/>
                <a:gd name="connsiteX201" fmla="*/ 5688 w 10030"/>
                <a:gd name="connsiteY201" fmla="*/ 6995 h 10000"/>
                <a:gd name="connsiteX202" fmla="*/ 5743 w 10030"/>
                <a:gd name="connsiteY202" fmla="*/ 7038 h 10000"/>
                <a:gd name="connsiteX203" fmla="*/ 5796 w 10030"/>
                <a:gd name="connsiteY203" fmla="*/ 7095 h 10000"/>
                <a:gd name="connsiteX204" fmla="*/ 5857 w 10030"/>
                <a:gd name="connsiteY204" fmla="*/ 7123 h 10000"/>
                <a:gd name="connsiteX205" fmla="*/ 5906 w 10030"/>
                <a:gd name="connsiteY205" fmla="*/ 7178 h 10000"/>
                <a:gd name="connsiteX206" fmla="*/ 5967 w 10030"/>
                <a:gd name="connsiteY206" fmla="*/ 7239 h 10000"/>
                <a:gd name="connsiteX207" fmla="*/ 6017 w 10030"/>
                <a:gd name="connsiteY207" fmla="*/ 7325 h 10000"/>
                <a:gd name="connsiteX208" fmla="*/ 6064 w 10030"/>
                <a:gd name="connsiteY208" fmla="*/ 7410 h 10000"/>
                <a:gd name="connsiteX209" fmla="*/ 6022 w 10030"/>
                <a:gd name="connsiteY209" fmla="*/ 7423 h 10000"/>
                <a:gd name="connsiteX210" fmla="*/ 5973 w 10030"/>
                <a:gd name="connsiteY210" fmla="*/ 7423 h 10000"/>
                <a:gd name="connsiteX211" fmla="*/ 5931 w 10030"/>
                <a:gd name="connsiteY211" fmla="*/ 7410 h 10000"/>
                <a:gd name="connsiteX212" fmla="*/ 5882 w 10030"/>
                <a:gd name="connsiteY212" fmla="*/ 7367 h 10000"/>
                <a:gd name="connsiteX213" fmla="*/ 5834 w 10030"/>
                <a:gd name="connsiteY213" fmla="*/ 7339 h 10000"/>
                <a:gd name="connsiteX214" fmla="*/ 5784 w 10030"/>
                <a:gd name="connsiteY214" fmla="*/ 7325 h 10000"/>
                <a:gd name="connsiteX215" fmla="*/ 5743 w 10030"/>
                <a:gd name="connsiteY215" fmla="*/ 7353 h 10000"/>
                <a:gd name="connsiteX216" fmla="*/ 5694 w 10030"/>
                <a:gd name="connsiteY216" fmla="*/ 7410 h 10000"/>
                <a:gd name="connsiteX217" fmla="*/ 5712 w 10030"/>
                <a:gd name="connsiteY217" fmla="*/ 7580 h 10000"/>
                <a:gd name="connsiteX218" fmla="*/ 5755 w 10030"/>
                <a:gd name="connsiteY218" fmla="*/ 7738 h 10000"/>
                <a:gd name="connsiteX219" fmla="*/ 5802 w 10030"/>
                <a:gd name="connsiteY219" fmla="*/ 7850 h 10000"/>
                <a:gd name="connsiteX220" fmla="*/ 5866 w 10030"/>
                <a:gd name="connsiteY220" fmla="*/ 7963 h 10000"/>
                <a:gd name="connsiteX221" fmla="*/ 5925 w 10030"/>
                <a:gd name="connsiteY221" fmla="*/ 8078 h 10000"/>
                <a:gd name="connsiteX222" fmla="*/ 5989 w 10030"/>
                <a:gd name="connsiteY222" fmla="*/ 8206 h 10000"/>
                <a:gd name="connsiteX223" fmla="*/ 6035 w 10030"/>
                <a:gd name="connsiteY223" fmla="*/ 8376 h 10000"/>
                <a:gd name="connsiteX224" fmla="*/ 6076 w 10030"/>
                <a:gd name="connsiteY224" fmla="*/ 8547 h 10000"/>
                <a:gd name="connsiteX225" fmla="*/ 5967 w 10030"/>
                <a:gd name="connsiteY225" fmla="*/ 8606 h 10000"/>
                <a:gd name="connsiteX226" fmla="*/ 5845 w 10030"/>
                <a:gd name="connsiteY226" fmla="*/ 8664 h 10000"/>
                <a:gd name="connsiteX227" fmla="*/ 5737 w 10030"/>
                <a:gd name="connsiteY227" fmla="*/ 8750 h 10000"/>
                <a:gd name="connsiteX228" fmla="*/ 5626 w 10030"/>
                <a:gd name="connsiteY228" fmla="*/ 8835 h 10000"/>
                <a:gd name="connsiteX229" fmla="*/ 5514 w 10030"/>
                <a:gd name="connsiteY229" fmla="*/ 8920 h 10000"/>
                <a:gd name="connsiteX230" fmla="*/ 5397 w 10030"/>
                <a:gd name="connsiteY230" fmla="*/ 8977 h 10000"/>
                <a:gd name="connsiteX231" fmla="*/ 5281 w 10030"/>
                <a:gd name="connsiteY231" fmla="*/ 9033 h 10000"/>
                <a:gd name="connsiteX232" fmla="*/ 5170 w 10030"/>
                <a:gd name="connsiteY232" fmla="*/ 9048 h 10000"/>
                <a:gd name="connsiteX233" fmla="*/ 5192 w 10030"/>
                <a:gd name="connsiteY233" fmla="*/ 8693 h 10000"/>
                <a:gd name="connsiteX234" fmla="*/ 5203 w 10030"/>
                <a:gd name="connsiteY234" fmla="*/ 8292 h 10000"/>
                <a:gd name="connsiteX235" fmla="*/ 5192 w 10030"/>
                <a:gd name="connsiteY235" fmla="*/ 7907 h 10000"/>
                <a:gd name="connsiteX236" fmla="*/ 5170 w 10030"/>
                <a:gd name="connsiteY236" fmla="*/ 7551 h 10000"/>
                <a:gd name="connsiteX237" fmla="*/ 5136 w 10030"/>
                <a:gd name="connsiteY237" fmla="*/ 7437 h 10000"/>
                <a:gd name="connsiteX238" fmla="*/ 5107 w 10030"/>
                <a:gd name="connsiteY238" fmla="*/ 7310 h 10000"/>
                <a:gd name="connsiteX239" fmla="*/ 5072 w 10030"/>
                <a:gd name="connsiteY239" fmla="*/ 7194 h 10000"/>
                <a:gd name="connsiteX240" fmla="*/ 5017 w 10030"/>
                <a:gd name="connsiteY240" fmla="*/ 7151 h 10000"/>
                <a:gd name="connsiteX241" fmla="*/ 4960 w 10030"/>
                <a:gd name="connsiteY241" fmla="*/ 7394 h 10000"/>
                <a:gd name="connsiteX242" fmla="*/ 4926 w 10030"/>
                <a:gd name="connsiteY242" fmla="*/ 7639 h 10000"/>
                <a:gd name="connsiteX243" fmla="*/ 4888 w 10030"/>
                <a:gd name="connsiteY243" fmla="*/ 7879 h 10000"/>
                <a:gd name="connsiteX244" fmla="*/ 4825 w 10030"/>
                <a:gd name="connsiteY244" fmla="*/ 8106 h 10000"/>
                <a:gd name="connsiteX245" fmla="*/ 4586 w 10030"/>
                <a:gd name="connsiteY245" fmla="*/ 7151 h 10000"/>
                <a:gd name="connsiteX246" fmla="*/ 4514 w 10030"/>
                <a:gd name="connsiteY246" fmla="*/ 7151 h 10000"/>
                <a:gd name="connsiteX247" fmla="*/ 4514 w 10030"/>
                <a:gd name="connsiteY247" fmla="*/ 7310 h 10000"/>
                <a:gd name="connsiteX248" fmla="*/ 4565 w 10030"/>
                <a:gd name="connsiteY248" fmla="*/ 7480 h 10000"/>
                <a:gd name="connsiteX249" fmla="*/ 4606 w 10030"/>
                <a:gd name="connsiteY249" fmla="*/ 7666 h 10000"/>
                <a:gd name="connsiteX250" fmla="*/ 4639 w 10030"/>
                <a:gd name="connsiteY250" fmla="*/ 7850 h 10000"/>
                <a:gd name="connsiteX251" fmla="*/ 4676 w 10030"/>
                <a:gd name="connsiteY251" fmla="*/ 8050 h 10000"/>
                <a:gd name="connsiteX252" fmla="*/ 4706 w 10030"/>
                <a:gd name="connsiteY252" fmla="*/ 8221 h 10000"/>
                <a:gd name="connsiteX253" fmla="*/ 4738 w 10030"/>
                <a:gd name="connsiteY253" fmla="*/ 8418 h 10000"/>
                <a:gd name="connsiteX254" fmla="*/ 4758 w 10030"/>
                <a:gd name="connsiteY254" fmla="*/ 8635 h 10000"/>
                <a:gd name="connsiteX255" fmla="*/ 4780 w 10030"/>
                <a:gd name="connsiteY255" fmla="*/ 8835 h 10000"/>
                <a:gd name="connsiteX256" fmla="*/ 4833 w 10030"/>
                <a:gd name="connsiteY256" fmla="*/ 8805 h 10000"/>
                <a:gd name="connsiteX257" fmla="*/ 4883 w 10030"/>
                <a:gd name="connsiteY257" fmla="*/ 8723 h 10000"/>
                <a:gd name="connsiteX258" fmla="*/ 4920 w 10030"/>
                <a:gd name="connsiteY258" fmla="*/ 8635 h 10000"/>
                <a:gd name="connsiteX259" fmla="*/ 4954 w 10030"/>
                <a:gd name="connsiteY259" fmla="*/ 8534 h 10000"/>
                <a:gd name="connsiteX260" fmla="*/ 4977 w 10030"/>
                <a:gd name="connsiteY260" fmla="*/ 8418 h 10000"/>
                <a:gd name="connsiteX261" fmla="*/ 5007 w 10030"/>
                <a:gd name="connsiteY261" fmla="*/ 8292 h 10000"/>
                <a:gd name="connsiteX262" fmla="*/ 5026 w 10030"/>
                <a:gd name="connsiteY262" fmla="*/ 8178 h 10000"/>
                <a:gd name="connsiteX263" fmla="*/ 5048 w 10030"/>
                <a:gd name="connsiteY263" fmla="*/ 8066 h 10000"/>
                <a:gd name="connsiteX264" fmla="*/ 5072 w 10030"/>
                <a:gd name="connsiteY264" fmla="*/ 8178 h 10000"/>
                <a:gd name="connsiteX265" fmla="*/ 5061 w 10030"/>
                <a:gd name="connsiteY265" fmla="*/ 8432 h 10000"/>
                <a:gd name="connsiteX266" fmla="*/ 5032 w 10030"/>
                <a:gd name="connsiteY266" fmla="*/ 8705 h 10000"/>
                <a:gd name="connsiteX267" fmla="*/ 5007 w 10030"/>
                <a:gd name="connsiteY267" fmla="*/ 8948 h 10000"/>
                <a:gd name="connsiteX268" fmla="*/ 4960 w 10030"/>
                <a:gd name="connsiteY268" fmla="*/ 9205 h 10000"/>
                <a:gd name="connsiteX269" fmla="*/ 4920 w 10030"/>
                <a:gd name="connsiteY269" fmla="*/ 9459 h 10000"/>
                <a:gd name="connsiteX270" fmla="*/ 4878 w 10030"/>
                <a:gd name="connsiteY270" fmla="*/ 9703 h 10000"/>
                <a:gd name="connsiteX271" fmla="*/ 5096 w 10030"/>
                <a:gd name="connsiteY271" fmla="*/ 9861 h 10000"/>
                <a:gd name="connsiteX272" fmla="*/ 5113 w 10030"/>
                <a:gd name="connsiteY272" fmla="*/ 9673 h 10000"/>
                <a:gd name="connsiteX273" fmla="*/ 5136 w 10030"/>
                <a:gd name="connsiteY273" fmla="*/ 9516 h 10000"/>
                <a:gd name="connsiteX274" fmla="*/ 5262 w 10030"/>
                <a:gd name="connsiteY274" fmla="*/ 9474 h 10000"/>
                <a:gd name="connsiteX275" fmla="*/ 5397 w 10030"/>
                <a:gd name="connsiteY275" fmla="*/ 9389 h 10000"/>
                <a:gd name="connsiteX276" fmla="*/ 5530 w 10030"/>
                <a:gd name="connsiteY276" fmla="*/ 9304 h 10000"/>
                <a:gd name="connsiteX277" fmla="*/ 5664 w 10030"/>
                <a:gd name="connsiteY277" fmla="*/ 9233 h 10000"/>
                <a:gd name="connsiteX278" fmla="*/ 5796 w 10030"/>
                <a:gd name="connsiteY278" fmla="*/ 9148 h 10000"/>
                <a:gd name="connsiteX279" fmla="*/ 5925 w 10030"/>
                <a:gd name="connsiteY279" fmla="*/ 9063 h 10000"/>
                <a:gd name="connsiteX280" fmla="*/ 6059 w 10030"/>
                <a:gd name="connsiteY280" fmla="*/ 8977 h 10000"/>
                <a:gd name="connsiteX281" fmla="*/ 6189 w 10030"/>
                <a:gd name="connsiteY281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7529 w 10030"/>
                <a:gd name="connsiteY17" fmla="*/ 3634 h 10000"/>
                <a:gd name="connsiteX18" fmla="*/ 9643 w 10030"/>
                <a:gd name="connsiteY18" fmla="*/ 3765 h 10000"/>
                <a:gd name="connsiteX19" fmla="*/ 9827 w 10030"/>
                <a:gd name="connsiteY19" fmla="*/ 3778 h 10000"/>
                <a:gd name="connsiteX20" fmla="*/ 10000 w 10030"/>
                <a:gd name="connsiteY20" fmla="*/ 3703 h 10000"/>
                <a:gd name="connsiteX21" fmla="*/ 9134 w 10030"/>
                <a:gd name="connsiteY21" fmla="*/ 2763 h 10000"/>
                <a:gd name="connsiteX22" fmla="*/ 9011 w 10030"/>
                <a:gd name="connsiteY22" fmla="*/ 2593 h 10000"/>
                <a:gd name="connsiteX23" fmla="*/ 8959 w 10030"/>
                <a:gd name="connsiteY23" fmla="*/ 2478 h 10000"/>
                <a:gd name="connsiteX24" fmla="*/ 8913 w 10030"/>
                <a:gd name="connsiteY24" fmla="*/ 2351 h 10000"/>
                <a:gd name="connsiteX25" fmla="*/ 8936 w 10030"/>
                <a:gd name="connsiteY25" fmla="*/ 2295 h 10000"/>
                <a:gd name="connsiteX26" fmla="*/ 8954 w 10030"/>
                <a:gd name="connsiteY26" fmla="*/ 2238 h 10000"/>
                <a:gd name="connsiteX27" fmla="*/ 8973 w 10030"/>
                <a:gd name="connsiteY27" fmla="*/ 2168 h 10000"/>
                <a:gd name="connsiteX28" fmla="*/ 8990 w 10030"/>
                <a:gd name="connsiteY28" fmla="*/ 2112 h 10000"/>
                <a:gd name="connsiteX29" fmla="*/ 9040 w 10030"/>
                <a:gd name="connsiteY29" fmla="*/ 1753 h 10000"/>
                <a:gd name="connsiteX30" fmla="*/ 9059 w 10030"/>
                <a:gd name="connsiteY30" fmla="*/ 1397 h 10000"/>
                <a:gd name="connsiteX31" fmla="*/ 9059 w 10030"/>
                <a:gd name="connsiteY31" fmla="*/ 1042 h 10000"/>
                <a:gd name="connsiteX32" fmla="*/ 9048 w 10030"/>
                <a:gd name="connsiteY32" fmla="*/ 685 h 10000"/>
                <a:gd name="connsiteX33" fmla="*/ 9011 w 10030"/>
                <a:gd name="connsiteY33" fmla="*/ 330 h 10000"/>
                <a:gd name="connsiteX34" fmla="*/ 8954 w 10030"/>
                <a:gd name="connsiteY34" fmla="*/ 0 h 10000"/>
                <a:gd name="connsiteX35" fmla="*/ 8436 w 10030"/>
                <a:gd name="connsiteY35" fmla="*/ 1925 h 10000"/>
                <a:gd name="connsiteX36" fmla="*/ 8293 w 10030"/>
                <a:gd name="connsiteY36" fmla="*/ 1955 h 10000"/>
                <a:gd name="connsiteX37" fmla="*/ 8161 w 10030"/>
                <a:gd name="connsiteY37" fmla="*/ 2025 h 10000"/>
                <a:gd name="connsiteX38" fmla="*/ 8029 w 10030"/>
                <a:gd name="connsiteY38" fmla="*/ 2112 h 10000"/>
                <a:gd name="connsiteX39" fmla="*/ 7902 w 10030"/>
                <a:gd name="connsiteY39" fmla="*/ 2195 h 10000"/>
                <a:gd name="connsiteX40" fmla="*/ 7778 w 10030"/>
                <a:gd name="connsiteY40" fmla="*/ 2337 h 10000"/>
                <a:gd name="connsiteX41" fmla="*/ 6514 w 10030"/>
                <a:gd name="connsiteY41" fmla="*/ 6569 h 10000"/>
                <a:gd name="connsiteX42" fmla="*/ 6388 w 10030"/>
                <a:gd name="connsiteY42" fmla="*/ 6439 h 10000"/>
                <a:gd name="connsiteX43" fmla="*/ 6281 w 10030"/>
                <a:gd name="connsiteY43" fmla="*/ 6371 h 10000"/>
                <a:gd name="connsiteX44" fmla="*/ 6189 w 10030"/>
                <a:gd name="connsiteY44" fmla="*/ 6284 h 10000"/>
                <a:gd name="connsiteX45" fmla="*/ 6088 w 10030"/>
                <a:gd name="connsiteY45" fmla="*/ 6185 h 10000"/>
                <a:gd name="connsiteX46" fmla="*/ 6000 w 10030"/>
                <a:gd name="connsiteY46" fmla="*/ 6100 h 10000"/>
                <a:gd name="connsiteX47" fmla="*/ 5937 w 10030"/>
                <a:gd name="connsiteY47" fmla="*/ 6000 h 10000"/>
                <a:gd name="connsiteX48" fmla="*/ 5906 w 10030"/>
                <a:gd name="connsiteY48" fmla="*/ 5886 h 10000"/>
                <a:gd name="connsiteX49" fmla="*/ 5784 w 10030"/>
                <a:gd name="connsiteY49" fmla="*/ 5928 h 10000"/>
                <a:gd name="connsiteX50" fmla="*/ 5586 w 10030"/>
                <a:gd name="connsiteY50" fmla="*/ 6013 h 10000"/>
                <a:gd name="connsiteX51" fmla="*/ 5338 w 10030"/>
                <a:gd name="connsiteY51" fmla="*/ 6100 h 10000"/>
                <a:gd name="connsiteX52" fmla="*/ 5042 w 10030"/>
                <a:gd name="connsiteY52" fmla="*/ 6226 h 10000"/>
                <a:gd name="connsiteX53" fmla="*/ 4700 w 10030"/>
                <a:gd name="connsiteY53" fmla="*/ 6355 h 10000"/>
                <a:gd name="connsiteX54" fmla="*/ 4336 w 10030"/>
                <a:gd name="connsiteY54" fmla="*/ 6483 h 10000"/>
                <a:gd name="connsiteX55" fmla="*/ 3961 w 10030"/>
                <a:gd name="connsiteY55" fmla="*/ 6637 h 10000"/>
                <a:gd name="connsiteX56" fmla="*/ 3579 w 10030"/>
                <a:gd name="connsiteY56" fmla="*/ 6781 h 10000"/>
                <a:gd name="connsiteX57" fmla="*/ 3201 w 10030"/>
                <a:gd name="connsiteY57" fmla="*/ 6925 h 10000"/>
                <a:gd name="connsiteX58" fmla="*/ 2849 w 10030"/>
                <a:gd name="connsiteY58" fmla="*/ 7082 h 10000"/>
                <a:gd name="connsiteX59" fmla="*/ 2515 w 10030"/>
                <a:gd name="connsiteY59" fmla="*/ 7208 h 10000"/>
                <a:gd name="connsiteX60" fmla="*/ 2211 w 10030"/>
                <a:gd name="connsiteY60" fmla="*/ 7325 h 10000"/>
                <a:gd name="connsiteX61" fmla="*/ 1964 w 10030"/>
                <a:gd name="connsiteY61" fmla="*/ 7423 h 10000"/>
                <a:gd name="connsiteX62" fmla="*/ 1773 w 10030"/>
                <a:gd name="connsiteY62" fmla="*/ 7480 h 10000"/>
                <a:gd name="connsiteX63" fmla="*/ 1646 w 10030"/>
                <a:gd name="connsiteY63" fmla="*/ 7538 h 10000"/>
                <a:gd name="connsiteX64" fmla="*/ 1607 w 10030"/>
                <a:gd name="connsiteY64" fmla="*/ 7551 h 10000"/>
                <a:gd name="connsiteX65" fmla="*/ 1507 w 10030"/>
                <a:gd name="connsiteY65" fmla="*/ 7480 h 10000"/>
                <a:gd name="connsiteX66" fmla="*/ 1410 w 10030"/>
                <a:gd name="connsiteY66" fmla="*/ 7410 h 10000"/>
                <a:gd name="connsiteX67" fmla="*/ 1324 w 10030"/>
                <a:gd name="connsiteY67" fmla="*/ 7339 h 10000"/>
                <a:gd name="connsiteX68" fmla="*/ 1225 w 10030"/>
                <a:gd name="connsiteY68" fmla="*/ 7254 h 10000"/>
                <a:gd name="connsiteX69" fmla="*/ 1127 w 10030"/>
                <a:gd name="connsiteY69" fmla="*/ 7178 h 10000"/>
                <a:gd name="connsiteX70" fmla="*/ 1028 w 10030"/>
                <a:gd name="connsiteY70" fmla="*/ 7095 h 10000"/>
                <a:gd name="connsiteX71" fmla="*/ 938 w 10030"/>
                <a:gd name="connsiteY71" fmla="*/ 7024 h 10000"/>
                <a:gd name="connsiteX72" fmla="*/ 844 w 10030"/>
                <a:gd name="connsiteY72" fmla="*/ 6941 h 10000"/>
                <a:gd name="connsiteX73" fmla="*/ 746 w 10030"/>
                <a:gd name="connsiteY73" fmla="*/ 6869 h 10000"/>
                <a:gd name="connsiteX74" fmla="*/ 646 w 10030"/>
                <a:gd name="connsiteY74" fmla="*/ 6798 h 10000"/>
                <a:gd name="connsiteX75" fmla="*/ 556 w 10030"/>
                <a:gd name="connsiteY75" fmla="*/ 6711 h 10000"/>
                <a:gd name="connsiteX76" fmla="*/ 456 w 10030"/>
                <a:gd name="connsiteY76" fmla="*/ 6653 h 10000"/>
                <a:gd name="connsiteX77" fmla="*/ 359 w 10030"/>
                <a:gd name="connsiteY77" fmla="*/ 6582 h 10000"/>
                <a:gd name="connsiteX78" fmla="*/ 262 w 10030"/>
                <a:gd name="connsiteY78" fmla="*/ 6511 h 10000"/>
                <a:gd name="connsiteX79" fmla="*/ 162 w 10030"/>
                <a:gd name="connsiteY79" fmla="*/ 6455 h 10000"/>
                <a:gd name="connsiteX80" fmla="*/ 65 w 10030"/>
                <a:gd name="connsiteY80" fmla="*/ 6385 h 10000"/>
                <a:gd name="connsiteX81" fmla="*/ 0 w 10030"/>
                <a:gd name="connsiteY81" fmla="*/ 6551 h 10000"/>
                <a:gd name="connsiteX82" fmla="*/ 15 w 10030"/>
                <a:gd name="connsiteY82" fmla="*/ 6582 h 10000"/>
                <a:gd name="connsiteX83" fmla="*/ 56 w 10030"/>
                <a:gd name="connsiteY83" fmla="*/ 6637 h 10000"/>
                <a:gd name="connsiteX84" fmla="*/ 126 w 10030"/>
                <a:gd name="connsiteY84" fmla="*/ 6698 h 10000"/>
                <a:gd name="connsiteX85" fmla="*/ 211 w 10030"/>
                <a:gd name="connsiteY85" fmla="*/ 6781 h 10000"/>
                <a:gd name="connsiteX86" fmla="*/ 316 w 10030"/>
                <a:gd name="connsiteY86" fmla="*/ 6869 h 10000"/>
                <a:gd name="connsiteX87" fmla="*/ 433 w 10030"/>
                <a:gd name="connsiteY87" fmla="*/ 6967 h 10000"/>
                <a:gd name="connsiteX88" fmla="*/ 543 w 10030"/>
                <a:gd name="connsiteY88" fmla="*/ 7082 h 10000"/>
                <a:gd name="connsiteX89" fmla="*/ 664 w 10030"/>
                <a:gd name="connsiteY89" fmla="*/ 7178 h 10000"/>
                <a:gd name="connsiteX90" fmla="*/ 787 w 10030"/>
                <a:gd name="connsiteY90" fmla="*/ 7296 h 10000"/>
                <a:gd name="connsiteX91" fmla="*/ 899 w 10030"/>
                <a:gd name="connsiteY91" fmla="*/ 7394 h 10000"/>
                <a:gd name="connsiteX92" fmla="*/ 1017 w 10030"/>
                <a:gd name="connsiteY92" fmla="*/ 7480 h 10000"/>
                <a:gd name="connsiteX93" fmla="*/ 1114 w 10030"/>
                <a:gd name="connsiteY93" fmla="*/ 7566 h 10000"/>
                <a:gd name="connsiteX94" fmla="*/ 1192 w 10030"/>
                <a:gd name="connsiteY94" fmla="*/ 7653 h 10000"/>
                <a:gd name="connsiteX95" fmla="*/ 1258 w 10030"/>
                <a:gd name="connsiteY95" fmla="*/ 7694 h 10000"/>
                <a:gd name="connsiteX96" fmla="*/ 1305 w 10030"/>
                <a:gd name="connsiteY96" fmla="*/ 7738 h 10000"/>
                <a:gd name="connsiteX97" fmla="*/ 1318 w 10030"/>
                <a:gd name="connsiteY97" fmla="*/ 7753 h 10000"/>
                <a:gd name="connsiteX98" fmla="*/ 1310 w 10030"/>
                <a:gd name="connsiteY98" fmla="*/ 7753 h 10000"/>
                <a:gd name="connsiteX99" fmla="*/ 1284 w 10030"/>
                <a:gd name="connsiteY99" fmla="*/ 7766 h 10000"/>
                <a:gd name="connsiteX100" fmla="*/ 1258 w 10030"/>
                <a:gd name="connsiteY100" fmla="*/ 7795 h 10000"/>
                <a:gd name="connsiteX101" fmla="*/ 1225 w 10030"/>
                <a:gd name="connsiteY101" fmla="*/ 7836 h 10000"/>
                <a:gd name="connsiteX102" fmla="*/ 1181 w 10030"/>
                <a:gd name="connsiteY102" fmla="*/ 7865 h 10000"/>
                <a:gd name="connsiteX103" fmla="*/ 1144 w 10030"/>
                <a:gd name="connsiteY103" fmla="*/ 7907 h 10000"/>
                <a:gd name="connsiteX104" fmla="*/ 1114 w 10030"/>
                <a:gd name="connsiteY104" fmla="*/ 7950 h 10000"/>
                <a:gd name="connsiteX105" fmla="*/ 1083 w 10030"/>
                <a:gd name="connsiteY105" fmla="*/ 7993 h 10000"/>
                <a:gd name="connsiteX106" fmla="*/ 2973 w 10030"/>
                <a:gd name="connsiteY106" fmla="*/ 9944 h 10000"/>
                <a:gd name="connsiteX107" fmla="*/ 3014 w 10030"/>
                <a:gd name="connsiteY107" fmla="*/ 9987 h 10000"/>
                <a:gd name="connsiteX108" fmla="*/ 3042 w 10030"/>
                <a:gd name="connsiteY108" fmla="*/ 10000 h 10000"/>
                <a:gd name="connsiteX109" fmla="*/ 3075 w 10030"/>
                <a:gd name="connsiteY109" fmla="*/ 10000 h 10000"/>
                <a:gd name="connsiteX110" fmla="*/ 3114 w 10030"/>
                <a:gd name="connsiteY110" fmla="*/ 9928 h 10000"/>
                <a:gd name="connsiteX111" fmla="*/ 1491 w 10030"/>
                <a:gd name="connsiteY111" fmla="*/ 8106 h 10000"/>
                <a:gd name="connsiteX112" fmla="*/ 1601 w 10030"/>
                <a:gd name="connsiteY112" fmla="*/ 8050 h 10000"/>
                <a:gd name="connsiteX113" fmla="*/ 1788 w 10030"/>
                <a:gd name="connsiteY113" fmla="*/ 7963 h 10000"/>
                <a:gd name="connsiteX114" fmla="*/ 2036 w 10030"/>
                <a:gd name="connsiteY114" fmla="*/ 7836 h 10000"/>
                <a:gd name="connsiteX115" fmla="*/ 2334 w 10030"/>
                <a:gd name="connsiteY115" fmla="*/ 7694 h 10000"/>
                <a:gd name="connsiteX116" fmla="*/ 2672 w 10030"/>
                <a:gd name="connsiteY116" fmla="*/ 7551 h 10000"/>
                <a:gd name="connsiteX117" fmla="*/ 3042 w 10030"/>
                <a:gd name="connsiteY117" fmla="*/ 7394 h 10000"/>
                <a:gd name="connsiteX118" fmla="*/ 3435 w 10030"/>
                <a:gd name="connsiteY118" fmla="*/ 7208 h 10000"/>
                <a:gd name="connsiteX119" fmla="*/ 3822 w 10030"/>
                <a:gd name="connsiteY119" fmla="*/ 7038 h 10000"/>
                <a:gd name="connsiteX120" fmla="*/ 4216 w 10030"/>
                <a:gd name="connsiteY120" fmla="*/ 6881 h 10000"/>
                <a:gd name="connsiteX121" fmla="*/ 4586 w 10030"/>
                <a:gd name="connsiteY121" fmla="*/ 6711 h 10000"/>
                <a:gd name="connsiteX122" fmla="*/ 4932 w 10030"/>
                <a:gd name="connsiteY122" fmla="*/ 6569 h 10000"/>
                <a:gd name="connsiteX123" fmla="*/ 5241 w 10030"/>
                <a:gd name="connsiteY123" fmla="*/ 6426 h 10000"/>
                <a:gd name="connsiteX124" fmla="*/ 5508 w 10030"/>
                <a:gd name="connsiteY124" fmla="*/ 6326 h 10000"/>
                <a:gd name="connsiteX125" fmla="*/ 5701 w 10030"/>
                <a:gd name="connsiteY125" fmla="*/ 6226 h 10000"/>
                <a:gd name="connsiteX126" fmla="*/ 5834 w 10030"/>
                <a:gd name="connsiteY126" fmla="*/ 6170 h 10000"/>
                <a:gd name="connsiteX127" fmla="*/ 5876 w 10030"/>
                <a:gd name="connsiteY127" fmla="*/ 6158 h 10000"/>
                <a:gd name="connsiteX128" fmla="*/ 5950 w 10030"/>
                <a:gd name="connsiteY128" fmla="*/ 6255 h 10000"/>
                <a:gd name="connsiteX129" fmla="*/ 6027 w 10030"/>
                <a:gd name="connsiteY129" fmla="*/ 6355 h 10000"/>
                <a:gd name="connsiteX130" fmla="*/ 6112 w 10030"/>
                <a:gd name="connsiteY130" fmla="*/ 6455 h 10000"/>
                <a:gd name="connsiteX131" fmla="*/ 6199 w 10030"/>
                <a:gd name="connsiteY131" fmla="*/ 6569 h 10000"/>
                <a:gd name="connsiteX132" fmla="*/ 6271 w 10030"/>
                <a:gd name="connsiteY132" fmla="*/ 6683 h 10000"/>
                <a:gd name="connsiteX133" fmla="*/ 6348 w 10030"/>
                <a:gd name="connsiteY133" fmla="*/ 6798 h 10000"/>
                <a:gd name="connsiteX134" fmla="*/ 6421 w 10030"/>
                <a:gd name="connsiteY134" fmla="*/ 6910 h 10000"/>
                <a:gd name="connsiteX135" fmla="*/ 6497 w 10030"/>
                <a:gd name="connsiteY135" fmla="*/ 7038 h 10000"/>
                <a:gd name="connsiteX136" fmla="*/ 6492 w 10030"/>
                <a:gd name="connsiteY136" fmla="*/ 7464 h 10000"/>
                <a:gd name="connsiteX137" fmla="*/ 6460 w 10030"/>
                <a:gd name="connsiteY137" fmla="*/ 7865 h 10000"/>
                <a:gd name="connsiteX138" fmla="*/ 6421 w 10030"/>
                <a:gd name="connsiteY138" fmla="*/ 8279 h 10000"/>
                <a:gd name="connsiteX139" fmla="*/ 6388 w 10030"/>
                <a:gd name="connsiteY139" fmla="*/ 8649 h 10000"/>
                <a:gd name="connsiteX140" fmla="*/ 6336 w 10030"/>
                <a:gd name="connsiteY140" fmla="*/ 8519 h 10000"/>
                <a:gd name="connsiteX141" fmla="*/ 6281 w 10030"/>
                <a:gd name="connsiteY141" fmla="*/ 8391 h 10000"/>
                <a:gd name="connsiteX142" fmla="*/ 6234 w 10030"/>
                <a:gd name="connsiteY142" fmla="*/ 8263 h 10000"/>
                <a:gd name="connsiteX143" fmla="*/ 6189 w 10030"/>
                <a:gd name="connsiteY143" fmla="*/ 8146 h 10000"/>
                <a:gd name="connsiteX144" fmla="*/ 6136 w 10030"/>
                <a:gd name="connsiteY144" fmla="*/ 8020 h 10000"/>
                <a:gd name="connsiteX145" fmla="*/ 6088 w 10030"/>
                <a:gd name="connsiteY145" fmla="*/ 7907 h 10000"/>
                <a:gd name="connsiteX146" fmla="*/ 6035 w 10030"/>
                <a:gd name="connsiteY146" fmla="*/ 7795 h 10000"/>
                <a:gd name="connsiteX147" fmla="*/ 5973 w 10030"/>
                <a:gd name="connsiteY147" fmla="*/ 7694 h 10000"/>
                <a:gd name="connsiteX148" fmla="*/ 6022 w 10030"/>
                <a:gd name="connsiteY148" fmla="*/ 7694 h 10000"/>
                <a:gd name="connsiteX149" fmla="*/ 6071 w 10030"/>
                <a:gd name="connsiteY149" fmla="*/ 7738 h 10000"/>
                <a:gd name="connsiteX150" fmla="*/ 6119 w 10030"/>
                <a:gd name="connsiteY150" fmla="*/ 7808 h 10000"/>
                <a:gd name="connsiteX151" fmla="*/ 6161 w 10030"/>
                <a:gd name="connsiteY151" fmla="*/ 7895 h 10000"/>
                <a:gd name="connsiteX152" fmla="*/ 6212 w 10030"/>
                <a:gd name="connsiteY152" fmla="*/ 7980 h 10000"/>
                <a:gd name="connsiteX153" fmla="*/ 6259 w 10030"/>
                <a:gd name="connsiteY153" fmla="*/ 8007 h 10000"/>
                <a:gd name="connsiteX154" fmla="*/ 6306 w 10030"/>
                <a:gd name="connsiteY154" fmla="*/ 8007 h 10000"/>
                <a:gd name="connsiteX155" fmla="*/ 6360 w 10030"/>
                <a:gd name="connsiteY155" fmla="*/ 7950 h 10000"/>
                <a:gd name="connsiteX156" fmla="*/ 6314 w 10030"/>
                <a:gd name="connsiteY156" fmla="*/ 7753 h 10000"/>
                <a:gd name="connsiteX157" fmla="*/ 6253 w 10030"/>
                <a:gd name="connsiteY157" fmla="*/ 7566 h 10000"/>
                <a:gd name="connsiteX158" fmla="*/ 6189 w 10030"/>
                <a:gd name="connsiteY158" fmla="*/ 7410 h 10000"/>
                <a:gd name="connsiteX159" fmla="*/ 6112 w 10030"/>
                <a:gd name="connsiteY159" fmla="*/ 7239 h 10000"/>
                <a:gd name="connsiteX160" fmla="*/ 6035 w 10030"/>
                <a:gd name="connsiteY160" fmla="*/ 7095 h 10000"/>
                <a:gd name="connsiteX161" fmla="*/ 5950 w 10030"/>
                <a:gd name="connsiteY161" fmla="*/ 6967 h 10000"/>
                <a:gd name="connsiteX162" fmla="*/ 5866 w 10030"/>
                <a:gd name="connsiteY162" fmla="*/ 6854 h 10000"/>
                <a:gd name="connsiteX163" fmla="*/ 5784 w 10030"/>
                <a:gd name="connsiteY163" fmla="*/ 6753 h 10000"/>
                <a:gd name="connsiteX164" fmla="*/ 5839 w 10030"/>
                <a:gd name="connsiteY164" fmla="*/ 6766 h 10000"/>
                <a:gd name="connsiteX165" fmla="*/ 5895 w 10030"/>
                <a:gd name="connsiteY165" fmla="*/ 6781 h 10000"/>
                <a:gd name="connsiteX166" fmla="*/ 5950 w 10030"/>
                <a:gd name="connsiteY166" fmla="*/ 6811 h 10000"/>
                <a:gd name="connsiteX167" fmla="*/ 6005 w 10030"/>
                <a:gd name="connsiteY167" fmla="*/ 6854 h 10000"/>
                <a:gd name="connsiteX168" fmla="*/ 6064 w 10030"/>
                <a:gd name="connsiteY168" fmla="*/ 6881 h 10000"/>
                <a:gd name="connsiteX169" fmla="*/ 6119 w 10030"/>
                <a:gd name="connsiteY169" fmla="*/ 6925 h 10000"/>
                <a:gd name="connsiteX170" fmla="*/ 6167 w 10030"/>
                <a:gd name="connsiteY170" fmla="*/ 6981 h 10000"/>
                <a:gd name="connsiteX171" fmla="*/ 6218 w 10030"/>
                <a:gd name="connsiteY171" fmla="*/ 7038 h 10000"/>
                <a:gd name="connsiteX172" fmla="*/ 6246 w 10030"/>
                <a:gd name="connsiteY172" fmla="*/ 7053 h 10000"/>
                <a:gd name="connsiteX173" fmla="*/ 6271 w 10030"/>
                <a:gd name="connsiteY173" fmla="*/ 7108 h 10000"/>
                <a:gd name="connsiteX174" fmla="*/ 6301 w 10030"/>
                <a:gd name="connsiteY174" fmla="*/ 7178 h 10000"/>
                <a:gd name="connsiteX175" fmla="*/ 6320 w 10030"/>
                <a:gd name="connsiteY175" fmla="*/ 7225 h 10000"/>
                <a:gd name="connsiteX176" fmla="*/ 6348 w 10030"/>
                <a:gd name="connsiteY176" fmla="*/ 7296 h 10000"/>
                <a:gd name="connsiteX177" fmla="*/ 6375 w 10030"/>
                <a:gd name="connsiteY177" fmla="*/ 7310 h 10000"/>
                <a:gd name="connsiteX178" fmla="*/ 6403 w 10030"/>
                <a:gd name="connsiteY178" fmla="*/ 7296 h 10000"/>
                <a:gd name="connsiteX179" fmla="*/ 6441 w 10030"/>
                <a:gd name="connsiteY179" fmla="*/ 7225 h 10000"/>
                <a:gd name="connsiteX180" fmla="*/ 6393 w 10030"/>
                <a:gd name="connsiteY180" fmla="*/ 7082 h 10000"/>
                <a:gd name="connsiteX181" fmla="*/ 6336 w 10030"/>
                <a:gd name="connsiteY181" fmla="*/ 6967 h 10000"/>
                <a:gd name="connsiteX182" fmla="*/ 6271 w 10030"/>
                <a:gd name="connsiteY182" fmla="*/ 6869 h 10000"/>
                <a:gd name="connsiteX183" fmla="*/ 6212 w 10030"/>
                <a:gd name="connsiteY183" fmla="*/ 6781 h 10000"/>
                <a:gd name="connsiteX184" fmla="*/ 6136 w 10030"/>
                <a:gd name="connsiteY184" fmla="*/ 6711 h 10000"/>
                <a:gd name="connsiteX185" fmla="*/ 6071 w 10030"/>
                <a:gd name="connsiteY185" fmla="*/ 6669 h 10000"/>
                <a:gd name="connsiteX186" fmla="*/ 5995 w 10030"/>
                <a:gd name="connsiteY186" fmla="*/ 6597 h 10000"/>
                <a:gd name="connsiteX187" fmla="*/ 5925 w 10030"/>
                <a:gd name="connsiteY187" fmla="*/ 6551 h 10000"/>
                <a:gd name="connsiteX188" fmla="*/ 5882 w 10030"/>
                <a:gd name="connsiteY188" fmla="*/ 6511 h 10000"/>
                <a:gd name="connsiteX189" fmla="*/ 5834 w 10030"/>
                <a:gd name="connsiteY189" fmla="*/ 6496 h 10000"/>
                <a:gd name="connsiteX190" fmla="*/ 5791 w 10030"/>
                <a:gd name="connsiteY190" fmla="*/ 6496 h 10000"/>
                <a:gd name="connsiteX191" fmla="*/ 5755 w 10030"/>
                <a:gd name="connsiteY191" fmla="*/ 6569 h 10000"/>
                <a:gd name="connsiteX192" fmla="*/ 5755 w 10030"/>
                <a:gd name="connsiteY192" fmla="*/ 6610 h 10000"/>
                <a:gd name="connsiteX193" fmla="*/ 5762 w 10030"/>
                <a:gd name="connsiteY193" fmla="*/ 6669 h 10000"/>
                <a:gd name="connsiteX194" fmla="*/ 5767 w 10030"/>
                <a:gd name="connsiteY194" fmla="*/ 6698 h 10000"/>
                <a:gd name="connsiteX195" fmla="*/ 5784 w 10030"/>
                <a:gd name="connsiteY195" fmla="*/ 6724 h 10000"/>
                <a:gd name="connsiteX196" fmla="*/ 5737 w 10030"/>
                <a:gd name="connsiteY196" fmla="*/ 6766 h 10000"/>
                <a:gd name="connsiteX197" fmla="*/ 5676 w 10030"/>
                <a:gd name="connsiteY197" fmla="*/ 6781 h 10000"/>
                <a:gd name="connsiteX198" fmla="*/ 5636 w 10030"/>
                <a:gd name="connsiteY198" fmla="*/ 6811 h 10000"/>
                <a:gd name="connsiteX199" fmla="*/ 5631 w 10030"/>
                <a:gd name="connsiteY199" fmla="*/ 6941 h 10000"/>
                <a:gd name="connsiteX200" fmla="*/ 5688 w 10030"/>
                <a:gd name="connsiteY200" fmla="*/ 6995 h 10000"/>
                <a:gd name="connsiteX201" fmla="*/ 5743 w 10030"/>
                <a:gd name="connsiteY201" fmla="*/ 7038 h 10000"/>
                <a:gd name="connsiteX202" fmla="*/ 5796 w 10030"/>
                <a:gd name="connsiteY202" fmla="*/ 7095 h 10000"/>
                <a:gd name="connsiteX203" fmla="*/ 5857 w 10030"/>
                <a:gd name="connsiteY203" fmla="*/ 7123 h 10000"/>
                <a:gd name="connsiteX204" fmla="*/ 5906 w 10030"/>
                <a:gd name="connsiteY204" fmla="*/ 7178 h 10000"/>
                <a:gd name="connsiteX205" fmla="*/ 5967 w 10030"/>
                <a:gd name="connsiteY205" fmla="*/ 7239 h 10000"/>
                <a:gd name="connsiteX206" fmla="*/ 6017 w 10030"/>
                <a:gd name="connsiteY206" fmla="*/ 7325 h 10000"/>
                <a:gd name="connsiteX207" fmla="*/ 6064 w 10030"/>
                <a:gd name="connsiteY207" fmla="*/ 7410 h 10000"/>
                <a:gd name="connsiteX208" fmla="*/ 6022 w 10030"/>
                <a:gd name="connsiteY208" fmla="*/ 7423 h 10000"/>
                <a:gd name="connsiteX209" fmla="*/ 5973 w 10030"/>
                <a:gd name="connsiteY209" fmla="*/ 7423 h 10000"/>
                <a:gd name="connsiteX210" fmla="*/ 5931 w 10030"/>
                <a:gd name="connsiteY210" fmla="*/ 7410 h 10000"/>
                <a:gd name="connsiteX211" fmla="*/ 5882 w 10030"/>
                <a:gd name="connsiteY211" fmla="*/ 7367 h 10000"/>
                <a:gd name="connsiteX212" fmla="*/ 5834 w 10030"/>
                <a:gd name="connsiteY212" fmla="*/ 7339 h 10000"/>
                <a:gd name="connsiteX213" fmla="*/ 5784 w 10030"/>
                <a:gd name="connsiteY213" fmla="*/ 7325 h 10000"/>
                <a:gd name="connsiteX214" fmla="*/ 5743 w 10030"/>
                <a:gd name="connsiteY214" fmla="*/ 7353 h 10000"/>
                <a:gd name="connsiteX215" fmla="*/ 5694 w 10030"/>
                <a:gd name="connsiteY215" fmla="*/ 7410 h 10000"/>
                <a:gd name="connsiteX216" fmla="*/ 5712 w 10030"/>
                <a:gd name="connsiteY216" fmla="*/ 7580 h 10000"/>
                <a:gd name="connsiteX217" fmla="*/ 5755 w 10030"/>
                <a:gd name="connsiteY217" fmla="*/ 7738 h 10000"/>
                <a:gd name="connsiteX218" fmla="*/ 5802 w 10030"/>
                <a:gd name="connsiteY218" fmla="*/ 7850 h 10000"/>
                <a:gd name="connsiteX219" fmla="*/ 5866 w 10030"/>
                <a:gd name="connsiteY219" fmla="*/ 7963 h 10000"/>
                <a:gd name="connsiteX220" fmla="*/ 5925 w 10030"/>
                <a:gd name="connsiteY220" fmla="*/ 8078 h 10000"/>
                <a:gd name="connsiteX221" fmla="*/ 5989 w 10030"/>
                <a:gd name="connsiteY221" fmla="*/ 8206 h 10000"/>
                <a:gd name="connsiteX222" fmla="*/ 6035 w 10030"/>
                <a:gd name="connsiteY222" fmla="*/ 8376 h 10000"/>
                <a:gd name="connsiteX223" fmla="*/ 6076 w 10030"/>
                <a:gd name="connsiteY223" fmla="*/ 8547 h 10000"/>
                <a:gd name="connsiteX224" fmla="*/ 5967 w 10030"/>
                <a:gd name="connsiteY224" fmla="*/ 8606 h 10000"/>
                <a:gd name="connsiteX225" fmla="*/ 5845 w 10030"/>
                <a:gd name="connsiteY225" fmla="*/ 8664 h 10000"/>
                <a:gd name="connsiteX226" fmla="*/ 5737 w 10030"/>
                <a:gd name="connsiteY226" fmla="*/ 8750 h 10000"/>
                <a:gd name="connsiteX227" fmla="*/ 5626 w 10030"/>
                <a:gd name="connsiteY227" fmla="*/ 8835 h 10000"/>
                <a:gd name="connsiteX228" fmla="*/ 5514 w 10030"/>
                <a:gd name="connsiteY228" fmla="*/ 8920 h 10000"/>
                <a:gd name="connsiteX229" fmla="*/ 5397 w 10030"/>
                <a:gd name="connsiteY229" fmla="*/ 8977 h 10000"/>
                <a:gd name="connsiteX230" fmla="*/ 5281 w 10030"/>
                <a:gd name="connsiteY230" fmla="*/ 9033 h 10000"/>
                <a:gd name="connsiteX231" fmla="*/ 5170 w 10030"/>
                <a:gd name="connsiteY231" fmla="*/ 9048 h 10000"/>
                <a:gd name="connsiteX232" fmla="*/ 5192 w 10030"/>
                <a:gd name="connsiteY232" fmla="*/ 8693 h 10000"/>
                <a:gd name="connsiteX233" fmla="*/ 5203 w 10030"/>
                <a:gd name="connsiteY233" fmla="*/ 8292 h 10000"/>
                <a:gd name="connsiteX234" fmla="*/ 5192 w 10030"/>
                <a:gd name="connsiteY234" fmla="*/ 7907 h 10000"/>
                <a:gd name="connsiteX235" fmla="*/ 5170 w 10030"/>
                <a:gd name="connsiteY235" fmla="*/ 7551 h 10000"/>
                <a:gd name="connsiteX236" fmla="*/ 5136 w 10030"/>
                <a:gd name="connsiteY236" fmla="*/ 7437 h 10000"/>
                <a:gd name="connsiteX237" fmla="*/ 5107 w 10030"/>
                <a:gd name="connsiteY237" fmla="*/ 7310 h 10000"/>
                <a:gd name="connsiteX238" fmla="*/ 5072 w 10030"/>
                <a:gd name="connsiteY238" fmla="*/ 7194 h 10000"/>
                <a:gd name="connsiteX239" fmla="*/ 5017 w 10030"/>
                <a:gd name="connsiteY239" fmla="*/ 7151 h 10000"/>
                <a:gd name="connsiteX240" fmla="*/ 4960 w 10030"/>
                <a:gd name="connsiteY240" fmla="*/ 7394 h 10000"/>
                <a:gd name="connsiteX241" fmla="*/ 4926 w 10030"/>
                <a:gd name="connsiteY241" fmla="*/ 7639 h 10000"/>
                <a:gd name="connsiteX242" fmla="*/ 4888 w 10030"/>
                <a:gd name="connsiteY242" fmla="*/ 7879 h 10000"/>
                <a:gd name="connsiteX243" fmla="*/ 4825 w 10030"/>
                <a:gd name="connsiteY243" fmla="*/ 8106 h 10000"/>
                <a:gd name="connsiteX244" fmla="*/ 4586 w 10030"/>
                <a:gd name="connsiteY244" fmla="*/ 7151 h 10000"/>
                <a:gd name="connsiteX245" fmla="*/ 4514 w 10030"/>
                <a:gd name="connsiteY245" fmla="*/ 7151 h 10000"/>
                <a:gd name="connsiteX246" fmla="*/ 4514 w 10030"/>
                <a:gd name="connsiteY246" fmla="*/ 7310 h 10000"/>
                <a:gd name="connsiteX247" fmla="*/ 4565 w 10030"/>
                <a:gd name="connsiteY247" fmla="*/ 7480 h 10000"/>
                <a:gd name="connsiteX248" fmla="*/ 4606 w 10030"/>
                <a:gd name="connsiteY248" fmla="*/ 7666 h 10000"/>
                <a:gd name="connsiteX249" fmla="*/ 4639 w 10030"/>
                <a:gd name="connsiteY249" fmla="*/ 7850 h 10000"/>
                <a:gd name="connsiteX250" fmla="*/ 4676 w 10030"/>
                <a:gd name="connsiteY250" fmla="*/ 8050 h 10000"/>
                <a:gd name="connsiteX251" fmla="*/ 4706 w 10030"/>
                <a:gd name="connsiteY251" fmla="*/ 8221 h 10000"/>
                <a:gd name="connsiteX252" fmla="*/ 4738 w 10030"/>
                <a:gd name="connsiteY252" fmla="*/ 8418 h 10000"/>
                <a:gd name="connsiteX253" fmla="*/ 4758 w 10030"/>
                <a:gd name="connsiteY253" fmla="*/ 8635 h 10000"/>
                <a:gd name="connsiteX254" fmla="*/ 4780 w 10030"/>
                <a:gd name="connsiteY254" fmla="*/ 8835 h 10000"/>
                <a:gd name="connsiteX255" fmla="*/ 4833 w 10030"/>
                <a:gd name="connsiteY255" fmla="*/ 8805 h 10000"/>
                <a:gd name="connsiteX256" fmla="*/ 4883 w 10030"/>
                <a:gd name="connsiteY256" fmla="*/ 8723 h 10000"/>
                <a:gd name="connsiteX257" fmla="*/ 4920 w 10030"/>
                <a:gd name="connsiteY257" fmla="*/ 8635 h 10000"/>
                <a:gd name="connsiteX258" fmla="*/ 4954 w 10030"/>
                <a:gd name="connsiteY258" fmla="*/ 8534 h 10000"/>
                <a:gd name="connsiteX259" fmla="*/ 4977 w 10030"/>
                <a:gd name="connsiteY259" fmla="*/ 8418 h 10000"/>
                <a:gd name="connsiteX260" fmla="*/ 5007 w 10030"/>
                <a:gd name="connsiteY260" fmla="*/ 8292 h 10000"/>
                <a:gd name="connsiteX261" fmla="*/ 5026 w 10030"/>
                <a:gd name="connsiteY261" fmla="*/ 8178 h 10000"/>
                <a:gd name="connsiteX262" fmla="*/ 5048 w 10030"/>
                <a:gd name="connsiteY262" fmla="*/ 8066 h 10000"/>
                <a:gd name="connsiteX263" fmla="*/ 5072 w 10030"/>
                <a:gd name="connsiteY263" fmla="*/ 8178 h 10000"/>
                <a:gd name="connsiteX264" fmla="*/ 5061 w 10030"/>
                <a:gd name="connsiteY264" fmla="*/ 8432 h 10000"/>
                <a:gd name="connsiteX265" fmla="*/ 5032 w 10030"/>
                <a:gd name="connsiteY265" fmla="*/ 8705 h 10000"/>
                <a:gd name="connsiteX266" fmla="*/ 5007 w 10030"/>
                <a:gd name="connsiteY266" fmla="*/ 8948 h 10000"/>
                <a:gd name="connsiteX267" fmla="*/ 4960 w 10030"/>
                <a:gd name="connsiteY267" fmla="*/ 9205 h 10000"/>
                <a:gd name="connsiteX268" fmla="*/ 4920 w 10030"/>
                <a:gd name="connsiteY268" fmla="*/ 9459 h 10000"/>
                <a:gd name="connsiteX269" fmla="*/ 4878 w 10030"/>
                <a:gd name="connsiteY269" fmla="*/ 9703 h 10000"/>
                <a:gd name="connsiteX270" fmla="*/ 5096 w 10030"/>
                <a:gd name="connsiteY270" fmla="*/ 9861 h 10000"/>
                <a:gd name="connsiteX271" fmla="*/ 5113 w 10030"/>
                <a:gd name="connsiteY271" fmla="*/ 9673 h 10000"/>
                <a:gd name="connsiteX272" fmla="*/ 5136 w 10030"/>
                <a:gd name="connsiteY272" fmla="*/ 9516 h 10000"/>
                <a:gd name="connsiteX273" fmla="*/ 5262 w 10030"/>
                <a:gd name="connsiteY273" fmla="*/ 9474 h 10000"/>
                <a:gd name="connsiteX274" fmla="*/ 5397 w 10030"/>
                <a:gd name="connsiteY274" fmla="*/ 9389 h 10000"/>
                <a:gd name="connsiteX275" fmla="*/ 5530 w 10030"/>
                <a:gd name="connsiteY275" fmla="*/ 9304 h 10000"/>
                <a:gd name="connsiteX276" fmla="*/ 5664 w 10030"/>
                <a:gd name="connsiteY276" fmla="*/ 9233 h 10000"/>
                <a:gd name="connsiteX277" fmla="*/ 5796 w 10030"/>
                <a:gd name="connsiteY277" fmla="*/ 9148 h 10000"/>
                <a:gd name="connsiteX278" fmla="*/ 5925 w 10030"/>
                <a:gd name="connsiteY278" fmla="*/ 9063 h 10000"/>
                <a:gd name="connsiteX279" fmla="*/ 6059 w 10030"/>
                <a:gd name="connsiteY279" fmla="*/ 8977 h 10000"/>
                <a:gd name="connsiteX280" fmla="*/ 6189 w 10030"/>
                <a:gd name="connsiteY280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7423 w 10030"/>
                <a:gd name="connsiteY16" fmla="*/ 3890 h 10000"/>
                <a:gd name="connsiteX17" fmla="*/ 9643 w 10030"/>
                <a:gd name="connsiteY17" fmla="*/ 3765 h 10000"/>
                <a:gd name="connsiteX18" fmla="*/ 9827 w 10030"/>
                <a:gd name="connsiteY18" fmla="*/ 3778 h 10000"/>
                <a:gd name="connsiteX19" fmla="*/ 10000 w 10030"/>
                <a:gd name="connsiteY19" fmla="*/ 3703 h 10000"/>
                <a:gd name="connsiteX20" fmla="*/ 9134 w 10030"/>
                <a:gd name="connsiteY20" fmla="*/ 2763 h 10000"/>
                <a:gd name="connsiteX21" fmla="*/ 9011 w 10030"/>
                <a:gd name="connsiteY21" fmla="*/ 2593 h 10000"/>
                <a:gd name="connsiteX22" fmla="*/ 8959 w 10030"/>
                <a:gd name="connsiteY22" fmla="*/ 2478 h 10000"/>
                <a:gd name="connsiteX23" fmla="*/ 8913 w 10030"/>
                <a:gd name="connsiteY23" fmla="*/ 2351 h 10000"/>
                <a:gd name="connsiteX24" fmla="*/ 8936 w 10030"/>
                <a:gd name="connsiteY24" fmla="*/ 2295 h 10000"/>
                <a:gd name="connsiteX25" fmla="*/ 8954 w 10030"/>
                <a:gd name="connsiteY25" fmla="*/ 2238 h 10000"/>
                <a:gd name="connsiteX26" fmla="*/ 8973 w 10030"/>
                <a:gd name="connsiteY26" fmla="*/ 2168 h 10000"/>
                <a:gd name="connsiteX27" fmla="*/ 8990 w 10030"/>
                <a:gd name="connsiteY27" fmla="*/ 2112 h 10000"/>
                <a:gd name="connsiteX28" fmla="*/ 9040 w 10030"/>
                <a:gd name="connsiteY28" fmla="*/ 1753 h 10000"/>
                <a:gd name="connsiteX29" fmla="*/ 9059 w 10030"/>
                <a:gd name="connsiteY29" fmla="*/ 1397 h 10000"/>
                <a:gd name="connsiteX30" fmla="*/ 9059 w 10030"/>
                <a:gd name="connsiteY30" fmla="*/ 1042 h 10000"/>
                <a:gd name="connsiteX31" fmla="*/ 9048 w 10030"/>
                <a:gd name="connsiteY31" fmla="*/ 685 h 10000"/>
                <a:gd name="connsiteX32" fmla="*/ 9011 w 10030"/>
                <a:gd name="connsiteY32" fmla="*/ 330 h 10000"/>
                <a:gd name="connsiteX33" fmla="*/ 8954 w 10030"/>
                <a:gd name="connsiteY33" fmla="*/ 0 h 10000"/>
                <a:gd name="connsiteX34" fmla="*/ 8436 w 10030"/>
                <a:gd name="connsiteY34" fmla="*/ 1925 h 10000"/>
                <a:gd name="connsiteX35" fmla="*/ 8293 w 10030"/>
                <a:gd name="connsiteY35" fmla="*/ 1955 h 10000"/>
                <a:gd name="connsiteX36" fmla="*/ 8161 w 10030"/>
                <a:gd name="connsiteY36" fmla="*/ 2025 h 10000"/>
                <a:gd name="connsiteX37" fmla="*/ 8029 w 10030"/>
                <a:gd name="connsiteY37" fmla="*/ 2112 h 10000"/>
                <a:gd name="connsiteX38" fmla="*/ 7902 w 10030"/>
                <a:gd name="connsiteY38" fmla="*/ 2195 h 10000"/>
                <a:gd name="connsiteX39" fmla="*/ 7778 w 10030"/>
                <a:gd name="connsiteY39" fmla="*/ 2337 h 10000"/>
                <a:gd name="connsiteX40" fmla="*/ 6514 w 10030"/>
                <a:gd name="connsiteY40" fmla="*/ 6569 h 10000"/>
                <a:gd name="connsiteX41" fmla="*/ 6388 w 10030"/>
                <a:gd name="connsiteY41" fmla="*/ 6439 h 10000"/>
                <a:gd name="connsiteX42" fmla="*/ 6281 w 10030"/>
                <a:gd name="connsiteY42" fmla="*/ 6371 h 10000"/>
                <a:gd name="connsiteX43" fmla="*/ 6189 w 10030"/>
                <a:gd name="connsiteY43" fmla="*/ 6284 h 10000"/>
                <a:gd name="connsiteX44" fmla="*/ 6088 w 10030"/>
                <a:gd name="connsiteY44" fmla="*/ 6185 h 10000"/>
                <a:gd name="connsiteX45" fmla="*/ 6000 w 10030"/>
                <a:gd name="connsiteY45" fmla="*/ 6100 h 10000"/>
                <a:gd name="connsiteX46" fmla="*/ 5937 w 10030"/>
                <a:gd name="connsiteY46" fmla="*/ 6000 h 10000"/>
                <a:gd name="connsiteX47" fmla="*/ 5906 w 10030"/>
                <a:gd name="connsiteY47" fmla="*/ 5886 h 10000"/>
                <a:gd name="connsiteX48" fmla="*/ 5784 w 10030"/>
                <a:gd name="connsiteY48" fmla="*/ 5928 h 10000"/>
                <a:gd name="connsiteX49" fmla="*/ 5586 w 10030"/>
                <a:gd name="connsiteY49" fmla="*/ 6013 h 10000"/>
                <a:gd name="connsiteX50" fmla="*/ 5338 w 10030"/>
                <a:gd name="connsiteY50" fmla="*/ 6100 h 10000"/>
                <a:gd name="connsiteX51" fmla="*/ 5042 w 10030"/>
                <a:gd name="connsiteY51" fmla="*/ 6226 h 10000"/>
                <a:gd name="connsiteX52" fmla="*/ 4700 w 10030"/>
                <a:gd name="connsiteY52" fmla="*/ 6355 h 10000"/>
                <a:gd name="connsiteX53" fmla="*/ 4336 w 10030"/>
                <a:gd name="connsiteY53" fmla="*/ 6483 h 10000"/>
                <a:gd name="connsiteX54" fmla="*/ 3961 w 10030"/>
                <a:gd name="connsiteY54" fmla="*/ 6637 h 10000"/>
                <a:gd name="connsiteX55" fmla="*/ 3579 w 10030"/>
                <a:gd name="connsiteY55" fmla="*/ 6781 h 10000"/>
                <a:gd name="connsiteX56" fmla="*/ 3201 w 10030"/>
                <a:gd name="connsiteY56" fmla="*/ 6925 h 10000"/>
                <a:gd name="connsiteX57" fmla="*/ 2849 w 10030"/>
                <a:gd name="connsiteY57" fmla="*/ 7082 h 10000"/>
                <a:gd name="connsiteX58" fmla="*/ 2515 w 10030"/>
                <a:gd name="connsiteY58" fmla="*/ 7208 h 10000"/>
                <a:gd name="connsiteX59" fmla="*/ 2211 w 10030"/>
                <a:gd name="connsiteY59" fmla="*/ 7325 h 10000"/>
                <a:gd name="connsiteX60" fmla="*/ 1964 w 10030"/>
                <a:gd name="connsiteY60" fmla="*/ 7423 h 10000"/>
                <a:gd name="connsiteX61" fmla="*/ 1773 w 10030"/>
                <a:gd name="connsiteY61" fmla="*/ 7480 h 10000"/>
                <a:gd name="connsiteX62" fmla="*/ 1646 w 10030"/>
                <a:gd name="connsiteY62" fmla="*/ 7538 h 10000"/>
                <a:gd name="connsiteX63" fmla="*/ 1607 w 10030"/>
                <a:gd name="connsiteY63" fmla="*/ 7551 h 10000"/>
                <a:gd name="connsiteX64" fmla="*/ 1507 w 10030"/>
                <a:gd name="connsiteY64" fmla="*/ 7480 h 10000"/>
                <a:gd name="connsiteX65" fmla="*/ 1410 w 10030"/>
                <a:gd name="connsiteY65" fmla="*/ 7410 h 10000"/>
                <a:gd name="connsiteX66" fmla="*/ 1324 w 10030"/>
                <a:gd name="connsiteY66" fmla="*/ 7339 h 10000"/>
                <a:gd name="connsiteX67" fmla="*/ 1225 w 10030"/>
                <a:gd name="connsiteY67" fmla="*/ 7254 h 10000"/>
                <a:gd name="connsiteX68" fmla="*/ 1127 w 10030"/>
                <a:gd name="connsiteY68" fmla="*/ 7178 h 10000"/>
                <a:gd name="connsiteX69" fmla="*/ 1028 w 10030"/>
                <a:gd name="connsiteY69" fmla="*/ 7095 h 10000"/>
                <a:gd name="connsiteX70" fmla="*/ 938 w 10030"/>
                <a:gd name="connsiteY70" fmla="*/ 7024 h 10000"/>
                <a:gd name="connsiteX71" fmla="*/ 844 w 10030"/>
                <a:gd name="connsiteY71" fmla="*/ 6941 h 10000"/>
                <a:gd name="connsiteX72" fmla="*/ 746 w 10030"/>
                <a:gd name="connsiteY72" fmla="*/ 6869 h 10000"/>
                <a:gd name="connsiteX73" fmla="*/ 646 w 10030"/>
                <a:gd name="connsiteY73" fmla="*/ 6798 h 10000"/>
                <a:gd name="connsiteX74" fmla="*/ 556 w 10030"/>
                <a:gd name="connsiteY74" fmla="*/ 6711 h 10000"/>
                <a:gd name="connsiteX75" fmla="*/ 456 w 10030"/>
                <a:gd name="connsiteY75" fmla="*/ 6653 h 10000"/>
                <a:gd name="connsiteX76" fmla="*/ 359 w 10030"/>
                <a:gd name="connsiteY76" fmla="*/ 6582 h 10000"/>
                <a:gd name="connsiteX77" fmla="*/ 262 w 10030"/>
                <a:gd name="connsiteY77" fmla="*/ 6511 h 10000"/>
                <a:gd name="connsiteX78" fmla="*/ 162 w 10030"/>
                <a:gd name="connsiteY78" fmla="*/ 6455 h 10000"/>
                <a:gd name="connsiteX79" fmla="*/ 65 w 10030"/>
                <a:gd name="connsiteY79" fmla="*/ 6385 h 10000"/>
                <a:gd name="connsiteX80" fmla="*/ 0 w 10030"/>
                <a:gd name="connsiteY80" fmla="*/ 6551 h 10000"/>
                <a:gd name="connsiteX81" fmla="*/ 15 w 10030"/>
                <a:gd name="connsiteY81" fmla="*/ 6582 h 10000"/>
                <a:gd name="connsiteX82" fmla="*/ 56 w 10030"/>
                <a:gd name="connsiteY82" fmla="*/ 6637 h 10000"/>
                <a:gd name="connsiteX83" fmla="*/ 126 w 10030"/>
                <a:gd name="connsiteY83" fmla="*/ 6698 h 10000"/>
                <a:gd name="connsiteX84" fmla="*/ 211 w 10030"/>
                <a:gd name="connsiteY84" fmla="*/ 6781 h 10000"/>
                <a:gd name="connsiteX85" fmla="*/ 316 w 10030"/>
                <a:gd name="connsiteY85" fmla="*/ 6869 h 10000"/>
                <a:gd name="connsiteX86" fmla="*/ 433 w 10030"/>
                <a:gd name="connsiteY86" fmla="*/ 6967 h 10000"/>
                <a:gd name="connsiteX87" fmla="*/ 543 w 10030"/>
                <a:gd name="connsiteY87" fmla="*/ 7082 h 10000"/>
                <a:gd name="connsiteX88" fmla="*/ 664 w 10030"/>
                <a:gd name="connsiteY88" fmla="*/ 7178 h 10000"/>
                <a:gd name="connsiteX89" fmla="*/ 787 w 10030"/>
                <a:gd name="connsiteY89" fmla="*/ 7296 h 10000"/>
                <a:gd name="connsiteX90" fmla="*/ 899 w 10030"/>
                <a:gd name="connsiteY90" fmla="*/ 7394 h 10000"/>
                <a:gd name="connsiteX91" fmla="*/ 1017 w 10030"/>
                <a:gd name="connsiteY91" fmla="*/ 7480 h 10000"/>
                <a:gd name="connsiteX92" fmla="*/ 1114 w 10030"/>
                <a:gd name="connsiteY92" fmla="*/ 7566 h 10000"/>
                <a:gd name="connsiteX93" fmla="*/ 1192 w 10030"/>
                <a:gd name="connsiteY93" fmla="*/ 7653 h 10000"/>
                <a:gd name="connsiteX94" fmla="*/ 1258 w 10030"/>
                <a:gd name="connsiteY94" fmla="*/ 7694 h 10000"/>
                <a:gd name="connsiteX95" fmla="*/ 1305 w 10030"/>
                <a:gd name="connsiteY95" fmla="*/ 7738 h 10000"/>
                <a:gd name="connsiteX96" fmla="*/ 1318 w 10030"/>
                <a:gd name="connsiteY96" fmla="*/ 7753 h 10000"/>
                <a:gd name="connsiteX97" fmla="*/ 1310 w 10030"/>
                <a:gd name="connsiteY97" fmla="*/ 7753 h 10000"/>
                <a:gd name="connsiteX98" fmla="*/ 1284 w 10030"/>
                <a:gd name="connsiteY98" fmla="*/ 7766 h 10000"/>
                <a:gd name="connsiteX99" fmla="*/ 1258 w 10030"/>
                <a:gd name="connsiteY99" fmla="*/ 7795 h 10000"/>
                <a:gd name="connsiteX100" fmla="*/ 1225 w 10030"/>
                <a:gd name="connsiteY100" fmla="*/ 7836 h 10000"/>
                <a:gd name="connsiteX101" fmla="*/ 1181 w 10030"/>
                <a:gd name="connsiteY101" fmla="*/ 7865 h 10000"/>
                <a:gd name="connsiteX102" fmla="*/ 1144 w 10030"/>
                <a:gd name="connsiteY102" fmla="*/ 7907 h 10000"/>
                <a:gd name="connsiteX103" fmla="*/ 1114 w 10030"/>
                <a:gd name="connsiteY103" fmla="*/ 7950 h 10000"/>
                <a:gd name="connsiteX104" fmla="*/ 1083 w 10030"/>
                <a:gd name="connsiteY104" fmla="*/ 7993 h 10000"/>
                <a:gd name="connsiteX105" fmla="*/ 2973 w 10030"/>
                <a:gd name="connsiteY105" fmla="*/ 9944 h 10000"/>
                <a:gd name="connsiteX106" fmla="*/ 3014 w 10030"/>
                <a:gd name="connsiteY106" fmla="*/ 9987 h 10000"/>
                <a:gd name="connsiteX107" fmla="*/ 3042 w 10030"/>
                <a:gd name="connsiteY107" fmla="*/ 10000 h 10000"/>
                <a:gd name="connsiteX108" fmla="*/ 3075 w 10030"/>
                <a:gd name="connsiteY108" fmla="*/ 10000 h 10000"/>
                <a:gd name="connsiteX109" fmla="*/ 3114 w 10030"/>
                <a:gd name="connsiteY109" fmla="*/ 9928 h 10000"/>
                <a:gd name="connsiteX110" fmla="*/ 1491 w 10030"/>
                <a:gd name="connsiteY110" fmla="*/ 8106 h 10000"/>
                <a:gd name="connsiteX111" fmla="*/ 1601 w 10030"/>
                <a:gd name="connsiteY111" fmla="*/ 8050 h 10000"/>
                <a:gd name="connsiteX112" fmla="*/ 1788 w 10030"/>
                <a:gd name="connsiteY112" fmla="*/ 7963 h 10000"/>
                <a:gd name="connsiteX113" fmla="*/ 2036 w 10030"/>
                <a:gd name="connsiteY113" fmla="*/ 7836 h 10000"/>
                <a:gd name="connsiteX114" fmla="*/ 2334 w 10030"/>
                <a:gd name="connsiteY114" fmla="*/ 7694 h 10000"/>
                <a:gd name="connsiteX115" fmla="*/ 2672 w 10030"/>
                <a:gd name="connsiteY115" fmla="*/ 7551 h 10000"/>
                <a:gd name="connsiteX116" fmla="*/ 3042 w 10030"/>
                <a:gd name="connsiteY116" fmla="*/ 7394 h 10000"/>
                <a:gd name="connsiteX117" fmla="*/ 3435 w 10030"/>
                <a:gd name="connsiteY117" fmla="*/ 7208 h 10000"/>
                <a:gd name="connsiteX118" fmla="*/ 3822 w 10030"/>
                <a:gd name="connsiteY118" fmla="*/ 7038 h 10000"/>
                <a:gd name="connsiteX119" fmla="*/ 4216 w 10030"/>
                <a:gd name="connsiteY119" fmla="*/ 6881 h 10000"/>
                <a:gd name="connsiteX120" fmla="*/ 4586 w 10030"/>
                <a:gd name="connsiteY120" fmla="*/ 6711 h 10000"/>
                <a:gd name="connsiteX121" fmla="*/ 4932 w 10030"/>
                <a:gd name="connsiteY121" fmla="*/ 6569 h 10000"/>
                <a:gd name="connsiteX122" fmla="*/ 5241 w 10030"/>
                <a:gd name="connsiteY122" fmla="*/ 6426 h 10000"/>
                <a:gd name="connsiteX123" fmla="*/ 5508 w 10030"/>
                <a:gd name="connsiteY123" fmla="*/ 6326 h 10000"/>
                <a:gd name="connsiteX124" fmla="*/ 5701 w 10030"/>
                <a:gd name="connsiteY124" fmla="*/ 6226 h 10000"/>
                <a:gd name="connsiteX125" fmla="*/ 5834 w 10030"/>
                <a:gd name="connsiteY125" fmla="*/ 6170 h 10000"/>
                <a:gd name="connsiteX126" fmla="*/ 5876 w 10030"/>
                <a:gd name="connsiteY126" fmla="*/ 6158 h 10000"/>
                <a:gd name="connsiteX127" fmla="*/ 5950 w 10030"/>
                <a:gd name="connsiteY127" fmla="*/ 6255 h 10000"/>
                <a:gd name="connsiteX128" fmla="*/ 6027 w 10030"/>
                <a:gd name="connsiteY128" fmla="*/ 6355 h 10000"/>
                <a:gd name="connsiteX129" fmla="*/ 6112 w 10030"/>
                <a:gd name="connsiteY129" fmla="*/ 6455 h 10000"/>
                <a:gd name="connsiteX130" fmla="*/ 6199 w 10030"/>
                <a:gd name="connsiteY130" fmla="*/ 6569 h 10000"/>
                <a:gd name="connsiteX131" fmla="*/ 6271 w 10030"/>
                <a:gd name="connsiteY131" fmla="*/ 6683 h 10000"/>
                <a:gd name="connsiteX132" fmla="*/ 6348 w 10030"/>
                <a:gd name="connsiteY132" fmla="*/ 6798 h 10000"/>
                <a:gd name="connsiteX133" fmla="*/ 6421 w 10030"/>
                <a:gd name="connsiteY133" fmla="*/ 6910 h 10000"/>
                <a:gd name="connsiteX134" fmla="*/ 6497 w 10030"/>
                <a:gd name="connsiteY134" fmla="*/ 7038 h 10000"/>
                <a:gd name="connsiteX135" fmla="*/ 6492 w 10030"/>
                <a:gd name="connsiteY135" fmla="*/ 7464 h 10000"/>
                <a:gd name="connsiteX136" fmla="*/ 6460 w 10030"/>
                <a:gd name="connsiteY136" fmla="*/ 7865 h 10000"/>
                <a:gd name="connsiteX137" fmla="*/ 6421 w 10030"/>
                <a:gd name="connsiteY137" fmla="*/ 8279 h 10000"/>
                <a:gd name="connsiteX138" fmla="*/ 6388 w 10030"/>
                <a:gd name="connsiteY138" fmla="*/ 8649 h 10000"/>
                <a:gd name="connsiteX139" fmla="*/ 6336 w 10030"/>
                <a:gd name="connsiteY139" fmla="*/ 8519 h 10000"/>
                <a:gd name="connsiteX140" fmla="*/ 6281 w 10030"/>
                <a:gd name="connsiteY140" fmla="*/ 8391 h 10000"/>
                <a:gd name="connsiteX141" fmla="*/ 6234 w 10030"/>
                <a:gd name="connsiteY141" fmla="*/ 8263 h 10000"/>
                <a:gd name="connsiteX142" fmla="*/ 6189 w 10030"/>
                <a:gd name="connsiteY142" fmla="*/ 8146 h 10000"/>
                <a:gd name="connsiteX143" fmla="*/ 6136 w 10030"/>
                <a:gd name="connsiteY143" fmla="*/ 8020 h 10000"/>
                <a:gd name="connsiteX144" fmla="*/ 6088 w 10030"/>
                <a:gd name="connsiteY144" fmla="*/ 7907 h 10000"/>
                <a:gd name="connsiteX145" fmla="*/ 6035 w 10030"/>
                <a:gd name="connsiteY145" fmla="*/ 7795 h 10000"/>
                <a:gd name="connsiteX146" fmla="*/ 5973 w 10030"/>
                <a:gd name="connsiteY146" fmla="*/ 7694 h 10000"/>
                <a:gd name="connsiteX147" fmla="*/ 6022 w 10030"/>
                <a:gd name="connsiteY147" fmla="*/ 7694 h 10000"/>
                <a:gd name="connsiteX148" fmla="*/ 6071 w 10030"/>
                <a:gd name="connsiteY148" fmla="*/ 7738 h 10000"/>
                <a:gd name="connsiteX149" fmla="*/ 6119 w 10030"/>
                <a:gd name="connsiteY149" fmla="*/ 7808 h 10000"/>
                <a:gd name="connsiteX150" fmla="*/ 6161 w 10030"/>
                <a:gd name="connsiteY150" fmla="*/ 7895 h 10000"/>
                <a:gd name="connsiteX151" fmla="*/ 6212 w 10030"/>
                <a:gd name="connsiteY151" fmla="*/ 7980 h 10000"/>
                <a:gd name="connsiteX152" fmla="*/ 6259 w 10030"/>
                <a:gd name="connsiteY152" fmla="*/ 8007 h 10000"/>
                <a:gd name="connsiteX153" fmla="*/ 6306 w 10030"/>
                <a:gd name="connsiteY153" fmla="*/ 8007 h 10000"/>
                <a:gd name="connsiteX154" fmla="*/ 6360 w 10030"/>
                <a:gd name="connsiteY154" fmla="*/ 7950 h 10000"/>
                <a:gd name="connsiteX155" fmla="*/ 6314 w 10030"/>
                <a:gd name="connsiteY155" fmla="*/ 7753 h 10000"/>
                <a:gd name="connsiteX156" fmla="*/ 6253 w 10030"/>
                <a:gd name="connsiteY156" fmla="*/ 7566 h 10000"/>
                <a:gd name="connsiteX157" fmla="*/ 6189 w 10030"/>
                <a:gd name="connsiteY157" fmla="*/ 7410 h 10000"/>
                <a:gd name="connsiteX158" fmla="*/ 6112 w 10030"/>
                <a:gd name="connsiteY158" fmla="*/ 7239 h 10000"/>
                <a:gd name="connsiteX159" fmla="*/ 6035 w 10030"/>
                <a:gd name="connsiteY159" fmla="*/ 7095 h 10000"/>
                <a:gd name="connsiteX160" fmla="*/ 5950 w 10030"/>
                <a:gd name="connsiteY160" fmla="*/ 6967 h 10000"/>
                <a:gd name="connsiteX161" fmla="*/ 5866 w 10030"/>
                <a:gd name="connsiteY161" fmla="*/ 6854 h 10000"/>
                <a:gd name="connsiteX162" fmla="*/ 5784 w 10030"/>
                <a:gd name="connsiteY162" fmla="*/ 6753 h 10000"/>
                <a:gd name="connsiteX163" fmla="*/ 5839 w 10030"/>
                <a:gd name="connsiteY163" fmla="*/ 6766 h 10000"/>
                <a:gd name="connsiteX164" fmla="*/ 5895 w 10030"/>
                <a:gd name="connsiteY164" fmla="*/ 6781 h 10000"/>
                <a:gd name="connsiteX165" fmla="*/ 5950 w 10030"/>
                <a:gd name="connsiteY165" fmla="*/ 6811 h 10000"/>
                <a:gd name="connsiteX166" fmla="*/ 6005 w 10030"/>
                <a:gd name="connsiteY166" fmla="*/ 6854 h 10000"/>
                <a:gd name="connsiteX167" fmla="*/ 6064 w 10030"/>
                <a:gd name="connsiteY167" fmla="*/ 6881 h 10000"/>
                <a:gd name="connsiteX168" fmla="*/ 6119 w 10030"/>
                <a:gd name="connsiteY168" fmla="*/ 6925 h 10000"/>
                <a:gd name="connsiteX169" fmla="*/ 6167 w 10030"/>
                <a:gd name="connsiteY169" fmla="*/ 6981 h 10000"/>
                <a:gd name="connsiteX170" fmla="*/ 6218 w 10030"/>
                <a:gd name="connsiteY170" fmla="*/ 7038 h 10000"/>
                <a:gd name="connsiteX171" fmla="*/ 6246 w 10030"/>
                <a:gd name="connsiteY171" fmla="*/ 7053 h 10000"/>
                <a:gd name="connsiteX172" fmla="*/ 6271 w 10030"/>
                <a:gd name="connsiteY172" fmla="*/ 7108 h 10000"/>
                <a:gd name="connsiteX173" fmla="*/ 6301 w 10030"/>
                <a:gd name="connsiteY173" fmla="*/ 7178 h 10000"/>
                <a:gd name="connsiteX174" fmla="*/ 6320 w 10030"/>
                <a:gd name="connsiteY174" fmla="*/ 7225 h 10000"/>
                <a:gd name="connsiteX175" fmla="*/ 6348 w 10030"/>
                <a:gd name="connsiteY175" fmla="*/ 7296 h 10000"/>
                <a:gd name="connsiteX176" fmla="*/ 6375 w 10030"/>
                <a:gd name="connsiteY176" fmla="*/ 7310 h 10000"/>
                <a:gd name="connsiteX177" fmla="*/ 6403 w 10030"/>
                <a:gd name="connsiteY177" fmla="*/ 7296 h 10000"/>
                <a:gd name="connsiteX178" fmla="*/ 6441 w 10030"/>
                <a:gd name="connsiteY178" fmla="*/ 7225 h 10000"/>
                <a:gd name="connsiteX179" fmla="*/ 6393 w 10030"/>
                <a:gd name="connsiteY179" fmla="*/ 7082 h 10000"/>
                <a:gd name="connsiteX180" fmla="*/ 6336 w 10030"/>
                <a:gd name="connsiteY180" fmla="*/ 6967 h 10000"/>
                <a:gd name="connsiteX181" fmla="*/ 6271 w 10030"/>
                <a:gd name="connsiteY181" fmla="*/ 6869 h 10000"/>
                <a:gd name="connsiteX182" fmla="*/ 6212 w 10030"/>
                <a:gd name="connsiteY182" fmla="*/ 6781 h 10000"/>
                <a:gd name="connsiteX183" fmla="*/ 6136 w 10030"/>
                <a:gd name="connsiteY183" fmla="*/ 6711 h 10000"/>
                <a:gd name="connsiteX184" fmla="*/ 6071 w 10030"/>
                <a:gd name="connsiteY184" fmla="*/ 6669 h 10000"/>
                <a:gd name="connsiteX185" fmla="*/ 5995 w 10030"/>
                <a:gd name="connsiteY185" fmla="*/ 6597 h 10000"/>
                <a:gd name="connsiteX186" fmla="*/ 5925 w 10030"/>
                <a:gd name="connsiteY186" fmla="*/ 6551 h 10000"/>
                <a:gd name="connsiteX187" fmla="*/ 5882 w 10030"/>
                <a:gd name="connsiteY187" fmla="*/ 6511 h 10000"/>
                <a:gd name="connsiteX188" fmla="*/ 5834 w 10030"/>
                <a:gd name="connsiteY188" fmla="*/ 6496 h 10000"/>
                <a:gd name="connsiteX189" fmla="*/ 5791 w 10030"/>
                <a:gd name="connsiteY189" fmla="*/ 6496 h 10000"/>
                <a:gd name="connsiteX190" fmla="*/ 5755 w 10030"/>
                <a:gd name="connsiteY190" fmla="*/ 6569 h 10000"/>
                <a:gd name="connsiteX191" fmla="*/ 5755 w 10030"/>
                <a:gd name="connsiteY191" fmla="*/ 6610 h 10000"/>
                <a:gd name="connsiteX192" fmla="*/ 5762 w 10030"/>
                <a:gd name="connsiteY192" fmla="*/ 6669 h 10000"/>
                <a:gd name="connsiteX193" fmla="*/ 5767 w 10030"/>
                <a:gd name="connsiteY193" fmla="*/ 6698 h 10000"/>
                <a:gd name="connsiteX194" fmla="*/ 5784 w 10030"/>
                <a:gd name="connsiteY194" fmla="*/ 6724 h 10000"/>
                <a:gd name="connsiteX195" fmla="*/ 5737 w 10030"/>
                <a:gd name="connsiteY195" fmla="*/ 6766 h 10000"/>
                <a:gd name="connsiteX196" fmla="*/ 5676 w 10030"/>
                <a:gd name="connsiteY196" fmla="*/ 6781 h 10000"/>
                <a:gd name="connsiteX197" fmla="*/ 5636 w 10030"/>
                <a:gd name="connsiteY197" fmla="*/ 6811 h 10000"/>
                <a:gd name="connsiteX198" fmla="*/ 5631 w 10030"/>
                <a:gd name="connsiteY198" fmla="*/ 6941 h 10000"/>
                <a:gd name="connsiteX199" fmla="*/ 5688 w 10030"/>
                <a:gd name="connsiteY199" fmla="*/ 6995 h 10000"/>
                <a:gd name="connsiteX200" fmla="*/ 5743 w 10030"/>
                <a:gd name="connsiteY200" fmla="*/ 7038 h 10000"/>
                <a:gd name="connsiteX201" fmla="*/ 5796 w 10030"/>
                <a:gd name="connsiteY201" fmla="*/ 7095 h 10000"/>
                <a:gd name="connsiteX202" fmla="*/ 5857 w 10030"/>
                <a:gd name="connsiteY202" fmla="*/ 7123 h 10000"/>
                <a:gd name="connsiteX203" fmla="*/ 5906 w 10030"/>
                <a:gd name="connsiteY203" fmla="*/ 7178 h 10000"/>
                <a:gd name="connsiteX204" fmla="*/ 5967 w 10030"/>
                <a:gd name="connsiteY204" fmla="*/ 7239 h 10000"/>
                <a:gd name="connsiteX205" fmla="*/ 6017 w 10030"/>
                <a:gd name="connsiteY205" fmla="*/ 7325 h 10000"/>
                <a:gd name="connsiteX206" fmla="*/ 6064 w 10030"/>
                <a:gd name="connsiteY206" fmla="*/ 7410 h 10000"/>
                <a:gd name="connsiteX207" fmla="*/ 6022 w 10030"/>
                <a:gd name="connsiteY207" fmla="*/ 7423 h 10000"/>
                <a:gd name="connsiteX208" fmla="*/ 5973 w 10030"/>
                <a:gd name="connsiteY208" fmla="*/ 7423 h 10000"/>
                <a:gd name="connsiteX209" fmla="*/ 5931 w 10030"/>
                <a:gd name="connsiteY209" fmla="*/ 7410 h 10000"/>
                <a:gd name="connsiteX210" fmla="*/ 5882 w 10030"/>
                <a:gd name="connsiteY210" fmla="*/ 7367 h 10000"/>
                <a:gd name="connsiteX211" fmla="*/ 5834 w 10030"/>
                <a:gd name="connsiteY211" fmla="*/ 7339 h 10000"/>
                <a:gd name="connsiteX212" fmla="*/ 5784 w 10030"/>
                <a:gd name="connsiteY212" fmla="*/ 7325 h 10000"/>
                <a:gd name="connsiteX213" fmla="*/ 5743 w 10030"/>
                <a:gd name="connsiteY213" fmla="*/ 7353 h 10000"/>
                <a:gd name="connsiteX214" fmla="*/ 5694 w 10030"/>
                <a:gd name="connsiteY214" fmla="*/ 7410 h 10000"/>
                <a:gd name="connsiteX215" fmla="*/ 5712 w 10030"/>
                <a:gd name="connsiteY215" fmla="*/ 7580 h 10000"/>
                <a:gd name="connsiteX216" fmla="*/ 5755 w 10030"/>
                <a:gd name="connsiteY216" fmla="*/ 7738 h 10000"/>
                <a:gd name="connsiteX217" fmla="*/ 5802 w 10030"/>
                <a:gd name="connsiteY217" fmla="*/ 7850 h 10000"/>
                <a:gd name="connsiteX218" fmla="*/ 5866 w 10030"/>
                <a:gd name="connsiteY218" fmla="*/ 7963 h 10000"/>
                <a:gd name="connsiteX219" fmla="*/ 5925 w 10030"/>
                <a:gd name="connsiteY219" fmla="*/ 8078 h 10000"/>
                <a:gd name="connsiteX220" fmla="*/ 5989 w 10030"/>
                <a:gd name="connsiteY220" fmla="*/ 8206 h 10000"/>
                <a:gd name="connsiteX221" fmla="*/ 6035 w 10030"/>
                <a:gd name="connsiteY221" fmla="*/ 8376 h 10000"/>
                <a:gd name="connsiteX222" fmla="*/ 6076 w 10030"/>
                <a:gd name="connsiteY222" fmla="*/ 8547 h 10000"/>
                <a:gd name="connsiteX223" fmla="*/ 5967 w 10030"/>
                <a:gd name="connsiteY223" fmla="*/ 8606 h 10000"/>
                <a:gd name="connsiteX224" fmla="*/ 5845 w 10030"/>
                <a:gd name="connsiteY224" fmla="*/ 8664 h 10000"/>
                <a:gd name="connsiteX225" fmla="*/ 5737 w 10030"/>
                <a:gd name="connsiteY225" fmla="*/ 8750 h 10000"/>
                <a:gd name="connsiteX226" fmla="*/ 5626 w 10030"/>
                <a:gd name="connsiteY226" fmla="*/ 8835 h 10000"/>
                <a:gd name="connsiteX227" fmla="*/ 5514 w 10030"/>
                <a:gd name="connsiteY227" fmla="*/ 8920 h 10000"/>
                <a:gd name="connsiteX228" fmla="*/ 5397 w 10030"/>
                <a:gd name="connsiteY228" fmla="*/ 8977 h 10000"/>
                <a:gd name="connsiteX229" fmla="*/ 5281 w 10030"/>
                <a:gd name="connsiteY229" fmla="*/ 9033 h 10000"/>
                <a:gd name="connsiteX230" fmla="*/ 5170 w 10030"/>
                <a:gd name="connsiteY230" fmla="*/ 9048 h 10000"/>
                <a:gd name="connsiteX231" fmla="*/ 5192 w 10030"/>
                <a:gd name="connsiteY231" fmla="*/ 8693 h 10000"/>
                <a:gd name="connsiteX232" fmla="*/ 5203 w 10030"/>
                <a:gd name="connsiteY232" fmla="*/ 8292 h 10000"/>
                <a:gd name="connsiteX233" fmla="*/ 5192 w 10030"/>
                <a:gd name="connsiteY233" fmla="*/ 7907 h 10000"/>
                <a:gd name="connsiteX234" fmla="*/ 5170 w 10030"/>
                <a:gd name="connsiteY234" fmla="*/ 7551 h 10000"/>
                <a:gd name="connsiteX235" fmla="*/ 5136 w 10030"/>
                <a:gd name="connsiteY235" fmla="*/ 7437 h 10000"/>
                <a:gd name="connsiteX236" fmla="*/ 5107 w 10030"/>
                <a:gd name="connsiteY236" fmla="*/ 7310 h 10000"/>
                <a:gd name="connsiteX237" fmla="*/ 5072 w 10030"/>
                <a:gd name="connsiteY237" fmla="*/ 7194 h 10000"/>
                <a:gd name="connsiteX238" fmla="*/ 5017 w 10030"/>
                <a:gd name="connsiteY238" fmla="*/ 7151 h 10000"/>
                <a:gd name="connsiteX239" fmla="*/ 4960 w 10030"/>
                <a:gd name="connsiteY239" fmla="*/ 7394 h 10000"/>
                <a:gd name="connsiteX240" fmla="*/ 4926 w 10030"/>
                <a:gd name="connsiteY240" fmla="*/ 7639 h 10000"/>
                <a:gd name="connsiteX241" fmla="*/ 4888 w 10030"/>
                <a:gd name="connsiteY241" fmla="*/ 7879 h 10000"/>
                <a:gd name="connsiteX242" fmla="*/ 4825 w 10030"/>
                <a:gd name="connsiteY242" fmla="*/ 8106 h 10000"/>
                <a:gd name="connsiteX243" fmla="*/ 4586 w 10030"/>
                <a:gd name="connsiteY243" fmla="*/ 7151 h 10000"/>
                <a:gd name="connsiteX244" fmla="*/ 4514 w 10030"/>
                <a:gd name="connsiteY244" fmla="*/ 7151 h 10000"/>
                <a:gd name="connsiteX245" fmla="*/ 4514 w 10030"/>
                <a:gd name="connsiteY245" fmla="*/ 7310 h 10000"/>
                <a:gd name="connsiteX246" fmla="*/ 4565 w 10030"/>
                <a:gd name="connsiteY246" fmla="*/ 7480 h 10000"/>
                <a:gd name="connsiteX247" fmla="*/ 4606 w 10030"/>
                <a:gd name="connsiteY247" fmla="*/ 7666 h 10000"/>
                <a:gd name="connsiteX248" fmla="*/ 4639 w 10030"/>
                <a:gd name="connsiteY248" fmla="*/ 7850 h 10000"/>
                <a:gd name="connsiteX249" fmla="*/ 4676 w 10030"/>
                <a:gd name="connsiteY249" fmla="*/ 8050 h 10000"/>
                <a:gd name="connsiteX250" fmla="*/ 4706 w 10030"/>
                <a:gd name="connsiteY250" fmla="*/ 8221 h 10000"/>
                <a:gd name="connsiteX251" fmla="*/ 4738 w 10030"/>
                <a:gd name="connsiteY251" fmla="*/ 8418 h 10000"/>
                <a:gd name="connsiteX252" fmla="*/ 4758 w 10030"/>
                <a:gd name="connsiteY252" fmla="*/ 8635 h 10000"/>
                <a:gd name="connsiteX253" fmla="*/ 4780 w 10030"/>
                <a:gd name="connsiteY253" fmla="*/ 8835 h 10000"/>
                <a:gd name="connsiteX254" fmla="*/ 4833 w 10030"/>
                <a:gd name="connsiteY254" fmla="*/ 8805 h 10000"/>
                <a:gd name="connsiteX255" fmla="*/ 4883 w 10030"/>
                <a:gd name="connsiteY255" fmla="*/ 8723 h 10000"/>
                <a:gd name="connsiteX256" fmla="*/ 4920 w 10030"/>
                <a:gd name="connsiteY256" fmla="*/ 8635 h 10000"/>
                <a:gd name="connsiteX257" fmla="*/ 4954 w 10030"/>
                <a:gd name="connsiteY257" fmla="*/ 8534 h 10000"/>
                <a:gd name="connsiteX258" fmla="*/ 4977 w 10030"/>
                <a:gd name="connsiteY258" fmla="*/ 8418 h 10000"/>
                <a:gd name="connsiteX259" fmla="*/ 5007 w 10030"/>
                <a:gd name="connsiteY259" fmla="*/ 8292 h 10000"/>
                <a:gd name="connsiteX260" fmla="*/ 5026 w 10030"/>
                <a:gd name="connsiteY260" fmla="*/ 8178 h 10000"/>
                <a:gd name="connsiteX261" fmla="*/ 5048 w 10030"/>
                <a:gd name="connsiteY261" fmla="*/ 8066 h 10000"/>
                <a:gd name="connsiteX262" fmla="*/ 5072 w 10030"/>
                <a:gd name="connsiteY262" fmla="*/ 8178 h 10000"/>
                <a:gd name="connsiteX263" fmla="*/ 5061 w 10030"/>
                <a:gd name="connsiteY263" fmla="*/ 8432 h 10000"/>
                <a:gd name="connsiteX264" fmla="*/ 5032 w 10030"/>
                <a:gd name="connsiteY264" fmla="*/ 8705 h 10000"/>
                <a:gd name="connsiteX265" fmla="*/ 5007 w 10030"/>
                <a:gd name="connsiteY265" fmla="*/ 8948 h 10000"/>
                <a:gd name="connsiteX266" fmla="*/ 4960 w 10030"/>
                <a:gd name="connsiteY266" fmla="*/ 9205 h 10000"/>
                <a:gd name="connsiteX267" fmla="*/ 4920 w 10030"/>
                <a:gd name="connsiteY267" fmla="*/ 9459 h 10000"/>
                <a:gd name="connsiteX268" fmla="*/ 4878 w 10030"/>
                <a:gd name="connsiteY268" fmla="*/ 9703 h 10000"/>
                <a:gd name="connsiteX269" fmla="*/ 5096 w 10030"/>
                <a:gd name="connsiteY269" fmla="*/ 9861 h 10000"/>
                <a:gd name="connsiteX270" fmla="*/ 5113 w 10030"/>
                <a:gd name="connsiteY270" fmla="*/ 9673 h 10000"/>
                <a:gd name="connsiteX271" fmla="*/ 5136 w 10030"/>
                <a:gd name="connsiteY271" fmla="*/ 9516 h 10000"/>
                <a:gd name="connsiteX272" fmla="*/ 5262 w 10030"/>
                <a:gd name="connsiteY272" fmla="*/ 9474 h 10000"/>
                <a:gd name="connsiteX273" fmla="*/ 5397 w 10030"/>
                <a:gd name="connsiteY273" fmla="*/ 9389 h 10000"/>
                <a:gd name="connsiteX274" fmla="*/ 5530 w 10030"/>
                <a:gd name="connsiteY274" fmla="*/ 9304 h 10000"/>
                <a:gd name="connsiteX275" fmla="*/ 5664 w 10030"/>
                <a:gd name="connsiteY275" fmla="*/ 9233 h 10000"/>
                <a:gd name="connsiteX276" fmla="*/ 5796 w 10030"/>
                <a:gd name="connsiteY276" fmla="*/ 9148 h 10000"/>
                <a:gd name="connsiteX277" fmla="*/ 5925 w 10030"/>
                <a:gd name="connsiteY277" fmla="*/ 9063 h 10000"/>
                <a:gd name="connsiteX278" fmla="*/ 6059 w 10030"/>
                <a:gd name="connsiteY278" fmla="*/ 8977 h 10000"/>
                <a:gd name="connsiteX279" fmla="*/ 6189 w 10030"/>
                <a:gd name="connsiteY279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7317 w 10030"/>
                <a:gd name="connsiteY15" fmla="*/ 4161 h 10000"/>
                <a:gd name="connsiteX16" fmla="*/ 9643 w 10030"/>
                <a:gd name="connsiteY16" fmla="*/ 3765 h 10000"/>
                <a:gd name="connsiteX17" fmla="*/ 9827 w 10030"/>
                <a:gd name="connsiteY17" fmla="*/ 3778 h 10000"/>
                <a:gd name="connsiteX18" fmla="*/ 10000 w 10030"/>
                <a:gd name="connsiteY18" fmla="*/ 3703 h 10000"/>
                <a:gd name="connsiteX19" fmla="*/ 9134 w 10030"/>
                <a:gd name="connsiteY19" fmla="*/ 2763 h 10000"/>
                <a:gd name="connsiteX20" fmla="*/ 9011 w 10030"/>
                <a:gd name="connsiteY20" fmla="*/ 2593 h 10000"/>
                <a:gd name="connsiteX21" fmla="*/ 8959 w 10030"/>
                <a:gd name="connsiteY21" fmla="*/ 2478 h 10000"/>
                <a:gd name="connsiteX22" fmla="*/ 8913 w 10030"/>
                <a:gd name="connsiteY22" fmla="*/ 2351 h 10000"/>
                <a:gd name="connsiteX23" fmla="*/ 8936 w 10030"/>
                <a:gd name="connsiteY23" fmla="*/ 2295 h 10000"/>
                <a:gd name="connsiteX24" fmla="*/ 8954 w 10030"/>
                <a:gd name="connsiteY24" fmla="*/ 2238 h 10000"/>
                <a:gd name="connsiteX25" fmla="*/ 8973 w 10030"/>
                <a:gd name="connsiteY25" fmla="*/ 2168 h 10000"/>
                <a:gd name="connsiteX26" fmla="*/ 8990 w 10030"/>
                <a:gd name="connsiteY26" fmla="*/ 2112 h 10000"/>
                <a:gd name="connsiteX27" fmla="*/ 9040 w 10030"/>
                <a:gd name="connsiteY27" fmla="*/ 1753 h 10000"/>
                <a:gd name="connsiteX28" fmla="*/ 9059 w 10030"/>
                <a:gd name="connsiteY28" fmla="*/ 1397 h 10000"/>
                <a:gd name="connsiteX29" fmla="*/ 9059 w 10030"/>
                <a:gd name="connsiteY29" fmla="*/ 1042 h 10000"/>
                <a:gd name="connsiteX30" fmla="*/ 9048 w 10030"/>
                <a:gd name="connsiteY30" fmla="*/ 685 h 10000"/>
                <a:gd name="connsiteX31" fmla="*/ 9011 w 10030"/>
                <a:gd name="connsiteY31" fmla="*/ 330 h 10000"/>
                <a:gd name="connsiteX32" fmla="*/ 8954 w 10030"/>
                <a:gd name="connsiteY32" fmla="*/ 0 h 10000"/>
                <a:gd name="connsiteX33" fmla="*/ 8436 w 10030"/>
                <a:gd name="connsiteY33" fmla="*/ 1925 h 10000"/>
                <a:gd name="connsiteX34" fmla="*/ 8293 w 10030"/>
                <a:gd name="connsiteY34" fmla="*/ 1955 h 10000"/>
                <a:gd name="connsiteX35" fmla="*/ 8161 w 10030"/>
                <a:gd name="connsiteY35" fmla="*/ 2025 h 10000"/>
                <a:gd name="connsiteX36" fmla="*/ 8029 w 10030"/>
                <a:gd name="connsiteY36" fmla="*/ 2112 h 10000"/>
                <a:gd name="connsiteX37" fmla="*/ 7902 w 10030"/>
                <a:gd name="connsiteY37" fmla="*/ 2195 h 10000"/>
                <a:gd name="connsiteX38" fmla="*/ 7778 w 10030"/>
                <a:gd name="connsiteY38" fmla="*/ 2337 h 10000"/>
                <a:gd name="connsiteX39" fmla="*/ 6514 w 10030"/>
                <a:gd name="connsiteY39" fmla="*/ 6569 h 10000"/>
                <a:gd name="connsiteX40" fmla="*/ 6388 w 10030"/>
                <a:gd name="connsiteY40" fmla="*/ 6439 h 10000"/>
                <a:gd name="connsiteX41" fmla="*/ 6281 w 10030"/>
                <a:gd name="connsiteY41" fmla="*/ 6371 h 10000"/>
                <a:gd name="connsiteX42" fmla="*/ 6189 w 10030"/>
                <a:gd name="connsiteY42" fmla="*/ 6284 h 10000"/>
                <a:gd name="connsiteX43" fmla="*/ 6088 w 10030"/>
                <a:gd name="connsiteY43" fmla="*/ 6185 h 10000"/>
                <a:gd name="connsiteX44" fmla="*/ 6000 w 10030"/>
                <a:gd name="connsiteY44" fmla="*/ 6100 h 10000"/>
                <a:gd name="connsiteX45" fmla="*/ 5937 w 10030"/>
                <a:gd name="connsiteY45" fmla="*/ 6000 h 10000"/>
                <a:gd name="connsiteX46" fmla="*/ 5906 w 10030"/>
                <a:gd name="connsiteY46" fmla="*/ 5886 h 10000"/>
                <a:gd name="connsiteX47" fmla="*/ 5784 w 10030"/>
                <a:gd name="connsiteY47" fmla="*/ 5928 h 10000"/>
                <a:gd name="connsiteX48" fmla="*/ 5586 w 10030"/>
                <a:gd name="connsiteY48" fmla="*/ 6013 h 10000"/>
                <a:gd name="connsiteX49" fmla="*/ 5338 w 10030"/>
                <a:gd name="connsiteY49" fmla="*/ 6100 h 10000"/>
                <a:gd name="connsiteX50" fmla="*/ 5042 w 10030"/>
                <a:gd name="connsiteY50" fmla="*/ 6226 h 10000"/>
                <a:gd name="connsiteX51" fmla="*/ 4700 w 10030"/>
                <a:gd name="connsiteY51" fmla="*/ 6355 h 10000"/>
                <a:gd name="connsiteX52" fmla="*/ 4336 w 10030"/>
                <a:gd name="connsiteY52" fmla="*/ 6483 h 10000"/>
                <a:gd name="connsiteX53" fmla="*/ 3961 w 10030"/>
                <a:gd name="connsiteY53" fmla="*/ 6637 h 10000"/>
                <a:gd name="connsiteX54" fmla="*/ 3579 w 10030"/>
                <a:gd name="connsiteY54" fmla="*/ 6781 h 10000"/>
                <a:gd name="connsiteX55" fmla="*/ 3201 w 10030"/>
                <a:gd name="connsiteY55" fmla="*/ 6925 h 10000"/>
                <a:gd name="connsiteX56" fmla="*/ 2849 w 10030"/>
                <a:gd name="connsiteY56" fmla="*/ 7082 h 10000"/>
                <a:gd name="connsiteX57" fmla="*/ 2515 w 10030"/>
                <a:gd name="connsiteY57" fmla="*/ 7208 h 10000"/>
                <a:gd name="connsiteX58" fmla="*/ 2211 w 10030"/>
                <a:gd name="connsiteY58" fmla="*/ 7325 h 10000"/>
                <a:gd name="connsiteX59" fmla="*/ 1964 w 10030"/>
                <a:gd name="connsiteY59" fmla="*/ 7423 h 10000"/>
                <a:gd name="connsiteX60" fmla="*/ 1773 w 10030"/>
                <a:gd name="connsiteY60" fmla="*/ 7480 h 10000"/>
                <a:gd name="connsiteX61" fmla="*/ 1646 w 10030"/>
                <a:gd name="connsiteY61" fmla="*/ 7538 h 10000"/>
                <a:gd name="connsiteX62" fmla="*/ 1607 w 10030"/>
                <a:gd name="connsiteY62" fmla="*/ 7551 h 10000"/>
                <a:gd name="connsiteX63" fmla="*/ 1507 w 10030"/>
                <a:gd name="connsiteY63" fmla="*/ 7480 h 10000"/>
                <a:gd name="connsiteX64" fmla="*/ 1410 w 10030"/>
                <a:gd name="connsiteY64" fmla="*/ 7410 h 10000"/>
                <a:gd name="connsiteX65" fmla="*/ 1324 w 10030"/>
                <a:gd name="connsiteY65" fmla="*/ 7339 h 10000"/>
                <a:gd name="connsiteX66" fmla="*/ 1225 w 10030"/>
                <a:gd name="connsiteY66" fmla="*/ 7254 h 10000"/>
                <a:gd name="connsiteX67" fmla="*/ 1127 w 10030"/>
                <a:gd name="connsiteY67" fmla="*/ 7178 h 10000"/>
                <a:gd name="connsiteX68" fmla="*/ 1028 w 10030"/>
                <a:gd name="connsiteY68" fmla="*/ 7095 h 10000"/>
                <a:gd name="connsiteX69" fmla="*/ 938 w 10030"/>
                <a:gd name="connsiteY69" fmla="*/ 7024 h 10000"/>
                <a:gd name="connsiteX70" fmla="*/ 844 w 10030"/>
                <a:gd name="connsiteY70" fmla="*/ 6941 h 10000"/>
                <a:gd name="connsiteX71" fmla="*/ 746 w 10030"/>
                <a:gd name="connsiteY71" fmla="*/ 6869 h 10000"/>
                <a:gd name="connsiteX72" fmla="*/ 646 w 10030"/>
                <a:gd name="connsiteY72" fmla="*/ 6798 h 10000"/>
                <a:gd name="connsiteX73" fmla="*/ 556 w 10030"/>
                <a:gd name="connsiteY73" fmla="*/ 6711 h 10000"/>
                <a:gd name="connsiteX74" fmla="*/ 456 w 10030"/>
                <a:gd name="connsiteY74" fmla="*/ 6653 h 10000"/>
                <a:gd name="connsiteX75" fmla="*/ 359 w 10030"/>
                <a:gd name="connsiteY75" fmla="*/ 6582 h 10000"/>
                <a:gd name="connsiteX76" fmla="*/ 262 w 10030"/>
                <a:gd name="connsiteY76" fmla="*/ 6511 h 10000"/>
                <a:gd name="connsiteX77" fmla="*/ 162 w 10030"/>
                <a:gd name="connsiteY77" fmla="*/ 6455 h 10000"/>
                <a:gd name="connsiteX78" fmla="*/ 65 w 10030"/>
                <a:gd name="connsiteY78" fmla="*/ 6385 h 10000"/>
                <a:gd name="connsiteX79" fmla="*/ 0 w 10030"/>
                <a:gd name="connsiteY79" fmla="*/ 6551 h 10000"/>
                <a:gd name="connsiteX80" fmla="*/ 15 w 10030"/>
                <a:gd name="connsiteY80" fmla="*/ 6582 h 10000"/>
                <a:gd name="connsiteX81" fmla="*/ 56 w 10030"/>
                <a:gd name="connsiteY81" fmla="*/ 6637 h 10000"/>
                <a:gd name="connsiteX82" fmla="*/ 126 w 10030"/>
                <a:gd name="connsiteY82" fmla="*/ 6698 h 10000"/>
                <a:gd name="connsiteX83" fmla="*/ 211 w 10030"/>
                <a:gd name="connsiteY83" fmla="*/ 6781 h 10000"/>
                <a:gd name="connsiteX84" fmla="*/ 316 w 10030"/>
                <a:gd name="connsiteY84" fmla="*/ 6869 h 10000"/>
                <a:gd name="connsiteX85" fmla="*/ 433 w 10030"/>
                <a:gd name="connsiteY85" fmla="*/ 6967 h 10000"/>
                <a:gd name="connsiteX86" fmla="*/ 543 w 10030"/>
                <a:gd name="connsiteY86" fmla="*/ 7082 h 10000"/>
                <a:gd name="connsiteX87" fmla="*/ 664 w 10030"/>
                <a:gd name="connsiteY87" fmla="*/ 7178 h 10000"/>
                <a:gd name="connsiteX88" fmla="*/ 787 w 10030"/>
                <a:gd name="connsiteY88" fmla="*/ 7296 h 10000"/>
                <a:gd name="connsiteX89" fmla="*/ 899 w 10030"/>
                <a:gd name="connsiteY89" fmla="*/ 7394 h 10000"/>
                <a:gd name="connsiteX90" fmla="*/ 1017 w 10030"/>
                <a:gd name="connsiteY90" fmla="*/ 7480 h 10000"/>
                <a:gd name="connsiteX91" fmla="*/ 1114 w 10030"/>
                <a:gd name="connsiteY91" fmla="*/ 7566 h 10000"/>
                <a:gd name="connsiteX92" fmla="*/ 1192 w 10030"/>
                <a:gd name="connsiteY92" fmla="*/ 7653 h 10000"/>
                <a:gd name="connsiteX93" fmla="*/ 1258 w 10030"/>
                <a:gd name="connsiteY93" fmla="*/ 7694 h 10000"/>
                <a:gd name="connsiteX94" fmla="*/ 1305 w 10030"/>
                <a:gd name="connsiteY94" fmla="*/ 7738 h 10000"/>
                <a:gd name="connsiteX95" fmla="*/ 1318 w 10030"/>
                <a:gd name="connsiteY95" fmla="*/ 7753 h 10000"/>
                <a:gd name="connsiteX96" fmla="*/ 1310 w 10030"/>
                <a:gd name="connsiteY96" fmla="*/ 7753 h 10000"/>
                <a:gd name="connsiteX97" fmla="*/ 1284 w 10030"/>
                <a:gd name="connsiteY97" fmla="*/ 7766 h 10000"/>
                <a:gd name="connsiteX98" fmla="*/ 1258 w 10030"/>
                <a:gd name="connsiteY98" fmla="*/ 7795 h 10000"/>
                <a:gd name="connsiteX99" fmla="*/ 1225 w 10030"/>
                <a:gd name="connsiteY99" fmla="*/ 7836 h 10000"/>
                <a:gd name="connsiteX100" fmla="*/ 1181 w 10030"/>
                <a:gd name="connsiteY100" fmla="*/ 7865 h 10000"/>
                <a:gd name="connsiteX101" fmla="*/ 1144 w 10030"/>
                <a:gd name="connsiteY101" fmla="*/ 7907 h 10000"/>
                <a:gd name="connsiteX102" fmla="*/ 1114 w 10030"/>
                <a:gd name="connsiteY102" fmla="*/ 7950 h 10000"/>
                <a:gd name="connsiteX103" fmla="*/ 1083 w 10030"/>
                <a:gd name="connsiteY103" fmla="*/ 7993 h 10000"/>
                <a:gd name="connsiteX104" fmla="*/ 2973 w 10030"/>
                <a:gd name="connsiteY104" fmla="*/ 9944 h 10000"/>
                <a:gd name="connsiteX105" fmla="*/ 3014 w 10030"/>
                <a:gd name="connsiteY105" fmla="*/ 9987 h 10000"/>
                <a:gd name="connsiteX106" fmla="*/ 3042 w 10030"/>
                <a:gd name="connsiteY106" fmla="*/ 10000 h 10000"/>
                <a:gd name="connsiteX107" fmla="*/ 3075 w 10030"/>
                <a:gd name="connsiteY107" fmla="*/ 10000 h 10000"/>
                <a:gd name="connsiteX108" fmla="*/ 3114 w 10030"/>
                <a:gd name="connsiteY108" fmla="*/ 9928 h 10000"/>
                <a:gd name="connsiteX109" fmla="*/ 1491 w 10030"/>
                <a:gd name="connsiteY109" fmla="*/ 8106 h 10000"/>
                <a:gd name="connsiteX110" fmla="*/ 1601 w 10030"/>
                <a:gd name="connsiteY110" fmla="*/ 8050 h 10000"/>
                <a:gd name="connsiteX111" fmla="*/ 1788 w 10030"/>
                <a:gd name="connsiteY111" fmla="*/ 7963 h 10000"/>
                <a:gd name="connsiteX112" fmla="*/ 2036 w 10030"/>
                <a:gd name="connsiteY112" fmla="*/ 7836 h 10000"/>
                <a:gd name="connsiteX113" fmla="*/ 2334 w 10030"/>
                <a:gd name="connsiteY113" fmla="*/ 7694 h 10000"/>
                <a:gd name="connsiteX114" fmla="*/ 2672 w 10030"/>
                <a:gd name="connsiteY114" fmla="*/ 7551 h 10000"/>
                <a:gd name="connsiteX115" fmla="*/ 3042 w 10030"/>
                <a:gd name="connsiteY115" fmla="*/ 7394 h 10000"/>
                <a:gd name="connsiteX116" fmla="*/ 3435 w 10030"/>
                <a:gd name="connsiteY116" fmla="*/ 7208 h 10000"/>
                <a:gd name="connsiteX117" fmla="*/ 3822 w 10030"/>
                <a:gd name="connsiteY117" fmla="*/ 7038 h 10000"/>
                <a:gd name="connsiteX118" fmla="*/ 4216 w 10030"/>
                <a:gd name="connsiteY118" fmla="*/ 6881 h 10000"/>
                <a:gd name="connsiteX119" fmla="*/ 4586 w 10030"/>
                <a:gd name="connsiteY119" fmla="*/ 6711 h 10000"/>
                <a:gd name="connsiteX120" fmla="*/ 4932 w 10030"/>
                <a:gd name="connsiteY120" fmla="*/ 6569 h 10000"/>
                <a:gd name="connsiteX121" fmla="*/ 5241 w 10030"/>
                <a:gd name="connsiteY121" fmla="*/ 6426 h 10000"/>
                <a:gd name="connsiteX122" fmla="*/ 5508 w 10030"/>
                <a:gd name="connsiteY122" fmla="*/ 6326 h 10000"/>
                <a:gd name="connsiteX123" fmla="*/ 5701 w 10030"/>
                <a:gd name="connsiteY123" fmla="*/ 6226 h 10000"/>
                <a:gd name="connsiteX124" fmla="*/ 5834 w 10030"/>
                <a:gd name="connsiteY124" fmla="*/ 6170 h 10000"/>
                <a:gd name="connsiteX125" fmla="*/ 5876 w 10030"/>
                <a:gd name="connsiteY125" fmla="*/ 6158 h 10000"/>
                <a:gd name="connsiteX126" fmla="*/ 5950 w 10030"/>
                <a:gd name="connsiteY126" fmla="*/ 6255 h 10000"/>
                <a:gd name="connsiteX127" fmla="*/ 6027 w 10030"/>
                <a:gd name="connsiteY127" fmla="*/ 6355 h 10000"/>
                <a:gd name="connsiteX128" fmla="*/ 6112 w 10030"/>
                <a:gd name="connsiteY128" fmla="*/ 6455 h 10000"/>
                <a:gd name="connsiteX129" fmla="*/ 6199 w 10030"/>
                <a:gd name="connsiteY129" fmla="*/ 6569 h 10000"/>
                <a:gd name="connsiteX130" fmla="*/ 6271 w 10030"/>
                <a:gd name="connsiteY130" fmla="*/ 6683 h 10000"/>
                <a:gd name="connsiteX131" fmla="*/ 6348 w 10030"/>
                <a:gd name="connsiteY131" fmla="*/ 6798 h 10000"/>
                <a:gd name="connsiteX132" fmla="*/ 6421 w 10030"/>
                <a:gd name="connsiteY132" fmla="*/ 6910 h 10000"/>
                <a:gd name="connsiteX133" fmla="*/ 6497 w 10030"/>
                <a:gd name="connsiteY133" fmla="*/ 7038 h 10000"/>
                <a:gd name="connsiteX134" fmla="*/ 6492 w 10030"/>
                <a:gd name="connsiteY134" fmla="*/ 7464 h 10000"/>
                <a:gd name="connsiteX135" fmla="*/ 6460 w 10030"/>
                <a:gd name="connsiteY135" fmla="*/ 7865 h 10000"/>
                <a:gd name="connsiteX136" fmla="*/ 6421 w 10030"/>
                <a:gd name="connsiteY136" fmla="*/ 8279 h 10000"/>
                <a:gd name="connsiteX137" fmla="*/ 6388 w 10030"/>
                <a:gd name="connsiteY137" fmla="*/ 8649 h 10000"/>
                <a:gd name="connsiteX138" fmla="*/ 6336 w 10030"/>
                <a:gd name="connsiteY138" fmla="*/ 8519 h 10000"/>
                <a:gd name="connsiteX139" fmla="*/ 6281 w 10030"/>
                <a:gd name="connsiteY139" fmla="*/ 8391 h 10000"/>
                <a:gd name="connsiteX140" fmla="*/ 6234 w 10030"/>
                <a:gd name="connsiteY140" fmla="*/ 8263 h 10000"/>
                <a:gd name="connsiteX141" fmla="*/ 6189 w 10030"/>
                <a:gd name="connsiteY141" fmla="*/ 8146 h 10000"/>
                <a:gd name="connsiteX142" fmla="*/ 6136 w 10030"/>
                <a:gd name="connsiteY142" fmla="*/ 8020 h 10000"/>
                <a:gd name="connsiteX143" fmla="*/ 6088 w 10030"/>
                <a:gd name="connsiteY143" fmla="*/ 7907 h 10000"/>
                <a:gd name="connsiteX144" fmla="*/ 6035 w 10030"/>
                <a:gd name="connsiteY144" fmla="*/ 7795 h 10000"/>
                <a:gd name="connsiteX145" fmla="*/ 5973 w 10030"/>
                <a:gd name="connsiteY145" fmla="*/ 7694 h 10000"/>
                <a:gd name="connsiteX146" fmla="*/ 6022 w 10030"/>
                <a:gd name="connsiteY146" fmla="*/ 7694 h 10000"/>
                <a:gd name="connsiteX147" fmla="*/ 6071 w 10030"/>
                <a:gd name="connsiteY147" fmla="*/ 7738 h 10000"/>
                <a:gd name="connsiteX148" fmla="*/ 6119 w 10030"/>
                <a:gd name="connsiteY148" fmla="*/ 7808 h 10000"/>
                <a:gd name="connsiteX149" fmla="*/ 6161 w 10030"/>
                <a:gd name="connsiteY149" fmla="*/ 7895 h 10000"/>
                <a:gd name="connsiteX150" fmla="*/ 6212 w 10030"/>
                <a:gd name="connsiteY150" fmla="*/ 7980 h 10000"/>
                <a:gd name="connsiteX151" fmla="*/ 6259 w 10030"/>
                <a:gd name="connsiteY151" fmla="*/ 8007 h 10000"/>
                <a:gd name="connsiteX152" fmla="*/ 6306 w 10030"/>
                <a:gd name="connsiteY152" fmla="*/ 8007 h 10000"/>
                <a:gd name="connsiteX153" fmla="*/ 6360 w 10030"/>
                <a:gd name="connsiteY153" fmla="*/ 7950 h 10000"/>
                <a:gd name="connsiteX154" fmla="*/ 6314 w 10030"/>
                <a:gd name="connsiteY154" fmla="*/ 7753 h 10000"/>
                <a:gd name="connsiteX155" fmla="*/ 6253 w 10030"/>
                <a:gd name="connsiteY155" fmla="*/ 7566 h 10000"/>
                <a:gd name="connsiteX156" fmla="*/ 6189 w 10030"/>
                <a:gd name="connsiteY156" fmla="*/ 7410 h 10000"/>
                <a:gd name="connsiteX157" fmla="*/ 6112 w 10030"/>
                <a:gd name="connsiteY157" fmla="*/ 7239 h 10000"/>
                <a:gd name="connsiteX158" fmla="*/ 6035 w 10030"/>
                <a:gd name="connsiteY158" fmla="*/ 7095 h 10000"/>
                <a:gd name="connsiteX159" fmla="*/ 5950 w 10030"/>
                <a:gd name="connsiteY159" fmla="*/ 6967 h 10000"/>
                <a:gd name="connsiteX160" fmla="*/ 5866 w 10030"/>
                <a:gd name="connsiteY160" fmla="*/ 6854 h 10000"/>
                <a:gd name="connsiteX161" fmla="*/ 5784 w 10030"/>
                <a:gd name="connsiteY161" fmla="*/ 6753 h 10000"/>
                <a:gd name="connsiteX162" fmla="*/ 5839 w 10030"/>
                <a:gd name="connsiteY162" fmla="*/ 6766 h 10000"/>
                <a:gd name="connsiteX163" fmla="*/ 5895 w 10030"/>
                <a:gd name="connsiteY163" fmla="*/ 6781 h 10000"/>
                <a:gd name="connsiteX164" fmla="*/ 5950 w 10030"/>
                <a:gd name="connsiteY164" fmla="*/ 6811 h 10000"/>
                <a:gd name="connsiteX165" fmla="*/ 6005 w 10030"/>
                <a:gd name="connsiteY165" fmla="*/ 6854 h 10000"/>
                <a:gd name="connsiteX166" fmla="*/ 6064 w 10030"/>
                <a:gd name="connsiteY166" fmla="*/ 6881 h 10000"/>
                <a:gd name="connsiteX167" fmla="*/ 6119 w 10030"/>
                <a:gd name="connsiteY167" fmla="*/ 6925 h 10000"/>
                <a:gd name="connsiteX168" fmla="*/ 6167 w 10030"/>
                <a:gd name="connsiteY168" fmla="*/ 6981 h 10000"/>
                <a:gd name="connsiteX169" fmla="*/ 6218 w 10030"/>
                <a:gd name="connsiteY169" fmla="*/ 7038 h 10000"/>
                <a:gd name="connsiteX170" fmla="*/ 6246 w 10030"/>
                <a:gd name="connsiteY170" fmla="*/ 7053 h 10000"/>
                <a:gd name="connsiteX171" fmla="*/ 6271 w 10030"/>
                <a:gd name="connsiteY171" fmla="*/ 7108 h 10000"/>
                <a:gd name="connsiteX172" fmla="*/ 6301 w 10030"/>
                <a:gd name="connsiteY172" fmla="*/ 7178 h 10000"/>
                <a:gd name="connsiteX173" fmla="*/ 6320 w 10030"/>
                <a:gd name="connsiteY173" fmla="*/ 7225 h 10000"/>
                <a:gd name="connsiteX174" fmla="*/ 6348 w 10030"/>
                <a:gd name="connsiteY174" fmla="*/ 7296 h 10000"/>
                <a:gd name="connsiteX175" fmla="*/ 6375 w 10030"/>
                <a:gd name="connsiteY175" fmla="*/ 7310 h 10000"/>
                <a:gd name="connsiteX176" fmla="*/ 6403 w 10030"/>
                <a:gd name="connsiteY176" fmla="*/ 7296 h 10000"/>
                <a:gd name="connsiteX177" fmla="*/ 6441 w 10030"/>
                <a:gd name="connsiteY177" fmla="*/ 7225 h 10000"/>
                <a:gd name="connsiteX178" fmla="*/ 6393 w 10030"/>
                <a:gd name="connsiteY178" fmla="*/ 7082 h 10000"/>
                <a:gd name="connsiteX179" fmla="*/ 6336 w 10030"/>
                <a:gd name="connsiteY179" fmla="*/ 6967 h 10000"/>
                <a:gd name="connsiteX180" fmla="*/ 6271 w 10030"/>
                <a:gd name="connsiteY180" fmla="*/ 6869 h 10000"/>
                <a:gd name="connsiteX181" fmla="*/ 6212 w 10030"/>
                <a:gd name="connsiteY181" fmla="*/ 6781 h 10000"/>
                <a:gd name="connsiteX182" fmla="*/ 6136 w 10030"/>
                <a:gd name="connsiteY182" fmla="*/ 6711 h 10000"/>
                <a:gd name="connsiteX183" fmla="*/ 6071 w 10030"/>
                <a:gd name="connsiteY183" fmla="*/ 6669 h 10000"/>
                <a:gd name="connsiteX184" fmla="*/ 5995 w 10030"/>
                <a:gd name="connsiteY184" fmla="*/ 6597 h 10000"/>
                <a:gd name="connsiteX185" fmla="*/ 5925 w 10030"/>
                <a:gd name="connsiteY185" fmla="*/ 6551 h 10000"/>
                <a:gd name="connsiteX186" fmla="*/ 5882 w 10030"/>
                <a:gd name="connsiteY186" fmla="*/ 6511 h 10000"/>
                <a:gd name="connsiteX187" fmla="*/ 5834 w 10030"/>
                <a:gd name="connsiteY187" fmla="*/ 6496 h 10000"/>
                <a:gd name="connsiteX188" fmla="*/ 5791 w 10030"/>
                <a:gd name="connsiteY188" fmla="*/ 6496 h 10000"/>
                <a:gd name="connsiteX189" fmla="*/ 5755 w 10030"/>
                <a:gd name="connsiteY189" fmla="*/ 6569 h 10000"/>
                <a:gd name="connsiteX190" fmla="*/ 5755 w 10030"/>
                <a:gd name="connsiteY190" fmla="*/ 6610 h 10000"/>
                <a:gd name="connsiteX191" fmla="*/ 5762 w 10030"/>
                <a:gd name="connsiteY191" fmla="*/ 6669 h 10000"/>
                <a:gd name="connsiteX192" fmla="*/ 5767 w 10030"/>
                <a:gd name="connsiteY192" fmla="*/ 6698 h 10000"/>
                <a:gd name="connsiteX193" fmla="*/ 5784 w 10030"/>
                <a:gd name="connsiteY193" fmla="*/ 6724 h 10000"/>
                <a:gd name="connsiteX194" fmla="*/ 5737 w 10030"/>
                <a:gd name="connsiteY194" fmla="*/ 6766 h 10000"/>
                <a:gd name="connsiteX195" fmla="*/ 5676 w 10030"/>
                <a:gd name="connsiteY195" fmla="*/ 6781 h 10000"/>
                <a:gd name="connsiteX196" fmla="*/ 5636 w 10030"/>
                <a:gd name="connsiteY196" fmla="*/ 6811 h 10000"/>
                <a:gd name="connsiteX197" fmla="*/ 5631 w 10030"/>
                <a:gd name="connsiteY197" fmla="*/ 6941 h 10000"/>
                <a:gd name="connsiteX198" fmla="*/ 5688 w 10030"/>
                <a:gd name="connsiteY198" fmla="*/ 6995 h 10000"/>
                <a:gd name="connsiteX199" fmla="*/ 5743 w 10030"/>
                <a:gd name="connsiteY199" fmla="*/ 7038 h 10000"/>
                <a:gd name="connsiteX200" fmla="*/ 5796 w 10030"/>
                <a:gd name="connsiteY200" fmla="*/ 7095 h 10000"/>
                <a:gd name="connsiteX201" fmla="*/ 5857 w 10030"/>
                <a:gd name="connsiteY201" fmla="*/ 7123 h 10000"/>
                <a:gd name="connsiteX202" fmla="*/ 5906 w 10030"/>
                <a:gd name="connsiteY202" fmla="*/ 7178 h 10000"/>
                <a:gd name="connsiteX203" fmla="*/ 5967 w 10030"/>
                <a:gd name="connsiteY203" fmla="*/ 7239 h 10000"/>
                <a:gd name="connsiteX204" fmla="*/ 6017 w 10030"/>
                <a:gd name="connsiteY204" fmla="*/ 7325 h 10000"/>
                <a:gd name="connsiteX205" fmla="*/ 6064 w 10030"/>
                <a:gd name="connsiteY205" fmla="*/ 7410 h 10000"/>
                <a:gd name="connsiteX206" fmla="*/ 6022 w 10030"/>
                <a:gd name="connsiteY206" fmla="*/ 7423 h 10000"/>
                <a:gd name="connsiteX207" fmla="*/ 5973 w 10030"/>
                <a:gd name="connsiteY207" fmla="*/ 7423 h 10000"/>
                <a:gd name="connsiteX208" fmla="*/ 5931 w 10030"/>
                <a:gd name="connsiteY208" fmla="*/ 7410 h 10000"/>
                <a:gd name="connsiteX209" fmla="*/ 5882 w 10030"/>
                <a:gd name="connsiteY209" fmla="*/ 7367 h 10000"/>
                <a:gd name="connsiteX210" fmla="*/ 5834 w 10030"/>
                <a:gd name="connsiteY210" fmla="*/ 7339 h 10000"/>
                <a:gd name="connsiteX211" fmla="*/ 5784 w 10030"/>
                <a:gd name="connsiteY211" fmla="*/ 7325 h 10000"/>
                <a:gd name="connsiteX212" fmla="*/ 5743 w 10030"/>
                <a:gd name="connsiteY212" fmla="*/ 7353 h 10000"/>
                <a:gd name="connsiteX213" fmla="*/ 5694 w 10030"/>
                <a:gd name="connsiteY213" fmla="*/ 7410 h 10000"/>
                <a:gd name="connsiteX214" fmla="*/ 5712 w 10030"/>
                <a:gd name="connsiteY214" fmla="*/ 7580 h 10000"/>
                <a:gd name="connsiteX215" fmla="*/ 5755 w 10030"/>
                <a:gd name="connsiteY215" fmla="*/ 7738 h 10000"/>
                <a:gd name="connsiteX216" fmla="*/ 5802 w 10030"/>
                <a:gd name="connsiteY216" fmla="*/ 7850 h 10000"/>
                <a:gd name="connsiteX217" fmla="*/ 5866 w 10030"/>
                <a:gd name="connsiteY217" fmla="*/ 7963 h 10000"/>
                <a:gd name="connsiteX218" fmla="*/ 5925 w 10030"/>
                <a:gd name="connsiteY218" fmla="*/ 8078 h 10000"/>
                <a:gd name="connsiteX219" fmla="*/ 5989 w 10030"/>
                <a:gd name="connsiteY219" fmla="*/ 8206 h 10000"/>
                <a:gd name="connsiteX220" fmla="*/ 6035 w 10030"/>
                <a:gd name="connsiteY220" fmla="*/ 8376 h 10000"/>
                <a:gd name="connsiteX221" fmla="*/ 6076 w 10030"/>
                <a:gd name="connsiteY221" fmla="*/ 8547 h 10000"/>
                <a:gd name="connsiteX222" fmla="*/ 5967 w 10030"/>
                <a:gd name="connsiteY222" fmla="*/ 8606 h 10000"/>
                <a:gd name="connsiteX223" fmla="*/ 5845 w 10030"/>
                <a:gd name="connsiteY223" fmla="*/ 8664 h 10000"/>
                <a:gd name="connsiteX224" fmla="*/ 5737 w 10030"/>
                <a:gd name="connsiteY224" fmla="*/ 8750 h 10000"/>
                <a:gd name="connsiteX225" fmla="*/ 5626 w 10030"/>
                <a:gd name="connsiteY225" fmla="*/ 8835 h 10000"/>
                <a:gd name="connsiteX226" fmla="*/ 5514 w 10030"/>
                <a:gd name="connsiteY226" fmla="*/ 8920 h 10000"/>
                <a:gd name="connsiteX227" fmla="*/ 5397 w 10030"/>
                <a:gd name="connsiteY227" fmla="*/ 8977 h 10000"/>
                <a:gd name="connsiteX228" fmla="*/ 5281 w 10030"/>
                <a:gd name="connsiteY228" fmla="*/ 9033 h 10000"/>
                <a:gd name="connsiteX229" fmla="*/ 5170 w 10030"/>
                <a:gd name="connsiteY229" fmla="*/ 9048 h 10000"/>
                <a:gd name="connsiteX230" fmla="*/ 5192 w 10030"/>
                <a:gd name="connsiteY230" fmla="*/ 8693 h 10000"/>
                <a:gd name="connsiteX231" fmla="*/ 5203 w 10030"/>
                <a:gd name="connsiteY231" fmla="*/ 8292 h 10000"/>
                <a:gd name="connsiteX232" fmla="*/ 5192 w 10030"/>
                <a:gd name="connsiteY232" fmla="*/ 7907 h 10000"/>
                <a:gd name="connsiteX233" fmla="*/ 5170 w 10030"/>
                <a:gd name="connsiteY233" fmla="*/ 7551 h 10000"/>
                <a:gd name="connsiteX234" fmla="*/ 5136 w 10030"/>
                <a:gd name="connsiteY234" fmla="*/ 7437 h 10000"/>
                <a:gd name="connsiteX235" fmla="*/ 5107 w 10030"/>
                <a:gd name="connsiteY235" fmla="*/ 7310 h 10000"/>
                <a:gd name="connsiteX236" fmla="*/ 5072 w 10030"/>
                <a:gd name="connsiteY236" fmla="*/ 7194 h 10000"/>
                <a:gd name="connsiteX237" fmla="*/ 5017 w 10030"/>
                <a:gd name="connsiteY237" fmla="*/ 7151 h 10000"/>
                <a:gd name="connsiteX238" fmla="*/ 4960 w 10030"/>
                <a:gd name="connsiteY238" fmla="*/ 7394 h 10000"/>
                <a:gd name="connsiteX239" fmla="*/ 4926 w 10030"/>
                <a:gd name="connsiteY239" fmla="*/ 7639 h 10000"/>
                <a:gd name="connsiteX240" fmla="*/ 4888 w 10030"/>
                <a:gd name="connsiteY240" fmla="*/ 7879 h 10000"/>
                <a:gd name="connsiteX241" fmla="*/ 4825 w 10030"/>
                <a:gd name="connsiteY241" fmla="*/ 8106 h 10000"/>
                <a:gd name="connsiteX242" fmla="*/ 4586 w 10030"/>
                <a:gd name="connsiteY242" fmla="*/ 7151 h 10000"/>
                <a:gd name="connsiteX243" fmla="*/ 4514 w 10030"/>
                <a:gd name="connsiteY243" fmla="*/ 7151 h 10000"/>
                <a:gd name="connsiteX244" fmla="*/ 4514 w 10030"/>
                <a:gd name="connsiteY244" fmla="*/ 7310 h 10000"/>
                <a:gd name="connsiteX245" fmla="*/ 4565 w 10030"/>
                <a:gd name="connsiteY245" fmla="*/ 7480 h 10000"/>
                <a:gd name="connsiteX246" fmla="*/ 4606 w 10030"/>
                <a:gd name="connsiteY246" fmla="*/ 7666 h 10000"/>
                <a:gd name="connsiteX247" fmla="*/ 4639 w 10030"/>
                <a:gd name="connsiteY247" fmla="*/ 7850 h 10000"/>
                <a:gd name="connsiteX248" fmla="*/ 4676 w 10030"/>
                <a:gd name="connsiteY248" fmla="*/ 8050 h 10000"/>
                <a:gd name="connsiteX249" fmla="*/ 4706 w 10030"/>
                <a:gd name="connsiteY249" fmla="*/ 8221 h 10000"/>
                <a:gd name="connsiteX250" fmla="*/ 4738 w 10030"/>
                <a:gd name="connsiteY250" fmla="*/ 8418 h 10000"/>
                <a:gd name="connsiteX251" fmla="*/ 4758 w 10030"/>
                <a:gd name="connsiteY251" fmla="*/ 8635 h 10000"/>
                <a:gd name="connsiteX252" fmla="*/ 4780 w 10030"/>
                <a:gd name="connsiteY252" fmla="*/ 8835 h 10000"/>
                <a:gd name="connsiteX253" fmla="*/ 4833 w 10030"/>
                <a:gd name="connsiteY253" fmla="*/ 8805 h 10000"/>
                <a:gd name="connsiteX254" fmla="*/ 4883 w 10030"/>
                <a:gd name="connsiteY254" fmla="*/ 8723 h 10000"/>
                <a:gd name="connsiteX255" fmla="*/ 4920 w 10030"/>
                <a:gd name="connsiteY255" fmla="*/ 8635 h 10000"/>
                <a:gd name="connsiteX256" fmla="*/ 4954 w 10030"/>
                <a:gd name="connsiteY256" fmla="*/ 8534 h 10000"/>
                <a:gd name="connsiteX257" fmla="*/ 4977 w 10030"/>
                <a:gd name="connsiteY257" fmla="*/ 8418 h 10000"/>
                <a:gd name="connsiteX258" fmla="*/ 5007 w 10030"/>
                <a:gd name="connsiteY258" fmla="*/ 8292 h 10000"/>
                <a:gd name="connsiteX259" fmla="*/ 5026 w 10030"/>
                <a:gd name="connsiteY259" fmla="*/ 8178 h 10000"/>
                <a:gd name="connsiteX260" fmla="*/ 5048 w 10030"/>
                <a:gd name="connsiteY260" fmla="*/ 8066 h 10000"/>
                <a:gd name="connsiteX261" fmla="*/ 5072 w 10030"/>
                <a:gd name="connsiteY261" fmla="*/ 8178 h 10000"/>
                <a:gd name="connsiteX262" fmla="*/ 5061 w 10030"/>
                <a:gd name="connsiteY262" fmla="*/ 8432 h 10000"/>
                <a:gd name="connsiteX263" fmla="*/ 5032 w 10030"/>
                <a:gd name="connsiteY263" fmla="*/ 8705 h 10000"/>
                <a:gd name="connsiteX264" fmla="*/ 5007 w 10030"/>
                <a:gd name="connsiteY264" fmla="*/ 8948 h 10000"/>
                <a:gd name="connsiteX265" fmla="*/ 4960 w 10030"/>
                <a:gd name="connsiteY265" fmla="*/ 9205 h 10000"/>
                <a:gd name="connsiteX266" fmla="*/ 4920 w 10030"/>
                <a:gd name="connsiteY266" fmla="*/ 9459 h 10000"/>
                <a:gd name="connsiteX267" fmla="*/ 4878 w 10030"/>
                <a:gd name="connsiteY267" fmla="*/ 9703 h 10000"/>
                <a:gd name="connsiteX268" fmla="*/ 5096 w 10030"/>
                <a:gd name="connsiteY268" fmla="*/ 9861 h 10000"/>
                <a:gd name="connsiteX269" fmla="*/ 5113 w 10030"/>
                <a:gd name="connsiteY269" fmla="*/ 9673 h 10000"/>
                <a:gd name="connsiteX270" fmla="*/ 5136 w 10030"/>
                <a:gd name="connsiteY270" fmla="*/ 9516 h 10000"/>
                <a:gd name="connsiteX271" fmla="*/ 5262 w 10030"/>
                <a:gd name="connsiteY271" fmla="*/ 9474 h 10000"/>
                <a:gd name="connsiteX272" fmla="*/ 5397 w 10030"/>
                <a:gd name="connsiteY272" fmla="*/ 9389 h 10000"/>
                <a:gd name="connsiteX273" fmla="*/ 5530 w 10030"/>
                <a:gd name="connsiteY273" fmla="*/ 9304 h 10000"/>
                <a:gd name="connsiteX274" fmla="*/ 5664 w 10030"/>
                <a:gd name="connsiteY274" fmla="*/ 9233 h 10000"/>
                <a:gd name="connsiteX275" fmla="*/ 5796 w 10030"/>
                <a:gd name="connsiteY275" fmla="*/ 9148 h 10000"/>
                <a:gd name="connsiteX276" fmla="*/ 5925 w 10030"/>
                <a:gd name="connsiteY276" fmla="*/ 9063 h 10000"/>
                <a:gd name="connsiteX277" fmla="*/ 6059 w 10030"/>
                <a:gd name="connsiteY277" fmla="*/ 8977 h 10000"/>
                <a:gd name="connsiteX278" fmla="*/ 6189 w 10030"/>
                <a:gd name="connsiteY278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7229 w 10030"/>
                <a:gd name="connsiteY14" fmla="*/ 4448 h 10000"/>
                <a:gd name="connsiteX15" fmla="*/ 9643 w 10030"/>
                <a:gd name="connsiteY15" fmla="*/ 3765 h 10000"/>
                <a:gd name="connsiteX16" fmla="*/ 9827 w 10030"/>
                <a:gd name="connsiteY16" fmla="*/ 3778 h 10000"/>
                <a:gd name="connsiteX17" fmla="*/ 10000 w 10030"/>
                <a:gd name="connsiteY17" fmla="*/ 3703 h 10000"/>
                <a:gd name="connsiteX18" fmla="*/ 9134 w 10030"/>
                <a:gd name="connsiteY18" fmla="*/ 2763 h 10000"/>
                <a:gd name="connsiteX19" fmla="*/ 9011 w 10030"/>
                <a:gd name="connsiteY19" fmla="*/ 2593 h 10000"/>
                <a:gd name="connsiteX20" fmla="*/ 8959 w 10030"/>
                <a:gd name="connsiteY20" fmla="*/ 2478 h 10000"/>
                <a:gd name="connsiteX21" fmla="*/ 8913 w 10030"/>
                <a:gd name="connsiteY21" fmla="*/ 2351 h 10000"/>
                <a:gd name="connsiteX22" fmla="*/ 8936 w 10030"/>
                <a:gd name="connsiteY22" fmla="*/ 2295 h 10000"/>
                <a:gd name="connsiteX23" fmla="*/ 8954 w 10030"/>
                <a:gd name="connsiteY23" fmla="*/ 2238 h 10000"/>
                <a:gd name="connsiteX24" fmla="*/ 8973 w 10030"/>
                <a:gd name="connsiteY24" fmla="*/ 2168 h 10000"/>
                <a:gd name="connsiteX25" fmla="*/ 8990 w 10030"/>
                <a:gd name="connsiteY25" fmla="*/ 2112 h 10000"/>
                <a:gd name="connsiteX26" fmla="*/ 9040 w 10030"/>
                <a:gd name="connsiteY26" fmla="*/ 1753 h 10000"/>
                <a:gd name="connsiteX27" fmla="*/ 9059 w 10030"/>
                <a:gd name="connsiteY27" fmla="*/ 1397 h 10000"/>
                <a:gd name="connsiteX28" fmla="*/ 9059 w 10030"/>
                <a:gd name="connsiteY28" fmla="*/ 1042 h 10000"/>
                <a:gd name="connsiteX29" fmla="*/ 9048 w 10030"/>
                <a:gd name="connsiteY29" fmla="*/ 685 h 10000"/>
                <a:gd name="connsiteX30" fmla="*/ 9011 w 10030"/>
                <a:gd name="connsiteY30" fmla="*/ 330 h 10000"/>
                <a:gd name="connsiteX31" fmla="*/ 8954 w 10030"/>
                <a:gd name="connsiteY31" fmla="*/ 0 h 10000"/>
                <a:gd name="connsiteX32" fmla="*/ 8436 w 10030"/>
                <a:gd name="connsiteY32" fmla="*/ 1925 h 10000"/>
                <a:gd name="connsiteX33" fmla="*/ 8293 w 10030"/>
                <a:gd name="connsiteY33" fmla="*/ 1955 h 10000"/>
                <a:gd name="connsiteX34" fmla="*/ 8161 w 10030"/>
                <a:gd name="connsiteY34" fmla="*/ 2025 h 10000"/>
                <a:gd name="connsiteX35" fmla="*/ 8029 w 10030"/>
                <a:gd name="connsiteY35" fmla="*/ 2112 h 10000"/>
                <a:gd name="connsiteX36" fmla="*/ 7902 w 10030"/>
                <a:gd name="connsiteY36" fmla="*/ 2195 h 10000"/>
                <a:gd name="connsiteX37" fmla="*/ 7778 w 10030"/>
                <a:gd name="connsiteY37" fmla="*/ 2337 h 10000"/>
                <a:gd name="connsiteX38" fmla="*/ 6514 w 10030"/>
                <a:gd name="connsiteY38" fmla="*/ 6569 h 10000"/>
                <a:gd name="connsiteX39" fmla="*/ 6388 w 10030"/>
                <a:gd name="connsiteY39" fmla="*/ 6439 h 10000"/>
                <a:gd name="connsiteX40" fmla="*/ 6281 w 10030"/>
                <a:gd name="connsiteY40" fmla="*/ 6371 h 10000"/>
                <a:gd name="connsiteX41" fmla="*/ 6189 w 10030"/>
                <a:gd name="connsiteY41" fmla="*/ 6284 h 10000"/>
                <a:gd name="connsiteX42" fmla="*/ 6088 w 10030"/>
                <a:gd name="connsiteY42" fmla="*/ 6185 h 10000"/>
                <a:gd name="connsiteX43" fmla="*/ 6000 w 10030"/>
                <a:gd name="connsiteY43" fmla="*/ 6100 h 10000"/>
                <a:gd name="connsiteX44" fmla="*/ 5937 w 10030"/>
                <a:gd name="connsiteY44" fmla="*/ 6000 h 10000"/>
                <a:gd name="connsiteX45" fmla="*/ 5906 w 10030"/>
                <a:gd name="connsiteY45" fmla="*/ 5886 h 10000"/>
                <a:gd name="connsiteX46" fmla="*/ 5784 w 10030"/>
                <a:gd name="connsiteY46" fmla="*/ 5928 h 10000"/>
                <a:gd name="connsiteX47" fmla="*/ 5586 w 10030"/>
                <a:gd name="connsiteY47" fmla="*/ 6013 h 10000"/>
                <a:gd name="connsiteX48" fmla="*/ 5338 w 10030"/>
                <a:gd name="connsiteY48" fmla="*/ 6100 h 10000"/>
                <a:gd name="connsiteX49" fmla="*/ 5042 w 10030"/>
                <a:gd name="connsiteY49" fmla="*/ 6226 h 10000"/>
                <a:gd name="connsiteX50" fmla="*/ 4700 w 10030"/>
                <a:gd name="connsiteY50" fmla="*/ 6355 h 10000"/>
                <a:gd name="connsiteX51" fmla="*/ 4336 w 10030"/>
                <a:gd name="connsiteY51" fmla="*/ 6483 h 10000"/>
                <a:gd name="connsiteX52" fmla="*/ 3961 w 10030"/>
                <a:gd name="connsiteY52" fmla="*/ 6637 h 10000"/>
                <a:gd name="connsiteX53" fmla="*/ 3579 w 10030"/>
                <a:gd name="connsiteY53" fmla="*/ 6781 h 10000"/>
                <a:gd name="connsiteX54" fmla="*/ 3201 w 10030"/>
                <a:gd name="connsiteY54" fmla="*/ 6925 h 10000"/>
                <a:gd name="connsiteX55" fmla="*/ 2849 w 10030"/>
                <a:gd name="connsiteY55" fmla="*/ 7082 h 10000"/>
                <a:gd name="connsiteX56" fmla="*/ 2515 w 10030"/>
                <a:gd name="connsiteY56" fmla="*/ 7208 h 10000"/>
                <a:gd name="connsiteX57" fmla="*/ 2211 w 10030"/>
                <a:gd name="connsiteY57" fmla="*/ 7325 h 10000"/>
                <a:gd name="connsiteX58" fmla="*/ 1964 w 10030"/>
                <a:gd name="connsiteY58" fmla="*/ 7423 h 10000"/>
                <a:gd name="connsiteX59" fmla="*/ 1773 w 10030"/>
                <a:gd name="connsiteY59" fmla="*/ 7480 h 10000"/>
                <a:gd name="connsiteX60" fmla="*/ 1646 w 10030"/>
                <a:gd name="connsiteY60" fmla="*/ 7538 h 10000"/>
                <a:gd name="connsiteX61" fmla="*/ 1607 w 10030"/>
                <a:gd name="connsiteY61" fmla="*/ 7551 h 10000"/>
                <a:gd name="connsiteX62" fmla="*/ 1507 w 10030"/>
                <a:gd name="connsiteY62" fmla="*/ 7480 h 10000"/>
                <a:gd name="connsiteX63" fmla="*/ 1410 w 10030"/>
                <a:gd name="connsiteY63" fmla="*/ 7410 h 10000"/>
                <a:gd name="connsiteX64" fmla="*/ 1324 w 10030"/>
                <a:gd name="connsiteY64" fmla="*/ 7339 h 10000"/>
                <a:gd name="connsiteX65" fmla="*/ 1225 w 10030"/>
                <a:gd name="connsiteY65" fmla="*/ 7254 h 10000"/>
                <a:gd name="connsiteX66" fmla="*/ 1127 w 10030"/>
                <a:gd name="connsiteY66" fmla="*/ 7178 h 10000"/>
                <a:gd name="connsiteX67" fmla="*/ 1028 w 10030"/>
                <a:gd name="connsiteY67" fmla="*/ 7095 h 10000"/>
                <a:gd name="connsiteX68" fmla="*/ 938 w 10030"/>
                <a:gd name="connsiteY68" fmla="*/ 7024 h 10000"/>
                <a:gd name="connsiteX69" fmla="*/ 844 w 10030"/>
                <a:gd name="connsiteY69" fmla="*/ 6941 h 10000"/>
                <a:gd name="connsiteX70" fmla="*/ 746 w 10030"/>
                <a:gd name="connsiteY70" fmla="*/ 6869 h 10000"/>
                <a:gd name="connsiteX71" fmla="*/ 646 w 10030"/>
                <a:gd name="connsiteY71" fmla="*/ 6798 h 10000"/>
                <a:gd name="connsiteX72" fmla="*/ 556 w 10030"/>
                <a:gd name="connsiteY72" fmla="*/ 6711 h 10000"/>
                <a:gd name="connsiteX73" fmla="*/ 456 w 10030"/>
                <a:gd name="connsiteY73" fmla="*/ 6653 h 10000"/>
                <a:gd name="connsiteX74" fmla="*/ 359 w 10030"/>
                <a:gd name="connsiteY74" fmla="*/ 6582 h 10000"/>
                <a:gd name="connsiteX75" fmla="*/ 262 w 10030"/>
                <a:gd name="connsiteY75" fmla="*/ 6511 h 10000"/>
                <a:gd name="connsiteX76" fmla="*/ 162 w 10030"/>
                <a:gd name="connsiteY76" fmla="*/ 6455 h 10000"/>
                <a:gd name="connsiteX77" fmla="*/ 65 w 10030"/>
                <a:gd name="connsiteY77" fmla="*/ 6385 h 10000"/>
                <a:gd name="connsiteX78" fmla="*/ 0 w 10030"/>
                <a:gd name="connsiteY78" fmla="*/ 6551 h 10000"/>
                <a:gd name="connsiteX79" fmla="*/ 15 w 10030"/>
                <a:gd name="connsiteY79" fmla="*/ 6582 h 10000"/>
                <a:gd name="connsiteX80" fmla="*/ 56 w 10030"/>
                <a:gd name="connsiteY80" fmla="*/ 6637 h 10000"/>
                <a:gd name="connsiteX81" fmla="*/ 126 w 10030"/>
                <a:gd name="connsiteY81" fmla="*/ 6698 h 10000"/>
                <a:gd name="connsiteX82" fmla="*/ 211 w 10030"/>
                <a:gd name="connsiteY82" fmla="*/ 6781 h 10000"/>
                <a:gd name="connsiteX83" fmla="*/ 316 w 10030"/>
                <a:gd name="connsiteY83" fmla="*/ 6869 h 10000"/>
                <a:gd name="connsiteX84" fmla="*/ 433 w 10030"/>
                <a:gd name="connsiteY84" fmla="*/ 6967 h 10000"/>
                <a:gd name="connsiteX85" fmla="*/ 543 w 10030"/>
                <a:gd name="connsiteY85" fmla="*/ 7082 h 10000"/>
                <a:gd name="connsiteX86" fmla="*/ 664 w 10030"/>
                <a:gd name="connsiteY86" fmla="*/ 7178 h 10000"/>
                <a:gd name="connsiteX87" fmla="*/ 787 w 10030"/>
                <a:gd name="connsiteY87" fmla="*/ 7296 h 10000"/>
                <a:gd name="connsiteX88" fmla="*/ 899 w 10030"/>
                <a:gd name="connsiteY88" fmla="*/ 7394 h 10000"/>
                <a:gd name="connsiteX89" fmla="*/ 1017 w 10030"/>
                <a:gd name="connsiteY89" fmla="*/ 7480 h 10000"/>
                <a:gd name="connsiteX90" fmla="*/ 1114 w 10030"/>
                <a:gd name="connsiteY90" fmla="*/ 7566 h 10000"/>
                <a:gd name="connsiteX91" fmla="*/ 1192 w 10030"/>
                <a:gd name="connsiteY91" fmla="*/ 7653 h 10000"/>
                <a:gd name="connsiteX92" fmla="*/ 1258 w 10030"/>
                <a:gd name="connsiteY92" fmla="*/ 7694 h 10000"/>
                <a:gd name="connsiteX93" fmla="*/ 1305 w 10030"/>
                <a:gd name="connsiteY93" fmla="*/ 7738 h 10000"/>
                <a:gd name="connsiteX94" fmla="*/ 1318 w 10030"/>
                <a:gd name="connsiteY94" fmla="*/ 7753 h 10000"/>
                <a:gd name="connsiteX95" fmla="*/ 1310 w 10030"/>
                <a:gd name="connsiteY95" fmla="*/ 7753 h 10000"/>
                <a:gd name="connsiteX96" fmla="*/ 1284 w 10030"/>
                <a:gd name="connsiteY96" fmla="*/ 7766 h 10000"/>
                <a:gd name="connsiteX97" fmla="*/ 1258 w 10030"/>
                <a:gd name="connsiteY97" fmla="*/ 7795 h 10000"/>
                <a:gd name="connsiteX98" fmla="*/ 1225 w 10030"/>
                <a:gd name="connsiteY98" fmla="*/ 7836 h 10000"/>
                <a:gd name="connsiteX99" fmla="*/ 1181 w 10030"/>
                <a:gd name="connsiteY99" fmla="*/ 7865 h 10000"/>
                <a:gd name="connsiteX100" fmla="*/ 1144 w 10030"/>
                <a:gd name="connsiteY100" fmla="*/ 7907 h 10000"/>
                <a:gd name="connsiteX101" fmla="*/ 1114 w 10030"/>
                <a:gd name="connsiteY101" fmla="*/ 7950 h 10000"/>
                <a:gd name="connsiteX102" fmla="*/ 1083 w 10030"/>
                <a:gd name="connsiteY102" fmla="*/ 7993 h 10000"/>
                <a:gd name="connsiteX103" fmla="*/ 2973 w 10030"/>
                <a:gd name="connsiteY103" fmla="*/ 9944 h 10000"/>
                <a:gd name="connsiteX104" fmla="*/ 3014 w 10030"/>
                <a:gd name="connsiteY104" fmla="*/ 9987 h 10000"/>
                <a:gd name="connsiteX105" fmla="*/ 3042 w 10030"/>
                <a:gd name="connsiteY105" fmla="*/ 10000 h 10000"/>
                <a:gd name="connsiteX106" fmla="*/ 3075 w 10030"/>
                <a:gd name="connsiteY106" fmla="*/ 10000 h 10000"/>
                <a:gd name="connsiteX107" fmla="*/ 3114 w 10030"/>
                <a:gd name="connsiteY107" fmla="*/ 9928 h 10000"/>
                <a:gd name="connsiteX108" fmla="*/ 1491 w 10030"/>
                <a:gd name="connsiteY108" fmla="*/ 8106 h 10000"/>
                <a:gd name="connsiteX109" fmla="*/ 1601 w 10030"/>
                <a:gd name="connsiteY109" fmla="*/ 8050 h 10000"/>
                <a:gd name="connsiteX110" fmla="*/ 1788 w 10030"/>
                <a:gd name="connsiteY110" fmla="*/ 7963 h 10000"/>
                <a:gd name="connsiteX111" fmla="*/ 2036 w 10030"/>
                <a:gd name="connsiteY111" fmla="*/ 7836 h 10000"/>
                <a:gd name="connsiteX112" fmla="*/ 2334 w 10030"/>
                <a:gd name="connsiteY112" fmla="*/ 7694 h 10000"/>
                <a:gd name="connsiteX113" fmla="*/ 2672 w 10030"/>
                <a:gd name="connsiteY113" fmla="*/ 7551 h 10000"/>
                <a:gd name="connsiteX114" fmla="*/ 3042 w 10030"/>
                <a:gd name="connsiteY114" fmla="*/ 7394 h 10000"/>
                <a:gd name="connsiteX115" fmla="*/ 3435 w 10030"/>
                <a:gd name="connsiteY115" fmla="*/ 7208 h 10000"/>
                <a:gd name="connsiteX116" fmla="*/ 3822 w 10030"/>
                <a:gd name="connsiteY116" fmla="*/ 7038 h 10000"/>
                <a:gd name="connsiteX117" fmla="*/ 4216 w 10030"/>
                <a:gd name="connsiteY117" fmla="*/ 6881 h 10000"/>
                <a:gd name="connsiteX118" fmla="*/ 4586 w 10030"/>
                <a:gd name="connsiteY118" fmla="*/ 6711 h 10000"/>
                <a:gd name="connsiteX119" fmla="*/ 4932 w 10030"/>
                <a:gd name="connsiteY119" fmla="*/ 6569 h 10000"/>
                <a:gd name="connsiteX120" fmla="*/ 5241 w 10030"/>
                <a:gd name="connsiteY120" fmla="*/ 6426 h 10000"/>
                <a:gd name="connsiteX121" fmla="*/ 5508 w 10030"/>
                <a:gd name="connsiteY121" fmla="*/ 6326 h 10000"/>
                <a:gd name="connsiteX122" fmla="*/ 5701 w 10030"/>
                <a:gd name="connsiteY122" fmla="*/ 6226 h 10000"/>
                <a:gd name="connsiteX123" fmla="*/ 5834 w 10030"/>
                <a:gd name="connsiteY123" fmla="*/ 6170 h 10000"/>
                <a:gd name="connsiteX124" fmla="*/ 5876 w 10030"/>
                <a:gd name="connsiteY124" fmla="*/ 6158 h 10000"/>
                <a:gd name="connsiteX125" fmla="*/ 5950 w 10030"/>
                <a:gd name="connsiteY125" fmla="*/ 6255 h 10000"/>
                <a:gd name="connsiteX126" fmla="*/ 6027 w 10030"/>
                <a:gd name="connsiteY126" fmla="*/ 6355 h 10000"/>
                <a:gd name="connsiteX127" fmla="*/ 6112 w 10030"/>
                <a:gd name="connsiteY127" fmla="*/ 6455 h 10000"/>
                <a:gd name="connsiteX128" fmla="*/ 6199 w 10030"/>
                <a:gd name="connsiteY128" fmla="*/ 6569 h 10000"/>
                <a:gd name="connsiteX129" fmla="*/ 6271 w 10030"/>
                <a:gd name="connsiteY129" fmla="*/ 6683 h 10000"/>
                <a:gd name="connsiteX130" fmla="*/ 6348 w 10030"/>
                <a:gd name="connsiteY130" fmla="*/ 6798 h 10000"/>
                <a:gd name="connsiteX131" fmla="*/ 6421 w 10030"/>
                <a:gd name="connsiteY131" fmla="*/ 6910 h 10000"/>
                <a:gd name="connsiteX132" fmla="*/ 6497 w 10030"/>
                <a:gd name="connsiteY132" fmla="*/ 7038 h 10000"/>
                <a:gd name="connsiteX133" fmla="*/ 6492 w 10030"/>
                <a:gd name="connsiteY133" fmla="*/ 7464 h 10000"/>
                <a:gd name="connsiteX134" fmla="*/ 6460 w 10030"/>
                <a:gd name="connsiteY134" fmla="*/ 7865 h 10000"/>
                <a:gd name="connsiteX135" fmla="*/ 6421 w 10030"/>
                <a:gd name="connsiteY135" fmla="*/ 8279 h 10000"/>
                <a:gd name="connsiteX136" fmla="*/ 6388 w 10030"/>
                <a:gd name="connsiteY136" fmla="*/ 8649 h 10000"/>
                <a:gd name="connsiteX137" fmla="*/ 6336 w 10030"/>
                <a:gd name="connsiteY137" fmla="*/ 8519 h 10000"/>
                <a:gd name="connsiteX138" fmla="*/ 6281 w 10030"/>
                <a:gd name="connsiteY138" fmla="*/ 8391 h 10000"/>
                <a:gd name="connsiteX139" fmla="*/ 6234 w 10030"/>
                <a:gd name="connsiteY139" fmla="*/ 8263 h 10000"/>
                <a:gd name="connsiteX140" fmla="*/ 6189 w 10030"/>
                <a:gd name="connsiteY140" fmla="*/ 8146 h 10000"/>
                <a:gd name="connsiteX141" fmla="*/ 6136 w 10030"/>
                <a:gd name="connsiteY141" fmla="*/ 8020 h 10000"/>
                <a:gd name="connsiteX142" fmla="*/ 6088 w 10030"/>
                <a:gd name="connsiteY142" fmla="*/ 7907 h 10000"/>
                <a:gd name="connsiteX143" fmla="*/ 6035 w 10030"/>
                <a:gd name="connsiteY143" fmla="*/ 7795 h 10000"/>
                <a:gd name="connsiteX144" fmla="*/ 5973 w 10030"/>
                <a:gd name="connsiteY144" fmla="*/ 7694 h 10000"/>
                <a:gd name="connsiteX145" fmla="*/ 6022 w 10030"/>
                <a:gd name="connsiteY145" fmla="*/ 7694 h 10000"/>
                <a:gd name="connsiteX146" fmla="*/ 6071 w 10030"/>
                <a:gd name="connsiteY146" fmla="*/ 7738 h 10000"/>
                <a:gd name="connsiteX147" fmla="*/ 6119 w 10030"/>
                <a:gd name="connsiteY147" fmla="*/ 7808 h 10000"/>
                <a:gd name="connsiteX148" fmla="*/ 6161 w 10030"/>
                <a:gd name="connsiteY148" fmla="*/ 7895 h 10000"/>
                <a:gd name="connsiteX149" fmla="*/ 6212 w 10030"/>
                <a:gd name="connsiteY149" fmla="*/ 7980 h 10000"/>
                <a:gd name="connsiteX150" fmla="*/ 6259 w 10030"/>
                <a:gd name="connsiteY150" fmla="*/ 8007 h 10000"/>
                <a:gd name="connsiteX151" fmla="*/ 6306 w 10030"/>
                <a:gd name="connsiteY151" fmla="*/ 8007 h 10000"/>
                <a:gd name="connsiteX152" fmla="*/ 6360 w 10030"/>
                <a:gd name="connsiteY152" fmla="*/ 7950 h 10000"/>
                <a:gd name="connsiteX153" fmla="*/ 6314 w 10030"/>
                <a:gd name="connsiteY153" fmla="*/ 7753 h 10000"/>
                <a:gd name="connsiteX154" fmla="*/ 6253 w 10030"/>
                <a:gd name="connsiteY154" fmla="*/ 7566 h 10000"/>
                <a:gd name="connsiteX155" fmla="*/ 6189 w 10030"/>
                <a:gd name="connsiteY155" fmla="*/ 7410 h 10000"/>
                <a:gd name="connsiteX156" fmla="*/ 6112 w 10030"/>
                <a:gd name="connsiteY156" fmla="*/ 7239 h 10000"/>
                <a:gd name="connsiteX157" fmla="*/ 6035 w 10030"/>
                <a:gd name="connsiteY157" fmla="*/ 7095 h 10000"/>
                <a:gd name="connsiteX158" fmla="*/ 5950 w 10030"/>
                <a:gd name="connsiteY158" fmla="*/ 6967 h 10000"/>
                <a:gd name="connsiteX159" fmla="*/ 5866 w 10030"/>
                <a:gd name="connsiteY159" fmla="*/ 6854 h 10000"/>
                <a:gd name="connsiteX160" fmla="*/ 5784 w 10030"/>
                <a:gd name="connsiteY160" fmla="*/ 6753 h 10000"/>
                <a:gd name="connsiteX161" fmla="*/ 5839 w 10030"/>
                <a:gd name="connsiteY161" fmla="*/ 6766 h 10000"/>
                <a:gd name="connsiteX162" fmla="*/ 5895 w 10030"/>
                <a:gd name="connsiteY162" fmla="*/ 6781 h 10000"/>
                <a:gd name="connsiteX163" fmla="*/ 5950 w 10030"/>
                <a:gd name="connsiteY163" fmla="*/ 6811 h 10000"/>
                <a:gd name="connsiteX164" fmla="*/ 6005 w 10030"/>
                <a:gd name="connsiteY164" fmla="*/ 6854 h 10000"/>
                <a:gd name="connsiteX165" fmla="*/ 6064 w 10030"/>
                <a:gd name="connsiteY165" fmla="*/ 6881 h 10000"/>
                <a:gd name="connsiteX166" fmla="*/ 6119 w 10030"/>
                <a:gd name="connsiteY166" fmla="*/ 6925 h 10000"/>
                <a:gd name="connsiteX167" fmla="*/ 6167 w 10030"/>
                <a:gd name="connsiteY167" fmla="*/ 6981 h 10000"/>
                <a:gd name="connsiteX168" fmla="*/ 6218 w 10030"/>
                <a:gd name="connsiteY168" fmla="*/ 7038 h 10000"/>
                <a:gd name="connsiteX169" fmla="*/ 6246 w 10030"/>
                <a:gd name="connsiteY169" fmla="*/ 7053 h 10000"/>
                <a:gd name="connsiteX170" fmla="*/ 6271 w 10030"/>
                <a:gd name="connsiteY170" fmla="*/ 7108 h 10000"/>
                <a:gd name="connsiteX171" fmla="*/ 6301 w 10030"/>
                <a:gd name="connsiteY171" fmla="*/ 7178 h 10000"/>
                <a:gd name="connsiteX172" fmla="*/ 6320 w 10030"/>
                <a:gd name="connsiteY172" fmla="*/ 7225 h 10000"/>
                <a:gd name="connsiteX173" fmla="*/ 6348 w 10030"/>
                <a:gd name="connsiteY173" fmla="*/ 7296 h 10000"/>
                <a:gd name="connsiteX174" fmla="*/ 6375 w 10030"/>
                <a:gd name="connsiteY174" fmla="*/ 7310 h 10000"/>
                <a:gd name="connsiteX175" fmla="*/ 6403 w 10030"/>
                <a:gd name="connsiteY175" fmla="*/ 7296 h 10000"/>
                <a:gd name="connsiteX176" fmla="*/ 6441 w 10030"/>
                <a:gd name="connsiteY176" fmla="*/ 7225 h 10000"/>
                <a:gd name="connsiteX177" fmla="*/ 6393 w 10030"/>
                <a:gd name="connsiteY177" fmla="*/ 7082 h 10000"/>
                <a:gd name="connsiteX178" fmla="*/ 6336 w 10030"/>
                <a:gd name="connsiteY178" fmla="*/ 6967 h 10000"/>
                <a:gd name="connsiteX179" fmla="*/ 6271 w 10030"/>
                <a:gd name="connsiteY179" fmla="*/ 6869 h 10000"/>
                <a:gd name="connsiteX180" fmla="*/ 6212 w 10030"/>
                <a:gd name="connsiteY180" fmla="*/ 6781 h 10000"/>
                <a:gd name="connsiteX181" fmla="*/ 6136 w 10030"/>
                <a:gd name="connsiteY181" fmla="*/ 6711 h 10000"/>
                <a:gd name="connsiteX182" fmla="*/ 6071 w 10030"/>
                <a:gd name="connsiteY182" fmla="*/ 6669 h 10000"/>
                <a:gd name="connsiteX183" fmla="*/ 5995 w 10030"/>
                <a:gd name="connsiteY183" fmla="*/ 6597 h 10000"/>
                <a:gd name="connsiteX184" fmla="*/ 5925 w 10030"/>
                <a:gd name="connsiteY184" fmla="*/ 6551 h 10000"/>
                <a:gd name="connsiteX185" fmla="*/ 5882 w 10030"/>
                <a:gd name="connsiteY185" fmla="*/ 6511 h 10000"/>
                <a:gd name="connsiteX186" fmla="*/ 5834 w 10030"/>
                <a:gd name="connsiteY186" fmla="*/ 6496 h 10000"/>
                <a:gd name="connsiteX187" fmla="*/ 5791 w 10030"/>
                <a:gd name="connsiteY187" fmla="*/ 6496 h 10000"/>
                <a:gd name="connsiteX188" fmla="*/ 5755 w 10030"/>
                <a:gd name="connsiteY188" fmla="*/ 6569 h 10000"/>
                <a:gd name="connsiteX189" fmla="*/ 5755 w 10030"/>
                <a:gd name="connsiteY189" fmla="*/ 6610 h 10000"/>
                <a:gd name="connsiteX190" fmla="*/ 5762 w 10030"/>
                <a:gd name="connsiteY190" fmla="*/ 6669 h 10000"/>
                <a:gd name="connsiteX191" fmla="*/ 5767 w 10030"/>
                <a:gd name="connsiteY191" fmla="*/ 6698 h 10000"/>
                <a:gd name="connsiteX192" fmla="*/ 5784 w 10030"/>
                <a:gd name="connsiteY192" fmla="*/ 6724 h 10000"/>
                <a:gd name="connsiteX193" fmla="*/ 5737 w 10030"/>
                <a:gd name="connsiteY193" fmla="*/ 6766 h 10000"/>
                <a:gd name="connsiteX194" fmla="*/ 5676 w 10030"/>
                <a:gd name="connsiteY194" fmla="*/ 6781 h 10000"/>
                <a:gd name="connsiteX195" fmla="*/ 5636 w 10030"/>
                <a:gd name="connsiteY195" fmla="*/ 6811 h 10000"/>
                <a:gd name="connsiteX196" fmla="*/ 5631 w 10030"/>
                <a:gd name="connsiteY196" fmla="*/ 6941 h 10000"/>
                <a:gd name="connsiteX197" fmla="*/ 5688 w 10030"/>
                <a:gd name="connsiteY197" fmla="*/ 6995 h 10000"/>
                <a:gd name="connsiteX198" fmla="*/ 5743 w 10030"/>
                <a:gd name="connsiteY198" fmla="*/ 7038 h 10000"/>
                <a:gd name="connsiteX199" fmla="*/ 5796 w 10030"/>
                <a:gd name="connsiteY199" fmla="*/ 7095 h 10000"/>
                <a:gd name="connsiteX200" fmla="*/ 5857 w 10030"/>
                <a:gd name="connsiteY200" fmla="*/ 7123 h 10000"/>
                <a:gd name="connsiteX201" fmla="*/ 5906 w 10030"/>
                <a:gd name="connsiteY201" fmla="*/ 7178 h 10000"/>
                <a:gd name="connsiteX202" fmla="*/ 5967 w 10030"/>
                <a:gd name="connsiteY202" fmla="*/ 7239 h 10000"/>
                <a:gd name="connsiteX203" fmla="*/ 6017 w 10030"/>
                <a:gd name="connsiteY203" fmla="*/ 7325 h 10000"/>
                <a:gd name="connsiteX204" fmla="*/ 6064 w 10030"/>
                <a:gd name="connsiteY204" fmla="*/ 7410 h 10000"/>
                <a:gd name="connsiteX205" fmla="*/ 6022 w 10030"/>
                <a:gd name="connsiteY205" fmla="*/ 7423 h 10000"/>
                <a:gd name="connsiteX206" fmla="*/ 5973 w 10030"/>
                <a:gd name="connsiteY206" fmla="*/ 7423 h 10000"/>
                <a:gd name="connsiteX207" fmla="*/ 5931 w 10030"/>
                <a:gd name="connsiteY207" fmla="*/ 7410 h 10000"/>
                <a:gd name="connsiteX208" fmla="*/ 5882 w 10030"/>
                <a:gd name="connsiteY208" fmla="*/ 7367 h 10000"/>
                <a:gd name="connsiteX209" fmla="*/ 5834 w 10030"/>
                <a:gd name="connsiteY209" fmla="*/ 7339 h 10000"/>
                <a:gd name="connsiteX210" fmla="*/ 5784 w 10030"/>
                <a:gd name="connsiteY210" fmla="*/ 7325 h 10000"/>
                <a:gd name="connsiteX211" fmla="*/ 5743 w 10030"/>
                <a:gd name="connsiteY211" fmla="*/ 7353 h 10000"/>
                <a:gd name="connsiteX212" fmla="*/ 5694 w 10030"/>
                <a:gd name="connsiteY212" fmla="*/ 7410 h 10000"/>
                <a:gd name="connsiteX213" fmla="*/ 5712 w 10030"/>
                <a:gd name="connsiteY213" fmla="*/ 7580 h 10000"/>
                <a:gd name="connsiteX214" fmla="*/ 5755 w 10030"/>
                <a:gd name="connsiteY214" fmla="*/ 7738 h 10000"/>
                <a:gd name="connsiteX215" fmla="*/ 5802 w 10030"/>
                <a:gd name="connsiteY215" fmla="*/ 7850 h 10000"/>
                <a:gd name="connsiteX216" fmla="*/ 5866 w 10030"/>
                <a:gd name="connsiteY216" fmla="*/ 7963 h 10000"/>
                <a:gd name="connsiteX217" fmla="*/ 5925 w 10030"/>
                <a:gd name="connsiteY217" fmla="*/ 8078 h 10000"/>
                <a:gd name="connsiteX218" fmla="*/ 5989 w 10030"/>
                <a:gd name="connsiteY218" fmla="*/ 8206 h 10000"/>
                <a:gd name="connsiteX219" fmla="*/ 6035 w 10030"/>
                <a:gd name="connsiteY219" fmla="*/ 8376 h 10000"/>
                <a:gd name="connsiteX220" fmla="*/ 6076 w 10030"/>
                <a:gd name="connsiteY220" fmla="*/ 8547 h 10000"/>
                <a:gd name="connsiteX221" fmla="*/ 5967 w 10030"/>
                <a:gd name="connsiteY221" fmla="*/ 8606 h 10000"/>
                <a:gd name="connsiteX222" fmla="*/ 5845 w 10030"/>
                <a:gd name="connsiteY222" fmla="*/ 8664 h 10000"/>
                <a:gd name="connsiteX223" fmla="*/ 5737 w 10030"/>
                <a:gd name="connsiteY223" fmla="*/ 8750 h 10000"/>
                <a:gd name="connsiteX224" fmla="*/ 5626 w 10030"/>
                <a:gd name="connsiteY224" fmla="*/ 8835 h 10000"/>
                <a:gd name="connsiteX225" fmla="*/ 5514 w 10030"/>
                <a:gd name="connsiteY225" fmla="*/ 8920 h 10000"/>
                <a:gd name="connsiteX226" fmla="*/ 5397 w 10030"/>
                <a:gd name="connsiteY226" fmla="*/ 8977 h 10000"/>
                <a:gd name="connsiteX227" fmla="*/ 5281 w 10030"/>
                <a:gd name="connsiteY227" fmla="*/ 9033 h 10000"/>
                <a:gd name="connsiteX228" fmla="*/ 5170 w 10030"/>
                <a:gd name="connsiteY228" fmla="*/ 9048 h 10000"/>
                <a:gd name="connsiteX229" fmla="*/ 5192 w 10030"/>
                <a:gd name="connsiteY229" fmla="*/ 8693 h 10000"/>
                <a:gd name="connsiteX230" fmla="*/ 5203 w 10030"/>
                <a:gd name="connsiteY230" fmla="*/ 8292 h 10000"/>
                <a:gd name="connsiteX231" fmla="*/ 5192 w 10030"/>
                <a:gd name="connsiteY231" fmla="*/ 7907 h 10000"/>
                <a:gd name="connsiteX232" fmla="*/ 5170 w 10030"/>
                <a:gd name="connsiteY232" fmla="*/ 7551 h 10000"/>
                <a:gd name="connsiteX233" fmla="*/ 5136 w 10030"/>
                <a:gd name="connsiteY233" fmla="*/ 7437 h 10000"/>
                <a:gd name="connsiteX234" fmla="*/ 5107 w 10030"/>
                <a:gd name="connsiteY234" fmla="*/ 7310 h 10000"/>
                <a:gd name="connsiteX235" fmla="*/ 5072 w 10030"/>
                <a:gd name="connsiteY235" fmla="*/ 7194 h 10000"/>
                <a:gd name="connsiteX236" fmla="*/ 5017 w 10030"/>
                <a:gd name="connsiteY236" fmla="*/ 7151 h 10000"/>
                <a:gd name="connsiteX237" fmla="*/ 4960 w 10030"/>
                <a:gd name="connsiteY237" fmla="*/ 7394 h 10000"/>
                <a:gd name="connsiteX238" fmla="*/ 4926 w 10030"/>
                <a:gd name="connsiteY238" fmla="*/ 7639 h 10000"/>
                <a:gd name="connsiteX239" fmla="*/ 4888 w 10030"/>
                <a:gd name="connsiteY239" fmla="*/ 7879 h 10000"/>
                <a:gd name="connsiteX240" fmla="*/ 4825 w 10030"/>
                <a:gd name="connsiteY240" fmla="*/ 8106 h 10000"/>
                <a:gd name="connsiteX241" fmla="*/ 4586 w 10030"/>
                <a:gd name="connsiteY241" fmla="*/ 7151 h 10000"/>
                <a:gd name="connsiteX242" fmla="*/ 4514 w 10030"/>
                <a:gd name="connsiteY242" fmla="*/ 7151 h 10000"/>
                <a:gd name="connsiteX243" fmla="*/ 4514 w 10030"/>
                <a:gd name="connsiteY243" fmla="*/ 7310 h 10000"/>
                <a:gd name="connsiteX244" fmla="*/ 4565 w 10030"/>
                <a:gd name="connsiteY244" fmla="*/ 7480 h 10000"/>
                <a:gd name="connsiteX245" fmla="*/ 4606 w 10030"/>
                <a:gd name="connsiteY245" fmla="*/ 7666 h 10000"/>
                <a:gd name="connsiteX246" fmla="*/ 4639 w 10030"/>
                <a:gd name="connsiteY246" fmla="*/ 7850 h 10000"/>
                <a:gd name="connsiteX247" fmla="*/ 4676 w 10030"/>
                <a:gd name="connsiteY247" fmla="*/ 8050 h 10000"/>
                <a:gd name="connsiteX248" fmla="*/ 4706 w 10030"/>
                <a:gd name="connsiteY248" fmla="*/ 8221 h 10000"/>
                <a:gd name="connsiteX249" fmla="*/ 4738 w 10030"/>
                <a:gd name="connsiteY249" fmla="*/ 8418 h 10000"/>
                <a:gd name="connsiteX250" fmla="*/ 4758 w 10030"/>
                <a:gd name="connsiteY250" fmla="*/ 8635 h 10000"/>
                <a:gd name="connsiteX251" fmla="*/ 4780 w 10030"/>
                <a:gd name="connsiteY251" fmla="*/ 8835 h 10000"/>
                <a:gd name="connsiteX252" fmla="*/ 4833 w 10030"/>
                <a:gd name="connsiteY252" fmla="*/ 8805 h 10000"/>
                <a:gd name="connsiteX253" fmla="*/ 4883 w 10030"/>
                <a:gd name="connsiteY253" fmla="*/ 8723 h 10000"/>
                <a:gd name="connsiteX254" fmla="*/ 4920 w 10030"/>
                <a:gd name="connsiteY254" fmla="*/ 8635 h 10000"/>
                <a:gd name="connsiteX255" fmla="*/ 4954 w 10030"/>
                <a:gd name="connsiteY255" fmla="*/ 8534 h 10000"/>
                <a:gd name="connsiteX256" fmla="*/ 4977 w 10030"/>
                <a:gd name="connsiteY256" fmla="*/ 8418 h 10000"/>
                <a:gd name="connsiteX257" fmla="*/ 5007 w 10030"/>
                <a:gd name="connsiteY257" fmla="*/ 8292 h 10000"/>
                <a:gd name="connsiteX258" fmla="*/ 5026 w 10030"/>
                <a:gd name="connsiteY258" fmla="*/ 8178 h 10000"/>
                <a:gd name="connsiteX259" fmla="*/ 5048 w 10030"/>
                <a:gd name="connsiteY259" fmla="*/ 8066 h 10000"/>
                <a:gd name="connsiteX260" fmla="*/ 5072 w 10030"/>
                <a:gd name="connsiteY260" fmla="*/ 8178 h 10000"/>
                <a:gd name="connsiteX261" fmla="*/ 5061 w 10030"/>
                <a:gd name="connsiteY261" fmla="*/ 8432 h 10000"/>
                <a:gd name="connsiteX262" fmla="*/ 5032 w 10030"/>
                <a:gd name="connsiteY262" fmla="*/ 8705 h 10000"/>
                <a:gd name="connsiteX263" fmla="*/ 5007 w 10030"/>
                <a:gd name="connsiteY263" fmla="*/ 8948 h 10000"/>
                <a:gd name="connsiteX264" fmla="*/ 4960 w 10030"/>
                <a:gd name="connsiteY264" fmla="*/ 9205 h 10000"/>
                <a:gd name="connsiteX265" fmla="*/ 4920 w 10030"/>
                <a:gd name="connsiteY265" fmla="*/ 9459 h 10000"/>
                <a:gd name="connsiteX266" fmla="*/ 4878 w 10030"/>
                <a:gd name="connsiteY266" fmla="*/ 9703 h 10000"/>
                <a:gd name="connsiteX267" fmla="*/ 5096 w 10030"/>
                <a:gd name="connsiteY267" fmla="*/ 9861 h 10000"/>
                <a:gd name="connsiteX268" fmla="*/ 5113 w 10030"/>
                <a:gd name="connsiteY268" fmla="*/ 9673 h 10000"/>
                <a:gd name="connsiteX269" fmla="*/ 5136 w 10030"/>
                <a:gd name="connsiteY269" fmla="*/ 9516 h 10000"/>
                <a:gd name="connsiteX270" fmla="*/ 5262 w 10030"/>
                <a:gd name="connsiteY270" fmla="*/ 9474 h 10000"/>
                <a:gd name="connsiteX271" fmla="*/ 5397 w 10030"/>
                <a:gd name="connsiteY271" fmla="*/ 9389 h 10000"/>
                <a:gd name="connsiteX272" fmla="*/ 5530 w 10030"/>
                <a:gd name="connsiteY272" fmla="*/ 9304 h 10000"/>
                <a:gd name="connsiteX273" fmla="*/ 5664 w 10030"/>
                <a:gd name="connsiteY273" fmla="*/ 9233 h 10000"/>
                <a:gd name="connsiteX274" fmla="*/ 5796 w 10030"/>
                <a:gd name="connsiteY274" fmla="*/ 9148 h 10000"/>
                <a:gd name="connsiteX275" fmla="*/ 5925 w 10030"/>
                <a:gd name="connsiteY275" fmla="*/ 9063 h 10000"/>
                <a:gd name="connsiteX276" fmla="*/ 6059 w 10030"/>
                <a:gd name="connsiteY276" fmla="*/ 8977 h 10000"/>
                <a:gd name="connsiteX277" fmla="*/ 6189 w 10030"/>
                <a:gd name="connsiteY277" fmla="*/ 8920 h 10000"/>
                <a:gd name="connsiteX0" fmla="*/ 6189 w 10030"/>
                <a:gd name="connsiteY0" fmla="*/ 8920 h 10000"/>
                <a:gd name="connsiteX1" fmla="*/ 6647 w 10030"/>
                <a:gd name="connsiteY1" fmla="*/ 8349 h 10000"/>
                <a:gd name="connsiteX2" fmla="*/ 6664 w 10030"/>
                <a:gd name="connsiteY2" fmla="*/ 8066 h 10000"/>
                <a:gd name="connsiteX3" fmla="*/ 6683 w 10030"/>
                <a:gd name="connsiteY3" fmla="*/ 7753 h 10000"/>
                <a:gd name="connsiteX4" fmla="*/ 6706 w 10030"/>
                <a:gd name="connsiteY4" fmla="*/ 7450 h 10000"/>
                <a:gd name="connsiteX5" fmla="*/ 6730 w 10030"/>
                <a:gd name="connsiteY5" fmla="*/ 7151 h 10000"/>
                <a:gd name="connsiteX6" fmla="*/ 6760 w 10030"/>
                <a:gd name="connsiteY6" fmla="*/ 6869 h 10000"/>
                <a:gd name="connsiteX7" fmla="*/ 6785 w 10030"/>
                <a:gd name="connsiteY7" fmla="*/ 6582 h 10000"/>
                <a:gd name="connsiteX8" fmla="*/ 6826 w 10030"/>
                <a:gd name="connsiteY8" fmla="*/ 6298 h 10000"/>
                <a:gd name="connsiteX9" fmla="*/ 6871 w 10030"/>
                <a:gd name="connsiteY9" fmla="*/ 6028 h 10000"/>
                <a:gd name="connsiteX10" fmla="*/ 6918 w 10030"/>
                <a:gd name="connsiteY10" fmla="*/ 5699 h 10000"/>
                <a:gd name="connsiteX11" fmla="*/ 6986 w 10030"/>
                <a:gd name="connsiteY11" fmla="*/ 5370 h 10000"/>
                <a:gd name="connsiteX12" fmla="*/ 7052 w 10030"/>
                <a:gd name="connsiteY12" fmla="*/ 5057 h 10000"/>
                <a:gd name="connsiteX13" fmla="*/ 7137 w 10030"/>
                <a:gd name="connsiteY13" fmla="*/ 4747 h 10000"/>
                <a:gd name="connsiteX14" fmla="*/ 9643 w 10030"/>
                <a:gd name="connsiteY14" fmla="*/ 3765 h 10000"/>
                <a:gd name="connsiteX15" fmla="*/ 9827 w 10030"/>
                <a:gd name="connsiteY15" fmla="*/ 3778 h 10000"/>
                <a:gd name="connsiteX16" fmla="*/ 10000 w 10030"/>
                <a:gd name="connsiteY16" fmla="*/ 3703 h 10000"/>
                <a:gd name="connsiteX17" fmla="*/ 9134 w 10030"/>
                <a:gd name="connsiteY17" fmla="*/ 2763 h 10000"/>
                <a:gd name="connsiteX18" fmla="*/ 9011 w 10030"/>
                <a:gd name="connsiteY18" fmla="*/ 2593 h 10000"/>
                <a:gd name="connsiteX19" fmla="*/ 8959 w 10030"/>
                <a:gd name="connsiteY19" fmla="*/ 2478 h 10000"/>
                <a:gd name="connsiteX20" fmla="*/ 8913 w 10030"/>
                <a:gd name="connsiteY20" fmla="*/ 2351 h 10000"/>
                <a:gd name="connsiteX21" fmla="*/ 8936 w 10030"/>
                <a:gd name="connsiteY21" fmla="*/ 2295 h 10000"/>
                <a:gd name="connsiteX22" fmla="*/ 8954 w 10030"/>
                <a:gd name="connsiteY22" fmla="*/ 2238 h 10000"/>
                <a:gd name="connsiteX23" fmla="*/ 8973 w 10030"/>
                <a:gd name="connsiteY23" fmla="*/ 2168 h 10000"/>
                <a:gd name="connsiteX24" fmla="*/ 8990 w 10030"/>
                <a:gd name="connsiteY24" fmla="*/ 2112 h 10000"/>
                <a:gd name="connsiteX25" fmla="*/ 9040 w 10030"/>
                <a:gd name="connsiteY25" fmla="*/ 1753 h 10000"/>
                <a:gd name="connsiteX26" fmla="*/ 9059 w 10030"/>
                <a:gd name="connsiteY26" fmla="*/ 1397 h 10000"/>
                <a:gd name="connsiteX27" fmla="*/ 9059 w 10030"/>
                <a:gd name="connsiteY27" fmla="*/ 1042 h 10000"/>
                <a:gd name="connsiteX28" fmla="*/ 9048 w 10030"/>
                <a:gd name="connsiteY28" fmla="*/ 685 h 10000"/>
                <a:gd name="connsiteX29" fmla="*/ 9011 w 10030"/>
                <a:gd name="connsiteY29" fmla="*/ 330 h 10000"/>
                <a:gd name="connsiteX30" fmla="*/ 8954 w 10030"/>
                <a:gd name="connsiteY30" fmla="*/ 0 h 10000"/>
                <a:gd name="connsiteX31" fmla="*/ 8436 w 10030"/>
                <a:gd name="connsiteY31" fmla="*/ 1925 h 10000"/>
                <a:gd name="connsiteX32" fmla="*/ 8293 w 10030"/>
                <a:gd name="connsiteY32" fmla="*/ 1955 h 10000"/>
                <a:gd name="connsiteX33" fmla="*/ 8161 w 10030"/>
                <a:gd name="connsiteY33" fmla="*/ 2025 h 10000"/>
                <a:gd name="connsiteX34" fmla="*/ 8029 w 10030"/>
                <a:gd name="connsiteY34" fmla="*/ 2112 h 10000"/>
                <a:gd name="connsiteX35" fmla="*/ 7902 w 10030"/>
                <a:gd name="connsiteY35" fmla="*/ 2195 h 10000"/>
                <a:gd name="connsiteX36" fmla="*/ 7778 w 10030"/>
                <a:gd name="connsiteY36" fmla="*/ 2337 h 10000"/>
                <a:gd name="connsiteX37" fmla="*/ 6514 w 10030"/>
                <a:gd name="connsiteY37" fmla="*/ 6569 h 10000"/>
                <a:gd name="connsiteX38" fmla="*/ 6388 w 10030"/>
                <a:gd name="connsiteY38" fmla="*/ 6439 h 10000"/>
                <a:gd name="connsiteX39" fmla="*/ 6281 w 10030"/>
                <a:gd name="connsiteY39" fmla="*/ 6371 h 10000"/>
                <a:gd name="connsiteX40" fmla="*/ 6189 w 10030"/>
                <a:gd name="connsiteY40" fmla="*/ 6284 h 10000"/>
                <a:gd name="connsiteX41" fmla="*/ 6088 w 10030"/>
                <a:gd name="connsiteY41" fmla="*/ 6185 h 10000"/>
                <a:gd name="connsiteX42" fmla="*/ 6000 w 10030"/>
                <a:gd name="connsiteY42" fmla="*/ 6100 h 10000"/>
                <a:gd name="connsiteX43" fmla="*/ 5937 w 10030"/>
                <a:gd name="connsiteY43" fmla="*/ 6000 h 10000"/>
                <a:gd name="connsiteX44" fmla="*/ 5906 w 10030"/>
                <a:gd name="connsiteY44" fmla="*/ 5886 h 10000"/>
                <a:gd name="connsiteX45" fmla="*/ 5784 w 10030"/>
                <a:gd name="connsiteY45" fmla="*/ 5928 h 10000"/>
                <a:gd name="connsiteX46" fmla="*/ 5586 w 10030"/>
                <a:gd name="connsiteY46" fmla="*/ 6013 h 10000"/>
                <a:gd name="connsiteX47" fmla="*/ 5338 w 10030"/>
                <a:gd name="connsiteY47" fmla="*/ 6100 h 10000"/>
                <a:gd name="connsiteX48" fmla="*/ 5042 w 10030"/>
                <a:gd name="connsiteY48" fmla="*/ 6226 h 10000"/>
                <a:gd name="connsiteX49" fmla="*/ 4700 w 10030"/>
                <a:gd name="connsiteY49" fmla="*/ 6355 h 10000"/>
                <a:gd name="connsiteX50" fmla="*/ 4336 w 10030"/>
                <a:gd name="connsiteY50" fmla="*/ 6483 h 10000"/>
                <a:gd name="connsiteX51" fmla="*/ 3961 w 10030"/>
                <a:gd name="connsiteY51" fmla="*/ 6637 h 10000"/>
                <a:gd name="connsiteX52" fmla="*/ 3579 w 10030"/>
                <a:gd name="connsiteY52" fmla="*/ 6781 h 10000"/>
                <a:gd name="connsiteX53" fmla="*/ 3201 w 10030"/>
                <a:gd name="connsiteY53" fmla="*/ 6925 h 10000"/>
                <a:gd name="connsiteX54" fmla="*/ 2849 w 10030"/>
                <a:gd name="connsiteY54" fmla="*/ 7082 h 10000"/>
                <a:gd name="connsiteX55" fmla="*/ 2515 w 10030"/>
                <a:gd name="connsiteY55" fmla="*/ 7208 h 10000"/>
                <a:gd name="connsiteX56" fmla="*/ 2211 w 10030"/>
                <a:gd name="connsiteY56" fmla="*/ 7325 h 10000"/>
                <a:gd name="connsiteX57" fmla="*/ 1964 w 10030"/>
                <a:gd name="connsiteY57" fmla="*/ 7423 h 10000"/>
                <a:gd name="connsiteX58" fmla="*/ 1773 w 10030"/>
                <a:gd name="connsiteY58" fmla="*/ 7480 h 10000"/>
                <a:gd name="connsiteX59" fmla="*/ 1646 w 10030"/>
                <a:gd name="connsiteY59" fmla="*/ 7538 h 10000"/>
                <a:gd name="connsiteX60" fmla="*/ 1607 w 10030"/>
                <a:gd name="connsiteY60" fmla="*/ 7551 h 10000"/>
                <a:gd name="connsiteX61" fmla="*/ 1507 w 10030"/>
                <a:gd name="connsiteY61" fmla="*/ 7480 h 10000"/>
                <a:gd name="connsiteX62" fmla="*/ 1410 w 10030"/>
                <a:gd name="connsiteY62" fmla="*/ 7410 h 10000"/>
                <a:gd name="connsiteX63" fmla="*/ 1324 w 10030"/>
                <a:gd name="connsiteY63" fmla="*/ 7339 h 10000"/>
                <a:gd name="connsiteX64" fmla="*/ 1225 w 10030"/>
                <a:gd name="connsiteY64" fmla="*/ 7254 h 10000"/>
                <a:gd name="connsiteX65" fmla="*/ 1127 w 10030"/>
                <a:gd name="connsiteY65" fmla="*/ 7178 h 10000"/>
                <a:gd name="connsiteX66" fmla="*/ 1028 w 10030"/>
                <a:gd name="connsiteY66" fmla="*/ 7095 h 10000"/>
                <a:gd name="connsiteX67" fmla="*/ 938 w 10030"/>
                <a:gd name="connsiteY67" fmla="*/ 7024 h 10000"/>
                <a:gd name="connsiteX68" fmla="*/ 844 w 10030"/>
                <a:gd name="connsiteY68" fmla="*/ 6941 h 10000"/>
                <a:gd name="connsiteX69" fmla="*/ 746 w 10030"/>
                <a:gd name="connsiteY69" fmla="*/ 6869 h 10000"/>
                <a:gd name="connsiteX70" fmla="*/ 646 w 10030"/>
                <a:gd name="connsiteY70" fmla="*/ 6798 h 10000"/>
                <a:gd name="connsiteX71" fmla="*/ 556 w 10030"/>
                <a:gd name="connsiteY71" fmla="*/ 6711 h 10000"/>
                <a:gd name="connsiteX72" fmla="*/ 456 w 10030"/>
                <a:gd name="connsiteY72" fmla="*/ 6653 h 10000"/>
                <a:gd name="connsiteX73" fmla="*/ 359 w 10030"/>
                <a:gd name="connsiteY73" fmla="*/ 6582 h 10000"/>
                <a:gd name="connsiteX74" fmla="*/ 262 w 10030"/>
                <a:gd name="connsiteY74" fmla="*/ 6511 h 10000"/>
                <a:gd name="connsiteX75" fmla="*/ 162 w 10030"/>
                <a:gd name="connsiteY75" fmla="*/ 6455 h 10000"/>
                <a:gd name="connsiteX76" fmla="*/ 65 w 10030"/>
                <a:gd name="connsiteY76" fmla="*/ 6385 h 10000"/>
                <a:gd name="connsiteX77" fmla="*/ 0 w 10030"/>
                <a:gd name="connsiteY77" fmla="*/ 6551 h 10000"/>
                <a:gd name="connsiteX78" fmla="*/ 15 w 10030"/>
                <a:gd name="connsiteY78" fmla="*/ 6582 h 10000"/>
                <a:gd name="connsiteX79" fmla="*/ 56 w 10030"/>
                <a:gd name="connsiteY79" fmla="*/ 6637 h 10000"/>
                <a:gd name="connsiteX80" fmla="*/ 126 w 10030"/>
                <a:gd name="connsiteY80" fmla="*/ 6698 h 10000"/>
                <a:gd name="connsiteX81" fmla="*/ 211 w 10030"/>
                <a:gd name="connsiteY81" fmla="*/ 6781 h 10000"/>
                <a:gd name="connsiteX82" fmla="*/ 316 w 10030"/>
                <a:gd name="connsiteY82" fmla="*/ 6869 h 10000"/>
                <a:gd name="connsiteX83" fmla="*/ 433 w 10030"/>
                <a:gd name="connsiteY83" fmla="*/ 6967 h 10000"/>
                <a:gd name="connsiteX84" fmla="*/ 543 w 10030"/>
                <a:gd name="connsiteY84" fmla="*/ 7082 h 10000"/>
                <a:gd name="connsiteX85" fmla="*/ 664 w 10030"/>
                <a:gd name="connsiteY85" fmla="*/ 7178 h 10000"/>
                <a:gd name="connsiteX86" fmla="*/ 787 w 10030"/>
                <a:gd name="connsiteY86" fmla="*/ 7296 h 10000"/>
                <a:gd name="connsiteX87" fmla="*/ 899 w 10030"/>
                <a:gd name="connsiteY87" fmla="*/ 7394 h 10000"/>
                <a:gd name="connsiteX88" fmla="*/ 1017 w 10030"/>
                <a:gd name="connsiteY88" fmla="*/ 7480 h 10000"/>
                <a:gd name="connsiteX89" fmla="*/ 1114 w 10030"/>
                <a:gd name="connsiteY89" fmla="*/ 7566 h 10000"/>
                <a:gd name="connsiteX90" fmla="*/ 1192 w 10030"/>
                <a:gd name="connsiteY90" fmla="*/ 7653 h 10000"/>
                <a:gd name="connsiteX91" fmla="*/ 1258 w 10030"/>
                <a:gd name="connsiteY91" fmla="*/ 7694 h 10000"/>
                <a:gd name="connsiteX92" fmla="*/ 1305 w 10030"/>
                <a:gd name="connsiteY92" fmla="*/ 7738 h 10000"/>
                <a:gd name="connsiteX93" fmla="*/ 1318 w 10030"/>
                <a:gd name="connsiteY93" fmla="*/ 7753 h 10000"/>
                <a:gd name="connsiteX94" fmla="*/ 1310 w 10030"/>
                <a:gd name="connsiteY94" fmla="*/ 7753 h 10000"/>
                <a:gd name="connsiteX95" fmla="*/ 1284 w 10030"/>
                <a:gd name="connsiteY95" fmla="*/ 7766 h 10000"/>
                <a:gd name="connsiteX96" fmla="*/ 1258 w 10030"/>
                <a:gd name="connsiteY96" fmla="*/ 7795 h 10000"/>
                <a:gd name="connsiteX97" fmla="*/ 1225 w 10030"/>
                <a:gd name="connsiteY97" fmla="*/ 7836 h 10000"/>
                <a:gd name="connsiteX98" fmla="*/ 1181 w 10030"/>
                <a:gd name="connsiteY98" fmla="*/ 7865 h 10000"/>
                <a:gd name="connsiteX99" fmla="*/ 1144 w 10030"/>
                <a:gd name="connsiteY99" fmla="*/ 7907 h 10000"/>
                <a:gd name="connsiteX100" fmla="*/ 1114 w 10030"/>
                <a:gd name="connsiteY100" fmla="*/ 7950 h 10000"/>
                <a:gd name="connsiteX101" fmla="*/ 1083 w 10030"/>
                <a:gd name="connsiteY101" fmla="*/ 7993 h 10000"/>
                <a:gd name="connsiteX102" fmla="*/ 2973 w 10030"/>
                <a:gd name="connsiteY102" fmla="*/ 9944 h 10000"/>
                <a:gd name="connsiteX103" fmla="*/ 3014 w 10030"/>
                <a:gd name="connsiteY103" fmla="*/ 9987 h 10000"/>
                <a:gd name="connsiteX104" fmla="*/ 3042 w 10030"/>
                <a:gd name="connsiteY104" fmla="*/ 10000 h 10000"/>
                <a:gd name="connsiteX105" fmla="*/ 3075 w 10030"/>
                <a:gd name="connsiteY105" fmla="*/ 10000 h 10000"/>
                <a:gd name="connsiteX106" fmla="*/ 3114 w 10030"/>
                <a:gd name="connsiteY106" fmla="*/ 9928 h 10000"/>
                <a:gd name="connsiteX107" fmla="*/ 1491 w 10030"/>
                <a:gd name="connsiteY107" fmla="*/ 8106 h 10000"/>
                <a:gd name="connsiteX108" fmla="*/ 1601 w 10030"/>
                <a:gd name="connsiteY108" fmla="*/ 8050 h 10000"/>
                <a:gd name="connsiteX109" fmla="*/ 1788 w 10030"/>
                <a:gd name="connsiteY109" fmla="*/ 7963 h 10000"/>
                <a:gd name="connsiteX110" fmla="*/ 2036 w 10030"/>
                <a:gd name="connsiteY110" fmla="*/ 7836 h 10000"/>
                <a:gd name="connsiteX111" fmla="*/ 2334 w 10030"/>
                <a:gd name="connsiteY111" fmla="*/ 7694 h 10000"/>
                <a:gd name="connsiteX112" fmla="*/ 2672 w 10030"/>
                <a:gd name="connsiteY112" fmla="*/ 7551 h 10000"/>
                <a:gd name="connsiteX113" fmla="*/ 3042 w 10030"/>
                <a:gd name="connsiteY113" fmla="*/ 7394 h 10000"/>
                <a:gd name="connsiteX114" fmla="*/ 3435 w 10030"/>
                <a:gd name="connsiteY114" fmla="*/ 7208 h 10000"/>
                <a:gd name="connsiteX115" fmla="*/ 3822 w 10030"/>
                <a:gd name="connsiteY115" fmla="*/ 7038 h 10000"/>
                <a:gd name="connsiteX116" fmla="*/ 4216 w 10030"/>
                <a:gd name="connsiteY116" fmla="*/ 6881 h 10000"/>
                <a:gd name="connsiteX117" fmla="*/ 4586 w 10030"/>
                <a:gd name="connsiteY117" fmla="*/ 6711 h 10000"/>
                <a:gd name="connsiteX118" fmla="*/ 4932 w 10030"/>
                <a:gd name="connsiteY118" fmla="*/ 6569 h 10000"/>
                <a:gd name="connsiteX119" fmla="*/ 5241 w 10030"/>
                <a:gd name="connsiteY119" fmla="*/ 6426 h 10000"/>
                <a:gd name="connsiteX120" fmla="*/ 5508 w 10030"/>
                <a:gd name="connsiteY120" fmla="*/ 6326 h 10000"/>
                <a:gd name="connsiteX121" fmla="*/ 5701 w 10030"/>
                <a:gd name="connsiteY121" fmla="*/ 6226 h 10000"/>
                <a:gd name="connsiteX122" fmla="*/ 5834 w 10030"/>
                <a:gd name="connsiteY122" fmla="*/ 6170 h 10000"/>
                <a:gd name="connsiteX123" fmla="*/ 5876 w 10030"/>
                <a:gd name="connsiteY123" fmla="*/ 6158 h 10000"/>
                <a:gd name="connsiteX124" fmla="*/ 5950 w 10030"/>
                <a:gd name="connsiteY124" fmla="*/ 6255 h 10000"/>
                <a:gd name="connsiteX125" fmla="*/ 6027 w 10030"/>
                <a:gd name="connsiteY125" fmla="*/ 6355 h 10000"/>
                <a:gd name="connsiteX126" fmla="*/ 6112 w 10030"/>
                <a:gd name="connsiteY126" fmla="*/ 6455 h 10000"/>
                <a:gd name="connsiteX127" fmla="*/ 6199 w 10030"/>
                <a:gd name="connsiteY127" fmla="*/ 6569 h 10000"/>
                <a:gd name="connsiteX128" fmla="*/ 6271 w 10030"/>
                <a:gd name="connsiteY128" fmla="*/ 6683 h 10000"/>
                <a:gd name="connsiteX129" fmla="*/ 6348 w 10030"/>
                <a:gd name="connsiteY129" fmla="*/ 6798 h 10000"/>
                <a:gd name="connsiteX130" fmla="*/ 6421 w 10030"/>
                <a:gd name="connsiteY130" fmla="*/ 6910 h 10000"/>
                <a:gd name="connsiteX131" fmla="*/ 6497 w 10030"/>
                <a:gd name="connsiteY131" fmla="*/ 7038 h 10000"/>
                <a:gd name="connsiteX132" fmla="*/ 6492 w 10030"/>
                <a:gd name="connsiteY132" fmla="*/ 7464 h 10000"/>
                <a:gd name="connsiteX133" fmla="*/ 6460 w 10030"/>
                <a:gd name="connsiteY133" fmla="*/ 7865 h 10000"/>
                <a:gd name="connsiteX134" fmla="*/ 6421 w 10030"/>
                <a:gd name="connsiteY134" fmla="*/ 8279 h 10000"/>
                <a:gd name="connsiteX135" fmla="*/ 6388 w 10030"/>
                <a:gd name="connsiteY135" fmla="*/ 8649 h 10000"/>
                <a:gd name="connsiteX136" fmla="*/ 6336 w 10030"/>
                <a:gd name="connsiteY136" fmla="*/ 8519 h 10000"/>
                <a:gd name="connsiteX137" fmla="*/ 6281 w 10030"/>
                <a:gd name="connsiteY137" fmla="*/ 8391 h 10000"/>
                <a:gd name="connsiteX138" fmla="*/ 6234 w 10030"/>
                <a:gd name="connsiteY138" fmla="*/ 8263 h 10000"/>
                <a:gd name="connsiteX139" fmla="*/ 6189 w 10030"/>
                <a:gd name="connsiteY139" fmla="*/ 8146 h 10000"/>
                <a:gd name="connsiteX140" fmla="*/ 6136 w 10030"/>
                <a:gd name="connsiteY140" fmla="*/ 8020 h 10000"/>
                <a:gd name="connsiteX141" fmla="*/ 6088 w 10030"/>
                <a:gd name="connsiteY141" fmla="*/ 7907 h 10000"/>
                <a:gd name="connsiteX142" fmla="*/ 6035 w 10030"/>
                <a:gd name="connsiteY142" fmla="*/ 7795 h 10000"/>
                <a:gd name="connsiteX143" fmla="*/ 5973 w 10030"/>
                <a:gd name="connsiteY143" fmla="*/ 7694 h 10000"/>
                <a:gd name="connsiteX144" fmla="*/ 6022 w 10030"/>
                <a:gd name="connsiteY144" fmla="*/ 7694 h 10000"/>
                <a:gd name="connsiteX145" fmla="*/ 6071 w 10030"/>
                <a:gd name="connsiteY145" fmla="*/ 7738 h 10000"/>
                <a:gd name="connsiteX146" fmla="*/ 6119 w 10030"/>
                <a:gd name="connsiteY146" fmla="*/ 7808 h 10000"/>
                <a:gd name="connsiteX147" fmla="*/ 6161 w 10030"/>
                <a:gd name="connsiteY147" fmla="*/ 7895 h 10000"/>
                <a:gd name="connsiteX148" fmla="*/ 6212 w 10030"/>
                <a:gd name="connsiteY148" fmla="*/ 7980 h 10000"/>
                <a:gd name="connsiteX149" fmla="*/ 6259 w 10030"/>
                <a:gd name="connsiteY149" fmla="*/ 8007 h 10000"/>
                <a:gd name="connsiteX150" fmla="*/ 6306 w 10030"/>
                <a:gd name="connsiteY150" fmla="*/ 8007 h 10000"/>
                <a:gd name="connsiteX151" fmla="*/ 6360 w 10030"/>
                <a:gd name="connsiteY151" fmla="*/ 7950 h 10000"/>
                <a:gd name="connsiteX152" fmla="*/ 6314 w 10030"/>
                <a:gd name="connsiteY152" fmla="*/ 7753 h 10000"/>
                <a:gd name="connsiteX153" fmla="*/ 6253 w 10030"/>
                <a:gd name="connsiteY153" fmla="*/ 7566 h 10000"/>
                <a:gd name="connsiteX154" fmla="*/ 6189 w 10030"/>
                <a:gd name="connsiteY154" fmla="*/ 7410 h 10000"/>
                <a:gd name="connsiteX155" fmla="*/ 6112 w 10030"/>
                <a:gd name="connsiteY155" fmla="*/ 7239 h 10000"/>
                <a:gd name="connsiteX156" fmla="*/ 6035 w 10030"/>
                <a:gd name="connsiteY156" fmla="*/ 7095 h 10000"/>
                <a:gd name="connsiteX157" fmla="*/ 5950 w 10030"/>
                <a:gd name="connsiteY157" fmla="*/ 6967 h 10000"/>
                <a:gd name="connsiteX158" fmla="*/ 5866 w 10030"/>
                <a:gd name="connsiteY158" fmla="*/ 6854 h 10000"/>
                <a:gd name="connsiteX159" fmla="*/ 5784 w 10030"/>
                <a:gd name="connsiteY159" fmla="*/ 6753 h 10000"/>
                <a:gd name="connsiteX160" fmla="*/ 5839 w 10030"/>
                <a:gd name="connsiteY160" fmla="*/ 6766 h 10000"/>
                <a:gd name="connsiteX161" fmla="*/ 5895 w 10030"/>
                <a:gd name="connsiteY161" fmla="*/ 6781 h 10000"/>
                <a:gd name="connsiteX162" fmla="*/ 5950 w 10030"/>
                <a:gd name="connsiteY162" fmla="*/ 6811 h 10000"/>
                <a:gd name="connsiteX163" fmla="*/ 6005 w 10030"/>
                <a:gd name="connsiteY163" fmla="*/ 6854 h 10000"/>
                <a:gd name="connsiteX164" fmla="*/ 6064 w 10030"/>
                <a:gd name="connsiteY164" fmla="*/ 6881 h 10000"/>
                <a:gd name="connsiteX165" fmla="*/ 6119 w 10030"/>
                <a:gd name="connsiteY165" fmla="*/ 6925 h 10000"/>
                <a:gd name="connsiteX166" fmla="*/ 6167 w 10030"/>
                <a:gd name="connsiteY166" fmla="*/ 6981 h 10000"/>
                <a:gd name="connsiteX167" fmla="*/ 6218 w 10030"/>
                <a:gd name="connsiteY167" fmla="*/ 7038 h 10000"/>
                <a:gd name="connsiteX168" fmla="*/ 6246 w 10030"/>
                <a:gd name="connsiteY168" fmla="*/ 7053 h 10000"/>
                <a:gd name="connsiteX169" fmla="*/ 6271 w 10030"/>
                <a:gd name="connsiteY169" fmla="*/ 7108 h 10000"/>
                <a:gd name="connsiteX170" fmla="*/ 6301 w 10030"/>
                <a:gd name="connsiteY170" fmla="*/ 7178 h 10000"/>
                <a:gd name="connsiteX171" fmla="*/ 6320 w 10030"/>
                <a:gd name="connsiteY171" fmla="*/ 7225 h 10000"/>
                <a:gd name="connsiteX172" fmla="*/ 6348 w 10030"/>
                <a:gd name="connsiteY172" fmla="*/ 7296 h 10000"/>
                <a:gd name="connsiteX173" fmla="*/ 6375 w 10030"/>
                <a:gd name="connsiteY173" fmla="*/ 7310 h 10000"/>
                <a:gd name="connsiteX174" fmla="*/ 6403 w 10030"/>
                <a:gd name="connsiteY174" fmla="*/ 7296 h 10000"/>
                <a:gd name="connsiteX175" fmla="*/ 6441 w 10030"/>
                <a:gd name="connsiteY175" fmla="*/ 7225 h 10000"/>
                <a:gd name="connsiteX176" fmla="*/ 6393 w 10030"/>
                <a:gd name="connsiteY176" fmla="*/ 7082 h 10000"/>
                <a:gd name="connsiteX177" fmla="*/ 6336 w 10030"/>
                <a:gd name="connsiteY177" fmla="*/ 6967 h 10000"/>
                <a:gd name="connsiteX178" fmla="*/ 6271 w 10030"/>
                <a:gd name="connsiteY178" fmla="*/ 6869 h 10000"/>
                <a:gd name="connsiteX179" fmla="*/ 6212 w 10030"/>
                <a:gd name="connsiteY179" fmla="*/ 6781 h 10000"/>
                <a:gd name="connsiteX180" fmla="*/ 6136 w 10030"/>
                <a:gd name="connsiteY180" fmla="*/ 6711 h 10000"/>
                <a:gd name="connsiteX181" fmla="*/ 6071 w 10030"/>
                <a:gd name="connsiteY181" fmla="*/ 6669 h 10000"/>
                <a:gd name="connsiteX182" fmla="*/ 5995 w 10030"/>
                <a:gd name="connsiteY182" fmla="*/ 6597 h 10000"/>
                <a:gd name="connsiteX183" fmla="*/ 5925 w 10030"/>
                <a:gd name="connsiteY183" fmla="*/ 6551 h 10000"/>
                <a:gd name="connsiteX184" fmla="*/ 5882 w 10030"/>
                <a:gd name="connsiteY184" fmla="*/ 6511 h 10000"/>
                <a:gd name="connsiteX185" fmla="*/ 5834 w 10030"/>
                <a:gd name="connsiteY185" fmla="*/ 6496 h 10000"/>
                <a:gd name="connsiteX186" fmla="*/ 5791 w 10030"/>
                <a:gd name="connsiteY186" fmla="*/ 6496 h 10000"/>
                <a:gd name="connsiteX187" fmla="*/ 5755 w 10030"/>
                <a:gd name="connsiteY187" fmla="*/ 6569 h 10000"/>
                <a:gd name="connsiteX188" fmla="*/ 5755 w 10030"/>
                <a:gd name="connsiteY188" fmla="*/ 6610 h 10000"/>
                <a:gd name="connsiteX189" fmla="*/ 5762 w 10030"/>
                <a:gd name="connsiteY189" fmla="*/ 6669 h 10000"/>
                <a:gd name="connsiteX190" fmla="*/ 5767 w 10030"/>
                <a:gd name="connsiteY190" fmla="*/ 6698 h 10000"/>
                <a:gd name="connsiteX191" fmla="*/ 5784 w 10030"/>
                <a:gd name="connsiteY191" fmla="*/ 6724 h 10000"/>
                <a:gd name="connsiteX192" fmla="*/ 5737 w 10030"/>
                <a:gd name="connsiteY192" fmla="*/ 6766 h 10000"/>
                <a:gd name="connsiteX193" fmla="*/ 5676 w 10030"/>
                <a:gd name="connsiteY193" fmla="*/ 6781 h 10000"/>
                <a:gd name="connsiteX194" fmla="*/ 5636 w 10030"/>
                <a:gd name="connsiteY194" fmla="*/ 6811 h 10000"/>
                <a:gd name="connsiteX195" fmla="*/ 5631 w 10030"/>
                <a:gd name="connsiteY195" fmla="*/ 6941 h 10000"/>
                <a:gd name="connsiteX196" fmla="*/ 5688 w 10030"/>
                <a:gd name="connsiteY196" fmla="*/ 6995 h 10000"/>
                <a:gd name="connsiteX197" fmla="*/ 5743 w 10030"/>
                <a:gd name="connsiteY197" fmla="*/ 7038 h 10000"/>
                <a:gd name="connsiteX198" fmla="*/ 5796 w 10030"/>
                <a:gd name="connsiteY198" fmla="*/ 7095 h 10000"/>
                <a:gd name="connsiteX199" fmla="*/ 5857 w 10030"/>
                <a:gd name="connsiteY199" fmla="*/ 7123 h 10000"/>
                <a:gd name="connsiteX200" fmla="*/ 5906 w 10030"/>
                <a:gd name="connsiteY200" fmla="*/ 7178 h 10000"/>
                <a:gd name="connsiteX201" fmla="*/ 5967 w 10030"/>
                <a:gd name="connsiteY201" fmla="*/ 7239 h 10000"/>
                <a:gd name="connsiteX202" fmla="*/ 6017 w 10030"/>
                <a:gd name="connsiteY202" fmla="*/ 7325 h 10000"/>
                <a:gd name="connsiteX203" fmla="*/ 6064 w 10030"/>
                <a:gd name="connsiteY203" fmla="*/ 7410 h 10000"/>
                <a:gd name="connsiteX204" fmla="*/ 6022 w 10030"/>
                <a:gd name="connsiteY204" fmla="*/ 7423 h 10000"/>
                <a:gd name="connsiteX205" fmla="*/ 5973 w 10030"/>
                <a:gd name="connsiteY205" fmla="*/ 7423 h 10000"/>
                <a:gd name="connsiteX206" fmla="*/ 5931 w 10030"/>
                <a:gd name="connsiteY206" fmla="*/ 7410 h 10000"/>
                <a:gd name="connsiteX207" fmla="*/ 5882 w 10030"/>
                <a:gd name="connsiteY207" fmla="*/ 7367 h 10000"/>
                <a:gd name="connsiteX208" fmla="*/ 5834 w 10030"/>
                <a:gd name="connsiteY208" fmla="*/ 7339 h 10000"/>
                <a:gd name="connsiteX209" fmla="*/ 5784 w 10030"/>
                <a:gd name="connsiteY209" fmla="*/ 7325 h 10000"/>
                <a:gd name="connsiteX210" fmla="*/ 5743 w 10030"/>
                <a:gd name="connsiteY210" fmla="*/ 7353 h 10000"/>
                <a:gd name="connsiteX211" fmla="*/ 5694 w 10030"/>
                <a:gd name="connsiteY211" fmla="*/ 7410 h 10000"/>
                <a:gd name="connsiteX212" fmla="*/ 5712 w 10030"/>
                <a:gd name="connsiteY212" fmla="*/ 7580 h 10000"/>
                <a:gd name="connsiteX213" fmla="*/ 5755 w 10030"/>
                <a:gd name="connsiteY213" fmla="*/ 7738 h 10000"/>
                <a:gd name="connsiteX214" fmla="*/ 5802 w 10030"/>
                <a:gd name="connsiteY214" fmla="*/ 7850 h 10000"/>
                <a:gd name="connsiteX215" fmla="*/ 5866 w 10030"/>
                <a:gd name="connsiteY215" fmla="*/ 7963 h 10000"/>
                <a:gd name="connsiteX216" fmla="*/ 5925 w 10030"/>
                <a:gd name="connsiteY216" fmla="*/ 8078 h 10000"/>
                <a:gd name="connsiteX217" fmla="*/ 5989 w 10030"/>
                <a:gd name="connsiteY217" fmla="*/ 8206 h 10000"/>
                <a:gd name="connsiteX218" fmla="*/ 6035 w 10030"/>
                <a:gd name="connsiteY218" fmla="*/ 8376 h 10000"/>
                <a:gd name="connsiteX219" fmla="*/ 6076 w 10030"/>
                <a:gd name="connsiteY219" fmla="*/ 8547 h 10000"/>
                <a:gd name="connsiteX220" fmla="*/ 5967 w 10030"/>
                <a:gd name="connsiteY220" fmla="*/ 8606 h 10000"/>
                <a:gd name="connsiteX221" fmla="*/ 5845 w 10030"/>
                <a:gd name="connsiteY221" fmla="*/ 8664 h 10000"/>
                <a:gd name="connsiteX222" fmla="*/ 5737 w 10030"/>
                <a:gd name="connsiteY222" fmla="*/ 8750 h 10000"/>
                <a:gd name="connsiteX223" fmla="*/ 5626 w 10030"/>
                <a:gd name="connsiteY223" fmla="*/ 8835 h 10000"/>
                <a:gd name="connsiteX224" fmla="*/ 5514 w 10030"/>
                <a:gd name="connsiteY224" fmla="*/ 8920 h 10000"/>
                <a:gd name="connsiteX225" fmla="*/ 5397 w 10030"/>
                <a:gd name="connsiteY225" fmla="*/ 8977 h 10000"/>
                <a:gd name="connsiteX226" fmla="*/ 5281 w 10030"/>
                <a:gd name="connsiteY226" fmla="*/ 9033 h 10000"/>
                <a:gd name="connsiteX227" fmla="*/ 5170 w 10030"/>
                <a:gd name="connsiteY227" fmla="*/ 9048 h 10000"/>
                <a:gd name="connsiteX228" fmla="*/ 5192 w 10030"/>
                <a:gd name="connsiteY228" fmla="*/ 8693 h 10000"/>
                <a:gd name="connsiteX229" fmla="*/ 5203 w 10030"/>
                <a:gd name="connsiteY229" fmla="*/ 8292 h 10000"/>
                <a:gd name="connsiteX230" fmla="*/ 5192 w 10030"/>
                <a:gd name="connsiteY230" fmla="*/ 7907 h 10000"/>
                <a:gd name="connsiteX231" fmla="*/ 5170 w 10030"/>
                <a:gd name="connsiteY231" fmla="*/ 7551 h 10000"/>
                <a:gd name="connsiteX232" fmla="*/ 5136 w 10030"/>
                <a:gd name="connsiteY232" fmla="*/ 7437 h 10000"/>
                <a:gd name="connsiteX233" fmla="*/ 5107 w 10030"/>
                <a:gd name="connsiteY233" fmla="*/ 7310 h 10000"/>
                <a:gd name="connsiteX234" fmla="*/ 5072 w 10030"/>
                <a:gd name="connsiteY234" fmla="*/ 7194 h 10000"/>
                <a:gd name="connsiteX235" fmla="*/ 5017 w 10030"/>
                <a:gd name="connsiteY235" fmla="*/ 7151 h 10000"/>
                <a:gd name="connsiteX236" fmla="*/ 4960 w 10030"/>
                <a:gd name="connsiteY236" fmla="*/ 7394 h 10000"/>
                <a:gd name="connsiteX237" fmla="*/ 4926 w 10030"/>
                <a:gd name="connsiteY237" fmla="*/ 7639 h 10000"/>
                <a:gd name="connsiteX238" fmla="*/ 4888 w 10030"/>
                <a:gd name="connsiteY238" fmla="*/ 7879 h 10000"/>
                <a:gd name="connsiteX239" fmla="*/ 4825 w 10030"/>
                <a:gd name="connsiteY239" fmla="*/ 8106 h 10000"/>
                <a:gd name="connsiteX240" fmla="*/ 4586 w 10030"/>
                <a:gd name="connsiteY240" fmla="*/ 7151 h 10000"/>
                <a:gd name="connsiteX241" fmla="*/ 4514 w 10030"/>
                <a:gd name="connsiteY241" fmla="*/ 7151 h 10000"/>
                <a:gd name="connsiteX242" fmla="*/ 4514 w 10030"/>
                <a:gd name="connsiteY242" fmla="*/ 7310 h 10000"/>
                <a:gd name="connsiteX243" fmla="*/ 4565 w 10030"/>
                <a:gd name="connsiteY243" fmla="*/ 7480 h 10000"/>
                <a:gd name="connsiteX244" fmla="*/ 4606 w 10030"/>
                <a:gd name="connsiteY244" fmla="*/ 7666 h 10000"/>
                <a:gd name="connsiteX245" fmla="*/ 4639 w 10030"/>
                <a:gd name="connsiteY245" fmla="*/ 7850 h 10000"/>
                <a:gd name="connsiteX246" fmla="*/ 4676 w 10030"/>
                <a:gd name="connsiteY246" fmla="*/ 8050 h 10000"/>
                <a:gd name="connsiteX247" fmla="*/ 4706 w 10030"/>
                <a:gd name="connsiteY247" fmla="*/ 8221 h 10000"/>
                <a:gd name="connsiteX248" fmla="*/ 4738 w 10030"/>
                <a:gd name="connsiteY248" fmla="*/ 8418 h 10000"/>
                <a:gd name="connsiteX249" fmla="*/ 4758 w 10030"/>
                <a:gd name="connsiteY249" fmla="*/ 8635 h 10000"/>
                <a:gd name="connsiteX250" fmla="*/ 4780 w 10030"/>
                <a:gd name="connsiteY250" fmla="*/ 8835 h 10000"/>
                <a:gd name="connsiteX251" fmla="*/ 4833 w 10030"/>
                <a:gd name="connsiteY251" fmla="*/ 8805 h 10000"/>
                <a:gd name="connsiteX252" fmla="*/ 4883 w 10030"/>
                <a:gd name="connsiteY252" fmla="*/ 8723 h 10000"/>
                <a:gd name="connsiteX253" fmla="*/ 4920 w 10030"/>
                <a:gd name="connsiteY253" fmla="*/ 8635 h 10000"/>
                <a:gd name="connsiteX254" fmla="*/ 4954 w 10030"/>
                <a:gd name="connsiteY254" fmla="*/ 8534 h 10000"/>
                <a:gd name="connsiteX255" fmla="*/ 4977 w 10030"/>
                <a:gd name="connsiteY255" fmla="*/ 8418 h 10000"/>
                <a:gd name="connsiteX256" fmla="*/ 5007 w 10030"/>
                <a:gd name="connsiteY256" fmla="*/ 8292 h 10000"/>
                <a:gd name="connsiteX257" fmla="*/ 5026 w 10030"/>
                <a:gd name="connsiteY257" fmla="*/ 8178 h 10000"/>
                <a:gd name="connsiteX258" fmla="*/ 5048 w 10030"/>
                <a:gd name="connsiteY258" fmla="*/ 8066 h 10000"/>
                <a:gd name="connsiteX259" fmla="*/ 5072 w 10030"/>
                <a:gd name="connsiteY259" fmla="*/ 8178 h 10000"/>
                <a:gd name="connsiteX260" fmla="*/ 5061 w 10030"/>
                <a:gd name="connsiteY260" fmla="*/ 8432 h 10000"/>
                <a:gd name="connsiteX261" fmla="*/ 5032 w 10030"/>
                <a:gd name="connsiteY261" fmla="*/ 8705 h 10000"/>
                <a:gd name="connsiteX262" fmla="*/ 5007 w 10030"/>
                <a:gd name="connsiteY262" fmla="*/ 8948 h 10000"/>
                <a:gd name="connsiteX263" fmla="*/ 4960 w 10030"/>
                <a:gd name="connsiteY263" fmla="*/ 9205 h 10000"/>
                <a:gd name="connsiteX264" fmla="*/ 4920 w 10030"/>
                <a:gd name="connsiteY264" fmla="*/ 9459 h 10000"/>
                <a:gd name="connsiteX265" fmla="*/ 4878 w 10030"/>
                <a:gd name="connsiteY265" fmla="*/ 9703 h 10000"/>
                <a:gd name="connsiteX266" fmla="*/ 5096 w 10030"/>
                <a:gd name="connsiteY266" fmla="*/ 9861 h 10000"/>
                <a:gd name="connsiteX267" fmla="*/ 5113 w 10030"/>
                <a:gd name="connsiteY267" fmla="*/ 9673 h 10000"/>
                <a:gd name="connsiteX268" fmla="*/ 5136 w 10030"/>
                <a:gd name="connsiteY268" fmla="*/ 9516 h 10000"/>
                <a:gd name="connsiteX269" fmla="*/ 5262 w 10030"/>
                <a:gd name="connsiteY269" fmla="*/ 9474 h 10000"/>
                <a:gd name="connsiteX270" fmla="*/ 5397 w 10030"/>
                <a:gd name="connsiteY270" fmla="*/ 9389 h 10000"/>
                <a:gd name="connsiteX271" fmla="*/ 5530 w 10030"/>
                <a:gd name="connsiteY271" fmla="*/ 9304 h 10000"/>
                <a:gd name="connsiteX272" fmla="*/ 5664 w 10030"/>
                <a:gd name="connsiteY272" fmla="*/ 9233 h 10000"/>
                <a:gd name="connsiteX273" fmla="*/ 5796 w 10030"/>
                <a:gd name="connsiteY273" fmla="*/ 9148 h 10000"/>
                <a:gd name="connsiteX274" fmla="*/ 5925 w 10030"/>
                <a:gd name="connsiteY274" fmla="*/ 9063 h 10000"/>
                <a:gd name="connsiteX275" fmla="*/ 6059 w 10030"/>
                <a:gd name="connsiteY275" fmla="*/ 8977 h 10000"/>
                <a:gd name="connsiteX276" fmla="*/ 6189 w 10030"/>
                <a:gd name="connsiteY276" fmla="*/ 8920 h 10000"/>
                <a:gd name="connsiteX0" fmla="*/ 6189 w 10051"/>
                <a:gd name="connsiteY0" fmla="*/ 8920 h 10000"/>
                <a:gd name="connsiteX1" fmla="*/ 6647 w 10051"/>
                <a:gd name="connsiteY1" fmla="*/ 8349 h 10000"/>
                <a:gd name="connsiteX2" fmla="*/ 6664 w 10051"/>
                <a:gd name="connsiteY2" fmla="*/ 8066 h 10000"/>
                <a:gd name="connsiteX3" fmla="*/ 6683 w 10051"/>
                <a:gd name="connsiteY3" fmla="*/ 7753 h 10000"/>
                <a:gd name="connsiteX4" fmla="*/ 6706 w 10051"/>
                <a:gd name="connsiteY4" fmla="*/ 7450 h 10000"/>
                <a:gd name="connsiteX5" fmla="*/ 6730 w 10051"/>
                <a:gd name="connsiteY5" fmla="*/ 7151 h 10000"/>
                <a:gd name="connsiteX6" fmla="*/ 6760 w 10051"/>
                <a:gd name="connsiteY6" fmla="*/ 6869 h 10000"/>
                <a:gd name="connsiteX7" fmla="*/ 6785 w 10051"/>
                <a:gd name="connsiteY7" fmla="*/ 6582 h 10000"/>
                <a:gd name="connsiteX8" fmla="*/ 6826 w 10051"/>
                <a:gd name="connsiteY8" fmla="*/ 6298 h 10000"/>
                <a:gd name="connsiteX9" fmla="*/ 6871 w 10051"/>
                <a:gd name="connsiteY9" fmla="*/ 6028 h 10000"/>
                <a:gd name="connsiteX10" fmla="*/ 6918 w 10051"/>
                <a:gd name="connsiteY10" fmla="*/ 5699 h 10000"/>
                <a:gd name="connsiteX11" fmla="*/ 6986 w 10051"/>
                <a:gd name="connsiteY11" fmla="*/ 5370 h 10000"/>
                <a:gd name="connsiteX12" fmla="*/ 7052 w 10051"/>
                <a:gd name="connsiteY12" fmla="*/ 5057 h 10000"/>
                <a:gd name="connsiteX13" fmla="*/ 7137 w 10051"/>
                <a:gd name="connsiteY13" fmla="*/ 4747 h 10000"/>
                <a:gd name="connsiteX14" fmla="*/ 9643 w 10051"/>
                <a:gd name="connsiteY14" fmla="*/ 3765 h 10000"/>
                <a:gd name="connsiteX15" fmla="*/ 10000 w 10051"/>
                <a:gd name="connsiteY15" fmla="*/ 3703 h 10000"/>
                <a:gd name="connsiteX16" fmla="*/ 9134 w 10051"/>
                <a:gd name="connsiteY16" fmla="*/ 2763 h 10000"/>
                <a:gd name="connsiteX17" fmla="*/ 9011 w 10051"/>
                <a:gd name="connsiteY17" fmla="*/ 2593 h 10000"/>
                <a:gd name="connsiteX18" fmla="*/ 8959 w 10051"/>
                <a:gd name="connsiteY18" fmla="*/ 2478 h 10000"/>
                <a:gd name="connsiteX19" fmla="*/ 8913 w 10051"/>
                <a:gd name="connsiteY19" fmla="*/ 2351 h 10000"/>
                <a:gd name="connsiteX20" fmla="*/ 8936 w 10051"/>
                <a:gd name="connsiteY20" fmla="*/ 2295 h 10000"/>
                <a:gd name="connsiteX21" fmla="*/ 8954 w 10051"/>
                <a:gd name="connsiteY21" fmla="*/ 2238 h 10000"/>
                <a:gd name="connsiteX22" fmla="*/ 8973 w 10051"/>
                <a:gd name="connsiteY22" fmla="*/ 2168 h 10000"/>
                <a:gd name="connsiteX23" fmla="*/ 8990 w 10051"/>
                <a:gd name="connsiteY23" fmla="*/ 2112 h 10000"/>
                <a:gd name="connsiteX24" fmla="*/ 9040 w 10051"/>
                <a:gd name="connsiteY24" fmla="*/ 1753 h 10000"/>
                <a:gd name="connsiteX25" fmla="*/ 9059 w 10051"/>
                <a:gd name="connsiteY25" fmla="*/ 1397 h 10000"/>
                <a:gd name="connsiteX26" fmla="*/ 9059 w 10051"/>
                <a:gd name="connsiteY26" fmla="*/ 1042 h 10000"/>
                <a:gd name="connsiteX27" fmla="*/ 9048 w 10051"/>
                <a:gd name="connsiteY27" fmla="*/ 685 h 10000"/>
                <a:gd name="connsiteX28" fmla="*/ 9011 w 10051"/>
                <a:gd name="connsiteY28" fmla="*/ 330 h 10000"/>
                <a:gd name="connsiteX29" fmla="*/ 8954 w 10051"/>
                <a:gd name="connsiteY29" fmla="*/ 0 h 10000"/>
                <a:gd name="connsiteX30" fmla="*/ 8436 w 10051"/>
                <a:gd name="connsiteY30" fmla="*/ 1925 h 10000"/>
                <a:gd name="connsiteX31" fmla="*/ 8293 w 10051"/>
                <a:gd name="connsiteY31" fmla="*/ 1955 h 10000"/>
                <a:gd name="connsiteX32" fmla="*/ 8161 w 10051"/>
                <a:gd name="connsiteY32" fmla="*/ 2025 h 10000"/>
                <a:gd name="connsiteX33" fmla="*/ 8029 w 10051"/>
                <a:gd name="connsiteY33" fmla="*/ 2112 h 10000"/>
                <a:gd name="connsiteX34" fmla="*/ 7902 w 10051"/>
                <a:gd name="connsiteY34" fmla="*/ 2195 h 10000"/>
                <a:gd name="connsiteX35" fmla="*/ 7778 w 10051"/>
                <a:gd name="connsiteY35" fmla="*/ 2337 h 10000"/>
                <a:gd name="connsiteX36" fmla="*/ 6514 w 10051"/>
                <a:gd name="connsiteY36" fmla="*/ 6569 h 10000"/>
                <a:gd name="connsiteX37" fmla="*/ 6388 w 10051"/>
                <a:gd name="connsiteY37" fmla="*/ 6439 h 10000"/>
                <a:gd name="connsiteX38" fmla="*/ 6281 w 10051"/>
                <a:gd name="connsiteY38" fmla="*/ 6371 h 10000"/>
                <a:gd name="connsiteX39" fmla="*/ 6189 w 10051"/>
                <a:gd name="connsiteY39" fmla="*/ 6284 h 10000"/>
                <a:gd name="connsiteX40" fmla="*/ 6088 w 10051"/>
                <a:gd name="connsiteY40" fmla="*/ 6185 h 10000"/>
                <a:gd name="connsiteX41" fmla="*/ 6000 w 10051"/>
                <a:gd name="connsiteY41" fmla="*/ 6100 h 10000"/>
                <a:gd name="connsiteX42" fmla="*/ 5937 w 10051"/>
                <a:gd name="connsiteY42" fmla="*/ 6000 h 10000"/>
                <a:gd name="connsiteX43" fmla="*/ 5906 w 10051"/>
                <a:gd name="connsiteY43" fmla="*/ 5886 h 10000"/>
                <a:gd name="connsiteX44" fmla="*/ 5784 w 10051"/>
                <a:gd name="connsiteY44" fmla="*/ 5928 h 10000"/>
                <a:gd name="connsiteX45" fmla="*/ 5586 w 10051"/>
                <a:gd name="connsiteY45" fmla="*/ 6013 h 10000"/>
                <a:gd name="connsiteX46" fmla="*/ 5338 w 10051"/>
                <a:gd name="connsiteY46" fmla="*/ 6100 h 10000"/>
                <a:gd name="connsiteX47" fmla="*/ 5042 w 10051"/>
                <a:gd name="connsiteY47" fmla="*/ 6226 h 10000"/>
                <a:gd name="connsiteX48" fmla="*/ 4700 w 10051"/>
                <a:gd name="connsiteY48" fmla="*/ 6355 h 10000"/>
                <a:gd name="connsiteX49" fmla="*/ 4336 w 10051"/>
                <a:gd name="connsiteY49" fmla="*/ 6483 h 10000"/>
                <a:gd name="connsiteX50" fmla="*/ 3961 w 10051"/>
                <a:gd name="connsiteY50" fmla="*/ 6637 h 10000"/>
                <a:gd name="connsiteX51" fmla="*/ 3579 w 10051"/>
                <a:gd name="connsiteY51" fmla="*/ 6781 h 10000"/>
                <a:gd name="connsiteX52" fmla="*/ 3201 w 10051"/>
                <a:gd name="connsiteY52" fmla="*/ 6925 h 10000"/>
                <a:gd name="connsiteX53" fmla="*/ 2849 w 10051"/>
                <a:gd name="connsiteY53" fmla="*/ 7082 h 10000"/>
                <a:gd name="connsiteX54" fmla="*/ 2515 w 10051"/>
                <a:gd name="connsiteY54" fmla="*/ 7208 h 10000"/>
                <a:gd name="connsiteX55" fmla="*/ 2211 w 10051"/>
                <a:gd name="connsiteY55" fmla="*/ 7325 h 10000"/>
                <a:gd name="connsiteX56" fmla="*/ 1964 w 10051"/>
                <a:gd name="connsiteY56" fmla="*/ 7423 h 10000"/>
                <a:gd name="connsiteX57" fmla="*/ 1773 w 10051"/>
                <a:gd name="connsiteY57" fmla="*/ 7480 h 10000"/>
                <a:gd name="connsiteX58" fmla="*/ 1646 w 10051"/>
                <a:gd name="connsiteY58" fmla="*/ 7538 h 10000"/>
                <a:gd name="connsiteX59" fmla="*/ 1607 w 10051"/>
                <a:gd name="connsiteY59" fmla="*/ 7551 h 10000"/>
                <a:gd name="connsiteX60" fmla="*/ 1507 w 10051"/>
                <a:gd name="connsiteY60" fmla="*/ 7480 h 10000"/>
                <a:gd name="connsiteX61" fmla="*/ 1410 w 10051"/>
                <a:gd name="connsiteY61" fmla="*/ 7410 h 10000"/>
                <a:gd name="connsiteX62" fmla="*/ 1324 w 10051"/>
                <a:gd name="connsiteY62" fmla="*/ 7339 h 10000"/>
                <a:gd name="connsiteX63" fmla="*/ 1225 w 10051"/>
                <a:gd name="connsiteY63" fmla="*/ 7254 h 10000"/>
                <a:gd name="connsiteX64" fmla="*/ 1127 w 10051"/>
                <a:gd name="connsiteY64" fmla="*/ 7178 h 10000"/>
                <a:gd name="connsiteX65" fmla="*/ 1028 w 10051"/>
                <a:gd name="connsiteY65" fmla="*/ 7095 h 10000"/>
                <a:gd name="connsiteX66" fmla="*/ 938 w 10051"/>
                <a:gd name="connsiteY66" fmla="*/ 7024 h 10000"/>
                <a:gd name="connsiteX67" fmla="*/ 844 w 10051"/>
                <a:gd name="connsiteY67" fmla="*/ 6941 h 10000"/>
                <a:gd name="connsiteX68" fmla="*/ 746 w 10051"/>
                <a:gd name="connsiteY68" fmla="*/ 6869 h 10000"/>
                <a:gd name="connsiteX69" fmla="*/ 646 w 10051"/>
                <a:gd name="connsiteY69" fmla="*/ 6798 h 10000"/>
                <a:gd name="connsiteX70" fmla="*/ 556 w 10051"/>
                <a:gd name="connsiteY70" fmla="*/ 6711 h 10000"/>
                <a:gd name="connsiteX71" fmla="*/ 456 w 10051"/>
                <a:gd name="connsiteY71" fmla="*/ 6653 h 10000"/>
                <a:gd name="connsiteX72" fmla="*/ 359 w 10051"/>
                <a:gd name="connsiteY72" fmla="*/ 6582 h 10000"/>
                <a:gd name="connsiteX73" fmla="*/ 262 w 10051"/>
                <a:gd name="connsiteY73" fmla="*/ 6511 h 10000"/>
                <a:gd name="connsiteX74" fmla="*/ 162 w 10051"/>
                <a:gd name="connsiteY74" fmla="*/ 6455 h 10000"/>
                <a:gd name="connsiteX75" fmla="*/ 65 w 10051"/>
                <a:gd name="connsiteY75" fmla="*/ 6385 h 10000"/>
                <a:gd name="connsiteX76" fmla="*/ 0 w 10051"/>
                <a:gd name="connsiteY76" fmla="*/ 6551 h 10000"/>
                <a:gd name="connsiteX77" fmla="*/ 15 w 10051"/>
                <a:gd name="connsiteY77" fmla="*/ 6582 h 10000"/>
                <a:gd name="connsiteX78" fmla="*/ 56 w 10051"/>
                <a:gd name="connsiteY78" fmla="*/ 6637 h 10000"/>
                <a:gd name="connsiteX79" fmla="*/ 126 w 10051"/>
                <a:gd name="connsiteY79" fmla="*/ 6698 h 10000"/>
                <a:gd name="connsiteX80" fmla="*/ 211 w 10051"/>
                <a:gd name="connsiteY80" fmla="*/ 6781 h 10000"/>
                <a:gd name="connsiteX81" fmla="*/ 316 w 10051"/>
                <a:gd name="connsiteY81" fmla="*/ 6869 h 10000"/>
                <a:gd name="connsiteX82" fmla="*/ 433 w 10051"/>
                <a:gd name="connsiteY82" fmla="*/ 6967 h 10000"/>
                <a:gd name="connsiteX83" fmla="*/ 543 w 10051"/>
                <a:gd name="connsiteY83" fmla="*/ 7082 h 10000"/>
                <a:gd name="connsiteX84" fmla="*/ 664 w 10051"/>
                <a:gd name="connsiteY84" fmla="*/ 7178 h 10000"/>
                <a:gd name="connsiteX85" fmla="*/ 787 w 10051"/>
                <a:gd name="connsiteY85" fmla="*/ 7296 h 10000"/>
                <a:gd name="connsiteX86" fmla="*/ 899 w 10051"/>
                <a:gd name="connsiteY86" fmla="*/ 7394 h 10000"/>
                <a:gd name="connsiteX87" fmla="*/ 1017 w 10051"/>
                <a:gd name="connsiteY87" fmla="*/ 7480 h 10000"/>
                <a:gd name="connsiteX88" fmla="*/ 1114 w 10051"/>
                <a:gd name="connsiteY88" fmla="*/ 7566 h 10000"/>
                <a:gd name="connsiteX89" fmla="*/ 1192 w 10051"/>
                <a:gd name="connsiteY89" fmla="*/ 7653 h 10000"/>
                <a:gd name="connsiteX90" fmla="*/ 1258 w 10051"/>
                <a:gd name="connsiteY90" fmla="*/ 7694 h 10000"/>
                <a:gd name="connsiteX91" fmla="*/ 1305 w 10051"/>
                <a:gd name="connsiteY91" fmla="*/ 7738 h 10000"/>
                <a:gd name="connsiteX92" fmla="*/ 1318 w 10051"/>
                <a:gd name="connsiteY92" fmla="*/ 7753 h 10000"/>
                <a:gd name="connsiteX93" fmla="*/ 1310 w 10051"/>
                <a:gd name="connsiteY93" fmla="*/ 7753 h 10000"/>
                <a:gd name="connsiteX94" fmla="*/ 1284 w 10051"/>
                <a:gd name="connsiteY94" fmla="*/ 7766 h 10000"/>
                <a:gd name="connsiteX95" fmla="*/ 1258 w 10051"/>
                <a:gd name="connsiteY95" fmla="*/ 7795 h 10000"/>
                <a:gd name="connsiteX96" fmla="*/ 1225 w 10051"/>
                <a:gd name="connsiteY96" fmla="*/ 7836 h 10000"/>
                <a:gd name="connsiteX97" fmla="*/ 1181 w 10051"/>
                <a:gd name="connsiteY97" fmla="*/ 7865 h 10000"/>
                <a:gd name="connsiteX98" fmla="*/ 1144 w 10051"/>
                <a:gd name="connsiteY98" fmla="*/ 7907 h 10000"/>
                <a:gd name="connsiteX99" fmla="*/ 1114 w 10051"/>
                <a:gd name="connsiteY99" fmla="*/ 7950 h 10000"/>
                <a:gd name="connsiteX100" fmla="*/ 1083 w 10051"/>
                <a:gd name="connsiteY100" fmla="*/ 7993 h 10000"/>
                <a:gd name="connsiteX101" fmla="*/ 2973 w 10051"/>
                <a:gd name="connsiteY101" fmla="*/ 9944 h 10000"/>
                <a:gd name="connsiteX102" fmla="*/ 3014 w 10051"/>
                <a:gd name="connsiteY102" fmla="*/ 9987 h 10000"/>
                <a:gd name="connsiteX103" fmla="*/ 3042 w 10051"/>
                <a:gd name="connsiteY103" fmla="*/ 10000 h 10000"/>
                <a:gd name="connsiteX104" fmla="*/ 3075 w 10051"/>
                <a:gd name="connsiteY104" fmla="*/ 10000 h 10000"/>
                <a:gd name="connsiteX105" fmla="*/ 3114 w 10051"/>
                <a:gd name="connsiteY105" fmla="*/ 9928 h 10000"/>
                <a:gd name="connsiteX106" fmla="*/ 1491 w 10051"/>
                <a:gd name="connsiteY106" fmla="*/ 8106 h 10000"/>
                <a:gd name="connsiteX107" fmla="*/ 1601 w 10051"/>
                <a:gd name="connsiteY107" fmla="*/ 8050 h 10000"/>
                <a:gd name="connsiteX108" fmla="*/ 1788 w 10051"/>
                <a:gd name="connsiteY108" fmla="*/ 7963 h 10000"/>
                <a:gd name="connsiteX109" fmla="*/ 2036 w 10051"/>
                <a:gd name="connsiteY109" fmla="*/ 7836 h 10000"/>
                <a:gd name="connsiteX110" fmla="*/ 2334 w 10051"/>
                <a:gd name="connsiteY110" fmla="*/ 7694 h 10000"/>
                <a:gd name="connsiteX111" fmla="*/ 2672 w 10051"/>
                <a:gd name="connsiteY111" fmla="*/ 7551 h 10000"/>
                <a:gd name="connsiteX112" fmla="*/ 3042 w 10051"/>
                <a:gd name="connsiteY112" fmla="*/ 7394 h 10000"/>
                <a:gd name="connsiteX113" fmla="*/ 3435 w 10051"/>
                <a:gd name="connsiteY113" fmla="*/ 7208 h 10000"/>
                <a:gd name="connsiteX114" fmla="*/ 3822 w 10051"/>
                <a:gd name="connsiteY114" fmla="*/ 7038 h 10000"/>
                <a:gd name="connsiteX115" fmla="*/ 4216 w 10051"/>
                <a:gd name="connsiteY115" fmla="*/ 6881 h 10000"/>
                <a:gd name="connsiteX116" fmla="*/ 4586 w 10051"/>
                <a:gd name="connsiteY116" fmla="*/ 6711 h 10000"/>
                <a:gd name="connsiteX117" fmla="*/ 4932 w 10051"/>
                <a:gd name="connsiteY117" fmla="*/ 6569 h 10000"/>
                <a:gd name="connsiteX118" fmla="*/ 5241 w 10051"/>
                <a:gd name="connsiteY118" fmla="*/ 6426 h 10000"/>
                <a:gd name="connsiteX119" fmla="*/ 5508 w 10051"/>
                <a:gd name="connsiteY119" fmla="*/ 6326 h 10000"/>
                <a:gd name="connsiteX120" fmla="*/ 5701 w 10051"/>
                <a:gd name="connsiteY120" fmla="*/ 6226 h 10000"/>
                <a:gd name="connsiteX121" fmla="*/ 5834 w 10051"/>
                <a:gd name="connsiteY121" fmla="*/ 6170 h 10000"/>
                <a:gd name="connsiteX122" fmla="*/ 5876 w 10051"/>
                <a:gd name="connsiteY122" fmla="*/ 6158 h 10000"/>
                <a:gd name="connsiteX123" fmla="*/ 5950 w 10051"/>
                <a:gd name="connsiteY123" fmla="*/ 6255 h 10000"/>
                <a:gd name="connsiteX124" fmla="*/ 6027 w 10051"/>
                <a:gd name="connsiteY124" fmla="*/ 6355 h 10000"/>
                <a:gd name="connsiteX125" fmla="*/ 6112 w 10051"/>
                <a:gd name="connsiteY125" fmla="*/ 6455 h 10000"/>
                <a:gd name="connsiteX126" fmla="*/ 6199 w 10051"/>
                <a:gd name="connsiteY126" fmla="*/ 6569 h 10000"/>
                <a:gd name="connsiteX127" fmla="*/ 6271 w 10051"/>
                <a:gd name="connsiteY127" fmla="*/ 6683 h 10000"/>
                <a:gd name="connsiteX128" fmla="*/ 6348 w 10051"/>
                <a:gd name="connsiteY128" fmla="*/ 6798 h 10000"/>
                <a:gd name="connsiteX129" fmla="*/ 6421 w 10051"/>
                <a:gd name="connsiteY129" fmla="*/ 6910 h 10000"/>
                <a:gd name="connsiteX130" fmla="*/ 6497 w 10051"/>
                <a:gd name="connsiteY130" fmla="*/ 7038 h 10000"/>
                <a:gd name="connsiteX131" fmla="*/ 6492 w 10051"/>
                <a:gd name="connsiteY131" fmla="*/ 7464 h 10000"/>
                <a:gd name="connsiteX132" fmla="*/ 6460 w 10051"/>
                <a:gd name="connsiteY132" fmla="*/ 7865 h 10000"/>
                <a:gd name="connsiteX133" fmla="*/ 6421 w 10051"/>
                <a:gd name="connsiteY133" fmla="*/ 8279 h 10000"/>
                <a:gd name="connsiteX134" fmla="*/ 6388 w 10051"/>
                <a:gd name="connsiteY134" fmla="*/ 8649 h 10000"/>
                <a:gd name="connsiteX135" fmla="*/ 6336 w 10051"/>
                <a:gd name="connsiteY135" fmla="*/ 8519 h 10000"/>
                <a:gd name="connsiteX136" fmla="*/ 6281 w 10051"/>
                <a:gd name="connsiteY136" fmla="*/ 8391 h 10000"/>
                <a:gd name="connsiteX137" fmla="*/ 6234 w 10051"/>
                <a:gd name="connsiteY137" fmla="*/ 8263 h 10000"/>
                <a:gd name="connsiteX138" fmla="*/ 6189 w 10051"/>
                <a:gd name="connsiteY138" fmla="*/ 8146 h 10000"/>
                <a:gd name="connsiteX139" fmla="*/ 6136 w 10051"/>
                <a:gd name="connsiteY139" fmla="*/ 8020 h 10000"/>
                <a:gd name="connsiteX140" fmla="*/ 6088 w 10051"/>
                <a:gd name="connsiteY140" fmla="*/ 7907 h 10000"/>
                <a:gd name="connsiteX141" fmla="*/ 6035 w 10051"/>
                <a:gd name="connsiteY141" fmla="*/ 7795 h 10000"/>
                <a:gd name="connsiteX142" fmla="*/ 5973 w 10051"/>
                <a:gd name="connsiteY142" fmla="*/ 7694 h 10000"/>
                <a:gd name="connsiteX143" fmla="*/ 6022 w 10051"/>
                <a:gd name="connsiteY143" fmla="*/ 7694 h 10000"/>
                <a:gd name="connsiteX144" fmla="*/ 6071 w 10051"/>
                <a:gd name="connsiteY144" fmla="*/ 7738 h 10000"/>
                <a:gd name="connsiteX145" fmla="*/ 6119 w 10051"/>
                <a:gd name="connsiteY145" fmla="*/ 7808 h 10000"/>
                <a:gd name="connsiteX146" fmla="*/ 6161 w 10051"/>
                <a:gd name="connsiteY146" fmla="*/ 7895 h 10000"/>
                <a:gd name="connsiteX147" fmla="*/ 6212 w 10051"/>
                <a:gd name="connsiteY147" fmla="*/ 7980 h 10000"/>
                <a:gd name="connsiteX148" fmla="*/ 6259 w 10051"/>
                <a:gd name="connsiteY148" fmla="*/ 8007 h 10000"/>
                <a:gd name="connsiteX149" fmla="*/ 6306 w 10051"/>
                <a:gd name="connsiteY149" fmla="*/ 8007 h 10000"/>
                <a:gd name="connsiteX150" fmla="*/ 6360 w 10051"/>
                <a:gd name="connsiteY150" fmla="*/ 7950 h 10000"/>
                <a:gd name="connsiteX151" fmla="*/ 6314 w 10051"/>
                <a:gd name="connsiteY151" fmla="*/ 7753 h 10000"/>
                <a:gd name="connsiteX152" fmla="*/ 6253 w 10051"/>
                <a:gd name="connsiteY152" fmla="*/ 7566 h 10000"/>
                <a:gd name="connsiteX153" fmla="*/ 6189 w 10051"/>
                <a:gd name="connsiteY153" fmla="*/ 7410 h 10000"/>
                <a:gd name="connsiteX154" fmla="*/ 6112 w 10051"/>
                <a:gd name="connsiteY154" fmla="*/ 7239 h 10000"/>
                <a:gd name="connsiteX155" fmla="*/ 6035 w 10051"/>
                <a:gd name="connsiteY155" fmla="*/ 7095 h 10000"/>
                <a:gd name="connsiteX156" fmla="*/ 5950 w 10051"/>
                <a:gd name="connsiteY156" fmla="*/ 6967 h 10000"/>
                <a:gd name="connsiteX157" fmla="*/ 5866 w 10051"/>
                <a:gd name="connsiteY157" fmla="*/ 6854 h 10000"/>
                <a:gd name="connsiteX158" fmla="*/ 5784 w 10051"/>
                <a:gd name="connsiteY158" fmla="*/ 6753 h 10000"/>
                <a:gd name="connsiteX159" fmla="*/ 5839 w 10051"/>
                <a:gd name="connsiteY159" fmla="*/ 6766 h 10000"/>
                <a:gd name="connsiteX160" fmla="*/ 5895 w 10051"/>
                <a:gd name="connsiteY160" fmla="*/ 6781 h 10000"/>
                <a:gd name="connsiteX161" fmla="*/ 5950 w 10051"/>
                <a:gd name="connsiteY161" fmla="*/ 6811 h 10000"/>
                <a:gd name="connsiteX162" fmla="*/ 6005 w 10051"/>
                <a:gd name="connsiteY162" fmla="*/ 6854 h 10000"/>
                <a:gd name="connsiteX163" fmla="*/ 6064 w 10051"/>
                <a:gd name="connsiteY163" fmla="*/ 6881 h 10000"/>
                <a:gd name="connsiteX164" fmla="*/ 6119 w 10051"/>
                <a:gd name="connsiteY164" fmla="*/ 6925 h 10000"/>
                <a:gd name="connsiteX165" fmla="*/ 6167 w 10051"/>
                <a:gd name="connsiteY165" fmla="*/ 6981 h 10000"/>
                <a:gd name="connsiteX166" fmla="*/ 6218 w 10051"/>
                <a:gd name="connsiteY166" fmla="*/ 7038 h 10000"/>
                <a:gd name="connsiteX167" fmla="*/ 6246 w 10051"/>
                <a:gd name="connsiteY167" fmla="*/ 7053 h 10000"/>
                <a:gd name="connsiteX168" fmla="*/ 6271 w 10051"/>
                <a:gd name="connsiteY168" fmla="*/ 7108 h 10000"/>
                <a:gd name="connsiteX169" fmla="*/ 6301 w 10051"/>
                <a:gd name="connsiteY169" fmla="*/ 7178 h 10000"/>
                <a:gd name="connsiteX170" fmla="*/ 6320 w 10051"/>
                <a:gd name="connsiteY170" fmla="*/ 7225 h 10000"/>
                <a:gd name="connsiteX171" fmla="*/ 6348 w 10051"/>
                <a:gd name="connsiteY171" fmla="*/ 7296 h 10000"/>
                <a:gd name="connsiteX172" fmla="*/ 6375 w 10051"/>
                <a:gd name="connsiteY172" fmla="*/ 7310 h 10000"/>
                <a:gd name="connsiteX173" fmla="*/ 6403 w 10051"/>
                <a:gd name="connsiteY173" fmla="*/ 7296 h 10000"/>
                <a:gd name="connsiteX174" fmla="*/ 6441 w 10051"/>
                <a:gd name="connsiteY174" fmla="*/ 7225 h 10000"/>
                <a:gd name="connsiteX175" fmla="*/ 6393 w 10051"/>
                <a:gd name="connsiteY175" fmla="*/ 7082 h 10000"/>
                <a:gd name="connsiteX176" fmla="*/ 6336 w 10051"/>
                <a:gd name="connsiteY176" fmla="*/ 6967 h 10000"/>
                <a:gd name="connsiteX177" fmla="*/ 6271 w 10051"/>
                <a:gd name="connsiteY177" fmla="*/ 6869 h 10000"/>
                <a:gd name="connsiteX178" fmla="*/ 6212 w 10051"/>
                <a:gd name="connsiteY178" fmla="*/ 6781 h 10000"/>
                <a:gd name="connsiteX179" fmla="*/ 6136 w 10051"/>
                <a:gd name="connsiteY179" fmla="*/ 6711 h 10000"/>
                <a:gd name="connsiteX180" fmla="*/ 6071 w 10051"/>
                <a:gd name="connsiteY180" fmla="*/ 6669 h 10000"/>
                <a:gd name="connsiteX181" fmla="*/ 5995 w 10051"/>
                <a:gd name="connsiteY181" fmla="*/ 6597 h 10000"/>
                <a:gd name="connsiteX182" fmla="*/ 5925 w 10051"/>
                <a:gd name="connsiteY182" fmla="*/ 6551 h 10000"/>
                <a:gd name="connsiteX183" fmla="*/ 5882 w 10051"/>
                <a:gd name="connsiteY183" fmla="*/ 6511 h 10000"/>
                <a:gd name="connsiteX184" fmla="*/ 5834 w 10051"/>
                <a:gd name="connsiteY184" fmla="*/ 6496 h 10000"/>
                <a:gd name="connsiteX185" fmla="*/ 5791 w 10051"/>
                <a:gd name="connsiteY185" fmla="*/ 6496 h 10000"/>
                <a:gd name="connsiteX186" fmla="*/ 5755 w 10051"/>
                <a:gd name="connsiteY186" fmla="*/ 6569 h 10000"/>
                <a:gd name="connsiteX187" fmla="*/ 5755 w 10051"/>
                <a:gd name="connsiteY187" fmla="*/ 6610 h 10000"/>
                <a:gd name="connsiteX188" fmla="*/ 5762 w 10051"/>
                <a:gd name="connsiteY188" fmla="*/ 6669 h 10000"/>
                <a:gd name="connsiteX189" fmla="*/ 5767 w 10051"/>
                <a:gd name="connsiteY189" fmla="*/ 6698 h 10000"/>
                <a:gd name="connsiteX190" fmla="*/ 5784 w 10051"/>
                <a:gd name="connsiteY190" fmla="*/ 6724 h 10000"/>
                <a:gd name="connsiteX191" fmla="*/ 5737 w 10051"/>
                <a:gd name="connsiteY191" fmla="*/ 6766 h 10000"/>
                <a:gd name="connsiteX192" fmla="*/ 5676 w 10051"/>
                <a:gd name="connsiteY192" fmla="*/ 6781 h 10000"/>
                <a:gd name="connsiteX193" fmla="*/ 5636 w 10051"/>
                <a:gd name="connsiteY193" fmla="*/ 6811 h 10000"/>
                <a:gd name="connsiteX194" fmla="*/ 5631 w 10051"/>
                <a:gd name="connsiteY194" fmla="*/ 6941 h 10000"/>
                <a:gd name="connsiteX195" fmla="*/ 5688 w 10051"/>
                <a:gd name="connsiteY195" fmla="*/ 6995 h 10000"/>
                <a:gd name="connsiteX196" fmla="*/ 5743 w 10051"/>
                <a:gd name="connsiteY196" fmla="*/ 7038 h 10000"/>
                <a:gd name="connsiteX197" fmla="*/ 5796 w 10051"/>
                <a:gd name="connsiteY197" fmla="*/ 7095 h 10000"/>
                <a:gd name="connsiteX198" fmla="*/ 5857 w 10051"/>
                <a:gd name="connsiteY198" fmla="*/ 7123 h 10000"/>
                <a:gd name="connsiteX199" fmla="*/ 5906 w 10051"/>
                <a:gd name="connsiteY199" fmla="*/ 7178 h 10000"/>
                <a:gd name="connsiteX200" fmla="*/ 5967 w 10051"/>
                <a:gd name="connsiteY200" fmla="*/ 7239 h 10000"/>
                <a:gd name="connsiteX201" fmla="*/ 6017 w 10051"/>
                <a:gd name="connsiteY201" fmla="*/ 7325 h 10000"/>
                <a:gd name="connsiteX202" fmla="*/ 6064 w 10051"/>
                <a:gd name="connsiteY202" fmla="*/ 7410 h 10000"/>
                <a:gd name="connsiteX203" fmla="*/ 6022 w 10051"/>
                <a:gd name="connsiteY203" fmla="*/ 7423 h 10000"/>
                <a:gd name="connsiteX204" fmla="*/ 5973 w 10051"/>
                <a:gd name="connsiteY204" fmla="*/ 7423 h 10000"/>
                <a:gd name="connsiteX205" fmla="*/ 5931 w 10051"/>
                <a:gd name="connsiteY205" fmla="*/ 7410 h 10000"/>
                <a:gd name="connsiteX206" fmla="*/ 5882 w 10051"/>
                <a:gd name="connsiteY206" fmla="*/ 7367 h 10000"/>
                <a:gd name="connsiteX207" fmla="*/ 5834 w 10051"/>
                <a:gd name="connsiteY207" fmla="*/ 7339 h 10000"/>
                <a:gd name="connsiteX208" fmla="*/ 5784 w 10051"/>
                <a:gd name="connsiteY208" fmla="*/ 7325 h 10000"/>
                <a:gd name="connsiteX209" fmla="*/ 5743 w 10051"/>
                <a:gd name="connsiteY209" fmla="*/ 7353 h 10000"/>
                <a:gd name="connsiteX210" fmla="*/ 5694 w 10051"/>
                <a:gd name="connsiteY210" fmla="*/ 7410 h 10000"/>
                <a:gd name="connsiteX211" fmla="*/ 5712 w 10051"/>
                <a:gd name="connsiteY211" fmla="*/ 7580 h 10000"/>
                <a:gd name="connsiteX212" fmla="*/ 5755 w 10051"/>
                <a:gd name="connsiteY212" fmla="*/ 7738 h 10000"/>
                <a:gd name="connsiteX213" fmla="*/ 5802 w 10051"/>
                <a:gd name="connsiteY213" fmla="*/ 7850 h 10000"/>
                <a:gd name="connsiteX214" fmla="*/ 5866 w 10051"/>
                <a:gd name="connsiteY214" fmla="*/ 7963 h 10000"/>
                <a:gd name="connsiteX215" fmla="*/ 5925 w 10051"/>
                <a:gd name="connsiteY215" fmla="*/ 8078 h 10000"/>
                <a:gd name="connsiteX216" fmla="*/ 5989 w 10051"/>
                <a:gd name="connsiteY216" fmla="*/ 8206 h 10000"/>
                <a:gd name="connsiteX217" fmla="*/ 6035 w 10051"/>
                <a:gd name="connsiteY217" fmla="*/ 8376 h 10000"/>
                <a:gd name="connsiteX218" fmla="*/ 6076 w 10051"/>
                <a:gd name="connsiteY218" fmla="*/ 8547 h 10000"/>
                <a:gd name="connsiteX219" fmla="*/ 5967 w 10051"/>
                <a:gd name="connsiteY219" fmla="*/ 8606 h 10000"/>
                <a:gd name="connsiteX220" fmla="*/ 5845 w 10051"/>
                <a:gd name="connsiteY220" fmla="*/ 8664 h 10000"/>
                <a:gd name="connsiteX221" fmla="*/ 5737 w 10051"/>
                <a:gd name="connsiteY221" fmla="*/ 8750 h 10000"/>
                <a:gd name="connsiteX222" fmla="*/ 5626 w 10051"/>
                <a:gd name="connsiteY222" fmla="*/ 8835 h 10000"/>
                <a:gd name="connsiteX223" fmla="*/ 5514 w 10051"/>
                <a:gd name="connsiteY223" fmla="*/ 8920 h 10000"/>
                <a:gd name="connsiteX224" fmla="*/ 5397 w 10051"/>
                <a:gd name="connsiteY224" fmla="*/ 8977 h 10000"/>
                <a:gd name="connsiteX225" fmla="*/ 5281 w 10051"/>
                <a:gd name="connsiteY225" fmla="*/ 9033 h 10000"/>
                <a:gd name="connsiteX226" fmla="*/ 5170 w 10051"/>
                <a:gd name="connsiteY226" fmla="*/ 9048 h 10000"/>
                <a:gd name="connsiteX227" fmla="*/ 5192 w 10051"/>
                <a:gd name="connsiteY227" fmla="*/ 8693 h 10000"/>
                <a:gd name="connsiteX228" fmla="*/ 5203 w 10051"/>
                <a:gd name="connsiteY228" fmla="*/ 8292 h 10000"/>
                <a:gd name="connsiteX229" fmla="*/ 5192 w 10051"/>
                <a:gd name="connsiteY229" fmla="*/ 7907 h 10000"/>
                <a:gd name="connsiteX230" fmla="*/ 5170 w 10051"/>
                <a:gd name="connsiteY230" fmla="*/ 7551 h 10000"/>
                <a:gd name="connsiteX231" fmla="*/ 5136 w 10051"/>
                <a:gd name="connsiteY231" fmla="*/ 7437 h 10000"/>
                <a:gd name="connsiteX232" fmla="*/ 5107 w 10051"/>
                <a:gd name="connsiteY232" fmla="*/ 7310 h 10000"/>
                <a:gd name="connsiteX233" fmla="*/ 5072 w 10051"/>
                <a:gd name="connsiteY233" fmla="*/ 7194 h 10000"/>
                <a:gd name="connsiteX234" fmla="*/ 5017 w 10051"/>
                <a:gd name="connsiteY234" fmla="*/ 7151 h 10000"/>
                <a:gd name="connsiteX235" fmla="*/ 4960 w 10051"/>
                <a:gd name="connsiteY235" fmla="*/ 7394 h 10000"/>
                <a:gd name="connsiteX236" fmla="*/ 4926 w 10051"/>
                <a:gd name="connsiteY236" fmla="*/ 7639 h 10000"/>
                <a:gd name="connsiteX237" fmla="*/ 4888 w 10051"/>
                <a:gd name="connsiteY237" fmla="*/ 7879 h 10000"/>
                <a:gd name="connsiteX238" fmla="*/ 4825 w 10051"/>
                <a:gd name="connsiteY238" fmla="*/ 8106 h 10000"/>
                <a:gd name="connsiteX239" fmla="*/ 4586 w 10051"/>
                <a:gd name="connsiteY239" fmla="*/ 7151 h 10000"/>
                <a:gd name="connsiteX240" fmla="*/ 4514 w 10051"/>
                <a:gd name="connsiteY240" fmla="*/ 7151 h 10000"/>
                <a:gd name="connsiteX241" fmla="*/ 4514 w 10051"/>
                <a:gd name="connsiteY241" fmla="*/ 7310 h 10000"/>
                <a:gd name="connsiteX242" fmla="*/ 4565 w 10051"/>
                <a:gd name="connsiteY242" fmla="*/ 7480 h 10000"/>
                <a:gd name="connsiteX243" fmla="*/ 4606 w 10051"/>
                <a:gd name="connsiteY243" fmla="*/ 7666 h 10000"/>
                <a:gd name="connsiteX244" fmla="*/ 4639 w 10051"/>
                <a:gd name="connsiteY244" fmla="*/ 7850 h 10000"/>
                <a:gd name="connsiteX245" fmla="*/ 4676 w 10051"/>
                <a:gd name="connsiteY245" fmla="*/ 8050 h 10000"/>
                <a:gd name="connsiteX246" fmla="*/ 4706 w 10051"/>
                <a:gd name="connsiteY246" fmla="*/ 8221 h 10000"/>
                <a:gd name="connsiteX247" fmla="*/ 4738 w 10051"/>
                <a:gd name="connsiteY247" fmla="*/ 8418 h 10000"/>
                <a:gd name="connsiteX248" fmla="*/ 4758 w 10051"/>
                <a:gd name="connsiteY248" fmla="*/ 8635 h 10000"/>
                <a:gd name="connsiteX249" fmla="*/ 4780 w 10051"/>
                <a:gd name="connsiteY249" fmla="*/ 8835 h 10000"/>
                <a:gd name="connsiteX250" fmla="*/ 4833 w 10051"/>
                <a:gd name="connsiteY250" fmla="*/ 8805 h 10000"/>
                <a:gd name="connsiteX251" fmla="*/ 4883 w 10051"/>
                <a:gd name="connsiteY251" fmla="*/ 8723 h 10000"/>
                <a:gd name="connsiteX252" fmla="*/ 4920 w 10051"/>
                <a:gd name="connsiteY252" fmla="*/ 8635 h 10000"/>
                <a:gd name="connsiteX253" fmla="*/ 4954 w 10051"/>
                <a:gd name="connsiteY253" fmla="*/ 8534 h 10000"/>
                <a:gd name="connsiteX254" fmla="*/ 4977 w 10051"/>
                <a:gd name="connsiteY254" fmla="*/ 8418 h 10000"/>
                <a:gd name="connsiteX255" fmla="*/ 5007 w 10051"/>
                <a:gd name="connsiteY255" fmla="*/ 8292 h 10000"/>
                <a:gd name="connsiteX256" fmla="*/ 5026 w 10051"/>
                <a:gd name="connsiteY256" fmla="*/ 8178 h 10000"/>
                <a:gd name="connsiteX257" fmla="*/ 5048 w 10051"/>
                <a:gd name="connsiteY257" fmla="*/ 8066 h 10000"/>
                <a:gd name="connsiteX258" fmla="*/ 5072 w 10051"/>
                <a:gd name="connsiteY258" fmla="*/ 8178 h 10000"/>
                <a:gd name="connsiteX259" fmla="*/ 5061 w 10051"/>
                <a:gd name="connsiteY259" fmla="*/ 8432 h 10000"/>
                <a:gd name="connsiteX260" fmla="*/ 5032 w 10051"/>
                <a:gd name="connsiteY260" fmla="*/ 8705 h 10000"/>
                <a:gd name="connsiteX261" fmla="*/ 5007 w 10051"/>
                <a:gd name="connsiteY261" fmla="*/ 8948 h 10000"/>
                <a:gd name="connsiteX262" fmla="*/ 4960 w 10051"/>
                <a:gd name="connsiteY262" fmla="*/ 9205 h 10000"/>
                <a:gd name="connsiteX263" fmla="*/ 4920 w 10051"/>
                <a:gd name="connsiteY263" fmla="*/ 9459 h 10000"/>
                <a:gd name="connsiteX264" fmla="*/ 4878 w 10051"/>
                <a:gd name="connsiteY264" fmla="*/ 9703 h 10000"/>
                <a:gd name="connsiteX265" fmla="*/ 5096 w 10051"/>
                <a:gd name="connsiteY265" fmla="*/ 9861 h 10000"/>
                <a:gd name="connsiteX266" fmla="*/ 5113 w 10051"/>
                <a:gd name="connsiteY266" fmla="*/ 9673 h 10000"/>
                <a:gd name="connsiteX267" fmla="*/ 5136 w 10051"/>
                <a:gd name="connsiteY267" fmla="*/ 9516 h 10000"/>
                <a:gd name="connsiteX268" fmla="*/ 5262 w 10051"/>
                <a:gd name="connsiteY268" fmla="*/ 9474 h 10000"/>
                <a:gd name="connsiteX269" fmla="*/ 5397 w 10051"/>
                <a:gd name="connsiteY269" fmla="*/ 9389 h 10000"/>
                <a:gd name="connsiteX270" fmla="*/ 5530 w 10051"/>
                <a:gd name="connsiteY270" fmla="*/ 9304 h 10000"/>
                <a:gd name="connsiteX271" fmla="*/ 5664 w 10051"/>
                <a:gd name="connsiteY271" fmla="*/ 9233 h 10000"/>
                <a:gd name="connsiteX272" fmla="*/ 5796 w 10051"/>
                <a:gd name="connsiteY272" fmla="*/ 9148 h 10000"/>
                <a:gd name="connsiteX273" fmla="*/ 5925 w 10051"/>
                <a:gd name="connsiteY273" fmla="*/ 9063 h 10000"/>
                <a:gd name="connsiteX274" fmla="*/ 6059 w 10051"/>
                <a:gd name="connsiteY274" fmla="*/ 8977 h 10000"/>
                <a:gd name="connsiteX275" fmla="*/ 6189 w 10051"/>
                <a:gd name="connsiteY275" fmla="*/ 8920 h 10000"/>
                <a:gd name="connsiteX0" fmla="*/ 6189 w 10000"/>
                <a:gd name="connsiteY0" fmla="*/ 8920 h 10000"/>
                <a:gd name="connsiteX1" fmla="*/ 6647 w 10000"/>
                <a:gd name="connsiteY1" fmla="*/ 8349 h 10000"/>
                <a:gd name="connsiteX2" fmla="*/ 6664 w 10000"/>
                <a:gd name="connsiteY2" fmla="*/ 8066 h 10000"/>
                <a:gd name="connsiteX3" fmla="*/ 6683 w 10000"/>
                <a:gd name="connsiteY3" fmla="*/ 7753 h 10000"/>
                <a:gd name="connsiteX4" fmla="*/ 6706 w 10000"/>
                <a:gd name="connsiteY4" fmla="*/ 7450 h 10000"/>
                <a:gd name="connsiteX5" fmla="*/ 6730 w 10000"/>
                <a:gd name="connsiteY5" fmla="*/ 7151 h 10000"/>
                <a:gd name="connsiteX6" fmla="*/ 6760 w 10000"/>
                <a:gd name="connsiteY6" fmla="*/ 6869 h 10000"/>
                <a:gd name="connsiteX7" fmla="*/ 6785 w 10000"/>
                <a:gd name="connsiteY7" fmla="*/ 6582 h 10000"/>
                <a:gd name="connsiteX8" fmla="*/ 6826 w 10000"/>
                <a:gd name="connsiteY8" fmla="*/ 6298 h 10000"/>
                <a:gd name="connsiteX9" fmla="*/ 6871 w 10000"/>
                <a:gd name="connsiteY9" fmla="*/ 6028 h 10000"/>
                <a:gd name="connsiteX10" fmla="*/ 6918 w 10000"/>
                <a:gd name="connsiteY10" fmla="*/ 5699 h 10000"/>
                <a:gd name="connsiteX11" fmla="*/ 6986 w 10000"/>
                <a:gd name="connsiteY11" fmla="*/ 5370 h 10000"/>
                <a:gd name="connsiteX12" fmla="*/ 7052 w 10000"/>
                <a:gd name="connsiteY12" fmla="*/ 5057 h 10000"/>
                <a:gd name="connsiteX13" fmla="*/ 7137 w 10000"/>
                <a:gd name="connsiteY13" fmla="*/ 4747 h 10000"/>
                <a:gd name="connsiteX14" fmla="*/ 10000 w 10000"/>
                <a:gd name="connsiteY14" fmla="*/ 3703 h 10000"/>
                <a:gd name="connsiteX15" fmla="*/ 9134 w 10000"/>
                <a:gd name="connsiteY15" fmla="*/ 2763 h 10000"/>
                <a:gd name="connsiteX16" fmla="*/ 9011 w 10000"/>
                <a:gd name="connsiteY16" fmla="*/ 2593 h 10000"/>
                <a:gd name="connsiteX17" fmla="*/ 8959 w 10000"/>
                <a:gd name="connsiteY17" fmla="*/ 2478 h 10000"/>
                <a:gd name="connsiteX18" fmla="*/ 8913 w 10000"/>
                <a:gd name="connsiteY18" fmla="*/ 2351 h 10000"/>
                <a:gd name="connsiteX19" fmla="*/ 8936 w 10000"/>
                <a:gd name="connsiteY19" fmla="*/ 2295 h 10000"/>
                <a:gd name="connsiteX20" fmla="*/ 8954 w 10000"/>
                <a:gd name="connsiteY20" fmla="*/ 2238 h 10000"/>
                <a:gd name="connsiteX21" fmla="*/ 8973 w 10000"/>
                <a:gd name="connsiteY21" fmla="*/ 2168 h 10000"/>
                <a:gd name="connsiteX22" fmla="*/ 8990 w 10000"/>
                <a:gd name="connsiteY22" fmla="*/ 2112 h 10000"/>
                <a:gd name="connsiteX23" fmla="*/ 9040 w 10000"/>
                <a:gd name="connsiteY23" fmla="*/ 1753 h 10000"/>
                <a:gd name="connsiteX24" fmla="*/ 9059 w 10000"/>
                <a:gd name="connsiteY24" fmla="*/ 1397 h 10000"/>
                <a:gd name="connsiteX25" fmla="*/ 9059 w 10000"/>
                <a:gd name="connsiteY25" fmla="*/ 1042 h 10000"/>
                <a:gd name="connsiteX26" fmla="*/ 9048 w 10000"/>
                <a:gd name="connsiteY26" fmla="*/ 685 h 10000"/>
                <a:gd name="connsiteX27" fmla="*/ 9011 w 10000"/>
                <a:gd name="connsiteY27" fmla="*/ 330 h 10000"/>
                <a:gd name="connsiteX28" fmla="*/ 8954 w 10000"/>
                <a:gd name="connsiteY28" fmla="*/ 0 h 10000"/>
                <a:gd name="connsiteX29" fmla="*/ 8436 w 10000"/>
                <a:gd name="connsiteY29" fmla="*/ 1925 h 10000"/>
                <a:gd name="connsiteX30" fmla="*/ 8293 w 10000"/>
                <a:gd name="connsiteY30" fmla="*/ 1955 h 10000"/>
                <a:gd name="connsiteX31" fmla="*/ 8161 w 10000"/>
                <a:gd name="connsiteY31" fmla="*/ 2025 h 10000"/>
                <a:gd name="connsiteX32" fmla="*/ 8029 w 10000"/>
                <a:gd name="connsiteY32" fmla="*/ 2112 h 10000"/>
                <a:gd name="connsiteX33" fmla="*/ 7902 w 10000"/>
                <a:gd name="connsiteY33" fmla="*/ 2195 h 10000"/>
                <a:gd name="connsiteX34" fmla="*/ 7778 w 10000"/>
                <a:gd name="connsiteY34" fmla="*/ 2337 h 10000"/>
                <a:gd name="connsiteX35" fmla="*/ 6514 w 10000"/>
                <a:gd name="connsiteY35" fmla="*/ 6569 h 10000"/>
                <a:gd name="connsiteX36" fmla="*/ 6388 w 10000"/>
                <a:gd name="connsiteY36" fmla="*/ 6439 h 10000"/>
                <a:gd name="connsiteX37" fmla="*/ 6281 w 10000"/>
                <a:gd name="connsiteY37" fmla="*/ 6371 h 10000"/>
                <a:gd name="connsiteX38" fmla="*/ 6189 w 10000"/>
                <a:gd name="connsiteY38" fmla="*/ 6284 h 10000"/>
                <a:gd name="connsiteX39" fmla="*/ 6088 w 10000"/>
                <a:gd name="connsiteY39" fmla="*/ 6185 h 10000"/>
                <a:gd name="connsiteX40" fmla="*/ 6000 w 10000"/>
                <a:gd name="connsiteY40" fmla="*/ 6100 h 10000"/>
                <a:gd name="connsiteX41" fmla="*/ 5937 w 10000"/>
                <a:gd name="connsiteY41" fmla="*/ 6000 h 10000"/>
                <a:gd name="connsiteX42" fmla="*/ 5906 w 10000"/>
                <a:gd name="connsiteY42" fmla="*/ 5886 h 10000"/>
                <a:gd name="connsiteX43" fmla="*/ 5784 w 10000"/>
                <a:gd name="connsiteY43" fmla="*/ 5928 h 10000"/>
                <a:gd name="connsiteX44" fmla="*/ 5586 w 10000"/>
                <a:gd name="connsiteY44" fmla="*/ 6013 h 10000"/>
                <a:gd name="connsiteX45" fmla="*/ 5338 w 10000"/>
                <a:gd name="connsiteY45" fmla="*/ 6100 h 10000"/>
                <a:gd name="connsiteX46" fmla="*/ 5042 w 10000"/>
                <a:gd name="connsiteY46" fmla="*/ 6226 h 10000"/>
                <a:gd name="connsiteX47" fmla="*/ 4700 w 10000"/>
                <a:gd name="connsiteY47" fmla="*/ 6355 h 10000"/>
                <a:gd name="connsiteX48" fmla="*/ 4336 w 10000"/>
                <a:gd name="connsiteY48" fmla="*/ 6483 h 10000"/>
                <a:gd name="connsiteX49" fmla="*/ 3961 w 10000"/>
                <a:gd name="connsiteY49" fmla="*/ 6637 h 10000"/>
                <a:gd name="connsiteX50" fmla="*/ 3579 w 10000"/>
                <a:gd name="connsiteY50" fmla="*/ 6781 h 10000"/>
                <a:gd name="connsiteX51" fmla="*/ 3201 w 10000"/>
                <a:gd name="connsiteY51" fmla="*/ 6925 h 10000"/>
                <a:gd name="connsiteX52" fmla="*/ 2849 w 10000"/>
                <a:gd name="connsiteY52" fmla="*/ 7082 h 10000"/>
                <a:gd name="connsiteX53" fmla="*/ 2515 w 10000"/>
                <a:gd name="connsiteY53" fmla="*/ 7208 h 10000"/>
                <a:gd name="connsiteX54" fmla="*/ 2211 w 10000"/>
                <a:gd name="connsiteY54" fmla="*/ 7325 h 10000"/>
                <a:gd name="connsiteX55" fmla="*/ 1964 w 10000"/>
                <a:gd name="connsiteY55" fmla="*/ 7423 h 10000"/>
                <a:gd name="connsiteX56" fmla="*/ 1773 w 10000"/>
                <a:gd name="connsiteY56" fmla="*/ 7480 h 10000"/>
                <a:gd name="connsiteX57" fmla="*/ 1646 w 10000"/>
                <a:gd name="connsiteY57" fmla="*/ 7538 h 10000"/>
                <a:gd name="connsiteX58" fmla="*/ 1607 w 10000"/>
                <a:gd name="connsiteY58" fmla="*/ 7551 h 10000"/>
                <a:gd name="connsiteX59" fmla="*/ 1507 w 10000"/>
                <a:gd name="connsiteY59" fmla="*/ 7480 h 10000"/>
                <a:gd name="connsiteX60" fmla="*/ 1410 w 10000"/>
                <a:gd name="connsiteY60" fmla="*/ 7410 h 10000"/>
                <a:gd name="connsiteX61" fmla="*/ 1324 w 10000"/>
                <a:gd name="connsiteY61" fmla="*/ 7339 h 10000"/>
                <a:gd name="connsiteX62" fmla="*/ 1225 w 10000"/>
                <a:gd name="connsiteY62" fmla="*/ 7254 h 10000"/>
                <a:gd name="connsiteX63" fmla="*/ 1127 w 10000"/>
                <a:gd name="connsiteY63" fmla="*/ 7178 h 10000"/>
                <a:gd name="connsiteX64" fmla="*/ 1028 w 10000"/>
                <a:gd name="connsiteY64" fmla="*/ 7095 h 10000"/>
                <a:gd name="connsiteX65" fmla="*/ 938 w 10000"/>
                <a:gd name="connsiteY65" fmla="*/ 7024 h 10000"/>
                <a:gd name="connsiteX66" fmla="*/ 844 w 10000"/>
                <a:gd name="connsiteY66" fmla="*/ 6941 h 10000"/>
                <a:gd name="connsiteX67" fmla="*/ 746 w 10000"/>
                <a:gd name="connsiteY67" fmla="*/ 6869 h 10000"/>
                <a:gd name="connsiteX68" fmla="*/ 646 w 10000"/>
                <a:gd name="connsiteY68" fmla="*/ 6798 h 10000"/>
                <a:gd name="connsiteX69" fmla="*/ 556 w 10000"/>
                <a:gd name="connsiteY69" fmla="*/ 6711 h 10000"/>
                <a:gd name="connsiteX70" fmla="*/ 456 w 10000"/>
                <a:gd name="connsiteY70" fmla="*/ 6653 h 10000"/>
                <a:gd name="connsiteX71" fmla="*/ 359 w 10000"/>
                <a:gd name="connsiteY71" fmla="*/ 6582 h 10000"/>
                <a:gd name="connsiteX72" fmla="*/ 262 w 10000"/>
                <a:gd name="connsiteY72" fmla="*/ 6511 h 10000"/>
                <a:gd name="connsiteX73" fmla="*/ 162 w 10000"/>
                <a:gd name="connsiteY73" fmla="*/ 6455 h 10000"/>
                <a:gd name="connsiteX74" fmla="*/ 65 w 10000"/>
                <a:gd name="connsiteY74" fmla="*/ 6385 h 10000"/>
                <a:gd name="connsiteX75" fmla="*/ 0 w 10000"/>
                <a:gd name="connsiteY75" fmla="*/ 6551 h 10000"/>
                <a:gd name="connsiteX76" fmla="*/ 15 w 10000"/>
                <a:gd name="connsiteY76" fmla="*/ 6582 h 10000"/>
                <a:gd name="connsiteX77" fmla="*/ 56 w 10000"/>
                <a:gd name="connsiteY77" fmla="*/ 6637 h 10000"/>
                <a:gd name="connsiteX78" fmla="*/ 126 w 10000"/>
                <a:gd name="connsiteY78" fmla="*/ 6698 h 10000"/>
                <a:gd name="connsiteX79" fmla="*/ 211 w 10000"/>
                <a:gd name="connsiteY79" fmla="*/ 6781 h 10000"/>
                <a:gd name="connsiteX80" fmla="*/ 316 w 10000"/>
                <a:gd name="connsiteY80" fmla="*/ 6869 h 10000"/>
                <a:gd name="connsiteX81" fmla="*/ 433 w 10000"/>
                <a:gd name="connsiteY81" fmla="*/ 6967 h 10000"/>
                <a:gd name="connsiteX82" fmla="*/ 543 w 10000"/>
                <a:gd name="connsiteY82" fmla="*/ 7082 h 10000"/>
                <a:gd name="connsiteX83" fmla="*/ 664 w 10000"/>
                <a:gd name="connsiteY83" fmla="*/ 7178 h 10000"/>
                <a:gd name="connsiteX84" fmla="*/ 787 w 10000"/>
                <a:gd name="connsiteY84" fmla="*/ 7296 h 10000"/>
                <a:gd name="connsiteX85" fmla="*/ 899 w 10000"/>
                <a:gd name="connsiteY85" fmla="*/ 7394 h 10000"/>
                <a:gd name="connsiteX86" fmla="*/ 1017 w 10000"/>
                <a:gd name="connsiteY86" fmla="*/ 7480 h 10000"/>
                <a:gd name="connsiteX87" fmla="*/ 1114 w 10000"/>
                <a:gd name="connsiteY87" fmla="*/ 7566 h 10000"/>
                <a:gd name="connsiteX88" fmla="*/ 1192 w 10000"/>
                <a:gd name="connsiteY88" fmla="*/ 7653 h 10000"/>
                <a:gd name="connsiteX89" fmla="*/ 1258 w 10000"/>
                <a:gd name="connsiteY89" fmla="*/ 7694 h 10000"/>
                <a:gd name="connsiteX90" fmla="*/ 1305 w 10000"/>
                <a:gd name="connsiteY90" fmla="*/ 7738 h 10000"/>
                <a:gd name="connsiteX91" fmla="*/ 1318 w 10000"/>
                <a:gd name="connsiteY91" fmla="*/ 7753 h 10000"/>
                <a:gd name="connsiteX92" fmla="*/ 1310 w 10000"/>
                <a:gd name="connsiteY92" fmla="*/ 7753 h 10000"/>
                <a:gd name="connsiteX93" fmla="*/ 1284 w 10000"/>
                <a:gd name="connsiteY93" fmla="*/ 7766 h 10000"/>
                <a:gd name="connsiteX94" fmla="*/ 1258 w 10000"/>
                <a:gd name="connsiteY94" fmla="*/ 7795 h 10000"/>
                <a:gd name="connsiteX95" fmla="*/ 1225 w 10000"/>
                <a:gd name="connsiteY95" fmla="*/ 7836 h 10000"/>
                <a:gd name="connsiteX96" fmla="*/ 1181 w 10000"/>
                <a:gd name="connsiteY96" fmla="*/ 7865 h 10000"/>
                <a:gd name="connsiteX97" fmla="*/ 1144 w 10000"/>
                <a:gd name="connsiteY97" fmla="*/ 7907 h 10000"/>
                <a:gd name="connsiteX98" fmla="*/ 1114 w 10000"/>
                <a:gd name="connsiteY98" fmla="*/ 7950 h 10000"/>
                <a:gd name="connsiteX99" fmla="*/ 1083 w 10000"/>
                <a:gd name="connsiteY99" fmla="*/ 7993 h 10000"/>
                <a:gd name="connsiteX100" fmla="*/ 2973 w 10000"/>
                <a:gd name="connsiteY100" fmla="*/ 9944 h 10000"/>
                <a:gd name="connsiteX101" fmla="*/ 3014 w 10000"/>
                <a:gd name="connsiteY101" fmla="*/ 9987 h 10000"/>
                <a:gd name="connsiteX102" fmla="*/ 3042 w 10000"/>
                <a:gd name="connsiteY102" fmla="*/ 10000 h 10000"/>
                <a:gd name="connsiteX103" fmla="*/ 3075 w 10000"/>
                <a:gd name="connsiteY103" fmla="*/ 10000 h 10000"/>
                <a:gd name="connsiteX104" fmla="*/ 3114 w 10000"/>
                <a:gd name="connsiteY104" fmla="*/ 9928 h 10000"/>
                <a:gd name="connsiteX105" fmla="*/ 1491 w 10000"/>
                <a:gd name="connsiteY105" fmla="*/ 8106 h 10000"/>
                <a:gd name="connsiteX106" fmla="*/ 1601 w 10000"/>
                <a:gd name="connsiteY106" fmla="*/ 8050 h 10000"/>
                <a:gd name="connsiteX107" fmla="*/ 1788 w 10000"/>
                <a:gd name="connsiteY107" fmla="*/ 7963 h 10000"/>
                <a:gd name="connsiteX108" fmla="*/ 2036 w 10000"/>
                <a:gd name="connsiteY108" fmla="*/ 7836 h 10000"/>
                <a:gd name="connsiteX109" fmla="*/ 2334 w 10000"/>
                <a:gd name="connsiteY109" fmla="*/ 7694 h 10000"/>
                <a:gd name="connsiteX110" fmla="*/ 2672 w 10000"/>
                <a:gd name="connsiteY110" fmla="*/ 7551 h 10000"/>
                <a:gd name="connsiteX111" fmla="*/ 3042 w 10000"/>
                <a:gd name="connsiteY111" fmla="*/ 7394 h 10000"/>
                <a:gd name="connsiteX112" fmla="*/ 3435 w 10000"/>
                <a:gd name="connsiteY112" fmla="*/ 7208 h 10000"/>
                <a:gd name="connsiteX113" fmla="*/ 3822 w 10000"/>
                <a:gd name="connsiteY113" fmla="*/ 7038 h 10000"/>
                <a:gd name="connsiteX114" fmla="*/ 4216 w 10000"/>
                <a:gd name="connsiteY114" fmla="*/ 6881 h 10000"/>
                <a:gd name="connsiteX115" fmla="*/ 4586 w 10000"/>
                <a:gd name="connsiteY115" fmla="*/ 6711 h 10000"/>
                <a:gd name="connsiteX116" fmla="*/ 4932 w 10000"/>
                <a:gd name="connsiteY116" fmla="*/ 6569 h 10000"/>
                <a:gd name="connsiteX117" fmla="*/ 5241 w 10000"/>
                <a:gd name="connsiteY117" fmla="*/ 6426 h 10000"/>
                <a:gd name="connsiteX118" fmla="*/ 5508 w 10000"/>
                <a:gd name="connsiteY118" fmla="*/ 6326 h 10000"/>
                <a:gd name="connsiteX119" fmla="*/ 5701 w 10000"/>
                <a:gd name="connsiteY119" fmla="*/ 6226 h 10000"/>
                <a:gd name="connsiteX120" fmla="*/ 5834 w 10000"/>
                <a:gd name="connsiteY120" fmla="*/ 6170 h 10000"/>
                <a:gd name="connsiteX121" fmla="*/ 5876 w 10000"/>
                <a:gd name="connsiteY121" fmla="*/ 6158 h 10000"/>
                <a:gd name="connsiteX122" fmla="*/ 5950 w 10000"/>
                <a:gd name="connsiteY122" fmla="*/ 6255 h 10000"/>
                <a:gd name="connsiteX123" fmla="*/ 6027 w 10000"/>
                <a:gd name="connsiteY123" fmla="*/ 6355 h 10000"/>
                <a:gd name="connsiteX124" fmla="*/ 6112 w 10000"/>
                <a:gd name="connsiteY124" fmla="*/ 6455 h 10000"/>
                <a:gd name="connsiteX125" fmla="*/ 6199 w 10000"/>
                <a:gd name="connsiteY125" fmla="*/ 6569 h 10000"/>
                <a:gd name="connsiteX126" fmla="*/ 6271 w 10000"/>
                <a:gd name="connsiteY126" fmla="*/ 6683 h 10000"/>
                <a:gd name="connsiteX127" fmla="*/ 6348 w 10000"/>
                <a:gd name="connsiteY127" fmla="*/ 6798 h 10000"/>
                <a:gd name="connsiteX128" fmla="*/ 6421 w 10000"/>
                <a:gd name="connsiteY128" fmla="*/ 6910 h 10000"/>
                <a:gd name="connsiteX129" fmla="*/ 6497 w 10000"/>
                <a:gd name="connsiteY129" fmla="*/ 7038 h 10000"/>
                <a:gd name="connsiteX130" fmla="*/ 6492 w 10000"/>
                <a:gd name="connsiteY130" fmla="*/ 7464 h 10000"/>
                <a:gd name="connsiteX131" fmla="*/ 6460 w 10000"/>
                <a:gd name="connsiteY131" fmla="*/ 7865 h 10000"/>
                <a:gd name="connsiteX132" fmla="*/ 6421 w 10000"/>
                <a:gd name="connsiteY132" fmla="*/ 8279 h 10000"/>
                <a:gd name="connsiteX133" fmla="*/ 6388 w 10000"/>
                <a:gd name="connsiteY133" fmla="*/ 8649 h 10000"/>
                <a:gd name="connsiteX134" fmla="*/ 6336 w 10000"/>
                <a:gd name="connsiteY134" fmla="*/ 8519 h 10000"/>
                <a:gd name="connsiteX135" fmla="*/ 6281 w 10000"/>
                <a:gd name="connsiteY135" fmla="*/ 8391 h 10000"/>
                <a:gd name="connsiteX136" fmla="*/ 6234 w 10000"/>
                <a:gd name="connsiteY136" fmla="*/ 8263 h 10000"/>
                <a:gd name="connsiteX137" fmla="*/ 6189 w 10000"/>
                <a:gd name="connsiteY137" fmla="*/ 8146 h 10000"/>
                <a:gd name="connsiteX138" fmla="*/ 6136 w 10000"/>
                <a:gd name="connsiteY138" fmla="*/ 8020 h 10000"/>
                <a:gd name="connsiteX139" fmla="*/ 6088 w 10000"/>
                <a:gd name="connsiteY139" fmla="*/ 7907 h 10000"/>
                <a:gd name="connsiteX140" fmla="*/ 6035 w 10000"/>
                <a:gd name="connsiteY140" fmla="*/ 7795 h 10000"/>
                <a:gd name="connsiteX141" fmla="*/ 5973 w 10000"/>
                <a:gd name="connsiteY141" fmla="*/ 7694 h 10000"/>
                <a:gd name="connsiteX142" fmla="*/ 6022 w 10000"/>
                <a:gd name="connsiteY142" fmla="*/ 7694 h 10000"/>
                <a:gd name="connsiteX143" fmla="*/ 6071 w 10000"/>
                <a:gd name="connsiteY143" fmla="*/ 7738 h 10000"/>
                <a:gd name="connsiteX144" fmla="*/ 6119 w 10000"/>
                <a:gd name="connsiteY144" fmla="*/ 7808 h 10000"/>
                <a:gd name="connsiteX145" fmla="*/ 6161 w 10000"/>
                <a:gd name="connsiteY145" fmla="*/ 7895 h 10000"/>
                <a:gd name="connsiteX146" fmla="*/ 6212 w 10000"/>
                <a:gd name="connsiteY146" fmla="*/ 7980 h 10000"/>
                <a:gd name="connsiteX147" fmla="*/ 6259 w 10000"/>
                <a:gd name="connsiteY147" fmla="*/ 8007 h 10000"/>
                <a:gd name="connsiteX148" fmla="*/ 6306 w 10000"/>
                <a:gd name="connsiteY148" fmla="*/ 8007 h 10000"/>
                <a:gd name="connsiteX149" fmla="*/ 6360 w 10000"/>
                <a:gd name="connsiteY149" fmla="*/ 7950 h 10000"/>
                <a:gd name="connsiteX150" fmla="*/ 6314 w 10000"/>
                <a:gd name="connsiteY150" fmla="*/ 7753 h 10000"/>
                <a:gd name="connsiteX151" fmla="*/ 6253 w 10000"/>
                <a:gd name="connsiteY151" fmla="*/ 7566 h 10000"/>
                <a:gd name="connsiteX152" fmla="*/ 6189 w 10000"/>
                <a:gd name="connsiteY152" fmla="*/ 7410 h 10000"/>
                <a:gd name="connsiteX153" fmla="*/ 6112 w 10000"/>
                <a:gd name="connsiteY153" fmla="*/ 7239 h 10000"/>
                <a:gd name="connsiteX154" fmla="*/ 6035 w 10000"/>
                <a:gd name="connsiteY154" fmla="*/ 7095 h 10000"/>
                <a:gd name="connsiteX155" fmla="*/ 5950 w 10000"/>
                <a:gd name="connsiteY155" fmla="*/ 6967 h 10000"/>
                <a:gd name="connsiteX156" fmla="*/ 5866 w 10000"/>
                <a:gd name="connsiteY156" fmla="*/ 6854 h 10000"/>
                <a:gd name="connsiteX157" fmla="*/ 5784 w 10000"/>
                <a:gd name="connsiteY157" fmla="*/ 6753 h 10000"/>
                <a:gd name="connsiteX158" fmla="*/ 5839 w 10000"/>
                <a:gd name="connsiteY158" fmla="*/ 6766 h 10000"/>
                <a:gd name="connsiteX159" fmla="*/ 5895 w 10000"/>
                <a:gd name="connsiteY159" fmla="*/ 6781 h 10000"/>
                <a:gd name="connsiteX160" fmla="*/ 5950 w 10000"/>
                <a:gd name="connsiteY160" fmla="*/ 6811 h 10000"/>
                <a:gd name="connsiteX161" fmla="*/ 6005 w 10000"/>
                <a:gd name="connsiteY161" fmla="*/ 6854 h 10000"/>
                <a:gd name="connsiteX162" fmla="*/ 6064 w 10000"/>
                <a:gd name="connsiteY162" fmla="*/ 6881 h 10000"/>
                <a:gd name="connsiteX163" fmla="*/ 6119 w 10000"/>
                <a:gd name="connsiteY163" fmla="*/ 6925 h 10000"/>
                <a:gd name="connsiteX164" fmla="*/ 6167 w 10000"/>
                <a:gd name="connsiteY164" fmla="*/ 6981 h 10000"/>
                <a:gd name="connsiteX165" fmla="*/ 6218 w 10000"/>
                <a:gd name="connsiteY165" fmla="*/ 7038 h 10000"/>
                <a:gd name="connsiteX166" fmla="*/ 6246 w 10000"/>
                <a:gd name="connsiteY166" fmla="*/ 7053 h 10000"/>
                <a:gd name="connsiteX167" fmla="*/ 6271 w 10000"/>
                <a:gd name="connsiteY167" fmla="*/ 7108 h 10000"/>
                <a:gd name="connsiteX168" fmla="*/ 6301 w 10000"/>
                <a:gd name="connsiteY168" fmla="*/ 7178 h 10000"/>
                <a:gd name="connsiteX169" fmla="*/ 6320 w 10000"/>
                <a:gd name="connsiteY169" fmla="*/ 7225 h 10000"/>
                <a:gd name="connsiteX170" fmla="*/ 6348 w 10000"/>
                <a:gd name="connsiteY170" fmla="*/ 7296 h 10000"/>
                <a:gd name="connsiteX171" fmla="*/ 6375 w 10000"/>
                <a:gd name="connsiteY171" fmla="*/ 7310 h 10000"/>
                <a:gd name="connsiteX172" fmla="*/ 6403 w 10000"/>
                <a:gd name="connsiteY172" fmla="*/ 7296 h 10000"/>
                <a:gd name="connsiteX173" fmla="*/ 6441 w 10000"/>
                <a:gd name="connsiteY173" fmla="*/ 7225 h 10000"/>
                <a:gd name="connsiteX174" fmla="*/ 6393 w 10000"/>
                <a:gd name="connsiteY174" fmla="*/ 7082 h 10000"/>
                <a:gd name="connsiteX175" fmla="*/ 6336 w 10000"/>
                <a:gd name="connsiteY175" fmla="*/ 6967 h 10000"/>
                <a:gd name="connsiteX176" fmla="*/ 6271 w 10000"/>
                <a:gd name="connsiteY176" fmla="*/ 6869 h 10000"/>
                <a:gd name="connsiteX177" fmla="*/ 6212 w 10000"/>
                <a:gd name="connsiteY177" fmla="*/ 6781 h 10000"/>
                <a:gd name="connsiteX178" fmla="*/ 6136 w 10000"/>
                <a:gd name="connsiteY178" fmla="*/ 6711 h 10000"/>
                <a:gd name="connsiteX179" fmla="*/ 6071 w 10000"/>
                <a:gd name="connsiteY179" fmla="*/ 6669 h 10000"/>
                <a:gd name="connsiteX180" fmla="*/ 5995 w 10000"/>
                <a:gd name="connsiteY180" fmla="*/ 6597 h 10000"/>
                <a:gd name="connsiteX181" fmla="*/ 5925 w 10000"/>
                <a:gd name="connsiteY181" fmla="*/ 6551 h 10000"/>
                <a:gd name="connsiteX182" fmla="*/ 5882 w 10000"/>
                <a:gd name="connsiteY182" fmla="*/ 6511 h 10000"/>
                <a:gd name="connsiteX183" fmla="*/ 5834 w 10000"/>
                <a:gd name="connsiteY183" fmla="*/ 6496 h 10000"/>
                <a:gd name="connsiteX184" fmla="*/ 5791 w 10000"/>
                <a:gd name="connsiteY184" fmla="*/ 6496 h 10000"/>
                <a:gd name="connsiteX185" fmla="*/ 5755 w 10000"/>
                <a:gd name="connsiteY185" fmla="*/ 6569 h 10000"/>
                <a:gd name="connsiteX186" fmla="*/ 5755 w 10000"/>
                <a:gd name="connsiteY186" fmla="*/ 6610 h 10000"/>
                <a:gd name="connsiteX187" fmla="*/ 5762 w 10000"/>
                <a:gd name="connsiteY187" fmla="*/ 6669 h 10000"/>
                <a:gd name="connsiteX188" fmla="*/ 5767 w 10000"/>
                <a:gd name="connsiteY188" fmla="*/ 6698 h 10000"/>
                <a:gd name="connsiteX189" fmla="*/ 5784 w 10000"/>
                <a:gd name="connsiteY189" fmla="*/ 6724 h 10000"/>
                <a:gd name="connsiteX190" fmla="*/ 5737 w 10000"/>
                <a:gd name="connsiteY190" fmla="*/ 6766 h 10000"/>
                <a:gd name="connsiteX191" fmla="*/ 5676 w 10000"/>
                <a:gd name="connsiteY191" fmla="*/ 6781 h 10000"/>
                <a:gd name="connsiteX192" fmla="*/ 5636 w 10000"/>
                <a:gd name="connsiteY192" fmla="*/ 6811 h 10000"/>
                <a:gd name="connsiteX193" fmla="*/ 5631 w 10000"/>
                <a:gd name="connsiteY193" fmla="*/ 6941 h 10000"/>
                <a:gd name="connsiteX194" fmla="*/ 5688 w 10000"/>
                <a:gd name="connsiteY194" fmla="*/ 6995 h 10000"/>
                <a:gd name="connsiteX195" fmla="*/ 5743 w 10000"/>
                <a:gd name="connsiteY195" fmla="*/ 7038 h 10000"/>
                <a:gd name="connsiteX196" fmla="*/ 5796 w 10000"/>
                <a:gd name="connsiteY196" fmla="*/ 7095 h 10000"/>
                <a:gd name="connsiteX197" fmla="*/ 5857 w 10000"/>
                <a:gd name="connsiteY197" fmla="*/ 7123 h 10000"/>
                <a:gd name="connsiteX198" fmla="*/ 5906 w 10000"/>
                <a:gd name="connsiteY198" fmla="*/ 7178 h 10000"/>
                <a:gd name="connsiteX199" fmla="*/ 5967 w 10000"/>
                <a:gd name="connsiteY199" fmla="*/ 7239 h 10000"/>
                <a:gd name="connsiteX200" fmla="*/ 6017 w 10000"/>
                <a:gd name="connsiteY200" fmla="*/ 7325 h 10000"/>
                <a:gd name="connsiteX201" fmla="*/ 6064 w 10000"/>
                <a:gd name="connsiteY201" fmla="*/ 7410 h 10000"/>
                <a:gd name="connsiteX202" fmla="*/ 6022 w 10000"/>
                <a:gd name="connsiteY202" fmla="*/ 7423 h 10000"/>
                <a:gd name="connsiteX203" fmla="*/ 5973 w 10000"/>
                <a:gd name="connsiteY203" fmla="*/ 7423 h 10000"/>
                <a:gd name="connsiteX204" fmla="*/ 5931 w 10000"/>
                <a:gd name="connsiteY204" fmla="*/ 7410 h 10000"/>
                <a:gd name="connsiteX205" fmla="*/ 5882 w 10000"/>
                <a:gd name="connsiteY205" fmla="*/ 7367 h 10000"/>
                <a:gd name="connsiteX206" fmla="*/ 5834 w 10000"/>
                <a:gd name="connsiteY206" fmla="*/ 7339 h 10000"/>
                <a:gd name="connsiteX207" fmla="*/ 5784 w 10000"/>
                <a:gd name="connsiteY207" fmla="*/ 7325 h 10000"/>
                <a:gd name="connsiteX208" fmla="*/ 5743 w 10000"/>
                <a:gd name="connsiteY208" fmla="*/ 7353 h 10000"/>
                <a:gd name="connsiteX209" fmla="*/ 5694 w 10000"/>
                <a:gd name="connsiteY209" fmla="*/ 7410 h 10000"/>
                <a:gd name="connsiteX210" fmla="*/ 5712 w 10000"/>
                <a:gd name="connsiteY210" fmla="*/ 7580 h 10000"/>
                <a:gd name="connsiteX211" fmla="*/ 5755 w 10000"/>
                <a:gd name="connsiteY211" fmla="*/ 7738 h 10000"/>
                <a:gd name="connsiteX212" fmla="*/ 5802 w 10000"/>
                <a:gd name="connsiteY212" fmla="*/ 7850 h 10000"/>
                <a:gd name="connsiteX213" fmla="*/ 5866 w 10000"/>
                <a:gd name="connsiteY213" fmla="*/ 7963 h 10000"/>
                <a:gd name="connsiteX214" fmla="*/ 5925 w 10000"/>
                <a:gd name="connsiteY214" fmla="*/ 8078 h 10000"/>
                <a:gd name="connsiteX215" fmla="*/ 5989 w 10000"/>
                <a:gd name="connsiteY215" fmla="*/ 8206 h 10000"/>
                <a:gd name="connsiteX216" fmla="*/ 6035 w 10000"/>
                <a:gd name="connsiteY216" fmla="*/ 8376 h 10000"/>
                <a:gd name="connsiteX217" fmla="*/ 6076 w 10000"/>
                <a:gd name="connsiteY217" fmla="*/ 8547 h 10000"/>
                <a:gd name="connsiteX218" fmla="*/ 5967 w 10000"/>
                <a:gd name="connsiteY218" fmla="*/ 8606 h 10000"/>
                <a:gd name="connsiteX219" fmla="*/ 5845 w 10000"/>
                <a:gd name="connsiteY219" fmla="*/ 8664 h 10000"/>
                <a:gd name="connsiteX220" fmla="*/ 5737 w 10000"/>
                <a:gd name="connsiteY220" fmla="*/ 8750 h 10000"/>
                <a:gd name="connsiteX221" fmla="*/ 5626 w 10000"/>
                <a:gd name="connsiteY221" fmla="*/ 8835 h 10000"/>
                <a:gd name="connsiteX222" fmla="*/ 5514 w 10000"/>
                <a:gd name="connsiteY222" fmla="*/ 8920 h 10000"/>
                <a:gd name="connsiteX223" fmla="*/ 5397 w 10000"/>
                <a:gd name="connsiteY223" fmla="*/ 8977 h 10000"/>
                <a:gd name="connsiteX224" fmla="*/ 5281 w 10000"/>
                <a:gd name="connsiteY224" fmla="*/ 9033 h 10000"/>
                <a:gd name="connsiteX225" fmla="*/ 5170 w 10000"/>
                <a:gd name="connsiteY225" fmla="*/ 9048 h 10000"/>
                <a:gd name="connsiteX226" fmla="*/ 5192 w 10000"/>
                <a:gd name="connsiteY226" fmla="*/ 8693 h 10000"/>
                <a:gd name="connsiteX227" fmla="*/ 5203 w 10000"/>
                <a:gd name="connsiteY227" fmla="*/ 8292 h 10000"/>
                <a:gd name="connsiteX228" fmla="*/ 5192 w 10000"/>
                <a:gd name="connsiteY228" fmla="*/ 7907 h 10000"/>
                <a:gd name="connsiteX229" fmla="*/ 5170 w 10000"/>
                <a:gd name="connsiteY229" fmla="*/ 7551 h 10000"/>
                <a:gd name="connsiteX230" fmla="*/ 5136 w 10000"/>
                <a:gd name="connsiteY230" fmla="*/ 7437 h 10000"/>
                <a:gd name="connsiteX231" fmla="*/ 5107 w 10000"/>
                <a:gd name="connsiteY231" fmla="*/ 7310 h 10000"/>
                <a:gd name="connsiteX232" fmla="*/ 5072 w 10000"/>
                <a:gd name="connsiteY232" fmla="*/ 7194 h 10000"/>
                <a:gd name="connsiteX233" fmla="*/ 5017 w 10000"/>
                <a:gd name="connsiteY233" fmla="*/ 7151 h 10000"/>
                <a:gd name="connsiteX234" fmla="*/ 4960 w 10000"/>
                <a:gd name="connsiteY234" fmla="*/ 7394 h 10000"/>
                <a:gd name="connsiteX235" fmla="*/ 4926 w 10000"/>
                <a:gd name="connsiteY235" fmla="*/ 7639 h 10000"/>
                <a:gd name="connsiteX236" fmla="*/ 4888 w 10000"/>
                <a:gd name="connsiteY236" fmla="*/ 7879 h 10000"/>
                <a:gd name="connsiteX237" fmla="*/ 4825 w 10000"/>
                <a:gd name="connsiteY237" fmla="*/ 8106 h 10000"/>
                <a:gd name="connsiteX238" fmla="*/ 4586 w 10000"/>
                <a:gd name="connsiteY238" fmla="*/ 7151 h 10000"/>
                <a:gd name="connsiteX239" fmla="*/ 4514 w 10000"/>
                <a:gd name="connsiteY239" fmla="*/ 7151 h 10000"/>
                <a:gd name="connsiteX240" fmla="*/ 4514 w 10000"/>
                <a:gd name="connsiteY240" fmla="*/ 7310 h 10000"/>
                <a:gd name="connsiteX241" fmla="*/ 4565 w 10000"/>
                <a:gd name="connsiteY241" fmla="*/ 7480 h 10000"/>
                <a:gd name="connsiteX242" fmla="*/ 4606 w 10000"/>
                <a:gd name="connsiteY242" fmla="*/ 7666 h 10000"/>
                <a:gd name="connsiteX243" fmla="*/ 4639 w 10000"/>
                <a:gd name="connsiteY243" fmla="*/ 7850 h 10000"/>
                <a:gd name="connsiteX244" fmla="*/ 4676 w 10000"/>
                <a:gd name="connsiteY244" fmla="*/ 8050 h 10000"/>
                <a:gd name="connsiteX245" fmla="*/ 4706 w 10000"/>
                <a:gd name="connsiteY245" fmla="*/ 8221 h 10000"/>
                <a:gd name="connsiteX246" fmla="*/ 4738 w 10000"/>
                <a:gd name="connsiteY246" fmla="*/ 8418 h 10000"/>
                <a:gd name="connsiteX247" fmla="*/ 4758 w 10000"/>
                <a:gd name="connsiteY247" fmla="*/ 8635 h 10000"/>
                <a:gd name="connsiteX248" fmla="*/ 4780 w 10000"/>
                <a:gd name="connsiteY248" fmla="*/ 8835 h 10000"/>
                <a:gd name="connsiteX249" fmla="*/ 4833 w 10000"/>
                <a:gd name="connsiteY249" fmla="*/ 8805 h 10000"/>
                <a:gd name="connsiteX250" fmla="*/ 4883 w 10000"/>
                <a:gd name="connsiteY250" fmla="*/ 8723 h 10000"/>
                <a:gd name="connsiteX251" fmla="*/ 4920 w 10000"/>
                <a:gd name="connsiteY251" fmla="*/ 8635 h 10000"/>
                <a:gd name="connsiteX252" fmla="*/ 4954 w 10000"/>
                <a:gd name="connsiteY252" fmla="*/ 8534 h 10000"/>
                <a:gd name="connsiteX253" fmla="*/ 4977 w 10000"/>
                <a:gd name="connsiteY253" fmla="*/ 8418 h 10000"/>
                <a:gd name="connsiteX254" fmla="*/ 5007 w 10000"/>
                <a:gd name="connsiteY254" fmla="*/ 8292 h 10000"/>
                <a:gd name="connsiteX255" fmla="*/ 5026 w 10000"/>
                <a:gd name="connsiteY255" fmla="*/ 8178 h 10000"/>
                <a:gd name="connsiteX256" fmla="*/ 5048 w 10000"/>
                <a:gd name="connsiteY256" fmla="*/ 8066 h 10000"/>
                <a:gd name="connsiteX257" fmla="*/ 5072 w 10000"/>
                <a:gd name="connsiteY257" fmla="*/ 8178 h 10000"/>
                <a:gd name="connsiteX258" fmla="*/ 5061 w 10000"/>
                <a:gd name="connsiteY258" fmla="*/ 8432 h 10000"/>
                <a:gd name="connsiteX259" fmla="*/ 5032 w 10000"/>
                <a:gd name="connsiteY259" fmla="*/ 8705 h 10000"/>
                <a:gd name="connsiteX260" fmla="*/ 5007 w 10000"/>
                <a:gd name="connsiteY260" fmla="*/ 8948 h 10000"/>
                <a:gd name="connsiteX261" fmla="*/ 4960 w 10000"/>
                <a:gd name="connsiteY261" fmla="*/ 9205 h 10000"/>
                <a:gd name="connsiteX262" fmla="*/ 4920 w 10000"/>
                <a:gd name="connsiteY262" fmla="*/ 9459 h 10000"/>
                <a:gd name="connsiteX263" fmla="*/ 4878 w 10000"/>
                <a:gd name="connsiteY263" fmla="*/ 9703 h 10000"/>
                <a:gd name="connsiteX264" fmla="*/ 5096 w 10000"/>
                <a:gd name="connsiteY264" fmla="*/ 9861 h 10000"/>
                <a:gd name="connsiteX265" fmla="*/ 5113 w 10000"/>
                <a:gd name="connsiteY265" fmla="*/ 9673 h 10000"/>
                <a:gd name="connsiteX266" fmla="*/ 5136 w 10000"/>
                <a:gd name="connsiteY266" fmla="*/ 9516 h 10000"/>
                <a:gd name="connsiteX267" fmla="*/ 5262 w 10000"/>
                <a:gd name="connsiteY267" fmla="*/ 9474 h 10000"/>
                <a:gd name="connsiteX268" fmla="*/ 5397 w 10000"/>
                <a:gd name="connsiteY268" fmla="*/ 9389 h 10000"/>
                <a:gd name="connsiteX269" fmla="*/ 5530 w 10000"/>
                <a:gd name="connsiteY269" fmla="*/ 9304 h 10000"/>
                <a:gd name="connsiteX270" fmla="*/ 5664 w 10000"/>
                <a:gd name="connsiteY270" fmla="*/ 9233 h 10000"/>
                <a:gd name="connsiteX271" fmla="*/ 5796 w 10000"/>
                <a:gd name="connsiteY271" fmla="*/ 9148 h 10000"/>
                <a:gd name="connsiteX272" fmla="*/ 5925 w 10000"/>
                <a:gd name="connsiteY272" fmla="*/ 9063 h 10000"/>
                <a:gd name="connsiteX273" fmla="*/ 6059 w 10000"/>
                <a:gd name="connsiteY273" fmla="*/ 8977 h 10000"/>
                <a:gd name="connsiteX274" fmla="*/ 6189 w 10000"/>
                <a:gd name="connsiteY274" fmla="*/ 8920 h 10000"/>
                <a:gd name="connsiteX0" fmla="*/ 6189 w 9134"/>
                <a:gd name="connsiteY0" fmla="*/ 8920 h 10000"/>
                <a:gd name="connsiteX1" fmla="*/ 6647 w 9134"/>
                <a:gd name="connsiteY1" fmla="*/ 8349 h 10000"/>
                <a:gd name="connsiteX2" fmla="*/ 6664 w 9134"/>
                <a:gd name="connsiteY2" fmla="*/ 8066 h 10000"/>
                <a:gd name="connsiteX3" fmla="*/ 6683 w 9134"/>
                <a:gd name="connsiteY3" fmla="*/ 7753 h 10000"/>
                <a:gd name="connsiteX4" fmla="*/ 6706 w 9134"/>
                <a:gd name="connsiteY4" fmla="*/ 7450 h 10000"/>
                <a:gd name="connsiteX5" fmla="*/ 6730 w 9134"/>
                <a:gd name="connsiteY5" fmla="*/ 7151 h 10000"/>
                <a:gd name="connsiteX6" fmla="*/ 6760 w 9134"/>
                <a:gd name="connsiteY6" fmla="*/ 6869 h 10000"/>
                <a:gd name="connsiteX7" fmla="*/ 6785 w 9134"/>
                <a:gd name="connsiteY7" fmla="*/ 6582 h 10000"/>
                <a:gd name="connsiteX8" fmla="*/ 6826 w 9134"/>
                <a:gd name="connsiteY8" fmla="*/ 6298 h 10000"/>
                <a:gd name="connsiteX9" fmla="*/ 6871 w 9134"/>
                <a:gd name="connsiteY9" fmla="*/ 6028 h 10000"/>
                <a:gd name="connsiteX10" fmla="*/ 6918 w 9134"/>
                <a:gd name="connsiteY10" fmla="*/ 5699 h 10000"/>
                <a:gd name="connsiteX11" fmla="*/ 6986 w 9134"/>
                <a:gd name="connsiteY11" fmla="*/ 5370 h 10000"/>
                <a:gd name="connsiteX12" fmla="*/ 7052 w 9134"/>
                <a:gd name="connsiteY12" fmla="*/ 5057 h 10000"/>
                <a:gd name="connsiteX13" fmla="*/ 7137 w 9134"/>
                <a:gd name="connsiteY13" fmla="*/ 4747 h 10000"/>
                <a:gd name="connsiteX14" fmla="*/ 9134 w 9134"/>
                <a:gd name="connsiteY14" fmla="*/ 2763 h 10000"/>
                <a:gd name="connsiteX15" fmla="*/ 9011 w 9134"/>
                <a:gd name="connsiteY15" fmla="*/ 2593 h 10000"/>
                <a:gd name="connsiteX16" fmla="*/ 8959 w 9134"/>
                <a:gd name="connsiteY16" fmla="*/ 2478 h 10000"/>
                <a:gd name="connsiteX17" fmla="*/ 8913 w 9134"/>
                <a:gd name="connsiteY17" fmla="*/ 2351 h 10000"/>
                <a:gd name="connsiteX18" fmla="*/ 8936 w 9134"/>
                <a:gd name="connsiteY18" fmla="*/ 2295 h 10000"/>
                <a:gd name="connsiteX19" fmla="*/ 8954 w 9134"/>
                <a:gd name="connsiteY19" fmla="*/ 2238 h 10000"/>
                <a:gd name="connsiteX20" fmla="*/ 8973 w 9134"/>
                <a:gd name="connsiteY20" fmla="*/ 2168 h 10000"/>
                <a:gd name="connsiteX21" fmla="*/ 8990 w 9134"/>
                <a:gd name="connsiteY21" fmla="*/ 2112 h 10000"/>
                <a:gd name="connsiteX22" fmla="*/ 9040 w 9134"/>
                <a:gd name="connsiteY22" fmla="*/ 1753 h 10000"/>
                <a:gd name="connsiteX23" fmla="*/ 9059 w 9134"/>
                <a:gd name="connsiteY23" fmla="*/ 1397 h 10000"/>
                <a:gd name="connsiteX24" fmla="*/ 9059 w 9134"/>
                <a:gd name="connsiteY24" fmla="*/ 1042 h 10000"/>
                <a:gd name="connsiteX25" fmla="*/ 9048 w 9134"/>
                <a:gd name="connsiteY25" fmla="*/ 685 h 10000"/>
                <a:gd name="connsiteX26" fmla="*/ 9011 w 9134"/>
                <a:gd name="connsiteY26" fmla="*/ 330 h 10000"/>
                <a:gd name="connsiteX27" fmla="*/ 8954 w 9134"/>
                <a:gd name="connsiteY27" fmla="*/ 0 h 10000"/>
                <a:gd name="connsiteX28" fmla="*/ 8436 w 9134"/>
                <a:gd name="connsiteY28" fmla="*/ 1925 h 10000"/>
                <a:gd name="connsiteX29" fmla="*/ 8293 w 9134"/>
                <a:gd name="connsiteY29" fmla="*/ 1955 h 10000"/>
                <a:gd name="connsiteX30" fmla="*/ 8161 w 9134"/>
                <a:gd name="connsiteY30" fmla="*/ 2025 h 10000"/>
                <a:gd name="connsiteX31" fmla="*/ 8029 w 9134"/>
                <a:gd name="connsiteY31" fmla="*/ 2112 h 10000"/>
                <a:gd name="connsiteX32" fmla="*/ 7902 w 9134"/>
                <a:gd name="connsiteY32" fmla="*/ 2195 h 10000"/>
                <a:gd name="connsiteX33" fmla="*/ 7778 w 9134"/>
                <a:gd name="connsiteY33" fmla="*/ 2337 h 10000"/>
                <a:gd name="connsiteX34" fmla="*/ 6514 w 9134"/>
                <a:gd name="connsiteY34" fmla="*/ 6569 h 10000"/>
                <a:gd name="connsiteX35" fmla="*/ 6388 w 9134"/>
                <a:gd name="connsiteY35" fmla="*/ 6439 h 10000"/>
                <a:gd name="connsiteX36" fmla="*/ 6281 w 9134"/>
                <a:gd name="connsiteY36" fmla="*/ 6371 h 10000"/>
                <a:gd name="connsiteX37" fmla="*/ 6189 w 9134"/>
                <a:gd name="connsiteY37" fmla="*/ 6284 h 10000"/>
                <a:gd name="connsiteX38" fmla="*/ 6088 w 9134"/>
                <a:gd name="connsiteY38" fmla="*/ 6185 h 10000"/>
                <a:gd name="connsiteX39" fmla="*/ 6000 w 9134"/>
                <a:gd name="connsiteY39" fmla="*/ 6100 h 10000"/>
                <a:gd name="connsiteX40" fmla="*/ 5937 w 9134"/>
                <a:gd name="connsiteY40" fmla="*/ 6000 h 10000"/>
                <a:gd name="connsiteX41" fmla="*/ 5906 w 9134"/>
                <a:gd name="connsiteY41" fmla="*/ 5886 h 10000"/>
                <a:gd name="connsiteX42" fmla="*/ 5784 w 9134"/>
                <a:gd name="connsiteY42" fmla="*/ 5928 h 10000"/>
                <a:gd name="connsiteX43" fmla="*/ 5586 w 9134"/>
                <a:gd name="connsiteY43" fmla="*/ 6013 h 10000"/>
                <a:gd name="connsiteX44" fmla="*/ 5338 w 9134"/>
                <a:gd name="connsiteY44" fmla="*/ 6100 h 10000"/>
                <a:gd name="connsiteX45" fmla="*/ 5042 w 9134"/>
                <a:gd name="connsiteY45" fmla="*/ 6226 h 10000"/>
                <a:gd name="connsiteX46" fmla="*/ 4700 w 9134"/>
                <a:gd name="connsiteY46" fmla="*/ 6355 h 10000"/>
                <a:gd name="connsiteX47" fmla="*/ 4336 w 9134"/>
                <a:gd name="connsiteY47" fmla="*/ 6483 h 10000"/>
                <a:gd name="connsiteX48" fmla="*/ 3961 w 9134"/>
                <a:gd name="connsiteY48" fmla="*/ 6637 h 10000"/>
                <a:gd name="connsiteX49" fmla="*/ 3579 w 9134"/>
                <a:gd name="connsiteY49" fmla="*/ 6781 h 10000"/>
                <a:gd name="connsiteX50" fmla="*/ 3201 w 9134"/>
                <a:gd name="connsiteY50" fmla="*/ 6925 h 10000"/>
                <a:gd name="connsiteX51" fmla="*/ 2849 w 9134"/>
                <a:gd name="connsiteY51" fmla="*/ 7082 h 10000"/>
                <a:gd name="connsiteX52" fmla="*/ 2515 w 9134"/>
                <a:gd name="connsiteY52" fmla="*/ 7208 h 10000"/>
                <a:gd name="connsiteX53" fmla="*/ 2211 w 9134"/>
                <a:gd name="connsiteY53" fmla="*/ 7325 h 10000"/>
                <a:gd name="connsiteX54" fmla="*/ 1964 w 9134"/>
                <a:gd name="connsiteY54" fmla="*/ 7423 h 10000"/>
                <a:gd name="connsiteX55" fmla="*/ 1773 w 9134"/>
                <a:gd name="connsiteY55" fmla="*/ 7480 h 10000"/>
                <a:gd name="connsiteX56" fmla="*/ 1646 w 9134"/>
                <a:gd name="connsiteY56" fmla="*/ 7538 h 10000"/>
                <a:gd name="connsiteX57" fmla="*/ 1607 w 9134"/>
                <a:gd name="connsiteY57" fmla="*/ 7551 h 10000"/>
                <a:gd name="connsiteX58" fmla="*/ 1507 w 9134"/>
                <a:gd name="connsiteY58" fmla="*/ 7480 h 10000"/>
                <a:gd name="connsiteX59" fmla="*/ 1410 w 9134"/>
                <a:gd name="connsiteY59" fmla="*/ 7410 h 10000"/>
                <a:gd name="connsiteX60" fmla="*/ 1324 w 9134"/>
                <a:gd name="connsiteY60" fmla="*/ 7339 h 10000"/>
                <a:gd name="connsiteX61" fmla="*/ 1225 w 9134"/>
                <a:gd name="connsiteY61" fmla="*/ 7254 h 10000"/>
                <a:gd name="connsiteX62" fmla="*/ 1127 w 9134"/>
                <a:gd name="connsiteY62" fmla="*/ 7178 h 10000"/>
                <a:gd name="connsiteX63" fmla="*/ 1028 w 9134"/>
                <a:gd name="connsiteY63" fmla="*/ 7095 h 10000"/>
                <a:gd name="connsiteX64" fmla="*/ 938 w 9134"/>
                <a:gd name="connsiteY64" fmla="*/ 7024 h 10000"/>
                <a:gd name="connsiteX65" fmla="*/ 844 w 9134"/>
                <a:gd name="connsiteY65" fmla="*/ 6941 h 10000"/>
                <a:gd name="connsiteX66" fmla="*/ 746 w 9134"/>
                <a:gd name="connsiteY66" fmla="*/ 6869 h 10000"/>
                <a:gd name="connsiteX67" fmla="*/ 646 w 9134"/>
                <a:gd name="connsiteY67" fmla="*/ 6798 h 10000"/>
                <a:gd name="connsiteX68" fmla="*/ 556 w 9134"/>
                <a:gd name="connsiteY68" fmla="*/ 6711 h 10000"/>
                <a:gd name="connsiteX69" fmla="*/ 456 w 9134"/>
                <a:gd name="connsiteY69" fmla="*/ 6653 h 10000"/>
                <a:gd name="connsiteX70" fmla="*/ 359 w 9134"/>
                <a:gd name="connsiteY70" fmla="*/ 6582 h 10000"/>
                <a:gd name="connsiteX71" fmla="*/ 262 w 9134"/>
                <a:gd name="connsiteY71" fmla="*/ 6511 h 10000"/>
                <a:gd name="connsiteX72" fmla="*/ 162 w 9134"/>
                <a:gd name="connsiteY72" fmla="*/ 6455 h 10000"/>
                <a:gd name="connsiteX73" fmla="*/ 65 w 9134"/>
                <a:gd name="connsiteY73" fmla="*/ 6385 h 10000"/>
                <a:gd name="connsiteX74" fmla="*/ 0 w 9134"/>
                <a:gd name="connsiteY74" fmla="*/ 6551 h 10000"/>
                <a:gd name="connsiteX75" fmla="*/ 15 w 9134"/>
                <a:gd name="connsiteY75" fmla="*/ 6582 h 10000"/>
                <a:gd name="connsiteX76" fmla="*/ 56 w 9134"/>
                <a:gd name="connsiteY76" fmla="*/ 6637 h 10000"/>
                <a:gd name="connsiteX77" fmla="*/ 126 w 9134"/>
                <a:gd name="connsiteY77" fmla="*/ 6698 h 10000"/>
                <a:gd name="connsiteX78" fmla="*/ 211 w 9134"/>
                <a:gd name="connsiteY78" fmla="*/ 6781 h 10000"/>
                <a:gd name="connsiteX79" fmla="*/ 316 w 9134"/>
                <a:gd name="connsiteY79" fmla="*/ 6869 h 10000"/>
                <a:gd name="connsiteX80" fmla="*/ 433 w 9134"/>
                <a:gd name="connsiteY80" fmla="*/ 6967 h 10000"/>
                <a:gd name="connsiteX81" fmla="*/ 543 w 9134"/>
                <a:gd name="connsiteY81" fmla="*/ 7082 h 10000"/>
                <a:gd name="connsiteX82" fmla="*/ 664 w 9134"/>
                <a:gd name="connsiteY82" fmla="*/ 7178 h 10000"/>
                <a:gd name="connsiteX83" fmla="*/ 787 w 9134"/>
                <a:gd name="connsiteY83" fmla="*/ 7296 h 10000"/>
                <a:gd name="connsiteX84" fmla="*/ 899 w 9134"/>
                <a:gd name="connsiteY84" fmla="*/ 7394 h 10000"/>
                <a:gd name="connsiteX85" fmla="*/ 1017 w 9134"/>
                <a:gd name="connsiteY85" fmla="*/ 7480 h 10000"/>
                <a:gd name="connsiteX86" fmla="*/ 1114 w 9134"/>
                <a:gd name="connsiteY86" fmla="*/ 7566 h 10000"/>
                <a:gd name="connsiteX87" fmla="*/ 1192 w 9134"/>
                <a:gd name="connsiteY87" fmla="*/ 7653 h 10000"/>
                <a:gd name="connsiteX88" fmla="*/ 1258 w 9134"/>
                <a:gd name="connsiteY88" fmla="*/ 7694 h 10000"/>
                <a:gd name="connsiteX89" fmla="*/ 1305 w 9134"/>
                <a:gd name="connsiteY89" fmla="*/ 7738 h 10000"/>
                <a:gd name="connsiteX90" fmla="*/ 1318 w 9134"/>
                <a:gd name="connsiteY90" fmla="*/ 7753 h 10000"/>
                <a:gd name="connsiteX91" fmla="*/ 1310 w 9134"/>
                <a:gd name="connsiteY91" fmla="*/ 7753 h 10000"/>
                <a:gd name="connsiteX92" fmla="*/ 1284 w 9134"/>
                <a:gd name="connsiteY92" fmla="*/ 7766 h 10000"/>
                <a:gd name="connsiteX93" fmla="*/ 1258 w 9134"/>
                <a:gd name="connsiteY93" fmla="*/ 7795 h 10000"/>
                <a:gd name="connsiteX94" fmla="*/ 1225 w 9134"/>
                <a:gd name="connsiteY94" fmla="*/ 7836 h 10000"/>
                <a:gd name="connsiteX95" fmla="*/ 1181 w 9134"/>
                <a:gd name="connsiteY95" fmla="*/ 7865 h 10000"/>
                <a:gd name="connsiteX96" fmla="*/ 1144 w 9134"/>
                <a:gd name="connsiteY96" fmla="*/ 7907 h 10000"/>
                <a:gd name="connsiteX97" fmla="*/ 1114 w 9134"/>
                <a:gd name="connsiteY97" fmla="*/ 7950 h 10000"/>
                <a:gd name="connsiteX98" fmla="*/ 1083 w 9134"/>
                <a:gd name="connsiteY98" fmla="*/ 7993 h 10000"/>
                <a:gd name="connsiteX99" fmla="*/ 2973 w 9134"/>
                <a:gd name="connsiteY99" fmla="*/ 9944 h 10000"/>
                <a:gd name="connsiteX100" fmla="*/ 3014 w 9134"/>
                <a:gd name="connsiteY100" fmla="*/ 9987 h 10000"/>
                <a:gd name="connsiteX101" fmla="*/ 3042 w 9134"/>
                <a:gd name="connsiteY101" fmla="*/ 10000 h 10000"/>
                <a:gd name="connsiteX102" fmla="*/ 3075 w 9134"/>
                <a:gd name="connsiteY102" fmla="*/ 10000 h 10000"/>
                <a:gd name="connsiteX103" fmla="*/ 3114 w 9134"/>
                <a:gd name="connsiteY103" fmla="*/ 9928 h 10000"/>
                <a:gd name="connsiteX104" fmla="*/ 1491 w 9134"/>
                <a:gd name="connsiteY104" fmla="*/ 8106 h 10000"/>
                <a:gd name="connsiteX105" fmla="*/ 1601 w 9134"/>
                <a:gd name="connsiteY105" fmla="*/ 8050 h 10000"/>
                <a:gd name="connsiteX106" fmla="*/ 1788 w 9134"/>
                <a:gd name="connsiteY106" fmla="*/ 7963 h 10000"/>
                <a:gd name="connsiteX107" fmla="*/ 2036 w 9134"/>
                <a:gd name="connsiteY107" fmla="*/ 7836 h 10000"/>
                <a:gd name="connsiteX108" fmla="*/ 2334 w 9134"/>
                <a:gd name="connsiteY108" fmla="*/ 7694 h 10000"/>
                <a:gd name="connsiteX109" fmla="*/ 2672 w 9134"/>
                <a:gd name="connsiteY109" fmla="*/ 7551 h 10000"/>
                <a:gd name="connsiteX110" fmla="*/ 3042 w 9134"/>
                <a:gd name="connsiteY110" fmla="*/ 7394 h 10000"/>
                <a:gd name="connsiteX111" fmla="*/ 3435 w 9134"/>
                <a:gd name="connsiteY111" fmla="*/ 7208 h 10000"/>
                <a:gd name="connsiteX112" fmla="*/ 3822 w 9134"/>
                <a:gd name="connsiteY112" fmla="*/ 7038 h 10000"/>
                <a:gd name="connsiteX113" fmla="*/ 4216 w 9134"/>
                <a:gd name="connsiteY113" fmla="*/ 6881 h 10000"/>
                <a:gd name="connsiteX114" fmla="*/ 4586 w 9134"/>
                <a:gd name="connsiteY114" fmla="*/ 6711 h 10000"/>
                <a:gd name="connsiteX115" fmla="*/ 4932 w 9134"/>
                <a:gd name="connsiteY115" fmla="*/ 6569 h 10000"/>
                <a:gd name="connsiteX116" fmla="*/ 5241 w 9134"/>
                <a:gd name="connsiteY116" fmla="*/ 6426 h 10000"/>
                <a:gd name="connsiteX117" fmla="*/ 5508 w 9134"/>
                <a:gd name="connsiteY117" fmla="*/ 6326 h 10000"/>
                <a:gd name="connsiteX118" fmla="*/ 5701 w 9134"/>
                <a:gd name="connsiteY118" fmla="*/ 6226 h 10000"/>
                <a:gd name="connsiteX119" fmla="*/ 5834 w 9134"/>
                <a:gd name="connsiteY119" fmla="*/ 6170 h 10000"/>
                <a:gd name="connsiteX120" fmla="*/ 5876 w 9134"/>
                <a:gd name="connsiteY120" fmla="*/ 6158 h 10000"/>
                <a:gd name="connsiteX121" fmla="*/ 5950 w 9134"/>
                <a:gd name="connsiteY121" fmla="*/ 6255 h 10000"/>
                <a:gd name="connsiteX122" fmla="*/ 6027 w 9134"/>
                <a:gd name="connsiteY122" fmla="*/ 6355 h 10000"/>
                <a:gd name="connsiteX123" fmla="*/ 6112 w 9134"/>
                <a:gd name="connsiteY123" fmla="*/ 6455 h 10000"/>
                <a:gd name="connsiteX124" fmla="*/ 6199 w 9134"/>
                <a:gd name="connsiteY124" fmla="*/ 6569 h 10000"/>
                <a:gd name="connsiteX125" fmla="*/ 6271 w 9134"/>
                <a:gd name="connsiteY125" fmla="*/ 6683 h 10000"/>
                <a:gd name="connsiteX126" fmla="*/ 6348 w 9134"/>
                <a:gd name="connsiteY126" fmla="*/ 6798 h 10000"/>
                <a:gd name="connsiteX127" fmla="*/ 6421 w 9134"/>
                <a:gd name="connsiteY127" fmla="*/ 6910 h 10000"/>
                <a:gd name="connsiteX128" fmla="*/ 6497 w 9134"/>
                <a:gd name="connsiteY128" fmla="*/ 7038 h 10000"/>
                <a:gd name="connsiteX129" fmla="*/ 6492 w 9134"/>
                <a:gd name="connsiteY129" fmla="*/ 7464 h 10000"/>
                <a:gd name="connsiteX130" fmla="*/ 6460 w 9134"/>
                <a:gd name="connsiteY130" fmla="*/ 7865 h 10000"/>
                <a:gd name="connsiteX131" fmla="*/ 6421 w 9134"/>
                <a:gd name="connsiteY131" fmla="*/ 8279 h 10000"/>
                <a:gd name="connsiteX132" fmla="*/ 6388 w 9134"/>
                <a:gd name="connsiteY132" fmla="*/ 8649 h 10000"/>
                <a:gd name="connsiteX133" fmla="*/ 6336 w 9134"/>
                <a:gd name="connsiteY133" fmla="*/ 8519 h 10000"/>
                <a:gd name="connsiteX134" fmla="*/ 6281 w 9134"/>
                <a:gd name="connsiteY134" fmla="*/ 8391 h 10000"/>
                <a:gd name="connsiteX135" fmla="*/ 6234 w 9134"/>
                <a:gd name="connsiteY135" fmla="*/ 8263 h 10000"/>
                <a:gd name="connsiteX136" fmla="*/ 6189 w 9134"/>
                <a:gd name="connsiteY136" fmla="*/ 8146 h 10000"/>
                <a:gd name="connsiteX137" fmla="*/ 6136 w 9134"/>
                <a:gd name="connsiteY137" fmla="*/ 8020 h 10000"/>
                <a:gd name="connsiteX138" fmla="*/ 6088 w 9134"/>
                <a:gd name="connsiteY138" fmla="*/ 7907 h 10000"/>
                <a:gd name="connsiteX139" fmla="*/ 6035 w 9134"/>
                <a:gd name="connsiteY139" fmla="*/ 7795 h 10000"/>
                <a:gd name="connsiteX140" fmla="*/ 5973 w 9134"/>
                <a:gd name="connsiteY140" fmla="*/ 7694 h 10000"/>
                <a:gd name="connsiteX141" fmla="*/ 6022 w 9134"/>
                <a:gd name="connsiteY141" fmla="*/ 7694 h 10000"/>
                <a:gd name="connsiteX142" fmla="*/ 6071 w 9134"/>
                <a:gd name="connsiteY142" fmla="*/ 7738 h 10000"/>
                <a:gd name="connsiteX143" fmla="*/ 6119 w 9134"/>
                <a:gd name="connsiteY143" fmla="*/ 7808 h 10000"/>
                <a:gd name="connsiteX144" fmla="*/ 6161 w 9134"/>
                <a:gd name="connsiteY144" fmla="*/ 7895 h 10000"/>
                <a:gd name="connsiteX145" fmla="*/ 6212 w 9134"/>
                <a:gd name="connsiteY145" fmla="*/ 7980 h 10000"/>
                <a:gd name="connsiteX146" fmla="*/ 6259 w 9134"/>
                <a:gd name="connsiteY146" fmla="*/ 8007 h 10000"/>
                <a:gd name="connsiteX147" fmla="*/ 6306 w 9134"/>
                <a:gd name="connsiteY147" fmla="*/ 8007 h 10000"/>
                <a:gd name="connsiteX148" fmla="*/ 6360 w 9134"/>
                <a:gd name="connsiteY148" fmla="*/ 7950 h 10000"/>
                <a:gd name="connsiteX149" fmla="*/ 6314 w 9134"/>
                <a:gd name="connsiteY149" fmla="*/ 7753 h 10000"/>
                <a:gd name="connsiteX150" fmla="*/ 6253 w 9134"/>
                <a:gd name="connsiteY150" fmla="*/ 7566 h 10000"/>
                <a:gd name="connsiteX151" fmla="*/ 6189 w 9134"/>
                <a:gd name="connsiteY151" fmla="*/ 7410 h 10000"/>
                <a:gd name="connsiteX152" fmla="*/ 6112 w 9134"/>
                <a:gd name="connsiteY152" fmla="*/ 7239 h 10000"/>
                <a:gd name="connsiteX153" fmla="*/ 6035 w 9134"/>
                <a:gd name="connsiteY153" fmla="*/ 7095 h 10000"/>
                <a:gd name="connsiteX154" fmla="*/ 5950 w 9134"/>
                <a:gd name="connsiteY154" fmla="*/ 6967 h 10000"/>
                <a:gd name="connsiteX155" fmla="*/ 5866 w 9134"/>
                <a:gd name="connsiteY155" fmla="*/ 6854 h 10000"/>
                <a:gd name="connsiteX156" fmla="*/ 5784 w 9134"/>
                <a:gd name="connsiteY156" fmla="*/ 6753 h 10000"/>
                <a:gd name="connsiteX157" fmla="*/ 5839 w 9134"/>
                <a:gd name="connsiteY157" fmla="*/ 6766 h 10000"/>
                <a:gd name="connsiteX158" fmla="*/ 5895 w 9134"/>
                <a:gd name="connsiteY158" fmla="*/ 6781 h 10000"/>
                <a:gd name="connsiteX159" fmla="*/ 5950 w 9134"/>
                <a:gd name="connsiteY159" fmla="*/ 6811 h 10000"/>
                <a:gd name="connsiteX160" fmla="*/ 6005 w 9134"/>
                <a:gd name="connsiteY160" fmla="*/ 6854 h 10000"/>
                <a:gd name="connsiteX161" fmla="*/ 6064 w 9134"/>
                <a:gd name="connsiteY161" fmla="*/ 6881 h 10000"/>
                <a:gd name="connsiteX162" fmla="*/ 6119 w 9134"/>
                <a:gd name="connsiteY162" fmla="*/ 6925 h 10000"/>
                <a:gd name="connsiteX163" fmla="*/ 6167 w 9134"/>
                <a:gd name="connsiteY163" fmla="*/ 6981 h 10000"/>
                <a:gd name="connsiteX164" fmla="*/ 6218 w 9134"/>
                <a:gd name="connsiteY164" fmla="*/ 7038 h 10000"/>
                <a:gd name="connsiteX165" fmla="*/ 6246 w 9134"/>
                <a:gd name="connsiteY165" fmla="*/ 7053 h 10000"/>
                <a:gd name="connsiteX166" fmla="*/ 6271 w 9134"/>
                <a:gd name="connsiteY166" fmla="*/ 7108 h 10000"/>
                <a:gd name="connsiteX167" fmla="*/ 6301 w 9134"/>
                <a:gd name="connsiteY167" fmla="*/ 7178 h 10000"/>
                <a:gd name="connsiteX168" fmla="*/ 6320 w 9134"/>
                <a:gd name="connsiteY168" fmla="*/ 7225 h 10000"/>
                <a:gd name="connsiteX169" fmla="*/ 6348 w 9134"/>
                <a:gd name="connsiteY169" fmla="*/ 7296 h 10000"/>
                <a:gd name="connsiteX170" fmla="*/ 6375 w 9134"/>
                <a:gd name="connsiteY170" fmla="*/ 7310 h 10000"/>
                <a:gd name="connsiteX171" fmla="*/ 6403 w 9134"/>
                <a:gd name="connsiteY171" fmla="*/ 7296 h 10000"/>
                <a:gd name="connsiteX172" fmla="*/ 6441 w 9134"/>
                <a:gd name="connsiteY172" fmla="*/ 7225 h 10000"/>
                <a:gd name="connsiteX173" fmla="*/ 6393 w 9134"/>
                <a:gd name="connsiteY173" fmla="*/ 7082 h 10000"/>
                <a:gd name="connsiteX174" fmla="*/ 6336 w 9134"/>
                <a:gd name="connsiteY174" fmla="*/ 6967 h 10000"/>
                <a:gd name="connsiteX175" fmla="*/ 6271 w 9134"/>
                <a:gd name="connsiteY175" fmla="*/ 6869 h 10000"/>
                <a:gd name="connsiteX176" fmla="*/ 6212 w 9134"/>
                <a:gd name="connsiteY176" fmla="*/ 6781 h 10000"/>
                <a:gd name="connsiteX177" fmla="*/ 6136 w 9134"/>
                <a:gd name="connsiteY177" fmla="*/ 6711 h 10000"/>
                <a:gd name="connsiteX178" fmla="*/ 6071 w 9134"/>
                <a:gd name="connsiteY178" fmla="*/ 6669 h 10000"/>
                <a:gd name="connsiteX179" fmla="*/ 5995 w 9134"/>
                <a:gd name="connsiteY179" fmla="*/ 6597 h 10000"/>
                <a:gd name="connsiteX180" fmla="*/ 5925 w 9134"/>
                <a:gd name="connsiteY180" fmla="*/ 6551 h 10000"/>
                <a:gd name="connsiteX181" fmla="*/ 5882 w 9134"/>
                <a:gd name="connsiteY181" fmla="*/ 6511 h 10000"/>
                <a:gd name="connsiteX182" fmla="*/ 5834 w 9134"/>
                <a:gd name="connsiteY182" fmla="*/ 6496 h 10000"/>
                <a:gd name="connsiteX183" fmla="*/ 5791 w 9134"/>
                <a:gd name="connsiteY183" fmla="*/ 6496 h 10000"/>
                <a:gd name="connsiteX184" fmla="*/ 5755 w 9134"/>
                <a:gd name="connsiteY184" fmla="*/ 6569 h 10000"/>
                <a:gd name="connsiteX185" fmla="*/ 5755 w 9134"/>
                <a:gd name="connsiteY185" fmla="*/ 6610 h 10000"/>
                <a:gd name="connsiteX186" fmla="*/ 5762 w 9134"/>
                <a:gd name="connsiteY186" fmla="*/ 6669 h 10000"/>
                <a:gd name="connsiteX187" fmla="*/ 5767 w 9134"/>
                <a:gd name="connsiteY187" fmla="*/ 6698 h 10000"/>
                <a:gd name="connsiteX188" fmla="*/ 5784 w 9134"/>
                <a:gd name="connsiteY188" fmla="*/ 6724 h 10000"/>
                <a:gd name="connsiteX189" fmla="*/ 5737 w 9134"/>
                <a:gd name="connsiteY189" fmla="*/ 6766 h 10000"/>
                <a:gd name="connsiteX190" fmla="*/ 5676 w 9134"/>
                <a:gd name="connsiteY190" fmla="*/ 6781 h 10000"/>
                <a:gd name="connsiteX191" fmla="*/ 5636 w 9134"/>
                <a:gd name="connsiteY191" fmla="*/ 6811 h 10000"/>
                <a:gd name="connsiteX192" fmla="*/ 5631 w 9134"/>
                <a:gd name="connsiteY192" fmla="*/ 6941 h 10000"/>
                <a:gd name="connsiteX193" fmla="*/ 5688 w 9134"/>
                <a:gd name="connsiteY193" fmla="*/ 6995 h 10000"/>
                <a:gd name="connsiteX194" fmla="*/ 5743 w 9134"/>
                <a:gd name="connsiteY194" fmla="*/ 7038 h 10000"/>
                <a:gd name="connsiteX195" fmla="*/ 5796 w 9134"/>
                <a:gd name="connsiteY195" fmla="*/ 7095 h 10000"/>
                <a:gd name="connsiteX196" fmla="*/ 5857 w 9134"/>
                <a:gd name="connsiteY196" fmla="*/ 7123 h 10000"/>
                <a:gd name="connsiteX197" fmla="*/ 5906 w 9134"/>
                <a:gd name="connsiteY197" fmla="*/ 7178 h 10000"/>
                <a:gd name="connsiteX198" fmla="*/ 5967 w 9134"/>
                <a:gd name="connsiteY198" fmla="*/ 7239 h 10000"/>
                <a:gd name="connsiteX199" fmla="*/ 6017 w 9134"/>
                <a:gd name="connsiteY199" fmla="*/ 7325 h 10000"/>
                <a:gd name="connsiteX200" fmla="*/ 6064 w 9134"/>
                <a:gd name="connsiteY200" fmla="*/ 7410 h 10000"/>
                <a:gd name="connsiteX201" fmla="*/ 6022 w 9134"/>
                <a:gd name="connsiteY201" fmla="*/ 7423 h 10000"/>
                <a:gd name="connsiteX202" fmla="*/ 5973 w 9134"/>
                <a:gd name="connsiteY202" fmla="*/ 7423 h 10000"/>
                <a:gd name="connsiteX203" fmla="*/ 5931 w 9134"/>
                <a:gd name="connsiteY203" fmla="*/ 7410 h 10000"/>
                <a:gd name="connsiteX204" fmla="*/ 5882 w 9134"/>
                <a:gd name="connsiteY204" fmla="*/ 7367 h 10000"/>
                <a:gd name="connsiteX205" fmla="*/ 5834 w 9134"/>
                <a:gd name="connsiteY205" fmla="*/ 7339 h 10000"/>
                <a:gd name="connsiteX206" fmla="*/ 5784 w 9134"/>
                <a:gd name="connsiteY206" fmla="*/ 7325 h 10000"/>
                <a:gd name="connsiteX207" fmla="*/ 5743 w 9134"/>
                <a:gd name="connsiteY207" fmla="*/ 7353 h 10000"/>
                <a:gd name="connsiteX208" fmla="*/ 5694 w 9134"/>
                <a:gd name="connsiteY208" fmla="*/ 7410 h 10000"/>
                <a:gd name="connsiteX209" fmla="*/ 5712 w 9134"/>
                <a:gd name="connsiteY209" fmla="*/ 7580 h 10000"/>
                <a:gd name="connsiteX210" fmla="*/ 5755 w 9134"/>
                <a:gd name="connsiteY210" fmla="*/ 7738 h 10000"/>
                <a:gd name="connsiteX211" fmla="*/ 5802 w 9134"/>
                <a:gd name="connsiteY211" fmla="*/ 7850 h 10000"/>
                <a:gd name="connsiteX212" fmla="*/ 5866 w 9134"/>
                <a:gd name="connsiteY212" fmla="*/ 7963 h 10000"/>
                <a:gd name="connsiteX213" fmla="*/ 5925 w 9134"/>
                <a:gd name="connsiteY213" fmla="*/ 8078 h 10000"/>
                <a:gd name="connsiteX214" fmla="*/ 5989 w 9134"/>
                <a:gd name="connsiteY214" fmla="*/ 8206 h 10000"/>
                <a:gd name="connsiteX215" fmla="*/ 6035 w 9134"/>
                <a:gd name="connsiteY215" fmla="*/ 8376 h 10000"/>
                <a:gd name="connsiteX216" fmla="*/ 6076 w 9134"/>
                <a:gd name="connsiteY216" fmla="*/ 8547 h 10000"/>
                <a:gd name="connsiteX217" fmla="*/ 5967 w 9134"/>
                <a:gd name="connsiteY217" fmla="*/ 8606 h 10000"/>
                <a:gd name="connsiteX218" fmla="*/ 5845 w 9134"/>
                <a:gd name="connsiteY218" fmla="*/ 8664 h 10000"/>
                <a:gd name="connsiteX219" fmla="*/ 5737 w 9134"/>
                <a:gd name="connsiteY219" fmla="*/ 8750 h 10000"/>
                <a:gd name="connsiteX220" fmla="*/ 5626 w 9134"/>
                <a:gd name="connsiteY220" fmla="*/ 8835 h 10000"/>
                <a:gd name="connsiteX221" fmla="*/ 5514 w 9134"/>
                <a:gd name="connsiteY221" fmla="*/ 8920 h 10000"/>
                <a:gd name="connsiteX222" fmla="*/ 5397 w 9134"/>
                <a:gd name="connsiteY222" fmla="*/ 8977 h 10000"/>
                <a:gd name="connsiteX223" fmla="*/ 5281 w 9134"/>
                <a:gd name="connsiteY223" fmla="*/ 9033 h 10000"/>
                <a:gd name="connsiteX224" fmla="*/ 5170 w 9134"/>
                <a:gd name="connsiteY224" fmla="*/ 9048 h 10000"/>
                <a:gd name="connsiteX225" fmla="*/ 5192 w 9134"/>
                <a:gd name="connsiteY225" fmla="*/ 8693 h 10000"/>
                <a:gd name="connsiteX226" fmla="*/ 5203 w 9134"/>
                <a:gd name="connsiteY226" fmla="*/ 8292 h 10000"/>
                <a:gd name="connsiteX227" fmla="*/ 5192 w 9134"/>
                <a:gd name="connsiteY227" fmla="*/ 7907 h 10000"/>
                <a:gd name="connsiteX228" fmla="*/ 5170 w 9134"/>
                <a:gd name="connsiteY228" fmla="*/ 7551 h 10000"/>
                <a:gd name="connsiteX229" fmla="*/ 5136 w 9134"/>
                <a:gd name="connsiteY229" fmla="*/ 7437 h 10000"/>
                <a:gd name="connsiteX230" fmla="*/ 5107 w 9134"/>
                <a:gd name="connsiteY230" fmla="*/ 7310 h 10000"/>
                <a:gd name="connsiteX231" fmla="*/ 5072 w 9134"/>
                <a:gd name="connsiteY231" fmla="*/ 7194 h 10000"/>
                <a:gd name="connsiteX232" fmla="*/ 5017 w 9134"/>
                <a:gd name="connsiteY232" fmla="*/ 7151 h 10000"/>
                <a:gd name="connsiteX233" fmla="*/ 4960 w 9134"/>
                <a:gd name="connsiteY233" fmla="*/ 7394 h 10000"/>
                <a:gd name="connsiteX234" fmla="*/ 4926 w 9134"/>
                <a:gd name="connsiteY234" fmla="*/ 7639 h 10000"/>
                <a:gd name="connsiteX235" fmla="*/ 4888 w 9134"/>
                <a:gd name="connsiteY235" fmla="*/ 7879 h 10000"/>
                <a:gd name="connsiteX236" fmla="*/ 4825 w 9134"/>
                <a:gd name="connsiteY236" fmla="*/ 8106 h 10000"/>
                <a:gd name="connsiteX237" fmla="*/ 4586 w 9134"/>
                <a:gd name="connsiteY237" fmla="*/ 7151 h 10000"/>
                <a:gd name="connsiteX238" fmla="*/ 4514 w 9134"/>
                <a:gd name="connsiteY238" fmla="*/ 7151 h 10000"/>
                <a:gd name="connsiteX239" fmla="*/ 4514 w 9134"/>
                <a:gd name="connsiteY239" fmla="*/ 7310 h 10000"/>
                <a:gd name="connsiteX240" fmla="*/ 4565 w 9134"/>
                <a:gd name="connsiteY240" fmla="*/ 7480 h 10000"/>
                <a:gd name="connsiteX241" fmla="*/ 4606 w 9134"/>
                <a:gd name="connsiteY241" fmla="*/ 7666 h 10000"/>
                <a:gd name="connsiteX242" fmla="*/ 4639 w 9134"/>
                <a:gd name="connsiteY242" fmla="*/ 7850 h 10000"/>
                <a:gd name="connsiteX243" fmla="*/ 4676 w 9134"/>
                <a:gd name="connsiteY243" fmla="*/ 8050 h 10000"/>
                <a:gd name="connsiteX244" fmla="*/ 4706 w 9134"/>
                <a:gd name="connsiteY244" fmla="*/ 8221 h 10000"/>
                <a:gd name="connsiteX245" fmla="*/ 4738 w 9134"/>
                <a:gd name="connsiteY245" fmla="*/ 8418 h 10000"/>
                <a:gd name="connsiteX246" fmla="*/ 4758 w 9134"/>
                <a:gd name="connsiteY246" fmla="*/ 8635 h 10000"/>
                <a:gd name="connsiteX247" fmla="*/ 4780 w 9134"/>
                <a:gd name="connsiteY247" fmla="*/ 8835 h 10000"/>
                <a:gd name="connsiteX248" fmla="*/ 4833 w 9134"/>
                <a:gd name="connsiteY248" fmla="*/ 8805 h 10000"/>
                <a:gd name="connsiteX249" fmla="*/ 4883 w 9134"/>
                <a:gd name="connsiteY249" fmla="*/ 8723 h 10000"/>
                <a:gd name="connsiteX250" fmla="*/ 4920 w 9134"/>
                <a:gd name="connsiteY250" fmla="*/ 8635 h 10000"/>
                <a:gd name="connsiteX251" fmla="*/ 4954 w 9134"/>
                <a:gd name="connsiteY251" fmla="*/ 8534 h 10000"/>
                <a:gd name="connsiteX252" fmla="*/ 4977 w 9134"/>
                <a:gd name="connsiteY252" fmla="*/ 8418 h 10000"/>
                <a:gd name="connsiteX253" fmla="*/ 5007 w 9134"/>
                <a:gd name="connsiteY253" fmla="*/ 8292 h 10000"/>
                <a:gd name="connsiteX254" fmla="*/ 5026 w 9134"/>
                <a:gd name="connsiteY254" fmla="*/ 8178 h 10000"/>
                <a:gd name="connsiteX255" fmla="*/ 5048 w 9134"/>
                <a:gd name="connsiteY255" fmla="*/ 8066 h 10000"/>
                <a:gd name="connsiteX256" fmla="*/ 5072 w 9134"/>
                <a:gd name="connsiteY256" fmla="*/ 8178 h 10000"/>
                <a:gd name="connsiteX257" fmla="*/ 5061 w 9134"/>
                <a:gd name="connsiteY257" fmla="*/ 8432 h 10000"/>
                <a:gd name="connsiteX258" fmla="*/ 5032 w 9134"/>
                <a:gd name="connsiteY258" fmla="*/ 8705 h 10000"/>
                <a:gd name="connsiteX259" fmla="*/ 5007 w 9134"/>
                <a:gd name="connsiteY259" fmla="*/ 8948 h 10000"/>
                <a:gd name="connsiteX260" fmla="*/ 4960 w 9134"/>
                <a:gd name="connsiteY260" fmla="*/ 9205 h 10000"/>
                <a:gd name="connsiteX261" fmla="*/ 4920 w 9134"/>
                <a:gd name="connsiteY261" fmla="*/ 9459 h 10000"/>
                <a:gd name="connsiteX262" fmla="*/ 4878 w 9134"/>
                <a:gd name="connsiteY262" fmla="*/ 9703 h 10000"/>
                <a:gd name="connsiteX263" fmla="*/ 5096 w 9134"/>
                <a:gd name="connsiteY263" fmla="*/ 9861 h 10000"/>
                <a:gd name="connsiteX264" fmla="*/ 5113 w 9134"/>
                <a:gd name="connsiteY264" fmla="*/ 9673 h 10000"/>
                <a:gd name="connsiteX265" fmla="*/ 5136 w 9134"/>
                <a:gd name="connsiteY265" fmla="*/ 9516 h 10000"/>
                <a:gd name="connsiteX266" fmla="*/ 5262 w 9134"/>
                <a:gd name="connsiteY266" fmla="*/ 9474 h 10000"/>
                <a:gd name="connsiteX267" fmla="*/ 5397 w 9134"/>
                <a:gd name="connsiteY267" fmla="*/ 9389 h 10000"/>
                <a:gd name="connsiteX268" fmla="*/ 5530 w 9134"/>
                <a:gd name="connsiteY268" fmla="*/ 9304 h 10000"/>
                <a:gd name="connsiteX269" fmla="*/ 5664 w 9134"/>
                <a:gd name="connsiteY269" fmla="*/ 9233 h 10000"/>
                <a:gd name="connsiteX270" fmla="*/ 5796 w 9134"/>
                <a:gd name="connsiteY270" fmla="*/ 9148 h 10000"/>
                <a:gd name="connsiteX271" fmla="*/ 5925 w 9134"/>
                <a:gd name="connsiteY271" fmla="*/ 9063 h 10000"/>
                <a:gd name="connsiteX272" fmla="*/ 6059 w 9134"/>
                <a:gd name="connsiteY272" fmla="*/ 8977 h 10000"/>
                <a:gd name="connsiteX273" fmla="*/ 6189 w 9134"/>
                <a:gd name="connsiteY273" fmla="*/ 8920 h 10000"/>
                <a:gd name="connsiteX0" fmla="*/ 6776 w 9918"/>
                <a:gd name="connsiteY0" fmla="*/ 8920 h 10000"/>
                <a:gd name="connsiteX1" fmla="*/ 7277 w 9918"/>
                <a:gd name="connsiteY1" fmla="*/ 8349 h 10000"/>
                <a:gd name="connsiteX2" fmla="*/ 7296 w 9918"/>
                <a:gd name="connsiteY2" fmla="*/ 8066 h 10000"/>
                <a:gd name="connsiteX3" fmla="*/ 7317 w 9918"/>
                <a:gd name="connsiteY3" fmla="*/ 7753 h 10000"/>
                <a:gd name="connsiteX4" fmla="*/ 7342 w 9918"/>
                <a:gd name="connsiteY4" fmla="*/ 7450 h 10000"/>
                <a:gd name="connsiteX5" fmla="*/ 7368 w 9918"/>
                <a:gd name="connsiteY5" fmla="*/ 7151 h 10000"/>
                <a:gd name="connsiteX6" fmla="*/ 7401 w 9918"/>
                <a:gd name="connsiteY6" fmla="*/ 6869 h 10000"/>
                <a:gd name="connsiteX7" fmla="*/ 7428 w 9918"/>
                <a:gd name="connsiteY7" fmla="*/ 6582 h 10000"/>
                <a:gd name="connsiteX8" fmla="*/ 7473 w 9918"/>
                <a:gd name="connsiteY8" fmla="*/ 6298 h 10000"/>
                <a:gd name="connsiteX9" fmla="*/ 7522 w 9918"/>
                <a:gd name="connsiteY9" fmla="*/ 6028 h 10000"/>
                <a:gd name="connsiteX10" fmla="*/ 7574 w 9918"/>
                <a:gd name="connsiteY10" fmla="*/ 5699 h 10000"/>
                <a:gd name="connsiteX11" fmla="*/ 7648 w 9918"/>
                <a:gd name="connsiteY11" fmla="*/ 5370 h 10000"/>
                <a:gd name="connsiteX12" fmla="*/ 7721 w 9918"/>
                <a:gd name="connsiteY12" fmla="*/ 5057 h 10000"/>
                <a:gd name="connsiteX13" fmla="*/ 7814 w 9918"/>
                <a:gd name="connsiteY13" fmla="*/ 4747 h 10000"/>
                <a:gd name="connsiteX14" fmla="*/ 9865 w 9918"/>
                <a:gd name="connsiteY14" fmla="*/ 2593 h 10000"/>
                <a:gd name="connsiteX15" fmla="*/ 9808 w 9918"/>
                <a:gd name="connsiteY15" fmla="*/ 2478 h 10000"/>
                <a:gd name="connsiteX16" fmla="*/ 9758 w 9918"/>
                <a:gd name="connsiteY16" fmla="*/ 2351 h 10000"/>
                <a:gd name="connsiteX17" fmla="*/ 9783 w 9918"/>
                <a:gd name="connsiteY17" fmla="*/ 2295 h 10000"/>
                <a:gd name="connsiteX18" fmla="*/ 9803 w 9918"/>
                <a:gd name="connsiteY18" fmla="*/ 2238 h 10000"/>
                <a:gd name="connsiteX19" fmla="*/ 9824 w 9918"/>
                <a:gd name="connsiteY19" fmla="*/ 2168 h 10000"/>
                <a:gd name="connsiteX20" fmla="*/ 9842 w 9918"/>
                <a:gd name="connsiteY20" fmla="*/ 2112 h 10000"/>
                <a:gd name="connsiteX21" fmla="*/ 9897 w 9918"/>
                <a:gd name="connsiteY21" fmla="*/ 1753 h 10000"/>
                <a:gd name="connsiteX22" fmla="*/ 9918 w 9918"/>
                <a:gd name="connsiteY22" fmla="*/ 1397 h 10000"/>
                <a:gd name="connsiteX23" fmla="*/ 9918 w 9918"/>
                <a:gd name="connsiteY23" fmla="*/ 1042 h 10000"/>
                <a:gd name="connsiteX24" fmla="*/ 9906 w 9918"/>
                <a:gd name="connsiteY24" fmla="*/ 685 h 10000"/>
                <a:gd name="connsiteX25" fmla="*/ 9865 w 9918"/>
                <a:gd name="connsiteY25" fmla="*/ 330 h 10000"/>
                <a:gd name="connsiteX26" fmla="*/ 9803 w 9918"/>
                <a:gd name="connsiteY26" fmla="*/ 0 h 10000"/>
                <a:gd name="connsiteX27" fmla="*/ 9236 w 9918"/>
                <a:gd name="connsiteY27" fmla="*/ 1925 h 10000"/>
                <a:gd name="connsiteX28" fmla="*/ 9079 w 9918"/>
                <a:gd name="connsiteY28" fmla="*/ 1955 h 10000"/>
                <a:gd name="connsiteX29" fmla="*/ 8935 w 9918"/>
                <a:gd name="connsiteY29" fmla="*/ 2025 h 10000"/>
                <a:gd name="connsiteX30" fmla="*/ 8790 w 9918"/>
                <a:gd name="connsiteY30" fmla="*/ 2112 h 10000"/>
                <a:gd name="connsiteX31" fmla="*/ 8651 w 9918"/>
                <a:gd name="connsiteY31" fmla="*/ 2195 h 10000"/>
                <a:gd name="connsiteX32" fmla="*/ 8515 w 9918"/>
                <a:gd name="connsiteY32" fmla="*/ 2337 h 10000"/>
                <a:gd name="connsiteX33" fmla="*/ 7132 w 9918"/>
                <a:gd name="connsiteY33" fmla="*/ 6569 h 10000"/>
                <a:gd name="connsiteX34" fmla="*/ 6994 w 9918"/>
                <a:gd name="connsiteY34" fmla="*/ 6439 h 10000"/>
                <a:gd name="connsiteX35" fmla="*/ 6877 w 9918"/>
                <a:gd name="connsiteY35" fmla="*/ 6371 h 10000"/>
                <a:gd name="connsiteX36" fmla="*/ 6776 w 9918"/>
                <a:gd name="connsiteY36" fmla="*/ 6284 h 10000"/>
                <a:gd name="connsiteX37" fmla="*/ 6665 w 9918"/>
                <a:gd name="connsiteY37" fmla="*/ 6185 h 10000"/>
                <a:gd name="connsiteX38" fmla="*/ 6569 w 9918"/>
                <a:gd name="connsiteY38" fmla="*/ 6100 h 10000"/>
                <a:gd name="connsiteX39" fmla="*/ 6500 w 9918"/>
                <a:gd name="connsiteY39" fmla="*/ 6000 h 10000"/>
                <a:gd name="connsiteX40" fmla="*/ 6466 w 9918"/>
                <a:gd name="connsiteY40" fmla="*/ 5886 h 10000"/>
                <a:gd name="connsiteX41" fmla="*/ 6332 w 9918"/>
                <a:gd name="connsiteY41" fmla="*/ 5928 h 10000"/>
                <a:gd name="connsiteX42" fmla="*/ 6116 w 9918"/>
                <a:gd name="connsiteY42" fmla="*/ 6013 h 10000"/>
                <a:gd name="connsiteX43" fmla="*/ 5844 w 9918"/>
                <a:gd name="connsiteY43" fmla="*/ 6100 h 10000"/>
                <a:gd name="connsiteX44" fmla="*/ 5520 w 9918"/>
                <a:gd name="connsiteY44" fmla="*/ 6226 h 10000"/>
                <a:gd name="connsiteX45" fmla="*/ 5146 w 9918"/>
                <a:gd name="connsiteY45" fmla="*/ 6355 h 10000"/>
                <a:gd name="connsiteX46" fmla="*/ 4747 w 9918"/>
                <a:gd name="connsiteY46" fmla="*/ 6483 h 10000"/>
                <a:gd name="connsiteX47" fmla="*/ 4337 w 9918"/>
                <a:gd name="connsiteY47" fmla="*/ 6637 h 10000"/>
                <a:gd name="connsiteX48" fmla="*/ 3918 w 9918"/>
                <a:gd name="connsiteY48" fmla="*/ 6781 h 10000"/>
                <a:gd name="connsiteX49" fmla="*/ 3504 w 9918"/>
                <a:gd name="connsiteY49" fmla="*/ 6925 h 10000"/>
                <a:gd name="connsiteX50" fmla="*/ 3119 w 9918"/>
                <a:gd name="connsiteY50" fmla="*/ 7082 h 10000"/>
                <a:gd name="connsiteX51" fmla="*/ 2753 w 9918"/>
                <a:gd name="connsiteY51" fmla="*/ 7208 h 10000"/>
                <a:gd name="connsiteX52" fmla="*/ 2421 w 9918"/>
                <a:gd name="connsiteY52" fmla="*/ 7325 h 10000"/>
                <a:gd name="connsiteX53" fmla="*/ 2150 w 9918"/>
                <a:gd name="connsiteY53" fmla="*/ 7423 h 10000"/>
                <a:gd name="connsiteX54" fmla="*/ 1941 w 9918"/>
                <a:gd name="connsiteY54" fmla="*/ 7480 h 10000"/>
                <a:gd name="connsiteX55" fmla="*/ 1802 w 9918"/>
                <a:gd name="connsiteY55" fmla="*/ 7538 h 10000"/>
                <a:gd name="connsiteX56" fmla="*/ 1759 w 9918"/>
                <a:gd name="connsiteY56" fmla="*/ 7551 h 10000"/>
                <a:gd name="connsiteX57" fmla="*/ 1650 w 9918"/>
                <a:gd name="connsiteY57" fmla="*/ 7480 h 10000"/>
                <a:gd name="connsiteX58" fmla="*/ 1544 w 9918"/>
                <a:gd name="connsiteY58" fmla="*/ 7410 h 10000"/>
                <a:gd name="connsiteX59" fmla="*/ 1450 w 9918"/>
                <a:gd name="connsiteY59" fmla="*/ 7339 h 10000"/>
                <a:gd name="connsiteX60" fmla="*/ 1341 w 9918"/>
                <a:gd name="connsiteY60" fmla="*/ 7254 h 10000"/>
                <a:gd name="connsiteX61" fmla="*/ 1234 w 9918"/>
                <a:gd name="connsiteY61" fmla="*/ 7178 h 10000"/>
                <a:gd name="connsiteX62" fmla="*/ 1125 w 9918"/>
                <a:gd name="connsiteY62" fmla="*/ 7095 h 10000"/>
                <a:gd name="connsiteX63" fmla="*/ 1027 w 9918"/>
                <a:gd name="connsiteY63" fmla="*/ 7024 h 10000"/>
                <a:gd name="connsiteX64" fmla="*/ 924 w 9918"/>
                <a:gd name="connsiteY64" fmla="*/ 6941 h 10000"/>
                <a:gd name="connsiteX65" fmla="*/ 817 w 9918"/>
                <a:gd name="connsiteY65" fmla="*/ 6869 h 10000"/>
                <a:gd name="connsiteX66" fmla="*/ 707 w 9918"/>
                <a:gd name="connsiteY66" fmla="*/ 6798 h 10000"/>
                <a:gd name="connsiteX67" fmla="*/ 609 w 9918"/>
                <a:gd name="connsiteY67" fmla="*/ 6711 h 10000"/>
                <a:gd name="connsiteX68" fmla="*/ 499 w 9918"/>
                <a:gd name="connsiteY68" fmla="*/ 6653 h 10000"/>
                <a:gd name="connsiteX69" fmla="*/ 393 w 9918"/>
                <a:gd name="connsiteY69" fmla="*/ 6582 h 10000"/>
                <a:gd name="connsiteX70" fmla="*/ 287 w 9918"/>
                <a:gd name="connsiteY70" fmla="*/ 6511 h 10000"/>
                <a:gd name="connsiteX71" fmla="*/ 177 w 9918"/>
                <a:gd name="connsiteY71" fmla="*/ 6455 h 10000"/>
                <a:gd name="connsiteX72" fmla="*/ 71 w 9918"/>
                <a:gd name="connsiteY72" fmla="*/ 6385 h 10000"/>
                <a:gd name="connsiteX73" fmla="*/ 0 w 9918"/>
                <a:gd name="connsiteY73" fmla="*/ 6551 h 10000"/>
                <a:gd name="connsiteX74" fmla="*/ 16 w 9918"/>
                <a:gd name="connsiteY74" fmla="*/ 6582 h 10000"/>
                <a:gd name="connsiteX75" fmla="*/ 61 w 9918"/>
                <a:gd name="connsiteY75" fmla="*/ 6637 h 10000"/>
                <a:gd name="connsiteX76" fmla="*/ 138 w 9918"/>
                <a:gd name="connsiteY76" fmla="*/ 6698 h 10000"/>
                <a:gd name="connsiteX77" fmla="*/ 231 w 9918"/>
                <a:gd name="connsiteY77" fmla="*/ 6781 h 10000"/>
                <a:gd name="connsiteX78" fmla="*/ 346 w 9918"/>
                <a:gd name="connsiteY78" fmla="*/ 6869 h 10000"/>
                <a:gd name="connsiteX79" fmla="*/ 474 w 9918"/>
                <a:gd name="connsiteY79" fmla="*/ 6967 h 10000"/>
                <a:gd name="connsiteX80" fmla="*/ 594 w 9918"/>
                <a:gd name="connsiteY80" fmla="*/ 7082 h 10000"/>
                <a:gd name="connsiteX81" fmla="*/ 727 w 9918"/>
                <a:gd name="connsiteY81" fmla="*/ 7178 h 10000"/>
                <a:gd name="connsiteX82" fmla="*/ 862 w 9918"/>
                <a:gd name="connsiteY82" fmla="*/ 7296 h 10000"/>
                <a:gd name="connsiteX83" fmla="*/ 984 w 9918"/>
                <a:gd name="connsiteY83" fmla="*/ 7394 h 10000"/>
                <a:gd name="connsiteX84" fmla="*/ 1113 w 9918"/>
                <a:gd name="connsiteY84" fmla="*/ 7480 h 10000"/>
                <a:gd name="connsiteX85" fmla="*/ 1220 w 9918"/>
                <a:gd name="connsiteY85" fmla="*/ 7566 h 10000"/>
                <a:gd name="connsiteX86" fmla="*/ 1305 w 9918"/>
                <a:gd name="connsiteY86" fmla="*/ 7653 h 10000"/>
                <a:gd name="connsiteX87" fmla="*/ 1377 w 9918"/>
                <a:gd name="connsiteY87" fmla="*/ 7694 h 10000"/>
                <a:gd name="connsiteX88" fmla="*/ 1429 w 9918"/>
                <a:gd name="connsiteY88" fmla="*/ 7738 h 10000"/>
                <a:gd name="connsiteX89" fmla="*/ 1443 w 9918"/>
                <a:gd name="connsiteY89" fmla="*/ 7753 h 10000"/>
                <a:gd name="connsiteX90" fmla="*/ 1434 w 9918"/>
                <a:gd name="connsiteY90" fmla="*/ 7753 h 10000"/>
                <a:gd name="connsiteX91" fmla="*/ 1406 w 9918"/>
                <a:gd name="connsiteY91" fmla="*/ 7766 h 10000"/>
                <a:gd name="connsiteX92" fmla="*/ 1377 w 9918"/>
                <a:gd name="connsiteY92" fmla="*/ 7795 h 10000"/>
                <a:gd name="connsiteX93" fmla="*/ 1341 w 9918"/>
                <a:gd name="connsiteY93" fmla="*/ 7836 h 10000"/>
                <a:gd name="connsiteX94" fmla="*/ 1293 w 9918"/>
                <a:gd name="connsiteY94" fmla="*/ 7865 h 10000"/>
                <a:gd name="connsiteX95" fmla="*/ 1252 w 9918"/>
                <a:gd name="connsiteY95" fmla="*/ 7907 h 10000"/>
                <a:gd name="connsiteX96" fmla="*/ 1220 w 9918"/>
                <a:gd name="connsiteY96" fmla="*/ 7950 h 10000"/>
                <a:gd name="connsiteX97" fmla="*/ 1186 w 9918"/>
                <a:gd name="connsiteY97" fmla="*/ 7993 h 10000"/>
                <a:gd name="connsiteX98" fmla="*/ 3255 w 9918"/>
                <a:gd name="connsiteY98" fmla="*/ 9944 h 10000"/>
                <a:gd name="connsiteX99" fmla="*/ 3300 w 9918"/>
                <a:gd name="connsiteY99" fmla="*/ 9987 h 10000"/>
                <a:gd name="connsiteX100" fmla="*/ 3330 w 9918"/>
                <a:gd name="connsiteY100" fmla="*/ 10000 h 10000"/>
                <a:gd name="connsiteX101" fmla="*/ 3367 w 9918"/>
                <a:gd name="connsiteY101" fmla="*/ 10000 h 10000"/>
                <a:gd name="connsiteX102" fmla="*/ 3409 w 9918"/>
                <a:gd name="connsiteY102" fmla="*/ 9928 h 10000"/>
                <a:gd name="connsiteX103" fmla="*/ 1632 w 9918"/>
                <a:gd name="connsiteY103" fmla="*/ 8106 h 10000"/>
                <a:gd name="connsiteX104" fmla="*/ 1753 w 9918"/>
                <a:gd name="connsiteY104" fmla="*/ 8050 h 10000"/>
                <a:gd name="connsiteX105" fmla="*/ 1958 w 9918"/>
                <a:gd name="connsiteY105" fmla="*/ 7963 h 10000"/>
                <a:gd name="connsiteX106" fmla="*/ 2229 w 9918"/>
                <a:gd name="connsiteY106" fmla="*/ 7836 h 10000"/>
                <a:gd name="connsiteX107" fmla="*/ 2555 w 9918"/>
                <a:gd name="connsiteY107" fmla="*/ 7694 h 10000"/>
                <a:gd name="connsiteX108" fmla="*/ 2925 w 9918"/>
                <a:gd name="connsiteY108" fmla="*/ 7551 h 10000"/>
                <a:gd name="connsiteX109" fmla="*/ 3330 w 9918"/>
                <a:gd name="connsiteY109" fmla="*/ 7394 h 10000"/>
                <a:gd name="connsiteX110" fmla="*/ 3761 w 9918"/>
                <a:gd name="connsiteY110" fmla="*/ 7208 h 10000"/>
                <a:gd name="connsiteX111" fmla="*/ 4184 w 9918"/>
                <a:gd name="connsiteY111" fmla="*/ 7038 h 10000"/>
                <a:gd name="connsiteX112" fmla="*/ 4616 w 9918"/>
                <a:gd name="connsiteY112" fmla="*/ 6881 h 10000"/>
                <a:gd name="connsiteX113" fmla="*/ 5021 w 9918"/>
                <a:gd name="connsiteY113" fmla="*/ 6711 h 10000"/>
                <a:gd name="connsiteX114" fmla="*/ 5400 w 9918"/>
                <a:gd name="connsiteY114" fmla="*/ 6569 h 10000"/>
                <a:gd name="connsiteX115" fmla="*/ 5738 w 9918"/>
                <a:gd name="connsiteY115" fmla="*/ 6426 h 10000"/>
                <a:gd name="connsiteX116" fmla="*/ 6030 w 9918"/>
                <a:gd name="connsiteY116" fmla="*/ 6326 h 10000"/>
                <a:gd name="connsiteX117" fmla="*/ 6242 w 9918"/>
                <a:gd name="connsiteY117" fmla="*/ 6226 h 10000"/>
                <a:gd name="connsiteX118" fmla="*/ 6387 w 9918"/>
                <a:gd name="connsiteY118" fmla="*/ 6170 h 10000"/>
                <a:gd name="connsiteX119" fmla="*/ 6433 w 9918"/>
                <a:gd name="connsiteY119" fmla="*/ 6158 h 10000"/>
                <a:gd name="connsiteX120" fmla="*/ 6514 w 9918"/>
                <a:gd name="connsiteY120" fmla="*/ 6255 h 10000"/>
                <a:gd name="connsiteX121" fmla="*/ 6598 w 9918"/>
                <a:gd name="connsiteY121" fmla="*/ 6355 h 10000"/>
                <a:gd name="connsiteX122" fmla="*/ 6691 w 9918"/>
                <a:gd name="connsiteY122" fmla="*/ 6455 h 10000"/>
                <a:gd name="connsiteX123" fmla="*/ 6787 w 9918"/>
                <a:gd name="connsiteY123" fmla="*/ 6569 h 10000"/>
                <a:gd name="connsiteX124" fmla="*/ 6866 w 9918"/>
                <a:gd name="connsiteY124" fmla="*/ 6683 h 10000"/>
                <a:gd name="connsiteX125" fmla="*/ 6950 w 9918"/>
                <a:gd name="connsiteY125" fmla="*/ 6798 h 10000"/>
                <a:gd name="connsiteX126" fmla="*/ 7030 w 9918"/>
                <a:gd name="connsiteY126" fmla="*/ 6910 h 10000"/>
                <a:gd name="connsiteX127" fmla="*/ 7113 w 9918"/>
                <a:gd name="connsiteY127" fmla="*/ 7038 h 10000"/>
                <a:gd name="connsiteX128" fmla="*/ 7108 w 9918"/>
                <a:gd name="connsiteY128" fmla="*/ 7464 h 10000"/>
                <a:gd name="connsiteX129" fmla="*/ 7072 w 9918"/>
                <a:gd name="connsiteY129" fmla="*/ 7865 h 10000"/>
                <a:gd name="connsiteX130" fmla="*/ 7030 w 9918"/>
                <a:gd name="connsiteY130" fmla="*/ 8279 h 10000"/>
                <a:gd name="connsiteX131" fmla="*/ 6994 w 9918"/>
                <a:gd name="connsiteY131" fmla="*/ 8649 h 10000"/>
                <a:gd name="connsiteX132" fmla="*/ 6937 w 9918"/>
                <a:gd name="connsiteY132" fmla="*/ 8519 h 10000"/>
                <a:gd name="connsiteX133" fmla="*/ 6877 w 9918"/>
                <a:gd name="connsiteY133" fmla="*/ 8391 h 10000"/>
                <a:gd name="connsiteX134" fmla="*/ 6825 w 9918"/>
                <a:gd name="connsiteY134" fmla="*/ 8263 h 10000"/>
                <a:gd name="connsiteX135" fmla="*/ 6776 w 9918"/>
                <a:gd name="connsiteY135" fmla="*/ 8146 h 10000"/>
                <a:gd name="connsiteX136" fmla="*/ 6718 w 9918"/>
                <a:gd name="connsiteY136" fmla="*/ 8020 h 10000"/>
                <a:gd name="connsiteX137" fmla="*/ 6665 w 9918"/>
                <a:gd name="connsiteY137" fmla="*/ 7907 h 10000"/>
                <a:gd name="connsiteX138" fmla="*/ 6607 w 9918"/>
                <a:gd name="connsiteY138" fmla="*/ 7795 h 10000"/>
                <a:gd name="connsiteX139" fmla="*/ 6539 w 9918"/>
                <a:gd name="connsiteY139" fmla="*/ 7694 h 10000"/>
                <a:gd name="connsiteX140" fmla="*/ 6593 w 9918"/>
                <a:gd name="connsiteY140" fmla="*/ 7694 h 10000"/>
                <a:gd name="connsiteX141" fmla="*/ 6647 w 9918"/>
                <a:gd name="connsiteY141" fmla="*/ 7738 h 10000"/>
                <a:gd name="connsiteX142" fmla="*/ 6699 w 9918"/>
                <a:gd name="connsiteY142" fmla="*/ 7808 h 10000"/>
                <a:gd name="connsiteX143" fmla="*/ 6745 w 9918"/>
                <a:gd name="connsiteY143" fmla="*/ 7895 h 10000"/>
                <a:gd name="connsiteX144" fmla="*/ 6801 w 9918"/>
                <a:gd name="connsiteY144" fmla="*/ 7980 h 10000"/>
                <a:gd name="connsiteX145" fmla="*/ 6852 w 9918"/>
                <a:gd name="connsiteY145" fmla="*/ 8007 h 10000"/>
                <a:gd name="connsiteX146" fmla="*/ 6904 w 9918"/>
                <a:gd name="connsiteY146" fmla="*/ 8007 h 10000"/>
                <a:gd name="connsiteX147" fmla="*/ 6963 w 9918"/>
                <a:gd name="connsiteY147" fmla="*/ 7950 h 10000"/>
                <a:gd name="connsiteX148" fmla="*/ 6913 w 9918"/>
                <a:gd name="connsiteY148" fmla="*/ 7753 h 10000"/>
                <a:gd name="connsiteX149" fmla="*/ 6846 w 9918"/>
                <a:gd name="connsiteY149" fmla="*/ 7566 h 10000"/>
                <a:gd name="connsiteX150" fmla="*/ 6776 w 9918"/>
                <a:gd name="connsiteY150" fmla="*/ 7410 h 10000"/>
                <a:gd name="connsiteX151" fmla="*/ 6691 w 9918"/>
                <a:gd name="connsiteY151" fmla="*/ 7239 h 10000"/>
                <a:gd name="connsiteX152" fmla="*/ 6607 w 9918"/>
                <a:gd name="connsiteY152" fmla="*/ 7095 h 10000"/>
                <a:gd name="connsiteX153" fmla="*/ 6514 w 9918"/>
                <a:gd name="connsiteY153" fmla="*/ 6967 h 10000"/>
                <a:gd name="connsiteX154" fmla="*/ 6422 w 9918"/>
                <a:gd name="connsiteY154" fmla="*/ 6854 h 10000"/>
                <a:gd name="connsiteX155" fmla="*/ 6332 w 9918"/>
                <a:gd name="connsiteY155" fmla="*/ 6753 h 10000"/>
                <a:gd name="connsiteX156" fmla="*/ 6393 w 9918"/>
                <a:gd name="connsiteY156" fmla="*/ 6766 h 10000"/>
                <a:gd name="connsiteX157" fmla="*/ 6454 w 9918"/>
                <a:gd name="connsiteY157" fmla="*/ 6781 h 10000"/>
                <a:gd name="connsiteX158" fmla="*/ 6514 w 9918"/>
                <a:gd name="connsiteY158" fmla="*/ 6811 h 10000"/>
                <a:gd name="connsiteX159" fmla="*/ 6574 w 9918"/>
                <a:gd name="connsiteY159" fmla="*/ 6854 h 10000"/>
                <a:gd name="connsiteX160" fmla="*/ 6639 w 9918"/>
                <a:gd name="connsiteY160" fmla="*/ 6881 h 10000"/>
                <a:gd name="connsiteX161" fmla="*/ 6699 w 9918"/>
                <a:gd name="connsiteY161" fmla="*/ 6925 h 10000"/>
                <a:gd name="connsiteX162" fmla="*/ 6752 w 9918"/>
                <a:gd name="connsiteY162" fmla="*/ 6981 h 10000"/>
                <a:gd name="connsiteX163" fmla="*/ 6808 w 9918"/>
                <a:gd name="connsiteY163" fmla="*/ 7038 h 10000"/>
                <a:gd name="connsiteX164" fmla="*/ 6838 w 9918"/>
                <a:gd name="connsiteY164" fmla="*/ 7053 h 10000"/>
                <a:gd name="connsiteX165" fmla="*/ 6866 w 9918"/>
                <a:gd name="connsiteY165" fmla="*/ 7108 h 10000"/>
                <a:gd name="connsiteX166" fmla="*/ 6898 w 9918"/>
                <a:gd name="connsiteY166" fmla="*/ 7178 h 10000"/>
                <a:gd name="connsiteX167" fmla="*/ 6919 w 9918"/>
                <a:gd name="connsiteY167" fmla="*/ 7225 h 10000"/>
                <a:gd name="connsiteX168" fmla="*/ 6950 w 9918"/>
                <a:gd name="connsiteY168" fmla="*/ 7296 h 10000"/>
                <a:gd name="connsiteX169" fmla="*/ 6979 w 9918"/>
                <a:gd name="connsiteY169" fmla="*/ 7310 h 10000"/>
                <a:gd name="connsiteX170" fmla="*/ 7010 w 9918"/>
                <a:gd name="connsiteY170" fmla="*/ 7296 h 10000"/>
                <a:gd name="connsiteX171" fmla="*/ 7052 w 9918"/>
                <a:gd name="connsiteY171" fmla="*/ 7225 h 10000"/>
                <a:gd name="connsiteX172" fmla="*/ 6999 w 9918"/>
                <a:gd name="connsiteY172" fmla="*/ 7082 h 10000"/>
                <a:gd name="connsiteX173" fmla="*/ 6937 w 9918"/>
                <a:gd name="connsiteY173" fmla="*/ 6967 h 10000"/>
                <a:gd name="connsiteX174" fmla="*/ 6866 w 9918"/>
                <a:gd name="connsiteY174" fmla="*/ 6869 h 10000"/>
                <a:gd name="connsiteX175" fmla="*/ 6801 w 9918"/>
                <a:gd name="connsiteY175" fmla="*/ 6781 h 10000"/>
                <a:gd name="connsiteX176" fmla="*/ 6718 w 9918"/>
                <a:gd name="connsiteY176" fmla="*/ 6711 h 10000"/>
                <a:gd name="connsiteX177" fmla="*/ 6647 w 9918"/>
                <a:gd name="connsiteY177" fmla="*/ 6669 h 10000"/>
                <a:gd name="connsiteX178" fmla="*/ 6563 w 9918"/>
                <a:gd name="connsiteY178" fmla="*/ 6597 h 10000"/>
                <a:gd name="connsiteX179" fmla="*/ 6487 w 9918"/>
                <a:gd name="connsiteY179" fmla="*/ 6551 h 10000"/>
                <a:gd name="connsiteX180" fmla="*/ 6440 w 9918"/>
                <a:gd name="connsiteY180" fmla="*/ 6511 h 10000"/>
                <a:gd name="connsiteX181" fmla="*/ 6387 w 9918"/>
                <a:gd name="connsiteY181" fmla="*/ 6496 h 10000"/>
                <a:gd name="connsiteX182" fmla="*/ 6340 w 9918"/>
                <a:gd name="connsiteY182" fmla="*/ 6496 h 10000"/>
                <a:gd name="connsiteX183" fmla="*/ 6301 w 9918"/>
                <a:gd name="connsiteY183" fmla="*/ 6569 h 10000"/>
                <a:gd name="connsiteX184" fmla="*/ 6301 w 9918"/>
                <a:gd name="connsiteY184" fmla="*/ 6610 h 10000"/>
                <a:gd name="connsiteX185" fmla="*/ 6308 w 9918"/>
                <a:gd name="connsiteY185" fmla="*/ 6669 h 10000"/>
                <a:gd name="connsiteX186" fmla="*/ 6314 w 9918"/>
                <a:gd name="connsiteY186" fmla="*/ 6698 h 10000"/>
                <a:gd name="connsiteX187" fmla="*/ 6332 w 9918"/>
                <a:gd name="connsiteY187" fmla="*/ 6724 h 10000"/>
                <a:gd name="connsiteX188" fmla="*/ 6281 w 9918"/>
                <a:gd name="connsiteY188" fmla="*/ 6766 h 10000"/>
                <a:gd name="connsiteX189" fmla="*/ 6214 w 9918"/>
                <a:gd name="connsiteY189" fmla="*/ 6781 h 10000"/>
                <a:gd name="connsiteX190" fmla="*/ 6170 w 9918"/>
                <a:gd name="connsiteY190" fmla="*/ 6811 h 10000"/>
                <a:gd name="connsiteX191" fmla="*/ 6165 w 9918"/>
                <a:gd name="connsiteY191" fmla="*/ 6941 h 10000"/>
                <a:gd name="connsiteX192" fmla="*/ 6227 w 9918"/>
                <a:gd name="connsiteY192" fmla="*/ 6995 h 10000"/>
                <a:gd name="connsiteX193" fmla="*/ 6287 w 9918"/>
                <a:gd name="connsiteY193" fmla="*/ 7038 h 10000"/>
                <a:gd name="connsiteX194" fmla="*/ 6346 w 9918"/>
                <a:gd name="connsiteY194" fmla="*/ 7095 h 10000"/>
                <a:gd name="connsiteX195" fmla="*/ 6412 w 9918"/>
                <a:gd name="connsiteY195" fmla="*/ 7123 h 10000"/>
                <a:gd name="connsiteX196" fmla="*/ 6466 w 9918"/>
                <a:gd name="connsiteY196" fmla="*/ 7178 h 10000"/>
                <a:gd name="connsiteX197" fmla="*/ 6533 w 9918"/>
                <a:gd name="connsiteY197" fmla="*/ 7239 h 10000"/>
                <a:gd name="connsiteX198" fmla="*/ 6587 w 9918"/>
                <a:gd name="connsiteY198" fmla="*/ 7325 h 10000"/>
                <a:gd name="connsiteX199" fmla="*/ 6639 w 9918"/>
                <a:gd name="connsiteY199" fmla="*/ 7410 h 10000"/>
                <a:gd name="connsiteX200" fmla="*/ 6593 w 9918"/>
                <a:gd name="connsiteY200" fmla="*/ 7423 h 10000"/>
                <a:gd name="connsiteX201" fmla="*/ 6539 w 9918"/>
                <a:gd name="connsiteY201" fmla="*/ 7423 h 10000"/>
                <a:gd name="connsiteX202" fmla="*/ 6493 w 9918"/>
                <a:gd name="connsiteY202" fmla="*/ 7410 h 10000"/>
                <a:gd name="connsiteX203" fmla="*/ 6440 w 9918"/>
                <a:gd name="connsiteY203" fmla="*/ 7367 h 10000"/>
                <a:gd name="connsiteX204" fmla="*/ 6387 w 9918"/>
                <a:gd name="connsiteY204" fmla="*/ 7339 h 10000"/>
                <a:gd name="connsiteX205" fmla="*/ 6332 w 9918"/>
                <a:gd name="connsiteY205" fmla="*/ 7325 h 10000"/>
                <a:gd name="connsiteX206" fmla="*/ 6287 w 9918"/>
                <a:gd name="connsiteY206" fmla="*/ 7353 h 10000"/>
                <a:gd name="connsiteX207" fmla="*/ 6234 w 9918"/>
                <a:gd name="connsiteY207" fmla="*/ 7410 h 10000"/>
                <a:gd name="connsiteX208" fmla="*/ 6254 w 9918"/>
                <a:gd name="connsiteY208" fmla="*/ 7580 h 10000"/>
                <a:gd name="connsiteX209" fmla="*/ 6301 w 9918"/>
                <a:gd name="connsiteY209" fmla="*/ 7738 h 10000"/>
                <a:gd name="connsiteX210" fmla="*/ 6352 w 9918"/>
                <a:gd name="connsiteY210" fmla="*/ 7850 h 10000"/>
                <a:gd name="connsiteX211" fmla="*/ 6422 w 9918"/>
                <a:gd name="connsiteY211" fmla="*/ 7963 h 10000"/>
                <a:gd name="connsiteX212" fmla="*/ 6487 w 9918"/>
                <a:gd name="connsiteY212" fmla="*/ 8078 h 10000"/>
                <a:gd name="connsiteX213" fmla="*/ 6557 w 9918"/>
                <a:gd name="connsiteY213" fmla="*/ 8206 h 10000"/>
                <a:gd name="connsiteX214" fmla="*/ 6607 w 9918"/>
                <a:gd name="connsiteY214" fmla="*/ 8376 h 10000"/>
                <a:gd name="connsiteX215" fmla="*/ 6652 w 9918"/>
                <a:gd name="connsiteY215" fmla="*/ 8547 h 10000"/>
                <a:gd name="connsiteX216" fmla="*/ 6533 w 9918"/>
                <a:gd name="connsiteY216" fmla="*/ 8606 h 10000"/>
                <a:gd name="connsiteX217" fmla="*/ 6399 w 9918"/>
                <a:gd name="connsiteY217" fmla="*/ 8664 h 10000"/>
                <a:gd name="connsiteX218" fmla="*/ 6281 w 9918"/>
                <a:gd name="connsiteY218" fmla="*/ 8750 h 10000"/>
                <a:gd name="connsiteX219" fmla="*/ 6159 w 9918"/>
                <a:gd name="connsiteY219" fmla="*/ 8835 h 10000"/>
                <a:gd name="connsiteX220" fmla="*/ 6037 w 9918"/>
                <a:gd name="connsiteY220" fmla="*/ 8920 h 10000"/>
                <a:gd name="connsiteX221" fmla="*/ 5909 w 9918"/>
                <a:gd name="connsiteY221" fmla="*/ 8977 h 10000"/>
                <a:gd name="connsiteX222" fmla="*/ 5782 w 9918"/>
                <a:gd name="connsiteY222" fmla="*/ 9033 h 10000"/>
                <a:gd name="connsiteX223" fmla="*/ 5660 w 9918"/>
                <a:gd name="connsiteY223" fmla="*/ 9048 h 10000"/>
                <a:gd name="connsiteX224" fmla="*/ 5684 w 9918"/>
                <a:gd name="connsiteY224" fmla="*/ 8693 h 10000"/>
                <a:gd name="connsiteX225" fmla="*/ 5696 w 9918"/>
                <a:gd name="connsiteY225" fmla="*/ 8292 h 10000"/>
                <a:gd name="connsiteX226" fmla="*/ 5684 w 9918"/>
                <a:gd name="connsiteY226" fmla="*/ 7907 h 10000"/>
                <a:gd name="connsiteX227" fmla="*/ 5660 w 9918"/>
                <a:gd name="connsiteY227" fmla="*/ 7551 h 10000"/>
                <a:gd name="connsiteX228" fmla="*/ 5623 w 9918"/>
                <a:gd name="connsiteY228" fmla="*/ 7437 h 10000"/>
                <a:gd name="connsiteX229" fmla="*/ 5591 w 9918"/>
                <a:gd name="connsiteY229" fmla="*/ 7310 h 10000"/>
                <a:gd name="connsiteX230" fmla="*/ 5553 w 9918"/>
                <a:gd name="connsiteY230" fmla="*/ 7194 h 10000"/>
                <a:gd name="connsiteX231" fmla="*/ 5493 w 9918"/>
                <a:gd name="connsiteY231" fmla="*/ 7151 h 10000"/>
                <a:gd name="connsiteX232" fmla="*/ 5430 w 9918"/>
                <a:gd name="connsiteY232" fmla="*/ 7394 h 10000"/>
                <a:gd name="connsiteX233" fmla="*/ 5393 w 9918"/>
                <a:gd name="connsiteY233" fmla="*/ 7639 h 10000"/>
                <a:gd name="connsiteX234" fmla="*/ 5351 w 9918"/>
                <a:gd name="connsiteY234" fmla="*/ 7879 h 10000"/>
                <a:gd name="connsiteX235" fmla="*/ 5282 w 9918"/>
                <a:gd name="connsiteY235" fmla="*/ 8106 h 10000"/>
                <a:gd name="connsiteX236" fmla="*/ 5021 w 9918"/>
                <a:gd name="connsiteY236" fmla="*/ 7151 h 10000"/>
                <a:gd name="connsiteX237" fmla="*/ 4942 w 9918"/>
                <a:gd name="connsiteY237" fmla="*/ 7151 h 10000"/>
                <a:gd name="connsiteX238" fmla="*/ 4942 w 9918"/>
                <a:gd name="connsiteY238" fmla="*/ 7310 h 10000"/>
                <a:gd name="connsiteX239" fmla="*/ 4998 w 9918"/>
                <a:gd name="connsiteY239" fmla="*/ 7480 h 10000"/>
                <a:gd name="connsiteX240" fmla="*/ 5043 w 9918"/>
                <a:gd name="connsiteY240" fmla="*/ 7666 h 10000"/>
                <a:gd name="connsiteX241" fmla="*/ 5079 w 9918"/>
                <a:gd name="connsiteY241" fmla="*/ 7850 h 10000"/>
                <a:gd name="connsiteX242" fmla="*/ 5119 w 9918"/>
                <a:gd name="connsiteY242" fmla="*/ 8050 h 10000"/>
                <a:gd name="connsiteX243" fmla="*/ 5152 w 9918"/>
                <a:gd name="connsiteY243" fmla="*/ 8221 h 10000"/>
                <a:gd name="connsiteX244" fmla="*/ 5187 w 9918"/>
                <a:gd name="connsiteY244" fmla="*/ 8418 h 10000"/>
                <a:gd name="connsiteX245" fmla="*/ 5209 w 9918"/>
                <a:gd name="connsiteY245" fmla="*/ 8635 h 10000"/>
                <a:gd name="connsiteX246" fmla="*/ 5233 w 9918"/>
                <a:gd name="connsiteY246" fmla="*/ 8835 h 10000"/>
                <a:gd name="connsiteX247" fmla="*/ 5291 w 9918"/>
                <a:gd name="connsiteY247" fmla="*/ 8805 h 10000"/>
                <a:gd name="connsiteX248" fmla="*/ 5346 w 9918"/>
                <a:gd name="connsiteY248" fmla="*/ 8723 h 10000"/>
                <a:gd name="connsiteX249" fmla="*/ 5386 w 9918"/>
                <a:gd name="connsiteY249" fmla="*/ 8635 h 10000"/>
                <a:gd name="connsiteX250" fmla="*/ 5424 w 9918"/>
                <a:gd name="connsiteY250" fmla="*/ 8534 h 10000"/>
                <a:gd name="connsiteX251" fmla="*/ 5449 w 9918"/>
                <a:gd name="connsiteY251" fmla="*/ 8418 h 10000"/>
                <a:gd name="connsiteX252" fmla="*/ 5482 w 9918"/>
                <a:gd name="connsiteY252" fmla="*/ 8292 h 10000"/>
                <a:gd name="connsiteX253" fmla="*/ 5503 w 9918"/>
                <a:gd name="connsiteY253" fmla="*/ 8178 h 10000"/>
                <a:gd name="connsiteX254" fmla="*/ 5527 w 9918"/>
                <a:gd name="connsiteY254" fmla="*/ 8066 h 10000"/>
                <a:gd name="connsiteX255" fmla="*/ 5553 w 9918"/>
                <a:gd name="connsiteY255" fmla="*/ 8178 h 10000"/>
                <a:gd name="connsiteX256" fmla="*/ 5541 w 9918"/>
                <a:gd name="connsiteY256" fmla="*/ 8432 h 10000"/>
                <a:gd name="connsiteX257" fmla="*/ 5509 w 9918"/>
                <a:gd name="connsiteY257" fmla="*/ 8705 h 10000"/>
                <a:gd name="connsiteX258" fmla="*/ 5482 w 9918"/>
                <a:gd name="connsiteY258" fmla="*/ 8948 h 10000"/>
                <a:gd name="connsiteX259" fmla="*/ 5430 w 9918"/>
                <a:gd name="connsiteY259" fmla="*/ 9205 h 10000"/>
                <a:gd name="connsiteX260" fmla="*/ 5386 w 9918"/>
                <a:gd name="connsiteY260" fmla="*/ 9459 h 10000"/>
                <a:gd name="connsiteX261" fmla="*/ 5340 w 9918"/>
                <a:gd name="connsiteY261" fmla="*/ 9703 h 10000"/>
                <a:gd name="connsiteX262" fmla="*/ 5579 w 9918"/>
                <a:gd name="connsiteY262" fmla="*/ 9861 h 10000"/>
                <a:gd name="connsiteX263" fmla="*/ 5598 w 9918"/>
                <a:gd name="connsiteY263" fmla="*/ 9673 h 10000"/>
                <a:gd name="connsiteX264" fmla="*/ 5623 w 9918"/>
                <a:gd name="connsiteY264" fmla="*/ 9516 h 10000"/>
                <a:gd name="connsiteX265" fmla="*/ 5761 w 9918"/>
                <a:gd name="connsiteY265" fmla="*/ 9474 h 10000"/>
                <a:gd name="connsiteX266" fmla="*/ 5909 w 9918"/>
                <a:gd name="connsiteY266" fmla="*/ 9389 h 10000"/>
                <a:gd name="connsiteX267" fmla="*/ 6054 w 9918"/>
                <a:gd name="connsiteY267" fmla="*/ 9304 h 10000"/>
                <a:gd name="connsiteX268" fmla="*/ 6201 w 9918"/>
                <a:gd name="connsiteY268" fmla="*/ 9233 h 10000"/>
                <a:gd name="connsiteX269" fmla="*/ 6346 w 9918"/>
                <a:gd name="connsiteY269" fmla="*/ 9148 h 10000"/>
                <a:gd name="connsiteX270" fmla="*/ 6487 w 9918"/>
                <a:gd name="connsiteY270" fmla="*/ 9063 h 10000"/>
                <a:gd name="connsiteX271" fmla="*/ 6633 w 9918"/>
                <a:gd name="connsiteY271" fmla="*/ 8977 h 10000"/>
                <a:gd name="connsiteX272" fmla="*/ 6776 w 9918"/>
                <a:gd name="connsiteY272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64 w 10071"/>
                <a:gd name="connsiteY16" fmla="*/ 2295 h 10000"/>
                <a:gd name="connsiteX17" fmla="*/ 9884 w 10071"/>
                <a:gd name="connsiteY17" fmla="*/ 2238 h 10000"/>
                <a:gd name="connsiteX18" fmla="*/ 9905 w 10071"/>
                <a:gd name="connsiteY18" fmla="*/ 2168 h 10000"/>
                <a:gd name="connsiteX19" fmla="*/ 9923 w 10071"/>
                <a:gd name="connsiteY19" fmla="*/ 2112 h 10000"/>
                <a:gd name="connsiteX20" fmla="*/ 9979 w 10071"/>
                <a:gd name="connsiteY20" fmla="*/ 1753 h 10000"/>
                <a:gd name="connsiteX21" fmla="*/ 10000 w 10071"/>
                <a:gd name="connsiteY21" fmla="*/ 1397 h 10000"/>
                <a:gd name="connsiteX22" fmla="*/ 10000 w 10071"/>
                <a:gd name="connsiteY22" fmla="*/ 1042 h 10000"/>
                <a:gd name="connsiteX23" fmla="*/ 9988 w 10071"/>
                <a:gd name="connsiteY23" fmla="*/ 685 h 10000"/>
                <a:gd name="connsiteX24" fmla="*/ 9947 w 10071"/>
                <a:gd name="connsiteY24" fmla="*/ 330 h 10000"/>
                <a:gd name="connsiteX25" fmla="*/ 9884 w 10071"/>
                <a:gd name="connsiteY25" fmla="*/ 0 h 10000"/>
                <a:gd name="connsiteX26" fmla="*/ 9312 w 10071"/>
                <a:gd name="connsiteY26" fmla="*/ 1925 h 10000"/>
                <a:gd name="connsiteX27" fmla="*/ 9154 w 10071"/>
                <a:gd name="connsiteY27" fmla="*/ 1955 h 10000"/>
                <a:gd name="connsiteX28" fmla="*/ 9009 w 10071"/>
                <a:gd name="connsiteY28" fmla="*/ 2025 h 10000"/>
                <a:gd name="connsiteX29" fmla="*/ 8863 w 10071"/>
                <a:gd name="connsiteY29" fmla="*/ 2112 h 10000"/>
                <a:gd name="connsiteX30" fmla="*/ 8723 w 10071"/>
                <a:gd name="connsiteY30" fmla="*/ 2195 h 10000"/>
                <a:gd name="connsiteX31" fmla="*/ 8585 w 10071"/>
                <a:gd name="connsiteY31" fmla="*/ 2337 h 10000"/>
                <a:gd name="connsiteX32" fmla="*/ 7191 w 10071"/>
                <a:gd name="connsiteY32" fmla="*/ 6569 h 10000"/>
                <a:gd name="connsiteX33" fmla="*/ 7052 w 10071"/>
                <a:gd name="connsiteY33" fmla="*/ 6439 h 10000"/>
                <a:gd name="connsiteX34" fmla="*/ 6934 w 10071"/>
                <a:gd name="connsiteY34" fmla="*/ 6371 h 10000"/>
                <a:gd name="connsiteX35" fmla="*/ 6832 w 10071"/>
                <a:gd name="connsiteY35" fmla="*/ 6284 h 10000"/>
                <a:gd name="connsiteX36" fmla="*/ 6720 w 10071"/>
                <a:gd name="connsiteY36" fmla="*/ 6185 h 10000"/>
                <a:gd name="connsiteX37" fmla="*/ 6623 w 10071"/>
                <a:gd name="connsiteY37" fmla="*/ 6100 h 10000"/>
                <a:gd name="connsiteX38" fmla="*/ 6554 w 10071"/>
                <a:gd name="connsiteY38" fmla="*/ 6000 h 10000"/>
                <a:gd name="connsiteX39" fmla="*/ 6519 w 10071"/>
                <a:gd name="connsiteY39" fmla="*/ 5886 h 10000"/>
                <a:gd name="connsiteX40" fmla="*/ 6384 w 10071"/>
                <a:gd name="connsiteY40" fmla="*/ 5928 h 10000"/>
                <a:gd name="connsiteX41" fmla="*/ 6167 w 10071"/>
                <a:gd name="connsiteY41" fmla="*/ 6013 h 10000"/>
                <a:gd name="connsiteX42" fmla="*/ 5892 w 10071"/>
                <a:gd name="connsiteY42" fmla="*/ 6100 h 10000"/>
                <a:gd name="connsiteX43" fmla="*/ 5566 w 10071"/>
                <a:gd name="connsiteY43" fmla="*/ 6226 h 10000"/>
                <a:gd name="connsiteX44" fmla="*/ 5189 w 10071"/>
                <a:gd name="connsiteY44" fmla="*/ 6355 h 10000"/>
                <a:gd name="connsiteX45" fmla="*/ 4786 w 10071"/>
                <a:gd name="connsiteY45" fmla="*/ 6483 h 10000"/>
                <a:gd name="connsiteX46" fmla="*/ 4373 w 10071"/>
                <a:gd name="connsiteY46" fmla="*/ 6637 h 10000"/>
                <a:gd name="connsiteX47" fmla="*/ 3950 w 10071"/>
                <a:gd name="connsiteY47" fmla="*/ 6781 h 10000"/>
                <a:gd name="connsiteX48" fmla="*/ 3533 w 10071"/>
                <a:gd name="connsiteY48" fmla="*/ 6925 h 10000"/>
                <a:gd name="connsiteX49" fmla="*/ 3145 w 10071"/>
                <a:gd name="connsiteY49" fmla="*/ 7082 h 10000"/>
                <a:gd name="connsiteX50" fmla="*/ 2776 w 10071"/>
                <a:gd name="connsiteY50" fmla="*/ 7208 h 10000"/>
                <a:gd name="connsiteX51" fmla="*/ 2441 w 10071"/>
                <a:gd name="connsiteY51" fmla="*/ 7325 h 10000"/>
                <a:gd name="connsiteX52" fmla="*/ 2168 w 10071"/>
                <a:gd name="connsiteY52" fmla="*/ 7423 h 10000"/>
                <a:gd name="connsiteX53" fmla="*/ 1957 w 10071"/>
                <a:gd name="connsiteY53" fmla="*/ 7480 h 10000"/>
                <a:gd name="connsiteX54" fmla="*/ 1817 w 10071"/>
                <a:gd name="connsiteY54" fmla="*/ 7538 h 10000"/>
                <a:gd name="connsiteX55" fmla="*/ 1774 w 10071"/>
                <a:gd name="connsiteY55" fmla="*/ 7551 h 10000"/>
                <a:gd name="connsiteX56" fmla="*/ 1664 w 10071"/>
                <a:gd name="connsiteY56" fmla="*/ 7480 h 10000"/>
                <a:gd name="connsiteX57" fmla="*/ 1557 w 10071"/>
                <a:gd name="connsiteY57" fmla="*/ 7410 h 10000"/>
                <a:gd name="connsiteX58" fmla="*/ 1462 w 10071"/>
                <a:gd name="connsiteY58" fmla="*/ 7339 h 10000"/>
                <a:gd name="connsiteX59" fmla="*/ 1352 w 10071"/>
                <a:gd name="connsiteY59" fmla="*/ 7254 h 10000"/>
                <a:gd name="connsiteX60" fmla="*/ 1244 w 10071"/>
                <a:gd name="connsiteY60" fmla="*/ 7178 h 10000"/>
                <a:gd name="connsiteX61" fmla="*/ 1134 w 10071"/>
                <a:gd name="connsiteY61" fmla="*/ 7095 h 10000"/>
                <a:gd name="connsiteX62" fmla="*/ 1035 w 10071"/>
                <a:gd name="connsiteY62" fmla="*/ 7024 h 10000"/>
                <a:gd name="connsiteX63" fmla="*/ 932 w 10071"/>
                <a:gd name="connsiteY63" fmla="*/ 6941 h 10000"/>
                <a:gd name="connsiteX64" fmla="*/ 824 w 10071"/>
                <a:gd name="connsiteY64" fmla="*/ 6869 h 10000"/>
                <a:gd name="connsiteX65" fmla="*/ 713 w 10071"/>
                <a:gd name="connsiteY65" fmla="*/ 6798 h 10000"/>
                <a:gd name="connsiteX66" fmla="*/ 614 w 10071"/>
                <a:gd name="connsiteY66" fmla="*/ 6711 h 10000"/>
                <a:gd name="connsiteX67" fmla="*/ 503 w 10071"/>
                <a:gd name="connsiteY67" fmla="*/ 6653 h 10000"/>
                <a:gd name="connsiteX68" fmla="*/ 396 w 10071"/>
                <a:gd name="connsiteY68" fmla="*/ 6582 h 10000"/>
                <a:gd name="connsiteX69" fmla="*/ 289 w 10071"/>
                <a:gd name="connsiteY69" fmla="*/ 6511 h 10000"/>
                <a:gd name="connsiteX70" fmla="*/ 178 w 10071"/>
                <a:gd name="connsiteY70" fmla="*/ 6455 h 10000"/>
                <a:gd name="connsiteX71" fmla="*/ 72 w 10071"/>
                <a:gd name="connsiteY71" fmla="*/ 6385 h 10000"/>
                <a:gd name="connsiteX72" fmla="*/ 0 w 10071"/>
                <a:gd name="connsiteY72" fmla="*/ 6551 h 10000"/>
                <a:gd name="connsiteX73" fmla="*/ 16 w 10071"/>
                <a:gd name="connsiteY73" fmla="*/ 6582 h 10000"/>
                <a:gd name="connsiteX74" fmla="*/ 62 w 10071"/>
                <a:gd name="connsiteY74" fmla="*/ 6637 h 10000"/>
                <a:gd name="connsiteX75" fmla="*/ 139 w 10071"/>
                <a:gd name="connsiteY75" fmla="*/ 6698 h 10000"/>
                <a:gd name="connsiteX76" fmla="*/ 233 w 10071"/>
                <a:gd name="connsiteY76" fmla="*/ 6781 h 10000"/>
                <a:gd name="connsiteX77" fmla="*/ 349 w 10071"/>
                <a:gd name="connsiteY77" fmla="*/ 6869 h 10000"/>
                <a:gd name="connsiteX78" fmla="*/ 478 w 10071"/>
                <a:gd name="connsiteY78" fmla="*/ 6967 h 10000"/>
                <a:gd name="connsiteX79" fmla="*/ 599 w 10071"/>
                <a:gd name="connsiteY79" fmla="*/ 7082 h 10000"/>
                <a:gd name="connsiteX80" fmla="*/ 733 w 10071"/>
                <a:gd name="connsiteY80" fmla="*/ 7178 h 10000"/>
                <a:gd name="connsiteX81" fmla="*/ 869 w 10071"/>
                <a:gd name="connsiteY81" fmla="*/ 7296 h 10000"/>
                <a:gd name="connsiteX82" fmla="*/ 992 w 10071"/>
                <a:gd name="connsiteY82" fmla="*/ 7394 h 10000"/>
                <a:gd name="connsiteX83" fmla="*/ 1122 w 10071"/>
                <a:gd name="connsiteY83" fmla="*/ 7480 h 10000"/>
                <a:gd name="connsiteX84" fmla="*/ 1230 w 10071"/>
                <a:gd name="connsiteY84" fmla="*/ 7566 h 10000"/>
                <a:gd name="connsiteX85" fmla="*/ 1316 w 10071"/>
                <a:gd name="connsiteY85" fmla="*/ 7653 h 10000"/>
                <a:gd name="connsiteX86" fmla="*/ 1388 w 10071"/>
                <a:gd name="connsiteY86" fmla="*/ 7694 h 10000"/>
                <a:gd name="connsiteX87" fmla="*/ 1441 w 10071"/>
                <a:gd name="connsiteY87" fmla="*/ 7738 h 10000"/>
                <a:gd name="connsiteX88" fmla="*/ 1455 w 10071"/>
                <a:gd name="connsiteY88" fmla="*/ 7753 h 10000"/>
                <a:gd name="connsiteX89" fmla="*/ 1446 w 10071"/>
                <a:gd name="connsiteY89" fmla="*/ 7753 h 10000"/>
                <a:gd name="connsiteX90" fmla="*/ 1418 w 10071"/>
                <a:gd name="connsiteY90" fmla="*/ 7766 h 10000"/>
                <a:gd name="connsiteX91" fmla="*/ 1388 w 10071"/>
                <a:gd name="connsiteY91" fmla="*/ 7795 h 10000"/>
                <a:gd name="connsiteX92" fmla="*/ 1352 w 10071"/>
                <a:gd name="connsiteY92" fmla="*/ 7836 h 10000"/>
                <a:gd name="connsiteX93" fmla="*/ 1304 w 10071"/>
                <a:gd name="connsiteY93" fmla="*/ 7865 h 10000"/>
                <a:gd name="connsiteX94" fmla="*/ 1262 w 10071"/>
                <a:gd name="connsiteY94" fmla="*/ 7907 h 10000"/>
                <a:gd name="connsiteX95" fmla="*/ 1230 w 10071"/>
                <a:gd name="connsiteY95" fmla="*/ 7950 h 10000"/>
                <a:gd name="connsiteX96" fmla="*/ 1196 w 10071"/>
                <a:gd name="connsiteY96" fmla="*/ 7993 h 10000"/>
                <a:gd name="connsiteX97" fmla="*/ 3282 w 10071"/>
                <a:gd name="connsiteY97" fmla="*/ 9944 h 10000"/>
                <a:gd name="connsiteX98" fmla="*/ 3327 w 10071"/>
                <a:gd name="connsiteY98" fmla="*/ 9987 h 10000"/>
                <a:gd name="connsiteX99" fmla="*/ 3358 w 10071"/>
                <a:gd name="connsiteY99" fmla="*/ 10000 h 10000"/>
                <a:gd name="connsiteX100" fmla="*/ 3395 w 10071"/>
                <a:gd name="connsiteY100" fmla="*/ 10000 h 10000"/>
                <a:gd name="connsiteX101" fmla="*/ 3437 w 10071"/>
                <a:gd name="connsiteY101" fmla="*/ 9928 h 10000"/>
                <a:gd name="connsiteX102" fmla="*/ 1645 w 10071"/>
                <a:gd name="connsiteY102" fmla="*/ 8106 h 10000"/>
                <a:gd name="connsiteX103" fmla="*/ 1767 w 10071"/>
                <a:gd name="connsiteY103" fmla="*/ 8050 h 10000"/>
                <a:gd name="connsiteX104" fmla="*/ 1974 w 10071"/>
                <a:gd name="connsiteY104" fmla="*/ 7963 h 10000"/>
                <a:gd name="connsiteX105" fmla="*/ 2247 w 10071"/>
                <a:gd name="connsiteY105" fmla="*/ 7836 h 10000"/>
                <a:gd name="connsiteX106" fmla="*/ 2576 w 10071"/>
                <a:gd name="connsiteY106" fmla="*/ 7694 h 10000"/>
                <a:gd name="connsiteX107" fmla="*/ 2949 w 10071"/>
                <a:gd name="connsiteY107" fmla="*/ 7551 h 10000"/>
                <a:gd name="connsiteX108" fmla="*/ 3358 w 10071"/>
                <a:gd name="connsiteY108" fmla="*/ 7394 h 10000"/>
                <a:gd name="connsiteX109" fmla="*/ 3792 w 10071"/>
                <a:gd name="connsiteY109" fmla="*/ 7208 h 10000"/>
                <a:gd name="connsiteX110" fmla="*/ 4219 w 10071"/>
                <a:gd name="connsiteY110" fmla="*/ 7038 h 10000"/>
                <a:gd name="connsiteX111" fmla="*/ 4654 w 10071"/>
                <a:gd name="connsiteY111" fmla="*/ 6881 h 10000"/>
                <a:gd name="connsiteX112" fmla="*/ 5063 w 10071"/>
                <a:gd name="connsiteY112" fmla="*/ 6711 h 10000"/>
                <a:gd name="connsiteX113" fmla="*/ 5445 w 10071"/>
                <a:gd name="connsiteY113" fmla="*/ 6569 h 10000"/>
                <a:gd name="connsiteX114" fmla="*/ 5785 w 10071"/>
                <a:gd name="connsiteY114" fmla="*/ 6426 h 10000"/>
                <a:gd name="connsiteX115" fmla="*/ 6080 w 10071"/>
                <a:gd name="connsiteY115" fmla="*/ 6326 h 10000"/>
                <a:gd name="connsiteX116" fmla="*/ 6294 w 10071"/>
                <a:gd name="connsiteY116" fmla="*/ 6226 h 10000"/>
                <a:gd name="connsiteX117" fmla="*/ 6440 w 10071"/>
                <a:gd name="connsiteY117" fmla="*/ 6170 h 10000"/>
                <a:gd name="connsiteX118" fmla="*/ 6486 w 10071"/>
                <a:gd name="connsiteY118" fmla="*/ 6158 h 10000"/>
                <a:gd name="connsiteX119" fmla="*/ 6568 w 10071"/>
                <a:gd name="connsiteY119" fmla="*/ 6255 h 10000"/>
                <a:gd name="connsiteX120" fmla="*/ 6653 w 10071"/>
                <a:gd name="connsiteY120" fmla="*/ 6355 h 10000"/>
                <a:gd name="connsiteX121" fmla="*/ 6746 w 10071"/>
                <a:gd name="connsiteY121" fmla="*/ 6455 h 10000"/>
                <a:gd name="connsiteX122" fmla="*/ 6843 w 10071"/>
                <a:gd name="connsiteY122" fmla="*/ 6569 h 10000"/>
                <a:gd name="connsiteX123" fmla="*/ 6923 w 10071"/>
                <a:gd name="connsiteY123" fmla="*/ 6683 h 10000"/>
                <a:gd name="connsiteX124" fmla="*/ 7007 w 10071"/>
                <a:gd name="connsiteY124" fmla="*/ 6798 h 10000"/>
                <a:gd name="connsiteX125" fmla="*/ 7088 w 10071"/>
                <a:gd name="connsiteY125" fmla="*/ 6910 h 10000"/>
                <a:gd name="connsiteX126" fmla="*/ 7172 w 10071"/>
                <a:gd name="connsiteY126" fmla="*/ 7038 h 10000"/>
                <a:gd name="connsiteX127" fmla="*/ 7167 w 10071"/>
                <a:gd name="connsiteY127" fmla="*/ 7464 h 10000"/>
                <a:gd name="connsiteX128" fmla="*/ 7130 w 10071"/>
                <a:gd name="connsiteY128" fmla="*/ 7865 h 10000"/>
                <a:gd name="connsiteX129" fmla="*/ 7088 w 10071"/>
                <a:gd name="connsiteY129" fmla="*/ 8279 h 10000"/>
                <a:gd name="connsiteX130" fmla="*/ 7052 w 10071"/>
                <a:gd name="connsiteY130" fmla="*/ 8649 h 10000"/>
                <a:gd name="connsiteX131" fmla="*/ 6994 w 10071"/>
                <a:gd name="connsiteY131" fmla="*/ 8519 h 10000"/>
                <a:gd name="connsiteX132" fmla="*/ 6934 w 10071"/>
                <a:gd name="connsiteY132" fmla="*/ 8391 h 10000"/>
                <a:gd name="connsiteX133" fmla="*/ 6881 w 10071"/>
                <a:gd name="connsiteY133" fmla="*/ 8263 h 10000"/>
                <a:gd name="connsiteX134" fmla="*/ 6832 w 10071"/>
                <a:gd name="connsiteY134" fmla="*/ 8146 h 10000"/>
                <a:gd name="connsiteX135" fmla="*/ 6774 w 10071"/>
                <a:gd name="connsiteY135" fmla="*/ 8020 h 10000"/>
                <a:gd name="connsiteX136" fmla="*/ 6720 w 10071"/>
                <a:gd name="connsiteY136" fmla="*/ 7907 h 10000"/>
                <a:gd name="connsiteX137" fmla="*/ 6662 w 10071"/>
                <a:gd name="connsiteY137" fmla="*/ 7795 h 10000"/>
                <a:gd name="connsiteX138" fmla="*/ 6593 w 10071"/>
                <a:gd name="connsiteY138" fmla="*/ 7694 h 10000"/>
                <a:gd name="connsiteX139" fmla="*/ 6648 w 10071"/>
                <a:gd name="connsiteY139" fmla="*/ 7694 h 10000"/>
                <a:gd name="connsiteX140" fmla="*/ 6702 w 10071"/>
                <a:gd name="connsiteY140" fmla="*/ 7738 h 10000"/>
                <a:gd name="connsiteX141" fmla="*/ 6754 w 10071"/>
                <a:gd name="connsiteY141" fmla="*/ 7808 h 10000"/>
                <a:gd name="connsiteX142" fmla="*/ 6801 w 10071"/>
                <a:gd name="connsiteY142" fmla="*/ 7895 h 10000"/>
                <a:gd name="connsiteX143" fmla="*/ 6857 w 10071"/>
                <a:gd name="connsiteY143" fmla="*/ 7980 h 10000"/>
                <a:gd name="connsiteX144" fmla="*/ 6909 w 10071"/>
                <a:gd name="connsiteY144" fmla="*/ 8007 h 10000"/>
                <a:gd name="connsiteX145" fmla="*/ 6961 w 10071"/>
                <a:gd name="connsiteY145" fmla="*/ 8007 h 10000"/>
                <a:gd name="connsiteX146" fmla="*/ 7021 w 10071"/>
                <a:gd name="connsiteY146" fmla="*/ 7950 h 10000"/>
                <a:gd name="connsiteX147" fmla="*/ 6970 w 10071"/>
                <a:gd name="connsiteY147" fmla="*/ 7753 h 10000"/>
                <a:gd name="connsiteX148" fmla="*/ 6903 w 10071"/>
                <a:gd name="connsiteY148" fmla="*/ 7566 h 10000"/>
                <a:gd name="connsiteX149" fmla="*/ 6832 w 10071"/>
                <a:gd name="connsiteY149" fmla="*/ 7410 h 10000"/>
                <a:gd name="connsiteX150" fmla="*/ 6746 w 10071"/>
                <a:gd name="connsiteY150" fmla="*/ 7239 h 10000"/>
                <a:gd name="connsiteX151" fmla="*/ 6662 w 10071"/>
                <a:gd name="connsiteY151" fmla="*/ 7095 h 10000"/>
                <a:gd name="connsiteX152" fmla="*/ 6568 w 10071"/>
                <a:gd name="connsiteY152" fmla="*/ 6967 h 10000"/>
                <a:gd name="connsiteX153" fmla="*/ 6475 w 10071"/>
                <a:gd name="connsiteY153" fmla="*/ 6854 h 10000"/>
                <a:gd name="connsiteX154" fmla="*/ 6384 w 10071"/>
                <a:gd name="connsiteY154" fmla="*/ 6753 h 10000"/>
                <a:gd name="connsiteX155" fmla="*/ 6446 w 10071"/>
                <a:gd name="connsiteY155" fmla="*/ 6766 h 10000"/>
                <a:gd name="connsiteX156" fmla="*/ 6507 w 10071"/>
                <a:gd name="connsiteY156" fmla="*/ 6781 h 10000"/>
                <a:gd name="connsiteX157" fmla="*/ 6568 w 10071"/>
                <a:gd name="connsiteY157" fmla="*/ 6811 h 10000"/>
                <a:gd name="connsiteX158" fmla="*/ 6628 w 10071"/>
                <a:gd name="connsiteY158" fmla="*/ 6854 h 10000"/>
                <a:gd name="connsiteX159" fmla="*/ 6694 w 10071"/>
                <a:gd name="connsiteY159" fmla="*/ 6881 h 10000"/>
                <a:gd name="connsiteX160" fmla="*/ 6754 w 10071"/>
                <a:gd name="connsiteY160" fmla="*/ 6925 h 10000"/>
                <a:gd name="connsiteX161" fmla="*/ 6808 w 10071"/>
                <a:gd name="connsiteY161" fmla="*/ 6981 h 10000"/>
                <a:gd name="connsiteX162" fmla="*/ 6864 w 10071"/>
                <a:gd name="connsiteY162" fmla="*/ 7038 h 10000"/>
                <a:gd name="connsiteX163" fmla="*/ 6895 w 10071"/>
                <a:gd name="connsiteY163" fmla="*/ 7053 h 10000"/>
                <a:gd name="connsiteX164" fmla="*/ 6923 w 10071"/>
                <a:gd name="connsiteY164" fmla="*/ 7108 h 10000"/>
                <a:gd name="connsiteX165" fmla="*/ 6955 w 10071"/>
                <a:gd name="connsiteY165" fmla="*/ 7178 h 10000"/>
                <a:gd name="connsiteX166" fmla="*/ 6976 w 10071"/>
                <a:gd name="connsiteY166" fmla="*/ 7225 h 10000"/>
                <a:gd name="connsiteX167" fmla="*/ 7007 w 10071"/>
                <a:gd name="connsiteY167" fmla="*/ 7296 h 10000"/>
                <a:gd name="connsiteX168" fmla="*/ 7037 w 10071"/>
                <a:gd name="connsiteY168" fmla="*/ 7310 h 10000"/>
                <a:gd name="connsiteX169" fmla="*/ 7068 w 10071"/>
                <a:gd name="connsiteY169" fmla="*/ 7296 h 10000"/>
                <a:gd name="connsiteX170" fmla="*/ 7110 w 10071"/>
                <a:gd name="connsiteY170" fmla="*/ 7225 h 10000"/>
                <a:gd name="connsiteX171" fmla="*/ 7057 w 10071"/>
                <a:gd name="connsiteY171" fmla="*/ 7082 h 10000"/>
                <a:gd name="connsiteX172" fmla="*/ 6994 w 10071"/>
                <a:gd name="connsiteY172" fmla="*/ 6967 h 10000"/>
                <a:gd name="connsiteX173" fmla="*/ 6923 w 10071"/>
                <a:gd name="connsiteY173" fmla="*/ 6869 h 10000"/>
                <a:gd name="connsiteX174" fmla="*/ 6857 w 10071"/>
                <a:gd name="connsiteY174" fmla="*/ 6781 h 10000"/>
                <a:gd name="connsiteX175" fmla="*/ 6774 w 10071"/>
                <a:gd name="connsiteY175" fmla="*/ 6711 h 10000"/>
                <a:gd name="connsiteX176" fmla="*/ 6702 w 10071"/>
                <a:gd name="connsiteY176" fmla="*/ 6669 h 10000"/>
                <a:gd name="connsiteX177" fmla="*/ 6617 w 10071"/>
                <a:gd name="connsiteY177" fmla="*/ 6597 h 10000"/>
                <a:gd name="connsiteX178" fmla="*/ 6541 w 10071"/>
                <a:gd name="connsiteY178" fmla="*/ 6551 h 10000"/>
                <a:gd name="connsiteX179" fmla="*/ 6493 w 10071"/>
                <a:gd name="connsiteY179" fmla="*/ 6511 h 10000"/>
                <a:gd name="connsiteX180" fmla="*/ 6440 w 10071"/>
                <a:gd name="connsiteY180" fmla="*/ 6496 h 10000"/>
                <a:gd name="connsiteX181" fmla="*/ 6392 w 10071"/>
                <a:gd name="connsiteY181" fmla="*/ 6496 h 10000"/>
                <a:gd name="connsiteX182" fmla="*/ 6353 w 10071"/>
                <a:gd name="connsiteY182" fmla="*/ 6569 h 10000"/>
                <a:gd name="connsiteX183" fmla="*/ 6353 w 10071"/>
                <a:gd name="connsiteY183" fmla="*/ 6610 h 10000"/>
                <a:gd name="connsiteX184" fmla="*/ 6360 w 10071"/>
                <a:gd name="connsiteY184" fmla="*/ 6669 h 10000"/>
                <a:gd name="connsiteX185" fmla="*/ 6366 w 10071"/>
                <a:gd name="connsiteY185" fmla="*/ 6698 h 10000"/>
                <a:gd name="connsiteX186" fmla="*/ 6384 w 10071"/>
                <a:gd name="connsiteY186" fmla="*/ 6724 h 10000"/>
                <a:gd name="connsiteX187" fmla="*/ 6333 w 10071"/>
                <a:gd name="connsiteY187" fmla="*/ 6766 h 10000"/>
                <a:gd name="connsiteX188" fmla="*/ 6265 w 10071"/>
                <a:gd name="connsiteY188" fmla="*/ 6781 h 10000"/>
                <a:gd name="connsiteX189" fmla="*/ 6221 w 10071"/>
                <a:gd name="connsiteY189" fmla="*/ 6811 h 10000"/>
                <a:gd name="connsiteX190" fmla="*/ 6216 w 10071"/>
                <a:gd name="connsiteY190" fmla="*/ 6941 h 10000"/>
                <a:gd name="connsiteX191" fmla="*/ 6278 w 10071"/>
                <a:gd name="connsiteY191" fmla="*/ 6995 h 10000"/>
                <a:gd name="connsiteX192" fmla="*/ 6339 w 10071"/>
                <a:gd name="connsiteY192" fmla="*/ 7038 h 10000"/>
                <a:gd name="connsiteX193" fmla="*/ 6398 w 10071"/>
                <a:gd name="connsiteY193" fmla="*/ 7095 h 10000"/>
                <a:gd name="connsiteX194" fmla="*/ 6465 w 10071"/>
                <a:gd name="connsiteY194" fmla="*/ 7123 h 10000"/>
                <a:gd name="connsiteX195" fmla="*/ 6519 w 10071"/>
                <a:gd name="connsiteY195" fmla="*/ 7178 h 10000"/>
                <a:gd name="connsiteX196" fmla="*/ 6587 w 10071"/>
                <a:gd name="connsiteY196" fmla="*/ 7239 h 10000"/>
                <a:gd name="connsiteX197" fmla="*/ 6641 w 10071"/>
                <a:gd name="connsiteY197" fmla="*/ 7325 h 10000"/>
                <a:gd name="connsiteX198" fmla="*/ 6694 w 10071"/>
                <a:gd name="connsiteY198" fmla="*/ 7410 h 10000"/>
                <a:gd name="connsiteX199" fmla="*/ 6648 w 10071"/>
                <a:gd name="connsiteY199" fmla="*/ 7423 h 10000"/>
                <a:gd name="connsiteX200" fmla="*/ 6593 w 10071"/>
                <a:gd name="connsiteY200" fmla="*/ 7423 h 10000"/>
                <a:gd name="connsiteX201" fmla="*/ 6547 w 10071"/>
                <a:gd name="connsiteY201" fmla="*/ 7410 h 10000"/>
                <a:gd name="connsiteX202" fmla="*/ 6493 w 10071"/>
                <a:gd name="connsiteY202" fmla="*/ 7367 h 10000"/>
                <a:gd name="connsiteX203" fmla="*/ 6440 w 10071"/>
                <a:gd name="connsiteY203" fmla="*/ 7339 h 10000"/>
                <a:gd name="connsiteX204" fmla="*/ 6384 w 10071"/>
                <a:gd name="connsiteY204" fmla="*/ 7325 h 10000"/>
                <a:gd name="connsiteX205" fmla="*/ 6339 w 10071"/>
                <a:gd name="connsiteY205" fmla="*/ 7353 h 10000"/>
                <a:gd name="connsiteX206" fmla="*/ 6286 w 10071"/>
                <a:gd name="connsiteY206" fmla="*/ 7410 h 10000"/>
                <a:gd name="connsiteX207" fmla="*/ 6306 w 10071"/>
                <a:gd name="connsiteY207" fmla="*/ 7580 h 10000"/>
                <a:gd name="connsiteX208" fmla="*/ 6353 w 10071"/>
                <a:gd name="connsiteY208" fmla="*/ 7738 h 10000"/>
                <a:gd name="connsiteX209" fmla="*/ 6405 w 10071"/>
                <a:gd name="connsiteY209" fmla="*/ 7850 h 10000"/>
                <a:gd name="connsiteX210" fmla="*/ 6475 w 10071"/>
                <a:gd name="connsiteY210" fmla="*/ 7963 h 10000"/>
                <a:gd name="connsiteX211" fmla="*/ 6541 w 10071"/>
                <a:gd name="connsiteY211" fmla="*/ 8078 h 10000"/>
                <a:gd name="connsiteX212" fmla="*/ 6611 w 10071"/>
                <a:gd name="connsiteY212" fmla="*/ 8206 h 10000"/>
                <a:gd name="connsiteX213" fmla="*/ 6662 w 10071"/>
                <a:gd name="connsiteY213" fmla="*/ 8376 h 10000"/>
                <a:gd name="connsiteX214" fmla="*/ 6707 w 10071"/>
                <a:gd name="connsiteY214" fmla="*/ 8547 h 10000"/>
                <a:gd name="connsiteX215" fmla="*/ 6587 w 10071"/>
                <a:gd name="connsiteY215" fmla="*/ 8606 h 10000"/>
                <a:gd name="connsiteX216" fmla="*/ 6452 w 10071"/>
                <a:gd name="connsiteY216" fmla="*/ 8664 h 10000"/>
                <a:gd name="connsiteX217" fmla="*/ 6333 w 10071"/>
                <a:gd name="connsiteY217" fmla="*/ 8750 h 10000"/>
                <a:gd name="connsiteX218" fmla="*/ 6210 w 10071"/>
                <a:gd name="connsiteY218" fmla="*/ 8835 h 10000"/>
                <a:gd name="connsiteX219" fmla="*/ 6087 w 10071"/>
                <a:gd name="connsiteY219" fmla="*/ 8920 h 10000"/>
                <a:gd name="connsiteX220" fmla="*/ 5958 w 10071"/>
                <a:gd name="connsiteY220" fmla="*/ 8977 h 10000"/>
                <a:gd name="connsiteX221" fmla="*/ 5830 w 10071"/>
                <a:gd name="connsiteY221" fmla="*/ 9033 h 10000"/>
                <a:gd name="connsiteX222" fmla="*/ 5707 w 10071"/>
                <a:gd name="connsiteY222" fmla="*/ 9048 h 10000"/>
                <a:gd name="connsiteX223" fmla="*/ 5731 w 10071"/>
                <a:gd name="connsiteY223" fmla="*/ 8693 h 10000"/>
                <a:gd name="connsiteX224" fmla="*/ 5743 w 10071"/>
                <a:gd name="connsiteY224" fmla="*/ 8292 h 10000"/>
                <a:gd name="connsiteX225" fmla="*/ 5731 w 10071"/>
                <a:gd name="connsiteY225" fmla="*/ 7907 h 10000"/>
                <a:gd name="connsiteX226" fmla="*/ 5707 w 10071"/>
                <a:gd name="connsiteY226" fmla="*/ 7551 h 10000"/>
                <a:gd name="connsiteX227" fmla="*/ 5669 w 10071"/>
                <a:gd name="connsiteY227" fmla="*/ 7437 h 10000"/>
                <a:gd name="connsiteX228" fmla="*/ 5637 w 10071"/>
                <a:gd name="connsiteY228" fmla="*/ 7310 h 10000"/>
                <a:gd name="connsiteX229" fmla="*/ 5599 w 10071"/>
                <a:gd name="connsiteY229" fmla="*/ 7194 h 10000"/>
                <a:gd name="connsiteX230" fmla="*/ 5538 w 10071"/>
                <a:gd name="connsiteY230" fmla="*/ 7151 h 10000"/>
                <a:gd name="connsiteX231" fmla="*/ 5475 w 10071"/>
                <a:gd name="connsiteY231" fmla="*/ 7394 h 10000"/>
                <a:gd name="connsiteX232" fmla="*/ 5438 w 10071"/>
                <a:gd name="connsiteY232" fmla="*/ 7639 h 10000"/>
                <a:gd name="connsiteX233" fmla="*/ 5395 w 10071"/>
                <a:gd name="connsiteY233" fmla="*/ 7879 h 10000"/>
                <a:gd name="connsiteX234" fmla="*/ 5326 w 10071"/>
                <a:gd name="connsiteY234" fmla="*/ 8106 h 10000"/>
                <a:gd name="connsiteX235" fmla="*/ 5063 w 10071"/>
                <a:gd name="connsiteY235" fmla="*/ 7151 h 10000"/>
                <a:gd name="connsiteX236" fmla="*/ 4983 w 10071"/>
                <a:gd name="connsiteY236" fmla="*/ 7151 h 10000"/>
                <a:gd name="connsiteX237" fmla="*/ 4983 w 10071"/>
                <a:gd name="connsiteY237" fmla="*/ 7310 h 10000"/>
                <a:gd name="connsiteX238" fmla="*/ 5039 w 10071"/>
                <a:gd name="connsiteY238" fmla="*/ 7480 h 10000"/>
                <a:gd name="connsiteX239" fmla="*/ 5085 w 10071"/>
                <a:gd name="connsiteY239" fmla="*/ 7666 h 10000"/>
                <a:gd name="connsiteX240" fmla="*/ 5121 w 10071"/>
                <a:gd name="connsiteY240" fmla="*/ 7850 h 10000"/>
                <a:gd name="connsiteX241" fmla="*/ 5161 w 10071"/>
                <a:gd name="connsiteY241" fmla="*/ 8050 h 10000"/>
                <a:gd name="connsiteX242" fmla="*/ 5195 w 10071"/>
                <a:gd name="connsiteY242" fmla="*/ 8221 h 10000"/>
                <a:gd name="connsiteX243" fmla="*/ 5230 w 10071"/>
                <a:gd name="connsiteY243" fmla="*/ 8418 h 10000"/>
                <a:gd name="connsiteX244" fmla="*/ 5252 w 10071"/>
                <a:gd name="connsiteY244" fmla="*/ 8635 h 10000"/>
                <a:gd name="connsiteX245" fmla="*/ 5276 w 10071"/>
                <a:gd name="connsiteY245" fmla="*/ 8835 h 10000"/>
                <a:gd name="connsiteX246" fmla="*/ 5335 w 10071"/>
                <a:gd name="connsiteY246" fmla="*/ 8805 h 10000"/>
                <a:gd name="connsiteX247" fmla="*/ 5390 w 10071"/>
                <a:gd name="connsiteY247" fmla="*/ 8723 h 10000"/>
                <a:gd name="connsiteX248" fmla="*/ 5431 w 10071"/>
                <a:gd name="connsiteY248" fmla="*/ 8635 h 10000"/>
                <a:gd name="connsiteX249" fmla="*/ 5469 w 10071"/>
                <a:gd name="connsiteY249" fmla="*/ 8534 h 10000"/>
                <a:gd name="connsiteX250" fmla="*/ 5494 w 10071"/>
                <a:gd name="connsiteY250" fmla="*/ 8418 h 10000"/>
                <a:gd name="connsiteX251" fmla="*/ 5527 w 10071"/>
                <a:gd name="connsiteY251" fmla="*/ 8292 h 10000"/>
                <a:gd name="connsiteX252" fmla="*/ 5548 w 10071"/>
                <a:gd name="connsiteY252" fmla="*/ 8178 h 10000"/>
                <a:gd name="connsiteX253" fmla="*/ 5573 w 10071"/>
                <a:gd name="connsiteY253" fmla="*/ 8066 h 10000"/>
                <a:gd name="connsiteX254" fmla="*/ 5599 w 10071"/>
                <a:gd name="connsiteY254" fmla="*/ 8178 h 10000"/>
                <a:gd name="connsiteX255" fmla="*/ 5587 w 10071"/>
                <a:gd name="connsiteY255" fmla="*/ 8432 h 10000"/>
                <a:gd name="connsiteX256" fmla="*/ 5555 w 10071"/>
                <a:gd name="connsiteY256" fmla="*/ 8705 h 10000"/>
                <a:gd name="connsiteX257" fmla="*/ 5527 w 10071"/>
                <a:gd name="connsiteY257" fmla="*/ 8948 h 10000"/>
                <a:gd name="connsiteX258" fmla="*/ 5475 w 10071"/>
                <a:gd name="connsiteY258" fmla="*/ 9205 h 10000"/>
                <a:gd name="connsiteX259" fmla="*/ 5431 w 10071"/>
                <a:gd name="connsiteY259" fmla="*/ 9459 h 10000"/>
                <a:gd name="connsiteX260" fmla="*/ 5384 w 10071"/>
                <a:gd name="connsiteY260" fmla="*/ 9703 h 10000"/>
                <a:gd name="connsiteX261" fmla="*/ 5625 w 10071"/>
                <a:gd name="connsiteY261" fmla="*/ 9861 h 10000"/>
                <a:gd name="connsiteX262" fmla="*/ 5644 w 10071"/>
                <a:gd name="connsiteY262" fmla="*/ 9673 h 10000"/>
                <a:gd name="connsiteX263" fmla="*/ 5669 w 10071"/>
                <a:gd name="connsiteY263" fmla="*/ 9516 h 10000"/>
                <a:gd name="connsiteX264" fmla="*/ 5809 w 10071"/>
                <a:gd name="connsiteY264" fmla="*/ 9474 h 10000"/>
                <a:gd name="connsiteX265" fmla="*/ 5958 w 10071"/>
                <a:gd name="connsiteY265" fmla="*/ 9389 h 10000"/>
                <a:gd name="connsiteX266" fmla="*/ 6104 w 10071"/>
                <a:gd name="connsiteY266" fmla="*/ 9304 h 10000"/>
                <a:gd name="connsiteX267" fmla="*/ 6252 w 10071"/>
                <a:gd name="connsiteY267" fmla="*/ 9233 h 10000"/>
                <a:gd name="connsiteX268" fmla="*/ 6398 w 10071"/>
                <a:gd name="connsiteY268" fmla="*/ 9148 h 10000"/>
                <a:gd name="connsiteX269" fmla="*/ 6541 w 10071"/>
                <a:gd name="connsiteY269" fmla="*/ 9063 h 10000"/>
                <a:gd name="connsiteX270" fmla="*/ 6688 w 10071"/>
                <a:gd name="connsiteY270" fmla="*/ 8977 h 10000"/>
                <a:gd name="connsiteX271" fmla="*/ 6832 w 10071"/>
                <a:gd name="connsiteY271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9923 w 10071"/>
                <a:gd name="connsiteY18" fmla="*/ 2112 h 10000"/>
                <a:gd name="connsiteX19" fmla="*/ 9979 w 10071"/>
                <a:gd name="connsiteY19" fmla="*/ 1753 h 10000"/>
                <a:gd name="connsiteX20" fmla="*/ 10000 w 10071"/>
                <a:gd name="connsiteY20" fmla="*/ 1397 h 10000"/>
                <a:gd name="connsiteX21" fmla="*/ 10000 w 10071"/>
                <a:gd name="connsiteY21" fmla="*/ 1042 h 10000"/>
                <a:gd name="connsiteX22" fmla="*/ 9988 w 10071"/>
                <a:gd name="connsiteY22" fmla="*/ 685 h 10000"/>
                <a:gd name="connsiteX23" fmla="*/ 9947 w 10071"/>
                <a:gd name="connsiteY23" fmla="*/ 330 h 10000"/>
                <a:gd name="connsiteX24" fmla="*/ 9884 w 10071"/>
                <a:gd name="connsiteY24" fmla="*/ 0 h 10000"/>
                <a:gd name="connsiteX25" fmla="*/ 9312 w 10071"/>
                <a:gd name="connsiteY25" fmla="*/ 1925 h 10000"/>
                <a:gd name="connsiteX26" fmla="*/ 9154 w 10071"/>
                <a:gd name="connsiteY26" fmla="*/ 1955 h 10000"/>
                <a:gd name="connsiteX27" fmla="*/ 9009 w 10071"/>
                <a:gd name="connsiteY27" fmla="*/ 2025 h 10000"/>
                <a:gd name="connsiteX28" fmla="*/ 8863 w 10071"/>
                <a:gd name="connsiteY28" fmla="*/ 2112 h 10000"/>
                <a:gd name="connsiteX29" fmla="*/ 8723 w 10071"/>
                <a:gd name="connsiteY29" fmla="*/ 2195 h 10000"/>
                <a:gd name="connsiteX30" fmla="*/ 8585 w 10071"/>
                <a:gd name="connsiteY30" fmla="*/ 2337 h 10000"/>
                <a:gd name="connsiteX31" fmla="*/ 7191 w 10071"/>
                <a:gd name="connsiteY31" fmla="*/ 6569 h 10000"/>
                <a:gd name="connsiteX32" fmla="*/ 7052 w 10071"/>
                <a:gd name="connsiteY32" fmla="*/ 6439 h 10000"/>
                <a:gd name="connsiteX33" fmla="*/ 6934 w 10071"/>
                <a:gd name="connsiteY33" fmla="*/ 6371 h 10000"/>
                <a:gd name="connsiteX34" fmla="*/ 6832 w 10071"/>
                <a:gd name="connsiteY34" fmla="*/ 6284 h 10000"/>
                <a:gd name="connsiteX35" fmla="*/ 6720 w 10071"/>
                <a:gd name="connsiteY35" fmla="*/ 6185 h 10000"/>
                <a:gd name="connsiteX36" fmla="*/ 6623 w 10071"/>
                <a:gd name="connsiteY36" fmla="*/ 6100 h 10000"/>
                <a:gd name="connsiteX37" fmla="*/ 6554 w 10071"/>
                <a:gd name="connsiteY37" fmla="*/ 6000 h 10000"/>
                <a:gd name="connsiteX38" fmla="*/ 6519 w 10071"/>
                <a:gd name="connsiteY38" fmla="*/ 5886 h 10000"/>
                <a:gd name="connsiteX39" fmla="*/ 6384 w 10071"/>
                <a:gd name="connsiteY39" fmla="*/ 5928 h 10000"/>
                <a:gd name="connsiteX40" fmla="*/ 6167 w 10071"/>
                <a:gd name="connsiteY40" fmla="*/ 6013 h 10000"/>
                <a:gd name="connsiteX41" fmla="*/ 5892 w 10071"/>
                <a:gd name="connsiteY41" fmla="*/ 6100 h 10000"/>
                <a:gd name="connsiteX42" fmla="*/ 5566 w 10071"/>
                <a:gd name="connsiteY42" fmla="*/ 6226 h 10000"/>
                <a:gd name="connsiteX43" fmla="*/ 5189 w 10071"/>
                <a:gd name="connsiteY43" fmla="*/ 6355 h 10000"/>
                <a:gd name="connsiteX44" fmla="*/ 4786 w 10071"/>
                <a:gd name="connsiteY44" fmla="*/ 6483 h 10000"/>
                <a:gd name="connsiteX45" fmla="*/ 4373 w 10071"/>
                <a:gd name="connsiteY45" fmla="*/ 6637 h 10000"/>
                <a:gd name="connsiteX46" fmla="*/ 3950 w 10071"/>
                <a:gd name="connsiteY46" fmla="*/ 6781 h 10000"/>
                <a:gd name="connsiteX47" fmla="*/ 3533 w 10071"/>
                <a:gd name="connsiteY47" fmla="*/ 6925 h 10000"/>
                <a:gd name="connsiteX48" fmla="*/ 3145 w 10071"/>
                <a:gd name="connsiteY48" fmla="*/ 7082 h 10000"/>
                <a:gd name="connsiteX49" fmla="*/ 2776 w 10071"/>
                <a:gd name="connsiteY49" fmla="*/ 7208 h 10000"/>
                <a:gd name="connsiteX50" fmla="*/ 2441 w 10071"/>
                <a:gd name="connsiteY50" fmla="*/ 7325 h 10000"/>
                <a:gd name="connsiteX51" fmla="*/ 2168 w 10071"/>
                <a:gd name="connsiteY51" fmla="*/ 7423 h 10000"/>
                <a:gd name="connsiteX52" fmla="*/ 1957 w 10071"/>
                <a:gd name="connsiteY52" fmla="*/ 7480 h 10000"/>
                <a:gd name="connsiteX53" fmla="*/ 1817 w 10071"/>
                <a:gd name="connsiteY53" fmla="*/ 7538 h 10000"/>
                <a:gd name="connsiteX54" fmla="*/ 1774 w 10071"/>
                <a:gd name="connsiteY54" fmla="*/ 7551 h 10000"/>
                <a:gd name="connsiteX55" fmla="*/ 1664 w 10071"/>
                <a:gd name="connsiteY55" fmla="*/ 7480 h 10000"/>
                <a:gd name="connsiteX56" fmla="*/ 1557 w 10071"/>
                <a:gd name="connsiteY56" fmla="*/ 7410 h 10000"/>
                <a:gd name="connsiteX57" fmla="*/ 1462 w 10071"/>
                <a:gd name="connsiteY57" fmla="*/ 7339 h 10000"/>
                <a:gd name="connsiteX58" fmla="*/ 1352 w 10071"/>
                <a:gd name="connsiteY58" fmla="*/ 7254 h 10000"/>
                <a:gd name="connsiteX59" fmla="*/ 1244 w 10071"/>
                <a:gd name="connsiteY59" fmla="*/ 7178 h 10000"/>
                <a:gd name="connsiteX60" fmla="*/ 1134 w 10071"/>
                <a:gd name="connsiteY60" fmla="*/ 7095 h 10000"/>
                <a:gd name="connsiteX61" fmla="*/ 1035 w 10071"/>
                <a:gd name="connsiteY61" fmla="*/ 7024 h 10000"/>
                <a:gd name="connsiteX62" fmla="*/ 932 w 10071"/>
                <a:gd name="connsiteY62" fmla="*/ 6941 h 10000"/>
                <a:gd name="connsiteX63" fmla="*/ 824 w 10071"/>
                <a:gd name="connsiteY63" fmla="*/ 6869 h 10000"/>
                <a:gd name="connsiteX64" fmla="*/ 713 w 10071"/>
                <a:gd name="connsiteY64" fmla="*/ 6798 h 10000"/>
                <a:gd name="connsiteX65" fmla="*/ 614 w 10071"/>
                <a:gd name="connsiteY65" fmla="*/ 6711 h 10000"/>
                <a:gd name="connsiteX66" fmla="*/ 503 w 10071"/>
                <a:gd name="connsiteY66" fmla="*/ 6653 h 10000"/>
                <a:gd name="connsiteX67" fmla="*/ 396 w 10071"/>
                <a:gd name="connsiteY67" fmla="*/ 6582 h 10000"/>
                <a:gd name="connsiteX68" fmla="*/ 289 w 10071"/>
                <a:gd name="connsiteY68" fmla="*/ 6511 h 10000"/>
                <a:gd name="connsiteX69" fmla="*/ 178 w 10071"/>
                <a:gd name="connsiteY69" fmla="*/ 6455 h 10000"/>
                <a:gd name="connsiteX70" fmla="*/ 72 w 10071"/>
                <a:gd name="connsiteY70" fmla="*/ 6385 h 10000"/>
                <a:gd name="connsiteX71" fmla="*/ 0 w 10071"/>
                <a:gd name="connsiteY71" fmla="*/ 6551 h 10000"/>
                <a:gd name="connsiteX72" fmla="*/ 16 w 10071"/>
                <a:gd name="connsiteY72" fmla="*/ 6582 h 10000"/>
                <a:gd name="connsiteX73" fmla="*/ 62 w 10071"/>
                <a:gd name="connsiteY73" fmla="*/ 6637 h 10000"/>
                <a:gd name="connsiteX74" fmla="*/ 139 w 10071"/>
                <a:gd name="connsiteY74" fmla="*/ 6698 h 10000"/>
                <a:gd name="connsiteX75" fmla="*/ 233 w 10071"/>
                <a:gd name="connsiteY75" fmla="*/ 6781 h 10000"/>
                <a:gd name="connsiteX76" fmla="*/ 349 w 10071"/>
                <a:gd name="connsiteY76" fmla="*/ 6869 h 10000"/>
                <a:gd name="connsiteX77" fmla="*/ 478 w 10071"/>
                <a:gd name="connsiteY77" fmla="*/ 6967 h 10000"/>
                <a:gd name="connsiteX78" fmla="*/ 599 w 10071"/>
                <a:gd name="connsiteY78" fmla="*/ 7082 h 10000"/>
                <a:gd name="connsiteX79" fmla="*/ 733 w 10071"/>
                <a:gd name="connsiteY79" fmla="*/ 7178 h 10000"/>
                <a:gd name="connsiteX80" fmla="*/ 869 w 10071"/>
                <a:gd name="connsiteY80" fmla="*/ 7296 h 10000"/>
                <a:gd name="connsiteX81" fmla="*/ 992 w 10071"/>
                <a:gd name="connsiteY81" fmla="*/ 7394 h 10000"/>
                <a:gd name="connsiteX82" fmla="*/ 1122 w 10071"/>
                <a:gd name="connsiteY82" fmla="*/ 7480 h 10000"/>
                <a:gd name="connsiteX83" fmla="*/ 1230 w 10071"/>
                <a:gd name="connsiteY83" fmla="*/ 7566 h 10000"/>
                <a:gd name="connsiteX84" fmla="*/ 1316 w 10071"/>
                <a:gd name="connsiteY84" fmla="*/ 7653 h 10000"/>
                <a:gd name="connsiteX85" fmla="*/ 1388 w 10071"/>
                <a:gd name="connsiteY85" fmla="*/ 7694 h 10000"/>
                <a:gd name="connsiteX86" fmla="*/ 1441 w 10071"/>
                <a:gd name="connsiteY86" fmla="*/ 7738 h 10000"/>
                <a:gd name="connsiteX87" fmla="*/ 1455 w 10071"/>
                <a:gd name="connsiteY87" fmla="*/ 7753 h 10000"/>
                <a:gd name="connsiteX88" fmla="*/ 1446 w 10071"/>
                <a:gd name="connsiteY88" fmla="*/ 7753 h 10000"/>
                <a:gd name="connsiteX89" fmla="*/ 1418 w 10071"/>
                <a:gd name="connsiteY89" fmla="*/ 7766 h 10000"/>
                <a:gd name="connsiteX90" fmla="*/ 1388 w 10071"/>
                <a:gd name="connsiteY90" fmla="*/ 7795 h 10000"/>
                <a:gd name="connsiteX91" fmla="*/ 1352 w 10071"/>
                <a:gd name="connsiteY91" fmla="*/ 7836 h 10000"/>
                <a:gd name="connsiteX92" fmla="*/ 1304 w 10071"/>
                <a:gd name="connsiteY92" fmla="*/ 7865 h 10000"/>
                <a:gd name="connsiteX93" fmla="*/ 1262 w 10071"/>
                <a:gd name="connsiteY93" fmla="*/ 7907 h 10000"/>
                <a:gd name="connsiteX94" fmla="*/ 1230 w 10071"/>
                <a:gd name="connsiteY94" fmla="*/ 7950 h 10000"/>
                <a:gd name="connsiteX95" fmla="*/ 1196 w 10071"/>
                <a:gd name="connsiteY95" fmla="*/ 7993 h 10000"/>
                <a:gd name="connsiteX96" fmla="*/ 3282 w 10071"/>
                <a:gd name="connsiteY96" fmla="*/ 9944 h 10000"/>
                <a:gd name="connsiteX97" fmla="*/ 3327 w 10071"/>
                <a:gd name="connsiteY97" fmla="*/ 9987 h 10000"/>
                <a:gd name="connsiteX98" fmla="*/ 3358 w 10071"/>
                <a:gd name="connsiteY98" fmla="*/ 10000 h 10000"/>
                <a:gd name="connsiteX99" fmla="*/ 3395 w 10071"/>
                <a:gd name="connsiteY99" fmla="*/ 10000 h 10000"/>
                <a:gd name="connsiteX100" fmla="*/ 3437 w 10071"/>
                <a:gd name="connsiteY100" fmla="*/ 9928 h 10000"/>
                <a:gd name="connsiteX101" fmla="*/ 1645 w 10071"/>
                <a:gd name="connsiteY101" fmla="*/ 8106 h 10000"/>
                <a:gd name="connsiteX102" fmla="*/ 1767 w 10071"/>
                <a:gd name="connsiteY102" fmla="*/ 8050 h 10000"/>
                <a:gd name="connsiteX103" fmla="*/ 1974 w 10071"/>
                <a:gd name="connsiteY103" fmla="*/ 7963 h 10000"/>
                <a:gd name="connsiteX104" fmla="*/ 2247 w 10071"/>
                <a:gd name="connsiteY104" fmla="*/ 7836 h 10000"/>
                <a:gd name="connsiteX105" fmla="*/ 2576 w 10071"/>
                <a:gd name="connsiteY105" fmla="*/ 7694 h 10000"/>
                <a:gd name="connsiteX106" fmla="*/ 2949 w 10071"/>
                <a:gd name="connsiteY106" fmla="*/ 7551 h 10000"/>
                <a:gd name="connsiteX107" fmla="*/ 3358 w 10071"/>
                <a:gd name="connsiteY107" fmla="*/ 7394 h 10000"/>
                <a:gd name="connsiteX108" fmla="*/ 3792 w 10071"/>
                <a:gd name="connsiteY108" fmla="*/ 7208 h 10000"/>
                <a:gd name="connsiteX109" fmla="*/ 4219 w 10071"/>
                <a:gd name="connsiteY109" fmla="*/ 7038 h 10000"/>
                <a:gd name="connsiteX110" fmla="*/ 4654 w 10071"/>
                <a:gd name="connsiteY110" fmla="*/ 6881 h 10000"/>
                <a:gd name="connsiteX111" fmla="*/ 5063 w 10071"/>
                <a:gd name="connsiteY111" fmla="*/ 6711 h 10000"/>
                <a:gd name="connsiteX112" fmla="*/ 5445 w 10071"/>
                <a:gd name="connsiteY112" fmla="*/ 6569 h 10000"/>
                <a:gd name="connsiteX113" fmla="*/ 5785 w 10071"/>
                <a:gd name="connsiteY113" fmla="*/ 6426 h 10000"/>
                <a:gd name="connsiteX114" fmla="*/ 6080 w 10071"/>
                <a:gd name="connsiteY114" fmla="*/ 6326 h 10000"/>
                <a:gd name="connsiteX115" fmla="*/ 6294 w 10071"/>
                <a:gd name="connsiteY115" fmla="*/ 6226 h 10000"/>
                <a:gd name="connsiteX116" fmla="*/ 6440 w 10071"/>
                <a:gd name="connsiteY116" fmla="*/ 6170 h 10000"/>
                <a:gd name="connsiteX117" fmla="*/ 6486 w 10071"/>
                <a:gd name="connsiteY117" fmla="*/ 6158 h 10000"/>
                <a:gd name="connsiteX118" fmla="*/ 6568 w 10071"/>
                <a:gd name="connsiteY118" fmla="*/ 6255 h 10000"/>
                <a:gd name="connsiteX119" fmla="*/ 6653 w 10071"/>
                <a:gd name="connsiteY119" fmla="*/ 6355 h 10000"/>
                <a:gd name="connsiteX120" fmla="*/ 6746 w 10071"/>
                <a:gd name="connsiteY120" fmla="*/ 6455 h 10000"/>
                <a:gd name="connsiteX121" fmla="*/ 6843 w 10071"/>
                <a:gd name="connsiteY121" fmla="*/ 6569 h 10000"/>
                <a:gd name="connsiteX122" fmla="*/ 6923 w 10071"/>
                <a:gd name="connsiteY122" fmla="*/ 6683 h 10000"/>
                <a:gd name="connsiteX123" fmla="*/ 7007 w 10071"/>
                <a:gd name="connsiteY123" fmla="*/ 6798 h 10000"/>
                <a:gd name="connsiteX124" fmla="*/ 7088 w 10071"/>
                <a:gd name="connsiteY124" fmla="*/ 6910 h 10000"/>
                <a:gd name="connsiteX125" fmla="*/ 7172 w 10071"/>
                <a:gd name="connsiteY125" fmla="*/ 7038 h 10000"/>
                <a:gd name="connsiteX126" fmla="*/ 7167 w 10071"/>
                <a:gd name="connsiteY126" fmla="*/ 7464 h 10000"/>
                <a:gd name="connsiteX127" fmla="*/ 7130 w 10071"/>
                <a:gd name="connsiteY127" fmla="*/ 7865 h 10000"/>
                <a:gd name="connsiteX128" fmla="*/ 7088 w 10071"/>
                <a:gd name="connsiteY128" fmla="*/ 8279 h 10000"/>
                <a:gd name="connsiteX129" fmla="*/ 7052 w 10071"/>
                <a:gd name="connsiteY129" fmla="*/ 8649 h 10000"/>
                <a:gd name="connsiteX130" fmla="*/ 6994 w 10071"/>
                <a:gd name="connsiteY130" fmla="*/ 8519 h 10000"/>
                <a:gd name="connsiteX131" fmla="*/ 6934 w 10071"/>
                <a:gd name="connsiteY131" fmla="*/ 8391 h 10000"/>
                <a:gd name="connsiteX132" fmla="*/ 6881 w 10071"/>
                <a:gd name="connsiteY132" fmla="*/ 8263 h 10000"/>
                <a:gd name="connsiteX133" fmla="*/ 6832 w 10071"/>
                <a:gd name="connsiteY133" fmla="*/ 8146 h 10000"/>
                <a:gd name="connsiteX134" fmla="*/ 6774 w 10071"/>
                <a:gd name="connsiteY134" fmla="*/ 8020 h 10000"/>
                <a:gd name="connsiteX135" fmla="*/ 6720 w 10071"/>
                <a:gd name="connsiteY135" fmla="*/ 7907 h 10000"/>
                <a:gd name="connsiteX136" fmla="*/ 6662 w 10071"/>
                <a:gd name="connsiteY136" fmla="*/ 7795 h 10000"/>
                <a:gd name="connsiteX137" fmla="*/ 6593 w 10071"/>
                <a:gd name="connsiteY137" fmla="*/ 7694 h 10000"/>
                <a:gd name="connsiteX138" fmla="*/ 6648 w 10071"/>
                <a:gd name="connsiteY138" fmla="*/ 7694 h 10000"/>
                <a:gd name="connsiteX139" fmla="*/ 6702 w 10071"/>
                <a:gd name="connsiteY139" fmla="*/ 7738 h 10000"/>
                <a:gd name="connsiteX140" fmla="*/ 6754 w 10071"/>
                <a:gd name="connsiteY140" fmla="*/ 7808 h 10000"/>
                <a:gd name="connsiteX141" fmla="*/ 6801 w 10071"/>
                <a:gd name="connsiteY141" fmla="*/ 7895 h 10000"/>
                <a:gd name="connsiteX142" fmla="*/ 6857 w 10071"/>
                <a:gd name="connsiteY142" fmla="*/ 7980 h 10000"/>
                <a:gd name="connsiteX143" fmla="*/ 6909 w 10071"/>
                <a:gd name="connsiteY143" fmla="*/ 8007 h 10000"/>
                <a:gd name="connsiteX144" fmla="*/ 6961 w 10071"/>
                <a:gd name="connsiteY144" fmla="*/ 8007 h 10000"/>
                <a:gd name="connsiteX145" fmla="*/ 7021 w 10071"/>
                <a:gd name="connsiteY145" fmla="*/ 7950 h 10000"/>
                <a:gd name="connsiteX146" fmla="*/ 6970 w 10071"/>
                <a:gd name="connsiteY146" fmla="*/ 7753 h 10000"/>
                <a:gd name="connsiteX147" fmla="*/ 6903 w 10071"/>
                <a:gd name="connsiteY147" fmla="*/ 7566 h 10000"/>
                <a:gd name="connsiteX148" fmla="*/ 6832 w 10071"/>
                <a:gd name="connsiteY148" fmla="*/ 7410 h 10000"/>
                <a:gd name="connsiteX149" fmla="*/ 6746 w 10071"/>
                <a:gd name="connsiteY149" fmla="*/ 7239 h 10000"/>
                <a:gd name="connsiteX150" fmla="*/ 6662 w 10071"/>
                <a:gd name="connsiteY150" fmla="*/ 7095 h 10000"/>
                <a:gd name="connsiteX151" fmla="*/ 6568 w 10071"/>
                <a:gd name="connsiteY151" fmla="*/ 6967 h 10000"/>
                <a:gd name="connsiteX152" fmla="*/ 6475 w 10071"/>
                <a:gd name="connsiteY152" fmla="*/ 6854 h 10000"/>
                <a:gd name="connsiteX153" fmla="*/ 6384 w 10071"/>
                <a:gd name="connsiteY153" fmla="*/ 6753 h 10000"/>
                <a:gd name="connsiteX154" fmla="*/ 6446 w 10071"/>
                <a:gd name="connsiteY154" fmla="*/ 6766 h 10000"/>
                <a:gd name="connsiteX155" fmla="*/ 6507 w 10071"/>
                <a:gd name="connsiteY155" fmla="*/ 6781 h 10000"/>
                <a:gd name="connsiteX156" fmla="*/ 6568 w 10071"/>
                <a:gd name="connsiteY156" fmla="*/ 6811 h 10000"/>
                <a:gd name="connsiteX157" fmla="*/ 6628 w 10071"/>
                <a:gd name="connsiteY157" fmla="*/ 6854 h 10000"/>
                <a:gd name="connsiteX158" fmla="*/ 6694 w 10071"/>
                <a:gd name="connsiteY158" fmla="*/ 6881 h 10000"/>
                <a:gd name="connsiteX159" fmla="*/ 6754 w 10071"/>
                <a:gd name="connsiteY159" fmla="*/ 6925 h 10000"/>
                <a:gd name="connsiteX160" fmla="*/ 6808 w 10071"/>
                <a:gd name="connsiteY160" fmla="*/ 6981 h 10000"/>
                <a:gd name="connsiteX161" fmla="*/ 6864 w 10071"/>
                <a:gd name="connsiteY161" fmla="*/ 7038 h 10000"/>
                <a:gd name="connsiteX162" fmla="*/ 6895 w 10071"/>
                <a:gd name="connsiteY162" fmla="*/ 7053 h 10000"/>
                <a:gd name="connsiteX163" fmla="*/ 6923 w 10071"/>
                <a:gd name="connsiteY163" fmla="*/ 7108 h 10000"/>
                <a:gd name="connsiteX164" fmla="*/ 6955 w 10071"/>
                <a:gd name="connsiteY164" fmla="*/ 7178 h 10000"/>
                <a:gd name="connsiteX165" fmla="*/ 6976 w 10071"/>
                <a:gd name="connsiteY165" fmla="*/ 7225 h 10000"/>
                <a:gd name="connsiteX166" fmla="*/ 7007 w 10071"/>
                <a:gd name="connsiteY166" fmla="*/ 7296 h 10000"/>
                <a:gd name="connsiteX167" fmla="*/ 7037 w 10071"/>
                <a:gd name="connsiteY167" fmla="*/ 7310 h 10000"/>
                <a:gd name="connsiteX168" fmla="*/ 7068 w 10071"/>
                <a:gd name="connsiteY168" fmla="*/ 7296 h 10000"/>
                <a:gd name="connsiteX169" fmla="*/ 7110 w 10071"/>
                <a:gd name="connsiteY169" fmla="*/ 7225 h 10000"/>
                <a:gd name="connsiteX170" fmla="*/ 7057 w 10071"/>
                <a:gd name="connsiteY170" fmla="*/ 7082 h 10000"/>
                <a:gd name="connsiteX171" fmla="*/ 6994 w 10071"/>
                <a:gd name="connsiteY171" fmla="*/ 6967 h 10000"/>
                <a:gd name="connsiteX172" fmla="*/ 6923 w 10071"/>
                <a:gd name="connsiteY172" fmla="*/ 6869 h 10000"/>
                <a:gd name="connsiteX173" fmla="*/ 6857 w 10071"/>
                <a:gd name="connsiteY173" fmla="*/ 6781 h 10000"/>
                <a:gd name="connsiteX174" fmla="*/ 6774 w 10071"/>
                <a:gd name="connsiteY174" fmla="*/ 6711 h 10000"/>
                <a:gd name="connsiteX175" fmla="*/ 6702 w 10071"/>
                <a:gd name="connsiteY175" fmla="*/ 6669 h 10000"/>
                <a:gd name="connsiteX176" fmla="*/ 6617 w 10071"/>
                <a:gd name="connsiteY176" fmla="*/ 6597 h 10000"/>
                <a:gd name="connsiteX177" fmla="*/ 6541 w 10071"/>
                <a:gd name="connsiteY177" fmla="*/ 6551 h 10000"/>
                <a:gd name="connsiteX178" fmla="*/ 6493 w 10071"/>
                <a:gd name="connsiteY178" fmla="*/ 6511 h 10000"/>
                <a:gd name="connsiteX179" fmla="*/ 6440 w 10071"/>
                <a:gd name="connsiteY179" fmla="*/ 6496 h 10000"/>
                <a:gd name="connsiteX180" fmla="*/ 6392 w 10071"/>
                <a:gd name="connsiteY180" fmla="*/ 6496 h 10000"/>
                <a:gd name="connsiteX181" fmla="*/ 6353 w 10071"/>
                <a:gd name="connsiteY181" fmla="*/ 6569 h 10000"/>
                <a:gd name="connsiteX182" fmla="*/ 6353 w 10071"/>
                <a:gd name="connsiteY182" fmla="*/ 6610 h 10000"/>
                <a:gd name="connsiteX183" fmla="*/ 6360 w 10071"/>
                <a:gd name="connsiteY183" fmla="*/ 6669 h 10000"/>
                <a:gd name="connsiteX184" fmla="*/ 6366 w 10071"/>
                <a:gd name="connsiteY184" fmla="*/ 6698 h 10000"/>
                <a:gd name="connsiteX185" fmla="*/ 6384 w 10071"/>
                <a:gd name="connsiteY185" fmla="*/ 6724 h 10000"/>
                <a:gd name="connsiteX186" fmla="*/ 6333 w 10071"/>
                <a:gd name="connsiteY186" fmla="*/ 6766 h 10000"/>
                <a:gd name="connsiteX187" fmla="*/ 6265 w 10071"/>
                <a:gd name="connsiteY187" fmla="*/ 6781 h 10000"/>
                <a:gd name="connsiteX188" fmla="*/ 6221 w 10071"/>
                <a:gd name="connsiteY188" fmla="*/ 6811 h 10000"/>
                <a:gd name="connsiteX189" fmla="*/ 6216 w 10071"/>
                <a:gd name="connsiteY189" fmla="*/ 6941 h 10000"/>
                <a:gd name="connsiteX190" fmla="*/ 6278 w 10071"/>
                <a:gd name="connsiteY190" fmla="*/ 6995 h 10000"/>
                <a:gd name="connsiteX191" fmla="*/ 6339 w 10071"/>
                <a:gd name="connsiteY191" fmla="*/ 7038 h 10000"/>
                <a:gd name="connsiteX192" fmla="*/ 6398 w 10071"/>
                <a:gd name="connsiteY192" fmla="*/ 7095 h 10000"/>
                <a:gd name="connsiteX193" fmla="*/ 6465 w 10071"/>
                <a:gd name="connsiteY193" fmla="*/ 7123 h 10000"/>
                <a:gd name="connsiteX194" fmla="*/ 6519 w 10071"/>
                <a:gd name="connsiteY194" fmla="*/ 7178 h 10000"/>
                <a:gd name="connsiteX195" fmla="*/ 6587 w 10071"/>
                <a:gd name="connsiteY195" fmla="*/ 7239 h 10000"/>
                <a:gd name="connsiteX196" fmla="*/ 6641 w 10071"/>
                <a:gd name="connsiteY196" fmla="*/ 7325 h 10000"/>
                <a:gd name="connsiteX197" fmla="*/ 6694 w 10071"/>
                <a:gd name="connsiteY197" fmla="*/ 7410 h 10000"/>
                <a:gd name="connsiteX198" fmla="*/ 6648 w 10071"/>
                <a:gd name="connsiteY198" fmla="*/ 7423 h 10000"/>
                <a:gd name="connsiteX199" fmla="*/ 6593 w 10071"/>
                <a:gd name="connsiteY199" fmla="*/ 7423 h 10000"/>
                <a:gd name="connsiteX200" fmla="*/ 6547 w 10071"/>
                <a:gd name="connsiteY200" fmla="*/ 7410 h 10000"/>
                <a:gd name="connsiteX201" fmla="*/ 6493 w 10071"/>
                <a:gd name="connsiteY201" fmla="*/ 7367 h 10000"/>
                <a:gd name="connsiteX202" fmla="*/ 6440 w 10071"/>
                <a:gd name="connsiteY202" fmla="*/ 7339 h 10000"/>
                <a:gd name="connsiteX203" fmla="*/ 6384 w 10071"/>
                <a:gd name="connsiteY203" fmla="*/ 7325 h 10000"/>
                <a:gd name="connsiteX204" fmla="*/ 6339 w 10071"/>
                <a:gd name="connsiteY204" fmla="*/ 7353 h 10000"/>
                <a:gd name="connsiteX205" fmla="*/ 6286 w 10071"/>
                <a:gd name="connsiteY205" fmla="*/ 7410 h 10000"/>
                <a:gd name="connsiteX206" fmla="*/ 6306 w 10071"/>
                <a:gd name="connsiteY206" fmla="*/ 7580 h 10000"/>
                <a:gd name="connsiteX207" fmla="*/ 6353 w 10071"/>
                <a:gd name="connsiteY207" fmla="*/ 7738 h 10000"/>
                <a:gd name="connsiteX208" fmla="*/ 6405 w 10071"/>
                <a:gd name="connsiteY208" fmla="*/ 7850 h 10000"/>
                <a:gd name="connsiteX209" fmla="*/ 6475 w 10071"/>
                <a:gd name="connsiteY209" fmla="*/ 7963 h 10000"/>
                <a:gd name="connsiteX210" fmla="*/ 6541 w 10071"/>
                <a:gd name="connsiteY210" fmla="*/ 8078 h 10000"/>
                <a:gd name="connsiteX211" fmla="*/ 6611 w 10071"/>
                <a:gd name="connsiteY211" fmla="*/ 8206 h 10000"/>
                <a:gd name="connsiteX212" fmla="*/ 6662 w 10071"/>
                <a:gd name="connsiteY212" fmla="*/ 8376 h 10000"/>
                <a:gd name="connsiteX213" fmla="*/ 6707 w 10071"/>
                <a:gd name="connsiteY213" fmla="*/ 8547 h 10000"/>
                <a:gd name="connsiteX214" fmla="*/ 6587 w 10071"/>
                <a:gd name="connsiteY214" fmla="*/ 8606 h 10000"/>
                <a:gd name="connsiteX215" fmla="*/ 6452 w 10071"/>
                <a:gd name="connsiteY215" fmla="*/ 8664 h 10000"/>
                <a:gd name="connsiteX216" fmla="*/ 6333 w 10071"/>
                <a:gd name="connsiteY216" fmla="*/ 8750 h 10000"/>
                <a:gd name="connsiteX217" fmla="*/ 6210 w 10071"/>
                <a:gd name="connsiteY217" fmla="*/ 8835 h 10000"/>
                <a:gd name="connsiteX218" fmla="*/ 6087 w 10071"/>
                <a:gd name="connsiteY218" fmla="*/ 8920 h 10000"/>
                <a:gd name="connsiteX219" fmla="*/ 5958 w 10071"/>
                <a:gd name="connsiteY219" fmla="*/ 8977 h 10000"/>
                <a:gd name="connsiteX220" fmla="*/ 5830 w 10071"/>
                <a:gd name="connsiteY220" fmla="*/ 9033 h 10000"/>
                <a:gd name="connsiteX221" fmla="*/ 5707 w 10071"/>
                <a:gd name="connsiteY221" fmla="*/ 9048 h 10000"/>
                <a:gd name="connsiteX222" fmla="*/ 5731 w 10071"/>
                <a:gd name="connsiteY222" fmla="*/ 8693 h 10000"/>
                <a:gd name="connsiteX223" fmla="*/ 5743 w 10071"/>
                <a:gd name="connsiteY223" fmla="*/ 8292 h 10000"/>
                <a:gd name="connsiteX224" fmla="*/ 5731 w 10071"/>
                <a:gd name="connsiteY224" fmla="*/ 7907 h 10000"/>
                <a:gd name="connsiteX225" fmla="*/ 5707 w 10071"/>
                <a:gd name="connsiteY225" fmla="*/ 7551 h 10000"/>
                <a:gd name="connsiteX226" fmla="*/ 5669 w 10071"/>
                <a:gd name="connsiteY226" fmla="*/ 7437 h 10000"/>
                <a:gd name="connsiteX227" fmla="*/ 5637 w 10071"/>
                <a:gd name="connsiteY227" fmla="*/ 7310 h 10000"/>
                <a:gd name="connsiteX228" fmla="*/ 5599 w 10071"/>
                <a:gd name="connsiteY228" fmla="*/ 7194 h 10000"/>
                <a:gd name="connsiteX229" fmla="*/ 5538 w 10071"/>
                <a:gd name="connsiteY229" fmla="*/ 7151 h 10000"/>
                <a:gd name="connsiteX230" fmla="*/ 5475 w 10071"/>
                <a:gd name="connsiteY230" fmla="*/ 7394 h 10000"/>
                <a:gd name="connsiteX231" fmla="*/ 5438 w 10071"/>
                <a:gd name="connsiteY231" fmla="*/ 7639 h 10000"/>
                <a:gd name="connsiteX232" fmla="*/ 5395 w 10071"/>
                <a:gd name="connsiteY232" fmla="*/ 7879 h 10000"/>
                <a:gd name="connsiteX233" fmla="*/ 5326 w 10071"/>
                <a:gd name="connsiteY233" fmla="*/ 8106 h 10000"/>
                <a:gd name="connsiteX234" fmla="*/ 5063 w 10071"/>
                <a:gd name="connsiteY234" fmla="*/ 7151 h 10000"/>
                <a:gd name="connsiteX235" fmla="*/ 4983 w 10071"/>
                <a:gd name="connsiteY235" fmla="*/ 7151 h 10000"/>
                <a:gd name="connsiteX236" fmla="*/ 4983 w 10071"/>
                <a:gd name="connsiteY236" fmla="*/ 7310 h 10000"/>
                <a:gd name="connsiteX237" fmla="*/ 5039 w 10071"/>
                <a:gd name="connsiteY237" fmla="*/ 7480 h 10000"/>
                <a:gd name="connsiteX238" fmla="*/ 5085 w 10071"/>
                <a:gd name="connsiteY238" fmla="*/ 7666 h 10000"/>
                <a:gd name="connsiteX239" fmla="*/ 5121 w 10071"/>
                <a:gd name="connsiteY239" fmla="*/ 7850 h 10000"/>
                <a:gd name="connsiteX240" fmla="*/ 5161 w 10071"/>
                <a:gd name="connsiteY240" fmla="*/ 8050 h 10000"/>
                <a:gd name="connsiteX241" fmla="*/ 5195 w 10071"/>
                <a:gd name="connsiteY241" fmla="*/ 8221 h 10000"/>
                <a:gd name="connsiteX242" fmla="*/ 5230 w 10071"/>
                <a:gd name="connsiteY242" fmla="*/ 8418 h 10000"/>
                <a:gd name="connsiteX243" fmla="*/ 5252 w 10071"/>
                <a:gd name="connsiteY243" fmla="*/ 8635 h 10000"/>
                <a:gd name="connsiteX244" fmla="*/ 5276 w 10071"/>
                <a:gd name="connsiteY244" fmla="*/ 8835 h 10000"/>
                <a:gd name="connsiteX245" fmla="*/ 5335 w 10071"/>
                <a:gd name="connsiteY245" fmla="*/ 8805 h 10000"/>
                <a:gd name="connsiteX246" fmla="*/ 5390 w 10071"/>
                <a:gd name="connsiteY246" fmla="*/ 8723 h 10000"/>
                <a:gd name="connsiteX247" fmla="*/ 5431 w 10071"/>
                <a:gd name="connsiteY247" fmla="*/ 8635 h 10000"/>
                <a:gd name="connsiteX248" fmla="*/ 5469 w 10071"/>
                <a:gd name="connsiteY248" fmla="*/ 8534 h 10000"/>
                <a:gd name="connsiteX249" fmla="*/ 5494 w 10071"/>
                <a:gd name="connsiteY249" fmla="*/ 8418 h 10000"/>
                <a:gd name="connsiteX250" fmla="*/ 5527 w 10071"/>
                <a:gd name="connsiteY250" fmla="*/ 8292 h 10000"/>
                <a:gd name="connsiteX251" fmla="*/ 5548 w 10071"/>
                <a:gd name="connsiteY251" fmla="*/ 8178 h 10000"/>
                <a:gd name="connsiteX252" fmla="*/ 5573 w 10071"/>
                <a:gd name="connsiteY252" fmla="*/ 8066 h 10000"/>
                <a:gd name="connsiteX253" fmla="*/ 5599 w 10071"/>
                <a:gd name="connsiteY253" fmla="*/ 8178 h 10000"/>
                <a:gd name="connsiteX254" fmla="*/ 5587 w 10071"/>
                <a:gd name="connsiteY254" fmla="*/ 8432 h 10000"/>
                <a:gd name="connsiteX255" fmla="*/ 5555 w 10071"/>
                <a:gd name="connsiteY255" fmla="*/ 8705 h 10000"/>
                <a:gd name="connsiteX256" fmla="*/ 5527 w 10071"/>
                <a:gd name="connsiteY256" fmla="*/ 8948 h 10000"/>
                <a:gd name="connsiteX257" fmla="*/ 5475 w 10071"/>
                <a:gd name="connsiteY257" fmla="*/ 9205 h 10000"/>
                <a:gd name="connsiteX258" fmla="*/ 5431 w 10071"/>
                <a:gd name="connsiteY258" fmla="*/ 9459 h 10000"/>
                <a:gd name="connsiteX259" fmla="*/ 5384 w 10071"/>
                <a:gd name="connsiteY259" fmla="*/ 9703 h 10000"/>
                <a:gd name="connsiteX260" fmla="*/ 5625 w 10071"/>
                <a:gd name="connsiteY260" fmla="*/ 9861 h 10000"/>
                <a:gd name="connsiteX261" fmla="*/ 5644 w 10071"/>
                <a:gd name="connsiteY261" fmla="*/ 9673 h 10000"/>
                <a:gd name="connsiteX262" fmla="*/ 5669 w 10071"/>
                <a:gd name="connsiteY262" fmla="*/ 9516 h 10000"/>
                <a:gd name="connsiteX263" fmla="*/ 5809 w 10071"/>
                <a:gd name="connsiteY263" fmla="*/ 9474 h 10000"/>
                <a:gd name="connsiteX264" fmla="*/ 5958 w 10071"/>
                <a:gd name="connsiteY264" fmla="*/ 9389 h 10000"/>
                <a:gd name="connsiteX265" fmla="*/ 6104 w 10071"/>
                <a:gd name="connsiteY265" fmla="*/ 9304 h 10000"/>
                <a:gd name="connsiteX266" fmla="*/ 6252 w 10071"/>
                <a:gd name="connsiteY266" fmla="*/ 9233 h 10000"/>
                <a:gd name="connsiteX267" fmla="*/ 6398 w 10071"/>
                <a:gd name="connsiteY267" fmla="*/ 9148 h 10000"/>
                <a:gd name="connsiteX268" fmla="*/ 6541 w 10071"/>
                <a:gd name="connsiteY268" fmla="*/ 9063 h 10000"/>
                <a:gd name="connsiteX269" fmla="*/ 6688 w 10071"/>
                <a:gd name="connsiteY269" fmla="*/ 8977 h 10000"/>
                <a:gd name="connsiteX270" fmla="*/ 6832 w 10071"/>
                <a:gd name="connsiteY270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9979 w 10071"/>
                <a:gd name="connsiteY18" fmla="*/ 1753 h 10000"/>
                <a:gd name="connsiteX19" fmla="*/ 10000 w 10071"/>
                <a:gd name="connsiteY19" fmla="*/ 1397 h 10000"/>
                <a:gd name="connsiteX20" fmla="*/ 10000 w 10071"/>
                <a:gd name="connsiteY20" fmla="*/ 1042 h 10000"/>
                <a:gd name="connsiteX21" fmla="*/ 9988 w 10071"/>
                <a:gd name="connsiteY21" fmla="*/ 685 h 10000"/>
                <a:gd name="connsiteX22" fmla="*/ 9947 w 10071"/>
                <a:gd name="connsiteY22" fmla="*/ 330 h 10000"/>
                <a:gd name="connsiteX23" fmla="*/ 9884 w 10071"/>
                <a:gd name="connsiteY23" fmla="*/ 0 h 10000"/>
                <a:gd name="connsiteX24" fmla="*/ 9312 w 10071"/>
                <a:gd name="connsiteY24" fmla="*/ 1925 h 10000"/>
                <a:gd name="connsiteX25" fmla="*/ 9154 w 10071"/>
                <a:gd name="connsiteY25" fmla="*/ 1955 h 10000"/>
                <a:gd name="connsiteX26" fmla="*/ 9009 w 10071"/>
                <a:gd name="connsiteY26" fmla="*/ 2025 h 10000"/>
                <a:gd name="connsiteX27" fmla="*/ 8863 w 10071"/>
                <a:gd name="connsiteY27" fmla="*/ 2112 h 10000"/>
                <a:gd name="connsiteX28" fmla="*/ 8723 w 10071"/>
                <a:gd name="connsiteY28" fmla="*/ 2195 h 10000"/>
                <a:gd name="connsiteX29" fmla="*/ 8585 w 10071"/>
                <a:gd name="connsiteY29" fmla="*/ 2337 h 10000"/>
                <a:gd name="connsiteX30" fmla="*/ 7191 w 10071"/>
                <a:gd name="connsiteY30" fmla="*/ 6569 h 10000"/>
                <a:gd name="connsiteX31" fmla="*/ 7052 w 10071"/>
                <a:gd name="connsiteY31" fmla="*/ 6439 h 10000"/>
                <a:gd name="connsiteX32" fmla="*/ 6934 w 10071"/>
                <a:gd name="connsiteY32" fmla="*/ 6371 h 10000"/>
                <a:gd name="connsiteX33" fmla="*/ 6832 w 10071"/>
                <a:gd name="connsiteY33" fmla="*/ 6284 h 10000"/>
                <a:gd name="connsiteX34" fmla="*/ 6720 w 10071"/>
                <a:gd name="connsiteY34" fmla="*/ 6185 h 10000"/>
                <a:gd name="connsiteX35" fmla="*/ 6623 w 10071"/>
                <a:gd name="connsiteY35" fmla="*/ 6100 h 10000"/>
                <a:gd name="connsiteX36" fmla="*/ 6554 w 10071"/>
                <a:gd name="connsiteY36" fmla="*/ 6000 h 10000"/>
                <a:gd name="connsiteX37" fmla="*/ 6519 w 10071"/>
                <a:gd name="connsiteY37" fmla="*/ 5886 h 10000"/>
                <a:gd name="connsiteX38" fmla="*/ 6384 w 10071"/>
                <a:gd name="connsiteY38" fmla="*/ 5928 h 10000"/>
                <a:gd name="connsiteX39" fmla="*/ 6167 w 10071"/>
                <a:gd name="connsiteY39" fmla="*/ 6013 h 10000"/>
                <a:gd name="connsiteX40" fmla="*/ 5892 w 10071"/>
                <a:gd name="connsiteY40" fmla="*/ 6100 h 10000"/>
                <a:gd name="connsiteX41" fmla="*/ 5566 w 10071"/>
                <a:gd name="connsiteY41" fmla="*/ 6226 h 10000"/>
                <a:gd name="connsiteX42" fmla="*/ 5189 w 10071"/>
                <a:gd name="connsiteY42" fmla="*/ 6355 h 10000"/>
                <a:gd name="connsiteX43" fmla="*/ 4786 w 10071"/>
                <a:gd name="connsiteY43" fmla="*/ 6483 h 10000"/>
                <a:gd name="connsiteX44" fmla="*/ 4373 w 10071"/>
                <a:gd name="connsiteY44" fmla="*/ 6637 h 10000"/>
                <a:gd name="connsiteX45" fmla="*/ 3950 w 10071"/>
                <a:gd name="connsiteY45" fmla="*/ 6781 h 10000"/>
                <a:gd name="connsiteX46" fmla="*/ 3533 w 10071"/>
                <a:gd name="connsiteY46" fmla="*/ 6925 h 10000"/>
                <a:gd name="connsiteX47" fmla="*/ 3145 w 10071"/>
                <a:gd name="connsiteY47" fmla="*/ 7082 h 10000"/>
                <a:gd name="connsiteX48" fmla="*/ 2776 w 10071"/>
                <a:gd name="connsiteY48" fmla="*/ 7208 h 10000"/>
                <a:gd name="connsiteX49" fmla="*/ 2441 w 10071"/>
                <a:gd name="connsiteY49" fmla="*/ 7325 h 10000"/>
                <a:gd name="connsiteX50" fmla="*/ 2168 w 10071"/>
                <a:gd name="connsiteY50" fmla="*/ 7423 h 10000"/>
                <a:gd name="connsiteX51" fmla="*/ 1957 w 10071"/>
                <a:gd name="connsiteY51" fmla="*/ 7480 h 10000"/>
                <a:gd name="connsiteX52" fmla="*/ 1817 w 10071"/>
                <a:gd name="connsiteY52" fmla="*/ 7538 h 10000"/>
                <a:gd name="connsiteX53" fmla="*/ 1774 w 10071"/>
                <a:gd name="connsiteY53" fmla="*/ 7551 h 10000"/>
                <a:gd name="connsiteX54" fmla="*/ 1664 w 10071"/>
                <a:gd name="connsiteY54" fmla="*/ 7480 h 10000"/>
                <a:gd name="connsiteX55" fmla="*/ 1557 w 10071"/>
                <a:gd name="connsiteY55" fmla="*/ 7410 h 10000"/>
                <a:gd name="connsiteX56" fmla="*/ 1462 w 10071"/>
                <a:gd name="connsiteY56" fmla="*/ 7339 h 10000"/>
                <a:gd name="connsiteX57" fmla="*/ 1352 w 10071"/>
                <a:gd name="connsiteY57" fmla="*/ 7254 h 10000"/>
                <a:gd name="connsiteX58" fmla="*/ 1244 w 10071"/>
                <a:gd name="connsiteY58" fmla="*/ 7178 h 10000"/>
                <a:gd name="connsiteX59" fmla="*/ 1134 w 10071"/>
                <a:gd name="connsiteY59" fmla="*/ 7095 h 10000"/>
                <a:gd name="connsiteX60" fmla="*/ 1035 w 10071"/>
                <a:gd name="connsiteY60" fmla="*/ 7024 h 10000"/>
                <a:gd name="connsiteX61" fmla="*/ 932 w 10071"/>
                <a:gd name="connsiteY61" fmla="*/ 6941 h 10000"/>
                <a:gd name="connsiteX62" fmla="*/ 824 w 10071"/>
                <a:gd name="connsiteY62" fmla="*/ 6869 h 10000"/>
                <a:gd name="connsiteX63" fmla="*/ 713 w 10071"/>
                <a:gd name="connsiteY63" fmla="*/ 6798 h 10000"/>
                <a:gd name="connsiteX64" fmla="*/ 614 w 10071"/>
                <a:gd name="connsiteY64" fmla="*/ 6711 h 10000"/>
                <a:gd name="connsiteX65" fmla="*/ 503 w 10071"/>
                <a:gd name="connsiteY65" fmla="*/ 6653 h 10000"/>
                <a:gd name="connsiteX66" fmla="*/ 396 w 10071"/>
                <a:gd name="connsiteY66" fmla="*/ 6582 h 10000"/>
                <a:gd name="connsiteX67" fmla="*/ 289 w 10071"/>
                <a:gd name="connsiteY67" fmla="*/ 6511 h 10000"/>
                <a:gd name="connsiteX68" fmla="*/ 178 w 10071"/>
                <a:gd name="connsiteY68" fmla="*/ 6455 h 10000"/>
                <a:gd name="connsiteX69" fmla="*/ 72 w 10071"/>
                <a:gd name="connsiteY69" fmla="*/ 6385 h 10000"/>
                <a:gd name="connsiteX70" fmla="*/ 0 w 10071"/>
                <a:gd name="connsiteY70" fmla="*/ 6551 h 10000"/>
                <a:gd name="connsiteX71" fmla="*/ 16 w 10071"/>
                <a:gd name="connsiteY71" fmla="*/ 6582 h 10000"/>
                <a:gd name="connsiteX72" fmla="*/ 62 w 10071"/>
                <a:gd name="connsiteY72" fmla="*/ 6637 h 10000"/>
                <a:gd name="connsiteX73" fmla="*/ 139 w 10071"/>
                <a:gd name="connsiteY73" fmla="*/ 6698 h 10000"/>
                <a:gd name="connsiteX74" fmla="*/ 233 w 10071"/>
                <a:gd name="connsiteY74" fmla="*/ 6781 h 10000"/>
                <a:gd name="connsiteX75" fmla="*/ 349 w 10071"/>
                <a:gd name="connsiteY75" fmla="*/ 6869 h 10000"/>
                <a:gd name="connsiteX76" fmla="*/ 478 w 10071"/>
                <a:gd name="connsiteY76" fmla="*/ 6967 h 10000"/>
                <a:gd name="connsiteX77" fmla="*/ 599 w 10071"/>
                <a:gd name="connsiteY77" fmla="*/ 7082 h 10000"/>
                <a:gd name="connsiteX78" fmla="*/ 733 w 10071"/>
                <a:gd name="connsiteY78" fmla="*/ 7178 h 10000"/>
                <a:gd name="connsiteX79" fmla="*/ 869 w 10071"/>
                <a:gd name="connsiteY79" fmla="*/ 7296 h 10000"/>
                <a:gd name="connsiteX80" fmla="*/ 992 w 10071"/>
                <a:gd name="connsiteY80" fmla="*/ 7394 h 10000"/>
                <a:gd name="connsiteX81" fmla="*/ 1122 w 10071"/>
                <a:gd name="connsiteY81" fmla="*/ 7480 h 10000"/>
                <a:gd name="connsiteX82" fmla="*/ 1230 w 10071"/>
                <a:gd name="connsiteY82" fmla="*/ 7566 h 10000"/>
                <a:gd name="connsiteX83" fmla="*/ 1316 w 10071"/>
                <a:gd name="connsiteY83" fmla="*/ 7653 h 10000"/>
                <a:gd name="connsiteX84" fmla="*/ 1388 w 10071"/>
                <a:gd name="connsiteY84" fmla="*/ 7694 h 10000"/>
                <a:gd name="connsiteX85" fmla="*/ 1441 w 10071"/>
                <a:gd name="connsiteY85" fmla="*/ 7738 h 10000"/>
                <a:gd name="connsiteX86" fmla="*/ 1455 w 10071"/>
                <a:gd name="connsiteY86" fmla="*/ 7753 h 10000"/>
                <a:gd name="connsiteX87" fmla="*/ 1446 w 10071"/>
                <a:gd name="connsiteY87" fmla="*/ 7753 h 10000"/>
                <a:gd name="connsiteX88" fmla="*/ 1418 w 10071"/>
                <a:gd name="connsiteY88" fmla="*/ 7766 h 10000"/>
                <a:gd name="connsiteX89" fmla="*/ 1388 w 10071"/>
                <a:gd name="connsiteY89" fmla="*/ 7795 h 10000"/>
                <a:gd name="connsiteX90" fmla="*/ 1352 w 10071"/>
                <a:gd name="connsiteY90" fmla="*/ 7836 h 10000"/>
                <a:gd name="connsiteX91" fmla="*/ 1304 w 10071"/>
                <a:gd name="connsiteY91" fmla="*/ 7865 h 10000"/>
                <a:gd name="connsiteX92" fmla="*/ 1262 w 10071"/>
                <a:gd name="connsiteY92" fmla="*/ 7907 h 10000"/>
                <a:gd name="connsiteX93" fmla="*/ 1230 w 10071"/>
                <a:gd name="connsiteY93" fmla="*/ 7950 h 10000"/>
                <a:gd name="connsiteX94" fmla="*/ 1196 w 10071"/>
                <a:gd name="connsiteY94" fmla="*/ 7993 h 10000"/>
                <a:gd name="connsiteX95" fmla="*/ 3282 w 10071"/>
                <a:gd name="connsiteY95" fmla="*/ 9944 h 10000"/>
                <a:gd name="connsiteX96" fmla="*/ 3327 w 10071"/>
                <a:gd name="connsiteY96" fmla="*/ 9987 h 10000"/>
                <a:gd name="connsiteX97" fmla="*/ 3358 w 10071"/>
                <a:gd name="connsiteY97" fmla="*/ 10000 h 10000"/>
                <a:gd name="connsiteX98" fmla="*/ 3395 w 10071"/>
                <a:gd name="connsiteY98" fmla="*/ 10000 h 10000"/>
                <a:gd name="connsiteX99" fmla="*/ 3437 w 10071"/>
                <a:gd name="connsiteY99" fmla="*/ 9928 h 10000"/>
                <a:gd name="connsiteX100" fmla="*/ 1645 w 10071"/>
                <a:gd name="connsiteY100" fmla="*/ 8106 h 10000"/>
                <a:gd name="connsiteX101" fmla="*/ 1767 w 10071"/>
                <a:gd name="connsiteY101" fmla="*/ 8050 h 10000"/>
                <a:gd name="connsiteX102" fmla="*/ 1974 w 10071"/>
                <a:gd name="connsiteY102" fmla="*/ 7963 h 10000"/>
                <a:gd name="connsiteX103" fmla="*/ 2247 w 10071"/>
                <a:gd name="connsiteY103" fmla="*/ 7836 h 10000"/>
                <a:gd name="connsiteX104" fmla="*/ 2576 w 10071"/>
                <a:gd name="connsiteY104" fmla="*/ 7694 h 10000"/>
                <a:gd name="connsiteX105" fmla="*/ 2949 w 10071"/>
                <a:gd name="connsiteY105" fmla="*/ 7551 h 10000"/>
                <a:gd name="connsiteX106" fmla="*/ 3358 w 10071"/>
                <a:gd name="connsiteY106" fmla="*/ 7394 h 10000"/>
                <a:gd name="connsiteX107" fmla="*/ 3792 w 10071"/>
                <a:gd name="connsiteY107" fmla="*/ 7208 h 10000"/>
                <a:gd name="connsiteX108" fmla="*/ 4219 w 10071"/>
                <a:gd name="connsiteY108" fmla="*/ 7038 h 10000"/>
                <a:gd name="connsiteX109" fmla="*/ 4654 w 10071"/>
                <a:gd name="connsiteY109" fmla="*/ 6881 h 10000"/>
                <a:gd name="connsiteX110" fmla="*/ 5063 w 10071"/>
                <a:gd name="connsiteY110" fmla="*/ 6711 h 10000"/>
                <a:gd name="connsiteX111" fmla="*/ 5445 w 10071"/>
                <a:gd name="connsiteY111" fmla="*/ 6569 h 10000"/>
                <a:gd name="connsiteX112" fmla="*/ 5785 w 10071"/>
                <a:gd name="connsiteY112" fmla="*/ 6426 h 10000"/>
                <a:gd name="connsiteX113" fmla="*/ 6080 w 10071"/>
                <a:gd name="connsiteY113" fmla="*/ 6326 h 10000"/>
                <a:gd name="connsiteX114" fmla="*/ 6294 w 10071"/>
                <a:gd name="connsiteY114" fmla="*/ 6226 h 10000"/>
                <a:gd name="connsiteX115" fmla="*/ 6440 w 10071"/>
                <a:gd name="connsiteY115" fmla="*/ 6170 h 10000"/>
                <a:gd name="connsiteX116" fmla="*/ 6486 w 10071"/>
                <a:gd name="connsiteY116" fmla="*/ 6158 h 10000"/>
                <a:gd name="connsiteX117" fmla="*/ 6568 w 10071"/>
                <a:gd name="connsiteY117" fmla="*/ 6255 h 10000"/>
                <a:gd name="connsiteX118" fmla="*/ 6653 w 10071"/>
                <a:gd name="connsiteY118" fmla="*/ 6355 h 10000"/>
                <a:gd name="connsiteX119" fmla="*/ 6746 w 10071"/>
                <a:gd name="connsiteY119" fmla="*/ 6455 h 10000"/>
                <a:gd name="connsiteX120" fmla="*/ 6843 w 10071"/>
                <a:gd name="connsiteY120" fmla="*/ 6569 h 10000"/>
                <a:gd name="connsiteX121" fmla="*/ 6923 w 10071"/>
                <a:gd name="connsiteY121" fmla="*/ 6683 h 10000"/>
                <a:gd name="connsiteX122" fmla="*/ 7007 w 10071"/>
                <a:gd name="connsiteY122" fmla="*/ 6798 h 10000"/>
                <a:gd name="connsiteX123" fmla="*/ 7088 w 10071"/>
                <a:gd name="connsiteY123" fmla="*/ 6910 h 10000"/>
                <a:gd name="connsiteX124" fmla="*/ 7172 w 10071"/>
                <a:gd name="connsiteY124" fmla="*/ 7038 h 10000"/>
                <a:gd name="connsiteX125" fmla="*/ 7167 w 10071"/>
                <a:gd name="connsiteY125" fmla="*/ 7464 h 10000"/>
                <a:gd name="connsiteX126" fmla="*/ 7130 w 10071"/>
                <a:gd name="connsiteY126" fmla="*/ 7865 h 10000"/>
                <a:gd name="connsiteX127" fmla="*/ 7088 w 10071"/>
                <a:gd name="connsiteY127" fmla="*/ 8279 h 10000"/>
                <a:gd name="connsiteX128" fmla="*/ 7052 w 10071"/>
                <a:gd name="connsiteY128" fmla="*/ 8649 h 10000"/>
                <a:gd name="connsiteX129" fmla="*/ 6994 w 10071"/>
                <a:gd name="connsiteY129" fmla="*/ 8519 h 10000"/>
                <a:gd name="connsiteX130" fmla="*/ 6934 w 10071"/>
                <a:gd name="connsiteY130" fmla="*/ 8391 h 10000"/>
                <a:gd name="connsiteX131" fmla="*/ 6881 w 10071"/>
                <a:gd name="connsiteY131" fmla="*/ 8263 h 10000"/>
                <a:gd name="connsiteX132" fmla="*/ 6832 w 10071"/>
                <a:gd name="connsiteY132" fmla="*/ 8146 h 10000"/>
                <a:gd name="connsiteX133" fmla="*/ 6774 w 10071"/>
                <a:gd name="connsiteY133" fmla="*/ 8020 h 10000"/>
                <a:gd name="connsiteX134" fmla="*/ 6720 w 10071"/>
                <a:gd name="connsiteY134" fmla="*/ 7907 h 10000"/>
                <a:gd name="connsiteX135" fmla="*/ 6662 w 10071"/>
                <a:gd name="connsiteY135" fmla="*/ 7795 h 10000"/>
                <a:gd name="connsiteX136" fmla="*/ 6593 w 10071"/>
                <a:gd name="connsiteY136" fmla="*/ 7694 h 10000"/>
                <a:gd name="connsiteX137" fmla="*/ 6648 w 10071"/>
                <a:gd name="connsiteY137" fmla="*/ 7694 h 10000"/>
                <a:gd name="connsiteX138" fmla="*/ 6702 w 10071"/>
                <a:gd name="connsiteY138" fmla="*/ 7738 h 10000"/>
                <a:gd name="connsiteX139" fmla="*/ 6754 w 10071"/>
                <a:gd name="connsiteY139" fmla="*/ 7808 h 10000"/>
                <a:gd name="connsiteX140" fmla="*/ 6801 w 10071"/>
                <a:gd name="connsiteY140" fmla="*/ 7895 h 10000"/>
                <a:gd name="connsiteX141" fmla="*/ 6857 w 10071"/>
                <a:gd name="connsiteY141" fmla="*/ 7980 h 10000"/>
                <a:gd name="connsiteX142" fmla="*/ 6909 w 10071"/>
                <a:gd name="connsiteY142" fmla="*/ 8007 h 10000"/>
                <a:gd name="connsiteX143" fmla="*/ 6961 w 10071"/>
                <a:gd name="connsiteY143" fmla="*/ 8007 h 10000"/>
                <a:gd name="connsiteX144" fmla="*/ 7021 w 10071"/>
                <a:gd name="connsiteY144" fmla="*/ 7950 h 10000"/>
                <a:gd name="connsiteX145" fmla="*/ 6970 w 10071"/>
                <a:gd name="connsiteY145" fmla="*/ 7753 h 10000"/>
                <a:gd name="connsiteX146" fmla="*/ 6903 w 10071"/>
                <a:gd name="connsiteY146" fmla="*/ 7566 h 10000"/>
                <a:gd name="connsiteX147" fmla="*/ 6832 w 10071"/>
                <a:gd name="connsiteY147" fmla="*/ 7410 h 10000"/>
                <a:gd name="connsiteX148" fmla="*/ 6746 w 10071"/>
                <a:gd name="connsiteY148" fmla="*/ 7239 h 10000"/>
                <a:gd name="connsiteX149" fmla="*/ 6662 w 10071"/>
                <a:gd name="connsiteY149" fmla="*/ 7095 h 10000"/>
                <a:gd name="connsiteX150" fmla="*/ 6568 w 10071"/>
                <a:gd name="connsiteY150" fmla="*/ 6967 h 10000"/>
                <a:gd name="connsiteX151" fmla="*/ 6475 w 10071"/>
                <a:gd name="connsiteY151" fmla="*/ 6854 h 10000"/>
                <a:gd name="connsiteX152" fmla="*/ 6384 w 10071"/>
                <a:gd name="connsiteY152" fmla="*/ 6753 h 10000"/>
                <a:gd name="connsiteX153" fmla="*/ 6446 w 10071"/>
                <a:gd name="connsiteY153" fmla="*/ 6766 h 10000"/>
                <a:gd name="connsiteX154" fmla="*/ 6507 w 10071"/>
                <a:gd name="connsiteY154" fmla="*/ 6781 h 10000"/>
                <a:gd name="connsiteX155" fmla="*/ 6568 w 10071"/>
                <a:gd name="connsiteY155" fmla="*/ 6811 h 10000"/>
                <a:gd name="connsiteX156" fmla="*/ 6628 w 10071"/>
                <a:gd name="connsiteY156" fmla="*/ 6854 h 10000"/>
                <a:gd name="connsiteX157" fmla="*/ 6694 w 10071"/>
                <a:gd name="connsiteY157" fmla="*/ 6881 h 10000"/>
                <a:gd name="connsiteX158" fmla="*/ 6754 w 10071"/>
                <a:gd name="connsiteY158" fmla="*/ 6925 h 10000"/>
                <a:gd name="connsiteX159" fmla="*/ 6808 w 10071"/>
                <a:gd name="connsiteY159" fmla="*/ 6981 h 10000"/>
                <a:gd name="connsiteX160" fmla="*/ 6864 w 10071"/>
                <a:gd name="connsiteY160" fmla="*/ 7038 h 10000"/>
                <a:gd name="connsiteX161" fmla="*/ 6895 w 10071"/>
                <a:gd name="connsiteY161" fmla="*/ 7053 h 10000"/>
                <a:gd name="connsiteX162" fmla="*/ 6923 w 10071"/>
                <a:gd name="connsiteY162" fmla="*/ 7108 h 10000"/>
                <a:gd name="connsiteX163" fmla="*/ 6955 w 10071"/>
                <a:gd name="connsiteY163" fmla="*/ 7178 h 10000"/>
                <a:gd name="connsiteX164" fmla="*/ 6976 w 10071"/>
                <a:gd name="connsiteY164" fmla="*/ 7225 h 10000"/>
                <a:gd name="connsiteX165" fmla="*/ 7007 w 10071"/>
                <a:gd name="connsiteY165" fmla="*/ 7296 h 10000"/>
                <a:gd name="connsiteX166" fmla="*/ 7037 w 10071"/>
                <a:gd name="connsiteY166" fmla="*/ 7310 h 10000"/>
                <a:gd name="connsiteX167" fmla="*/ 7068 w 10071"/>
                <a:gd name="connsiteY167" fmla="*/ 7296 h 10000"/>
                <a:gd name="connsiteX168" fmla="*/ 7110 w 10071"/>
                <a:gd name="connsiteY168" fmla="*/ 7225 h 10000"/>
                <a:gd name="connsiteX169" fmla="*/ 7057 w 10071"/>
                <a:gd name="connsiteY169" fmla="*/ 7082 h 10000"/>
                <a:gd name="connsiteX170" fmla="*/ 6994 w 10071"/>
                <a:gd name="connsiteY170" fmla="*/ 6967 h 10000"/>
                <a:gd name="connsiteX171" fmla="*/ 6923 w 10071"/>
                <a:gd name="connsiteY171" fmla="*/ 6869 h 10000"/>
                <a:gd name="connsiteX172" fmla="*/ 6857 w 10071"/>
                <a:gd name="connsiteY172" fmla="*/ 6781 h 10000"/>
                <a:gd name="connsiteX173" fmla="*/ 6774 w 10071"/>
                <a:gd name="connsiteY173" fmla="*/ 6711 h 10000"/>
                <a:gd name="connsiteX174" fmla="*/ 6702 w 10071"/>
                <a:gd name="connsiteY174" fmla="*/ 6669 h 10000"/>
                <a:gd name="connsiteX175" fmla="*/ 6617 w 10071"/>
                <a:gd name="connsiteY175" fmla="*/ 6597 h 10000"/>
                <a:gd name="connsiteX176" fmla="*/ 6541 w 10071"/>
                <a:gd name="connsiteY176" fmla="*/ 6551 h 10000"/>
                <a:gd name="connsiteX177" fmla="*/ 6493 w 10071"/>
                <a:gd name="connsiteY177" fmla="*/ 6511 h 10000"/>
                <a:gd name="connsiteX178" fmla="*/ 6440 w 10071"/>
                <a:gd name="connsiteY178" fmla="*/ 6496 h 10000"/>
                <a:gd name="connsiteX179" fmla="*/ 6392 w 10071"/>
                <a:gd name="connsiteY179" fmla="*/ 6496 h 10000"/>
                <a:gd name="connsiteX180" fmla="*/ 6353 w 10071"/>
                <a:gd name="connsiteY180" fmla="*/ 6569 h 10000"/>
                <a:gd name="connsiteX181" fmla="*/ 6353 w 10071"/>
                <a:gd name="connsiteY181" fmla="*/ 6610 h 10000"/>
                <a:gd name="connsiteX182" fmla="*/ 6360 w 10071"/>
                <a:gd name="connsiteY182" fmla="*/ 6669 h 10000"/>
                <a:gd name="connsiteX183" fmla="*/ 6366 w 10071"/>
                <a:gd name="connsiteY183" fmla="*/ 6698 h 10000"/>
                <a:gd name="connsiteX184" fmla="*/ 6384 w 10071"/>
                <a:gd name="connsiteY184" fmla="*/ 6724 h 10000"/>
                <a:gd name="connsiteX185" fmla="*/ 6333 w 10071"/>
                <a:gd name="connsiteY185" fmla="*/ 6766 h 10000"/>
                <a:gd name="connsiteX186" fmla="*/ 6265 w 10071"/>
                <a:gd name="connsiteY186" fmla="*/ 6781 h 10000"/>
                <a:gd name="connsiteX187" fmla="*/ 6221 w 10071"/>
                <a:gd name="connsiteY187" fmla="*/ 6811 h 10000"/>
                <a:gd name="connsiteX188" fmla="*/ 6216 w 10071"/>
                <a:gd name="connsiteY188" fmla="*/ 6941 h 10000"/>
                <a:gd name="connsiteX189" fmla="*/ 6278 w 10071"/>
                <a:gd name="connsiteY189" fmla="*/ 6995 h 10000"/>
                <a:gd name="connsiteX190" fmla="*/ 6339 w 10071"/>
                <a:gd name="connsiteY190" fmla="*/ 7038 h 10000"/>
                <a:gd name="connsiteX191" fmla="*/ 6398 w 10071"/>
                <a:gd name="connsiteY191" fmla="*/ 7095 h 10000"/>
                <a:gd name="connsiteX192" fmla="*/ 6465 w 10071"/>
                <a:gd name="connsiteY192" fmla="*/ 7123 h 10000"/>
                <a:gd name="connsiteX193" fmla="*/ 6519 w 10071"/>
                <a:gd name="connsiteY193" fmla="*/ 7178 h 10000"/>
                <a:gd name="connsiteX194" fmla="*/ 6587 w 10071"/>
                <a:gd name="connsiteY194" fmla="*/ 7239 h 10000"/>
                <a:gd name="connsiteX195" fmla="*/ 6641 w 10071"/>
                <a:gd name="connsiteY195" fmla="*/ 7325 h 10000"/>
                <a:gd name="connsiteX196" fmla="*/ 6694 w 10071"/>
                <a:gd name="connsiteY196" fmla="*/ 7410 h 10000"/>
                <a:gd name="connsiteX197" fmla="*/ 6648 w 10071"/>
                <a:gd name="connsiteY197" fmla="*/ 7423 h 10000"/>
                <a:gd name="connsiteX198" fmla="*/ 6593 w 10071"/>
                <a:gd name="connsiteY198" fmla="*/ 7423 h 10000"/>
                <a:gd name="connsiteX199" fmla="*/ 6547 w 10071"/>
                <a:gd name="connsiteY199" fmla="*/ 7410 h 10000"/>
                <a:gd name="connsiteX200" fmla="*/ 6493 w 10071"/>
                <a:gd name="connsiteY200" fmla="*/ 7367 h 10000"/>
                <a:gd name="connsiteX201" fmla="*/ 6440 w 10071"/>
                <a:gd name="connsiteY201" fmla="*/ 7339 h 10000"/>
                <a:gd name="connsiteX202" fmla="*/ 6384 w 10071"/>
                <a:gd name="connsiteY202" fmla="*/ 7325 h 10000"/>
                <a:gd name="connsiteX203" fmla="*/ 6339 w 10071"/>
                <a:gd name="connsiteY203" fmla="*/ 7353 h 10000"/>
                <a:gd name="connsiteX204" fmla="*/ 6286 w 10071"/>
                <a:gd name="connsiteY204" fmla="*/ 7410 h 10000"/>
                <a:gd name="connsiteX205" fmla="*/ 6306 w 10071"/>
                <a:gd name="connsiteY205" fmla="*/ 7580 h 10000"/>
                <a:gd name="connsiteX206" fmla="*/ 6353 w 10071"/>
                <a:gd name="connsiteY206" fmla="*/ 7738 h 10000"/>
                <a:gd name="connsiteX207" fmla="*/ 6405 w 10071"/>
                <a:gd name="connsiteY207" fmla="*/ 7850 h 10000"/>
                <a:gd name="connsiteX208" fmla="*/ 6475 w 10071"/>
                <a:gd name="connsiteY208" fmla="*/ 7963 h 10000"/>
                <a:gd name="connsiteX209" fmla="*/ 6541 w 10071"/>
                <a:gd name="connsiteY209" fmla="*/ 8078 h 10000"/>
                <a:gd name="connsiteX210" fmla="*/ 6611 w 10071"/>
                <a:gd name="connsiteY210" fmla="*/ 8206 h 10000"/>
                <a:gd name="connsiteX211" fmla="*/ 6662 w 10071"/>
                <a:gd name="connsiteY211" fmla="*/ 8376 h 10000"/>
                <a:gd name="connsiteX212" fmla="*/ 6707 w 10071"/>
                <a:gd name="connsiteY212" fmla="*/ 8547 h 10000"/>
                <a:gd name="connsiteX213" fmla="*/ 6587 w 10071"/>
                <a:gd name="connsiteY213" fmla="*/ 8606 h 10000"/>
                <a:gd name="connsiteX214" fmla="*/ 6452 w 10071"/>
                <a:gd name="connsiteY214" fmla="*/ 8664 h 10000"/>
                <a:gd name="connsiteX215" fmla="*/ 6333 w 10071"/>
                <a:gd name="connsiteY215" fmla="*/ 8750 h 10000"/>
                <a:gd name="connsiteX216" fmla="*/ 6210 w 10071"/>
                <a:gd name="connsiteY216" fmla="*/ 8835 h 10000"/>
                <a:gd name="connsiteX217" fmla="*/ 6087 w 10071"/>
                <a:gd name="connsiteY217" fmla="*/ 8920 h 10000"/>
                <a:gd name="connsiteX218" fmla="*/ 5958 w 10071"/>
                <a:gd name="connsiteY218" fmla="*/ 8977 h 10000"/>
                <a:gd name="connsiteX219" fmla="*/ 5830 w 10071"/>
                <a:gd name="connsiteY219" fmla="*/ 9033 h 10000"/>
                <a:gd name="connsiteX220" fmla="*/ 5707 w 10071"/>
                <a:gd name="connsiteY220" fmla="*/ 9048 h 10000"/>
                <a:gd name="connsiteX221" fmla="*/ 5731 w 10071"/>
                <a:gd name="connsiteY221" fmla="*/ 8693 h 10000"/>
                <a:gd name="connsiteX222" fmla="*/ 5743 w 10071"/>
                <a:gd name="connsiteY222" fmla="*/ 8292 h 10000"/>
                <a:gd name="connsiteX223" fmla="*/ 5731 w 10071"/>
                <a:gd name="connsiteY223" fmla="*/ 7907 h 10000"/>
                <a:gd name="connsiteX224" fmla="*/ 5707 w 10071"/>
                <a:gd name="connsiteY224" fmla="*/ 7551 h 10000"/>
                <a:gd name="connsiteX225" fmla="*/ 5669 w 10071"/>
                <a:gd name="connsiteY225" fmla="*/ 7437 h 10000"/>
                <a:gd name="connsiteX226" fmla="*/ 5637 w 10071"/>
                <a:gd name="connsiteY226" fmla="*/ 7310 h 10000"/>
                <a:gd name="connsiteX227" fmla="*/ 5599 w 10071"/>
                <a:gd name="connsiteY227" fmla="*/ 7194 h 10000"/>
                <a:gd name="connsiteX228" fmla="*/ 5538 w 10071"/>
                <a:gd name="connsiteY228" fmla="*/ 7151 h 10000"/>
                <a:gd name="connsiteX229" fmla="*/ 5475 w 10071"/>
                <a:gd name="connsiteY229" fmla="*/ 7394 h 10000"/>
                <a:gd name="connsiteX230" fmla="*/ 5438 w 10071"/>
                <a:gd name="connsiteY230" fmla="*/ 7639 h 10000"/>
                <a:gd name="connsiteX231" fmla="*/ 5395 w 10071"/>
                <a:gd name="connsiteY231" fmla="*/ 7879 h 10000"/>
                <a:gd name="connsiteX232" fmla="*/ 5326 w 10071"/>
                <a:gd name="connsiteY232" fmla="*/ 8106 h 10000"/>
                <a:gd name="connsiteX233" fmla="*/ 5063 w 10071"/>
                <a:gd name="connsiteY233" fmla="*/ 7151 h 10000"/>
                <a:gd name="connsiteX234" fmla="*/ 4983 w 10071"/>
                <a:gd name="connsiteY234" fmla="*/ 7151 h 10000"/>
                <a:gd name="connsiteX235" fmla="*/ 4983 w 10071"/>
                <a:gd name="connsiteY235" fmla="*/ 7310 h 10000"/>
                <a:gd name="connsiteX236" fmla="*/ 5039 w 10071"/>
                <a:gd name="connsiteY236" fmla="*/ 7480 h 10000"/>
                <a:gd name="connsiteX237" fmla="*/ 5085 w 10071"/>
                <a:gd name="connsiteY237" fmla="*/ 7666 h 10000"/>
                <a:gd name="connsiteX238" fmla="*/ 5121 w 10071"/>
                <a:gd name="connsiteY238" fmla="*/ 7850 h 10000"/>
                <a:gd name="connsiteX239" fmla="*/ 5161 w 10071"/>
                <a:gd name="connsiteY239" fmla="*/ 8050 h 10000"/>
                <a:gd name="connsiteX240" fmla="*/ 5195 w 10071"/>
                <a:gd name="connsiteY240" fmla="*/ 8221 h 10000"/>
                <a:gd name="connsiteX241" fmla="*/ 5230 w 10071"/>
                <a:gd name="connsiteY241" fmla="*/ 8418 h 10000"/>
                <a:gd name="connsiteX242" fmla="*/ 5252 w 10071"/>
                <a:gd name="connsiteY242" fmla="*/ 8635 h 10000"/>
                <a:gd name="connsiteX243" fmla="*/ 5276 w 10071"/>
                <a:gd name="connsiteY243" fmla="*/ 8835 h 10000"/>
                <a:gd name="connsiteX244" fmla="*/ 5335 w 10071"/>
                <a:gd name="connsiteY244" fmla="*/ 8805 h 10000"/>
                <a:gd name="connsiteX245" fmla="*/ 5390 w 10071"/>
                <a:gd name="connsiteY245" fmla="*/ 8723 h 10000"/>
                <a:gd name="connsiteX246" fmla="*/ 5431 w 10071"/>
                <a:gd name="connsiteY246" fmla="*/ 8635 h 10000"/>
                <a:gd name="connsiteX247" fmla="*/ 5469 w 10071"/>
                <a:gd name="connsiteY247" fmla="*/ 8534 h 10000"/>
                <a:gd name="connsiteX248" fmla="*/ 5494 w 10071"/>
                <a:gd name="connsiteY248" fmla="*/ 8418 h 10000"/>
                <a:gd name="connsiteX249" fmla="*/ 5527 w 10071"/>
                <a:gd name="connsiteY249" fmla="*/ 8292 h 10000"/>
                <a:gd name="connsiteX250" fmla="*/ 5548 w 10071"/>
                <a:gd name="connsiteY250" fmla="*/ 8178 h 10000"/>
                <a:gd name="connsiteX251" fmla="*/ 5573 w 10071"/>
                <a:gd name="connsiteY251" fmla="*/ 8066 h 10000"/>
                <a:gd name="connsiteX252" fmla="*/ 5599 w 10071"/>
                <a:gd name="connsiteY252" fmla="*/ 8178 h 10000"/>
                <a:gd name="connsiteX253" fmla="*/ 5587 w 10071"/>
                <a:gd name="connsiteY253" fmla="*/ 8432 h 10000"/>
                <a:gd name="connsiteX254" fmla="*/ 5555 w 10071"/>
                <a:gd name="connsiteY254" fmla="*/ 8705 h 10000"/>
                <a:gd name="connsiteX255" fmla="*/ 5527 w 10071"/>
                <a:gd name="connsiteY255" fmla="*/ 8948 h 10000"/>
                <a:gd name="connsiteX256" fmla="*/ 5475 w 10071"/>
                <a:gd name="connsiteY256" fmla="*/ 9205 h 10000"/>
                <a:gd name="connsiteX257" fmla="*/ 5431 w 10071"/>
                <a:gd name="connsiteY257" fmla="*/ 9459 h 10000"/>
                <a:gd name="connsiteX258" fmla="*/ 5384 w 10071"/>
                <a:gd name="connsiteY258" fmla="*/ 9703 h 10000"/>
                <a:gd name="connsiteX259" fmla="*/ 5625 w 10071"/>
                <a:gd name="connsiteY259" fmla="*/ 9861 h 10000"/>
                <a:gd name="connsiteX260" fmla="*/ 5644 w 10071"/>
                <a:gd name="connsiteY260" fmla="*/ 9673 h 10000"/>
                <a:gd name="connsiteX261" fmla="*/ 5669 w 10071"/>
                <a:gd name="connsiteY261" fmla="*/ 9516 h 10000"/>
                <a:gd name="connsiteX262" fmla="*/ 5809 w 10071"/>
                <a:gd name="connsiteY262" fmla="*/ 9474 h 10000"/>
                <a:gd name="connsiteX263" fmla="*/ 5958 w 10071"/>
                <a:gd name="connsiteY263" fmla="*/ 9389 h 10000"/>
                <a:gd name="connsiteX264" fmla="*/ 6104 w 10071"/>
                <a:gd name="connsiteY264" fmla="*/ 9304 h 10000"/>
                <a:gd name="connsiteX265" fmla="*/ 6252 w 10071"/>
                <a:gd name="connsiteY265" fmla="*/ 9233 h 10000"/>
                <a:gd name="connsiteX266" fmla="*/ 6398 w 10071"/>
                <a:gd name="connsiteY266" fmla="*/ 9148 h 10000"/>
                <a:gd name="connsiteX267" fmla="*/ 6541 w 10071"/>
                <a:gd name="connsiteY267" fmla="*/ 9063 h 10000"/>
                <a:gd name="connsiteX268" fmla="*/ 6688 w 10071"/>
                <a:gd name="connsiteY268" fmla="*/ 8977 h 10000"/>
                <a:gd name="connsiteX269" fmla="*/ 6832 w 10071"/>
                <a:gd name="connsiteY269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10000 w 10071"/>
                <a:gd name="connsiteY18" fmla="*/ 1397 h 10000"/>
                <a:gd name="connsiteX19" fmla="*/ 10000 w 10071"/>
                <a:gd name="connsiteY19" fmla="*/ 1042 h 10000"/>
                <a:gd name="connsiteX20" fmla="*/ 9988 w 10071"/>
                <a:gd name="connsiteY20" fmla="*/ 685 h 10000"/>
                <a:gd name="connsiteX21" fmla="*/ 9947 w 10071"/>
                <a:gd name="connsiteY21" fmla="*/ 330 h 10000"/>
                <a:gd name="connsiteX22" fmla="*/ 9884 w 10071"/>
                <a:gd name="connsiteY22" fmla="*/ 0 h 10000"/>
                <a:gd name="connsiteX23" fmla="*/ 9312 w 10071"/>
                <a:gd name="connsiteY23" fmla="*/ 1925 h 10000"/>
                <a:gd name="connsiteX24" fmla="*/ 9154 w 10071"/>
                <a:gd name="connsiteY24" fmla="*/ 1955 h 10000"/>
                <a:gd name="connsiteX25" fmla="*/ 9009 w 10071"/>
                <a:gd name="connsiteY25" fmla="*/ 2025 h 10000"/>
                <a:gd name="connsiteX26" fmla="*/ 8863 w 10071"/>
                <a:gd name="connsiteY26" fmla="*/ 2112 h 10000"/>
                <a:gd name="connsiteX27" fmla="*/ 8723 w 10071"/>
                <a:gd name="connsiteY27" fmla="*/ 2195 h 10000"/>
                <a:gd name="connsiteX28" fmla="*/ 8585 w 10071"/>
                <a:gd name="connsiteY28" fmla="*/ 2337 h 10000"/>
                <a:gd name="connsiteX29" fmla="*/ 7191 w 10071"/>
                <a:gd name="connsiteY29" fmla="*/ 6569 h 10000"/>
                <a:gd name="connsiteX30" fmla="*/ 7052 w 10071"/>
                <a:gd name="connsiteY30" fmla="*/ 6439 h 10000"/>
                <a:gd name="connsiteX31" fmla="*/ 6934 w 10071"/>
                <a:gd name="connsiteY31" fmla="*/ 6371 h 10000"/>
                <a:gd name="connsiteX32" fmla="*/ 6832 w 10071"/>
                <a:gd name="connsiteY32" fmla="*/ 6284 h 10000"/>
                <a:gd name="connsiteX33" fmla="*/ 6720 w 10071"/>
                <a:gd name="connsiteY33" fmla="*/ 6185 h 10000"/>
                <a:gd name="connsiteX34" fmla="*/ 6623 w 10071"/>
                <a:gd name="connsiteY34" fmla="*/ 6100 h 10000"/>
                <a:gd name="connsiteX35" fmla="*/ 6554 w 10071"/>
                <a:gd name="connsiteY35" fmla="*/ 6000 h 10000"/>
                <a:gd name="connsiteX36" fmla="*/ 6519 w 10071"/>
                <a:gd name="connsiteY36" fmla="*/ 5886 h 10000"/>
                <a:gd name="connsiteX37" fmla="*/ 6384 w 10071"/>
                <a:gd name="connsiteY37" fmla="*/ 5928 h 10000"/>
                <a:gd name="connsiteX38" fmla="*/ 6167 w 10071"/>
                <a:gd name="connsiteY38" fmla="*/ 6013 h 10000"/>
                <a:gd name="connsiteX39" fmla="*/ 5892 w 10071"/>
                <a:gd name="connsiteY39" fmla="*/ 6100 h 10000"/>
                <a:gd name="connsiteX40" fmla="*/ 5566 w 10071"/>
                <a:gd name="connsiteY40" fmla="*/ 6226 h 10000"/>
                <a:gd name="connsiteX41" fmla="*/ 5189 w 10071"/>
                <a:gd name="connsiteY41" fmla="*/ 6355 h 10000"/>
                <a:gd name="connsiteX42" fmla="*/ 4786 w 10071"/>
                <a:gd name="connsiteY42" fmla="*/ 6483 h 10000"/>
                <a:gd name="connsiteX43" fmla="*/ 4373 w 10071"/>
                <a:gd name="connsiteY43" fmla="*/ 6637 h 10000"/>
                <a:gd name="connsiteX44" fmla="*/ 3950 w 10071"/>
                <a:gd name="connsiteY44" fmla="*/ 6781 h 10000"/>
                <a:gd name="connsiteX45" fmla="*/ 3533 w 10071"/>
                <a:gd name="connsiteY45" fmla="*/ 6925 h 10000"/>
                <a:gd name="connsiteX46" fmla="*/ 3145 w 10071"/>
                <a:gd name="connsiteY46" fmla="*/ 7082 h 10000"/>
                <a:gd name="connsiteX47" fmla="*/ 2776 w 10071"/>
                <a:gd name="connsiteY47" fmla="*/ 7208 h 10000"/>
                <a:gd name="connsiteX48" fmla="*/ 2441 w 10071"/>
                <a:gd name="connsiteY48" fmla="*/ 7325 h 10000"/>
                <a:gd name="connsiteX49" fmla="*/ 2168 w 10071"/>
                <a:gd name="connsiteY49" fmla="*/ 7423 h 10000"/>
                <a:gd name="connsiteX50" fmla="*/ 1957 w 10071"/>
                <a:gd name="connsiteY50" fmla="*/ 7480 h 10000"/>
                <a:gd name="connsiteX51" fmla="*/ 1817 w 10071"/>
                <a:gd name="connsiteY51" fmla="*/ 7538 h 10000"/>
                <a:gd name="connsiteX52" fmla="*/ 1774 w 10071"/>
                <a:gd name="connsiteY52" fmla="*/ 7551 h 10000"/>
                <a:gd name="connsiteX53" fmla="*/ 1664 w 10071"/>
                <a:gd name="connsiteY53" fmla="*/ 7480 h 10000"/>
                <a:gd name="connsiteX54" fmla="*/ 1557 w 10071"/>
                <a:gd name="connsiteY54" fmla="*/ 7410 h 10000"/>
                <a:gd name="connsiteX55" fmla="*/ 1462 w 10071"/>
                <a:gd name="connsiteY55" fmla="*/ 7339 h 10000"/>
                <a:gd name="connsiteX56" fmla="*/ 1352 w 10071"/>
                <a:gd name="connsiteY56" fmla="*/ 7254 h 10000"/>
                <a:gd name="connsiteX57" fmla="*/ 1244 w 10071"/>
                <a:gd name="connsiteY57" fmla="*/ 7178 h 10000"/>
                <a:gd name="connsiteX58" fmla="*/ 1134 w 10071"/>
                <a:gd name="connsiteY58" fmla="*/ 7095 h 10000"/>
                <a:gd name="connsiteX59" fmla="*/ 1035 w 10071"/>
                <a:gd name="connsiteY59" fmla="*/ 7024 h 10000"/>
                <a:gd name="connsiteX60" fmla="*/ 932 w 10071"/>
                <a:gd name="connsiteY60" fmla="*/ 6941 h 10000"/>
                <a:gd name="connsiteX61" fmla="*/ 824 w 10071"/>
                <a:gd name="connsiteY61" fmla="*/ 6869 h 10000"/>
                <a:gd name="connsiteX62" fmla="*/ 713 w 10071"/>
                <a:gd name="connsiteY62" fmla="*/ 6798 h 10000"/>
                <a:gd name="connsiteX63" fmla="*/ 614 w 10071"/>
                <a:gd name="connsiteY63" fmla="*/ 6711 h 10000"/>
                <a:gd name="connsiteX64" fmla="*/ 503 w 10071"/>
                <a:gd name="connsiteY64" fmla="*/ 6653 h 10000"/>
                <a:gd name="connsiteX65" fmla="*/ 396 w 10071"/>
                <a:gd name="connsiteY65" fmla="*/ 6582 h 10000"/>
                <a:gd name="connsiteX66" fmla="*/ 289 w 10071"/>
                <a:gd name="connsiteY66" fmla="*/ 6511 h 10000"/>
                <a:gd name="connsiteX67" fmla="*/ 178 w 10071"/>
                <a:gd name="connsiteY67" fmla="*/ 6455 h 10000"/>
                <a:gd name="connsiteX68" fmla="*/ 72 w 10071"/>
                <a:gd name="connsiteY68" fmla="*/ 6385 h 10000"/>
                <a:gd name="connsiteX69" fmla="*/ 0 w 10071"/>
                <a:gd name="connsiteY69" fmla="*/ 6551 h 10000"/>
                <a:gd name="connsiteX70" fmla="*/ 16 w 10071"/>
                <a:gd name="connsiteY70" fmla="*/ 6582 h 10000"/>
                <a:gd name="connsiteX71" fmla="*/ 62 w 10071"/>
                <a:gd name="connsiteY71" fmla="*/ 6637 h 10000"/>
                <a:gd name="connsiteX72" fmla="*/ 139 w 10071"/>
                <a:gd name="connsiteY72" fmla="*/ 6698 h 10000"/>
                <a:gd name="connsiteX73" fmla="*/ 233 w 10071"/>
                <a:gd name="connsiteY73" fmla="*/ 6781 h 10000"/>
                <a:gd name="connsiteX74" fmla="*/ 349 w 10071"/>
                <a:gd name="connsiteY74" fmla="*/ 6869 h 10000"/>
                <a:gd name="connsiteX75" fmla="*/ 478 w 10071"/>
                <a:gd name="connsiteY75" fmla="*/ 6967 h 10000"/>
                <a:gd name="connsiteX76" fmla="*/ 599 w 10071"/>
                <a:gd name="connsiteY76" fmla="*/ 7082 h 10000"/>
                <a:gd name="connsiteX77" fmla="*/ 733 w 10071"/>
                <a:gd name="connsiteY77" fmla="*/ 7178 h 10000"/>
                <a:gd name="connsiteX78" fmla="*/ 869 w 10071"/>
                <a:gd name="connsiteY78" fmla="*/ 7296 h 10000"/>
                <a:gd name="connsiteX79" fmla="*/ 992 w 10071"/>
                <a:gd name="connsiteY79" fmla="*/ 7394 h 10000"/>
                <a:gd name="connsiteX80" fmla="*/ 1122 w 10071"/>
                <a:gd name="connsiteY80" fmla="*/ 7480 h 10000"/>
                <a:gd name="connsiteX81" fmla="*/ 1230 w 10071"/>
                <a:gd name="connsiteY81" fmla="*/ 7566 h 10000"/>
                <a:gd name="connsiteX82" fmla="*/ 1316 w 10071"/>
                <a:gd name="connsiteY82" fmla="*/ 7653 h 10000"/>
                <a:gd name="connsiteX83" fmla="*/ 1388 w 10071"/>
                <a:gd name="connsiteY83" fmla="*/ 7694 h 10000"/>
                <a:gd name="connsiteX84" fmla="*/ 1441 w 10071"/>
                <a:gd name="connsiteY84" fmla="*/ 7738 h 10000"/>
                <a:gd name="connsiteX85" fmla="*/ 1455 w 10071"/>
                <a:gd name="connsiteY85" fmla="*/ 7753 h 10000"/>
                <a:gd name="connsiteX86" fmla="*/ 1446 w 10071"/>
                <a:gd name="connsiteY86" fmla="*/ 7753 h 10000"/>
                <a:gd name="connsiteX87" fmla="*/ 1418 w 10071"/>
                <a:gd name="connsiteY87" fmla="*/ 7766 h 10000"/>
                <a:gd name="connsiteX88" fmla="*/ 1388 w 10071"/>
                <a:gd name="connsiteY88" fmla="*/ 7795 h 10000"/>
                <a:gd name="connsiteX89" fmla="*/ 1352 w 10071"/>
                <a:gd name="connsiteY89" fmla="*/ 7836 h 10000"/>
                <a:gd name="connsiteX90" fmla="*/ 1304 w 10071"/>
                <a:gd name="connsiteY90" fmla="*/ 7865 h 10000"/>
                <a:gd name="connsiteX91" fmla="*/ 1262 w 10071"/>
                <a:gd name="connsiteY91" fmla="*/ 7907 h 10000"/>
                <a:gd name="connsiteX92" fmla="*/ 1230 w 10071"/>
                <a:gd name="connsiteY92" fmla="*/ 7950 h 10000"/>
                <a:gd name="connsiteX93" fmla="*/ 1196 w 10071"/>
                <a:gd name="connsiteY93" fmla="*/ 7993 h 10000"/>
                <a:gd name="connsiteX94" fmla="*/ 3282 w 10071"/>
                <a:gd name="connsiteY94" fmla="*/ 9944 h 10000"/>
                <a:gd name="connsiteX95" fmla="*/ 3327 w 10071"/>
                <a:gd name="connsiteY95" fmla="*/ 9987 h 10000"/>
                <a:gd name="connsiteX96" fmla="*/ 3358 w 10071"/>
                <a:gd name="connsiteY96" fmla="*/ 10000 h 10000"/>
                <a:gd name="connsiteX97" fmla="*/ 3395 w 10071"/>
                <a:gd name="connsiteY97" fmla="*/ 10000 h 10000"/>
                <a:gd name="connsiteX98" fmla="*/ 3437 w 10071"/>
                <a:gd name="connsiteY98" fmla="*/ 9928 h 10000"/>
                <a:gd name="connsiteX99" fmla="*/ 1645 w 10071"/>
                <a:gd name="connsiteY99" fmla="*/ 8106 h 10000"/>
                <a:gd name="connsiteX100" fmla="*/ 1767 w 10071"/>
                <a:gd name="connsiteY100" fmla="*/ 8050 h 10000"/>
                <a:gd name="connsiteX101" fmla="*/ 1974 w 10071"/>
                <a:gd name="connsiteY101" fmla="*/ 7963 h 10000"/>
                <a:gd name="connsiteX102" fmla="*/ 2247 w 10071"/>
                <a:gd name="connsiteY102" fmla="*/ 7836 h 10000"/>
                <a:gd name="connsiteX103" fmla="*/ 2576 w 10071"/>
                <a:gd name="connsiteY103" fmla="*/ 7694 h 10000"/>
                <a:gd name="connsiteX104" fmla="*/ 2949 w 10071"/>
                <a:gd name="connsiteY104" fmla="*/ 7551 h 10000"/>
                <a:gd name="connsiteX105" fmla="*/ 3358 w 10071"/>
                <a:gd name="connsiteY105" fmla="*/ 7394 h 10000"/>
                <a:gd name="connsiteX106" fmla="*/ 3792 w 10071"/>
                <a:gd name="connsiteY106" fmla="*/ 7208 h 10000"/>
                <a:gd name="connsiteX107" fmla="*/ 4219 w 10071"/>
                <a:gd name="connsiteY107" fmla="*/ 7038 h 10000"/>
                <a:gd name="connsiteX108" fmla="*/ 4654 w 10071"/>
                <a:gd name="connsiteY108" fmla="*/ 6881 h 10000"/>
                <a:gd name="connsiteX109" fmla="*/ 5063 w 10071"/>
                <a:gd name="connsiteY109" fmla="*/ 6711 h 10000"/>
                <a:gd name="connsiteX110" fmla="*/ 5445 w 10071"/>
                <a:gd name="connsiteY110" fmla="*/ 6569 h 10000"/>
                <a:gd name="connsiteX111" fmla="*/ 5785 w 10071"/>
                <a:gd name="connsiteY111" fmla="*/ 6426 h 10000"/>
                <a:gd name="connsiteX112" fmla="*/ 6080 w 10071"/>
                <a:gd name="connsiteY112" fmla="*/ 6326 h 10000"/>
                <a:gd name="connsiteX113" fmla="*/ 6294 w 10071"/>
                <a:gd name="connsiteY113" fmla="*/ 6226 h 10000"/>
                <a:gd name="connsiteX114" fmla="*/ 6440 w 10071"/>
                <a:gd name="connsiteY114" fmla="*/ 6170 h 10000"/>
                <a:gd name="connsiteX115" fmla="*/ 6486 w 10071"/>
                <a:gd name="connsiteY115" fmla="*/ 6158 h 10000"/>
                <a:gd name="connsiteX116" fmla="*/ 6568 w 10071"/>
                <a:gd name="connsiteY116" fmla="*/ 6255 h 10000"/>
                <a:gd name="connsiteX117" fmla="*/ 6653 w 10071"/>
                <a:gd name="connsiteY117" fmla="*/ 6355 h 10000"/>
                <a:gd name="connsiteX118" fmla="*/ 6746 w 10071"/>
                <a:gd name="connsiteY118" fmla="*/ 6455 h 10000"/>
                <a:gd name="connsiteX119" fmla="*/ 6843 w 10071"/>
                <a:gd name="connsiteY119" fmla="*/ 6569 h 10000"/>
                <a:gd name="connsiteX120" fmla="*/ 6923 w 10071"/>
                <a:gd name="connsiteY120" fmla="*/ 6683 h 10000"/>
                <a:gd name="connsiteX121" fmla="*/ 7007 w 10071"/>
                <a:gd name="connsiteY121" fmla="*/ 6798 h 10000"/>
                <a:gd name="connsiteX122" fmla="*/ 7088 w 10071"/>
                <a:gd name="connsiteY122" fmla="*/ 6910 h 10000"/>
                <a:gd name="connsiteX123" fmla="*/ 7172 w 10071"/>
                <a:gd name="connsiteY123" fmla="*/ 7038 h 10000"/>
                <a:gd name="connsiteX124" fmla="*/ 7167 w 10071"/>
                <a:gd name="connsiteY124" fmla="*/ 7464 h 10000"/>
                <a:gd name="connsiteX125" fmla="*/ 7130 w 10071"/>
                <a:gd name="connsiteY125" fmla="*/ 7865 h 10000"/>
                <a:gd name="connsiteX126" fmla="*/ 7088 w 10071"/>
                <a:gd name="connsiteY126" fmla="*/ 8279 h 10000"/>
                <a:gd name="connsiteX127" fmla="*/ 7052 w 10071"/>
                <a:gd name="connsiteY127" fmla="*/ 8649 h 10000"/>
                <a:gd name="connsiteX128" fmla="*/ 6994 w 10071"/>
                <a:gd name="connsiteY128" fmla="*/ 8519 h 10000"/>
                <a:gd name="connsiteX129" fmla="*/ 6934 w 10071"/>
                <a:gd name="connsiteY129" fmla="*/ 8391 h 10000"/>
                <a:gd name="connsiteX130" fmla="*/ 6881 w 10071"/>
                <a:gd name="connsiteY130" fmla="*/ 8263 h 10000"/>
                <a:gd name="connsiteX131" fmla="*/ 6832 w 10071"/>
                <a:gd name="connsiteY131" fmla="*/ 8146 h 10000"/>
                <a:gd name="connsiteX132" fmla="*/ 6774 w 10071"/>
                <a:gd name="connsiteY132" fmla="*/ 8020 h 10000"/>
                <a:gd name="connsiteX133" fmla="*/ 6720 w 10071"/>
                <a:gd name="connsiteY133" fmla="*/ 7907 h 10000"/>
                <a:gd name="connsiteX134" fmla="*/ 6662 w 10071"/>
                <a:gd name="connsiteY134" fmla="*/ 7795 h 10000"/>
                <a:gd name="connsiteX135" fmla="*/ 6593 w 10071"/>
                <a:gd name="connsiteY135" fmla="*/ 7694 h 10000"/>
                <a:gd name="connsiteX136" fmla="*/ 6648 w 10071"/>
                <a:gd name="connsiteY136" fmla="*/ 7694 h 10000"/>
                <a:gd name="connsiteX137" fmla="*/ 6702 w 10071"/>
                <a:gd name="connsiteY137" fmla="*/ 7738 h 10000"/>
                <a:gd name="connsiteX138" fmla="*/ 6754 w 10071"/>
                <a:gd name="connsiteY138" fmla="*/ 7808 h 10000"/>
                <a:gd name="connsiteX139" fmla="*/ 6801 w 10071"/>
                <a:gd name="connsiteY139" fmla="*/ 7895 h 10000"/>
                <a:gd name="connsiteX140" fmla="*/ 6857 w 10071"/>
                <a:gd name="connsiteY140" fmla="*/ 7980 h 10000"/>
                <a:gd name="connsiteX141" fmla="*/ 6909 w 10071"/>
                <a:gd name="connsiteY141" fmla="*/ 8007 h 10000"/>
                <a:gd name="connsiteX142" fmla="*/ 6961 w 10071"/>
                <a:gd name="connsiteY142" fmla="*/ 8007 h 10000"/>
                <a:gd name="connsiteX143" fmla="*/ 7021 w 10071"/>
                <a:gd name="connsiteY143" fmla="*/ 7950 h 10000"/>
                <a:gd name="connsiteX144" fmla="*/ 6970 w 10071"/>
                <a:gd name="connsiteY144" fmla="*/ 7753 h 10000"/>
                <a:gd name="connsiteX145" fmla="*/ 6903 w 10071"/>
                <a:gd name="connsiteY145" fmla="*/ 7566 h 10000"/>
                <a:gd name="connsiteX146" fmla="*/ 6832 w 10071"/>
                <a:gd name="connsiteY146" fmla="*/ 7410 h 10000"/>
                <a:gd name="connsiteX147" fmla="*/ 6746 w 10071"/>
                <a:gd name="connsiteY147" fmla="*/ 7239 h 10000"/>
                <a:gd name="connsiteX148" fmla="*/ 6662 w 10071"/>
                <a:gd name="connsiteY148" fmla="*/ 7095 h 10000"/>
                <a:gd name="connsiteX149" fmla="*/ 6568 w 10071"/>
                <a:gd name="connsiteY149" fmla="*/ 6967 h 10000"/>
                <a:gd name="connsiteX150" fmla="*/ 6475 w 10071"/>
                <a:gd name="connsiteY150" fmla="*/ 6854 h 10000"/>
                <a:gd name="connsiteX151" fmla="*/ 6384 w 10071"/>
                <a:gd name="connsiteY151" fmla="*/ 6753 h 10000"/>
                <a:gd name="connsiteX152" fmla="*/ 6446 w 10071"/>
                <a:gd name="connsiteY152" fmla="*/ 6766 h 10000"/>
                <a:gd name="connsiteX153" fmla="*/ 6507 w 10071"/>
                <a:gd name="connsiteY153" fmla="*/ 6781 h 10000"/>
                <a:gd name="connsiteX154" fmla="*/ 6568 w 10071"/>
                <a:gd name="connsiteY154" fmla="*/ 6811 h 10000"/>
                <a:gd name="connsiteX155" fmla="*/ 6628 w 10071"/>
                <a:gd name="connsiteY155" fmla="*/ 6854 h 10000"/>
                <a:gd name="connsiteX156" fmla="*/ 6694 w 10071"/>
                <a:gd name="connsiteY156" fmla="*/ 6881 h 10000"/>
                <a:gd name="connsiteX157" fmla="*/ 6754 w 10071"/>
                <a:gd name="connsiteY157" fmla="*/ 6925 h 10000"/>
                <a:gd name="connsiteX158" fmla="*/ 6808 w 10071"/>
                <a:gd name="connsiteY158" fmla="*/ 6981 h 10000"/>
                <a:gd name="connsiteX159" fmla="*/ 6864 w 10071"/>
                <a:gd name="connsiteY159" fmla="*/ 7038 h 10000"/>
                <a:gd name="connsiteX160" fmla="*/ 6895 w 10071"/>
                <a:gd name="connsiteY160" fmla="*/ 7053 h 10000"/>
                <a:gd name="connsiteX161" fmla="*/ 6923 w 10071"/>
                <a:gd name="connsiteY161" fmla="*/ 7108 h 10000"/>
                <a:gd name="connsiteX162" fmla="*/ 6955 w 10071"/>
                <a:gd name="connsiteY162" fmla="*/ 7178 h 10000"/>
                <a:gd name="connsiteX163" fmla="*/ 6976 w 10071"/>
                <a:gd name="connsiteY163" fmla="*/ 7225 h 10000"/>
                <a:gd name="connsiteX164" fmla="*/ 7007 w 10071"/>
                <a:gd name="connsiteY164" fmla="*/ 7296 h 10000"/>
                <a:gd name="connsiteX165" fmla="*/ 7037 w 10071"/>
                <a:gd name="connsiteY165" fmla="*/ 7310 h 10000"/>
                <a:gd name="connsiteX166" fmla="*/ 7068 w 10071"/>
                <a:gd name="connsiteY166" fmla="*/ 7296 h 10000"/>
                <a:gd name="connsiteX167" fmla="*/ 7110 w 10071"/>
                <a:gd name="connsiteY167" fmla="*/ 7225 h 10000"/>
                <a:gd name="connsiteX168" fmla="*/ 7057 w 10071"/>
                <a:gd name="connsiteY168" fmla="*/ 7082 h 10000"/>
                <a:gd name="connsiteX169" fmla="*/ 6994 w 10071"/>
                <a:gd name="connsiteY169" fmla="*/ 6967 h 10000"/>
                <a:gd name="connsiteX170" fmla="*/ 6923 w 10071"/>
                <a:gd name="connsiteY170" fmla="*/ 6869 h 10000"/>
                <a:gd name="connsiteX171" fmla="*/ 6857 w 10071"/>
                <a:gd name="connsiteY171" fmla="*/ 6781 h 10000"/>
                <a:gd name="connsiteX172" fmla="*/ 6774 w 10071"/>
                <a:gd name="connsiteY172" fmla="*/ 6711 h 10000"/>
                <a:gd name="connsiteX173" fmla="*/ 6702 w 10071"/>
                <a:gd name="connsiteY173" fmla="*/ 6669 h 10000"/>
                <a:gd name="connsiteX174" fmla="*/ 6617 w 10071"/>
                <a:gd name="connsiteY174" fmla="*/ 6597 h 10000"/>
                <a:gd name="connsiteX175" fmla="*/ 6541 w 10071"/>
                <a:gd name="connsiteY175" fmla="*/ 6551 h 10000"/>
                <a:gd name="connsiteX176" fmla="*/ 6493 w 10071"/>
                <a:gd name="connsiteY176" fmla="*/ 6511 h 10000"/>
                <a:gd name="connsiteX177" fmla="*/ 6440 w 10071"/>
                <a:gd name="connsiteY177" fmla="*/ 6496 h 10000"/>
                <a:gd name="connsiteX178" fmla="*/ 6392 w 10071"/>
                <a:gd name="connsiteY178" fmla="*/ 6496 h 10000"/>
                <a:gd name="connsiteX179" fmla="*/ 6353 w 10071"/>
                <a:gd name="connsiteY179" fmla="*/ 6569 h 10000"/>
                <a:gd name="connsiteX180" fmla="*/ 6353 w 10071"/>
                <a:gd name="connsiteY180" fmla="*/ 6610 h 10000"/>
                <a:gd name="connsiteX181" fmla="*/ 6360 w 10071"/>
                <a:gd name="connsiteY181" fmla="*/ 6669 h 10000"/>
                <a:gd name="connsiteX182" fmla="*/ 6366 w 10071"/>
                <a:gd name="connsiteY182" fmla="*/ 6698 h 10000"/>
                <a:gd name="connsiteX183" fmla="*/ 6384 w 10071"/>
                <a:gd name="connsiteY183" fmla="*/ 6724 h 10000"/>
                <a:gd name="connsiteX184" fmla="*/ 6333 w 10071"/>
                <a:gd name="connsiteY184" fmla="*/ 6766 h 10000"/>
                <a:gd name="connsiteX185" fmla="*/ 6265 w 10071"/>
                <a:gd name="connsiteY185" fmla="*/ 6781 h 10000"/>
                <a:gd name="connsiteX186" fmla="*/ 6221 w 10071"/>
                <a:gd name="connsiteY186" fmla="*/ 6811 h 10000"/>
                <a:gd name="connsiteX187" fmla="*/ 6216 w 10071"/>
                <a:gd name="connsiteY187" fmla="*/ 6941 h 10000"/>
                <a:gd name="connsiteX188" fmla="*/ 6278 w 10071"/>
                <a:gd name="connsiteY188" fmla="*/ 6995 h 10000"/>
                <a:gd name="connsiteX189" fmla="*/ 6339 w 10071"/>
                <a:gd name="connsiteY189" fmla="*/ 7038 h 10000"/>
                <a:gd name="connsiteX190" fmla="*/ 6398 w 10071"/>
                <a:gd name="connsiteY190" fmla="*/ 7095 h 10000"/>
                <a:gd name="connsiteX191" fmla="*/ 6465 w 10071"/>
                <a:gd name="connsiteY191" fmla="*/ 7123 h 10000"/>
                <a:gd name="connsiteX192" fmla="*/ 6519 w 10071"/>
                <a:gd name="connsiteY192" fmla="*/ 7178 h 10000"/>
                <a:gd name="connsiteX193" fmla="*/ 6587 w 10071"/>
                <a:gd name="connsiteY193" fmla="*/ 7239 h 10000"/>
                <a:gd name="connsiteX194" fmla="*/ 6641 w 10071"/>
                <a:gd name="connsiteY194" fmla="*/ 7325 h 10000"/>
                <a:gd name="connsiteX195" fmla="*/ 6694 w 10071"/>
                <a:gd name="connsiteY195" fmla="*/ 7410 h 10000"/>
                <a:gd name="connsiteX196" fmla="*/ 6648 w 10071"/>
                <a:gd name="connsiteY196" fmla="*/ 7423 h 10000"/>
                <a:gd name="connsiteX197" fmla="*/ 6593 w 10071"/>
                <a:gd name="connsiteY197" fmla="*/ 7423 h 10000"/>
                <a:gd name="connsiteX198" fmla="*/ 6547 w 10071"/>
                <a:gd name="connsiteY198" fmla="*/ 7410 h 10000"/>
                <a:gd name="connsiteX199" fmla="*/ 6493 w 10071"/>
                <a:gd name="connsiteY199" fmla="*/ 7367 h 10000"/>
                <a:gd name="connsiteX200" fmla="*/ 6440 w 10071"/>
                <a:gd name="connsiteY200" fmla="*/ 7339 h 10000"/>
                <a:gd name="connsiteX201" fmla="*/ 6384 w 10071"/>
                <a:gd name="connsiteY201" fmla="*/ 7325 h 10000"/>
                <a:gd name="connsiteX202" fmla="*/ 6339 w 10071"/>
                <a:gd name="connsiteY202" fmla="*/ 7353 h 10000"/>
                <a:gd name="connsiteX203" fmla="*/ 6286 w 10071"/>
                <a:gd name="connsiteY203" fmla="*/ 7410 h 10000"/>
                <a:gd name="connsiteX204" fmla="*/ 6306 w 10071"/>
                <a:gd name="connsiteY204" fmla="*/ 7580 h 10000"/>
                <a:gd name="connsiteX205" fmla="*/ 6353 w 10071"/>
                <a:gd name="connsiteY205" fmla="*/ 7738 h 10000"/>
                <a:gd name="connsiteX206" fmla="*/ 6405 w 10071"/>
                <a:gd name="connsiteY206" fmla="*/ 7850 h 10000"/>
                <a:gd name="connsiteX207" fmla="*/ 6475 w 10071"/>
                <a:gd name="connsiteY207" fmla="*/ 7963 h 10000"/>
                <a:gd name="connsiteX208" fmla="*/ 6541 w 10071"/>
                <a:gd name="connsiteY208" fmla="*/ 8078 h 10000"/>
                <a:gd name="connsiteX209" fmla="*/ 6611 w 10071"/>
                <a:gd name="connsiteY209" fmla="*/ 8206 h 10000"/>
                <a:gd name="connsiteX210" fmla="*/ 6662 w 10071"/>
                <a:gd name="connsiteY210" fmla="*/ 8376 h 10000"/>
                <a:gd name="connsiteX211" fmla="*/ 6707 w 10071"/>
                <a:gd name="connsiteY211" fmla="*/ 8547 h 10000"/>
                <a:gd name="connsiteX212" fmla="*/ 6587 w 10071"/>
                <a:gd name="connsiteY212" fmla="*/ 8606 h 10000"/>
                <a:gd name="connsiteX213" fmla="*/ 6452 w 10071"/>
                <a:gd name="connsiteY213" fmla="*/ 8664 h 10000"/>
                <a:gd name="connsiteX214" fmla="*/ 6333 w 10071"/>
                <a:gd name="connsiteY214" fmla="*/ 8750 h 10000"/>
                <a:gd name="connsiteX215" fmla="*/ 6210 w 10071"/>
                <a:gd name="connsiteY215" fmla="*/ 8835 h 10000"/>
                <a:gd name="connsiteX216" fmla="*/ 6087 w 10071"/>
                <a:gd name="connsiteY216" fmla="*/ 8920 h 10000"/>
                <a:gd name="connsiteX217" fmla="*/ 5958 w 10071"/>
                <a:gd name="connsiteY217" fmla="*/ 8977 h 10000"/>
                <a:gd name="connsiteX218" fmla="*/ 5830 w 10071"/>
                <a:gd name="connsiteY218" fmla="*/ 9033 h 10000"/>
                <a:gd name="connsiteX219" fmla="*/ 5707 w 10071"/>
                <a:gd name="connsiteY219" fmla="*/ 9048 h 10000"/>
                <a:gd name="connsiteX220" fmla="*/ 5731 w 10071"/>
                <a:gd name="connsiteY220" fmla="*/ 8693 h 10000"/>
                <a:gd name="connsiteX221" fmla="*/ 5743 w 10071"/>
                <a:gd name="connsiteY221" fmla="*/ 8292 h 10000"/>
                <a:gd name="connsiteX222" fmla="*/ 5731 w 10071"/>
                <a:gd name="connsiteY222" fmla="*/ 7907 h 10000"/>
                <a:gd name="connsiteX223" fmla="*/ 5707 w 10071"/>
                <a:gd name="connsiteY223" fmla="*/ 7551 h 10000"/>
                <a:gd name="connsiteX224" fmla="*/ 5669 w 10071"/>
                <a:gd name="connsiteY224" fmla="*/ 7437 h 10000"/>
                <a:gd name="connsiteX225" fmla="*/ 5637 w 10071"/>
                <a:gd name="connsiteY225" fmla="*/ 7310 h 10000"/>
                <a:gd name="connsiteX226" fmla="*/ 5599 w 10071"/>
                <a:gd name="connsiteY226" fmla="*/ 7194 h 10000"/>
                <a:gd name="connsiteX227" fmla="*/ 5538 w 10071"/>
                <a:gd name="connsiteY227" fmla="*/ 7151 h 10000"/>
                <a:gd name="connsiteX228" fmla="*/ 5475 w 10071"/>
                <a:gd name="connsiteY228" fmla="*/ 7394 h 10000"/>
                <a:gd name="connsiteX229" fmla="*/ 5438 w 10071"/>
                <a:gd name="connsiteY229" fmla="*/ 7639 h 10000"/>
                <a:gd name="connsiteX230" fmla="*/ 5395 w 10071"/>
                <a:gd name="connsiteY230" fmla="*/ 7879 h 10000"/>
                <a:gd name="connsiteX231" fmla="*/ 5326 w 10071"/>
                <a:gd name="connsiteY231" fmla="*/ 8106 h 10000"/>
                <a:gd name="connsiteX232" fmla="*/ 5063 w 10071"/>
                <a:gd name="connsiteY232" fmla="*/ 7151 h 10000"/>
                <a:gd name="connsiteX233" fmla="*/ 4983 w 10071"/>
                <a:gd name="connsiteY233" fmla="*/ 7151 h 10000"/>
                <a:gd name="connsiteX234" fmla="*/ 4983 w 10071"/>
                <a:gd name="connsiteY234" fmla="*/ 7310 h 10000"/>
                <a:gd name="connsiteX235" fmla="*/ 5039 w 10071"/>
                <a:gd name="connsiteY235" fmla="*/ 7480 h 10000"/>
                <a:gd name="connsiteX236" fmla="*/ 5085 w 10071"/>
                <a:gd name="connsiteY236" fmla="*/ 7666 h 10000"/>
                <a:gd name="connsiteX237" fmla="*/ 5121 w 10071"/>
                <a:gd name="connsiteY237" fmla="*/ 7850 h 10000"/>
                <a:gd name="connsiteX238" fmla="*/ 5161 w 10071"/>
                <a:gd name="connsiteY238" fmla="*/ 8050 h 10000"/>
                <a:gd name="connsiteX239" fmla="*/ 5195 w 10071"/>
                <a:gd name="connsiteY239" fmla="*/ 8221 h 10000"/>
                <a:gd name="connsiteX240" fmla="*/ 5230 w 10071"/>
                <a:gd name="connsiteY240" fmla="*/ 8418 h 10000"/>
                <a:gd name="connsiteX241" fmla="*/ 5252 w 10071"/>
                <a:gd name="connsiteY241" fmla="*/ 8635 h 10000"/>
                <a:gd name="connsiteX242" fmla="*/ 5276 w 10071"/>
                <a:gd name="connsiteY242" fmla="*/ 8835 h 10000"/>
                <a:gd name="connsiteX243" fmla="*/ 5335 w 10071"/>
                <a:gd name="connsiteY243" fmla="*/ 8805 h 10000"/>
                <a:gd name="connsiteX244" fmla="*/ 5390 w 10071"/>
                <a:gd name="connsiteY244" fmla="*/ 8723 h 10000"/>
                <a:gd name="connsiteX245" fmla="*/ 5431 w 10071"/>
                <a:gd name="connsiteY245" fmla="*/ 8635 h 10000"/>
                <a:gd name="connsiteX246" fmla="*/ 5469 w 10071"/>
                <a:gd name="connsiteY246" fmla="*/ 8534 h 10000"/>
                <a:gd name="connsiteX247" fmla="*/ 5494 w 10071"/>
                <a:gd name="connsiteY247" fmla="*/ 8418 h 10000"/>
                <a:gd name="connsiteX248" fmla="*/ 5527 w 10071"/>
                <a:gd name="connsiteY248" fmla="*/ 8292 h 10000"/>
                <a:gd name="connsiteX249" fmla="*/ 5548 w 10071"/>
                <a:gd name="connsiteY249" fmla="*/ 8178 h 10000"/>
                <a:gd name="connsiteX250" fmla="*/ 5573 w 10071"/>
                <a:gd name="connsiteY250" fmla="*/ 8066 h 10000"/>
                <a:gd name="connsiteX251" fmla="*/ 5599 w 10071"/>
                <a:gd name="connsiteY251" fmla="*/ 8178 h 10000"/>
                <a:gd name="connsiteX252" fmla="*/ 5587 w 10071"/>
                <a:gd name="connsiteY252" fmla="*/ 8432 h 10000"/>
                <a:gd name="connsiteX253" fmla="*/ 5555 w 10071"/>
                <a:gd name="connsiteY253" fmla="*/ 8705 h 10000"/>
                <a:gd name="connsiteX254" fmla="*/ 5527 w 10071"/>
                <a:gd name="connsiteY254" fmla="*/ 8948 h 10000"/>
                <a:gd name="connsiteX255" fmla="*/ 5475 w 10071"/>
                <a:gd name="connsiteY255" fmla="*/ 9205 h 10000"/>
                <a:gd name="connsiteX256" fmla="*/ 5431 w 10071"/>
                <a:gd name="connsiteY256" fmla="*/ 9459 h 10000"/>
                <a:gd name="connsiteX257" fmla="*/ 5384 w 10071"/>
                <a:gd name="connsiteY257" fmla="*/ 9703 h 10000"/>
                <a:gd name="connsiteX258" fmla="*/ 5625 w 10071"/>
                <a:gd name="connsiteY258" fmla="*/ 9861 h 10000"/>
                <a:gd name="connsiteX259" fmla="*/ 5644 w 10071"/>
                <a:gd name="connsiteY259" fmla="*/ 9673 h 10000"/>
                <a:gd name="connsiteX260" fmla="*/ 5669 w 10071"/>
                <a:gd name="connsiteY260" fmla="*/ 9516 h 10000"/>
                <a:gd name="connsiteX261" fmla="*/ 5809 w 10071"/>
                <a:gd name="connsiteY261" fmla="*/ 9474 h 10000"/>
                <a:gd name="connsiteX262" fmla="*/ 5958 w 10071"/>
                <a:gd name="connsiteY262" fmla="*/ 9389 h 10000"/>
                <a:gd name="connsiteX263" fmla="*/ 6104 w 10071"/>
                <a:gd name="connsiteY263" fmla="*/ 9304 h 10000"/>
                <a:gd name="connsiteX264" fmla="*/ 6252 w 10071"/>
                <a:gd name="connsiteY264" fmla="*/ 9233 h 10000"/>
                <a:gd name="connsiteX265" fmla="*/ 6398 w 10071"/>
                <a:gd name="connsiteY265" fmla="*/ 9148 h 10000"/>
                <a:gd name="connsiteX266" fmla="*/ 6541 w 10071"/>
                <a:gd name="connsiteY266" fmla="*/ 9063 h 10000"/>
                <a:gd name="connsiteX267" fmla="*/ 6688 w 10071"/>
                <a:gd name="connsiteY267" fmla="*/ 8977 h 10000"/>
                <a:gd name="connsiteX268" fmla="*/ 6832 w 10071"/>
                <a:gd name="connsiteY268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10000 w 10071"/>
                <a:gd name="connsiteY18" fmla="*/ 1042 h 10000"/>
                <a:gd name="connsiteX19" fmla="*/ 9988 w 10071"/>
                <a:gd name="connsiteY19" fmla="*/ 685 h 10000"/>
                <a:gd name="connsiteX20" fmla="*/ 9947 w 10071"/>
                <a:gd name="connsiteY20" fmla="*/ 330 h 10000"/>
                <a:gd name="connsiteX21" fmla="*/ 9884 w 10071"/>
                <a:gd name="connsiteY21" fmla="*/ 0 h 10000"/>
                <a:gd name="connsiteX22" fmla="*/ 9312 w 10071"/>
                <a:gd name="connsiteY22" fmla="*/ 1925 h 10000"/>
                <a:gd name="connsiteX23" fmla="*/ 9154 w 10071"/>
                <a:gd name="connsiteY23" fmla="*/ 1955 h 10000"/>
                <a:gd name="connsiteX24" fmla="*/ 9009 w 10071"/>
                <a:gd name="connsiteY24" fmla="*/ 2025 h 10000"/>
                <a:gd name="connsiteX25" fmla="*/ 8863 w 10071"/>
                <a:gd name="connsiteY25" fmla="*/ 2112 h 10000"/>
                <a:gd name="connsiteX26" fmla="*/ 8723 w 10071"/>
                <a:gd name="connsiteY26" fmla="*/ 2195 h 10000"/>
                <a:gd name="connsiteX27" fmla="*/ 8585 w 10071"/>
                <a:gd name="connsiteY27" fmla="*/ 2337 h 10000"/>
                <a:gd name="connsiteX28" fmla="*/ 7191 w 10071"/>
                <a:gd name="connsiteY28" fmla="*/ 6569 h 10000"/>
                <a:gd name="connsiteX29" fmla="*/ 7052 w 10071"/>
                <a:gd name="connsiteY29" fmla="*/ 6439 h 10000"/>
                <a:gd name="connsiteX30" fmla="*/ 6934 w 10071"/>
                <a:gd name="connsiteY30" fmla="*/ 6371 h 10000"/>
                <a:gd name="connsiteX31" fmla="*/ 6832 w 10071"/>
                <a:gd name="connsiteY31" fmla="*/ 6284 h 10000"/>
                <a:gd name="connsiteX32" fmla="*/ 6720 w 10071"/>
                <a:gd name="connsiteY32" fmla="*/ 6185 h 10000"/>
                <a:gd name="connsiteX33" fmla="*/ 6623 w 10071"/>
                <a:gd name="connsiteY33" fmla="*/ 6100 h 10000"/>
                <a:gd name="connsiteX34" fmla="*/ 6554 w 10071"/>
                <a:gd name="connsiteY34" fmla="*/ 6000 h 10000"/>
                <a:gd name="connsiteX35" fmla="*/ 6519 w 10071"/>
                <a:gd name="connsiteY35" fmla="*/ 5886 h 10000"/>
                <a:gd name="connsiteX36" fmla="*/ 6384 w 10071"/>
                <a:gd name="connsiteY36" fmla="*/ 5928 h 10000"/>
                <a:gd name="connsiteX37" fmla="*/ 6167 w 10071"/>
                <a:gd name="connsiteY37" fmla="*/ 6013 h 10000"/>
                <a:gd name="connsiteX38" fmla="*/ 5892 w 10071"/>
                <a:gd name="connsiteY38" fmla="*/ 6100 h 10000"/>
                <a:gd name="connsiteX39" fmla="*/ 5566 w 10071"/>
                <a:gd name="connsiteY39" fmla="*/ 6226 h 10000"/>
                <a:gd name="connsiteX40" fmla="*/ 5189 w 10071"/>
                <a:gd name="connsiteY40" fmla="*/ 6355 h 10000"/>
                <a:gd name="connsiteX41" fmla="*/ 4786 w 10071"/>
                <a:gd name="connsiteY41" fmla="*/ 6483 h 10000"/>
                <a:gd name="connsiteX42" fmla="*/ 4373 w 10071"/>
                <a:gd name="connsiteY42" fmla="*/ 6637 h 10000"/>
                <a:gd name="connsiteX43" fmla="*/ 3950 w 10071"/>
                <a:gd name="connsiteY43" fmla="*/ 6781 h 10000"/>
                <a:gd name="connsiteX44" fmla="*/ 3533 w 10071"/>
                <a:gd name="connsiteY44" fmla="*/ 6925 h 10000"/>
                <a:gd name="connsiteX45" fmla="*/ 3145 w 10071"/>
                <a:gd name="connsiteY45" fmla="*/ 7082 h 10000"/>
                <a:gd name="connsiteX46" fmla="*/ 2776 w 10071"/>
                <a:gd name="connsiteY46" fmla="*/ 7208 h 10000"/>
                <a:gd name="connsiteX47" fmla="*/ 2441 w 10071"/>
                <a:gd name="connsiteY47" fmla="*/ 7325 h 10000"/>
                <a:gd name="connsiteX48" fmla="*/ 2168 w 10071"/>
                <a:gd name="connsiteY48" fmla="*/ 7423 h 10000"/>
                <a:gd name="connsiteX49" fmla="*/ 1957 w 10071"/>
                <a:gd name="connsiteY49" fmla="*/ 7480 h 10000"/>
                <a:gd name="connsiteX50" fmla="*/ 1817 w 10071"/>
                <a:gd name="connsiteY50" fmla="*/ 7538 h 10000"/>
                <a:gd name="connsiteX51" fmla="*/ 1774 w 10071"/>
                <a:gd name="connsiteY51" fmla="*/ 7551 h 10000"/>
                <a:gd name="connsiteX52" fmla="*/ 1664 w 10071"/>
                <a:gd name="connsiteY52" fmla="*/ 7480 h 10000"/>
                <a:gd name="connsiteX53" fmla="*/ 1557 w 10071"/>
                <a:gd name="connsiteY53" fmla="*/ 7410 h 10000"/>
                <a:gd name="connsiteX54" fmla="*/ 1462 w 10071"/>
                <a:gd name="connsiteY54" fmla="*/ 7339 h 10000"/>
                <a:gd name="connsiteX55" fmla="*/ 1352 w 10071"/>
                <a:gd name="connsiteY55" fmla="*/ 7254 h 10000"/>
                <a:gd name="connsiteX56" fmla="*/ 1244 w 10071"/>
                <a:gd name="connsiteY56" fmla="*/ 7178 h 10000"/>
                <a:gd name="connsiteX57" fmla="*/ 1134 w 10071"/>
                <a:gd name="connsiteY57" fmla="*/ 7095 h 10000"/>
                <a:gd name="connsiteX58" fmla="*/ 1035 w 10071"/>
                <a:gd name="connsiteY58" fmla="*/ 7024 h 10000"/>
                <a:gd name="connsiteX59" fmla="*/ 932 w 10071"/>
                <a:gd name="connsiteY59" fmla="*/ 6941 h 10000"/>
                <a:gd name="connsiteX60" fmla="*/ 824 w 10071"/>
                <a:gd name="connsiteY60" fmla="*/ 6869 h 10000"/>
                <a:gd name="connsiteX61" fmla="*/ 713 w 10071"/>
                <a:gd name="connsiteY61" fmla="*/ 6798 h 10000"/>
                <a:gd name="connsiteX62" fmla="*/ 614 w 10071"/>
                <a:gd name="connsiteY62" fmla="*/ 6711 h 10000"/>
                <a:gd name="connsiteX63" fmla="*/ 503 w 10071"/>
                <a:gd name="connsiteY63" fmla="*/ 6653 h 10000"/>
                <a:gd name="connsiteX64" fmla="*/ 396 w 10071"/>
                <a:gd name="connsiteY64" fmla="*/ 6582 h 10000"/>
                <a:gd name="connsiteX65" fmla="*/ 289 w 10071"/>
                <a:gd name="connsiteY65" fmla="*/ 6511 h 10000"/>
                <a:gd name="connsiteX66" fmla="*/ 178 w 10071"/>
                <a:gd name="connsiteY66" fmla="*/ 6455 h 10000"/>
                <a:gd name="connsiteX67" fmla="*/ 72 w 10071"/>
                <a:gd name="connsiteY67" fmla="*/ 6385 h 10000"/>
                <a:gd name="connsiteX68" fmla="*/ 0 w 10071"/>
                <a:gd name="connsiteY68" fmla="*/ 6551 h 10000"/>
                <a:gd name="connsiteX69" fmla="*/ 16 w 10071"/>
                <a:gd name="connsiteY69" fmla="*/ 6582 h 10000"/>
                <a:gd name="connsiteX70" fmla="*/ 62 w 10071"/>
                <a:gd name="connsiteY70" fmla="*/ 6637 h 10000"/>
                <a:gd name="connsiteX71" fmla="*/ 139 w 10071"/>
                <a:gd name="connsiteY71" fmla="*/ 6698 h 10000"/>
                <a:gd name="connsiteX72" fmla="*/ 233 w 10071"/>
                <a:gd name="connsiteY72" fmla="*/ 6781 h 10000"/>
                <a:gd name="connsiteX73" fmla="*/ 349 w 10071"/>
                <a:gd name="connsiteY73" fmla="*/ 6869 h 10000"/>
                <a:gd name="connsiteX74" fmla="*/ 478 w 10071"/>
                <a:gd name="connsiteY74" fmla="*/ 6967 h 10000"/>
                <a:gd name="connsiteX75" fmla="*/ 599 w 10071"/>
                <a:gd name="connsiteY75" fmla="*/ 7082 h 10000"/>
                <a:gd name="connsiteX76" fmla="*/ 733 w 10071"/>
                <a:gd name="connsiteY76" fmla="*/ 7178 h 10000"/>
                <a:gd name="connsiteX77" fmla="*/ 869 w 10071"/>
                <a:gd name="connsiteY77" fmla="*/ 7296 h 10000"/>
                <a:gd name="connsiteX78" fmla="*/ 992 w 10071"/>
                <a:gd name="connsiteY78" fmla="*/ 7394 h 10000"/>
                <a:gd name="connsiteX79" fmla="*/ 1122 w 10071"/>
                <a:gd name="connsiteY79" fmla="*/ 7480 h 10000"/>
                <a:gd name="connsiteX80" fmla="*/ 1230 w 10071"/>
                <a:gd name="connsiteY80" fmla="*/ 7566 h 10000"/>
                <a:gd name="connsiteX81" fmla="*/ 1316 w 10071"/>
                <a:gd name="connsiteY81" fmla="*/ 7653 h 10000"/>
                <a:gd name="connsiteX82" fmla="*/ 1388 w 10071"/>
                <a:gd name="connsiteY82" fmla="*/ 7694 h 10000"/>
                <a:gd name="connsiteX83" fmla="*/ 1441 w 10071"/>
                <a:gd name="connsiteY83" fmla="*/ 7738 h 10000"/>
                <a:gd name="connsiteX84" fmla="*/ 1455 w 10071"/>
                <a:gd name="connsiteY84" fmla="*/ 7753 h 10000"/>
                <a:gd name="connsiteX85" fmla="*/ 1446 w 10071"/>
                <a:gd name="connsiteY85" fmla="*/ 7753 h 10000"/>
                <a:gd name="connsiteX86" fmla="*/ 1418 w 10071"/>
                <a:gd name="connsiteY86" fmla="*/ 7766 h 10000"/>
                <a:gd name="connsiteX87" fmla="*/ 1388 w 10071"/>
                <a:gd name="connsiteY87" fmla="*/ 7795 h 10000"/>
                <a:gd name="connsiteX88" fmla="*/ 1352 w 10071"/>
                <a:gd name="connsiteY88" fmla="*/ 7836 h 10000"/>
                <a:gd name="connsiteX89" fmla="*/ 1304 w 10071"/>
                <a:gd name="connsiteY89" fmla="*/ 7865 h 10000"/>
                <a:gd name="connsiteX90" fmla="*/ 1262 w 10071"/>
                <a:gd name="connsiteY90" fmla="*/ 7907 h 10000"/>
                <a:gd name="connsiteX91" fmla="*/ 1230 w 10071"/>
                <a:gd name="connsiteY91" fmla="*/ 7950 h 10000"/>
                <a:gd name="connsiteX92" fmla="*/ 1196 w 10071"/>
                <a:gd name="connsiteY92" fmla="*/ 7993 h 10000"/>
                <a:gd name="connsiteX93" fmla="*/ 3282 w 10071"/>
                <a:gd name="connsiteY93" fmla="*/ 9944 h 10000"/>
                <a:gd name="connsiteX94" fmla="*/ 3327 w 10071"/>
                <a:gd name="connsiteY94" fmla="*/ 9987 h 10000"/>
                <a:gd name="connsiteX95" fmla="*/ 3358 w 10071"/>
                <a:gd name="connsiteY95" fmla="*/ 10000 h 10000"/>
                <a:gd name="connsiteX96" fmla="*/ 3395 w 10071"/>
                <a:gd name="connsiteY96" fmla="*/ 10000 h 10000"/>
                <a:gd name="connsiteX97" fmla="*/ 3437 w 10071"/>
                <a:gd name="connsiteY97" fmla="*/ 9928 h 10000"/>
                <a:gd name="connsiteX98" fmla="*/ 1645 w 10071"/>
                <a:gd name="connsiteY98" fmla="*/ 8106 h 10000"/>
                <a:gd name="connsiteX99" fmla="*/ 1767 w 10071"/>
                <a:gd name="connsiteY99" fmla="*/ 8050 h 10000"/>
                <a:gd name="connsiteX100" fmla="*/ 1974 w 10071"/>
                <a:gd name="connsiteY100" fmla="*/ 7963 h 10000"/>
                <a:gd name="connsiteX101" fmla="*/ 2247 w 10071"/>
                <a:gd name="connsiteY101" fmla="*/ 7836 h 10000"/>
                <a:gd name="connsiteX102" fmla="*/ 2576 w 10071"/>
                <a:gd name="connsiteY102" fmla="*/ 7694 h 10000"/>
                <a:gd name="connsiteX103" fmla="*/ 2949 w 10071"/>
                <a:gd name="connsiteY103" fmla="*/ 7551 h 10000"/>
                <a:gd name="connsiteX104" fmla="*/ 3358 w 10071"/>
                <a:gd name="connsiteY104" fmla="*/ 7394 h 10000"/>
                <a:gd name="connsiteX105" fmla="*/ 3792 w 10071"/>
                <a:gd name="connsiteY105" fmla="*/ 7208 h 10000"/>
                <a:gd name="connsiteX106" fmla="*/ 4219 w 10071"/>
                <a:gd name="connsiteY106" fmla="*/ 7038 h 10000"/>
                <a:gd name="connsiteX107" fmla="*/ 4654 w 10071"/>
                <a:gd name="connsiteY107" fmla="*/ 6881 h 10000"/>
                <a:gd name="connsiteX108" fmla="*/ 5063 w 10071"/>
                <a:gd name="connsiteY108" fmla="*/ 6711 h 10000"/>
                <a:gd name="connsiteX109" fmla="*/ 5445 w 10071"/>
                <a:gd name="connsiteY109" fmla="*/ 6569 h 10000"/>
                <a:gd name="connsiteX110" fmla="*/ 5785 w 10071"/>
                <a:gd name="connsiteY110" fmla="*/ 6426 h 10000"/>
                <a:gd name="connsiteX111" fmla="*/ 6080 w 10071"/>
                <a:gd name="connsiteY111" fmla="*/ 6326 h 10000"/>
                <a:gd name="connsiteX112" fmla="*/ 6294 w 10071"/>
                <a:gd name="connsiteY112" fmla="*/ 6226 h 10000"/>
                <a:gd name="connsiteX113" fmla="*/ 6440 w 10071"/>
                <a:gd name="connsiteY113" fmla="*/ 6170 h 10000"/>
                <a:gd name="connsiteX114" fmla="*/ 6486 w 10071"/>
                <a:gd name="connsiteY114" fmla="*/ 6158 h 10000"/>
                <a:gd name="connsiteX115" fmla="*/ 6568 w 10071"/>
                <a:gd name="connsiteY115" fmla="*/ 6255 h 10000"/>
                <a:gd name="connsiteX116" fmla="*/ 6653 w 10071"/>
                <a:gd name="connsiteY116" fmla="*/ 6355 h 10000"/>
                <a:gd name="connsiteX117" fmla="*/ 6746 w 10071"/>
                <a:gd name="connsiteY117" fmla="*/ 6455 h 10000"/>
                <a:gd name="connsiteX118" fmla="*/ 6843 w 10071"/>
                <a:gd name="connsiteY118" fmla="*/ 6569 h 10000"/>
                <a:gd name="connsiteX119" fmla="*/ 6923 w 10071"/>
                <a:gd name="connsiteY119" fmla="*/ 6683 h 10000"/>
                <a:gd name="connsiteX120" fmla="*/ 7007 w 10071"/>
                <a:gd name="connsiteY120" fmla="*/ 6798 h 10000"/>
                <a:gd name="connsiteX121" fmla="*/ 7088 w 10071"/>
                <a:gd name="connsiteY121" fmla="*/ 6910 h 10000"/>
                <a:gd name="connsiteX122" fmla="*/ 7172 w 10071"/>
                <a:gd name="connsiteY122" fmla="*/ 7038 h 10000"/>
                <a:gd name="connsiteX123" fmla="*/ 7167 w 10071"/>
                <a:gd name="connsiteY123" fmla="*/ 7464 h 10000"/>
                <a:gd name="connsiteX124" fmla="*/ 7130 w 10071"/>
                <a:gd name="connsiteY124" fmla="*/ 7865 h 10000"/>
                <a:gd name="connsiteX125" fmla="*/ 7088 w 10071"/>
                <a:gd name="connsiteY125" fmla="*/ 8279 h 10000"/>
                <a:gd name="connsiteX126" fmla="*/ 7052 w 10071"/>
                <a:gd name="connsiteY126" fmla="*/ 8649 h 10000"/>
                <a:gd name="connsiteX127" fmla="*/ 6994 w 10071"/>
                <a:gd name="connsiteY127" fmla="*/ 8519 h 10000"/>
                <a:gd name="connsiteX128" fmla="*/ 6934 w 10071"/>
                <a:gd name="connsiteY128" fmla="*/ 8391 h 10000"/>
                <a:gd name="connsiteX129" fmla="*/ 6881 w 10071"/>
                <a:gd name="connsiteY129" fmla="*/ 8263 h 10000"/>
                <a:gd name="connsiteX130" fmla="*/ 6832 w 10071"/>
                <a:gd name="connsiteY130" fmla="*/ 8146 h 10000"/>
                <a:gd name="connsiteX131" fmla="*/ 6774 w 10071"/>
                <a:gd name="connsiteY131" fmla="*/ 8020 h 10000"/>
                <a:gd name="connsiteX132" fmla="*/ 6720 w 10071"/>
                <a:gd name="connsiteY132" fmla="*/ 7907 h 10000"/>
                <a:gd name="connsiteX133" fmla="*/ 6662 w 10071"/>
                <a:gd name="connsiteY133" fmla="*/ 7795 h 10000"/>
                <a:gd name="connsiteX134" fmla="*/ 6593 w 10071"/>
                <a:gd name="connsiteY134" fmla="*/ 7694 h 10000"/>
                <a:gd name="connsiteX135" fmla="*/ 6648 w 10071"/>
                <a:gd name="connsiteY135" fmla="*/ 7694 h 10000"/>
                <a:gd name="connsiteX136" fmla="*/ 6702 w 10071"/>
                <a:gd name="connsiteY136" fmla="*/ 7738 h 10000"/>
                <a:gd name="connsiteX137" fmla="*/ 6754 w 10071"/>
                <a:gd name="connsiteY137" fmla="*/ 7808 h 10000"/>
                <a:gd name="connsiteX138" fmla="*/ 6801 w 10071"/>
                <a:gd name="connsiteY138" fmla="*/ 7895 h 10000"/>
                <a:gd name="connsiteX139" fmla="*/ 6857 w 10071"/>
                <a:gd name="connsiteY139" fmla="*/ 7980 h 10000"/>
                <a:gd name="connsiteX140" fmla="*/ 6909 w 10071"/>
                <a:gd name="connsiteY140" fmla="*/ 8007 h 10000"/>
                <a:gd name="connsiteX141" fmla="*/ 6961 w 10071"/>
                <a:gd name="connsiteY141" fmla="*/ 8007 h 10000"/>
                <a:gd name="connsiteX142" fmla="*/ 7021 w 10071"/>
                <a:gd name="connsiteY142" fmla="*/ 7950 h 10000"/>
                <a:gd name="connsiteX143" fmla="*/ 6970 w 10071"/>
                <a:gd name="connsiteY143" fmla="*/ 7753 h 10000"/>
                <a:gd name="connsiteX144" fmla="*/ 6903 w 10071"/>
                <a:gd name="connsiteY144" fmla="*/ 7566 h 10000"/>
                <a:gd name="connsiteX145" fmla="*/ 6832 w 10071"/>
                <a:gd name="connsiteY145" fmla="*/ 7410 h 10000"/>
                <a:gd name="connsiteX146" fmla="*/ 6746 w 10071"/>
                <a:gd name="connsiteY146" fmla="*/ 7239 h 10000"/>
                <a:gd name="connsiteX147" fmla="*/ 6662 w 10071"/>
                <a:gd name="connsiteY147" fmla="*/ 7095 h 10000"/>
                <a:gd name="connsiteX148" fmla="*/ 6568 w 10071"/>
                <a:gd name="connsiteY148" fmla="*/ 6967 h 10000"/>
                <a:gd name="connsiteX149" fmla="*/ 6475 w 10071"/>
                <a:gd name="connsiteY149" fmla="*/ 6854 h 10000"/>
                <a:gd name="connsiteX150" fmla="*/ 6384 w 10071"/>
                <a:gd name="connsiteY150" fmla="*/ 6753 h 10000"/>
                <a:gd name="connsiteX151" fmla="*/ 6446 w 10071"/>
                <a:gd name="connsiteY151" fmla="*/ 6766 h 10000"/>
                <a:gd name="connsiteX152" fmla="*/ 6507 w 10071"/>
                <a:gd name="connsiteY152" fmla="*/ 6781 h 10000"/>
                <a:gd name="connsiteX153" fmla="*/ 6568 w 10071"/>
                <a:gd name="connsiteY153" fmla="*/ 6811 h 10000"/>
                <a:gd name="connsiteX154" fmla="*/ 6628 w 10071"/>
                <a:gd name="connsiteY154" fmla="*/ 6854 h 10000"/>
                <a:gd name="connsiteX155" fmla="*/ 6694 w 10071"/>
                <a:gd name="connsiteY155" fmla="*/ 6881 h 10000"/>
                <a:gd name="connsiteX156" fmla="*/ 6754 w 10071"/>
                <a:gd name="connsiteY156" fmla="*/ 6925 h 10000"/>
                <a:gd name="connsiteX157" fmla="*/ 6808 w 10071"/>
                <a:gd name="connsiteY157" fmla="*/ 6981 h 10000"/>
                <a:gd name="connsiteX158" fmla="*/ 6864 w 10071"/>
                <a:gd name="connsiteY158" fmla="*/ 7038 h 10000"/>
                <a:gd name="connsiteX159" fmla="*/ 6895 w 10071"/>
                <a:gd name="connsiteY159" fmla="*/ 7053 h 10000"/>
                <a:gd name="connsiteX160" fmla="*/ 6923 w 10071"/>
                <a:gd name="connsiteY160" fmla="*/ 7108 h 10000"/>
                <a:gd name="connsiteX161" fmla="*/ 6955 w 10071"/>
                <a:gd name="connsiteY161" fmla="*/ 7178 h 10000"/>
                <a:gd name="connsiteX162" fmla="*/ 6976 w 10071"/>
                <a:gd name="connsiteY162" fmla="*/ 7225 h 10000"/>
                <a:gd name="connsiteX163" fmla="*/ 7007 w 10071"/>
                <a:gd name="connsiteY163" fmla="*/ 7296 h 10000"/>
                <a:gd name="connsiteX164" fmla="*/ 7037 w 10071"/>
                <a:gd name="connsiteY164" fmla="*/ 7310 h 10000"/>
                <a:gd name="connsiteX165" fmla="*/ 7068 w 10071"/>
                <a:gd name="connsiteY165" fmla="*/ 7296 h 10000"/>
                <a:gd name="connsiteX166" fmla="*/ 7110 w 10071"/>
                <a:gd name="connsiteY166" fmla="*/ 7225 h 10000"/>
                <a:gd name="connsiteX167" fmla="*/ 7057 w 10071"/>
                <a:gd name="connsiteY167" fmla="*/ 7082 h 10000"/>
                <a:gd name="connsiteX168" fmla="*/ 6994 w 10071"/>
                <a:gd name="connsiteY168" fmla="*/ 6967 h 10000"/>
                <a:gd name="connsiteX169" fmla="*/ 6923 w 10071"/>
                <a:gd name="connsiteY169" fmla="*/ 6869 h 10000"/>
                <a:gd name="connsiteX170" fmla="*/ 6857 w 10071"/>
                <a:gd name="connsiteY170" fmla="*/ 6781 h 10000"/>
                <a:gd name="connsiteX171" fmla="*/ 6774 w 10071"/>
                <a:gd name="connsiteY171" fmla="*/ 6711 h 10000"/>
                <a:gd name="connsiteX172" fmla="*/ 6702 w 10071"/>
                <a:gd name="connsiteY172" fmla="*/ 6669 h 10000"/>
                <a:gd name="connsiteX173" fmla="*/ 6617 w 10071"/>
                <a:gd name="connsiteY173" fmla="*/ 6597 h 10000"/>
                <a:gd name="connsiteX174" fmla="*/ 6541 w 10071"/>
                <a:gd name="connsiteY174" fmla="*/ 6551 h 10000"/>
                <a:gd name="connsiteX175" fmla="*/ 6493 w 10071"/>
                <a:gd name="connsiteY175" fmla="*/ 6511 h 10000"/>
                <a:gd name="connsiteX176" fmla="*/ 6440 w 10071"/>
                <a:gd name="connsiteY176" fmla="*/ 6496 h 10000"/>
                <a:gd name="connsiteX177" fmla="*/ 6392 w 10071"/>
                <a:gd name="connsiteY177" fmla="*/ 6496 h 10000"/>
                <a:gd name="connsiteX178" fmla="*/ 6353 w 10071"/>
                <a:gd name="connsiteY178" fmla="*/ 6569 h 10000"/>
                <a:gd name="connsiteX179" fmla="*/ 6353 w 10071"/>
                <a:gd name="connsiteY179" fmla="*/ 6610 h 10000"/>
                <a:gd name="connsiteX180" fmla="*/ 6360 w 10071"/>
                <a:gd name="connsiteY180" fmla="*/ 6669 h 10000"/>
                <a:gd name="connsiteX181" fmla="*/ 6366 w 10071"/>
                <a:gd name="connsiteY181" fmla="*/ 6698 h 10000"/>
                <a:gd name="connsiteX182" fmla="*/ 6384 w 10071"/>
                <a:gd name="connsiteY182" fmla="*/ 6724 h 10000"/>
                <a:gd name="connsiteX183" fmla="*/ 6333 w 10071"/>
                <a:gd name="connsiteY183" fmla="*/ 6766 h 10000"/>
                <a:gd name="connsiteX184" fmla="*/ 6265 w 10071"/>
                <a:gd name="connsiteY184" fmla="*/ 6781 h 10000"/>
                <a:gd name="connsiteX185" fmla="*/ 6221 w 10071"/>
                <a:gd name="connsiteY185" fmla="*/ 6811 h 10000"/>
                <a:gd name="connsiteX186" fmla="*/ 6216 w 10071"/>
                <a:gd name="connsiteY186" fmla="*/ 6941 h 10000"/>
                <a:gd name="connsiteX187" fmla="*/ 6278 w 10071"/>
                <a:gd name="connsiteY187" fmla="*/ 6995 h 10000"/>
                <a:gd name="connsiteX188" fmla="*/ 6339 w 10071"/>
                <a:gd name="connsiteY188" fmla="*/ 7038 h 10000"/>
                <a:gd name="connsiteX189" fmla="*/ 6398 w 10071"/>
                <a:gd name="connsiteY189" fmla="*/ 7095 h 10000"/>
                <a:gd name="connsiteX190" fmla="*/ 6465 w 10071"/>
                <a:gd name="connsiteY190" fmla="*/ 7123 h 10000"/>
                <a:gd name="connsiteX191" fmla="*/ 6519 w 10071"/>
                <a:gd name="connsiteY191" fmla="*/ 7178 h 10000"/>
                <a:gd name="connsiteX192" fmla="*/ 6587 w 10071"/>
                <a:gd name="connsiteY192" fmla="*/ 7239 h 10000"/>
                <a:gd name="connsiteX193" fmla="*/ 6641 w 10071"/>
                <a:gd name="connsiteY193" fmla="*/ 7325 h 10000"/>
                <a:gd name="connsiteX194" fmla="*/ 6694 w 10071"/>
                <a:gd name="connsiteY194" fmla="*/ 7410 h 10000"/>
                <a:gd name="connsiteX195" fmla="*/ 6648 w 10071"/>
                <a:gd name="connsiteY195" fmla="*/ 7423 h 10000"/>
                <a:gd name="connsiteX196" fmla="*/ 6593 w 10071"/>
                <a:gd name="connsiteY196" fmla="*/ 7423 h 10000"/>
                <a:gd name="connsiteX197" fmla="*/ 6547 w 10071"/>
                <a:gd name="connsiteY197" fmla="*/ 7410 h 10000"/>
                <a:gd name="connsiteX198" fmla="*/ 6493 w 10071"/>
                <a:gd name="connsiteY198" fmla="*/ 7367 h 10000"/>
                <a:gd name="connsiteX199" fmla="*/ 6440 w 10071"/>
                <a:gd name="connsiteY199" fmla="*/ 7339 h 10000"/>
                <a:gd name="connsiteX200" fmla="*/ 6384 w 10071"/>
                <a:gd name="connsiteY200" fmla="*/ 7325 h 10000"/>
                <a:gd name="connsiteX201" fmla="*/ 6339 w 10071"/>
                <a:gd name="connsiteY201" fmla="*/ 7353 h 10000"/>
                <a:gd name="connsiteX202" fmla="*/ 6286 w 10071"/>
                <a:gd name="connsiteY202" fmla="*/ 7410 h 10000"/>
                <a:gd name="connsiteX203" fmla="*/ 6306 w 10071"/>
                <a:gd name="connsiteY203" fmla="*/ 7580 h 10000"/>
                <a:gd name="connsiteX204" fmla="*/ 6353 w 10071"/>
                <a:gd name="connsiteY204" fmla="*/ 7738 h 10000"/>
                <a:gd name="connsiteX205" fmla="*/ 6405 w 10071"/>
                <a:gd name="connsiteY205" fmla="*/ 7850 h 10000"/>
                <a:gd name="connsiteX206" fmla="*/ 6475 w 10071"/>
                <a:gd name="connsiteY206" fmla="*/ 7963 h 10000"/>
                <a:gd name="connsiteX207" fmla="*/ 6541 w 10071"/>
                <a:gd name="connsiteY207" fmla="*/ 8078 h 10000"/>
                <a:gd name="connsiteX208" fmla="*/ 6611 w 10071"/>
                <a:gd name="connsiteY208" fmla="*/ 8206 h 10000"/>
                <a:gd name="connsiteX209" fmla="*/ 6662 w 10071"/>
                <a:gd name="connsiteY209" fmla="*/ 8376 h 10000"/>
                <a:gd name="connsiteX210" fmla="*/ 6707 w 10071"/>
                <a:gd name="connsiteY210" fmla="*/ 8547 h 10000"/>
                <a:gd name="connsiteX211" fmla="*/ 6587 w 10071"/>
                <a:gd name="connsiteY211" fmla="*/ 8606 h 10000"/>
                <a:gd name="connsiteX212" fmla="*/ 6452 w 10071"/>
                <a:gd name="connsiteY212" fmla="*/ 8664 h 10000"/>
                <a:gd name="connsiteX213" fmla="*/ 6333 w 10071"/>
                <a:gd name="connsiteY213" fmla="*/ 8750 h 10000"/>
                <a:gd name="connsiteX214" fmla="*/ 6210 w 10071"/>
                <a:gd name="connsiteY214" fmla="*/ 8835 h 10000"/>
                <a:gd name="connsiteX215" fmla="*/ 6087 w 10071"/>
                <a:gd name="connsiteY215" fmla="*/ 8920 h 10000"/>
                <a:gd name="connsiteX216" fmla="*/ 5958 w 10071"/>
                <a:gd name="connsiteY216" fmla="*/ 8977 h 10000"/>
                <a:gd name="connsiteX217" fmla="*/ 5830 w 10071"/>
                <a:gd name="connsiteY217" fmla="*/ 9033 h 10000"/>
                <a:gd name="connsiteX218" fmla="*/ 5707 w 10071"/>
                <a:gd name="connsiteY218" fmla="*/ 9048 h 10000"/>
                <a:gd name="connsiteX219" fmla="*/ 5731 w 10071"/>
                <a:gd name="connsiteY219" fmla="*/ 8693 h 10000"/>
                <a:gd name="connsiteX220" fmla="*/ 5743 w 10071"/>
                <a:gd name="connsiteY220" fmla="*/ 8292 h 10000"/>
                <a:gd name="connsiteX221" fmla="*/ 5731 w 10071"/>
                <a:gd name="connsiteY221" fmla="*/ 7907 h 10000"/>
                <a:gd name="connsiteX222" fmla="*/ 5707 w 10071"/>
                <a:gd name="connsiteY222" fmla="*/ 7551 h 10000"/>
                <a:gd name="connsiteX223" fmla="*/ 5669 w 10071"/>
                <a:gd name="connsiteY223" fmla="*/ 7437 h 10000"/>
                <a:gd name="connsiteX224" fmla="*/ 5637 w 10071"/>
                <a:gd name="connsiteY224" fmla="*/ 7310 h 10000"/>
                <a:gd name="connsiteX225" fmla="*/ 5599 w 10071"/>
                <a:gd name="connsiteY225" fmla="*/ 7194 h 10000"/>
                <a:gd name="connsiteX226" fmla="*/ 5538 w 10071"/>
                <a:gd name="connsiteY226" fmla="*/ 7151 h 10000"/>
                <a:gd name="connsiteX227" fmla="*/ 5475 w 10071"/>
                <a:gd name="connsiteY227" fmla="*/ 7394 h 10000"/>
                <a:gd name="connsiteX228" fmla="*/ 5438 w 10071"/>
                <a:gd name="connsiteY228" fmla="*/ 7639 h 10000"/>
                <a:gd name="connsiteX229" fmla="*/ 5395 w 10071"/>
                <a:gd name="connsiteY229" fmla="*/ 7879 h 10000"/>
                <a:gd name="connsiteX230" fmla="*/ 5326 w 10071"/>
                <a:gd name="connsiteY230" fmla="*/ 8106 h 10000"/>
                <a:gd name="connsiteX231" fmla="*/ 5063 w 10071"/>
                <a:gd name="connsiteY231" fmla="*/ 7151 h 10000"/>
                <a:gd name="connsiteX232" fmla="*/ 4983 w 10071"/>
                <a:gd name="connsiteY232" fmla="*/ 7151 h 10000"/>
                <a:gd name="connsiteX233" fmla="*/ 4983 w 10071"/>
                <a:gd name="connsiteY233" fmla="*/ 7310 h 10000"/>
                <a:gd name="connsiteX234" fmla="*/ 5039 w 10071"/>
                <a:gd name="connsiteY234" fmla="*/ 7480 h 10000"/>
                <a:gd name="connsiteX235" fmla="*/ 5085 w 10071"/>
                <a:gd name="connsiteY235" fmla="*/ 7666 h 10000"/>
                <a:gd name="connsiteX236" fmla="*/ 5121 w 10071"/>
                <a:gd name="connsiteY236" fmla="*/ 7850 h 10000"/>
                <a:gd name="connsiteX237" fmla="*/ 5161 w 10071"/>
                <a:gd name="connsiteY237" fmla="*/ 8050 h 10000"/>
                <a:gd name="connsiteX238" fmla="*/ 5195 w 10071"/>
                <a:gd name="connsiteY238" fmla="*/ 8221 h 10000"/>
                <a:gd name="connsiteX239" fmla="*/ 5230 w 10071"/>
                <a:gd name="connsiteY239" fmla="*/ 8418 h 10000"/>
                <a:gd name="connsiteX240" fmla="*/ 5252 w 10071"/>
                <a:gd name="connsiteY240" fmla="*/ 8635 h 10000"/>
                <a:gd name="connsiteX241" fmla="*/ 5276 w 10071"/>
                <a:gd name="connsiteY241" fmla="*/ 8835 h 10000"/>
                <a:gd name="connsiteX242" fmla="*/ 5335 w 10071"/>
                <a:gd name="connsiteY242" fmla="*/ 8805 h 10000"/>
                <a:gd name="connsiteX243" fmla="*/ 5390 w 10071"/>
                <a:gd name="connsiteY243" fmla="*/ 8723 h 10000"/>
                <a:gd name="connsiteX244" fmla="*/ 5431 w 10071"/>
                <a:gd name="connsiteY244" fmla="*/ 8635 h 10000"/>
                <a:gd name="connsiteX245" fmla="*/ 5469 w 10071"/>
                <a:gd name="connsiteY245" fmla="*/ 8534 h 10000"/>
                <a:gd name="connsiteX246" fmla="*/ 5494 w 10071"/>
                <a:gd name="connsiteY246" fmla="*/ 8418 h 10000"/>
                <a:gd name="connsiteX247" fmla="*/ 5527 w 10071"/>
                <a:gd name="connsiteY247" fmla="*/ 8292 h 10000"/>
                <a:gd name="connsiteX248" fmla="*/ 5548 w 10071"/>
                <a:gd name="connsiteY248" fmla="*/ 8178 h 10000"/>
                <a:gd name="connsiteX249" fmla="*/ 5573 w 10071"/>
                <a:gd name="connsiteY249" fmla="*/ 8066 h 10000"/>
                <a:gd name="connsiteX250" fmla="*/ 5599 w 10071"/>
                <a:gd name="connsiteY250" fmla="*/ 8178 h 10000"/>
                <a:gd name="connsiteX251" fmla="*/ 5587 w 10071"/>
                <a:gd name="connsiteY251" fmla="*/ 8432 h 10000"/>
                <a:gd name="connsiteX252" fmla="*/ 5555 w 10071"/>
                <a:gd name="connsiteY252" fmla="*/ 8705 h 10000"/>
                <a:gd name="connsiteX253" fmla="*/ 5527 w 10071"/>
                <a:gd name="connsiteY253" fmla="*/ 8948 h 10000"/>
                <a:gd name="connsiteX254" fmla="*/ 5475 w 10071"/>
                <a:gd name="connsiteY254" fmla="*/ 9205 h 10000"/>
                <a:gd name="connsiteX255" fmla="*/ 5431 w 10071"/>
                <a:gd name="connsiteY255" fmla="*/ 9459 h 10000"/>
                <a:gd name="connsiteX256" fmla="*/ 5384 w 10071"/>
                <a:gd name="connsiteY256" fmla="*/ 9703 h 10000"/>
                <a:gd name="connsiteX257" fmla="*/ 5625 w 10071"/>
                <a:gd name="connsiteY257" fmla="*/ 9861 h 10000"/>
                <a:gd name="connsiteX258" fmla="*/ 5644 w 10071"/>
                <a:gd name="connsiteY258" fmla="*/ 9673 h 10000"/>
                <a:gd name="connsiteX259" fmla="*/ 5669 w 10071"/>
                <a:gd name="connsiteY259" fmla="*/ 9516 h 10000"/>
                <a:gd name="connsiteX260" fmla="*/ 5809 w 10071"/>
                <a:gd name="connsiteY260" fmla="*/ 9474 h 10000"/>
                <a:gd name="connsiteX261" fmla="*/ 5958 w 10071"/>
                <a:gd name="connsiteY261" fmla="*/ 9389 h 10000"/>
                <a:gd name="connsiteX262" fmla="*/ 6104 w 10071"/>
                <a:gd name="connsiteY262" fmla="*/ 9304 h 10000"/>
                <a:gd name="connsiteX263" fmla="*/ 6252 w 10071"/>
                <a:gd name="connsiteY263" fmla="*/ 9233 h 10000"/>
                <a:gd name="connsiteX264" fmla="*/ 6398 w 10071"/>
                <a:gd name="connsiteY264" fmla="*/ 9148 h 10000"/>
                <a:gd name="connsiteX265" fmla="*/ 6541 w 10071"/>
                <a:gd name="connsiteY265" fmla="*/ 9063 h 10000"/>
                <a:gd name="connsiteX266" fmla="*/ 6688 w 10071"/>
                <a:gd name="connsiteY266" fmla="*/ 8977 h 10000"/>
                <a:gd name="connsiteX267" fmla="*/ 6832 w 10071"/>
                <a:gd name="connsiteY267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9988 w 10071"/>
                <a:gd name="connsiteY18" fmla="*/ 685 h 10000"/>
                <a:gd name="connsiteX19" fmla="*/ 9947 w 10071"/>
                <a:gd name="connsiteY19" fmla="*/ 330 h 10000"/>
                <a:gd name="connsiteX20" fmla="*/ 9884 w 10071"/>
                <a:gd name="connsiteY20" fmla="*/ 0 h 10000"/>
                <a:gd name="connsiteX21" fmla="*/ 9312 w 10071"/>
                <a:gd name="connsiteY21" fmla="*/ 1925 h 10000"/>
                <a:gd name="connsiteX22" fmla="*/ 9154 w 10071"/>
                <a:gd name="connsiteY22" fmla="*/ 1955 h 10000"/>
                <a:gd name="connsiteX23" fmla="*/ 9009 w 10071"/>
                <a:gd name="connsiteY23" fmla="*/ 2025 h 10000"/>
                <a:gd name="connsiteX24" fmla="*/ 8863 w 10071"/>
                <a:gd name="connsiteY24" fmla="*/ 2112 h 10000"/>
                <a:gd name="connsiteX25" fmla="*/ 8723 w 10071"/>
                <a:gd name="connsiteY25" fmla="*/ 2195 h 10000"/>
                <a:gd name="connsiteX26" fmla="*/ 8585 w 10071"/>
                <a:gd name="connsiteY26" fmla="*/ 2337 h 10000"/>
                <a:gd name="connsiteX27" fmla="*/ 7191 w 10071"/>
                <a:gd name="connsiteY27" fmla="*/ 6569 h 10000"/>
                <a:gd name="connsiteX28" fmla="*/ 7052 w 10071"/>
                <a:gd name="connsiteY28" fmla="*/ 6439 h 10000"/>
                <a:gd name="connsiteX29" fmla="*/ 6934 w 10071"/>
                <a:gd name="connsiteY29" fmla="*/ 6371 h 10000"/>
                <a:gd name="connsiteX30" fmla="*/ 6832 w 10071"/>
                <a:gd name="connsiteY30" fmla="*/ 6284 h 10000"/>
                <a:gd name="connsiteX31" fmla="*/ 6720 w 10071"/>
                <a:gd name="connsiteY31" fmla="*/ 6185 h 10000"/>
                <a:gd name="connsiteX32" fmla="*/ 6623 w 10071"/>
                <a:gd name="connsiteY32" fmla="*/ 6100 h 10000"/>
                <a:gd name="connsiteX33" fmla="*/ 6554 w 10071"/>
                <a:gd name="connsiteY33" fmla="*/ 6000 h 10000"/>
                <a:gd name="connsiteX34" fmla="*/ 6519 w 10071"/>
                <a:gd name="connsiteY34" fmla="*/ 5886 h 10000"/>
                <a:gd name="connsiteX35" fmla="*/ 6384 w 10071"/>
                <a:gd name="connsiteY35" fmla="*/ 5928 h 10000"/>
                <a:gd name="connsiteX36" fmla="*/ 6167 w 10071"/>
                <a:gd name="connsiteY36" fmla="*/ 6013 h 10000"/>
                <a:gd name="connsiteX37" fmla="*/ 5892 w 10071"/>
                <a:gd name="connsiteY37" fmla="*/ 6100 h 10000"/>
                <a:gd name="connsiteX38" fmla="*/ 5566 w 10071"/>
                <a:gd name="connsiteY38" fmla="*/ 6226 h 10000"/>
                <a:gd name="connsiteX39" fmla="*/ 5189 w 10071"/>
                <a:gd name="connsiteY39" fmla="*/ 6355 h 10000"/>
                <a:gd name="connsiteX40" fmla="*/ 4786 w 10071"/>
                <a:gd name="connsiteY40" fmla="*/ 6483 h 10000"/>
                <a:gd name="connsiteX41" fmla="*/ 4373 w 10071"/>
                <a:gd name="connsiteY41" fmla="*/ 6637 h 10000"/>
                <a:gd name="connsiteX42" fmla="*/ 3950 w 10071"/>
                <a:gd name="connsiteY42" fmla="*/ 6781 h 10000"/>
                <a:gd name="connsiteX43" fmla="*/ 3533 w 10071"/>
                <a:gd name="connsiteY43" fmla="*/ 6925 h 10000"/>
                <a:gd name="connsiteX44" fmla="*/ 3145 w 10071"/>
                <a:gd name="connsiteY44" fmla="*/ 7082 h 10000"/>
                <a:gd name="connsiteX45" fmla="*/ 2776 w 10071"/>
                <a:gd name="connsiteY45" fmla="*/ 7208 h 10000"/>
                <a:gd name="connsiteX46" fmla="*/ 2441 w 10071"/>
                <a:gd name="connsiteY46" fmla="*/ 7325 h 10000"/>
                <a:gd name="connsiteX47" fmla="*/ 2168 w 10071"/>
                <a:gd name="connsiteY47" fmla="*/ 7423 h 10000"/>
                <a:gd name="connsiteX48" fmla="*/ 1957 w 10071"/>
                <a:gd name="connsiteY48" fmla="*/ 7480 h 10000"/>
                <a:gd name="connsiteX49" fmla="*/ 1817 w 10071"/>
                <a:gd name="connsiteY49" fmla="*/ 7538 h 10000"/>
                <a:gd name="connsiteX50" fmla="*/ 1774 w 10071"/>
                <a:gd name="connsiteY50" fmla="*/ 7551 h 10000"/>
                <a:gd name="connsiteX51" fmla="*/ 1664 w 10071"/>
                <a:gd name="connsiteY51" fmla="*/ 7480 h 10000"/>
                <a:gd name="connsiteX52" fmla="*/ 1557 w 10071"/>
                <a:gd name="connsiteY52" fmla="*/ 7410 h 10000"/>
                <a:gd name="connsiteX53" fmla="*/ 1462 w 10071"/>
                <a:gd name="connsiteY53" fmla="*/ 7339 h 10000"/>
                <a:gd name="connsiteX54" fmla="*/ 1352 w 10071"/>
                <a:gd name="connsiteY54" fmla="*/ 7254 h 10000"/>
                <a:gd name="connsiteX55" fmla="*/ 1244 w 10071"/>
                <a:gd name="connsiteY55" fmla="*/ 7178 h 10000"/>
                <a:gd name="connsiteX56" fmla="*/ 1134 w 10071"/>
                <a:gd name="connsiteY56" fmla="*/ 7095 h 10000"/>
                <a:gd name="connsiteX57" fmla="*/ 1035 w 10071"/>
                <a:gd name="connsiteY57" fmla="*/ 7024 h 10000"/>
                <a:gd name="connsiteX58" fmla="*/ 932 w 10071"/>
                <a:gd name="connsiteY58" fmla="*/ 6941 h 10000"/>
                <a:gd name="connsiteX59" fmla="*/ 824 w 10071"/>
                <a:gd name="connsiteY59" fmla="*/ 6869 h 10000"/>
                <a:gd name="connsiteX60" fmla="*/ 713 w 10071"/>
                <a:gd name="connsiteY60" fmla="*/ 6798 h 10000"/>
                <a:gd name="connsiteX61" fmla="*/ 614 w 10071"/>
                <a:gd name="connsiteY61" fmla="*/ 6711 h 10000"/>
                <a:gd name="connsiteX62" fmla="*/ 503 w 10071"/>
                <a:gd name="connsiteY62" fmla="*/ 6653 h 10000"/>
                <a:gd name="connsiteX63" fmla="*/ 396 w 10071"/>
                <a:gd name="connsiteY63" fmla="*/ 6582 h 10000"/>
                <a:gd name="connsiteX64" fmla="*/ 289 w 10071"/>
                <a:gd name="connsiteY64" fmla="*/ 6511 h 10000"/>
                <a:gd name="connsiteX65" fmla="*/ 178 w 10071"/>
                <a:gd name="connsiteY65" fmla="*/ 6455 h 10000"/>
                <a:gd name="connsiteX66" fmla="*/ 72 w 10071"/>
                <a:gd name="connsiteY66" fmla="*/ 6385 h 10000"/>
                <a:gd name="connsiteX67" fmla="*/ 0 w 10071"/>
                <a:gd name="connsiteY67" fmla="*/ 6551 h 10000"/>
                <a:gd name="connsiteX68" fmla="*/ 16 w 10071"/>
                <a:gd name="connsiteY68" fmla="*/ 6582 h 10000"/>
                <a:gd name="connsiteX69" fmla="*/ 62 w 10071"/>
                <a:gd name="connsiteY69" fmla="*/ 6637 h 10000"/>
                <a:gd name="connsiteX70" fmla="*/ 139 w 10071"/>
                <a:gd name="connsiteY70" fmla="*/ 6698 h 10000"/>
                <a:gd name="connsiteX71" fmla="*/ 233 w 10071"/>
                <a:gd name="connsiteY71" fmla="*/ 6781 h 10000"/>
                <a:gd name="connsiteX72" fmla="*/ 349 w 10071"/>
                <a:gd name="connsiteY72" fmla="*/ 6869 h 10000"/>
                <a:gd name="connsiteX73" fmla="*/ 478 w 10071"/>
                <a:gd name="connsiteY73" fmla="*/ 6967 h 10000"/>
                <a:gd name="connsiteX74" fmla="*/ 599 w 10071"/>
                <a:gd name="connsiteY74" fmla="*/ 7082 h 10000"/>
                <a:gd name="connsiteX75" fmla="*/ 733 w 10071"/>
                <a:gd name="connsiteY75" fmla="*/ 7178 h 10000"/>
                <a:gd name="connsiteX76" fmla="*/ 869 w 10071"/>
                <a:gd name="connsiteY76" fmla="*/ 7296 h 10000"/>
                <a:gd name="connsiteX77" fmla="*/ 992 w 10071"/>
                <a:gd name="connsiteY77" fmla="*/ 7394 h 10000"/>
                <a:gd name="connsiteX78" fmla="*/ 1122 w 10071"/>
                <a:gd name="connsiteY78" fmla="*/ 7480 h 10000"/>
                <a:gd name="connsiteX79" fmla="*/ 1230 w 10071"/>
                <a:gd name="connsiteY79" fmla="*/ 7566 h 10000"/>
                <a:gd name="connsiteX80" fmla="*/ 1316 w 10071"/>
                <a:gd name="connsiteY80" fmla="*/ 7653 h 10000"/>
                <a:gd name="connsiteX81" fmla="*/ 1388 w 10071"/>
                <a:gd name="connsiteY81" fmla="*/ 7694 h 10000"/>
                <a:gd name="connsiteX82" fmla="*/ 1441 w 10071"/>
                <a:gd name="connsiteY82" fmla="*/ 7738 h 10000"/>
                <a:gd name="connsiteX83" fmla="*/ 1455 w 10071"/>
                <a:gd name="connsiteY83" fmla="*/ 7753 h 10000"/>
                <a:gd name="connsiteX84" fmla="*/ 1446 w 10071"/>
                <a:gd name="connsiteY84" fmla="*/ 7753 h 10000"/>
                <a:gd name="connsiteX85" fmla="*/ 1418 w 10071"/>
                <a:gd name="connsiteY85" fmla="*/ 7766 h 10000"/>
                <a:gd name="connsiteX86" fmla="*/ 1388 w 10071"/>
                <a:gd name="connsiteY86" fmla="*/ 7795 h 10000"/>
                <a:gd name="connsiteX87" fmla="*/ 1352 w 10071"/>
                <a:gd name="connsiteY87" fmla="*/ 7836 h 10000"/>
                <a:gd name="connsiteX88" fmla="*/ 1304 w 10071"/>
                <a:gd name="connsiteY88" fmla="*/ 7865 h 10000"/>
                <a:gd name="connsiteX89" fmla="*/ 1262 w 10071"/>
                <a:gd name="connsiteY89" fmla="*/ 7907 h 10000"/>
                <a:gd name="connsiteX90" fmla="*/ 1230 w 10071"/>
                <a:gd name="connsiteY90" fmla="*/ 7950 h 10000"/>
                <a:gd name="connsiteX91" fmla="*/ 1196 w 10071"/>
                <a:gd name="connsiteY91" fmla="*/ 7993 h 10000"/>
                <a:gd name="connsiteX92" fmla="*/ 3282 w 10071"/>
                <a:gd name="connsiteY92" fmla="*/ 9944 h 10000"/>
                <a:gd name="connsiteX93" fmla="*/ 3327 w 10071"/>
                <a:gd name="connsiteY93" fmla="*/ 9987 h 10000"/>
                <a:gd name="connsiteX94" fmla="*/ 3358 w 10071"/>
                <a:gd name="connsiteY94" fmla="*/ 10000 h 10000"/>
                <a:gd name="connsiteX95" fmla="*/ 3395 w 10071"/>
                <a:gd name="connsiteY95" fmla="*/ 10000 h 10000"/>
                <a:gd name="connsiteX96" fmla="*/ 3437 w 10071"/>
                <a:gd name="connsiteY96" fmla="*/ 9928 h 10000"/>
                <a:gd name="connsiteX97" fmla="*/ 1645 w 10071"/>
                <a:gd name="connsiteY97" fmla="*/ 8106 h 10000"/>
                <a:gd name="connsiteX98" fmla="*/ 1767 w 10071"/>
                <a:gd name="connsiteY98" fmla="*/ 8050 h 10000"/>
                <a:gd name="connsiteX99" fmla="*/ 1974 w 10071"/>
                <a:gd name="connsiteY99" fmla="*/ 7963 h 10000"/>
                <a:gd name="connsiteX100" fmla="*/ 2247 w 10071"/>
                <a:gd name="connsiteY100" fmla="*/ 7836 h 10000"/>
                <a:gd name="connsiteX101" fmla="*/ 2576 w 10071"/>
                <a:gd name="connsiteY101" fmla="*/ 7694 h 10000"/>
                <a:gd name="connsiteX102" fmla="*/ 2949 w 10071"/>
                <a:gd name="connsiteY102" fmla="*/ 7551 h 10000"/>
                <a:gd name="connsiteX103" fmla="*/ 3358 w 10071"/>
                <a:gd name="connsiteY103" fmla="*/ 7394 h 10000"/>
                <a:gd name="connsiteX104" fmla="*/ 3792 w 10071"/>
                <a:gd name="connsiteY104" fmla="*/ 7208 h 10000"/>
                <a:gd name="connsiteX105" fmla="*/ 4219 w 10071"/>
                <a:gd name="connsiteY105" fmla="*/ 7038 h 10000"/>
                <a:gd name="connsiteX106" fmla="*/ 4654 w 10071"/>
                <a:gd name="connsiteY106" fmla="*/ 6881 h 10000"/>
                <a:gd name="connsiteX107" fmla="*/ 5063 w 10071"/>
                <a:gd name="connsiteY107" fmla="*/ 6711 h 10000"/>
                <a:gd name="connsiteX108" fmla="*/ 5445 w 10071"/>
                <a:gd name="connsiteY108" fmla="*/ 6569 h 10000"/>
                <a:gd name="connsiteX109" fmla="*/ 5785 w 10071"/>
                <a:gd name="connsiteY109" fmla="*/ 6426 h 10000"/>
                <a:gd name="connsiteX110" fmla="*/ 6080 w 10071"/>
                <a:gd name="connsiteY110" fmla="*/ 6326 h 10000"/>
                <a:gd name="connsiteX111" fmla="*/ 6294 w 10071"/>
                <a:gd name="connsiteY111" fmla="*/ 6226 h 10000"/>
                <a:gd name="connsiteX112" fmla="*/ 6440 w 10071"/>
                <a:gd name="connsiteY112" fmla="*/ 6170 h 10000"/>
                <a:gd name="connsiteX113" fmla="*/ 6486 w 10071"/>
                <a:gd name="connsiteY113" fmla="*/ 6158 h 10000"/>
                <a:gd name="connsiteX114" fmla="*/ 6568 w 10071"/>
                <a:gd name="connsiteY114" fmla="*/ 6255 h 10000"/>
                <a:gd name="connsiteX115" fmla="*/ 6653 w 10071"/>
                <a:gd name="connsiteY115" fmla="*/ 6355 h 10000"/>
                <a:gd name="connsiteX116" fmla="*/ 6746 w 10071"/>
                <a:gd name="connsiteY116" fmla="*/ 6455 h 10000"/>
                <a:gd name="connsiteX117" fmla="*/ 6843 w 10071"/>
                <a:gd name="connsiteY117" fmla="*/ 6569 h 10000"/>
                <a:gd name="connsiteX118" fmla="*/ 6923 w 10071"/>
                <a:gd name="connsiteY118" fmla="*/ 6683 h 10000"/>
                <a:gd name="connsiteX119" fmla="*/ 7007 w 10071"/>
                <a:gd name="connsiteY119" fmla="*/ 6798 h 10000"/>
                <a:gd name="connsiteX120" fmla="*/ 7088 w 10071"/>
                <a:gd name="connsiteY120" fmla="*/ 6910 h 10000"/>
                <a:gd name="connsiteX121" fmla="*/ 7172 w 10071"/>
                <a:gd name="connsiteY121" fmla="*/ 7038 h 10000"/>
                <a:gd name="connsiteX122" fmla="*/ 7167 w 10071"/>
                <a:gd name="connsiteY122" fmla="*/ 7464 h 10000"/>
                <a:gd name="connsiteX123" fmla="*/ 7130 w 10071"/>
                <a:gd name="connsiteY123" fmla="*/ 7865 h 10000"/>
                <a:gd name="connsiteX124" fmla="*/ 7088 w 10071"/>
                <a:gd name="connsiteY124" fmla="*/ 8279 h 10000"/>
                <a:gd name="connsiteX125" fmla="*/ 7052 w 10071"/>
                <a:gd name="connsiteY125" fmla="*/ 8649 h 10000"/>
                <a:gd name="connsiteX126" fmla="*/ 6994 w 10071"/>
                <a:gd name="connsiteY126" fmla="*/ 8519 h 10000"/>
                <a:gd name="connsiteX127" fmla="*/ 6934 w 10071"/>
                <a:gd name="connsiteY127" fmla="*/ 8391 h 10000"/>
                <a:gd name="connsiteX128" fmla="*/ 6881 w 10071"/>
                <a:gd name="connsiteY128" fmla="*/ 8263 h 10000"/>
                <a:gd name="connsiteX129" fmla="*/ 6832 w 10071"/>
                <a:gd name="connsiteY129" fmla="*/ 8146 h 10000"/>
                <a:gd name="connsiteX130" fmla="*/ 6774 w 10071"/>
                <a:gd name="connsiteY130" fmla="*/ 8020 h 10000"/>
                <a:gd name="connsiteX131" fmla="*/ 6720 w 10071"/>
                <a:gd name="connsiteY131" fmla="*/ 7907 h 10000"/>
                <a:gd name="connsiteX132" fmla="*/ 6662 w 10071"/>
                <a:gd name="connsiteY132" fmla="*/ 7795 h 10000"/>
                <a:gd name="connsiteX133" fmla="*/ 6593 w 10071"/>
                <a:gd name="connsiteY133" fmla="*/ 7694 h 10000"/>
                <a:gd name="connsiteX134" fmla="*/ 6648 w 10071"/>
                <a:gd name="connsiteY134" fmla="*/ 7694 h 10000"/>
                <a:gd name="connsiteX135" fmla="*/ 6702 w 10071"/>
                <a:gd name="connsiteY135" fmla="*/ 7738 h 10000"/>
                <a:gd name="connsiteX136" fmla="*/ 6754 w 10071"/>
                <a:gd name="connsiteY136" fmla="*/ 7808 h 10000"/>
                <a:gd name="connsiteX137" fmla="*/ 6801 w 10071"/>
                <a:gd name="connsiteY137" fmla="*/ 7895 h 10000"/>
                <a:gd name="connsiteX138" fmla="*/ 6857 w 10071"/>
                <a:gd name="connsiteY138" fmla="*/ 7980 h 10000"/>
                <a:gd name="connsiteX139" fmla="*/ 6909 w 10071"/>
                <a:gd name="connsiteY139" fmla="*/ 8007 h 10000"/>
                <a:gd name="connsiteX140" fmla="*/ 6961 w 10071"/>
                <a:gd name="connsiteY140" fmla="*/ 8007 h 10000"/>
                <a:gd name="connsiteX141" fmla="*/ 7021 w 10071"/>
                <a:gd name="connsiteY141" fmla="*/ 7950 h 10000"/>
                <a:gd name="connsiteX142" fmla="*/ 6970 w 10071"/>
                <a:gd name="connsiteY142" fmla="*/ 7753 h 10000"/>
                <a:gd name="connsiteX143" fmla="*/ 6903 w 10071"/>
                <a:gd name="connsiteY143" fmla="*/ 7566 h 10000"/>
                <a:gd name="connsiteX144" fmla="*/ 6832 w 10071"/>
                <a:gd name="connsiteY144" fmla="*/ 7410 h 10000"/>
                <a:gd name="connsiteX145" fmla="*/ 6746 w 10071"/>
                <a:gd name="connsiteY145" fmla="*/ 7239 h 10000"/>
                <a:gd name="connsiteX146" fmla="*/ 6662 w 10071"/>
                <a:gd name="connsiteY146" fmla="*/ 7095 h 10000"/>
                <a:gd name="connsiteX147" fmla="*/ 6568 w 10071"/>
                <a:gd name="connsiteY147" fmla="*/ 6967 h 10000"/>
                <a:gd name="connsiteX148" fmla="*/ 6475 w 10071"/>
                <a:gd name="connsiteY148" fmla="*/ 6854 h 10000"/>
                <a:gd name="connsiteX149" fmla="*/ 6384 w 10071"/>
                <a:gd name="connsiteY149" fmla="*/ 6753 h 10000"/>
                <a:gd name="connsiteX150" fmla="*/ 6446 w 10071"/>
                <a:gd name="connsiteY150" fmla="*/ 6766 h 10000"/>
                <a:gd name="connsiteX151" fmla="*/ 6507 w 10071"/>
                <a:gd name="connsiteY151" fmla="*/ 6781 h 10000"/>
                <a:gd name="connsiteX152" fmla="*/ 6568 w 10071"/>
                <a:gd name="connsiteY152" fmla="*/ 6811 h 10000"/>
                <a:gd name="connsiteX153" fmla="*/ 6628 w 10071"/>
                <a:gd name="connsiteY153" fmla="*/ 6854 h 10000"/>
                <a:gd name="connsiteX154" fmla="*/ 6694 w 10071"/>
                <a:gd name="connsiteY154" fmla="*/ 6881 h 10000"/>
                <a:gd name="connsiteX155" fmla="*/ 6754 w 10071"/>
                <a:gd name="connsiteY155" fmla="*/ 6925 h 10000"/>
                <a:gd name="connsiteX156" fmla="*/ 6808 w 10071"/>
                <a:gd name="connsiteY156" fmla="*/ 6981 h 10000"/>
                <a:gd name="connsiteX157" fmla="*/ 6864 w 10071"/>
                <a:gd name="connsiteY157" fmla="*/ 7038 h 10000"/>
                <a:gd name="connsiteX158" fmla="*/ 6895 w 10071"/>
                <a:gd name="connsiteY158" fmla="*/ 7053 h 10000"/>
                <a:gd name="connsiteX159" fmla="*/ 6923 w 10071"/>
                <a:gd name="connsiteY159" fmla="*/ 7108 h 10000"/>
                <a:gd name="connsiteX160" fmla="*/ 6955 w 10071"/>
                <a:gd name="connsiteY160" fmla="*/ 7178 h 10000"/>
                <a:gd name="connsiteX161" fmla="*/ 6976 w 10071"/>
                <a:gd name="connsiteY161" fmla="*/ 7225 h 10000"/>
                <a:gd name="connsiteX162" fmla="*/ 7007 w 10071"/>
                <a:gd name="connsiteY162" fmla="*/ 7296 h 10000"/>
                <a:gd name="connsiteX163" fmla="*/ 7037 w 10071"/>
                <a:gd name="connsiteY163" fmla="*/ 7310 h 10000"/>
                <a:gd name="connsiteX164" fmla="*/ 7068 w 10071"/>
                <a:gd name="connsiteY164" fmla="*/ 7296 h 10000"/>
                <a:gd name="connsiteX165" fmla="*/ 7110 w 10071"/>
                <a:gd name="connsiteY165" fmla="*/ 7225 h 10000"/>
                <a:gd name="connsiteX166" fmla="*/ 7057 w 10071"/>
                <a:gd name="connsiteY166" fmla="*/ 7082 h 10000"/>
                <a:gd name="connsiteX167" fmla="*/ 6994 w 10071"/>
                <a:gd name="connsiteY167" fmla="*/ 6967 h 10000"/>
                <a:gd name="connsiteX168" fmla="*/ 6923 w 10071"/>
                <a:gd name="connsiteY168" fmla="*/ 6869 h 10000"/>
                <a:gd name="connsiteX169" fmla="*/ 6857 w 10071"/>
                <a:gd name="connsiteY169" fmla="*/ 6781 h 10000"/>
                <a:gd name="connsiteX170" fmla="*/ 6774 w 10071"/>
                <a:gd name="connsiteY170" fmla="*/ 6711 h 10000"/>
                <a:gd name="connsiteX171" fmla="*/ 6702 w 10071"/>
                <a:gd name="connsiteY171" fmla="*/ 6669 h 10000"/>
                <a:gd name="connsiteX172" fmla="*/ 6617 w 10071"/>
                <a:gd name="connsiteY172" fmla="*/ 6597 h 10000"/>
                <a:gd name="connsiteX173" fmla="*/ 6541 w 10071"/>
                <a:gd name="connsiteY173" fmla="*/ 6551 h 10000"/>
                <a:gd name="connsiteX174" fmla="*/ 6493 w 10071"/>
                <a:gd name="connsiteY174" fmla="*/ 6511 h 10000"/>
                <a:gd name="connsiteX175" fmla="*/ 6440 w 10071"/>
                <a:gd name="connsiteY175" fmla="*/ 6496 h 10000"/>
                <a:gd name="connsiteX176" fmla="*/ 6392 w 10071"/>
                <a:gd name="connsiteY176" fmla="*/ 6496 h 10000"/>
                <a:gd name="connsiteX177" fmla="*/ 6353 w 10071"/>
                <a:gd name="connsiteY177" fmla="*/ 6569 h 10000"/>
                <a:gd name="connsiteX178" fmla="*/ 6353 w 10071"/>
                <a:gd name="connsiteY178" fmla="*/ 6610 h 10000"/>
                <a:gd name="connsiteX179" fmla="*/ 6360 w 10071"/>
                <a:gd name="connsiteY179" fmla="*/ 6669 h 10000"/>
                <a:gd name="connsiteX180" fmla="*/ 6366 w 10071"/>
                <a:gd name="connsiteY180" fmla="*/ 6698 h 10000"/>
                <a:gd name="connsiteX181" fmla="*/ 6384 w 10071"/>
                <a:gd name="connsiteY181" fmla="*/ 6724 h 10000"/>
                <a:gd name="connsiteX182" fmla="*/ 6333 w 10071"/>
                <a:gd name="connsiteY182" fmla="*/ 6766 h 10000"/>
                <a:gd name="connsiteX183" fmla="*/ 6265 w 10071"/>
                <a:gd name="connsiteY183" fmla="*/ 6781 h 10000"/>
                <a:gd name="connsiteX184" fmla="*/ 6221 w 10071"/>
                <a:gd name="connsiteY184" fmla="*/ 6811 h 10000"/>
                <a:gd name="connsiteX185" fmla="*/ 6216 w 10071"/>
                <a:gd name="connsiteY185" fmla="*/ 6941 h 10000"/>
                <a:gd name="connsiteX186" fmla="*/ 6278 w 10071"/>
                <a:gd name="connsiteY186" fmla="*/ 6995 h 10000"/>
                <a:gd name="connsiteX187" fmla="*/ 6339 w 10071"/>
                <a:gd name="connsiteY187" fmla="*/ 7038 h 10000"/>
                <a:gd name="connsiteX188" fmla="*/ 6398 w 10071"/>
                <a:gd name="connsiteY188" fmla="*/ 7095 h 10000"/>
                <a:gd name="connsiteX189" fmla="*/ 6465 w 10071"/>
                <a:gd name="connsiteY189" fmla="*/ 7123 h 10000"/>
                <a:gd name="connsiteX190" fmla="*/ 6519 w 10071"/>
                <a:gd name="connsiteY190" fmla="*/ 7178 h 10000"/>
                <a:gd name="connsiteX191" fmla="*/ 6587 w 10071"/>
                <a:gd name="connsiteY191" fmla="*/ 7239 h 10000"/>
                <a:gd name="connsiteX192" fmla="*/ 6641 w 10071"/>
                <a:gd name="connsiteY192" fmla="*/ 7325 h 10000"/>
                <a:gd name="connsiteX193" fmla="*/ 6694 w 10071"/>
                <a:gd name="connsiteY193" fmla="*/ 7410 h 10000"/>
                <a:gd name="connsiteX194" fmla="*/ 6648 w 10071"/>
                <a:gd name="connsiteY194" fmla="*/ 7423 h 10000"/>
                <a:gd name="connsiteX195" fmla="*/ 6593 w 10071"/>
                <a:gd name="connsiteY195" fmla="*/ 7423 h 10000"/>
                <a:gd name="connsiteX196" fmla="*/ 6547 w 10071"/>
                <a:gd name="connsiteY196" fmla="*/ 7410 h 10000"/>
                <a:gd name="connsiteX197" fmla="*/ 6493 w 10071"/>
                <a:gd name="connsiteY197" fmla="*/ 7367 h 10000"/>
                <a:gd name="connsiteX198" fmla="*/ 6440 w 10071"/>
                <a:gd name="connsiteY198" fmla="*/ 7339 h 10000"/>
                <a:gd name="connsiteX199" fmla="*/ 6384 w 10071"/>
                <a:gd name="connsiteY199" fmla="*/ 7325 h 10000"/>
                <a:gd name="connsiteX200" fmla="*/ 6339 w 10071"/>
                <a:gd name="connsiteY200" fmla="*/ 7353 h 10000"/>
                <a:gd name="connsiteX201" fmla="*/ 6286 w 10071"/>
                <a:gd name="connsiteY201" fmla="*/ 7410 h 10000"/>
                <a:gd name="connsiteX202" fmla="*/ 6306 w 10071"/>
                <a:gd name="connsiteY202" fmla="*/ 7580 h 10000"/>
                <a:gd name="connsiteX203" fmla="*/ 6353 w 10071"/>
                <a:gd name="connsiteY203" fmla="*/ 7738 h 10000"/>
                <a:gd name="connsiteX204" fmla="*/ 6405 w 10071"/>
                <a:gd name="connsiteY204" fmla="*/ 7850 h 10000"/>
                <a:gd name="connsiteX205" fmla="*/ 6475 w 10071"/>
                <a:gd name="connsiteY205" fmla="*/ 7963 h 10000"/>
                <a:gd name="connsiteX206" fmla="*/ 6541 w 10071"/>
                <a:gd name="connsiteY206" fmla="*/ 8078 h 10000"/>
                <a:gd name="connsiteX207" fmla="*/ 6611 w 10071"/>
                <a:gd name="connsiteY207" fmla="*/ 8206 h 10000"/>
                <a:gd name="connsiteX208" fmla="*/ 6662 w 10071"/>
                <a:gd name="connsiteY208" fmla="*/ 8376 h 10000"/>
                <a:gd name="connsiteX209" fmla="*/ 6707 w 10071"/>
                <a:gd name="connsiteY209" fmla="*/ 8547 h 10000"/>
                <a:gd name="connsiteX210" fmla="*/ 6587 w 10071"/>
                <a:gd name="connsiteY210" fmla="*/ 8606 h 10000"/>
                <a:gd name="connsiteX211" fmla="*/ 6452 w 10071"/>
                <a:gd name="connsiteY211" fmla="*/ 8664 h 10000"/>
                <a:gd name="connsiteX212" fmla="*/ 6333 w 10071"/>
                <a:gd name="connsiteY212" fmla="*/ 8750 h 10000"/>
                <a:gd name="connsiteX213" fmla="*/ 6210 w 10071"/>
                <a:gd name="connsiteY213" fmla="*/ 8835 h 10000"/>
                <a:gd name="connsiteX214" fmla="*/ 6087 w 10071"/>
                <a:gd name="connsiteY214" fmla="*/ 8920 h 10000"/>
                <a:gd name="connsiteX215" fmla="*/ 5958 w 10071"/>
                <a:gd name="connsiteY215" fmla="*/ 8977 h 10000"/>
                <a:gd name="connsiteX216" fmla="*/ 5830 w 10071"/>
                <a:gd name="connsiteY216" fmla="*/ 9033 h 10000"/>
                <a:gd name="connsiteX217" fmla="*/ 5707 w 10071"/>
                <a:gd name="connsiteY217" fmla="*/ 9048 h 10000"/>
                <a:gd name="connsiteX218" fmla="*/ 5731 w 10071"/>
                <a:gd name="connsiteY218" fmla="*/ 8693 h 10000"/>
                <a:gd name="connsiteX219" fmla="*/ 5743 w 10071"/>
                <a:gd name="connsiteY219" fmla="*/ 8292 h 10000"/>
                <a:gd name="connsiteX220" fmla="*/ 5731 w 10071"/>
                <a:gd name="connsiteY220" fmla="*/ 7907 h 10000"/>
                <a:gd name="connsiteX221" fmla="*/ 5707 w 10071"/>
                <a:gd name="connsiteY221" fmla="*/ 7551 h 10000"/>
                <a:gd name="connsiteX222" fmla="*/ 5669 w 10071"/>
                <a:gd name="connsiteY222" fmla="*/ 7437 h 10000"/>
                <a:gd name="connsiteX223" fmla="*/ 5637 w 10071"/>
                <a:gd name="connsiteY223" fmla="*/ 7310 h 10000"/>
                <a:gd name="connsiteX224" fmla="*/ 5599 w 10071"/>
                <a:gd name="connsiteY224" fmla="*/ 7194 h 10000"/>
                <a:gd name="connsiteX225" fmla="*/ 5538 w 10071"/>
                <a:gd name="connsiteY225" fmla="*/ 7151 h 10000"/>
                <a:gd name="connsiteX226" fmla="*/ 5475 w 10071"/>
                <a:gd name="connsiteY226" fmla="*/ 7394 h 10000"/>
                <a:gd name="connsiteX227" fmla="*/ 5438 w 10071"/>
                <a:gd name="connsiteY227" fmla="*/ 7639 h 10000"/>
                <a:gd name="connsiteX228" fmla="*/ 5395 w 10071"/>
                <a:gd name="connsiteY228" fmla="*/ 7879 h 10000"/>
                <a:gd name="connsiteX229" fmla="*/ 5326 w 10071"/>
                <a:gd name="connsiteY229" fmla="*/ 8106 h 10000"/>
                <a:gd name="connsiteX230" fmla="*/ 5063 w 10071"/>
                <a:gd name="connsiteY230" fmla="*/ 7151 h 10000"/>
                <a:gd name="connsiteX231" fmla="*/ 4983 w 10071"/>
                <a:gd name="connsiteY231" fmla="*/ 7151 h 10000"/>
                <a:gd name="connsiteX232" fmla="*/ 4983 w 10071"/>
                <a:gd name="connsiteY232" fmla="*/ 7310 h 10000"/>
                <a:gd name="connsiteX233" fmla="*/ 5039 w 10071"/>
                <a:gd name="connsiteY233" fmla="*/ 7480 h 10000"/>
                <a:gd name="connsiteX234" fmla="*/ 5085 w 10071"/>
                <a:gd name="connsiteY234" fmla="*/ 7666 h 10000"/>
                <a:gd name="connsiteX235" fmla="*/ 5121 w 10071"/>
                <a:gd name="connsiteY235" fmla="*/ 7850 h 10000"/>
                <a:gd name="connsiteX236" fmla="*/ 5161 w 10071"/>
                <a:gd name="connsiteY236" fmla="*/ 8050 h 10000"/>
                <a:gd name="connsiteX237" fmla="*/ 5195 w 10071"/>
                <a:gd name="connsiteY237" fmla="*/ 8221 h 10000"/>
                <a:gd name="connsiteX238" fmla="*/ 5230 w 10071"/>
                <a:gd name="connsiteY238" fmla="*/ 8418 h 10000"/>
                <a:gd name="connsiteX239" fmla="*/ 5252 w 10071"/>
                <a:gd name="connsiteY239" fmla="*/ 8635 h 10000"/>
                <a:gd name="connsiteX240" fmla="*/ 5276 w 10071"/>
                <a:gd name="connsiteY240" fmla="*/ 8835 h 10000"/>
                <a:gd name="connsiteX241" fmla="*/ 5335 w 10071"/>
                <a:gd name="connsiteY241" fmla="*/ 8805 h 10000"/>
                <a:gd name="connsiteX242" fmla="*/ 5390 w 10071"/>
                <a:gd name="connsiteY242" fmla="*/ 8723 h 10000"/>
                <a:gd name="connsiteX243" fmla="*/ 5431 w 10071"/>
                <a:gd name="connsiteY243" fmla="*/ 8635 h 10000"/>
                <a:gd name="connsiteX244" fmla="*/ 5469 w 10071"/>
                <a:gd name="connsiteY244" fmla="*/ 8534 h 10000"/>
                <a:gd name="connsiteX245" fmla="*/ 5494 w 10071"/>
                <a:gd name="connsiteY245" fmla="*/ 8418 h 10000"/>
                <a:gd name="connsiteX246" fmla="*/ 5527 w 10071"/>
                <a:gd name="connsiteY246" fmla="*/ 8292 h 10000"/>
                <a:gd name="connsiteX247" fmla="*/ 5548 w 10071"/>
                <a:gd name="connsiteY247" fmla="*/ 8178 h 10000"/>
                <a:gd name="connsiteX248" fmla="*/ 5573 w 10071"/>
                <a:gd name="connsiteY248" fmla="*/ 8066 h 10000"/>
                <a:gd name="connsiteX249" fmla="*/ 5599 w 10071"/>
                <a:gd name="connsiteY249" fmla="*/ 8178 h 10000"/>
                <a:gd name="connsiteX250" fmla="*/ 5587 w 10071"/>
                <a:gd name="connsiteY250" fmla="*/ 8432 h 10000"/>
                <a:gd name="connsiteX251" fmla="*/ 5555 w 10071"/>
                <a:gd name="connsiteY251" fmla="*/ 8705 h 10000"/>
                <a:gd name="connsiteX252" fmla="*/ 5527 w 10071"/>
                <a:gd name="connsiteY252" fmla="*/ 8948 h 10000"/>
                <a:gd name="connsiteX253" fmla="*/ 5475 w 10071"/>
                <a:gd name="connsiteY253" fmla="*/ 9205 h 10000"/>
                <a:gd name="connsiteX254" fmla="*/ 5431 w 10071"/>
                <a:gd name="connsiteY254" fmla="*/ 9459 h 10000"/>
                <a:gd name="connsiteX255" fmla="*/ 5384 w 10071"/>
                <a:gd name="connsiteY255" fmla="*/ 9703 h 10000"/>
                <a:gd name="connsiteX256" fmla="*/ 5625 w 10071"/>
                <a:gd name="connsiteY256" fmla="*/ 9861 h 10000"/>
                <a:gd name="connsiteX257" fmla="*/ 5644 w 10071"/>
                <a:gd name="connsiteY257" fmla="*/ 9673 h 10000"/>
                <a:gd name="connsiteX258" fmla="*/ 5669 w 10071"/>
                <a:gd name="connsiteY258" fmla="*/ 9516 h 10000"/>
                <a:gd name="connsiteX259" fmla="*/ 5809 w 10071"/>
                <a:gd name="connsiteY259" fmla="*/ 9474 h 10000"/>
                <a:gd name="connsiteX260" fmla="*/ 5958 w 10071"/>
                <a:gd name="connsiteY260" fmla="*/ 9389 h 10000"/>
                <a:gd name="connsiteX261" fmla="*/ 6104 w 10071"/>
                <a:gd name="connsiteY261" fmla="*/ 9304 h 10000"/>
                <a:gd name="connsiteX262" fmla="*/ 6252 w 10071"/>
                <a:gd name="connsiteY262" fmla="*/ 9233 h 10000"/>
                <a:gd name="connsiteX263" fmla="*/ 6398 w 10071"/>
                <a:gd name="connsiteY263" fmla="*/ 9148 h 10000"/>
                <a:gd name="connsiteX264" fmla="*/ 6541 w 10071"/>
                <a:gd name="connsiteY264" fmla="*/ 9063 h 10000"/>
                <a:gd name="connsiteX265" fmla="*/ 6688 w 10071"/>
                <a:gd name="connsiteY265" fmla="*/ 8977 h 10000"/>
                <a:gd name="connsiteX266" fmla="*/ 6832 w 10071"/>
                <a:gd name="connsiteY266" fmla="*/ 8920 h 10000"/>
                <a:gd name="connsiteX0" fmla="*/ 6832 w 10071"/>
                <a:gd name="connsiteY0" fmla="*/ 8920 h 10000"/>
                <a:gd name="connsiteX1" fmla="*/ 7337 w 10071"/>
                <a:gd name="connsiteY1" fmla="*/ 8349 h 10000"/>
                <a:gd name="connsiteX2" fmla="*/ 7356 w 10071"/>
                <a:gd name="connsiteY2" fmla="*/ 8066 h 10000"/>
                <a:gd name="connsiteX3" fmla="*/ 7377 w 10071"/>
                <a:gd name="connsiteY3" fmla="*/ 7753 h 10000"/>
                <a:gd name="connsiteX4" fmla="*/ 7403 w 10071"/>
                <a:gd name="connsiteY4" fmla="*/ 7450 h 10000"/>
                <a:gd name="connsiteX5" fmla="*/ 7429 w 10071"/>
                <a:gd name="connsiteY5" fmla="*/ 7151 h 10000"/>
                <a:gd name="connsiteX6" fmla="*/ 7462 w 10071"/>
                <a:gd name="connsiteY6" fmla="*/ 6869 h 10000"/>
                <a:gd name="connsiteX7" fmla="*/ 7489 w 10071"/>
                <a:gd name="connsiteY7" fmla="*/ 6582 h 10000"/>
                <a:gd name="connsiteX8" fmla="*/ 7535 w 10071"/>
                <a:gd name="connsiteY8" fmla="*/ 6298 h 10000"/>
                <a:gd name="connsiteX9" fmla="*/ 7584 w 10071"/>
                <a:gd name="connsiteY9" fmla="*/ 6028 h 10000"/>
                <a:gd name="connsiteX10" fmla="*/ 7637 w 10071"/>
                <a:gd name="connsiteY10" fmla="*/ 5699 h 10000"/>
                <a:gd name="connsiteX11" fmla="*/ 7711 w 10071"/>
                <a:gd name="connsiteY11" fmla="*/ 5370 h 10000"/>
                <a:gd name="connsiteX12" fmla="*/ 7785 w 10071"/>
                <a:gd name="connsiteY12" fmla="*/ 5057 h 10000"/>
                <a:gd name="connsiteX13" fmla="*/ 7879 w 10071"/>
                <a:gd name="connsiteY13" fmla="*/ 4747 h 10000"/>
                <a:gd name="connsiteX14" fmla="*/ 9947 w 10071"/>
                <a:gd name="connsiteY14" fmla="*/ 2593 h 10000"/>
                <a:gd name="connsiteX15" fmla="*/ 9839 w 10071"/>
                <a:gd name="connsiteY15" fmla="*/ 2351 h 10000"/>
                <a:gd name="connsiteX16" fmla="*/ 9884 w 10071"/>
                <a:gd name="connsiteY16" fmla="*/ 2238 h 10000"/>
                <a:gd name="connsiteX17" fmla="*/ 9905 w 10071"/>
                <a:gd name="connsiteY17" fmla="*/ 2168 h 10000"/>
                <a:gd name="connsiteX18" fmla="*/ 9966 w 10071"/>
                <a:gd name="connsiteY18" fmla="*/ 1000 h 10000"/>
                <a:gd name="connsiteX19" fmla="*/ 9988 w 10071"/>
                <a:gd name="connsiteY19" fmla="*/ 685 h 10000"/>
                <a:gd name="connsiteX20" fmla="*/ 9947 w 10071"/>
                <a:gd name="connsiteY20" fmla="*/ 330 h 10000"/>
                <a:gd name="connsiteX21" fmla="*/ 9884 w 10071"/>
                <a:gd name="connsiteY21" fmla="*/ 0 h 10000"/>
                <a:gd name="connsiteX22" fmla="*/ 9312 w 10071"/>
                <a:gd name="connsiteY22" fmla="*/ 1925 h 10000"/>
                <a:gd name="connsiteX23" fmla="*/ 9154 w 10071"/>
                <a:gd name="connsiteY23" fmla="*/ 1955 h 10000"/>
                <a:gd name="connsiteX24" fmla="*/ 9009 w 10071"/>
                <a:gd name="connsiteY24" fmla="*/ 2025 h 10000"/>
                <a:gd name="connsiteX25" fmla="*/ 8863 w 10071"/>
                <a:gd name="connsiteY25" fmla="*/ 2112 h 10000"/>
                <a:gd name="connsiteX26" fmla="*/ 8723 w 10071"/>
                <a:gd name="connsiteY26" fmla="*/ 2195 h 10000"/>
                <a:gd name="connsiteX27" fmla="*/ 8585 w 10071"/>
                <a:gd name="connsiteY27" fmla="*/ 2337 h 10000"/>
                <a:gd name="connsiteX28" fmla="*/ 7191 w 10071"/>
                <a:gd name="connsiteY28" fmla="*/ 6569 h 10000"/>
                <a:gd name="connsiteX29" fmla="*/ 7052 w 10071"/>
                <a:gd name="connsiteY29" fmla="*/ 6439 h 10000"/>
                <a:gd name="connsiteX30" fmla="*/ 6934 w 10071"/>
                <a:gd name="connsiteY30" fmla="*/ 6371 h 10000"/>
                <a:gd name="connsiteX31" fmla="*/ 6832 w 10071"/>
                <a:gd name="connsiteY31" fmla="*/ 6284 h 10000"/>
                <a:gd name="connsiteX32" fmla="*/ 6720 w 10071"/>
                <a:gd name="connsiteY32" fmla="*/ 6185 h 10000"/>
                <a:gd name="connsiteX33" fmla="*/ 6623 w 10071"/>
                <a:gd name="connsiteY33" fmla="*/ 6100 h 10000"/>
                <a:gd name="connsiteX34" fmla="*/ 6554 w 10071"/>
                <a:gd name="connsiteY34" fmla="*/ 6000 h 10000"/>
                <a:gd name="connsiteX35" fmla="*/ 6519 w 10071"/>
                <a:gd name="connsiteY35" fmla="*/ 5886 h 10000"/>
                <a:gd name="connsiteX36" fmla="*/ 6384 w 10071"/>
                <a:gd name="connsiteY36" fmla="*/ 5928 h 10000"/>
                <a:gd name="connsiteX37" fmla="*/ 6167 w 10071"/>
                <a:gd name="connsiteY37" fmla="*/ 6013 h 10000"/>
                <a:gd name="connsiteX38" fmla="*/ 5892 w 10071"/>
                <a:gd name="connsiteY38" fmla="*/ 6100 h 10000"/>
                <a:gd name="connsiteX39" fmla="*/ 5566 w 10071"/>
                <a:gd name="connsiteY39" fmla="*/ 6226 h 10000"/>
                <a:gd name="connsiteX40" fmla="*/ 5189 w 10071"/>
                <a:gd name="connsiteY40" fmla="*/ 6355 h 10000"/>
                <a:gd name="connsiteX41" fmla="*/ 4786 w 10071"/>
                <a:gd name="connsiteY41" fmla="*/ 6483 h 10000"/>
                <a:gd name="connsiteX42" fmla="*/ 4373 w 10071"/>
                <a:gd name="connsiteY42" fmla="*/ 6637 h 10000"/>
                <a:gd name="connsiteX43" fmla="*/ 3950 w 10071"/>
                <a:gd name="connsiteY43" fmla="*/ 6781 h 10000"/>
                <a:gd name="connsiteX44" fmla="*/ 3533 w 10071"/>
                <a:gd name="connsiteY44" fmla="*/ 6925 h 10000"/>
                <a:gd name="connsiteX45" fmla="*/ 3145 w 10071"/>
                <a:gd name="connsiteY45" fmla="*/ 7082 h 10000"/>
                <a:gd name="connsiteX46" fmla="*/ 2776 w 10071"/>
                <a:gd name="connsiteY46" fmla="*/ 7208 h 10000"/>
                <a:gd name="connsiteX47" fmla="*/ 2441 w 10071"/>
                <a:gd name="connsiteY47" fmla="*/ 7325 h 10000"/>
                <a:gd name="connsiteX48" fmla="*/ 2168 w 10071"/>
                <a:gd name="connsiteY48" fmla="*/ 7423 h 10000"/>
                <a:gd name="connsiteX49" fmla="*/ 1957 w 10071"/>
                <a:gd name="connsiteY49" fmla="*/ 7480 h 10000"/>
                <a:gd name="connsiteX50" fmla="*/ 1817 w 10071"/>
                <a:gd name="connsiteY50" fmla="*/ 7538 h 10000"/>
                <a:gd name="connsiteX51" fmla="*/ 1774 w 10071"/>
                <a:gd name="connsiteY51" fmla="*/ 7551 h 10000"/>
                <a:gd name="connsiteX52" fmla="*/ 1664 w 10071"/>
                <a:gd name="connsiteY52" fmla="*/ 7480 h 10000"/>
                <a:gd name="connsiteX53" fmla="*/ 1557 w 10071"/>
                <a:gd name="connsiteY53" fmla="*/ 7410 h 10000"/>
                <a:gd name="connsiteX54" fmla="*/ 1462 w 10071"/>
                <a:gd name="connsiteY54" fmla="*/ 7339 h 10000"/>
                <a:gd name="connsiteX55" fmla="*/ 1352 w 10071"/>
                <a:gd name="connsiteY55" fmla="*/ 7254 h 10000"/>
                <a:gd name="connsiteX56" fmla="*/ 1244 w 10071"/>
                <a:gd name="connsiteY56" fmla="*/ 7178 h 10000"/>
                <a:gd name="connsiteX57" fmla="*/ 1134 w 10071"/>
                <a:gd name="connsiteY57" fmla="*/ 7095 h 10000"/>
                <a:gd name="connsiteX58" fmla="*/ 1035 w 10071"/>
                <a:gd name="connsiteY58" fmla="*/ 7024 h 10000"/>
                <a:gd name="connsiteX59" fmla="*/ 932 w 10071"/>
                <a:gd name="connsiteY59" fmla="*/ 6941 h 10000"/>
                <a:gd name="connsiteX60" fmla="*/ 824 w 10071"/>
                <a:gd name="connsiteY60" fmla="*/ 6869 h 10000"/>
                <a:gd name="connsiteX61" fmla="*/ 713 w 10071"/>
                <a:gd name="connsiteY61" fmla="*/ 6798 h 10000"/>
                <a:gd name="connsiteX62" fmla="*/ 614 w 10071"/>
                <a:gd name="connsiteY62" fmla="*/ 6711 h 10000"/>
                <a:gd name="connsiteX63" fmla="*/ 503 w 10071"/>
                <a:gd name="connsiteY63" fmla="*/ 6653 h 10000"/>
                <a:gd name="connsiteX64" fmla="*/ 396 w 10071"/>
                <a:gd name="connsiteY64" fmla="*/ 6582 h 10000"/>
                <a:gd name="connsiteX65" fmla="*/ 289 w 10071"/>
                <a:gd name="connsiteY65" fmla="*/ 6511 h 10000"/>
                <a:gd name="connsiteX66" fmla="*/ 178 w 10071"/>
                <a:gd name="connsiteY66" fmla="*/ 6455 h 10000"/>
                <a:gd name="connsiteX67" fmla="*/ 72 w 10071"/>
                <a:gd name="connsiteY67" fmla="*/ 6385 h 10000"/>
                <a:gd name="connsiteX68" fmla="*/ 0 w 10071"/>
                <a:gd name="connsiteY68" fmla="*/ 6551 h 10000"/>
                <a:gd name="connsiteX69" fmla="*/ 16 w 10071"/>
                <a:gd name="connsiteY69" fmla="*/ 6582 h 10000"/>
                <a:gd name="connsiteX70" fmla="*/ 62 w 10071"/>
                <a:gd name="connsiteY70" fmla="*/ 6637 h 10000"/>
                <a:gd name="connsiteX71" fmla="*/ 139 w 10071"/>
                <a:gd name="connsiteY71" fmla="*/ 6698 h 10000"/>
                <a:gd name="connsiteX72" fmla="*/ 233 w 10071"/>
                <a:gd name="connsiteY72" fmla="*/ 6781 h 10000"/>
                <a:gd name="connsiteX73" fmla="*/ 349 w 10071"/>
                <a:gd name="connsiteY73" fmla="*/ 6869 h 10000"/>
                <a:gd name="connsiteX74" fmla="*/ 478 w 10071"/>
                <a:gd name="connsiteY74" fmla="*/ 6967 h 10000"/>
                <a:gd name="connsiteX75" fmla="*/ 599 w 10071"/>
                <a:gd name="connsiteY75" fmla="*/ 7082 h 10000"/>
                <a:gd name="connsiteX76" fmla="*/ 733 w 10071"/>
                <a:gd name="connsiteY76" fmla="*/ 7178 h 10000"/>
                <a:gd name="connsiteX77" fmla="*/ 869 w 10071"/>
                <a:gd name="connsiteY77" fmla="*/ 7296 h 10000"/>
                <a:gd name="connsiteX78" fmla="*/ 992 w 10071"/>
                <a:gd name="connsiteY78" fmla="*/ 7394 h 10000"/>
                <a:gd name="connsiteX79" fmla="*/ 1122 w 10071"/>
                <a:gd name="connsiteY79" fmla="*/ 7480 h 10000"/>
                <a:gd name="connsiteX80" fmla="*/ 1230 w 10071"/>
                <a:gd name="connsiteY80" fmla="*/ 7566 h 10000"/>
                <a:gd name="connsiteX81" fmla="*/ 1316 w 10071"/>
                <a:gd name="connsiteY81" fmla="*/ 7653 h 10000"/>
                <a:gd name="connsiteX82" fmla="*/ 1388 w 10071"/>
                <a:gd name="connsiteY82" fmla="*/ 7694 h 10000"/>
                <a:gd name="connsiteX83" fmla="*/ 1441 w 10071"/>
                <a:gd name="connsiteY83" fmla="*/ 7738 h 10000"/>
                <a:gd name="connsiteX84" fmla="*/ 1455 w 10071"/>
                <a:gd name="connsiteY84" fmla="*/ 7753 h 10000"/>
                <a:gd name="connsiteX85" fmla="*/ 1446 w 10071"/>
                <a:gd name="connsiteY85" fmla="*/ 7753 h 10000"/>
                <a:gd name="connsiteX86" fmla="*/ 1418 w 10071"/>
                <a:gd name="connsiteY86" fmla="*/ 7766 h 10000"/>
                <a:gd name="connsiteX87" fmla="*/ 1388 w 10071"/>
                <a:gd name="connsiteY87" fmla="*/ 7795 h 10000"/>
                <a:gd name="connsiteX88" fmla="*/ 1352 w 10071"/>
                <a:gd name="connsiteY88" fmla="*/ 7836 h 10000"/>
                <a:gd name="connsiteX89" fmla="*/ 1304 w 10071"/>
                <a:gd name="connsiteY89" fmla="*/ 7865 h 10000"/>
                <a:gd name="connsiteX90" fmla="*/ 1262 w 10071"/>
                <a:gd name="connsiteY90" fmla="*/ 7907 h 10000"/>
                <a:gd name="connsiteX91" fmla="*/ 1230 w 10071"/>
                <a:gd name="connsiteY91" fmla="*/ 7950 h 10000"/>
                <a:gd name="connsiteX92" fmla="*/ 1196 w 10071"/>
                <a:gd name="connsiteY92" fmla="*/ 7993 h 10000"/>
                <a:gd name="connsiteX93" fmla="*/ 3282 w 10071"/>
                <a:gd name="connsiteY93" fmla="*/ 9944 h 10000"/>
                <a:gd name="connsiteX94" fmla="*/ 3327 w 10071"/>
                <a:gd name="connsiteY94" fmla="*/ 9987 h 10000"/>
                <a:gd name="connsiteX95" fmla="*/ 3358 w 10071"/>
                <a:gd name="connsiteY95" fmla="*/ 10000 h 10000"/>
                <a:gd name="connsiteX96" fmla="*/ 3395 w 10071"/>
                <a:gd name="connsiteY96" fmla="*/ 10000 h 10000"/>
                <a:gd name="connsiteX97" fmla="*/ 3437 w 10071"/>
                <a:gd name="connsiteY97" fmla="*/ 9928 h 10000"/>
                <a:gd name="connsiteX98" fmla="*/ 1645 w 10071"/>
                <a:gd name="connsiteY98" fmla="*/ 8106 h 10000"/>
                <a:gd name="connsiteX99" fmla="*/ 1767 w 10071"/>
                <a:gd name="connsiteY99" fmla="*/ 8050 h 10000"/>
                <a:gd name="connsiteX100" fmla="*/ 1974 w 10071"/>
                <a:gd name="connsiteY100" fmla="*/ 7963 h 10000"/>
                <a:gd name="connsiteX101" fmla="*/ 2247 w 10071"/>
                <a:gd name="connsiteY101" fmla="*/ 7836 h 10000"/>
                <a:gd name="connsiteX102" fmla="*/ 2576 w 10071"/>
                <a:gd name="connsiteY102" fmla="*/ 7694 h 10000"/>
                <a:gd name="connsiteX103" fmla="*/ 2949 w 10071"/>
                <a:gd name="connsiteY103" fmla="*/ 7551 h 10000"/>
                <a:gd name="connsiteX104" fmla="*/ 3358 w 10071"/>
                <a:gd name="connsiteY104" fmla="*/ 7394 h 10000"/>
                <a:gd name="connsiteX105" fmla="*/ 3792 w 10071"/>
                <a:gd name="connsiteY105" fmla="*/ 7208 h 10000"/>
                <a:gd name="connsiteX106" fmla="*/ 4219 w 10071"/>
                <a:gd name="connsiteY106" fmla="*/ 7038 h 10000"/>
                <a:gd name="connsiteX107" fmla="*/ 4654 w 10071"/>
                <a:gd name="connsiteY107" fmla="*/ 6881 h 10000"/>
                <a:gd name="connsiteX108" fmla="*/ 5063 w 10071"/>
                <a:gd name="connsiteY108" fmla="*/ 6711 h 10000"/>
                <a:gd name="connsiteX109" fmla="*/ 5445 w 10071"/>
                <a:gd name="connsiteY109" fmla="*/ 6569 h 10000"/>
                <a:gd name="connsiteX110" fmla="*/ 5785 w 10071"/>
                <a:gd name="connsiteY110" fmla="*/ 6426 h 10000"/>
                <a:gd name="connsiteX111" fmla="*/ 6080 w 10071"/>
                <a:gd name="connsiteY111" fmla="*/ 6326 h 10000"/>
                <a:gd name="connsiteX112" fmla="*/ 6294 w 10071"/>
                <a:gd name="connsiteY112" fmla="*/ 6226 h 10000"/>
                <a:gd name="connsiteX113" fmla="*/ 6440 w 10071"/>
                <a:gd name="connsiteY113" fmla="*/ 6170 h 10000"/>
                <a:gd name="connsiteX114" fmla="*/ 6486 w 10071"/>
                <a:gd name="connsiteY114" fmla="*/ 6158 h 10000"/>
                <a:gd name="connsiteX115" fmla="*/ 6568 w 10071"/>
                <a:gd name="connsiteY115" fmla="*/ 6255 h 10000"/>
                <a:gd name="connsiteX116" fmla="*/ 6653 w 10071"/>
                <a:gd name="connsiteY116" fmla="*/ 6355 h 10000"/>
                <a:gd name="connsiteX117" fmla="*/ 6746 w 10071"/>
                <a:gd name="connsiteY117" fmla="*/ 6455 h 10000"/>
                <a:gd name="connsiteX118" fmla="*/ 6843 w 10071"/>
                <a:gd name="connsiteY118" fmla="*/ 6569 h 10000"/>
                <a:gd name="connsiteX119" fmla="*/ 6923 w 10071"/>
                <a:gd name="connsiteY119" fmla="*/ 6683 h 10000"/>
                <a:gd name="connsiteX120" fmla="*/ 7007 w 10071"/>
                <a:gd name="connsiteY120" fmla="*/ 6798 h 10000"/>
                <a:gd name="connsiteX121" fmla="*/ 7088 w 10071"/>
                <a:gd name="connsiteY121" fmla="*/ 6910 h 10000"/>
                <a:gd name="connsiteX122" fmla="*/ 7172 w 10071"/>
                <a:gd name="connsiteY122" fmla="*/ 7038 h 10000"/>
                <a:gd name="connsiteX123" fmla="*/ 7167 w 10071"/>
                <a:gd name="connsiteY123" fmla="*/ 7464 h 10000"/>
                <a:gd name="connsiteX124" fmla="*/ 7130 w 10071"/>
                <a:gd name="connsiteY124" fmla="*/ 7865 h 10000"/>
                <a:gd name="connsiteX125" fmla="*/ 7088 w 10071"/>
                <a:gd name="connsiteY125" fmla="*/ 8279 h 10000"/>
                <a:gd name="connsiteX126" fmla="*/ 7052 w 10071"/>
                <a:gd name="connsiteY126" fmla="*/ 8649 h 10000"/>
                <a:gd name="connsiteX127" fmla="*/ 6994 w 10071"/>
                <a:gd name="connsiteY127" fmla="*/ 8519 h 10000"/>
                <a:gd name="connsiteX128" fmla="*/ 6934 w 10071"/>
                <a:gd name="connsiteY128" fmla="*/ 8391 h 10000"/>
                <a:gd name="connsiteX129" fmla="*/ 6881 w 10071"/>
                <a:gd name="connsiteY129" fmla="*/ 8263 h 10000"/>
                <a:gd name="connsiteX130" fmla="*/ 6832 w 10071"/>
                <a:gd name="connsiteY130" fmla="*/ 8146 h 10000"/>
                <a:gd name="connsiteX131" fmla="*/ 6774 w 10071"/>
                <a:gd name="connsiteY131" fmla="*/ 8020 h 10000"/>
                <a:gd name="connsiteX132" fmla="*/ 6720 w 10071"/>
                <a:gd name="connsiteY132" fmla="*/ 7907 h 10000"/>
                <a:gd name="connsiteX133" fmla="*/ 6662 w 10071"/>
                <a:gd name="connsiteY133" fmla="*/ 7795 h 10000"/>
                <a:gd name="connsiteX134" fmla="*/ 6593 w 10071"/>
                <a:gd name="connsiteY134" fmla="*/ 7694 h 10000"/>
                <a:gd name="connsiteX135" fmla="*/ 6648 w 10071"/>
                <a:gd name="connsiteY135" fmla="*/ 7694 h 10000"/>
                <a:gd name="connsiteX136" fmla="*/ 6702 w 10071"/>
                <a:gd name="connsiteY136" fmla="*/ 7738 h 10000"/>
                <a:gd name="connsiteX137" fmla="*/ 6754 w 10071"/>
                <a:gd name="connsiteY137" fmla="*/ 7808 h 10000"/>
                <a:gd name="connsiteX138" fmla="*/ 6801 w 10071"/>
                <a:gd name="connsiteY138" fmla="*/ 7895 h 10000"/>
                <a:gd name="connsiteX139" fmla="*/ 6857 w 10071"/>
                <a:gd name="connsiteY139" fmla="*/ 7980 h 10000"/>
                <a:gd name="connsiteX140" fmla="*/ 6909 w 10071"/>
                <a:gd name="connsiteY140" fmla="*/ 8007 h 10000"/>
                <a:gd name="connsiteX141" fmla="*/ 6961 w 10071"/>
                <a:gd name="connsiteY141" fmla="*/ 8007 h 10000"/>
                <a:gd name="connsiteX142" fmla="*/ 7021 w 10071"/>
                <a:gd name="connsiteY142" fmla="*/ 7950 h 10000"/>
                <a:gd name="connsiteX143" fmla="*/ 6970 w 10071"/>
                <a:gd name="connsiteY143" fmla="*/ 7753 h 10000"/>
                <a:gd name="connsiteX144" fmla="*/ 6903 w 10071"/>
                <a:gd name="connsiteY144" fmla="*/ 7566 h 10000"/>
                <a:gd name="connsiteX145" fmla="*/ 6832 w 10071"/>
                <a:gd name="connsiteY145" fmla="*/ 7410 h 10000"/>
                <a:gd name="connsiteX146" fmla="*/ 6746 w 10071"/>
                <a:gd name="connsiteY146" fmla="*/ 7239 h 10000"/>
                <a:gd name="connsiteX147" fmla="*/ 6662 w 10071"/>
                <a:gd name="connsiteY147" fmla="*/ 7095 h 10000"/>
                <a:gd name="connsiteX148" fmla="*/ 6568 w 10071"/>
                <a:gd name="connsiteY148" fmla="*/ 6967 h 10000"/>
                <a:gd name="connsiteX149" fmla="*/ 6475 w 10071"/>
                <a:gd name="connsiteY149" fmla="*/ 6854 h 10000"/>
                <a:gd name="connsiteX150" fmla="*/ 6384 w 10071"/>
                <a:gd name="connsiteY150" fmla="*/ 6753 h 10000"/>
                <a:gd name="connsiteX151" fmla="*/ 6446 w 10071"/>
                <a:gd name="connsiteY151" fmla="*/ 6766 h 10000"/>
                <a:gd name="connsiteX152" fmla="*/ 6507 w 10071"/>
                <a:gd name="connsiteY152" fmla="*/ 6781 h 10000"/>
                <a:gd name="connsiteX153" fmla="*/ 6568 w 10071"/>
                <a:gd name="connsiteY153" fmla="*/ 6811 h 10000"/>
                <a:gd name="connsiteX154" fmla="*/ 6628 w 10071"/>
                <a:gd name="connsiteY154" fmla="*/ 6854 h 10000"/>
                <a:gd name="connsiteX155" fmla="*/ 6694 w 10071"/>
                <a:gd name="connsiteY155" fmla="*/ 6881 h 10000"/>
                <a:gd name="connsiteX156" fmla="*/ 6754 w 10071"/>
                <a:gd name="connsiteY156" fmla="*/ 6925 h 10000"/>
                <a:gd name="connsiteX157" fmla="*/ 6808 w 10071"/>
                <a:gd name="connsiteY157" fmla="*/ 6981 h 10000"/>
                <a:gd name="connsiteX158" fmla="*/ 6864 w 10071"/>
                <a:gd name="connsiteY158" fmla="*/ 7038 h 10000"/>
                <a:gd name="connsiteX159" fmla="*/ 6895 w 10071"/>
                <a:gd name="connsiteY159" fmla="*/ 7053 h 10000"/>
                <a:gd name="connsiteX160" fmla="*/ 6923 w 10071"/>
                <a:gd name="connsiteY160" fmla="*/ 7108 h 10000"/>
                <a:gd name="connsiteX161" fmla="*/ 6955 w 10071"/>
                <a:gd name="connsiteY161" fmla="*/ 7178 h 10000"/>
                <a:gd name="connsiteX162" fmla="*/ 6976 w 10071"/>
                <a:gd name="connsiteY162" fmla="*/ 7225 h 10000"/>
                <a:gd name="connsiteX163" fmla="*/ 7007 w 10071"/>
                <a:gd name="connsiteY163" fmla="*/ 7296 h 10000"/>
                <a:gd name="connsiteX164" fmla="*/ 7037 w 10071"/>
                <a:gd name="connsiteY164" fmla="*/ 7310 h 10000"/>
                <a:gd name="connsiteX165" fmla="*/ 7068 w 10071"/>
                <a:gd name="connsiteY165" fmla="*/ 7296 h 10000"/>
                <a:gd name="connsiteX166" fmla="*/ 7110 w 10071"/>
                <a:gd name="connsiteY166" fmla="*/ 7225 h 10000"/>
                <a:gd name="connsiteX167" fmla="*/ 7057 w 10071"/>
                <a:gd name="connsiteY167" fmla="*/ 7082 h 10000"/>
                <a:gd name="connsiteX168" fmla="*/ 6994 w 10071"/>
                <a:gd name="connsiteY168" fmla="*/ 6967 h 10000"/>
                <a:gd name="connsiteX169" fmla="*/ 6923 w 10071"/>
                <a:gd name="connsiteY169" fmla="*/ 6869 h 10000"/>
                <a:gd name="connsiteX170" fmla="*/ 6857 w 10071"/>
                <a:gd name="connsiteY170" fmla="*/ 6781 h 10000"/>
                <a:gd name="connsiteX171" fmla="*/ 6774 w 10071"/>
                <a:gd name="connsiteY171" fmla="*/ 6711 h 10000"/>
                <a:gd name="connsiteX172" fmla="*/ 6702 w 10071"/>
                <a:gd name="connsiteY172" fmla="*/ 6669 h 10000"/>
                <a:gd name="connsiteX173" fmla="*/ 6617 w 10071"/>
                <a:gd name="connsiteY173" fmla="*/ 6597 h 10000"/>
                <a:gd name="connsiteX174" fmla="*/ 6541 w 10071"/>
                <a:gd name="connsiteY174" fmla="*/ 6551 h 10000"/>
                <a:gd name="connsiteX175" fmla="*/ 6493 w 10071"/>
                <a:gd name="connsiteY175" fmla="*/ 6511 h 10000"/>
                <a:gd name="connsiteX176" fmla="*/ 6440 w 10071"/>
                <a:gd name="connsiteY176" fmla="*/ 6496 h 10000"/>
                <a:gd name="connsiteX177" fmla="*/ 6392 w 10071"/>
                <a:gd name="connsiteY177" fmla="*/ 6496 h 10000"/>
                <a:gd name="connsiteX178" fmla="*/ 6353 w 10071"/>
                <a:gd name="connsiteY178" fmla="*/ 6569 h 10000"/>
                <a:gd name="connsiteX179" fmla="*/ 6353 w 10071"/>
                <a:gd name="connsiteY179" fmla="*/ 6610 h 10000"/>
                <a:gd name="connsiteX180" fmla="*/ 6360 w 10071"/>
                <a:gd name="connsiteY180" fmla="*/ 6669 h 10000"/>
                <a:gd name="connsiteX181" fmla="*/ 6366 w 10071"/>
                <a:gd name="connsiteY181" fmla="*/ 6698 h 10000"/>
                <a:gd name="connsiteX182" fmla="*/ 6384 w 10071"/>
                <a:gd name="connsiteY182" fmla="*/ 6724 h 10000"/>
                <a:gd name="connsiteX183" fmla="*/ 6333 w 10071"/>
                <a:gd name="connsiteY183" fmla="*/ 6766 h 10000"/>
                <a:gd name="connsiteX184" fmla="*/ 6265 w 10071"/>
                <a:gd name="connsiteY184" fmla="*/ 6781 h 10000"/>
                <a:gd name="connsiteX185" fmla="*/ 6221 w 10071"/>
                <a:gd name="connsiteY185" fmla="*/ 6811 h 10000"/>
                <a:gd name="connsiteX186" fmla="*/ 6216 w 10071"/>
                <a:gd name="connsiteY186" fmla="*/ 6941 h 10000"/>
                <a:gd name="connsiteX187" fmla="*/ 6278 w 10071"/>
                <a:gd name="connsiteY187" fmla="*/ 6995 h 10000"/>
                <a:gd name="connsiteX188" fmla="*/ 6339 w 10071"/>
                <a:gd name="connsiteY188" fmla="*/ 7038 h 10000"/>
                <a:gd name="connsiteX189" fmla="*/ 6398 w 10071"/>
                <a:gd name="connsiteY189" fmla="*/ 7095 h 10000"/>
                <a:gd name="connsiteX190" fmla="*/ 6465 w 10071"/>
                <a:gd name="connsiteY190" fmla="*/ 7123 h 10000"/>
                <a:gd name="connsiteX191" fmla="*/ 6519 w 10071"/>
                <a:gd name="connsiteY191" fmla="*/ 7178 h 10000"/>
                <a:gd name="connsiteX192" fmla="*/ 6587 w 10071"/>
                <a:gd name="connsiteY192" fmla="*/ 7239 h 10000"/>
                <a:gd name="connsiteX193" fmla="*/ 6641 w 10071"/>
                <a:gd name="connsiteY193" fmla="*/ 7325 h 10000"/>
                <a:gd name="connsiteX194" fmla="*/ 6694 w 10071"/>
                <a:gd name="connsiteY194" fmla="*/ 7410 h 10000"/>
                <a:gd name="connsiteX195" fmla="*/ 6648 w 10071"/>
                <a:gd name="connsiteY195" fmla="*/ 7423 h 10000"/>
                <a:gd name="connsiteX196" fmla="*/ 6593 w 10071"/>
                <a:gd name="connsiteY196" fmla="*/ 7423 h 10000"/>
                <a:gd name="connsiteX197" fmla="*/ 6547 w 10071"/>
                <a:gd name="connsiteY197" fmla="*/ 7410 h 10000"/>
                <a:gd name="connsiteX198" fmla="*/ 6493 w 10071"/>
                <a:gd name="connsiteY198" fmla="*/ 7367 h 10000"/>
                <a:gd name="connsiteX199" fmla="*/ 6440 w 10071"/>
                <a:gd name="connsiteY199" fmla="*/ 7339 h 10000"/>
                <a:gd name="connsiteX200" fmla="*/ 6384 w 10071"/>
                <a:gd name="connsiteY200" fmla="*/ 7325 h 10000"/>
                <a:gd name="connsiteX201" fmla="*/ 6339 w 10071"/>
                <a:gd name="connsiteY201" fmla="*/ 7353 h 10000"/>
                <a:gd name="connsiteX202" fmla="*/ 6286 w 10071"/>
                <a:gd name="connsiteY202" fmla="*/ 7410 h 10000"/>
                <a:gd name="connsiteX203" fmla="*/ 6306 w 10071"/>
                <a:gd name="connsiteY203" fmla="*/ 7580 h 10000"/>
                <a:gd name="connsiteX204" fmla="*/ 6353 w 10071"/>
                <a:gd name="connsiteY204" fmla="*/ 7738 h 10000"/>
                <a:gd name="connsiteX205" fmla="*/ 6405 w 10071"/>
                <a:gd name="connsiteY205" fmla="*/ 7850 h 10000"/>
                <a:gd name="connsiteX206" fmla="*/ 6475 w 10071"/>
                <a:gd name="connsiteY206" fmla="*/ 7963 h 10000"/>
                <a:gd name="connsiteX207" fmla="*/ 6541 w 10071"/>
                <a:gd name="connsiteY207" fmla="*/ 8078 h 10000"/>
                <a:gd name="connsiteX208" fmla="*/ 6611 w 10071"/>
                <a:gd name="connsiteY208" fmla="*/ 8206 h 10000"/>
                <a:gd name="connsiteX209" fmla="*/ 6662 w 10071"/>
                <a:gd name="connsiteY209" fmla="*/ 8376 h 10000"/>
                <a:gd name="connsiteX210" fmla="*/ 6707 w 10071"/>
                <a:gd name="connsiteY210" fmla="*/ 8547 h 10000"/>
                <a:gd name="connsiteX211" fmla="*/ 6587 w 10071"/>
                <a:gd name="connsiteY211" fmla="*/ 8606 h 10000"/>
                <a:gd name="connsiteX212" fmla="*/ 6452 w 10071"/>
                <a:gd name="connsiteY212" fmla="*/ 8664 h 10000"/>
                <a:gd name="connsiteX213" fmla="*/ 6333 w 10071"/>
                <a:gd name="connsiteY213" fmla="*/ 8750 h 10000"/>
                <a:gd name="connsiteX214" fmla="*/ 6210 w 10071"/>
                <a:gd name="connsiteY214" fmla="*/ 8835 h 10000"/>
                <a:gd name="connsiteX215" fmla="*/ 6087 w 10071"/>
                <a:gd name="connsiteY215" fmla="*/ 8920 h 10000"/>
                <a:gd name="connsiteX216" fmla="*/ 5958 w 10071"/>
                <a:gd name="connsiteY216" fmla="*/ 8977 h 10000"/>
                <a:gd name="connsiteX217" fmla="*/ 5830 w 10071"/>
                <a:gd name="connsiteY217" fmla="*/ 9033 h 10000"/>
                <a:gd name="connsiteX218" fmla="*/ 5707 w 10071"/>
                <a:gd name="connsiteY218" fmla="*/ 9048 h 10000"/>
                <a:gd name="connsiteX219" fmla="*/ 5731 w 10071"/>
                <a:gd name="connsiteY219" fmla="*/ 8693 h 10000"/>
                <a:gd name="connsiteX220" fmla="*/ 5743 w 10071"/>
                <a:gd name="connsiteY220" fmla="*/ 8292 h 10000"/>
                <a:gd name="connsiteX221" fmla="*/ 5731 w 10071"/>
                <a:gd name="connsiteY221" fmla="*/ 7907 h 10000"/>
                <a:gd name="connsiteX222" fmla="*/ 5707 w 10071"/>
                <a:gd name="connsiteY222" fmla="*/ 7551 h 10000"/>
                <a:gd name="connsiteX223" fmla="*/ 5669 w 10071"/>
                <a:gd name="connsiteY223" fmla="*/ 7437 h 10000"/>
                <a:gd name="connsiteX224" fmla="*/ 5637 w 10071"/>
                <a:gd name="connsiteY224" fmla="*/ 7310 h 10000"/>
                <a:gd name="connsiteX225" fmla="*/ 5599 w 10071"/>
                <a:gd name="connsiteY225" fmla="*/ 7194 h 10000"/>
                <a:gd name="connsiteX226" fmla="*/ 5538 w 10071"/>
                <a:gd name="connsiteY226" fmla="*/ 7151 h 10000"/>
                <a:gd name="connsiteX227" fmla="*/ 5475 w 10071"/>
                <a:gd name="connsiteY227" fmla="*/ 7394 h 10000"/>
                <a:gd name="connsiteX228" fmla="*/ 5438 w 10071"/>
                <a:gd name="connsiteY228" fmla="*/ 7639 h 10000"/>
                <a:gd name="connsiteX229" fmla="*/ 5395 w 10071"/>
                <a:gd name="connsiteY229" fmla="*/ 7879 h 10000"/>
                <a:gd name="connsiteX230" fmla="*/ 5326 w 10071"/>
                <a:gd name="connsiteY230" fmla="*/ 8106 h 10000"/>
                <a:gd name="connsiteX231" fmla="*/ 5063 w 10071"/>
                <a:gd name="connsiteY231" fmla="*/ 7151 h 10000"/>
                <a:gd name="connsiteX232" fmla="*/ 4983 w 10071"/>
                <a:gd name="connsiteY232" fmla="*/ 7151 h 10000"/>
                <a:gd name="connsiteX233" fmla="*/ 4983 w 10071"/>
                <a:gd name="connsiteY233" fmla="*/ 7310 h 10000"/>
                <a:gd name="connsiteX234" fmla="*/ 5039 w 10071"/>
                <a:gd name="connsiteY234" fmla="*/ 7480 h 10000"/>
                <a:gd name="connsiteX235" fmla="*/ 5085 w 10071"/>
                <a:gd name="connsiteY235" fmla="*/ 7666 h 10000"/>
                <a:gd name="connsiteX236" fmla="*/ 5121 w 10071"/>
                <a:gd name="connsiteY236" fmla="*/ 7850 h 10000"/>
                <a:gd name="connsiteX237" fmla="*/ 5161 w 10071"/>
                <a:gd name="connsiteY237" fmla="*/ 8050 h 10000"/>
                <a:gd name="connsiteX238" fmla="*/ 5195 w 10071"/>
                <a:gd name="connsiteY238" fmla="*/ 8221 h 10000"/>
                <a:gd name="connsiteX239" fmla="*/ 5230 w 10071"/>
                <a:gd name="connsiteY239" fmla="*/ 8418 h 10000"/>
                <a:gd name="connsiteX240" fmla="*/ 5252 w 10071"/>
                <a:gd name="connsiteY240" fmla="*/ 8635 h 10000"/>
                <a:gd name="connsiteX241" fmla="*/ 5276 w 10071"/>
                <a:gd name="connsiteY241" fmla="*/ 8835 h 10000"/>
                <a:gd name="connsiteX242" fmla="*/ 5335 w 10071"/>
                <a:gd name="connsiteY242" fmla="*/ 8805 h 10000"/>
                <a:gd name="connsiteX243" fmla="*/ 5390 w 10071"/>
                <a:gd name="connsiteY243" fmla="*/ 8723 h 10000"/>
                <a:gd name="connsiteX244" fmla="*/ 5431 w 10071"/>
                <a:gd name="connsiteY244" fmla="*/ 8635 h 10000"/>
                <a:gd name="connsiteX245" fmla="*/ 5469 w 10071"/>
                <a:gd name="connsiteY245" fmla="*/ 8534 h 10000"/>
                <a:gd name="connsiteX246" fmla="*/ 5494 w 10071"/>
                <a:gd name="connsiteY246" fmla="*/ 8418 h 10000"/>
                <a:gd name="connsiteX247" fmla="*/ 5527 w 10071"/>
                <a:gd name="connsiteY247" fmla="*/ 8292 h 10000"/>
                <a:gd name="connsiteX248" fmla="*/ 5548 w 10071"/>
                <a:gd name="connsiteY248" fmla="*/ 8178 h 10000"/>
                <a:gd name="connsiteX249" fmla="*/ 5573 w 10071"/>
                <a:gd name="connsiteY249" fmla="*/ 8066 h 10000"/>
                <a:gd name="connsiteX250" fmla="*/ 5599 w 10071"/>
                <a:gd name="connsiteY250" fmla="*/ 8178 h 10000"/>
                <a:gd name="connsiteX251" fmla="*/ 5587 w 10071"/>
                <a:gd name="connsiteY251" fmla="*/ 8432 h 10000"/>
                <a:gd name="connsiteX252" fmla="*/ 5555 w 10071"/>
                <a:gd name="connsiteY252" fmla="*/ 8705 h 10000"/>
                <a:gd name="connsiteX253" fmla="*/ 5527 w 10071"/>
                <a:gd name="connsiteY253" fmla="*/ 8948 h 10000"/>
                <a:gd name="connsiteX254" fmla="*/ 5475 w 10071"/>
                <a:gd name="connsiteY254" fmla="*/ 9205 h 10000"/>
                <a:gd name="connsiteX255" fmla="*/ 5431 w 10071"/>
                <a:gd name="connsiteY255" fmla="*/ 9459 h 10000"/>
                <a:gd name="connsiteX256" fmla="*/ 5384 w 10071"/>
                <a:gd name="connsiteY256" fmla="*/ 9703 h 10000"/>
                <a:gd name="connsiteX257" fmla="*/ 5625 w 10071"/>
                <a:gd name="connsiteY257" fmla="*/ 9861 h 10000"/>
                <a:gd name="connsiteX258" fmla="*/ 5644 w 10071"/>
                <a:gd name="connsiteY258" fmla="*/ 9673 h 10000"/>
                <a:gd name="connsiteX259" fmla="*/ 5669 w 10071"/>
                <a:gd name="connsiteY259" fmla="*/ 9516 h 10000"/>
                <a:gd name="connsiteX260" fmla="*/ 5809 w 10071"/>
                <a:gd name="connsiteY260" fmla="*/ 9474 h 10000"/>
                <a:gd name="connsiteX261" fmla="*/ 5958 w 10071"/>
                <a:gd name="connsiteY261" fmla="*/ 9389 h 10000"/>
                <a:gd name="connsiteX262" fmla="*/ 6104 w 10071"/>
                <a:gd name="connsiteY262" fmla="*/ 9304 h 10000"/>
                <a:gd name="connsiteX263" fmla="*/ 6252 w 10071"/>
                <a:gd name="connsiteY263" fmla="*/ 9233 h 10000"/>
                <a:gd name="connsiteX264" fmla="*/ 6398 w 10071"/>
                <a:gd name="connsiteY264" fmla="*/ 9148 h 10000"/>
                <a:gd name="connsiteX265" fmla="*/ 6541 w 10071"/>
                <a:gd name="connsiteY265" fmla="*/ 9063 h 10000"/>
                <a:gd name="connsiteX266" fmla="*/ 6688 w 10071"/>
                <a:gd name="connsiteY266" fmla="*/ 8977 h 10000"/>
                <a:gd name="connsiteX267" fmla="*/ 6832 w 10071"/>
                <a:gd name="connsiteY267" fmla="*/ 8920 h 10000"/>
                <a:gd name="connsiteX0" fmla="*/ 6832 w 10071"/>
                <a:gd name="connsiteY0" fmla="*/ 8956 h 10036"/>
                <a:gd name="connsiteX1" fmla="*/ 7337 w 10071"/>
                <a:gd name="connsiteY1" fmla="*/ 8385 h 10036"/>
                <a:gd name="connsiteX2" fmla="*/ 7356 w 10071"/>
                <a:gd name="connsiteY2" fmla="*/ 8102 h 10036"/>
                <a:gd name="connsiteX3" fmla="*/ 7377 w 10071"/>
                <a:gd name="connsiteY3" fmla="*/ 7789 h 10036"/>
                <a:gd name="connsiteX4" fmla="*/ 7403 w 10071"/>
                <a:gd name="connsiteY4" fmla="*/ 7486 h 10036"/>
                <a:gd name="connsiteX5" fmla="*/ 7429 w 10071"/>
                <a:gd name="connsiteY5" fmla="*/ 7187 h 10036"/>
                <a:gd name="connsiteX6" fmla="*/ 7462 w 10071"/>
                <a:gd name="connsiteY6" fmla="*/ 6905 h 10036"/>
                <a:gd name="connsiteX7" fmla="*/ 7489 w 10071"/>
                <a:gd name="connsiteY7" fmla="*/ 6618 h 10036"/>
                <a:gd name="connsiteX8" fmla="*/ 7535 w 10071"/>
                <a:gd name="connsiteY8" fmla="*/ 6334 h 10036"/>
                <a:gd name="connsiteX9" fmla="*/ 7584 w 10071"/>
                <a:gd name="connsiteY9" fmla="*/ 6064 h 10036"/>
                <a:gd name="connsiteX10" fmla="*/ 7637 w 10071"/>
                <a:gd name="connsiteY10" fmla="*/ 5735 h 10036"/>
                <a:gd name="connsiteX11" fmla="*/ 7711 w 10071"/>
                <a:gd name="connsiteY11" fmla="*/ 5406 h 10036"/>
                <a:gd name="connsiteX12" fmla="*/ 7785 w 10071"/>
                <a:gd name="connsiteY12" fmla="*/ 5093 h 10036"/>
                <a:gd name="connsiteX13" fmla="*/ 7879 w 10071"/>
                <a:gd name="connsiteY13" fmla="*/ 4783 h 10036"/>
                <a:gd name="connsiteX14" fmla="*/ 9947 w 10071"/>
                <a:gd name="connsiteY14" fmla="*/ 2629 h 10036"/>
                <a:gd name="connsiteX15" fmla="*/ 9839 w 10071"/>
                <a:gd name="connsiteY15" fmla="*/ 2387 h 10036"/>
                <a:gd name="connsiteX16" fmla="*/ 9884 w 10071"/>
                <a:gd name="connsiteY16" fmla="*/ 2274 h 10036"/>
                <a:gd name="connsiteX17" fmla="*/ 9905 w 10071"/>
                <a:gd name="connsiteY17" fmla="*/ 2204 h 10036"/>
                <a:gd name="connsiteX18" fmla="*/ 9966 w 10071"/>
                <a:gd name="connsiteY18" fmla="*/ 1036 h 10036"/>
                <a:gd name="connsiteX19" fmla="*/ 9988 w 10071"/>
                <a:gd name="connsiteY19" fmla="*/ 721 h 10036"/>
                <a:gd name="connsiteX20" fmla="*/ 9884 w 10071"/>
                <a:gd name="connsiteY20" fmla="*/ 36 h 10036"/>
                <a:gd name="connsiteX21" fmla="*/ 9312 w 10071"/>
                <a:gd name="connsiteY21" fmla="*/ 1961 h 10036"/>
                <a:gd name="connsiteX22" fmla="*/ 9154 w 10071"/>
                <a:gd name="connsiteY22" fmla="*/ 1991 h 10036"/>
                <a:gd name="connsiteX23" fmla="*/ 9009 w 10071"/>
                <a:gd name="connsiteY23" fmla="*/ 2061 h 10036"/>
                <a:gd name="connsiteX24" fmla="*/ 8863 w 10071"/>
                <a:gd name="connsiteY24" fmla="*/ 2148 h 10036"/>
                <a:gd name="connsiteX25" fmla="*/ 8723 w 10071"/>
                <a:gd name="connsiteY25" fmla="*/ 2231 h 10036"/>
                <a:gd name="connsiteX26" fmla="*/ 8585 w 10071"/>
                <a:gd name="connsiteY26" fmla="*/ 2373 h 10036"/>
                <a:gd name="connsiteX27" fmla="*/ 7191 w 10071"/>
                <a:gd name="connsiteY27" fmla="*/ 6605 h 10036"/>
                <a:gd name="connsiteX28" fmla="*/ 7052 w 10071"/>
                <a:gd name="connsiteY28" fmla="*/ 6475 h 10036"/>
                <a:gd name="connsiteX29" fmla="*/ 6934 w 10071"/>
                <a:gd name="connsiteY29" fmla="*/ 6407 h 10036"/>
                <a:gd name="connsiteX30" fmla="*/ 6832 w 10071"/>
                <a:gd name="connsiteY30" fmla="*/ 6320 h 10036"/>
                <a:gd name="connsiteX31" fmla="*/ 6720 w 10071"/>
                <a:gd name="connsiteY31" fmla="*/ 6221 h 10036"/>
                <a:gd name="connsiteX32" fmla="*/ 6623 w 10071"/>
                <a:gd name="connsiteY32" fmla="*/ 6136 h 10036"/>
                <a:gd name="connsiteX33" fmla="*/ 6554 w 10071"/>
                <a:gd name="connsiteY33" fmla="*/ 6036 h 10036"/>
                <a:gd name="connsiteX34" fmla="*/ 6519 w 10071"/>
                <a:gd name="connsiteY34" fmla="*/ 5922 h 10036"/>
                <a:gd name="connsiteX35" fmla="*/ 6384 w 10071"/>
                <a:gd name="connsiteY35" fmla="*/ 5964 h 10036"/>
                <a:gd name="connsiteX36" fmla="*/ 6167 w 10071"/>
                <a:gd name="connsiteY36" fmla="*/ 6049 h 10036"/>
                <a:gd name="connsiteX37" fmla="*/ 5892 w 10071"/>
                <a:gd name="connsiteY37" fmla="*/ 6136 h 10036"/>
                <a:gd name="connsiteX38" fmla="*/ 5566 w 10071"/>
                <a:gd name="connsiteY38" fmla="*/ 6262 h 10036"/>
                <a:gd name="connsiteX39" fmla="*/ 5189 w 10071"/>
                <a:gd name="connsiteY39" fmla="*/ 6391 h 10036"/>
                <a:gd name="connsiteX40" fmla="*/ 4786 w 10071"/>
                <a:gd name="connsiteY40" fmla="*/ 6519 h 10036"/>
                <a:gd name="connsiteX41" fmla="*/ 4373 w 10071"/>
                <a:gd name="connsiteY41" fmla="*/ 6673 h 10036"/>
                <a:gd name="connsiteX42" fmla="*/ 3950 w 10071"/>
                <a:gd name="connsiteY42" fmla="*/ 6817 h 10036"/>
                <a:gd name="connsiteX43" fmla="*/ 3533 w 10071"/>
                <a:gd name="connsiteY43" fmla="*/ 6961 h 10036"/>
                <a:gd name="connsiteX44" fmla="*/ 3145 w 10071"/>
                <a:gd name="connsiteY44" fmla="*/ 7118 h 10036"/>
                <a:gd name="connsiteX45" fmla="*/ 2776 w 10071"/>
                <a:gd name="connsiteY45" fmla="*/ 7244 h 10036"/>
                <a:gd name="connsiteX46" fmla="*/ 2441 w 10071"/>
                <a:gd name="connsiteY46" fmla="*/ 7361 h 10036"/>
                <a:gd name="connsiteX47" fmla="*/ 2168 w 10071"/>
                <a:gd name="connsiteY47" fmla="*/ 7459 h 10036"/>
                <a:gd name="connsiteX48" fmla="*/ 1957 w 10071"/>
                <a:gd name="connsiteY48" fmla="*/ 7516 h 10036"/>
                <a:gd name="connsiteX49" fmla="*/ 1817 w 10071"/>
                <a:gd name="connsiteY49" fmla="*/ 7574 h 10036"/>
                <a:gd name="connsiteX50" fmla="*/ 1774 w 10071"/>
                <a:gd name="connsiteY50" fmla="*/ 7587 h 10036"/>
                <a:gd name="connsiteX51" fmla="*/ 1664 w 10071"/>
                <a:gd name="connsiteY51" fmla="*/ 7516 h 10036"/>
                <a:gd name="connsiteX52" fmla="*/ 1557 w 10071"/>
                <a:gd name="connsiteY52" fmla="*/ 7446 h 10036"/>
                <a:gd name="connsiteX53" fmla="*/ 1462 w 10071"/>
                <a:gd name="connsiteY53" fmla="*/ 7375 h 10036"/>
                <a:gd name="connsiteX54" fmla="*/ 1352 w 10071"/>
                <a:gd name="connsiteY54" fmla="*/ 7290 h 10036"/>
                <a:gd name="connsiteX55" fmla="*/ 1244 w 10071"/>
                <a:gd name="connsiteY55" fmla="*/ 7214 h 10036"/>
                <a:gd name="connsiteX56" fmla="*/ 1134 w 10071"/>
                <a:gd name="connsiteY56" fmla="*/ 7131 h 10036"/>
                <a:gd name="connsiteX57" fmla="*/ 1035 w 10071"/>
                <a:gd name="connsiteY57" fmla="*/ 7060 h 10036"/>
                <a:gd name="connsiteX58" fmla="*/ 932 w 10071"/>
                <a:gd name="connsiteY58" fmla="*/ 6977 h 10036"/>
                <a:gd name="connsiteX59" fmla="*/ 824 w 10071"/>
                <a:gd name="connsiteY59" fmla="*/ 6905 h 10036"/>
                <a:gd name="connsiteX60" fmla="*/ 713 w 10071"/>
                <a:gd name="connsiteY60" fmla="*/ 6834 h 10036"/>
                <a:gd name="connsiteX61" fmla="*/ 614 w 10071"/>
                <a:gd name="connsiteY61" fmla="*/ 6747 h 10036"/>
                <a:gd name="connsiteX62" fmla="*/ 503 w 10071"/>
                <a:gd name="connsiteY62" fmla="*/ 6689 h 10036"/>
                <a:gd name="connsiteX63" fmla="*/ 396 w 10071"/>
                <a:gd name="connsiteY63" fmla="*/ 6618 h 10036"/>
                <a:gd name="connsiteX64" fmla="*/ 289 w 10071"/>
                <a:gd name="connsiteY64" fmla="*/ 6547 h 10036"/>
                <a:gd name="connsiteX65" fmla="*/ 178 w 10071"/>
                <a:gd name="connsiteY65" fmla="*/ 6491 h 10036"/>
                <a:gd name="connsiteX66" fmla="*/ 72 w 10071"/>
                <a:gd name="connsiteY66" fmla="*/ 6421 h 10036"/>
                <a:gd name="connsiteX67" fmla="*/ 0 w 10071"/>
                <a:gd name="connsiteY67" fmla="*/ 6587 h 10036"/>
                <a:gd name="connsiteX68" fmla="*/ 16 w 10071"/>
                <a:gd name="connsiteY68" fmla="*/ 6618 h 10036"/>
                <a:gd name="connsiteX69" fmla="*/ 62 w 10071"/>
                <a:gd name="connsiteY69" fmla="*/ 6673 h 10036"/>
                <a:gd name="connsiteX70" fmla="*/ 139 w 10071"/>
                <a:gd name="connsiteY70" fmla="*/ 6734 h 10036"/>
                <a:gd name="connsiteX71" fmla="*/ 233 w 10071"/>
                <a:gd name="connsiteY71" fmla="*/ 6817 h 10036"/>
                <a:gd name="connsiteX72" fmla="*/ 349 w 10071"/>
                <a:gd name="connsiteY72" fmla="*/ 6905 h 10036"/>
                <a:gd name="connsiteX73" fmla="*/ 478 w 10071"/>
                <a:gd name="connsiteY73" fmla="*/ 7003 h 10036"/>
                <a:gd name="connsiteX74" fmla="*/ 599 w 10071"/>
                <a:gd name="connsiteY74" fmla="*/ 7118 h 10036"/>
                <a:gd name="connsiteX75" fmla="*/ 733 w 10071"/>
                <a:gd name="connsiteY75" fmla="*/ 7214 h 10036"/>
                <a:gd name="connsiteX76" fmla="*/ 869 w 10071"/>
                <a:gd name="connsiteY76" fmla="*/ 7332 h 10036"/>
                <a:gd name="connsiteX77" fmla="*/ 992 w 10071"/>
                <a:gd name="connsiteY77" fmla="*/ 7430 h 10036"/>
                <a:gd name="connsiteX78" fmla="*/ 1122 w 10071"/>
                <a:gd name="connsiteY78" fmla="*/ 7516 h 10036"/>
                <a:gd name="connsiteX79" fmla="*/ 1230 w 10071"/>
                <a:gd name="connsiteY79" fmla="*/ 7602 h 10036"/>
                <a:gd name="connsiteX80" fmla="*/ 1316 w 10071"/>
                <a:gd name="connsiteY80" fmla="*/ 7689 h 10036"/>
                <a:gd name="connsiteX81" fmla="*/ 1388 w 10071"/>
                <a:gd name="connsiteY81" fmla="*/ 7730 h 10036"/>
                <a:gd name="connsiteX82" fmla="*/ 1441 w 10071"/>
                <a:gd name="connsiteY82" fmla="*/ 7774 h 10036"/>
                <a:gd name="connsiteX83" fmla="*/ 1455 w 10071"/>
                <a:gd name="connsiteY83" fmla="*/ 7789 h 10036"/>
                <a:gd name="connsiteX84" fmla="*/ 1446 w 10071"/>
                <a:gd name="connsiteY84" fmla="*/ 7789 h 10036"/>
                <a:gd name="connsiteX85" fmla="*/ 1418 w 10071"/>
                <a:gd name="connsiteY85" fmla="*/ 7802 h 10036"/>
                <a:gd name="connsiteX86" fmla="*/ 1388 w 10071"/>
                <a:gd name="connsiteY86" fmla="*/ 7831 h 10036"/>
                <a:gd name="connsiteX87" fmla="*/ 1352 w 10071"/>
                <a:gd name="connsiteY87" fmla="*/ 7872 h 10036"/>
                <a:gd name="connsiteX88" fmla="*/ 1304 w 10071"/>
                <a:gd name="connsiteY88" fmla="*/ 7901 h 10036"/>
                <a:gd name="connsiteX89" fmla="*/ 1262 w 10071"/>
                <a:gd name="connsiteY89" fmla="*/ 7943 h 10036"/>
                <a:gd name="connsiteX90" fmla="*/ 1230 w 10071"/>
                <a:gd name="connsiteY90" fmla="*/ 7986 h 10036"/>
                <a:gd name="connsiteX91" fmla="*/ 1196 w 10071"/>
                <a:gd name="connsiteY91" fmla="*/ 8029 h 10036"/>
                <a:gd name="connsiteX92" fmla="*/ 3282 w 10071"/>
                <a:gd name="connsiteY92" fmla="*/ 9980 h 10036"/>
                <a:gd name="connsiteX93" fmla="*/ 3327 w 10071"/>
                <a:gd name="connsiteY93" fmla="*/ 10023 h 10036"/>
                <a:gd name="connsiteX94" fmla="*/ 3358 w 10071"/>
                <a:gd name="connsiteY94" fmla="*/ 10036 h 10036"/>
                <a:gd name="connsiteX95" fmla="*/ 3395 w 10071"/>
                <a:gd name="connsiteY95" fmla="*/ 10036 h 10036"/>
                <a:gd name="connsiteX96" fmla="*/ 3437 w 10071"/>
                <a:gd name="connsiteY96" fmla="*/ 9964 h 10036"/>
                <a:gd name="connsiteX97" fmla="*/ 1645 w 10071"/>
                <a:gd name="connsiteY97" fmla="*/ 8142 h 10036"/>
                <a:gd name="connsiteX98" fmla="*/ 1767 w 10071"/>
                <a:gd name="connsiteY98" fmla="*/ 8086 h 10036"/>
                <a:gd name="connsiteX99" fmla="*/ 1974 w 10071"/>
                <a:gd name="connsiteY99" fmla="*/ 7999 h 10036"/>
                <a:gd name="connsiteX100" fmla="*/ 2247 w 10071"/>
                <a:gd name="connsiteY100" fmla="*/ 7872 h 10036"/>
                <a:gd name="connsiteX101" fmla="*/ 2576 w 10071"/>
                <a:gd name="connsiteY101" fmla="*/ 7730 h 10036"/>
                <a:gd name="connsiteX102" fmla="*/ 2949 w 10071"/>
                <a:gd name="connsiteY102" fmla="*/ 7587 h 10036"/>
                <a:gd name="connsiteX103" fmla="*/ 3358 w 10071"/>
                <a:gd name="connsiteY103" fmla="*/ 7430 h 10036"/>
                <a:gd name="connsiteX104" fmla="*/ 3792 w 10071"/>
                <a:gd name="connsiteY104" fmla="*/ 7244 h 10036"/>
                <a:gd name="connsiteX105" fmla="*/ 4219 w 10071"/>
                <a:gd name="connsiteY105" fmla="*/ 7074 h 10036"/>
                <a:gd name="connsiteX106" fmla="*/ 4654 w 10071"/>
                <a:gd name="connsiteY106" fmla="*/ 6917 h 10036"/>
                <a:gd name="connsiteX107" fmla="*/ 5063 w 10071"/>
                <a:gd name="connsiteY107" fmla="*/ 6747 h 10036"/>
                <a:gd name="connsiteX108" fmla="*/ 5445 w 10071"/>
                <a:gd name="connsiteY108" fmla="*/ 6605 h 10036"/>
                <a:gd name="connsiteX109" fmla="*/ 5785 w 10071"/>
                <a:gd name="connsiteY109" fmla="*/ 6462 h 10036"/>
                <a:gd name="connsiteX110" fmla="*/ 6080 w 10071"/>
                <a:gd name="connsiteY110" fmla="*/ 6362 h 10036"/>
                <a:gd name="connsiteX111" fmla="*/ 6294 w 10071"/>
                <a:gd name="connsiteY111" fmla="*/ 6262 h 10036"/>
                <a:gd name="connsiteX112" fmla="*/ 6440 w 10071"/>
                <a:gd name="connsiteY112" fmla="*/ 6206 h 10036"/>
                <a:gd name="connsiteX113" fmla="*/ 6486 w 10071"/>
                <a:gd name="connsiteY113" fmla="*/ 6194 h 10036"/>
                <a:gd name="connsiteX114" fmla="*/ 6568 w 10071"/>
                <a:gd name="connsiteY114" fmla="*/ 6291 h 10036"/>
                <a:gd name="connsiteX115" fmla="*/ 6653 w 10071"/>
                <a:gd name="connsiteY115" fmla="*/ 6391 h 10036"/>
                <a:gd name="connsiteX116" fmla="*/ 6746 w 10071"/>
                <a:gd name="connsiteY116" fmla="*/ 6491 h 10036"/>
                <a:gd name="connsiteX117" fmla="*/ 6843 w 10071"/>
                <a:gd name="connsiteY117" fmla="*/ 6605 h 10036"/>
                <a:gd name="connsiteX118" fmla="*/ 6923 w 10071"/>
                <a:gd name="connsiteY118" fmla="*/ 6719 h 10036"/>
                <a:gd name="connsiteX119" fmla="*/ 7007 w 10071"/>
                <a:gd name="connsiteY119" fmla="*/ 6834 h 10036"/>
                <a:gd name="connsiteX120" fmla="*/ 7088 w 10071"/>
                <a:gd name="connsiteY120" fmla="*/ 6946 h 10036"/>
                <a:gd name="connsiteX121" fmla="*/ 7172 w 10071"/>
                <a:gd name="connsiteY121" fmla="*/ 7074 h 10036"/>
                <a:gd name="connsiteX122" fmla="*/ 7167 w 10071"/>
                <a:gd name="connsiteY122" fmla="*/ 7500 h 10036"/>
                <a:gd name="connsiteX123" fmla="*/ 7130 w 10071"/>
                <a:gd name="connsiteY123" fmla="*/ 7901 h 10036"/>
                <a:gd name="connsiteX124" fmla="*/ 7088 w 10071"/>
                <a:gd name="connsiteY124" fmla="*/ 8315 h 10036"/>
                <a:gd name="connsiteX125" fmla="*/ 7052 w 10071"/>
                <a:gd name="connsiteY125" fmla="*/ 8685 h 10036"/>
                <a:gd name="connsiteX126" fmla="*/ 6994 w 10071"/>
                <a:gd name="connsiteY126" fmla="*/ 8555 h 10036"/>
                <a:gd name="connsiteX127" fmla="*/ 6934 w 10071"/>
                <a:gd name="connsiteY127" fmla="*/ 8427 h 10036"/>
                <a:gd name="connsiteX128" fmla="*/ 6881 w 10071"/>
                <a:gd name="connsiteY128" fmla="*/ 8299 h 10036"/>
                <a:gd name="connsiteX129" fmla="*/ 6832 w 10071"/>
                <a:gd name="connsiteY129" fmla="*/ 8182 h 10036"/>
                <a:gd name="connsiteX130" fmla="*/ 6774 w 10071"/>
                <a:gd name="connsiteY130" fmla="*/ 8056 h 10036"/>
                <a:gd name="connsiteX131" fmla="*/ 6720 w 10071"/>
                <a:gd name="connsiteY131" fmla="*/ 7943 h 10036"/>
                <a:gd name="connsiteX132" fmla="*/ 6662 w 10071"/>
                <a:gd name="connsiteY132" fmla="*/ 7831 h 10036"/>
                <a:gd name="connsiteX133" fmla="*/ 6593 w 10071"/>
                <a:gd name="connsiteY133" fmla="*/ 7730 h 10036"/>
                <a:gd name="connsiteX134" fmla="*/ 6648 w 10071"/>
                <a:gd name="connsiteY134" fmla="*/ 7730 h 10036"/>
                <a:gd name="connsiteX135" fmla="*/ 6702 w 10071"/>
                <a:gd name="connsiteY135" fmla="*/ 7774 h 10036"/>
                <a:gd name="connsiteX136" fmla="*/ 6754 w 10071"/>
                <a:gd name="connsiteY136" fmla="*/ 7844 h 10036"/>
                <a:gd name="connsiteX137" fmla="*/ 6801 w 10071"/>
                <a:gd name="connsiteY137" fmla="*/ 7931 h 10036"/>
                <a:gd name="connsiteX138" fmla="*/ 6857 w 10071"/>
                <a:gd name="connsiteY138" fmla="*/ 8016 h 10036"/>
                <a:gd name="connsiteX139" fmla="*/ 6909 w 10071"/>
                <a:gd name="connsiteY139" fmla="*/ 8043 h 10036"/>
                <a:gd name="connsiteX140" fmla="*/ 6961 w 10071"/>
                <a:gd name="connsiteY140" fmla="*/ 8043 h 10036"/>
                <a:gd name="connsiteX141" fmla="*/ 7021 w 10071"/>
                <a:gd name="connsiteY141" fmla="*/ 7986 h 10036"/>
                <a:gd name="connsiteX142" fmla="*/ 6970 w 10071"/>
                <a:gd name="connsiteY142" fmla="*/ 7789 h 10036"/>
                <a:gd name="connsiteX143" fmla="*/ 6903 w 10071"/>
                <a:gd name="connsiteY143" fmla="*/ 7602 h 10036"/>
                <a:gd name="connsiteX144" fmla="*/ 6832 w 10071"/>
                <a:gd name="connsiteY144" fmla="*/ 7446 h 10036"/>
                <a:gd name="connsiteX145" fmla="*/ 6746 w 10071"/>
                <a:gd name="connsiteY145" fmla="*/ 7275 h 10036"/>
                <a:gd name="connsiteX146" fmla="*/ 6662 w 10071"/>
                <a:gd name="connsiteY146" fmla="*/ 7131 h 10036"/>
                <a:gd name="connsiteX147" fmla="*/ 6568 w 10071"/>
                <a:gd name="connsiteY147" fmla="*/ 7003 h 10036"/>
                <a:gd name="connsiteX148" fmla="*/ 6475 w 10071"/>
                <a:gd name="connsiteY148" fmla="*/ 6890 h 10036"/>
                <a:gd name="connsiteX149" fmla="*/ 6384 w 10071"/>
                <a:gd name="connsiteY149" fmla="*/ 6789 h 10036"/>
                <a:gd name="connsiteX150" fmla="*/ 6446 w 10071"/>
                <a:gd name="connsiteY150" fmla="*/ 6802 h 10036"/>
                <a:gd name="connsiteX151" fmla="*/ 6507 w 10071"/>
                <a:gd name="connsiteY151" fmla="*/ 6817 h 10036"/>
                <a:gd name="connsiteX152" fmla="*/ 6568 w 10071"/>
                <a:gd name="connsiteY152" fmla="*/ 6847 h 10036"/>
                <a:gd name="connsiteX153" fmla="*/ 6628 w 10071"/>
                <a:gd name="connsiteY153" fmla="*/ 6890 h 10036"/>
                <a:gd name="connsiteX154" fmla="*/ 6694 w 10071"/>
                <a:gd name="connsiteY154" fmla="*/ 6917 h 10036"/>
                <a:gd name="connsiteX155" fmla="*/ 6754 w 10071"/>
                <a:gd name="connsiteY155" fmla="*/ 6961 h 10036"/>
                <a:gd name="connsiteX156" fmla="*/ 6808 w 10071"/>
                <a:gd name="connsiteY156" fmla="*/ 7017 h 10036"/>
                <a:gd name="connsiteX157" fmla="*/ 6864 w 10071"/>
                <a:gd name="connsiteY157" fmla="*/ 7074 h 10036"/>
                <a:gd name="connsiteX158" fmla="*/ 6895 w 10071"/>
                <a:gd name="connsiteY158" fmla="*/ 7089 h 10036"/>
                <a:gd name="connsiteX159" fmla="*/ 6923 w 10071"/>
                <a:gd name="connsiteY159" fmla="*/ 7144 h 10036"/>
                <a:gd name="connsiteX160" fmla="*/ 6955 w 10071"/>
                <a:gd name="connsiteY160" fmla="*/ 7214 h 10036"/>
                <a:gd name="connsiteX161" fmla="*/ 6976 w 10071"/>
                <a:gd name="connsiteY161" fmla="*/ 7261 h 10036"/>
                <a:gd name="connsiteX162" fmla="*/ 7007 w 10071"/>
                <a:gd name="connsiteY162" fmla="*/ 7332 h 10036"/>
                <a:gd name="connsiteX163" fmla="*/ 7037 w 10071"/>
                <a:gd name="connsiteY163" fmla="*/ 7346 h 10036"/>
                <a:gd name="connsiteX164" fmla="*/ 7068 w 10071"/>
                <a:gd name="connsiteY164" fmla="*/ 7332 h 10036"/>
                <a:gd name="connsiteX165" fmla="*/ 7110 w 10071"/>
                <a:gd name="connsiteY165" fmla="*/ 7261 h 10036"/>
                <a:gd name="connsiteX166" fmla="*/ 7057 w 10071"/>
                <a:gd name="connsiteY166" fmla="*/ 7118 h 10036"/>
                <a:gd name="connsiteX167" fmla="*/ 6994 w 10071"/>
                <a:gd name="connsiteY167" fmla="*/ 7003 h 10036"/>
                <a:gd name="connsiteX168" fmla="*/ 6923 w 10071"/>
                <a:gd name="connsiteY168" fmla="*/ 6905 h 10036"/>
                <a:gd name="connsiteX169" fmla="*/ 6857 w 10071"/>
                <a:gd name="connsiteY169" fmla="*/ 6817 h 10036"/>
                <a:gd name="connsiteX170" fmla="*/ 6774 w 10071"/>
                <a:gd name="connsiteY170" fmla="*/ 6747 h 10036"/>
                <a:gd name="connsiteX171" fmla="*/ 6702 w 10071"/>
                <a:gd name="connsiteY171" fmla="*/ 6705 h 10036"/>
                <a:gd name="connsiteX172" fmla="*/ 6617 w 10071"/>
                <a:gd name="connsiteY172" fmla="*/ 6633 h 10036"/>
                <a:gd name="connsiteX173" fmla="*/ 6541 w 10071"/>
                <a:gd name="connsiteY173" fmla="*/ 6587 h 10036"/>
                <a:gd name="connsiteX174" fmla="*/ 6493 w 10071"/>
                <a:gd name="connsiteY174" fmla="*/ 6547 h 10036"/>
                <a:gd name="connsiteX175" fmla="*/ 6440 w 10071"/>
                <a:gd name="connsiteY175" fmla="*/ 6532 h 10036"/>
                <a:gd name="connsiteX176" fmla="*/ 6392 w 10071"/>
                <a:gd name="connsiteY176" fmla="*/ 6532 h 10036"/>
                <a:gd name="connsiteX177" fmla="*/ 6353 w 10071"/>
                <a:gd name="connsiteY177" fmla="*/ 6605 h 10036"/>
                <a:gd name="connsiteX178" fmla="*/ 6353 w 10071"/>
                <a:gd name="connsiteY178" fmla="*/ 6646 h 10036"/>
                <a:gd name="connsiteX179" fmla="*/ 6360 w 10071"/>
                <a:gd name="connsiteY179" fmla="*/ 6705 h 10036"/>
                <a:gd name="connsiteX180" fmla="*/ 6366 w 10071"/>
                <a:gd name="connsiteY180" fmla="*/ 6734 h 10036"/>
                <a:gd name="connsiteX181" fmla="*/ 6384 w 10071"/>
                <a:gd name="connsiteY181" fmla="*/ 6760 h 10036"/>
                <a:gd name="connsiteX182" fmla="*/ 6333 w 10071"/>
                <a:gd name="connsiteY182" fmla="*/ 6802 h 10036"/>
                <a:gd name="connsiteX183" fmla="*/ 6265 w 10071"/>
                <a:gd name="connsiteY183" fmla="*/ 6817 h 10036"/>
                <a:gd name="connsiteX184" fmla="*/ 6221 w 10071"/>
                <a:gd name="connsiteY184" fmla="*/ 6847 h 10036"/>
                <a:gd name="connsiteX185" fmla="*/ 6216 w 10071"/>
                <a:gd name="connsiteY185" fmla="*/ 6977 h 10036"/>
                <a:gd name="connsiteX186" fmla="*/ 6278 w 10071"/>
                <a:gd name="connsiteY186" fmla="*/ 7031 h 10036"/>
                <a:gd name="connsiteX187" fmla="*/ 6339 w 10071"/>
                <a:gd name="connsiteY187" fmla="*/ 7074 h 10036"/>
                <a:gd name="connsiteX188" fmla="*/ 6398 w 10071"/>
                <a:gd name="connsiteY188" fmla="*/ 7131 h 10036"/>
                <a:gd name="connsiteX189" fmla="*/ 6465 w 10071"/>
                <a:gd name="connsiteY189" fmla="*/ 7159 h 10036"/>
                <a:gd name="connsiteX190" fmla="*/ 6519 w 10071"/>
                <a:gd name="connsiteY190" fmla="*/ 7214 h 10036"/>
                <a:gd name="connsiteX191" fmla="*/ 6587 w 10071"/>
                <a:gd name="connsiteY191" fmla="*/ 7275 h 10036"/>
                <a:gd name="connsiteX192" fmla="*/ 6641 w 10071"/>
                <a:gd name="connsiteY192" fmla="*/ 7361 h 10036"/>
                <a:gd name="connsiteX193" fmla="*/ 6694 w 10071"/>
                <a:gd name="connsiteY193" fmla="*/ 7446 h 10036"/>
                <a:gd name="connsiteX194" fmla="*/ 6648 w 10071"/>
                <a:gd name="connsiteY194" fmla="*/ 7459 h 10036"/>
                <a:gd name="connsiteX195" fmla="*/ 6593 w 10071"/>
                <a:gd name="connsiteY195" fmla="*/ 7459 h 10036"/>
                <a:gd name="connsiteX196" fmla="*/ 6547 w 10071"/>
                <a:gd name="connsiteY196" fmla="*/ 7446 h 10036"/>
                <a:gd name="connsiteX197" fmla="*/ 6493 w 10071"/>
                <a:gd name="connsiteY197" fmla="*/ 7403 h 10036"/>
                <a:gd name="connsiteX198" fmla="*/ 6440 w 10071"/>
                <a:gd name="connsiteY198" fmla="*/ 7375 h 10036"/>
                <a:gd name="connsiteX199" fmla="*/ 6384 w 10071"/>
                <a:gd name="connsiteY199" fmla="*/ 7361 h 10036"/>
                <a:gd name="connsiteX200" fmla="*/ 6339 w 10071"/>
                <a:gd name="connsiteY200" fmla="*/ 7389 h 10036"/>
                <a:gd name="connsiteX201" fmla="*/ 6286 w 10071"/>
                <a:gd name="connsiteY201" fmla="*/ 7446 h 10036"/>
                <a:gd name="connsiteX202" fmla="*/ 6306 w 10071"/>
                <a:gd name="connsiteY202" fmla="*/ 7616 h 10036"/>
                <a:gd name="connsiteX203" fmla="*/ 6353 w 10071"/>
                <a:gd name="connsiteY203" fmla="*/ 7774 h 10036"/>
                <a:gd name="connsiteX204" fmla="*/ 6405 w 10071"/>
                <a:gd name="connsiteY204" fmla="*/ 7886 h 10036"/>
                <a:gd name="connsiteX205" fmla="*/ 6475 w 10071"/>
                <a:gd name="connsiteY205" fmla="*/ 7999 h 10036"/>
                <a:gd name="connsiteX206" fmla="*/ 6541 w 10071"/>
                <a:gd name="connsiteY206" fmla="*/ 8114 h 10036"/>
                <a:gd name="connsiteX207" fmla="*/ 6611 w 10071"/>
                <a:gd name="connsiteY207" fmla="*/ 8242 h 10036"/>
                <a:gd name="connsiteX208" fmla="*/ 6662 w 10071"/>
                <a:gd name="connsiteY208" fmla="*/ 8412 h 10036"/>
                <a:gd name="connsiteX209" fmla="*/ 6707 w 10071"/>
                <a:gd name="connsiteY209" fmla="*/ 8583 h 10036"/>
                <a:gd name="connsiteX210" fmla="*/ 6587 w 10071"/>
                <a:gd name="connsiteY210" fmla="*/ 8642 h 10036"/>
                <a:gd name="connsiteX211" fmla="*/ 6452 w 10071"/>
                <a:gd name="connsiteY211" fmla="*/ 8700 h 10036"/>
                <a:gd name="connsiteX212" fmla="*/ 6333 w 10071"/>
                <a:gd name="connsiteY212" fmla="*/ 8786 h 10036"/>
                <a:gd name="connsiteX213" fmla="*/ 6210 w 10071"/>
                <a:gd name="connsiteY213" fmla="*/ 8871 h 10036"/>
                <a:gd name="connsiteX214" fmla="*/ 6087 w 10071"/>
                <a:gd name="connsiteY214" fmla="*/ 8956 h 10036"/>
                <a:gd name="connsiteX215" fmla="*/ 5958 w 10071"/>
                <a:gd name="connsiteY215" fmla="*/ 9013 h 10036"/>
                <a:gd name="connsiteX216" fmla="*/ 5830 w 10071"/>
                <a:gd name="connsiteY216" fmla="*/ 9069 h 10036"/>
                <a:gd name="connsiteX217" fmla="*/ 5707 w 10071"/>
                <a:gd name="connsiteY217" fmla="*/ 9084 h 10036"/>
                <a:gd name="connsiteX218" fmla="*/ 5731 w 10071"/>
                <a:gd name="connsiteY218" fmla="*/ 8729 h 10036"/>
                <a:gd name="connsiteX219" fmla="*/ 5743 w 10071"/>
                <a:gd name="connsiteY219" fmla="*/ 8328 h 10036"/>
                <a:gd name="connsiteX220" fmla="*/ 5731 w 10071"/>
                <a:gd name="connsiteY220" fmla="*/ 7943 h 10036"/>
                <a:gd name="connsiteX221" fmla="*/ 5707 w 10071"/>
                <a:gd name="connsiteY221" fmla="*/ 7587 h 10036"/>
                <a:gd name="connsiteX222" fmla="*/ 5669 w 10071"/>
                <a:gd name="connsiteY222" fmla="*/ 7473 h 10036"/>
                <a:gd name="connsiteX223" fmla="*/ 5637 w 10071"/>
                <a:gd name="connsiteY223" fmla="*/ 7346 h 10036"/>
                <a:gd name="connsiteX224" fmla="*/ 5599 w 10071"/>
                <a:gd name="connsiteY224" fmla="*/ 7230 h 10036"/>
                <a:gd name="connsiteX225" fmla="*/ 5538 w 10071"/>
                <a:gd name="connsiteY225" fmla="*/ 7187 h 10036"/>
                <a:gd name="connsiteX226" fmla="*/ 5475 w 10071"/>
                <a:gd name="connsiteY226" fmla="*/ 7430 h 10036"/>
                <a:gd name="connsiteX227" fmla="*/ 5438 w 10071"/>
                <a:gd name="connsiteY227" fmla="*/ 7675 h 10036"/>
                <a:gd name="connsiteX228" fmla="*/ 5395 w 10071"/>
                <a:gd name="connsiteY228" fmla="*/ 7915 h 10036"/>
                <a:gd name="connsiteX229" fmla="*/ 5326 w 10071"/>
                <a:gd name="connsiteY229" fmla="*/ 8142 h 10036"/>
                <a:gd name="connsiteX230" fmla="*/ 5063 w 10071"/>
                <a:gd name="connsiteY230" fmla="*/ 7187 h 10036"/>
                <a:gd name="connsiteX231" fmla="*/ 4983 w 10071"/>
                <a:gd name="connsiteY231" fmla="*/ 7187 h 10036"/>
                <a:gd name="connsiteX232" fmla="*/ 4983 w 10071"/>
                <a:gd name="connsiteY232" fmla="*/ 7346 h 10036"/>
                <a:gd name="connsiteX233" fmla="*/ 5039 w 10071"/>
                <a:gd name="connsiteY233" fmla="*/ 7516 h 10036"/>
                <a:gd name="connsiteX234" fmla="*/ 5085 w 10071"/>
                <a:gd name="connsiteY234" fmla="*/ 7702 h 10036"/>
                <a:gd name="connsiteX235" fmla="*/ 5121 w 10071"/>
                <a:gd name="connsiteY235" fmla="*/ 7886 h 10036"/>
                <a:gd name="connsiteX236" fmla="*/ 5161 w 10071"/>
                <a:gd name="connsiteY236" fmla="*/ 8086 h 10036"/>
                <a:gd name="connsiteX237" fmla="*/ 5195 w 10071"/>
                <a:gd name="connsiteY237" fmla="*/ 8257 h 10036"/>
                <a:gd name="connsiteX238" fmla="*/ 5230 w 10071"/>
                <a:gd name="connsiteY238" fmla="*/ 8454 h 10036"/>
                <a:gd name="connsiteX239" fmla="*/ 5252 w 10071"/>
                <a:gd name="connsiteY239" fmla="*/ 8671 h 10036"/>
                <a:gd name="connsiteX240" fmla="*/ 5276 w 10071"/>
                <a:gd name="connsiteY240" fmla="*/ 8871 h 10036"/>
                <a:gd name="connsiteX241" fmla="*/ 5335 w 10071"/>
                <a:gd name="connsiteY241" fmla="*/ 8841 h 10036"/>
                <a:gd name="connsiteX242" fmla="*/ 5390 w 10071"/>
                <a:gd name="connsiteY242" fmla="*/ 8759 h 10036"/>
                <a:gd name="connsiteX243" fmla="*/ 5431 w 10071"/>
                <a:gd name="connsiteY243" fmla="*/ 8671 h 10036"/>
                <a:gd name="connsiteX244" fmla="*/ 5469 w 10071"/>
                <a:gd name="connsiteY244" fmla="*/ 8570 h 10036"/>
                <a:gd name="connsiteX245" fmla="*/ 5494 w 10071"/>
                <a:gd name="connsiteY245" fmla="*/ 8454 h 10036"/>
                <a:gd name="connsiteX246" fmla="*/ 5527 w 10071"/>
                <a:gd name="connsiteY246" fmla="*/ 8328 h 10036"/>
                <a:gd name="connsiteX247" fmla="*/ 5548 w 10071"/>
                <a:gd name="connsiteY247" fmla="*/ 8214 h 10036"/>
                <a:gd name="connsiteX248" fmla="*/ 5573 w 10071"/>
                <a:gd name="connsiteY248" fmla="*/ 8102 h 10036"/>
                <a:gd name="connsiteX249" fmla="*/ 5599 w 10071"/>
                <a:gd name="connsiteY249" fmla="*/ 8214 h 10036"/>
                <a:gd name="connsiteX250" fmla="*/ 5587 w 10071"/>
                <a:gd name="connsiteY250" fmla="*/ 8468 h 10036"/>
                <a:gd name="connsiteX251" fmla="*/ 5555 w 10071"/>
                <a:gd name="connsiteY251" fmla="*/ 8741 h 10036"/>
                <a:gd name="connsiteX252" fmla="*/ 5527 w 10071"/>
                <a:gd name="connsiteY252" fmla="*/ 8984 h 10036"/>
                <a:gd name="connsiteX253" fmla="*/ 5475 w 10071"/>
                <a:gd name="connsiteY253" fmla="*/ 9241 h 10036"/>
                <a:gd name="connsiteX254" fmla="*/ 5431 w 10071"/>
                <a:gd name="connsiteY254" fmla="*/ 9495 h 10036"/>
                <a:gd name="connsiteX255" fmla="*/ 5384 w 10071"/>
                <a:gd name="connsiteY255" fmla="*/ 9739 h 10036"/>
                <a:gd name="connsiteX256" fmla="*/ 5625 w 10071"/>
                <a:gd name="connsiteY256" fmla="*/ 9897 h 10036"/>
                <a:gd name="connsiteX257" fmla="*/ 5644 w 10071"/>
                <a:gd name="connsiteY257" fmla="*/ 9709 h 10036"/>
                <a:gd name="connsiteX258" fmla="*/ 5669 w 10071"/>
                <a:gd name="connsiteY258" fmla="*/ 9552 h 10036"/>
                <a:gd name="connsiteX259" fmla="*/ 5809 w 10071"/>
                <a:gd name="connsiteY259" fmla="*/ 9510 h 10036"/>
                <a:gd name="connsiteX260" fmla="*/ 5958 w 10071"/>
                <a:gd name="connsiteY260" fmla="*/ 9425 h 10036"/>
                <a:gd name="connsiteX261" fmla="*/ 6104 w 10071"/>
                <a:gd name="connsiteY261" fmla="*/ 9340 h 10036"/>
                <a:gd name="connsiteX262" fmla="*/ 6252 w 10071"/>
                <a:gd name="connsiteY262" fmla="*/ 9269 h 10036"/>
                <a:gd name="connsiteX263" fmla="*/ 6398 w 10071"/>
                <a:gd name="connsiteY263" fmla="*/ 9184 h 10036"/>
                <a:gd name="connsiteX264" fmla="*/ 6541 w 10071"/>
                <a:gd name="connsiteY264" fmla="*/ 9099 h 10036"/>
                <a:gd name="connsiteX265" fmla="*/ 6688 w 10071"/>
                <a:gd name="connsiteY265" fmla="*/ 9013 h 10036"/>
                <a:gd name="connsiteX266" fmla="*/ 6832 w 10071"/>
                <a:gd name="connsiteY266" fmla="*/ 8956 h 10036"/>
                <a:gd name="connsiteX0" fmla="*/ 6832 w 10071"/>
                <a:gd name="connsiteY0" fmla="*/ 8235 h 9315"/>
                <a:gd name="connsiteX1" fmla="*/ 7337 w 10071"/>
                <a:gd name="connsiteY1" fmla="*/ 7664 h 9315"/>
                <a:gd name="connsiteX2" fmla="*/ 7356 w 10071"/>
                <a:gd name="connsiteY2" fmla="*/ 7381 h 9315"/>
                <a:gd name="connsiteX3" fmla="*/ 7377 w 10071"/>
                <a:gd name="connsiteY3" fmla="*/ 7068 h 9315"/>
                <a:gd name="connsiteX4" fmla="*/ 7403 w 10071"/>
                <a:gd name="connsiteY4" fmla="*/ 6765 h 9315"/>
                <a:gd name="connsiteX5" fmla="*/ 7429 w 10071"/>
                <a:gd name="connsiteY5" fmla="*/ 6466 h 9315"/>
                <a:gd name="connsiteX6" fmla="*/ 7462 w 10071"/>
                <a:gd name="connsiteY6" fmla="*/ 6184 h 9315"/>
                <a:gd name="connsiteX7" fmla="*/ 7489 w 10071"/>
                <a:gd name="connsiteY7" fmla="*/ 5897 h 9315"/>
                <a:gd name="connsiteX8" fmla="*/ 7535 w 10071"/>
                <a:gd name="connsiteY8" fmla="*/ 5613 h 9315"/>
                <a:gd name="connsiteX9" fmla="*/ 7584 w 10071"/>
                <a:gd name="connsiteY9" fmla="*/ 5343 h 9315"/>
                <a:gd name="connsiteX10" fmla="*/ 7637 w 10071"/>
                <a:gd name="connsiteY10" fmla="*/ 5014 h 9315"/>
                <a:gd name="connsiteX11" fmla="*/ 7711 w 10071"/>
                <a:gd name="connsiteY11" fmla="*/ 4685 h 9315"/>
                <a:gd name="connsiteX12" fmla="*/ 7785 w 10071"/>
                <a:gd name="connsiteY12" fmla="*/ 4372 h 9315"/>
                <a:gd name="connsiteX13" fmla="*/ 7879 w 10071"/>
                <a:gd name="connsiteY13" fmla="*/ 4062 h 9315"/>
                <a:gd name="connsiteX14" fmla="*/ 9947 w 10071"/>
                <a:gd name="connsiteY14" fmla="*/ 1908 h 9315"/>
                <a:gd name="connsiteX15" fmla="*/ 9839 w 10071"/>
                <a:gd name="connsiteY15" fmla="*/ 1666 h 9315"/>
                <a:gd name="connsiteX16" fmla="*/ 9884 w 10071"/>
                <a:gd name="connsiteY16" fmla="*/ 1553 h 9315"/>
                <a:gd name="connsiteX17" fmla="*/ 9905 w 10071"/>
                <a:gd name="connsiteY17" fmla="*/ 1483 h 9315"/>
                <a:gd name="connsiteX18" fmla="*/ 9966 w 10071"/>
                <a:gd name="connsiteY18" fmla="*/ 315 h 9315"/>
                <a:gd name="connsiteX19" fmla="*/ 9988 w 10071"/>
                <a:gd name="connsiteY19" fmla="*/ 0 h 9315"/>
                <a:gd name="connsiteX20" fmla="*/ 9312 w 10071"/>
                <a:gd name="connsiteY20" fmla="*/ 1240 h 9315"/>
                <a:gd name="connsiteX21" fmla="*/ 9154 w 10071"/>
                <a:gd name="connsiteY21" fmla="*/ 1270 h 9315"/>
                <a:gd name="connsiteX22" fmla="*/ 9009 w 10071"/>
                <a:gd name="connsiteY22" fmla="*/ 1340 h 9315"/>
                <a:gd name="connsiteX23" fmla="*/ 8863 w 10071"/>
                <a:gd name="connsiteY23" fmla="*/ 1427 h 9315"/>
                <a:gd name="connsiteX24" fmla="*/ 8723 w 10071"/>
                <a:gd name="connsiteY24" fmla="*/ 1510 h 9315"/>
                <a:gd name="connsiteX25" fmla="*/ 8585 w 10071"/>
                <a:gd name="connsiteY25" fmla="*/ 1652 h 9315"/>
                <a:gd name="connsiteX26" fmla="*/ 7191 w 10071"/>
                <a:gd name="connsiteY26" fmla="*/ 5884 h 9315"/>
                <a:gd name="connsiteX27" fmla="*/ 7052 w 10071"/>
                <a:gd name="connsiteY27" fmla="*/ 5754 h 9315"/>
                <a:gd name="connsiteX28" fmla="*/ 6934 w 10071"/>
                <a:gd name="connsiteY28" fmla="*/ 5686 h 9315"/>
                <a:gd name="connsiteX29" fmla="*/ 6832 w 10071"/>
                <a:gd name="connsiteY29" fmla="*/ 5599 h 9315"/>
                <a:gd name="connsiteX30" fmla="*/ 6720 w 10071"/>
                <a:gd name="connsiteY30" fmla="*/ 5500 h 9315"/>
                <a:gd name="connsiteX31" fmla="*/ 6623 w 10071"/>
                <a:gd name="connsiteY31" fmla="*/ 5415 h 9315"/>
                <a:gd name="connsiteX32" fmla="*/ 6554 w 10071"/>
                <a:gd name="connsiteY32" fmla="*/ 5315 h 9315"/>
                <a:gd name="connsiteX33" fmla="*/ 6519 w 10071"/>
                <a:gd name="connsiteY33" fmla="*/ 5201 h 9315"/>
                <a:gd name="connsiteX34" fmla="*/ 6384 w 10071"/>
                <a:gd name="connsiteY34" fmla="*/ 5243 h 9315"/>
                <a:gd name="connsiteX35" fmla="*/ 6167 w 10071"/>
                <a:gd name="connsiteY35" fmla="*/ 5328 h 9315"/>
                <a:gd name="connsiteX36" fmla="*/ 5892 w 10071"/>
                <a:gd name="connsiteY36" fmla="*/ 5415 h 9315"/>
                <a:gd name="connsiteX37" fmla="*/ 5566 w 10071"/>
                <a:gd name="connsiteY37" fmla="*/ 5541 h 9315"/>
                <a:gd name="connsiteX38" fmla="*/ 5189 w 10071"/>
                <a:gd name="connsiteY38" fmla="*/ 5670 h 9315"/>
                <a:gd name="connsiteX39" fmla="*/ 4786 w 10071"/>
                <a:gd name="connsiteY39" fmla="*/ 5798 h 9315"/>
                <a:gd name="connsiteX40" fmla="*/ 4373 w 10071"/>
                <a:gd name="connsiteY40" fmla="*/ 5952 h 9315"/>
                <a:gd name="connsiteX41" fmla="*/ 3950 w 10071"/>
                <a:gd name="connsiteY41" fmla="*/ 6096 h 9315"/>
                <a:gd name="connsiteX42" fmla="*/ 3533 w 10071"/>
                <a:gd name="connsiteY42" fmla="*/ 6240 h 9315"/>
                <a:gd name="connsiteX43" fmla="*/ 3145 w 10071"/>
                <a:gd name="connsiteY43" fmla="*/ 6397 h 9315"/>
                <a:gd name="connsiteX44" fmla="*/ 2776 w 10071"/>
                <a:gd name="connsiteY44" fmla="*/ 6523 h 9315"/>
                <a:gd name="connsiteX45" fmla="*/ 2441 w 10071"/>
                <a:gd name="connsiteY45" fmla="*/ 6640 h 9315"/>
                <a:gd name="connsiteX46" fmla="*/ 2168 w 10071"/>
                <a:gd name="connsiteY46" fmla="*/ 6738 h 9315"/>
                <a:gd name="connsiteX47" fmla="*/ 1957 w 10071"/>
                <a:gd name="connsiteY47" fmla="*/ 6795 h 9315"/>
                <a:gd name="connsiteX48" fmla="*/ 1817 w 10071"/>
                <a:gd name="connsiteY48" fmla="*/ 6853 h 9315"/>
                <a:gd name="connsiteX49" fmla="*/ 1774 w 10071"/>
                <a:gd name="connsiteY49" fmla="*/ 6866 h 9315"/>
                <a:gd name="connsiteX50" fmla="*/ 1664 w 10071"/>
                <a:gd name="connsiteY50" fmla="*/ 6795 h 9315"/>
                <a:gd name="connsiteX51" fmla="*/ 1557 w 10071"/>
                <a:gd name="connsiteY51" fmla="*/ 6725 h 9315"/>
                <a:gd name="connsiteX52" fmla="*/ 1462 w 10071"/>
                <a:gd name="connsiteY52" fmla="*/ 6654 h 9315"/>
                <a:gd name="connsiteX53" fmla="*/ 1352 w 10071"/>
                <a:gd name="connsiteY53" fmla="*/ 6569 h 9315"/>
                <a:gd name="connsiteX54" fmla="*/ 1244 w 10071"/>
                <a:gd name="connsiteY54" fmla="*/ 6493 h 9315"/>
                <a:gd name="connsiteX55" fmla="*/ 1134 w 10071"/>
                <a:gd name="connsiteY55" fmla="*/ 6410 h 9315"/>
                <a:gd name="connsiteX56" fmla="*/ 1035 w 10071"/>
                <a:gd name="connsiteY56" fmla="*/ 6339 h 9315"/>
                <a:gd name="connsiteX57" fmla="*/ 932 w 10071"/>
                <a:gd name="connsiteY57" fmla="*/ 6256 h 9315"/>
                <a:gd name="connsiteX58" fmla="*/ 824 w 10071"/>
                <a:gd name="connsiteY58" fmla="*/ 6184 h 9315"/>
                <a:gd name="connsiteX59" fmla="*/ 713 w 10071"/>
                <a:gd name="connsiteY59" fmla="*/ 6113 h 9315"/>
                <a:gd name="connsiteX60" fmla="*/ 614 w 10071"/>
                <a:gd name="connsiteY60" fmla="*/ 6026 h 9315"/>
                <a:gd name="connsiteX61" fmla="*/ 503 w 10071"/>
                <a:gd name="connsiteY61" fmla="*/ 5968 h 9315"/>
                <a:gd name="connsiteX62" fmla="*/ 396 w 10071"/>
                <a:gd name="connsiteY62" fmla="*/ 5897 h 9315"/>
                <a:gd name="connsiteX63" fmla="*/ 289 w 10071"/>
                <a:gd name="connsiteY63" fmla="*/ 5826 h 9315"/>
                <a:gd name="connsiteX64" fmla="*/ 178 w 10071"/>
                <a:gd name="connsiteY64" fmla="*/ 5770 h 9315"/>
                <a:gd name="connsiteX65" fmla="*/ 72 w 10071"/>
                <a:gd name="connsiteY65" fmla="*/ 5700 h 9315"/>
                <a:gd name="connsiteX66" fmla="*/ 0 w 10071"/>
                <a:gd name="connsiteY66" fmla="*/ 5866 h 9315"/>
                <a:gd name="connsiteX67" fmla="*/ 16 w 10071"/>
                <a:gd name="connsiteY67" fmla="*/ 5897 h 9315"/>
                <a:gd name="connsiteX68" fmla="*/ 62 w 10071"/>
                <a:gd name="connsiteY68" fmla="*/ 5952 h 9315"/>
                <a:gd name="connsiteX69" fmla="*/ 139 w 10071"/>
                <a:gd name="connsiteY69" fmla="*/ 6013 h 9315"/>
                <a:gd name="connsiteX70" fmla="*/ 233 w 10071"/>
                <a:gd name="connsiteY70" fmla="*/ 6096 h 9315"/>
                <a:gd name="connsiteX71" fmla="*/ 349 w 10071"/>
                <a:gd name="connsiteY71" fmla="*/ 6184 h 9315"/>
                <a:gd name="connsiteX72" fmla="*/ 478 w 10071"/>
                <a:gd name="connsiteY72" fmla="*/ 6282 h 9315"/>
                <a:gd name="connsiteX73" fmla="*/ 599 w 10071"/>
                <a:gd name="connsiteY73" fmla="*/ 6397 h 9315"/>
                <a:gd name="connsiteX74" fmla="*/ 733 w 10071"/>
                <a:gd name="connsiteY74" fmla="*/ 6493 h 9315"/>
                <a:gd name="connsiteX75" fmla="*/ 869 w 10071"/>
                <a:gd name="connsiteY75" fmla="*/ 6611 h 9315"/>
                <a:gd name="connsiteX76" fmla="*/ 992 w 10071"/>
                <a:gd name="connsiteY76" fmla="*/ 6709 h 9315"/>
                <a:gd name="connsiteX77" fmla="*/ 1122 w 10071"/>
                <a:gd name="connsiteY77" fmla="*/ 6795 h 9315"/>
                <a:gd name="connsiteX78" fmla="*/ 1230 w 10071"/>
                <a:gd name="connsiteY78" fmla="*/ 6881 h 9315"/>
                <a:gd name="connsiteX79" fmla="*/ 1316 w 10071"/>
                <a:gd name="connsiteY79" fmla="*/ 6968 h 9315"/>
                <a:gd name="connsiteX80" fmla="*/ 1388 w 10071"/>
                <a:gd name="connsiteY80" fmla="*/ 7009 h 9315"/>
                <a:gd name="connsiteX81" fmla="*/ 1441 w 10071"/>
                <a:gd name="connsiteY81" fmla="*/ 7053 h 9315"/>
                <a:gd name="connsiteX82" fmla="*/ 1455 w 10071"/>
                <a:gd name="connsiteY82" fmla="*/ 7068 h 9315"/>
                <a:gd name="connsiteX83" fmla="*/ 1446 w 10071"/>
                <a:gd name="connsiteY83" fmla="*/ 7068 h 9315"/>
                <a:gd name="connsiteX84" fmla="*/ 1418 w 10071"/>
                <a:gd name="connsiteY84" fmla="*/ 7081 h 9315"/>
                <a:gd name="connsiteX85" fmla="*/ 1388 w 10071"/>
                <a:gd name="connsiteY85" fmla="*/ 7110 h 9315"/>
                <a:gd name="connsiteX86" fmla="*/ 1352 w 10071"/>
                <a:gd name="connsiteY86" fmla="*/ 7151 h 9315"/>
                <a:gd name="connsiteX87" fmla="*/ 1304 w 10071"/>
                <a:gd name="connsiteY87" fmla="*/ 7180 h 9315"/>
                <a:gd name="connsiteX88" fmla="*/ 1262 w 10071"/>
                <a:gd name="connsiteY88" fmla="*/ 7222 h 9315"/>
                <a:gd name="connsiteX89" fmla="*/ 1230 w 10071"/>
                <a:gd name="connsiteY89" fmla="*/ 7265 h 9315"/>
                <a:gd name="connsiteX90" fmla="*/ 1196 w 10071"/>
                <a:gd name="connsiteY90" fmla="*/ 7308 h 9315"/>
                <a:gd name="connsiteX91" fmla="*/ 3282 w 10071"/>
                <a:gd name="connsiteY91" fmla="*/ 9259 h 9315"/>
                <a:gd name="connsiteX92" fmla="*/ 3327 w 10071"/>
                <a:gd name="connsiteY92" fmla="*/ 9302 h 9315"/>
                <a:gd name="connsiteX93" fmla="*/ 3358 w 10071"/>
                <a:gd name="connsiteY93" fmla="*/ 9315 h 9315"/>
                <a:gd name="connsiteX94" fmla="*/ 3395 w 10071"/>
                <a:gd name="connsiteY94" fmla="*/ 9315 h 9315"/>
                <a:gd name="connsiteX95" fmla="*/ 3437 w 10071"/>
                <a:gd name="connsiteY95" fmla="*/ 9243 h 9315"/>
                <a:gd name="connsiteX96" fmla="*/ 1645 w 10071"/>
                <a:gd name="connsiteY96" fmla="*/ 7421 h 9315"/>
                <a:gd name="connsiteX97" fmla="*/ 1767 w 10071"/>
                <a:gd name="connsiteY97" fmla="*/ 7365 h 9315"/>
                <a:gd name="connsiteX98" fmla="*/ 1974 w 10071"/>
                <a:gd name="connsiteY98" fmla="*/ 7278 h 9315"/>
                <a:gd name="connsiteX99" fmla="*/ 2247 w 10071"/>
                <a:gd name="connsiteY99" fmla="*/ 7151 h 9315"/>
                <a:gd name="connsiteX100" fmla="*/ 2576 w 10071"/>
                <a:gd name="connsiteY100" fmla="*/ 7009 h 9315"/>
                <a:gd name="connsiteX101" fmla="*/ 2949 w 10071"/>
                <a:gd name="connsiteY101" fmla="*/ 6866 h 9315"/>
                <a:gd name="connsiteX102" fmla="*/ 3358 w 10071"/>
                <a:gd name="connsiteY102" fmla="*/ 6709 h 9315"/>
                <a:gd name="connsiteX103" fmla="*/ 3792 w 10071"/>
                <a:gd name="connsiteY103" fmla="*/ 6523 h 9315"/>
                <a:gd name="connsiteX104" fmla="*/ 4219 w 10071"/>
                <a:gd name="connsiteY104" fmla="*/ 6353 h 9315"/>
                <a:gd name="connsiteX105" fmla="*/ 4654 w 10071"/>
                <a:gd name="connsiteY105" fmla="*/ 6196 h 9315"/>
                <a:gd name="connsiteX106" fmla="*/ 5063 w 10071"/>
                <a:gd name="connsiteY106" fmla="*/ 6026 h 9315"/>
                <a:gd name="connsiteX107" fmla="*/ 5445 w 10071"/>
                <a:gd name="connsiteY107" fmla="*/ 5884 h 9315"/>
                <a:gd name="connsiteX108" fmla="*/ 5785 w 10071"/>
                <a:gd name="connsiteY108" fmla="*/ 5741 h 9315"/>
                <a:gd name="connsiteX109" fmla="*/ 6080 w 10071"/>
                <a:gd name="connsiteY109" fmla="*/ 5641 h 9315"/>
                <a:gd name="connsiteX110" fmla="*/ 6294 w 10071"/>
                <a:gd name="connsiteY110" fmla="*/ 5541 h 9315"/>
                <a:gd name="connsiteX111" fmla="*/ 6440 w 10071"/>
                <a:gd name="connsiteY111" fmla="*/ 5485 h 9315"/>
                <a:gd name="connsiteX112" fmla="*/ 6486 w 10071"/>
                <a:gd name="connsiteY112" fmla="*/ 5473 h 9315"/>
                <a:gd name="connsiteX113" fmla="*/ 6568 w 10071"/>
                <a:gd name="connsiteY113" fmla="*/ 5570 h 9315"/>
                <a:gd name="connsiteX114" fmla="*/ 6653 w 10071"/>
                <a:gd name="connsiteY114" fmla="*/ 5670 h 9315"/>
                <a:gd name="connsiteX115" fmla="*/ 6746 w 10071"/>
                <a:gd name="connsiteY115" fmla="*/ 5770 h 9315"/>
                <a:gd name="connsiteX116" fmla="*/ 6843 w 10071"/>
                <a:gd name="connsiteY116" fmla="*/ 5884 h 9315"/>
                <a:gd name="connsiteX117" fmla="*/ 6923 w 10071"/>
                <a:gd name="connsiteY117" fmla="*/ 5998 h 9315"/>
                <a:gd name="connsiteX118" fmla="*/ 7007 w 10071"/>
                <a:gd name="connsiteY118" fmla="*/ 6113 h 9315"/>
                <a:gd name="connsiteX119" fmla="*/ 7088 w 10071"/>
                <a:gd name="connsiteY119" fmla="*/ 6225 h 9315"/>
                <a:gd name="connsiteX120" fmla="*/ 7172 w 10071"/>
                <a:gd name="connsiteY120" fmla="*/ 6353 h 9315"/>
                <a:gd name="connsiteX121" fmla="*/ 7167 w 10071"/>
                <a:gd name="connsiteY121" fmla="*/ 6779 h 9315"/>
                <a:gd name="connsiteX122" fmla="*/ 7130 w 10071"/>
                <a:gd name="connsiteY122" fmla="*/ 7180 h 9315"/>
                <a:gd name="connsiteX123" fmla="*/ 7088 w 10071"/>
                <a:gd name="connsiteY123" fmla="*/ 7594 h 9315"/>
                <a:gd name="connsiteX124" fmla="*/ 7052 w 10071"/>
                <a:gd name="connsiteY124" fmla="*/ 7964 h 9315"/>
                <a:gd name="connsiteX125" fmla="*/ 6994 w 10071"/>
                <a:gd name="connsiteY125" fmla="*/ 7834 h 9315"/>
                <a:gd name="connsiteX126" fmla="*/ 6934 w 10071"/>
                <a:gd name="connsiteY126" fmla="*/ 7706 h 9315"/>
                <a:gd name="connsiteX127" fmla="*/ 6881 w 10071"/>
                <a:gd name="connsiteY127" fmla="*/ 7578 h 9315"/>
                <a:gd name="connsiteX128" fmla="*/ 6832 w 10071"/>
                <a:gd name="connsiteY128" fmla="*/ 7461 h 9315"/>
                <a:gd name="connsiteX129" fmla="*/ 6774 w 10071"/>
                <a:gd name="connsiteY129" fmla="*/ 7335 h 9315"/>
                <a:gd name="connsiteX130" fmla="*/ 6720 w 10071"/>
                <a:gd name="connsiteY130" fmla="*/ 7222 h 9315"/>
                <a:gd name="connsiteX131" fmla="*/ 6662 w 10071"/>
                <a:gd name="connsiteY131" fmla="*/ 7110 h 9315"/>
                <a:gd name="connsiteX132" fmla="*/ 6593 w 10071"/>
                <a:gd name="connsiteY132" fmla="*/ 7009 h 9315"/>
                <a:gd name="connsiteX133" fmla="*/ 6648 w 10071"/>
                <a:gd name="connsiteY133" fmla="*/ 7009 h 9315"/>
                <a:gd name="connsiteX134" fmla="*/ 6702 w 10071"/>
                <a:gd name="connsiteY134" fmla="*/ 7053 h 9315"/>
                <a:gd name="connsiteX135" fmla="*/ 6754 w 10071"/>
                <a:gd name="connsiteY135" fmla="*/ 7123 h 9315"/>
                <a:gd name="connsiteX136" fmla="*/ 6801 w 10071"/>
                <a:gd name="connsiteY136" fmla="*/ 7210 h 9315"/>
                <a:gd name="connsiteX137" fmla="*/ 6857 w 10071"/>
                <a:gd name="connsiteY137" fmla="*/ 7295 h 9315"/>
                <a:gd name="connsiteX138" fmla="*/ 6909 w 10071"/>
                <a:gd name="connsiteY138" fmla="*/ 7322 h 9315"/>
                <a:gd name="connsiteX139" fmla="*/ 6961 w 10071"/>
                <a:gd name="connsiteY139" fmla="*/ 7322 h 9315"/>
                <a:gd name="connsiteX140" fmla="*/ 7021 w 10071"/>
                <a:gd name="connsiteY140" fmla="*/ 7265 h 9315"/>
                <a:gd name="connsiteX141" fmla="*/ 6970 w 10071"/>
                <a:gd name="connsiteY141" fmla="*/ 7068 h 9315"/>
                <a:gd name="connsiteX142" fmla="*/ 6903 w 10071"/>
                <a:gd name="connsiteY142" fmla="*/ 6881 h 9315"/>
                <a:gd name="connsiteX143" fmla="*/ 6832 w 10071"/>
                <a:gd name="connsiteY143" fmla="*/ 6725 h 9315"/>
                <a:gd name="connsiteX144" fmla="*/ 6746 w 10071"/>
                <a:gd name="connsiteY144" fmla="*/ 6554 h 9315"/>
                <a:gd name="connsiteX145" fmla="*/ 6662 w 10071"/>
                <a:gd name="connsiteY145" fmla="*/ 6410 h 9315"/>
                <a:gd name="connsiteX146" fmla="*/ 6568 w 10071"/>
                <a:gd name="connsiteY146" fmla="*/ 6282 h 9315"/>
                <a:gd name="connsiteX147" fmla="*/ 6475 w 10071"/>
                <a:gd name="connsiteY147" fmla="*/ 6169 h 9315"/>
                <a:gd name="connsiteX148" fmla="*/ 6384 w 10071"/>
                <a:gd name="connsiteY148" fmla="*/ 6068 h 9315"/>
                <a:gd name="connsiteX149" fmla="*/ 6446 w 10071"/>
                <a:gd name="connsiteY149" fmla="*/ 6081 h 9315"/>
                <a:gd name="connsiteX150" fmla="*/ 6507 w 10071"/>
                <a:gd name="connsiteY150" fmla="*/ 6096 h 9315"/>
                <a:gd name="connsiteX151" fmla="*/ 6568 w 10071"/>
                <a:gd name="connsiteY151" fmla="*/ 6126 h 9315"/>
                <a:gd name="connsiteX152" fmla="*/ 6628 w 10071"/>
                <a:gd name="connsiteY152" fmla="*/ 6169 h 9315"/>
                <a:gd name="connsiteX153" fmla="*/ 6694 w 10071"/>
                <a:gd name="connsiteY153" fmla="*/ 6196 h 9315"/>
                <a:gd name="connsiteX154" fmla="*/ 6754 w 10071"/>
                <a:gd name="connsiteY154" fmla="*/ 6240 h 9315"/>
                <a:gd name="connsiteX155" fmla="*/ 6808 w 10071"/>
                <a:gd name="connsiteY155" fmla="*/ 6296 h 9315"/>
                <a:gd name="connsiteX156" fmla="*/ 6864 w 10071"/>
                <a:gd name="connsiteY156" fmla="*/ 6353 h 9315"/>
                <a:gd name="connsiteX157" fmla="*/ 6895 w 10071"/>
                <a:gd name="connsiteY157" fmla="*/ 6368 h 9315"/>
                <a:gd name="connsiteX158" fmla="*/ 6923 w 10071"/>
                <a:gd name="connsiteY158" fmla="*/ 6423 h 9315"/>
                <a:gd name="connsiteX159" fmla="*/ 6955 w 10071"/>
                <a:gd name="connsiteY159" fmla="*/ 6493 h 9315"/>
                <a:gd name="connsiteX160" fmla="*/ 6976 w 10071"/>
                <a:gd name="connsiteY160" fmla="*/ 6540 h 9315"/>
                <a:gd name="connsiteX161" fmla="*/ 7007 w 10071"/>
                <a:gd name="connsiteY161" fmla="*/ 6611 h 9315"/>
                <a:gd name="connsiteX162" fmla="*/ 7037 w 10071"/>
                <a:gd name="connsiteY162" fmla="*/ 6625 h 9315"/>
                <a:gd name="connsiteX163" fmla="*/ 7068 w 10071"/>
                <a:gd name="connsiteY163" fmla="*/ 6611 h 9315"/>
                <a:gd name="connsiteX164" fmla="*/ 7110 w 10071"/>
                <a:gd name="connsiteY164" fmla="*/ 6540 h 9315"/>
                <a:gd name="connsiteX165" fmla="*/ 7057 w 10071"/>
                <a:gd name="connsiteY165" fmla="*/ 6397 h 9315"/>
                <a:gd name="connsiteX166" fmla="*/ 6994 w 10071"/>
                <a:gd name="connsiteY166" fmla="*/ 6282 h 9315"/>
                <a:gd name="connsiteX167" fmla="*/ 6923 w 10071"/>
                <a:gd name="connsiteY167" fmla="*/ 6184 h 9315"/>
                <a:gd name="connsiteX168" fmla="*/ 6857 w 10071"/>
                <a:gd name="connsiteY168" fmla="*/ 6096 h 9315"/>
                <a:gd name="connsiteX169" fmla="*/ 6774 w 10071"/>
                <a:gd name="connsiteY169" fmla="*/ 6026 h 9315"/>
                <a:gd name="connsiteX170" fmla="*/ 6702 w 10071"/>
                <a:gd name="connsiteY170" fmla="*/ 5984 h 9315"/>
                <a:gd name="connsiteX171" fmla="*/ 6617 w 10071"/>
                <a:gd name="connsiteY171" fmla="*/ 5912 h 9315"/>
                <a:gd name="connsiteX172" fmla="*/ 6541 w 10071"/>
                <a:gd name="connsiteY172" fmla="*/ 5866 h 9315"/>
                <a:gd name="connsiteX173" fmla="*/ 6493 w 10071"/>
                <a:gd name="connsiteY173" fmla="*/ 5826 h 9315"/>
                <a:gd name="connsiteX174" fmla="*/ 6440 w 10071"/>
                <a:gd name="connsiteY174" fmla="*/ 5811 h 9315"/>
                <a:gd name="connsiteX175" fmla="*/ 6392 w 10071"/>
                <a:gd name="connsiteY175" fmla="*/ 5811 h 9315"/>
                <a:gd name="connsiteX176" fmla="*/ 6353 w 10071"/>
                <a:gd name="connsiteY176" fmla="*/ 5884 h 9315"/>
                <a:gd name="connsiteX177" fmla="*/ 6353 w 10071"/>
                <a:gd name="connsiteY177" fmla="*/ 5925 h 9315"/>
                <a:gd name="connsiteX178" fmla="*/ 6360 w 10071"/>
                <a:gd name="connsiteY178" fmla="*/ 5984 h 9315"/>
                <a:gd name="connsiteX179" fmla="*/ 6366 w 10071"/>
                <a:gd name="connsiteY179" fmla="*/ 6013 h 9315"/>
                <a:gd name="connsiteX180" fmla="*/ 6384 w 10071"/>
                <a:gd name="connsiteY180" fmla="*/ 6039 h 9315"/>
                <a:gd name="connsiteX181" fmla="*/ 6333 w 10071"/>
                <a:gd name="connsiteY181" fmla="*/ 6081 h 9315"/>
                <a:gd name="connsiteX182" fmla="*/ 6265 w 10071"/>
                <a:gd name="connsiteY182" fmla="*/ 6096 h 9315"/>
                <a:gd name="connsiteX183" fmla="*/ 6221 w 10071"/>
                <a:gd name="connsiteY183" fmla="*/ 6126 h 9315"/>
                <a:gd name="connsiteX184" fmla="*/ 6216 w 10071"/>
                <a:gd name="connsiteY184" fmla="*/ 6256 h 9315"/>
                <a:gd name="connsiteX185" fmla="*/ 6278 w 10071"/>
                <a:gd name="connsiteY185" fmla="*/ 6310 h 9315"/>
                <a:gd name="connsiteX186" fmla="*/ 6339 w 10071"/>
                <a:gd name="connsiteY186" fmla="*/ 6353 h 9315"/>
                <a:gd name="connsiteX187" fmla="*/ 6398 w 10071"/>
                <a:gd name="connsiteY187" fmla="*/ 6410 h 9315"/>
                <a:gd name="connsiteX188" fmla="*/ 6465 w 10071"/>
                <a:gd name="connsiteY188" fmla="*/ 6438 h 9315"/>
                <a:gd name="connsiteX189" fmla="*/ 6519 w 10071"/>
                <a:gd name="connsiteY189" fmla="*/ 6493 h 9315"/>
                <a:gd name="connsiteX190" fmla="*/ 6587 w 10071"/>
                <a:gd name="connsiteY190" fmla="*/ 6554 h 9315"/>
                <a:gd name="connsiteX191" fmla="*/ 6641 w 10071"/>
                <a:gd name="connsiteY191" fmla="*/ 6640 h 9315"/>
                <a:gd name="connsiteX192" fmla="*/ 6694 w 10071"/>
                <a:gd name="connsiteY192" fmla="*/ 6725 h 9315"/>
                <a:gd name="connsiteX193" fmla="*/ 6648 w 10071"/>
                <a:gd name="connsiteY193" fmla="*/ 6738 h 9315"/>
                <a:gd name="connsiteX194" fmla="*/ 6593 w 10071"/>
                <a:gd name="connsiteY194" fmla="*/ 6738 h 9315"/>
                <a:gd name="connsiteX195" fmla="*/ 6547 w 10071"/>
                <a:gd name="connsiteY195" fmla="*/ 6725 h 9315"/>
                <a:gd name="connsiteX196" fmla="*/ 6493 w 10071"/>
                <a:gd name="connsiteY196" fmla="*/ 6682 h 9315"/>
                <a:gd name="connsiteX197" fmla="*/ 6440 w 10071"/>
                <a:gd name="connsiteY197" fmla="*/ 6654 h 9315"/>
                <a:gd name="connsiteX198" fmla="*/ 6384 w 10071"/>
                <a:gd name="connsiteY198" fmla="*/ 6640 h 9315"/>
                <a:gd name="connsiteX199" fmla="*/ 6339 w 10071"/>
                <a:gd name="connsiteY199" fmla="*/ 6668 h 9315"/>
                <a:gd name="connsiteX200" fmla="*/ 6286 w 10071"/>
                <a:gd name="connsiteY200" fmla="*/ 6725 h 9315"/>
                <a:gd name="connsiteX201" fmla="*/ 6306 w 10071"/>
                <a:gd name="connsiteY201" fmla="*/ 6895 h 9315"/>
                <a:gd name="connsiteX202" fmla="*/ 6353 w 10071"/>
                <a:gd name="connsiteY202" fmla="*/ 7053 h 9315"/>
                <a:gd name="connsiteX203" fmla="*/ 6405 w 10071"/>
                <a:gd name="connsiteY203" fmla="*/ 7165 h 9315"/>
                <a:gd name="connsiteX204" fmla="*/ 6475 w 10071"/>
                <a:gd name="connsiteY204" fmla="*/ 7278 h 9315"/>
                <a:gd name="connsiteX205" fmla="*/ 6541 w 10071"/>
                <a:gd name="connsiteY205" fmla="*/ 7393 h 9315"/>
                <a:gd name="connsiteX206" fmla="*/ 6611 w 10071"/>
                <a:gd name="connsiteY206" fmla="*/ 7521 h 9315"/>
                <a:gd name="connsiteX207" fmla="*/ 6662 w 10071"/>
                <a:gd name="connsiteY207" fmla="*/ 7691 h 9315"/>
                <a:gd name="connsiteX208" fmla="*/ 6707 w 10071"/>
                <a:gd name="connsiteY208" fmla="*/ 7862 h 9315"/>
                <a:gd name="connsiteX209" fmla="*/ 6587 w 10071"/>
                <a:gd name="connsiteY209" fmla="*/ 7921 h 9315"/>
                <a:gd name="connsiteX210" fmla="*/ 6452 w 10071"/>
                <a:gd name="connsiteY210" fmla="*/ 7979 h 9315"/>
                <a:gd name="connsiteX211" fmla="*/ 6333 w 10071"/>
                <a:gd name="connsiteY211" fmla="*/ 8065 h 9315"/>
                <a:gd name="connsiteX212" fmla="*/ 6210 w 10071"/>
                <a:gd name="connsiteY212" fmla="*/ 8150 h 9315"/>
                <a:gd name="connsiteX213" fmla="*/ 6087 w 10071"/>
                <a:gd name="connsiteY213" fmla="*/ 8235 h 9315"/>
                <a:gd name="connsiteX214" fmla="*/ 5958 w 10071"/>
                <a:gd name="connsiteY214" fmla="*/ 8292 h 9315"/>
                <a:gd name="connsiteX215" fmla="*/ 5830 w 10071"/>
                <a:gd name="connsiteY215" fmla="*/ 8348 h 9315"/>
                <a:gd name="connsiteX216" fmla="*/ 5707 w 10071"/>
                <a:gd name="connsiteY216" fmla="*/ 8363 h 9315"/>
                <a:gd name="connsiteX217" fmla="*/ 5731 w 10071"/>
                <a:gd name="connsiteY217" fmla="*/ 8008 h 9315"/>
                <a:gd name="connsiteX218" fmla="*/ 5743 w 10071"/>
                <a:gd name="connsiteY218" fmla="*/ 7607 h 9315"/>
                <a:gd name="connsiteX219" fmla="*/ 5731 w 10071"/>
                <a:gd name="connsiteY219" fmla="*/ 7222 h 9315"/>
                <a:gd name="connsiteX220" fmla="*/ 5707 w 10071"/>
                <a:gd name="connsiteY220" fmla="*/ 6866 h 9315"/>
                <a:gd name="connsiteX221" fmla="*/ 5669 w 10071"/>
                <a:gd name="connsiteY221" fmla="*/ 6752 h 9315"/>
                <a:gd name="connsiteX222" fmla="*/ 5637 w 10071"/>
                <a:gd name="connsiteY222" fmla="*/ 6625 h 9315"/>
                <a:gd name="connsiteX223" fmla="*/ 5599 w 10071"/>
                <a:gd name="connsiteY223" fmla="*/ 6509 h 9315"/>
                <a:gd name="connsiteX224" fmla="*/ 5538 w 10071"/>
                <a:gd name="connsiteY224" fmla="*/ 6466 h 9315"/>
                <a:gd name="connsiteX225" fmla="*/ 5475 w 10071"/>
                <a:gd name="connsiteY225" fmla="*/ 6709 h 9315"/>
                <a:gd name="connsiteX226" fmla="*/ 5438 w 10071"/>
                <a:gd name="connsiteY226" fmla="*/ 6954 h 9315"/>
                <a:gd name="connsiteX227" fmla="*/ 5395 w 10071"/>
                <a:gd name="connsiteY227" fmla="*/ 7194 h 9315"/>
                <a:gd name="connsiteX228" fmla="*/ 5326 w 10071"/>
                <a:gd name="connsiteY228" fmla="*/ 7421 h 9315"/>
                <a:gd name="connsiteX229" fmla="*/ 5063 w 10071"/>
                <a:gd name="connsiteY229" fmla="*/ 6466 h 9315"/>
                <a:gd name="connsiteX230" fmla="*/ 4983 w 10071"/>
                <a:gd name="connsiteY230" fmla="*/ 6466 h 9315"/>
                <a:gd name="connsiteX231" fmla="*/ 4983 w 10071"/>
                <a:gd name="connsiteY231" fmla="*/ 6625 h 9315"/>
                <a:gd name="connsiteX232" fmla="*/ 5039 w 10071"/>
                <a:gd name="connsiteY232" fmla="*/ 6795 h 9315"/>
                <a:gd name="connsiteX233" fmla="*/ 5085 w 10071"/>
                <a:gd name="connsiteY233" fmla="*/ 6981 h 9315"/>
                <a:gd name="connsiteX234" fmla="*/ 5121 w 10071"/>
                <a:gd name="connsiteY234" fmla="*/ 7165 h 9315"/>
                <a:gd name="connsiteX235" fmla="*/ 5161 w 10071"/>
                <a:gd name="connsiteY235" fmla="*/ 7365 h 9315"/>
                <a:gd name="connsiteX236" fmla="*/ 5195 w 10071"/>
                <a:gd name="connsiteY236" fmla="*/ 7536 h 9315"/>
                <a:gd name="connsiteX237" fmla="*/ 5230 w 10071"/>
                <a:gd name="connsiteY237" fmla="*/ 7733 h 9315"/>
                <a:gd name="connsiteX238" fmla="*/ 5252 w 10071"/>
                <a:gd name="connsiteY238" fmla="*/ 7950 h 9315"/>
                <a:gd name="connsiteX239" fmla="*/ 5276 w 10071"/>
                <a:gd name="connsiteY239" fmla="*/ 8150 h 9315"/>
                <a:gd name="connsiteX240" fmla="*/ 5335 w 10071"/>
                <a:gd name="connsiteY240" fmla="*/ 8120 h 9315"/>
                <a:gd name="connsiteX241" fmla="*/ 5390 w 10071"/>
                <a:gd name="connsiteY241" fmla="*/ 8038 h 9315"/>
                <a:gd name="connsiteX242" fmla="*/ 5431 w 10071"/>
                <a:gd name="connsiteY242" fmla="*/ 7950 h 9315"/>
                <a:gd name="connsiteX243" fmla="*/ 5469 w 10071"/>
                <a:gd name="connsiteY243" fmla="*/ 7849 h 9315"/>
                <a:gd name="connsiteX244" fmla="*/ 5494 w 10071"/>
                <a:gd name="connsiteY244" fmla="*/ 7733 h 9315"/>
                <a:gd name="connsiteX245" fmla="*/ 5527 w 10071"/>
                <a:gd name="connsiteY245" fmla="*/ 7607 h 9315"/>
                <a:gd name="connsiteX246" fmla="*/ 5548 w 10071"/>
                <a:gd name="connsiteY246" fmla="*/ 7493 h 9315"/>
                <a:gd name="connsiteX247" fmla="*/ 5573 w 10071"/>
                <a:gd name="connsiteY247" fmla="*/ 7381 h 9315"/>
                <a:gd name="connsiteX248" fmla="*/ 5599 w 10071"/>
                <a:gd name="connsiteY248" fmla="*/ 7493 h 9315"/>
                <a:gd name="connsiteX249" fmla="*/ 5587 w 10071"/>
                <a:gd name="connsiteY249" fmla="*/ 7747 h 9315"/>
                <a:gd name="connsiteX250" fmla="*/ 5555 w 10071"/>
                <a:gd name="connsiteY250" fmla="*/ 8020 h 9315"/>
                <a:gd name="connsiteX251" fmla="*/ 5527 w 10071"/>
                <a:gd name="connsiteY251" fmla="*/ 8263 h 9315"/>
                <a:gd name="connsiteX252" fmla="*/ 5475 w 10071"/>
                <a:gd name="connsiteY252" fmla="*/ 8520 h 9315"/>
                <a:gd name="connsiteX253" fmla="*/ 5431 w 10071"/>
                <a:gd name="connsiteY253" fmla="*/ 8774 h 9315"/>
                <a:gd name="connsiteX254" fmla="*/ 5384 w 10071"/>
                <a:gd name="connsiteY254" fmla="*/ 9018 h 9315"/>
                <a:gd name="connsiteX255" fmla="*/ 5625 w 10071"/>
                <a:gd name="connsiteY255" fmla="*/ 9176 h 9315"/>
                <a:gd name="connsiteX256" fmla="*/ 5644 w 10071"/>
                <a:gd name="connsiteY256" fmla="*/ 8988 h 9315"/>
                <a:gd name="connsiteX257" fmla="*/ 5669 w 10071"/>
                <a:gd name="connsiteY257" fmla="*/ 8831 h 9315"/>
                <a:gd name="connsiteX258" fmla="*/ 5809 w 10071"/>
                <a:gd name="connsiteY258" fmla="*/ 8789 h 9315"/>
                <a:gd name="connsiteX259" fmla="*/ 5958 w 10071"/>
                <a:gd name="connsiteY259" fmla="*/ 8704 h 9315"/>
                <a:gd name="connsiteX260" fmla="*/ 6104 w 10071"/>
                <a:gd name="connsiteY260" fmla="*/ 8619 h 9315"/>
                <a:gd name="connsiteX261" fmla="*/ 6252 w 10071"/>
                <a:gd name="connsiteY261" fmla="*/ 8548 h 9315"/>
                <a:gd name="connsiteX262" fmla="*/ 6398 w 10071"/>
                <a:gd name="connsiteY262" fmla="*/ 8463 h 9315"/>
                <a:gd name="connsiteX263" fmla="*/ 6541 w 10071"/>
                <a:gd name="connsiteY263" fmla="*/ 8378 h 9315"/>
                <a:gd name="connsiteX264" fmla="*/ 6688 w 10071"/>
                <a:gd name="connsiteY264" fmla="*/ 8292 h 9315"/>
                <a:gd name="connsiteX265" fmla="*/ 6832 w 10071"/>
                <a:gd name="connsiteY265" fmla="*/ 8235 h 9315"/>
                <a:gd name="connsiteX0" fmla="*/ 6784 w 10000"/>
                <a:gd name="connsiteY0" fmla="*/ 8841 h 10000"/>
                <a:gd name="connsiteX1" fmla="*/ 7285 w 10000"/>
                <a:gd name="connsiteY1" fmla="*/ 8228 h 10000"/>
                <a:gd name="connsiteX2" fmla="*/ 7304 w 10000"/>
                <a:gd name="connsiteY2" fmla="*/ 7924 h 10000"/>
                <a:gd name="connsiteX3" fmla="*/ 7325 w 10000"/>
                <a:gd name="connsiteY3" fmla="*/ 7588 h 10000"/>
                <a:gd name="connsiteX4" fmla="*/ 7351 w 10000"/>
                <a:gd name="connsiteY4" fmla="*/ 7262 h 10000"/>
                <a:gd name="connsiteX5" fmla="*/ 7377 w 10000"/>
                <a:gd name="connsiteY5" fmla="*/ 6941 h 10000"/>
                <a:gd name="connsiteX6" fmla="*/ 7409 w 10000"/>
                <a:gd name="connsiteY6" fmla="*/ 6639 h 10000"/>
                <a:gd name="connsiteX7" fmla="*/ 7436 w 10000"/>
                <a:gd name="connsiteY7" fmla="*/ 6331 h 10000"/>
                <a:gd name="connsiteX8" fmla="*/ 7482 w 10000"/>
                <a:gd name="connsiteY8" fmla="*/ 6026 h 10000"/>
                <a:gd name="connsiteX9" fmla="*/ 7531 w 10000"/>
                <a:gd name="connsiteY9" fmla="*/ 5736 h 10000"/>
                <a:gd name="connsiteX10" fmla="*/ 7583 w 10000"/>
                <a:gd name="connsiteY10" fmla="*/ 5383 h 10000"/>
                <a:gd name="connsiteX11" fmla="*/ 7657 w 10000"/>
                <a:gd name="connsiteY11" fmla="*/ 5030 h 10000"/>
                <a:gd name="connsiteX12" fmla="*/ 7730 w 10000"/>
                <a:gd name="connsiteY12" fmla="*/ 4694 h 10000"/>
                <a:gd name="connsiteX13" fmla="*/ 7823 w 10000"/>
                <a:gd name="connsiteY13" fmla="*/ 4361 h 10000"/>
                <a:gd name="connsiteX14" fmla="*/ 9877 w 10000"/>
                <a:gd name="connsiteY14" fmla="*/ 2048 h 10000"/>
                <a:gd name="connsiteX15" fmla="*/ 9770 w 10000"/>
                <a:gd name="connsiteY15" fmla="*/ 1789 h 10000"/>
                <a:gd name="connsiteX16" fmla="*/ 9814 w 10000"/>
                <a:gd name="connsiteY16" fmla="*/ 1667 h 10000"/>
                <a:gd name="connsiteX17" fmla="*/ 9896 w 10000"/>
                <a:gd name="connsiteY17" fmla="*/ 338 h 10000"/>
                <a:gd name="connsiteX18" fmla="*/ 9918 w 10000"/>
                <a:gd name="connsiteY18" fmla="*/ 0 h 10000"/>
                <a:gd name="connsiteX19" fmla="*/ 9246 w 10000"/>
                <a:gd name="connsiteY19" fmla="*/ 1331 h 10000"/>
                <a:gd name="connsiteX20" fmla="*/ 9089 w 10000"/>
                <a:gd name="connsiteY20" fmla="*/ 1363 h 10000"/>
                <a:gd name="connsiteX21" fmla="*/ 8945 w 10000"/>
                <a:gd name="connsiteY21" fmla="*/ 1439 h 10000"/>
                <a:gd name="connsiteX22" fmla="*/ 8801 w 10000"/>
                <a:gd name="connsiteY22" fmla="*/ 1532 h 10000"/>
                <a:gd name="connsiteX23" fmla="*/ 8662 w 10000"/>
                <a:gd name="connsiteY23" fmla="*/ 1621 h 10000"/>
                <a:gd name="connsiteX24" fmla="*/ 8524 w 10000"/>
                <a:gd name="connsiteY24" fmla="*/ 1773 h 10000"/>
                <a:gd name="connsiteX25" fmla="*/ 7140 w 10000"/>
                <a:gd name="connsiteY25" fmla="*/ 6317 h 10000"/>
                <a:gd name="connsiteX26" fmla="*/ 7002 w 10000"/>
                <a:gd name="connsiteY26" fmla="*/ 6177 h 10000"/>
                <a:gd name="connsiteX27" fmla="*/ 6885 w 10000"/>
                <a:gd name="connsiteY27" fmla="*/ 6104 h 10000"/>
                <a:gd name="connsiteX28" fmla="*/ 6784 w 10000"/>
                <a:gd name="connsiteY28" fmla="*/ 6011 h 10000"/>
                <a:gd name="connsiteX29" fmla="*/ 6673 w 10000"/>
                <a:gd name="connsiteY29" fmla="*/ 5904 h 10000"/>
                <a:gd name="connsiteX30" fmla="*/ 6576 w 10000"/>
                <a:gd name="connsiteY30" fmla="*/ 5813 h 10000"/>
                <a:gd name="connsiteX31" fmla="*/ 6508 w 10000"/>
                <a:gd name="connsiteY31" fmla="*/ 5706 h 10000"/>
                <a:gd name="connsiteX32" fmla="*/ 6473 w 10000"/>
                <a:gd name="connsiteY32" fmla="*/ 5583 h 10000"/>
                <a:gd name="connsiteX33" fmla="*/ 6339 w 10000"/>
                <a:gd name="connsiteY33" fmla="*/ 5629 h 10000"/>
                <a:gd name="connsiteX34" fmla="*/ 6124 w 10000"/>
                <a:gd name="connsiteY34" fmla="*/ 5720 h 10000"/>
                <a:gd name="connsiteX35" fmla="*/ 5850 w 10000"/>
                <a:gd name="connsiteY35" fmla="*/ 5813 h 10000"/>
                <a:gd name="connsiteX36" fmla="*/ 5527 w 10000"/>
                <a:gd name="connsiteY36" fmla="*/ 5948 h 10000"/>
                <a:gd name="connsiteX37" fmla="*/ 5152 w 10000"/>
                <a:gd name="connsiteY37" fmla="*/ 6087 h 10000"/>
                <a:gd name="connsiteX38" fmla="*/ 4752 w 10000"/>
                <a:gd name="connsiteY38" fmla="*/ 6224 h 10000"/>
                <a:gd name="connsiteX39" fmla="*/ 4342 w 10000"/>
                <a:gd name="connsiteY39" fmla="*/ 6390 h 10000"/>
                <a:gd name="connsiteX40" fmla="*/ 3922 w 10000"/>
                <a:gd name="connsiteY40" fmla="*/ 6544 h 10000"/>
                <a:gd name="connsiteX41" fmla="*/ 3508 w 10000"/>
                <a:gd name="connsiteY41" fmla="*/ 6699 h 10000"/>
                <a:gd name="connsiteX42" fmla="*/ 3123 w 10000"/>
                <a:gd name="connsiteY42" fmla="*/ 6867 h 10000"/>
                <a:gd name="connsiteX43" fmla="*/ 2756 w 10000"/>
                <a:gd name="connsiteY43" fmla="*/ 7003 h 10000"/>
                <a:gd name="connsiteX44" fmla="*/ 2424 w 10000"/>
                <a:gd name="connsiteY44" fmla="*/ 7128 h 10000"/>
                <a:gd name="connsiteX45" fmla="*/ 2153 w 10000"/>
                <a:gd name="connsiteY45" fmla="*/ 7233 h 10000"/>
                <a:gd name="connsiteX46" fmla="*/ 1943 w 10000"/>
                <a:gd name="connsiteY46" fmla="*/ 7295 h 10000"/>
                <a:gd name="connsiteX47" fmla="*/ 1804 w 10000"/>
                <a:gd name="connsiteY47" fmla="*/ 7357 h 10000"/>
                <a:gd name="connsiteX48" fmla="*/ 1761 w 10000"/>
                <a:gd name="connsiteY48" fmla="*/ 7371 h 10000"/>
                <a:gd name="connsiteX49" fmla="*/ 1652 w 10000"/>
                <a:gd name="connsiteY49" fmla="*/ 7295 h 10000"/>
                <a:gd name="connsiteX50" fmla="*/ 1546 w 10000"/>
                <a:gd name="connsiteY50" fmla="*/ 7220 h 10000"/>
                <a:gd name="connsiteX51" fmla="*/ 1452 w 10000"/>
                <a:gd name="connsiteY51" fmla="*/ 7143 h 10000"/>
                <a:gd name="connsiteX52" fmla="*/ 1342 w 10000"/>
                <a:gd name="connsiteY52" fmla="*/ 7052 h 10000"/>
                <a:gd name="connsiteX53" fmla="*/ 1235 w 10000"/>
                <a:gd name="connsiteY53" fmla="*/ 6970 h 10000"/>
                <a:gd name="connsiteX54" fmla="*/ 1126 w 10000"/>
                <a:gd name="connsiteY54" fmla="*/ 6881 h 10000"/>
                <a:gd name="connsiteX55" fmla="*/ 1028 w 10000"/>
                <a:gd name="connsiteY55" fmla="*/ 6805 h 10000"/>
                <a:gd name="connsiteX56" fmla="*/ 925 w 10000"/>
                <a:gd name="connsiteY56" fmla="*/ 6716 h 10000"/>
                <a:gd name="connsiteX57" fmla="*/ 818 w 10000"/>
                <a:gd name="connsiteY57" fmla="*/ 6639 h 10000"/>
                <a:gd name="connsiteX58" fmla="*/ 708 w 10000"/>
                <a:gd name="connsiteY58" fmla="*/ 6563 h 10000"/>
                <a:gd name="connsiteX59" fmla="*/ 610 w 10000"/>
                <a:gd name="connsiteY59" fmla="*/ 6469 h 10000"/>
                <a:gd name="connsiteX60" fmla="*/ 499 w 10000"/>
                <a:gd name="connsiteY60" fmla="*/ 6407 h 10000"/>
                <a:gd name="connsiteX61" fmla="*/ 393 w 10000"/>
                <a:gd name="connsiteY61" fmla="*/ 6331 h 10000"/>
                <a:gd name="connsiteX62" fmla="*/ 287 w 10000"/>
                <a:gd name="connsiteY62" fmla="*/ 6254 h 10000"/>
                <a:gd name="connsiteX63" fmla="*/ 177 w 10000"/>
                <a:gd name="connsiteY63" fmla="*/ 6194 h 10000"/>
                <a:gd name="connsiteX64" fmla="*/ 71 w 10000"/>
                <a:gd name="connsiteY64" fmla="*/ 6119 h 10000"/>
                <a:gd name="connsiteX65" fmla="*/ 0 w 10000"/>
                <a:gd name="connsiteY65" fmla="*/ 6297 h 10000"/>
                <a:gd name="connsiteX66" fmla="*/ 16 w 10000"/>
                <a:gd name="connsiteY66" fmla="*/ 6331 h 10000"/>
                <a:gd name="connsiteX67" fmla="*/ 62 w 10000"/>
                <a:gd name="connsiteY67" fmla="*/ 6390 h 10000"/>
                <a:gd name="connsiteX68" fmla="*/ 138 w 10000"/>
                <a:gd name="connsiteY68" fmla="*/ 6455 h 10000"/>
                <a:gd name="connsiteX69" fmla="*/ 231 w 10000"/>
                <a:gd name="connsiteY69" fmla="*/ 6544 h 10000"/>
                <a:gd name="connsiteX70" fmla="*/ 347 w 10000"/>
                <a:gd name="connsiteY70" fmla="*/ 6639 h 10000"/>
                <a:gd name="connsiteX71" fmla="*/ 475 w 10000"/>
                <a:gd name="connsiteY71" fmla="*/ 6744 h 10000"/>
                <a:gd name="connsiteX72" fmla="*/ 595 w 10000"/>
                <a:gd name="connsiteY72" fmla="*/ 6867 h 10000"/>
                <a:gd name="connsiteX73" fmla="*/ 728 w 10000"/>
                <a:gd name="connsiteY73" fmla="*/ 6970 h 10000"/>
                <a:gd name="connsiteX74" fmla="*/ 863 w 10000"/>
                <a:gd name="connsiteY74" fmla="*/ 7097 h 10000"/>
                <a:gd name="connsiteX75" fmla="*/ 985 w 10000"/>
                <a:gd name="connsiteY75" fmla="*/ 7202 h 10000"/>
                <a:gd name="connsiteX76" fmla="*/ 1114 w 10000"/>
                <a:gd name="connsiteY76" fmla="*/ 7295 h 10000"/>
                <a:gd name="connsiteX77" fmla="*/ 1221 w 10000"/>
                <a:gd name="connsiteY77" fmla="*/ 7387 h 10000"/>
                <a:gd name="connsiteX78" fmla="*/ 1307 w 10000"/>
                <a:gd name="connsiteY78" fmla="*/ 7480 h 10000"/>
                <a:gd name="connsiteX79" fmla="*/ 1378 w 10000"/>
                <a:gd name="connsiteY79" fmla="*/ 7524 h 10000"/>
                <a:gd name="connsiteX80" fmla="*/ 1431 w 10000"/>
                <a:gd name="connsiteY80" fmla="*/ 7572 h 10000"/>
                <a:gd name="connsiteX81" fmla="*/ 1445 w 10000"/>
                <a:gd name="connsiteY81" fmla="*/ 7588 h 10000"/>
                <a:gd name="connsiteX82" fmla="*/ 1436 w 10000"/>
                <a:gd name="connsiteY82" fmla="*/ 7588 h 10000"/>
                <a:gd name="connsiteX83" fmla="*/ 1408 w 10000"/>
                <a:gd name="connsiteY83" fmla="*/ 7602 h 10000"/>
                <a:gd name="connsiteX84" fmla="*/ 1378 w 10000"/>
                <a:gd name="connsiteY84" fmla="*/ 7633 h 10000"/>
                <a:gd name="connsiteX85" fmla="*/ 1342 w 10000"/>
                <a:gd name="connsiteY85" fmla="*/ 7677 h 10000"/>
                <a:gd name="connsiteX86" fmla="*/ 1295 w 10000"/>
                <a:gd name="connsiteY86" fmla="*/ 7708 h 10000"/>
                <a:gd name="connsiteX87" fmla="*/ 1253 w 10000"/>
                <a:gd name="connsiteY87" fmla="*/ 7753 h 10000"/>
                <a:gd name="connsiteX88" fmla="*/ 1221 w 10000"/>
                <a:gd name="connsiteY88" fmla="*/ 7799 h 10000"/>
                <a:gd name="connsiteX89" fmla="*/ 1188 w 10000"/>
                <a:gd name="connsiteY89" fmla="*/ 7845 h 10000"/>
                <a:gd name="connsiteX90" fmla="*/ 3259 w 10000"/>
                <a:gd name="connsiteY90" fmla="*/ 9940 h 10000"/>
                <a:gd name="connsiteX91" fmla="*/ 3304 w 10000"/>
                <a:gd name="connsiteY91" fmla="*/ 9986 h 10000"/>
                <a:gd name="connsiteX92" fmla="*/ 3334 w 10000"/>
                <a:gd name="connsiteY92" fmla="*/ 10000 h 10000"/>
                <a:gd name="connsiteX93" fmla="*/ 3371 w 10000"/>
                <a:gd name="connsiteY93" fmla="*/ 10000 h 10000"/>
                <a:gd name="connsiteX94" fmla="*/ 3413 w 10000"/>
                <a:gd name="connsiteY94" fmla="*/ 9923 h 10000"/>
                <a:gd name="connsiteX95" fmla="*/ 1633 w 10000"/>
                <a:gd name="connsiteY95" fmla="*/ 7967 h 10000"/>
                <a:gd name="connsiteX96" fmla="*/ 1755 w 10000"/>
                <a:gd name="connsiteY96" fmla="*/ 7907 h 10000"/>
                <a:gd name="connsiteX97" fmla="*/ 1960 w 10000"/>
                <a:gd name="connsiteY97" fmla="*/ 7813 h 10000"/>
                <a:gd name="connsiteX98" fmla="*/ 2231 w 10000"/>
                <a:gd name="connsiteY98" fmla="*/ 7677 h 10000"/>
                <a:gd name="connsiteX99" fmla="*/ 2558 w 10000"/>
                <a:gd name="connsiteY99" fmla="*/ 7524 h 10000"/>
                <a:gd name="connsiteX100" fmla="*/ 2928 w 10000"/>
                <a:gd name="connsiteY100" fmla="*/ 7371 h 10000"/>
                <a:gd name="connsiteX101" fmla="*/ 3334 w 10000"/>
                <a:gd name="connsiteY101" fmla="*/ 7202 h 10000"/>
                <a:gd name="connsiteX102" fmla="*/ 3765 w 10000"/>
                <a:gd name="connsiteY102" fmla="*/ 7003 h 10000"/>
                <a:gd name="connsiteX103" fmla="*/ 4189 w 10000"/>
                <a:gd name="connsiteY103" fmla="*/ 6820 h 10000"/>
                <a:gd name="connsiteX104" fmla="*/ 4621 w 10000"/>
                <a:gd name="connsiteY104" fmla="*/ 6652 h 10000"/>
                <a:gd name="connsiteX105" fmla="*/ 5027 w 10000"/>
                <a:gd name="connsiteY105" fmla="*/ 6469 h 10000"/>
                <a:gd name="connsiteX106" fmla="*/ 5407 w 10000"/>
                <a:gd name="connsiteY106" fmla="*/ 6317 h 10000"/>
                <a:gd name="connsiteX107" fmla="*/ 5744 w 10000"/>
                <a:gd name="connsiteY107" fmla="*/ 6163 h 10000"/>
                <a:gd name="connsiteX108" fmla="*/ 6037 w 10000"/>
                <a:gd name="connsiteY108" fmla="*/ 6056 h 10000"/>
                <a:gd name="connsiteX109" fmla="*/ 6250 w 10000"/>
                <a:gd name="connsiteY109" fmla="*/ 5948 h 10000"/>
                <a:gd name="connsiteX110" fmla="*/ 6395 w 10000"/>
                <a:gd name="connsiteY110" fmla="*/ 5888 h 10000"/>
                <a:gd name="connsiteX111" fmla="*/ 6440 w 10000"/>
                <a:gd name="connsiteY111" fmla="*/ 5875 h 10000"/>
                <a:gd name="connsiteX112" fmla="*/ 6522 w 10000"/>
                <a:gd name="connsiteY112" fmla="*/ 5980 h 10000"/>
                <a:gd name="connsiteX113" fmla="*/ 6606 w 10000"/>
                <a:gd name="connsiteY113" fmla="*/ 6087 h 10000"/>
                <a:gd name="connsiteX114" fmla="*/ 6698 w 10000"/>
                <a:gd name="connsiteY114" fmla="*/ 6194 h 10000"/>
                <a:gd name="connsiteX115" fmla="*/ 6795 w 10000"/>
                <a:gd name="connsiteY115" fmla="*/ 6317 h 10000"/>
                <a:gd name="connsiteX116" fmla="*/ 6874 w 10000"/>
                <a:gd name="connsiteY116" fmla="*/ 6439 h 10000"/>
                <a:gd name="connsiteX117" fmla="*/ 6958 w 10000"/>
                <a:gd name="connsiteY117" fmla="*/ 6563 h 10000"/>
                <a:gd name="connsiteX118" fmla="*/ 7038 w 10000"/>
                <a:gd name="connsiteY118" fmla="*/ 6683 h 10000"/>
                <a:gd name="connsiteX119" fmla="*/ 7121 w 10000"/>
                <a:gd name="connsiteY119" fmla="*/ 6820 h 10000"/>
                <a:gd name="connsiteX120" fmla="*/ 7116 w 10000"/>
                <a:gd name="connsiteY120" fmla="*/ 7278 h 10000"/>
                <a:gd name="connsiteX121" fmla="*/ 7080 w 10000"/>
                <a:gd name="connsiteY121" fmla="*/ 7708 h 10000"/>
                <a:gd name="connsiteX122" fmla="*/ 7038 w 10000"/>
                <a:gd name="connsiteY122" fmla="*/ 8152 h 10000"/>
                <a:gd name="connsiteX123" fmla="*/ 7002 w 10000"/>
                <a:gd name="connsiteY123" fmla="*/ 8550 h 10000"/>
                <a:gd name="connsiteX124" fmla="*/ 6945 w 10000"/>
                <a:gd name="connsiteY124" fmla="*/ 8410 h 10000"/>
                <a:gd name="connsiteX125" fmla="*/ 6885 w 10000"/>
                <a:gd name="connsiteY125" fmla="*/ 8273 h 10000"/>
                <a:gd name="connsiteX126" fmla="*/ 6832 w 10000"/>
                <a:gd name="connsiteY126" fmla="*/ 8135 h 10000"/>
                <a:gd name="connsiteX127" fmla="*/ 6784 w 10000"/>
                <a:gd name="connsiteY127" fmla="*/ 8010 h 10000"/>
                <a:gd name="connsiteX128" fmla="*/ 6726 w 10000"/>
                <a:gd name="connsiteY128" fmla="*/ 7874 h 10000"/>
                <a:gd name="connsiteX129" fmla="*/ 6673 w 10000"/>
                <a:gd name="connsiteY129" fmla="*/ 7753 h 10000"/>
                <a:gd name="connsiteX130" fmla="*/ 6615 w 10000"/>
                <a:gd name="connsiteY130" fmla="*/ 7633 h 10000"/>
                <a:gd name="connsiteX131" fmla="*/ 6547 w 10000"/>
                <a:gd name="connsiteY131" fmla="*/ 7524 h 10000"/>
                <a:gd name="connsiteX132" fmla="*/ 6601 w 10000"/>
                <a:gd name="connsiteY132" fmla="*/ 7524 h 10000"/>
                <a:gd name="connsiteX133" fmla="*/ 6655 w 10000"/>
                <a:gd name="connsiteY133" fmla="*/ 7572 h 10000"/>
                <a:gd name="connsiteX134" fmla="*/ 6706 w 10000"/>
                <a:gd name="connsiteY134" fmla="*/ 7647 h 10000"/>
                <a:gd name="connsiteX135" fmla="*/ 6753 w 10000"/>
                <a:gd name="connsiteY135" fmla="*/ 7740 h 10000"/>
                <a:gd name="connsiteX136" fmla="*/ 6809 w 10000"/>
                <a:gd name="connsiteY136" fmla="*/ 7831 h 10000"/>
                <a:gd name="connsiteX137" fmla="*/ 6860 w 10000"/>
                <a:gd name="connsiteY137" fmla="*/ 7860 h 10000"/>
                <a:gd name="connsiteX138" fmla="*/ 6912 w 10000"/>
                <a:gd name="connsiteY138" fmla="*/ 7860 h 10000"/>
                <a:gd name="connsiteX139" fmla="*/ 6972 w 10000"/>
                <a:gd name="connsiteY139" fmla="*/ 7799 h 10000"/>
                <a:gd name="connsiteX140" fmla="*/ 6921 w 10000"/>
                <a:gd name="connsiteY140" fmla="*/ 7588 h 10000"/>
                <a:gd name="connsiteX141" fmla="*/ 6854 w 10000"/>
                <a:gd name="connsiteY141" fmla="*/ 7387 h 10000"/>
                <a:gd name="connsiteX142" fmla="*/ 6784 w 10000"/>
                <a:gd name="connsiteY142" fmla="*/ 7220 h 10000"/>
                <a:gd name="connsiteX143" fmla="*/ 6698 w 10000"/>
                <a:gd name="connsiteY143" fmla="*/ 7036 h 10000"/>
                <a:gd name="connsiteX144" fmla="*/ 6615 w 10000"/>
                <a:gd name="connsiteY144" fmla="*/ 6881 h 10000"/>
                <a:gd name="connsiteX145" fmla="*/ 6522 w 10000"/>
                <a:gd name="connsiteY145" fmla="*/ 6744 h 10000"/>
                <a:gd name="connsiteX146" fmla="*/ 6429 w 10000"/>
                <a:gd name="connsiteY146" fmla="*/ 6623 h 10000"/>
                <a:gd name="connsiteX147" fmla="*/ 6339 w 10000"/>
                <a:gd name="connsiteY147" fmla="*/ 6514 h 10000"/>
                <a:gd name="connsiteX148" fmla="*/ 6401 w 10000"/>
                <a:gd name="connsiteY148" fmla="*/ 6528 h 10000"/>
                <a:gd name="connsiteX149" fmla="*/ 6461 w 10000"/>
                <a:gd name="connsiteY149" fmla="*/ 6544 h 10000"/>
                <a:gd name="connsiteX150" fmla="*/ 6522 w 10000"/>
                <a:gd name="connsiteY150" fmla="*/ 6576 h 10000"/>
                <a:gd name="connsiteX151" fmla="*/ 6581 w 10000"/>
                <a:gd name="connsiteY151" fmla="*/ 6623 h 10000"/>
                <a:gd name="connsiteX152" fmla="*/ 6647 w 10000"/>
                <a:gd name="connsiteY152" fmla="*/ 6652 h 10000"/>
                <a:gd name="connsiteX153" fmla="*/ 6706 w 10000"/>
                <a:gd name="connsiteY153" fmla="*/ 6699 h 10000"/>
                <a:gd name="connsiteX154" fmla="*/ 6760 w 10000"/>
                <a:gd name="connsiteY154" fmla="*/ 6759 h 10000"/>
                <a:gd name="connsiteX155" fmla="*/ 6816 w 10000"/>
                <a:gd name="connsiteY155" fmla="*/ 6820 h 10000"/>
                <a:gd name="connsiteX156" fmla="*/ 6846 w 10000"/>
                <a:gd name="connsiteY156" fmla="*/ 6836 h 10000"/>
                <a:gd name="connsiteX157" fmla="*/ 6874 w 10000"/>
                <a:gd name="connsiteY157" fmla="*/ 6895 h 10000"/>
                <a:gd name="connsiteX158" fmla="*/ 6906 w 10000"/>
                <a:gd name="connsiteY158" fmla="*/ 6970 h 10000"/>
                <a:gd name="connsiteX159" fmla="*/ 6927 w 10000"/>
                <a:gd name="connsiteY159" fmla="*/ 7021 h 10000"/>
                <a:gd name="connsiteX160" fmla="*/ 6958 w 10000"/>
                <a:gd name="connsiteY160" fmla="*/ 7097 h 10000"/>
                <a:gd name="connsiteX161" fmla="*/ 6987 w 10000"/>
                <a:gd name="connsiteY161" fmla="*/ 7112 h 10000"/>
                <a:gd name="connsiteX162" fmla="*/ 7018 w 10000"/>
                <a:gd name="connsiteY162" fmla="*/ 7097 h 10000"/>
                <a:gd name="connsiteX163" fmla="*/ 7060 w 10000"/>
                <a:gd name="connsiteY163" fmla="*/ 7021 h 10000"/>
                <a:gd name="connsiteX164" fmla="*/ 7007 w 10000"/>
                <a:gd name="connsiteY164" fmla="*/ 6867 h 10000"/>
                <a:gd name="connsiteX165" fmla="*/ 6945 w 10000"/>
                <a:gd name="connsiteY165" fmla="*/ 6744 h 10000"/>
                <a:gd name="connsiteX166" fmla="*/ 6874 w 10000"/>
                <a:gd name="connsiteY166" fmla="*/ 6639 h 10000"/>
                <a:gd name="connsiteX167" fmla="*/ 6809 w 10000"/>
                <a:gd name="connsiteY167" fmla="*/ 6544 h 10000"/>
                <a:gd name="connsiteX168" fmla="*/ 6726 w 10000"/>
                <a:gd name="connsiteY168" fmla="*/ 6469 h 10000"/>
                <a:gd name="connsiteX169" fmla="*/ 6655 w 10000"/>
                <a:gd name="connsiteY169" fmla="*/ 6424 h 10000"/>
                <a:gd name="connsiteX170" fmla="*/ 6570 w 10000"/>
                <a:gd name="connsiteY170" fmla="*/ 6347 h 10000"/>
                <a:gd name="connsiteX171" fmla="*/ 6495 w 10000"/>
                <a:gd name="connsiteY171" fmla="*/ 6297 h 10000"/>
                <a:gd name="connsiteX172" fmla="*/ 6447 w 10000"/>
                <a:gd name="connsiteY172" fmla="*/ 6254 h 10000"/>
                <a:gd name="connsiteX173" fmla="*/ 6395 w 10000"/>
                <a:gd name="connsiteY173" fmla="*/ 6238 h 10000"/>
                <a:gd name="connsiteX174" fmla="*/ 6347 w 10000"/>
                <a:gd name="connsiteY174" fmla="*/ 6238 h 10000"/>
                <a:gd name="connsiteX175" fmla="*/ 6308 w 10000"/>
                <a:gd name="connsiteY175" fmla="*/ 6317 h 10000"/>
                <a:gd name="connsiteX176" fmla="*/ 6308 w 10000"/>
                <a:gd name="connsiteY176" fmla="*/ 6361 h 10000"/>
                <a:gd name="connsiteX177" fmla="*/ 6315 w 10000"/>
                <a:gd name="connsiteY177" fmla="*/ 6424 h 10000"/>
                <a:gd name="connsiteX178" fmla="*/ 6321 w 10000"/>
                <a:gd name="connsiteY178" fmla="*/ 6455 h 10000"/>
                <a:gd name="connsiteX179" fmla="*/ 6339 w 10000"/>
                <a:gd name="connsiteY179" fmla="*/ 6483 h 10000"/>
                <a:gd name="connsiteX180" fmla="*/ 6288 w 10000"/>
                <a:gd name="connsiteY180" fmla="*/ 6528 h 10000"/>
                <a:gd name="connsiteX181" fmla="*/ 6221 w 10000"/>
                <a:gd name="connsiteY181" fmla="*/ 6544 h 10000"/>
                <a:gd name="connsiteX182" fmla="*/ 6177 w 10000"/>
                <a:gd name="connsiteY182" fmla="*/ 6576 h 10000"/>
                <a:gd name="connsiteX183" fmla="*/ 6172 w 10000"/>
                <a:gd name="connsiteY183" fmla="*/ 6716 h 10000"/>
                <a:gd name="connsiteX184" fmla="*/ 6234 w 10000"/>
                <a:gd name="connsiteY184" fmla="*/ 6774 h 10000"/>
                <a:gd name="connsiteX185" fmla="*/ 6294 w 10000"/>
                <a:gd name="connsiteY185" fmla="*/ 6820 h 10000"/>
                <a:gd name="connsiteX186" fmla="*/ 6353 w 10000"/>
                <a:gd name="connsiteY186" fmla="*/ 6881 h 10000"/>
                <a:gd name="connsiteX187" fmla="*/ 6419 w 10000"/>
                <a:gd name="connsiteY187" fmla="*/ 6911 h 10000"/>
                <a:gd name="connsiteX188" fmla="*/ 6473 w 10000"/>
                <a:gd name="connsiteY188" fmla="*/ 6970 h 10000"/>
                <a:gd name="connsiteX189" fmla="*/ 6541 w 10000"/>
                <a:gd name="connsiteY189" fmla="*/ 7036 h 10000"/>
                <a:gd name="connsiteX190" fmla="*/ 6594 w 10000"/>
                <a:gd name="connsiteY190" fmla="*/ 7128 h 10000"/>
                <a:gd name="connsiteX191" fmla="*/ 6647 w 10000"/>
                <a:gd name="connsiteY191" fmla="*/ 7220 h 10000"/>
                <a:gd name="connsiteX192" fmla="*/ 6601 w 10000"/>
                <a:gd name="connsiteY192" fmla="*/ 7233 h 10000"/>
                <a:gd name="connsiteX193" fmla="*/ 6547 w 10000"/>
                <a:gd name="connsiteY193" fmla="*/ 7233 h 10000"/>
                <a:gd name="connsiteX194" fmla="*/ 6501 w 10000"/>
                <a:gd name="connsiteY194" fmla="*/ 7220 h 10000"/>
                <a:gd name="connsiteX195" fmla="*/ 6447 w 10000"/>
                <a:gd name="connsiteY195" fmla="*/ 7173 h 10000"/>
                <a:gd name="connsiteX196" fmla="*/ 6395 w 10000"/>
                <a:gd name="connsiteY196" fmla="*/ 7143 h 10000"/>
                <a:gd name="connsiteX197" fmla="*/ 6339 w 10000"/>
                <a:gd name="connsiteY197" fmla="*/ 7128 h 10000"/>
                <a:gd name="connsiteX198" fmla="*/ 6294 w 10000"/>
                <a:gd name="connsiteY198" fmla="*/ 7158 h 10000"/>
                <a:gd name="connsiteX199" fmla="*/ 6242 w 10000"/>
                <a:gd name="connsiteY199" fmla="*/ 7220 h 10000"/>
                <a:gd name="connsiteX200" fmla="*/ 6262 w 10000"/>
                <a:gd name="connsiteY200" fmla="*/ 7402 h 10000"/>
                <a:gd name="connsiteX201" fmla="*/ 6308 w 10000"/>
                <a:gd name="connsiteY201" fmla="*/ 7572 h 10000"/>
                <a:gd name="connsiteX202" fmla="*/ 6360 w 10000"/>
                <a:gd name="connsiteY202" fmla="*/ 7692 h 10000"/>
                <a:gd name="connsiteX203" fmla="*/ 6429 w 10000"/>
                <a:gd name="connsiteY203" fmla="*/ 7813 h 10000"/>
                <a:gd name="connsiteX204" fmla="*/ 6495 w 10000"/>
                <a:gd name="connsiteY204" fmla="*/ 7937 h 10000"/>
                <a:gd name="connsiteX205" fmla="*/ 6564 w 10000"/>
                <a:gd name="connsiteY205" fmla="*/ 8074 h 10000"/>
                <a:gd name="connsiteX206" fmla="*/ 6615 w 10000"/>
                <a:gd name="connsiteY206" fmla="*/ 8257 h 10000"/>
                <a:gd name="connsiteX207" fmla="*/ 6660 w 10000"/>
                <a:gd name="connsiteY207" fmla="*/ 8440 h 10000"/>
                <a:gd name="connsiteX208" fmla="*/ 6541 w 10000"/>
                <a:gd name="connsiteY208" fmla="*/ 8503 h 10000"/>
                <a:gd name="connsiteX209" fmla="*/ 6407 w 10000"/>
                <a:gd name="connsiteY209" fmla="*/ 8566 h 10000"/>
                <a:gd name="connsiteX210" fmla="*/ 6288 w 10000"/>
                <a:gd name="connsiteY210" fmla="*/ 8658 h 10000"/>
                <a:gd name="connsiteX211" fmla="*/ 6166 w 10000"/>
                <a:gd name="connsiteY211" fmla="*/ 8749 h 10000"/>
                <a:gd name="connsiteX212" fmla="*/ 6044 w 10000"/>
                <a:gd name="connsiteY212" fmla="*/ 8841 h 10000"/>
                <a:gd name="connsiteX213" fmla="*/ 5916 w 10000"/>
                <a:gd name="connsiteY213" fmla="*/ 8902 h 10000"/>
                <a:gd name="connsiteX214" fmla="*/ 5789 w 10000"/>
                <a:gd name="connsiteY214" fmla="*/ 8962 h 10000"/>
                <a:gd name="connsiteX215" fmla="*/ 5667 w 10000"/>
                <a:gd name="connsiteY215" fmla="*/ 8978 h 10000"/>
                <a:gd name="connsiteX216" fmla="*/ 5691 w 10000"/>
                <a:gd name="connsiteY216" fmla="*/ 8597 h 10000"/>
                <a:gd name="connsiteX217" fmla="*/ 5703 w 10000"/>
                <a:gd name="connsiteY217" fmla="*/ 8166 h 10000"/>
                <a:gd name="connsiteX218" fmla="*/ 5691 w 10000"/>
                <a:gd name="connsiteY218" fmla="*/ 7753 h 10000"/>
                <a:gd name="connsiteX219" fmla="*/ 5667 w 10000"/>
                <a:gd name="connsiteY219" fmla="*/ 7371 h 10000"/>
                <a:gd name="connsiteX220" fmla="*/ 5629 w 10000"/>
                <a:gd name="connsiteY220" fmla="*/ 7249 h 10000"/>
                <a:gd name="connsiteX221" fmla="*/ 5597 w 10000"/>
                <a:gd name="connsiteY221" fmla="*/ 7112 h 10000"/>
                <a:gd name="connsiteX222" fmla="*/ 5560 w 10000"/>
                <a:gd name="connsiteY222" fmla="*/ 6988 h 10000"/>
                <a:gd name="connsiteX223" fmla="*/ 5499 w 10000"/>
                <a:gd name="connsiteY223" fmla="*/ 6941 h 10000"/>
                <a:gd name="connsiteX224" fmla="*/ 5436 w 10000"/>
                <a:gd name="connsiteY224" fmla="*/ 7202 h 10000"/>
                <a:gd name="connsiteX225" fmla="*/ 5400 w 10000"/>
                <a:gd name="connsiteY225" fmla="*/ 7465 h 10000"/>
                <a:gd name="connsiteX226" fmla="*/ 5357 w 10000"/>
                <a:gd name="connsiteY226" fmla="*/ 7723 h 10000"/>
                <a:gd name="connsiteX227" fmla="*/ 5288 w 10000"/>
                <a:gd name="connsiteY227" fmla="*/ 7967 h 10000"/>
                <a:gd name="connsiteX228" fmla="*/ 5027 w 10000"/>
                <a:gd name="connsiteY228" fmla="*/ 6941 h 10000"/>
                <a:gd name="connsiteX229" fmla="*/ 4948 w 10000"/>
                <a:gd name="connsiteY229" fmla="*/ 6941 h 10000"/>
                <a:gd name="connsiteX230" fmla="*/ 4948 w 10000"/>
                <a:gd name="connsiteY230" fmla="*/ 7112 h 10000"/>
                <a:gd name="connsiteX231" fmla="*/ 5003 w 10000"/>
                <a:gd name="connsiteY231" fmla="*/ 7295 h 10000"/>
                <a:gd name="connsiteX232" fmla="*/ 5049 w 10000"/>
                <a:gd name="connsiteY232" fmla="*/ 7494 h 10000"/>
                <a:gd name="connsiteX233" fmla="*/ 5085 w 10000"/>
                <a:gd name="connsiteY233" fmla="*/ 7692 h 10000"/>
                <a:gd name="connsiteX234" fmla="*/ 5125 w 10000"/>
                <a:gd name="connsiteY234" fmla="*/ 7907 h 10000"/>
                <a:gd name="connsiteX235" fmla="*/ 5158 w 10000"/>
                <a:gd name="connsiteY235" fmla="*/ 8090 h 10000"/>
                <a:gd name="connsiteX236" fmla="*/ 5193 w 10000"/>
                <a:gd name="connsiteY236" fmla="*/ 8302 h 10000"/>
                <a:gd name="connsiteX237" fmla="*/ 5215 w 10000"/>
                <a:gd name="connsiteY237" fmla="*/ 8535 h 10000"/>
                <a:gd name="connsiteX238" fmla="*/ 5239 w 10000"/>
                <a:gd name="connsiteY238" fmla="*/ 8749 h 10000"/>
                <a:gd name="connsiteX239" fmla="*/ 5297 w 10000"/>
                <a:gd name="connsiteY239" fmla="*/ 8717 h 10000"/>
                <a:gd name="connsiteX240" fmla="*/ 5352 w 10000"/>
                <a:gd name="connsiteY240" fmla="*/ 8629 h 10000"/>
                <a:gd name="connsiteX241" fmla="*/ 5393 w 10000"/>
                <a:gd name="connsiteY241" fmla="*/ 8535 h 10000"/>
                <a:gd name="connsiteX242" fmla="*/ 5430 w 10000"/>
                <a:gd name="connsiteY242" fmla="*/ 8426 h 10000"/>
                <a:gd name="connsiteX243" fmla="*/ 5455 w 10000"/>
                <a:gd name="connsiteY243" fmla="*/ 8302 h 10000"/>
                <a:gd name="connsiteX244" fmla="*/ 5488 w 10000"/>
                <a:gd name="connsiteY244" fmla="*/ 8166 h 10000"/>
                <a:gd name="connsiteX245" fmla="*/ 5509 w 10000"/>
                <a:gd name="connsiteY245" fmla="*/ 8044 h 10000"/>
                <a:gd name="connsiteX246" fmla="*/ 5534 w 10000"/>
                <a:gd name="connsiteY246" fmla="*/ 7924 h 10000"/>
                <a:gd name="connsiteX247" fmla="*/ 5560 w 10000"/>
                <a:gd name="connsiteY247" fmla="*/ 8044 h 10000"/>
                <a:gd name="connsiteX248" fmla="*/ 5548 w 10000"/>
                <a:gd name="connsiteY248" fmla="*/ 8317 h 10000"/>
                <a:gd name="connsiteX249" fmla="*/ 5516 w 10000"/>
                <a:gd name="connsiteY249" fmla="*/ 8610 h 10000"/>
                <a:gd name="connsiteX250" fmla="*/ 5488 w 10000"/>
                <a:gd name="connsiteY250" fmla="*/ 8871 h 10000"/>
                <a:gd name="connsiteX251" fmla="*/ 5436 w 10000"/>
                <a:gd name="connsiteY251" fmla="*/ 9147 h 10000"/>
                <a:gd name="connsiteX252" fmla="*/ 5393 w 10000"/>
                <a:gd name="connsiteY252" fmla="*/ 9419 h 10000"/>
                <a:gd name="connsiteX253" fmla="*/ 5346 w 10000"/>
                <a:gd name="connsiteY253" fmla="*/ 9681 h 10000"/>
                <a:gd name="connsiteX254" fmla="*/ 5585 w 10000"/>
                <a:gd name="connsiteY254" fmla="*/ 9851 h 10000"/>
                <a:gd name="connsiteX255" fmla="*/ 5604 w 10000"/>
                <a:gd name="connsiteY255" fmla="*/ 9649 h 10000"/>
                <a:gd name="connsiteX256" fmla="*/ 5629 w 10000"/>
                <a:gd name="connsiteY256" fmla="*/ 9480 h 10000"/>
                <a:gd name="connsiteX257" fmla="*/ 5768 w 10000"/>
                <a:gd name="connsiteY257" fmla="*/ 9435 h 10000"/>
                <a:gd name="connsiteX258" fmla="*/ 5916 w 10000"/>
                <a:gd name="connsiteY258" fmla="*/ 9344 h 10000"/>
                <a:gd name="connsiteX259" fmla="*/ 6061 w 10000"/>
                <a:gd name="connsiteY259" fmla="*/ 9253 h 10000"/>
                <a:gd name="connsiteX260" fmla="*/ 6208 w 10000"/>
                <a:gd name="connsiteY260" fmla="*/ 9177 h 10000"/>
                <a:gd name="connsiteX261" fmla="*/ 6353 w 10000"/>
                <a:gd name="connsiteY261" fmla="*/ 9085 h 10000"/>
                <a:gd name="connsiteX262" fmla="*/ 6495 w 10000"/>
                <a:gd name="connsiteY262" fmla="*/ 8994 h 10000"/>
                <a:gd name="connsiteX263" fmla="*/ 6641 w 10000"/>
                <a:gd name="connsiteY263" fmla="*/ 8902 h 10000"/>
                <a:gd name="connsiteX264" fmla="*/ 6784 w 10000"/>
                <a:gd name="connsiteY264" fmla="*/ 8841 h 10000"/>
                <a:gd name="connsiteX0" fmla="*/ 6784 w 10000"/>
                <a:gd name="connsiteY0" fmla="*/ 8841 h 10000"/>
                <a:gd name="connsiteX1" fmla="*/ 7285 w 10000"/>
                <a:gd name="connsiteY1" fmla="*/ 8228 h 10000"/>
                <a:gd name="connsiteX2" fmla="*/ 7304 w 10000"/>
                <a:gd name="connsiteY2" fmla="*/ 7924 h 10000"/>
                <a:gd name="connsiteX3" fmla="*/ 7325 w 10000"/>
                <a:gd name="connsiteY3" fmla="*/ 7588 h 10000"/>
                <a:gd name="connsiteX4" fmla="*/ 7351 w 10000"/>
                <a:gd name="connsiteY4" fmla="*/ 7262 h 10000"/>
                <a:gd name="connsiteX5" fmla="*/ 7377 w 10000"/>
                <a:gd name="connsiteY5" fmla="*/ 6941 h 10000"/>
                <a:gd name="connsiteX6" fmla="*/ 7409 w 10000"/>
                <a:gd name="connsiteY6" fmla="*/ 6639 h 10000"/>
                <a:gd name="connsiteX7" fmla="*/ 7436 w 10000"/>
                <a:gd name="connsiteY7" fmla="*/ 6331 h 10000"/>
                <a:gd name="connsiteX8" fmla="*/ 7482 w 10000"/>
                <a:gd name="connsiteY8" fmla="*/ 6026 h 10000"/>
                <a:gd name="connsiteX9" fmla="*/ 7531 w 10000"/>
                <a:gd name="connsiteY9" fmla="*/ 5736 h 10000"/>
                <a:gd name="connsiteX10" fmla="*/ 7583 w 10000"/>
                <a:gd name="connsiteY10" fmla="*/ 5383 h 10000"/>
                <a:gd name="connsiteX11" fmla="*/ 7657 w 10000"/>
                <a:gd name="connsiteY11" fmla="*/ 5030 h 10000"/>
                <a:gd name="connsiteX12" fmla="*/ 7730 w 10000"/>
                <a:gd name="connsiteY12" fmla="*/ 4694 h 10000"/>
                <a:gd name="connsiteX13" fmla="*/ 7823 w 10000"/>
                <a:gd name="connsiteY13" fmla="*/ 4361 h 10000"/>
                <a:gd name="connsiteX14" fmla="*/ 9877 w 10000"/>
                <a:gd name="connsiteY14" fmla="*/ 2048 h 10000"/>
                <a:gd name="connsiteX15" fmla="*/ 9770 w 10000"/>
                <a:gd name="connsiteY15" fmla="*/ 1789 h 10000"/>
                <a:gd name="connsiteX16" fmla="*/ 9896 w 10000"/>
                <a:gd name="connsiteY16" fmla="*/ 338 h 10000"/>
                <a:gd name="connsiteX17" fmla="*/ 9918 w 10000"/>
                <a:gd name="connsiteY17" fmla="*/ 0 h 10000"/>
                <a:gd name="connsiteX18" fmla="*/ 9246 w 10000"/>
                <a:gd name="connsiteY18" fmla="*/ 1331 h 10000"/>
                <a:gd name="connsiteX19" fmla="*/ 9089 w 10000"/>
                <a:gd name="connsiteY19" fmla="*/ 1363 h 10000"/>
                <a:gd name="connsiteX20" fmla="*/ 8945 w 10000"/>
                <a:gd name="connsiteY20" fmla="*/ 1439 h 10000"/>
                <a:gd name="connsiteX21" fmla="*/ 8801 w 10000"/>
                <a:gd name="connsiteY21" fmla="*/ 1532 h 10000"/>
                <a:gd name="connsiteX22" fmla="*/ 8662 w 10000"/>
                <a:gd name="connsiteY22" fmla="*/ 1621 h 10000"/>
                <a:gd name="connsiteX23" fmla="*/ 8524 w 10000"/>
                <a:gd name="connsiteY23" fmla="*/ 1773 h 10000"/>
                <a:gd name="connsiteX24" fmla="*/ 7140 w 10000"/>
                <a:gd name="connsiteY24" fmla="*/ 6317 h 10000"/>
                <a:gd name="connsiteX25" fmla="*/ 7002 w 10000"/>
                <a:gd name="connsiteY25" fmla="*/ 6177 h 10000"/>
                <a:gd name="connsiteX26" fmla="*/ 6885 w 10000"/>
                <a:gd name="connsiteY26" fmla="*/ 6104 h 10000"/>
                <a:gd name="connsiteX27" fmla="*/ 6784 w 10000"/>
                <a:gd name="connsiteY27" fmla="*/ 6011 h 10000"/>
                <a:gd name="connsiteX28" fmla="*/ 6673 w 10000"/>
                <a:gd name="connsiteY28" fmla="*/ 5904 h 10000"/>
                <a:gd name="connsiteX29" fmla="*/ 6576 w 10000"/>
                <a:gd name="connsiteY29" fmla="*/ 5813 h 10000"/>
                <a:gd name="connsiteX30" fmla="*/ 6508 w 10000"/>
                <a:gd name="connsiteY30" fmla="*/ 5706 h 10000"/>
                <a:gd name="connsiteX31" fmla="*/ 6473 w 10000"/>
                <a:gd name="connsiteY31" fmla="*/ 5583 h 10000"/>
                <a:gd name="connsiteX32" fmla="*/ 6339 w 10000"/>
                <a:gd name="connsiteY32" fmla="*/ 5629 h 10000"/>
                <a:gd name="connsiteX33" fmla="*/ 6124 w 10000"/>
                <a:gd name="connsiteY33" fmla="*/ 5720 h 10000"/>
                <a:gd name="connsiteX34" fmla="*/ 5850 w 10000"/>
                <a:gd name="connsiteY34" fmla="*/ 5813 h 10000"/>
                <a:gd name="connsiteX35" fmla="*/ 5527 w 10000"/>
                <a:gd name="connsiteY35" fmla="*/ 5948 h 10000"/>
                <a:gd name="connsiteX36" fmla="*/ 5152 w 10000"/>
                <a:gd name="connsiteY36" fmla="*/ 6087 h 10000"/>
                <a:gd name="connsiteX37" fmla="*/ 4752 w 10000"/>
                <a:gd name="connsiteY37" fmla="*/ 6224 h 10000"/>
                <a:gd name="connsiteX38" fmla="*/ 4342 w 10000"/>
                <a:gd name="connsiteY38" fmla="*/ 6390 h 10000"/>
                <a:gd name="connsiteX39" fmla="*/ 3922 w 10000"/>
                <a:gd name="connsiteY39" fmla="*/ 6544 h 10000"/>
                <a:gd name="connsiteX40" fmla="*/ 3508 w 10000"/>
                <a:gd name="connsiteY40" fmla="*/ 6699 h 10000"/>
                <a:gd name="connsiteX41" fmla="*/ 3123 w 10000"/>
                <a:gd name="connsiteY41" fmla="*/ 6867 h 10000"/>
                <a:gd name="connsiteX42" fmla="*/ 2756 w 10000"/>
                <a:gd name="connsiteY42" fmla="*/ 7003 h 10000"/>
                <a:gd name="connsiteX43" fmla="*/ 2424 w 10000"/>
                <a:gd name="connsiteY43" fmla="*/ 7128 h 10000"/>
                <a:gd name="connsiteX44" fmla="*/ 2153 w 10000"/>
                <a:gd name="connsiteY44" fmla="*/ 7233 h 10000"/>
                <a:gd name="connsiteX45" fmla="*/ 1943 w 10000"/>
                <a:gd name="connsiteY45" fmla="*/ 7295 h 10000"/>
                <a:gd name="connsiteX46" fmla="*/ 1804 w 10000"/>
                <a:gd name="connsiteY46" fmla="*/ 7357 h 10000"/>
                <a:gd name="connsiteX47" fmla="*/ 1761 w 10000"/>
                <a:gd name="connsiteY47" fmla="*/ 7371 h 10000"/>
                <a:gd name="connsiteX48" fmla="*/ 1652 w 10000"/>
                <a:gd name="connsiteY48" fmla="*/ 7295 h 10000"/>
                <a:gd name="connsiteX49" fmla="*/ 1546 w 10000"/>
                <a:gd name="connsiteY49" fmla="*/ 7220 h 10000"/>
                <a:gd name="connsiteX50" fmla="*/ 1452 w 10000"/>
                <a:gd name="connsiteY50" fmla="*/ 7143 h 10000"/>
                <a:gd name="connsiteX51" fmla="*/ 1342 w 10000"/>
                <a:gd name="connsiteY51" fmla="*/ 7052 h 10000"/>
                <a:gd name="connsiteX52" fmla="*/ 1235 w 10000"/>
                <a:gd name="connsiteY52" fmla="*/ 6970 h 10000"/>
                <a:gd name="connsiteX53" fmla="*/ 1126 w 10000"/>
                <a:gd name="connsiteY53" fmla="*/ 6881 h 10000"/>
                <a:gd name="connsiteX54" fmla="*/ 1028 w 10000"/>
                <a:gd name="connsiteY54" fmla="*/ 6805 h 10000"/>
                <a:gd name="connsiteX55" fmla="*/ 925 w 10000"/>
                <a:gd name="connsiteY55" fmla="*/ 6716 h 10000"/>
                <a:gd name="connsiteX56" fmla="*/ 818 w 10000"/>
                <a:gd name="connsiteY56" fmla="*/ 6639 h 10000"/>
                <a:gd name="connsiteX57" fmla="*/ 708 w 10000"/>
                <a:gd name="connsiteY57" fmla="*/ 6563 h 10000"/>
                <a:gd name="connsiteX58" fmla="*/ 610 w 10000"/>
                <a:gd name="connsiteY58" fmla="*/ 6469 h 10000"/>
                <a:gd name="connsiteX59" fmla="*/ 499 w 10000"/>
                <a:gd name="connsiteY59" fmla="*/ 6407 h 10000"/>
                <a:gd name="connsiteX60" fmla="*/ 393 w 10000"/>
                <a:gd name="connsiteY60" fmla="*/ 6331 h 10000"/>
                <a:gd name="connsiteX61" fmla="*/ 287 w 10000"/>
                <a:gd name="connsiteY61" fmla="*/ 6254 h 10000"/>
                <a:gd name="connsiteX62" fmla="*/ 177 w 10000"/>
                <a:gd name="connsiteY62" fmla="*/ 6194 h 10000"/>
                <a:gd name="connsiteX63" fmla="*/ 71 w 10000"/>
                <a:gd name="connsiteY63" fmla="*/ 6119 h 10000"/>
                <a:gd name="connsiteX64" fmla="*/ 0 w 10000"/>
                <a:gd name="connsiteY64" fmla="*/ 6297 h 10000"/>
                <a:gd name="connsiteX65" fmla="*/ 16 w 10000"/>
                <a:gd name="connsiteY65" fmla="*/ 6331 h 10000"/>
                <a:gd name="connsiteX66" fmla="*/ 62 w 10000"/>
                <a:gd name="connsiteY66" fmla="*/ 6390 h 10000"/>
                <a:gd name="connsiteX67" fmla="*/ 138 w 10000"/>
                <a:gd name="connsiteY67" fmla="*/ 6455 h 10000"/>
                <a:gd name="connsiteX68" fmla="*/ 231 w 10000"/>
                <a:gd name="connsiteY68" fmla="*/ 6544 h 10000"/>
                <a:gd name="connsiteX69" fmla="*/ 347 w 10000"/>
                <a:gd name="connsiteY69" fmla="*/ 6639 h 10000"/>
                <a:gd name="connsiteX70" fmla="*/ 475 w 10000"/>
                <a:gd name="connsiteY70" fmla="*/ 6744 h 10000"/>
                <a:gd name="connsiteX71" fmla="*/ 595 w 10000"/>
                <a:gd name="connsiteY71" fmla="*/ 6867 h 10000"/>
                <a:gd name="connsiteX72" fmla="*/ 728 w 10000"/>
                <a:gd name="connsiteY72" fmla="*/ 6970 h 10000"/>
                <a:gd name="connsiteX73" fmla="*/ 863 w 10000"/>
                <a:gd name="connsiteY73" fmla="*/ 7097 h 10000"/>
                <a:gd name="connsiteX74" fmla="*/ 985 w 10000"/>
                <a:gd name="connsiteY74" fmla="*/ 7202 h 10000"/>
                <a:gd name="connsiteX75" fmla="*/ 1114 w 10000"/>
                <a:gd name="connsiteY75" fmla="*/ 7295 h 10000"/>
                <a:gd name="connsiteX76" fmla="*/ 1221 w 10000"/>
                <a:gd name="connsiteY76" fmla="*/ 7387 h 10000"/>
                <a:gd name="connsiteX77" fmla="*/ 1307 w 10000"/>
                <a:gd name="connsiteY77" fmla="*/ 7480 h 10000"/>
                <a:gd name="connsiteX78" fmla="*/ 1378 w 10000"/>
                <a:gd name="connsiteY78" fmla="*/ 7524 h 10000"/>
                <a:gd name="connsiteX79" fmla="*/ 1431 w 10000"/>
                <a:gd name="connsiteY79" fmla="*/ 7572 h 10000"/>
                <a:gd name="connsiteX80" fmla="*/ 1445 w 10000"/>
                <a:gd name="connsiteY80" fmla="*/ 7588 h 10000"/>
                <a:gd name="connsiteX81" fmla="*/ 1436 w 10000"/>
                <a:gd name="connsiteY81" fmla="*/ 7588 h 10000"/>
                <a:gd name="connsiteX82" fmla="*/ 1408 w 10000"/>
                <a:gd name="connsiteY82" fmla="*/ 7602 h 10000"/>
                <a:gd name="connsiteX83" fmla="*/ 1378 w 10000"/>
                <a:gd name="connsiteY83" fmla="*/ 7633 h 10000"/>
                <a:gd name="connsiteX84" fmla="*/ 1342 w 10000"/>
                <a:gd name="connsiteY84" fmla="*/ 7677 h 10000"/>
                <a:gd name="connsiteX85" fmla="*/ 1295 w 10000"/>
                <a:gd name="connsiteY85" fmla="*/ 7708 h 10000"/>
                <a:gd name="connsiteX86" fmla="*/ 1253 w 10000"/>
                <a:gd name="connsiteY86" fmla="*/ 7753 h 10000"/>
                <a:gd name="connsiteX87" fmla="*/ 1221 w 10000"/>
                <a:gd name="connsiteY87" fmla="*/ 7799 h 10000"/>
                <a:gd name="connsiteX88" fmla="*/ 1188 w 10000"/>
                <a:gd name="connsiteY88" fmla="*/ 7845 h 10000"/>
                <a:gd name="connsiteX89" fmla="*/ 3259 w 10000"/>
                <a:gd name="connsiteY89" fmla="*/ 9940 h 10000"/>
                <a:gd name="connsiteX90" fmla="*/ 3304 w 10000"/>
                <a:gd name="connsiteY90" fmla="*/ 9986 h 10000"/>
                <a:gd name="connsiteX91" fmla="*/ 3334 w 10000"/>
                <a:gd name="connsiteY91" fmla="*/ 10000 h 10000"/>
                <a:gd name="connsiteX92" fmla="*/ 3371 w 10000"/>
                <a:gd name="connsiteY92" fmla="*/ 10000 h 10000"/>
                <a:gd name="connsiteX93" fmla="*/ 3413 w 10000"/>
                <a:gd name="connsiteY93" fmla="*/ 9923 h 10000"/>
                <a:gd name="connsiteX94" fmla="*/ 1633 w 10000"/>
                <a:gd name="connsiteY94" fmla="*/ 7967 h 10000"/>
                <a:gd name="connsiteX95" fmla="*/ 1755 w 10000"/>
                <a:gd name="connsiteY95" fmla="*/ 7907 h 10000"/>
                <a:gd name="connsiteX96" fmla="*/ 1960 w 10000"/>
                <a:gd name="connsiteY96" fmla="*/ 7813 h 10000"/>
                <a:gd name="connsiteX97" fmla="*/ 2231 w 10000"/>
                <a:gd name="connsiteY97" fmla="*/ 7677 h 10000"/>
                <a:gd name="connsiteX98" fmla="*/ 2558 w 10000"/>
                <a:gd name="connsiteY98" fmla="*/ 7524 h 10000"/>
                <a:gd name="connsiteX99" fmla="*/ 2928 w 10000"/>
                <a:gd name="connsiteY99" fmla="*/ 7371 h 10000"/>
                <a:gd name="connsiteX100" fmla="*/ 3334 w 10000"/>
                <a:gd name="connsiteY100" fmla="*/ 7202 h 10000"/>
                <a:gd name="connsiteX101" fmla="*/ 3765 w 10000"/>
                <a:gd name="connsiteY101" fmla="*/ 7003 h 10000"/>
                <a:gd name="connsiteX102" fmla="*/ 4189 w 10000"/>
                <a:gd name="connsiteY102" fmla="*/ 6820 h 10000"/>
                <a:gd name="connsiteX103" fmla="*/ 4621 w 10000"/>
                <a:gd name="connsiteY103" fmla="*/ 6652 h 10000"/>
                <a:gd name="connsiteX104" fmla="*/ 5027 w 10000"/>
                <a:gd name="connsiteY104" fmla="*/ 6469 h 10000"/>
                <a:gd name="connsiteX105" fmla="*/ 5407 w 10000"/>
                <a:gd name="connsiteY105" fmla="*/ 6317 h 10000"/>
                <a:gd name="connsiteX106" fmla="*/ 5744 w 10000"/>
                <a:gd name="connsiteY106" fmla="*/ 6163 h 10000"/>
                <a:gd name="connsiteX107" fmla="*/ 6037 w 10000"/>
                <a:gd name="connsiteY107" fmla="*/ 6056 h 10000"/>
                <a:gd name="connsiteX108" fmla="*/ 6250 w 10000"/>
                <a:gd name="connsiteY108" fmla="*/ 5948 h 10000"/>
                <a:gd name="connsiteX109" fmla="*/ 6395 w 10000"/>
                <a:gd name="connsiteY109" fmla="*/ 5888 h 10000"/>
                <a:gd name="connsiteX110" fmla="*/ 6440 w 10000"/>
                <a:gd name="connsiteY110" fmla="*/ 5875 h 10000"/>
                <a:gd name="connsiteX111" fmla="*/ 6522 w 10000"/>
                <a:gd name="connsiteY111" fmla="*/ 5980 h 10000"/>
                <a:gd name="connsiteX112" fmla="*/ 6606 w 10000"/>
                <a:gd name="connsiteY112" fmla="*/ 6087 h 10000"/>
                <a:gd name="connsiteX113" fmla="*/ 6698 w 10000"/>
                <a:gd name="connsiteY113" fmla="*/ 6194 h 10000"/>
                <a:gd name="connsiteX114" fmla="*/ 6795 w 10000"/>
                <a:gd name="connsiteY114" fmla="*/ 6317 h 10000"/>
                <a:gd name="connsiteX115" fmla="*/ 6874 w 10000"/>
                <a:gd name="connsiteY115" fmla="*/ 6439 h 10000"/>
                <a:gd name="connsiteX116" fmla="*/ 6958 w 10000"/>
                <a:gd name="connsiteY116" fmla="*/ 6563 h 10000"/>
                <a:gd name="connsiteX117" fmla="*/ 7038 w 10000"/>
                <a:gd name="connsiteY117" fmla="*/ 6683 h 10000"/>
                <a:gd name="connsiteX118" fmla="*/ 7121 w 10000"/>
                <a:gd name="connsiteY118" fmla="*/ 6820 h 10000"/>
                <a:gd name="connsiteX119" fmla="*/ 7116 w 10000"/>
                <a:gd name="connsiteY119" fmla="*/ 7278 h 10000"/>
                <a:gd name="connsiteX120" fmla="*/ 7080 w 10000"/>
                <a:gd name="connsiteY120" fmla="*/ 7708 h 10000"/>
                <a:gd name="connsiteX121" fmla="*/ 7038 w 10000"/>
                <a:gd name="connsiteY121" fmla="*/ 8152 h 10000"/>
                <a:gd name="connsiteX122" fmla="*/ 7002 w 10000"/>
                <a:gd name="connsiteY122" fmla="*/ 8550 h 10000"/>
                <a:gd name="connsiteX123" fmla="*/ 6945 w 10000"/>
                <a:gd name="connsiteY123" fmla="*/ 8410 h 10000"/>
                <a:gd name="connsiteX124" fmla="*/ 6885 w 10000"/>
                <a:gd name="connsiteY124" fmla="*/ 8273 h 10000"/>
                <a:gd name="connsiteX125" fmla="*/ 6832 w 10000"/>
                <a:gd name="connsiteY125" fmla="*/ 8135 h 10000"/>
                <a:gd name="connsiteX126" fmla="*/ 6784 w 10000"/>
                <a:gd name="connsiteY126" fmla="*/ 8010 h 10000"/>
                <a:gd name="connsiteX127" fmla="*/ 6726 w 10000"/>
                <a:gd name="connsiteY127" fmla="*/ 7874 h 10000"/>
                <a:gd name="connsiteX128" fmla="*/ 6673 w 10000"/>
                <a:gd name="connsiteY128" fmla="*/ 7753 h 10000"/>
                <a:gd name="connsiteX129" fmla="*/ 6615 w 10000"/>
                <a:gd name="connsiteY129" fmla="*/ 7633 h 10000"/>
                <a:gd name="connsiteX130" fmla="*/ 6547 w 10000"/>
                <a:gd name="connsiteY130" fmla="*/ 7524 h 10000"/>
                <a:gd name="connsiteX131" fmla="*/ 6601 w 10000"/>
                <a:gd name="connsiteY131" fmla="*/ 7524 h 10000"/>
                <a:gd name="connsiteX132" fmla="*/ 6655 w 10000"/>
                <a:gd name="connsiteY132" fmla="*/ 7572 h 10000"/>
                <a:gd name="connsiteX133" fmla="*/ 6706 w 10000"/>
                <a:gd name="connsiteY133" fmla="*/ 7647 h 10000"/>
                <a:gd name="connsiteX134" fmla="*/ 6753 w 10000"/>
                <a:gd name="connsiteY134" fmla="*/ 7740 h 10000"/>
                <a:gd name="connsiteX135" fmla="*/ 6809 w 10000"/>
                <a:gd name="connsiteY135" fmla="*/ 7831 h 10000"/>
                <a:gd name="connsiteX136" fmla="*/ 6860 w 10000"/>
                <a:gd name="connsiteY136" fmla="*/ 7860 h 10000"/>
                <a:gd name="connsiteX137" fmla="*/ 6912 w 10000"/>
                <a:gd name="connsiteY137" fmla="*/ 7860 h 10000"/>
                <a:gd name="connsiteX138" fmla="*/ 6972 w 10000"/>
                <a:gd name="connsiteY138" fmla="*/ 7799 h 10000"/>
                <a:gd name="connsiteX139" fmla="*/ 6921 w 10000"/>
                <a:gd name="connsiteY139" fmla="*/ 7588 h 10000"/>
                <a:gd name="connsiteX140" fmla="*/ 6854 w 10000"/>
                <a:gd name="connsiteY140" fmla="*/ 7387 h 10000"/>
                <a:gd name="connsiteX141" fmla="*/ 6784 w 10000"/>
                <a:gd name="connsiteY141" fmla="*/ 7220 h 10000"/>
                <a:gd name="connsiteX142" fmla="*/ 6698 w 10000"/>
                <a:gd name="connsiteY142" fmla="*/ 7036 h 10000"/>
                <a:gd name="connsiteX143" fmla="*/ 6615 w 10000"/>
                <a:gd name="connsiteY143" fmla="*/ 6881 h 10000"/>
                <a:gd name="connsiteX144" fmla="*/ 6522 w 10000"/>
                <a:gd name="connsiteY144" fmla="*/ 6744 h 10000"/>
                <a:gd name="connsiteX145" fmla="*/ 6429 w 10000"/>
                <a:gd name="connsiteY145" fmla="*/ 6623 h 10000"/>
                <a:gd name="connsiteX146" fmla="*/ 6339 w 10000"/>
                <a:gd name="connsiteY146" fmla="*/ 6514 h 10000"/>
                <a:gd name="connsiteX147" fmla="*/ 6401 w 10000"/>
                <a:gd name="connsiteY147" fmla="*/ 6528 h 10000"/>
                <a:gd name="connsiteX148" fmla="*/ 6461 w 10000"/>
                <a:gd name="connsiteY148" fmla="*/ 6544 h 10000"/>
                <a:gd name="connsiteX149" fmla="*/ 6522 w 10000"/>
                <a:gd name="connsiteY149" fmla="*/ 6576 h 10000"/>
                <a:gd name="connsiteX150" fmla="*/ 6581 w 10000"/>
                <a:gd name="connsiteY150" fmla="*/ 6623 h 10000"/>
                <a:gd name="connsiteX151" fmla="*/ 6647 w 10000"/>
                <a:gd name="connsiteY151" fmla="*/ 6652 h 10000"/>
                <a:gd name="connsiteX152" fmla="*/ 6706 w 10000"/>
                <a:gd name="connsiteY152" fmla="*/ 6699 h 10000"/>
                <a:gd name="connsiteX153" fmla="*/ 6760 w 10000"/>
                <a:gd name="connsiteY153" fmla="*/ 6759 h 10000"/>
                <a:gd name="connsiteX154" fmla="*/ 6816 w 10000"/>
                <a:gd name="connsiteY154" fmla="*/ 6820 h 10000"/>
                <a:gd name="connsiteX155" fmla="*/ 6846 w 10000"/>
                <a:gd name="connsiteY155" fmla="*/ 6836 h 10000"/>
                <a:gd name="connsiteX156" fmla="*/ 6874 w 10000"/>
                <a:gd name="connsiteY156" fmla="*/ 6895 h 10000"/>
                <a:gd name="connsiteX157" fmla="*/ 6906 w 10000"/>
                <a:gd name="connsiteY157" fmla="*/ 6970 h 10000"/>
                <a:gd name="connsiteX158" fmla="*/ 6927 w 10000"/>
                <a:gd name="connsiteY158" fmla="*/ 7021 h 10000"/>
                <a:gd name="connsiteX159" fmla="*/ 6958 w 10000"/>
                <a:gd name="connsiteY159" fmla="*/ 7097 h 10000"/>
                <a:gd name="connsiteX160" fmla="*/ 6987 w 10000"/>
                <a:gd name="connsiteY160" fmla="*/ 7112 h 10000"/>
                <a:gd name="connsiteX161" fmla="*/ 7018 w 10000"/>
                <a:gd name="connsiteY161" fmla="*/ 7097 h 10000"/>
                <a:gd name="connsiteX162" fmla="*/ 7060 w 10000"/>
                <a:gd name="connsiteY162" fmla="*/ 7021 h 10000"/>
                <a:gd name="connsiteX163" fmla="*/ 7007 w 10000"/>
                <a:gd name="connsiteY163" fmla="*/ 6867 h 10000"/>
                <a:gd name="connsiteX164" fmla="*/ 6945 w 10000"/>
                <a:gd name="connsiteY164" fmla="*/ 6744 h 10000"/>
                <a:gd name="connsiteX165" fmla="*/ 6874 w 10000"/>
                <a:gd name="connsiteY165" fmla="*/ 6639 h 10000"/>
                <a:gd name="connsiteX166" fmla="*/ 6809 w 10000"/>
                <a:gd name="connsiteY166" fmla="*/ 6544 h 10000"/>
                <a:gd name="connsiteX167" fmla="*/ 6726 w 10000"/>
                <a:gd name="connsiteY167" fmla="*/ 6469 h 10000"/>
                <a:gd name="connsiteX168" fmla="*/ 6655 w 10000"/>
                <a:gd name="connsiteY168" fmla="*/ 6424 h 10000"/>
                <a:gd name="connsiteX169" fmla="*/ 6570 w 10000"/>
                <a:gd name="connsiteY169" fmla="*/ 6347 h 10000"/>
                <a:gd name="connsiteX170" fmla="*/ 6495 w 10000"/>
                <a:gd name="connsiteY170" fmla="*/ 6297 h 10000"/>
                <a:gd name="connsiteX171" fmla="*/ 6447 w 10000"/>
                <a:gd name="connsiteY171" fmla="*/ 6254 h 10000"/>
                <a:gd name="connsiteX172" fmla="*/ 6395 w 10000"/>
                <a:gd name="connsiteY172" fmla="*/ 6238 h 10000"/>
                <a:gd name="connsiteX173" fmla="*/ 6347 w 10000"/>
                <a:gd name="connsiteY173" fmla="*/ 6238 h 10000"/>
                <a:gd name="connsiteX174" fmla="*/ 6308 w 10000"/>
                <a:gd name="connsiteY174" fmla="*/ 6317 h 10000"/>
                <a:gd name="connsiteX175" fmla="*/ 6308 w 10000"/>
                <a:gd name="connsiteY175" fmla="*/ 6361 h 10000"/>
                <a:gd name="connsiteX176" fmla="*/ 6315 w 10000"/>
                <a:gd name="connsiteY176" fmla="*/ 6424 h 10000"/>
                <a:gd name="connsiteX177" fmla="*/ 6321 w 10000"/>
                <a:gd name="connsiteY177" fmla="*/ 6455 h 10000"/>
                <a:gd name="connsiteX178" fmla="*/ 6339 w 10000"/>
                <a:gd name="connsiteY178" fmla="*/ 6483 h 10000"/>
                <a:gd name="connsiteX179" fmla="*/ 6288 w 10000"/>
                <a:gd name="connsiteY179" fmla="*/ 6528 h 10000"/>
                <a:gd name="connsiteX180" fmla="*/ 6221 w 10000"/>
                <a:gd name="connsiteY180" fmla="*/ 6544 h 10000"/>
                <a:gd name="connsiteX181" fmla="*/ 6177 w 10000"/>
                <a:gd name="connsiteY181" fmla="*/ 6576 h 10000"/>
                <a:gd name="connsiteX182" fmla="*/ 6172 w 10000"/>
                <a:gd name="connsiteY182" fmla="*/ 6716 h 10000"/>
                <a:gd name="connsiteX183" fmla="*/ 6234 w 10000"/>
                <a:gd name="connsiteY183" fmla="*/ 6774 h 10000"/>
                <a:gd name="connsiteX184" fmla="*/ 6294 w 10000"/>
                <a:gd name="connsiteY184" fmla="*/ 6820 h 10000"/>
                <a:gd name="connsiteX185" fmla="*/ 6353 w 10000"/>
                <a:gd name="connsiteY185" fmla="*/ 6881 h 10000"/>
                <a:gd name="connsiteX186" fmla="*/ 6419 w 10000"/>
                <a:gd name="connsiteY186" fmla="*/ 6911 h 10000"/>
                <a:gd name="connsiteX187" fmla="*/ 6473 w 10000"/>
                <a:gd name="connsiteY187" fmla="*/ 6970 h 10000"/>
                <a:gd name="connsiteX188" fmla="*/ 6541 w 10000"/>
                <a:gd name="connsiteY188" fmla="*/ 7036 h 10000"/>
                <a:gd name="connsiteX189" fmla="*/ 6594 w 10000"/>
                <a:gd name="connsiteY189" fmla="*/ 7128 h 10000"/>
                <a:gd name="connsiteX190" fmla="*/ 6647 w 10000"/>
                <a:gd name="connsiteY190" fmla="*/ 7220 h 10000"/>
                <a:gd name="connsiteX191" fmla="*/ 6601 w 10000"/>
                <a:gd name="connsiteY191" fmla="*/ 7233 h 10000"/>
                <a:gd name="connsiteX192" fmla="*/ 6547 w 10000"/>
                <a:gd name="connsiteY192" fmla="*/ 7233 h 10000"/>
                <a:gd name="connsiteX193" fmla="*/ 6501 w 10000"/>
                <a:gd name="connsiteY193" fmla="*/ 7220 h 10000"/>
                <a:gd name="connsiteX194" fmla="*/ 6447 w 10000"/>
                <a:gd name="connsiteY194" fmla="*/ 7173 h 10000"/>
                <a:gd name="connsiteX195" fmla="*/ 6395 w 10000"/>
                <a:gd name="connsiteY195" fmla="*/ 7143 h 10000"/>
                <a:gd name="connsiteX196" fmla="*/ 6339 w 10000"/>
                <a:gd name="connsiteY196" fmla="*/ 7128 h 10000"/>
                <a:gd name="connsiteX197" fmla="*/ 6294 w 10000"/>
                <a:gd name="connsiteY197" fmla="*/ 7158 h 10000"/>
                <a:gd name="connsiteX198" fmla="*/ 6242 w 10000"/>
                <a:gd name="connsiteY198" fmla="*/ 7220 h 10000"/>
                <a:gd name="connsiteX199" fmla="*/ 6262 w 10000"/>
                <a:gd name="connsiteY199" fmla="*/ 7402 h 10000"/>
                <a:gd name="connsiteX200" fmla="*/ 6308 w 10000"/>
                <a:gd name="connsiteY200" fmla="*/ 7572 h 10000"/>
                <a:gd name="connsiteX201" fmla="*/ 6360 w 10000"/>
                <a:gd name="connsiteY201" fmla="*/ 7692 h 10000"/>
                <a:gd name="connsiteX202" fmla="*/ 6429 w 10000"/>
                <a:gd name="connsiteY202" fmla="*/ 7813 h 10000"/>
                <a:gd name="connsiteX203" fmla="*/ 6495 w 10000"/>
                <a:gd name="connsiteY203" fmla="*/ 7937 h 10000"/>
                <a:gd name="connsiteX204" fmla="*/ 6564 w 10000"/>
                <a:gd name="connsiteY204" fmla="*/ 8074 h 10000"/>
                <a:gd name="connsiteX205" fmla="*/ 6615 w 10000"/>
                <a:gd name="connsiteY205" fmla="*/ 8257 h 10000"/>
                <a:gd name="connsiteX206" fmla="*/ 6660 w 10000"/>
                <a:gd name="connsiteY206" fmla="*/ 8440 h 10000"/>
                <a:gd name="connsiteX207" fmla="*/ 6541 w 10000"/>
                <a:gd name="connsiteY207" fmla="*/ 8503 h 10000"/>
                <a:gd name="connsiteX208" fmla="*/ 6407 w 10000"/>
                <a:gd name="connsiteY208" fmla="*/ 8566 h 10000"/>
                <a:gd name="connsiteX209" fmla="*/ 6288 w 10000"/>
                <a:gd name="connsiteY209" fmla="*/ 8658 h 10000"/>
                <a:gd name="connsiteX210" fmla="*/ 6166 w 10000"/>
                <a:gd name="connsiteY210" fmla="*/ 8749 h 10000"/>
                <a:gd name="connsiteX211" fmla="*/ 6044 w 10000"/>
                <a:gd name="connsiteY211" fmla="*/ 8841 h 10000"/>
                <a:gd name="connsiteX212" fmla="*/ 5916 w 10000"/>
                <a:gd name="connsiteY212" fmla="*/ 8902 h 10000"/>
                <a:gd name="connsiteX213" fmla="*/ 5789 w 10000"/>
                <a:gd name="connsiteY213" fmla="*/ 8962 h 10000"/>
                <a:gd name="connsiteX214" fmla="*/ 5667 w 10000"/>
                <a:gd name="connsiteY214" fmla="*/ 8978 h 10000"/>
                <a:gd name="connsiteX215" fmla="*/ 5691 w 10000"/>
                <a:gd name="connsiteY215" fmla="*/ 8597 h 10000"/>
                <a:gd name="connsiteX216" fmla="*/ 5703 w 10000"/>
                <a:gd name="connsiteY216" fmla="*/ 8166 h 10000"/>
                <a:gd name="connsiteX217" fmla="*/ 5691 w 10000"/>
                <a:gd name="connsiteY217" fmla="*/ 7753 h 10000"/>
                <a:gd name="connsiteX218" fmla="*/ 5667 w 10000"/>
                <a:gd name="connsiteY218" fmla="*/ 7371 h 10000"/>
                <a:gd name="connsiteX219" fmla="*/ 5629 w 10000"/>
                <a:gd name="connsiteY219" fmla="*/ 7249 h 10000"/>
                <a:gd name="connsiteX220" fmla="*/ 5597 w 10000"/>
                <a:gd name="connsiteY220" fmla="*/ 7112 h 10000"/>
                <a:gd name="connsiteX221" fmla="*/ 5560 w 10000"/>
                <a:gd name="connsiteY221" fmla="*/ 6988 h 10000"/>
                <a:gd name="connsiteX222" fmla="*/ 5499 w 10000"/>
                <a:gd name="connsiteY222" fmla="*/ 6941 h 10000"/>
                <a:gd name="connsiteX223" fmla="*/ 5436 w 10000"/>
                <a:gd name="connsiteY223" fmla="*/ 7202 h 10000"/>
                <a:gd name="connsiteX224" fmla="*/ 5400 w 10000"/>
                <a:gd name="connsiteY224" fmla="*/ 7465 h 10000"/>
                <a:gd name="connsiteX225" fmla="*/ 5357 w 10000"/>
                <a:gd name="connsiteY225" fmla="*/ 7723 h 10000"/>
                <a:gd name="connsiteX226" fmla="*/ 5288 w 10000"/>
                <a:gd name="connsiteY226" fmla="*/ 7967 h 10000"/>
                <a:gd name="connsiteX227" fmla="*/ 5027 w 10000"/>
                <a:gd name="connsiteY227" fmla="*/ 6941 h 10000"/>
                <a:gd name="connsiteX228" fmla="*/ 4948 w 10000"/>
                <a:gd name="connsiteY228" fmla="*/ 6941 h 10000"/>
                <a:gd name="connsiteX229" fmla="*/ 4948 w 10000"/>
                <a:gd name="connsiteY229" fmla="*/ 7112 h 10000"/>
                <a:gd name="connsiteX230" fmla="*/ 5003 w 10000"/>
                <a:gd name="connsiteY230" fmla="*/ 7295 h 10000"/>
                <a:gd name="connsiteX231" fmla="*/ 5049 w 10000"/>
                <a:gd name="connsiteY231" fmla="*/ 7494 h 10000"/>
                <a:gd name="connsiteX232" fmla="*/ 5085 w 10000"/>
                <a:gd name="connsiteY232" fmla="*/ 7692 h 10000"/>
                <a:gd name="connsiteX233" fmla="*/ 5125 w 10000"/>
                <a:gd name="connsiteY233" fmla="*/ 7907 h 10000"/>
                <a:gd name="connsiteX234" fmla="*/ 5158 w 10000"/>
                <a:gd name="connsiteY234" fmla="*/ 8090 h 10000"/>
                <a:gd name="connsiteX235" fmla="*/ 5193 w 10000"/>
                <a:gd name="connsiteY235" fmla="*/ 8302 h 10000"/>
                <a:gd name="connsiteX236" fmla="*/ 5215 w 10000"/>
                <a:gd name="connsiteY236" fmla="*/ 8535 h 10000"/>
                <a:gd name="connsiteX237" fmla="*/ 5239 w 10000"/>
                <a:gd name="connsiteY237" fmla="*/ 8749 h 10000"/>
                <a:gd name="connsiteX238" fmla="*/ 5297 w 10000"/>
                <a:gd name="connsiteY238" fmla="*/ 8717 h 10000"/>
                <a:gd name="connsiteX239" fmla="*/ 5352 w 10000"/>
                <a:gd name="connsiteY239" fmla="*/ 8629 h 10000"/>
                <a:gd name="connsiteX240" fmla="*/ 5393 w 10000"/>
                <a:gd name="connsiteY240" fmla="*/ 8535 h 10000"/>
                <a:gd name="connsiteX241" fmla="*/ 5430 w 10000"/>
                <a:gd name="connsiteY241" fmla="*/ 8426 h 10000"/>
                <a:gd name="connsiteX242" fmla="*/ 5455 w 10000"/>
                <a:gd name="connsiteY242" fmla="*/ 8302 h 10000"/>
                <a:gd name="connsiteX243" fmla="*/ 5488 w 10000"/>
                <a:gd name="connsiteY243" fmla="*/ 8166 h 10000"/>
                <a:gd name="connsiteX244" fmla="*/ 5509 w 10000"/>
                <a:gd name="connsiteY244" fmla="*/ 8044 h 10000"/>
                <a:gd name="connsiteX245" fmla="*/ 5534 w 10000"/>
                <a:gd name="connsiteY245" fmla="*/ 7924 h 10000"/>
                <a:gd name="connsiteX246" fmla="*/ 5560 w 10000"/>
                <a:gd name="connsiteY246" fmla="*/ 8044 h 10000"/>
                <a:gd name="connsiteX247" fmla="*/ 5548 w 10000"/>
                <a:gd name="connsiteY247" fmla="*/ 8317 h 10000"/>
                <a:gd name="connsiteX248" fmla="*/ 5516 w 10000"/>
                <a:gd name="connsiteY248" fmla="*/ 8610 h 10000"/>
                <a:gd name="connsiteX249" fmla="*/ 5488 w 10000"/>
                <a:gd name="connsiteY249" fmla="*/ 8871 h 10000"/>
                <a:gd name="connsiteX250" fmla="*/ 5436 w 10000"/>
                <a:gd name="connsiteY250" fmla="*/ 9147 h 10000"/>
                <a:gd name="connsiteX251" fmla="*/ 5393 w 10000"/>
                <a:gd name="connsiteY251" fmla="*/ 9419 h 10000"/>
                <a:gd name="connsiteX252" fmla="*/ 5346 w 10000"/>
                <a:gd name="connsiteY252" fmla="*/ 9681 h 10000"/>
                <a:gd name="connsiteX253" fmla="*/ 5585 w 10000"/>
                <a:gd name="connsiteY253" fmla="*/ 9851 h 10000"/>
                <a:gd name="connsiteX254" fmla="*/ 5604 w 10000"/>
                <a:gd name="connsiteY254" fmla="*/ 9649 h 10000"/>
                <a:gd name="connsiteX255" fmla="*/ 5629 w 10000"/>
                <a:gd name="connsiteY255" fmla="*/ 9480 h 10000"/>
                <a:gd name="connsiteX256" fmla="*/ 5768 w 10000"/>
                <a:gd name="connsiteY256" fmla="*/ 9435 h 10000"/>
                <a:gd name="connsiteX257" fmla="*/ 5916 w 10000"/>
                <a:gd name="connsiteY257" fmla="*/ 9344 h 10000"/>
                <a:gd name="connsiteX258" fmla="*/ 6061 w 10000"/>
                <a:gd name="connsiteY258" fmla="*/ 9253 h 10000"/>
                <a:gd name="connsiteX259" fmla="*/ 6208 w 10000"/>
                <a:gd name="connsiteY259" fmla="*/ 9177 h 10000"/>
                <a:gd name="connsiteX260" fmla="*/ 6353 w 10000"/>
                <a:gd name="connsiteY260" fmla="*/ 9085 h 10000"/>
                <a:gd name="connsiteX261" fmla="*/ 6495 w 10000"/>
                <a:gd name="connsiteY261" fmla="*/ 8994 h 10000"/>
                <a:gd name="connsiteX262" fmla="*/ 6641 w 10000"/>
                <a:gd name="connsiteY262" fmla="*/ 8902 h 10000"/>
                <a:gd name="connsiteX263" fmla="*/ 6784 w 10000"/>
                <a:gd name="connsiteY263" fmla="*/ 8841 h 10000"/>
                <a:gd name="connsiteX0" fmla="*/ 6784 w 10033"/>
                <a:gd name="connsiteY0" fmla="*/ 8841 h 10000"/>
                <a:gd name="connsiteX1" fmla="*/ 7285 w 10033"/>
                <a:gd name="connsiteY1" fmla="*/ 8228 h 10000"/>
                <a:gd name="connsiteX2" fmla="*/ 7304 w 10033"/>
                <a:gd name="connsiteY2" fmla="*/ 7924 h 10000"/>
                <a:gd name="connsiteX3" fmla="*/ 7325 w 10033"/>
                <a:gd name="connsiteY3" fmla="*/ 7588 h 10000"/>
                <a:gd name="connsiteX4" fmla="*/ 7351 w 10033"/>
                <a:gd name="connsiteY4" fmla="*/ 7262 h 10000"/>
                <a:gd name="connsiteX5" fmla="*/ 7377 w 10033"/>
                <a:gd name="connsiteY5" fmla="*/ 6941 h 10000"/>
                <a:gd name="connsiteX6" fmla="*/ 7409 w 10033"/>
                <a:gd name="connsiteY6" fmla="*/ 6639 h 10000"/>
                <a:gd name="connsiteX7" fmla="*/ 7436 w 10033"/>
                <a:gd name="connsiteY7" fmla="*/ 6331 h 10000"/>
                <a:gd name="connsiteX8" fmla="*/ 7482 w 10033"/>
                <a:gd name="connsiteY8" fmla="*/ 6026 h 10000"/>
                <a:gd name="connsiteX9" fmla="*/ 7531 w 10033"/>
                <a:gd name="connsiteY9" fmla="*/ 5736 h 10000"/>
                <a:gd name="connsiteX10" fmla="*/ 7583 w 10033"/>
                <a:gd name="connsiteY10" fmla="*/ 5383 h 10000"/>
                <a:gd name="connsiteX11" fmla="*/ 7657 w 10033"/>
                <a:gd name="connsiteY11" fmla="*/ 5030 h 10000"/>
                <a:gd name="connsiteX12" fmla="*/ 7730 w 10033"/>
                <a:gd name="connsiteY12" fmla="*/ 4694 h 10000"/>
                <a:gd name="connsiteX13" fmla="*/ 7823 w 10033"/>
                <a:gd name="connsiteY13" fmla="*/ 4361 h 10000"/>
                <a:gd name="connsiteX14" fmla="*/ 9877 w 10033"/>
                <a:gd name="connsiteY14" fmla="*/ 2048 h 10000"/>
                <a:gd name="connsiteX15" fmla="*/ 9896 w 10033"/>
                <a:gd name="connsiteY15" fmla="*/ 338 h 10000"/>
                <a:gd name="connsiteX16" fmla="*/ 9918 w 10033"/>
                <a:gd name="connsiteY16" fmla="*/ 0 h 10000"/>
                <a:gd name="connsiteX17" fmla="*/ 9246 w 10033"/>
                <a:gd name="connsiteY17" fmla="*/ 1331 h 10000"/>
                <a:gd name="connsiteX18" fmla="*/ 9089 w 10033"/>
                <a:gd name="connsiteY18" fmla="*/ 1363 h 10000"/>
                <a:gd name="connsiteX19" fmla="*/ 8945 w 10033"/>
                <a:gd name="connsiteY19" fmla="*/ 1439 h 10000"/>
                <a:gd name="connsiteX20" fmla="*/ 8801 w 10033"/>
                <a:gd name="connsiteY20" fmla="*/ 1532 h 10000"/>
                <a:gd name="connsiteX21" fmla="*/ 8662 w 10033"/>
                <a:gd name="connsiteY21" fmla="*/ 1621 h 10000"/>
                <a:gd name="connsiteX22" fmla="*/ 8524 w 10033"/>
                <a:gd name="connsiteY22" fmla="*/ 1773 h 10000"/>
                <a:gd name="connsiteX23" fmla="*/ 7140 w 10033"/>
                <a:gd name="connsiteY23" fmla="*/ 6317 h 10000"/>
                <a:gd name="connsiteX24" fmla="*/ 7002 w 10033"/>
                <a:gd name="connsiteY24" fmla="*/ 6177 h 10000"/>
                <a:gd name="connsiteX25" fmla="*/ 6885 w 10033"/>
                <a:gd name="connsiteY25" fmla="*/ 6104 h 10000"/>
                <a:gd name="connsiteX26" fmla="*/ 6784 w 10033"/>
                <a:gd name="connsiteY26" fmla="*/ 6011 h 10000"/>
                <a:gd name="connsiteX27" fmla="*/ 6673 w 10033"/>
                <a:gd name="connsiteY27" fmla="*/ 5904 h 10000"/>
                <a:gd name="connsiteX28" fmla="*/ 6576 w 10033"/>
                <a:gd name="connsiteY28" fmla="*/ 5813 h 10000"/>
                <a:gd name="connsiteX29" fmla="*/ 6508 w 10033"/>
                <a:gd name="connsiteY29" fmla="*/ 5706 h 10000"/>
                <a:gd name="connsiteX30" fmla="*/ 6473 w 10033"/>
                <a:gd name="connsiteY30" fmla="*/ 5583 h 10000"/>
                <a:gd name="connsiteX31" fmla="*/ 6339 w 10033"/>
                <a:gd name="connsiteY31" fmla="*/ 5629 h 10000"/>
                <a:gd name="connsiteX32" fmla="*/ 6124 w 10033"/>
                <a:gd name="connsiteY32" fmla="*/ 5720 h 10000"/>
                <a:gd name="connsiteX33" fmla="*/ 5850 w 10033"/>
                <a:gd name="connsiteY33" fmla="*/ 5813 h 10000"/>
                <a:gd name="connsiteX34" fmla="*/ 5527 w 10033"/>
                <a:gd name="connsiteY34" fmla="*/ 5948 h 10000"/>
                <a:gd name="connsiteX35" fmla="*/ 5152 w 10033"/>
                <a:gd name="connsiteY35" fmla="*/ 6087 h 10000"/>
                <a:gd name="connsiteX36" fmla="*/ 4752 w 10033"/>
                <a:gd name="connsiteY36" fmla="*/ 6224 h 10000"/>
                <a:gd name="connsiteX37" fmla="*/ 4342 w 10033"/>
                <a:gd name="connsiteY37" fmla="*/ 6390 h 10000"/>
                <a:gd name="connsiteX38" fmla="*/ 3922 w 10033"/>
                <a:gd name="connsiteY38" fmla="*/ 6544 h 10000"/>
                <a:gd name="connsiteX39" fmla="*/ 3508 w 10033"/>
                <a:gd name="connsiteY39" fmla="*/ 6699 h 10000"/>
                <a:gd name="connsiteX40" fmla="*/ 3123 w 10033"/>
                <a:gd name="connsiteY40" fmla="*/ 6867 h 10000"/>
                <a:gd name="connsiteX41" fmla="*/ 2756 w 10033"/>
                <a:gd name="connsiteY41" fmla="*/ 7003 h 10000"/>
                <a:gd name="connsiteX42" fmla="*/ 2424 w 10033"/>
                <a:gd name="connsiteY42" fmla="*/ 7128 h 10000"/>
                <a:gd name="connsiteX43" fmla="*/ 2153 w 10033"/>
                <a:gd name="connsiteY43" fmla="*/ 7233 h 10000"/>
                <a:gd name="connsiteX44" fmla="*/ 1943 w 10033"/>
                <a:gd name="connsiteY44" fmla="*/ 7295 h 10000"/>
                <a:gd name="connsiteX45" fmla="*/ 1804 w 10033"/>
                <a:gd name="connsiteY45" fmla="*/ 7357 h 10000"/>
                <a:gd name="connsiteX46" fmla="*/ 1761 w 10033"/>
                <a:gd name="connsiteY46" fmla="*/ 7371 h 10000"/>
                <a:gd name="connsiteX47" fmla="*/ 1652 w 10033"/>
                <a:gd name="connsiteY47" fmla="*/ 7295 h 10000"/>
                <a:gd name="connsiteX48" fmla="*/ 1546 w 10033"/>
                <a:gd name="connsiteY48" fmla="*/ 7220 h 10000"/>
                <a:gd name="connsiteX49" fmla="*/ 1452 w 10033"/>
                <a:gd name="connsiteY49" fmla="*/ 7143 h 10000"/>
                <a:gd name="connsiteX50" fmla="*/ 1342 w 10033"/>
                <a:gd name="connsiteY50" fmla="*/ 7052 h 10000"/>
                <a:gd name="connsiteX51" fmla="*/ 1235 w 10033"/>
                <a:gd name="connsiteY51" fmla="*/ 6970 h 10000"/>
                <a:gd name="connsiteX52" fmla="*/ 1126 w 10033"/>
                <a:gd name="connsiteY52" fmla="*/ 6881 h 10000"/>
                <a:gd name="connsiteX53" fmla="*/ 1028 w 10033"/>
                <a:gd name="connsiteY53" fmla="*/ 6805 h 10000"/>
                <a:gd name="connsiteX54" fmla="*/ 925 w 10033"/>
                <a:gd name="connsiteY54" fmla="*/ 6716 h 10000"/>
                <a:gd name="connsiteX55" fmla="*/ 818 w 10033"/>
                <a:gd name="connsiteY55" fmla="*/ 6639 h 10000"/>
                <a:gd name="connsiteX56" fmla="*/ 708 w 10033"/>
                <a:gd name="connsiteY56" fmla="*/ 6563 h 10000"/>
                <a:gd name="connsiteX57" fmla="*/ 610 w 10033"/>
                <a:gd name="connsiteY57" fmla="*/ 6469 h 10000"/>
                <a:gd name="connsiteX58" fmla="*/ 499 w 10033"/>
                <a:gd name="connsiteY58" fmla="*/ 6407 h 10000"/>
                <a:gd name="connsiteX59" fmla="*/ 393 w 10033"/>
                <a:gd name="connsiteY59" fmla="*/ 6331 h 10000"/>
                <a:gd name="connsiteX60" fmla="*/ 287 w 10033"/>
                <a:gd name="connsiteY60" fmla="*/ 6254 h 10000"/>
                <a:gd name="connsiteX61" fmla="*/ 177 w 10033"/>
                <a:gd name="connsiteY61" fmla="*/ 6194 h 10000"/>
                <a:gd name="connsiteX62" fmla="*/ 71 w 10033"/>
                <a:gd name="connsiteY62" fmla="*/ 6119 h 10000"/>
                <a:gd name="connsiteX63" fmla="*/ 0 w 10033"/>
                <a:gd name="connsiteY63" fmla="*/ 6297 h 10000"/>
                <a:gd name="connsiteX64" fmla="*/ 16 w 10033"/>
                <a:gd name="connsiteY64" fmla="*/ 6331 h 10000"/>
                <a:gd name="connsiteX65" fmla="*/ 62 w 10033"/>
                <a:gd name="connsiteY65" fmla="*/ 6390 h 10000"/>
                <a:gd name="connsiteX66" fmla="*/ 138 w 10033"/>
                <a:gd name="connsiteY66" fmla="*/ 6455 h 10000"/>
                <a:gd name="connsiteX67" fmla="*/ 231 w 10033"/>
                <a:gd name="connsiteY67" fmla="*/ 6544 h 10000"/>
                <a:gd name="connsiteX68" fmla="*/ 347 w 10033"/>
                <a:gd name="connsiteY68" fmla="*/ 6639 h 10000"/>
                <a:gd name="connsiteX69" fmla="*/ 475 w 10033"/>
                <a:gd name="connsiteY69" fmla="*/ 6744 h 10000"/>
                <a:gd name="connsiteX70" fmla="*/ 595 w 10033"/>
                <a:gd name="connsiteY70" fmla="*/ 6867 h 10000"/>
                <a:gd name="connsiteX71" fmla="*/ 728 w 10033"/>
                <a:gd name="connsiteY71" fmla="*/ 6970 h 10000"/>
                <a:gd name="connsiteX72" fmla="*/ 863 w 10033"/>
                <a:gd name="connsiteY72" fmla="*/ 7097 h 10000"/>
                <a:gd name="connsiteX73" fmla="*/ 985 w 10033"/>
                <a:gd name="connsiteY73" fmla="*/ 7202 h 10000"/>
                <a:gd name="connsiteX74" fmla="*/ 1114 w 10033"/>
                <a:gd name="connsiteY74" fmla="*/ 7295 h 10000"/>
                <a:gd name="connsiteX75" fmla="*/ 1221 w 10033"/>
                <a:gd name="connsiteY75" fmla="*/ 7387 h 10000"/>
                <a:gd name="connsiteX76" fmla="*/ 1307 w 10033"/>
                <a:gd name="connsiteY76" fmla="*/ 7480 h 10000"/>
                <a:gd name="connsiteX77" fmla="*/ 1378 w 10033"/>
                <a:gd name="connsiteY77" fmla="*/ 7524 h 10000"/>
                <a:gd name="connsiteX78" fmla="*/ 1431 w 10033"/>
                <a:gd name="connsiteY78" fmla="*/ 7572 h 10000"/>
                <a:gd name="connsiteX79" fmla="*/ 1445 w 10033"/>
                <a:gd name="connsiteY79" fmla="*/ 7588 h 10000"/>
                <a:gd name="connsiteX80" fmla="*/ 1436 w 10033"/>
                <a:gd name="connsiteY80" fmla="*/ 7588 h 10000"/>
                <a:gd name="connsiteX81" fmla="*/ 1408 w 10033"/>
                <a:gd name="connsiteY81" fmla="*/ 7602 h 10000"/>
                <a:gd name="connsiteX82" fmla="*/ 1378 w 10033"/>
                <a:gd name="connsiteY82" fmla="*/ 7633 h 10000"/>
                <a:gd name="connsiteX83" fmla="*/ 1342 w 10033"/>
                <a:gd name="connsiteY83" fmla="*/ 7677 h 10000"/>
                <a:gd name="connsiteX84" fmla="*/ 1295 w 10033"/>
                <a:gd name="connsiteY84" fmla="*/ 7708 h 10000"/>
                <a:gd name="connsiteX85" fmla="*/ 1253 w 10033"/>
                <a:gd name="connsiteY85" fmla="*/ 7753 h 10000"/>
                <a:gd name="connsiteX86" fmla="*/ 1221 w 10033"/>
                <a:gd name="connsiteY86" fmla="*/ 7799 h 10000"/>
                <a:gd name="connsiteX87" fmla="*/ 1188 w 10033"/>
                <a:gd name="connsiteY87" fmla="*/ 7845 h 10000"/>
                <a:gd name="connsiteX88" fmla="*/ 3259 w 10033"/>
                <a:gd name="connsiteY88" fmla="*/ 9940 h 10000"/>
                <a:gd name="connsiteX89" fmla="*/ 3304 w 10033"/>
                <a:gd name="connsiteY89" fmla="*/ 9986 h 10000"/>
                <a:gd name="connsiteX90" fmla="*/ 3334 w 10033"/>
                <a:gd name="connsiteY90" fmla="*/ 10000 h 10000"/>
                <a:gd name="connsiteX91" fmla="*/ 3371 w 10033"/>
                <a:gd name="connsiteY91" fmla="*/ 10000 h 10000"/>
                <a:gd name="connsiteX92" fmla="*/ 3413 w 10033"/>
                <a:gd name="connsiteY92" fmla="*/ 9923 h 10000"/>
                <a:gd name="connsiteX93" fmla="*/ 1633 w 10033"/>
                <a:gd name="connsiteY93" fmla="*/ 7967 h 10000"/>
                <a:gd name="connsiteX94" fmla="*/ 1755 w 10033"/>
                <a:gd name="connsiteY94" fmla="*/ 7907 h 10000"/>
                <a:gd name="connsiteX95" fmla="*/ 1960 w 10033"/>
                <a:gd name="connsiteY95" fmla="*/ 7813 h 10000"/>
                <a:gd name="connsiteX96" fmla="*/ 2231 w 10033"/>
                <a:gd name="connsiteY96" fmla="*/ 7677 h 10000"/>
                <a:gd name="connsiteX97" fmla="*/ 2558 w 10033"/>
                <a:gd name="connsiteY97" fmla="*/ 7524 h 10000"/>
                <a:gd name="connsiteX98" fmla="*/ 2928 w 10033"/>
                <a:gd name="connsiteY98" fmla="*/ 7371 h 10000"/>
                <a:gd name="connsiteX99" fmla="*/ 3334 w 10033"/>
                <a:gd name="connsiteY99" fmla="*/ 7202 h 10000"/>
                <a:gd name="connsiteX100" fmla="*/ 3765 w 10033"/>
                <a:gd name="connsiteY100" fmla="*/ 7003 h 10000"/>
                <a:gd name="connsiteX101" fmla="*/ 4189 w 10033"/>
                <a:gd name="connsiteY101" fmla="*/ 6820 h 10000"/>
                <a:gd name="connsiteX102" fmla="*/ 4621 w 10033"/>
                <a:gd name="connsiteY102" fmla="*/ 6652 h 10000"/>
                <a:gd name="connsiteX103" fmla="*/ 5027 w 10033"/>
                <a:gd name="connsiteY103" fmla="*/ 6469 h 10000"/>
                <a:gd name="connsiteX104" fmla="*/ 5407 w 10033"/>
                <a:gd name="connsiteY104" fmla="*/ 6317 h 10000"/>
                <a:gd name="connsiteX105" fmla="*/ 5744 w 10033"/>
                <a:gd name="connsiteY105" fmla="*/ 6163 h 10000"/>
                <a:gd name="connsiteX106" fmla="*/ 6037 w 10033"/>
                <a:gd name="connsiteY106" fmla="*/ 6056 h 10000"/>
                <a:gd name="connsiteX107" fmla="*/ 6250 w 10033"/>
                <a:gd name="connsiteY107" fmla="*/ 5948 h 10000"/>
                <a:gd name="connsiteX108" fmla="*/ 6395 w 10033"/>
                <a:gd name="connsiteY108" fmla="*/ 5888 h 10000"/>
                <a:gd name="connsiteX109" fmla="*/ 6440 w 10033"/>
                <a:gd name="connsiteY109" fmla="*/ 5875 h 10000"/>
                <a:gd name="connsiteX110" fmla="*/ 6522 w 10033"/>
                <a:gd name="connsiteY110" fmla="*/ 5980 h 10000"/>
                <a:gd name="connsiteX111" fmla="*/ 6606 w 10033"/>
                <a:gd name="connsiteY111" fmla="*/ 6087 h 10000"/>
                <a:gd name="connsiteX112" fmla="*/ 6698 w 10033"/>
                <a:gd name="connsiteY112" fmla="*/ 6194 h 10000"/>
                <a:gd name="connsiteX113" fmla="*/ 6795 w 10033"/>
                <a:gd name="connsiteY113" fmla="*/ 6317 h 10000"/>
                <a:gd name="connsiteX114" fmla="*/ 6874 w 10033"/>
                <a:gd name="connsiteY114" fmla="*/ 6439 h 10000"/>
                <a:gd name="connsiteX115" fmla="*/ 6958 w 10033"/>
                <a:gd name="connsiteY115" fmla="*/ 6563 h 10000"/>
                <a:gd name="connsiteX116" fmla="*/ 7038 w 10033"/>
                <a:gd name="connsiteY116" fmla="*/ 6683 h 10000"/>
                <a:gd name="connsiteX117" fmla="*/ 7121 w 10033"/>
                <a:gd name="connsiteY117" fmla="*/ 6820 h 10000"/>
                <a:gd name="connsiteX118" fmla="*/ 7116 w 10033"/>
                <a:gd name="connsiteY118" fmla="*/ 7278 h 10000"/>
                <a:gd name="connsiteX119" fmla="*/ 7080 w 10033"/>
                <a:gd name="connsiteY119" fmla="*/ 7708 h 10000"/>
                <a:gd name="connsiteX120" fmla="*/ 7038 w 10033"/>
                <a:gd name="connsiteY120" fmla="*/ 8152 h 10000"/>
                <a:gd name="connsiteX121" fmla="*/ 7002 w 10033"/>
                <a:gd name="connsiteY121" fmla="*/ 8550 h 10000"/>
                <a:gd name="connsiteX122" fmla="*/ 6945 w 10033"/>
                <a:gd name="connsiteY122" fmla="*/ 8410 h 10000"/>
                <a:gd name="connsiteX123" fmla="*/ 6885 w 10033"/>
                <a:gd name="connsiteY123" fmla="*/ 8273 h 10000"/>
                <a:gd name="connsiteX124" fmla="*/ 6832 w 10033"/>
                <a:gd name="connsiteY124" fmla="*/ 8135 h 10000"/>
                <a:gd name="connsiteX125" fmla="*/ 6784 w 10033"/>
                <a:gd name="connsiteY125" fmla="*/ 8010 h 10000"/>
                <a:gd name="connsiteX126" fmla="*/ 6726 w 10033"/>
                <a:gd name="connsiteY126" fmla="*/ 7874 h 10000"/>
                <a:gd name="connsiteX127" fmla="*/ 6673 w 10033"/>
                <a:gd name="connsiteY127" fmla="*/ 7753 h 10000"/>
                <a:gd name="connsiteX128" fmla="*/ 6615 w 10033"/>
                <a:gd name="connsiteY128" fmla="*/ 7633 h 10000"/>
                <a:gd name="connsiteX129" fmla="*/ 6547 w 10033"/>
                <a:gd name="connsiteY129" fmla="*/ 7524 h 10000"/>
                <a:gd name="connsiteX130" fmla="*/ 6601 w 10033"/>
                <a:gd name="connsiteY130" fmla="*/ 7524 h 10000"/>
                <a:gd name="connsiteX131" fmla="*/ 6655 w 10033"/>
                <a:gd name="connsiteY131" fmla="*/ 7572 h 10000"/>
                <a:gd name="connsiteX132" fmla="*/ 6706 w 10033"/>
                <a:gd name="connsiteY132" fmla="*/ 7647 h 10000"/>
                <a:gd name="connsiteX133" fmla="*/ 6753 w 10033"/>
                <a:gd name="connsiteY133" fmla="*/ 7740 h 10000"/>
                <a:gd name="connsiteX134" fmla="*/ 6809 w 10033"/>
                <a:gd name="connsiteY134" fmla="*/ 7831 h 10000"/>
                <a:gd name="connsiteX135" fmla="*/ 6860 w 10033"/>
                <a:gd name="connsiteY135" fmla="*/ 7860 h 10000"/>
                <a:gd name="connsiteX136" fmla="*/ 6912 w 10033"/>
                <a:gd name="connsiteY136" fmla="*/ 7860 h 10000"/>
                <a:gd name="connsiteX137" fmla="*/ 6972 w 10033"/>
                <a:gd name="connsiteY137" fmla="*/ 7799 h 10000"/>
                <a:gd name="connsiteX138" fmla="*/ 6921 w 10033"/>
                <a:gd name="connsiteY138" fmla="*/ 7588 h 10000"/>
                <a:gd name="connsiteX139" fmla="*/ 6854 w 10033"/>
                <a:gd name="connsiteY139" fmla="*/ 7387 h 10000"/>
                <a:gd name="connsiteX140" fmla="*/ 6784 w 10033"/>
                <a:gd name="connsiteY140" fmla="*/ 7220 h 10000"/>
                <a:gd name="connsiteX141" fmla="*/ 6698 w 10033"/>
                <a:gd name="connsiteY141" fmla="*/ 7036 h 10000"/>
                <a:gd name="connsiteX142" fmla="*/ 6615 w 10033"/>
                <a:gd name="connsiteY142" fmla="*/ 6881 h 10000"/>
                <a:gd name="connsiteX143" fmla="*/ 6522 w 10033"/>
                <a:gd name="connsiteY143" fmla="*/ 6744 h 10000"/>
                <a:gd name="connsiteX144" fmla="*/ 6429 w 10033"/>
                <a:gd name="connsiteY144" fmla="*/ 6623 h 10000"/>
                <a:gd name="connsiteX145" fmla="*/ 6339 w 10033"/>
                <a:gd name="connsiteY145" fmla="*/ 6514 h 10000"/>
                <a:gd name="connsiteX146" fmla="*/ 6401 w 10033"/>
                <a:gd name="connsiteY146" fmla="*/ 6528 h 10000"/>
                <a:gd name="connsiteX147" fmla="*/ 6461 w 10033"/>
                <a:gd name="connsiteY147" fmla="*/ 6544 h 10000"/>
                <a:gd name="connsiteX148" fmla="*/ 6522 w 10033"/>
                <a:gd name="connsiteY148" fmla="*/ 6576 h 10000"/>
                <a:gd name="connsiteX149" fmla="*/ 6581 w 10033"/>
                <a:gd name="connsiteY149" fmla="*/ 6623 h 10000"/>
                <a:gd name="connsiteX150" fmla="*/ 6647 w 10033"/>
                <a:gd name="connsiteY150" fmla="*/ 6652 h 10000"/>
                <a:gd name="connsiteX151" fmla="*/ 6706 w 10033"/>
                <a:gd name="connsiteY151" fmla="*/ 6699 h 10000"/>
                <a:gd name="connsiteX152" fmla="*/ 6760 w 10033"/>
                <a:gd name="connsiteY152" fmla="*/ 6759 h 10000"/>
                <a:gd name="connsiteX153" fmla="*/ 6816 w 10033"/>
                <a:gd name="connsiteY153" fmla="*/ 6820 h 10000"/>
                <a:gd name="connsiteX154" fmla="*/ 6846 w 10033"/>
                <a:gd name="connsiteY154" fmla="*/ 6836 h 10000"/>
                <a:gd name="connsiteX155" fmla="*/ 6874 w 10033"/>
                <a:gd name="connsiteY155" fmla="*/ 6895 h 10000"/>
                <a:gd name="connsiteX156" fmla="*/ 6906 w 10033"/>
                <a:gd name="connsiteY156" fmla="*/ 6970 h 10000"/>
                <a:gd name="connsiteX157" fmla="*/ 6927 w 10033"/>
                <a:gd name="connsiteY157" fmla="*/ 7021 h 10000"/>
                <a:gd name="connsiteX158" fmla="*/ 6958 w 10033"/>
                <a:gd name="connsiteY158" fmla="*/ 7097 h 10000"/>
                <a:gd name="connsiteX159" fmla="*/ 6987 w 10033"/>
                <a:gd name="connsiteY159" fmla="*/ 7112 h 10000"/>
                <a:gd name="connsiteX160" fmla="*/ 7018 w 10033"/>
                <a:gd name="connsiteY160" fmla="*/ 7097 h 10000"/>
                <a:gd name="connsiteX161" fmla="*/ 7060 w 10033"/>
                <a:gd name="connsiteY161" fmla="*/ 7021 h 10000"/>
                <a:gd name="connsiteX162" fmla="*/ 7007 w 10033"/>
                <a:gd name="connsiteY162" fmla="*/ 6867 h 10000"/>
                <a:gd name="connsiteX163" fmla="*/ 6945 w 10033"/>
                <a:gd name="connsiteY163" fmla="*/ 6744 h 10000"/>
                <a:gd name="connsiteX164" fmla="*/ 6874 w 10033"/>
                <a:gd name="connsiteY164" fmla="*/ 6639 h 10000"/>
                <a:gd name="connsiteX165" fmla="*/ 6809 w 10033"/>
                <a:gd name="connsiteY165" fmla="*/ 6544 h 10000"/>
                <a:gd name="connsiteX166" fmla="*/ 6726 w 10033"/>
                <a:gd name="connsiteY166" fmla="*/ 6469 h 10000"/>
                <a:gd name="connsiteX167" fmla="*/ 6655 w 10033"/>
                <a:gd name="connsiteY167" fmla="*/ 6424 h 10000"/>
                <a:gd name="connsiteX168" fmla="*/ 6570 w 10033"/>
                <a:gd name="connsiteY168" fmla="*/ 6347 h 10000"/>
                <a:gd name="connsiteX169" fmla="*/ 6495 w 10033"/>
                <a:gd name="connsiteY169" fmla="*/ 6297 h 10000"/>
                <a:gd name="connsiteX170" fmla="*/ 6447 w 10033"/>
                <a:gd name="connsiteY170" fmla="*/ 6254 h 10000"/>
                <a:gd name="connsiteX171" fmla="*/ 6395 w 10033"/>
                <a:gd name="connsiteY171" fmla="*/ 6238 h 10000"/>
                <a:gd name="connsiteX172" fmla="*/ 6347 w 10033"/>
                <a:gd name="connsiteY172" fmla="*/ 6238 h 10000"/>
                <a:gd name="connsiteX173" fmla="*/ 6308 w 10033"/>
                <a:gd name="connsiteY173" fmla="*/ 6317 h 10000"/>
                <a:gd name="connsiteX174" fmla="*/ 6308 w 10033"/>
                <a:gd name="connsiteY174" fmla="*/ 6361 h 10000"/>
                <a:gd name="connsiteX175" fmla="*/ 6315 w 10033"/>
                <a:gd name="connsiteY175" fmla="*/ 6424 h 10000"/>
                <a:gd name="connsiteX176" fmla="*/ 6321 w 10033"/>
                <a:gd name="connsiteY176" fmla="*/ 6455 h 10000"/>
                <a:gd name="connsiteX177" fmla="*/ 6339 w 10033"/>
                <a:gd name="connsiteY177" fmla="*/ 6483 h 10000"/>
                <a:gd name="connsiteX178" fmla="*/ 6288 w 10033"/>
                <a:gd name="connsiteY178" fmla="*/ 6528 h 10000"/>
                <a:gd name="connsiteX179" fmla="*/ 6221 w 10033"/>
                <a:gd name="connsiteY179" fmla="*/ 6544 h 10000"/>
                <a:gd name="connsiteX180" fmla="*/ 6177 w 10033"/>
                <a:gd name="connsiteY180" fmla="*/ 6576 h 10000"/>
                <a:gd name="connsiteX181" fmla="*/ 6172 w 10033"/>
                <a:gd name="connsiteY181" fmla="*/ 6716 h 10000"/>
                <a:gd name="connsiteX182" fmla="*/ 6234 w 10033"/>
                <a:gd name="connsiteY182" fmla="*/ 6774 h 10000"/>
                <a:gd name="connsiteX183" fmla="*/ 6294 w 10033"/>
                <a:gd name="connsiteY183" fmla="*/ 6820 h 10000"/>
                <a:gd name="connsiteX184" fmla="*/ 6353 w 10033"/>
                <a:gd name="connsiteY184" fmla="*/ 6881 h 10000"/>
                <a:gd name="connsiteX185" fmla="*/ 6419 w 10033"/>
                <a:gd name="connsiteY185" fmla="*/ 6911 h 10000"/>
                <a:gd name="connsiteX186" fmla="*/ 6473 w 10033"/>
                <a:gd name="connsiteY186" fmla="*/ 6970 h 10000"/>
                <a:gd name="connsiteX187" fmla="*/ 6541 w 10033"/>
                <a:gd name="connsiteY187" fmla="*/ 7036 h 10000"/>
                <a:gd name="connsiteX188" fmla="*/ 6594 w 10033"/>
                <a:gd name="connsiteY188" fmla="*/ 7128 h 10000"/>
                <a:gd name="connsiteX189" fmla="*/ 6647 w 10033"/>
                <a:gd name="connsiteY189" fmla="*/ 7220 h 10000"/>
                <a:gd name="connsiteX190" fmla="*/ 6601 w 10033"/>
                <a:gd name="connsiteY190" fmla="*/ 7233 h 10000"/>
                <a:gd name="connsiteX191" fmla="*/ 6547 w 10033"/>
                <a:gd name="connsiteY191" fmla="*/ 7233 h 10000"/>
                <a:gd name="connsiteX192" fmla="*/ 6501 w 10033"/>
                <a:gd name="connsiteY192" fmla="*/ 7220 h 10000"/>
                <a:gd name="connsiteX193" fmla="*/ 6447 w 10033"/>
                <a:gd name="connsiteY193" fmla="*/ 7173 h 10000"/>
                <a:gd name="connsiteX194" fmla="*/ 6395 w 10033"/>
                <a:gd name="connsiteY194" fmla="*/ 7143 h 10000"/>
                <a:gd name="connsiteX195" fmla="*/ 6339 w 10033"/>
                <a:gd name="connsiteY195" fmla="*/ 7128 h 10000"/>
                <a:gd name="connsiteX196" fmla="*/ 6294 w 10033"/>
                <a:gd name="connsiteY196" fmla="*/ 7158 h 10000"/>
                <a:gd name="connsiteX197" fmla="*/ 6242 w 10033"/>
                <a:gd name="connsiteY197" fmla="*/ 7220 h 10000"/>
                <a:gd name="connsiteX198" fmla="*/ 6262 w 10033"/>
                <a:gd name="connsiteY198" fmla="*/ 7402 h 10000"/>
                <a:gd name="connsiteX199" fmla="*/ 6308 w 10033"/>
                <a:gd name="connsiteY199" fmla="*/ 7572 h 10000"/>
                <a:gd name="connsiteX200" fmla="*/ 6360 w 10033"/>
                <a:gd name="connsiteY200" fmla="*/ 7692 h 10000"/>
                <a:gd name="connsiteX201" fmla="*/ 6429 w 10033"/>
                <a:gd name="connsiteY201" fmla="*/ 7813 h 10000"/>
                <a:gd name="connsiteX202" fmla="*/ 6495 w 10033"/>
                <a:gd name="connsiteY202" fmla="*/ 7937 h 10000"/>
                <a:gd name="connsiteX203" fmla="*/ 6564 w 10033"/>
                <a:gd name="connsiteY203" fmla="*/ 8074 h 10000"/>
                <a:gd name="connsiteX204" fmla="*/ 6615 w 10033"/>
                <a:gd name="connsiteY204" fmla="*/ 8257 h 10000"/>
                <a:gd name="connsiteX205" fmla="*/ 6660 w 10033"/>
                <a:gd name="connsiteY205" fmla="*/ 8440 h 10000"/>
                <a:gd name="connsiteX206" fmla="*/ 6541 w 10033"/>
                <a:gd name="connsiteY206" fmla="*/ 8503 h 10000"/>
                <a:gd name="connsiteX207" fmla="*/ 6407 w 10033"/>
                <a:gd name="connsiteY207" fmla="*/ 8566 h 10000"/>
                <a:gd name="connsiteX208" fmla="*/ 6288 w 10033"/>
                <a:gd name="connsiteY208" fmla="*/ 8658 h 10000"/>
                <a:gd name="connsiteX209" fmla="*/ 6166 w 10033"/>
                <a:gd name="connsiteY209" fmla="*/ 8749 h 10000"/>
                <a:gd name="connsiteX210" fmla="*/ 6044 w 10033"/>
                <a:gd name="connsiteY210" fmla="*/ 8841 h 10000"/>
                <a:gd name="connsiteX211" fmla="*/ 5916 w 10033"/>
                <a:gd name="connsiteY211" fmla="*/ 8902 h 10000"/>
                <a:gd name="connsiteX212" fmla="*/ 5789 w 10033"/>
                <a:gd name="connsiteY212" fmla="*/ 8962 h 10000"/>
                <a:gd name="connsiteX213" fmla="*/ 5667 w 10033"/>
                <a:gd name="connsiteY213" fmla="*/ 8978 h 10000"/>
                <a:gd name="connsiteX214" fmla="*/ 5691 w 10033"/>
                <a:gd name="connsiteY214" fmla="*/ 8597 h 10000"/>
                <a:gd name="connsiteX215" fmla="*/ 5703 w 10033"/>
                <a:gd name="connsiteY215" fmla="*/ 8166 h 10000"/>
                <a:gd name="connsiteX216" fmla="*/ 5691 w 10033"/>
                <a:gd name="connsiteY216" fmla="*/ 7753 h 10000"/>
                <a:gd name="connsiteX217" fmla="*/ 5667 w 10033"/>
                <a:gd name="connsiteY217" fmla="*/ 7371 h 10000"/>
                <a:gd name="connsiteX218" fmla="*/ 5629 w 10033"/>
                <a:gd name="connsiteY218" fmla="*/ 7249 h 10000"/>
                <a:gd name="connsiteX219" fmla="*/ 5597 w 10033"/>
                <a:gd name="connsiteY219" fmla="*/ 7112 h 10000"/>
                <a:gd name="connsiteX220" fmla="*/ 5560 w 10033"/>
                <a:gd name="connsiteY220" fmla="*/ 6988 h 10000"/>
                <a:gd name="connsiteX221" fmla="*/ 5499 w 10033"/>
                <a:gd name="connsiteY221" fmla="*/ 6941 h 10000"/>
                <a:gd name="connsiteX222" fmla="*/ 5436 w 10033"/>
                <a:gd name="connsiteY222" fmla="*/ 7202 h 10000"/>
                <a:gd name="connsiteX223" fmla="*/ 5400 w 10033"/>
                <a:gd name="connsiteY223" fmla="*/ 7465 h 10000"/>
                <a:gd name="connsiteX224" fmla="*/ 5357 w 10033"/>
                <a:gd name="connsiteY224" fmla="*/ 7723 h 10000"/>
                <a:gd name="connsiteX225" fmla="*/ 5288 w 10033"/>
                <a:gd name="connsiteY225" fmla="*/ 7967 h 10000"/>
                <a:gd name="connsiteX226" fmla="*/ 5027 w 10033"/>
                <a:gd name="connsiteY226" fmla="*/ 6941 h 10000"/>
                <a:gd name="connsiteX227" fmla="*/ 4948 w 10033"/>
                <a:gd name="connsiteY227" fmla="*/ 6941 h 10000"/>
                <a:gd name="connsiteX228" fmla="*/ 4948 w 10033"/>
                <a:gd name="connsiteY228" fmla="*/ 7112 h 10000"/>
                <a:gd name="connsiteX229" fmla="*/ 5003 w 10033"/>
                <a:gd name="connsiteY229" fmla="*/ 7295 h 10000"/>
                <a:gd name="connsiteX230" fmla="*/ 5049 w 10033"/>
                <a:gd name="connsiteY230" fmla="*/ 7494 h 10000"/>
                <a:gd name="connsiteX231" fmla="*/ 5085 w 10033"/>
                <a:gd name="connsiteY231" fmla="*/ 7692 h 10000"/>
                <a:gd name="connsiteX232" fmla="*/ 5125 w 10033"/>
                <a:gd name="connsiteY232" fmla="*/ 7907 h 10000"/>
                <a:gd name="connsiteX233" fmla="*/ 5158 w 10033"/>
                <a:gd name="connsiteY233" fmla="*/ 8090 h 10000"/>
                <a:gd name="connsiteX234" fmla="*/ 5193 w 10033"/>
                <a:gd name="connsiteY234" fmla="*/ 8302 h 10000"/>
                <a:gd name="connsiteX235" fmla="*/ 5215 w 10033"/>
                <a:gd name="connsiteY235" fmla="*/ 8535 h 10000"/>
                <a:gd name="connsiteX236" fmla="*/ 5239 w 10033"/>
                <a:gd name="connsiteY236" fmla="*/ 8749 h 10000"/>
                <a:gd name="connsiteX237" fmla="*/ 5297 w 10033"/>
                <a:gd name="connsiteY237" fmla="*/ 8717 h 10000"/>
                <a:gd name="connsiteX238" fmla="*/ 5352 w 10033"/>
                <a:gd name="connsiteY238" fmla="*/ 8629 h 10000"/>
                <a:gd name="connsiteX239" fmla="*/ 5393 w 10033"/>
                <a:gd name="connsiteY239" fmla="*/ 8535 h 10000"/>
                <a:gd name="connsiteX240" fmla="*/ 5430 w 10033"/>
                <a:gd name="connsiteY240" fmla="*/ 8426 h 10000"/>
                <a:gd name="connsiteX241" fmla="*/ 5455 w 10033"/>
                <a:gd name="connsiteY241" fmla="*/ 8302 h 10000"/>
                <a:gd name="connsiteX242" fmla="*/ 5488 w 10033"/>
                <a:gd name="connsiteY242" fmla="*/ 8166 h 10000"/>
                <a:gd name="connsiteX243" fmla="*/ 5509 w 10033"/>
                <a:gd name="connsiteY243" fmla="*/ 8044 h 10000"/>
                <a:gd name="connsiteX244" fmla="*/ 5534 w 10033"/>
                <a:gd name="connsiteY244" fmla="*/ 7924 h 10000"/>
                <a:gd name="connsiteX245" fmla="*/ 5560 w 10033"/>
                <a:gd name="connsiteY245" fmla="*/ 8044 h 10000"/>
                <a:gd name="connsiteX246" fmla="*/ 5548 w 10033"/>
                <a:gd name="connsiteY246" fmla="*/ 8317 h 10000"/>
                <a:gd name="connsiteX247" fmla="*/ 5516 w 10033"/>
                <a:gd name="connsiteY247" fmla="*/ 8610 h 10000"/>
                <a:gd name="connsiteX248" fmla="*/ 5488 w 10033"/>
                <a:gd name="connsiteY248" fmla="*/ 8871 h 10000"/>
                <a:gd name="connsiteX249" fmla="*/ 5436 w 10033"/>
                <a:gd name="connsiteY249" fmla="*/ 9147 h 10000"/>
                <a:gd name="connsiteX250" fmla="*/ 5393 w 10033"/>
                <a:gd name="connsiteY250" fmla="*/ 9419 h 10000"/>
                <a:gd name="connsiteX251" fmla="*/ 5346 w 10033"/>
                <a:gd name="connsiteY251" fmla="*/ 9681 h 10000"/>
                <a:gd name="connsiteX252" fmla="*/ 5585 w 10033"/>
                <a:gd name="connsiteY252" fmla="*/ 9851 h 10000"/>
                <a:gd name="connsiteX253" fmla="*/ 5604 w 10033"/>
                <a:gd name="connsiteY253" fmla="*/ 9649 h 10000"/>
                <a:gd name="connsiteX254" fmla="*/ 5629 w 10033"/>
                <a:gd name="connsiteY254" fmla="*/ 9480 h 10000"/>
                <a:gd name="connsiteX255" fmla="*/ 5768 w 10033"/>
                <a:gd name="connsiteY255" fmla="*/ 9435 h 10000"/>
                <a:gd name="connsiteX256" fmla="*/ 5916 w 10033"/>
                <a:gd name="connsiteY256" fmla="*/ 9344 h 10000"/>
                <a:gd name="connsiteX257" fmla="*/ 6061 w 10033"/>
                <a:gd name="connsiteY257" fmla="*/ 9253 h 10000"/>
                <a:gd name="connsiteX258" fmla="*/ 6208 w 10033"/>
                <a:gd name="connsiteY258" fmla="*/ 9177 h 10000"/>
                <a:gd name="connsiteX259" fmla="*/ 6353 w 10033"/>
                <a:gd name="connsiteY259" fmla="*/ 9085 h 10000"/>
                <a:gd name="connsiteX260" fmla="*/ 6495 w 10033"/>
                <a:gd name="connsiteY260" fmla="*/ 8994 h 10000"/>
                <a:gd name="connsiteX261" fmla="*/ 6641 w 10033"/>
                <a:gd name="connsiteY261" fmla="*/ 8902 h 10000"/>
                <a:gd name="connsiteX262" fmla="*/ 6784 w 10033"/>
                <a:gd name="connsiteY262" fmla="*/ 8841 h 10000"/>
                <a:gd name="connsiteX0" fmla="*/ 6784 w 9918"/>
                <a:gd name="connsiteY0" fmla="*/ 8841 h 10000"/>
                <a:gd name="connsiteX1" fmla="*/ 7285 w 9918"/>
                <a:gd name="connsiteY1" fmla="*/ 8228 h 10000"/>
                <a:gd name="connsiteX2" fmla="*/ 7304 w 9918"/>
                <a:gd name="connsiteY2" fmla="*/ 7924 h 10000"/>
                <a:gd name="connsiteX3" fmla="*/ 7325 w 9918"/>
                <a:gd name="connsiteY3" fmla="*/ 7588 h 10000"/>
                <a:gd name="connsiteX4" fmla="*/ 7351 w 9918"/>
                <a:gd name="connsiteY4" fmla="*/ 7262 h 10000"/>
                <a:gd name="connsiteX5" fmla="*/ 7377 w 9918"/>
                <a:gd name="connsiteY5" fmla="*/ 6941 h 10000"/>
                <a:gd name="connsiteX6" fmla="*/ 7409 w 9918"/>
                <a:gd name="connsiteY6" fmla="*/ 6639 h 10000"/>
                <a:gd name="connsiteX7" fmla="*/ 7436 w 9918"/>
                <a:gd name="connsiteY7" fmla="*/ 6331 h 10000"/>
                <a:gd name="connsiteX8" fmla="*/ 7482 w 9918"/>
                <a:gd name="connsiteY8" fmla="*/ 6026 h 10000"/>
                <a:gd name="connsiteX9" fmla="*/ 7531 w 9918"/>
                <a:gd name="connsiteY9" fmla="*/ 5736 h 10000"/>
                <a:gd name="connsiteX10" fmla="*/ 7583 w 9918"/>
                <a:gd name="connsiteY10" fmla="*/ 5383 h 10000"/>
                <a:gd name="connsiteX11" fmla="*/ 7657 w 9918"/>
                <a:gd name="connsiteY11" fmla="*/ 5030 h 10000"/>
                <a:gd name="connsiteX12" fmla="*/ 7730 w 9918"/>
                <a:gd name="connsiteY12" fmla="*/ 4694 h 10000"/>
                <a:gd name="connsiteX13" fmla="*/ 7823 w 9918"/>
                <a:gd name="connsiteY13" fmla="*/ 4361 h 10000"/>
                <a:gd name="connsiteX14" fmla="*/ 9896 w 9918"/>
                <a:gd name="connsiteY14" fmla="*/ 338 h 10000"/>
                <a:gd name="connsiteX15" fmla="*/ 9918 w 9918"/>
                <a:gd name="connsiteY15" fmla="*/ 0 h 10000"/>
                <a:gd name="connsiteX16" fmla="*/ 9246 w 9918"/>
                <a:gd name="connsiteY16" fmla="*/ 1331 h 10000"/>
                <a:gd name="connsiteX17" fmla="*/ 9089 w 9918"/>
                <a:gd name="connsiteY17" fmla="*/ 1363 h 10000"/>
                <a:gd name="connsiteX18" fmla="*/ 8945 w 9918"/>
                <a:gd name="connsiteY18" fmla="*/ 1439 h 10000"/>
                <a:gd name="connsiteX19" fmla="*/ 8801 w 9918"/>
                <a:gd name="connsiteY19" fmla="*/ 1532 h 10000"/>
                <a:gd name="connsiteX20" fmla="*/ 8662 w 9918"/>
                <a:gd name="connsiteY20" fmla="*/ 1621 h 10000"/>
                <a:gd name="connsiteX21" fmla="*/ 8524 w 9918"/>
                <a:gd name="connsiteY21" fmla="*/ 1773 h 10000"/>
                <a:gd name="connsiteX22" fmla="*/ 7140 w 9918"/>
                <a:gd name="connsiteY22" fmla="*/ 6317 h 10000"/>
                <a:gd name="connsiteX23" fmla="*/ 7002 w 9918"/>
                <a:gd name="connsiteY23" fmla="*/ 6177 h 10000"/>
                <a:gd name="connsiteX24" fmla="*/ 6885 w 9918"/>
                <a:gd name="connsiteY24" fmla="*/ 6104 h 10000"/>
                <a:gd name="connsiteX25" fmla="*/ 6784 w 9918"/>
                <a:gd name="connsiteY25" fmla="*/ 6011 h 10000"/>
                <a:gd name="connsiteX26" fmla="*/ 6673 w 9918"/>
                <a:gd name="connsiteY26" fmla="*/ 5904 h 10000"/>
                <a:gd name="connsiteX27" fmla="*/ 6576 w 9918"/>
                <a:gd name="connsiteY27" fmla="*/ 5813 h 10000"/>
                <a:gd name="connsiteX28" fmla="*/ 6508 w 9918"/>
                <a:gd name="connsiteY28" fmla="*/ 5706 h 10000"/>
                <a:gd name="connsiteX29" fmla="*/ 6473 w 9918"/>
                <a:gd name="connsiteY29" fmla="*/ 5583 h 10000"/>
                <a:gd name="connsiteX30" fmla="*/ 6339 w 9918"/>
                <a:gd name="connsiteY30" fmla="*/ 5629 h 10000"/>
                <a:gd name="connsiteX31" fmla="*/ 6124 w 9918"/>
                <a:gd name="connsiteY31" fmla="*/ 5720 h 10000"/>
                <a:gd name="connsiteX32" fmla="*/ 5850 w 9918"/>
                <a:gd name="connsiteY32" fmla="*/ 5813 h 10000"/>
                <a:gd name="connsiteX33" fmla="*/ 5527 w 9918"/>
                <a:gd name="connsiteY33" fmla="*/ 5948 h 10000"/>
                <a:gd name="connsiteX34" fmla="*/ 5152 w 9918"/>
                <a:gd name="connsiteY34" fmla="*/ 6087 h 10000"/>
                <a:gd name="connsiteX35" fmla="*/ 4752 w 9918"/>
                <a:gd name="connsiteY35" fmla="*/ 6224 h 10000"/>
                <a:gd name="connsiteX36" fmla="*/ 4342 w 9918"/>
                <a:gd name="connsiteY36" fmla="*/ 6390 h 10000"/>
                <a:gd name="connsiteX37" fmla="*/ 3922 w 9918"/>
                <a:gd name="connsiteY37" fmla="*/ 6544 h 10000"/>
                <a:gd name="connsiteX38" fmla="*/ 3508 w 9918"/>
                <a:gd name="connsiteY38" fmla="*/ 6699 h 10000"/>
                <a:gd name="connsiteX39" fmla="*/ 3123 w 9918"/>
                <a:gd name="connsiteY39" fmla="*/ 6867 h 10000"/>
                <a:gd name="connsiteX40" fmla="*/ 2756 w 9918"/>
                <a:gd name="connsiteY40" fmla="*/ 7003 h 10000"/>
                <a:gd name="connsiteX41" fmla="*/ 2424 w 9918"/>
                <a:gd name="connsiteY41" fmla="*/ 7128 h 10000"/>
                <a:gd name="connsiteX42" fmla="*/ 2153 w 9918"/>
                <a:gd name="connsiteY42" fmla="*/ 7233 h 10000"/>
                <a:gd name="connsiteX43" fmla="*/ 1943 w 9918"/>
                <a:gd name="connsiteY43" fmla="*/ 7295 h 10000"/>
                <a:gd name="connsiteX44" fmla="*/ 1804 w 9918"/>
                <a:gd name="connsiteY44" fmla="*/ 7357 h 10000"/>
                <a:gd name="connsiteX45" fmla="*/ 1761 w 9918"/>
                <a:gd name="connsiteY45" fmla="*/ 7371 h 10000"/>
                <a:gd name="connsiteX46" fmla="*/ 1652 w 9918"/>
                <a:gd name="connsiteY46" fmla="*/ 7295 h 10000"/>
                <a:gd name="connsiteX47" fmla="*/ 1546 w 9918"/>
                <a:gd name="connsiteY47" fmla="*/ 7220 h 10000"/>
                <a:gd name="connsiteX48" fmla="*/ 1452 w 9918"/>
                <a:gd name="connsiteY48" fmla="*/ 7143 h 10000"/>
                <a:gd name="connsiteX49" fmla="*/ 1342 w 9918"/>
                <a:gd name="connsiteY49" fmla="*/ 7052 h 10000"/>
                <a:gd name="connsiteX50" fmla="*/ 1235 w 9918"/>
                <a:gd name="connsiteY50" fmla="*/ 6970 h 10000"/>
                <a:gd name="connsiteX51" fmla="*/ 1126 w 9918"/>
                <a:gd name="connsiteY51" fmla="*/ 6881 h 10000"/>
                <a:gd name="connsiteX52" fmla="*/ 1028 w 9918"/>
                <a:gd name="connsiteY52" fmla="*/ 6805 h 10000"/>
                <a:gd name="connsiteX53" fmla="*/ 925 w 9918"/>
                <a:gd name="connsiteY53" fmla="*/ 6716 h 10000"/>
                <a:gd name="connsiteX54" fmla="*/ 818 w 9918"/>
                <a:gd name="connsiteY54" fmla="*/ 6639 h 10000"/>
                <a:gd name="connsiteX55" fmla="*/ 708 w 9918"/>
                <a:gd name="connsiteY55" fmla="*/ 6563 h 10000"/>
                <a:gd name="connsiteX56" fmla="*/ 610 w 9918"/>
                <a:gd name="connsiteY56" fmla="*/ 6469 h 10000"/>
                <a:gd name="connsiteX57" fmla="*/ 499 w 9918"/>
                <a:gd name="connsiteY57" fmla="*/ 6407 h 10000"/>
                <a:gd name="connsiteX58" fmla="*/ 393 w 9918"/>
                <a:gd name="connsiteY58" fmla="*/ 6331 h 10000"/>
                <a:gd name="connsiteX59" fmla="*/ 287 w 9918"/>
                <a:gd name="connsiteY59" fmla="*/ 6254 h 10000"/>
                <a:gd name="connsiteX60" fmla="*/ 177 w 9918"/>
                <a:gd name="connsiteY60" fmla="*/ 6194 h 10000"/>
                <a:gd name="connsiteX61" fmla="*/ 71 w 9918"/>
                <a:gd name="connsiteY61" fmla="*/ 6119 h 10000"/>
                <a:gd name="connsiteX62" fmla="*/ 0 w 9918"/>
                <a:gd name="connsiteY62" fmla="*/ 6297 h 10000"/>
                <a:gd name="connsiteX63" fmla="*/ 16 w 9918"/>
                <a:gd name="connsiteY63" fmla="*/ 6331 h 10000"/>
                <a:gd name="connsiteX64" fmla="*/ 62 w 9918"/>
                <a:gd name="connsiteY64" fmla="*/ 6390 h 10000"/>
                <a:gd name="connsiteX65" fmla="*/ 138 w 9918"/>
                <a:gd name="connsiteY65" fmla="*/ 6455 h 10000"/>
                <a:gd name="connsiteX66" fmla="*/ 231 w 9918"/>
                <a:gd name="connsiteY66" fmla="*/ 6544 h 10000"/>
                <a:gd name="connsiteX67" fmla="*/ 347 w 9918"/>
                <a:gd name="connsiteY67" fmla="*/ 6639 h 10000"/>
                <a:gd name="connsiteX68" fmla="*/ 475 w 9918"/>
                <a:gd name="connsiteY68" fmla="*/ 6744 h 10000"/>
                <a:gd name="connsiteX69" fmla="*/ 595 w 9918"/>
                <a:gd name="connsiteY69" fmla="*/ 6867 h 10000"/>
                <a:gd name="connsiteX70" fmla="*/ 728 w 9918"/>
                <a:gd name="connsiteY70" fmla="*/ 6970 h 10000"/>
                <a:gd name="connsiteX71" fmla="*/ 863 w 9918"/>
                <a:gd name="connsiteY71" fmla="*/ 7097 h 10000"/>
                <a:gd name="connsiteX72" fmla="*/ 985 w 9918"/>
                <a:gd name="connsiteY72" fmla="*/ 7202 h 10000"/>
                <a:gd name="connsiteX73" fmla="*/ 1114 w 9918"/>
                <a:gd name="connsiteY73" fmla="*/ 7295 h 10000"/>
                <a:gd name="connsiteX74" fmla="*/ 1221 w 9918"/>
                <a:gd name="connsiteY74" fmla="*/ 7387 h 10000"/>
                <a:gd name="connsiteX75" fmla="*/ 1307 w 9918"/>
                <a:gd name="connsiteY75" fmla="*/ 7480 h 10000"/>
                <a:gd name="connsiteX76" fmla="*/ 1378 w 9918"/>
                <a:gd name="connsiteY76" fmla="*/ 7524 h 10000"/>
                <a:gd name="connsiteX77" fmla="*/ 1431 w 9918"/>
                <a:gd name="connsiteY77" fmla="*/ 7572 h 10000"/>
                <a:gd name="connsiteX78" fmla="*/ 1445 w 9918"/>
                <a:gd name="connsiteY78" fmla="*/ 7588 h 10000"/>
                <a:gd name="connsiteX79" fmla="*/ 1436 w 9918"/>
                <a:gd name="connsiteY79" fmla="*/ 7588 h 10000"/>
                <a:gd name="connsiteX80" fmla="*/ 1408 w 9918"/>
                <a:gd name="connsiteY80" fmla="*/ 7602 h 10000"/>
                <a:gd name="connsiteX81" fmla="*/ 1378 w 9918"/>
                <a:gd name="connsiteY81" fmla="*/ 7633 h 10000"/>
                <a:gd name="connsiteX82" fmla="*/ 1342 w 9918"/>
                <a:gd name="connsiteY82" fmla="*/ 7677 h 10000"/>
                <a:gd name="connsiteX83" fmla="*/ 1295 w 9918"/>
                <a:gd name="connsiteY83" fmla="*/ 7708 h 10000"/>
                <a:gd name="connsiteX84" fmla="*/ 1253 w 9918"/>
                <a:gd name="connsiteY84" fmla="*/ 7753 h 10000"/>
                <a:gd name="connsiteX85" fmla="*/ 1221 w 9918"/>
                <a:gd name="connsiteY85" fmla="*/ 7799 h 10000"/>
                <a:gd name="connsiteX86" fmla="*/ 1188 w 9918"/>
                <a:gd name="connsiteY86" fmla="*/ 7845 h 10000"/>
                <a:gd name="connsiteX87" fmla="*/ 3259 w 9918"/>
                <a:gd name="connsiteY87" fmla="*/ 9940 h 10000"/>
                <a:gd name="connsiteX88" fmla="*/ 3304 w 9918"/>
                <a:gd name="connsiteY88" fmla="*/ 9986 h 10000"/>
                <a:gd name="connsiteX89" fmla="*/ 3334 w 9918"/>
                <a:gd name="connsiteY89" fmla="*/ 10000 h 10000"/>
                <a:gd name="connsiteX90" fmla="*/ 3371 w 9918"/>
                <a:gd name="connsiteY90" fmla="*/ 10000 h 10000"/>
                <a:gd name="connsiteX91" fmla="*/ 3413 w 9918"/>
                <a:gd name="connsiteY91" fmla="*/ 9923 h 10000"/>
                <a:gd name="connsiteX92" fmla="*/ 1633 w 9918"/>
                <a:gd name="connsiteY92" fmla="*/ 7967 h 10000"/>
                <a:gd name="connsiteX93" fmla="*/ 1755 w 9918"/>
                <a:gd name="connsiteY93" fmla="*/ 7907 h 10000"/>
                <a:gd name="connsiteX94" fmla="*/ 1960 w 9918"/>
                <a:gd name="connsiteY94" fmla="*/ 7813 h 10000"/>
                <a:gd name="connsiteX95" fmla="*/ 2231 w 9918"/>
                <a:gd name="connsiteY95" fmla="*/ 7677 h 10000"/>
                <a:gd name="connsiteX96" fmla="*/ 2558 w 9918"/>
                <a:gd name="connsiteY96" fmla="*/ 7524 h 10000"/>
                <a:gd name="connsiteX97" fmla="*/ 2928 w 9918"/>
                <a:gd name="connsiteY97" fmla="*/ 7371 h 10000"/>
                <a:gd name="connsiteX98" fmla="*/ 3334 w 9918"/>
                <a:gd name="connsiteY98" fmla="*/ 7202 h 10000"/>
                <a:gd name="connsiteX99" fmla="*/ 3765 w 9918"/>
                <a:gd name="connsiteY99" fmla="*/ 7003 h 10000"/>
                <a:gd name="connsiteX100" fmla="*/ 4189 w 9918"/>
                <a:gd name="connsiteY100" fmla="*/ 6820 h 10000"/>
                <a:gd name="connsiteX101" fmla="*/ 4621 w 9918"/>
                <a:gd name="connsiteY101" fmla="*/ 6652 h 10000"/>
                <a:gd name="connsiteX102" fmla="*/ 5027 w 9918"/>
                <a:gd name="connsiteY102" fmla="*/ 6469 h 10000"/>
                <a:gd name="connsiteX103" fmla="*/ 5407 w 9918"/>
                <a:gd name="connsiteY103" fmla="*/ 6317 h 10000"/>
                <a:gd name="connsiteX104" fmla="*/ 5744 w 9918"/>
                <a:gd name="connsiteY104" fmla="*/ 6163 h 10000"/>
                <a:gd name="connsiteX105" fmla="*/ 6037 w 9918"/>
                <a:gd name="connsiteY105" fmla="*/ 6056 h 10000"/>
                <a:gd name="connsiteX106" fmla="*/ 6250 w 9918"/>
                <a:gd name="connsiteY106" fmla="*/ 5948 h 10000"/>
                <a:gd name="connsiteX107" fmla="*/ 6395 w 9918"/>
                <a:gd name="connsiteY107" fmla="*/ 5888 h 10000"/>
                <a:gd name="connsiteX108" fmla="*/ 6440 w 9918"/>
                <a:gd name="connsiteY108" fmla="*/ 5875 h 10000"/>
                <a:gd name="connsiteX109" fmla="*/ 6522 w 9918"/>
                <a:gd name="connsiteY109" fmla="*/ 5980 h 10000"/>
                <a:gd name="connsiteX110" fmla="*/ 6606 w 9918"/>
                <a:gd name="connsiteY110" fmla="*/ 6087 h 10000"/>
                <a:gd name="connsiteX111" fmla="*/ 6698 w 9918"/>
                <a:gd name="connsiteY111" fmla="*/ 6194 h 10000"/>
                <a:gd name="connsiteX112" fmla="*/ 6795 w 9918"/>
                <a:gd name="connsiteY112" fmla="*/ 6317 h 10000"/>
                <a:gd name="connsiteX113" fmla="*/ 6874 w 9918"/>
                <a:gd name="connsiteY113" fmla="*/ 6439 h 10000"/>
                <a:gd name="connsiteX114" fmla="*/ 6958 w 9918"/>
                <a:gd name="connsiteY114" fmla="*/ 6563 h 10000"/>
                <a:gd name="connsiteX115" fmla="*/ 7038 w 9918"/>
                <a:gd name="connsiteY115" fmla="*/ 6683 h 10000"/>
                <a:gd name="connsiteX116" fmla="*/ 7121 w 9918"/>
                <a:gd name="connsiteY116" fmla="*/ 6820 h 10000"/>
                <a:gd name="connsiteX117" fmla="*/ 7116 w 9918"/>
                <a:gd name="connsiteY117" fmla="*/ 7278 h 10000"/>
                <a:gd name="connsiteX118" fmla="*/ 7080 w 9918"/>
                <a:gd name="connsiteY118" fmla="*/ 7708 h 10000"/>
                <a:gd name="connsiteX119" fmla="*/ 7038 w 9918"/>
                <a:gd name="connsiteY119" fmla="*/ 8152 h 10000"/>
                <a:gd name="connsiteX120" fmla="*/ 7002 w 9918"/>
                <a:gd name="connsiteY120" fmla="*/ 8550 h 10000"/>
                <a:gd name="connsiteX121" fmla="*/ 6945 w 9918"/>
                <a:gd name="connsiteY121" fmla="*/ 8410 h 10000"/>
                <a:gd name="connsiteX122" fmla="*/ 6885 w 9918"/>
                <a:gd name="connsiteY122" fmla="*/ 8273 h 10000"/>
                <a:gd name="connsiteX123" fmla="*/ 6832 w 9918"/>
                <a:gd name="connsiteY123" fmla="*/ 8135 h 10000"/>
                <a:gd name="connsiteX124" fmla="*/ 6784 w 9918"/>
                <a:gd name="connsiteY124" fmla="*/ 8010 h 10000"/>
                <a:gd name="connsiteX125" fmla="*/ 6726 w 9918"/>
                <a:gd name="connsiteY125" fmla="*/ 7874 h 10000"/>
                <a:gd name="connsiteX126" fmla="*/ 6673 w 9918"/>
                <a:gd name="connsiteY126" fmla="*/ 7753 h 10000"/>
                <a:gd name="connsiteX127" fmla="*/ 6615 w 9918"/>
                <a:gd name="connsiteY127" fmla="*/ 7633 h 10000"/>
                <a:gd name="connsiteX128" fmla="*/ 6547 w 9918"/>
                <a:gd name="connsiteY128" fmla="*/ 7524 h 10000"/>
                <a:gd name="connsiteX129" fmla="*/ 6601 w 9918"/>
                <a:gd name="connsiteY129" fmla="*/ 7524 h 10000"/>
                <a:gd name="connsiteX130" fmla="*/ 6655 w 9918"/>
                <a:gd name="connsiteY130" fmla="*/ 7572 h 10000"/>
                <a:gd name="connsiteX131" fmla="*/ 6706 w 9918"/>
                <a:gd name="connsiteY131" fmla="*/ 7647 h 10000"/>
                <a:gd name="connsiteX132" fmla="*/ 6753 w 9918"/>
                <a:gd name="connsiteY132" fmla="*/ 7740 h 10000"/>
                <a:gd name="connsiteX133" fmla="*/ 6809 w 9918"/>
                <a:gd name="connsiteY133" fmla="*/ 7831 h 10000"/>
                <a:gd name="connsiteX134" fmla="*/ 6860 w 9918"/>
                <a:gd name="connsiteY134" fmla="*/ 7860 h 10000"/>
                <a:gd name="connsiteX135" fmla="*/ 6912 w 9918"/>
                <a:gd name="connsiteY135" fmla="*/ 7860 h 10000"/>
                <a:gd name="connsiteX136" fmla="*/ 6972 w 9918"/>
                <a:gd name="connsiteY136" fmla="*/ 7799 h 10000"/>
                <a:gd name="connsiteX137" fmla="*/ 6921 w 9918"/>
                <a:gd name="connsiteY137" fmla="*/ 7588 h 10000"/>
                <a:gd name="connsiteX138" fmla="*/ 6854 w 9918"/>
                <a:gd name="connsiteY138" fmla="*/ 7387 h 10000"/>
                <a:gd name="connsiteX139" fmla="*/ 6784 w 9918"/>
                <a:gd name="connsiteY139" fmla="*/ 7220 h 10000"/>
                <a:gd name="connsiteX140" fmla="*/ 6698 w 9918"/>
                <a:gd name="connsiteY140" fmla="*/ 7036 h 10000"/>
                <a:gd name="connsiteX141" fmla="*/ 6615 w 9918"/>
                <a:gd name="connsiteY141" fmla="*/ 6881 h 10000"/>
                <a:gd name="connsiteX142" fmla="*/ 6522 w 9918"/>
                <a:gd name="connsiteY142" fmla="*/ 6744 h 10000"/>
                <a:gd name="connsiteX143" fmla="*/ 6429 w 9918"/>
                <a:gd name="connsiteY143" fmla="*/ 6623 h 10000"/>
                <a:gd name="connsiteX144" fmla="*/ 6339 w 9918"/>
                <a:gd name="connsiteY144" fmla="*/ 6514 h 10000"/>
                <a:gd name="connsiteX145" fmla="*/ 6401 w 9918"/>
                <a:gd name="connsiteY145" fmla="*/ 6528 h 10000"/>
                <a:gd name="connsiteX146" fmla="*/ 6461 w 9918"/>
                <a:gd name="connsiteY146" fmla="*/ 6544 h 10000"/>
                <a:gd name="connsiteX147" fmla="*/ 6522 w 9918"/>
                <a:gd name="connsiteY147" fmla="*/ 6576 h 10000"/>
                <a:gd name="connsiteX148" fmla="*/ 6581 w 9918"/>
                <a:gd name="connsiteY148" fmla="*/ 6623 h 10000"/>
                <a:gd name="connsiteX149" fmla="*/ 6647 w 9918"/>
                <a:gd name="connsiteY149" fmla="*/ 6652 h 10000"/>
                <a:gd name="connsiteX150" fmla="*/ 6706 w 9918"/>
                <a:gd name="connsiteY150" fmla="*/ 6699 h 10000"/>
                <a:gd name="connsiteX151" fmla="*/ 6760 w 9918"/>
                <a:gd name="connsiteY151" fmla="*/ 6759 h 10000"/>
                <a:gd name="connsiteX152" fmla="*/ 6816 w 9918"/>
                <a:gd name="connsiteY152" fmla="*/ 6820 h 10000"/>
                <a:gd name="connsiteX153" fmla="*/ 6846 w 9918"/>
                <a:gd name="connsiteY153" fmla="*/ 6836 h 10000"/>
                <a:gd name="connsiteX154" fmla="*/ 6874 w 9918"/>
                <a:gd name="connsiteY154" fmla="*/ 6895 h 10000"/>
                <a:gd name="connsiteX155" fmla="*/ 6906 w 9918"/>
                <a:gd name="connsiteY155" fmla="*/ 6970 h 10000"/>
                <a:gd name="connsiteX156" fmla="*/ 6927 w 9918"/>
                <a:gd name="connsiteY156" fmla="*/ 7021 h 10000"/>
                <a:gd name="connsiteX157" fmla="*/ 6958 w 9918"/>
                <a:gd name="connsiteY157" fmla="*/ 7097 h 10000"/>
                <a:gd name="connsiteX158" fmla="*/ 6987 w 9918"/>
                <a:gd name="connsiteY158" fmla="*/ 7112 h 10000"/>
                <a:gd name="connsiteX159" fmla="*/ 7018 w 9918"/>
                <a:gd name="connsiteY159" fmla="*/ 7097 h 10000"/>
                <a:gd name="connsiteX160" fmla="*/ 7060 w 9918"/>
                <a:gd name="connsiteY160" fmla="*/ 7021 h 10000"/>
                <a:gd name="connsiteX161" fmla="*/ 7007 w 9918"/>
                <a:gd name="connsiteY161" fmla="*/ 6867 h 10000"/>
                <a:gd name="connsiteX162" fmla="*/ 6945 w 9918"/>
                <a:gd name="connsiteY162" fmla="*/ 6744 h 10000"/>
                <a:gd name="connsiteX163" fmla="*/ 6874 w 9918"/>
                <a:gd name="connsiteY163" fmla="*/ 6639 h 10000"/>
                <a:gd name="connsiteX164" fmla="*/ 6809 w 9918"/>
                <a:gd name="connsiteY164" fmla="*/ 6544 h 10000"/>
                <a:gd name="connsiteX165" fmla="*/ 6726 w 9918"/>
                <a:gd name="connsiteY165" fmla="*/ 6469 h 10000"/>
                <a:gd name="connsiteX166" fmla="*/ 6655 w 9918"/>
                <a:gd name="connsiteY166" fmla="*/ 6424 h 10000"/>
                <a:gd name="connsiteX167" fmla="*/ 6570 w 9918"/>
                <a:gd name="connsiteY167" fmla="*/ 6347 h 10000"/>
                <a:gd name="connsiteX168" fmla="*/ 6495 w 9918"/>
                <a:gd name="connsiteY168" fmla="*/ 6297 h 10000"/>
                <a:gd name="connsiteX169" fmla="*/ 6447 w 9918"/>
                <a:gd name="connsiteY169" fmla="*/ 6254 h 10000"/>
                <a:gd name="connsiteX170" fmla="*/ 6395 w 9918"/>
                <a:gd name="connsiteY170" fmla="*/ 6238 h 10000"/>
                <a:gd name="connsiteX171" fmla="*/ 6347 w 9918"/>
                <a:gd name="connsiteY171" fmla="*/ 6238 h 10000"/>
                <a:gd name="connsiteX172" fmla="*/ 6308 w 9918"/>
                <a:gd name="connsiteY172" fmla="*/ 6317 h 10000"/>
                <a:gd name="connsiteX173" fmla="*/ 6308 w 9918"/>
                <a:gd name="connsiteY173" fmla="*/ 6361 h 10000"/>
                <a:gd name="connsiteX174" fmla="*/ 6315 w 9918"/>
                <a:gd name="connsiteY174" fmla="*/ 6424 h 10000"/>
                <a:gd name="connsiteX175" fmla="*/ 6321 w 9918"/>
                <a:gd name="connsiteY175" fmla="*/ 6455 h 10000"/>
                <a:gd name="connsiteX176" fmla="*/ 6339 w 9918"/>
                <a:gd name="connsiteY176" fmla="*/ 6483 h 10000"/>
                <a:gd name="connsiteX177" fmla="*/ 6288 w 9918"/>
                <a:gd name="connsiteY177" fmla="*/ 6528 h 10000"/>
                <a:gd name="connsiteX178" fmla="*/ 6221 w 9918"/>
                <a:gd name="connsiteY178" fmla="*/ 6544 h 10000"/>
                <a:gd name="connsiteX179" fmla="*/ 6177 w 9918"/>
                <a:gd name="connsiteY179" fmla="*/ 6576 h 10000"/>
                <a:gd name="connsiteX180" fmla="*/ 6172 w 9918"/>
                <a:gd name="connsiteY180" fmla="*/ 6716 h 10000"/>
                <a:gd name="connsiteX181" fmla="*/ 6234 w 9918"/>
                <a:gd name="connsiteY181" fmla="*/ 6774 h 10000"/>
                <a:gd name="connsiteX182" fmla="*/ 6294 w 9918"/>
                <a:gd name="connsiteY182" fmla="*/ 6820 h 10000"/>
                <a:gd name="connsiteX183" fmla="*/ 6353 w 9918"/>
                <a:gd name="connsiteY183" fmla="*/ 6881 h 10000"/>
                <a:gd name="connsiteX184" fmla="*/ 6419 w 9918"/>
                <a:gd name="connsiteY184" fmla="*/ 6911 h 10000"/>
                <a:gd name="connsiteX185" fmla="*/ 6473 w 9918"/>
                <a:gd name="connsiteY185" fmla="*/ 6970 h 10000"/>
                <a:gd name="connsiteX186" fmla="*/ 6541 w 9918"/>
                <a:gd name="connsiteY186" fmla="*/ 7036 h 10000"/>
                <a:gd name="connsiteX187" fmla="*/ 6594 w 9918"/>
                <a:gd name="connsiteY187" fmla="*/ 7128 h 10000"/>
                <a:gd name="connsiteX188" fmla="*/ 6647 w 9918"/>
                <a:gd name="connsiteY188" fmla="*/ 7220 h 10000"/>
                <a:gd name="connsiteX189" fmla="*/ 6601 w 9918"/>
                <a:gd name="connsiteY189" fmla="*/ 7233 h 10000"/>
                <a:gd name="connsiteX190" fmla="*/ 6547 w 9918"/>
                <a:gd name="connsiteY190" fmla="*/ 7233 h 10000"/>
                <a:gd name="connsiteX191" fmla="*/ 6501 w 9918"/>
                <a:gd name="connsiteY191" fmla="*/ 7220 h 10000"/>
                <a:gd name="connsiteX192" fmla="*/ 6447 w 9918"/>
                <a:gd name="connsiteY192" fmla="*/ 7173 h 10000"/>
                <a:gd name="connsiteX193" fmla="*/ 6395 w 9918"/>
                <a:gd name="connsiteY193" fmla="*/ 7143 h 10000"/>
                <a:gd name="connsiteX194" fmla="*/ 6339 w 9918"/>
                <a:gd name="connsiteY194" fmla="*/ 7128 h 10000"/>
                <a:gd name="connsiteX195" fmla="*/ 6294 w 9918"/>
                <a:gd name="connsiteY195" fmla="*/ 7158 h 10000"/>
                <a:gd name="connsiteX196" fmla="*/ 6242 w 9918"/>
                <a:gd name="connsiteY196" fmla="*/ 7220 h 10000"/>
                <a:gd name="connsiteX197" fmla="*/ 6262 w 9918"/>
                <a:gd name="connsiteY197" fmla="*/ 7402 h 10000"/>
                <a:gd name="connsiteX198" fmla="*/ 6308 w 9918"/>
                <a:gd name="connsiteY198" fmla="*/ 7572 h 10000"/>
                <a:gd name="connsiteX199" fmla="*/ 6360 w 9918"/>
                <a:gd name="connsiteY199" fmla="*/ 7692 h 10000"/>
                <a:gd name="connsiteX200" fmla="*/ 6429 w 9918"/>
                <a:gd name="connsiteY200" fmla="*/ 7813 h 10000"/>
                <a:gd name="connsiteX201" fmla="*/ 6495 w 9918"/>
                <a:gd name="connsiteY201" fmla="*/ 7937 h 10000"/>
                <a:gd name="connsiteX202" fmla="*/ 6564 w 9918"/>
                <a:gd name="connsiteY202" fmla="*/ 8074 h 10000"/>
                <a:gd name="connsiteX203" fmla="*/ 6615 w 9918"/>
                <a:gd name="connsiteY203" fmla="*/ 8257 h 10000"/>
                <a:gd name="connsiteX204" fmla="*/ 6660 w 9918"/>
                <a:gd name="connsiteY204" fmla="*/ 8440 h 10000"/>
                <a:gd name="connsiteX205" fmla="*/ 6541 w 9918"/>
                <a:gd name="connsiteY205" fmla="*/ 8503 h 10000"/>
                <a:gd name="connsiteX206" fmla="*/ 6407 w 9918"/>
                <a:gd name="connsiteY206" fmla="*/ 8566 h 10000"/>
                <a:gd name="connsiteX207" fmla="*/ 6288 w 9918"/>
                <a:gd name="connsiteY207" fmla="*/ 8658 h 10000"/>
                <a:gd name="connsiteX208" fmla="*/ 6166 w 9918"/>
                <a:gd name="connsiteY208" fmla="*/ 8749 h 10000"/>
                <a:gd name="connsiteX209" fmla="*/ 6044 w 9918"/>
                <a:gd name="connsiteY209" fmla="*/ 8841 h 10000"/>
                <a:gd name="connsiteX210" fmla="*/ 5916 w 9918"/>
                <a:gd name="connsiteY210" fmla="*/ 8902 h 10000"/>
                <a:gd name="connsiteX211" fmla="*/ 5789 w 9918"/>
                <a:gd name="connsiteY211" fmla="*/ 8962 h 10000"/>
                <a:gd name="connsiteX212" fmla="*/ 5667 w 9918"/>
                <a:gd name="connsiteY212" fmla="*/ 8978 h 10000"/>
                <a:gd name="connsiteX213" fmla="*/ 5691 w 9918"/>
                <a:gd name="connsiteY213" fmla="*/ 8597 h 10000"/>
                <a:gd name="connsiteX214" fmla="*/ 5703 w 9918"/>
                <a:gd name="connsiteY214" fmla="*/ 8166 h 10000"/>
                <a:gd name="connsiteX215" fmla="*/ 5691 w 9918"/>
                <a:gd name="connsiteY215" fmla="*/ 7753 h 10000"/>
                <a:gd name="connsiteX216" fmla="*/ 5667 w 9918"/>
                <a:gd name="connsiteY216" fmla="*/ 7371 h 10000"/>
                <a:gd name="connsiteX217" fmla="*/ 5629 w 9918"/>
                <a:gd name="connsiteY217" fmla="*/ 7249 h 10000"/>
                <a:gd name="connsiteX218" fmla="*/ 5597 w 9918"/>
                <a:gd name="connsiteY218" fmla="*/ 7112 h 10000"/>
                <a:gd name="connsiteX219" fmla="*/ 5560 w 9918"/>
                <a:gd name="connsiteY219" fmla="*/ 6988 h 10000"/>
                <a:gd name="connsiteX220" fmla="*/ 5499 w 9918"/>
                <a:gd name="connsiteY220" fmla="*/ 6941 h 10000"/>
                <a:gd name="connsiteX221" fmla="*/ 5436 w 9918"/>
                <a:gd name="connsiteY221" fmla="*/ 7202 h 10000"/>
                <a:gd name="connsiteX222" fmla="*/ 5400 w 9918"/>
                <a:gd name="connsiteY222" fmla="*/ 7465 h 10000"/>
                <a:gd name="connsiteX223" fmla="*/ 5357 w 9918"/>
                <a:gd name="connsiteY223" fmla="*/ 7723 h 10000"/>
                <a:gd name="connsiteX224" fmla="*/ 5288 w 9918"/>
                <a:gd name="connsiteY224" fmla="*/ 7967 h 10000"/>
                <a:gd name="connsiteX225" fmla="*/ 5027 w 9918"/>
                <a:gd name="connsiteY225" fmla="*/ 6941 h 10000"/>
                <a:gd name="connsiteX226" fmla="*/ 4948 w 9918"/>
                <a:gd name="connsiteY226" fmla="*/ 6941 h 10000"/>
                <a:gd name="connsiteX227" fmla="*/ 4948 w 9918"/>
                <a:gd name="connsiteY227" fmla="*/ 7112 h 10000"/>
                <a:gd name="connsiteX228" fmla="*/ 5003 w 9918"/>
                <a:gd name="connsiteY228" fmla="*/ 7295 h 10000"/>
                <a:gd name="connsiteX229" fmla="*/ 5049 w 9918"/>
                <a:gd name="connsiteY229" fmla="*/ 7494 h 10000"/>
                <a:gd name="connsiteX230" fmla="*/ 5085 w 9918"/>
                <a:gd name="connsiteY230" fmla="*/ 7692 h 10000"/>
                <a:gd name="connsiteX231" fmla="*/ 5125 w 9918"/>
                <a:gd name="connsiteY231" fmla="*/ 7907 h 10000"/>
                <a:gd name="connsiteX232" fmla="*/ 5158 w 9918"/>
                <a:gd name="connsiteY232" fmla="*/ 8090 h 10000"/>
                <a:gd name="connsiteX233" fmla="*/ 5193 w 9918"/>
                <a:gd name="connsiteY233" fmla="*/ 8302 h 10000"/>
                <a:gd name="connsiteX234" fmla="*/ 5215 w 9918"/>
                <a:gd name="connsiteY234" fmla="*/ 8535 h 10000"/>
                <a:gd name="connsiteX235" fmla="*/ 5239 w 9918"/>
                <a:gd name="connsiteY235" fmla="*/ 8749 h 10000"/>
                <a:gd name="connsiteX236" fmla="*/ 5297 w 9918"/>
                <a:gd name="connsiteY236" fmla="*/ 8717 h 10000"/>
                <a:gd name="connsiteX237" fmla="*/ 5352 w 9918"/>
                <a:gd name="connsiteY237" fmla="*/ 8629 h 10000"/>
                <a:gd name="connsiteX238" fmla="*/ 5393 w 9918"/>
                <a:gd name="connsiteY238" fmla="*/ 8535 h 10000"/>
                <a:gd name="connsiteX239" fmla="*/ 5430 w 9918"/>
                <a:gd name="connsiteY239" fmla="*/ 8426 h 10000"/>
                <a:gd name="connsiteX240" fmla="*/ 5455 w 9918"/>
                <a:gd name="connsiteY240" fmla="*/ 8302 h 10000"/>
                <a:gd name="connsiteX241" fmla="*/ 5488 w 9918"/>
                <a:gd name="connsiteY241" fmla="*/ 8166 h 10000"/>
                <a:gd name="connsiteX242" fmla="*/ 5509 w 9918"/>
                <a:gd name="connsiteY242" fmla="*/ 8044 h 10000"/>
                <a:gd name="connsiteX243" fmla="*/ 5534 w 9918"/>
                <a:gd name="connsiteY243" fmla="*/ 7924 h 10000"/>
                <a:gd name="connsiteX244" fmla="*/ 5560 w 9918"/>
                <a:gd name="connsiteY244" fmla="*/ 8044 h 10000"/>
                <a:gd name="connsiteX245" fmla="*/ 5548 w 9918"/>
                <a:gd name="connsiteY245" fmla="*/ 8317 h 10000"/>
                <a:gd name="connsiteX246" fmla="*/ 5516 w 9918"/>
                <a:gd name="connsiteY246" fmla="*/ 8610 h 10000"/>
                <a:gd name="connsiteX247" fmla="*/ 5488 w 9918"/>
                <a:gd name="connsiteY247" fmla="*/ 8871 h 10000"/>
                <a:gd name="connsiteX248" fmla="*/ 5436 w 9918"/>
                <a:gd name="connsiteY248" fmla="*/ 9147 h 10000"/>
                <a:gd name="connsiteX249" fmla="*/ 5393 w 9918"/>
                <a:gd name="connsiteY249" fmla="*/ 9419 h 10000"/>
                <a:gd name="connsiteX250" fmla="*/ 5346 w 9918"/>
                <a:gd name="connsiteY250" fmla="*/ 9681 h 10000"/>
                <a:gd name="connsiteX251" fmla="*/ 5585 w 9918"/>
                <a:gd name="connsiteY251" fmla="*/ 9851 h 10000"/>
                <a:gd name="connsiteX252" fmla="*/ 5604 w 9918"/>
                <a:gd name="connsiteY252" fmla="*/ 9649 h 10000"/>
                <a:gd name="connsiteX253" fmla="*/ 5629 w 9918"/>
                <a:gd name="connsiteY253" fmla="*/ 9480 h 10000"/>
                <a:gd name="connsiteX254" fmla="*/ 5768 w 9918"/>
                <a:gd name="connsiteY254" fmla="*/ 9435 h 10000"/>
                <a:gd name="connsiteX255" fmla="*/ 5916 w 9918"/>
                <a:gd name="connsiteY255" fmla="*/ 9344 h 10000"/>
                <a:gd name="connsiteX256" fmla="*/ 6061 w 9918"/>
                <a:gd name="connsiteY256" fmla="*/ 9253 h 10000"/>
                <a:gd name="connsiteX257" fmla="*/ 6208 w 9918"/>
                <a:gd name="connsiteY257" fmla="*/ 9177 h 10000"/>
                <a:gd name="connsiteX258" fmla="*/ 6353 w 9918"/>
                <a:gd name="connsiteY258" fmla="*/ 9085 h 10000"/>
                <a:gd name="connsiteX259" fmla="*/ 6495 w 9918"/>
                <a:gd name="connsiteY259" fmla="*/ 8994 h 10000"/>
                <a:gd name="connsiteX260" fmla="*/ 6641 w 9918"/>
                <a:gd name="connsiteY260" fmla="*/ 8902 h 10000"/>
                <a:gd name="connsiteX261" fmla="*/ 6784 w 9918"/>
                <a:gd name="connsiteY261" fmla="*/ 8841 h 10000"/>
                <a:gd name="connsiteX0" fmla="*/ 6840 w 10000"/>
                <a:gd name="connsiteY0" fmla="*/ 8841 h 10000"/>
                <a:gd name="connsiteX1" fmla="*/ 7345 w 10000"/>
                <a:gd name="connsiteY1" fmla="*/ 8228 h 10000"/>
                <a:gd name="connsiteX2" fmla="*/ 7364 w 10000"/>
                <a:gd name="connsiteY2" fmla="*/ 7924 h 10000"/>
                <a:gd name="connsiteX3" fmla="*/ 7386 w 10000"/>
                <a:gd name="connsiteY3" fmla="*/ 7588 h 10000"/>
                <a:gd name="connsiteX4" fmla="*/ 7412 w 10000"/>
                <a:gd name="connsiteY4" fmla="*/ 7262 h 10000"/>
                <a:gd name="connsiteX5" fmla="*/ 7438 w 10000"/>
                <a:gd name="connsiteY5" fmla="*/ 6941 h 10000"/>
                <a:gd name="connsiteX6" fmla="*/ 7470 w 10000"/>
                <a:gd name="connsiteY6" fmla="*/ 6639 h 10000"/>
                <a:gd name="connsiteX7" fmla="*/ 7497 w 10000"/>
                <a:gd name="connsiteY7" fmla="*/ 6331 h 10000"/>
                <a:gd name="connsiteX8" fmla="*/ 7544 w 10000"/>
                <a:gd name="connsiteY8" fmla="*/ 6026 h 10000"/>
                <a:gd name="connsiteX9" fmla="*/ 7593 w 10000"/>
                <a:gd name="connsiteY9" fmla="*/ 5736 h 10000"/>
                <a:gd name="connsiteX10" fmla="*/ 7646 w 10000"/>
                <a:gd name="connsiteY10" fmla="*/ 5383 h 10000"/>
                <a:gd name="connsiteX11" fmla="*/ 7720 w 10000"/>
                <a:gd name="connsiteY11" fmla="*/ 5030 h 10000"/>
                <a:gd name="connsiteX12" fmla="*/ 7794 w 10000"/>
                <a:gd name="connsiteY12" fmla="*/ 4694 h 10000"/>
                <a:gd name="connsiteX13" fmla="*/ 7888 w 10000"/>
                <a:gd name="connsiteY13" fmla="*/ 4361 h 10000"/>
                <a:gd name="connsiteX14" fmla="*/ 10000 w 10000"/>
                <a:gd name="connsiteY14" fmla="*/ 0 h 10000"/>
                <a:gd name="connsiteX15" fmla="*/ 9322 w 10000"/>
                <a:gd name="connsiteY15" fmla="*/ 1331 h 10000"/>
                <a:gd name="connsiteX16" fmla="*/ 9164 w 10000"/>
                <a:gd name="connsiteY16" fmla="*/ 1363 h 10000"/>
                <a:gd name="connsiteX17" fmla="*/ 9019 w 10000"/>
                <a:gd name="connsiteY17" fmla="*/ 1439 h 10000"/>
                <a:gd name="connsiteX18" fmla="*/ 8874 w 10000"/>
                <a:gd name="connsiteY18" fmla="*/ 1532 h 10000"/>
                <a:gd name="connsiteX19" fmla="*/ 8734 w 10000"/>
                <a:gd name="connsiteY19" fmla="*/ 1621 h 10000"/>
                <a:gd name="connsiteX20" fmla="*/ 8594 w 10000"/>
                <a:gd name="connsiteY20" fmla="*/ 1773 h 10000"/>
                <a:gd name="connsiteX21" fmla="*/ 7199 w 10000"/>
                <a:gd name="connsiteY21" fmla="*/ 6317 h 10000"/>
                <a:gd name="connsiteX22" fmla="*/ 7060 w 10000"/>
                <a:gd name="connsiteY22" fmla="*/ 6177 h 10000"/>
                <a:gd name="connsiteX23" fmla="*/ 6942 w 10000"/>
                <a:gd name="connsiteY23" fmla="*/ 6104 h 10000"/>
                <a:gd name="connsiteX24" fmla="*/ 6840 w 10000"/>
                <a:gd name="connsiteY24" fmla="*/ 6011 h 10000"/>
                <a:gd name="connsiteX25" fmla="*/ 6728 w 10000"/>
                <a:gd name="connsiteY25" fmla="*/ 5904 h 10000"/>
                <a:gd name="connsiteX26" fmla="*/ 6630 w 10000"/>
                <a:gd name="connsiteY26" fmla="*/ 5813 h 10000"/>
                <a:gd name="connsiteX27" fmla="*/ 6562 w 10000"/>
                <a:gd name="connsiteY27" fmla="*/ 5706 h 10000"/>
                <a:gd name="connsiteX28" fmla="*/ 6527 w 10000"/>
                <a:gd name="connsiteY28" fmla="*/ 5583 h 10000"/>
                <a:gd name="connsiteX29" fmla="*/ 6391 w 10000"/>
                <a:gd name="connsiteY29" fmla="*/ 5629 h 10000"/>
                <a:gd name="connsiteX30" fmla="*/ 6175 w 10000"/>
                <a:gd name="connsiteY30" fmla="*/ 5720 h 10000"/>
                <a:gd name="connsiteX31" fmla="*/ 5898 w 10000"/>
                <a:gd name="connsiteY31" fmla="*/ 5813 h 10000"/>
                <a:gd name="connsiteX32" fmla="*/ 5573 w 10000"/>
                <a:gd name="connsiteY32" fmla="*/ 5948 h 10000"/>
                <a:gd name="connsiteX33" fmla="*/ 5195 w 10000"/>
                <a:gd name="connsiteY33" fmla="*/ 6087 h 10000"/>
                <a:gd name="connsiteX34" fmla="*/ 4791 w 10000"/>
                <a:gd name="connsiteY34" fmla="*/ 6224 h 10000"/>
                <a:gd name="connsiteX35" fmla="*/ 4378 w 10000"/>
                <a:gd name="connsiteY35" fmla="*/ 6390 h 10000"/>
                <a:gd name="connsiteX36" fmla="*/ 3954 w 10000"/>
                <a:gd name="connsiteY36" fmla="*/ 6544 h 10000"/>
                <a:gd name="connsiteX37" fmla="*/ 3537 w 10000"/>
                <a:gd name="connsiteY37" fmla="*/ 6699 h 10000"/>
                <a:gd name="connsiteX38" fmla="*/ 3149 w 10000"/>
                <a:gd name="connsiteY38" fmla="*/ 6867 h 10000"/>
                <a:gd name="connsiteX39" fmla="*/ 2779 w 10000"/>
                <a:gd name="connsiteY39" fmla="*/ 7003 h 10000"/>
                <a:gd name="connsiteX40" fmla="*/ 2444 w 10000"/>
                <a:gd name="connsiteY40" fmla="*/ 7128 h 10000"/>
                <a:gd name="connsiteX41" fmla="*/ 2171 w 10000"/>
                <a:gd name="connsiteY41" fmla="*/ 7233 h 10000"/>
                <a:gd name="connsiteX42" fmla="*/ 1959 w 10000"/>
                <a:gd name="connsiteY42" fmla="*/ 7295 h 10000"/>
                <a:gd name="connsiteX43" fmla="*/ 1819 w 10000"/>
                <a:gd name="connsiteY43" fmla="*/ 7357 h 10000"/>
                <a:gd name="connsiteX44" fmla="*/ 1776 w 10000"/>
                <a:gd name="connsiteY44" fmla="*/ 7371 h 10000"/>
                <a:gd name="connsiteX45" fmla="*/ 1666 w 10000"/>
                <a:gd name="connsiteY45" fmla="*/ 7295 h 10000"/>
                <a:gd name="connsiteX46" fmla="*/ 1559 w 10000"/>
                <a:gd name="connsiteY46" fmla="*/ 7220 h 10000"/>
                <a:gd name="connsiteX47" fmla="*/ 1464 w 10000"/>
                <a:gd name="connsiteY47" fmla="*/ 7143 h 10000"/>
                <a:gd name="connsiteX48" fmla="*/ 1353 w 10000"/>
                <a:gd name="connsiteY48" fmla="*/ 7052 h 10000"/>
                <a:gd name="connsiteX49" fmla="*/ 1245 w 10000"/>
                <a:gd name="connsiteY49" fmla="*/ 6970 h 10000"/>
                <a:gd name="connsiteX50" fmla="*/ 1135 w 10000"/>
                <a:gd name="connsiteY50" fmla="*/ 6881 h 10000"/>
                <a:gd name="connsiteX51" fmla="*/ 1036 w 10000"/>
                <a:gd name="connsiteY51" fmla="*/ 6805 h 10000"/>
                <a:gd name="connsiteX52" fmla="*/ 933 w 10000"/>
                <a:gd name="connsiteY52" fmla="*/ 6716 h 10000"/>
                <a:gd name="connsiteX53" fmla="*/ 825 w 10000"/>
                <a:gd name="connsiteY53" fmla="*/ 6639 h 10000"/>
                <a:gd name="connsiteX54" fmla="*/ 714 w 10000"/>
                <a:gd name="connsiteY54" fmla="*/ 6563 h 10000"/>
                <a:gd name="connsiteX55" fmla="*/ 615 w 10000"/>
                <a:gd name="connsiteY55" fmla="*/ 6469 h 10000"/>
                <a:gd name="connsiteX56" fmla="*/ 503 w 10000"/>
                <a:gd name="connsiteY56" fmla="*/ 6407 h 10000"/>
                <a:gd name="connsiteX57" fmla="*/ 396 w 10000"/>
                <a:gd name="connsiteY57" fmla="*/ 6331 h 10000"/>
                <a:gd name="connsiteX58" fmla="*/ 289 w 10000"/>
                <a:gd name="connsiteY58" fmla="*/ 6254 h 10000"/>
                <a:gd name="connsiteX59" fmla="*/ 178 w 10000"/>
                <a:gd name="connsiteY59" fmla="*/ 6194 h 10000"/>
                <a:gd name="connsiteX60" fmla="*/ 72 w 10000"/>
                <a:gd name="connsiteY60" fmla="*/ 6119 h 10000"/>
                <a:gd name="connsiteX61" fmla="*/ 0 w 10000"/>
                <a:gd name="connsiteY61" fmla="*/ 6297 h 10000"/>
                <a:gd name="connsiteX62" fmla="*/ 16 w 10000"/>
                <a:gd name="connsiteY62" fmla="*/ 6331 h 10000"/>
                <a:gd name="connsiteX63" fmla="*/ 63 w 10000"/>
                <a:gd name="connsiteY63" fmla="*/ 6390 h 10000"/>
                <a:gd name="connsiteX64" fmla="*/ 139 w 10000"/>
                <a:gd name="connsiteY64" fmla="*/ 6455 h 10000"/>
                <a:gd name="connsiteX65" fmla="*/ 233 w 10000"/>
                <a:gd name="connsiteY65" fmla="*/ 6544 h 10000"/>
                <a:gd name="connsiteX66" fmla="*/ 350 w 10000"/>
                <a:gd name="connsiteY66" fmla="*/ 6639 h 10000"/>
                <a:gd name="connsiteX67" fmla="*/ 479 w 10000"/>
                <a:gd name="connsiteY67" fmla="*/ 6744 h 10000"/>
                <a:gd name="connsiteX68" fmla="*/ 600 w 10000"/>
                <a:gd name="connsiteY68" fmla="*/ 6867 h 10000"/>
                <a:gd name="connsiteX69" fmla="*/ 734 w 10000"/>
                <a:gd name="connsiteY69" fmla="*/ 6970 h 10000"/>
                <a:gd name="connsiteX70" fmla="*/ 870 w 10000"/>
                <a:gd name="connsiteY70" fmla="*/ 7097 h 10000"/>
                <a:gd name="connsiteX71" fmla="*/ 993 w 10000"/>
                <a:gd name="connsiteY71" fmla="*/ 7202 h 10000"/>
                <a:gd name="connsiteX72" fmla="*/ 1123 w 10000"/>
                <a:gd name="connsiteY72" fmla="*/ 7295 h 10000"/>
                <a:gd name="connsiteX73" fmla="*/ 1231 w 10000"/>
                <a:gd name="connsiteY73" fmla="*/ 7387 h 10000"/>
                <a:gd name="connsiteX74" fmla="*/ 1318 w 10000"/>
                <a:gd name="connsiteY74" fmla="*/ 7480 h 10000"/>
                <a:gd name="connsiteX75" fmla="*/ 1389 w 10000"/>
                <a:gd name="connsiteY75" fmla="*/ 7524 h 10000"/>
                <a:gd name="connsiteX76" fmla="*/ 1443 w 10000"/>
                <a:gd name="connsiteY76" fmla="*/ 7572 h 10000"/>
                <a:gd name="connsiteX77" fmla="*/ 1457 w 10000"/>
                <a:gd name="connsiteY77" fmla="*/ 7588 h 10000"/>
                <a:gd name="connsiteX78" fmla="*/ 1448 w 10000"/>
                <a:gd name="connsiteY78" fmla="*/ 7588 h 10000"/>
                <a:gd name="connsiteX79" fmla="*/ 1420 w 10000"/>
                <a:gd name="connsiteY79" fmla="*/ 7602 h 10000"/>
                <a:gd name="connsiteX80" fmla="*/ 1389 w 10000"/>
                <a:gd name="connsiteY80" fmla="*/ 7633 h 10000"/>
                <a:gd name="connsiteX81" fmla="*/ 1353 w 10000"/>
                <a:gd name="connsiteY81" fmla="*/ 7677 h 10000"/>
                <a:gd name="connsiteX82" fmla="*/ 1306 w 10000"/>
                <a:gd name="connsiteY82" fmla="*/ 7708 h 10000"/>
                <a:gd name="connsiteX83" fmla="*/ 1263 w 10000"/>
                <a:gd name="connsiteY83" fmla="*/ 7753 h 10000"/>
                <a:gd name="connsiteX84" fmla="*/ 1231 w 10000"/>
                <a:gd name="connsiteY84" fmla="*/ 7799 h 10000"/>
                <a:gd name="connsiteX85" fmla="*/ 1198 w 10000"/>
                <a:gd name="connsiteY85" fmla="*/ 7845 h 10000"/>
                <a:gd name="connsiteX86" fmla="*/ 3286 w 10000"/>
                <a:gd name="connsiteY86" fmla="*/ 9940 h 10000"/>
                <a:gd name="connsiteX87" fmla="*/ 3331 w 10000"/>
                <a:gd name="connsiteY87" fmla="*/ 9986 h 10000"/>
                <a:gd name="connsiteX88" fmla="*/ 3362 w 10000"/>
                <a:gd name="connsiteY88" fmla="*/ 10000 h 10000"/>
                <a:gd name="connsiteX89" fmla="*/ 3399 w 10000"/>
                <a:gd name="connsiteY89" fmla="*/ 10000 h 10000"/>
                <a:gd name="connsiteX90" fmla="*/ 3441 w 10000"/>
                <a:gd name="connsiteY90" fmla="*/ 9923 h 10000"/>
                <a:gd name="connsiteX91" fmla="*/ 1647 w 10000"/>
                <a:gd name="connsiteY91" fmla="*/ 7967 h 10000"/>
                <a:gd name="connsiteX92" fmla="*/ 1770 w 10000"/>
                <a:gd name="connsiteY92" fmla="*/ 7907 h 10000"/>
                <a:gd name="connsiteX93" fmla="*/ 1976 w 10000"/>
                <a:gd name="connsiteY93" fmla="*/ 7813 h 10000"/>
                <a:gd name="connsiteX94" fmla="*/ 2249 w 10000"/>
                <a:gd name="connsiteY94" fmla="*/ 7677 h 10000"/>
                <a:gd name="connsiteX95" fmla="*/ 2579 w 10000"/>
                <a:gd name="connsiteY95" fmla="*/ 7524 h 10000"/>
                <a:gd name="connsiteX96" fmla="*/ 2952 w 10000"/>
                <a:gd name="connsiteY96" fmla="*/ 7371 h 10000"/>
                <a:gd name="connsiteX97" fmla="*/ 3362 w 10000"/>
                <a:gd name="connsiteY97" fmla="*/ 7202 h 10000"/>
                <a:gd name="connsiteX98" fmla="*/ 3796 w 10000"/>
                <a:gd name="connsiteY98" fmla="*/ 7003 h 10000"/>
                <a:gd name="connsiteX99" fmla="*/ 4224 w 10000"/>
                <a:gd name="connsiteY99" fmla="*/ 6820 h 10000"/>
                <a:gd name="connsiteX100" fmla="*/ 4659 w 10000"/>
                <a:gd name="connsiteY100" fmla="*/ 6652 h 10000"/>
                <a:gd name="connsiteX101" fmla="*/ 5069 w 10000"/>
                <a:gd name="connsiteY101" fmla="*/ 6469 h 10000"/>
                <a:gd name="connsiteX102" fmla="*/ 5452 w 10000"/>
                <a:gd name="connsiteY102" fmla="*/ 6317 h 10000"/>
                <a:gd name="connsiteX103" fmla="*/ 5791 w 10000"/>
                <a:gd name="connsiteY103" fmla="*/ 6163 h 10000"/>
                <a:gd name="connsiteX104" fmla="*/ 6087 w 10000"/>
                <a:gd name="connsiteY104" fmla="*/ 6056 h 10000"/>
                <a:gd name="connsiteX105" fmla="*/ 6302 w 10000"/>
                <a:gd name="connsiteY105" fmla="*/ 5948 h 10000"/>
                <a:gd name="connsiteX106" fmla="*/ 6448 w 10000"/>
                <a:gd name="connsiteY106" fmla="*/ 5888 h 10000"/>
                <a:gd name="connsiteX107" fmla="*/ 6493 w 10000"/>
                <a:gd name="connsiteY107" fmla="*/ 5875 h 10000"/>
                <a:gd name="connsiteX108" fmla="*/ 6576 w 10000"/>
                <a:gd name="connsiteY108" fmla="*/ 5980 h 10000"/>
                <a:gd name="connsiteX109" fmla="*/ 6661 w 10000"/>
                <a:gd name="connsiteY109" fmla="*/ 6087 h 10000"/>
                <a:gd name="connsiteX110" fmla="*/ 6753 w 10000"/>
                <a:gd name="connsiteY110" fmla="*/ 6194 h 10000"/>
                <a:gd name="connsiteX111" fmla="*/ 6851 w 10000"/>
                <a:gd name="connsiteY111" fmla="*/ 6317 h 10000"/>
                <a:gd name="connsiteX112" fmla="*/ 6931 w 10000"/>
                <a:gd name="connsiteY112" fmla="*/ 6439 h 10000"/>
                <a:gd name="connsiteX113" fmla="*/ 7016 w 10000"/>
                <a:gd name="connsiteY113" fmla="*/ 6563 h 10000"/>
                <a:gd name="connsiteX114" fmla="*/ 7096 w 10000"/>
                <a:gd name="connsiteY114" fmla="*/ 6683 h 10000"/>
                <a:gd name="connsiteX115" fmla="*/ 7180 w 10000"/>
                <a:gd name="connsiteY115" fmla="*/ 6820 h 10000"/>
                <a:gd name="connsiteX116" fmla="*/ 7175 w 10000"/>
                <a:gd name="connsiteY116" fmla="*/ 7278 h 10000"/>
                <a:gd name="connsiteX117" fmla="*/ 7139 w 10000"/>
                <a:gd name="connsiteY117" fmla="*/ 7708 h 10000"/>
                <a:gd name="connsiteX118" fmla="*/ 7096 w 10000"/>
                <a:gd name="connsiteY118" fmla="*/ 8152 h 10000"/>
                <a:gd name="connsiteX119" fmla="*/ 7060 w 10000"/>
                <a:gd name="connsiteY119" fmla="*/ 8550 h 10000"/>
                <a:gd name="connsiteX120" fmla="*/ 7002 w 10000"/>
                <a:gd name="connsiteY120" fmla="*/ 8410 h 10000"/>
                <a:gd name="connsiteX121" fmla="*/ 6942 w 10000"/>
                <a:gd name="connsiteY121" fmla="*/ 8273 h 10000"/>
                <a:gd name="connsiteX122" fmla="*/ 6888 w 10000"/>
                <a:gd name="connsiteY122" fmla="*/ 8135 h 10000"/>
                <a:gd name="connsiteX123" fmla="*/ 6840 w 10000"/>
                <a:gd name="connsiteY123" fmla="*/ 8010 h 10000"/>
                <a:gd name="connsiteX124" fmla="*/ 6782 w 10000"/>
                <a:gd name="connsiteY124" fmla="*/ 7874 h 10000"/>
                <a:gd name="connsiteX125" fmla="*/ 6728 w 10000"/>
                <a:gd name="connsiteY125" fmla="*/ 7753 h 10000"/>
                <a:gd name="connsiteX126" fmla="*/ 6670 w 10000"/>
                <a:gd name="connsiteY126" fmla="*/ 7633 h 10000"/>
                <a:gd name="connsiteX127" fmla="*/ 6601 w 10000"/>
                <a:gd name="connsiteY127" fmla="*/ 7524 h 10000"/>
                <a:gd name="connsiteX128" fmla="*/ 6656 w 10000"/>
                <a:gd name="connsiteY128" fmla="*/ 7524 h 10000"/>
                <a:gd name="connsiteX129" fmla="*/ 6710 w 10000"/>
                <a:gd name="connsiteY129" fmla="*/ 7572 h 10000"/>
                <a:gd name="connsiteX130" fmla="*/ 6761 w 10000"/>
                <a:gd name="connsiteY130" fmla="*/ 7647 h 10000"/>
                <a:gd name="connsiteX131" fmla="*/ 6809 w 10000"/>
                <a:gd name="connsiteY131" fmla="*/ 7740 h 10000"/>
                <a:gd name="connsiteX132" fmla="*/ 6865 w 10000"/>
                <a:gd name="connsiteY132" fmla="*/ 7831 h 10000"/>
                <a:gd name="connsiteX133" fmla="*/ 6917 w 10000"/>
                <a:gd name="connsiteY133" fmla="*/ 7860 h 10000"/>
                <a:gd name="connsiteX134" fmla="*/ 6969 w 10000"/>
                <a:gd name="connsiteY134" fmla="*/ 7860 h 10000"/>
                <a:gd name="connsiteX135" fmla="*/ 7030 w 10000"/>
                <a:gd name="connsiteY135" fmla="*/ 7799 h 10000"/>
                <a:gd name="connsiteX136" fmla="*/ 6978 w 10000"/>
                <a:gd name="connsiteY136" fmla="*/ 7588 h 10000"/>
                <a:gd name="connsiteX137" fmla="*/ 6911 w 10000"/>
                <a:gd name="connsiteY137" fmla="*/ 7387 h 10000"/>
                <a:gd name="connsiteX138" fmla="*/ 6840 w 10000"/>
                <a:gd name="connsiteY138" fmla="*/ 7220 h 10000"/>
                <a:gd name="connsiteX139" fmla="*/ 6753 w 10000"/>
                <a:gd name="connsiteY139" fmla="*/ 7036 h 10000"/>
                <a:gd name="connsiteX140" fmla="*/ 6670 w 10000"/>
                <a:gd name="connsiteY140" fmla="*/ 6881 h 10000"/>
                <a:gd name="connsiteX141" fmla="*/ 6576 w 10000"/>
                <a:gd name="connsiteY141" fmla="*/ 6744 h 10000"/>
                <a:gd name="connsiteX142" fmla="*/ 6482 w 10000"/>
                <a:gd name="connsiteY142" fmla="*/ 6623 h 10000"/>
                <a:gd name="connsiteX143" fmla="*/ 6391 w 10000"/>
                <a:gd name="connsiteY143" fmla="*/ 6514 h 10000"/>
                <a:gd name="connsiteX144" fmla="*/ 6454 w 10000"/>
                <a:gd name="connsiteY144" fmla="*/ 6528 h 10000"/>
                <a:gd name="connsiteX145" fmla="*/ 6514 w 10000"/>
                <a:gd name="connsiteY145" fmla="*/ 6544 h 10000"/>
                <a:gd name="connsiteX146" fmla="*/ 6576 w 10000"/>
                <a:gd name="connsiteY146" fmla="*/ 6576 h 10000"/>
                <a:gd name="connsiteX147" fmla="*/ 6635 w 10000"/>
                <a:gd name="connsiteY147" fmla="*/ 6623 h 10000"/>
                <a:gd name="connsiteX148" fmla="*/ 6702 w 10000"/>
                <a:gd name="connsiteY148" fmla="*/ 6652 h 10000"/>
                <a:gd name="connsiteX149" fmla="*/ 6761 w 10000"/>
                <a:gd name="connsiteY149" fmla="*/ 6699 h 10000"/>
                <a:gd name="connsiteX150" fmla="*/ 6816 w 10000"/>
                <a:gd name="connsiteY150" fmla="*/ 6759 h 10000"/>
                <a:gd name="connsiteX151" fmla="*/ 6872 w 10000"/>
                <a:gd name="connsiteY151" fmla="*/ 6820 h 10000"/>
                <a:gd name="connsiteX152" fmla="*/ 6903 w 10000"/>
                <a:gd name="connsiteY152" fmla="*/ 6836 h 10000"/>
                <a:gd name="connsiteX153" fmla="*/ 6931 w 10000"/>
                <a:gd name="connsiteY153" fmla="*/ 6895 h 10000"/>
                <a:gd name="connsiteX154" fmla="*/ 6963 w 10000"/>
                <a:gd name="connsiteY154" fmla="*/ 6970 h 10000"/>
                <a:gd name="connsiteX155" fmla="*/ 6984 w 10000"/>
                <a:gd name="connsiteY155" fmla="*/ 7021 h 10000"/>
                <a:gd name="connsiteX156" fmla="*/ 7016 w 10000"/>
                <a:gd name="connsiteY156" fmla="*/ 7097 h 10000"/>
                <a:gd name="connsiteX157" fmla="*/ 7045 w 10000"/>
                <a:gd name="connsiteY157" fmla="*/ 7112 h 10000"/>
                <a:gd name="connsiteX158" fmla="*/ 7076 w 10000"/>
                <a:gd name="connsiteY158" fmla="*/ 7097 h 10000"/>
                <a:gd name="connsiteX159" fmla="*/ 7118 w 10000"/>
                <a:gd name="connsiteY159" fmla="*/ 7021 h 10000"/>
                <a:gd name="connsiteX160" fmla="*/ 7065 w 10000"/>
                <a:gd name="connsiteY160" fmla="*/ 6867 h 10000"/>
                <a:gd name="connsiteX161" fmla="*/ 7002 w 10000"/>
                <a:gd name="connsiteY161" fmla="*/ 6744 h 10000"/>
                <a:gd name="connsiteX162" fmla="*/ 6931 w 10000"/>
                <a:gd name="connsiteY162" fmla="*/ 6639 h 10000"/>
                <a:gd name="connsiteX163" fmla="*/ 6865 w 10000"/>
                <a:gd name="connsiteY163" fmla="*/ 6544 h 10000"/>
                <a:gd name="connsiteX164" fmla="*/ 6782 w 10000"/>
                <a:gd name="connsiteY164" fmla="*/ 6469 h 10000"/>
                <a:gd name="connsiteX165" fmla="*/ 6710 w 10000"/>
                <a:gd name="connsiteY165" fmla="*/ 6424 h 10000"/>
                <a:gd name="connsiteX166" fmla="*/ 6624 w 10000"/>
                <a:gd name="connsiteY166" fmla="*/ 6347 h 10000"/>
                <a:gd name="connsiteX167" fmla="*/ 6549 w 10000"/>
                <a:gd name="connsiteY167" fmla="*/ 6297 h 10000"/>
                <a:gd name="connsiteX168" fmla="*/ 6500 w 10000"/>
                <a:gd name="connsiteY168" fmla="*/ 6254 h 10000"/>
                <a:gd name="connsiteX169" fmla="*/ 6448 w 10000"/>
                <a:gd name="connsiteY169" fmla="*/ 6238 h 10000"/>
                <a:gd name="connsiteX170" fmla="*/ 6399 w 10000"/>
                <a:gd name="connsiteY170" fmla="*/ 6238 h 10000"/>
                <a:gd name="connsiteX171" fmla="*/ 6360 w 10000"/>
                <a:gd name="connsiteY171" fmla="*/ 6317 h 10000"/>
                <a:gd name="connsiteX172" fmla="*/ 6360 w 10000"/>
                <a:gd name="connsiteY172" fmla="*/ 6361 h 10000"/>
                <a:gd name="connsiteX173" fmla="*/ 6367 w 10000"/>
                <a:gd name="connsiteY173" fmla="*/ 6424 h 10000"/>
                <a:gd name="connsiteX174" fmla="*/ 6373 w 10000"/>
                <a:gd name="connsiteY174" fmla="*/ 6455 h 10000"/>
                <a:gd name="connsiteX175" fmla="*/ 6391 w 10000"/>
                <a:gd name="connsiteY175" fmla="*/ 6483 h 10000"/>
                <a:gd name="connsiteX176" fmla="*/ 6340 w 10000"/>
                <a:gd name="connsiteY176" fmla="*/ 6528 h 10000"/>
                <a:gd name="connsiteX177" fmla="*/ 6272 w 10000"/>
                <a:gd name="connsiteY177" fmla="*/ 6544 h 10000"/>
                <a:gd name="connsiteX178" fmla="*/ 6228 w 10000"/>
                <a:gd name="connsiteY178" fmla="*/ 6576 h 10000"/>
                <a:gd name="connsiteX179" fmla="*/ 6223 w 10000"/>
                <a:gd name="connsiteY179" fmla="*/ 6716 h 10000"/>
                <a:gd name="connsiteX180" fmla="*/ 6286 w 10000"/>
                <a:gd name="connsiteY180" fmla="*/ 6774 h 10000"/>
                <a:gd name="connsiteX181" fmla="*/ 6346 w 10000"/>
                <a:gd name="connsiteY181" fmla="*/ 6820 h 10000"/>
                <a:gd name="connsiteX182" fmla="*/ 6406 w 10000"/>
                <a:gd name="connsiteY182" fmla="*/ 6881 h 10000"/>
                <a:gd name="connsiteX183" fmla="*/ 6472 w 10000"/>
                <a:gd name="connsiteY183" fmla="*/ 6911 h 10000"/>
                <a:gd name="connsiteX184" fmla="*/ 6527 w 10000"/>
                <a:gd name="connsiteY184" fmla="*/ 6970 h 10000"/>
                <a:gd name="connsiteX185" fmla="*/ 6595 w 10000"/>
                <a:gd name="connsiteY185" fmla="*/ 7036 h 10000"/>
                <a:gd name="connsiteX186" fmla="*/ 6649 w 10000"/>
                <a:gd name="connsiteY186" fmla="*/ 7128 h 10000"/>
                <a:gd name="connsiteX187" fmla="*/ 6702 w 10000"/>
                <a:gd name="connsiteY187" fmla="*/ 7220 h 10000"/>
                <a:gd name="connsiteX188" fmla="*/ 6656 w 10000"/>
                <a:gd name="connsiteY188" fmla="*/ 7233 h 10000"/>
                <a:gd name="connsiteX189" fmla="*/ 6601 w 10000"/>
                <a:gd name="connsiteY189" fmla="*/ 7233 h 10000"/>
                <a:gd name="connsiteX190" fmla="*/ 6555 w 10000"/>
                <a:gd name="connsiteY190" fmla="*/ 7220 h 10000"/>
                <a:gd name="connsiteX191" fmla="*/ 6500 w 10000"/>
                <a:gd name="connsiteY191" fmla="*/ 7173 h 10000"/>
                <a:gd name="connsiteX192" fmla="*/ 6448 w 10000"/>
                <a:gd name="connsiteY192" fmla="*/ 7143 h 10000"/>
                <a:gd name="connsiteX193" fmla="*/ 6391 w 10000"/>
                <a:gd name="connsiteY193" fmla="*/ 7128 h 10000"/>
                <a:gd name="connsiteX194" fmla="*/ 6346 w 10000"/>
                <a:gd name="connsiteY194" fmla="*/ 7158 h 10000"/>
                <a:gd name="connsiteX195" fmla="*/ 6294 w 10000"/>
                <a:gd name="connsiteY195" fmla="*/ 7220 h 10000"/>
                <a:gd name="connsiteX196" fmla="*/ 6314 w 10000"/>
                <a:gd name="connsiteY196" fmla="*/ 7402 h 10000"/>
                <a:gd name="connsiteX197" fmla="*/ 6360 w 10000"/>
                <a:gd name="connsiteY197" fmla="*/ 7572 h 10000"/>
                <a:gd name="connsiteX198" fmla="*/ 6413 w 10000"/>
                <a:gd name="connsiteY198" fmla="*/ 7692 h 10000"/>
                <a:gd name="connsiteX199" fmla="*/ 6482 w 10000"/>
                <a:gd name="connsiteY199" fmla="*/ 7813 h 10000"/>
                <a:gd name="connsiteX200" fmla="*/ 6549 w 10000"/>
                <a:gd name="connsiteY200" fmla="*/ 7937 h 10000"/>
                <a:gd name="connsiteX201" fmla="*/ 6618 w 10000"/>
                <a:gd name="connsiteY201" fmla="*/ 8074 h 10000"/>
                <a:gd name="connsiteX202" fmla="*/ 6670 w 10000"/>
                <a:gd name="connsiteY202" fmla="*/ 8257 h 10000"/>
                <a:gd name="connsiteX203" fmla="*/ 6715 w 10000"/>
                <a:gd name="connsiteY203" fmla="*/ 8440 h 10000"/>
                <a:gd name="connsiteX204" fmla="*/ 6595 w 10000"/>
                <a:gd name="connsiteY204" fmla="*/ 8503 h 10000"/>
                <a:gd name="connsiteX205" fmla="*/ 6460 w 10000"/>
                <a:gd name="connsiteY205" fmla="*/ 8566 h 10000"/>
                <a:gd name="connsiteX206" fmla="*/ 6340 w 10000"/>
                <a:gd name="connsiteY206" fmla="*/ 8658 h 10000"/>
                <a:gd name="connsiteX207" fmla="*/ 6217 w 10000"/>
                <a:gd name="connsiteY207" fmla="*/ 8749 h 10000"/>
                <a:gd name="connsiteX208" fmla="*/ 6094 w 10000"/>
                <a:gd name="connsiteY208" fmla="*/ 8841 h 10000"/>
                <a:gd name="connsiteX209" fmla="*/ 5965 w 10000"/>
                <a:gd name="connsiteY209" fmla="*/ 8902 h 10000"/>
                <a:gd name="connsiteX210" fmla="*/ 5837 w 10000"/>
                <a:gd name="connsiteY210" fmla="*/ 8962 h 10000"/>
                <a:gd name="connsiteX211" fmla="*/ 5714 w 10000"/>
                <a:gd name="connsiteY211" fmla="*/ 8978 h 10000"/>
                <a:gd name="connsiteX212" fmla="*/ 5738 w 10000"/>
                <a:gd name="connsiteY212" fmla="*/ 8597 h 10000"/>
                <a:gd name="connsiteX213" fmla="*/ 5750 w 10000"/>
                <a:gd name="connsiteY213" fmla="*/ 8166 h 10000"/>
                <a:gd name="connsiteX214" fmla="*/ 5738 w 10000"/>
                <a:gd name="connsiteY214" fmla="*/ 7753 h 10000"/>
                <a:gd name="connsiteX215" fmla="*/ 5714 w 10000"/>
                <a:gd name="connsiteY215" fmla="*/ 7371 h 10000"/>
                <a:gd name="connsiteX216" fmla="*/ 5676 w 10000"/>
                <a:gd name="connsiteY216" fmla="*/ 7249 h 10000"/>
                <a:gd name="connsiteX217" fmla="*/ 5643 w 10000"/>
                <a:gd name="connsiteY217" fmla="*/ 7112 h 10000"/>
                <a:gd name="connsiteX218" fmla="*/ 5606 w 10000"/>
                <a:gd name="connsiteY218" fmla="*/ 6988 h 10000"/>
                <a:gd name="connsiteX219" fmla="*/ 5544 w 10000"/>
                <a:gd name="connsiteY219" fmla="*/ 6941 h 10000"/>
                <a:gd name="connsiteX220" fmla="*/ 5481 w 10000"/>
                <a:gd name="connsiteY220" fmla="*/ 7202 h 10000"/>
                <a:gd name="connsiteX221" fmla="*/ 5445 w 10000"/>
                <a:gd name="connsiteY221" fmla="*/ 7465 h 10000"/>
                <a:gd name="connsiteX222" fmla="*/ 5401 w 10000"/>
                <a:gd name="connsiteY222" fmla="*/ 7723 h 10000"/>
                <a:gd name="connsiteX223" fmla="*/ 5332 w 10000"/>
                <a:gd name="connsiteY223" fmla="*/ 7967 h 10000"/>
                <a:gd name="connsiteX224" fmla="*/ 5069 w 10000"/>
                <a:gd name="connsiteY224" fmla="*/ 6941 h 10000"/>
                <a:gd name="connsiteX225" fmla="*/ 4989 w 10000"/>
                <a:gd name="connsiteY225" fmla="*/ 6941 h 10000"/>
                <a:gd name="connsiteX226" fmla="*/ 4989 w 10000"/>
                <a:gd name="connsiteY226" fmla="*/ 7112 h 10000"/>
                <a:gd name="connsiteX227" fmla="*/ 5044 w 10000"/>
                <a:gd name="connsiteY227" fmla="*/ 7295 h 10000"/>
                <a:gd name="connsiteX228" fmla="*/ 5091 w 10000"/>
                <a:gd name="connsiteY228" fmla="*/ 7494 h 10000"/>
                <a:gd name="connsiteX229" fmla="*/ 5127 w 10000"/>
                <a:gd name="connsiteY229" fmla="*/ 7692 h 10000"/>
                <a:gd name="connsiteX230" fmla="*/ 5167 w 10000"/>
                <a:gd name="connsiteY230" fmla="*/ 7907 h 10000"/>
                <a:gd name="connsiteX231" fmla="*/ 5201 w 10000"/>
                <a:gd name="connsiteY231" fmla="*/ 8090 h 10000"/>
                <a:gd name="connsiteX232" fmla="*/ 5236 w 10000"/>
                <a:gd name="connsiteY232" fmla="*/ 8302 h 10000"/>
                <a:gd name="connsiteX233" fmla="*/ 5258 w 10000"/>
                <a:gd name="connsiteY233" fmla="*/ 8535 h 10000"/>
                <a:gd name="connsiteX234" fmla="*/ 5282 w 10000"/>
                <a:gd name="connsiteY234" fmla="*/ 8749 h 10000"/>
                <a:gd name="connsiteX235" fmla="*/ 5341 w 10000"/>
                <a:gd name="connsiteY235" fmla="*/ 8717 h 10000"/>
                <a:gd name="connsiteX236" fmla="*/ 5396 w 10000"/>
                <a:gd name="connsiteY236" fmla="*/ 8629 h 10000"/>
                <a:gd name="connsiteX237" fmla="*/ 5438 w 10000"/>
                <a:gd name="connsiteY237" fmla="*/ 8535 h 10000"/>
                <a:gd name="connsiteX238" fmla="*/ 5475 w 10000"/>
                <a:gd name="connsiteY238" fmla="*/ 8426 h 10000"/>
                <a:gd name="connsiteX239" fmla="*/ 5500 w 10000"/>
                <a:gd name="connsiteY239" fmla="*/ 8302 h 10000"/>
                <a:gd name="connsiteX240" fmla="*/ 5533 w 10000"/>
                <a:gd name="connsiteY240" fmla="*/ 8166 h 10000"/>
                <a:gd name="connsiteX241" fmla="*/ 5555 w 10000"/>
                <a:gd name="connsiteY241" fmla="*/ 8044 h 10000"/>
                <a:gd name="connsiteX242" fmla="*/ 5580 w 10000"/>
                <a:gd name="connsiteY242" fmla="*/ 7924 h 10000"/>
                <a:gd name="connsiteX243" fmla="*/ 5606 w 10000"/>
                <a:gd name="connsiteY243" fmla="*/ 8044 h 10000"/>
                <a:gd name="connsiteX244" fmla="*/ 5594 w 10000"/>
                <a:gd name="connsiteY244" fmla="*/ 8317 h 10000"/>
                <a:gd name="connsiteX245" fmla="*/ 5562 w 10000"/>
                <a:gd name="connsiteY245" fmla="*/ 8610 h 10000"/>
                <a:gd name="connsiteX246" fmla="*/ 5533 w 10000"/>
                <a:gd name="connsiteY246" fmla="*/ 8871 h 10000"/>
                <a:gd name="connsiteX247" fmla="*/ 5481 w 10000"/>
                <a:gd name="connsiteY247" fmla="*/ 9147 h 10000"/>
                <a:gd name="connsiteX248" fmla="*/ 5438 w 10000"/>
                <a:gd name="connsiteY248" fmla="*/ 9419 h 10000"/>
                <a:gd name="connsiteX249" fmla="*/ 5390 w 10000"/>
                <a:gd name="connsiteY249" fmla="*/ 9681 h 10000"/>
                <a:gd name="connsiteX250" fmla="*/ 5631 w 10000"/>
                <a:gd name="connsiteY250" fmla="*/ 9851 h 10000"/>
                <a:gd name="connsiteX251" fmla="*/ 5650 w 10000"/>
                <a:gd name="connsiteY251" fmla="*/ 9649 h 10000"/>
                <a:gd name="connsiteX252" fmla="*/ 5676 w 10000"/>
                <a:gd name="connsiteY252" fmla="*/ 9480 h 10000"/>
                <a:gd name="connsiteX253" fmla="*/ 5816 w 10000"/>
                <a:gd name="connsiteY253" fmla="*/ 9435 h 10000"/>
                <a:gd name="connsiteX254" fmla="*/ 5965 w 10000"/>
                <a:gd name="connsiteY254" fmla="*/ 9344 h 10000"/>
                <a:gd name="connsiteX255" fmla="*/ 6111 w 10000"/>
                <a:gd name="connsiteY255" fmla="*/ 9253 h 10000"/>
                <a:gd name="connsiteX256" fmla="*/ 6259 w 10000"/>
                <a:gd name="connsiteY256" fmla="*/ 9177 h 10000"/>
                <a:gd name="connsiteX257" fmla="*/ 6406 w 10000"/>
                <a:gd name="connsiteY257" fmla="*/ 9085 h 10000"/>
                <a:gd name="connsiteX258" fmla="*/ 6549 w 10000"/>
                <a:gd name="connsiteY258" fmla="*/ 8994 h 10000"/>
                <a:gd name="connsiteX259" fmla="*/ 6696 w 10000"/>
                <a:gd name="connsiteY259" fmla="*/ 8902 h 10000"/>
                <a:gd name="connsiteX260" fmla="*/ 6840 w 10000"/>
                <a:gd name="connsiteY260" fmla="*/ 8841 h 10000"/>
                <a:gd name="connsiteX0" fmla="*/ 6840 w 9322"/>
                <a:gd name="connsiteY0" fmla="*/ 7510 h 8669"/>
                <a:gd name="connsiteX1" fmla="*/ 7345 w 9322"/>
                <a:gd name="connsiteY1" fmla="*/ 6897 h 8669"/>
                <a:gd name="connsiteX2" fmla="*/ 7364 w 9322"/>
                <a:gd name="connsiteY2" fmla="*/ 6593 h 8669"/>
                <a:gd name="connsiteX3" fmla="*/ 7386 w 9322"/>
                <a:gd name="connsiteY3" fmla="*/ 6257 h 8669"/>
                <a:gd name="connsiteX4" fmla="*/ 7412 w 9322"/>
                <a:gd name="connsiteY4" fmla="*/ 5931 h 8669"/>
                <a:gd name="connsiteX5" fmla="*/ 7438 w 9322"/>
                <a:gd name="connsiteY5" fmla="*/ 5610 h 8669"/>
                <a:gd name="connsiteX6" fmla="*/ 7470 w 9322"/>
                <a:gd name="connsiteY6" fmla="*/ 5308 h 8669"/>
                <a:gd name="connsiteX7" fmla="*/ 7497 w 9322"/>
                <a:gd name="connsiteY7" fmla="*/ 5000 h 8669"/>
                <a:gd name="connsiteX8" fmla="*/ 7544 w 9322"/>
                <a:gd name="connsiteY8" fmla="*/ 4695 h 8669"/>
                <a:gd name="connsiteX9" fmla="*/ 7593 w 9322"/>
                <a:gd name="connsiteY9" fmla="*/ 4405 h 8669"/>
                <a:gd name="connsiteX10" fmla="*/ 7646 w 9322"/>
                <a:gd name="connsiteY10" fmla="*/ 4052 h 8669"/>
                <a:gd name="connsiteX11" fmla="*/ 7720 w 9322"/>
                <a:gd name="connsiteY11" fmla="*/ 3699 h 8669"/>
                <a:gd name="connsiteX12" fmla="*/ 7794 w 9322"/>
                <a:gd name="connsiteY12" fmla="*/ 3363 h 8669"/>
                <a:gd name="connsiteX13" fmla="*/ 7888 w 9322"/>
                <a:gd name="connsiteY13" fmla="*/ 3030 h 8669"/>
                <a:gd name="connsiteX14" fmla="*/ 9322 w 9322"/>
                <a:gd name="connsiteY14" fmla="*/ 0 h 8669"/>
                <a:gd name="connsiteX15" fmla="*/ 9164 w 9322"/>
                <a:gd name="connsiteY15" fmla="*/ 32 h 8669"/>
                <a:gd name="connsiteX16" fmla="*/ 9019 w 9322"/>
                <a:gd name="connsiteY16" fmla="*/ 108 h 8669"/>
                <a:gd name="connsiteX17" fmla="*/ 8874 w 9322"/>
                <a:gd name="connsiteY17" fmla="*/ 201 h 8669"/>
                <a:gd name="connsiteX18" fmla="*/ 8734 w 9322"/>
                <a:gd name="connsiteY18" fmla="*/ 290 h 8669"/>
                <a:gd name="connsiteX19" fmla="*/ 8594 w 9322"/>
                <a:gd name="connsiteY19" fmla="*/ 442 h 8669"/>
                <a:gd name="connsiteX20" fmla="*/ 7199 w 9322"/>
                <a:gd name="connsiteY20" fmla="*/ 4986 h 8669"/>
                <a:gd name="connsiteX21" fmla="*/ 7060 w 9322"/>
                <a:gd name="connsiteY21" fmla="*/ 4846 h 8669"/>
                <a:gd name="connsiteX22" fmla="*/ 6942 w 9322"/>
                <a:gd name="connsiteY22" fmla="*/ 4773 h 8669"/>
                <a:gd name="connsiteX23" fmla="*/ 6840 w 9322"/>
                <a:gd name="connsiteY23" fmla="*/ 4680 h 8669"/>
                <a:gd name="connsiteX24" fmla="*/ 6728 w 9322"/>
                <a:gd name="connsiteY24" fmla="*/ 4573 h 8669"/>
                <a:gd name="connsiteX25" fmla="*/ 6630 w 9322"/>
                <a:gd name="connsiteY25" fmla="*/ 4482 h 8669"/>
                <a:gd name="connsiteX26" fmla="*/ 6562 w 9322"/>
                <a:gd name="connsiteY26" fmla="*/ 4375 h 8669"/>
                <a:gd name="connsiteX27" fmla="*/ 6527 w 9322"/>
                <a:gd name="connsiteY27" fmla="*/ 4252 h 8669"/>
                <a:gd name="connsiteX28" fmla="*/ 6391 w 9322"/>
                <a:gd name="connsiteY28" fmla="*/ 4298 h 8669"/>
                <a:gd name="connsiteX29" fmla="*/ 6175 w 9322"/>
                <a:gd name="connsiteY29" fmla="*/ 4389 h 8669"/>
                <a:gd name="connsiteX30" fmla="*/ 5898 w 9322"/>
                <a:gd name="connsiteY30" fmla="*/ 4482 h 8669"/>
                <a:gd name="connsiteX31" fmla="*/ 5573 w 9322"/>
                <a:gd name="connsiteY31" fmla="*/ 4617 h 8669"/>
                <a:gd name="connsiteX32" fmla="*/ 5195 w 9322"/>
                <a:gd name="connsiteY32" fmla="*/ 4756 h 8669"/>
                <a:gd name="connsiteX33" fmla="*/ 4791 w 9322"/>
                <a:gd name="connsiteY33" fmla="*/ 4893 h 8669"/>
                <a:gd name="connsiteX34" fmla="*/ 4378 w 9322"/>
                <a:gd name="connsiteY34" fmla="*/ 5059 h 8669"/>
                <a:gd name="connsiteX35" fmla="*/ 3954 w 9322"/>
                <a:gd name="connsiteY35" fmla="*/ 5213 h 8669"/>
                <a:gd name="connsiteX36" fmla="*/ 3537 w 9322"/>
                <a:gd name="connsiteY36" fmla="*/ 5368 h 8669"/>
                <a:gd name="connsiteX37" fmla="*/ 3149 w 9322"/>
                <a:gd name="connsiteY37" fmla="*/ 5536 h 8669"/>
                <a:gd name="connsiteX38" fmla="*/ 2779 w 9322"/>
                <a:gd name="connsiteY38" fmla="*/ 5672 h 8669"/>
                <a:gd name="connsiteX39" fmla="*/ 2444 w 9322"/>
                <a:gd name="connsiteY39" fmla="*/ 5797 h 8669"/>
                <a:gd name="connsiteX40" fmla="*/ 2171 w 9322"/>
                <a:gd name="connsiteY40" fmla="*/ 5902 h 8669"/>
                <a:gd name="connsiteX41" fmla="*/ 1959 w 9322"/>
                <a:gd name="connsiteY41" fmla="*/ 5964 h 8669"/>
                <a:gd name="connsiteX42" fmla="*/ 1819 w 9322"/>
                <a:gd name="connsiteY42" fmla="*/ 6026 h 8669"/>
                <a:gd name="connsiteX43" fmla="*/ 1776 w 9322"/>
                <a:gd name="connsiteY43" fmla="*/ 6040 h 8669"/>
                <a:gd name="connsiteX44" fmla="*/ 1666 w 9322"/>
                <a:gd name="connsiteY44" fmla="*/ 5964 h 8669"/>
                <a:gd name="connsiteX45" fmla="*/ 1559 w 9322"/>
                <a:gd name="connsiteY45" fmla="*/ 5889 h 8669"/>
                <a:gd name="connsiteX46" fmla="*/ 1464 w 9322"/>
                <a:gd name="connsiteY46" fmla="*/ 5812 h 8669"/>
                <a:gd name="connsiteX47" fmla="*/ 1353 w 9322"/>
                <a:gd name="connsiteY47" fmla="*/ 5721 h 8669"/>
                <a:gd name="connsiteX48" fmla="*/ 1245 w 9322"/>
                <a:gd name="connsiteY48" fmla="*/ 5639 h 8669"/>
                <a:gd name="connsiteX49" fmla="*/ 1135 w 9322"/>
                <a:gd name="connsiteY49" fmla="*/ 5550 h 8669"/>
                <a:gd name="connsiteX50" fmla="*/ 1036 w 9322"/>
                <a:gd name="connsiteY50" fmla="*/ 5474 h 8669"/>
                <a:gd name="connsiteX51" fmla="*/ 933 w 9322"/>
                <a:gd name="connsiteY51" fmla="*/ 5385 h 8669"/>
                <a:gd name="connsiteX52" fmla="*/ 825 w 9322"/>
                <a:gd name="connsiteY52" fmla="*/ 5308 h 8669"/>
                <a:gd name="connsiteX53" fmla="*/ 714 w 9322"/>
                <a:gd name="connsiteY53" fmla="*/ 5232 h 8669"/>
                <a:gd name="connsiteX54" fmla="*/ 615 w 9322"/>
                <a:gd name="connsiteY54" fmla="*/ 5138 h 8669"/>
                <a:gd name="connsiteX55" fmla="*/ 503 w 9322"/>
                <a:gd name="connsiteY55" fmla="*/ 5076 h 8669"/>
                <a:gd name="connsiteX56" fmla="*/ 396 w 9322"/>
                <a:gd name="connsiteY56" fmla="*/ 5000 h 8669"/>
                <a:gd name="connsiteX57" fmla="*/ 289 w 9322"/>
                <a:gd name="connsiteY57" fmla="*/ 4923 h 8669"/>
                <a:gd name="connsiteX58" fmla="*/ 178 w 9322"/>
                <a:gd name="connsiteY58" fmla="*/ 4863 h 8669"/>
                <a:gd name="connsiteX59" fmla="*/ 72 w 9322"/>
                <a:gd name="connsiteY59" fmla="*/ 4788 h 8669"/>
                <a:gd name="connsiteX60" fmla="*/ 0 w 9322"/>
                <a:gd name="connsiteY60" fmla="*/ 4966 h 8669"/>
                <a:gd name="connsiteX61" fmla="*/ 16 w 9322"/>
                <a:gd name="connsiteY61" fmla="*/ 5000 h 8669"/>
                <a:gd name="connsiteX62" fmla="*/ 63 w 9322"/>
                <a:gd name="connsiteY62" fmla="*/ 5059 h 8669"/>
                <a:gd name="connsiteX63" fmla="*/ 139 w 9322"/>
                <a:gd name="connsiteY63" fmla="*/ 5124 h 8669"/>
                <a:gd name="connsiteX64" fmla="*/ 233 w 9322"/>
                <a:gd name="connsiteY64" fmla="*/ 5213 h 8669"/>
                <a:gd name="connsiteX65" fmla="*/ 350 w 9322"/>
                <a:gd name="connsiteY65" fmla="*/ 5308 h 8669"/>
                <a:gd name="connsiteX66" fmla="*/ 479 w 9322"/>
                <a:gd name="connsiteY66" fmla="*/ 5413 h 8669"/>
                <a:gd name="connsiteX67" fmla="*/ 600 w 9322"/>
                <a:gd name="connsiteY67" fmla="*/ 5536 h 8669"/>
                <a:gd name="connsiteX68" fmla="*/ 734 w 9322"/>
                <a:gd name="connsiteY68" fmla="*/ 5639 h 8669"/>
                <a:gd name="connsiteX69" fmla="*/ 870 w 9322"/>
                <a:gd name="connsiteY69" fmla="*/ 5766 h 8669"/>
                <a:gd name="connsiteX70" fmla="*/ 993 w 9322"/>
                <a:gd name="connsiteY70" fmla="*/ 5871 h 8669"/>
                <a:gd name="connsiteX71" fmla="*/ 1123 w 9322"/>
                <a:gd name="connsiteY71" fmla="*/ 5964 h 8669"/>
                <a:gd name="connsiteX72" fmla="*/ 1231 w 9322"/>
                <a:gd name="connsiteY72" fmla="*/ 6056 h 8669"/>
                <a:gd name="connsiteX73" fmla="*/ 1318 w 9322"/>
                <a:gd name="connsiteY73" fmla="*/ 6149 h 8669"/>
                <a:gd name="connsiteX74" fmla="*/ 1389 w 9322"/>
                <a:gd name="connsiteY74" fmla="*/ 6193 h 8669"/>
                <a:gd name="connsiteX75" fmla="*/ 1443 w 9322"/>
                <a:gd name="connsiteY75" fmla="*/ 6241 h 8669"/>
                <a:gd name="connsiteX76" fmla="*/ 1457 w 9322"/>
                <a:gd name="connsiteY76" fmla="*/ 6257 h 8669"/>
                <a:gd name="connsiteX77" fmla="*/ 1448 w 9322"/>
                <a:gd name="connsiteY77" fmla="*/ 6257 h 8669"/>
                <a:gd name="connsiteX78" fmla="*/ 1420 w 9322"/>
                <a:gd name="connsiteY78" fmla="*/ 6271 h 8669"/>
                <a:gd name="connsiteX79" fmla="*/ 1389 w 9322"/>
                <a:gd name="connsiteY79" fmla="*/ 6302 h 8669"/>
                <a:gd name="connsiteX80" fmla="*/ 1353 w 9322"/>
                <a:gd name="connsiteY80" fmla="*/ 6346 h 8669"/>
                <a:gd name="connsiteX81" fmla="*/ 1306 w 9322"/>
                <a:gd name="connsiteY81" fmla="*/ 6377 h 8669"/>
                <a:gd name="connsiteX82" fmla="*/ 1263 w 9322"/>
                <a:gd name="connsiteY82" fmla="*/ 6422 h 8669"/>
                <a:gd name="connsiteX83" fmla="*/ 1231 w 9322"/>
                <a:gd name="connsiteY83" fmla="*/ 6468 h 8669"/>
                <a:gd name="connsiteX84" fmla="*/ 1198 w 9322"/>
                <a:gd name="connsiteY84" fmla="*/ 6514 h 8669"/>
                <a:gd name="connsiteX85" fmla="*/ 3286 w 9322"/>
                <a:gd name="connsiteY85" fmla="*/ 8609 h 8669"/>
                <a:gd name="connsiteX86" fmla="*/ 3331 w 9322"/>
                <a:gd name="connsiteY86" fmla="*/ 8655 h 8669"/>
                <a:gd name="connsiteX87" fmla="*/ 3362 w 9322"/>
                <a:gd name="connsiteY87" fmla="*/ 8669 h 8669"/>
                <a:gd name="connsiteX88" fmla="*/ 3399 w 9322"/>
                <a:gd name="connsiteY88" fmla="*/ 8669 h 8669"/>
                <a:gd name="connsiteX89" fmla="*/ 3441 w 9322"/>
                <a:gd name="connsiteY89" fmla="*/ 8592 h 8669"/>
                <a:gd name="connsiteX90" fmla="*/ 1647 w 9322"/>
                <a:gd name="connsiteY90" fmla="*/ 6636 h 8669"/>
                <a:gd name="connsiteX91" fmla="*/ 1770 w 9322"/>
                <a:gd name="connsiteY91" fmla="*/ 6576 h 8669"/>
                <a:gd name="connsiteX92" fmla="*/ 1976 w 9322"/>
                <a:gd name="connsiteY92" fmla="*/ 6482 h 8669"/>
                <a:gd name="connsiteX93" fmla="*/ 2249 w 9322"/>
                <a:gd name="connsiteY93" fmla="*/ 6346 h 8669"/>
                <a:gd name="connsiteX94" fmla="*/ 2579 w 9322"/>
                <a:gd name="connsiteY94" fmla="*/ 6193 h 8669"/>
                <a:gd name="connsiteX95" fmla="*/ 2952 w 9322"/>
                <a:gd name="connsiteY95" fmla="*/ 6040 h 8669"/>
                <a:gd name="connsiteX96" fmla="*/ 3362 w 9322"/>
                <a:gd name="connsiteY96" fmla="*/ 5871 h 8669"/>
                <a:gd name="connsiteX97" fmla="*/ 3796 w 9322"/>
                <a:gd name="connsiteY97" fmla="*/ 5672 h 8669"/>
                <a:gd name="connsiteX98" fmla="*/ 4224 w 9322"/>
                <a:gd name="connsiteY98" fmla="*/ 5489 h 8669"/>
                <a:gd name="connsiteX99" fmla="*/ 4659 w 9322"/>
                <a:gd name="connsiteY99" fmla="*/ 5321 h 8669"/>
                <a:gd name="connsiteX100" fmla="*/ 5069 w 9322"/>
                <a:gd name="connsiteY100" fmla="*/ 5138 h 8669"/>
                <a:gd name="connsiteX101" fmla="*/ 5452 w 9322"/>
                <a:gd name="connsiteY101" fmla="*/ 4986 h 8669"/>
                <a:gd name="connsiteX102" fmla="*/ 5791 w 9322"/>
                <a:gd name="connsiteY102" fmla="*/ 4832 h 8669"/>
                <a:gd name="connsiteX103" fmla="*/ 6087 w 9322"/>
                <a:gd name="connsiteY103" fmla="*/ 4725 h 8669"/>
                <a:gd name="connsiteX104" fmla="*/ 6302 w 9322"/>
                <a:gd name="connsiteY104" fmla="*/ 4617 h 8669"/>
                <a:gd name="connsiteX105" fmla="*/ 6448 w 9322"/>
                <a:gd name="connsiteY105" fmla="*/ 4557 h 8669"/>
                <a:gd name="connsiteX106" fmla="*/ 6493 w 9322"/>
                <a:gd name="connsiteY106" fmla="*/ 4544 h 8669"/>
                <a:gd name="connsiteX107" fmla="*/ 6576 w 9322"/>
                <a:gd name="connsiteY107" fmla="*/ 4649 h 8669"/>
                <a:gd name="connsiteX108" fmla="*/ 6661 w 9322"/>
                <a:gd name="connsiteY108" fmla="*/ 4756 h 8669"/>
                <a:gd name="connsiteX109" fmla="*/ 6753 w 9322"/>
                <a:gd name="connsiteY109" fmla="*/ 4863 h 8669"/>
                <a:gd name="connsiteX110" fmla="*/ 6851 w 9322"/>
                <a:gd name="connsiteY110" fmla="*/ 4986 h 8669"/>
                <a:gd name="connsiteX111" fmla="*/ 6931 w 9322"/>
                <a:gd name="connsiteY111" fmla="*/ 5108 h 8669"/>
                <a:gd name="connsiteX112" fmla="*/ 7016 w 9322"/>
                <a:gd name="connsiteY112" fmla="*/ 5232 h 8669"/>
                <a:gd name="connsiteX113" fmla="*/ 7096 w 9322"/>
                <a:gd name="connsiteY113" fmla="*/ 5352 h 8669"/>
                <a:gd name="connsiteX114" fmla="*/ 7180 w 9322"/>
                <a:gd name="connsiteY114" fmla="*/ 5489 h 8669"/>
                <a:gd name="connsiteX115" fmla="*/ 7175 w 9322"/>
                <a:gd name="connsiteY115" fmla="*/ 5947 h 8669"/>
                <a:gd name="connsiteX116" fmla="*/ 7139 w 9322"/>
                <a:gd name="connsiteY116" fmla="*/ 6377 h 8669"/>
                <a:gd name="connsiteX117" fmla="*/ 7096 w 9322"/>
                <a:gd name="connsiteY117" fmla="*/ 6821 h 8669"/>
                <a:gd name="connsiteX118" fmla="*/ 7060 w 9322"/>
                <a:gd name="connsiteY118" fmla="*/ 7219 h 8669"/>
                <a:gd name="connsiteX119" fmla="*/ 7002 w 9322"/>
                <a:gd name="connsiteY119" fmla="*/ 7079 h 8669"/>
                <a:gd name="connsiteX120" fmla="*/ 6942 w 9322"/>
                <a:gd name="connsiteY120" fmla="*/ 6942 h 8669"/>
                <a:gd name="connsiteX121" fmla="*/ 6888 w 9322"/>
                <a:gd name="connsiteY121" fmla="*/ 6804 h 8669"/>
                <a:gd name="connsiteX122" fmla="*/ 6840 w 9322"/>
                <a:gd name="connsiteY122" fmla="*/ 6679 h 8669"/>
                <a:gd name="connsiteX123" fmla="*/ 6782 w 9322"/>
                <a:gd name="connsiteY123" fmla="*/ 6543 h 8669"/>
                <a:gd name="connsiteX124" fmla="*/ 6728 w 9322"/>
                <a:gd name="connsiteY124" fmla="*/ 6422 h 8669"/>
                <a:gd name="connsiteX125" fmla="*/ 6670 w 9322"/>
                <a:gd name="connsiteY125" fmla="*/ 6302 h 8669"/>
                <a:gd name="connsiteX126" fmla="*/ 6601 w 9322"/>
                <a:gd name="connsiteY126" fmla="*/ 6193 h 8669"/>
                <a:gd name="connsiteX127" fmla="*/ 6656 w 9322"/>
                <a:gd name="connsiteY127" fmla="*/ 6193 h 8669"/>
                <a:gd name="connsiteX128" fmla="*/ 6710 w 9322"/>
                <a:gd name="connsiteY128" fmla="*/ 6241 h 8669"/>
                <a:gd name="connsiteX129" fmla="*/ 6761 w 9322"/>
                <a:gd name="connsiteY129" fmla="*/ 6316 h 8669"/>
                <a:gd name="connsiteX130" fmla="*/ 6809 w 9322"/>
                <a:gd name="connsiteY130" fmla="*/ 6409 h 8669"/>
                <a:gd name="connsiteX131" fmla="*/ 6865 w 9322"/>
                <a:gd name="connsiteY131" fmla="*/ 6500 h 8669"/>
                <a:gd name="connsiteX132" fmla="*/ 6917 w 9322"/>
                <a:gd name="connsiteY132" fmla="*/ 6529 h 8669"/>
                <a:gd name="connsiteX133" fmla="*/ 6969 w 9322"/>
                <a:gd name="connsiteY133" fmla="*/ 6529 h 8669"/>
                <a:gd name="connsiteX134" fmla="*/ 7030 w 9322"/>
                <a:gd name="connsiteY134" fmla="*/ 6468 h 8669"/>
                <a:gd name="connsiteX135" fmla="*/ 6978 w 9322"/>
                <a:gd name="connsiteY135" fmla="*/ 6257 h 8669"/>
                <a:gd name="connsiteX136" fmla="*/ 6911 w 9322"/>
                <a:gd name="connsiteY136" fmla="*/ 6056 h 8669"/>
                <a:gd name="connsiteX137" fmla="*/ 6840 w 9322"/>
                <a:gd name="connsiteY137" fmla="*/ 5889 h 8669"/>
                <a:gd name="connsiteX138" fmla="*/ 6753 w 9322"/>
                <a:gd name="connsiteY138" fmla="*/ 5705 h 8669"/>
                <a:gd name="connsiteX139" fmla="*/ 6670 w 9322"/>
                <a:gd name="connsiteY139" fmla="*/ 5550 h 8669"/>
                <a:gd name="connsiteX140" fmla="*/ 6576 w 9322"/>
                <a:gd name="connsiteY140" fmla="*/ 5413 h 8669"/>
                <a:gd name="connsiteX141" fmla="*/ 6482 w 9322"/>
                <a:gd name="connsiteY141" fmla="*/ 5292 h 8669"/>
                <a:gd name="connsiteX142" fmla="*/ 6391 w 9322"/>
                <a:gd name="connsiteY142" fmla="*/ 5183 h 8669"/>
                <a:gd name="connsiteX143" fmla="*/ 6454 w 9322"/>
                <a:gd name="connsiteY143" fmla="*/ 5197 h 8669"/>
                <a:gd name="connsiteX144" fmla="*/ 6514 w 9322"/>
                <a:gd name="connsiteY144" fmla="*/ 5213 h 8669"/>
                <a:gd name="connsiteX145" fmla="*/ 6576 w 9322"/>
                <a:gd name="connsiteY145" fmla="*/ 5245 h 8669"/>
                <a:gd name="connsiteX146" fmla="*/ 6635 w 9322"/>
                <a:gd name="connsiteY146" fmla="*/ 5292 h 8669"/>
                <a:gd name="connsiteX147" fmla="*/ 6702 w 9322"/>
                <a:gd name="connsiteY147" fmla="*/ 5321 h 8669"/>
                <a:gd name="connsiteX148" fmla="*/ 6761 w 9322"/>
                <a:gd name="connsiteY148" fmla="*/ 5368 h 8669"/>
                <a:gd name="connsiteX149" fmla="*/ 6816 w 9322"/>
                <a:gd name="connsiteY149" fmla="*/ 5428 h 8669"/>
                <a:gd name="connsiteX150" fmla="*/ 6872 w 9322"/>
                <a:gd name="connsiteY150" fmla="*/ 5489 h 8669"/>
                <a:gd name="connsiteX151" fmla="*/ 6903 w 9322"/>
                <a:gd name="connsiteY151" fmla="*/ 5505 h 8669"/>
                <a:gd name="connsiteX152" fmla="*/ 6931 w 9322"/>
                <a:gd name="connsiteY152" fmla="*/ 5564 h 8669"/>
                <a:gd name="connsiteX153" fmla="*/ 6963 w 9322"/>
                <a:gd name="connsiteY153" fmla="*/ 5639 h 8669"/>
                <a:gd name="connsiteX154" fmla="*/ 6984 w 9322"/>
                <a:gd name="connsiteY154" fmla="*/ 5690 h 8669"/>
                <a:gd name="connsiteX155" fmla="*/ 7016 w 9322"/>
                <a:gd name="connsiteY155" fmla="*/ 5766 h 8669"/>
                <a:gd name="connsiteX156" fmla="*/ 7045 w 9322"/>
                <a:gd name="connsiteY156" fmla="*/ 5781 h 8669"/>
                <a:gd name="connsiteX157" fmla="*/ 7076 w 9322"/>
                <a:gd name="connsiteY157" fmla="*/ 5766 h 8669"/>
                <a:gd name="connsiteX158" fmla="*/ 7118 w 9322"/>
                <a:gd name="connsiteY158" fmla="*/ 5690 h 8669"/>
                <a:gd name="connsiteX159" fmla="*/ 7065 w 9322"/>
                <a:gd name="connsiteY159" fmla="*/ 5536 h 8669"/>
                <a:gd name="connsiteX160" fmla="*/ 7002 w 9322"/>
                <a:gd name="connsiteY160" fmla="*/ 5413 h 8669"/>
                <a:gd name="connsiteX161" fmla="*/ 6931 w 9322"/>
                <a:gd name="connsiteY161" fmla="*/ 5308 h 8669"/>
                <a:gd name="connsiteX162" fmla="*/ 6865 w 9322"/>
                <a:gd name="connsiteY162" fmla="*/ 5213 h 8669"/>
                <a:gd name="connsiteX163" fmla="*/ 6782 w 9322"/>
                <a:gd name="connsiteY163" fmla="*/ 5138 h 8669"/>
                <a:gd name="connsiteX164" fmla="*/ 6710 w 9322"/>
                <a:gd name="connsiteY164" fmla="*/ 5093 h 8669"/>
                <a:gd name="connsiteX165" fmla="*/ 6624 w 9322"/>
                <a:gd name="connsiteY165" fmla="*/ 5016 h 8669"/>
                <a:gd name="connsiteX166" fmla="*/ 6549 w 9322"/>
                <a:gd name="connsiteY166" fmla="*/ 4966 h 8669"/>
                <a:gd name="connsiteX167" fmla="*/ 6500 w 9322"/>
                <a:gd name="connsiteY167" fmla="*/ 4923 h 8669"/>
                <a:gd name="connsiteX168" fmla="*/ 6448 w 9322"/>
                <a:gd name="connsiteY168" fmla="*/ 4907 h 8669"/>
                <a:gd name="connsiteX169" fmla="*/ 6399 w 9322"/>
                <a:gd name="connsiteY169" fmla="*/ 4907 h 8669"/>
                <a:gd name="connsiteX170" fmla="*/ 6360 w 9322"/>
                <a:gd name="connsiteY170" fmla="*/ 4986 h 8669"/>
                <a:gd name="connsiteX171" fmla="*/ 6360 w 9322"/>
                <a:gd name="connsiteY171" fmla="*/ 5030 h 8669"/>
                <a:gd name="connsiteX172" fmla="*/ 6367 w 9322"/>
                <a:gd name="connsiteY172" fmla="*/ 5093 h 8669"/>
                <a:gd name="connsiteX173" fmla="*/ 6373 w 9322"/>
                <a:gd name="connsiteY173" fmla="*/ 5124 h 8669"/>
                <a:gd name="connsiteX174" fmla="*/ 6391 w 9322"/>
                <a:gd name="connsiteY174" fmla="*/ 5152 h 8669"/>
                <a:gd name="connsiteX175" fmla="*/ 6340 w 9322"/>
                <a:gd name="connsiteY175" fmla="*/ 5197 h 8669"/>
                <a:gd name="connsiteX176" fmla="*/ 6272 w 9322"/>
                <a:gd name="connsiteY176" fmla="*/ 5213 h 8669"/>
                <a:gd name="connsiteX177" fmla="*/ 6228 w 9322"/>
                <a:gd name="connsiteY177" fmla="*/ 5245 h 8669"/>
                <a:gd name="connsiteX178" fmla="*/ 6223 w 9322"/>
                <a:gd name="connsiteY178" fmla="*/ 5385 h 8669"/>
                <a:gd name="connsiteX179" fmla="*/ 6286 w 9322"/>
                <a:gd name="connsiteY179" fmla="*/ 5443 h 8669"/>
                <a:gd name="connsiteX180" fmla="*/ 6346 w 9322"/>
                <a:gd name="connsiteY180" fmla="*/ 5489 h 8669"/>
                <a:gd name="connsiteX181" fmla="*/ 6406 w 9322"/>
                <a:gd name="connsiteY181" fmla="*/ 5550 h 8669"/>
                <a:gd name="connsiteX182" fmla="*/ 6472 w 9322"/>
                <a:gd name="connsiteY182" fmla="*/ 5580 h 8669"/>
                <a:gd name="connsiteX183" fmla="*/ 6527 w 9322"/>
                <a:gd name="connsiteY183" fmla="*/ 5639 h 8669"/>
                <a:gd name="connsiteX184" fmla="*/ 6595 w 9322"/>
                <a:gd name="connsiteY184" fmla="*/ 5705 h 8669"/>
                <a:gd name="connsiteX185" fmla="*/ 6649 w 9322"/>
                <a:gd name="connsiteY185" fmla="*/ 5797 h 8669"/>
                <a:gd name="connsiteX186" fmla="*/ 6702 w 9322"/>
                <a:gd name="connsiteY186" fmla="*/ 5889 h 8669"/>
                <a:gd name="connsiteX187" fmla="*/ 6656 w 9322"/>
                <a:gd name="connsiteY187" fmla="*/ 5902 h 8669"/>
                <a:gd name="connsiteX188" fmla="*/ 6601 w 9322"/>
                <a:gd name="connsiteY188" fmla="*/ 5902 h 8669"/>
                <a:gd name="connsiteX189" fmla="*/ 6555 w 9322"/>
                <a:gd name="connsiteY189" fmla="*/ 5889 h 8669"/>
                <a:gd name="connsiteX190" fmla="*/ 6500 w 9322"/>
                <a:gd name="connsiteY190" fmla="*/ 5842 h 8669"/>
                <a:gd name="connsiteX191" fmla="*/ 6448 w 9322"/>
                <a:gd name="connsiteY191" fmla="*/ 5812 h 8669"/>
                <a:gd name="connsiteX192" fmla="*/ 6391 w 9322"/>
                <a:gd name="connsiteY192" fmla="*/ 5797 h 8669"/>
                <a:gd name="connsiteX193" fmla="*/ 6346 w 9322"/>
                <a:gd name="connsiteY193" fmla="*/ 5827 h 8669"/>
                <a:gd name="connsiteX194" fmla="*/ 6294 w 9322"/>
                <a:gd name="connsiteY194" fmla="*/ 5889 h 8669"/>
                <a:gd name="connsiteX195" fmla="*/ 6314 w 9322"/>
                <a:gd name="connsiteY195" fmla="*/ 6071 h 8669"/>
                <a:gd name="connsiteX196" fmla="*/ 6360 w 9322"/>
                <a:gd name="connsiteY196" fmla="*/ 6241 h 8669"/>
                <a:gd name="connsiteX197" fmla="*/ 6413 w 9322"/>
                <a:gd name="connsiteY197" fmla="*/ 6361 h 8669"/>
                <a:gd name="connsiteX198" fmla="*/ 6482 w 9322"/>
                <a:gd name="connsiteY198" fmla="*/ 6482 h 8669"/>
                <a:gd name="connsiteX199" fmla="*/ 6549 w 9322"/>
                <a:gd name="connsiteY199" fmla="*/ 6606 h 8669"/>
                <a:gd name="connsiteX200" fmla="*/ 6618 w 9322"/>
                <a:gd name="connsiteY200" fmla="*/ 6743 h 8669"/>
                <a:gd name="connsiteX201" fmla="*/ 6670 w 9322"/>
                <a:gd name="connsiteY201" fmla="*/ 6926 h 8669"/>
                <a:gd name="connsiteX202" fmla="*/ 6715 w 9322"/>
                <a:gd name="connsiteY202" fmla="*/ 7109 h 8669"/>
                <a:gd name="connsiteX203" fmla="*/ 6595 w 9322"/>
                <a:gd name="connsiteY203" fmla="*/ 7172 h 8669"/>
                <a:gd name="connsiteX204" fmla="*/ 6460 w 9322"/>
                <a:gd name="connsiteY204" fmla="*/ 7235 h 8669"/>
                <a:gd name="connsiteX205" fmla="*/ 6340 w 9322"/>
                <a:gd name="connsiteY205" fmla="*/ 7327 h 8669"/>
                <a:gd name="connsiteX206" fmla="*/ 6217 w 9322"/>
                <a:gd name="connsiteY206" fmla="*/ 7418 h 8669"/>
                <a:gd name="connsiteX207" fmla="*/ 6094 w 9322"/>
                <a:gd name="connsiteY207" fmla="*/ 7510 h 8669"/>
                <a:gd name="connsiteX208" fmla="*/ 5965 w 9322"/>
                <a:gd name="connsiteY208" fmla="*/ 7571 h 8669"/>
                <a:gd name="connsiteX209" fmla="*/ 5837 w 9322"/>
                <a:gd name="connsiteY209" fmla="*/ 7631 h 8669"/>
                <a:gd name="connsiteX210" fmla="*/ 5714 w 9322"/>
                <a:gd name="connsiteY210" fmla="*/ 7647 h 8669"/>
                <a:gd name="connsiteX211" fmla="*/ 5738 w 9322"/>
                <a:gd name="connsiteY211" fmla="*/ 7266 h 8669"/>
                <a:gd name="connsiteX212" fmla="*/ 5750 w 9322"/>
                <a:gd name="connsiteY212" fmla="*/ 6835 h 8669"/>
                <a:gd name="connsiteX213" fmla="*/ 5738 w 9322"/>
                <a:gd name="connsiteY213" fmla="*/ 6422 h 8669"/>
                <a:gd name="connsiteX214" fmla="*/ 5714 w 9322"/>
                <a:gd name="connsiteY214" fmla="*/ 6040 h 8669"/>
                <a:gd name="connsiteX215" fmla="*/ 5676 w 9322"/>
                <a:gd name="connsiteY215" fmla="*/ 5918 h 8669"/>
                <a:gd name="connsiteX216" fmla="*/ 5643 w 9322"/>
                <a:gd name="connsiteY216" fmla="*/ 5781 h 8669"/>
                <a:gd name="connsiteX217" fmla="*/ 5606 w 9322"/>
                <a:gd name="connsiteY217" fmla="*/ 5657 h 8669"/>
                <a:gd name="connsiteX218" fmla="*/ 5544 w 9322"/>
                <a:gd name="connsiteY218" fmla="*/ 5610 h 8669"/>
                <a:gd name="connsiteX219" fmla="*/ 5481 w 9322"/>
                <a:gd name="connsiteY219" fmla="*/ 5871 h 8669"/>
                <a:gd name="connsiteX220" fmla="*/ 5445 w 9322"/>
                <a:gd name="connsiteY220" fmla="*/ 6134 h 8669"/>
                <a:gd name="connsiteX221" fmla="*/ 5401 w 9322"/>
                <a:gd name="connsiteY221" fmla="*/ 6392 h 8669"/>
                <a:gd name="connsiteX222" fmla="*/ 5332 w 9322"/>
                <a:gd name="connsiteY222" fmla="*/ 6636 h 8669"/>
                <a:gd name="connsiteX223" fmla="*/ 5069 w 9322"/>
                <a:gd name="connsiteY223" fmla="*/ 5610 h 8669"/>
                <a:gd name="connsiteX224" fmla="*/ 4989 w 9322"/>
                <a:gd name="connsiteY224" fmla="*/ 5610 h 8669"/>
                <a:gd name="connsiteX225" fmla="*/ 4989 w 9322"/>
                <a:gd name="connsiteY225" fmla="*/ 5781 h 8669"/>
                <a:gd name="connsiteX226" fmla="*/ 5044 w 9322"/>
                <a:gd name="connsiteY226" fmla="*/ 5964 h 8669"/>
                <a:gd name="connsiteX227" fmla="*/ 5091 w 9322"/>
                <a:gd name="connsiteY227" fmla="*/ 6163 h 8669"/>
                <a:gd name="connsiteX228" fmla="*/ 5127 w 9322"/>
                <a:gd name="connsiteY228" fmla="*/ 6361 h 8669"/>
                <a:gd name="connsiteX229" fmla="*/ 5167 w 9322"/>
                <a:gd name="connsiteY229" fmla="*/ 6576 h 8669"/>
                <a:gd name="connsiteX230" fmla="*/ 5201 w 9322"/>
                <a:gd name="connsiteY230" fmla="*/ 6759 h 8669"/>
                <a:gd name="connsiteX231" fmla="*/ 5236 w 9322"/>
                <a:gd name="connsiteY231" fmla="*/ 6971 h 8669"/>
                <a:gd name="connsiteX232" fmla="*/ 5258 w 9322"/>
                <a:gd name="connsiteY232" fmla="*/ 7204 h 8669"/>
                <a:gd name="connsiteX233" fmla="*/ 5282 w 9322"/>
                <a:gd name="connsiteY233" fmla="*/ 7418 h 8669"/>
                <a:gd name="connsiteX234" fmla="*/ 5341 w 9322"/>
                <a:gd name="connsiteY234" fmla="*/ 7386 h 8669"/>
                <a:gd name="connsiteX235" fmla="*/ 5396 w 9322"/>
                <a:gd name="connsiteY235" fmla="*/ 7298 h 8669"/>
                <a:gd name="connsiteX236" fmla="*/ 5438 w 9322"/>
                <a:gd name="connsiteY236" fmla="*/ 7204 h 8669"/>
                <a:gd name="connsiteX237" fmla="*/ 5475 w 9322"/>
                <a:gd name="connsiteY237" fmla="*/ 7095 h 8669"/>
                <a:gd name="connsiteX238" fmla="*/ 5500 w 9322"/>
                <a:gd name="connsiteY238" fmla="*/ 6971 h 8669"/>
                <a:gd name="connsiteX239" fmla="*/ 5533 w 9322"/>
                <a:gd name="connsiteY239" fmla="*/ 6835 h 8669"/>
                <a:gd name="connsiteX240" fmla="*/ 5555 w 9322"/>
                <a:gd name="connsiteY240" fmla="*/ 6713 h 8669"/>
                <a:gd name="connsiteX241" fmla="*/ 5580 w 9322"/>
                <a:gd name="connsiteY241" fmla="*/ 6593 h 8669"/>
                <a:gd name="connsiteX242" fmla="*/ 5606 w 9322"/>
                <a:gd name="connsiteY242" fmla="*/ 6713 h 8669"/>
                <a:gd name="connsiteX243" fmla="*/ 5594 w 9322"/>
                <a:gd name="connsiteY243" fmla="*/ 6986 h 8669"/>
                <a:gd name="connsiteX244" fmla="*/ 5562 w 9322"/>
                <a:gd name="connsiteY244" fmla="*/ 7279 h 8669"/>
                <a:gd name="connsiteX245" fmla="*/ 5533 w 9322"/>
                <a:gd name="connsiteY245" fmla="*/ 7540 h 8669"/>
                <a:gd name="connsiteX246" fmla="*/ 5481 w 9322"/>
                <a:gd name="connsiteY246" fmla="*/ 7816 h 8669"/>
                <a:gd name="connsiteX247" fmla="*/ 5438 w 9322"/>
                <a:gd name="connsiteY247" fmla="*/ 8088 h 8669"/>
                <a:gd name="connsiteX248" fmla="*/ 5390 w 9322"/>
                <a:gd name="connsiteY248" fmla="*/ 8350 h 8669"/>
                <a:gd name="connsiteX249" fmla="*/ 5631 w 9322"/>
                <a:gd name="connsiteY249" fmla="*/ 8520 h 8669"/>
                <a:gd name="connsiteX250" fmla="*/ 5650 w 9322"/>
                <a:gd name="connsiteY250" fmla="*/ 8318 h 8669"/>
                <a:gd name="connsiteX251" fmla="*/ 5676 w 9322"/>
                <a:gd name="connsiteY251" fmla="*/ 8149 h 8669"/>
                <a:gd name="connsiteX252" fmla="*/ 5816 w 9322"/>
                <a:gd name="connsiteY252" fmla="*/ 8104 h 8669"/>
                <a:gd name="connsiteX253" fmla="*/ 5965 w 9322"/>
                <a:gd name="connsiteY253" fmla="*/ 8013 h 8669"/>
                <a:gd name="connsiteX254" fmla="*/ 6111 w 9322"/>
                <a:gd name="connsiteY254" fmla="*/ 7922 h 8669"/>
                <a:gd name="connsiteX255" fmla="*/ 6259 w 9322"/>
                <a:gd name="connsiteY255" fmla="*/ 7846 h 8669"/>
                <a:gd name="connsiteX256" fmla="*/ 6406 w 9322"/>
                <a:gd name="connsiteY256" fmla="*/ 7754 h 8669"/>
                <a:gd name="connsiteX257" fmla="*/ 6549 w 9322"/>
                <a:gd name="connsiteY257" fmla="*/ 7663 h 8669"/>
                <a:gd name="connsiteX258" fmla="*/ 6696 w 9322"/>
                <a:gd name="connsiteY258" fmla="*/ 7571 h 8669"/>
                <a:gd name="connsiteX259" fmla="*/ 6840 w 9322"/>
                <a:gd name="connsiteY259" fmla="*/ 7510 h 8669"/>
                <a:gd name="connsiteX0" fmla="*/ 7337 w 10000"/>
                <a:gd name="connsiteY0" fmla="*/ 8663 h 10000"/>
                <a:gd name="connsiteX1" fmla="*/ 7879 w 10000"/>
                <a:gd name="connsiteY1" fmla="*/ 7956 h 10000"/>
                <a:gd name="connsiteX2" fmla="*/ 7900 w 10000"/>
                <a:gd name="connsiteY2" fmla="*/ 7605 h 10000"/>
                <a:gd name="connsiteX3" fmla="*/ 7923 w 10000"/>
                <a:gd name="connsiteY3" fmla="*/ 7218 h 10000"/>
                <a:gd name="connsiteX4" fmla="*/ 7951 w 10000"/>
                <a:gd name="connsiteY4" fmla="*/ 6842 h 10000"/>
                <a:gd name="connsiteX5" fmla="*/ 7979 w 10000"/>
                <a:gd name="connsiteY5" fmla="*/ 6471 h 10000"/>
                <a:gd name="connsiteX6" fmla="*/ 8013 w 10000"/>
                <a:gd name="connsiteY6" fmla="*/ 6123 h 10000"/>
                <a:gd name="connsiteX7" fmla="*/ 8042 w 10000"/>
                <a:gd name="connsiteY7" fmla="*/ 5768 h 10000"/>
                <a:gd name="connsiteX8" fmla="*/ 8093 w 10000"/>
                <a:gd name="connsiteY8" fmla="*/ 5416 h 10000"/>
                <a:gd name="connsiteX9" fmla="*/ 8145 w 10000"/>
                <a:gd name="connsiteY9" fmla="*/ 5081 h 10000"/>
                <a:gd name="connsiteX10" fmla="*/ 8202 w 10000"/>
                <a:gd name="connsiteY10" fmla="*/ 4674 h 10000"/>
                <a:gd name="connsiteX11" fmla="*/ 8281 w 10000"/>
                <a:gd name="connsiteY11" fmla="*/ 4267 h 10000"/>
                <a:gd name="connsiteX12" fmla="*/ 8361 w 10000"/>
                <a:gd name="connsiteY12" fmla="*/ 3879 h 10000"/>
                <a:gd name="connsiteX13" fmla="*/ 8462 w 10000"/>
                <a:gd name="connsiteY13" fmla="*/ 3495 h 10000"/>
                <a:gd name="connsiteX14" fmla="*/ 10000 w 10000"/>
                <a:gd name="connsiteY14" fmla="*/ 0 h 10000"/>
                <a:gd name="connsiteX15" fmla="*/ 9675 w 10000"/>
                <a:gd name="connsiteY15" fmla="*/ 125 h 10000"/>
                <a:gd name="connsiteX16" fmla="*/ 9519 w 10000"/>
                <a:gd name="connsiteY16" fmla="*/ 232 h 10000"/>
                <a:gd name="connsiteX17" fmla="*/ 9369 w 10000"/>
                <a:gd name="connsiteY17" fmla="*/ 335 h 10000"/>
                <a:gd name="connsiteX18" fmla="*/ 9219 w 10000"/>
                <a:gd name="connsiteY18" fmla="*/ 510 h 10000"/>
                <a:gd name="connsiteX19" fmla="*/ 7723 w 10000"/>
                <a:gd name="connsiteY19" fmla="*/ 5752 h 10000"/>
                <a:gd name="connsiteX20" fmla="*/ 7573 w 10000"/>
                <a:gd name="connsiteY20" fmla="*/ 5590 h 10000"/>
                <a:gd name="connsiteX21" fmla="*/ 7447 w 10000"/>
                <a:gd name="connsiteY21" fmla="*/ 5506 h 10000"/>
                <a:gd name="connsiteX22" fmla="*/ 7337 w 10000"/>
                <a:gd name="connsiteY22" fmla="*/ 5399 h 10000"/>
                <a:gd name="connsiteX23" fmla="*/ 7217 w 10000"/>
                <a:gd name="connsiteY23" fmla="*/ 5275 h 10000"/>
                <a:gd name="connsiteX24" fmla="*/ 7112 w 10000"/>
                <a:gd name="connsiteY24" fmla="*/ 5170 h 10000"/>
                <a:gd name="connsiteX25" fmla="*/ 7039 w 10000"/>
                <a:gd name="connsiteY25" fmla="*/ 5047 h 10000"/>
                <a:gd name="connsiteX26" fmla="*/ 7002 w 10000"/>
                <a:gd name="connsiteY26" fmla="*/ 4905 h 10000"/>
                <a:gd name="connsiteX27" fmla="*/ 6856 w 10000"/>
                <a:gd name="connsiteY27" fmla="*/ 4958 h 10000"/>
                <a:gd name="connsiteX28" fmla="*/ 6624 w 10000"/>
                <a:gd name="connsiteY28" fmla="*/ 5063 h 10000"/>
                <a:gd name="connsiteX29" fmla="*/ 6327 w 10000"/>
                <a:gd name="connsiteY29" fmla="*/ 5170 h 10000"/>
                <a:gd name="connsiteX30" fmla="*/ 5978 w 10000"/>
                <a:gd name="connsiteY30" fmla="*/ 5326 h 10000"/>
                <a:gd name="connsiteX31" fmla="*/ 5573 w 10000"/>
                <a:gd name="connsiteY31" fmla="*/ 5486 h 10000"/>
                <a:gd name="connsiteX32" fmla="*/ 5139 w 10000"/>
                <a:gd name="connsiteY32" fmla="*/ 5644 h 10000"/>
                <a:gd name="connsiteX33" fmla="*/ 4696 w 10000"/>
                <a:gd name="connsiteY33" fmla="*/ 5836 h 10000"/>
                <a:gd name="connsiteX34" fmla="*/ 4242 w 10000"/>
                <a:gd name="connsiteY34" fmla="*/ 6013 h 10000"/>
                <a:gd name="connsiteX35" fmla="*/ 3794 w 10000"/>
                <a:gd name="connsiteY35" fmla="*/ 6192 h 10000"/>
                <a:gd name="connsiteX36" fmla="*/ 3378 w 10000"/>
                <a:gd name="connsiteY36" fmla="*/ 6386 h 10000"/>
                <a:gd name="connsiteX37" fmla="*/ 2981 w 10000"/>
                <a:gd name="connsiteY37" fmla="*/ 6543 h 10000"/>
                <a:gd name="connsiteX38" fmla="*/ 2622 w 10000"/>
                <a:gd name="connsiteY38" fmla="*/ 6687 h 10000"/>
                <a:gd name="connsiteX39" fmla="*/ 2329 w 10000"/>
                <a:gd name="connsiteY39" fmla="*/ 6808 h 10000"/>
                <a:gd name="connsiteX40" fmla="*/ 2101 w 10000"/>
                <a:gd name="connsiteY40" fmla="*/ 6880 h 10000"/>
                <a:gd name="connsiteX41" fmla="*/ 1951 w 10000"/>
                <a:gd name="connsiteY41" fmla="*/ 6951 h 10000"/>
                <a:gd name="connsiteX42" fmla="*/ 1905 w 10000"/>
                <a:gd name="connsiteY42" fmla="*/ 6967 h 10000"/>
                <a:gd name="connsiteX43" fmla="*/ 1787 w 10000"/>
                <a:gd name="connsiteY43" fmla="*/ 6880 h 10000"/>
                <a:gd name="connsiteX44" fmla="*/ 1672 w 10000"/>
                <a:gd name="connsiteY44" fmla="*/ 6793 h 10000"/>
                <a:gd name="connsiteX45" fmla="*/ 1570 w 10000"/>
                <a:gd name="connsiteY45" fmla="*/ 6704 h 10000"/>
                <a:gd name="connsiteX46" fmla="*/ 1451 w 10000"/>
                <a:gd name="connsiteY46" fmla="*/ 6599 h 10000"/>
                <a:gd name="connsiteX47" fmla="*/ 1336 w 10000"/>
                <a:gd name="connsiteY47" fmla="*/ 6505 h 10000"/>
                <a:gd name="connsiteX48" fmla="*/ 1218 w 10000"/>
                <a:gd name="connsiteY48" fmla="*/ 6402 h 10000"/>
                <a:gd name="connsiteX49" fmla="*/ 1111 w 10000"/>
                <a:gd name="connsiteY49" fmla="*/ 6314 h 10000"/>
                <a:gd name="connsiteX50" fmla="*/ 1001 w 10000"/>
                <a:gd name="connsiteY50" fmla="*/ 6212 h 10000"/>
                <a:gd name="connsiteX51" fmla="*/ 885 w 10000"/>
                <a:gd name="connsiteY51" fmla="*/ 6123 h 10000"/>
                <a:gd name="connsiteX52" fmla="*/ 766 w 10000"/>
                <a:gd name="connsiteY52" fmla="*/ 6035 h 10000"/>
                <a:gd name="connsiteX53" fmla="*/ 660 w 10000"/>
                <a:gd name="connsiteY53" fmla="*/ 5927 h 10000"/>
                <a:gd name="connsiteX54" fmla="*/ 540 w 10000"/>
                <a:gd name="connsiteY54" fmla="*/ 5855 h 10000"/>
                <a:gd name="connsiteX55" fmla="*/ 425 w 10000"/>
                <a:gd name="connsiteY55" fmla="*/ 5768 h 10000"/>
                <a:gd name="connsiteX56" fmla="*/ 310 w 10000"/>
                <a:gd name="connsiteY56" fmla="*/ 5679 h 10000"/>
                <a:gd name="connsiteX57" fmla="*/ 191 w 10000"/>
                <a:gd name="connsiteY57" fmla="*/ 5610 h 10000"/>
                <a:gd name="connsiteX58" fmla="*/ 77 w 10000"/>
                <a:gd name="connsiteY58" fmla="*/ 5523 h 10000"/>
                <a:gd name="connsiteX59" fmla="*/ 0 w 10000"/>
                <a:gd name="connsiteY59" fmla="*/ 5728 h 10000"/>
                <a:gd name="connsiteX60" fmla="*/ 17 w 10000"/>
                <a:gd name="connsiteY60" fmla="*/ 5768 h 10000"/>
                <a:gd name="connsiteX61" fmla="*/ 68 w 10000"/>
                <a:gd name="connsiteY61" fmla="*/ 5836 h 10000"/>
                <a:gd name="connsiteX62" fmla="*/ 149 w 10000"/>
                <a:gd name="connsiteY62" fmla="*/ 5911 h 10000"/>
                <a:gd name="connsiteX63" fmla="*/ 250 w 10000"/>
                <a:gd name="connsiteY63" fmla="*/ 6013 h 10000"/>
                <a:gd name="connsiteX64" fmla="*/ 375 w 10000"/>
                <a:gd name="connsiteY64" fmla="*/ 6123 h 10000"/>
                <a:gd name="connsiteX65" fmla="*/ 514 w 10000"/>
                <a:gd name="connsiteY65" fmla="*/ 6244 h 10000"/>
                <a:gd name="connsiteX66" fmla="*/ 644 w 10000"/>
                <a:gd name="connsiteY66" fmla="*/ 6386 h 10000"/>
                <a:gd name="connsiteX67" fmla="*/ 787 w 10000"/>
                <a:gd name="connsiteY67" fmla="*/ 6505 h 10000"/>
                <a:gd name="connsiteX68" fmla="*/ 933 w 10000"/>
                <a:gd name="connsiteY68" fmla="*/ 6651 h 10000"/>
                <a:gd name="connsiteX69" fmla="*/ 1065 w 10000"/>
                <a:gd name="connsiteY69" fmla="*/ 6772 h 10000"/>
                <a:gd name="connsiteX70" fmla="*/ 1205 w 10000"/>
                <a:gd name="connsiteY70" fmla="*/ 6880 h 10000"/>
                <a:gd name="connsiteX71" fmla="*/ 1321 w 10000"/>
                <a:gd name="connsiteY71" fmla="*/ 6986 h 10000"/>
                <a:gd name="connsiteX72" fmla="*/ 1414 w 10000"/>
                <a:gd name="connsiteY72" fmla="*/ 7093 h 10000"/>
                <a:gd name="connsiteX73" fmla="*/ 1490 w 10000"/>
                <a:gd name="connsiteY73" fmla="*/ 7144 h 10000"/>
                <a:gd name="connsiteX74" fmla="*/ 1548 w 10000"/>
                <a:gd name="connsiteY74" fmla="*/ 7199 h 10000"/>
                <a:gd name="connsiteX75" fmla="*/ 1563 w 10000"/>
                <a:gd name="connsiteY75" fmla="*/ 7218 h 10000"/>
                <a:gd name="connsiteX76" fmla="*/ 1553 w 10000"/>
                <a:gd name="connsiteY76" fmla="*/ 7218 h 10000"/>
                <a:gd name="connsiteX77" fmla="*/ 1523 w 10000"/>
                <a:gd name="connsiteY77" fmla="*/ 7234 h 10000"/>
                <a:gd name="connsiteX78" fmla="*/ 1490 w 10000"/>
                <a:gd name="connsiteY78" fmla="*/ 7270 h 10000"/>
                <a:gd name="connsiteX79" fmla="*/ 1451 w 10000"/>
                <a:gd name="connsiteY79" fmla="*/ 7320 h 10000"/>
                <a:gd name="connsiteX80" fmla="*/ 1401 w 10000"/>
                <a:gd name="connsiteY80" fmla="*/ 7356 h 10000"/>
                <a:gd name="connsiteX81" fmla="*/ 1355 w 10000"/>
                <a:gd name="connsiteY81" fmla="*/ 7408 h 10000"/>
                <a:gd name="connsiteX82" fmla="*/ 1321 w 10000"/>
                <a:gd name="connsiteY82" fmla="*/ 7461 h 10000"/>
                <a:gd name="connsiteX83" fmla="*/ 1285 w 10000"/>
                <a:gd name="connsiteY83" fmla="*/ 7514 h 10000"/>
                <a:gd name="connsiteX84" fmla="*/ 3525 w 10000"/>
                <a:gd name="connsiteY84" fmla="*/ 9931 h 10000"/>
                <a:gd name="connsiteX85" fmla="*/ 3573 w 10000"/>
                <a:gd name="connsiteY85" fmla="*/ 9984 h 10000"/>
                <a:gd name="connsiteX86" fmla="*/ 3607 w 10000"/>
                <a:gd name="connsiteY86" fmla="*/ 10000 h 10000"/>
                <a:gd name="connsiteX87" fmla="*/ 3646 w 10000"/>
                <a:gd name="connsiteY87" fmla="*/ 10000 h 10000"/>
                <a:gd name="connsiteX88" fmla="*/ 3691 w 10000"/>
                <a:gd name="connsiteY88" fmla="*/ 9911 h 10000"/>
                <a:gd name="connsiteX89" fmla="*/ 1767 w 10000"/>
                <a:gd name="connsiteY89" fmla="*/ 7655 h 10000"/>
                <a:gd name="connsiteX90" fmla="*/ 1899 w 10000"/>
                <a:gd name="connsiteY90" fmla="*/ 7586 h 10000"/>
                <a:gd name="connsiteX91" fmla="*/ 2120 w 10000"/>
                <a:gd name="connsiteY91" fmla="*/ 7477 h 10000"/>
                <a:gd name="connsiteX92" fmla="*/ 2413 w 10000"/>
                <a:gd name="connsiteY92" fmla="*/ 7320 h 10000"/>
                <a:gd name="connsiteX93" fmla="*/ 2767 w 10000"/>
                <a:gd name="connsiteY93" fmla="*/ 7144 h 10000"/>
                <a:gd name="connsiteX94" fmla="*/ 3167 w 10000"/>
                <a:gd name="connsiteY94" fmla="*/ 6967 h 10000"/>
                <a:gd name="connsiteX95" fmla="*/ 3607 w 10000"/>
                <a:gd name="connsiteY95" fmla="*/ 6772 h 10000"/>
                <a:gd name="connsiteX96" fmla="*/ 4072 w 10000"/>
                <a:gd name="connsiteY96" fmla="*/ 6543 h 10000"/>
                <a:gd name="connsiteX97" fmla="*/ 4531 w 10000"/>
                <a:gd name="connsiteY97" fmla="*/ 6332 h 10000"/>
                <a:gd name="connsiteX98" fmla="*/ 4998 w 10000"/>
                <a:gd name="connsiteY98" fmla="*/ 6138 h 10000"/>
                <a:gd name="connsiteX99" fmla="*/ 5438 w 10000"/>
                <a:gd name="connsiteY99" fmla="*/ 5927 h 10000"/>
                <a:gd name="connsiteX100" fmla="*/ 5849 w 10000"/>
                <a:gd name="connsiteY100" fmla="*/ 5752 h 10000"/>
                <a:gd name="connsiteX101" fmla="*/ 6212 w 10000"/>
                <a:gd name="connsiteY101" fmla="*/ 5574 h 10000"/>
                <a:gd name="connsiteX102" fmla="*/ 6530 w 10000"/>
                <a:gd name="connsiteY102" fmla="*/ 5450 h 10000"/>
                <a:gd name="connsiteX103" fmla="*/ 6760 w 10000"/>
                <a:gd name="connsiteY103" fmla="*/ 5326 h 10000"/>
                <a:gd name="connsiteX104" fmla="*/ 6917 w 10000"/>
                <a:gd name="connsiteY104" fmla="*/ 5257 h 10000"/>
                <a:gd name="connsiteX105" fmla="*/ 6965 w 10000"/>
                <a:gd name="connsiteY105" fmla="*/ 5242 h 10000"/>
                <a:gd name="connsiteX106" fmla="*/ 7054 w 10000"/>
                <a:gd name="connsiteY106" fmla="*/ 5363 h 10000"/>
                <a:gd name="connsiteX107" fmla="*/ 7145 w 10000"/>
                <a:gd name="connsiteY107" fmla="*/ 5486 h 10000"/>
                <a:gd name="connsiteX108" fmla="*/ 7244 w 10000"/>
                <a:gd name="connsiteY108" fmla="*/ 5610 h 10000"/>
                <a:gd name="connsiteX109" fmla="*/ 7349 w 10000"/>
                <a:gd name="connsiteY109" fmla="*/ 5752 h 10000"/>
                <a:gd name="connsiteX110" fmla="*/ 7435 w 10000"/>
                <a:gd name="connsiteY110" fmla="*/ 5892 h 10000"/>
                <a:gd name="connsiteX111" fmla="*/ 7526 w 10000"/>
                <a:gd name="connsiteY111" fmla="*/ 6035 h 10000"/>
                <a:gd name="connsiteX112" fmla="*/ 7612 w 10000"/>
                <a:gd name="connsiteY112" fmla="*/ 6174 h 10000"/>
                <a:gd name="connsiteX113" fmla="*/ 7702 w 10000"/>
                <a:gd name="connsiteY113" fmla="*/ 6332 h 10000"/>
                <a:gd name="connsiteX114" fmla="*/ 7697 w 10000"/>
                <a:gd name="connsiteY114" fmla="*/ 6860 h 10000"/>
                <a:gd name="connsiteX115" fmla="*/ 7658 w 10000"/>
                <a:gd name="connsiteY115" fmla="*/ 7356 h 10000"/>
                <a:gd name="connsiteX116" fmla="*/ 7612 w 10000"/>
                <a:gd name="connsiteY116" fmla="*/ 7868 h 10000"/>
                <a:gd name="connsiteX117" fmla="*/ 7573 w 10000"/>
                <a:gd name="connsiteY117" fmla="*/ 8327 h 10000"/>
                <a:gd name="connsiteX118" fmla="*/ 7511 w 10000"/>
                <a:gd name="connsiteY118" fmla="*/ 8166 h 10000"/>
                <a:gd name="connsiteX119" fmla="*/ 7447 w 10000"/>
                <a:gd name="connsiteY119" fmla="*/ 8008 h 10000"/>
                <a:gd name="connsiteX120" fmla="*/ 7389 w 10000"/>
                <a:gd name="connsiteY120" fmla="*/ 7849 h 10000"/>
                <a:gd name="connsiteX121" fmla="*/ 7337 w 10000"/>
                <a:gd name="connsiteY121" fmla="*/ 7704 h 10000"/>
                <a:gd name="connsiteX122" fmla="*/ 7275 w 10000"/>
                <a:gd name="connsiteY122" fmla="*/ 7548 h 10000"/>
                <a:gd name="connsiteX123" fmla="*/ 7217 w 10000"/>
                <a:gd name="connsiteY123" fmla="*/ 7408 h 10000"/>
                <a:gd name="connsiteX124" fmla="*/ 7155 w 10000"/>
                <a:gd name="connsiteY124" fmla="*/ 7270 h 10000"/>
                <a:gd name="connsiteX125" fmla="*/ 7081 w 10000"/>
                <a:gd name="connsiteY125" fmla="*/ 7144 h 10000"/>
                <a:gd name="connsiteX126" fmla="*/ 7140 w 10000"/>
                <a:gd name="connsiteY126" fmla="*/ 7144 h 10000"/>
                <a:gd name="connsiteX127" fmla="*/ 7198 w 10000"/>
                <a:gd name="connsiteY127" fmla="*/ 7199 h 10000"/>
                <a:gd name="connsiteX128" fmla="*/ 7253 w 10000"/>
                <a:gd name="connsiteY128" fmla="*/ 7286 h 10000"/>
                <a:gd name="connsiteX129" fmla="*/ 7304 w 10000"/>
                <a:gd name="connsiteY129" fmla="*/ 7393 h 10000"/>
                <a:gd name="connsiteX130" fmla="*/ 7364 w 10000"/>
                <a:gd name="connsiteY130" fmla="*/ 7498 h 10000"/>
                <a:gd name="connsiteX131" fmla="*/ 7420 w 10000"/>
                <a:gd name="connsiteY131" fmla="*/ 7531 h 10000"/>
                <a:gd name="connsiteX132" fmla="*/ 7476 w 10000"/>
                <a:gd name="connsiteY132" fmla="*/ 7531 h 10000"/>
                <a:gd name="connsiteX133" fmla="*/ 7541 w 10000"/>
                <a:gd name="connsiteY133" fmla="*/ 7461 h 10000"/>
                <a:gd name="connsiteX134" fmla="*/ 7486 w 10000"/>
                <a:gd name="connsiteY134" fmla="*/ 7218 h 10000"/>
                <a:gd name="connsiteX135" fmla="*/ 7414 w 10000"/>
                <a:gd name="connsiteY135" fmla="*/ 6986 h 10000"/>
                <a:gd name="connsiteX136" fmla="*/ 7337 w 10000"/>
                <a:gd name="connsiteY136" fmla="*/ 6793 h 10000"/>
                <a:gd name="connsiteX137" fmla="*/ 7244 w 10000"/>
                <a:gd name="connsiteY137" fmla="*/ 6581 h 10000"/>
                <a:gd name="connsiteX138" fmla="*/ 7155 w 10000"/>
                <a:gd name="connsiteY138" fmla="*/ 6402 h 10000"/>
                <a:gd name="connsiteX139" fmla="*/ 7054 w 10000"/>
                <a:gd name="connsiteY139" fmla="*/ 6244 h 10000"/>
                <a:gd name="connsiteX140" fmla="*/ 6953 w 10000"/>
                <a:gd name="connsiteY140" fmla="*/ 6105 h 10000"/>
                <a:gd name="connsiteX141" fmla="*/ 6856 w 10000"/>
                <a:gd name="connsiteY141" fmla="*/ 5979 h 10000"/>
                <a:gd name="connsiteX142" fmla="*/ 6923 w 10000"/>
                <a:gd name="connsiteY142" fmla="*/ 5995 h 10000"/>
                <a:gd name="connsiteX143" fmla="*/ 6988 w 10000"/>
                <a:gd name="connsiteY143" fmla="*/ 6013 h 10000"/>
                <a:gd name="connsiteX144" fmla="*/ 7054 w 10000"/>
                <a:gd name="connsiteY144" fmla="*/ 6050 h 10000"/>
                <a:gd name="connsiteX145" fmla="*/ 7118 w 10000"/>
                <a:gd name="connsiteY145" fmla="*/ 6105 h 10000"/>
                <a:gd name="connsiteX146" fmla="*/ 7189 w 10000"/>
                <a:gd name="connsiteY146" fmla="*/ 6138 h 10000"/>
                <a:gd name="connsiteX147" fmla="*/ 7253 w 10000"/>
                <a:gd name="connsiteY147" fmla="*/ 6192 h 10000"/>
                <a:gd name="connsiteX148" fmla="*/ 7312 w 10000"/>
                <a:gd name="connsiteY148" fmla="*/ 6261 h 10000"/>
                <a:gd name="connsiteX149" fmla="*/ 7372 w 10000"/>
                <a:gd name="connsiteY149" fmla="*/ 6332 h 10000"/>
                <a:gd name="connsiteX150" fmla="*/ 7405 w 10000"/>
                <a:gd name="connsiteY150" fmla="*/ 6350 h 10000"/>
                <a:gd name="connsiteX151" fmla="*/ 7435 w 10000"/>
                <a:gd name="connsiteY151" fmla="*/ 6418 h 10000"/>
                <a:gd name="connsiteX152" fmla="*/ 7469 w 10000"/>
                <a:gd name="connsiteY152" fmla="*/ 6505 h 10000"/>
                <a:gd name="connsiteX153" fmla="*/ 7492 w 10000"/>
                <a:gd name="connsiteY153" fmla="*/ 6564 h 10000"/>
                <a:gd name="connsiteX154" fmla="*/ 7526 w 10000"/>
                <a:gd name="connsiteY154" fmla="*/ 6651 h 10000"/>
                <a:gd name="connsiteX155" fmla="*/ 7557 w 10000"/>
                <a:gd name="connsiteY155" fmla="*/ 6669 h 10000"/>
                <a:gd name="connsiteX156" fmla="*/ 7591 w 10000"/>
                <a:gd name="connsiteY156" fmla="*/ 6651 h 10000"/>
                <a:gd name="connsiteX157" fmla="*/ 7636 w 10000"/>
                <a:gd name="connsiteY157" fmla="*/ 6564 h 10000"/>
                <a:gd name="connsiteX158" fmla="*/ 7579 w 10000"/>
                <a:gd name="connsiteY158" fmla="*/ 6386 h 10000"/>
                <a:gd name="connsiteX159" fmla="*/ 7511 w 10000"/>
                <a:gd name="connsiteY159" fmla="*/ 6244 h 10000"/>
                <a:gd name="connsiteX160" fmla="*/ 7435 w 10000"/>
                <a:gd name="connsiteY160" fmla="*/ 6123 h 10000"/>
                <a:gd name="connsiteX161" fmla="*/ 7364 w 10000"/>
                <a:gd name="connsiteY161" fmla="*/ 6013 h 10000"/>
                <a:gd name="connsiteX162" fmla="*/ 7275 w 10000"/>
                <a:gd name="connsiteY162" fmla="*/ 5927 h 10000"/>
                <a:gd name="connsiteX163" fmla="*/ 7198 w 10000"/>
                <a:gd name="connsiteY163" fmla="*/ 5875 h 10000"/>
                <a:gd name="connsiteX164" fmla="*/ 7106 w 10000"/>
                <a:gd name="connsiteY164" fmla="*/ 5786 h 10000"/>
                <a:gd name="connsiteX165" fmla="*/ 7025 w 10000"/>
                <a:gd name="connsiteY165" fmla="*/ 5728 h 10000"/>
                <a:gd name="connsiteX166" fmla="*/ 6973 w 10000"/>
                <a:gd name="connsiteY166" fmla="*/ 5679 h 10000"/>
                <a:gd name="connsiteX167" fmla="*/ 6917 w 10000"/>
                <a:gd name="connsiteY167" fmla="*/ 5660 h 10000"/>
                <a:gd name="connsiteX168" fmla="*/ 6864 w 10000"/>
                <a:gd name="connsiteY168" fmla="*/ 5660 h 10000"/>
                <a:gd name="connsiteX169" fmla="*/ 6823 w 10000"/>
                <a:gd name="connsiteY169" fmla="*/ 5752 h 10000"/>
                <a:gd name="connsiteX170" fmla="*/ 6823 w 10000"/>
                <a:gd name="connsiteY170" fmla="*/ 5802 h 10000"/>
                <a:gd name="connsiteX171" fmla="*/ 6830 w 10000"/>
                <a:gd name="connsiteY171" fmla="*/ 5875 h 10000"/>
                <a:gd name="connsiteX172" fmla="*/ 6837 w 10000"/>
                <a:gd name="connsiteY172" fmla="*/ 5911 h 10000"/>
                <a:gd name="connsiteX173" fmla="*/ 6856 w 10000"/>
                <a:gd name="connsiteY173" fmla="*/ 5943 h 10000"/>
                <a:gd name="connsiteX174" fmla="*/ 6801 w 10000"/>
                <a:gd name="connsiteY174" fmla="*/ 5995 h 10000"/>
                <a:gd name="connsiteX175" fmla="*/ 6728 w 10000"/>
                <a:gd name="connsiteY175" fmla="*/ 6013 h 10000"/>
                <a:gd name="connsiteX176" fmla="*/ 6681 w 10000"/>
                <a:gd name="connsiteY176" fmla="*/ 6050 h 10000"/>
                <a:gd name="connsiteX177" fmla="*/ 6676 w 10000"/>
                <a:gd name="connsiteY177" fmla="*/ 6212 h 10000"/>
                <a:gd name="connsiteX178" fmla="*/ 6743 w 10000"/>
                <a:gd name="connsiteY178" fmla="*/ 6279 h 10000"/>
                <a:gd name="connsiteX179" fmla="*/ 6808 w 10000"/>
                <a:gd name="connsiteY179" fmla="*/ 6332 h 10000"/>
                <a:gd name="connsiteX180" fmla="*/ 6872 w 10000"/>
                <a:gd name="connsiteY180" fmla="*/ 6402 h 10000"/>
                <a:gd name="connsiteX181" fmla="*/ 6943 w 10000"/>
                <a:gd name="connsiteY181" fmla="*/ 6437 h 10000"/>
                <a:gd name="connsiteX182" fmla="*/ 7002 w 10000"/>
                <a:gd name="connsiteY182" fmla="*/ 6505 h 10000"/>
                <a:gd name="connsiteX183" fmla="*/ 7075 w 10000"/>
                <a:gd name="connsiteY183" fmla="*/ 6581 h 10000"/>
                <a:gd name="connsiteX184" fmla="*/ 7133 w 10000"/>
                <a:gd name="connsiteY184" fmla="*/ 6687 h 10000"/>
                <a:gd name="connsiteX185" fmla="*/ 7189 w 10000"/>
                <a:gd name="connsiteY185" fmla="*/ 6793 h 10000"/>
                <a:gd name="connsiteX186" fmla="*/ 7140 w 10000"/>
                <a:gd name="connsiteY186" fmla="*/ 6808 h 10000"/>
                <a:gd name="connsiteX187" fmla="*/ 7081 w 10000"/>
                <a:gd name="connsiteY187" fmla="*/ 6808 h 10000"/>
                <a:gd name="connsiteX188" fmla="*/ 7032 w 10000"/>
                <a:gd name="connsiteY188" fmla="*/ 6793 h 10000"/>
                <a:gd name="connsiteX189" fmla="*/ 6973 w 10000"/>
                <a:gd name="connsiteY189" fmla="*/ 6739 h 10000"/>
                <a:gd name="connsiteX190" fmla="*/ 6917 w 10000"/>
                <a:gd name="connsiteY190" fmla="*/ 6704 h 10000"/>
                <a:gd name="connsiteX191" fmla="*/ 6856 w 10000"/>
                <a:gd name="connsiteY191" fmla="*/ 6687 h 10000"/>
                <a:gd name="connsiteX192" fmla="*/ 6808 w 10000"/>
                <a:gd name="connsiteY192" fmla="*/ 6722 h 10000"/>
                <a:gd name="connsiteX193" fmla="*/ 6752 w 10000"/>
                <a:gd name="connsiteY193" fmla="*/ 6793 h 10000"/>
                <a:gd name="connsiteX194" fmla="*/ 6773 w 10000"/>
                <a:gd name="connsiteY194" fmla="*/ 7003 h 10000"/>
                <a:gd name="connsiteX195" fmla="*/ 6823 w 10000"/>
                <a:gd name="connsiteY195" fmla="*/ 7199 h 10000"/>
                <a:gd name="connsiteX196" fmla="*/ 6879 w 10000"/>
                <a:gd name="connsiteY196" fmla="*/ 7338 h 10000"/>
                <a:gd name="connsiteX197" fmla="*/ 6953 w 10000"/>
                <a:gd name="connsiteY197" fmla="*/ 7477 h 10000"/>
                <a:gd name="connsiteX198" fmla="*/ 7025 w 10000"/>
                <a:gd name="connsiteY198" fmla="*/ 7620 h 10000"/>
                <a:gd name="connsiteX199" fmla="*/ 7099 w 10000"/>
                <a:gd name="connsiteY199" fmla="*/ 7778 h 10000"/>
                <a:gd name="connsiteX200" fmla="*/ 7155 w 10000"/>
                <a:gd name="connsiteY200" fmla="*/ 7989 h 10000"/>
                <a:gd name="connsiteX201" fmla="*/ 7203 w 10000"/>
                <a:gd name="connsiteY201" fmla="*/ 8200 h 10000"/>
                <a:gd name="connsiteX202" fmla="*/ 7075 w 10000"/>
                <a:gd name="connsiteY202" fmla="*/ 8273 h 10000"/>
                <a:gd name="connsiteX203" fmla="*/ 6930 w 10000"/>
                <a:gd name="connsiteY203" fmla="*/ 8346 h 10000"/>
                <a:gd name="connsiteX204" fmla="*/ 6801 w 10000"/>
                <a:gd name="connsiteY204" fmla="*/ 8452 h 10000"/>
                <a:gd name="connsiteX205" fmla="*/ 6669 w 10000"/>
                <a:gd name="connsiteY205" fmla="*/ 8557 h 10000"/>
                <a:gd name="connsiteX206" fmla="*/ 6537 w 10000"/>
                <a:gd name="connsiteY206" fmla="*/ 8663 h 10000"/>
                <a:gd name="connsiteX207" fmla="*/ 6399 w 10000"/>
                <a:gd name="connsiteY207" fmla="*/ 8733 h 10000"/>
                <a:gd name="connsiteX208" fmla="*/ 6262 w 10000"/>
                <a:gd name="connsiteY208" fmla="*/ 8803 h 10000"/>
                <a:gd name="connsiteX209" fmla="*/ 6130 w 10000"/>
                <a:gd name="connsiteY209" fmla="*/ 8821 h 10000"/>
                <a:gd name="connsiteX210" fmla="*/ 6155 w 10000"/>
                <a:gd name="connsiteY210" fmla="*/ 8382 h 10000"/>
                <a:gd name="connsiteX211" fmla="*/ 6168 w 10000"/>
                <a:gd name="connsiteY211" fmla="*/ 7884 h 10000"/>
                <a:gd name="connsiteX212" fmla="*/ 6155 w 10000"/>
                <a:gd name="connsiteY212" fmla="*/ 7408 h 10000"/>
                <a:gd name="connsiteX213" fmla="*/ 6130 w 10000"/>
                <a:gd name="connsiteY213" fmla="*/ 6967 h 10000"/>
                <a:gd name="connsiteX214" fmla="*/ 6089 w 10000"/>
                <a:gd name="connsiteY214" fmla="*/ 6827 h 10000"/>
                <a:gd name="connsiteX215" fmla="*/ 6053 w 10000"/>
                <a:gd name="connsiteY215" fmla="*/ 6669 h 10000"/>
                <a:gd name="connsiteX216" fmla="*/ 6014 w 10000"/>
                <a:gd name="connsiteY216" fmla="*/ 6526 h 10000"/>
                <a:gd name="connsiteX217" fmla="*/ 5947 w 10000"/>
                <a:gd name="connsiteY217" fmla="*/ 6471 h 10000"/>
                <a:gd name="connsiteX218" fmla="*/ 5880 w 10000"/>
                <a:gd name="connsiteY218" fmla="*/ 6772 h 10000"/>
                <a:gd name="connsiteX219" fmla="*/ 5841 w 10000"/>
                <a:gd name="connsiteY219" fmla="*/ 7076 h 10000"/>
                <a:gd name="connsiteX220" fmla="*/ 5794 w 10000"/>
                <a:gd name="connsiteY220" fmla="*/ 7373 h 10000"/>
                <a:gd name="connsiteX221" fmla="*/ 5720 w 10000"/>
                <a:gd name="connsiteY221" fmla="*/ 7655 h 10000"/>
                <a:gd name="connsiteX222" fmla="*/ 5438 w 10000"/>
                <a:gd name="connsiteY222" fmla="*/ 6471 h 10000"/>
                <a:gd name="connsiteX223" fmla="*/ 5352 w 10000"/>
                <a:gd name="connsiteY223" fmla="*/ 6471 h 10000"/>
                <a:gd name="connsiteX224" fmla="*/ 5352 w 10000"/>
                <a:gd name="connsiteY224" fmla="*/ 6669 h 10000"/>
                <a:gd name="connsiteX225" fmla="*/ 5411 w 10000"/>
                <a:gd name="connsiteY225" fmla="*/ 6880 h 10000"/>
                <a:gd name="connsiteX226" fmla="*/ 5461 w 10000"/>
                <a:gd name="connsiteY226" fmla="*/ 7109 h 10000"/>
                <a:gd name="connsiteX227" fmla="*/ 5500 w 10000"/>
                <a:gd name="connsiteY227" fmla="*/ 7338 h 10000"/>
                <a:gd name="connsiteX228" fmla="*/ 5543 w 10000"/>
                <a:gd name="connsiteY228" fmla="*/ 7586 h 10000"/>
                <a:gd name="connsiteX229" fmla="*/ 5579 w 10000"/>
                <a:gd name="connsiteY229" fmla="*/ 7797 h 10000"/>
                <a:gd name="connsiteX230" fmla="*/ 5617 w 10000"/>
                <a:gd name="connsiteY230" fmla="*/ 8041 h 10000"/>
                <a:gd name="connsiteX231" fmla="*/ 5640 w 10000"/>
                <a:gd name="connsiteY231" fmla="*/ 8310 h 10000"/>
                <a:gd name="connsiteX232" fmla="*/ 5666 w 10000"/>
                <a:gd name="connsiteY232" fmla="*/ 8557 h 10000"/>
                <a:gd name="connsiteX233" fmla="*/ 5729 w 10000"/>
                <a:gd name="connsiteY233" fmla="*/ 8520 h 10000"/>
                <a:gd name="connsiteX234" fmla="*/ 5788 w 10000"/>
                <a:gd name="connsiteY234" fmla="*/ 8419 h 10000"/>
                <a:gd name="connsiteX235" fmla="*/ 5834 w 10000"/>
                <a:gd name="connsiteY235" fmla="*/ 8310 h 10000"/>
                <a:gd name="connsiteX236" fmla="*/ 5873 w 10000"/>
                <a:gd name="connsiteY236" fmla="*/ 8184 h 10000"/>
                <a:gd name="connsiteX237" fmla="*/ 5900 w 10000"/>
                <a:gd name="connsiteY237" fmla="*/ 8041 h 10000"/>
                <a:gd name="connsiteX238" fmla="*/ 5935 w 10000"/>
                <a:gd name="connsiteY238" fmla="*/ 7884 h 10000"/>
                <a:gd name="connsiteX239" fmla="*/ 5959 w 10000"/>
                <a:gd name="connsiteY239" fmla="*/ 7744 h 10000"/>
                <a:gd name="connsiteX240" fmla="*/ 5986 w 10000"/>
                <a:gd name="connsiteY240" fmla="*/ 7605 h 10000"/>
                <a:gd name="connsiteX241" fmla="*/ 6014 w 10000"/>
                <a:gd name="connsiteY241" fmla="*/ 7744 h 10000"/>
                <a:gd name="connsiteX242" fmla="*/ 6001 w 10000"/>
                <a:gd name="connsiteY242" fmla="*/ 8059 h 10000"/>
                <a:gd name="connsiteX243" fmla="*/ 5967 w 10000"/>
                <a:gd name="connsiteY243" fmla="*/ 8397 h 10000"/>
                <a:gd name="connsiteX244" fmla="*/ 5935 w 10000"/>
                <a:gd name="connsiteY244" fmla="*/ 8698 h 10000"/>
                <a:gd name="connsiteX245" fmla="*/ 5880 w 10000"/>
                <a:gd name="connsiteY245" fmla="*/ 9016 h 10000"/>
                <a:gd name="connsiteX246" fmla="*/ 5834 w 10000"/>
                <a:gd name="connsiteY246" fmla="*/ 9330 h 10000"/>
                <a:gd name="connsiteX247" fmla="*/ 5782 w 10000"/>
                <a:gd name="connsiteY247" fmla="*/ 9632 h 10000"/>
                <a:gd name="connsiteX248" fmla="*/ 6041 w 10000"/>
                <a:gd name="connsiteY248" fmla="*/ 9828 h 10000"/>
                <a:gd name="connsiteX249" fmla="*/ 6061 w 10000"/>
                <a:gd name="connsiteY249" fmla="*/ 9595 h 10000"/>
                <a:gd name="connsiteX250" fmla="*/ 6089 w 10000"/>
                <a:gd name="connsiteY250" fmla="*/ 9400 h 10000"/>
                <a:gd name="connsiteX251" fmla="*/ 6239 w 10000"/>
                <a:gd name="connsiteY251" fmla="*/ 9348 h 10000"/>
                <a:gd name="connsiteX252" fmla="*/ 6399 w 10000"/>
                <a:gd name="connsiteY252" fmla="*/ 9243 h 10000"/>
                <a:gd name="connsiteX253" fmla="*/ 6555 w 10000"/>
                <a:gd name="connsiteY253" fmla="*/ 9138 h 10000"/>
                <a:gd name="connsiteX254" fmla="*/ 6714 w 10000"/>
                <a:gd name="connsiteY254" fmla="*/ 9051 h 10000"/>
                <a:gd name="connsiteX255" fmla="*/ 6872 w 10000"/>
                <a:gd name="connsiteY255" fmla="*/ 8945 h 10000"/>
                <a:gd name="connsiteX256" fmla="*/ 7025 w 10000"/>
                <a:gd name="connsiteY256" fmla="*/ 8840 h 10000"/>
                <a:gd name="connsiteX257" fmla="*/ 7183 w 10000"/>
                <a:gd name="connsiteY257" fmla="*/ 8733 h 10000"/>
                <a:gd name="connsiteX258" fmla="*/ 7337 w 10000"/>
                <a:gd name="connsiteY258" fmla="*/ 8663 h 10000"/>
                <a:gd name="connsiteX0" fmla="*/ 7337 w 10000"/>
                <a:gd name="connsiteY0" fmla="*/ 8663 h 10000"/>
                <a:gd name="connsiteX1" fmla="*/ 7879 w 10000"/>
                <a:gd name="connsiteY1" fmla="*/ 7956 h 10000"/>
                <a:gd name="connsiteX2" fmla="*/ 7900 w 10000"/>
                <a:gd name="connsiteY2" fmla="*/ 7605 h 10000"/>
                <a:gd name="connsiteX3" fmla="*/ 7923 w 10000"/>
                <a:gd name="connsiteY3" fmla="*/ 7218 h 10000"/>
                <a:gd name="connsiteX4" fmla="*/ 7951 w 10000"/>
                <a:gd name="connsiteY4" fmla="*/ 6842 h 10000"/>
                <a:gd name="connsiteX5" fmla="*/ 7979 w 10000"/>
                <a:gd name="connsiteY5" fmla="*/ 6471 h 10000"/>
                <a:gd name="connsiteX6" fmla="*/ 8013 w 10000"/>
                <a:gd name="connsiteY6" fmla="*/ 6123 h 10000"/>
                <a:gd name="connsiteX7" fmla="*/ 8042 w 10000"/>
                <a:gd name="connsiteY7" fmla="*/ 5768 h 10000"/>
                <a:gd name="connsiteX8" fmla="*/ 8093 w 10000"/>
                <a:gd name="connsiteY8" fmla="*/ 5416 h 10000"/>
                <a:gd name="connsiteX9" fmla="*/ 8145 w 10000"/>
                <a:gd name="connsiteY9" fmla="*/ 5081 h 10000"/>
                <a:gd name="connsiteX10" fmla="*/ 8202 w 10000"/>
                <a:gd name="connsiteY10" fmla="*/ 4674 h 10000"/>
                <a:gd name="connsiteX11" fmla="*/ 8281 w 10000"/>
                <a:gd name="connsiteY11" fmla="*/ 4267 h 10000"/>
                <a:gd name="connsiteX12" fmla="*/ 8361 w 10000"/>
                <a:gd name="connsiteY12" fmla="*/ 3879 h 10000"/>
                <a:gd name="connsiteX13" fmla="*/ 8462 w 10000"/>
                <a:gd name="connsiteY13" fmla="*/ 3495 h 10000"/>
                <a:gd name="connsiteX14" fmla="*/ 10000 w 10000"/>
                <a:gd name="connsiteY14" fmla="*/ 0 h 10000"/>
                <a:gd name="connsiteX15" fmla="*/ 9519 w 10000"/>
                <a:gd name="connsiteY15" fmla="*/ 232 h 10000"/>
                <a:gd name="connsiteX16" fmla="*/ 9369 w 10000"/>
                <a:gd name="connsiteY16" fmla="*/ 335 h 10000"/>
                <a:gd name="connsiteX17" fmla="*/ 9219 w 10000"/>
                <a:gd name="connsiteY17" fmla="*/ 510 h 10000"/>
                <a:gd name="connsiteX18" fmla="*/ 7723 w 10000"/>
                <a:gd name="connsiteY18" fmla="*/ 5752 h 10000"/>
                <a:gd name="connsiteX19" fmla="*/ 7573 w 10000"/>
                <a:gd name="connsiteY19" fmla="*/ 5590 h 10000"/>
                <a:gd name="connsiteX20" fmla="*/ 7447 w 10000"/>
                <a:gd name="connsiteY20" fmla="*/ 5506 h 10000"/>
                <a:gd name="connsiteX21" fmla="*/ 7337 w 10000"/>
                <a:gd name="connsiteY21" fmla="*/ 5399 h 10000"/>
                <a:gd name="connsiteX22" fmla="*/ 7217 w 10000"/>
                <a:gd name="connsiteY22" fmla="*/ 5275 h 10000"/>
                <a:gd name="connsiteX23" fmla="*/ 7112 w 10000"/>
                <a:gd name="connsiteY23" fmla="*/ 5170 h 10000"/>
                <a:gd name="connsiteX24" fmla="*/ 7039 w 10000"/>
                <a:gd name="connsiteY24" fmla="*/ 5047 h 10000"/>
                <a:gd name="connsiteX25" fmla="*/ 7002 w 10000"/>
                <a:gd name="connsiteY25" fmla="*/ 4905 h 10000"/>
                <a:gd name="connsiteX26" fmla="*/ 6856 w 10000"/>
                <a:gd name="connsiteY26" fmla="*/ 4958 h 10000"/>
                <a:gd name="connsiteX27" fmla="*/ 6624 w 10000"/>
                <a:gd name="connsiteY27" fmla="*/ 5063 h 10000"/>
                <a:gd name="connsiteX28" fmla="*/ 6327 w 10000"/>
                <a:gd name="connsiteY28" fmla="*/ 5170 h 10000"/>
                <a:gd name="connsiteX29" fmla="*/ 5978 w 10000"/>
                <a:gd name="connsiteY29" fmla="*/ 5326 h 10000"/>
                <a:gd name="connsiteX30" fmla="*/ 5573 w 10000"/>
                <a:gd name="connsiteY30" fmla="*/ 5486 h 10000"/>
                <a:gd name="connsiteX31" fmla="*/ 5139 w 10000"/>
                <a:gd name="connsiteY31" fmla="*/ 5644 h 10000"/>
                <a:gd name="connsiteX32" fmla="*/ 4696 w 10000"/>
                <a:gd name="connsiteY32" fmla="*/ 5836 h 10000"/>
                <a:gd name="connsiteX33" fmla="*/ 4242 w 10000"/>
                <a:gd name="connsiteY33" fmla="*/ 6013 h 10000"/>
                <a:gd name="connsiteX34" fmla="*/ 3794 w 10000"/>
                <a:gd name="connsiteY34" fmla="*/ 6192 h 10000"/>
                <a:gd name="connsiteX35" fmla="*/ 3378 w 10000"/>
                <a:gd name="connsiteY35" fmla="*/ 6386 h 10000"/>
                <a:gd name="connsiteX36" fmla="*/ 2981 w 10000"/>
                <a:gd name="connsiteY36" fmla="*/ 6543 h 10000"/>
                <a:gd name="connsiteX37" fmla="*/ 2622 w 10000"/>
                <a:gd name="connsiteY37" fmla="*/ 6687 h 10000"/>
                <a:gd name="connsiteX38" fmla="*/ 2329 w 10000"/>
                <a:gd name="connsiteY38" fmla="*/ 6808 h 10000"/>
                <a:gd name="connsiteX39" fmla="*/ 2101 w 10000"/>
                <a:gd name="connsiteY39" fmla="*/ 6880 h 10000"/>
                <a:gd name="connsiteX40" fmla="*/ 1951 w 10000"/>
                <a:gd name="connsiteY40" fmla="*/ 6951 h 10000"/>
                <a:gd name="connsiteX41" fmla="*/ 1905 w 10000"/>
                <a:gd name="connsiteY41" fmla="*/ 6967 h 10000"/>
                <a:gd name="connsiteX42" fmla="*/ 1787 w 10000"/>
                <a:gd name="connsiteY42" fmla="*/ 6880 h 10000"/>
                <a:gd name="connsiteX43" fmla="*/ 1672 w 10000"/>
                <a:gd name="connsiteY43" fmla="*/ 6793 h 10000"/>
                <a:gd name="connsiteX44" fmla="*/ 1570 w 10000"/>
                <a:gd name="connsiteY44" fmla="*/ 6704 h 10000"/>
                <a:gd name="connsiteX45" fmla="*/ 1451 w 10000"/>
                <a:gd name="connsiteY45" fmla="*/ 6599 h 10000"/>
                <a:gd name="connsiteX46" fmla="*/ 1336 w 10000"/>
                <a:gd name="connsiteY46" fmla="*/ 6505 h 10000"/>
                <a:gd name="connsiteX47" fmla="*/ 1218 w 10000"/>
                <a:gd name="connsiteY47" fmla="*/ 6402 h 10000"/>
                <a:gd name="connsiteX48" fmla="*/ 1111 w 10000"/>
                <a:gd name="connsiteY48" fmla="*/ 6314 h 10000"/>
                <a:gd name="connsiteX49" fmla="*/ 1001 w 10000"/>
                <a:gd name="connsiteY49" fmla="*/ 6212 h 10000"/>
                <a:gd name="connsiteX50" fmla="*/ 885 w 10000"/>
                <a:gd name="connsiteY50" fmla="*/ 6123 h 10000"/>
                <a:gd name="connsiteX51" fmla="*/ 766 w 10000"/>
                <a:gd name="connsiteY51" fmla="*/ 6035 h 10000"/>
                <a:gd name="connsiteX52" fmla="*/ 660 w 10000"/>
                <a:gd name="connsiteY52" fmla="*/ 5927 h 10000"/>
                <a:gd name="connsiteX53" fmla="*/ 540 w 10000"/>
                <a:gd name="connsiteY53" fmla="*/ 5855 h 10000"/>
                <a:gd name="connsiteX54" fmla="*/ 425 w 10000"/>
                <a:gd name="connsiteY54" fmla="*/ 5768 h 10000"/>
                <a:gd name="connsiteX55" fmla="*/ 310 w 10000"/>
                <a:gd name="connsiteY55" fmla="*/ 5679 h 10000"/>
                <a:gd name="connsiteX56" fmla="*/ 191 w 10000"/>
                <a:gd name="connsiteY56" fmla="*/ 5610 h 10000"/>
                <a:gd name="connsiteX57" fmla="*/ 77 w 10000"/>
                <a:gd name="connsiteY57" fmla="*/ 5523 h 10000"/>
                <a:gd name="connsiteX58" fmla="*/ 0 w 10000"/>
                <a:gd name="connsiteY58" fmla="*/ 5728 h 10000"/>
                <a:gd name="connsiteX59" fmla="*/ 17 w 10000"/>
                <a:gd name="connsiteY59" fmla="*/ 5768 h 10000"/>
                <a:gd name="connsiteX60" fmla="*/ 68 w 10000"/>
                <a:gd name="connsiteY60" fmla="*/ 5836 h 10000"/>
                <a:gd name="connsiteX61" fmla="*/ 149 w 10000"/>
                <a:gd name="connsiteY61" fmla="*/ 5911 h 10000"/>
                <a:gd name="connsiteX62" fmla="*/ 250 w 10000"/>
                <a:gd name="connsiteY62" fmla="*/ 6013 h 10000"/>
                <a:gd name="connsiteX63" fmla="*/ 375 w 10000"/>
                <a:gd name="connsiteY63" fmla="*/ 6123 h 10000"/>
                <a:gd name="connsiteX64" fmla="*/ 514 w 10000"/>
                <a:gd name="connsiteY64" fmla="*/ 6244 h 10000"/>
                <a:gd name="connsiteX65" fmla="*/ 644 w 10000"/>
                <a:gd name="connsiteY65" fmla="*/ 6386 h 10000"/>
                <a:gd name="connsiteX66" fmla="*/ 787 w 10000"/>
                <a:gd name="connsiteY66" fmla="*/ 6505 h 10000"/>
                <a:gd name="connsiteX67" fmla="*/ 933 w 10000"/>
                <a:gd name="connsiteY67" fmla="*/ 6651 h 10000"/>
                <a:gd name="connsiteX68" fmla="*/ 1065 w 10000"/>
                <a:gd name="connsiteY68" fmla="*/ 6772 h 10000"/>
                <a:gd name="connsiteX69" fmla="*/ 1205 w 10000"/>
                <a:gd name="connsiteY69" fmla="*/ 6880 h 10000"/>
                <a:gd name="connsiteX70" fmla="*/ 1321 w 10000"/>
                <a:gd name="connsiteY70" fmla="*/ 6986 h 10000"/>
                <a:gd name="connsiteX71" fmla="*/ 1414 w 10000"/>
                <a:gd name="connsiteY71" fmla="*/ 7093 h 10000"/>
                <a:gd name="connsiteX72" fmla="*/ 1490 w 10000"/>
                <a:gd name="connsiteY72" fmla="*/ 7144 h 10000"/>
                <a:gd name="connsiteX73" fmla="*/ 1548 w 10000"/>
                <a:gd name="connsiteY73" fmla="*/ 7199 h 10000"/>
                <a:gd name="connsiteX74" fmla="*/ 1563 w 10000"/>
                <a:gd name="connsiteY74" fmla="*/ 7218 h 10000"/>
                <a:gd name="connsiteX75" fmla="*/ 1553 w 10000"/>
                <a:gd name="connsiteY75" fmla="*/ 7218 h 10000"/>
                <a:gd name="connsiteX76" fmla="*/ 1523 w 10000"/>
                <a:gd name="connsiteY76" fmla="*/ 7234 h 10000"/>
                <a:gd name="connsiteX77" fmla="*/ 1490 w 10000"/>
                <a:gd name="connsiteY77" fmla="*/ 7270 h 10000"/>
                <a:gd name="connsiteX78" fmla="*/ 1451 w 10000"/>
                <a:gd name="connsiteY78" fmla="*/ 7320 h 10000"/>
                <a:gd name="connsiteX79" fmla="*/ 1401 w 10000"/>
                <a:gd name="connsiteY79" fmla="*/ 7356 h 10000"/>
                <a:gd name="connsiteX80" fmla="*/ 1355 w 10000"/>
                <a:gd name="connsiteY80" fmla="*/ 7408 h 10000"/>
                <a:gd name="connsiteX81" fmla="*/ 1321 w 10000"/>
                <a:gd name="connsiteY81" fmla="*/ 7461 h 10000"/>
                <a:gd name="connsiteX82" fmla="*/ 1285 w 10000"/>
                <a:gd name="connsiteY82" fmla="*/ 7514 h 10000"/>
                <a:gd name="connsiteX83" fmla="*/ 3525 w 10000"/>
                <a:gd name="connsiteY83" fmla="*/ 9931 h 10000"/>
                <a:gd name="connsiteX84" fmla="*/ 3573 w 10000"/>
                <a:gd name="connsiteY84" fmla="*/ 9984 h 10000"/>
                <a:gd name="connsiteX85" fmla="*/ 3607 w 10000"/>
                <a:gd name="connsiteY85" fmla="*/ 10000 h 10000"/>
                <a:gd name="connsiteX86" fmla="*/ 3646 w 10000"/>
                <a:gd name="connsiteY86" fmla="*/ 10000 h 10000"/>
                <a:gd name="connsiteX87" fmla="*/ 3691 w 10000"/>
                <a:gd name="connsiteY87" fmla="*/ 9911 h 10000"/>
                <a:gd name="connsiteX88" fmla="*/ 1767 w 10000"/>
                <a:gd name="connsiteY88" fmla="*/ 7655 h 10000"/>
                <a:gd name="connsiteX89" fmla="*/ 1899 w 10000"/>
                <a:gd name="connsiteY89" fmla="*/ 7586 h 10000"/>
                <a:gd name="connsiteX90" fmla="*/ 2120 w 10000"/>
                <a:gd name="connsiteY90" fmla="*/ 7477 h 10000"/>
                <a:gd name="connsiteX91" fmla="*/ 2413 w 10000"/>
                <a:gd name="connsiteY91" fmla="*/ 7320 h 10000"/>
                <a:gd name="connsiteX92" fmla="*/ 2767 w 10000"/>
                <a:gd name="connsiteY92" fmla="*/ 7144 h 10000"/>
                <a:gd name="connsiteX93" fmla="*/ 3167 w 10000"/>
                <a:gd name="connsiteY93" fmla="*/ 6967 h 10000"/>
                <a:gd name="connsiteX94" fmla="*/ 3607 w 10000"/>
                <a:gd name="connsiteY94" fmla="*/ 6772 h 10000"/>
                <a:gd name="connsiteX95" fmla="*/ 4072 w 10000"/>
                <a:gd name="connsiteY95" fmla="*/ 6543 h 10000"/>
                <a:gd name="connsiteX96" fmla="*/ 4531 w 10000"/>
                <a:gd name="connsiteY96" fmla="*/ 6332 h 10000"/>
                <a:gd name="connsiteX97" fmla="*/ 4998 w 10000"/>
                <a:gd name="connsiteY97" fmla="*/ 6138 h 10000"/>
                <a:gd name="connsiteX98" fmla="*/ 5438 w 10000"/>
                <a:gd name="connsiteY98" fmla="*/ 5927 h 10000"/>
                <a:gd name="connsiteX99" fmla="*/ 5849 w 10000"/>
                <a:gd name="connsiteY99" fmla="*/ 5752 h 10000"/>
                <a:gd name="connsiteX100" fmla="*/ 6212 w 10000"/>
                <a:gd name="connsiteY100" fmla="*/ 5574 h 10000"/>
                <a:gd name="connsiteX101" fmla="*/ 6530 w 10000"/>
                <a:gd name="connsiteY101" fmla="*/ 5450 h 10000"/>
                <a:gd name="connsiteX102" fmla="*/ 6760 w 10000"/>
                <a:gd name="connsiteY102" fmla="*/ 5326 h 10000"/>
                <a:gd name="connsiteX103" fmla="*/ 6917 w 10000"/>
                <a:gd name="connsiteY103" fmla="*/ 5257 h 10000"/>
                <a:gd name="connsiteX104" fmla="*/ 6965 w 10000"/>
                <a:gd name="connsiteY104" fmla="*/ 5242 h 10000"/>
                <a:gd name="connsiteX105" fmla="*/ 7054 w 10000"/>
                <a:gd name="connsiteY105" fmla="*/ 5363 h 10000"/>
                <a:gd name="connsiteX106" fmla="*/ 7145 w 10000"/>
                <a:gd name="connsiteY106" fmla="*/ 5486 h 10000"/>
                <a:gd name="connsiteX107" fmla="*/ 7244 w 10000"/>
                <a:gd name="connsiteY107" fmla="*/ 5610 h 10000"/>
                <a:gd name="connsiteX108" fmla="*/ 7349 w 10000"/>
                <a:gd name="connsiteY108" fmla="*/ 5752 h 10000"/>
                <a:gd name="connsiteX109" fmla="*/ 7435 w 10000"/>
                <a:gd name="connsiteY109" fmla="*/ 5892 h 10000"/>
                <a:gd name="connsiteX110" fmla="*/ 7526 w 10000"/>
                <a:gd name="connsiteY110" fmla="*/ 6035 h 10000"/>
                <a:gd name="connsiteX111" fmla="*/ 7612 w 10000"/>
                <a:gd name="connsiteY111" fmla="*/ 6174 h 10000"/>
                <a:gd name="connsiteX112" fmla="*/ 7702 w 10000"/>
                <a:gd name="connsiteY112" fmla="*/ 6332 h 10000"/>
                <a:gd name="connsiteX113" fmla="*/ 7697 w 10000"/>
                <a:gd name="connsiteY113" fmla="*/ 6860 h 10000"/>
                <a:gd name="connsiteX114" fmla="*/ 7658 w 10000"/>
                <a:gd name="connsiteY114" fmla="*/ 7356 h 10000"/>
                <a:gd name="connsiteX115" fmla="*/ 7612 w 10000"/>
                <a:gd name="connsiteY115" fmla="*/ 7868 h 10000"/>
                <a:gd name="connsiteX116" fmla="*/ 7573 w 10000"/>
                <a:gd name="connsiteY116" fmla="*/ 8327 h 10000"/>
                <a:gd name="connsiteX117" fmla="*/ 7511 w 10000"/>
                <a:gd name="connsiteY117" fmla="*/ 8166 h 10000"/>
                <a:gd name="connsiteX118" fmla="*/ 7447 w 10000"/>
                <a:gd name="connsiteY118" fmla="*/ 8008 h 10000"/>
                <a:gd name="connsiteX119" fmla="*/ 7389 w 10000"/>
                <a:gd name="connsiteY119" fmla="*/ 7849 h 10000"/>
                <a:gd name="connsiteX120" fmla="*/ 7337 w 10000"/>
                <a:gd name="connsiteY120" fmla="*/ 7704 h 10000"/>
                <a:gd name="connsiteX121" fmla="*/ 7275 w 10000"/>
                <a:gd name="connsiteY121" fmla="*/ 7548 h 10000"/>
                <a:gd name="connsiteX122" fmla="*/ 7217 w 10000"/>
                <a:gd name="connsiteY122" fmla="*/ 7408 h 10000"/>
                <a:gd name="connsiteX123" fmla="*/ 7155 w 10000"/>
                <a:gd name="connsiteY123" fmla="*/ 7270 h 10000"/>
                <a:gd name="connsiteX124" fmla="*/ 7081 w 10000"/>
                <a:gd name="connsiteY124" fmla="*/ 7144 h 10000"/>
                <a:gd name="connsiteX125" fmla="*/ 7140 w 10000"/>
                <a:gd name="connsiteY125" fmla="*/ 7144 h 10000"/>
                <a:gd name="connsiteX126" fmla="*/ 7198 w 10000"/>
                <a:gd name="connsiteY126" fmla="*/ 7199 h 10000"/>
                <a:gd name="connsiteX127" fmla="*/ 7253 w 10000"/>
                <a:gd name="connsiteY127" fmla="*/ 7286 h 10000"/>
                <a:gd name="connsiteX128" fmla="*/ 7304 w 10000"/>
                <a:gd name="connsiteY128" fmla="*/ 7393 h 10000"/>
                <a:gd name="connsiteX129" fmla="*/ 7364 w 10000"/>
                <a:gd name="connsiteY129" fmla="*/ 7498 h 10000"/>
                <a:gd name="connsiteX130" fmla="*/ 7420 w 10000"/>
                <a:gd name="connsiteY130" fmla="*/ 7531 h 10000"/>
                <a:gd name="connsiteX131" fmla="*/ 7476 w 10000"/>
                <a:gd name="connsiteY131" fmla="*/ 7531 h 10000"/>
                <a:gd name="connsiteX132" fmla="*/ 7541 w 10000"/>
                <a:gd name="connsiteY132" fmla="*/ 7461 h 10000"/>
                <a:gd name="connsiteX133" fmla="*/ 7486 w 10000"/>
                <a:gd name="connsiteY133" fmla="*/ 7218 h 10000"/>
                <a:gd name="connsiteX134" fmla="*/ 7414 w 10000"/>
                <a:gd name="connsiteY134" fmla="*/ 6986 h 10000"/>
                <a:gd name="connsiteX135" fmla="*/ 7337 w 10000"/>
                <a:gd name="connsiteY135" fmla="*/ 6793 h 10000"/>
                <a:gd name="connsiteX136" fmla="*/ 7244 w 10000"/>
                <a:gd name="connsiteY136" fmla="*/ 6581 h 10000"/>
                <a:gd name="connsiteX137" fmla="*/ 7155 w 10000"/>
                <a:gd name="connsiteY137" fmla="*/ 6402 h 10000"/>
                <a:gd name="connsiteX138" fmla="*/ 7054 w 10000"/>
                <a:gd name="connsiteY138" fmla="*/ 6244 h 10000"/>
                <a:gd name="connsiteX139" fmla="*/ 6953 w 10000"/>
                <a:gd name="connsiteY139" fmla="*/ 6105 h 10000"/>
                <a:gd name="connsiteX140" fmla="*/ 6856 w 10000"/>
                <a:gd name="connsiteY140" fmla="*/ 5979 h 10000"/>
                <a:gd name="connsiteX141" fmla="*/ 6923 w 10000"/>
                <a:gd name="connsiteY141" fmla="*/ 5995 h 10000"/>
                <a:gd name="connsiteX142" fmla="*/ 6988 w 10000"/>
                <a:gd name="connsiteY142" fmla="*/ 6013 h 10000"/>
                <a:gd name="connsiteX143" fmla="*/ 7054 w 10000"/>
                <a:gd name="connsiteY143" fmla="*/ 6050 h 10000"/>
                <a:gd name="connsiteX144" fmla="*/ 7118 w 10000"/>
                <a:gd name="connsiteY144" fmla="*/ 6105 h 10000"/>
                <a:gd name="connsiteX145" fmla="*/ 7189 w 10000"/>
                <a:gd name="connsiteY145" fmla="*/ 6138 h 10000"/>
                <a:gd name="connsiteX146" fmla="*/ 7253 w 10000"/>
                <a:gd name="connsiteY146" fmla="*/ 6192 h 10000"/>
                <a:gd name="connsiteX147" fmla="*/ 7312 w 10000"/>
                <a:gd name="connsiteY147" fmla="*/ 6261 h 10000"/>
                <a:gd name="connsiteX148" fmla="*/ 7372 w 10000"/>
                <a:gd name="connsiteY148" fmla="*/ 6332 h 10000"/>
                <a:gd name="connsiteX149" fmla="*/ 7405 w 10000"/>
                <a:gd name="connsiteY149" fmla="*/ 6350 h 10000"/>
                <a:gd name="connsiteX150" fmla="*/ 7435 w 10000"/>
                <a:gd name="connsiteY150" fmla="*/ 6418 h 10000"/>
                <a:gd name="connsiteX151" fmla="*/ 7469 w 10000"/>
                <a:gd name="connsiteY151" fmla="*/ 6505 h 10000"/>
                <a:gd name="connsiteX152" fmla="*/ 7492 w 10000"/>
                <a:gd name="connsiteY152" fmla="*/ 6564 h 10000"/>
                <a:gd name="connsiteX153" fmla="*/ 7526 w 10000"/>
                <a:gd name="connsiteY153" fmla="*/ 6651 h 10000"/>
                <a:gd name="connsiteX154" fmla="*/ 7557 w 10000"/>
                <a:gd name="connsiteY154" fmla="*/ 6669 h 10000"/>
                <a:gd name="connsiteX155" fmla="*/ 7591 w 10000"/>
                <a:gd name="connsiteY155" fmla="*/ 6651 h 10000"/>
                <a:gd name="connsiteX156" fmla="*/ 7636 w 10000"/>
                <a:gd name="connsiteY156" fmla="*/ 6564 h 10000"/>
                <a:gd name="connsiteX157" fmla="*/ 7579 w 10000"/>
                <a:gd name="connsiteY157" fmla="*/ 6386 h 10000"/>
                <a:gd name="connsiteX158" fmla="*/ 7511 w 10000"/>
                <a:gd name="connsiteY158" fmla="*/ 6244 h 10000"/>
                <a:gd name="connsiteX159" fmla="*/ 7435 w 10000"/>
                <a:gd name="connsiteY159" fmla="*/ 6123 h 10000"/>
                <a:gd name="connsiteX160" fmla="*/ 7364 w 10000"/>
                <a:gd name="connsiteY160" fmla="*/ 6013 h 10000"/>
                <a:gd name="connsiteX161" fmla="*/ 7275 w 10000"/>
                <a:gd name="connsiteY161" fmla="*/ 5927 h 10000"/>
                <a:gd name="connsiteX162" fmla="*/ 7198 w 10000"/>
                <a:gd name="connsiteY162" fmla="*/ 5875 h 10000"/>
                <a:gd name="connsiteX163" fmla="*/ 7106 w 10000"/>
                <a:gd name="connsiteY163" fmla="*/ 5786 h 10000"/>
                <a:gd name="connsiteX164" fmla="*/ 7025 w 10000"/>
                <a:gd name="connsiteY164" fmla="*/ 5728 h 10000"/>
                <a:gd name="connsiteX165" fmla="*/ 6973 w 10000"/>
                <a:gd name="connsiteY165" fmla="*/ 5679 h 10000"/>
                <a:gd name="connsiteX166" fmla="*/ 6917 w 10000"/>
                <a:gd name="connsiteY166" fmla="*/ 5660 h 10000"/>
                <a:gd name="connsiteX167" fmla="*/ 6864 w 10000"/>
                <a:gd name="connsiteY167" fmla="*/ 5660 h 10000"/>
                <a:gd name="connsiteX168" fmla="*/ 6823 w 10000"/>
                <a:gd name="connsiteY168" fmla="*/ 5752 h 10000"/>
                <a:gd name="connsiteX169" fmla="*/ 6823 w 10000"/>
                <a:gd name="connsiteY169" fmla="*/ 5802 h 10000"/>
                <a:gd name="connsiteX170" fmla="*/ 6830 w 10000"/>
                <a:gd name="connsiteY170" fmla="*/ 5875 h 10000"/>
                <a:gd name="connsiteX171" fmla="*/ 6837 w 10000"/>
                <a:gd name="connsiteY171" fmla="*/ 5911 h 10000"/>
                <a:gd name="connsiteX172" fmla="*/ 6856 w 10000"/>
                <a:gd name="connsiteY172" fmla="*/ 5943 h 10000"/>
                <a:gd name="connsiteX173" fmla="*/ 6801 w 10000"/>
                <a:gd name="connsiteY173" fmla="*/ 5995 h 10000"/>
                <a:gd name="connsiteX174" fmla="*/ 6728 w 10000"/>
                <a:gd name="connsiteY174" fmla="*/ 6013 h 10000"/>
                <a:gd name="connsiteX175" fmla="*/ 6681 w 10000"/>
                <a:gd name="connsiteY175" fmla="*/ 6050 h 10000"/>
                <a:gd name="connsiteX176" fmla="*/ 6676 w 10000"/>
                <a:gd name="connsiteY176" fmla="*/ 6212 h 10000"/>
                <a:gd name="connsiteX177" fmla="*/ 6743 w 10000"/>
                <a:gd name="connsiteY177" fmla="*/ 6279 h 10000"/>
                <a:gd name="connsiteX178" fmla="*/ 6808 w 10000"/>
                <a:gd name="connsiteY178" fmla="*/ 6332 h 10000"/>
                <a:gd name="connsiteX179" fmla="*/ 6872 w 10000"/>
                <a:gd name="connsiteY179" fmla="*/ 6402 h 10000"/>
                <a:gd name="connsiteX180" fmla="*/ 6943 w 10000"/>
                <a:gd name="connsiteY180" fmla="*/ 6437 h 10000"/>
                <a:gd name="connsiteX181" fmla="*/ 7002 w 10000"/>
                <a:gd name="connsiteY181" fmla="*/ 6505 h 10000"/>
                <a:gd name="connsiteX182" fmla="*/ 7075 w 10000"/>
                <a:gd name="connsiteY182" fmla="*/ 6581 h 10000"/>
                <a:gd name="connsiteX183" fmla="*/ 7133 w 10000"/>
                <a:gd name="connsiteY183" fmla="*/ 6687 h 10000"/>
                <a:gd name="connsiteX184" fmla="*/ 7189 w 10000"/>
                <a:gd name="connsiteY184" fmla="*/ 6793 h 10000"/>
                <a:gd name="connsiteX185" fmla="*/ 7140 w 10000"/>
                <a:gd name="connsiteY185" fmla="*/ 6808 h 10000"/>
                <a:gd name="connsiteX186" fmla="*/ 7081 w 10000"/>
                <a:gd name="connsiteY186" fmla="*/ 6808 h 10000"/>
                <a:gd name="connsiteX187" fmla="*/ 7032 w 10000"/>
                <a:gd name="connsiteY187" fmla="*/ 6793 h 10000"/>
                <a:gd name="connsiteX188" fmla="*/ 6973 w 10000"/>
                <a:gd name="connsiteY188" fmla="*/ 6739 h 10000"/>
                <a:gd name="connsiteX189" fmla="*/ 6917 w 10000"/>
                <a:gd name="connsiteY189" fmla="*/ 6704 h 10000"/>
                <a:gd name="connsiteX190" fmla="*/ 6856 w 10000"/>
                <a:gd name="connsiteY190" fmla="*/ 6687 h 10000"/>
                <a:gd name="connsiteX191" fmla="*/ 6808 w 10000"/>
                <a:gd name="connsiteY191" fmla="*/ 6722 h 10000"/>
                <a:gd name="connsiteX192" fmla="*/ 6752 w 10000"/>
                <a:gd name="connsiteY192" fmla="*/ 6793 h 10000"/>
                <a:gd name="connsiteX193" fmla="*/ 6773 w 10000"/>
                <a:gd name="connsiteY193" fmla="*/ 7003 h 10000"/>
                <a:gd name="connsiteX194" fmla="*/ 6823 w 10000"/>
                <a:gd name="connsiteY194" fmla="*/ 7199 h 10000"/>
                <a:gd name="connsiteX195" fmla="*/ 6879 w 10000"/>
                <a:gd name="connsiteY195" fmla="*/ 7338 h 10000"/>
                <a:gd name="connsiteX196" fmla="*/ 6953 w 10000"/>
                <a:gd name="connsiteY196" fmla="*/ 7477 h 10000"/>
                <a:gd name="connsiteX197" fmla="*/ 7025 w 10000"/>
                <a:gd name="connsiteY197" fmla="*/ 7620 h 10000"/>
                <a:gd name="connsiteX198" fmla="*/ 7099 w 10000"/>
                <a:gd name="connsiteY198" fmla="*/ 7778 h 10000"/>
                <a:gd name="connsiteX199" fmla="*/ 7155 w 10000"/>
                <a:gd name="connsiteY199" fmla="*/ 7989 h 10000"/>
                <a:gd name="connsiteX200" fmla="*/ 7203 w 10000"/>
                <a:gd name="connsiteY200" fmla="*/ 8200 h 10000"/>
                <a:gd name="connsiteX201" fmla="*/ 7075 w 10000"/>
                <a:gd name="connsiteY201" fmla="*/ 8273 h 10000"/>
                <a:gd name="connsiteX202" fmla="*/ 6930 w 10000"/>
                <a:gd name="connsiteY202" fmla="*/ 8346 h 10000"/>
                <a:gd name="connsiteX203" fmla="*/ 6801 w 10000"/>
                <a:gd name="connsiteY203" fmla="*/ 8452 h 10000"/>
                <a:gd name="connsiteX204" fmla="*/ 6669 w 10000"/>
                <a:gd name="connsiteY204" fmla="*/ 8557 h 10000"/>
                <a:gd name="connsiteX205" fmla="*/ 6537 w 10000"/>
                <a:gd name="connsiteY205" fmla="*/ 8663 h 10000"/>
                <a:gd name="connsiteX206" fmla="*/ 6399 w 10000"/>
                <a:gd name="connsiteY206" fmla="*/ 8733 h 10000"/>
                <a:gd name="connsiteX207" fmla="*/ 6262 w 10000"/>
                <a:gd name="connsiteY207" fmla="*/ 8803 h 10000"/>
                <a:gd name="connsiteX208" fmla="*/ 6130 w 10000"/>
                <a:gd name="connsiteY208" fmla="*/ 8821 h 10000"/>
                <a:gd name="connsiteX209" fmla="*/ 6155 w 10000"/>
                <a:gd name="connsiteY209" fmla="*/ 8382 h 10000"/>
                <a:gd name="connsiteX210" fmla="*/ 6168 w 10000"/>
                <a:gd name="connsiteY210" fmla="*/ 7884 h 10000"/>
                <a:gd name="connsiteX211" fmla="*/ 6155 w 10000"/>
                <a:gd name="connsiteY211" fmla="*/ 7408 h 10000"/>
                <a:gd name="connsiteX212" fmla="*/ 6130 w 10000"/>
                <a:gd name="connsiteY212" fmla="*/ 6967 h 10000"/>
                <a:gd name="connsiteX213" fmla="*/ 6089 w 10000"/>
                <a:gd name="connsiteY213" fmla="*/ 6827 h 10000"/>
                <a:gd name="connsiteX214" fmla="*/ 6053 w 10000"/>
                <a:gd name="connsiteY214" fmla="*/ 6669 h 10000"/>
                <a:gd name="connsiteX215" fmla="*/ 6014 w 10000"/>
                <a:gd name="connsiteY215" fmla="*/ 6526 h 10000"/>
                <a:gd name="connsiteX216" fmla="*/ 5947 w 10000"/>
                <a:gd name="connsiteY216" fmla="*/ 6471 h 10000"/>
                <a:gd name="connsiteX217" fmla="*/ 5880 w 10000"/>
                <a:gd name="connsiteY217" fmla="*/ 6772 h 10000"/>
                <a:gd name="connsiteX218" fmla="*/ 5841 w 10000"/>
                <a:gd name="connsiteY218" fmla="*/ 7076 h 10000"/>
                <a:gd name="connsiteX219" fmla="*/ 5794 w 10000"/>
                <a:gd name="connsiteY219" fmla="*/ 7373 h 10000"/>
                <a:gd name="connsiteX220" fmla="*/ 5720 w 10000"/>
                <a:gd name="connsiteY220" fmla="*/ 7655 h 10000"/>
                <a:gd name="connsiteX221" fmla="*/ 5438 w 10000"/>
                <a:gd name="connsiteY221" fmla="*/ 6471 h 10000"/>
                <a:gd name="connsiteX222" fmla="*/ 5352 w 10000"/>
                <a:gd name="connsiteY222" fmla="*/ 6471 h 10000"/>
                <a:gd name="connsiteX223" fmla="*/ 5352 w 10000"/>
                <a:gd name="connsiteY223" fmla="*/ 6669 h 10000"/>
                <a:gd name="connsiteX224" fmla="*/ 5411 w 10000"/>
                <a:gd name="connsiteY224" fmla="*/ 6880 h 10000"/>
                <a:gd name="connsiteX225" fmla="*/ 5461 w 10000"/>
                <a:gd name="connsiteY225" fmla="*/ 7109 h 10000"/>
                <a:gd name="connsiteX226" fmla="*/ 5500 w 10000"/>
                <a:gd name="connsiteY226" fmla="*/ 7338 h 10000"/>
                <a:gd name="connsiteX227" fmla="*/ 5543 w 10000"/>
                <a:gd name="connsiteY227" fmla="*/ 7586 h 10000"/>
                <a:gd name="connsiteX228" fmla="*/ 5579 w 10000"/>
                <a:gd name="connsiteY228" fmla="*/ 7797 h 10000"/>
                <a:gd name="connsiteX229" fmla="*/ 5617 w 10000"/>
                <a:gd name="connsiteY229" fmla="*/ 8041 h 10000"/>
                <a:gd name="connsiteX230" fmla="*/ 5640 w 10000"/>
                <a:gd name="connsiteY230" fmla="*/ 8310 h 10000"/>
                <a:gd name="connsiteX231" fmla="*/ 5666 w 10000"/>
                <a:gd name="connsiteY231" fmla="*/ 8557 h 10000"/>
                <a:gd name="connsiteX232" fmla="*/ 5729 w 10000"/>
                <a:gd name="connsiteY232" fmla="*/ 8520 h 10000"/>
                <a:gd name="connsiteX233" fmla="*/ 5788 w 10000"/>
                <a:gd name="connsiteY233" fmla="*/ 8419 h 10000"/>
                <a:gd name="connsiteX234" fmla="*/ 5834 w 10000"/>
                <a:gd name="connsiteY234" fmla="*/ 8310 h 10000"/>
                <a:gd name="connsiteX235" fmla="*/ 5873 w 10000"/>
                <a:gd name="connsiteY235" fmla="*/ 8184 h 10000"/>
                <a:gd name="connsiteX236" fmla="*/ 5900 w 10000"/>
                <a:gd name="connsiteY236" fmla="*/ 8041 h 10000"/>
                <a:gd name="connsiteX237" fmla="*/ 5935 w 10000"/>
                <a:gd name="connsiteY237" fmla="*/ 7884 h 10000"/>
                <a:gd name="connsiteX238" fmla="*/ 5959 w 10000"/>
                <a:gd name="connsiteY238" fmla="*/ 7744 h 10000"/>
                <a:gd name="connsiteX239" fmla="*/ 5986 w 10000"/>
                <a:gd name="connsiteY239" fmla="*/ 7605 h 10000"/>
                <a:gd name="connsiteX240" fmla="*/ 6014 w 10000"/>
                <a:gd name="connsiteY240" fmla="*/ 7744 h 10000"/>
                <a:gd name="connsiteX241" fmla="*/ 6001 w 10000"/>
                <a:gd name="connsiteY241" fmla="*/ 8059 h 10000"/>
                <a:gd name="connsiteX242" fmla="*/ 5967 w 10000"/>
                <a:gd name="connsiteY242" fmla="*/ 8397 h 10000"/>
                <a:gd name="connsiteX243" fmla="*/ 5935 w 10000"/>
                <a:gd name="connsiteY243" fmla="*/ 8698 h 10000"/>
                <a:gd name="connsiteX244" fmla="*/ 5880 w 10000"/>
                <a:gd name="connsiteY244" fmla="*/ 9016 h 10000"/>
                <a:gd name="connsiteX245" fmla="*/ 5834 w 10000"/>
                <a:gd name="connsiteY245" fmla="*/ 9330 h 10000"/>
                <a:gd name="connsiteX246" fmla="*/ 5782 w 10000"/>
                <a:gd name="connsiteY246" fmla="*/ 9632 h 10000"/>
                <a:gd name="connsiteX247" fmla="*/ 6041 w 10000"/>
                <a:gd name="connsiteY247" fmla="*/ 9828 h 10000"/>
                <a:gd name="connsiteX248" fmla="*/ 6061 w 10000"/>
                <a:gd name="connsiteY248" fmla="*/ 9595 h 10000"/>
                <a:gd name="connsiteX249" fmla="*/ 6089 w 10000"/>
                <a:gd name="connsiteY249" fmla="*/ 9400 h 10000"/>
                <a:gd name="connsiteX250" fmla="*/ 6239 w 10000"/>
                <a:gd name="connsiteY250" fmla="*/ 9348 h 10000"/>
                <a:gd name="connsiteX251" fmla="*/ 6399 w 10000"/>
                <a:gd name="connsiteY251" fmla="*/ 9243 h 10000"/>
                <a:gd name="connsiteX252" fmla="*/ 6555 w 10000"/>
                <a:gd name="connsiteY252" fmla="*/ 9138 h 10000"/>
                <a:gd name="connsiteX253" fmla="*/ 6714 w 10000"/>
                <a:gd name="connsiteY253" fmla="*/ 9051 h 10000"/>
                <a:gd name="connsiteX254" fmla="*/ 6872 w 10000"/>
                <a:gd name="connsiteY254" fmla="*/ 8945 h 10000"/>
                <a:gd name="connsiteX255" fmla="*/ 7025 w 10000"/>
                <a:gd name="connsiteY255" fmla="*/ 8840 h 10000"/>
                <a:gd name="connsiteX256" fmla="*/ 7183 w 10000"/>
                <a:gd name="connsiteY256" fmla="*/ 8733 h 10000"/>
                <a:gd name="connsiteX257" fmla="*/ 7337 w 10000"/>
                <a:gd name="connsiteY257" fmla="*/ 8663 h 10000"/>
                <a:gd name="connsiteX0" fmla="*/ 7337 w 10000"/>
                <a:gd name="connsiteY0" fmla="*/ 8663 h 10000"/>
                <a:gd name="connsiteX1" fmla="*/ 7879 w 10000"/>
                <a:gd name="connsiteY1" fmla="*/ 7956 h 10000"/>
                <a:gd name="connsiteX2" fmla="*/ 7900 w 10000"/>
                <a:gd name="connsiteY2" fmla="*/ 7605 h 10000"/>
                <a:gd name="connsiteX3" fmla="*/ 7923 w 10000"/>
                <a:gd name="connsiteY3" fmla="*/ 7218 h 10000"/>
                <a:gd name="connsiteX4" fmla="*/ 7951 w 10000"/>
                <a:gd name="connsiteY4" fmla="*/ 6842 h 10000"/>
                <a:gd name="connsiteX5" fmla="*/ 7979 w 10000"/>
                <a:gd name="connsiteY5" fmla="*/ 6471 h 10000"/>
                <a:gd name="connsiteX6" fmla="*/ 8013 w 10000"/>
                <a:gd name="connsiteY6" fmla="*/ 6123 h 10000"/>
                <a:gd name="connsiteX7" fmla="*/ 8042 w 10000"/>
                <a:gd name="connsiteY7" fmla="*/ 5768 h 10000"/>
                <a:gd name="connsiteX8" fmla="*/ 8093 w 10000"/>
                <a:gd name="connsiteY8" fmla="*/ 5416 h 10000"/>
                <a:gd name="connsiteX9" fmla="*/ 8145 w 10000"/>
                <a:gd name="connsiteY9" fmla="*/ 5081 h 10000"/>
                <a:gd name="connsiteX10" fmla="*/ 8202 w 10000"/>
                <a:gd name="connsiteY10" fmla="*/ 4674 h 10000"/>
                <a:gd name="connsiteX11" fmla="*/ 8281 w 10000"/>
                <a:gd name="connsiteY11" fmla="*/ 4267 h 10000"/>
                <a:gd name="connsiteX12" fmla="*/ 8361 w 10000"/>
                <a:gd name="connsiteY12" fmla="*/ 3879 h 10000"/>
                <a:gd name="connsiteX13" fmla="*/ 8462 w 10000"/>
                <a:gd name="connsiteY13" fmla="*/ 3495 h 10000"/>
                <a:gd name="connsiteX14" fmla="*/ 10000 w 10000"/>
                <a:gd name="connsiteY14" fmla="*/ 0 h 10000"/>
                <a:gd name="connsiteX15" fmla="*/ 9369 w 10000"/>
                <a:gd name="connsiteY15" fmla="*/ 335 h 10000"/>
                <a:gd name="connsiteX16" fmla="*/ 9219 w 10000"/>
                <a:gd name="connsiteY16" fmla="*/ 510 h 10000"/>
                <a:gd name="connsiteX17" fmla="*/ 7723 w 10000"/>
                <a:gd name="connsiteY17" fmla="*/ 5752 h 10000"/>
                <a:gd name="connsiteX18" fmla="*/ 7573 w 10000"/>
                <a:gd name="connsiteY18" fmla="*/ 5590 h 10000"/>
                <a:gd name="connsiteX19" fmla="*/ 7447 w 10000"/>
                <a:gd name="connsiteY19" fmla="*/ 5506 h 10000"/>
                <a:gd name="connsiteX20" fmla="*/ 7337 w 10000"/>
                <a:gd name="connsiteY20" fmla="*/ 5399 h 10000"/>
                <a:gd name="connsiteX21" fmla="*/ 7217 w 10000"/>
                <a:gd name="connsiteY21" fmla="*/ 5275 h 10000"/>
                <a:gd name="connsiteX22" fmla="*/ 7112 w 10000"/>
                <a:gd name="connsiteY22" fmla="*/ 5170 h 10000"/>
                <a:gd name="connsiteX23" fmla="*/ 7039 w 10000"/>
                <a:gd name="connsiteY23" fmla="*/ 5047 h 10000"/>
                <a:gd name="connsiteX24" fmla="*/ 7002 w 10000"/>
                <a:gd name="connsiteY24" fmla="*/ 4905 h 10000"/>
                <a:gd name="connsiteX25" fmla="*/ 6856 w 10000"/>
                <a:gd name="connsiteY25" fmla="*/ 4958 h 10000"/>
                <a:gd name="connsiteX26" fmla="*/ 6624 w 10000"/>
                <a:gd name="connsiteY26" fmla="*/ 5063 h 10000"/>
                <a:gd name="connsiteX27" fmla="*/ 6327 w 10000"/>
                <a:gd name="connsiteY27" fmla="*/ 5170 h 10000"/>
                <a:gd name="connsiteX28" fmla="*/ 5978 w 10000"/>
                <a:gd name="connsiteY28" fmla="*/ 5326 h 10000"/>
                <a:gd name="connsiteX29" fmla="*/ 5573 w 10000"/>
                <a:gd name="connsiteY29" fmla="*/ 5486 h 10000"/>
                <a:gd name="connsiteX30" fmla="*/ 5139 w 10000"/>
                <a:gd name="connsiteY30" fmla="*/ 5644 h 10000"/>
                <a:gd name="connsiteX31" fmla="*/ 4696 w 10000"/>
                <a:gd name="connsiteY31" fmla="*/ 5836 h 10000"/>
                <a:gd name="connsiteX32" fmla="*/ 4242 w 10000"/>
                <a:gd name="connsiteY32" fmla="*/ 6013 h 10000"/>
                <a:gd name="connsiteX33" fmla="*/ 3794 w 10000"/>
                <a:gd name="connsiteY33" fmla="*/ 6192 h 10000"/>
                <a:gd name="connsiteX34" fmla="*/ 3378 w 10000"/>
                <a:gd name="connsiteY34" fmla="*/ 6386 h 10000"/>
                <a:gd name="connsiteX35" fmla="*/ 2981 w 10000"/>
                <a:gd name="connsiteY35" fmla="*/ 6543 h 10000"/>
                <a:gd name="connsiteX36" fmla="*/ 2622 w 10000"/>
                <a:gd name="connsiteY36" fmla="*/ 6687 h 10000"/>
                <a:gd name="connsiteX37" fmla="*/ 2329 w 10000"/>
                <a:gd name="connsiteY37" fmla="*/ 6808 h 10000"/>
                <a:gd name="connsiteX38" fmla="*/ 2101 w 10000"/>
                <a:gd name="connsiteY38" fmla="*/ 6880 h 10000"/>
                <a:gd name="connsiteX39" fmla="*/ 1951 w 10000"/>
                <a:gd name="connsiteY39" fmla="*/ 6951 h 10000"/>
                <a:gd name="connsiteX40" fmla="*/ 1905 w 10000"/>
                <a:gd name="connsiteY40" fmla="*/ 6967 h 10000"/>
                <a:gd name="connsiteX41" fmla="*/ 1787 w 10000"/>
                <a:gd name="connsiteY41" fmla="*/ 6880 h 10000"/>
                <a:gd name="connsiteX42" fmla="*/ 1672 w 10000"/>
                <a:gd name="connsiteY42" fmla="*/ 6793 h 10000"/>
                <a:gd name="connsiteX43" fmla="*/ 1570 w 10000"/>
                <a:gd name="connsiteY43" fmla="*/ 6704 h 10000"/>
                <a:gd name="connsiteX44" fmla="*/ 1451 w 10000"/>
                <a:gd name="connsiteY44" fmla="*/ 6599 h 10000"/>
                <a:gd name="connsiteX45" fmla="*/ 1336 w 10000"/>
                <a:gd name="connsiteY45" fmla="*/ 6505 h 10000"/>
                <a:gd name="connsiteX46" fmla="*/ 1218 w 10000"/>
                <a:gd name="connsiteY46" fmla="*/ 6402 h 10000"/>
                <a:gd name="connsiteX47" fmla="*/ 1111 w 10000"/>
                <a:gd name="connsiteY47" fmla="*/ 6314 h 10000"/>
                <a:gd name="connsiteX48" fmla="*/ 1001 w 10000"/>
                <a:gd name="connsiteY48" fmla="*/ 6212 h 10000"/>
                <a:gd name="connsiteX49" fmla="*/ 885 w 10000"/>
                <a:gd name="connsiteY49" fmla="*/ 6123 h 10000"/>
                <a:gd name="connsiteX50" fmla="*/ 766 w 10000"/>
                <a:gd name="connsiteY50" fmla="*/ 6035 h 10000"/>
                <a:gd name="connsiteX51" fmla="*/ 660 w 10000"/>
                <a:gd name="connsiteY51" fmla="*/ 5927 h 10000"/>
                <a:gd name="connsiteX52" fmla="*/ 540 w 10000"/>
                <a:gd name="connsiteY52" fmla="*/ 5855 h 10000"/>
                <a:gd name="connsiteX53" fmla="*/ 425 w 10000"/>
                <a:gd name="connsiteY53" fmla="*/ 5768 h 10000"/>
                <a:gd name="connsiteX54" fmla="*/ 310 w 10000"/>
                <a:gd name="connsiteY54" fmla="*/ 5679 h 10000"/>
                <a:gd name="connsiteX55" fmla="*/ 191 w 10000"/>
                <a:gd name="connsiteY55" fmla="*/ 5610 h 10000"/>
                <a:gd name="connsiteX56" fmla="*/ 77 w 10000"/>
                <a:gd name="connsiteY56" fmla="*/ 5523 h 10000"/>
                <a:gd name="connsiteX57" fmla="*/ 0 w 10000"/>
                <a:gd name="connsiteY57" fmla="*/ 5728 h 10000"/>
                <a:gd name="connsiteX58" fmla="*/ 17 w 10000"/>
                <a:gd name="connsiteY58" fmla="*/ 5768 h 10000"/>
                <a:gd name="connsiteX59" fmla="*/ 68 w 10000"/>
                <a:gd name="connsiteY59" fmla="*/ 5836 h 10000"/>
                <a:gd name="connsiteX60" fmla="*/ 149 w 10000"/>
                <a:gd name="connsiteY60" fmla="*/ 5911 h 10000"/>
                <a:gd name="connsiteX61" fmla="*/ 250 w 10000"/>
                <a:gd name="connsiteY61" fmla="*/ 6013 h 10000"/>
                <a:gd name="connsiteX62" fmla="*/ 375 w 10000"/>
                <a:gd name="connsiteY62" fmla="*/ 6123 h 10000"/>
                <a:gd name="connsiteX63" fmla="*/ 514 w 10000"/>
                <a:gd name="connsiteY63" fmla="*/ 6244 h 10000"/>
                <a:gd name="connsiteX64" fmla="*/ 644 w 10000"/>
                <a:gd name="connsiteY64" fmla="*/ 6386 h 10000"/>
                <a:gd name="connsiteX65" fmla="*/ 787 w 10000"/>
                <a:gd name="connsiteY65" fmla="*/ 6505 h 10000"/>
                <a:gd name="connsiteX66" fmla="*/ 933 w 10000"/>
                <a:gd name="connsiteY66" fmla="*/ 6651 h 10000"/>
                <a:gd name="connsiteX67" fmla="*/ 1065 w 10000"/>
                <a:gd name="connsiteY67" fmla="*/ 6772 h 10000"/>
                <a:gd name="connsiteX68" fmla="*/ 1205 w 10000"/>
                <a:gd name="connsiteY68" fmla="*/ 6880 h 10000"/>
                <a:gd name="connsiteX69" fmla="*/ 1321 w 10000"/>
                <a:gd name="connsiteY69" fmla="*/ 6986 h 10000"/>
                <a:gd name="connsiteX70" fmla="*/ 1414 w 10000"/>
                <a:gd name="connsiteY70" fmla="*/ 7093 h 10000"/>
                <a:gd name="connsiteX71" fmla="*/ 1490 w 10000"/>
                <a:gd name="connsiteY71" fmla="*/ 7144 h 10000"/>
                <a:gd name="connsiteX72" fmla="*/ 1548 w 10000"/>
                <a:gd name="connsiteY72" fmla="*/ 7199 h 10000"/>
                <a:gd name="connsiteX73" fmla="*/ 1563 w 10000"/>
                <a:gd name="connsiteY73" fmla="*/ 7218 h 10000"/>
                <a:gd name="connsiteX74" fmla="*/ 1553 w 10000"/>
                <a:gd name="connsiteY74" fmla="*/ 7218 h 10000"/>
                <a:gd name="connsiteX75" fmla="*/ 1523 w 10000"/>
                <a:gd name="connsiteY75" fmla="*/ 7234 h 10000"/>
                <a:gd name="connsiteX76" fmla="*/ 1490 w 10000"/>
                <a:gd name="connsiteY76" fmla="*/ 7270 h 10000"/>
                <a:gd name="connsiteX77" fmla="*/ 1451 w 10000"/>
                <a:gd name="connsiteY77" fmla="*/ 7320 h 10000"/>
                <a:gd name="connsiteX78" fmla="*/ 1401 w 10000"/>
                <a:gd name="connsiteY78" fmla="*/ 7356 h 10000"/>
                <a:gd name="connsiteX79" fmla="*/ 1355 w 10000"/>
                <a:gd name="connsiteY79" fmla="*/ 7408 h 10000"/>
                <a:gd name="connsiteX80" fmla="*/ 1321 w 10000"/>
                <a:gd name="connsiteY80" fmla="*/ 7461 h 10000"/>
                <a:gd name="connsiteX81" fmla="*/ 1285 w 10000"/>
                <a:gd name="connsiteY81" fmla="*/ 7514 h 10000"/>
                <a:gd name="connsiteX82" fmla="*/ 3525 w 10000"/>
                <a:gd name="connsiteY82" fmla="*/ 9931 h 10000"/>
                <a:gd name="connsiteX83" fmla="*/ 3573 w 10000"/>
                <a:gd name="connsiteY83" fmla="*/ 9984 h 10000"/>
                <a:gd name="connsiteX84" fmla="*/ 3607 w 10000"/>
                <a:gd name="connsiteY84" fmla="*/ 10000 h 10000"/>
                <a:gd name="connsiteX85" fmla="*/ 3646 w 10000"/>
                <a:gd name="connsiteY85" fmla="*/ 10000 h 10000"/>
                <a:gd name="connsiteX86" fmla="*/ 3691 w 10000"/>
                <a:gd name="connsiteY86" fmla="*/ 9911 h 10000"/>
                <a:gd name="connsiteX87" fmla="*/ 1767 w 10000"/>
                <a:gd name="connsiteY87" fmla="*/ 7655 h 10000"/>
                <a:gd name="connsiteX88" fmla="*/ 1899 w 10000"/>
                <a:gd name="connsiteY88" fmla="*/ 7586 h 10000"/>
                <a:gd name="connsiteX89" fmla="*/ 2120 w 10000"/>
                <a:gd name="connsiteY89" fmla="*/ 7477 h 10000"/>
                <a:gd name="connsiteX90" fmla="*/ 2413 w 10000"/>
                <a:gd name="connsiteY90" fmla="*/ 7320 h 10000"/>
                <a:gd name="connsiteX91" fmla="*/ 2767 w 10000"/>
                <a:gd name="connsiteY91" fmla="*/ 7144 h 10000"/>
                <a:gd name="connsiteX92" fmla="*/ 3167 w 10000"/>
                <a:gd name="connsiteY92" fmla="*/ 6967 h 10000"/>
                <a:gd name="connsiteX93" fmla="*/ 3607 w 10000"/>
                <a:gd name="connsiteY93" fmla="*/ 6772 h 10000"/>
                <a:gd name="connsiteX94" fmla="*/ 4072 w 10000"/>
                <a:gd name="connsiteY94" fmla="*/ 6543 h 10000"/>
                <a:gd name="connsiteX95" fmla="*/ 4531 w 10000"/>
                <a:gd name="connsiteY95" fmla="*/ 6332 h 10000"/>
                <a:gd name="connsiteX96" fmla="*/ 4998 w 10000"/>
                <a:gd name="connsiteY96" fmla="*/ 6138 h 10000"/>
                <a:gd name="connsiteX97" fmla="*/ 5438 w 10000"/>
                <a:gd name="connsiteY97" fmla="*/ 5927 h 10000"/>
                <a:gd name="connsiteX98" fmla="*/ 5849 w 10000"/>
                <a:gd name="connsiteY98" fmla="*/ 5752 h 10000"/>
                <a:gd name="connsiteX99" fmla="*/ 6212 w 10000"/>
                <a:gd name="connsiteY99" fmla="*/ 5574 h 10000"/>
                <a:gd name="connsiteX100" fmla="*/ 6530 w 10000"/>
                <a:gd name="connsiteY100" fmla="*/ 5450 h 10000"/>
                <a:gd name="connsiteX101" fmla="*/ 6760 w 10000"/>
                <a:gd name="connsiteY101" fmla="*/ 5326 h 10000"/>
                <a:gd name="connsiteX102" fmla="*/ 6917 w 10000"/>
                <a:gd name="connsiteY102" fmla="*/ 5257 h 10000"/>
                <a:gd name="connsiteX103" fmla="*/ 6965 w 10000"/>
                <a:gd name="connsiteY103" fmla="*/ 5242 h 10000"/>
                <a:gd name="connsiteX104" fmla="*/ 7054 w 10000"/>
                <a:gd name="connsiteY104" fmla="*/ 5363 h 10000"/>
                <a:gd name="connsiteX105" fmla="*/ 7145 w 10000"/>
                <a:gd name="connsiteY105" fmla="*/ 5486 h 10000"/>
                <a:gd name="connsiteX106" fmla="*/ 7244 w 10000"/>
                <a:gd name="connsiteY106" fmla="*/ 5610 h 10000"/>
                <a:gd name="connsiteX107" fmla="*/ 7349 w 10000"/>
                <a:gd name="connsiteY107" fmla="*/ 5752 h 10000"/>
                <a:gd name="connsiteX108" fmla="*/ 7435 w 10000"/>
                <a:gd name="connsiteY108" fmla="*/ 5892 h 10000"/>
                <a:gd name="connsiteX109" fmla="*/ 7526 w 10000"/>
                <a:gd name="connsiteY109" fmla="*/ 6035 h 10000"/>
                <a:gd name="connsiteX110" fmla="*/ 7612 w 10000"/>
                <a:gd name="connsiteY110" fmla="*/ 6174 h 10000"/>
                <a:gd name="connsiteX111" fmla="*/ 7702 w 10000"/>
                <a:gd name="connsiteY111" fmla="*/ 6332 h 10000"/>
                <a:gd name="connsiteX112" fmla="*/ 7697 w 10000"/>
                <a:gd name="connsiteY112" fmla="*/ 6860 h 10000"/>
                <a:gd name="connsiteX113" fmla="*/ 7658 w 10000"/>
                <a:gd name="connsiteY113" fmla="*/ 7356 h 10000"/>
                <a:gd name="connsiteX114" fmla="*/ 7612 w 10000"/>
                <a:gd name="connsiteY114" fmla="*/ 7868 h 10000"/>
                <a:gd name="connsiteX115" fmla="*/ 7573 w 10000"/>
                <a:gd name="connsiteY115" fmla="*/ 8327 h 10000"/>
                <a:gd name="connsiteX116" fmla="*/ 7511 w 10000"/>
                <a:gd name="connsiteY116" fmla="*/ 8166 h 10000"/>
                <a:gd name="connsiteX117" fmla="*/ 7447 w 10000"/>
                <a:gd name="connsiteY117" fmla="*/ 8008 h 10000"/>
                <a:gd name="connsiteX118" fmla="*/ 7389 w 10000"/>
                <a:gd name="connsiteY118" fmla="*/ 7849 h 10000"/>
                <a:gd name="connsiteX119" fmla="*/ 7337 w 10000"/>
                <a:gd name="connsiteY119" fmla="*/ 7704 h 10000"/>
                <a:gd name="connsiteX120" fmla="*/ 7275 w 10000"/>
                <a:gd name="connsiteY120" fmla="*/ 7548 h 10000"/>
                <a:gd name="connsiteX121" fmla="*/ 7217 w 10000"/>
                <a:gd name="connsiteY121" fmla="*/ 7408 h 10000"/>
                <a:gd name="connsiteX122" fmla="*/ 7155 w 10000"/>
                <a:gd name="connsiteY122" fmla="*/ 7270 h 10000"/>
                <a:gd name="connsiteX123" fmla="*/ 7081 w 10000"/>
                <a:gd name="connsiteY123" fmla="*/ 7144 h 10000"/>
                <a:gd name="connsiteX124" fmla="*/ 7140 w 10000"/>
                <a:gd name="connsiteY124" fmla="*/ 7144 h 10000"/>
                <a:gd name="connsiteX125" fmla="*/ 7198 w 10000"/>
                <a:gd name="connsiteY125" fmla="*/ 7199 h 10000"/>
                <a:gd name="connsiteX126" fmla="*/ 7253 w 10000"/>
                <a:gd name="connsiteY126" fmla="*/ 7286 h 10000"/>
                <a:gd name="connsiteX127" fmla="*/ 7304 w 10000"/>
                <a:gd name="connsiteY127" fmla="*/ 7393 h 10000"/>
                <a:gd name="connsiteX128" fmla="*/ 7364 w 10000"/>
                <a:gd name="connsiteY128" fmla="*/ 7498 h 10000"/>
                <a:gd name="connsiteX129" fmla="*/ 7420 w 10000"/>
                <a:gd name="connsiteY129" fmla="*/ 7531 h 10000"/>
                <a:gd name="connsiteX130" fmla="*/ 7476 w 10000"/>
                <a:gd name="connsiteY130" fmla="*/ 7531 h 10000"/>
                <a:gd name="connsiteX131" fmla="*/ 7541 w 10000"/>
                <a:gd name="connsiteY131" fmla="*/ 7461 h 10000"/>
                <a:gd name="connsiteX132" fmla="*/ 7486 w 10000"/>
                <a:gd name="connsiteY132" fmla="*/ 7218 h 10000"/>
                <a:gd name="connsiteX133" fmla="*/ 7414 w 10000"/>
                <a:gd name="connsiteY133" fmla="*/ 6986 h 10000"/>
                <a:gd name="connsiteX134" fmla="*/ 7337 w 10000"/>
                <a:gd name="connsiteY134" fmla="*/ 6793 h 10000"/>
                <a:gd name="connsiteX135" fmla="*/ 7244 w 10000"/>
                <a:gd name="connsiteY135" fmla="*/ 6581 h 10000"/>
                <a:gd name="connsiteX136" fmla="*/ 7155 w 10000"/>
                <a:gd name="connsiteY136" fmla="*/ 6402 h 10000"/>
                <a:gd name="connsiteX137" fmla="*/ 7054 w 10000"/>
                <a:gd name="connsiteY137" fmla="*/ 6244 h 10000"/>
                <a:gd name="connsiteX138" fmla="*/ 6953 w 10000"/>
                <a:gd name="connsiteY138" fmla="*/ 6105 h 10000"/>
                <a:gd name="connsiteX139" fmla="*/ 6856 w 10000"/>
                <a:gd name="connsiteY139" fmla="*/ 5979 h 10000"/>
                <a:gd name="connsiteX140" fmla="*/ 6923 w 10000"/>
                <a:gd name="connsiteY140" fmla="*/ 5995 h 10000"/>
                <a:gd name="connsiteX141" fmla="*/ 6988 w 10000"/>
                <a:gd name="connsiteY141" fmla="*/ 6013 h 10000"/>
                <a:gd name="connsiteX142" fmla="*/ 7054 w 10000"/>
                <a:gd name="connsiteY142" fmla="*/ 6050 h 10000"/>
                <a:gd name="connsiteX143" fmla="*/ 7118 w 10000"/>
                <a:gd name="connsiteY143" fmla="*/ 6105 h 10000"/>
                <a:gd name="connsiteX144" fmla="*/ 7189 w 10000"/>
                <a:gd name="connsiteY144" fmla="*/ 6138 h 10000"/>
                <a:gd name="connsiteX145" fmla="*/ 7253 w 10000"/>
                <a:gd name="connsiteY145" fmla="*/ 6192 h 10000"/>
                <a:gd name="connsiteX146" fmla="*/ 7312 w 10000"/>
                <a:gd name="connsiteY146" fmla="*/ 6261 h 10000"/>
                <a:gd name="connsiteX147" fmla="*/ 7372 w 10000"/>
                <a:gd name="connsiteY147" fmla="*/ 6332 h 10000"/>
                <a:gd name="connsiteX148" fmla="*/ 7405 w 10000"/>
                <a:gd name="connsiteY148" fmla="*/ 6350 h 10000"/>
                <a:gd name="connsiteX149" fmla="*/ 7435 w 10000"/>
                <a:gd name="connsiteY149" fmla="*/ 6418 h 10000"/>
                <a:gd name="connsiteX150" fmla="*/ 7469 w 10000"/>
                <a:gd name="connsiteY150" fmla="*/ 6505 h 10000"/>
                <a:gd name="connsiteX151" fmla="*/ 7492 w 10000"/>
                <a:gd name="connsiteY151" fmla="*/ 6564 h 10000"/>
                <a:gd name="connsiteX152" fmla="*/ 7526 w 10000"/>
                <a:gd name="connsiteY152" fmla="*/ 6651 h 10000"/>
                <a:gd name="connsiteX153" fmla="*/ 7557 w 10000"/>
                <a:gd name="connsiteY153" fmla="*/ 6669 h 10000"/>
                <a:gd name="connsiteX154" fmla="*/ 7591 w 10000"/>
                <a:gd name="connsiteY154" fmla="*/ 6651 h 10000"/>
                <a:gd name="connsiteX155" fmla="*/ 7636 w 10000"/>
                <a:gd name="connsiteY155" fmla="*/ 6564 h 10000"/>
                <a:gd name="connsiteX156" fmla="*/ 7579 w 10000"/>
                <a:gd name="connsiteY156" fmla="*/ 6386 h 10000"/>
                <a:gd name="connsiteX157" fmla="*/ 7511 w 10000"/>
                <a:gd name="connsiteY157" fmla="*/ 6244 h 10000"/>
                <a:gd name="connsiteX158" fmla="*/ 7435 w 10000"/>
                <a:gd name="connsiteY158" fmla="*/ 6123 h 10000"/>
                <a:gd name="connsiteX159" fmla="*/ 7364 w 10000"/>
                <a:gd name="connsiteY159" fmla="*/ 6013 h 10000"/>
                <a:gd name="connsiteX160" fmla="*/ 7275 w 10000"/>
                <a:gd name="connsiteY160" fmla="*/ 5927 h 10000"/>
                <a:gd name="connsiteX161" fmla="*/ 7198 w 10000"/>
                <a:gd name="connsiteY161" fmla="*/ 5875 h 10000"/>
                <a:gd name="connsiteX162" fmla="*/ 7106 w 10000"/>
                <a:gd name="connsiteY162" fmla="*/ 5786 h 10000"/>
                <a:gd name="connsiteX163" fmla="*/ 7025 w 10000"/>
                <a:gd name="connsiteY163" fmla="*/ 5728 h 10000"/>
                <a:gd name="connsiteX164" fmla="*/ 6973 w 10000"/>
                <a:gd name="connsiteY164" fmla="*/ 5679 h 10000"/>
                <a:gd name="connsiteX165" fmla="*/ 6917 w 10000"/>
                <a:gd name="connsiteY165" fmla="*/ 5660 h 10000"/>
                <a:gd name="connsiteX166" fmla="*/ 6864 w 10000"/>
                <a:gd name="connsiteY166" fmla="*/ 5660 h 10000"/>
                <a:gd name="connsiteX167" fmla="*/ 6823 w 10000"/>
                <a:gd name="connsiteY167" fmla="*/ 5752 h 10000"/>
                <a:gd name="connsiteX168" fmla="*/ 6823 w 10000"/>
                <a:gd name="connsiteY168" fmla="*/ 5802 h 10000"/>
                <a:gd name="connsiteX169" fmla="*/ 6830 w 10000"/>
                <a:gd name="connsiteY169" fmla="*/ 5875 h 10000"/>
                <a:gd name="connsiteX170" fmla="*/ 6837 w 10000"/>
                <a:gd name="connsiteY170" fmla="*/ 5911 h 10000"/>
                <a:gd name="connsiteX171" fmla="*/ 6856 w 10000"/>
                <a:gd name="connsiteY171" fmla="*/ 5943 h 10000"/>
                <a:gd name="connsiteX172" fmla="*/ 6801 w 10000"/>
                <a:gd name="connsiteY172" fmla="*/ 5995 h 10000"/>
                <a:gd name="connsiteX173" fmla="*/ 6728 w 10000"/>
                <a:gd name="connsiteY173" fmla="*/ 6013 h 10000"/>
                <a:gd name="connsiteX174" fmla="*/ 6681 w 10000"/>
                <a:gd name="connsiteY174" fmla="*/ 6050 h 10000"/>
                <a:gd name="connsiteX175" fmla="*/ 6676 w 10000"/>
                <a:gd name="connsiteY175" fmla="*/ 6212 h 10000"/>
                <a:gd name="connsiteX176" fmla="*/ 6743 w 10000"/>
                <a:gd name="connsiteY176" fmla="*/ 6279 h 10000"/>
                <a:gd name="connsiteX177" fmla="*/ 6808 w 10000"/>
                <a:gd name="connsiteY177" fmla="*/ 6332 h 10000"/>
                <a:gd name="connsiteX178" fmla="*/ 6872 w 10000"/>
                <a:gd name="connsiteY178" fmla="*/ 6402 h 10000"/>
                <a:gd name="connsiteX179" fmla="*/ 6943 w 10000"/>
                <a:gd name="connsiteY179" fmla="*/ 6437 h 10000"/>
                <a:gd name="connsiteX180" fmla="*/ 7002 w 10000"/>
                <a:gd name="connsiteY180" fmla="*/ 6505 h 10000"/>
                <a:gd name="connsiteX181" fmla="*/ 7075 w 10000"/>
                <a:gd name="connsiteY181" fmla="*/ 6581 h 10000"/>
                <a:gd name="connsiteX182" fmla="*/ 7133 w 10000"/>
                <a:gd name="connsiteY182" fmla="*/ 6687 h 10000"/>
                <a:gd name="connsiteX183" fmla="*/ 7189 w 10000"/>
                <a:gd name="connsiteY183" fmla="*/ 6793 h 10000"/>
                <a:gd name="connsiteX184" fmla="*/ 7140 w 10000"/>
                <a:gd name="connsiteY184" fmla="*/ 6808 h 10000"/>
                <a:gd name="connsiteX185" fmla="*/ 7081 w 10000"/>
                <a:gd name="connsiteY185" fmla="*/ 6808 h 10000"/>
                <a:gd name="connsiteX186" fmla="*/ 7032 w 10000"/>
                <a:gd name="connsiteY186" fmla="*/ 6793 h 10000"/>
                <a:gd name="connsiteX187" fmla="*/ 6973 w 10000"/>
                <a:gd name="connsiteY187" fmla="*/ 6739 h 10000"/>
                <a:gd name="connsiteX188" fmla="*/ 6917 w 10000"/>
                <a:gd name="connsiteY188" fmla="*/ 6704 h 10000"/>
                <a:gd name="connsiteX189" fmla="*/ 6856 w 10000"/>
                <a:gd name="connsiteY189" fmla="*/ 6687 h 10000"/>
                <a:gd name="connsiteX190" fmla="*/ 6808 w 10000"/>
                <a:gd name="connsiteY190" fmla="*/ 6722 h 10000"/>
                <a:gd name="connsiteX191" fmla="*/ 6752 w 10000"/>
                <a:gd name="connsiteY191" fmla="*/ 6793 h 10000"/>
                <a:gd name="connsiteX192" fmla="*/ 6773 w 10000"/>
                <a:gd name="connsiteY192" fmla="*/ 7003 h 10000"/>
                <a:gd name="connsiteX193" fmla="*/ 6823 w 10000"/>
                <a:gd name="connsiteY193" fmla="*/ 7199 h 10000"/>
                <a:gd name="connsiteX194" fmla="*/ 6879 w 10000"/>
                <a:gd name="connsiteY194" fmla="*/ 7338 h 10000"/>
                <a:gd name="connsiteX195" fmla="*/ 6953 w 10000"/>
                <a:gd name="connsiteY195" fmla="*/ 7477 h 10000"/>
                <a:gd name="connsiteX196" fmla="*/ 7025 w 10000"/>
                <a:gd name="connsiteY196" fmla="*/ 7620 h 10000"/>
                <a:gd name="connsiteX197" fmla="*/ 7099 w 10000"/>
                <a:gd name="connsiteY197" fmla="*/ 7778 h 10000"/>
                <a:gd name="connsiteX198" fmla="*/ 7155 w 10000"/>
                <a:gd name="connsiteY198" fmla="*/ 7989 h 10000"/>
                <a:gd name="connsiteX199" fmla="*/ 7203 w 10000"/>
                <a:gd name="connsiteY199" fmla="*/ 8200 h 10000"/>
                <a:gd name="connsiteX200" fmla="*/ 7075 w 10000"/>
                <a:gd name="connsiteY200" fmla="*/ 8273 h 10000"/>
                <a:gd name="connsiteX201" fmla="*/ 6930 w 10000"/>
                <a:gd name="connsiteY201" fmla="*/ 8346 h 10000"/>
                <a:gd name="connsiteX202" fmla="*/ 6801 w 10000"/>
                <a:gd name="connsiteY202" fmla="*/ 8452 h 10000"/>
                <a:gd name="connsiteX203" fmla="*/ 6669 w 10000"/>
                <a:gd name="connsiteY203" fmla="*/ 8557 h 10000"/>
                <a:gd name="connsiteX204" fmla="*/ 6537 w 10000"/>
                <a:gd name="connsiteY204" fmla="*/ 8663 h 10000"/>
                <a:gd name="connsiteX205" fmla="*/ 6399 w 10000"/>
                <a:gd name="connsiteY205" fmla="*/ 8733 h 10000"/>
                <a:gd name="connsiteX206" fmla="*/ 6262 w 10000"/>
                <a:gd name="connsiteY206" fmla="*/ 8803 h 10000"/>
                <a:gd name="connsiteX207" fmla="*/ 6130 w 10000"/>
                <a:gd name="connsiteY207" fmla="*/ 8821 h 10000"/>
                <a:gd name="connsiteX208" fmla="*/ 6155 w 10000"/>
                <a:gd name="connsiteY208" fmla="*/ 8382 h 10000"/>
                <a:gd name="connsiteX209" fmla="*/ 6168 w 10000"/>
                <a:gd name="connsiteY209" fmla="*/ 7884 h 10000"/>
                <a:gd name="connsiteX210" fmla="*/ 6155 w 10000"/>
                <a:gd name="connsiteY210" fmla="*/ 7408 h 10000"/>
                <a:gd name="connsiteX211" fmla="*/ 6130 w 10000"/>
                <a:gd name="connsiteY211" fmla="*/ 6967 h 10000"/>
                <a:gd name="connsiteX212" fmla="*/ 6089 w 10000"/>
                <a:gd name="connsiteY212" fmla="*/ 6827 h 10000"/>
                <a:gd name="connsiteX213" fmla="*/ 6053 w 10000"/>
                <a:gd name="connsiteY213" fmla="*/ 6669 h 10000"/>
                <a:gd name="connsiteX214" fmla="*/ 6014 w 10000"/>
                <a:gd name="connsiteY214" fmla="*/ 6526 h 10000"/>
                <a:gd name="connsiteX215" fmla="*/ 5947 w 10000"/>
                <a:gd name="connsiteY215" fmla="*/ 6471 h 10000"/>
                <a:gd name="connsiteX216" fmla="*/ 5880 w 10000"/>
                <a:gd name="connsiteY216" fmla="*/ 6772 h 10000"/>
                <a:gd name="connsiteX217" fmla="*/ 5841 w 10000"/>
                <a:gd name="connsiteY217" fmla="*/ 7076 h 10000"/>
                <a:gd name="connsiteX218" fmla="*/ 5794 w 10000"/>
                <a:gd name="connsiteY218" fmla="*/ 7373 h 10000"/>
                <a:gd name="connsiteX219" fmla="*/ 5720 w 10000"/>
                <a:gd name="connsiteY219" fmla="*/ 7655 h 10000"/>
                <a:gd name="connsiteX220" fmla="*/ 5438 w 10000"/>
                <a:gd name="connsiteY220" fmla="*/ 6471 h 10000"/>
                <a:gd name="connsiteX221" fmla="*/ 5352 w 10000"/>
                <a:gd name="connsiteY221" fmla="*/ 6471 h 10000"/>
                <a:gd name="connsiteX222" fmla="*/ 5352 w 10000"/>
                <a:gd name="connsiteY222" fmla="*/ 6669 h 10000"/>
                <a:gd name="connsiteX223" fmla="*/ 5411 w 10000"/>
                <a:gd name="connsiteY223" fmla="*/ 6880 h 10000"/>
                <a:gd name="connsiteX224" fmla="*/ 5461 w 10000"/>
                <a:gd name="connsiteY224" fmla="*/ 7109 h 10000"/>
                <a:gd name="connsiteX225" fmla="*/ 5500 w 10000"/>
                <a:gd name="connsiteY225" fmla="*/ 7338 h 10000"/>
                <a:gd name="connsiteX226" fmla="*/ 5543 w 10000"/>
                <a:gd name="connsiteY226" fmla="*/ 7586 h 10000"/>
                <a:gd name="connsiteX227" fmla="*/ 5579 w 10000"/>
                <a:gd name="connsiteY227" fmla="*/ 7797 h 10000"/>
                <a:gd name="connsiteX228" fmla="*/ 5617 w 10000"/>
                <a:gd name="connsiteY228" fmla="*/ 8041 h 10000"/>
                <a:gd name="connsiteX229" fmla="*/ 5640 w 10000"/>
                <a:gd name="connsiteY229" fmla="*/ 8310 h 10000"/>
                <a:gd name="connsiteX230" fmla="*/ 5666 w 10000"/>
                <a:gd name="connsiteY230" fmla="*/ 8557 h 10000"/>
                <a:gd name="connsiteX231" fmla="*/ 5729 w 10000"/>
                <a:gd name="connsiteY231" fmla="*/ 8520 h 10000"/>
                <a:gd name="connsiteX232" fmla="*/ 5788 w 10000"/>
                <a:gd name="connsiteY232" fmla="*/ 8419 h 10000"/>
                <a:gd name="connsiteX233" fmla="*/ 5834 w 10000"/>
                <a:gd name="connsiteY233" fmla="*/ 8310 h 10000"/>
                <a:gd name="connsiteX234" fmla="*/ 5873 w 10000"/>
                <a:gd name="connsiteY234" fmla="*/ 8184 h 10000"/>
                <a:gd name="connsiteX235" fmla="*/ 5900 w 10000"/>
                <a:gd name="connsiteY235" fmla="*/ 8041 h 10000"/>
                <a:gd name="connsiteX236" fmla="*/ 5935 w 10000"/>
                <a:gd name="connsiteY236" fmla="*/ 7884 h 10000"/>
                <a:gd name="connsiteX237" fmla="*/ 5959 w 10000"/>
                <a:gd name="connsiteY237" fmla="*/ 7744 h 10000"/>
                <a:gd name="connsiteX238" fmla="*/ 5986 w 10000"/>
                <a:gd name="connsiteY238" fmla="*/ 7605 h 10000"/>
                <a:gd name="connsiteX239" fmla="*/ 6014 w 10000"/>
                <a:gd name="connsiteY239" fmla="*/ 7744 h 10000"/>
                <a:gd name="connsiteX240" fmla="*/ 6001 w 10000"/>
                <a:gd name="connsiteY240" fmla="*/ 8059 h 10000"/>
                <a:gd name="connsiteX241" fmla="*/ 5967 w 10000"/>
                <a:gd name="connsiteY241" fmla="*/ 8397 h 10000"/>
                <a:gd name="connsiteX242" fmla="*/ 5935 w 10000"/>
                <a:gd name="connsiteY242" fmla="*/ 8698 h 10000"/>
                <a:gd name="connsiteX243" fmla="*/ 5880 w 10000"/>
                <a:gd name="connsiteY243" fmla="*/ 9016 h 10000"/>
                <a:gd name="connsiteX244" fmla="*/ 5834 w 10000"/>
                <a:gd name="connsiteY244" fmla="*/ 9330 h 10000"/>
                <a:gd name="connsiteX245" fmla="*/ 5782 w 10000"/>
                <a:gd name="connsiteY245" fmla="*/ 9632 h 10000"/>
                <a:gd name="connsiteX246" fmla="*/ 6041 w 10000"/>
                <a:gd name="connsiteY246" fmla="*/ 9828 h 10000"/>
                <a:gd name="connsiteX247" fmla="*/ 6061 w 10000"/>
                <a:gd name="connsiteY247" fmla="*/ 9595 h 10000"/>
                <a:gd name="connsiteX248" fmla="*/ 6089 w 10000"/>
                <a:gd name="connsiteY248" fmla="*/ 9400 h 10000"/>
                <a:gd name="connsiteX249" fmla="*/ 6239 w 10000"/>
                <a:gd name="connsiteY249" fmla="*/ 9348 h 10000"/>
                <a:gd name="connsiteX250" fmla="*/ 6399 w 10000"/>
                <a:gd name="connsiteY250" fmla="*/ 9243 h 10000"/>
                <a:gd name="connsiteX251" fmla="*/ 6555 w 10000"/>
                <a:gd name="connsiteY251" fmla="*/ 9138 h 10000"/>
                <a:gd name="connsiteX252" fmla="*/ 6714 w 10000"/>
                <a:gd name="connsiteY252" fmla="*/ 9051 h 10000"/>
                <a:gd name="connsiteX253" fmla="*/ 6872 w 10000"/>
                <a:gd name="connsiteY253" fmla="*/ 8945 h 10000"/>
                <a:gd name="connsiteX254" fmla="*/ 7025 w 10000"/>
                <a:gd name="connsiteY254" fmla="*/ 8840 h 10000"/>
                <a:gd name="connsiteX255" fmla="*/ 7183 w 10000"/>
                <a:gd name="connsiteY255" fmla="*/ 8733 h 10000"/>
                <a:gd name="connsiteX256" fmla="*/ 7337 w 10000"/>
                <a:gd name="connsiteY256" fmla="*/ 8663 h 10000"/>
                <a:gd name="connsiteX0" fmla="*/ 7337 w 10000"/>
                <a:gd name="connsiteY0" fmla="*/ 8663 h 10000"/>
                <a:gd name="connsiteX1" fmla="*/ 7879 w 10000"/>
                <a:gd name="connsiteY1" fmla="*/ 7956 h 10000"/>
                <a:gd name="connsiteX2" fmla="*/ 7900 w 10000"/>
                <a:gd name="connsiteY2" fmla="*/ 7605 h 10000"/>
                <a:gd name="connsiteX3" fmla="*/ 7923 w 10000"/>
                <a:gd name="connsiteY3" fmla="*/ 7218 h 10000"/>
                <a:gd name="connsiteX4" fmla="*/ 7951 w 10000"/>
                <a:gd name="connsiteY4" fmla="*/ 6842 h 10000"/>
                <a:gd name="connsiteX5" fmla="*/ 7979 w 10000"/>
                <a:gd name="connsiteY5" fmla="*/ 6471 h 10000"/>
                <a:gd name="connsiteX6" fmla="*/ 8013 w 10000"/>
                <a:gd name="connsiteY6" fmla="*/ 6123 h 10000"/>
                <a:gd name="connsiteX7" fmla="*/ 8042 w 10000"/>
                <a:gd name="connsiteY7" fmla="*/ 5768 h 10000"/>
                <a:gd name="connsiteX8" fmla="*/ 8093 w 10000"/>
                <a:gd name="connsiteY8" fmla="*/ 5416 h 10000"/>
                <a:gd name="connsiteX9" fmla="*/ 8145 w 10000"/>
                <a:gd name="connsiteY9" fmla="*/ 5081 h 10000"/>
                <a:gd name="connsiteX10" fmla="*/ 8202 w 10000"/>
                <a:gd name="connsiteY10" fmla="*/ 4674 h 10000"/>
                <a:gd name="connsiteX11" fmla="*/ 8281 w 10000"/>
                <a:gd name="connsiteY11" fmla="*/ 4267 h 10000"/>
                <a:gd name="connsiteX12" fmla="*/ 8361 w 10000"/>
                <a:gd name="connsiteY12" fmla="*/ 3879 h 10000"/>
                <a:gd name="connsiteX13" fmla="*/ 8462 w 10000"/>
                <a:gd name="connsiteY13" fmla="*/ 3495 h 10000"/>
                <a:gd name="connsiteX14" fmla="*/ 10000 w 10000"/>
                <a:gd name="connsiteY14" fmla="*/ 0 h 10000"/>
                <a:gd name="connsiteX15" fmla="*/ 9369 w 10000"/>
                <a:gd name="connsiteY15" fmla="*/ 335 h 10000"/>
                <a:gd name="connsiteX16" fmla="*/ 7723 w 10000"/>
                <a:gd name="connsiteY16" fmla="*/ 5752 h 10000"/>
                <a:gd name="connsiteX17" fmla="*/ 7573 w 10000"/>
                <a:gd name="connsiteY17" fmla="*/ 5590 h 10000"/>
                <a:gd name="connsiteX18" fmla="*/ 7447 w 10000"/>
                <a:gd name="connsiteY18" fmla="*/ 5506 h 10000"/>
                <a:gd name="connsiteX19" fmla="*/ 7337 w 10000"/>
                <a:gd name="connsiteY19" fmla="*/ 5399 h 10000"/>
                <a:gd name="connsiteX20" fmla="*/ 7217 w 10000"/>
                <a:gd name="connsiteY20" fmla="*/ 5275 h 10000"/>
                <a:gd name="connsiteX21" fmla="*/ 7112 w 10000"/>
                <a:gd name="connsiteY21" fmla="*/ 5170 h 10000"/>
                <a:gd name="connsiteX22" fmla="*/ 7039 w 10000"/>
                <a:gd name="connsiteY22" fmla="*/ 5047 h 10000"/>
                <a:gd name="connsiteX23" fmla="*/ 7002 w 10000"/>
                <a:gd name="connsiteY23" fmla="*/ 4905 h 10000"/>
                <a:gd name="connsiteX24" fmla="*/ 6856 w 10000"/>
                <a:gd name="connsiteY24" fmla="*/ 4958 h 10000"/>
                <a:gd name="connsiteX25" fmla="*/ 6624 w 10000"/>
                <a:gd name="connsiteY25" fmla="*/ 5063 h 10000"/>
                <a:gd name="connsiteX26" fmla="*/ 6327 w 10000"/>
                <a:gd name="connsiteY26" fmla="*/ 5170 h 10000"/>
                <a:gd name="connsiteX27" fmla="*/ 5978 w 10000"/>
                <a:gd name="connsiteY27" fmla="*/ 5326 h 10000"/>
                <a:gd name="connsiteX28" fmla="*/ 5573 w 10000"/>
                <a:gd name="connsiteY28" fmla="*/ 5486 h 10000"/>
                <a:gd name="connsiteX29" fmla="*/ 5139 w 10000"/>
                <a:gd name="connsiteY29" fmla="*/ 5644 h 10000"/>
                <a:gd name="connsiteX30" fmla="*/ 4696 w 10000"/>
                <a:gd name="connsiteY30" fmla="*/ 5836 h 10000"/>
                <a:gd name="connsiteX31" fmla="*/ 4242 w 10000"/>
                <a:gd name="connsiteY31" fmla="*/ 6013 h 10000"/>
                <a:gd name="connsiteX32" fmla="*/ 3794 w 10000"/>
                <a:gd name="connsiteY32" fmla="*/ 6192 h 10000"/>
                <a:gd name="connsiteX33" fmla="*/ 3378 w 10000"/>
                <a:gd name="connsiteY33" fmla="*/ 6386 h 10000"/>
                <a:gd name="connsiteX34" fmla="*/ 2981 w 10000"/>
                <a:gd name="connsiteY34" fmla="*/ 6543 h 10000"/>
                <a:gd name="connsiteX35" fmla="*/ 2622 w 10000"/>
                <a:gd name="connsiteY35" fmla="*/ 6687 h 10000"/>
                <a:gd name="connsiteX36" fmla="*/ 2329 w 10000"/>
                <a:gd name="connsiteY36" fmla="*/ 6808 h 10000"/>
                <a:gd name="connsiteX37" fmla="*/ 2101 w 10000"/>
                <a:gd name="connsiteY37" fmla="*/ 6880 h 10000"/>
                <a:gd name="connsiteX38" fmla="*/ 1951 w 10000"/>
                <a:gd name="connsiteY38" fmla="*/ 6951 h 10000"/>
                <a:gd name="connsiteX39" fmla="*/ 1905 w 10000"/>
                <a:gd name="connsiteY39" fmla="*/ 6967 h 10000"/>
                <a:gd name="connsiteX40" fmla="*/ 1787 w 10000"/>
                <a:gd name="connsiteY40" fmla="*/ 6880 h 10000"/>
                <a:gd name="connsiteX41" fmla="*/ 1672 w 10000"/>
                <a:gd name="connsiteY41" fmla="*/ 6793 h 10000"/>
                <a:gd name="connsiteX42" fmla="*/ 1570 w 10000"/>
                <a:gd name="connsiteY42" fmla="*/ 6704 h 10000"/>
                <a:gd name="connsiteX43" fmla="*/ 1451 w 10000"/>
                <a:gd name="connsiteY43" fmla="*/ 6599 h 10000"/>
                <a:gd name="connsiteX44" fmla="*/ 1336 w 10000"/>
                <a:gd name="connsiteY44" fmla="*/ 6505 h 10000"/>
                <a:gd name="connsiteX45" fmla="*/ 1218 w 10000"/>
                <a:gd name="connsiteY45" fmla="*/ 6402 h 10000"/>
                <a:gd name="connsiteX46" fmla="*/ 1111 w 10000"/>
                <a:gd name="connsiteY46" fmla="*/ 6314 h 10000"/>
                <a:gd name="connsiteX47" fmla="*/ 1001 w 10000"/>
                <a:gd name="connsiteY47" fmla="*/ 6212 h 10000"/>
                <a:gd name="connsiteX48" fmla="*/ 885 w 10000"/>
                <a:gd name="connsiteY48" fmla="*/ 6123 h 10000"/>
                <a:gd name="connsiteX49" fmla="*/ 766 w 10000"/>
                <a:gd name="connsiteY49" fmla="*/ 6035 h 10000"/>
                <a:gd name="connsiteX50" fmla="*/ 660 w 10000"/>
                <a:gd name="connsiteY50" fmla="*/ 5927 h 10000"/>
                <a:gd name="connsiteX51" fmla="*/ 540 w 10000"/>
                <a:gd name="connsiteY51" fmla="*/ 5855 h 10000"/>
                <a:gd name="connsiteX52" fmla="*/ 425 w 10000"/>
                <a:gd name="connsiteY52" fmla="*/ 5768 h 10000"/>
                <a:gd name="connsiteX53" fmla="*/ 310 w 10000"/>
                <a:gd name="connsiteY53" fmla="*/ 5679 h 10000"/>
                <a:gd name="connsiteX54" fmla="*/ 191 w 10000"/>
                <a:gd name="connsiteY54" fmla="*/ 5610 h 10000"/>
                <a:gd name="connsiteX55" fmla="*/ 77 w 10000"/>
                <a:gd name="connsiteY55" fmla="*/ 5523 h 10000"/>
                <a:gd name="connsiteX56" fmla="*/ 0 w 10000"/>
                <a:gd name="connsiteY56" fmla="*/ 5728 h 10000"/>
                <a:gd name="connsiteX57" fmla="*/ 17 w 10000"/>
                <a:gd name="connsiteY57" fmla="*/ 5768 h 10000"/>
                <a:gd name="connsiteX58" fmla="*/ 68 w 10000"/>
                <a:gd name="connsiteY58" fmla="*/ 5836 h 10000"/>
                <a:gd name="connsiteX59" fmla="*/ 149 w 10000"/>
                <a:gd name="connsiteY59" fmla="*/ 5911 h 10000"/>
                <a:gd name="connsiteX60" fmla="*/ 250 w 10000"/>
                <a:gd name="connsiteY60" fmla="*/ 6013 h 10000"/>
                <a:gd name="connsiteX61" fmla="*/ 375 w 10000"/>
                <a:gd name="connsiteY61" fmla="*/ 6123 h 10000"/>
                <a:gd name="connsiteX62" fmla="*/ 514 w 10000"/>
                <a:gd name="connsiteY62" fmla="*/ 6244 h 10000"/>
                <a:gd name="connsiteX63" fmla="*/ 644 w 10000"/>
                <a:gd name="connsiteY63" fmla="*/ 6386 h 10000"/>
                <a:gd name="connsiteX64" fmla="*/ 787 w 10000"/>
                <a:gd name="connsiteY64" fmla="*/ 6505 h 10000"/>
                <a:gd name="connsiteX65" fmla="*/ 933 w 10000"/>
                <a:gd name="connsiteY65" fmla="*/ 6651 h 10000"/>
                <a:gd name="connsiteX66" fmla="*/ 1065 w 10000"/>
                <a:gd name="connsiteY66" fmla="*/ 6772 h 10000"/>
                <a:gd name="connsiteX67" fmla="*/ 1205 w 10000"/>
                <a:gd name="connsiteY67" fmla="*/ 6880 h 10000"/>
                <a:gd name="connsiteX68" fmla="*/ 1321 w 10000"/>
                <a:gd name="connsiteY68" fmla="*/ 6986 h 10000"/>
                <a:gd name="connsiteX69" fmla="*/ 1414 w 10000"/>
                <a:gd name="connsiteY69" fmla="*/ 7093 h 10000"/>
                <a:gd name="connsiteX70" fmla="*/ 1490 w 10000"/>
                <a:gd name="connsiteY70" fmla="*/ 7144 h 10000"/>
                <a:gd name="connsiteX71" fmla="*/ 1548 w 10000"/>
                <a:gd name="connsiteY71" fmla="*/ 7199 h 10000"/>
                <a:gd name="connsiteX72" fmla="*/ 1563 w 10000"/>
                <a:gd name="connsiteY72" fmla="*/ 7218 h 10000"/>
                <a:gd name="connsiteX73" fmla="*/ 1553 w 10000"/>
                <a:gd name="connsiteY73" fmla="*/ 7218 h 10000"/>
                <a:gd name="connsiteX74" fmla="*/ 1523 w 10000"/>
                <a:gd name="connsiteY74" fmla="*/ 7234 h 10000"/>
                <a:gd name="connsiteX75" fmla="*/ 1490 w 10000"/>
                <a:gd name="connsiteY75" fmla="*/ 7270 h 10000"/>
                <a:gd name="connsiteX76" fmla="*/ 1451 w 10000"/>
                <a:gd name="connsiteY76" fmla="*/ 7320 h 10000"/>
                <a:gd name="connsiteX77" fmla="*/ 1401 w 10000"/>
                <a:gd name="connsiteY77" fmla="*/ 7356 h 10000"/>
                <a:gd name="connsiteX78" fmla="*/ 1355 w 10000"/>
                <a:gd name="connsiteY78" fmla="*/ 7408 h 10000"/>
                <a:gd name="connsiteX79" fmla="*/ 1321 w 10000"/>
                <a:gd name="connsiteY79" fmla="*/ 7461 h 10000"/>
                <a:gd name="connsiteX80" fmla="*/ 1285 w 10000"/>
                <a:gd name="connsiteY80" fmla="*/ 7514 h 10000"/>
                <a:gd name="connsiteX81" fmla="*/ 3525 w 10000"/>
                <a:gd name="connsiteY81" fmla="*/ 9931 h 10000"/>
                <a:gd name="connsiteX82" fmla="*/ 3573 w 10000"/>
                <a:gd name="connsiteY82" fmla="*/ 9984 h 10000"/>
                <a:gd name="connsiteX83" fmla="*/ 3607 w 10000"/>
                <a:gd name="connsiteY83" fmla="*/ 10000 h 10000"/>
                <a:gd name="connsiteX84" fmla="*/ 3646 w 10000"/>
                <a:gd name="connsiteY84" fmla="*/ 10000 h 10000"/>
                <a:gd name="connsiteX85" fmla="*/ 3691 w 10000"/>
                <a:gd name="connsiteY85" fmla="*/ 9911 h 10000"/>
                <a:gd name="connsiteX86" fmla="*/ 1767 w 10000"/>
                <a:gd name="connsiteY86" fmla="*/ 7655 h 10000"/>
                <a:gd name="connsiteX87" fmla="*/ 1899 w 10000"/>
                <a:gd name="connsiteY87" fmla="*/ 7586 h 10000"/>
                <a:gd name="connsiteX88" fmla="*/ 2120 w 10000"/>
                <a:gd name="connsiteY88" fmla="*/ 7477 h 10000"/>
                <a:gd name="connsiteX89" fmla="*/ 2413 w 10000"/>
                <a:gd name="connsiteY89" fmla="*/ 7320 h 10000"/>
                <a:gd name="connsiteX90" fmla="*/ 2767 w 10000"/>
                <a:gd name="connsiteY90" fmla="*/ 7144 h 10000"/>
                <a:gd name="connsiteX91" fmla="*/ 3167 w 10000"/>
                <a:gd name="connsiteY91" fmla="*/ 6967 h 10000"/>
                <a:gd name="connsiteX92" fmla="*/ 3607 w 10000"/>
                <a:gd name="connsiteY92" fmla="*/ 6772 h 10000"/>
                <a:gd name="connsiteX93" fmla="*/ 4072 w 10000"/>
                <a:gd name="connsiteY93" fmla="*/ 6543 h 10000"/>
                <a:gd name="connsiteX94" fmla="*/ 4531 w 10000"/>
                <a:gd name="connsiteY94" fmla="*/ 6332 h 10000"/>
                <a:gd name="connsiteX95" fmla="*/ 4998 w 10000"/>
                <a:gd name="connsiteY95" fmla="*/ 6138 h 10000"/>
                <a:gd name="connsiteX96" fmla="*/ 5438 w 10000"/>
                <a:gd name="connsiteY96" fmla="*/ 5927 h 10000"/>
                <a:gd name="connsiteX97" fmla="*/ 5849 w 10000"/>
                <a:gd name="connsiteY97" fmla="*/ 5752 h 10000"/>
                <a:gd name="connsiteX98" fmla="*/ 6212 w 10000"/>
                <a:gd name="connsiteY98" fmla="*/ 5574 h 10000"/>
                <a:gd name="connsiteX99" fmla="*/ 6530 w 10000"/>
                <a:gd name="connsiteY99" fmla="*/ 5450 h 10000"/>
                <a:gd name="connsiteX100" fmla="*/ 6760 w 10000"/>
                <a:gd name="connsiteY100" fmla="*/ 5326 h 10000"/>
                <a:gd name="connsiteX101" fmla="*/ 6917 w 10000"/>
                <a:gd name="connsiteY101" fmla="*/ 5257 h 10000"/>
                <a:gd name="connsiteX102" fmla="*/ 6965 w 10000"/>
                <a:gd name="connsiteY102" fmla="*/ 5242 h 10000"/>
                <a:gd name="connsiteX103" fmla="*/ 7054 w 10000"/>
                <a:gd name="connsiteY103" fmla="*/ 5363 h 10000"/>
                <a:gd name="connsiteX104" fmla="*/ 7145 w 10000"/>
                <a:gd name="connsiteY104" fmla="*/ 5486 h 10000"/>
                <a:gd name="connsiteX105" fmla="*/ 7244 w 10000"/>
                <a:gd name="connsiteY105" fmla="*/ 5610 h 10000"/>
                <a:gd name="connsiteX106" fmla="*/ 7349 w 10000"/>
                <a:gd name="connsiteY106" fmla="*/ 5752 h 10000"/>
                <a:gd name="connsiteX107" fmla="*/ 7435 w 10000"/>
                <a:gd name="connsiteY107" fmla="*/ 5892 h 10000"/>
                <a:gd name="connsiteX108" fmla="*/ 7526 w 10000"/>
                <a:gd name="connsiteY108" fmla="*/ 6035 h 10000"/>
                <a:gd name="connsiteX109" fmla="*/ 7612 w 10000"/>
                <a:gd name="connsiteY109" fmla="*/ 6174 h 10000"/>
                <a:gd name="connsiteX110" fmla="*/ 7702 w 10000"/>
                <a:gd name="connsiteY110" fmla="*/ 6332 h 10000"/>
                <a:gd name="connsiteX111" fmla="*/ 7697 w 10000"/>
                <a:gd name="connsiteY111" fmla="*/ 6860 h 10000"/>
                <a:gd name="connsiteX112" fmla="*/ 7658 w 10000"/>
                <a:gd name="connsiteY112" fmla="*/ 7356 h 10000"/>
                <a:gd name="connsiteX113" fmla="*/ 7612 w 10000"/>
                <a:gd name="connsiteY113" fmla="*/ 7868 h 10000"/>
                <a:gd name="connsiteX114" fmla="*/ 7573 w 10000"/>
                <a:gd name="connsiteY114" fmla="*/ 8327 h 10000"/>
                <a:gd name="connsiteX115" fmla="*/ 7511 w 10000"/>
                <a:gd name="connsiteY115" fmla="*/ 8166 h 10000"/>
                <a:gd name="connsiteX116" fmla="*/ 7447 w 10000"/>
                <a:gd name="connsiteY116" fmla="*/ 8008 h 10000"/>
                <a:gd name="connsiteX117" fmla="*/ 7389 w 10000"/>
                <a:gd name="connsiteY117" fmla="*/ 7849 h 10000"/>
                <a:gd name="connsiteX118" fmla="*/ 7337 w 10000"/>
                <a:gd name="connsiteY118" fmla="*/ 7704 h 10000"/>
                <a:gd name="connsiteX119" fmla="*/ 7275 w 10000"/>
                <a:gd name="connsiteY119" fmla="*/ 7548 h 10000"/>
                <a:gd name="connsiteX120" fmla="*/ 7217 w 10000"/>
                <a:gd name="connsiteY120" fmla="*/ 7408 h 10000"/>
                <a:gd name="connsiteX121" fmla="*/ 7155 w 10000"/>
                <a:gd name="connsiteY121" fmla="*/ 7270 h 10000"/>
                <a:gd name="connsiteX122" fmla="*/ 7081 w 10000"/>
                <a:gd name="connsiteY122" fmla="*/ 7144 h 10000"/>
                <a:gd name="connsiteX123" fmla="*/ 7140 w 10000"/>
                <a:gd name="connsiteY123" fmla="*/ 7144 h 10000"/>
                <a:gd name="connsiteX124" fmla="*/ 7198 w 10000"/>
                <a:gd name="connsiteY124" fmla="*/ 7199 h 10000"/>
                <a:gd name="connsiteX125" fmla="*/ 7253 w 10000"/>
                <a:gd name="connsiteY125" fmla="*/ 7286 h 10000"/>
                <a:gd name="connsiteX126" fmla="*/ 7304 w 10000"/>
                <a:gd name="connsiteY126" fmla="*/ 7393 h 10000"/>
                <a:gd name="connsiteX127" fmla="*/ 7364 w 10000"/>
                <a:gd name="connsiteY127" fmla="*/ 7498 h 10000"/>
                <a:gd name="connsiteX128" fmla="*/ 7420 w 10000"/>
                <a:gd name="connsiteY128" fmla="*/ 7531 h 10000"/>
                <a:gd name="connsiteX129" fmla="*/ 7476 w 10000"/>
                <a:gd name="connsiteY129" fmla="*/ 7531 h 10000"/>
                <a:gd name="connsiteX130" fmla="*/ 7541 w 10000"/>
                <a:gd name="connsiteY130" fmla="*/ 7461 h 10000"/>
                <a:gd name="connsiteX131" fmla="*/ 7486 w 10000"/>
                <a:gd name="connsiteY131" fmla="*/ 7218 h 10000"/>
                <a:gd name="connsiteX132" fmla="*/ 7414 w 10000"/>
                <a:gd name="connsiteY132" fmla="*/ 6986 h 10000"/>
                <a:gd name="connsiteX133" fmla="*/ 7337 w 10000"/>
                <a:gd name="connsiteY133" fmla="*/ 6793 h 10000"/>
                <a:gd name="connsiteX134" fmla="*/ 7244 w 10000"/>
                <a:gd name="connsiteY134" fmla="*/ 6581 h 10000"/>
                <a:gd name="connsiteX135" fmla="*/ 7155 w 10000"/>
                <a:gd name="connsiteY135" fmla="*/ 6402 h 10000"/>
                <a:gd name="connsiteX136" fmla="*/ 7054 w 10000"/>
                <a:gd name="connsiteY136" fmla="*/ 6244 h 10000"/>
                <a:gd name="connsiteX137" fmla="*/ 6953 w 10000"/>
                <a:gd name="connsiteY137" fmla="*/ 6105 h 10000"/>
                <a:gd name="connsiteX138" fmla="*/ 6856 w 10000"/>
                <a:gd name="connsiteY138" fmla="*/ 5979 h 10000"/>
                <a:gd name="connsiteX139" fmla="*/ 6923 w 10000"/>
                <a:gd name="connsiteY139" fmla="*/ 5995 h 10000"/>
                <a:gd name="connsiteX140" fmla="*/ 6988 w 10000"/>
                <a:gd name="connsiteY140" fmla="*/ 6013 h 10000"/>
                <a:gd name="connsiteX141" fmla="*/ 7054 w 10000"/>
                <a:gd name="connsiteY141" fmla="*/ 6050 h 10000"/>
                <a:gd name="connsiteX142" fmla="*/ 7118 w 10000"/>
                <a:gd name="connsiteY142" fmla="*/ 6105 h 10000"/>
                <a:gd name="connsiteX143" fmla="*/ 7189 w 10000"/>
                <a:gd name="connsiteY143" fmla="*/ 6138 h 10000"/>
                <a:gd name="connsiteX144" fmla="*/ 7253 w 10000"/>
                <a:gd name="connsiteY144" fmla="*/ 6192 h 10000"/>
                <a:gd name="connsiteX145" fmla="*/ 7312 w 10000"/>
                <a:gd name="connsiteY145" fmla="*/ 6261 h 10000"/>
                <a:gd name="connsiteX146" fmla="*/ 7372 w 10000"/>
                <a:gd name="connsiteY146" fmla="*/ 6332 h 10000"/>
                <a:gd name="connsiteX147" fmla="*/ 7405 w 10000"/>
                <a:gd name="connsiteY147" fmla="*/ 6350 h 10000"/>
                <a:gd name="connsiteX148" fmla="*/ 7435 w 10000"/>
                <a:gd name="connsiteY148" fmla="*/ 6418 h 10000"/>
                <a:gd name="connsiteX149" fmla="*/ 7469 w 10000"/>
                <a:gd name="connsiteY149" fmla="*/ 6505 h 10000"/>
                <a:gd name="connsiteX150" fmla="*/ 7492 w 10000"/>
                <a:gd name="connsiteY150" fmla="*/ 6564 h 10000"/>
                <a:gd name="connsiteX151" fmla="*/ 7526 w 10000"/>
                <a:gd name="connsiteY151" fmla="*/ 6651 h 10000"/>
                <a:gd name="connsiteX152" fmla="*/ 7557 w 10000"/>
                <a:gd name="connsiteY152" fmla="*/ 6669 h 10000"/>
                <a:gd name="connsiteX153" fmla="*/ 7591 w 10000"/>
                <a:gd name="connsiteY153" fmla="*/ 6651 h 10000"/>
                <a:gd name="connsiteX154" fmla="*/ 7636 w 10000"/>
                <a:gd name="connsiteY154" fmla="*/ 6564 h 10000"/>
                <a:gd name="connsiteX155" fmla="*/ 7579 w 10000"/>
                <a:gd name="connsiteY155" fmla="*/ 6386 h 10000"/>
                <a:gd name="connsiteX156" fmla="*/ 7511 w 10000"/>
                <a:gd name="connsiteY156" fmla="*/ 6244 h 10000"/>
                <a:gd name="connsiteX157" fmla="*/ 7435 w 10000"/>
                <a:gd name="connsiteY157" fmla="*/ 6123 h 10000"/>
                <a:gd name="connsiteX158" fmla="*/ 7364 w 10000"/>
                <a:gd name="connsiteY158" fmla="*/ 6013 h 10000"/>
                <a:gd name="connsiteX159" fmla="*/ 7275 w 10000"/>
                <a:gd name="connsiteY159" fmla="*/ 5927 h 10000"/>
                <a:gd name="connsiteX160" fmla="*/ 7198 w 10000"/>
                <a:gd name="connsiteY160" fmla="*/ 5875 h 10000"/>
                <a:gd name="connsiteX161" fmla="*/ 7106 w 10000"/>
                <a:gd name="connsiteY161" fmla="*/ 5786 h 10000"/>
                <a:gd name="connsiteX162" fmla="*/ 7025 w 10000"/>
                <a:gd name="connsiteY162" fmla="*/ 5728 h 10000"/>
                <a:gd name="connsiteX163" fmla="*/ 6973 w 10000"/>
                <a:gd name="connsiteY163" fmla="*/ 5679 h 10000"/>
                <a:gd name="connsiteX164" fmla="*/ 6917 w 10000"/>
                <a:gd name="connsiteY164" fmla="*/ 5660 h 10000"/>
                <a:gd name="connsiteX165" fmla="*/ 6864 w 10000"/>
                <a:gd name="connsiteY165" fmla="*/ 5660 h 10000"/>
                <a:gd name="connsiteX166" fmla="*/ 6823 w 10000"/>
                <a:gd name="connsiteY166" fmla="*/ 5752 h 10000"/>
                <a:gd name="connsiteX167" fmla="*/ 6823 w 10000"/>
                <a:gd name="connsiteY167" fmla="*/ 5802 h 10000"/>
                <a:gd name="connsiteX168" fmla="*/ 6830 w 10000"/>
                <a:gd name="connsiteY168" fmla="*/ 5875 h 10000"/>
                <a:gd name="connsiteX169" fmla="*/ 6837 w 10000"/>
                <a:gd name="connsiteY169" fmla="*/ 5911 h 10000"/>
                <a:gd name="connsiteX170" fmla="*/ 6856 w 10000"/>
                <a:gd name="connsiteY170" fmla="*/ 5943 h 10000"/>
                <a:gd name="connsiteX171" fmla="*/ 6801 w 10000"/>
                <a:gd name="connsiteY171" fmla="*/ 5995 h 10000"/>
                <a:gd name="connsiteX172" fmla="*/ 6728 w 10000"/>
                <a:gd name="connsiteY172" fmla="*/ 6013 h 10000"/>
                <a:gd name="connsiteX173" fmla="*/ 6681 w 10000"/>
                <a:gd name="connsiteY173" fmla="*/ 6050 h 10000"/>
                <a:gd name="connsiteX174" fmla="*/ 6676 w 10000"/>
                <a:gd name="connsiteY174" fmla="*/ 6212 h 10000"/>
                <a:gd name="connsiteX175" fmla="*/ 6743 w 10000"/>
                <a:gd name="connsiteY175" fmla="*/ 6279 h 10000"/>
                <a:gd name="connsiteX176" fmla="*/ 6808 w 10000"/>
                <a:gd name="connsiteY176" fmla="*/ 6332 h 10000"/>
                <a:gd name="connsiteX177" fmla="*/ 6872 w 10000"/>
                <a:gd name="connsiteY177" fmla="*/ 6402 h 10000"/>
                <a:gd name="connsiteX178" fmla="*/ 6943 w 10000"/>
                <a:gd name="connsiteY178" fmla="*/ 6437 h 10000"/>
                <a:gd name="connsiteX179" fmla="*/ 7002 w 10000"/>
                <a:gd name="connsiteY179" fmla="*/ 6505 h 10000"/>
                <a:gd name="connsiteX180" fmla="*/ 7075 w 10000"/>
                <a:gd name="connsiteY180" fmla="*/ 6581 h 10000"/>
                <a:gd name="connsiteX181" fmla="*/ 7133 w 10000"/>
                <a:gd name="connsiteY181" fmla="*/ 6687 h 10000"/>
                <a:gd name="connsiteX182" fmla="*/ 7189 w 10000"/>
                <a:gd name="connsiteY182" fmla="*/ 6793 h 10000"/>
                <a:gd name="connsiteX183" fmla="*/ 7140 w 10000"/>
                <a:gd name="connsiteY183" fmla="*/ 6808 h 10000"/>
                <a:gd name="connsiteX184" fmla="*/ 7081 w 10000"/>
                <a:gd name="connsiteY184" fmla="*/ 6808 h 10000"/>
                <a:gd name="connsiteX185" fmla="*/ 7032 w 10000"/>
                <a:gd name="connsiteY185" fmla="*/ 6793 h 10000"/>
                <a:gd name="connsiteX186" fmla="*/ 6973 w 10000"/>
                <a:gd name="connsiteY186" fmla="*/ 6739 h 10000"/>
                <a:gd name="connsiteX187" fmla="*/ 6917 w 10000"/>
                <a:gd name="connsiteY187" fmla="*/ 6704 h 10000"/>
                <a:gd name="connsiteX188" fmla="*/ 6856 w 10000"/>
                <a:gd name="connsiteY188" fmla="*/ 6687 h 10000"/>
                <a:gd name="connsiteX189" fmla="*/ 6808 w 10000"/>
                <a:gd name="connsiteY189" fmla="*/ 6722 h 10000"/>
                <a:gd name="connsiteX190" fmla="*/ 6752 w 10000"/>
                <a:gd name="connsiteY190" fmla="*/ 6793 h 10000"/>
                <a:gd name="connsiteX191" fmla="*/ 6773 w 10000"/>
                <a:gd name="connsiteY191" fmla="*/ 7003 h 10000"/>
                <a:gd name="connsiteX192" fmla="*/ 6823 w 10000"/>
                <a:gd name="connsiteY192" fmla="*/ 7199 h 10000"/>
                <a:gd name="connsiteX193" fmla="*/ 6879 w 10000"/>
                <a:gd name="connsiteY193" fmla="*/ 7338 h 10000"/>
                <a:gd name="connsiteX194" fmla="*/ 6953 w 10000"/>
                <a:gd name="connsiteY194" fmla="*/ 7477 h 10000"/>
                <a:gd name="connsiteX195" fmla="*/ 7025 w 10000"/>
                <a:gd name="connsiteY195" fmla="*/ 7620 h 10000"/>
                <a:gd name="connsiteX196" fmla="*/ 7099 w 10000"/>
                <a:gd name="connsiteY196" fmla="*/ 7778 h 10000"/>
                <a:gd name="connsiteX197" fmla="*/ 7155 w 10000"/>
                <a:gd name="connsiteY197" fmla="*/ 7989 h 10000"/>
                <a:gd name="connsiteX198" fmla="*/ 7203 w 10000"/>
                <a:gd name="connsiteY198" fmla="*/ 8200 h 10000"/>
                <a:gd name="connsiteX199" fmla="*/ 7075 w 10000"/>
                <a:gd name="connsiteY199" fmla="*/ 8273 h 10000"/>
                <a:gd name="connsiteX200" fmla="*/ 6930 w 10000"/>
                <a:gd name="connsiteY200" fmla="*/ 8346 h 10000"/>
                <a:gd name="connsiteX201" fmla="*/ 6801 w 10000"/>
                <a:gd name="connsiteY201" fmla="*/ 8452 h 10000"/>
                <a:gd name="connsiteX202" fmla="*/ 6669 w 10000"/>
                <a:gd name="connsiteY202" fmla="*/ 8557 h 10000"/>
                <a:gd name="connsiteX203" fmla="*/ 6537 w 10000"/>
                <a:gd name="connsiteY203" fmla="*/ 8663 h 10000"/>
                <a:gd name="connsiteX204" fmla="*/ 6399 w 10000"/>
                <a:gd name="connsiteY204" fmla="*/ 8733 h 10000"/>
                <a:gd name="connsiteX205" fmla="*/ 6262 w 10000"/>
                <a:gd name="connsiteY205" fmla="*/ 8803 h 10000"/>
                <a:gd name="connsiteX206" fmla="*/ 6130 w 10000"/>
                <a:gd name="connsiteY206" fmla="*/ 8821 h 10000"/>
                <a:gd name="connsiteX207" fmla="*/ 6155 w 10000"/>
                <a:gd name="connsiteY207" fmla="*/ 8382 h 10000"/>
                <a:gd name="connsiteX208" fmla="*/ 6168 w 10000"/>
                <a:gd name="connsiteY208" fmla="*/ 7884 h 10000"/>
                <a:gd name="connsiteX209" fmla="*/ 6155 w 10000"/>
                <a:gd name="connsiteY209" fmla="*/ 7408 h 10000"/>
                <a:gd name="connsiteX210" fmla="*/ 6130 w 10000"/>
                <a:gd name="connsiteY210" fmla="*/ 6967 h 10000"/>
                <a:gd name="connsiteX211" fmla="*/ 6089 w 10000"/>
                <a:gd name="connsiteY211" fmla="*/ 6827 h 10000"/>
                <a:gd name="connsiteX212" fmla="*/ 6053 w 10000"/>
                <a:gd name="connsiteY212" fmla="*/ 6669 h 10000"/>
                <a:gd name="connsiteX213" fmla="*/ 6014 w 10000"/>
                <a:gd name="connsiteY213" fmla="*/ 6526 h 10000"/>
                <a:gd name="connsiteX214" fmla="*/ 5947 w 10000"/>
                <a:gd name="connsiteY214" fmla="*/ 6471 h 10000"/>
                <a:gd name="connsiteX215" fmla="*/ 5880 w 10000"/>
                <a:gd name="connsiteY215" fmla="*/ 6772 h 10000"/>
                <a:gd name="connsiteX216" fmla="*/ 5841 w 10000"/>
                <a:gd name="connsiteY216" fmla="*/ 7076 h 10000"/>
                <a:gd name="connsiteX217" fmla="*/ 5794 w 10000"/>
                <a:gd name="connsiteY217" fmla="*/ 7373 h 10000"/>
                <a:gd name="connsiteX218" fmla="*/ 5720 w 10000"/>
                <a:gd name="connsiteY218" fmla="*/ 7655 h 10000"/>
                <a:gd name="connsiteX219" fmla="*/ 5438 w 10000"/>
                <a:gd name="connsiteY219" fmla="*/ 6471 h 10000"/>
                <a:gd name="connsiteX220" fmla="*/ 5352 w 10000"/>
                <a:gd name="connsiteY220" fmla="*/ 6471 h 10000"/>
                <a:gd name="connsiteX221" fmla="*/ 5352 w 10000"/>
                <a:gd name="connsiteY221" fmla="*/ 6669 h 10000"/>
                <a:gd name="connsiteX222" fmla="*/ 5411 w 10000"/>
                <a:gd name="connsiteY222" fmla="*/ 6880 h 10000"/>
                <a:gd name="connsiteX223" fmla="*/ 5461 w 10000"/>
                <a:gd name="connsiteY223" fmla="*/ 7109 h 10000"/>
                <a:gd name="connsiteX224" fmla="*/ 5500 w 10000"/>
                <a:gd name="connsiteY224" fmla="*/ 7338 h 10000"/>
                <a:gd name="connsiteX225" fmla="*/ 5543 w 10000"/>
                <a:gd name="connsiteY225" fmla="*/ 7586 h 10000"/>
                <a:gd name="connsiteX226" fmla="*/ 5579 w 10000"/>
                <a:gd name="connsiteY226" fmla="*/ 7797 h 10000"/>
                <a:gd name="connsiteX227" fmla="*/ 5617 w 10000"/>
                <a:gd name="connsiteY227" fmla="*/ 8041 h 10000"/>
                <a:gd name="connsiteX228" fmla="*/ 5640 w 10000"/>
                <a:gd name="connsiteY228" fmla="*/ 8310 h 10000"/>
                <a:gd name="connsiteX229" fmla="*/ 5666 w 10000"/>
                <a:gd name="connsiteY229" fmla="*/ 8557 h 10000"/>
                <a:gd name="connsiteX230" fmla="*/ 5729 w 10000"/>
                <a:gd name="connsiteY230" fmla="*/ 8520 h 10000"/>
                <a:gd name="connsiteX231" fmla="*/ 5788 w 10000"/>
                <a:gd name="connsiteY231" fmla="*/ 8419 h 10000"/>
                <a:gd name="connsiteX232" fmla="*/ 5834 w 10000"/>
                <a:gd name="connsiteY232" fmla="*/ 8310 h 10000"/>
                <a:gd name="connsiteX233" fmla="*/ 5873 w 10000"/>
                <a:gd name="connsiteY233" fmla="*/ 8184 h 10000"/>
                <a:gd name="connsiteX234" fmla="*/ 5900 w 10000"/>
                <a:gd name="connsiteY234" fmla="*/ 8041 h 10000"/>
                <a:gd name="connsiteX235" fmla="*/ 5935 w 10000"/>
                <a:gd name="connsiteY235" fmla="*/ 7884 h 10000"/>
                <a:gd name="connsiteX236" fmla="*/ 5959 w 10000"/>
                <a:gd name="connsiteY236" fmla="*/ 7744 h 10000"/>
                <a:gd name="connsiteX237" fmla="*/ 5986 w 10000"/>
                <a:gd name="connsiteY237" fmla="*/ 7605 h 10000"/>
                <a:gd name="connsiteX238" fmla="*/ 6014 w 10000"/>
                <a:gd name="connsiteY238" fmla="*/ 7744 h 10000"/>
                <a:gd name="connsiteX239" fmla="*/ 6001 w 10000"/>
                <a:gd name="connsiteY239" fmla="*/ 8059 h 10000"/>
                <a:gd name="connsiteX240" fmla="*/ 5967 w 10000"/>
                <a:gd name="connsiteY240" fmla="*/ 8397 h 10000"/>
                <a:gd name="connsiteX241" fmla="*/ 5935 w 10000"/>
                <a:gd name="connsiteY241" fmla="*/ 8698 h 10000"/>
                <a:gd name="connsiteX242" fmla="*/ 5880 w 10000"/>
                <a:gd name="connsiteY242" fmla="*/ 9016 h 10000"/>
                <a:gd name="connsiteX243" fmla="*/ 5834 w 10000"/>
                <a:gd name="connsiteY243" fmla="*/ 9330 h 10000"/>
                <a:gd name="connsiteX244" fmla="*/ 5782 w 10000"/>
                <a:gd name="connsiteY244" fmla="*/ 9632 h 10000"/>
                <a:gd name="connsiteX245" fmla="*/ 6041 w 10000"/>
                <a:gd name="connsiteY245" fmla="*/ 9828 h 10000"/>
                <a:gd name="connsiteX246" fmla="*/ 6061 w 10000"/>
                <a:gd name="connsiteY246" fmla="*/ 9595 h 10000"/>
                <a:gd name="connsiteX247" fmla="*/ 6089 w 10000"/>
                <a:gd name="connsiteY247" fmla="*/ 9400 h 10000"/>
                <a:gd name="connsiteX248" fmla="*/ 6239 w 10000"/>
                <a:gd name="connsiteY248" fmla="*/ 9348 h 10000"/>
                <a:gd name="connsiteX249" fmla="*/ 6399 w 10000"/>
                <a:gd name="connsiteY249" fmla="*/ 9243 h 10000"/>
                <a:gd name="connsiteX250" fmla="*/ 6555 w 10000"/>
                <a:gd name="connsiteY250" fmla="*/ 9138 h 10000"/>
                <a:gd name="connsiteX251" fmla="*/ 6714 w 10000"/>
                <a:gd name="connsiteY251" fmla="*/ 9051 h 10000"/>
                <a:gd name="connsiteX252" fmla="*/ 6872 w 10000"/>
                <a:gd name="connsiteY252" fmla="*/ 8945 h 10000"/>
                <a:gd name="connsiteX253" fmla="*/ 7025 w 10000"/>
                <a:gd name="connsiteY253" fmla="*/ 8840 h 10000"/>
                <a:gd name="connsiteX254" fmla="*/ 7183 w 10000"/>
                <a:gd name="connsiteY254" fmla="*/ 8733 h 10000"/>
                <a:gd name="connsiteX255" fmla="*/ 7337 w 10000"/>
                <a:gd name="connsiteY255" fmla="*/ 8663 h 10000"/>
                <a:gd name="connsiteX0" fmla="*/ 7337 w 10000"/>
                <a:gd name="connsiteY0" fmla="*/ 8663 h 10000"/>
                <a:gd name="connsiteX1" fmla="*/ 7879 w 10000"/>
                <a:gd name="connsiteY1" fmla="*/ 7956 h 10000"/>
                <a:gd name="connsiteX2" fmla="*/ 7900 w 10000"/>
                <a:gd name="connsiteY2" fmla="*/ 7605 h 10000"/>
                <a:gd name="connsiteX3" fmla="*/ 7923 w 10000"/>
                <a:gd name="connsiteY3" fmla="*/ 7218 h 10000"/>
                <a:gd name="connsiteX4" fmla="*/ 7951 w 10000"/>
                <a:gd name="connsiteY4" fmla="*/ 6842 h 10000"/>
                <a:gd name="connsiteX5" fmla="*/ 7979 w 10000"/>
                <a:gd name="connsiteY5" fmla="*/ 6471 h 10000"/>
                <a:gd name="connsiteX6" fmla="*/ 8013 w 10000"/>
                <a:gd name="connsiteY6" fmla="*/ 6123 h 10000"/>
                <a:gd name="connsiteX7" fmla="*/ 8042 w 10000"/>
                <a:gd name="connsiteY7" fmla="*/ 5768 h 10000"/>
                <a:gd name="connsiteX8" fmla="*/ 8093 w 10000"/>
                <a:gd name="connsiteY8" fmla="*/ 5416 h 10000"/>
                <a:gd name="connsiteX9" fmla="*/ 8145 w 10000"/>
                <a:gd name="connsiteY9" fmla="*/ 5081 h 10000"/>
                <a:gd name="connsiteX10" fmla="*/ 8202 w 10000"/>
                <a:gd name="connsiteY10" fmla="*/ 4674 h 10000"/>
                <a:gd name="connsiteX11" fmla="*/ 8281 w 10000"/>
                <a:gd name="connsiteY11" fmla="*/ 4267 h 10000"/>
                <a:gd name="connsiteX12" fmla="*/ 8361 w 10000"/>
                <a:gd name="connsiteY12" fmla="*/ 3879 h 10000"/>
                <a:gd name="connsiteX13" fmla="*/ 8462 w 10000"/>
                <a:gd name="connsiteY13" fmla="*/ 3495 h 10000"/>
                <a:gd name="connsiteX14" fmla="*/ 10000 w 10000"/>
                <a:gd name="connsiteY14" fmla="*/ 0 h 10000"/>
                <a:gd name="connsiteX15" fmla="*/ 7723 w 10000"/>
                <a:gd name="connsiteY15" fmla="*/ 5752 h 10000"/>
                <a:gd name="connsiteX16" fmla="*/ 7573 w 10000"/>
                <a:gd name="connsiteY16" fmla="*/ 5590 h 10000"/>
                <a:gd name="connsiteX17" fmla="*/ 7447 w 10000"/>
                <a:gd name="connsiteY17" fmla="*/ 5506 h 10000"/>
                <a:gd name="connsiteX18" fmla="*/ 7337 w 10000"/>
                <a:gd name="connsiteY18" fmla="*/ 5399 h 10000"/>
                <a:gd name="connsiteX19" fmla="*/ 7217 w 10000"/>
                <a:gd name="connsiteY19" fmla="*/ 5275 h 10000"/>
                <a:gd name="connsiteX20" fmla="*/ 7112 w 10000"/>
                <a:gd name="connsiteY20" fmla="*/ 5170 h 10000"/>
                <a:gd name="connsiteX21" fmla="*/ 7039 w 10000"/>
                <a:gd name="connsiteY21" fmla="*/ 5047 h 10000"/>
                <a:gd name="connsiteX22" fmla="*/ 7002 w 10000"/>
                <a:gd name="connsiteY22" fmla="*/ 4905 h 10000"/>
                <a:gd name="connsiteX23" fmla="*/ 6856 w 10000"/>
                <a:gd name="connsiteY23" fmla="*/ 4958 h 10000"/>
                <a:gd name="connsiteX24" fmla="*/ 6624 w 10000"/>
                <a:gd name="connsiteY24" fmla="*/ 5063 h 10000"/>
                <a:gd name="connsiteX25" fmla="*/ 6327 w 10000"/>
                <a:gd name="connsiteY25" fmla="*/ 5170 h 10000"/>
                <a:gd name="connsiteX26" fmla="*/ 5978 w 10000"/>
                <a:gd name="connsiteY26" fmla="*/ 5326 h 10000"/>
                <a:gd name="connsiteX27" fmla="*/ 5573 w 10000"/>
                <a:gd name="connsiteY27" fmla="*/ 5486 h 10000"/>
                <a:gd name="connsiteX28" fmla="*/ 5139 w 10000"/>
                <a:gd name="connsiteY28" fmla="*/ 5644 h 10000"/>
                <a:gd name="connsiteX29" fmla="*/ 4696 w 10000"/>
                <a:gd name="connsiteY29" fmla="*/ 5836 h 10000"/>
                <a:gd name="connsiteX30" fmla="*/ 4242 w 10000"/>
                <a:gd name="connsiteY30" fmla="*/ 6013 h 10000"/>
                <a:gd name="connsiteX31" fmla="*/ 3794 w 10000"/>
                <a:gd name="connsiteY31" fmla="*/ 6192 h 10000"/>
                <a:gd name="connsiteX32" fmla="*/ 3378 w 10000"/>
                <a:gd name="connsiteY32" fmla="*/ 6386 h 10000"/>
                <a:gd name="connsiteX33" fmla="*/ 2981 w 10000"/>
                <a:gd name="connsiteY33" fmla="*/ 6543 h 10000"/>
                <a:gd name="connsiteX34" fmla="*/ 2622 w 10000"/>
                <a:gd name="connsiteY34" fmla="*/ 6687 h 10000"/>
                <a:gd name="connsiteX35" fmla="*/ 2329 w 10000"/>
                <a:gd name="connsiteY35" fmla="*/ 6808 h 10000"/>
                <a:gd name="connsiteX36" fmla="*/ 2101 w 10000"/>
                <a:gd name="connsiteY36" fmla="*/ 6880 h 10000"/>
                <a:gd name="connsiteX37" fmla="*/ 1951 w 10000"/>
                <a:gd name="connsiteY37" fmla="*/ 6951 h 10000"/>
                <a:gd name="connsiteX38" fmla="*/ 1905 w 10000"/>
                <a:gd name="connsiteY38" fmla="*/ 6967 h 10000"/>
                <a:gd name="connsiteX39" fmla="*/ 1787 w 10000"/>
                <a:gd name="connsiteY39" fmla="*/ 6880 h 10000"/>
                <a:gd name="connsiteX40" fmla="*/ 1672 w 10000"/>
                <a:gd name="connsiteY40" fmla="*/ 6793 h 10000"/>
                <a:gd name="connsiteX41" fmla="*/ 1570 w 10000"/>
                <a:gd name="connsiteY41" fmla="*/ 6704 h 10000"/>
                <a:gd name="connsiteX42" fmla="*/ 1451 w 10000"/>
                <a:gd name="connsiteY42" fmla="*/ 6599 h 10000"/>
                <a:gd name="connsiteX43" fmla="*/ 1336 w 10000"/>
                <a:gd name="connsiteY43" fmla="*/ 6505 h 10000"/>
                <a:gd name="connsiteX44" fmla="*/ 1218 w 10000"/>
                <a:gd name="connsiteY44" fmla="*/ 6402 h 10000"/>
                <a:gd name="connsiteX45" fmla="*/ 1111 w 10000"/>
                <a:gd name="connsiteY45" fmla="*/ 6314 h 10000"/>
                <a:gd name="connsiteX46" fmla="*/ 1001 w 10000"/>
                <a:gd name="connsiteY46" fmla="*/ 6212 h 10000"/>
                <a:gd name="connsiteX47" fmla="*/ 885 w 10000"/>
                <a:gd name="connsiteY47" fmla="*/ 6123 h 10000"/>
                <a:gd name="connsiteX48" fmla="*/ 766 w 10000"/>
                <a:gd name="connsiteY48" fmla="*/ 6035 h 10000"/>
                <a:gd name="connsiteX49" fmla="*/ 660 w 10000"/>
                <a:gd name="connsiteY49" fmla="*/ 5927 h 10000"/>
                <a:gd name="connsiteX50" fmla="*/ 540 w 10000"/>
                <a:gd name="connsiteY50" fmla="*/ 5855 h 10000"/>
                <a:gd name="connsiteX51" fmla="*/ 425 w 10000"/>
                <a:gd name="connsiteY51" fmla="*/ 5768 h 10000"/>
                <a:gd name="connsiteX52" fmla="*/ 310 w 10000"/>
                <a:gd name="connsiteY52" fmla="*/ 5679 h 10000"/>
                <a:gd name="connsiteX53" fmla="*/ 191 w 10000"/>
                <a:gd name="connsiteY53" fmla="*/ 5610 h 10000"/>
                <a:gd name="connsiteX54" fmla="*/ 77 w 10000"/>
                <a:gd name="connsiteY54" fmla="*/ 5523 h 10000"/>
                <a:gd name="connsiteX55" fmla="*/ 0 w 10000"/>
                <a:gd name="connsiteY55" fmla="*/ 5728 h 10000"/>
                <a:gd name="connsiteX56" fmla="*/ 17 w 10000"/>
                <a:gd name="connsiteY56" fmla="*/ 5768 h 10000"/>
                <a:gd name="connsiteX57" fmla="*/ 68 w 10000"/>
                <a:gd name="connsiteY57" fmla="*/ 5836 h 10000"/>
                <a:gd name="connsiteX58" fmla="*/ 149 w 10000"/>
                <a:gd name="connsiteY58" fmla="*/ 5911 h 10000"/>
                <a:gd name="connsiteX59" fmla="*/ 250 w 10000"/>
                <a:gd name="connsiteY59" fmla="*/ 6013 h 10000"/>
                <a:gd name="connsiteX60" fmla="*/ 375 w 10000"/>
                <a:gd name="connsiteY60" fmla="*/ 6123 h 10000"/>
                <a:gd name="connsiteX61" fmla="*/ 514 w 10000"/>
                <a:gd name="connsiteY61" fmla="*/ 6244 h 10000"/>
                <a:gd name="connsiteX62" fmla="*/ 644 w 10000"/>
                <a:gd name="connsiteY62" fmla="*/ 6386 h 10000"/>
                <a:gd name="connsiteX63" fmla="*/ 787 w 10000"/>
                <a:gd name="connsiteY63" fmla="*/ 6505 h 10000"/>
                <a:gd name="connsiteX64" fmla="*/ 933 w 10000"/>
                <a:gd name="connsiteY64" fmla="*/ 6651 h 10000"/>
                <a:gd name="connsiteX65" fmla="*/ 1065 w 10000"/>
                <a:gd name="connsiteY65" fmla="*/ 6772 h 10000"/>
                <a:gd name="connsiteX66" fmla="*/ 1205 w 10000"/>
                <a:gd name="connsiteY66" fmla="*/ 6880 h 10000"/>
                <a:gd name="connsiteX67" fmla="*/ 1321 w 10000"/>
                <a:gd name="connsiteY67" fmla="*/ 6986 h 10000"/>
                <a:gd name="connsiteX68" fmla="*/ 1414 w 10000"/>
                <a:gd name="connsiteY68" fmla="*/ 7093 h 10000"/>
                <a:gd name="connsiteX69" fmla="*/ 1490 w 10000"/>
                <a:gd name="connsiteY69" fmla="*/ 7144 h 10000"/>
                <a:gd name="connsiteX70" fmla="*/ 1548 w 10000"/>
                <a:gd name="connsiteY70" fmla="*/ 7199 h 10000"/>
                <a:gd name="connsiteX71" fmla="*/ 1563 w 10000"/>
                <a:gd name="connsiteY71" fmla="*/ 7218 h 10000"/>
                <a:gd name="connsiteX72" fmla="*/ 1553 w 10000"/>
                <a:gd name="connsiteY72" fmla="*/ 7218 h 10000"/>
                <a:gd name="connsiteX73" fmla="*/ 1523 w 10000"/>
                <a:gd name="connsiteY73" fmla="*/ 7234 h 10000"/>
                <a:gd name="connsiteX74" fmla="*/ 1490 w 10000"/>
                <a:gd name="connsiteY74" fmla="*/ 7270 h 10000"/>
                <a:gd name="connsiteX75" fmla="*/ 1451 w 10000"/>
                <a:gd name="connsiteY75" fmla="*/ 7320 h 10000"/>
                <a:gd name="connsiteX76" fmla="*/ 1401 w 10000"/>
                <a:gd name="connsiteY76" fmla="*/ 7356 h 10000"/>
                <a:gd name="connsiteX77" fmla="*/ 1355 w 10000"/>
                <a:gd name="connsiteY77" fmla="*/ 7408 h 10000"/>
                <a:gd name="connsiteX78" fmla="*/ 1321 w 10000"/>
                <a:gd name="connsiteY78" fmla="*/ 7461 h 10000"/>
                <a:gd name="connsiteX79" fmla="*/ 1285 w 10000"/>
                <a:gd name="connsiteY79" fmla="*/ 7514 h 10000"/>
                <a:gd name="connsiteX80" fmla="*/ 3525 w 10000"/>
                <a:gd name="connsiteY80" fmla="*/ 9931 h 10000"/>
                <a:gd name="connsiteX81" fmla="*/ 3573 w 10000"/>
                <a:gd name="connsiteY81" fmla="*/ 9984 h 10000"/>
                <a:gd name="connsiteX82" fmla="*/ 3607 w 10000"/>
                <a:gd name="connsiteY82" fmla="*/ 10000 h 10000"/>
                <a:gd name="connsiteX83" fmla="*/ 3646 w 10000"/>
                <a:gd name="connsiteY83" fmla="*/ 10000 h 10000"/>
                <a:gd name="connsiteX84" fmla="*/ 3691 w 10000"/>
                <a:gd name="connsiteY84" fmla="*/ 9911 h 10000"/>
                <a:gd name="connsiteX85" fmla="*/ 1767 w 10000"/>
                <a:gd name="connsiteY85" fmla="*/ 7655 h 10000"/>
                <a:gd name="connsiteX86" fmla="*/ 1899 w 10000"/>
                <a:gd name="connsiteY86" fmla="*/ 7586 h 10000"/>
                <a:gd name="connsiteX87" fmla="*/ 2120 w 10000"/>
                <a:gd name="connsiteY87" fmla="*/ 7477 h 10000"/>
                <a:gd name="connsiteX88" fmla="*/ 2413 w 10000"/>
                <a:gd name="connsiteY88" fmla="*/ 7320 h 10000"/>
                <a:gd name="connsiteX89" fmla="*/ 2767 w 10000"/>
                <a:gd name="connsiteY89" fmla="*/ 7144 h 10000"/>
                <a:gd name="connsiteX90" fmla="*/ 3167 w 10000"/>
                <a:gd name="connsiteY90" fmla="*/ 6967 h 10000"/>
                <a:gd name="connsiteX91" fmla="*/ 3607 w 10000"/>
                <a:gd name="connsiteY91" fmla="*/ 6772 h 10000"/>
                <a:gd name="connsiteX92" fmla="*/ 4072 w 10000"/>
                <a:gd name="connsiteY92" fmla="*/ 6543 h 10000"/>
                <a:gd name="connsiteX93" fmla="*/ 4531 w 10000"/>
                <a:gd name="connsiteY93" fmla="*/ 6332 h 10000"/>
                <a:gd name="connsiteX94" fmla="*/ 4998 w 10000"/>
                <a:gd name="connsiteY94" fmla="*/ 6138 h 10000"/>
                <a:gd name="connsiteX95" fmla="*/ 5438 w 10000"/>
                <a:gd name="connsiteY95" fmla="*/ 5927 h 10000"/>
                <a:gd name="connsiteX96" fmla="*/ 5849 w 10000"/>
                <a:gd name="connsiteY96" fmla="*/ 5752 h 10000"/>
                <a:gd name="connsiteX97" fmla="*/ 6212 w 10000"/>
                <a:gd name="connsiteY97" fmla="*/ 5574 h 10000"/>
                <a:gd name="connsiteX98" fmla="*/ 6530 w 10000"/>
                <a:gd name="connsiteY98" fmla="*/ 5450 h 10000"/>
                <a:gd name="connsiteX99" fmla="*/ 6760 w 10000"/>
                <a:gd name="connsiteY99" fmla="*/ 5326 h 10000"/>
                <a:gd name="connsiteX100" fmla="*/ 6917 w 10000"/>
                <a:gd name="connsiteY100" fmla="*/ 5257 h 10000"/>
                <a:gd name="connsiteX101" fmla="*/ 6965 w 10000"/>
                <a:gd name="connsiteY101" fmla="*/ 5242 h 10000"/>
                <a:gd name="connsiteX102" fmla="*/ 7054 w 10000"/>
                <a:gd name="connsiteY102" fmla="*/ 5363 h 10000"/>
                <a:gd name="connsiteX103" fmla="*/ 7145 w 10000"/>
                <a:gd name="connsiteY103" fmla="*/ 5486 h 10000"/>
                <a:gd name="connsiteX104" fmla="*/ 7244 w 10000"/>
                <a:gd name="connsiteY104" fmla="*/ 5610 h 10000"/>
                <a:gd name="connsiteX105" fmla="*/ 7349 w 10000"/>
                <a:gd name="connsiteY105" fmla="*/ 5752 h 10000"/>
                <a:gd name="connsiteX106" fmla="*/ 7435 w 10000"/>
                <a:gd name="connsiteY106" fmla="*/ 5892 h 10000"/>
                <a:gd name="connsiteX107" fmla="*/ 7526 w 10000"/>
                <a:gd name="connsiteY107" fmla="*/ 6035 h 10000"/>
                <a:gd name="connsiteX108" fmla="*/ 7612 w 10000"/>
                <a:gd name="connsiteY108" fmla="*/ 6174 h 10000"/>
                <a:gd name="connsiteX109" fmla="*/ 7702 w 10000"/>
                <a:gd name="connsiteY109" fmla="*/ 6332 h 10000"/>
                <a:gd name="connsiteX110" fmla="*/ 7697 w 10000"/>
                <a:gd name="connsiteY110" fmla="*/ 6860 h 10000"/>
                <a:gd name="connsiteX111" fmla="*/ 7658 w 10000"/>
                <a:gd name="connsiteY111" fmla="*/ 7356 h 10000"/>
                <a:gd name="connsiteX112" fmla="*/ 7612 w 10000"/>
                <a:gd name="connsiteY112" fmla="*/ 7868 h 10000"/>
                <a:gd name="connsiteX113" fmla="*/ 7573 w 10000"/>
                <a:gd name="connsiteY113" fmla="*/ 8327 h 10000"/>
                <a:gd name="connsiteX114" fmla="*/ 7511 w 10000"/>
                <a:gd name="connsiteY114" fmla="*/ 8166 h 10000"/>
                <a:gd name="connsiteX115" fmla="*/ 7447 w 10000"/>
                <a:gd name="connsiteY115" fmla="*/ 8008 h 10000"/>
                <a:gd name="connsiteX116" fmla="*/ 7389 w 10000"/>
                <a:gd name="connsiteY116" fmla="*/ 7849 h 10000"/>
                <a:gd name="connsiteX117" fmla="*/ 7337 w 10000"/>
                <a:gd name="connsiteY117" fmla="*/ 7704 h 10000"/>
                <a:gd name="connsiteX118" fmla="*/ 7275 w 10000"/>
                <a:gd name="connsiteY118" fmla="*/ 7548 h 10000"/>
                <a:gd name="connsiteX119" fmla="*/ 7217 w 10000"/>
                <a:gd name="connsiteY119" fmla="*/ 7408 h 10000"/>
                <a:gd name="connsiteX120" fmla="*/ 7155 w 10000"/>
                <a:gd name="connsiteY120" fmla="*/ 7270 h 10000"/>
                <a:gd name="connsiteX121" fmla="*/ 7081 w 10000"/>
                <a:gd name="connsiteY121" fmla="*/ 7144 h 10000"/>
                <a:gd name="connsiteX122" fmla="*/ 7140 w 10000"/>
                <a:gd name="connsiteY122" fmla="*/ 7144 h 10000"/>
                <a:gd name="connsiteX123" fmla="*/ 7198 w 10000"/>
                <a:gd name="connsiteY123" fmla="*/ 7199 h 10000"/>
                <a:gd name="connsiteX124" fmla="*/ 7253 w 10000"/>
                <a:gd name="connsiteY124" fmla="*/ 7286 h 10000"/>
                <a:gd name="connsiteX125" fmla="*/ 7304 w 10000"/>
                <a:gd name="connsiteY125" fmla="*/ 7393 h 10000"/>
                <a:gd name="connsiteX126" fmla="*/ 7364 w 10000"/>
                <a:gd name="connsiteY126" fmla="*/ 7498 h 10000"/>
                <a:gd name="connsiteX127" fmla="*/ 7420 w 10000"/>
                <a:gd name="connsiteY127" fmla="*/ 7531 h 10000"/>
                <a:gd name="connsiteX128" fmla="*/ 7476 w 10000"/>
                <a:gd name="connsiteY128" fmla="*/ 7531 h 10000"/>
                <a:gd name="connsiteX129" fmla="*/ 7541 w 10000"/>
                <a:gd name="connsiteY129" fmla="*/ 7461 h 10000"/>
                <a:gd name="connsiteX130" fmla="*/ 7486 w 10000"/>
                <a:gd name="connsiteY130" fmla="*/ 7218 h 10000"/>
                <a:gd name="connsiteX131" fmla="*/ 7414 w 10000"/>
                <a:gd name="connsiteY131" fmla="*/ 6986 h 10000"/>
                <a:gd name="connsiteX132" fmla="*/ 7337 w 10000"/>
                <a:gd name="connsiteY132" fmla="*/ 6793 h 10000"/>
                <a:gd name="connsiteX133" fmla="*/ 7244 w 10000"/>
                <a:gd name="connsiteY133" fmla="*/ 6581 h 10000"/>
                <a:gd name="connsiteX134" fmla="*/ 7155 w 10000"/>
                <a:gd name="connsiteY134" fmla="*/ 6402 h 10000"/>
                <a:gd name="connsiteX135" fmla="*/ 7054 w 10000"/>
                <a:gd name="connsiteY135" fmla="*/ 6244 h 10000"/>
                <a:gd name="connsiteX136" fmla="*/ 6953 w 10000"/>
                <a:gd name="connsiteY136" fmla="*/ 6105 h 10000"/>
                <a:gd name="connsiteX137" fmla="*/ 6856 w 10000"/>
                <a:gd name="connsiteY137" fmla="*/ 5979 h 10000"/>
                <a:gd name="connsiteX138" fmla="*/ 6923 w 10000"/>
                <a:gd name="connsiteY138" fmla="*/ 5995 h 10000"/>
                <a:gd name="connsiteX139" fmla="*/ 6988 w 10000"/>
                <a:gd name="connsiteY139" fmla="*/ 6013 h 10000"/>
                <a:gd name="connsiteX140" fmla="*/ 7054 w 10000"/>
                <a:gd name="connsiteY140" fmla="*/ 6050 h 10000"/>
                <a:gd name="connsiteX141" fmla="*/ 7118 w 10000"/>
                <a:gd name="connsiteY141" fmla="*/ 6105 h 10000"/>
                <a:gd name="connsiteX142" fmla="*/ 7189 w 10000"/>
                <a:gd name="connsiteY142" fmla="*/ 6138 h 10000"/>
                <a:gd name="connsiteX143" fmla="*/ 7253 w 10000"/>
                <a:gd name="connsiteY143" fmla="*/ 6192 h 10000"/>
                <a:gd name="connsiteX144" fmla="*/ 7312 w 10000"/>
                <a:gd name="connsiteY144" fmla="*/ 6261 h 10000"/>
                <a:gd name="connsiteX145" fmla="*/ 7372 w 10000"/>
                <a:gd name="connsiteY145" fmla="*/ 6332 h 10000"/>
                <a:gd name="connsiteX146" fmla="*/ 7405 w 10000"/>
                <a:gd name="connsiteY146" fmla="*/ 6350 h 10000"/>
                <a:gd name="connsiteX147" fmla="*/ 7435 w 10000"/>
                <a:gd name="connsiteY147" fmla="*/ 6418 h 10000"/>
                <a:gd name="connsiteX148" fmla="*/ 7469 w 10000"/>
                <a:gd name="connsiteY148" fmla="*/ 6505 h 10000"/>
                <a:gd name="connsiteX149" fmla="*/ 7492 w 10000"/>
                <a:gd name="connsiteY149" fmla="*/ 6564 h 10000"/>
                <a:gd name="connsiteX150" fmla="*/ 7526 w 10000"/>
                <a:gd name="connsiteY150" fmla="*/ 6651 h 10000"/>
                <a:gd name="connsiteX151" fmla="*/ 7557 w 10000"/>
                <a:gd name="connsiteY151" fmla="*/ 6669 h 10000"/>
                <a:gd name="connsiteX152" fmla="*/ 7591 w 10000"/>
                <a:gd name="connsiteY152" fmla="*/ 6651 h 10000"/>
                <a:gd name="connsiteX153" fmla="*/ 7636 w 10000"/>
                <a:gd name="connsiteY153" fmla="*/ 6564 h 10000"/>
                <a:gd name="connsiteX154" fmla="*/ 7579 w 10000"/>
                <a:gd name="connsiteY154" fmla="*/ 6386 h 10000"/>
                <a:gd name="connsiteX155" fmla="*/ 7511 w 10000"/>
                <a:gd name="connsiteY155" fmla="*/ 6244 h 10000"/>
                <a:gd name="connsiteX156" fmla="*/ 7435 w 10000"/>
                <a:gd name="connsiteY156" fmla="*/ 6123 h 10000"/>
                <a:gd name="connsiteX157" fmla="*/ 7364 w 10000"/>
                <a:gd name="connsiteY157" fmla="*/ 6013 h 10000"/>
                <a:gd name="connsiteX158" fmla="*/ 7275 w 10000"/>
                <a:gd name="connsiteY158" fmla="*/ 5927 h 10000"/>
                <a:gd name="connsiteX159" fmla="*/ 7198 w 10000"/>
                <a:gd name="connsiteY159" fmla="*/ 5875 h 10000"/>
                <a:gd name="connsiteX160" fmla="*/ 7106 w 10000"/>
                <a:gd name="connsiteY160" fmla="*/ 5786 h 10000"/>
                <a:gd name="connsiteX161" fmla="*/ 7025 w 10000"/>
                <a:gd name="connsiteY161" fmla="*/ 5728 h 10000"/>
                <a:gd name="connsiteX162" fmla="*/ 6973 w 10000"/>
                <a:gd name="connsiteY162" fmla="*/ 5679 h 10000"/>
                <a:gd name="connsiteX163" fmla="*/ 6917 w 10000"/>
                <a:gd name="connsiteY163" fmla="*/ 5660 h 10000"/>
                <a:gd name="connsiteX164" fmla="*/ 6864 w 10000"/>
                <a:gd name="connsiteY164" fmla="*/ 5660 h 10000"/>
                <a:gd name="connsiteX165" fmla="*/ 6823 w 10000"/>
                <a:gd name="connsiteY165" fmla="*/ 5752 h 10000"/>
                <a:gd name="connsiteX166" fmla="*/ 6823 w 10000"/>
                <a:gd name="connsiteY166" fmla="*/ 5802 h 10000"/>
                <a:gd name="connsiteX167" fmla="*/ 6830 w 10000"/>
                <a:gd name="connsiteY167" fmla="*/ 5875 h 10000"/>
                <a:gd name="connsiteX168" fmla="*/ 6837 w 10000"/>
                <a:gd name="connsiteY168" fmla="*/ 5911 h 10000"/>
                <a:gd name="connsiteX169" fmla="*/ 6856 w 10000"/>
                <a:gd name="connsiteY169" fmla="*/ 5943 h 10000"/>
                <a:gd name="connsiteX170" fmla="*/ 6801 w 10000"/>
                <a:gd name="connsiteY170" fmla="*/ 5995 h 10000"/>
                <a:gd name="connsiteX171" fmla="*/ 6728 w 10000"/>
                <a:gd name="connsiteY171" fmla="*/ 6013 h 10000"/>
                <a:gd name="connsiteX172" fmla="*/ 6681 w 10000"/>
                <a:gd name="connsiteY172" fmla="*/ 6050 h 10000"/>
                <a:gd name="connsiteX173" fmla="*/ 6676 w 10000"/>
                <a:gd name="connsiteY173" fmla="*/ 6212 h 10000"/>
                <a:gd name="connsiteX174" fmla="*/ 6743 w 10000"/>
                <a:gd name="connsiteY174" fmla="*/ 6279 h 10000"/>
                <a:gd name="connsiteX175" fmla="*/ 6808 w 10000"/>
                <a:gd name="connsiteY175" fmla="*/ 6332 h 10000"/>
                <a:gd name="connsiteX176" fmla="*/ 6872 w 10000"/>
                <a:gd name="connsiteY176" fmla="*/ 6402 h 10000"/>
                <a:gd name="connsiteX177" fmla="*/ 6943 w 10000"/>
                <a:gd name="connsiteY177" fmla="*/ 6437 h 10000"/>
                <a:gd name="connsiteX178" fmla="*/ 7002 w 10000"/>
                <a:gd name="connsiteY178" fmla="*/ 6505 h 10000"/>
                <a:gd name="connsiteX179" fmla="*/ 7075 w 10000"/>
                <a:gd name="connsiteY179" fmla="*/ 6581 h 10000"/>
                <a:gd name="connsiteX180" fmla="*/ 7133 w 10000"/>
                <a:gd name="connsiteY180" fmla="*/ 6687 h 10000"/>
                <a:gd name="connsiteX181" fmla="*/ 7189 w 10000"/>
                <a:gd name="connsiteY181" fmla="*/ 6793 h 10000"/>
                <a:gd name="connsiteX182" fmla="*/ 7140 w 10000"/>
                <a:gd name="connsiteY182" fmla="*/ 6808 h 10000"/>
                <a:gd name="connsiteX183" fmla="*/ 7081 w 10000"/>
                <a:gd name="connsiteY183" fmla="*/ 6808 h 10000"/>
                <a:gd name="connsiteX184" fmla="*/ 7032 w 10000"/>
                <a:gd name="connsiteY184" fmla="*/ 6793 h 10000"/>
                <a:gd name="connsiteX185" fmla="*/ 6973 w 10000"/>
                <a:gd name="connsiteY185" fmla="*/ 6739 h 10000"/>
                <a:gd name="connsiteX186" fmla="*/ 6917 w 10000"/>
                <a:gd name="connsiteY186" fmla="*/ 6704 h 10000"/>
                <a:gd name="connsiteX187" fmla="*/ 6856 w 10000"/>
                <a:gd name="connsiteY187" fmla="*/ 6687 h 10000"/>
                <a:gd name="connsiteX188" fmla="*/ 6808 w 10000"/>
                <a:gd name="connsiteY188" fmla="*/ 6722 h 10000"/>
                <a:gd name="connsiteX189" fmla="*/ 6752 w 10000"/>
                <a:gd name="connsiteY189" fmla="*/ 6793 h 10000"/>
                <a:gd name="connsiteX190" fmla="*/ 6773 w 10000"/>
                <a:gd name="connsiteY190" fmla="*/ 7003 h 10000"/>
                <a:gd name="connsiteX191" fmla="*/ 6823 w 10000"/>
                <a:gd name="connsiteY191" fmla="*/ 7199 h 10000"/>
                <a:gd name="connsiteX192" fmla="*/ 6879 w 10000"/>
                <a:gd name="connsiteY192" fmla="*/ 7338 h 10000"/>
                <a:gd name="connsiteX193" fmla="*/ 6953 w 10000"/>
                <a:gd name="connsiteY193" fmla="*/ 7477 h 10000"/>
                <a:gd name="connsiteX194" fmla="*/ 7025 w 10000"/>
                <a:gd name="connsiteY194" fmla="*/ 7620 h 10000"/>
                <a:gd name="connsiteX195" fmla="*/ 7099 w 10000"/>
                <a:gd name="connsiteY195" fmla="*/ 7778 h 10000"/>
                <a:gd name="connsiteX196" fmla="*/ 7155 w 10000"/>
                <a:gd name="connsiteY196" fmla="*/ 7989 h 10000"/>
                <a:gd name="connsiteX197" fmla="*/ 7203 w 10000"/>
                <a:gd name="connsiteY197" fmla="*/ 8200 h 10000"/>
                <a:gd name="connsiteX198" fmla="*/ 7075 w 10000"/>
                <a:gd name="connsiteY198" fmla="*/ 8273 h 10000"/>
                <a:gd name="connsiteX199" fmla="*/ 6930 w 10000"/>
                <a:gd name="connsiteY199" fmla="*/ 8346 h 10000"/>
                <a:gd name="connsiteX200" fmla="*/ 6801 w 10000"/>
                <a:gd name="connsiteY200" fmla="*/ 8452 h 10000"/>
                <a:gd name="connsiteX201" fmla="*/ 6669 w 10000"/>
                <a:gd name="connsiteY201" fmla="*/ 8557 h 10000"/>
                <a:gd name="connsiteX202" fmla="*/ 6537 w 10000"/>
                <a:gd name="connsiteY202" fmla="*/ 8663 h 10000"/>
                <a:gd name="connsiteX203" fmla="*/ 6399 w 10000"/>
                <a:gd name="connsiteY203" fmla="*/ 8733 h 10000"/>
                <a:gd name="connsiteX204" fmla="*/ 6262 w 10000"/>
                <a:gd name="connsiteY204" fmla="*/ 8803 h 10000"/>
                <a:gd name="connsiteX205" fmla="*/ 6130 w 10000"/>
                <a:gd name="connsiteY205" fmla="*/ 8821 h 10000"/>
                <a:gd name="connsiteX206" fmla="*/ 6155 w 10000"/>
                <a:gd name="connsiteY206" fmla="*/ 8382 h 10000"/>
                <a:gd name="connsiteX207" fmla="*/ 6168 w 10000"/>
                <a:gd name="connsiteY207" fmla="*/ 7884 h 10000"/>
                <a:gd name="connsiteX208" fmla="*/ 6155 w 10000"/>
                <a:gd name="connsiteY208" fmla="*/ 7408 h 10000"/>
                <a:gd name="connsiteX209" fmla="*/ 6130 w 10000"/>
                <a:gd name="connsiteY209" fmla="*/ 6967 h 10000"/>
                <a:gd name="connsiteX210" fmla="*/ 6089 w 10000"/>
                <a:gd name="connsiteY210" fmla="*/ 6827 h 10000"/>
                <a:gd name="connsiteX211" fmla="*/ 6053 w 10000"/>
                <a:gd name="connsiteY211" fmla="*/ 6669 h 10000"/>
                <a:gd name="connsiteX212" fmla="*/ 6014 w 10000"/>
                <a:gd name="connsiteY212" fmla="*/ 6526 h 10000"/>
                <a:gd name="connsiteX213" fmla="*/ 5947 w 10000"/>
                <a:gd name="connsiteY213" fmla="*/ 6471 h 10000"/>
                <a:gd name="connsiteX214" fmla="*/ 5880 w 10000"/>
                <a:gd name="connsiteY214" fmla="*/ 6772 h 10000"/>
                <a:gd name="connsiteX215" fmla="*/ 5841 w 10000"/>
                <a:gd name="connsiteY215" fmla="*/ 7076 h 10000"/>
                <a:gd name="connsiteX216" fmla="*/ 5794 w 10000"/>
                <a:gd name="connsiteY216" fmla="*/ 7373 h 10000"/>
                <a:gd name="connsiteX217" fmla="*/ 5720 w 10000"/>
                <a:gd name="connsiteY217" fmla="*/ 7655 h 10000"/>
                <a:gd name="connsiteX218" fmla="*/ 5438 w 10000"/>
                <a:gd name="connsiteY218" fmla="*/ 6471 h 10000"/>
                <a:gd name="connsiteX219" fmla="*/ 5352 w 10000"/>
                <a:gd name="connsiteY219" fmla="*/ 6471 h 10000"/>
                <a:gd name="connsiteX220" fmla="*/ 5352 w 10000"/>
                <a:gd name="connsiteY220" fmla="*/ 6669 h 10000"/>
                <a:gd name="connsiteX221" fmla="*/ 5411 w 10000"/>
                <a:gd name="connsiteY221" fmla="*/ 6880 h 10000"/>
                <a:gd name="connsiteX222" fmla="*/ 5461 w 10000"/>
                <a:gd name="connsiteY222" fmla="*/ 7109 h 10000"/>
                <a:gd name="connsiteX223" fmla="*/ 5500 w 10000"/>
                <a:gd name="connsiteY223" fmla="*/ 7338 h 10000"/>
                <a:gd name="connsiteX224" fmla="*/ 5543 w 10000"/>
                <a:gd name="connsiteY224" fmla="*/ 7586 h 10000"/>
                <a:gd name="connsiteX225" fmla="*/ 5579 w 10000"/>
                <a:gd name="connsiteY225" fmla="*/ 7797 h 10000"/>
                <a:gd name="connsiteX226" fmla="*/ 5617 w 10000"/>
                <a:gd name="connsiteY226" fmla="*/ 8041 h 10000"/>
                <a:gd name="connsiteX227" fmla="*/ 5640 w 10000"/>
                <a:gd name="connsiteY227" fmla="*/ 8310 h 10000"/>
                <a:gd name="connsiteX228" fmla="*/ 5666 w 10000"/>
                <a:gd name="connsiteY228" fmla="*/ 8557 h 10000"/>
                <a:gd name="connsiteX229" fmla="*/ 5729 w 10000"/>
                <a:gd name="connsiteY229" fmla="*/ 8520 h 10000"/>
                <a:gd name="connsiteX230" fmla="*/ 5788 w 10000"/>
                <a:gd name="connsiteY230" fmla="*/ 8419 h 10000"/>
                <a:gd name="connsiteX231" fmla="*/ 5834 w 10000"/>
                <a:gd name="connsiteY231" fmla="*/ 8310 h 10000"/>
                <a:gd name="connsiteX232" fmla="*/ 5873 w 10000"/>
                <a:gd name="connsiteY232" fmla="*/ 8184 h 10000"/>
                <a:gd name="connsiteX233" fmla="*/ 5900 w 10000"/>
                <a:gd name="connsiteY233" fmla="*/ 8041 h 10000"/>
                <a:gd name="connsiteX234" fmla="*/ 5935 w 10000"/>
                <a:gd name="connsiteY234" fmla="*/ 7884 h 10000"/>
                <a:gd name="connsiteX235" fmla="*/ 5959 w 10000"/>
                <a:gd name="connsiteY235" fmla="*/ 7744 h 10000"/>
                <a:gd name="connsiteX236" fmla="*/ 5986 w 10000"/>
                <a:gd name="connsiteY236" fmla="*/ 7605 h 10000"/>
                <a:gd name="connsiteX237" fmla="*/ 6014 w 10000"/>
                <a:gd name="connsiteY237" fmla="*/ 7744 h 10000"/>
                <a:gd name="connsiteX238" fmla="*/ 6001 w 10000"/>
                <a:gd name="connsiteY238" fmla="*/ 8059 h 10000"/>
                <a:gd name="connsiteX239" fmla="*/ 5967 w 10000"/>
                <a:gd name="connsiteY239" fmla="*/ 8397 h 10000"/>
                <a:gd name="connsiteX240" fmla="*/ 5935 w 10000"/>
                <a:gd name="connsiteY240" fmla="*/ 8698 h 10000"/>
                <a:gd name="connsiteX241" fmla="*/ 5880 w 10000"/>
                <a:gd name="connsiteY241" fmla="*/ 9016 h 10000"/>
                <a:gd name="connsiteX242" fmla="*/ 5834 w 10000"/>
                <a:gd name="connsiteY242" fmla="*/ 9330 h 10000"/>
                <a:gd name="connsiteX243" fmla="*/ 5782 w 10000"/>
                <a:gd name="connsiteY243" fmla="*/ 9632 h 10000"/>
                <a:gd name="connsiteX244" fmla="*/ 6041 w 10000"/>
                <a:gd name="connsiteY244" fmla="*/ 9828 h 10000"/>
                <a:gd name="connsiteX245" fmla="*/ 6061 w 10000"/>
                <a:gd name="connsiteY245" fmla="*/ 9595 h 10000"/>
                <a:gd name="connsiteX246" fmla="*/ 6089 w 10000"/>
                <a:gd name="connsiteY246" fmla="*/ 9400 h 10000"/>
                <a:gd name="connsiteX247" fmla="*/ 6239 w 10000"/>
                <a:gd name="connsiteY247" fmla="*/ 9348 h 10000"/>
                <a:gd name="connsiteX248" fmla="*/ 6399 w 10000"/>
                <a:gd name="connsiteY248" fmla="*/ 9243 h 10000"/>
                <a:gd name="connsiteX249" fmla="*/ 6555 w 10000"/>
                <a:gd name="connsiteY249" fmla="*/ 9138 h 10000"/>
                <a:gd name="connsiteX250" fmla="*/ 6714 w 10000"/>
                <a:gd name="connsiteY250" fmla="*/ 9051 h 10000"/>
                <a:gd name="connsiteX251" fmla="*/ 6872 w 10000"/>
                <a:gd name="connsiteY251" fmla="*/ 8945 h 10000"/>
                <a:gd name="connsiteX252" fmla="*/ 7025 w 10000"/>
                <a:gd name="connsiteY252" fmla="*/ 8840 h 10000"/>
                <a:gd name="connsiteX253" fmla="*/ 7183 w 10000"/>
                <a:gd name="connsiteY253" fmla="*/ 8733 h 10000"/>
                <a:gd name="connsiteX254" fmla="*/ 7337 w 10000"/>
                <a:gd name="connsiteY254" fmla="*/ 8663 h 10000"/>
                <a:gd name="connsiteX0" fmla="*/ 7337 w 8462"/>
                <a:gd name="connsiteY0" fmla="*/ 5168 h 6505"/>
                <a:gd name="connsiteX1" fmla="*/ 7879 w 8462"/>
                <a:gd name="connsiteY1" fmla="*/ 4461 h 6505"/>
                <a:gd name="connsiteX2" fmla="*/ 7900 w 8462"/>
                <a:gd name="connsiteY2" fmla="*/ 4110 h 6505"/>
                <a:gd name="connsiteX3" fmla="*/ 7923 w 8462"/>
                <a:gd name="connsiteY3" fmla="*/ 3723 h 6505"/>
                <a:gd name="connsiteX4" fmla="*/ 7951 w 8462"/>
                <a:gd name="connsiteY4" fmla="*/ 3347 h 6505"/>
                <a:gd name="connsiteX5" fmla="*/ 7979 w 8462"/>
                <a:gd name="connsiteY5" fmla="*/ 2976 h 6505"/>
                <a:gd name="connsiteX6" fmla="*/ 8013 w 8462"/>
                <a:gd name="connsiteY6" fmla="*/ 2628 h 6505"/>
                <a:gd name="connsiteX7" fmla="*/ 8042 w 8462"/>
                <a:gd name="connsiteY7" fmla="*/ 2273 h 6505"/>
                <a:gd name="connsiteX8" fmla="*/ 8093 w 8462"/>
                <a:gd name="connsiteY8" fmla="*/ 1921 h 6505"/>
                <a:gd name="connsiteX9" fmla="*/ 8145 w 8462"/>
                <a:gd name="connsiteY9" fmla="*/ 1586 h 6505"/>
                <a:gd name="connsiteX10" fmla="*/ 8202 w 8462"/>
                <a:gd name="connsiteY10" fmla="*/ 1179 h 6505"/>
                <a:gd name="connsiteX11" fmla="*/ 8281 w 8462"/>
                <a:gd name="connsiteY11" fmla="*/ 772 h 6505"/>
                <a:gd name="connsiteX12" fmla="*/ 8361 w 8462"/>
                <a:gd name="connsiteY12" fmla="*/ 384 h 6505"/>
                <a:gd name="connsiteX13" fmla="*/ 8462 w 8462"/>
                <a:gd name="connsiteY13" fmla="*/ 0 h 6505"/>
                <a:gd name="connsiteX14" fmla="*/ 7723 w 8462"/>
                <a:gd name="connsiteY14" fmla="*/ 2257 h 6505"/>
                <a:gd name="connsiteX15" fmla="*/ 7573 w 8462"/>
                <a:gd name="connsiteY15" fmla="*/ 2095 h 6505"/>
                <a:gd name="connsiteX16" fmla="*/ 7447 w 8462"/>
                <a:gd name="connsiteY16" fmla="*/ 2011 h 6505"/>
                <a:gd name="connsiteX17" fmla="*/ 7337 w 8462"/>
                <a:gd name="connsiteY17" fmla="*/ 1904 h 6505"/>
                <a:gd name="connsiteX18" fmla="*/ 7217 w 8462"/>
                <a:gd name="connsiteY18" fmla="*/ 1780 h 6505"/>
                <a:gd name="connsiteX19" fmla="*/ 7112 w 8462"/>
                <a:gd name="connsiteY19" fmla="*/ 1675 h 6505"/>
                <a:gd name="connsiteX20" fmla="*/ 7039 w 8462"/>
                <a:gd name="connsiteY20" fmla="*/ 1552 h 6505"/>
                <a:gd name="connsiteX21" fmla="*/ 7002 w 8462"/>
                <a:gd name="connsiteY21" fmla="*/ 1410 h 6505"/>
                <a:gd name="connsiteX22" fmla="*/ 6856 w 8462"/>
                <a:gd name="connsiteY22" fmla="*/ 1463 h 6505"/>
                <a:gd name="connsiteX23" fmla="*/ 6624 w 8462"/>
                <a:gd name="connsiteY23" fmla="*/ 1568 h 6505"/>
                <a:gd name="connsiteX24" fmla="*/ 6327 w 8462"/>
                <a:gd name="connsiteY24" fmla="*/ 1675 h 6505"/>
                <a:gd name="connsiteX25" fmla="*/ 5978 w 8462"/>
                <a:gd name="connsiteY25" fmla="*/ 1831 h 6505"/>
                <a:gd name="connsiteX26" fmla="*/ 5573 w 8462"/>
                <a:gd name="connsiteY26" fmla="*/ 1991 h 6505"/>
                <a:gd name="connsiteX27" fmla="*/ 5139 w 8462"/>
                <a:gd name="connsiteY27" fmla="*/ 2149 h 6505"/>
                <a:gd name="connsiteX28" fmla="*/ 4696 w 8462"/>
                <a:gd name="connsiteY28" fmla="*/ 2341 h 6505"/>
                <a:gd name="connsiteX29" fmla="*/ 4242 w 8462"/>
                <a:gd name="connsiteY29" fmla="*/ 2518 h 6505"/>
                <a:gd name="connsiteX30" fmla="*/ 3794 w 8462"/>
                <a:gd name="connsiteY30" fmla="*/ 2697 h 6505"/>
                <a:gd name="connsiteX31" fmla="*/ 3378 w 8462"/>
                <a:gd name="connsiteY31" fmla="*/ 2891 h 6505"/>
                <a:gd name="connsiteX32" fmla="*/ 2981 w 8462"/>
                <a:gd name="connsiteY32" fmla="*/ 3048 h 6505"/>
                <a:gd name="connsiteX33" fmla="*/ 2622 w 8462"/>
                <a:gd name="connsiteY33" fmla="*/ 3192 h 6505"/>
                <a:gd name="connsiteX34" fmla="*/ 2329 w 8462"/>
                <a:gd name="connsiteY34" fmla="*/ 3313 h 6505"/>
                <a:gd name="connsiteX35" fmla="*/ 2101 w 8462"/>
                <a:gd name="connsiteY35" fmla="*/ 3385 h 6505"/>
                <a:gd name="connsiteX36" fmla="*/ 1951 w 8462"/>
                <a:gd name="connsiteY36" fmla="*/ 3456 h 6505"/>
                <a:gd name="connsiteX37" fmla="*/ 1905 w 8462"/>
                <a:gd name="connsiteY37" fmla="*/ 3472 h 6505"/>
                <a:gd name="connsiteX38" fmla="*/ 1787 w 8462"/>
                <a:gd name="connsiteY38" fmla="*/ 3385 h 6505"/>
                <a:gd name="connsiteX39" fmla="*/ 1672 w 8462"/>
                <a:gd name="connsiteY39" fmla="*/ 3298 h 6505"/>
                <a:gd name="connsiteX40" fmla="*/ 1570 w 8462"/>
                <a:gd name="connsiteY40" fmla="*/ 3209 h 6505"/>
                <a:gd name="connsiteX41" fmla="*/ 1451 w 8462"/>
                <a:gd name="connsiteY41" fmla="*/ 3104 h 6505"/>
                <a:gd name="connsiteX42" fmla="*/ 1336 w 8462"/>
                <a:gd name="connsiteY42" fmla="*/ 3010 h 6505"/>
                <a:gd name="connsiteX43" fmla="*/ 1218 w 8462"/>
                <a:gd name="connsiteY43" fmla="*/ 2907 h 6505"/>
                <a:gd name="connsiteX44" fmla="*/ 1111 w 8462"/>
                <a:gd name="connsiteY44" fmla="*/ 2819 h 6505"/>
                <a:gd name="connsiteX45" fmla="*/ 1001 w 8462"/>
                <a:gd name="connsiteY45" fmla="*/ 2717 h 6505"/>
                <a:gd name="connsiteX46" fmla="*/ 885 w 8462"/>
                <a:gd name="connsiteY46" fmla="*/ 2628 h 6505"/>
                <a:gd name="connsiteX47" fmla="*/ 766 w 8462"/>
                <a:gd name="connsiteY47" fmla="*/ 2540 h 6505"/>
                <a:gd name="connsiteX48" fmla="*/ 660 w 8462"/>
                <a:gd name="connsiteY48" fmla="*/ 2432 h 6505"/>
                <a:gd name="connsiteX49" fmla="*/ 540 w 8462"/>
                <a:gd name="connsiteY49" fmla="*/ 2360 h 6505"/>
                <a:gd name="connsiteX50" fmla="*/ 425 w 8462"/>
                <a:gd name="connsiteY50" fmla="*/ 2273 h 6505"/>
                <a:gd name="connsiteX51" fmla="*/ 310 w 8462"/>
                <a:gd name="connsiteY51" fmla="*/ 2184 h 6505"/>
                <a:gd name="connsiteX52" fmla="*/ 191 w 8462"/>
                <a:gd name="connsiteY52" fmla="*/ 2115 h 6505"/>
                <a:gd name="connsiteX53" fmla="*/ 77 w 8462"/>
                <a:gd name="connsiteY53" fmla="*/ 2028 h 6505"/>
                <a:gd name="connsiteX54" fmla="*/ 0 w 8462"/>
                <a:gd name="connsiteY54" fmla="*/ 2233 h 6505"/>
                <a:gd name="connsiteX55" fmla="*/ 17 w 8462"/>
                <a:gd name="connsiteY55" fmla="*/ 2273 h 6505"/>
                <a:gd name="connsiteX56" fmla="*/ 68 w 8462"/>
                <a:gd name="connsiteY56" fmla="*/ 2341 h 6505"/>
                <a:gd name="connsiteX57" fmla="*/ 149 w 8462"/>
                <a:gd name="connsiteY57" fmla="*/ 2416 h 6505"/>
                <a:gd name="connsiteX58" fmla="*/ 250 w 8462"/>
                <a:gd name="connsiteY58" fmla="*/ 2518 h 6505"/>
                <a:gd name="connsiteX59" fmla="*/ 375 w 8462"/>
                <a:gd name="connsiteY59" fmla="*/ 2628 h 6505"/>
                <a:gd name="connsiteX60" fmla="*/ 514 w 8462"/>
                <a:gd name="connsiteY60" fmla="*/ 2749 h 6505"/>
                <a:gd name="connsiteX61" fmla="*/ 644 w 8462"/>
                <a:gd name="connsiteY61" fmla="*/ 2891 h 6505"/>
                <a:gd name="connsiteX62" fmla="*/ 787 w 8462"/>
                <a:gd name="connsiteY62" fmla="*/ 3010 h 6505"/>
                <a:gd name="connsiteX63" fmla="*/ 933 w 8462"/>
                <a:gd name="connsiteY63" fmla="*/ 3156 h 6505"/>
                <a:gd name="connsiteX64" fmla="*/ 1065 w 8462"/>
                <a:gd name="connsiteY64" fmla="*/ 3277 h 6505"/>
                <a:gd name="connsiteX65" fmla="*/ 1205 w 8462"/>
                <a:gd name="connsiteY65" fmla="*/ 3385 h 6505"/>
                <a:gd name="connsiteX66" fmla="*/ 1321 w 8462"/>
                <a:gd name="connsiteY66" fmla="*/ 3491 h 6505"/>
                <a:gd name="connsiteX67" fmla="*/ 1414 w 8462"/>
                <a:gd name="connsiteY67" fmla="*/ 3598 h 6505"/>
                <a:gd name="connsiteX68" fmla="*/ 1490 w 8462"/>
                <a:gd name="connsiteY68" fmla="*/ 3649 h 6505"/>
                <a:gd name="connsiteX69" fmla="*/ 1548 w 8462"/>
                <a:gd name="connsiteY69" fmla="*/ 3704 h 6505"/>
                <a:gd name="connsiteX70" fmla="*/ 1563 w 8462"/>
                <a:gd name="connsiteY70" fmla="*/ 3723 h 6505"/>
                <a:gd name="connsiteX71" fmla="*/ 1553 w 8462"/>
                <a:gd name="connsiteY71" fmla="*/ 3723 h 6505"/>
                <a:gd name="connsiteX72" fmla="*/ 1523 w 8462"/>
                <a:gd name="connsiteY72" fmla="*/ 3739 h 6505"/>
                <a:gd name="connsiteX73" fmla="*/ 1490 w 8462"/>
                <a:gd name="connsiteY73" fmla="*/ 3775 h 6505"/>
                <a:gd name="connsiteX74" fmla="*/ 1451 w 8462"/>
                <a:gd name="connsiteY74" fmla="*/ 3825 h 6505"/>
                <a:gd name="connsiteX75" fmla="*/ 1401 w 8462"/>
                <a:gd name="connsiteY75" fmla="*/ 3861 h 6505"/>
                <a:gd name="connsiteX76" fmla="*/ 1355 w 8462"/>
                <a:gd name="connsiteY76" fmla="*/ 3913 h 6505"/>
                <a:gd name="connsiteX77" fmla="*/ 1321 w 8462"/>
                <a:gd name="connsiteY77" fmla="*/ 3966 h 6505"/>
                <a:gd name="connsiteX78" fmla="*/ 1285 w 8462"/>
                <a:gd name="connsiteY78" fmla="*/ 4019 h 6505"/>
                <a:gd name="connsiteX79" fmla="*/ 3525 w 8462"/>
                <a:gd name="connsiteY79" fmla="*/ 6436 h 6505"/>
                <a:gd name="connsiteX80" fmla="*/ 3573 w 8462"/>
                <a:gd name="connsiteY80" fmla="*/ 6489 h 6505"/>
                <a:gd name="connsiteX81" fmla="*/ 3607 w 8462"/>
                <a:gd name="connsiteY81" fmla="*/ 6505 h 6505"/>
                <a:gd name="connsiteX82" fmla="*/ 3646 w 8462"/>
                <a:gd name="connsiteY82" fmla="*/ 6505 h 6505"/>
                <a:gd name="connsiteX83" fmla="*/ 3691 w 8462"/>
                <a:gd name="connsiteY83" fmla="*/ 6416 h 6505"/>
                <a:gd name="connsiteX84" fmla="*/ 1767 w 8462"/>
                <a:gd name="connsiteY84" fmla="*/ 4160 h 6505"/>
                <a:gd name="connsiteX85" fmla="*/ 1899 w 8462"/>
                <a:gd name="connsiteY85" fmla="*/ 4091 h 6505"/>
                <a:gd name="connsiteX86" fmla="*/ 2120 w 8462"/>
                <a:gd name="connsiteY86" fmla="*/ 3982 h 6505"/>
                <a:gd name="connsiteX87" fmla="*/ 2413 w 8462"/>
                <a:gd name="connsiteY87" fmla="*/ 3825 h 6505"/>
                <a:gd name="connsiteX88" fmla="*/ 2767 w 8462"/>
                <a:gd name="connsiteY88" fmla="*/ 3649 h 6505"/>
                <a:gd name="connsiteX89" fmla="*/ 3167 w 8462"/>
                <a:gd name="connsiteY89" fmla="*/ 3472 h 6505"/>
                <a:gd name="connsiteX90" fmla="*/ 3607 w 8462"/>
                <a:gd name="connsiteY90" fmla="*/ 3277 h 6505"/>
                <a:gd name="connsiteX91" fmla="*/ 4072 w 8462"/>
                <a:gd name="connsiteY91" fmla="*/ 3048 h 6505"/>
                <a:gd name="connsiteX92" fmla="*/ 4531 w 8462"/>
                <a:gd name="connsiteY92" fmla="*/ 2837 h 6505"/>
                <a:gd name="connsiteX93" fmla="*/ 4998 w 8462"/>
                <a:gd name="connsiteY93" fmla="*/ 2643 h 6505"/>
                <a:gd name="connsiteX94" fmla="*/ 5438 w 8462"/>
                <a:gd name="connsiteY94" fmla="*/ 2432 h 6505"/>
                <a:gd name="connsiteX95" fmla="*/ 5849 w 8462"/>
                <a:gd name="connsiteY95" fmla="*/ 2257 h 6505"/>
                <a:gd name="connsiteX96" fmla="*/ 6212 w 8462"/>
                <a:gd name="connsiteY96" fmla="*/ 2079 h 6505"/>
                <a:gd name="connsiteX97" fmla="*/ 6530 w 8462"/>
                <a:gd name="connsiteY97" fmla="*/ 1955 h 6505"/>
                <a:gd name="connsiteX98" fmla="*/ 6760 w 8462"/>
                <a:gd name="connsiteY98" fmla="*/ 1831 h 6505"/>
                <a:gd name="connsiteX99" fmla="*/ 6917 w 8462"/>
                <a:gd name="connsiteY99" fmla="*/ 1762 h 6505"/>
                <a:gd name="connsiteX100" fmla="*/ 6965 w 8462"/>
                <a:gd name="connsiteY100" fmla="*/ 1747 h 6505"/>
                <a:gd name="connsiteX101" fmla="*/ 7054 w 8462"/>
                <a:gd name="connsiteY101" fmla="*/ 1868 h 6505"/>
                <a:gd name="connsiteX102" fmla="*/ 7145 w 8462"/>
                <a:gd name="connsiteY102" fmla="*/ 1991 h 6505"/>
                <a:gd name="connsiteX103" fmla="*/ 7244 w 8462"/>
                <a:gd name="connsiteY103" fmla="*/ 2115 h 6505"/>
                <a:gd name="connsiteX104" fmla="*/ 7349 w 8462"/>
                <a:gd name="connsiteY104" fmla="*/ 2257 h 6505"/>
                <a:gd name="connsiteX105" fmla="*/ 7435 w 8462"/>
                <a:gd name="connsiteY105" fmla="*/ 2397 h 6505"/>
                <a:gd name="connsiteX106" fmla="*/ 7526 w 8462"/>
                <a:gd name="connsiteY106" fmla="*/ 2540 h 6505"/>
                <a:gd name="connsiteX107" fmla="*/ 7612 w 8462"/>
                <a:gd name="connsiteY107" fmla="*/ 2679 h 6505"/>
                <a:gd name="connsiteX108" fmla="*/ 7702 w 8462"/>
                <a:gd name="connsiteY108" fmla="*/ 2837 h 6505"/>
                <a:gd name="connsiteX109" fmla="*/ 7697 w 8462"/>
                <a:gd name="connsiteY109" fmla="*/ 3365 h 6505"/>
                <a:gd name="connsiteX110" fmla="*/ 7658 w 8462"/>
                <a:gd name="connsiteY110" fmla="*/ 3861 h 6505"/>
                <a:gd name="connsiteX111" fmla="*/ 7612 w 8462"/>
                <a:gd name="connsiteY111" fmla="*/ 4373 h 6505"/>
                <a:gd name="connsiteX112" fmla="*/ 7573 w 8462"/>
                <a:gd name="connsiteY112" fmla="*/ 4832 h 6505"/>
                <a:gd name="connsiteX113" fmla="*/ 7511 w 8462"/>
                <a:gd name="connsiteY113" fmla="*/ 4671 h 6505"/>
                <a:gd name="connsiteX114" fmla="*/ 7447 w 8462"/>
                <a:gd name="connsiteY114" fmla="*/ 4513 h 6505"/>
                <a:gd name="connsiteX115" fmla="*/ 7389 w 8462"/>
                <a:gd name="connsiteY115" fmla="*/ 4354 h 6505"/>
                <a:gd name="connsiteX116" fmla="*/ 7337 w 8462"/>
                <a:gd name="connsiteY116" fmla="*/ 4209 h 6505"/>
                <a:gd name="connsiteX117" fmla="*/ 7275 w 8462"/>
                <a:gd name="connsiteY117" fmla="*/ 4053 h 6505"/>
                <a:gd name="connsiteX118" fmla="*/ 7217 w 8462"/>
                <a:gd name="connsiteY118" fmla="*/ 3913 h 6505"/>
                <a:gd name="connsiteX119" fmla="*/ 7155 w 8462"/>
                <a:gd name="connsiteY119" fmla="*/ 3775 h 6505"/>
                <a:gd name="connsiteX120" fmla="*/ 7081 w 8462"/>
                <a:gd name="connsiteY120" fmla="*/ 3649 h 6505"/>
                <a:gd name="connsiteX121" fmla="*/ 7140 w 8462"/>
                <a:gd name="connsiteY121" fmla="*/ 3649 h 6505"/>
                <a:gd name="connsiteX122" fmla="*/ 7198 w 8462"/>
                <a:gd name="connsiteY122" fmla="*/ 3704 h 6505"/>
                <a:gd name="connsiteX123" fmla="*/ 7253 w 8462"/>
                <a:gd name="connsiteY123" fmla="*/ 3791 h 6505"/>
                <a:gd name="connsiteX124" fmla="*/ 7304 w 8462"/>
                <a:gd name="connsiteY124" fmla="*/ 3898 h 6505"/>
                <a:gd name="connsiteX125" fmla="*/ 7364 w 8462"/>
                <a:gd name="connsiteY125" fmla="*/ 4003 h 6505"/>
                <a:gd name="connsiteX126" fmla="*/ 7420 w 8462"/>
                <a:gd name="connsiteY126" fmla="*/ 4036 h 6505"/>
                <a:gd name="connsiteX127" fmla="*/ 7476 w 8462"/>
                <a:gd name="connsiteY127" fmla="*/ 4036 h 6505"/>
                <a:gd name="connsiteX128" fmla="*/ 7541 w 8462"/>
                <a:gd name="connsiteY128" fmla="*/ 3966 h 6505"/>
                <a:gd name="connsiteX129" fmla="*/ 7486 w 8462"/>
                <a:gd name="connsiteY129" fmla="*/ 3723 h 6505"/>
                <a:gd name="connsiteX130" fmla="*/ 7414 w 8462"/>
                <a:gd name="connsiteY130" fmla="*/ 3491 h 6505"/>
                <a:gd name="connsiteX131" fmla="*/ 7337 w 8462"/>
                <a:gd name="connsiteY131" fmla="*/ 3298 h 6505"/>
                <a:gd name="connsiteX132" fmla="*/ 7244 w 8462"/>
                <a:gd name="connsiteY132" fmla="*/ 3086 h 6505"/>
                <a:gd name="connsiteX133" fmla="*/ 7155 w 8462"/>
                <a:gd name="connsiteY133" fmla="*/ 2907 h 6505"/>
                <a:gd name="connsiteX134" fmla="*/ 7054 w 8462"/>
                <a:gd name="connsiteY134" fmla="*/ 2749 h 6505"/>
                <a:gd name="connsiteX135" fmla="*/ 6953 w 8462"/>
                <a:gd name="connsiteY135" fmla="*/ 2610 h 6505"/>
                <a:gd name="connsiteX136" fmla="*/ 6856 w 8462"/>
                <a:gd name="connsiteY136" fmla="*/ 2484 h 6505"/>
                <a:gd name="connsiteX137" fmla="*/ 6923 w 8462"/>
                <a:gd name="connsiteY137" fmla="*/ 2500 h 6505"/>
                <a:gd name="connsiteX138" fmla="*/ 6988 w 8462"/>
                <a:gd name="connsiteY138" fmla="*/ 2518 h 6505"/>
                <a:gd name="connsiteX139" fmla="*/ 7054 w 8462"/>
                <a:gd name="connsiteY139" fmla="*/ 2555 h 6505"/>
                <a:gd name="connsiteX140" fmla="*/ 7118 w 8462"/>
                <a:gd name="connsiteY140" fmla="*/ 2610 h 6505"/>
                <a:gd name="connsiteX141" fmla="*/ 7189 w 8462"/>
                <a:gd name="connsiteY141" fmla="*/ 2643 h 6505"/>
                <a:gd name="connsiteX142" fmla="*/ 7253 w 8462"/>
                <a:gd name="connsiteY142" fmla="*/ 2697 h 6505"/>
                <a:gd name="connsiteX143" fmla="*/ 7312 w 8462"/>
                <a:gd name="connsiteY143" fmla="*/ 2766 h 6505"/>
                <a:gd name="connsiteX144" fmla="*/ 7372 w 8462"/>
                <a:gd name="connsiteY144" fmla="*/ 2837 h 6505"/>
                <a:gd name="connsiteX145" fmla="*/ 7405 w 8462"/>
                <a:gd name="connsiteY145" fmla="*/ 2855 h 6505"/>
                <a:gd name="connsiteX146" fmla="*/ 7435 w 8462"/>
                <a:gd name="connsiteY146" fmla="*/ 2923 h 6505"/>
                <a:gd name="connsiteX147" fmla="*/ 7469 w 8462"/>
                <a:gd name="connsiteY147" fmla="*/ 3010 h 6505"/>
                <a:gd name="connsiteX148" fmla="*/ 7492 w 8462"/>
                <a:gd name="connsiteY148" fmla="*/ 3069 h 6505"/>
                <a:gd name="connsiteX149" fmla="*/ 7526 w 8462"/>
                <a:gd name="connsiteY149" fmla="*/ 3156 h 6505"/>
                <a:gd name="connsiteX150" fmla="*/ 7557 w 8462"/>
                <a:gd name="connsiteY150" fmla="*/ 3174 h 6505"/>
                <a:gd name="connsiteX151" fmla="*/ 7591 w 8462"/>
                <a:gd name="connsiteY151" fmla="*/ 3156 h 6505"/>
                <a:gd name="connsiteX152" fmla="*/ 7636 w 8462"/>
                <a:gd name="connsiteY152" fmla="*/ 3069 h 6505"/>
                <a:gd name="connsiteX153" fmla="*/ 7579 w 8462"/>
                <a:gd name="connsiteY153" fmla="*/ 2891 h 6505"/>
                <a:gd name="connsiteX154" fmla="*/ 7511 w 8462"/>
                <a:gd name="connsiteY154" fmla="*/ 2749 h 6505"/>
                <a:gd name="connsiteX155" fmla="*/ 7435 w 8462"/>
                <a:gd name="connsiteY155" fmla="*/ 2628 h 6505"/>
                <a:gd name="connsiteX156" fmla="*/ 7364 w 8462"/>
                <a:gd name="connsiteY156" fmla="*/ 2518 h 6505"/>
                <a:gd name="connsiteX157" fmla="*/ 7275 w 8462"/>
                <a:gd name="connsiteY157" fmla="*/ 2432 h 6505"/>
                <a:gd name="connsiteX158" fmla="*/ 7198 w 8462"/>
                <a:gd name="connsiteY158" fmla="*/ 2380 h 6505"/>
                <a:gd name="connsiteX159" fmla="*/ 7106 w 8462"/>
                <a:gd name="connsiteY159" fmla="*/ 2291 h 6505"/>
                <a:gd name="connsiteX160" fmla="*/ 7025 w 8462"/>
                <a:gd name="connsiteY160" fmla="*/ 2233 h 6505"/>
                <a:gd name="connsiteX161" fmla="*/ 6973 w 8462"/>
                <a:gd name="connsiteY161" fmla="*/ 2184 h 6505"/>
                <a:gd name="connsiteX162" fmla="*/ 6917 w 8462"/>
                <a:gd name="connsiteY162" fmla="*/ 2165 h 6505"/>
                <a:gd name="connsiteX163" fmla="*/ 6864 w 8462"/>
                <a:gd name="connsiteY163" fmla="*/ 2165 h 6505"/>
                <a:gd name="connsiteX164" fmla="*/ 6823 w 8462"/>
                <a:gd name="connsiteY164" fmla="*/ 2257 h 6505"/>
                <a:gd name="connsiteX165" fmla="*/ 6823 w 8462"/>
                <a:gd name="connsiteY165" fmla="*/ 2307 h 6505"/>
                <a:gd name="connsiteX166" fmla="*/ 6830 w 8462"/>
                <a:gd name="connsiteY166" fmla="*/ 2380 h 6505"/>
                <a:gd name="connsiteX167" fmla="*/ 6837 w 8462"/>
                <a:gd name="connsiteY167" fmla="*/ 2416 h 6505"/>
                <a:gd name="connsiteX168" fmla="*/ 6856 w 8462"/>
                <a:gd name="connsiteY168" fmla="*/ 2448 h 6505"/>
                <a:gd name="connsiteX169" fmla="*/ 6801 w 8462"/>
                <a:gd name="connsiteY169" fmla="*/ 2500 h 6505"/>
                <a:gd name="connsiteX170" fmla="*/ 6728 w 8462"/>
                <a:gd name="connsiteY170" fmla="*/ 2518 h 6505"/>
                <a:gd name="connsiteX171" fmla="*/ 6681 w 8462"/>
                <a:gd name="connsiteY171" fmla="*/ 2555 h 6505"/>
                <a:gd name="connsiteX172" fmla="*/ 6676 w 8462"/>
                <a:gd name="connsiteY172" fmla="*/ 2717 h 6505"/>
                <a:gd name="connsiteX173" fmla="*/ 6743 w 8462"/>
                <a:gd name="connsiteY173" fmla="*/ 2784 h 6505"/>
                <a:gd name="connsiteX174" fmla="*/ 6808 w 8462"/>
                <a:gd name="connsiteY174" fmla="*/ 2837 h 6505"/>
                <a:gd name="connsiteX175" fmla="*/ 6872 w 8462"/>
                <a:gd name="connsiteY175" fmla="*/ 2907 h 6505"/>
                <a:gd name="connsiteX176" fmla="*/ 6943 w 8462"/>
                <a:gd name="connsiteY176" fmla="*/ 2942 h 6505"/>
                <a:gd name="connsiteX177" fmla="*/ 7002 w 8462"/>
                <a:gd name="connsiteY177" fmla="*/ 3010 h 6505"/>
                <a:gd name="connsiteX178" fmla="*/ 7075 w 8462"/>
                <a:gd name="connsiteY178" fmla="*/ 3086 h 6505"/>
                <a:gd name="connsiteX179" fmla="*/ 7133 w 8462"/>
                <a:gd name="connsiteY179" fmla="*/ 3192 h 6505"/>
                <a:gd name="connsiteX180" fmla="*/ 7189 w 8462"/>
                <a:gd name="connsiteY180" fmla="*/ 3298 h 6505"/>
                <a:gd name="connsiteX181" fmla="*/ 7140 w 8462"/>
                <a:gd name="connsiteY181" fmla="*/ 3313 h 6505"/>
                <a:gd name="connsiteX182" fmla="*/ 7081 w 8462"/>
                <a:gd name="connsiteY182" fmla="*/ 3313 h 6505"/>
                <a:gd name="connsiteX183" fmla="*/ 7032 w 8462"/>
                <a:gd name="connsiteY183" fmla="*/ 3298 h 6505"/>
                <a:gd name="connsiteX184" fmla="*/ 6973 w 8462"/>
                <a:gd name="connsiteY184" fmla="*/ 3244 h 6505"/>
                <a:gd name="connsiteX185" fmla="*/ 6917 w 8462"/>
                <a:gd name="connsiteY185" fmla="*/ 3209 h 6505"/>
                <a:gd name="connsiteX186" fmla="*/ 6856 w 8462"/>
                <a:gd name="connsiteY186" fmla="*/ 3192 h 6505"/>
                <a:gd name="connsiteX187" fmla="*/ 6808 w 8462"/>
                <a:gd name="connsiteY187" fmla="*/ 3227 h 6505"/>
                <a:gd name="connsiteX188" fmla="*/ 6752 w 8462"/>
                <a:gd name="connsiteY188" fmla="*/ 3298 h 6505"/>
                <a:gd name="connsiteX189" fmla="*/ 6773 w 8462"/>
                <a:gd name="connsiteY189" fmla="*/ 3508 h 6505"/>
                <a:gd name="connsiteX190" fmla="*/ 6823 w 8462"/>
                <a:gd name="connsiteY190" fmla="*/ 3704 h 6505"/>
                <a:gd name="connsiteX191" fmla="*/ 6879 w 8462"/>
                <a:gd name="connsiteY191" fmla="*/ 3843 h 6505"/>
                <a:gd name="connsiteX192" fmla="*/ 6953 w 8462"/>
                <a:gd name="connsiteY192" fmla="*/ 3982 h 6505"/>
                <a:gd name="connsiteX193" fmla="*/ 7025 w 8462"/>
                <a:gd name="connsiteY193" fmla="*/ 4125 h 6505"/>
                <a:gd name="connsiteX194" fmla="*/ 7099 w 8462"/>
                <a:gd name="connsiteY194" fmla="*/ 4283 h 6505"/>
                <a:gd name="connsiteX195" fmla="*/ 7155 w 8462"/>
                <a:gd name="connsiteY195" fmla="*/ 4494 h 6505"/>
                <a:gd name="connsiteX196" fmla="*/ 7203 w 8462"/>
                <a:gd name="connsiteY196" fmla="*/ 4705 h 6505"/>
                <a:gd name="connsiteX197" fmla="*/ 7075 w 8462"/>
                <a:gd name="connsiteY197" fmla="*/ 4778 h 6505"/>
                <a:gd name="connsiteX198" fmla="*/ 6930 w 8462"/>
                <a:gd name="connsiteY198" fmla="*/ 4851 h 6505"/>
                <a:gd name="connsiteX199" fmla="*/ 6801 w 8462"/>
                <a:gd name="connsiteY199" fmla="*/ 4957 h 6505"/>
                <a:gd name="connsiteX200" fmla="*/ 6669 w 8462"/>
                <a:gd name="connsiteY200" fmla="*/ 5062 h 6505"/>
                <a:gd name="connsiteX201" fmla="*/ 6537 w 8462"/>
                <a:gd name="connsiteY201" fmla="*/ 5168 h 6505"/>
                <a:gd name="connsiteX202" fmla="*/ 6399 w 8462"/>
                <a:gd name="connsiteY202" fmla="*/ 5238 h 6505"/>
                <a:gd name="connsiteX203" fmla="*/ 6262 w 8462"/>
                <a:gd name="connsiteY203" fmla="*/ 5308 h 6505"/>
                <a:gd name="connsiteX204" fmla="*/ 6130 w 8462"/>
                <a:gd name="connsiteY204" fmla="*/ 5326 h 6505"/>
                <a:gd name="connsiteX205" fmla="*/ 6155 w 8462"/>
                <a:gd name="connsiteY205" fmla="*/ 4887 h 6505"/>
                <a:gd name="connsiteX206" fmla="*/ 6168 w 8462"/>
                <a:gd name="connsiteY206" fmla="*/ 4389 h 6505"/>
                <a:gd name="connsiteX207" fmla="*/ 6155 w 8462"/>
                <a:gd name="connsiteY207" fmla="*/ 3913 h 6505"/>
                <a:gd name="connsiteX208" fmla="*/ 6130 w 8462"/>
                <a:gd name="connsiteY208" fmla="*/ 3472 h 6505"/>
                <a:gd name="connsiteX209" fmla="*/ 6089 w 8462"/>
                <a:gd name="connsiteY209" fmla="*/ 3332 h 6505"/>
                <a:gd name="connsiteX210" fmla="*/ 6053 w 8462"/>
                <a:gd name="connsiteY210" fmla="*/ 3174 h 6505"/>
                <a:gd name="connsiteX211" fmla="*/ 6014 w 8462"/>
                <a:gd name="connsiteY211" fmla="*/ 3031 h 6505"/>
                <a:gd name="connsiteX212" fmla="*/ 5947 w 8462"/>
                <a:gd name="connsiteY212" fmla="*/ 2976 h 6505"/>
                <a:gd name="connsiteX213" fmla="*/ 5880 w 8462"/>
                <a:gd name="connsiteY213" fmla="*/ 3277 h 6505"/>
                <a:gd name="connsiteX214" fmla="*/ 5841 w 8462"/>
                <a:gd name="connsiteY214" fmla="*/ 3581 h 6505"/>
                <a:gd name="connsiteX215" fmla="*/ 5794 w 8462"/>
                <a:gd name="connsiteY215" fmla="*/ 3878 h 6505"/>
                <a:gd name="connsiteX216" fmla="*/ 5720 w 8462"/>
                <a:gd name="connsiteY216" fmla="*/ 4160 h 6505"/>
                <a:gd name="connsiteX217" fmla="*/ 5438 w 8462"/>
                <a:gd name="connsiteY217" fmla="*/ 2976 h 6505"/>
                <a:gd name="connsiteX218" fmla="*/ 5352 w 8462"/>
                <a:gd name="connsiteY218" fmla="*/ 2976 h 6505"/>
                <a:gd name="connsiteX219" fmla="*/ 5352 w 8462"/>
                <a:gd name="connsiteY219" fmla="*/ 3174 h 6505"/>
                <a:gd name="connsiteX220" fmla="*/ 5411 w 8462"/>
                <a:gd name="connsiteY220" fmla="*/ 3385 h 6505"/>
                <a:gd name="connsiteX221" fmla="*/ 5461 w 8462"/>
                <a:gd name="connsiteY221" fmla="*/ 3614 h 6505"/>
                <a:gd name="connsiteX222" fmla="*/ 5500 w 8462"/>
                <a:gd name="connsiteY222" fmla="*/ 3843 h 6505"/>
                <a:gd name="connsiteX223" fmla="*/ 5543 w 8462"/>
                <a:gd name="connsiteY223" fmla="*/ 4091 h 6505"/>
                <a:gd name="connsiteX224" fmla="*/ 5579 w 8462"/>
                <a:gd name="connsiteY224" fmla="*/ 4302 h 6505"/>
                <a:gd name="connsiteX225" fmla="*/ 5617 w 8462"/>
                <a:gd name="connsiteY225" fmla="*/ 4546 h 6505"/>
                <a:gd name="connsiteX226" fmla="*/ 5640 w 8462"/>
                <a:gd name="connsiteY226" fmla="*/ 4815 h 6505"/>
                <a:gd name="connsiteX227" fmla="*/ 5666 w 8462"/>
                <a:gd name="connsiteY227" fmla="*/ 5062 h 6505"/>
                <a:gd name="connsiteX228" fmla="*/ 5729 w 8462"/>
                <a:gd name="connsiteY228" fmla="*/ 5025 h 6505"/>
                <a:gd name="connsiteX229" fmla="*/ 5788 w 8462"/>
                <a:gd name="connsiteY229" fmla="*/ 4924 h 6505"/>
                <a:gd name="connsiteX230" fmla="*/ 5834 w 8462"/>
                <a:gd name="connsiteY230" fmla="*/ 4815 h 6505"/>
                <a:gd name="connsiteX231" fmla="*/ 5873 w 8462"/>
                <a:gd name="connsiteY231" fmla="*/ 4689 h 6505"/>
                <a:gd name="connsiteX232" fmla="*/ 5900 w 8462"/>
                <a:gd name="connsiteY232" fmla="*/ 4546 h 6505"/>
                <a:gd name="connsiteX233" fmla="*/ 5935 w 8462"/>
                <a:gd name="connsiteY233" fmla="*/ 4389 h 6505"/>
                <a:gd name="connsiteX234" fmla="*/ 5959 w 8462"/>
                <a:gd name="connsiteY234" fmla="*/ 4249 h 6505"/>
                <a:gd name="connsiteX235" fmla="*/ 5986 w 8462"/>
                <a:gd name="connsiteY235" fmla="*/ 4110 h 6505"/>
                <a:gd name="connsiteX236" fmla="*/ 6014 w 8462"/>
                <a:gd name="connsiteY236" fmla="*/ 4249 h 6505"/>
                <a:gd name="connsiteX237" fmla="*/ 6001 w 8462"/>
                <a:gd name="connsiteY237" fmla="*/ 4564 h 6505"/>
                <a:gd name="connsiteX238" fmla="*/ 5967 w 8462"/>
                <a:gd name="connsiteY238" fmla="*/ 4902 h 6505"/>
                <a:gd name="connsiteX239" fmla="*/ 5935 w 8462"/>
                <a:gd name="connsiteY239" fmla="*/ 5203 h 6505"/>
                <a:gd name="connsiteX240" fmla="*/ 5880 w 8462"/>
                <a:gd name="connsiteY240" fmla="*/ 5521 h 6505"/>
                <a:gd name="connsiteX241" fmla="*/ 5834 w 8462"/>
                <a:gd name="connsiteY241" fmla="*/ 5835 h 6505"/>
                <a:gd name="connsiteX242" fmla="*/ 5782 w 8462"/>
                <a:gd name="connsiteY242" fmla="*/ 6137 h 6505"/>
                <a:gd name="connsiteX243" fmla="*/ 6041 w 8462"/>
                <a:gd name="connsiteY243" fmla="*/ 6333 h 6505"/>
                <a:gd name="connsiteX244" fmla="*/ 6061 w 8462"/>
                <a:gd name="connsiteY244" fmla="*/ 6100 h 6505"/>
                <a:gd name="connsiteX245" fmla="*/ 6089 w 8462"/>
                <a:gd name="connsiteY245" fmla="*/ 5905 h 6505"/>
                <a:gd name="connsiteX246" fmla="*/ 6239 w 8462"/>
                <a:gd name="connsiteY246" fmla="*/ 5853 h 6505"/>
                <a:gd name="connsiteX247" fmla="*/ 6399 w 8462"/>
                <a:gd name="connsiteY247" fmla="*/ 5748 h 6505"/>
                <a:gd name="connsiteX248" fmla="*/ 6555 w 8462"/>
                <a:gd name="connsiteY248" fmla="*/ 5643 h 6505"/>
                <a:gd name="connsiteX249" fmla="*/ 6714 w 8462"/>
                <a:gd name="connsiteY249" fmla="*/ 5556 h 6505"/>
                <a:gd name="connsiteX250" fmla="*/ 6872 w 8462"/>
                <a:gd name="connsiteY250" fmla="*/ 5450 h 6505"/>
                <a:gd name="connsiteX251" fmla="*/ 7025 w 8462"/>
                <a:gd name="connsiteY251" fmla="*/ 5345 h 6505"/>
                <a:gd name="connsiteX252" fmla="*/ 7183 w 8462"/>
                <a:gd name="connsiteY252" fmla="*/ 5238 h 6505"/>
                <a:gd name="connsiteX253" fmla="*/ 7337 w 8462"/>
                <a:gd name="connsiteY253" fmla="*/ 5168 h 6505"/>
                <a:gd name="connsiteX0" fmla="*/ 8671 w 9881"/>
                <a:gd name="connsiteY0" fmla="*/ 7355 h 9410"/>
                <a:gd name="connsiteX1" fmla="*/ 9311 w 9881"/>
                <a:gd name="connsiteY1" fmla="*/ 6268 h 9410"/>
                <a:gd name="connsiteX2" fmla="*/ 9336 w 9881"/>
                <a:gd name="connsiteY2" fmla="*/ 5728 h 9410"/>
                <a:gd name="connsiteX3" fmla="*/ 9363 w 9881"/>
                <a:gd name="connsiteY3" fmla="*/ 5133 h 9410"/>
                <a:gd name="connsiteX4" fmla="*/ 9396 w 9881"/>
                <a:gd name="connsiteY4" fmla="*/ 4555 h 9410"/>
                <a:gd name="connsiteX5" fmla="*/ 9429 w 9881"/>
                <a:gd name="connsiteY5" fmla="*/ 3985 h 9410"/>
                <a:gd name="connsiteX6" fmla="*/ 9469 w 9881"/>
                <a:gd name="connsiteY6" fmla="*/ 3450 h 9410"/>
                <a:gd name="connsiteX7" fmla="*/ 9504 w 9881"/>
                <a:gd name="connsiteY7" fmla="*/ 2904 h 9410"/>
                <a:gd name="connsiteX8" fmla="*/ 9564 w 9881"/>
                <a:gd name="connsiteY8" fmla="*/ 2363 h 9410"/>
                <a:gd name="connsiteX9" fmla="*/ 9625 w 9881"/>
                <a:gd name="connsiteY9" fmla="*/ 1848 h 9410"/>
                <a:gd name="connsiteX10" fmla="*/ 9693 w 9881"/>
                <a:gd name="connsiteY10" fmla="*/ 1222 h 9410"/>
                <a:gd name="connsiteX11" fmla="*/ 9786 w 9881"/>
                <a:gd name="connsiteY11" fmla="*/ 597 h 9410"/>
                <a:gd name="connsiteX12" fmla="*/ 9881 w 9881"/>
                <a:gd name="connsiteY12" fmla="*/ 0 h 9410"/>
                <a:gd name="connsiteX13" fmla="*/ 9127 w 9881"/>
                <a:gd name="connsiteY13" fmla="*/ 2880 h 9410"/>
                <a:gd name="connsiteX14" fmla="*/ 8949 w 9881"/>
                <a:gd name="connsiteY14" fmla="*/ 2631 h 9410"/>
                <a:gd name="connsiteX15" fmla="*/ 8801 w 9881"/>
                <a:gd name="connsiteY15" fmla="*/ 2501 h 9410"/>
                <a:gd name="connsiteX16" fmla="*/ 8671 w 9881"/>
                <a:gd name="connsiteY16" fmla="*/ 2337 h 9410"/>
                <a:gd name="connsiteX17" fmla="*/ 8529 w 9881"/>
                <a:gd name="connsiteY17" fmla="*/ 2146 h 9410"/>
                <a:gd name="connsiteX18" fmla="*/ 8405 w 9881"/>
                <a:gd name="connsiteY18" fmla="*/ 1985 h 9410"/>
                <a:gd name="connsiteX19" fmla="*/ 8318 w 9881"/>
                <a:gd name="connsiteY19" fmla="*/ 1796 h 9410"/>
                <a:gd name="connsiteX20" fmla="*/ 8275 w 9881"/>
                <a:gd name="connsiteY20" fmla="*/ 1578 h 9410"/>
                <a:gd name="connsiteX21" fmla="*/ 8102 w 9881"/>
                <a:gd name="connsiteY21" fmla="*/ 1659 h 9410"/>
                <a:gd name="connsiteX22" fmla="*/ 7828 w 9881"/>
                <a:gd name="connsiteY22" fmla="*/ 1820 h 9410"/>
                <a:gd name="connsiteX23" fmla="*/ 7477 w 9881"/>
                <a:gd name="connsiteY23" fmla="*/ 1985 h 9410"/>
                <a:gd name="connsiteX24" fmla="*/ 7065 w 9881"/>
                <a:gd name="connsiteY24" fmla="*/ 2225 h 9410"/>
                <a:gd name="connsiteX25" fmla="*/ 6586 w 9881"/>
                <a:gd name="connsiteY25" fmla="*/ 2471 h 9410"/>
                <a:gd name="connsiteX26" fmla="*/ 6073 w 9881"/>
                <a:gd name="connsiteY26" fmla="*/ 2714 h 9410"/>
                <a:gd name="connsiteX27" fmla="*/ 5550 w 9881"/>
                <a:gd name="connsiteY27" fmla="*/ 3009 h 9410"/>
                <a:gd name="connsiteX28" fmla="*/ 5013 w 9881"/>
                <a:gd name="connsiteY28" fmla="*/ 3281 h 9410"/>
                <a:gd name="connsiteX29" fmla="*/ 4484 w 9881"/>
                <a:gd name="connsiteY29" fmla="*/ 3556 h 9410"/>
                <a:gd name="connsiteX30" fmla="*/ 3992 w 9881"/>
                <a:gd name="connsiteY30" fmla="*/ 3854 h 9410"/>
                <a:gd name="connsiteX31" fmla="*/ 3523 w 9881"/>
                <a:gd name="connsiteY31" fmla="*/ 4096 h 9410"/>
                <a:gd name="connsiteX32" fmla="*/ 3099 w 9881"/>
                <a:gd name="connsiteY32" fmla="*/ 4317 h 9410"/>
                <a:gd name="connsiteX33" fmla="*/ 2752 w 9881"/>
                <a:gd name="connsiteY33" fmla="*/ 4503 h 9410"/>
                <a:gd name="connsiteX34" fmla="*/ 2483 w 9881"/>
                <a:gd name="connsiteY34" fmla="*/ 4614 h 9410"/>
                <a:gd name="connsiteX35" fmla="*/ 2306 w 9881"/>
                <a:gd name="connsiteY35" fmla="*/ 4723 h 9410"/>
                <a:gd name="connsiteX36" fmla="*/ 2251 w 9881"/>
                <a:gd name="connsiteY36" fmla="*/ 4747 h 9410"/>
                <a:gd name="connsiteX37" fmla="*/ 2112 w 9881"/>
                <a:gd name="connsiteY37" fmla="*/ 4614 h 9410"/>
                <a:gd name="connsiteX38" fmla="*/ 1976 w 9881"/>
                <a:gd name="connsiteY38" fmla="*/ 4480 h 9410"/>
                <a:gd name="connsiteX39" fmla="*/ 1855 w 9881"/>
                <a:gd name="connsiteY39" fmla="*/ 4343 h 9410"/>
                <a:gd name="connsiteX40" fmla="*/ 1715 w 9881"/>
                <a:gd name="connsiteY40" fmla="*/ 4182 h 9410"/>
                <a:gd name="connsiteX41" fmla="*/ 1579 w 9881"/>
                <a:gd name="connsiteY41" fmla="*/ 4037 h 9410"/>
                <a:gd name="connsiteX42" fmla="*/ 1439 w 9881"/>
                <a:gd name="connsiteY42" fmla="*/ 3879 h 9410"/>
                <a:gd name="connsiteX43" fmla="*/ 1313 w 9881"/>
                <a:gd name="connsiteY43" fmla="*/ 3744 h 9410"/>
                <a:gd name="connsiteX44" fmla="*/ 1183 w 9881"/>
                <a:gd name="connsiteY44" fmla="*/ 3587 h 9410"/>
                <a:gd name="connsiteX45" fmla="*/ 1046 w 9881"/>
                <a:gd name="connsiteY45" fmla="*/ 3450 h 9410"/>
                <a:gd name="connsiteX46" fmla="*/ 905 w 9881"/>
                <a:gd name="connsiteY46" fmla="*/ 3315 h 9410"/>
                <a:gd name="connsiteX47" fmla="*/ 780 w 9881"/>
                <a:gd name="connsiteY47" fmla="*/ 3149 h 9410"/>
                <a:gd name="connsiteX48" fmla="*/ 638 w 9881"/>
                <a:gd name="connsiteY48" fmla="*/ 3038 h 9410"/>
                <a:gd name="connsiteX49" fmla="*/ 502 w 9881"/>
                <a:gd name="connsiteY49" fmla="*/ 2904 h 9410"/>
                <a:gd name="connsiteX50" fmla="*/ 366 w 9881"/>
                <a:gd name="connsiteY50" fmla="*/ 2767 h 9410"/>
                <a:gd name="connsiteX51" fmla="*/ 226 w 9881"/>
                <a:gd name="connsiteY51" fmla="*/ 2661 h 9410"/>
                <a:gd name="connsiteX52" fmla="*/ 91 w 9881"/>
                <a:gd name="connsiteY52" fmla="*/ 2528 h 9410"/>
                <a:gd name="connsiteX53" fmla="*/ 0 w 9881"/>
                <a:gd name="connsiteY53" fmla="*/ 2843 h 9410"/>
                <a:gd name="connsiteX54" fmla="*/ 20 w 9881"/>
                <a:gd name="connsiteY54" fmla="*/ 2904 h 9410"/>
                <a:gd name="connsiteX55" fmla="*/ 80 w 9881"/>
                <a:gd name="connsiteY55" fmla="*/ 3009 h 9410"/>
                <a:gd name="connsiteX56" fmla="*/ 176 w 9881"/>
                <a:gd name="connsiteY56" fmla="*/ 3124 h 9410"/>
                <a:gd name="connsiteX57" fmla="*/ 295 w 9881"/>
                <a:gd name="connsiteY57" fmla="*/ 3281 h 9410"/>
                <a:gd name="connsiteX58" fmla="*/ 443 w 9881"/>
                <a:gd name="connsiteY58" fmla="*/ 3450 h 9410"/>
                <a:gd name="connsiteX59" fmla="*/ 607 w 9881"/>
                <a:gd name="connsiteY59" fmla="*/ 3636 h 9410"/>
                <a:gd name="connsiteX60" fmla="*/ 761 w 9881"/>
                <a:gd name="connsiteY60" fmla="*/ 3854 h 9410"/>
                <a:gd name="connsiteX61" fmla="*/ 930 w 9881"/>
                <a:gd name="connsiteY61" fmla="*/ 4037 h 9410"/>
                <a:gd name="connsiteX62" fmla="*/ 1103 w 9881"/>
                <a:gd name="connsiteY62" fmla="*/ 4262 h 9410"/>
                <a:gd name="connsiteX63" fmla="*/ 1259 w 9881"/>
                <a:gd name="connsiteY63" fmla="*/ 4448 h 9410"/>
                <a:gd name="connsiteX64" fmla="*/ 1424 w 9881"/>
                <a:gd name="connsiteY64" fmla="*/ 4614 h 9410"/>
                <a:gd name="connsiteX65" fmla="*/ 1561 w 9881"/>
                <a:gd name="connsiteY65" fmla="*/ 4777 h 9410"/>
                <a:gd name="connsiteX66" fmla="*/ 1671 w 9881"/>
                <a:gd name="connsiteY66" fmla="*/ 4941 h 9410"/>
                <a:gd name="connsiteX67" fmla="*/ 1761 w 9881"/>
                <a:gd name="connsiteY67" fmla="*/ 5020 h 9410"/>
                <a:gd name="connsiteX68" fmla="*/ 1829 w 9881"/>
                <a:gd name="connsiteY68" fmla="*/ 5104 h 9410"/>
                <a:gd name="connsiteX69" fmla="*/ 1847 w 9881"/>
                <a:gd name="connsiteY69" fmla="*/ 5133 h 9410"/>
                <a:gd name="connsiteX70" fmla="*/ 1835 w 9881"/>
                <a:gd name="connsiteY70" fmla="*/ 5133 h 9410"/>
                <a:gd name="connsiteX71" fmla="*/ 1800 w 9881"/>
                <a:gd name="connsiteY71" fmla="*/ 5158 h 9410"/>
                <a:gd name="connsiteX72" fmla="*/ 1761 w 9881"/>
                <a:gd name="connsiteY72" fmla="*/ 5213 h 9410"/>
                <a:gd name="connsiteX73" fmla="*/ 1715 w 9881"/>
                <a:gd name="connsiteY73" fmla="*/ 5290 h 9410"/>
                <a:gd name="connsiteX74" fmla="*/ 1656 w 9881"/>
                <a:gd name="connsiteY74" fmla="*/ 5345 h 9410"/>
                <a:gd name="connsiteX75" fmla="*/ 1601 w 9881"/>
                <a:gd name="connsiteY75" fmla="*/ 5425 h 9410"/>
                <a:gd name="connsiteX76" fmla="*/ 1561 w 9881"/>
                <a:gd name="connsiteY76" fmla="*/ 5507 h 9410"/>
                <a:gd name="connsiteX77" fmla="*/ 1519 w 9881"/>
                <a:gd name="connsiteY77" fmla="*/ 5588 h 9410"/>
                <a:gd name="connsiteX78" fmla="*/ 4166 w 9881"/>
                <a:gd name="connsiteY78" fmla="*/ 9304 h 9410"/>
                <a:gd name="connsiteX79" fmla="*/ 4222 w 9881"/>
                <a:gd name="connsiteY79" fmla="*/ 9385 h 9410"/>
                <a:gd name="connsiteX80" fmla="*/ 4263 w 9881"/>
                <a:gd name="connsiteY80" fmla="*/ 9410 h 9410"/>
                <a:gd name="connsiteX81" fmla="*/ 4309 w 9881"/>
                <a:gd name="connsiteY81" fmla="*/ 9410 h 9410"/>
                <a:gd name="connsiteX82" fmla="*/ 4362 w 9881"/>
                <a:gd name="connsiteY82" fmla="*/ 9273 h 9410"/>
                <a:gd name="connsiteX83" fmla="*/ 2088 w 9881"/>
                <a:gd name="connsiteY83" fmla="*/ 5805 h 9410"/>
                <a:gd name="connsiteX84" fmla="*/ 2244 w 9881"/>
                <a:gd name="connsiteY84" fmla="*/ 5699 h 9410"/>
                <a:gd name="connsiteX85" fmla="*/ 2505 w 9881"/>
                <a:gd name="connsiteY85" fmla="*/ 5531 h 9410"/>
                <a:gd name="connsiteX86" fmla="*/ 2852 w 9881"/>
                <a:gd name="connsiteY86" fmla="*/ 5290 h 9410"/>
                <a:gd name="connsiteX87" fmla="*/ 3270 w 9881"/>
                <a:gd name="connsiteY87" fmla="*/ 5020 h 9410"/>
                <a:gd name="connsiteX88" fmla="*/ 3743 w 9881"/>
                <a:gd name="connsiteY88" fmla="*/ 4747 h 9410"/>
                <a:gd name="connsiteX89" fmla="*/ 4263 w 9881"/>
                <a:gd name="connsiteY89" fmla="*/ 4448 h 9410"/>
                <a:gd name="connsiteX90" fmla="*/ 4812 w 9881"/>
                <a:gd name="connsiteY90" fmla="*/ 4096 h 9410"/>
                <a:gd name="connsiteX91" fmla="*/ 5355 w 9881"/>
                <a:gd name="connsiteY91" fmla="*/ 3771 h 9410"/>
                <a:gd name="connsiteX92" fmla="*/ 5906 w 9881"/>
                <a:gd name="connsiteY92" fmla="*/ 3473 h 9410"/>
                <a:gd name="connsiteX93" fmla="*/ 6426 w 9881"/>
                <a:gd name="connsiteY93" fmla="*/ 3149 h 9410"/>
                <a:gd name="connsiteX94" fmla="*/ 6912 w 9881"/>
                <a:gd name="connsiteY94" fmla="*/ 2880 h 9410"/>
                <a:gd name="connsiteX95" fmla="*/ 7341 w 9881"/>
                <a:gd name="connsiteY95" fmla="*/ 2606 h 9410"/>
                <a:gd name="connsiteX96" fmla="*/ 7717 w 9881"/>
                <a:gd name="connsiteY96" fmla="*/ 2415 h 9410"/>
                <a:gd name="connsiteX97" fmla="*/ 7989 w 9881"/>
                <a:gd name="connsiteY97" fmla="*/ 2225 h 9410"/>
                <a:gd name="connsiteX98" fmla="*/ 8174 w 9881"/>
                <a:gd name="connsiteY98" fmla="*/ 2119 h 9410"/>
                <a:gd name="connsiteX99" fmla="*/ 8231 w 9881"/>
                <a:gd name="connsiteY99" fmla="*/ 2096 h 9410"/>
                <a:gd name="connsiteX100" fmla="*/ 8336 w 9881"/>
                <a:gd name="connsiteY100" fmla="*/ 2282 h 9410"/>
                <a:gd name="connsiteX101" fmla="*/ 8444 w 9881"/>
                <a:gd name="connsiteY101" fmla="*/ 2471 h 9410"/>
                <a:gd name="connsiteX102" fmla="*/ 8561 w 9881"/>
                <a:gd name="connsiteY102" fmla="*/ 2661 h 9410"/>
                <a:gd name="connsiteX103" fmla="*/ 8685 w 9881"/>
                <a:gd name="connsiteY103" fmla="*/ 2880 h 9410"/>
                <a:gd name="connsiteX104" fmla="*/ 8786 w 9881"/>
                <a:gd name="connsiteY104" fmla="*/ 3095 h 9410"/>
                <a:gd name="connsiteX105" fmla="*/ 8894 w 9881"/>
                <a:gd name="connsiteY105" fmla="*/ 3315 h 9410"/>
                <a:gd name="connsiteX106" fmla="*/ 8996 w 9881"/>
                <a:gd name="connsiteY106" fmla="*/ 3528 h 9410"/>
                <a:gd name="connsiteX107" fmla="*/ 9102 w 9881"/>
                <a:gd name="connsiteY107" fmla="*/ 3771 h 9410"/>
                <a:gd name="connsiteX108" fmla="*/ 9096 w 9881"/>
                <a:gd name="connsiteY108" fmla="*/ 4583 h 9410"/>
                <a:gd name="connsiteX109" fmla="*/ 9050 w 9881"/>
                <a:gd name="connsiteY109" fmla="*/ 5345 h 9410"/>
                <a:gd name="connsiteX110" fmla="*/ 8996 w 9881"/>
                <a:gd name="connsiteY110" fmla="*/ 6133 h 9410"/>
                <a:gd name="connsiteX111" fmla="*/ 8949 w 9881"/>
                <a:gd name="connsiteY111" fmla="*/ 6838 h 9410"/>
                <a:gd name="connsiteX112" fmla="*/ 8876 w 9881"/>
                <a:gd name="connsiteY112" fmla="*/ 6591 h 9410"/>
                <a:gd name="connsiteX113" fmla="*/ 8801 w 9881"/>
                <a:gd name="connsiteY113" fmla="*/ 6348 h 9410"/>
                <a:gd name="connsiteX114" fmla="*/ 8732 w 9881"/>
                <a:gd name="connsiteY114" fmla="*/ 6103 h 9410"/>
                <a:gd name="connsiteX115" fmla="*/ 8671 w 9881"/>
                <a:gd name="connsiteY115" fmla="*/ 5880 h 9410"/>
                <a:gd name="connsiteX116" fmla="*/ 8597 w 9881"/>
                <a:gd name="connsiteY116" fmla="*/ 5641 h 9410"/>
                <a:gd name="connsiteX117" fmla="*/ 8529 w 9881"/>
                <a:gd name="connsiteY117" fmla="*/ 5425 h 9410"/>
                <a:gd name="connsiteX118" fmla="*/ 8455 w 9881"/>
                <a:gd name="connsiteY118" fmla="*/ 5213 h 9410"/>
                <a:gd name="connsiteX119" fmla="*/ 8368 w 9881"/>
                <a:gd name="connsiteY119" fmla="*/ 5020 h 9410"/>
                <a:gd name="connsiteX120" fmla="*/ 8438 w 9881"/>
                <a:gd name="connsiteY120" fmla="*/ 5020 h 9410"/>
                <a:gd name="connsiteX121" fmla="*/ 8506 w 9881"/>
                <a:gd name="connsiteY121" fmla="*/ 5104 h 9410"/>
                <a:gd name="connsiteX122" fmla="*/ 8571 w 9881"/>
                <a:gd name="connsiteY122" fmla="*/ 5238 h 9410"/>
                <a:gd name="connsiteX123" fmla="*/ 8632 w 9881"/>
                <a:gd name="connsiteY123" fmla="*/ 5402 h 9410"/>
                <a:gd name="connsiteX124" fmla="*/ 8702 w 9881"/>
                <a:gd name="connsiteY124" fmla="*/ 5564 h 9410"/>
                <a:gd name="connsiteX125" fmla="*/ 8769 w 9881"/>
                <a:gd name="connsiteY125" fmla="*/ 5614 h 9410"/>
                <a:gd name="connsiteX126" fmla="*/ 8835 w 9881"/>
                <a:gd name="connsiteY126" fmla="*/ 5614 h 9410"/>
                <a:gd name="connsiteX127" fmla="*/ 8912 w 9881"/>
                <a:gd name="connsiteY127" fmla="*/ 5507 h 9410"/>
                <a:gd name="connsiteX128" fmla="*/ 8847 w 9881"/>
                <a:gd name="connsiteY128" fmla="*/ 5133 h 9410"/>
                <a:gd name="connsiteX129" fmla="*/ 8762 w 9881"/>
                <a:gd name="connsiteY129" fmla="*/ 4777 h 9410"/>
                <a:gd name="connsiteX130" fmla="*/ 8671 w 9881"/>
                <a:gd name="connsiteY130" fmla="*/ 4480 h 9410"/>
                <a:gd name="connsiteX131" fmla="*/ 8561 w 9881"/>
                <a:gd name="connsiteY131" fmla="*/ 4154 h 9410"/>
                <a:gd name="connsiteX132" fmla="*/ 8455 w 9881"/>
                <a:gd name="connsiteY132" fmla="*/ 3879 h 9410"/>
                <a:gd name="connsiteX133" fmla="*/ 8336 w 9881"/>
                <a:gd name="connsiteY133" fmla="*/ 3636 h 9410"/>
                <a:gd name="connsiteX134" fmla="*/ 8217 w 9881"/>
                <a:gd name="connsiteY134" fmla="*/ 3422 h 9410"/>
                <a:gd name="connsiteX135" fmla="*/ 8102 w 9881"/>
                <a:gd name="connsiteY135" fmla="*/ 3229 h 9410"/>
                <a:gd name="connsiteX136" fmla="*/ 8181 w 9881"/>
                <a:gd name="connsiteY136" fmla="*/ 3253 h 9410"/>
                <a:gd name="connsiteX137" fmla="*/ 8258 w 9881"/>
                <a:gd name="connsiteY137" fmla="*/ 3281 h 9410"/>
                <a:gd name="connsiteX138" fmla="*/ 8336 w 9881"/>
                <a:gd name="connsiteY138" fmla="*/ 3338 h 9410"/>
                <a:gd name="connsiteX139" fmla="*/ 8412 w 9881"/>
                <a:gd name="connsiteY139" fmla="*/ 3422 h 9410"/>
                <a:gd name="connsiteX140" fmla="*/ 8496 w 9881"/>
                <a:gd name="connsiteY140" fmla="*/ 3473 h 9410"/>
                <a:gd name="connsiteX141" fmla="*/ 8571 w 9881"/>
                <a:gd name="connsiteY141" fmla="*/ 3556 h 9410"/>
                <a:gd name="connsiteX142" fmla="*/ 8641 w 9881"/>
                <a:gd name="connsiteY142" fmla="*/ 3662 h 9410"/>
                <a:gd name="connsiteX143" fmla="*/ 8712 w 9881"/>
                <a:gd name="connsiteY143" fmla="*/ 3771 h 9410"/>
                <a:gd name="connsiteX144" fmla="*/ 8751 w 9881"/>
                <a:gd name="connsiteY144" fmla="*/ 3799 h 9410"/>
                <a:gd name="connsiteX145" fmla="*/ 8786 w 9881"/>
                <a:gd name="connsiteY145" fmla="*/ 3903 h 9410"/>
                <a:gd name="connsiteX146" fmla="*/ 8827 w 9881"/>
                <a:gd name="connsiteY146" fmla="*/ 4037 h 9410"/>
                <a:gd name="connsiteX147" fmla="*/ 8854 w 9881"/>
                <a:gd name="connsiteY147" fmla="*/ 4128 h 9410"/>
                <a:gd name="connsiteX148" fmla="*/ 8894 w 9881"/>
                <a:gd name="connsiteY148" fmla="*/ 4262 h 9410"/>
                <a:gd name="connsiteX149" fmla="*/ 8931 w 9881"/>
                <a:gd name="connsiteY149" fmla="*/ 4289 h 9410"/>
                <a:gd name="connsiteX150" fmla="*/ 8971 w 9881"/>
                <a:gd name="connsiteY150" fmla="*/ 4262 h 9410"/>
                <a:gd name="connsiteX151" fmla="*/ 9024 w 9881"/>
                <a:gd name="connsiteY151" fmla="*/ 4128 h 9410"/>
                <a:gd name="connsiteX152" fmla="*/ 8957 w 9881"/>
                <a:gd name="connsiteY152" fmla="*/ 3854 h 9410"/>
                <a:gd name="connsiteX153" fmla="*/ 8876 w 9881"/>
                <a:gd name="connsiteY153" fmla="*/ 3636 h 9410"/>
                <a:gd name="connsiteX154" fmla="*/ 8786 w 9881"/>
                <a:gd name="connsiteY154" fmla="*/ 3450 h 9410"/>
                <a:gd name="connsiteX155" fmla="*/ 8702 w 9881"/>
                <a:gd name="connsiteY155" fmla="*/ 3281 h 9410"/>
                <a:gd name="connsiteX156" fmla="*/ 8597 w 9881"/>
                <a:gd name="connsiteY156" fmla="*/ 3149 h 9410"/>
                <a:gd name="connsiteX157" fmla="*/ 8506 w 9881"/>
                <a:gd name="connsiteY157" fmla="*/ 3069 h 9410"/>
                <a:gd name="connsiteX158" fmla="*/ 8398 w 9881"/>
                <a:gd name="connsiteY158" fmla="*/ 2932 h 9410"/>
                <a:gd name="connsiteX159" fmla="*/ 8302 w 9881"/>
                <a:gd name="connsiteY159" fmla="*/ 2843 h 9410"/>
                <a:gd name="connsiteX160" fmla="*/ 8240 w 9881"/>
                <a:gd name="connsiteY160" fmla="*/ 2767 h 9410"/>
                <a:gd name="connsiteX161" fmla="*/ 8174 w 9881"/>
                <a:gd name="connsiteY161" fmla="*/ 2738 h 9410"/>
                <a:gd name="connsiteX162" fmla="*/ 8112 w 9881"/>
                <a:gd name="connsiteY162" fmla="*/ 2738 h 9410"/>
                <a:gd name="connsiteX163" fmla="*/ 8063 w 9881"/>
                <a:gd name="connsiteY163" fmla="*/ 2880 h 9410"/>
                <a:gd name="connsiteX164" fmla="*/ 8063 w 9881"/>
                <a:gd name="connsiteY164" fmla="*/ 2957 h 9410"/>
                <a:gd name="connsiteX165" fmla="*/ 8071 w 9881"/>
                <a:gd name="connsiteY165" fmla="*/ 3069 h 9410"/>
                <a:gd name="connsiteX166" fmla="*/ 8080 w 9881"/>
                <a:gd name="connsiteY166" fmla="*/ 3124 h 9410"/>
                <a:gd name="connsiteX167" fmla="*/ 8102 w 9881"/>
                <a:gd name="connsiteY167" fmla="*/ 3173 h 9410"/>
                <a:gd name="connsiteX168" fmla="*/ 8037 w 9881"/>
                <a:gd name="connsiteY168" fmla="*/ 3253 h 9410"/>
                <a:gd name="connsiteX169" fmla="*/ 7951 w 9881"/>
                <a:gd name="connsiteY169" fmla="*/ 3281 h 9410"/>
                <a:gd name="connsiteX170" fmla="*/ 7895 w 9881"/>
                <a:gd name="connsiteY170" fmla="*/ 3338 h 9410"/>
                <a:gd name="connsiteX171" fmla="*/ 7889 w 9881"/>
                <a:gd name="connsiteY171" fmla="*/ 3587 h 9410"/>
                <a:gd name="connsiteX172" fmla="*/ 7969 w 9881"/>
                <a:gd name="connsiteY172" fmla="*/ 3690 h 9410"/>
                <a:gd name="connsiteX173" fmla="*/ 8045 w 9881"/>
                <a:gd name="connsiteY173" fmla="*/ 3771 h 9410"/>
                <a:gd name="connsiteX174" fmla="*/ 8121 w 9881"/>
                <a:gd name="connsiteY174" fmla="*/ 3879 h 9410"/>
                <a:gd name="connsiteX175" fmla="*/ 8205 w 9881"/>
                <a:gd name="connsiteY175" fmla="*/ 3933 h 9410"/>
                <a:gd name="connsiteX176" fmla="*/ 8275 w 9881"/>
                <a:gd name="connsiteY176" fmla="*/ 4037 h 9410"/>
                <a:gd name="connsiteX177" fmla="*/ 8361 w 9881"/>
                <a:gd name="connsiteY177" fmla="*/ 4154 h 9410"/>
                <a:gd name="connsiteX178" fmla="*/ 8429 w 9881"/>
                <a:gd name="connsiteY178" fmla="*/ 4317 h 9410"/>
                <a:gd name="connsiteX179" fmla="*/ 8496 w 9881"/>
                <a:gd name="connsiteY179" fmla="*/ 4480 h 9410"/>
                <a:gd name="connsiteX180" fmla="*/ 8438 w 9881"/>
                <a:gd name="connsiteY180" fmla="*/ 4503 h 9410"/>
                <a:gd name="connsiteX181" fmla="*/ 8368 w 9881"/>
                <a:gd name="connsiteY181" fmla="*/ 4503 h 9410"/>
                <a:gd name="connsiteX182" fmla="*/ 8310 w 9881"/>
                <a:gd name="connsiteY182" fmla="*/ 4480 h 9410"/>
                <a:gd name="connsiteX183" fmla="*/ 8240 w 9881"/>
                <a:gd name="connsiteY183" fmla="*/ 4397 h 9410"/>
                <a:gd name="connsiteX184" fmla="*/ 8174 w 9881"/>
                <a:gd name="connsiteY184" fmla="*/ 4343 h 9410"/>
                <a:gd name="connsiteX185" fmla="*/ 8102 w 9881"/>
                <a:gd name="connsiteY185" fmla="*/ 4317 h 9410"/>
                <a:gd name="connsiteX186" fmla="*/ 8045 w 9881"/>
                <a:gd name="connsiteY186" fmla="*/ 4371 h 9410"/>
                <a:gd name="connsiteX187" fmla="*/ 7979 w 9881"/>
                <a:gd name="connsiteY187" fmla="*/ 4480 h 9410"/>
                <a:gd name="connsiteX188" fmla="*/ 8004 w 9881"/>
                <a:gd name="connsiteY188" fmla="*/ 4803 h 9410"/>
                <a:gd name="connsiteX189" fmla="*/ 8063 w 9881"/>
                <a:gd name="connsiteY189" fmla="*/ 5104 h 9410"/>
                <a:gd name="connsiteX190" fmla="*/ 8129 w 9881"/>
                <a:gd name="connsiteY190" fmla="*/ 5318 h 9410"/>
                <a:gd name="connsiteX191" fmla="*/ 8217 w 9881"/>
                <a:gd name="connsiteY191" fmla="*/ 5531 h 9410"/>
                <a:gd name="connsiteX192" fmla="*/ 8302 w 9881"/>
                <a:gd name="connsiteY192" fmla="*/ 5751 h 9410"/>
                <a:gd name="connsiteX193" fmla="*/ 8389 w 9881"/>
                <a:gd name="connsiteY193" fmla="*/ 5994 h 9410"/>
                <a:gd name="connsiteX194" fmla="*/ 8455 w 9881"/>
                <a:gd name="connsiteY194" fmla="*/ 6319 h 9410"/>
                <a:gd name="connsiteX195" fmla="*/ 8512 w 9881"/>
                <a:gd name="connsiteY195" fmla="*/ 6643 h 9410"/>
                <a:gd name="connsiteX196" fmla="*/ 8361 w 9881"/>
                <a:gd name="connsiteY196" fmla="*/ 6755 h 9410"/>
                <a:gd name="connsiteX197" fmla="*/ 8190 w 9881"/>
                <a:gd name="connsiteY197" fmla="*/ 6867 h 9410"/>
                <a:gd name="connsiteX198" fmla="*/ 8037 w 9881"/>
                <a:gd name="connsiteY198" fmla="*/ 7030 h 9410"/>
                <a:gd name="connsiteX199" fmla="*/ 7881 w 9881"/>
                <a:gd name="connsiteY199" fmla="*/ 7192 h 9410"/>
                <a:gd name="connsiteX200" fmla="*/ 7725 w 9881"/>
                <a:gd name="connsiteY200" fmla="*/ 7355 h 9410"/>
                <a:gd name="connsiteX201" fmla="*/ 7562 w 9881"/>
                <a:gd name="connsiteY201" fmla="*/ 7462 h 9410"/>
                <a:gd name="connsiteX202" fmla="*/ 7400 w 9881"/>
                <a:gd name="connsiteY202" fmla="*/ 7570 h 9410"/>
                <a:gd name="connsiteX203" fmla="*/ 7244 w 9881"/>
                <a:gd name="connsiteY203" fmla="*/ 7598 h 9410"/>
                <a:gd name="connsiteX204" fmla="*/ 7274 w 9881"/>
                <a:gd name="connsiteY204" fmla="*/ 6923 h 9410"/>
                <a:gd name="connsiteX205" fmla="*/ 7289 w 9881"/>
                <a:gd name="connsiteY205" fmla="*/ 6157 h 9410"/>
                <a:gd name="connsiteX206" fmla="*/ 7274 w 9881"/>
                <a:gd name="connsiteY206" fmla="*/ 5425 h 9410"/>
                <a:gd name="connsiteX207" fmla="*/ 7244 w 9881"/>
                <a:gd name="connsiteY207" fmla="*/ 4747 h 9410"/>
                <a:gd name="connsiteX208" fmla="*/ 7196 w 9881"/>
                <a:gd name="connsiteY208" fmla="*/ 4532 h 9410"/>
                <a:gd name="connsiteX209" fmla="*/ 7153 w 9881"/>
                <a:gd name="connsiteY209" fmla="*/ 4289 h 9410"/>
                <a:gd name="connsiteX210" fmla="*/ 7107 w 9881"/>
                <a:gd name="connsiteY210" fmla="*/ 4069 h 9410"/>
                <a:gd name="connsiteX211" fmla="*/ 7028 w 9881"/>
                <a:gd name="connsiteY211" fmla="*/ 3985 h 9410"/>
                <a:gd name="connsiteX212" fmla="*/ 6949 w 9881"/>
                <a:gd name="connsiteY212" fmla="*/ 4448 h 9410"/>
                <a:gd name="connsiteX213" fmla="*/ 6903 w 9881"/>
                <a:gd name="connsiteY213" fmla="*/ 4915 h 9410"/>
                <a:gd name="connsiteX214" fmla="*/ 6847 w 9881"/>
                <a:gd name="connsiteY214" fmla="*/ 5372 h 9410"/>
                <a:gd name="connsiteX215" fmla="*/ 6760 w 9881"/>
                <a:gd name="connsiteY215" fmla="*/ 5805 h 9410"/>
                <a:gd name="connsiteX216" fmla="*/ 6426 w 9881"/>
                <a:gd name="connsiteY216" fmla="*/ 3985 h 9410"/>
                <a:gd name="connsiteX217" fmla="*/ 6325 w 9881"/>
                <a:gd name="connsiteY217" fmla="*/ 3985 h 9410"/>
                <a:gd name="connsiteX218" fmla="*/ 6325 w 9881"/>
                <a:gd name="connsiteY218" fmla="*/ 4289 h 9410"/>
                <a:gd name="connsiteX219" fmla="*/ 6394 w 9881"/>
                <a:gd name="connsiteY219" fmla="*/ 4614 h 9410"/>
                <a:gd name="connsiteX220" fmla="*/ 6454 w 9881"/>
                <a:gd name="connsiteY220" fmla="*/ 4966 h 9410"/>
                <a:gd name="connsiteX221" fmla="*/ 6500 w 9881"/>
                <a:gd name="connsiteY221" fmla="*/ 5318 h 9410"/>
                <a:gd name="connsiteX222" fmla="*/ 6550 w 9881"/>
                <a:gd name="connsiteY222" fmla="*/ 5699 h 9410"/>
                <a:gd name="connsiteX223" fmla="*/ 6593 w 9881"/>
                <a:gd name="connsiteY223" fmla="*/ 6023 h 9410"/>
                <a:gd name="connsiteX224" fmla="*/ 6638 w 9881"/>
                <a:gd name="connsiteY224" fmla="*/ 6398 h 9410"/>
                <a:gd name="connsiteX225" fmla="*/ 6665 w 9881"/>
                <a:gd name="connsiteY225" fmla="*/ 6812 h 9410"/>
                <a:gd name="connsiteX226" fmla="*/ 6696 w 9881"/>
                <a:gd name="connsiteY226" fmla="*/ 7192 h 9410"/>
                <a:gd name="connsiteX227" fmla="*/ 6770 w 9881"/>
                <a:gd name="connsiteY227" fmla="*/ 7135 h 9410"/>
                <a:gd name="connsiteX228" fmla="*/ 6840 w 9881"/>
                <a:gd name="connsiteY228" fmla="*/ 6980 h 9410"/>
                <a:gd name="connsiteX229" fmla="*/ 6894 w 9881"/>
                <a:gd name="connsiteY229" fmla="*/ 6812 h 9410"/>
                <a:gd name="connsiteX230" fmla="*/ 6940 w 9881"/>
                <a:gd name="connsiteY230" fmla="*/ 6618 h 9410"/>
                <a:gd name="connsiteX231" fmla="*/ 6972 w 9881"/>
                <a:gd name="connsiteY231" fmla="*/ 6398 h 9410"/>
                <a:gd name="connsiteX232" fmla="*/ 7014 w 9881"/>
                <a:gd name="connsiteY232" fmla="*/ 6157 h 9410"/>
                <a:gd name="connsiteX233" fmla="*/ 7042 w 9881"/>
                <a:gd name="connsiteY233" fmla="*/ 5942 h 9410"/>
                <a:gd name="connsiteX234" fmla="*/ 7074 w 9881"/>
                <a:gd name="connsiteY234" fmla="*/ 5728 h 9410"/>
                <a:gd name="connsiteX235" fmla="*/ 7107 w 9881"/>
                <a:gd name="connsiteY235" fmla="*/ 5942 h 9410"/>
                <a:gd name="connsiteX236" fmla="*/ 7092 w 9881"/>
                <a:gd name="connsiteY236" fmla="*/ 6426 h 9410"/>
                <a:gd name="connsiteX237" fmla="*/ 7052 w 9881"/>
                <a:gd name="connsiteY237" fmla="*/ 6946 h 9410"/>
                <a:gd name="connsiteX238" fmla="*/ 7014 w 9881"/>
                <a:gd name="connsiteY238" fmla="*/ 7408 h 9410"/>
                <a:gd name="connsiteX239" fmla="*/ 6949 w 9881"/>
                <a:gd name="connsiteY239" fmla="*/ 7897 h 9410"/>
                <a:gd name="connsiteX240" fmla="*/ 6894 w 9881"/>
                <a:gd name="connsiteY240" fmla="*/ 8380 h 9410"/>
                <a:gd name="connsiteX241" fmla="*/ 6833 w 9881"/>
                <a:gd name="connsiteY241" fmla="*/ 8844 h 9410"/>
                <a:gd name="connsiteX242" fmla="*/ 7139 w 9881"/>
                <a:gd name="connsiteY242" fmla="*/ 9146 h 9410"/>
                <a:gd name="connsiteX243" fmla="*/ 7163 w 9881"/>
                <a:gd name="connsiteY243" fmla="*/ 8787 h 9410"/>
                <a:gd name="connsiteX244" fmla="*/ 7196 w 9881"/>
                <a:gd name="connsiteY244" fmla="*/ 8488 h 9410"/>
                <a:gd name="connsiteX245" fmla="*/ 7373 w 9881"/>
                <a:gd name="connsiteY245" fmla="*/ 8408 h 9410"/>
                <a:gd name="connsiteX246" fmla="*/ 7562 w 9881"/>
                <a:gd name="connsiteY246" fmla="*/ 8246 h 9410"/>
                <a:gd name="connsiteX247" fmla="*/ 7746 w 9881"/>
                <a:gd name="connsiteY247" fmla="*/ 8085 h 9410"/>
                <a:gd name="connsiteX248" fmla="*/ 7934 w 9881"/>
                <a:gd name="connsiteY248" fmla="*/ 7951 h 9410"/>
                <a:gd name="connsiteX249" fmla="*/ 8121 w 9881"/>
                <a:gd name="connsiteY249" fmla="*/ 7788 h 9410"/>
                <a:gd name="connsiteX250" fmla="*/ 8302 w 9881"/>
                <a:gd name="connsiteY250" fmla="*/ 7627 h 9410"/>
                <a:gd name="connsiteX251" fmla="*/ 8489 w 9881"/>
                <a:gd name="connsiteY251" fmla="*/ 7462 h 9410"/>
                <a:gd name="connsiteX252" fmla="*/ 8671 w 9881"/>
                <a:gd name="connsiteY252" fmla="*/ 7355 h 9410"/>
                <a:gd name="connsiteX0" fmla="*/ 8775 w 9904"/>
                <a:gd name="connsiteY0" fmla="*/ 7182 h 9366"/>
                <a:gd name="connsiteX1" fmla="*/ 9423 w 9904"/>
                <a:gd name="connsiteY1" fmla="*/ 6027 h 9366"/>
                <a:gd name="connsiteX2" fmla="*/ 9448 w 9904"/>
                <a:gd name="connsiteY2" fmla="*/ 5453 h 9366"/>
                <a:gd name="connsiteX3" fmla="*/ 9476 w 9904"/>
                <a:gd name="connsiteY3" fmla="*/ 4821 h 9366"/>
                <a:gd name="connsiteX4" fmla="*/ 9509 w 9904"/>
                <a:gd name="connsiteY4" fmla="*/ 4207 h 9366"/>
                <a:gd name="connsiteX5" fmla="*/ 9543 w 9904"/>
                <a:gd name="connsiteY5" fmla="*/ 3601 h 9366"/>
                <a:gd name="connsiteX6" fmla="*/ 9583 w 9904"/>
                <a:gd name="connsiteY6" fmla="*/ 3032 h 9366"/>
                <a:gd name="connsiteX7" fmla="*/ 9618 w 9904"/>
                <a:gd name="connsiteY7" fmla="*/ 2452 h 9366"/>
                <a:gd name="connsiteX8" fmla="*/ 9679 w 9904"/>
                <a:gd name="connsiteY8" fmla="*/ 1877 h 9366"/>
                <a:gd name="connsiteX9" fmla="*/ 9741 w 9904"/>
                <a:gd name="connsiteY9" fmla="*/ 1330 h 9366"/>
                <a:gd name="connsiteX10" fmla="*/ 9810 w 9904"/>
                <a:gd name="connsiteY10" fmla="*/ 665 h 9366"/>
                <a:gd name="connsiteX11" fmla="*/ 9904 w 9904"/>
                <a:gd name="connsiteY11" fmla="*/ 0 h 9366"/>
                <a:gd name="connsiteX12" fmla="*/ 9237 w 9904"/>
                <a:gd name="connsiteY12" fmla="*/ 2427 h 9366"/>
                <a:gd name="connsiteX13" fmla="*/ 9057 w 9904"/>
                <a:gd name="connsiteY13" fmla="*/ 2162 h 9366"/>
                <a:gd name="connsiteX14" fmla="*/ 8907 w 9904"/>
                <a:gd name="connsiteY14" fmla="*/ 2024 h 9366"/>
                <a:gd name="connsiteX15" fmla="*/ 8775 w 9904"/>
                <a:gd name="connsiteY15" fmla="*/ 1850 h 9366"/>
                <a:gd name="connsiteX16" fmla="*/ 8632 w 9904"/>
                <a:gd name="connsiteY16" fmla="*/ 1647 h 9366"/>
                <a:gd name="connsiteX17" fmla="*/ 8506 w 9904"/>
                <a:gd name="connsiteY17" fmla="*/ 1475 h 9366"/>
                <a:gd name="connsiteX18" fmla="*/ 8418 w 9904"/>
                <a:gd name="connsiteY18" fmla="*/ 1275 h 9366"/>
                <a:gd name="connsiteX19" fmla="*/ 8375 w 9904"/>
                <a:gd name="connsiteY19" fmla="*/ 1043 h 9366"/>
                <a:gd name="connsiteX20" fmla="*/ 8200 w 9904"/>
                <a:gd name="connsiteY20" fmla="*/ 1129 h 9366"/>
                <a:gd name="connsiteX21" fmla="*/ 7922 w 9904"/>
                <a:gd name="connsiteY21" fmla="*/ 1300 h 9366"/>
                <a:gd name="connsiteX22" fmla="*/ 7567 w 9904"/>
                <a:gd name="connsiteY22" fmla="*/ 1475 h 9366"/>
                <a:gd name="connsiteX23" fmla="*/ 7150 w 9904"/>
                <a:gd name="connsiteY23" fmla="*/ 1731 h 9366"/>
                <a:gd name="connsiteX24" fmla="*/ 6665 w 9904"/>
                <a:gd name="connsiteY24" fmla="*/ 1992 h 9366"/>
                <a:gd name="connsiteX25" fmla="*/ 6146 w 9904"/>
                <a:gd name="connsiteY25" fmla="*/ 2250 h 9366"/>
                <a:gd name="connsiteX26" fmla="*/ 5617 w 9904"/>
                <a:gd name="connsiteY26" fmla="*/ 2564 h 9366"/>
                <a:gd name="connsiteX27" fmla="*/ 5073 w 9904"/>
                <a:gd name="connsiteY27" fmla="*/ 2853 h 9366"/>
                <a:gd name="connsiteX28" fmla="*/ 4538 w 9904"/>
                <a:gd name="connsiteY28" fmla="*/ 3145 h 9366"/>
                <a:gd name="connsiteX29" fmla="*/ 4040 w 9904"/>
                <a:gd name="connsiteY29" fmla="*/ 3462 h 9366"/>
                <a:gd name="connsiteX30" fmla="*/ 3565 w 9904"/>
                <a:gd name="connsiteY30" fmla="*/ 3719 h 9366"/>
                <a:gd name="connsiteX31" fmla="*/ 3136 w 9904"/>
                <a:gd name="connsiteY31" fmla="*/ 3954 h 9366"/>
                <a:gd name="connsiteX32" fmla="*/ 2785 w 9904"/>
                <a:gd name="connsiteY32" fmla="*/ 4151 h 9366"/>
                <a:gd name="connsiteX33" fmla="*/ 2513 w 9904"/>
                <a:gd name="connsiteY33" fmla="*/ 4269 h 9366"/>
                <a:gd name="connsiteX34" fmla="*/ 2334 w 9904"/>
                <a:gd name="connsiteY34" fmla="*/ 4385 h 9366"/>
                <a:gd name="connsiteX35" fmla="*/ 2278 w 9904"/>
                <a:gd name="connsiteY35" fmla="*/ 4411 h 9366"/>
                <a:gd name="connsiteX36" fmla="*/ 2137 w 9904"/>
                <a:gd name="connsiteY36" fmla="*/ 4269 h 9366"/>
                <a:gd name="connsiteX37" fmla="*/ 2000 w 9904"/>
                <a:gd name="connsiteY37" fmla="*/ 4127 h 9366"/>
                <a:gd name="connsiteX38" fmla="*/ 1877 w 9904"/>
                <a:gd name="connsiteY38" fmla="*/ 3981 h 9366"/>
                <a:gd name="connsiteX39" fmla="*/ 1736 w 9904"/>
                <a:gd name="connsiteY39" fmla="*/ 3810 h 9366"/>
                <a:gd name="connsiteX40" fmla="*/ 1598 w 9904"/>
                <a:gd name="connsiteY40" fmla="*/ 3656 h 9366"/>
                <a:gd name="connsiteX41" fmla="*/ 1456 w 9904"/>
                <a:gd name="connsiteY41" fmla="*/ 3488 h 9366"/>
                <a:gd name="connsiteX42" fmla="*/ 1329 w 9904"/>
                <a:gd name="connsiteY42" fmla="*/ 3345 h 9366"/>
                <a:gd name="connsiteX43" fmla="*/ 1197 w 9904"/>
                <a:gd name="connsiteY43" fmla="*/ 3178 h 9366"/>
                <a:gd name="connsiteX44" fmla="*/ 1059 w 9904"/>
                <a:gd name="connsiteY44" fmla="*/ 3032 h 9366"/>
                <a:gd name="connsiteX45" fmla="*/ 916 w 9904"/>
                <a:gd name="connsiteY45" fmla="*/ 2889 h 9366"/>
                <a:gd name="connsiteX46" fmla="*/ 789 w 9904"/>
                <a:gd name="connsiteY46" fmla="*/ 2712 h 9366"/>
                <a:gd name="connsiteX47" fmla="*/ 646 w 9904"/>
                <a:gd name="connsiteY47" fmla="*/ 2594 h 9366"/>
                <a:gd name="connsiteX48" fmla="*/ 508 w 9904"/>
                <a:gd name="connsiteY48" fmla="*/ 2452 h 9366"/>
                <a:gd name="connsiteX49" fmla="*/ 370 w 9904"/>
                <a:gd name="connsiteY49" fmla="*/ 2306 h 9366"/>
                <a:gd name="connsiteX50" fmla="*/ 229 w 9904"/>
                <a:gd name="connsiteY50" fmla="*/ 2194 h 9366"/>
                <a:gd name="connsiteX51" fmla="*/ 92 w 9904"/>
                <a:gd name="connsiteY51" fmla="*/ 2053 h 9366"/>
                <a:gd name="connsiteX52" fmla="*/ 0 w 9904"/>
                <a:gd name="connsiteY52" fmla="*/ 2387 h 9366"/>
                <a:gd name="connsiteX53" fmla="*/ 20 w 9904"/>
                <a:gd name="connsiteY53" fmla="*/ 2452 h 9366"/>
                <a:gd name="connsiteX54" fmla="*/ 81 w 9904"/>
                <a:gd name="connsiteY54" fmla="*/ 2564 h 9366"/>
                <a:gd name="connsiteX55" fmla="*/ 178 w 9904"/>
                <a:gd name="connsiteY55" fmla="*/ 2686 h 9366"/>
                <a:gd name="connsiteX56" fmla="*/ 299 w 9904"/>
                <a:gd name="connsiteY56" fmla="*/ 2853 h 9366"/>
                <a:gd name="connsiteX57" fmla="*/ 448 w 9904"/>
                <a:gd name="connsiteY57" fmla="*/ 3032 h 9366"/>
                <a:gd name="connsiteX58" fmla="*/ 614 w 9904"/>
                <a:gd name="connsiteY58" fmla="*/ 3230 h 9366"/>
                <a:gd name="connsiteX59" fmla="*/ 770 w 9904"/>
                <a:gd name="connsiteY59" fmla="*/ 3462 h 9366"/>
                <a:gd name="connsiteX60" fmla="*/ 941 w 9904"/>
                <a:gd name="connsiteY60" fmla="*/ 3656 h 9366"/>
                <a:gd name="connsiteX61" fmla="*/ 1116 w 9904"/>
                <a:gd name="connsiteY61" fmla="*/ 3895 h 9366"/>
                <a:gd name="connsiteX62" fmla="*/ 1274 w 9904"/>
                <a:gd name="connsiteY62" fmla="*/ 4093 h 9366"/>
                <a:gd name="connsiteX63" fmla="*/ 1441 w 9904"/>
                <a:gd name="connsiteY63" fmla="*/ 4269 h 9366"/>
                <a:gd name="connsiteX64" fmla="*/ 1580 w 9904"/>
                <a:gd name="connsiteY64" fmla="*/ 4443 h 9366"/>
                <a:gd name="connsiteX65" fmla="*/ 1691 w 9904"/>
                <a:gd name="connsiteY65" fmla="*/ 4617 h 9366"/>
                <a:gd name="connsiteX66" fmla="*/ 1782 w 9904"/>
                <a:gd name="connsiteY66" fmla="*/ 4701 h 9366"/>
                <a:gd name="connsiteX67" fmla="*/ 1851 w 9904"/>
                <a:gd name="connsiteY67" fmla="*/ 4790 h 9366"/>
                <a:gd name="connsiteX68" fmla="*/ 1869 w 9904"/>
                <a:gd name="connsiteY68" fmla="*/ 4821 h 9366"/>
                <a:gd name="connsiteX69" fmla="*/ 1857 w 9904"/>
                <a:gd name="connsiteY69" fmla="*/ 4821 h 9366"/>
                <a:gd name="connsiteX70" fmla="*/ 1822 w 9904"/>
                <a:gd name="connsiteY70" fmla="*/ 4847 h 9366"/>
                <a:gd name="connsiteX71" fmla="*/ 1782 w 9904"/>
                <a:gd name="connsiteY71" fmla="*/ 4906 h 9366"/>
                <a:gd name="connsiteX72" fmla="*/ 1736 w 9904"/>
                <a:gd name="connsiteY72" fmla="*/ 4988 h 9366"/>
                <a:gd name="connsiteX73" fmla="*/ 1676 w 9904"/>
                <a:gd name="connsiteY73" fmla="*/ 5046 h 9366"/>
                <a:gd name="connsiteX74" fmla="*/ 1620 w 9904"/>
                <a:gd name="connsiteY74" fmla="*/ 5131 h 9366"/>
                <a:gd name="connsiteX75" fmla="*/ 1580 w 9904"/>
                <a:gd name="connsiteY75" fmla="*/ 5218 h 9366"/>
                <a:gd name="connsiteX76" fmla="*/ 1537 w 9904"/>
                <a:gd name="connsiteY76" fmla="*/ 5304 h 9366"/>
                <a:gd name="connsiteX77" fmla="*/ 4216 w 9904"/>
                <a:gd name="connsiteY77" fmla="*/ 9253 h 9366"/>
                <a:gd name="connsiteX78" fmla="*/ 4273 w 9904"/>
                <a:gd name="connsiteY78" fmla="*/ 9339 h 9366"/>
                <a:gd name="connsiteX79" fmla="*/ 4314 w 9904"/>
                <a:gd name="connsiteY79" fmla="*/ 9366 h 9366"/>
                <a:gd name="connsiteX80" fmla="*/ 4361 w 9904"/>
                <a:gd name="connsiteY80" fmla="*/ 9366 h 9366"/>
                <a:gd name="connsiteX81" fmla="*/ 4415 w 9904"/>
                <a:gd name="connsiteY81" fmla="*/ 9220 h 9366"/>
                <a:gd name="connsiteX82" fmla="*/ 2113 w 9904"/>
                <a:gd name="connsiteY82" fmla="*/ 5535 h 9366"/>
                <a:gd name="connsiteX83" fmla="*/ 2271 w 9904"/>
                <a:gd name="connsiteY83" fmla="*/ 5422 h 9366"/>
                <a:gd name="connsiteX84" fmla="*/ 2535 w 9904"/>
                <a:gd name="connsiteY84" fmla="*/ 5244 h 9366"/>
                <a:gd name="connsiteX85" fmla="*/ 2886 w 9904"/>
                <a:gd name="connsiteY85" fmla="*/ 4988 h 9366"/>
                <a:gd name="connsiteX86" fmla="*/ 3309 w 9904"/>
                <a:gd name="connsiteY86" fmla="*/ 4701 h 9366"/>
                <a:gd name="connsiteX87" fmla="*/ 3788 w 9904"/>
                <a:gd name="connsiteY87" fmla="*/ 4411 h 9366"/>
                <a:gd name="connsiteX88" fmla="*/ 4314 w 9904"/>
                <a:gd name="connsiteY88" fmla="*/ 4093 h 9366"/>
                <a:gd name="connsiteX89" fmla="*/ 4870 w 9904"/>
                <a:gd name="connsiteY89" fmla="*/ 3719 h 9366"/>
                <a:gd name="connsiteX90" fmla="*/ 5419 w 9904"/>
                <a:gd name="connsiteY90" fmla="*/ 3373 h 9366"/>
                <a:gd name="connsiteX91" fmla="*/ 5977 w 9904"/>
                <a:gd name="connsiteY91" fmla="*/ 3057 h 9366"/>
                <a:gd name="connsiteX92" fmla="*/ 6503 w 9904"/>
                <a:gd name="connsiteY92" fmla="*/ 2712 h 9366"/>
                <a:gd name="connsiteX93" fmla="*/ 6995 w 9904"/>
                <a:gd name="connsiteY93" fmla="*/ 2427 h 9366"/>
                <a:gd name="connsiteX94" fmla="*/ 7429 w 9904"/>
                <a:gd name="connsiteY94" fmla="*/ 2135 h 9366"/>
                <a:gd name="connsiteX95" fmla="*/ 7810 w 9904"/>
                <a:gd name="connsiteY95" fmla="*/ 1932 h 9366"/>
                <a:gd name="connsiteX96" fmla="*/ 8085 w 9904"/>
                <a:gd name="connsiteY96" fmla="*/ 1731 h 9366"/>
                <a:gd name="connsiteX97" fmla="*/ 8272 w 9904"/>
                <a:gd name="connsiteY97" fmla="*/ 1618 h 9366"/>
                <a:gd name="connsiteX98" fmla="*/ 8330 w 9904"/>
                <a:gd name="connsiteY98" fmla="*/ 1593 h 9366"/>
                <a:gd name="connsiteX99" fmla="*/ 8436 w 9904"/>
                <a:gd name="connsiteY99" fmla="*/ 1791 h 9366"/>
                <a:gd name="connsiteX100" fmla="*/ 8546 w 9904"/>
                <a:gd name="connsiteY100" fmla="*/ 1992 h 9366"/>
                <a:gd name="connsiteX101" fmla="*/ 8664 w 9904"/>
                <a:gd name="connsiteY101" fmla="*/ 2194 h 9366"/>
                <a:gd name="connsiteX102" fmla="*/ 8790 w 9904"/>
                <a:gd name="connsiteY102" fmla="*/ 2427 h 9366"/>
                <a:gd name="connsiteX103" fmla="*/ 8892 w 9904"/>
                <a:gd name="connsiteY103" fmla="*/ 2655 h 9366"/>
                <a:gd name="connsiteX104" fmla="*/ 9001 w 9904"/>
                <a:gd name="connsiteY104" fmla="*/ 2889 h 9366"/>
                <a:gd name="connsiteX105" fmla="*/ 9104 w 9904"/>
                <a:gd name="connsiteY105" fmla="*/ 3115 h 9366"/>
                <a:gd name="connsiteX106" fmla="*/ 9212 w 9904"/>
                <a:gd name="connsiteY106" fmla="*/ 3373 h 9366"/>
                <a:gd name="connsiteX107" fmla="*/ 9206 w 9904"/>
                <a:gd name="connsiteY107" fmla="*/ 4236 h 9366"/>
                <a:gd name="connsiteX108" fmla="*/ 9159 w 9904"/>
                <a:gd name="connsiteY108" fmla="*/ 5046 h 9366"/>
                <a:gd name="connsiteX109" fmla="*/ 9104 w 9904"/>
                <a:gd name="connsiteY109" fmla="*/ 5884 h 9366"/>
                <a:gd name="connsiteX110" fmla="*/ 9057 w 9904"/>
                <a:gd name="connsiteY110" fmla="*/ 6633 h 9366"/>
                <a:gd name="connsiteX111" fmla="*/ 8983 w 9904"/>
                <a:gd name="connsiteY111" fmla="*/ 6370 h 9366"/>
                <a:gd name="connsiteX112" fmla="*/ 8907 w 9904"/>
                <a:gd name="connsiteY112" fmla="*/ 6112 h 9366"/>
                <a:gd name="connsiteX113" fmla="*/ 8837 w 9904"/>
                <a:gd name="connsiteY113" fmla="*/ 5852 h 9366"/>
                <a:gd name="connsiteX114" fmla="*/ 8775 w 9904"/>
                <a:gd name="connsiteY114" fmla="*/ 5615 h 9366"/>
                <a:gd name="connsiteX115" fmla="*/ 8701 w 9904"/>
                <a:gd name="connsiteY115" fmla="*/ 5361 h 9366"/>
                <a:gd name="connsiteX116" fmla="*/ 8632 w 9904"/>
                <a:gd name="connsiteY116" fmla="*/ 5131 h 9366"/>
                <a:gd name="connsiteX117" fmla="*/ 8557 w 9904"/>
                <a:gd name="connsiteY117" fmla="*/ 4906 h 9366"/>
                <a:gd name="connsiteX118" fmla="*/ 8469 w 9904"/>
                <a:gd name="connsiteY118" fmla="*/ 4701 h 9366"/>
                <a:gd name="connsiteX119" fmla="*/ 8540 w 9904"/>
                <a:gd name="connsiteY119" fmla="*/ 4701 h 9366"/>
                <a:gd name="connsiteX120" fmla="*/ 8608 w 9904"/>
                <a:gd name="connsiteY120" fmla="*/ 4790 h 9366"/>
                <a:gd name="connsiteX121" fmla="*/ 8674 w 9904"/>
                <a:gd name="connsiteY121" fmla="*/ 4932 h 9366"/>
                <a:gd name="connsiteX122" fmla="*/ 8736 w 9904"/>
                <a:gd name="connsiteY122" fmla="*/ 5107 h 9366"/>
                <a:gd name="connsiteX123" fmla="*/ 8807 w 9904"/>
                <a:gd name="connsiteY123" fmla="*/ 5279 h 9366"/>
                <a:gd name="connsiteX124" fmla="*/ 8875 w 9904"/>
                <a:gd name="connsiteY124" fmla="*/ 5332 h 9366"/>
                <a:gd name="connsiteX125" fmla="*/ 8941 w 9904"/>
                <a:gd name="connsiteY125" fmla="*/ 5332 h 9366"/>
                <a:gd name="connsiteX126" fmla="*/ 9019 w 9904"/>
                <a:gd name="connsiteY126" fmla="*/ 5218 h 9366"/>
                <a:gd name="connsiteX127" fmla="*/ 8954 w 9904"/>
                <a:gd name="connsiteY127" fmla="*/ 4821 h 9366"/>
                <a:gd name="connsiteX128" fmla="*/ 8868 w 9904"/>
                <a:gd name="connsiteY128" fmla="*/ 4443 h 9366"/>
                <a:gd name="connsiteX129" fmla="*/ 8775 w 9904"/>
                <a:gd name="connsiteY129" fmla="*/ 4127 h 9366"/>
                <a:gd name="connsiteX130" fmla="*/ 8664 w 9904"/>
                <a:gd name="connsiteY130" fmla="*/ 3780 h 9366"/>
                <a:gd name="connsiteX131" fmla="*/ 8557 w 9904"/>
                <a:gd name="connsiteY131" fmla="*/ 3488 h 9366"/>
                <a:gd name="connsiteX132" fmla="*/ 8436 w 9904"/>
                <a:gd name="connsiteY132" fmla="*/ 3230 h 9366"/>
                <a:gd name="connsiteX133" fmla="*/ 8316 w 9904"/>
                <a:gd name="connsiteY133" fmla="*/ 3003 h 9366"/>
                <a:gd name="connsiteX134" fmla="*/ 8200 w 9904"/>
                <a:gd name="connsiteY134" fmla="*/ 2797 h 9366"/>
                <a:gd name="connsiteX135" fmla="*/ 8280 w 9904"/>
                <a:gd name="connsiteY135" fmla="*/ 2823 h 9366"/>
                <a:gd name="connsiteX136" fmla="*/ 8357 w 9904"/>
                <a:gd name="connsiteY136" fmla="*/ 2853 h 9366"/>
                <a:gd name="connsiteX137" fmla="*/ 8436 w 9904"/>
                <a:gd name="connsiteY137" fmla="*/ 2913 h 9366"/>
                <a:gd name="connsiteX138" fmla="*/ 8513 w 9904"/>
                <a:gd name="connsiteY138" fmla="*/ 3003 h 9366"/>
                <a:gd name="connsiteX139" fmla="*/ 8598 w 9904"/>
                <a:gd name="connsiteY139" fmla="*/ 3057 h 9366"/>
                <a:gd name="connsiteX140" fmla="*/ 8674 w 9904"/>
                <a:gd name="connsiteY140" fmla="*/ 3145 h 9366"/>
                <a:gd name="connsiteX141" fmla="*/ 8745 w 9904"/>
                <a:gd name="connsiteY141" fmla="*/ 3258 h 9366"/>
                <a:gd name="connsiteX142" fmla="*/ 8817 w 9904"/>
                <a:gd name="connsiteY142" fmla="*/ 3373 h 9366"/>
                <a:gd name="connsiteX143" fmla="*/ 8856 w 9904"/>
                <a:gd name="connsiteY143" fmla="*/ 3403 h 9366"/>
                <a:gd name="connsiteX144" fmla="*/ 8892 w 9904"/>
                <a:gd name="connsiteY144" fmla="*/ 3514 h 9366"/>
                <a:gd name="connsiteX145" fmla="*/ 8933 w 9904"/>
                <a:gd name="connsiteY145" fmla="*/ 3656 h 9366"/>
                <a:gd name="connsiteX146" fmla="*/ 8961 w 9904"/>
                <a:gd name="connsiteY146" fmla="*/ 3753 h 9366"/>
                <a:gd name="connsiteX147" fmla="*/ 9001 w 9904"/>
                <a:gd name="connsiteY147" fmla="*/ 3895 h 9366"/>
                <a:gd name="connsiteX148" fmla="*/ 9039 w 9904"/>
                <a:gd name="connsiteY148" fmla="*/ 3924 h 9366"/>
                <a:gd name="connsiteX149" fmla="*/ 9079 w 9904"/>
                <a:gd name="connsiteY149" fmla="*/ 3895 h 9366"/>
                <a:gd name="connsiteX150" fmla="*/ 9133 w 9904"/>
                <a:gd name="connsiteY150" fmla="*/ 3753 h 9366"/>
                <a:gd name="connsiteX151" fmla="*/ 9065 w 9904"/>
                <a:gd name="connsiteY151" fmla="*/ 3462 h 9366"/>
                <a:gd name="connsiteX152" fmla="*/ 8983 w 9904"/>
                <a:gd name="connsiteY152" fmla="*/ 3230 h 9366"/>
                <a:gd name="connsiteX153" fmla="*/ 8892 w 9904"/>
                <a:gd name="connsiteY153" fmla="*/ 3032 h 9366"/>
                <a:gd name="connsiteX154" fmla="*/ 8807 w 9904"/>
                <a:gd name="connsiteY154" fmla="*/ 2853 h 9366"/>
                <a:gd name="connsiteX155" fmla="*/ 8701 w 9904"/>
                <a:gd name="connsiteY155" fmla="*/ 2712 h 9366"/>
                <a:gd name="connsiteX156" fmla="*/ 8608 w 9904"/>
                <a:gd name="connsiteY156" fmla="*/ 2627 h 9366"/>
                <a:gd name="connsiteX157" fmla="*/ 8499 w 9904"/>
                <a:gd name="connsiteY157" fmla="*/ 2482 h 9366"/>
                <a:gd name="connsiteX158" fmla="*/ 8402 w 9904"/>
                <a:gd name="connsiteY158" fmla="*/ 2387 h 9366"/>
                <a:gd name="connsiteX159" fmla="*/ 8339 w 9904"/>
                <a:gd name="connsiteY159" fmla="*/ 2306 h 9366"/>
                <a:gd name="connsiteX160" fmla="*/ 8272 w 9904"/>
                <a:gd name="connsiteY160" fmla="*/ 2276 h 9366"/>
                <a:gd name="connsiteX161" fmla="*/ 8210 w 9904"/>
                <a:gd name="connsiteY161" fmla="*/ 2276 h 9366"/>
                <a:gd name="connsiteX162" fmla="*/ 8160 w 9904"/>
                <a:gd name="connsiteY162" fmla="*/ 2427 h 9366"/>
                <a:gd name="connsiteX163" fmla="*/ 8160 w 9904"/>
                <a:gd name="connsiteY163" fmla="*/ 2508 h 9366"/>
                <a:gd name="connsiteX164" fmla="*/ 8168 w 9904"/>
                <a:gd name="connsiteY164" fmla="*/ 2627 h 9366"/>
                <a:gd name="connsiteX165" fmla="*/ 8177 w 9904"/>
                <a:gd name="connsiteY165" fmla="*/ 2686 h 9366"/>
                <a:gd name="connsiteX166" fmla="*/ 8200 w 9904"/>
                <a:gd name="connsiteY166" fmla="*/ 2738 h 9366"/>
                <a:gd name="connsiteX167" fmla="*/ 8134 w 9904"/>
                <a:gd name="connsiteY167" fmla="*/ 2823 h 9366"/>
                <a:gd name="connsiteX168" fmla="*/ 8047 w 9904"/>
                <a:gd name="connsiteY168" fmla="*/ 2853 h 9366"/>
                <a:gd name="connsiteX169" fmla="*/ 7990 w 9904"/>
                <a:gd name="connsiteY169" fmla="*/ 2913 h 9366"/>
                <a:gd name="connsiteX170" fmla="*/ 7984 w 9904"/>
                <a:gd name="connsiteY170" fmla="*/ 3178 h 9366"/>
                <a:gd name="connsiteX171" fmla="*/ 8065 w 9904"/>
                <a:gd name="connsiteY171" fmla="*/ 3287 h 9366"/>
                <a:gd name="connsiteX172" fmla="*/ 8142 w 9904"/>
                <a:gd name="connsiteY172" fmla="*/ 3373 h 9366"/>
                <a:gd name="connsiteX173" fmla="*/ 8219 w 9904"/>
                <a:gd name="connsiteY173" fmla="*/ 3488 h 9366"/>
                <a:gd name="connsiteX174" fmla="*/ 8304 w 9904"/>
                <a:gd name="connsiteY174" fmla="*/ 3546 h 9366"/>
                <a:gd name="connsiteX175" fmla="*/ 8375 w 9904"/>
                <a:gd name="connsiteY175" fmla="*/ 3656 h 9366"/>
                <a:gd name="connsiteX176" fmla="*/ 8462 w 9904"/>
                <a:gd name="connsiteY176" fmla="*/ 3780 h 9366"/>
                <a:gd name="connsiteX177" fmla="*/ 8531 w 9904"/>
                <a:gd name="connsiteY177" fmla="*/ 3954 h 9366"/>
                <a:gd name="connsiteX178" fmla="*/ 8598 w 9904"/>
                <a:gd name="connsiteY178" fmla="*/ 4127 h 9366"/>
                <a:gd name="connsiteX179" fmla="*/ 8540 w 9904"/>
                <a:gd name="connsiteY179" fmla="*/ 4151 h 9366"/>
                <a:gd name="connsiteX180" fmla="*/ 8469 w 9904"/>
                <a:gd name="connsiteY180" fmla="*/ 4151 h 9366"/>
                <a:gd name="connsiteX181" fmla="*/ 8410 w 9904"/>
                <a:gd name="connsiteY181" fmla="*/ 4127 h 9366"/>
                <a:gd name="connsiteX182" fmla="*/ 8339 w 9904"/>
                <a:gd name="connsiteY182" fmla="*/ 4039 h 9366"/>
                <a:gd name="connsiteX183" fmla="*/ 8272 w 9904"/>
                <a:gd name="connsiteY183" fmla="*/ 3981 h 9366"/>
                <a:gd name="connsiteX184" fmla="*/ 8200 w 9904"/>
                <a:gd name="connsiteY184" fmla="*/ 3954 h 9366"/>
                <a:gd name="connsiteX185" fmla="*/ 8142 w 9904"/>
                <a:gd name="connsiteY185" fmla="*/ 4011 h 9366"/>
                <a:gd name="connsiteX186" fmla="*/ 8075 w 9904"/>
                <a:gd name="connsiteY186" fmla="*/ 4127 h 9366"/>
                <a:gd name="connsiteX187" fmla="*/ 8100 w 9904"/>
                <a:gd name="connsiteY187" fmla="*/ 4470 h 9366"/>
                <a:gd name="connsiteX188" fmla="*/ 8160 w 9904"/>
                <a:gd name="connsiteY188" fmla="*/ 4790 h 9366"/>
                <a:gd name="connsiteX189" fmla="*/ 8227 w 9904"/>
                <a:gd name="connsiteY189" fmla="*/ 5017 h 9366"/>
                <a:gd name="connsiteX190" fmla="*/ 8316 w 9904"/>
                <a:gd name="connsiteY190" fmla="*/ 5244 h 9366"/>
                <a:gd name="connsiteX191" fmla="*/ 8402 w 9904"/>
                <a:gd name="connsiteY191" fmla="*/ 5478 h 9366"/>
                <a:gd name="connsiteX192" fmla="*/ 8490 w 9904"/>
                <a:gd name="connsiteY192" fmla="*/ 5736 h 9366"/>
                <a:gd name="connsiteX193" fmla="*/ 8557 w 9904"/>
                <a:gd name="connsiteY193" fmla="*/ 6081 h 9366"/>
                <a:gd name="connsiteX194" fmla="*/ 8615 w 9904"/>
                <a:gd name="connsiteY194" fmla="*/ 6426 h 9366"/>
                <a:gd name="connsiteX195" fmla="*/ 8462 w 9904"/>
                <a:gd name="connsiteY195" fmla="*/ 6545 h 9366"/>
                <a:gd name="connsiteX196" fmla="*/ 8289 w 9904"/>
                <a:gd name="connsiteY196" fmla="*/ 6664 h 9366"/>
                <a:gd name="connsiteX197" fmla="*/ 8134 w 9904"/>
                <a:gd name="connsiteY197" fmla="*/ 6837 h 9366"/>
                <a:gd name="connsiteX198" fmla="*/ 7976 w 9904"/>
                <a:gd name="connsiteY198" fmla="*/ 7009 h 9366"/>
                <a:gd name="connsiteX199" fmla="*/ 7818 w 9904"/>
                <a:gd name="connsiteY199" fmla="*/ 7182 h 9366"/>
                <a:gd name="connsiteX200" fmla="*/ 7653 w 9904"/>
                <a:gd name="connsiteY200" fmla="*/ 7296 h 9366"/>
                <a:gd name="connsiteX201" fmla="*/ 7489 w 9904"/>
                <a:gd name="connsiteY201" fmla="*/ 7411 h 9366"/>
                <a:gd name="connsiteX202" fmla="*/ 7331 w 9904"/>
                <a:gd name="connsiteY202" fmla="*/ 7440 h 9366"/>
                <a:gd name="connsiteX203" fmla="*/ 7362 w 9904"/>
                <a:gd name="connsiteY203" fmla="*/ 6723 h 9366"/>
                <a:gd name="connsiteX204" fmla="*/ 7377 w 9904"/>
                <a:gd name="connsiteY204" fmla="*/ 5909 h 9366"/>
                <a:gd name="connsiteX205" fmla="*/ 7362 w 9904"/>
                <a:gd name="connsiteY205" fmla="*/ 5131 h 9366"/>
                <a:gd name="connsiteX206" fmla="*/ 7331 w 9904"/>
                <a:gd name="connsiteY206" fmla="*/ 4411 h 9366"/>
                <a:gd name="connsiteX207" fmla="*/ 7283 w 9904"/>
                <a:gd name="connsiteY207" fmla="*/ 4182 h 9366"/>
                <a:gd name="connsiteX208" fmla="*/ 7239 w 9904"/>
                <a:gd name="connsiteY208" fmla="*/ 3924 h 9366"/>
                <a:gd name="connsiteX209" fmla="*/ 7193 w 9904"/>
                <a:gd name="connsiteY209" fmla="*/ 3690 h 9366"/>
                <a:gd name="connsiteX210" fmla="*/ 7113 w 9904"/>
                <a:gd name="connsiteY210" fmla="*/ 3601 h 9366"/>
                <a:gd name="connsiteX211" fmla="*/ 7033 w 9904"/>
                <a:gd name="connsiteY211" fmla="*/ 4093 h 9366"/>
                <a:gd name="connsiteX212" fmla="*/ 6986 w 9904"/>
                <a:gd name="connsiteY212" fmla="*/ 4589 h 9366"/>
                <a:gd name="connsiteX213" fmla="*/ 6929 w 9904"/>
                <a:gd name="connsiteY213" fmla="*/ 5075 h 9366"/>
                <a:gd name="connsiteX214" fmla="*/ 6841 w 9904"/>
                <a:gd name="connsiteY214" fmla="*/ 5535 h 9366"/>
                <a:gd name="connsiteX215" fmla="*/ 6503 w 9904"/>
                <a:gd name="connsiteY215" fmla="*/ 3601 h 9366"/>
                <a:gd name="connsiteX216" fmla="*/ 6401 w 9904"/>
                <a:gd name="connsiteY216" fmla="*/ 3601 h 9366"/>
                <a:gd name="connsiteX217" fmla="*/ 6401 w 9904"/>
                <a:gd name="connsiteY217" fmla="*/ 3924 h 9366"/>
                <a:gd name="connsiteX218" fmla="*/ 6471 w 9904"/>
                <a:gd name="connsiteY218" fmla="*/ 4269 h 9366"/>
                <a:gd name="connsiteX219" fmla="*/ 6532 w 9904"/>
                <a:gd name="connsiteY219" fmla="*/ 4643 h 9366"/>
                <a:gd name="connsiteX220" fmla="*/ 6578 w 9904"/>
                <a:gd name="connsiteY220" fmla="*/ 5017 h 9366"/>
                <a:gd name="connsiteX221" fmla="*/ 6629 w 9904"/>
                <a:gd name="connsiteY221" fmla="*/ 5422 h 9366"/>
                <a:gd name="connsiteX222" fmla="*/ 6672 w 9904"/>
                <a:gd name="connsiteY222" fmla="*/ 5767 h 9366"/>
                <a:gd name="connsiteX223" fmla="*/ 6718 w 9904"/>
                <a:gd name="connsiteY223" fmla="*/ 6165 h 9366"/>
                <a:gd name="connsiteX224" fmla="*/ 6745 w 9904"/>
                <a:gd name="connsiteY224" fmla="*/ 6605 h 9366"/>
                <a:gd name="connsiteX225" fmla="*/ 6777 w 9904"/>
                <a:gd name="connsiteY225" fmla="*/ 7009 h 9366"/>
                <a:gd name="connsiteX226" fmla="*/ 6852 w 9904"/>
                <a:gd name="connsiteY226" fmla="*/ 6948 h 9366"/>
                <a:gd name="connsiteX227" fmla="*/ 6922 w 9904"/>
                <a:gd name="connsiteY227" fmla="*/ 6784 h 9366"/>
                <a:gd name="connsiteX228" fmla="*/ 6977 w 9904"/>
                <a:gd name="connsiteY228" fmla="*/ 6605 h 9366"/>
                <a:gd name="connsiteX229" fmla="*/ 7024 w 9904"/>
                <a:gd name="connsiteY229" fmla="*/ 6399 h 9366"/>
                <a:gd name="connsiteX230" fmla="*/ 7056 w 9904"/>
                <a:gd name="connsiteY230" fmla="*/ 6165 h 9366"/>
                <a:gd name="connsiteX231" fmla="*/ 7098 w 9904"/>
                <a:gd name="connsiteY231" fmla="*/ 5909 h 9366"/>
                <a:gd name="connsiteX232" fmla="*/ 7127 w 9904"/>
                <a:gd name="connsiteY232" fmla="*/ 5681 h 9366"/>
                <a:gd name="connsiteX233" fmla="*/ 7159 w 9904"/>
                <a:gd name="connsiteY233" fmla="*/ 5453 h 9366"/>
                <a:gd name="connsiteX234" fmla="*/ 7193 w 9904"/>
                <a:gd name="connsiteY234" fmla="*/ 5681 h 9366"/>
                <a:gd name="connsiteX235" fmla="*/ 7177 w 9904"/>
                <a:gd name="connsiteY235" fmla="*/ 6195 h 9366"/>
                <a:gd name="connsiteX236" fmla="*/ 7137 w 9904"/>
                <a:gd name="connsiteY236" fmla="*/ 6748 h 9366"/>
                <a:gd name="connsiteX237" fmla="*/ 7098 w 9904"/>
                <a:gd name="connsiteY237" fmla="*/ 7238 h 9366"/>
                <a:gd name="connsiteX238" fmla="*/ 7033 w 9904"/>
                <a:gd name="connsiteY238" fmla="*/ 7758 h 9366"/>
                <a:gd name="connsiteX239" fmla="*/ 6977 w 9904"/>
                <a:gd name="connsiteY239" fmla="*/ 8271 h 9366"/>
                <a:gd name="connsiteX240" fmla="*/ 6915 w 9904"/>
                <a:gd name="connsiteY240" fmla="*/ 8765 h 9366"/>
                <a:gd name="connsiteX241" fmla="*/ 7225 w 9904"/>
                <a:gd name="connsiteY241" fmla="*/ 9085 h 9366"/>
                <a:gd name="connsiteX242" fmla="*/ 7249 w 9904"/>
                <a:gd name="connsiteY242" fmla="*/ 8704 h 9366"/>
                <a:gd name="connsiteX243" fmla="*/ 7283 w 9904"/>
                <a:gd name="connsiteY243" fmla="*/ 8386 h 9366"/>
                <a:gd name="connsiteX244" fmla="*/ 7462 w 9904"/>
                <a:gd name="connsiteY244" fmla="*/ 8301 h 9366"/>
                <a:gd name="connsiteX245" fmla="*/ 7653 w 9904"/>
                <a:gd name="connsiteY245" fmla="*/ 8129 h 9366"/>
                <a:gd name="connsiteX246" fmla="*/ 7839 w 9904"/>
                <a:gd name="connsiteY246" fmla="*/ 7958 h 9366"/>
                <a:gd name="connsiteX247" fmla="*/ 8030 w 9904"/>
                <a:gd name="connsiteY247" fmla="*/ 7816 h 9366"/>
                <a:gd name="connsiteX248" fmla="*/ 8219 w 9904"/>
                <a:gd name="connsiteY248" fmla="*/ 7642 h 9366"/>
                <a:gd name="connsiteX249" fmla="*/ 8402 w 9904"/>
                <a:gd name="connsiteY249" fmla="*/ 7471 h 9366"/>
                <a:gd name="connsiteX250" fmla="*/ 8591 w 9904"/>
                <a:gd name="connsiteY250" fmla="*/ 7296 h 9366"/>
                <a:gd name="connsiteX251" fmla="*/ 8775 w 9904"/>
                <a:gd name="connsiteY251" fmla="*/ 7182 h 9366"/>
                <a:gd name="connsiteX0" fmla="*/ 8860 w 9905"/>
                <a:gd name="connsiteY0" fmla="*/ 6958 h 9290"/>
                <a:gd name="connsiteX1" fmla="*/ 9514 w 9905"/>
                <a:gd name="connsiteY1" fmla="*/ 5725 h 9290"/>
                <a:gd name="connsiteX2" fmla="*/ 9540 w 9905"/>
                <a:gd name="connsiteY2" fmla="*/ 5112 h 9290"/>
                <a:gd name="connsiteX3" fmla="*/ 9568 w 9905"/>
                <a:gd name="connsiteY3" fmla="*/ 4437 h 9290"/>
                <a:gd name="connsiteX4" fmla="*/ 9601 w 9905"/>
                <a:gd name="connsiteY4" fmla="*/ 3782 h 9290"/>
                <a:gd name="connsiteX5" fmla="*/ 9636 w 9905"/>
                <a:gd name="connsiteY5" fmla="*/ 3135 h 9290"/>
                <a:gd name="connsiteX6" fmla="*/ 9676 w 9905"/>
                <a:gd name="connsiteY6" fmla="*/ 2527 h 9290"/>
                <a:gd name="connsiteX7" fmla="*/ 9711 w 9905"/>
                <a:gd name="connsiteY7" fmla="*/ 1908 h 9290"/>
                <a:gd name="connsiteX8" fmla="*/ 9773 w 9905"/>
                <a:gd name="connsiteY8" fmla="*/ 1294 h 9290"/>
                <a:gd name="connsiteX9" fmla="*/ 9835 w 9905"/>
                <a:gd name="connsiteY9" fmla="*/ 710 h 9290"/>
                <a:gd name="connsiteX10" fmla="*/ 9905 w 9905"/>
                <a:gd name="connsiteY10" fmla="*/ 0 h 9290"/>
                <a:gd name="connsiteX11" fmla="*/ 9327 w 9905"/>
                <a:gd name="connsiteY11" fmla="*/ 1881 h 9290"/>
                <a:gd name="connsiteX12" fmla="*/ 9145 w 9905"/>
                <a:gd name="connsiteY12" fmla="*/ 1598 h 9290"/>
                <a:gd name="connsiteX13" fmla="*/ 8993 w 9905"/>
                <a:gd name="connsiteY13" fmla="*/ 1451 h 9290"/>
                <a:gd name="connsiteX14" fmla="*/ 8860 w 9905"/>
                <a:gd name="connsiteY14" fmla="*/ 1265 h 9290"/>
                <a:gd name="connsiteX15" fmla="*/ 8716 w 9905"/>
                <a:gd name="connsiteY15" fmla="*/ 1048 h 9290"/>
                <a:gd name="connsiteX16" fmla="*/ 8588 w 9905"/>
                <a:gd name="connsiteY16" fmla="*/ 865 h 9290"/>
                <a:gd name="connsiteX17" fmla="*/ 8500 w 9905"/>
                <a:gd name="connsiteY17" fmla="*/ 651 h 9290"/>
                <a:gd name="connsiteX18" fmla="*/ 8456 w 9905"/>
                <a:gd name="connsiteY18" fmla="*/ 404 h 9290"/>
                <a:gd name="connsiteX19" fmla="*/ 8279 w 9905"/>
                <a:gd name="connsiteY19" fmla="*/ 495 h 9290"/>
                <a:gd name="connsiteX20" fmla="*/ 7999 w 9905"/>
                <a:gd name="connsiteY20" fmla="*/ 678 h 9290"/>
                <a:gd name="connsiteX21" fmla="*/ 7640 w 9905"/>
                <a:gd name="connsiteY21" fmla="*/ 865 h 9290"/>
                <a:gd name="connsiteX22" fmla="*/ 7219 w 9905"/>
                <a:gd name="connsiteY22" fmla="*/ 1138 h 9290"/>
                <a:gd name="connsiteX23" fmla="*/ 6730 w 9905"/>
                <a:gd name="connsiteY23" fmla="*/ 1417 h 9290"/>
                <a:gd name="connsiteX24" fmla="*/ 6206 w 9905"/>
                <a:gd name="connsiteY24" fmla="*/ 1692 h 9290"/>
                <a:gd name="connsiteX25" fmla="*/ 5671 w 9905"/>
                <a:gd name="connsiteY25" fmla="*/ 2028 h 9290"/>
                <a:gd name="connsiteX26" fmla="*/ 5122 w 9905"/>
                <a:gd name="connsiteY26" fmla="*/ 2336 h 9290"/>
                <a:gd name="connsiteX27" fmla="*/ 4582 w 9905"/>
                <a:gd name="connsiteY27" fmla="*/ 2648 h 9290"/>
                <a:gd name="connsiteX28" fmla="*/ 4079 w 9905"/>
                <a:gd name="connsiteY28" fmla="*/ 2986 h 9290"/>
                <a:gd name="connsiteX29" fmla="*/ 3600 w 9905"/>
                <a:gd name="connsiteY29" fmla="*/ 3261 h 9290"/>
                <a:gd name="connsiteX30" fmla="*/ 3166 w 9905"/>
                <a:gd name="connsiteY30" fmla="*/ 3512 h 9290"/>
                <a:gd name="connsiteX31" fmla="*/ 2812 w 9905"/>
                <a:gd name="connsiteY31" fmla="*/ 3722 h 9290"/>
                <a:gd name="connsiteX32" fmla="*/ 2537 w 9905"/>
                <a:gd name="connsiteY32" fmla="*/ 3848 h 9290"/>
                <a:gd name="connsiteX33" fmla="*/ 2357 w 9905"/>
                <a:gd name="connsiteY33" fmla="*/ 3972 h 9290"/>
                <a:gd name="connsiteX34" fmla="*/ 2300 w 9905"/>
                <a:gd name="connsiteY34" fmla="*/ 4000 h 9290"/>
                <a:gd name="connsiteX35" fmla="*/ 2158 w 9905"/>
                <a:gd name="connsiteY35" fmla="*/ 3848 h 9290"/>
                <a:gd name="connsiteX36" fmla="*/ 2019 w 9905"/>
                <a:gd name="connsiteY36" fmla="*/ 3696 h 9290"/>
                <a:gd name="connsiteX37" fmla="*/ 1895 w 9905"/>
                <a:gd name="connsiteY37" fmla="*/ 3540 h 9290"/>
                <a:gd name="connsiteX38" fmla="*/ 1753 w 9905"/>
                <a:gd name="connsiteY38" fmla="*/ 3358 h 9290"/>
                <a:gd name="connsiteX39" fmla="*/ 1613 w 9905"/>
                <a:gd name="connsiteY39" fmla="*/ 3193 h 9290"/>
                <a:gd name="connsiteX40" fmla="*/ 1470 w 9905"/>
                <a:gd name="connsiteY40" fmla="*/ 3014 h 9290"/>
                <a:gd name="connsiteX41" fmla="*/ 1342 w 9905"/>
                <a:gd name="connsiteY41" fmla="*/ 2861 h 9290"/>
                <a:gd name="connsiteX42" fmla="*/ 1209 w 9905"/>
                <a:gd name="connsiteY42" fmla="*/ 2683 h 9290"/>
                <a:gd name="connsiteX43" fmla="*/ 1069 w 9905"/>
                <a:gd name="connsiteY43" fmla="*/ 2527 h 9290"/>
                <a:gd name="connsiteX44" fmla="*/ 925 w 9905"/>
                <a:gd name="connsiteY44" fmla="*/ 2375 h 9290"/>
                <a:gd name="connsiteX45" fmla="*/ 797 w 9905"/>
                <a:gd name="connsiteY45" fmla="*/ 2186 h 9290"/>
                <a:gd name="connsiteX46" fmla="*/ 652 w 9905"/>
                <a:gd name="connsiteY46" fmla="*/ 2060 h 9290"/>
                <a:gd name="connsiteX47" fmla="*/ 513 w 9905"/>
                <a:gd name="connsiteY47" fmla="*/ 1908 h 9290"/>
                <a:gd name="connsiteX48" fmla="*/ 374 w 9905"/>
                <a:gd name="connsiteY48" fmla="*/ 1752 h 9290"/>
                <a:gd name="connsiteX49" fmla="*/ 231 w 9905"/>
                <a:gd name="connsiteY49" fmla="*/ 1633 h 9290"/>
                <a:gd name="connsiteX50" fmla="*/ 93 w 9905"/>
                <a:gd name="connsiteY50" fmla="*/ 1482 h 9290"/>
                <a:gd name="connsiteX51" fmla="*/ 0 w 9905"/>
                <a:gd name="connsiteY51" fmla="*/ 1839 h 9290"/>
                <a:gd name="connsiteX52" fmla="*/ 20 w 9905"/>
                <a:gd name="connsiteY52" fmla="*/ 1908 h 9290"/>
                <a:gd name="connsiteX53" fmla="*/ 82 w 9905"/>
                <a:gd name="connsiteY53" fmla="*/ 2028 h 9290"/>
                <a:gd name="connsiteX54" fmla="*/ 180 w 9905"/>
                <a:gd name="connsiteY54" fmla="*/ 2158 h 9290"/>
                <a:gd name="connsiteX55" fmla="*/ 302 w 9905"/>
                <a:gd name="connsiteY55" fmla="*/ 2336 h 9290"/>
                <a:gd name="connsiteX56" fmla="*/ 452 w 9905"/>
                <a:gd name="connsiteY56" fmla="*/ 2527 h 9290"/>
                <a:gd name="connsiteX57" fmla="*/ 620 w 9905"/>
                <a:gd name="connsiteY57" fmla="*/ 2739 h 9290"/>
                <a:gd name="connsiteX58" fmla="*/ 777 w 9905"/>
                <a:gd name="connsiteY58" fmla="*/ 2986 h 9290"/>
                <a:gd name="connsiteX59" fmla="*/ 950 w 9905"/>
                <a:gd name="connsiteY59" fmla="*/ 3193 h 9290"/>
                <a:gd name="connsiteX60" fmla="*/ 1127 w 9905"/>
                <a:gd name="connsiteY60" fmla="*/ 3449 h 9290"/>
                <a:gd name="connsiteX61" fmla="*/ 1286 w 9905"/>
                <a:gd name="connsiteY61" fmla="*/ 3660 h 9290"/>
                <a:gd name="connsiteX62" fmla="*/ 1455 w 9905"/>
                <a:gd name="connsiteY62" fmla="*/ 3848 h 9290"/>
                <a:gd name="connsiteX63" fmla="*/ 1595 w 9905"/>
                <a:gd name="connsiteY63" fmla="*/ 4034 h 9290"/>
                <a:gd name="connsiteX64" fmla="*/ 1707 w 9905"/>
                <a:gd name="connsiteY64" fmla="*/ 4220 h 9290"/>
                <a:gd name="connsiteX65" fmla="*/ 1799 w 9905"/>
                <a:gd name="connsiteY65" fmla="*/ 4309 h 9290"/>
                <a:gd name="connsiteX66" fmla="*/ 1869 w 9905"/>
                <a:gd name="connsiteY66" fmla="*/ 4404 h 9290"/>
                <a:gd name="connsiteX67" fmla="*/ 1887 w 9905"/>
                <a:gd name="connsiteY67" fmla="*/ 4437 h 9290"/>
                <a:gd name="connsiteX68" fmla="*/ 1875 w 9905"/>
                <a:gd name="connsiteY68" fmla="*/ 4437 h 9290"/>
                <a:gd name="connsiteX69" fmla="*/ 1840 w 9905"/>
                <a:gd name="connsiteY69" fmla="*/ 4465 h 9290"/>
                <a:gd name="connsiteX70" fmla="*/ 1799 w 9905"/>
                <a:gd name="connsiteY70" fmla="*/ 4528 h 9290"/>
                <a:gd name="connsiteX71" fmla="*/ 1753 w 9905"/>
                <a:gd name="connsiteY71" fmla="*/ 4616 h 9290"/>
                <a:gd name="connsiteX72" fmla="*/ 1692 w 9905"/>
                <a:gd name="connsiteY72" fmla="*/ 4678 h 9290"/>
                <a:gd name="connsiteX73" fmla="*/ 1636 w 9905"/>
                <a:gd name="connsiteY73" fmla="*/ 4768 h 9290"/>
                <a:gd name="connsiteX74" fmla="*/ 1595 w 9905"/>
                <a:gd name="connsiteY74" fmla="*/ 4861 h 9290"/>
                <a:gd name="connsiteX75" fmla="*/ 1552 w 9905"/>
                <a:gd name="connsiteY75" fmla="*/ 4953 h 9290"/>
                <a:gd name="connsiteX76" fmla="*/ 4257 w 9905"/>
                <a:gd name="connsiteY76" fmla="*/ 9169 h 9290"/>
                <a:gd name="connsiteX77" fmla="*/ 4314 w 9905"/>
                <a:gd name="connsiteY77" fmla="*/ 9261 h 9290"/>
                <a:gd name="connsiteX78" fmla="*/ 4356 w 9905"/>
                <a:gd name="connsiteY78" fmla="*/ 9290 h 9290"/>
                <a:gd name="connsiteX79" fmla="*/ 4403 w 9905"/>
                <a:gd name="connsiteY79" fmla="*/ 9290 h 9290"/>
                <a:gd name="connsiteX80" fmla="*/ 4458 w 9905"/>
                <a:gd name="connsiteY80" fmla="*/ 9134 h 9290"/>
                <a:gd name="connsiteX81" fmla="*/ 2133 w 9905"/>
                <a:gd name="connsiteY81" fmla="*/ 5200 h 9290"/>
                <a:gd name="connsiteX82" fmla="*/ 2293 w 9905"/>
                <a:gd name="connsiteY82" fmla="*/ 5079 h 9290"/>
                <a:gd name="connsiteX83" fmla="*/ 2560 w 9905"/>
                <a:gd name="connsiteY83" fmla="*/ 4889 h 9290"/>
                <a:gd name="connsiteX84" fmla="*/ 2914 w 9905"/>
                <a:gd name="connsiteY84" fmla="*/ 4616 h 9290"/>
                <a:gd name="connsiteX85" fmla="*/ 3341 w 9905"/>
                <a:gd name="connsiteY85" fmla="*/ 4309 h 9290"/>
                <a:gd name="connsiteX86" fmla="*/ 3825 w 9905"/>
                <a:gd name="connsiteY86" fmla="*/ 4000 h 9290"/>
                <a:gd name="connsiteX87" fmla="*/ 4356 w 9905"/>
                <a:gd name="connsiteY87" fmla="*/ 3660 h 9290"/>
                <a:gd name="connsiteX88" fmla="*/ 4917 w 9905"/>
                <a:gd name="connsiteY88" fmla="*/ 3261 h 9290"/>
                <a:gd name="connsiteX89" fmla="*/ 5472 w 9905"/>
                <a:gd name="connsiteY89" fmla="*/ 2891 h 9290"/>
                <a:gd name="connsiteX90" fmla="*/ 6035 w 9905"/>
                <a:gd name="connsiteY90" fmla="*/ 2554 h 9290"/>
                <a:gd name="connsiteX91" fmla="*/ 6566 w 9905"/>
                <a:gd name="connsiteY91" fmla="*/ 2186 h 9290"/>
                <a:gd name="connsiteX92" fmla="*/ 7063 w 9905"/>
                <a:gd name="connsiteY92" fmla="*/ 1881 h 9290"/>
                <a:gd name="connsiteX93" fmla="*/ 7501 w 9905"/>
                <a:gd name="connsiteY93" fmla="*/ 1570 h 9290"/>
                <a:gd name="connsiteX94" fmla="*/ 7886 w 9905"/>
                <a:gd name="connsiteY94" fmla="*/ 1353 h 9290"/>
                <a:gd name="connsiteX95" fmla="*/ 8163 w 9905"/>
                <a:gd name="connsiteY95" fmla="*/ 1138 h 9290"/>
                <a:gd name="connsiteX96" fmla="*/ 8352 w 9905"/>
                <a:gd name="connsiteY96" fmla="*/ 1018 h 9290"/>
                <a:gd name="connsiteX97" fmla="*/ 8411 w 9905"/>
                <a:gd name="connsiteY97" fmla="*/ 991 h 9290"/>
                <a:gd name="connsiteX98" fmla="*/ 8518 w 9905"/>
                <a:gd name="connsiteY98" fmla="*/ 1202 h 9290"/>
                <a:gd name="connsiteX99" fmla="*/ 8629 w 9905"/>
                <a:gd name="connsiteY99" fmla="*/ 1417 h 9290"/>
                <a:gd name="connsiteX100" fmla="*/ 8748 w 9905"/>
                <a:gd name="connsiteY100" fmla="*/ 1633 h 9290"/>
                <a:gd name="connsiteX101" fmla="*/ 8875 w 9905"/>
                <a:gd name="connsiteY101" fmla="*/ 1881 h 9290"/>
                <a:gd name="connsiteX102" fmla="*/ 8978 w 9905"/>
                <a:gd name="connsiteY102" fmla="*/ 2125 h 9290"/>
                <a:gd name="connsiteX103" fmla="*/ 9088 w 9905"/>
                <a:gd name="connsiteY103" fmla="*/ 2375 h 9290"/>
                <a:gd name="connsiteX104" fmla="*/ 9192 w 9905"/>
                <a:gd name="connsiteY104" fmla="*/ 2616 h 9290"/>
                <a:gd name="connsiteX105" fmla="*/ 9301 w 9905"/>
                <a:gd name="connsiteY105" fmla="*/ 2891 h 9290"/>
                <a:gd name="connsiteX106" fmla="*/ 9295 w 9905"/>
                <a:gd name="connsiteY106" fmla="*/ 3813 h 9290"/>
                <a:gd name="connsiteX107" fmla="*/ 9248 w 9905"/>
                <a:gd name="connsiteY107" fmla="*/ 4678 h 9290"/>
                <a:gd name="connsiteX108" fmla="*/ 9192 w 9905"/>
                <a:gd name="connsiteY108" fmla="*/ 5572 h 9290"/>
                <a:gd name="connsiteX109" fmla="*/ 9145 w 9905"/>
                <a:gd name="connsiteY109" fmla="*/ 6372 h 9290"/>
                <a:gd name="connsiteX110" fmla="*/ 9070 w 9905"/>
                <a:gd name="connsiteY110" fmla="*/ 6091 h 9290"/>
                <a:gd name="connsiteX111" fmla="*/ 8993 w 9905"/>
                <a:gd name="connsiteY111" fmla="*/ 5816 h 9290"/>
                <a:gd name="connsiteX112" fmla="*/ 8923 w 9905"/>
                <a:gd name="connsiteY112" fmla="*/ 5538 h 9290"/>
                <a:gd name="connsiteX113" fmla="*/ 8860 w 9905"/>
                <a:gd name="connsiteY113" fmla="*/ 5285 h 9290"/>
                <a:gd name="connsiteX114" fmla="*/ 8785 w 9905"/>
                <a:gd name="connsiteY114" fmla="*/ 5014 h 9290"/>
                <a:gd name="connsiteX115" fmla="*/ 8716 w 9905"/>
                <a:gd name="connsiteY115" fmla="*/ 4768 h 9290"/>
                <a:gd name="connsiteX116" fmla="*/ 8640 w 9905"/>
                <a:gd name="connsiteY116" fmla="*/ 4528 h 9290"/>
                <a:gd name="connsiteX117" fmla="*/ 8551 w 9905"/>
                <a:gd name="connsiteY117" fmla="*/ 4309 h 9290"/>
                <a:gd name="connsiteX118" fmla="*/ 8623 w 9905"/>
                <a:gd name="connsiteY118" fmla="*/ 4309 h 9290"/>
                <a:gd name="connsiteX119" fmla="*/ 8691 w 9905"/>
                <a:gd name="connsiteY119" fmla="*/ 4404 h 9290"/>
                <a:gd name="connsiteX120" fmla="*/ 8758 w 9905"/>
                <a:gd name="connsiteY120" fmla="*/ 4556 h 9290"/>
                <a:gd name="connsiteX121" fmla="*/ 8821 w 9905"/>
                <a:gd name="connsiteY121" fmla="*/ 4743 h 9290"/>
                <a:gd name="connsiteX122" fmla="*/ 8892 w 9905"/>
                <a:gd name="connsiteY122" fmla="*/ 4926 h 9290"/>
                <a:gd name="connsiteX123" fmla="*/ 8961 w 9905"/>
                <a:gd name="connsiteY123" fmla="*/ 4983 h 9290"/>
                <a:gd name="connsiteX124" fmla="*/ 9028 w 9905"/>
                <a:gd name="connsiteY124" fmla="*/ 4983 h 9290"/>
                <a:gd name="connsiteX125" fmla="*/ 9106 w 9905"/>
                <a:gd name="connsiteY125" fmla="*/ 4861 h 9290"/>
                <a:gd name="connsiteX126" fmla="*/ 9041 w 9905"/>
                <a:gd name="connsiteY126" fmla="*/ 4437 h 9290"/>
                <a:gd name="connsiteX127" fmla="*/ 8954 w 9905"/>
                <a:gd name="connsiteY127" fmla="*/ 4034 h 9290"/>
                <a:gd name="connsiteX128" fmla="*/ 8860 w 9905"/>
                <a:gd name="connsiteY128" fmla="*/ 3696 h 9290"/>
                <a:gd name="connsiteX129" fmla="*/ 8748 w 9905"/>
                <a:gd name="connsiteY129" fmla="*/ 3326 h 9290"/>
                <a:gd name="connsiteX130" fmla="*/ 8640 w 9905"/>
                <a:gd name="connsiteY130" fmla="*/ 3014 h 9290"/>
                <a:gd name="connsiteX131" fmla="*/ 8518 w 9905"/>
                <a:gd name="connsiteY131" fmla="*/ 2739 h 9290"/>
                <a:gd name="connsiteX132" fmla="*/ 8397 w 9905"/>
                <a:gd name="connsiteY132" fmla="*/ 2496 h 9290"/>
                <a:gd name="connsiteX133" fmla="*/ 8279 w 9905"/>
                <a:gd name="connsiteY133" fmla="*/ 2276 h 9290"/>
                <a:gd name="connsiteX134" fmla="*/ 8360 w 9905"/>
                <a:gd name="connsiteY134" fmla="*/ 2304 h 9290"/>
                <a:gd name="connsiteX135" fmla="*/ 8438 w 9905"/>
                <a:gd name="connsiteY135" fmla="*/ 2336 h 9290"/>
                <a:gd name="connsiteX136" fmla="*/ 8518 w 9905"/>
                <a:gd name="connsiteY136" fmla="*/ 2400 h 9290"/>
                <a:gd name="connsiteX137" fmla="*/ 8596 w 9905"/>
                <a:gd name="connsiteY137" fmla="*/ 2496 h 9290"/>
                <a:gd name="connsiteX138" fmla="*/ 8681 w 9905"/>
                <a:gd name="connsiteY138" fmla="*/ 2554 h 9290"/>
                <a:gd name="connsiteX139" fmla="*/ 8758 w 9905"/>
                <a:gd name="connsiteY139" fmla="*/ 2648 h 9290"/>
                <a:gd name="connsiteX140" fmla="*/ 8830 w 9905"/>
                <a:gd name="connsiteY140" fmla="*/ 2769 h 9290"/>
                <a:gd name="connsiteX141" fmla="*/ 8902 w 9905"/>
                <a:gd name="connsiteY141" fmla="*/ 2891 h 9290"/>
                <a:gd name="connsiteX142" fmla="*/ 8942 w 9905"/>
                <a:gd name="connsiteY142" fmla="*/ 2923 h 9290"/>
                <a:gd name="connsiteX143" fmla="*/ 8978 w 9905"/>
                <a:gd name="connsiteY143" fmla="*/ 3042 h 9290"/>
                <a:gd name="connsiteX144" fmla="*/ 9020 w 9905"/>
                <a:gd name="connsiteY144" fmla="*/ 3193 h 9290"/>
                <a:gd name="connsiteX145" fmla="*/ 9048 w 9905"/>
                <a:gd name="connsiteY145" fmla="*/ 3297 h 9290"/>
                <a:gd name="connsiteX146" fmla="*/ 9088 w 9905"/>
                <a:gd name="connsiteY146" fmla="*/ 3449 h 9290"/>
                <a:gd name="connsiteX147" fmla="*/ 9127 w 9905"/>
                <a:gd name="connsiteY147" fmla="*/ 3480 h 9290"/>
                <a:gd name="connsiteX148" fmla="*/ 9167 w 9905"/>
                <a:gd name="connsiteY148" fmla="*/ 3449 h 9290"/>
                <a:gd name="connsiteX149" fmla="*/ 9222 w 9905"/>
                <a:gd name="connsiteY149" fmla="*/ 3297 h 9290"/>
                <a:gd name="connsiteX150" fmla="*/ 9153 w 9905"/>
                <a:gd name="connsiteY150" fmla="*/ 2986 h 9290"/>
                <a:gd name="connsiteX151" fmla="*/ 9070 w 9905"/>
                <a:gd name="connsiteY151" fmla="*/ 2739 h 9290"/>
                <a:gd name="connsiteX152" fmla="*/ 8978 w 9905"/>
                <a:gd name="connsiteY152" fmla="*/ 2527 h 9290"/>
                <a:gd name="connsiteX153" fmla="*/ 8892 w 9905"/>
                <a:gd name="connsiteY153" fmla="*/ 2336 h 9290"/>
                <a:gd name="connsiteX154" fmla="*/ 8785 w 9905"/>
                <a:gd name="connsiteY154" fmla="*/ 2186 h 9290"/>
                <a:gd name="connsiteX155" fmla="*/ 8691 w 9905"/>
                <a:gd name="connsiteY155" fmla="*/ 2095 h 9290"/>
                <a:gd name="connsiteX156" fmla="*/ 8581 w 9905"/>
                <a:gd name="connsiteY156" fmla="*/ 1940 h 9290"/>
                <a:gd name="connsiteX157" fmla="*/ 8483 w 9905"/>
                <a:gd name="connsiteY157" fmla="*/ 1839 h 9290"/>
                <a:gd name="connsiteX158" fmla="*/ 8420 w 9905"/>
                <a:gd name="connsiteY158" fmla="*/ 1752 h 9290"/>
                <a:gd name="connsiteX159" fmla="*/ 8352 w 9905"/>
                <a:gd name="connsiteY159" fmla="*/ 1720 h 9290"/>
                <a:gd name="connsiteX160" fmla="*/ 8290 w 9905"/>
                <a:gd name="connsiteY160" fmla="*/ 1720 h 9290"/>
                <a:gd name="connsiteX161" fmla="*/ 8239 w 9905"/>
                <a:gd name="connsiteY161" fmla="*/ 1881 h 9290"/>
                <a:gd name="connsiteX162" fmla="*/ 8239 w 9905"/>
                <a:gd name="connsiteY162" fmla="*/ 1968 h 9290"/>
                <a:gd name="connsiteX163" fmla="*/ 8247 w 9905"/>
                <a:gd name="connsiteY163" fmla="*/ 2095 h 9290"/>
                <a:gd name="connsiteX164" fmla="*/ 8256 w 9905"/>
                <a:gd name="connsiteY164" fmla="*/ 2158 h 9290"/>
                <a:gd name="connsiteX165" fmla="*/ 8279 w 9905"/>
                <a:gd name="connsiteY165" fmla="*/ 2213 h 9290"/>
                <a:gd name="connsiteX166" fmla="*/ 8213 w 9905"/>
                <a:gd name="connsiteY166" fmla="*/ 2304 h 9290"/>
                <a:gd name="connsiteX167" fmla="*/ 8125 w 9905"/>
                <a:gd name="connsiteY167" fmla="*/ 2336 h 9290"/>
                <a:gd name="connsiteX168" fmla="*/ 8067 w 9905"/>
                <a:gd name="connsiteY168" fmla="*/ 2400 h 9290"/>
                <a:gd name="connsiteX169" fmla="*/ 8061 w 9905"/>
                <a:gd name="connsiteY169" fmla="*/ 2683 h 9290"/>
                <a:gd name="connsiteX170" fmla="*/ 8143 w 9905"/>
                <a:gd name="connsiteY170" fmla="*/ 2800 h 9290"/>
                <a:gd name="connsiteX171" fmla="*/ 8221 w 9905"/>
                <a:gd name="connsiteY171" fmla="*/ 2891 h 9290"/>
                <a:gd name="connsiteX172" fmla="*/ 8299 w 9905"/>
                <a:gd name="connsiteY172" fmla="*/ 3014 h 9290"/>
                <a:gd name="connsiteX173" fmla="*/ 8384 w 9905"/>
                <a:gd name="connsiteY173" fmla="*/ 3076 h 9290"/>
                <a:gd name="connsiteX174" fmla="*/ 8456 w 9905"/>
                <a:gd name="connsiteY174" fmla="*/ 3193 h 9290"/>
                <a:gd name="connsiteX175" fmla="*/ 8544 w 9905"/>
                <a:gd name="connsiteY175" fmla="*/ 3326 h 9290"/>
                <a:gd name="connsiteX176" fmla="*/ 8614 w 9905"/>
                <a:gd name="connsiteY176" fmla="*/ 3512 h 9290"/>
                <a:gd name="connsiteX177" fmla="*/ 8681 w 9905"/>
                <a:gd name="connsiteY177" fmla="*/ 3696 h 9290"/>
                <a:gd name="connsiteX178" fmla="*/ 8623 w 9905"/>
                <a:gd name="connsiteY178" fmla="*/ 3722 h 9290"/>
                <a:gd name="connsiteX179" fmla="*/ 8551 w 9905"/>
                <a:gd name="connsiteY179" fmla="*/ 3722 h 9290"/>
                <a:gd name="connsiteX180" fmla="*/ 8492 w 9905"/>
                <a:gd name="connsiteY180" fmla="*/ 3696 h 9290"/>
                <a:gd name="connsiteX181" fmla="*/ 8420 w 9905"/>
                <a:gd name="connsiteY181" fmla="*/ 3602 h 9290"/>
                <a:gd name="connsiteX182" fmla="*/ 8352 w 9905"/>
                <a:gd name="connsiteY182" fmla="*/ 3540 h 9290"/>
                <a:gd name="connsiteX183" fmla="*/ 8279 w 9905"/>
                <a:gd name="connsiteY183" fmla="*/ 3512 h 9290"/>
                <a:gd name="connsiteX184" fmla="*/ 8221 w 9905"/>
                <a:gd name="connsiteY184" fmla="*/ 3573 h 9290"/>
                <a:gd name="connsiteX185" fmla="*/ 8153 w 9905"/>
                <a:gd name="connsiteY185" fmla="*/ 3696 h 9290"/>
                <a:gd name="connsiteX186" fmla="*/ 8179 w 9905"/>
                <a:gd name="connsiteY186" fmla="*/ 4063 h 9290"/>
                <a:gd name="connsiteX187" fmla="*/ 8239 w 9905"/>
                <a:gd name="connsiteY187" fmla="*/ 4404 h 9290"/>
                <a:gd name="connsiteX188" fmla="*/ 8307 w 9905"/>
                <a:gd name="connsiteY188" fmla="*/ 4647 h 9290"/>
                <a:gd name="connsiteX189" fmla="*/ 8397 w 9905"/>
                <a:gd name="connsiteY189" fmla="*/ 4889 h 9290"/>
                <a:gd name="connsiteX190" fmla="*/ 8483 w 9905"/>
                <a:gd name="connsiteY190" fmla="*/ 5139 h 9290"/>
                <a:gd name="connsiteX191" fmla="*/ 8572 w 9905"/>
                <a:gd name="connsiteY191" fmla="*/ 5414 h 9290"/>
                <a:gd name="connsiteX192" fmla="*/ 8640 w 9905"/>
                <a:gd name="connsiteY192" fmla="*/ 5783 h 9290"/>
                <a:gd name="connsiteX193" fmla="*/ 8699 w 9905"/>
                <a:gd name="connsiteY193" fmla="*/ 6151 h 9290"/>
                <a:gd name="connsiteX194" fmla="*/ 8544 w 9905"/>
                <a:gd name="connsiteY194" fmla="*/ 6278 h 9290"/>
                <a:gd name="connsiteX195" fmla="*/ 8369 w 9905"/>
                <a:gd name="connsiteY195" fmla="*/ 6405 h 9290"/>
                <a:gd name="connsiteX196" fmla="*/ 8213 w 9905"/>
                <a:gd name="connsiteY196" fmla="*/ 6590 h 9290"/>
                <a:gd name="connsiteX197" fmla="*/ 8053 w 9905"/>
                <a:gd name="connsiteY197" fmla="*/ 6773 h 9290"/>
                <a:gd name="connsiteX198" fmla="*/ 7894 w 9905"/>
                <a:gd name="connsiteY198" fmla="*/ 6958 h 9290"/>
                <a:gd name="connsiteX199" fmla="*/ 7727 w 9905"/>
                <a:gd name="connsiteY199" fmla="*/ 7080 h 9290"/>
                <a:gd name="connsiteX200" fmla="*/ 7562 w 9905"/>
                <a:gd name="connsiteY200" fmla="*/ 7203 h 9290"/>
                <a:gd name="connsiteX201" fmla="*/ 7402 w 9905"/>
                <a:gd name="connsiteY201" fmla="*/ 7234 h 9290"/>
                <a:gd name="connsiteX202" fmla="*/ 7433 w 9905"/>
                <a:gd name="connsiteY202" fmla="*/ 6468 h 9290"/>
                <a:gd name="connsiteX203" fmla="*/ 7449 w 9905"/>
                <a:gd name="connsiteY203" fmla="*/ 5599 h 9290"/>
                <a:gd name="connsiteX204" fmla="*/ 7433 w 9905"/>
                <a:gd name="connsiteY204" fmla="*/ 4768 h 9290"/>
                <a:gd name="connsiteX205" fmla="*/ 7402 w 9905"/>
                <a:gd name="connsiteY205" fmla="*/ 4000 h 9290"/>
                <a:gd name="connsiteX206" fmla="*/ 7354 w 9905"/>
                <a:gd name="connsiteY206" fmla="*/ 3755 h 9290"/>
                <a:gd name="connsiteX207" fmla="*/ 7309 w 9905"/>
                <a:gd name="connsiteY207" fmla="*/ 3480 h 9290"/>
                <a:gd name="connsiteX208" fmla="*/ 7263 w 9905"/>
                <a:gd name="connsiteY208" fmla="*/ 3230 h 9290"/>
                <a:gd name="connsiteX209" fmla="*/ 7182 w 9905"/>
                <a:gd name="connsiteY209" fmla="*/ 3135 h 9290"/>
                <a:gd name="connsiteX210" fmla="*/ 7101 w 9905"/>
                <a:gd name="connsiteY210" fmla="*/ 3660 h 9290"/>
                <a:gd name="connsiteX211" fmla="*/ 7054 w 9905"/>
                <a:gd name="connsiteY211" fmla="*/ 4190 h 9290"/>
                <a:gd name="connsiteX212" fmla="*/ 6996 w 9905"/>
                <a:gd name="connsiteY212" fmla="*/ 4709 h 9290"/>
                <a:gd name="connsiteX213" fmla="*/ 6907 w 9905"/>
                <a:gd name="connsiteY213" fmla="*/ 5200 h 9290"/>
                <a:gd name="connsiteX214" fmla="*/ 6566 w 9905"/>
                <a:gd name="connsiteY214" fmla="*/ 3135 h 9290"/>
                <a:gd name="connsiteX215" fmla="*/ 6463 w 9905"/>
                <a:gd name="connsiteY215" fmla="*/ 3135 h 9290"/>
                <a:gd name="connsiteX216" fmla="*/ 6463 w 9905"/>
                <a:gd name="connsiteY216" fmla="*/ 3480 h 9290"/>
                <a:gd name="connsiteX217" fmla="*/ 6534 w 9905"/>
                <a:gd name="connsiteY217" fmla="*/ 3848 h 9290"/>
                <a:gd name="connsiteX218" fmla="*/ 6595 w 9905"/>
                <a:gd name="connsiteY218" fmla="*/ 4247 h 9290"/>
                <a:gd name="connsiteX219" fmla="*/ 6642 w 9905"/>
                <a:gd name="connsiteY219" fmla="*/ 4647 h 9290"/>
                <a:gd name="connsiteX220" fmla="*/ 6693 w 9905"/>
                <a:gd name="connsiteY220" fmla="*/ 5079 h 9290"/>
                <a:gd name="connsiteX221" fmla="*/ 6737 w 9905"/>
                <a:gd name="connsiteY221" fmla="*/ 5447 h 9290"/>
                <a:gd name="connsiteX222" fmla="*/ 6783 w 9905"/>
                <a:gd name="connsiteY222" fmla="*/ 5872 h 9290"/>
                <a:gd name="connsiteX223" fmla="*/ 6810 w 9905"/>
                <a:gd name="connsiteY223" fmla="*/ 6342 h 9290"/>
                <a:gd name="connsiteX224" fmla="*/ 6843 w 9905"/>
                <a:gd name="connsiteY224" fmla="*/ 6773 h 9290"/>
                <a:gd name="connsiteX225" fmla="*/ 6918 w 9905"/>
                <a:gd name="connsiteY225" fmla="*/ 6708 h 9290"/>
                <a:gd name="connsiteX226" fmla="*/ 6989 w 9905"/>
                <a:gd name="connsiteY226" fmla="*/ 6533 h 9290"/>
                <a:gd name="connsiteX227" fmla="*/ 7045 w 9905"/>
                <a:gd name="connsiteY227" fmla="*/ 6342 h 9290"/>
                <a:gd name="connsiteX228" fmla="*/ 7092 w 9905"/>
                <a:gd name="connsiteY228" fmla="*/ 6122 h 9290"/>
                <a:gd name="connsiteX229" fmla="*/ 7124 w 9905"/>
                <a:gd name="connsiteY229" fmla="*/ 5872 h 9290"/>
                <a:gd name="connsiteX230" fmla="*/ 7167 w 9905"/>
                <a:gd name="connsiteY230" fmla="*/ 5599 h 9290"/>
                <a:gd name="connsiteX231" fmla="*/ 7196 w 9905"/>
                <a:gd name="connsiteY231" fmla="*/ 5356 h 9290"/>
                <a:gd name="connsiteX232" fmla="*/ 7228 w 9905"/>
                <a:gd name="connsiteY232" fmla="*/ 5112 h 9290"/>
                <a:gd name="connsiteX233" fmla="*/ 7263 w 9905"/>
                <a:gd name="connsiteY233" fmla="*/ 5356 h 9290"/>
                <a:gd name="connsiteX234" fmla="*/ 7247 w 9905"/>
                <a:gd name="connsiteY234" fmla="*/ 5904 h 9290"/>
                <a:gd name="connsiteX235" fmla="*/ 7206 w 9905"/>
                <a:gd name="connsiteY235" fmla="*/ 6495 h 9290"/>
                <a:gd name="connsiteX236" fmla="*/ 7167 w 9905"/>
                <a:gd name="connsiteY236" fmla="*/ 7018 h 9290"/>
                <a:gd name="connsiteX237" fmla="*/ 7101 w 9905"/>
                <a:gd name="connsiteY237" fmla="*/ 7573 h 9290"/>
                <a:gd name="connsiteX238" fmla="*/ 7045 w 9905"/>
                <a:gd name="connsiteY238" fmla="*/ 8121 h 9290"/>
                <a:gd name="connsiteX239" fmla="*/ 6982 w 9905"/>
                <a:gd name="connsiteY239" fmla="*/ 8648 h 9290"/>
                <a:gd name="connsiteX240" fmla="*/ 7295 w 9905"/>
                <a:gd name="connsiteY240" fmla="*/ 8990 h 9290"/>
                <a:gd name="connsiteX241" fmla="*/ 7319 w 9905"/>
                <a:gd name="connsiteY241" fmla="*/ 8583 h 9290"/>
                <a:gd name="connsiteX242" fmla="*/ 7354 w 9905"/>
                <a:gd name="connsiteY242" fmla="*/ 8244 h 9290"/>
                <a:gd name="connsiteX243" fmla="*/ 7534 w 9905"/>
                <a:gd name="connsiteY243" fmla="*/ 8153 h 9290"/>
                <a:gd name="connsiteX244" fmla="*/ 7727 w 9905"/>
                <a:gd name="connsiteY244" fmla="*/ 7969 h 9290"/>
                <a:gd name="connsiteX245" fmla="*/ 7915 w 9905"/>
                <a:gd name="connsiteY245" fmla="*/ 7787 h 9290"/>
                <a:gd name="connsiteX246" fmla="*/ 8108 w 9905"/>
                <a:gd name="connsiteY246" fmla="*/ 7635 h 9290"/>
                <a:gd name="connsiteX247" fmla="*/ 8299 w 9905"/>
                <a:gd name="connsiteY247" fmla="*/ 7449 h 9290"/>
                <a:gd name="connsiteX248" fmla="*/ 8483 w 9905"/>
                <a:gd name="connsiteY248" fmla="*/ 7267 h 9290"/>
                <a:gd name="connsiteX249" fmla="*/ 8674 w 9905"/>
                <a:gd name="connsiteY249" fmla="*/ 7080 h 9290"/>
                <a:gd name="connsiteX250" fmla="*/ 8860 w 9905"/>
                <a:gd name="connsiteY250" fmla="*/ 6958 h 9290"/>
                <a:gd name="connsiteX0" fmla="*/ 8945 w 9929"/>
                <a:gd name="connsiteY0" fmla="*/ 7055 h 9565"/>
                <a:gd name="connsiteX1" fmla="*/ 9605 w 9929"/>
                <a:gd name="connsiteY1" fmla="*/ 5728 h 9565"/>
                <a:gd name="connsiteX2" fmla="*/ 9631 w 9929"/>
                <a:gd name="connsiteY2" fmla="*/ 5068 h 9565"/>
                <a:gd name="connsiteX3" fmla="*/ 9660 w 9929"/>
                <a:gd name="connsiteY3" fmla="*/ 4341 h 9565"/>
                <a:gd name="connsiteX4" fmla="*/ 9693 w 9929"/>
                <a:gd name="connsiteY4" fmla="*/ 3636 h 9565"/>
                <a:gd name="connsiteX5" fmla="*/ 9728 w 9929"/>
                <a:gd name="connsiteY5" fmla="*/ 2940 h 9565"/>
                <a:gd name="connsiteX6" fmla="*/ 9769 w 9929"/>
                <a:gd name="connsiteY6" fmla="*/ 2285 h 9565"/>
                <a:gd name="connsiteX7" fmla="*/ 9804 w 9929"/>
                <a:gd name="connsiteY7" fmla="*/ 1619 h 9565"/>
                <a:gd name="connsiteX8" fmla="*/ 9867 w 9929"/>
                <a:gd name="connsiteY8" fmla="*/ 958 h 9565"/>
                <a:gd name="connsiteX9" fmla="*/ 9929 w 9929"/>
                <a:gd name="connsiteY9" fmla="*/ 329 h 9565"/>
                <a:gd name="connsiteX10" fmla="*/ 9416 w 9929"/>
                <a:gd name="connsiteY10" fmla="*/ 1590 h 9565"/>
                <a:gd name="connsiteX11" fmla="*/ 9233 w 9929"/>
                <a:gd name="connsiteY11" fmla="*/ 1285 h 9565"/>
                <a:gd name="connsiteX12" fmla="*/ 9079 w 9929"/>
                <a:gd name="connsiteY12" fmla="*/ 1127 h 9565"/>
                <a:gd name="connsiteX13" fmla="*/ 8945 w 9929"/>
                <a:gd name="connsiteY13" fmla="*/ 927 h 9565"/>
                <a:gd name="connsiteX14" fmla="*/ 8800 w 9929"/>
                <a:gd name="connsiteY14" fmla="*/ 693 h 9565"/>
                <a:gd name="connsiteX15" fmla="*/ 8670 w 9929"/>
                <a:gd name="connsiteY15" fmla="*/ 496 h 9565"/>
                <a:gd name="connsiteX16" fmla="*/ 8582 w 9929"/>
                <a:gd name="connsiteY16" fmla="*/ 266 h 9565"/>
                <a:gd name="connsiteX17" fmla="*/ 8537 w 9929"/>
                <a:gd name="connsiteY17" fmla="*/ 0 h 9565"/>
                <a:gd name="connsiteX18" fmla="*/ 8358 w 9929"/>
                <a:gd name="connsiteY18" fmla="*/ 98 h 9565"/>
                <a:gd name="connsiteX19" fmla="*/ 8076 w 9929"/>
                <a:gd name="connsiteY19" fmla="*/ 295 h 9565"/>
                <a:gd name="connsiteX20" fmla="*/ 7713 w 9929"/>
                <a:gd name="connsiteY20" fmla="*/ 496 h 9565"/>
                <a:gd name="connsiteX21" fmla="*/ 7288 w 9929"/>
                <a:gd name="connsiteY21" fmla="*/ 790 h 9565"/>
                <a:gd name="connsiteX22" fmla="*/ 6795 w 9929"/>
                <a:gd name="connsiteY22" fmla="*/ 1090 h 9565"/>
                <a:gd name="connsiteX23" fmla="*/ 6266 w 9929"/>
                <a:gd name="connsiteY23" fmla="*/ 1386 h 9565"/>
                <a:gd name="connsiteX24" fmla="*/ 5725 w 9929"/>
                <a:gd name="connsiteY24" fmla="*/ 1748 h 9565"/>
                <a:gd name="connsiteX25" fmla="*/ 5171 w 9929"/>
                <a:gd name="connsiteY25" fmla="*/ 2080 h 9565"/>
                <a:gd name="connsiteX26" fmla="*/ 4626 w 9929"/>
                <a:gd name="connsiteY26" fmla="*/ 2415 h 9565"/>
                <a:gd name="connsiteX27" fmla="*/ 4118 w 9929"/>
                <a:gd name="connsiteY27" fmla="*/ 2779 h 9565"/>
                <a:gd name="connsiteX28" fmla="*/ 3635 w 9929"/>
                <a:gd name="connsiteY28" fmla="*/ 3075 h 9565"/>
                <a:gd name="connsiteX29" fmla="*/ 3196 w 9929"/>
                <a:gd name="connsiteY29" fmla="*/ 3345 h 9565"/>
                <a:gd name="connsiteX30" fmla="*/ 2839 w 9929"/>
                <a:gd name="connsiteY30" fmla="*/ 3571 h 9565"/>
                <a:gd name="connsiteX31" fmla="*/ 2561 w 9929"/>
                <a:gd name="connsiteY31" fmla="*/ 3707 h 9565"/>
                <a:gd name="connsiteX32" fmla="*/ 2380 w 9929"/>
                <a:gd name="connsiteY32" fmla="*/ 3841 h 9565"/>
                <a:gd name="connsiteX33" fmla="*/ 2322 w 9929"/>
                <a:gd name="connsiteY33" fmla="*/ 3871 h 9565"/>
                <a:gd name="connsiteX34" fmla="*/ 2179 w 9929"/>
                <a:gd name="connsiteY34" fmla="*/ 3707 h 9565"/>
                <a:gd name="connsiteX35" fmla="*/ 2038 w 9929"/>
                <a:gd name="connsiteY35" fmla="*/ 3543 h 9565"/>
                <a:gd name="connsiteX36" fmla="*/ 1913 w 9929"/>
                <a:gd name="connsiteY36" fmla="*/ 3376 h 9565"/>
                <a:gd name="connsiteX37" fmla="*/ 1770 w 9929"/>
                <a:gd name="connsiteY37" fmla="*/ 3180 h 9565"/>
                <a:gd name="connsiteX38" fmla="*/ 1628 w 9929"/>
                <a:gd name="connsiteY38" fmla="*/ 3002 h 9565"/>
                <a:gd name="connsiteX39" fmla="*/ 1484 w 9929"/>
                <a:gd name="connsiteY39" fmla="*/ 2809 h 9565"/>
                <a:gd name="connsiteX40" fmla="*/ 1355 w 9929"/>
                <a:gd name="connsiteY40" fmla="*/ 2645 h 9565"/>
                <a:gd name="connsiteX41" fmla="*/ 1221 w 9929"/>
                <a:gd name="connsiteY41" fmla="*/ 2453 h 9565"/>
                <a:gd name="connsiteX42" fmla="*/ 1079 w 9929"/>
                <a:gd name="connsiteY42" fmla="*/ 2285 h 9565"/>
                <a:gd name="connsiteX43" fmla="*/ 934 w 9929"/>
                <a:gd name="connsiteY43" fmla="*/ 2122 h 9565"/>
                <a:gd name="connsiteX44" fmla="*/ 805 w 9929"/>
                <a:gd name="connsiteY44" fmla="*/ 1918 h 9565"/>
                <a:gd name="connsiteX45" fmla="*/ 658 w 9929"/>
                <a:gd name="connsiteY45" fmla="*/ 1782 h 9565"/>
                <a:gd name="connsiteX46" fmla="*/ 518 w 9929"/>
                <a:gd name="connsiteY46" fmla="*/ 1619 h 9565"/>
                <a:gd name="connsiteX47" fmla="*/ 378 w 9929"/>
                <a:gd name="connsiteY47" fmla="*/ 1451 h 9565"/>
                <a:gd name="connsiteX48" fmla="*/ 233 w 9929"/>
                <a:gd name="connsiteY48" fmla="*/ 1323 h 9565"/>
                <a:gd name="connsiteX49" fmla="*/ 94 w 9929"/>
                <a:gd name="connsiteY49" fmla="*/ 1160 h 9565"/>
                <a:gd name="connsiteX50" fmla="*/ 0 w 9929"/>
                <a:gd name="connsiteY50" fmla="*/ 1545 h 9565"/>
                <a:gd name="connsiteX51" fmla="*/ 20 w 9929"/>
                <a:gd name="connsiteY51" fmla="*/ 1619 h 9565"/>
                <a:gd name="connsiteX52" fmla="*/ 83 w 9929"/>
                <a:gd name="connsiteY52" fmla="*/ 1748 h 9565"/>
                <a:gd name="connsiteX53" fmla="*/ 182 w 9929"/>
                <a:gd name="connsiteY53" fmla="*/ 1888 h 9565"/>
                <a:gd name="connsiteX54" fmla="*/ 305 w 9929"/>
                <a:gd name="connsiteY54" fmla="*/ 2080 h 9565"/>
                <a:gd name="connsiteX55" fmla="*/ 456 w 9929"/>
                <a:gd name="connsiteY55" fmla="*/ 2285 h 9565"/>
                <a:gd name="connsiteX56" fmla="*/ 626 w 9929"/>
                <a:gd name="connsiteY56" fmla="*/ 2513 h 9565"/>
                <a:gd name="connsiteX57" fmla="*/ 784 w 9929"/>
                <a:gd name="connsiteY57" fmla="*/ 2779 h 9565"/>
                <a:gd name="connsiteX58" fmla="*/ 959 w 9929"/>
                <a:gd name="connsiteY58" fmla="*/ 3002 h 9565"/>
                <a:gd name="connsiteX59" fmla="*/ 1138 w 9929"/>
                <a:gd name="connsiteY59" fmla="*/ 3278 h 9565"/>
                <a:gd name="connsiteX60" fmla="*/ 1298 w 9929"/>
                <a:gd name="connsiteY60" fmla="*/ 3505 h 9565"/>
                <a:gd name="connsiteX61" fmla="*/ 1469 w 9929"/>
                <a:gd name="connsiteY61" fmla="*/ 3707 h 9565"/>
                <a:gd name="connsiteX62" fmla="*/ 1610 w 9929"/>
                <a:gd name="connsiteY62" fmla="*/ 3907 h 9565"/>
                <a:gd name="connsiteX63" fmla="*/ 1723 w 9929"/>
                <a:gd name="connsiteY63" fmla="*/ 4108 h 9565"/>
                <a:gd name="connsiteX64" fmla="*/ 1816 w 9929"/>
                <a:gd name="connsiteY64" fmla="*/ 4203 h 9565"/>
                <a:gd name="connsiteX65" fmla="*/ 1887 w 9929"/>
                <a:gd name="connsiteY65" fmla="*/ 4306 h 9565"/>
                <a:gd name="connsiteX66" fmla="*/ 1905 w 9929"/>
                <a:gd name="connsiteY66" fmla="*/ 4341 h 9565"/>
                <a:gd name="connsiteX67" fmla="*/ 1893 w 9929"/>
                <a:gd name="connsiteY67" fmla="*/ 4341 h 9565"/>
                <a:gd name="connsiteX68" fmla="*/ 1858 w 9929"/>
                <a:gd name="connsiteY68" fmla="*/ 4371 h 9565"/>
                <a:gd name="connsiteX69" fmla="*/ 1816 w 9929"/>
                <a:gd name="connsiteY69" fmla="*/ 4439 h 9565"/>
                <a:gd name="connsiteX70" fmla="*/ 1770 w 9929"/>
                <a:gd name="connsiteY70" fmla="*/ 4534 h 9565"/>
                <a:gd name="connsiteX71" fmla="*/ 1708 w 9929"/>
                <a:gd name="connsiteY71" fmla="*/ 4601 h 9565"/>
                <a:gd name="connsiteX72" fmla="*/ 1652 w 9929"/>
                <a:gd name="connsiteY72" fmla="*/ 4697 h 9565"/>
                <a:gd name="connsiteX73" fmla="*/ 1610 w 9929"/>
                <a:gd name="connsiteY73" fmla="*/ 4798 h 9565"/>
                <a:gd name="connsiteX74" fmla="*/ 1567 w 9929"/>
                <a:gd name="connsiteY74" fmla="*/ 4897 h 9565"/>
                <a:gd name="connsiteX75" fmla="*/ 4298 w 9929"/>
                <a:gd name="connsiteY75" fmla="*/ 9435 h 9565"/>
                <a:gd name="connsiteX76" fmla="*/ 4355 w 9929"/>
                <a:gd name="connsiteY76" fmla="*/ 9534 h 9565"/>
                <a:gd name="connsiteX77" fmla="*/ 4398 w 9929"/>
                <a:gd name="connsiteY77" fmla="*/ 9565 h 9565"/>
                <a:gd name="connsiteX78" fmla="*/ 4445 w 9929"/>
                <a:gd name="connsiteY78" fmla="*/ 9565 h 9565"/>
                <a:gd name="connsiteX79" fmla="*/ 4501 w 9929"/>
                <a:gd name="connsiteY79" fmla="*/ 9397 h 9565"/>
                <a:gd name="connsiteX80" fmla="*/ 2153 w 9929"/>
                <a:gd name="connsiteY80" fmla="*/ 5162 h 9565"/>
                <a:gd name="connsiteX81" fmla="*/ 2315 w 9929"/>
                <a:gd name="connsiteY81" fmla="*/ 5032 h 9565"/>
                <a:gd name="connsiteX82" fmla="*/ 2585 w 9929"/>
                <a:gd name="connsiteY82" fmla="*/ 4828 h 9565"/>
                <a:gd name="connsiteX83" fmla="*/ 2942 w 9929"/>
                <a:gd name="connsiteY83" fmla="*/ 4534 h 9565"/>
                <a:gd name="connsiteX84" fmla="*/ 3373 w 9929"/>
                <a:gd name="connsiteY84" fmla="*/ 4203 h 9565"/>
                <a:gd name="connsiteX85" fmla="*/ 3862 w 9929"/>
                <a:gd name="connsiteY85" fmla="*/ 3871 h 9565"/>
                <a:gd name="connsiteX86" fmla="*/ 4398 w 9929"/>
                <a:gd name="connsiteY86" fmla="*/ 3505 h 9565"/>
                <a:gd name="connsiteX87" fmla="*/ 4964 w 9929"/>
                <a:gd name="connsiteY87" fmla="*/ 3075 h 9565"/>
                <a:gd name="connsiteX88" fmla="*/ 5524 w 9929"/>
                <a:gd name="connsiteY88" fmla="*/ 2677 h 9565"/>
                <a:gd name="connsiteX89" fmla="*/ 6093 w 9929"/>
                <a:gd name="connsiteY89" fmla="*/ 2314 h 9565"/>
                <a:gd name="connsiteX90" fmla="*/ 6629 w 9929"/>
                <a:gd name="connsiteY90" fmla="*/ 1918 h 9565"/>
                <a:gd name="connsiteX91" fmla="*/ 7131 w 9929"/>
                <a:gd name="connsiteY91" fmla="*/ 1590 h 9565"/>
                <a:gd name="connsiteX92" fmla="*/ 7573 w 9929"/>
                <a:gd name="connsiteY92" fmla="*/ 1255 h 9565"/>
                <a:gd name="connsiteX93" fmla="*/ 7962 w 9929"/>
                <a:gd name="connsiteY93" fmla="*/ 1021 h 9565"/>
                <a:gd name="connsiteX94" fmla="*/ 8241 w 9929"/>
                <a:gd name="connsiteY94" fmla="*/ 790 h 9565"/>
                <a:gd name="connsiteX95" fmla="*/ 8432 w 9929"/>
                <a:gd name="connsiteY95" fmla="*/ 661 h 9565"/>
                <a:gd name="connsiteX96" fmla="*/ 8492 w 9929"/>
                <a:gd name="connsiteY96" fmla="*/ 632 h 9565"/>
                <a:gd name="connsiteX97" fmla="*/ 8600 w 9929"/>
                <a:gd name="connsiteY97" fmla="*/ 859 h 9565"/>
                <a:gd name="connsiteX98" fmla="*/ 8712 w 9929"/>
                <a:gd name="connsiteY98" fmla="*/ 1090 h 9565"/>
                <a:gd name="connsiteX99" fmla="*/ 8832 w 9929"/>
                <a:gd name="connsiteY99" fmla="*/ 1323 h 9565"/>
                <a:gd name="connsiteX100" fmla="*/ 8960 w 9929"/>
                <a:gd name="connsiteY100" fmla="*/ 1590 h 9565"/>
                <a:gd name="connsiteX101" fmla="*/ 9064 w 9929"/>
                <a:gd name="connsiteY101" fmla="*/ 1852 h 9565"/>
                <a:gd name="connsiteX102" fmla="*/ 9175 w 9929"/>
                <a:gd name="connsiteY102" fmla="*/ 2122 h 9565"/>
                <a:gd name="connsiteX103" fmla="*/ 9280 w 9929"/>
                <a:gd name="connsiteY103" fmla="*/ 2381 h 9565"/>
                <a:gd name="connsiteX104" fmla="*/ 9390 w 9929"/>
                <a:gd name="connsiteY104" fmla="*/ 2677 h 9565"/>
                <a:gd name="connsiteX105" fmla="*/ 9384 w 9929"/>
                <a:gd name="connsiteY105" fmla="*/ 3669 h 9565"/>
                <a:gd name="connsiteX106" fmla="*/ 9337 w 9929"/>
                <a:gd name="connsiteY106" fmla="*/ 4601 h 9565"/>
                <a:gd name="connsiteX107" fmla="*/ 9280 w 9929"/>
                <a:gd name="connsiteY107" fmla="*/ 5563 h 9565"/>
                <a:gd name="connsiteX108" fmla="*/ 9233 w 9929"/>
                <a:gd name="connsiteY108" fmla="*/ 6424 h 9565"/>
                <a:gd name="connsiteX109" fmla="*/ 9157 w 9929"/>
                <a:gd name="connsiteY109" fmla="*/ 6122 h 9565"/>
                <a:gd name="connsiteX110" fmla="*/ 9079 w 9929"/>
                <a:gd name="connsiteY110" fmla="*/ 5825 h 9565"/>
                <a:gd name="connsiteX111" fmla="*/ 9009 w 9929"/>
                <a:gd name="connsiteY111" fmla="*/ 5526 h 9565"/>
                <a:gd name="connsiteX112" fmla="*/ 8945 w 9929"/>
                <a:gd name="connsiteY112" fmla="*/ 5254 h 9565"/>
                <a:gd name="connsiteX113" fmla="*/ 8869 w 9929"/>
                <a:gd name="connsiteY113" fmla="*/ 4962 h 9565"/>
                <a:gd name="connsiteX114" fmla="*/ 8800 w 9929"/>
                <a:gd name="connsiteY114" fmla="*/ 4697 h 9565"/>
                <a:gd name="connsiteX115" fmla="*/ 8723 w 9929"/>
                <a:gd name="connsiteY115" fmla="*/ 4439 h 9565"/>
                <a:gd name="connsiteX116" fmla="*/ 8633 w 9929"/>
                <a:gd name="connsiteY116" fmla="*/ 4203 h 9565"/>
                <a:gd name="connsiteX117" fmla="*/ 8706 w 9929"/>
                <a:gd name="connsiteY117" fmla="*/ 4203 h 9565"/>
                <a:gd name="connsiteX118" fmla="*/ 8774 w 9929"/>
                <a:gd name="connsiteY118" fmla="*/ 4306 h 9565"/>
                <a:gd name="connsiteX119" fmla="*/ 8842 w 9929"/>
                <a:gd name="connsiteY119" fmla="*/ 4469 h 9565"/>
                <a:gd name="connsiteX120" fmla="*/ 8906 w 9929"/>
                <a:gd name="connsiteY120" fmla="*/ 4670 h 9565"/>
                <a:gd name="connsiteX121" fmla="*/ 8977 w 9929"/>
                <a:gd name="connsiteY121" fmla="*/ 4867 h 9565"/>
                <a:gd name="connsiteX122" fmla="*/ 9047 w 9929"/>
                <a:gd name="connsiteY122" fmla="*/ 4929 h 9565"/>
                <a:gd name="connsiteX123" fmla="*/ 9115 w 9929"/>
                <a:gd name="connsiteY123" fmla="*/ 4929 h 9565"/>
                <a:gd name="connsiteX124" fmla="*/ 9193 w 9929"/>
                <a:gd name="connsiteY124" fmla="*/ 4798 h 9565"/>
                <a:gd name="connsiteX125" fmla="*/ 9128 w 9929"/>
                <a:gd name="connsiteY125" fmla="*/ 4341 h 9565"/>
                <a:gd name="connsiteX126" fmla="*/ 9040 w 9929"/>
                <a:gd name="connsiteY126" fmla="*/ 3907 h 9565"/>
                <a:gd name="connsiteX127" fmla="*/ 8945 w 9929"/>
                <a:gd name="connsiteY127" fmla="*/ 3543 h 9565"/>
                <a:gd name="connsiteX128" fmla="*/ 8832 w 9929"/>
                <a:gd name="connsiteY128" fmla="*/ 3145 h 9565"/>
                <a:gd name="connsiteX129" fmla="*/ 8723 w 9929"/>
                <a:gd name="connsiteY129" fmla="*/ 2809 h 9565"/>
                <a:gd name="connsiteX130" fmla="*/ 8600 w 9929"/>
                <a:gd name="connsiteY130" fmla="*/ 2513 h 9565"/>
                <a:gd name="connsiteX131" fmla="*/ 8478 w 9929"/>
                <a:gd name="connsiteY131" fmla="*/ 2252 h 9565"/>
                <a:gd name="connsiteX132" fmla="*/ 8358 w 9929"/>
                <a:gd name="connsiteY132" fmla="*/ 2015 h 9565"/>
                <a:gd name="connsiteX133" fmla="*/ 8440 w 9929"/>
                <a:gd name="connsiteY133" fmla="*/ 2045 h 9565"/>
                <a:gd name="connsiteX134" fmla="*/ 8519 w 9929"/>
                <a:gd name="connsiteY134" fmla="*/ 2080 h 9565"/>
                <a:gd name="connsiteX135" fmla="*/ 8600 w 9929"/>
                <a:gd name="connsiteY135" fmla="*/ 2148 h 9565"/>
                <a:gd name="connsiteX136" fmla="*/ 8678 w 9929"/>
                <a:gd name="connsiteY136" fmla="*/ 2252 h 9565"/>
                <a:gd name="connsiteX137" fmla="*/ 8764 w 9929"/>
                <a:gd name="connsiteY137" fmla="*/ 2314 h 9565"/>
                <a:gd name="connsiteX138" fmla="*/ 8842 w 9929"/>
                <a:gd name="connsiteY138" fmla="*/ 2415 h 9565"/>
                <a:gd name="connsiteX139" fmla="*/ 8915 w 9929"/>
                <a:gd name="connsiteY139" fmla="*/ 2546 h 9565"/>
                <a:gd name="connsiteX140" fmla="*/ 8987 w 9929"/>
                <a:gd name="connsiteY140" fmla="*/ 2677 h 9565"/>
                <a:gd name="connsiteX141" fmla="*/ 9028 w 9929"/>
                <a:gd name="connsiteY141" fmla="*/ 2711 h 9565"/>
                <a:gd name="connsiteX142" fmla="*/ 9064 w 9929"/>
                <a:gd name="connsiteY142" fmla="*/ 2839 h 9565"/>
                <a:gd name="connsiteX143" fmla="*/ 9107 w 9929"/>
                <a:gd name="connsiteY143" fmla="*/ 3002 h 9565"/>
                <a:gd name="connsiteX144" fmla="*/ 9135 w 9929"/>
                <a:gd name="connsiteY144" fmla="*/ 3114 h 9565"/>
                <a:gd name="connsiteX145" fmla="*/ 9175 w 9929"/>
                <a:gd name="connsiteY145" fmla="*/ 3278 h 9565"/>
                <a:gd name="connsiteX146" fmla="*/ 9215 w 9929"/>
                <a:gd name="connsiteY146" fmla="*/ 3311 h 9565"/>
                <a:gd name="connsiteX147" fmla="*/ 9255 w 9929"/>
                <a:gd name="connsiteY147" fmla="*/ 3278 h 9565"/>
                <a:gd name="connsiteX148" fmla="*/ 9310 w 9929"/>
                <a:gd name="connsiteY148" fmla="*/ 3114 h 9565"/>
                <a:gd name="connsiteX149" fmla="*/ 9241 w 9929"/>
                <a:gd name="connsiteY149" fmla="*/ 2779 h 9565"/>
                <a:gd name="connsiteX150" fmla="*/ 9157 w 9929"/>
                <a:gd name="connsiteY150" fmla="*/ 2513 h 9565"/>
                <a:gd name="connsiteX151" fmla="*/ 9064 w 9929"/>
                <a:gd name="connsiteY151" fmla="*/ 2285 h 9565"/>
                <a:gd name="connsiteX152" fmla="*/ 8977 w 9929"/>
                <a:gd name="connsiteY152" fmla="*/ 2080 h 9565"/>
                <a:gd name="connsiteX153" fmla="*/ 8869 w 9929"/>
                <a:gd name="connsiteY153" fmla="*/ 1918 h 9565"/>
                <a:gd name="connsiteX154" fmla="*/ 8774 w 9929"/>
                <a:gd name="connsiteY154" fmla="*/ 1820 h 9565"/>
                <a:gd name="connsiteX155" fmla="*/ 8663 w 9929"/>
                <a:gd name="connsiteY155" fmla="*/ 1653 h 9565"/>
                <a:gd name="connsiteX156" fmla="*/ 8564 w 9929"/>
                <a:gd name="connsiteY156" fmla="*/ 1545 h 9565"/>
                <a:gd name="connsiteX157" fmla="*/ 8501 w 9929"/>
                <a:gd name="connsiteY157" fmla="*/ 1451 h 9565"/>
                <a:gd name="connsiteX158" fmla="*/ 8432 w 9929"/>
                <a:gd name="connsiteY158" fmla="*/ 1416 h 9565"/>
                <a:gd name="connsiteX159" fmla="*/ 8370 w 9929"/>
                <a:gd name="connsiteY159" fmla="*/ 1416 h 9565"/>
                <a:gd name="connsiteX160" fmla="*/ 8318 w 9929"/>
                <a:gd name="connsiteY160" fmla="*/ 1590 h 9565"/>
                <a:gd name="connsiteX161" fmla="*/ 8318 w 9929"/>
                <a:gd name="connsiteY161" fmla="*/ 1683 h 9565"/>
                <a:gd name="connsiteX162" fmla="*/ 8326 w 9929"/>
                <a:gd name="connsiteY162" fmla="*/ 1820 h 9565"/>
                <a:gd name="connsiteX163" fmla="*/ 8335 w 9929"/>
                <a:gd name="connsiteY163" fmla="*/ 1888 h 9565"/>
                <a:gd name="connsiteX164" fmla="*/ 8358 w 9929"/>
                <a:gd name="connsiteY164" fmla="*/ 1947 h 9565"/>
                <a:gd name="connsiteX165" fmla="*/ 8292 w 9929"/>
                <a:gd name="connsiteY165" fmla="*/ 2045 h 9565"/>
                <a:gd name="connsiteX166" fmla="*/ 8203 w 9929"/>
                <a:gd name="connsiteY166" fmla="*/ 2080 h 9565"/>
                <a:gd name="connsiteX167" fmla="*/ 8144 w 9929"/>
                <a:gd name="connsiteY167" fmla="*/ 2148 h 9565"/>
                <a:gd name="connsiteX168" fmla="*/ 8138 w 9929"/>
                <a:gd name="connsiteY168" fmla="*/ 2453 h 9565"/>
                <a:gd name="connsiteX169" fmla="*/ 8221 w 9929"/>
                <a:gd name="connsiteY169" fmla="*/ 2579 h 9565"/>
                <a:gd name="connsiteX170" fmla="*/ 8300 w 9929"/>
                <a:gd name="connsiteY170" fmla="*/ 2677 h 9565"/>
                <a:gd name="connsiteX171" fmla="*/ 8379 w 9929"/>
                <a:gd name="connsiteY171" fmla="*/ 2809 h 9565"/>
                <a:gd name="connsiteX172" fmla="*/ 8464 w 9929"/>
                <a:gd name="connsiteY172" fmla="*/ 2876 h 9565"/>
                <a:gd name="connsiteX173" fmla="*/ 8537 w 9929"/>
                <a:gd name="connsiteY173" fmla="*/ 3002 h 9565"/>
                <a:gd name="connsiteX174" fmla="*/ 8626 w 9929"/>
                <a:gd name="connsiteY174" fmla="*/ 3145 h 9565"/>
                <a:gd name="connsiteX175" fmla="*/ 8697 w 9929"/>
                <a:gd name="connsiteY175" fmla="*/ 3345 h 9565"/>
                <a:gd name="connsiteX176" fmla="*/ 8764 w 9929"/>
                <a:gd name="connsiteY176" fmla="*/ 3543 h 9565"/>
                <a:gd name="connsiteX177" fmla="*/ 8706 w 9929"/>
                <a:gd name="connsiteY177" fmla="*/ 3571 h 9565"/>
                <a:gd name="connsiteX178" fmla="*/ 8633 w 9929"/>
                <a:gd name="connsiteY178" fmla="*/ 3571 h 9565"/>
                <a:gd name="connsiteX179" fmla="*/ 8573 w 9929"/>
                <a:gd name="connsiteY179" fmla="*/ 3543 h 9565"/>
                <a:gd name="connsiteX180" fmla="*/ 8501 w 9929"/>
                <a:gd name="connsiteY180" fmla="*/ 3442 h 9565"/>
                <a:gd name="connsiteX181" fmla="*/ 8432 w 9929"/>
                <a:gd name="connsiteY181" fmla="*/ 3376 h 9565"/>
                <a:gd name="connsiteX182" fmla="*/ 8358 w 9929"/>
                <a:gd name="connsiteY182" fmla="*/ 3345 h 9565"/>
                <a:gd name="connsiteX183" fmla="*/ 8300 w 9929"/>
                <a:gd name="connsiteY183" fmla="*/ 3411 h 9565"/>
                <a:gd name="connsiteX184" fmla="*/ 8231 w 9929"/>
                <a:gd name="connsiteY184" fmla="*/ 3543 h 9565"/>
                <a:gd name="connsiteX185" fmla="*/ 8257 w 9929"/>
                <a:gd name="connsiteY185" fmla="*/ 3939 h 9565"/>
                <a:gd name="connsiteX186" fmla="*/ 8318 w 9929"/>
                <a:gd name="connsiteY186" fmla="*/ 4306 h 9565"/>
                <a:gd name="connsiteX187" fmla="*/ 8387 w 9929"/>
                <a:gd name="connsiteY187" fmla="*/ 4567 h 9565"/>
                <a:gd name="connsiteX188" fmla="*/ 8478 w 9929"/>
                <a:gd name="connsiteY188" fmla="*/ 4828 h 9565"/>
                <a:gd name="connsiteX189" fmla="*/ 8564 w 9929"/>
                <a:gd name="connsiteY189" fmla="*/ 5097 h 9565"/>
                <a:gd name="connsiteX190" fmla="*/ 8654 w 9929"/>
                <a:gd name="connsiteY190" fmla="*/ 5393 h 9565"/>
                <a:gd name="connsiteX191" fmla="*/ 8723 w 9929"/>
                <a:gd name="connsiteY191" fmla="*/ 5790 h 9565"/>
                <a:gd name="connsiteX192" fmla="*/ 8782 w 9929"/>
                <a:gd name="connsiteY192" fmla="*/ 6186 h 9565"/>
                <a:gd name="connsiteX193" fmla="*/ 8626 w 9929"/>
                <a:gd name="connsiteY193" fmla="*/ 6323 h 9565"/>
                <a:gd name="connsiteX194" fmla="*/ 8449 w 9929"/>
                <a:gd name="connsiteY194" fmla="*/ 6460 h 9565"/>
                <a:gd name="connsiteX195" fmla="*/ 8292 w 9929"/>
                <a:gd name="connsiteY195" fmla="*/ 6659 h 9565"/>
                <a:gd name="connsiteX196" fmla="*/ 8130 w 9929"/>
                <a:gd name="connsiteY196" fmla="*/ 6856 h 9565"/>
                <a:gd name="connsiteX197" fmla="*/ 7970 w 9929"/>
                <a:gd name="connsiteY197" fmla="*/ 7055 h 9565"/>
                <a:gd name="connsiteX198" fmla="*/ 7801 w 9929"/>
                <a:gd name="connsiteY198" fmla="*/ 7186 h 9565"/>
                <a:gd name="connsiteX199" fmla="*/ 7635 w 9929"/>
                <a:gd name="connsiteY199" fmla="*/ 7318 h 9565"/>
                <a:gd name="connsiteX200" fmla="*/ 7473 w 9929"/>
                <a:gd name="connsiteY200" fmla="*/ 7352 h 9565"/>
                <a:gd name="connsiteX201" fmla="*/ 7504 w 9929"/>
                <a:gd name="connsiteY201" fmla="*/ 6527 h 9565"/>
                <a:gd name="connsiteX202" fmla="*/ 7520 w 9929"/>
                <a:gd name="connsiteY202" fmla="*/ 5592 h 9565"/>
                <a:gd name="connsiteX203" fmla="*/ 7504 w 9929"/>
                <a:gd name="connsiteY203" fmla="*/ 4697 h 9565"/>
                <a:gd name="connsiteX204" fmla="*/ 7473 w 9929"/>
                <a:gd name="connsiteY204" fmla="*/ 3871 h 9565"/>
                <a:gd name="connsiteX205" fmla="*/ 7425 w 9929"/>
                <a:gd name="connsiteY205" fmla="*/ 3607 h 9565"/>
                <a:gd name="connsiteX206" fmla="*/ 7379 w 9929"/>
                <a:gd name="connsiteY206" fmla="*/ 3311 h 9565"/>
                <a:gd name="connsiteX207" fmla="*/ 7333 w 9929"/>
                <a:gd name="connsiteY207" fmla="*/ 3042 h 9565"/>
                <a:gd name="connsiteX208" fmla="*/ 7251 w 9929"/>
                <a:gd name="connsiteY208" fmla="*/ 2940 h 9565"/>
                <a:gd name="connsiteX209" fmla="*/ 7169 w 9929"/>
                <a:gd name="connsiteY209" fmla="*/ 3505 h 9565"/>
                <a:gd name="connsiteX210" fmla="*/ 7122 w 9929"/>
                <a:gd name="connsiteY210" fmla="*/ 4075 h 9565"/>
                <a:gd name="connsiteX211" fmla="*/ 7063 w 9929"/>
                <a:gd name="connsiteY211" fmla="*/ 4634 h 9565"/>
                <a:gd name="connsiteX212" fmla="*/ 6973 w 9929"/>
                <a:gd name="connsiteY212" fmla="*/ 5162 h 9565"/>
                <a:gd name="connsiteX213" fmla="*/ 6629 w 9929"/>
                <a:gd name="connsiteY213" fmla="*/ 2940 h 9565"/>
                <a:gd name="connsiteX214" fmla="*/ 6525 w 9929"/>
                <a:gd name="connsiteY214" fmla="*/ 2940 h 9565"/>
                <a:gd name="connsiteX215" fmla="*/ 6525 w 9929"/>
                <a:gd name="connsiteY215" fmla="*/ 3311 h 9565"/>
                <a:gd name="connsiteX216" fmla="*/ 6597 w 9929"/>
                <a:gd name="connsiteY216" fmla="*/ 3707 h 9565"/>
                <a:gd name="connsiteX217" fmla="*/ 6658 w 9929"/>
                <a:gd name="connsiteY217" fmla="*/ 4137 h 9565"/>
                <a:gd name="connsiteX218" fmla="*/ 6706 w 9929"/>
                <a:gd name="connsiteY218" fmla="*/ 4567 h 9565"/>
                <a:gd name="connsiteX219" fmla="*/ 6757 w 9929"/>
                <a:gd name="connsiteY219" fmla="*/ 5032 h 9565"/>
                <a:gd name="connsiteX220" fmla="*/ 6802 w 9929"/>
                <a:gd name="connsiteY220" fmla="*/ 5428 h 9565"/>
                <a:gd name="connsiteX221" fmla="*/ 6848 w 9929"/>
                <a:gd name="connsiteY221" fmla="*/ 5886 h 9565"/>
                <a:gd name="connsiteX222" fmla="*/ 6875 w 9929"/>
                <a:gd name="connsiteY222" fmla="*/ 6392 h 9565"/>
                <a:gd name="connsiteX223" fmla="*/ 6909 w 9929"/>
                <a:gd name="connsiteY223" fmla="*/ 6856 h 9565"/>
                <a:gd name="connsiteX224" fmla="*/ 6984 w 9929"/>
                <a:gd name="connsiteY224" fmla="*/ 6786 h 9565"/>
                <a:gd name="connsiteX225" fmla="*/ 7056 w 9929"/>
                <a:gd name="connsiteY225" fmla="*/ 6597 h 9565"/>
                <a:gd name="connsiteX226" fmla="*/ 7113 w 9929"/>
                <a:gd name="connsiteY226" fmla="*/ 6392 h 9565"/>
                <a:gd name="connsiteX227" fmla="*/ 7160 w 9929"/>
                <a:gd name="connsiteY227" fmla="*/ 6155 h 9565"/>
                <a:gd name="connsiteX228" fmla="*/ 7192 w 9929"/>
                <a:gd name="connsiteY228" fmla="*/ 5886 h 9565"/>
                <a:gd name="connsiteX229" fmla="*/ 7236 w 9929"/>
                <a:gd name="connsiteY229" fmla="*/ 5592 h 9565"/>
                <a:gd name="connsiteX230" fmla="*/ 7265 w 9929"/>
                <a:gd name="connsiteY230" fmla="*/ 5330 h 9565"/>
                <a:gd name="connsiteX231" fmla="*/ 7297 w 9929"/>
                <a:gd name="connsiteY231" fmla="*/ 5068 h 9565"/>
                <a:gd name="connsiteX232" fmla="*/ 7333 w 9929"/>
                <a:gd name="connsiteY232" fmla="*/ 5330 h 9565"/>
                <a:gd name="connsiteX233" fmla="*/ 7317 w 9929"/>
                <a:gd name="connsiteY233" fmla="*/ 5920 h 9565"/>
                <a:gd name="connsiteX234" fmla="*/ 7275 w 9929"/>
                <a:gd name="connsiteY234" fmla="*/ 6556 h 9565"/>
                <a:gd name="connsiteX235" fmla="*/ 7236 w 9929"/>
                <a:gd name="connsiteY235" fmla="*/ 7119 h 9565"/>
                <a:gd name="connsiteX236" fmla="*/ 7169 w 9929"/>
                <a:gd name="connsiteY236" fmla="*/ 7717 h 9565"/>
                <a:gd name="connsiteX237" fmla="*/ 7113 w 9929"/>
                <a:gd name="connsiteY237" fmla="*/ 8307 h 9565"/>
                <a:gd name="connsiteX238" fmla="*/ 7049 w 9929"/>
                <a:gd name="connsiteY238" fmla="*/ 8874 h 9565"/>
                <a:gd name="connsiteX239" fmla="*/ 7365 w 9929"/>
                <a:gd name="connsiteY239" fmla="*/ 9242 h 9565"/>
                <a:gd name="connsiteX240" fmla="*/ 7389 w 9929"/>
                <a:gd name="connsiteY240" fmla="*/ 8804 h 9565"/>
                <a:gd name="connsiteX241" fmla="*/ 7425 w 9929"/>
                <a:gd name="connsiteY241" fmla="*/ 8439 h 9565"/>
                <a:gd name="connsiteX242" fmla="*/ 7606 w 9929"/>
                <a:gd name="connsiteY242" fmla="*/ 8341 h 9565"/>
                <a:gd name="connsiteX243" fmla="*/ 7801 w 9929"/>
                <a:gd name="connsiteY243" fmla="*/ 8143 h 9565"/>
                <a:gd name="connsiteX244" fmla="*/ 7991 w 9929"/>
                <a:gd name="connsiteY244" fmla="*/ 7947 h 9565"/>
                <a:gd name="connsiteX245" fmla="*/ 8186 w 9929"/>
                <a:gd name="connsiteY245" fmla="*/ 7784 h 9565"/>
                <a:gd name="connsiteX246" fmla="*/ 8379 w 9929"/>
                <a:gd name="connsiteY246" fmla="*/ 7583 h 9565"/>
                <a:gd name="connsiteX247" fmla="*/ 8564 w 9929"/>
                <a:gd name="connsiteY247" fmla="*/ 7387 h 9565"/>
                <a:gd name="connsiteX248" fmla="*/ 8757 w 9929"/>
                <a:gd name="connsiteY248" fmla="*/ 7186 h 9565"/>
                <a:gd name="connsiteX249" fmla="*/ 8945 w 9929"/>
                <a:gd name="connsiteY249" fmla="*/ 7055 h 9565"/>
                <a:gd name="connsiteX0" fmla="*/ 9009 w 9938"/>
                <a:gd name="connsiteY0" fmla="*/ 7376 h 10000"/>
                <a:gd name="connsiteX1" fmla="*/ 9674 w 9938"/>
                <a:gd name="connsiteY1" fmla="*/ 5988 h 10000"/>
                <a:gd name="connsiteX2" fmla="*/ 9700 w 9938"/>
                <a:gd name="connsiteY2" fmla="*/ 5298 h 10000"/>
                <a:gd name="connsiteX3" fmla="*/ 9729 w 9938"/>
                <a:gd name="connsiteY3" fmla="*/ 4538 h 10000"/>
                <a:gd name="connsiteX4" fmla="*/ 9762 w 9938"/>
                <a:gd name="connsiteY4" fmla="*/ 3801 h 10000"/>
                <a:gd name="connsiteX5" fmla="*/ 9798 w 9938"/>
                <a:gd name="connsiteY5" fmla="*/ 3074 h 10000"/>
                <a:gd name="connsiteX6" fmla="*/ 9839 w 9938"/>
                <a:gd name="connsiteY6" fmla="*/ 2389 h 10000"/>
                <a:gd name="connsiteX7" fmla="*/ 9874 w 9938"/>
                <a:gd name="connsiteY7" fmla="*/ 1693 h 10000"/>
                <a:gd name="connsiteX8" fmla="*/ 9938 w 9938"/>
                <a:gd name="connsiteY8" fmla="*/ 1002 h 10000"/>
                <a:gd name="connsiteX9" fmla="*/ 9483 w 9938"/>
                <a:gd name="connsiteY9" fmla="*/ 1662 h 10000"/>
                <a:gd name="connsiteX10" fmla="*/ 9299 w 9938"/>
                <a:gd name="connsiteY10" fmla="*/ 1343 h 10000"/>
                <a:gd name="connsiteX11" fmla="*/ 9144 w 9938"/>
                <a:gd name="connsiteY11" fmla="*/ 1178 h 10000"/>
                <a:gd name="connsiteX12" fmla="*/ 9009 w 9938"/>
                <a:gd name="connsiteY12" fmla="*/ 969 h 10000"/>
                <a:gd name="connsiteX13" fmla="*/ 8863 w 9938"/>
                <a:gd name="connsiteY13" fmla="*/ 725 h 10000"/>
                <a:gd name="connsiteX14" fmla="*/ 8732 w 9938"/>
                <a:gd name="connsiteY14" fmla="*/ 519 h 10000"/>
                <a:gd name="connsiteX15" fmla="*/ 8643 w 9938"/>
                <a:gd name="connsiteY15" fmla="*/ 278 h 10000"/>
                <a:gd name="connsiteX16" fmla="*/ 8598 w 9938"/>
                <a:gd name="connsiteY16" fmla="*/ 0 h 10000"/>
                <a:gd name="connsiteX17" fmla="*/ 8418 w 9938"/>
                <a:gd name="connsiteY17" fmla="*/ 102 h 10000"/>
                <a:gd name="connsiteX18" fmla="*/ 8134 w 9938"/>
                <a:gd name="connsiteY18" fmla="*/ 308 h 10000"/>
                <a:gd name="connsiteX19" fmla="*/ 7768 w 9938"/>
                <a:gd name="connsiteY19" fmla="*/ 519 h 10000"/>
                <a:gd name="connsiteX20" fmla="*/ 7340 w 9938"/>
                <a:gd name="connsiteY20" fmla="*/ 826 h 10000"/>
                <a:gd name="connsiteX21" fmla="*/ 6844 w 9938"/>
                <a:gd name="connsiteY21" fmla="*/ 1140 h 10000"/>
                <a:gd name="connsiteX22" fmla="*/ 6311 w 9938"/>
                <a:gd name="connsiteY22" fmla="*/ 1449 h 10000"/>
                <a:gd name="connsiteX23" fmla="*/ 5766 w 9938"/>
                <a:gd name="connsiteY23" fmla="*/ 1827 h 10000"/>
                <a:gd name="connsiteX24" fmla="*/ 5208 w 9938"/>
                <a:gd name="connsiteY24" fmla="*/ 2175 h 10000"/>
                <a:gd name="connsiteX25" fmla="*/ 4659 w 9938"/>
                <a:gd name="connsiteY25" fmla="*/ 2525 h 10000"/>
                <a:gd name="connsiteX26" fmla="*/ 4147 w 9938"/>
                <a:gd name="connsiteY26" fmla="*/ 2905 h 10000"/>
                <a:gd name="connsiteX27" fmla="*/ 3661 w 9938"/>
                <a:gd name="connsiteY27" fmla="*/ 3215 h 10000"/>
                <a:gd name="connsiteX28" fmla="*/ 3219 w 9938"/>
                <a:gd name="connsiteY28" fmla="*/ 3497 h 10000"/>
                <a:gd name="connsiteX29" fmla="*/ 2859 w 9938"/>
                <a:gd name="connsiteY29" fmla="*/ 3733 h 10000"/>
                <a:gd name="connsiteX30" fmla="*/ 2579 w 9938"/>
                <a:gd name="connsiteY30" fmla="*/ 3876 h 10000"/>
                <a:gd name="connsiteX31" fmla="*/ 2397 w 9938"/>
                <a:gd name="connsiteY31" fmla="*/ 4016 h 10000"/>
                <a:gd name="connsiteX32" fmla="*/ 2339 w 9938"/>
                <a:gd name="connsiteY32" fmla="*/ 4047 h 10000"/>
                <a:gd name="connsiteX33" fmla="*/ 2195 w 9938"/>
                <a:gd name="connsiteY33" fmla="*/ 3876 h 10000"/>
                <a:gd name="connsiteX34" fmla="*/ 2053 w 9938"/>
                <a:gd name="connsiteY34" fmla="*/ 3704 h 10000"/>
                <a:gd name="connsiteX35" fmla="*/ 1927 w 9938"/>
                <a:gd name="connsiteY35" fmla="*/ 3530 h 10000"/>
                <a:gd name="connsiteX36" fmla="*/ 1783 w 9938"/>
                <a:gd name="connsiteY36" fmla="*/ 3325 h 10000"/>
                <a:gd name="connsiteX37" fmla="*/ 1640 w 9938"/>
                <a:gd name="connsiteY37" fmla="*/ 3139 h 10000"/>
                <a:gd name="connsiteX38" fmla="*/ 1495 w 9938"/>
                <a:gd name="connsiteY38" fmla="*/ 2937 h 10000"/>
                <a:gd name="connsiteX39" fmla="*/ 1365 w 9938"/>
                <a:gd name="connsiteY39" fmla="*/ 2765 h 10000"/>
                <a:gd name="connsiteX40" fmla="*/ 1230 w 9938"/>
                <a:gd name="connsiteY40" fmla="*/ 2565 h 10000"/>
                <a:gd name="connsiteX41" fmla="*/ 1087 w 9938"/>
                <a:gd name="connsiteY41" fmla="*/ 2389 h 10000"/>
                <a:gd name="connsiteX42" fmla="*/ 941 w 9938"/>
                <a:gd name="connsiteY42" fmla="*/ 2219 h 10000"/>
                <a:gd name="connsiteX43" fmla="*/ 811 w 9938"/>
                <a:gd name="connsiteY43" fmla="*/ 2005 h 10000"/>
                <a:gd name="connsiteX44" fmla="*/ 663 w 9938"/>
                <a:gd name="connsiteY44" fmla="*/ 1863 h 10000"/>
                <a:gd name="connsiteX45" fmla="*/ 522 w 9938"/>
                <a:gd name="connsiteY45" fmla="*/ 1693 h 10000"/>
                <a:gd name="connsiteX46" fmla="*/ 381 w 9938"/>
                <a:gd name="connsiteY46" fmla="*/ 1517 h 10000"/>
                <a:gd name="connsiteX47" fmla="*/ 235 w 9938"/>
                <a:gd name="connsiteY47" fmla="*/ 1383 h 10000"/>
                <a:gd name="connsiteX48" fmla="*/ 95 w 9938"/>
                <a:gd name="connsiteY48" fmla="*/ 1213 h 10000"/>
                <a:gd name="connsiteX49" fmla="*/ 0 w 9938"/>
                <a:gd name="connsiteY49" fmla="*/ 1615 h 10000"/>
                <a:gd name="connsiteX50" fmla="*/ 20 w 9938"/>
                <a:gd name="connsiteY50" fmla="*/ 1693 h 10000"/>
                <a:gd name="connsiteX51" fmla="*/ 84 w 9938"/>
                <a:gd name="connsiteY51" fmla="*/ 1827 h 10000"/>
                <a:gd name="connsiteX52" fmla="*/ 183 w 9938"/>
                <a:gd name="connsiteY52" fmla="*/ 1974 h 10000"/>
                <a:gd name="connsiteX53" fmla="*/ 307 w 9938"/>
                <a:gd name="connsiteY53" fmla="*/ 2175 h 10000"/>
                <a:gd name="connsiteX54" fmla="*/ 459 w 9938"/>
                <a:gd name="connsiteY54" fmla="*/ 2389 h 10000"/>
                <a:gd name="connsiteX55" fmla="*/ 630 w 9938"/>
                <a:gd name="connsiteY55" fmla="*/ 2627 h 10000"/>
                <a:gd name="connsiteX56" fmla="*/ 790 w 9938"/>
                <a:gd name="connsiteY56" fmla="*/ 2905 h 10000"/>
                <a:gd name="connsiteX57" fmla="*/ 966 w 9938"/>
                <a:gd name="connsiteY57" fmla="*/ 3139 h 10000"/>
                <a:gd name="connsiteX58" fmla="*/ 1146 w 9938"/>
                <a:gd name="connsiteY58" fmla="*/ 3427 h 10000"/>
                <a:gd name="connsiteX59" fmla="*/ 1307 w 9938"/>
                <a:gd name="connsiteY59" fmla="*/ 3664 h 10000"/>
                <a:gd name="connsiteX60" fmla="*/ 1480 w 9938"/>
                <a:gd name="connsiteY60" fmla="*/ 3876 h 10000"/>
                <a:gd name="connsiteX61" fmla="*/ 1622 w 9938"/>
                <a:gd name="connsiteY61" fmla="*/ 4085 h 10000"/>
                <a:gd name="connsiteX62" fmla="*/ 1735 w 9938"/>
                <a:gd name="connsiteY62" fmla="*/ 4295 h 10000"/>
                <a:gd name="connsiteX63" fmla="*/ 1829 w 9938"/>
                <a:gd name="connsiteY63" fmla="*/ 4394 h 10000"/>
                <a:gd name="connsiteX64" fmla="*/ 1900 w 9938"/>
                <a:gd name="connsiteY64" fmla="*/ 4502 h 10000"/>
                <a:gd name="connsiteX65" fmla="*/ 1919 w 9938"/>
                <a:gd name="connsiteY65" fmla="*/ 4538 h 10000"/>
                <a:gd name="connsiteX66" fmla="*/ 1907 w 9938"/>
                <a:gd name="connsiteY66" fmla="*/ 4538 h 10000"/>
                <a:gd name="connsiteX67" fmla="*/ 1871 w 9938"/>
                <a:gd name="connsiteY67" fmla="*/ 4570 h 10000"/>
                <a:gd name="connsiteX68" fmla="*/ 1829 w 9938"/>
                <a:gd name="connsiteY68" fmla="*/ 4641 h 10000"/>
                <a:gd name="connsiteX69" fmla="*/ 1783 w 9938"/>
                <a:gd name="connsiteY69" fmla="*/ 4740 h 10000"/>
                <a:gd name="connsiteX70" fmla="*/ 1720 w 9938"/>
                <a:gd name="connsiteY70" fmla="*/ 4810 h 10000"/>
                <a:gd name="connsiteX71" fmla="*/ 1664 w 9938"/>
                <a:gd name="connsiteY71" fmla="*/ 4911 h 10000"/>
                <a:gd name="connsiteX72" fmla="*/ 1622 w 9938"/>
                <a:gd name="connsiteY72" fmla="*/ 5016 h 10000"/>
                <a:gd name="connsiteX73" fmla="*/ 1578 w 9938"/>
                <a:gd name="connsiteY73" fmla="*/ 5120 h 10000"/>
                <a:gd name="connsiteX74" fmla="*/ 4329 w 9938"/>
                <a:gd name="connsiteY74" fmla="*/ 9864 h 10000"/>
                <a:gd name="connsiteX75" fmla="*/ 4386 w 9938"/>
                <a:gd name="connsiteY75" fmla="*/ 9968 h 10000"/>
                <a:gd name="connsiteX76" fmla="*/ 4429 w 9938"/>
                <a:gd name="connsiteY76" fmla="*/ 10000 h 10000"/>
                <a:gd name="connsiteX77" fmla="*/ 4477 w 9938"/>
                <a:gd name="connsiteY77" fmla="*/ 10000 h 10000"/>
                <a:gd name="connsiteX78" fmla="*/ 4533 w 9938"/>
                <a:gd name="connsiteY78" fmla="*/ 9824 h 10000"/>
                <a:gd name="connsiteX79" fmla="*/ 2168 w 9938"/>
                <a:gd name="connsiteY79" fmla="*/ 5397 h 10000"/>
                <a:gd name="connsiteX80" fmla="*/ 2332 w 9938"/>
                <a:gd name="connsiteY80" fmla="*/ 5261 h 10000"/>
                <a:gd name="connsiteX81" fmla="*/ 2603 w 9938"/>
                <a:gd name="connsiteY81" fmla="*/ 5048 h 10000"/>
                <a:gd name="connsiteX82" fmla="*/ 2963 w 9938"/>
                <a:gd name="connsiteY82" fmla="*/ 4740 h 10000"/>
                <a:gd name="connsiteX83" fmla="*/ 3397 w 9938"/>
                <a:gd name="connsiteY83" fmla="*/ 4394 h 10000"/>
                <a:gd name="connsiteX84" fmla="*/ 3890 w 9938"/>
                <a:gd name="connsiteY84" fmla="*/ 4047 h 10000"/>
                <a:gd name="connsiteX85" fmla="*/ 4429 w 9938"/>
                <a:gd name="connsiteY85" fmla="*/ 3664 h 10000"/>
                <a:gd name="connsiteX86" fmla="*/ 4999 w 9938"/>
                <a:gd name="connsiteY86" fmla="*/ 3215 h 10000"/>
                <a:gd name="connsiteX87" fmla="*/ 5564 w 9938"/>
                <a:gd name="connsiteY87" fmla="*/ 2799 h 10000"/>
                <a:gd name="connsiteX88" fmla="*/ 6137 w 9938"/>
                <a:gd name="connsiteY88" fmla="*/ 2419 h 10000"/>
                <a:gd name="connsiteX89" fmla="*/ 6676 w 9938"/>
                <a:gd name="connsiteY89" fmla="*/ 2005 h 10000"/>
                <a:gd name="connsiteX90" fmla="*/ 7182 w 9938"/>
                <a:gd name="connsiteY90" fmla="*/ 1662 h 10000"/>
                <a:gd name="connsiteX91" fmla="*/ 7627 w 9938"/>
                <a:gd name="connsiteY91" fmla="*/ 1312 h 10000"/>
                <a:gd name="connsiteX92" fmla="*/ 8019 w 9938"/>
                <a:gd name="connsiteY92" fmla="*/ 1067 h 10000"/>
                <a:gd name="connsiteX93" fmla="*/ 8300 w 9938"/>
                <a:gd name="connsiteY93" fmla="*/ 826 h 10000"/>
                <a:gd name="connsiteX94" fmla="*/ 8492 w 9938"/>
                <a:gd name="connsiteY94" fmla="*/ 691 h 10000"/>
                <a:gd name="connsiteX95" fmla="*/ 8553 w 9938"/>
                <a:gd name="connsiteY95" fmla="*/ 661 h 10000"/>
                <a:gd name="connsiteX96" fmla="*/ 8661 w 9938"/>
                <a:gd name="connsiteY96" fmla="*/ 898 h 10000"/>
                <a:gd name="connsiteX97" fmla="*/ 8774 w 9938"/>
                <a:gd name="connsiteY97" fmla="*/ 1140 h 10000"/>
                <a:gd name="connsiteX98" fmla="*/ 8895 w 9938"/>
                <a:gd name="connsiteY98" fmla="*/ 1383 h 10000"/>
                <a:gd name="connsiteX99" fmla="*/ 9024 w 9938"/>
                <a:gd name="connsiteY99" fmla="*/ 1662 h 10000"/>
                <a:gd name="connsiteX100" fmla="*/ 9129 w 9938"/>
                <a:gd name="connsiteY100" fmla="*/ 1936 h 10000"/>
                <a:gd name="connsiteX101" fmla="*/ 9241 w 9938"/>
                <a:gd name="connsiteY101" fmla="*/ 2219 h 10000"/>
                <a:gd name="connsiteX102" fmla="*/ 9346 w 9938"/>
                <a:gd name="connsiteY102" fmla="*/ 2489 h 10000"/>
                <a:gd name="connsiteX103" fmla="*/ 9457 w 9938"/>
                <a:gd name="connsiteY103" fmla="*/ 2799 h 10000"/>
                <a:gd name="connsiteX104" fmla="*/ 9451 w 9938"/>
                <a:gd name="connsiteY104" fmla="*/ 3836 h 10000"/>
                <a:gd name="connsiteX105" fmla="*/ 9404 w 9938"/>
                <a:gd name="connsiteY105" fmla="*/ 4810 h 10000"/>
                <a:gd name="connsiteX106" fmla="*/ 9346 w 9938"/>
                <a:gd name="connsiteY106" fmla="*/ 5816 h 10000"/>
                <a:gd name="connsiteX107" fmla="*/ 9299 w 9938"/>
                <a:gd name="connsiteY107" fmla="*/ 6716 h 10000"/>
                <a:gd name="connsiteX108" fmla="*/ 9222 w 9938"/>
                <a:gd name="connsiteY108" fmla="*/ 6400 h 10000"/>
                <a:gd name="connsiteX109" fmla="*/ 9144 w 9938"/>
                <a:gd name="connsiteY109" fmla="*/ 6090 h 10000"/>
                <a:gd name="connsiteX110" fmla="*/ 9073 w 9938"/>
                <a:gd name="connsiteY110" fmla="*/ 5777 h 10000"/>
                <a:gd name="connsiteX111" fmla="*/ 9009 w 9938"/>
                <a:gd name="connsiteY111" fmla="*/ 5493 h 10000"/>
                <a:gd name="connsiteX112" fmla="*/ 8932 w 9938"/>
                <a:gd name="connsiteY112" fmla="*/ 5188 h 10000"/>
                <a:gd name="connsiteX113" fmla="*/ 8863 w 9938"/>
                <a:gd name="connsiteY113" fmla="*/ 4911 h 10000"/>
                <a:gd name="connsiteX114" fmla="*/ 8785 w 9938"/>
                <a:gd name="connsiteY114" fmla="*/ 4641 h 10000"/>
                <a:gd name="connsiteX115" fmla="*/ 8695 w 9938"/>
                <a:gd name="connsiteY115" fmla="*/ 4394 h 10000"/>
                <a:gd name="connsiteX116" fmla="*/ 8768 w 9938"/>
                <a:gd name="connsiteY116" fmla="*/ 4394 h 10000"/>
                <a:gd name="connsiteX117" fmla="*/ 8837 w 9938"/>
                <a:gd name="connsiteY117" fmla="*/ 4502 h 10000"/>
                <a:gd name="connsiteX118" fmla="*/ 8905 w 9938"/>
                <a:gd name="connsiteY118" fmla="*/ 4672 h 10000"/>
                <a:gd name="connsiteX119" fmla="*/ 8970 w 9938"/>
                <a:gd name="connsiteY119" fmla="*/ 4882 h 10000"/>
                <a:gd name="connsiteX120" fmla="*/ 9041 w 9938"/>
                <a:gd name="connsiteY120" fmla="*/ 5088 h 10000"/>
                <a:gd name="connsiteX121" fmla="*/ 9112 w 9938"/>
                <a:gd name="connsiteY121" fmla="*/ 5153 h 10000"/>
                <a:gd name="connsiteX122" fmla="*/ 9180 w 9938"/>
                <a:gd name="connsiteY122" fmla="*/ 5153 h 10000"/>
                <a:gd name="connsiteX123" fmla="*/ 9259 w 9938"/>
                <a:gd name="connsiteY123" fmla="*/ 5016 h 10000"/>
                <a:gd name="connsiteX124" fmla="*/ 9193 w 9938"/>
                <a:gd name="connsiteY124" fmla="*/ 4538 h 10000"/>
                <a:gd name="connsiteX125" fmla="*/ 9105 w 9938"/>
                <a:gd name="connsiteY125" fmla="*/ 4085 h 10000"/>
                <a:gd name="connsiteX126" fmla="*/ 9009 w 9938"/>
                <a:gd name="connsiteY126" fmla="*/ 3704 h 10000"/>
                <a:gd name="connsiteX127" fmla="*/ 8895 w 9938"/>
                <a:gd name="connsiteY127" fmla="*/ 3288 h 10000"/>
                <a:gd name="connsiteX128" fmla="*/ 8785 w 9938"/>
                <a:gd name="connsiteY128" fmla="*/ 2937 h 10000"/>
                <a:gd name="connsiteX129" fmla="*/ 8661 w 9938"/>
                <a:gd name="connsiteY129" fmla="*/ 2627 h 10000"/>
                <a:gd name="connsiteX130" fmla="*/ 8539 w 9938"/>
                <a:gd name="connsiteY130" fmla="*/ 2354 h 10000"/>
                <a:gd name="connsiteX131" fmla="*/ 8418 w 9938"/>
                <a:gd name="connsiteY131" fmla="*/ 2107 h 10000"/>
                <a:gd name="connsiteX132" fmla="*/ 8500 w 9938"/>
                <a:gd name="connsiteY132" fmla="*/ 2138 h 10000"/>
                <a:gd name="connsiteX133" fmla="*/ 8580 w 9938"/>
                <a:gd name="connsiteY133" fmla="*/ 2175 h 10000"/>
                <a:gd name="connsiteX134" fmla="*/ 8661 w 9938"/>
                <a:gd name="connsiteY134" fmla="*/ 2246 h 10000"/>
                <a:gd name="connsiteX135" fmla="*/ 8740 w 9938"/>
                <a:gd name="connsiteY135" fmla="*/ 2354 h 10000"/>
                <a:gd name="connsiteX136" fmla="*/ 8827 w 9938"/>
                <a:gd name="connsiteY136" fmla="*/ 2419 h 10000"/>
                <a:gd name="connsiteX137" fmla="*/ 8905 w 9938"/>
                <a:gd name="connsiteY137" fmla="*/ 2525 h 10000"/>
                <a:gd name="connsiteX138" fmla="*/ 8979 w 9938"/>
                <a:gd name="connsiteY138" fmla="*/ 2662 h 10000"/>
                <a:gd name="connsiteX139" fmla="*/ 9051 w 9938"/>
                <a:gd name="connsiteY139" fmla="*/ 2799 h 10000"/>
                <a:gd name="connsiteX140" fmla="*/ 9093 w 9938"/>
                <a:gd name="connsiteY140" fmla="*/ 2834 h 10000"/>
                <a:gd name="connsiteX141" fmla="*/ 9129 w 9938"/>
                <a:gd name="connsiteY141" fmla="*/ 2968 h 10000"/>
                <a:gd name="connsiteX142" fmla="*/ 9172 w 9938"/>
                <a:gd name="connsiteY142" fmla="*/ 3139 h 10000"/>
                <a:gd name="connsiteX143" fmla="*/ 9200 w 9938"/>
                <a:gd name="connsiteY143" fmla="*/ 3256 h 10000"/>
                <a:gd name="connsiteX144" fmla="*/ 9241 w 9938"/>
                <a:gd name="connsiteY144" fmla="*/ 3427 h 10000"/>
                <a:gd name="connsiteX145" fmla="*/ 9281 w 9938"/>
                <a:gd name="connsiteY145" fmla="*/ 3462 h 10000"/>
                <a:gd name="connsiteX146" fmla="*/ 9321 w 9938"/>
                <a:gd name="connsiteY146" fmla="*/ 3427 h 10000"/>
                <a:gd name="connsiteX147" fmla="*/ 9377 w 9938"/>
                <a:gd name="connsiteY147" fmla="*/ 3256 h 10000"/>
                <a:gd name="connsiteX148" fmla="*/ 9307 w 9938"/>
                <a:gd name="connsiteY148" fmla="*/ 2905 h 10000"/>
                <a:gd name="connsiteX149" fmla="*/ 9222 w 9938"/>
                <a:gd name="connsiteY149" fmla="*/ 2627 h 10000"/>
                <a:gd name="connsiteX150" fmla="*/ 9129 w 9938"/>
                <a:gd name="connsiteY150" fmla="*/ 2389 h 10000"/>
                <a:gd name="connsiteX151" fmla="*/ 9041 w 9938"/>
                <a:gd name="connsiteY151" fmla="*/ 2175 h 10000"/>
                <a:gd name="connsiteX152" fmla="*/ 8932 w 9938"/>
                <a:gd name="connsiteY152" fmla="*/ 2005 h 10000"/>
                <a:gd name="connsiteX153" fmla="*/ 8837 w 9938"/>
                <a:gd name="connsiteY153" fmla="*/ 1903 h 10000"/>
                <a:gd name="connsiteX154" fmla="*/ 8725 w 9938"/>
                <a:gd name="connsiteY154" fmla="*/ 1728 h 10000"/>
                <a:gd name="connsiteX155" fmla="*/ 8625 w 9938"/>
                <a:gd name="connsiteY155" fmla="*/ 1615 h 10000"/>
                <a:gd name="connsiteX156" fmla="*/ 8562 w 9938"/>
                <a:gd name="connsiteY156" fmla="*/ 1517 h 10000"/>
                <a:gd name="connsiteX157" fmla="*/ 8492 w 9938"/>
                <a:gd name="connsiteY157" fmla="*/ 1480 h 10000"/>
                <a:gd name="connsiteX158" fmla="*/ 8430 w 9938"/>
                <a:gd name="connsiteY158" fmla="*/ 1480 h 10000"/>
                <a:gd name="connsiteX159" fmla="*/ 8377 w 9938"/>
                <a:gd name="connsiteY159" fmla="*/ 1662 h 10000"/>
                <a:gd name="connsiteX160" fmla="*/ 8377 w 9938"/>
                <a:gd name="connsiteY160" fmla="*/ 1760 h 10000"/>
                <a:gd name="connsiteX161" fmla="*/ 8386 w 9938"/>
                <a:gd name="connsiteY161" fmla="*/ 1903 h 10000"/>
                <a:gd name="connsiteX162" fmla="*/ 8395 w 9938"/>
                <a:gd name="connsiteY162" fmla="*/ 1974 h 10000"/>
                <a:gd name="connsiteX163" fmla="*/ 8418 w 9938"/>
                <a:gd name="connsiteY163" fmla="*/ 2036 h 10000"/>
                <a:gd name="connsiteX164" fmla="*/ 8351 w 9938"/>
                <a:gd name="connsiteY164" fmla="*/ 2138 h 10000"/>
                <a:gd name="connsiteX165" fmla="*/ 8262 w 9938"/>
                <a:gd name="connsiteY165" fmla="*/ 2175 h 10000"/>
                <a:gd name="connsiteX166" fmla="*/ 8202 w 9938"/>
                <a:gd name="connsiteY166" fmla="*/ 2246 h 10000"/>
                <a:gd name="connsiteX167" fmla="*/ 8196 w 9938"/>
                <a:gd name="connsiteY167" fmla="*/ 2565 h 10000"/>
                <a:gd name="connsiteX168" fmla="*/ 8280 w 9938"/>
                <a:gd name="connsiteY168" fmla="*/ 2696 h 10000"/>
                <a:gd name="connsiteX169" fmla="*/ 8359 w 9938"/>
                <a:gd name="connsiteY169" fmla="*/ 2799 h 10000"/>
                <a:gd name="connsiteX170" fmla="*/ 8439 w 9938"/>
                <a:gd name="connsiteY170" fmla="*/ 2937 h 10000"/>
                <a:gd name="connsiteX171" fmla="*/ 8525 w 9938"/>
                <a:gd name="connsiteY171" fmla="*/ 3007 h 10000"/>
                <a:gd name="connsiteX172" fmla="*/ 8598 w 9938"/>
                <a:gd name="connsiteY172" fmla="*/ 3139 h 10000"/>
                <a:gd name="connsiteX173" fmla="*/ 8688 w 9938"/>
                <a:gd name="connsiteY173" fmla="*/ 3288 h 10000"/>
                <a:gd name="connsiteX174" fmla="*/ 8759 w 9938"/>
                <a:gd name="connsiteY174" fmla="*/ 3497 h 10000"/>
                <a:gd name="connsiteX175" fmla="*/ 8827 w 9938"/>
                <a:gd name="connsiteY175" fmla="*/ 3704 h 10000"/>
                <a:gd name="connsiteX176" fmla="*/ 8768 w 9938"/>
                <a:gd name="connsiteY176" fmla="*/ 3733 h 10000"/>
                <a:gd name="connsiteX177" fmla="*/ 8695 w 9938"/>
                <a:gd name="connsiteY177" fmla="*/ 3733 h 10000"/>
                <a:gd name="connsiteX178" fmla="*/ 8634 w 9938"/>
                <a:gd name="connsiteY178" fmla="*/ 3704 h 10000"/>
                <a:gd name="connsiteX179" fmla="*/ 8562 w 9938"/>
                <a:gd name="connsiteY179" fmla="*/ 3599 h 10000"/>
                <a:gd name="connsiteX180" fmla="*/ 8492 w 9938"/>
                <a:gd name="connsiteY180" fmla="*/ 3530 h 10000"/>
                <a:gd name="connsiteX181" fmla="*/ 8418 w 9938"/>
                <a:gd name="connsiteY181" fmla="*/ 3497 h 10000"/>
                <a:gd name="connsiteX182" fmla="*/ 8359 w 9938"/>
                <a:gd name="connsiteY182" fmla="*/ 3566 h 10000"/>
                <a:gd name="connsiteX183" fmla="*/ 8290 w 9938"/>
                <a:gd name="connsiteY183" fmla="*/ 3704 h 10000"/>
                <a:gd name="connsiteX184" fmla="*/ 8316 w 9938"/>
                <a:gd name="connsiteY184" fmla="*/ 4118 h 10000"/>
                <a:gd name="connsiteX185" fmla="*/ 8377 w 9938"/>
                <a:gd name="connsiteY185" fmla="*/ 4502 h 10000"/>
                <a:gd name="connsiteX186" fmla="*/ 8447 w 9938"/>
                <a:gd name="connsiteY186" fmla="*/ 4775 h 10000"/>
                <a:gd name="connsiteX187" fmla="*/ 8539 w 9938"/>
                <a:gd name="connsiteY187" fmla="*/ 5048 h 10000"/>
                <a:gd name="connsiteX188" fmla="*/ 8625 w 9938"/>
                <a:gd name="connsiteY188" fmla="*/ 5329 h 10000"/>
                <a:gd name="connsiteX189" fmla="*/ 8716 w 9938"/>
                <a:gd name="connsiteY189" fmla="*/ 5638 h 10000"/>
                <a:gd name="connsiteX190" fmla="*/ 8785 w 9938"/>
                <a:gd name="connsiteY190" fmla="*/ 6053 h 10000"/>
                <a:gd name="connsiteX191" fmla="*/ 8845 w 9938"/>
                <a:gd name="connsiteY191" fmla="*/ 6467 h 10000"/>
                <a:gd name="connsiteX192" fmla="*/ 8688 w 9938"/>
                <a:gd name="connsiteY192" fmla="*/ 6611 h 10000"/>
                <a:gd name="connsiteX193" fmla="*/ 8509 w 9938"/>
                <a:gd name="connsiteY193" fmla="*/ 6754 h 10000"/>
                <a:gd name="connsiteX194" fmla="*/ 8351 w 9938"/>
                <a:gd name="connsiteY194" fmla="*/ 6962 h 10000"/>
                <a:gd name="connsiteX195" fmla="*/ 8188 w 9938"/>
                <a:gd name="connsiteY195" fmla="*/ 7168 h 10000"/>
                <a:gd name="connsiteX196" fmla="*/ 8027 w 9938"/>
                <a:gd name="connsiteY196" fmla="*/ 7376 h 10000"/>
                <a:gd name="connsiteX197" fmla="*/ 7857 w 9938"/>
                <a:gd name="connsiteY197" fmla="*/ 7513 h 10000"/>
                <a:gd name="connsiteX198" fmla="*/ 7690 w 9938"/>
                <a:gd name="connsiteY198" fmla="*/ 7651 h 10000"/>
                <a:gd name="connsiteX199" fmla="*/ 7526 w 9938"/>
                <a:gd name="connsiteY199" fmla="*/ 7686 h 10000"/>
                <a:gd name="connsiteX200" fmla="*/ 7558 w 9938"/>
                <a:gd name="connsiteY200" fmla="*/ 6824 h 10000"/>
                <a:gd name="connsiteX201" fmla="*/ 7574 w 9938"/>
                <a:gd name="connsiteY201" fmla="*/ 5846 h 10000"/>
                <a:gd name="connsiteX202" fmla="*/ 7558 w 9938"/>
                <a:gd name="connsiteY202" fmla="*/ 4911 h 10000"/>
                <a:gd name="connsiteX203" fmla="*/ 7526 w 9938"/>
                <a:gd name="connsiteY203" fmla="*/ 4047 h 10000"/>
                <a:gd name="connsiteX204" fmla="*/ 7478 w 9938"/>
                <a:gd name="connsiteY204" fmla="*/ 3771 h 10000"/>
                <a:gd name="connsiteX205" fmla="*/ 7432 w 9938"/>
                <a:gd name="connsiteY205" fmla="*/ 3462 h 10000"/>
                <a:gd name="connsiteX206" fmla="*/ 7385 w 9938"/>
                <a:gd name="connsiteY206" fmla="*/ 3180 h 10000"/>
                <a:gd name="connsiteX207" fmla="*/ 7303 w 9938"/>
                <a:gd name="connsiteY207" fmla="*/ 3074 h 10000"/>
                <a:gd name="connsiteX208" fmla="*/ 7220 w 9938"/>
                <a:gd name="connsiteY208" fmla="*/ 3664 h 10000"/>
                <a:gd name="connsiteX209" fmla="*/ 7173 w 9938"/>
                <a:gd name="connsiteY209" fmla="*/ 4260 h 10000"/>
                <a:gd name="connsiteX210" fmla="*/ 7114 w 9938"/>
                <a:gd name="connsiteY210" fmla="*/ 4845 h 10000"/>
                <a:gd name="connsiteX211" fmla="*/ 7023 w 9938"/>
                <a:gd name="connsiteY211" fmla="*/ 5397 h 10000"/>
                <a:gd name="connsiteX212" fmla="*/ 6676 w 9938"/>
                <a:gd name="connsiteY212" fmla="*/ 3074 h 10000"/>
                <a:gd name="connsiteX213" fmla="*/ 6572 w 9938"/>
                <a:gd name="connsiteY213" fmla="*/ 3074 h 10000"/>
                <a:gd name="connsiteX214" fmla="*/ 6572 w 9938"/>
                <a:gd name="connsiteY214" fmla="*/ 3462 h 10000"/>
                <a:gd name="connsiteX215" fmla="*/ 6644 w 9938"/>
                <a:gd name="connsiteY215" fmla="*/ 3876 h 10000"/>
                <a:gd name="connsiteX216" fmla="*/ 6706 w 9938"/>
                <a:gd name="connsiteY216" fmla="*/ 4325 h 10000"/>
                <a:gd name="connsiteX217" fmla="*/ 6754 w 9938"/>
                <a:gd name="connsiteY217" fmla="*/ 4775 h 10000"/>
                <a:gd name="connsiteX218" fmla="*/ 6805 w 9938"/>
                <a:gd name="connsiteY218" fmla="*/ 5261 h 10000"/>
                <a:gd name="connsiteX219" fmla="*/ 6851 w 9938"/>
                <a:gd name="connsiteY219" fmla="*/ 5675 h 10000"/>
                <a:gd name="connsiteX220" fmla="*/ 6897 w 9938"/>
                <a:gd name="connsiteY220" fmla="*/ 6154 h 10000"/>
                <a:gd name="connsiteX221" fmla="*/ 6924 w 9938"/>
                <a:gd name="connsiteY221" fmla="*/ 6683 h 10000"/>
                <a:gd name="connsiteX222" fmla="*/ 6958 w 9938"/>
                <a:gd name="connsiteY222" fmla="*/ 7168 h 10000"/>
                <a:gd name="connsiteX223" fmla="*/ 7034 w 9938"/>
                <a:gd name="connsiteY223" fmla="*/ 7095 h 10000"/>
                <a:gd name="connsiteX224" fmla="*/ 7106 w 9938"/>
                <a:gd name="connsiteY224" fmla="*/ 6897 h 10000"/>
                <a:gd name="connsiteX225" fmla="*/ 7164 w 9938"/>
                <a:gd name="connsiteY225" fmla="*/ 6683 h 10000"/>
                <a:gd name="connsiteX226" fmla="*/ 7211 w 9938"/>
                <a:gd name="connsiteY226" fmla="*/ 6435 h 10000"/>
                <a:gd name="connsiteX227" fmla="*/ 7243 w 9938"/>
                <a:gd name="connsiteY227" fmla="*/ 6154 h 10000"/>
                <a:gd name="connsiteX228" fmla="*/ 7288 w 9938"/>
                <a:gd name="connsiteY228" fmla="*/ 5846 h 10000"/>
                <a:gd name="connsiteX229" fmla="*/ 7317 w 9938"/>
                <a:gd name="connsiteY229" fmla="*/ 5572 h 10000"/>
                <a:gd name="connsiteX230" fmla="*/ 7349 w 9938"/>
                <a:gd name="connsiteY230" fmla="*/ 5298 h 10000"/>
                <a:gd name="connsiteX231" fmla="*/ 7385 w 9938"/>
                <a:gd name="connsiteY231" fmla="*/ 5572 h 10000"/>
                <a:gd name="connsiteX232" fmla="*/ 7369 w 9938"/>
                <a:gd name="connsiteY232" fmla="*/ 6189 h 10000"/>
                <a:gd name="connsiteX233" fmla="*/ 7327 w 9938"/>
                <a:gd name="connsiteY233" fmla="*/ 6854 h 10000"/>
                <a:gd name="connsiteX234" fmla="*/ 7288 w 9938"/>
                <a:gd name="connsiteY234" fmla="*/ 7443 h 10000"/>
                <a:gd name="connsiteX235" fmla="*/ 7220 w 9938"/>
                <a:gd name="connsiteY235" fmla="*/ 8068 h 10000"/>
                <a:gd name="connsiteX236" fmla="*/ 7164 w 9938"/>
                <a:gd name="connsiteY236" fmla="*/ 8685 h 10000"/>
                <a:gd name="connsiteX237" fmla="*/ 7099 w 9938"/>
                <a:gd name="connsiteY237" fmla="*/ 9278 h 10000"/>
                <a:gd name="connsiteX238" fmla="*/ 7418 w 9938"/>
                <a:gd name="connsiteY238" fmla="*/ 9662 h 10000"/>
                <a:gd name="connsiteX239" fmla="*/ 7442 w 9938"/>
                <a:gd name="connsiteY239" fmla="*/ 9204 h 10000"/>
                <a:gd name="connsiteX240" fmla="*/ 7478 w 9938"/>
                <a:gd name="connsiteY240" fmla="*/ 8823 h 10000"/>
                <a:gd name="connsiteX241" fmla="*/ 7660 w 9938"/>
                <a:gd name="connsiteY241" fmla="*/ 8720 h 10000"/>
                <a:gd name="connsiteX242" fmla="*/ 7857 w 9938"/>
                <a:gd name="connsiteY242" fmla="*/ 8513 h 10000"/>
                <a:gd name="connsiteX243" fmla="*/ 8048 w 9938"/>
                <a:gd name="connsiteY243" fmla="*/ 8308 h 10000"/>
                <a:gd name="connsiteX244" fmla="*/ 8245 w 9938"/>
                <a:gd name="connsiteY244" fmla="*/ 8138 h 10000"/>
                <a:gd name="connsiteX245" fmla="*/ 8439 w 9938"/>
                <a:gd name="connsiteY245" fmla="*/ 7928 h 10000"/>
                <a:gd name="connsiteX246" fmla="*/ 8625 w 9938"/>
                <a:gd name="connsiteY246" fmla="*/ 7723 h 10000"/>
                <a:gd name="connsiteX247" fmla="*/ 8820 w 9938"/>
                <a:gd name="connsiteY247" fmla="*/ 7513 h 10000"/>
                <a:gd name="connsiteX248" fmla="*/ 9009 w 9938"/>
                <a:gd name="connsiteY248" fmla="*/ 7376 h 10000"/>
                <a:gd name="connsiteX0" fmla="*/ 9065 w 9936"/>
                <a:gd name="connsiteY0" fmla="*/ 7376 h 10000"/>
                <a:gd name="connsiteX1" fmla="*/ 9734 w 9936"/>
                <a:gd name="connsiteY1" fmla="*/ 5988 h 10000"/>
                <a:gd name="connsiteX2" fmla="*/ 9761 w 9936"/>
                <a:gd name="connsiteY2" fmla="*/ 5298 h 10000"/>
                <a:gd name="connsiteX3" fmla="*/ 9790 w 9936"/>
                <a:gd name="connsiteY3" fmla="*/ 4538 h 10000"/>
                <a:gd name="connsiteX4" fmla="*/ 9823 w 9936"/>
                <a:gd name="connsiteY4" fmla="*/ 3801 h 10000"/>
                <a:gd name="connsiteX5" fmla="*/ 9859 w 9936"/>
                <a:gd name="connsiteY5" fmla="*/ 3074 h 10000"/>
                <a:gd name="connsiteX6" fmla="*/ 9900 w 9936"/>
                <a:gd name="connsiteY6" fmla="*/ 2389 h 10000"/>
                <a:gd name="connsiteX7" fmla="*/ 9936 w 9936"/>
                <a:gd name="connsiteY7" fmla="*/ 1693 h 10000"/>
                <a:gd name="connsiteX8" fmla="*/ 9542 w 9936"/>
                <a:gd name="connsiteY8" fmla="*/ 1662 h 10000"/>
                <a:gd name="connsiteX9" fmla="*/ 9357 w 9936"/>
                <a:gd name="connsiteY9" fmla="*/ 1343 h 10000"/>
                <a:gd name="connsiteX10" fmla="*/ 9201 w 9936"/>
                <a:gd name="connsiteY10" fmla="*/ 1178 h 10000"/>
                <a:gd name="connsiteX11" fmla="*/ 9065 w 9936"/>
                <a:gd name="connsiteY11" fmla="*/ 969 h 10000"/>
                <a:gd name="connsiteX12" fmla="*/ 8918 w 9936"/>
                <a:gd name="connsiteY12" fmla="*/ 725 h 10000"/>
                <a:gd name="connsiteX13" fmla="*/ 8786 w 9936"/>
                <a:gd name="connsiteY13" fmla="*/ 519 h 10000"/>
                <a:gd name="connsiteX14" fmla="*/ 8697 w 9936"/>
                <a:gd name="connsiteY14" fmla="*/ 278 h 10000"/>
                <a:gd name="connsiteX15" fmla="*/ 8652 w 9936"/>
                <a:gd name="connsiteY15" fmla="*/ 0 h 10000"/>
                <a:gd name="connsiteX16" fmla="*/ 8471 w 9936"/>
                <a:gd name="connsiteY16" fmla="*/ 102 h 10000"/>
                <a:gd name="connsiteX17" fmla="*/ 8185 w 9936"/>
                <a:gd name="connsiteY17" fmla="*/ 308 h 10000"/>
                <a:gd name="connsiteX18" fmla="*/ 7816 w 9936"/>
                <a:gd name="connsiteY18" fmla="*/ 519 h 10000"/>
                <a:gd name="connsiteX19" fmla="*/ 7386 w 9936"/>
                <a:gd name="connsiteY19" fmla="*/ 826 h 10000"/>
                <a:gd name="connsiteX20" fmla="*/ 6887 w 9936"/>
                <a:gd name="connsiteY20" fmla="*/ 1140 h 10000"/>
                <a:gd name="connsiteX21" fmla="*/ 6350 w 9936"/>
                <a:gd name="connsiteY21" fmla="*/ 1449 h 10000"/>
                <a:gd name="connsiteX22" fmla="*/ 5802 w 9936"/>
                <a:gd name="connsiteY22" fmla="*/ 1827 h 10000"/>
                <a:gd name="connsiteX23" fmla="*/ 5240 w 9936"/>
                <a:gd name="connsiteY23" fmla="*/ 2175 h 10000"/>
                <a:gd name="connsiteX24" fmla="*/ 4688 w 9936"/>
                <a:gd name="connsiteY24" fmla="*/ 2525 h 10000"/>
                <a:gd name="connsiteX25" fmla="*/ 4173 w 9936"/>
                <a:gd name="connsiteY25" fmla="*/ 2905 h 10000"/>
                <a:gd name="connsiteX26" fmla="*/ 3684 w 9936"/>
                <a:gd name="connsiteY26" fmla="*/ 3215 h 10000"/>
                <a:gd name="connsiteX27" fmla="*/ 3239 w 9936"/>
                <a:gd name="connsiteY27" fmla="*/ 3497 h 10000"/>
                <a:gd name="connsiteX28" fmla="*/ 2877 w 9936"/>
                <a:gd name="connsiteY28" fmla="*/ 3733 h 10000"/>
                <a:gd name="connsiteX29" fmla="*/ 2595 w 9936"/>
                <a:gd name="connsiteY29" fmla="*/ 3876 h 10000"/>
                <a:gd name="connsiteX30" fmla="*/ 2412 w 9936"/>
                <a:gd name="connsiteY30" fmla="*/ 4016 h 10000"/>
                <a:gd name="connsiteX31" fmla="*/ 2354 w 9936"/>
                <a:gd name="connsiteY31" fmla="*/ 4047 h 10000"/>
                <a:gd name="connsiteX32" fmla="*/ 2209 w 9936"/>
                <a:gd name="connsiteY32" fmla="*/ 3876 h 10000"/>
                <a:gd name="connsiteX33" fmla="*/ 2066 w 9936"/>
                <a:gd name="connsiteY33" fmla="*/ 3704 h 10000"/>
                <a:gd name="connsiteX34" fmla="*/ 1939 w 9936"/>
                <a:gd name="connsiteY34" fmla="*/ 3530 h 10000"/>
                <a:gd name="connsiteX35" fmla="*/ 1794 w 9936"/>
                <a:gd name="connsiteY35" fmla="*/ 3325 h 10000"/>
                <a:gd name="connsiteX36" fmla="*/ 1650 w 9936"/>
                <a:gd name="connsiteY36" fmla="*/ 3139 h 10000"/>
                <a:gd name="connsiteX37" fmla="*/ 1504 w 9936"/>
                <a:gd name="connsiteY37" fmla="*/ 2937 h 10000"/>
                <a:gd name="connsiteX38" fmla="*/ 1374 w 9936"/>
                <a:gd name="connsiteY38" fmla="*/ 2765 h 10000"/>
                <a:gd name="connsiteX39" fmla="*/ 1238 w 9936"/>
                <a:gd name="connsiteY39" fmla="*/ 2565 h 10000"/>
                <a:gd name="connsiteX40" fmla="*/ 1094 w 9936"/>
                <a:gd name="connsiteY40" fmla="*/ 2389 h 10000"/>
                <a:gd name="connsiteX41" fmla="*/ 947 w 9936"/>
                <a:gd name="connsiteY41" fmla="*/ 2219 h 10000"/>
                <a:gd name="connsiteX42" fmla="*/ 816 w 9936"/>
                <a:gd name="connsiteY42" fmla="*/ 2005 h 10000"/>
                <a:gd name="connsiteX43" fmla="*/ 667 w 9936"/>
                <a:gd name="connsiteY43" fmla="*/ 1863 h 10000"/>
                <a:gd name="connsiteX44" fmla="*/ 525 w 9936"/>
                <a:gd name="connsiteY44" fmla="*/ 1693 h 10000"/>
                <a:gd name="connsiteX45" fmla="*/ 383 w 9936"/>
                <a:gd name="connsiteY45" fmla="*/ 1517 h 10000"/>
                <a:gd name="connsiteX46" fmla="*/ 236 w 9936"/>
                <a:gd name="connsiteY46" fmla="*/ 1383 h 10000"/>
                <a:gd name="connsiteX47" fmla="*/ 96 w 9936"/>
                <a:gd name="connsiteY47" fmla="*/ 1213 h 10000"/>
                <a:gd name="connsiteX48" fmla="*/ 0 w 9936"/>
                <a:gd name="connsiteY48" fmla="*/ 1615 h 10000"/>
                <a:gd name="connsiteX49" fmla="*/ 20 w 9936"/>
                <a:gd name="connsiteY49" fmla="*/ 1693 h 10000"/>
                <a:gd name="connsiteX50" fmla="*/ 85 w 9936"/>
                <a:gd name="connsiteY50" fmla="*/ 1827 h 10000"/>
                <a:gd name="connsiteX51" fmla="*/ 184 w 9936"/>
                <a:gd name="connsiteY51" fmla="*/ 1974 h 10000"/>
                <a:gd name="connsiteX52" fmla="*/ 309 w 9936"/>
                <a:gd name="connsiteY52" fmla="*/ 2175 h 10000"/>
                <a:gd name="connsiteX53" fmla="*/ 462 w 9936"/>
                <a:gd name="connsiteY53" fmla="*/ 2389 h 10000"/>
                <a:gd name="connsiteX54" fmla="*/ 634 w 9936"/>
                <a:gd name="connsiteY54" fmla="*/ 2627 h 10000"/>
                <a:gd name="connsiteX55" fmla="*/ 795 w 9936"/>
                <a:gd name="connsiteY55" fmla="*/ 2905 h 10000"/>
                <a:gd name="connsiteX56" fmla="*/ 972 w 9936"/>
                <a:gd name="connsiteY56" fmla="*/ 3139 h 10000"/>
                <a:gd name="connsiteX57" fmla="*/ 1153 w 9936"/>
                <a:gd name="connsiteY57" fmla="*/ 3427 h 10000"/>
                <a:gd name="connsiteX58" fmla="*/ 1315 w 9936"/>
                <a:gd name="connsiteY58" fmla="*/ 3664 h 10000"/>
                <a:gd name="connsiteX59" fmla="*/ 1489 w 9936"/>
                <a:gd name="connsiteY59" fmla="*/ 3876 h 10000"/>
                <a:gd name="connsiteX60" fmla="*/ 1632 w 9936"/>
                <a:gd name="connsiteY60" fmla="*/ 4085 h 10000"/>
                <a:gd name="connsiteX61" fmla="*/ 1746 w 9936"/>
                <a:gd name="connsiteY61" fmla="*/ 4295 h 10000"/>
                <a:gd name="connsiteX62" fmla="*/ 1840 w 9936"/>
                <a:gd name="connsiteY62" fmla="*/ 4394 h 10000"/>
                <a:gd name="connsiteX63" fmla="*/ 1912 w 9936"/>
                <a:gd name="connsiteY63" fmla="*/ 4502 h 10000"/>
                <a:gd name="connsiteX64" fmla="*/ 1931 w 9936"/>
                <a:gd name="connsiteY64" fmla="*/ 4538 h 10000"/>
                <a:gd name="connsiteX65" fmla="*/ 1919 w 9936"/>
                <a:gd name="connsiteY65" fmla="*/ 4538 h 10000"/>
                <a:gd name="connsiteX66" fmla="*/ 1883 w 9936"/>
                <a:gd name="connsiteY66" fmla="*/ 4570 h 10000"/>
                <a:gd name="connsiteX67" fmla="*/ 1840 w 9936"/>
                <a:gd name="connsiteY67" fmla="*/ 4641 h 10000"/>
                <a:gd name="connsiteX68" fmla="*/ 1794 w 9936"/>
                <a:gd name="connsiteY68" fmla="*/ 4740 h 10000"/>
                <a:gd name="connsiteX69" fmla="*/ 1731 w 9936"/>
                <a:gd name="connsiteY69" fmla="*/ 4810 h 10000"/>
                <a:gd name="connsiteX70" fmla="*/ 1674 w 9936"/>
                <a:gd name="connsiteY70" fmla="*/ 4911 h 10000"/>
                <a:gd name="connsiteX71" fmla="*/ 1632 w 9936"/>
                <a:gd name="connsiteY71" fmla="*/ 5016 h 10000"/>
                <a:gd name="connsiteX72" fmla="*/ 1588 w 9936"/>
                <a:gd name="connsiteY72" fmla="*/ 5120 h 10000"/>
                <a:gd name="connsiteX73" fmla="*/ 4356 w 9936"/>
                <a:gd name="connsiteY73" fmla="*/ 9864 h 10000"/>
                <a:gd name="connsiteX74" fmla="*/ 4413 w 9936"/>
                <a:gd name="connsiteY74" fmla="*/ 9968 h 10000"/>
                <a:gd name="connsiteX75" fmla="*/ 4457 w 9936"/>
                <a:gd name="connsiteY75" fmla="*/ 10000 h 10000"/>
                <a:gd name="connsiteX76" fmla="*/ 4505 w 9936"/>
                <a:gd name="connsiteY76" fmla="*/ 10000 h 10000"/>
                <a:gd name="connsiteX77" fmla="*/ 4561 w 9936"/>
                <a:gd name="connsiteY77" fmla="*/ 9824 h 10000"/>
                <a:gd name="connsiteX78" fmla="*/ 2182 w 9936"/>
                <a:gd name="connsiteY78" fmla="*/ 5397 h 10000"/>
                <a:gd name="connsiteX79" fmla="*/ 2347 w 9936"/>
                <a:gd name="connsiteY79" fmla="*/ 5261 h 10000"/>
                <a:gd name="connsiteX80" fmla="*/ 2619 w 9936"/>
                <a:gd name="connsiteY80" fmla="*/ 5048 h 10000"/>
                <a:gd name="connsiteX81" fmla="*/ 2981 w 9936"/>
                <a:gd name="connsiteY81" fmla="*/ 4740 h 10000"/>
                <a:gd name="connsiteX82" fmla="*/ 3418 w 9936"/>
                <a:gd name="connsiteY82" fmla="*/ 4394 h 10000"/>
                <a:gd name="connsiteX83" fmla="*/ 3914 w 9936"/>
                <a:gd name="connsiteY83" fmla="*/ 4047 h 10000"/>
                <a:gd name="connsiteX84" fmla="*/ 4457 w 9936"/>
                <a:gd name="connsiteY84" fmla="*/ 3664 h 10000"/>
                <a:gd name="connsiteX85" fmla="*/ 5030 w 9936"/>
                <a:gd name="connsiteY85" fmla="*/ 3215 h 10000"/>
                <a:gd name="connsiteX86" fmla="*/ 5599 w 9936"/>
                <a:gd name="connsiteY86" fmla="*/ 2799 h 10000"/>
                <a:gd name="connsiteX87" fmla="*/ 6175 w 9936"/>
                <a:gd name="connsiteY87" fmla="*/ 2419 h 10000"/>
                <a:gd name="connsiteX88" fmla="*/ 6718 w 9936"/>
                <a:gd name="connsiteY88" fmla="*/ 2005 h 10000"/>
                <a:gd name="connsiteX89" fmla="*/ 7227 w 9936"/>
                <a:gd name="connsiteY89" fmla="*/ 1662 h 10000"/>
                <a:gd name="connsiteX90" fmla="*/ 7675 w 9936"/>
                <a:gd name="connsiteY90" fmla="*/ 1312 h 10000"/>
                <a:gd name="connsiteX91" fmla="*/ 8069 w 9936"/>
                <a:gd name="connsiteY91" fmla="*/ 1067 h 10000"/>
                <a:gd name="connsiteX92" fmla="*/ 8352 w 9936"/>
                <a:gd name="connsiteY92" fmla="*/ 826 h 10000"/>
                <a:gd name="connsiteX93" fmla="*/ 8545 w 9936"/>
                <a:gd name="connsiteY93" fmla="*/ 691 h 10000"/>
                <a:gd name="connsiteX94" fmla="*/ 8606 w 9936"/>
                <a:gd name="connsiteY94" fmla="*/ 661 h 10000"/>
                <a:gd name="connsiteX95" fmla="*/ 8715 w 9936"/>
                <a:gd name="connsiteY95" fmla="*/ 898 h 10000"/>
                <a:gd name="connsiteX96" fmla="*/ 8829 w 9936"/>
                <a:gd name="connsiteY96" fmla="*/ 1140 h 10000"/>
                <a:gd name="connsiteX97" fmla="*/ 8950 w 9936"/>
                <a:gd name="connsiteY97" fmla="*/ 1383 h 10000"/>
                <a:gd name="connsiteX98" fmla="*/ 9080 w 9936"/>
                <a:gd name="connsiteY98" fmla="*/ 1662 h 10000"/>
                <a:gd name="connsiteX99" fmla="*/ 9186 w 9936"/>
                <a:gd name="connsiteY99" fmla="*/ 1936 h 10000"/>
                <a:gd name="connsiteX100" fmla="*/ 9299 w 9936"/>
                <a:gd name="connsiteY100" fmla="*/ 2219 h 10000"/>
                <a:gd name="connsiteX101" fmla="*/ 9404 w 9936"/>
                <a:gd name="connsiteY101" fmla="*/ 2489 h 10000"/>
                <a:gd name="connsiteX102" fmla="*/ 9516 w 9936"/>
                <a:gd name="connsiteY102" fmla="*/ 2799 h 10000"/>
                <a:gd name="connsiteX103" fmla="*/ 9510 w 9936"/>
                <a:gd name="connsiteY103" fmla="*/ 3836 h 10000"/>
                <a:gd name="connsiteX104" fmla="*/ 9463 w 9936"/>
                <a:gd name="connsiteY104" fmla="*/ 4810 h 10000"/>
                <a:gd name="connsiteX105" fmla="*/ 9404 w 9936"/>
                <a:gd name="connsiteY105" fmla="*/ 5816 h 10000"/>
                <a:gd name="connsiteX106" fmla="*/ 9357 w 9936"/>
                <a:gd name="connsiteY106" fmla="*/ 6716 h 10000"/>
                <a:gd name="connsiteX107" fmla="*/ 9280 w 9936"/>
                <a:gd name="connsiteY107" fmla="*/ 6400 h 10000"/>
                <a:gd name="connsiteX108" fmla="*/ 9201 w 9936"/>
                <a:gd name="connsiteY108" fmla="*/ 6090 h 10000"/>
                <a:gd name="connsiteX109" fmla="*/ 9130 w 9936"/>
                <a:gd name="connsiteY109" fmla="*/ 5777 h 10000"/>
                <a:gd name="connsiteX110" fmla="*/ 9065 w 9936"/>
                <a:gd name="connsiteY110" fmla="*/ 5493 h 10000"/>
                <a:gd name="connsiteX111" fmla="*/ 8988 w 9936"/>
                <a:gd name="connsiteY111" fmla="*/ 5188 h 10000"/>
                <a:gd name="connsiteX112" fmla="*/ 8918 w 9936"/>
                <a:gd name="connsiteY112" fmla="*/ 4911 h 10000"/>
                <a:gd name="connsiteX113" fmla="*/ 8840 w 9936"/>
                <a:gd name="connsiteY113" fmla="*/ 4641 h 10000"/>
                <a:gd name="connsiteX114" fmla="*/ 8749 w 9936"/>
                <a:gd name="connsiteY114" fmla="*/ 4394 h 10000"/>
                <a:gd name="connsiteX115" fmla="*/ 8823 w 9936"/>
                <a:gd name="connsiteY115" fmla="*/ 4394 h 10000"/>
                <a:gd name="connsiteX116" fmla="*/ 8892 w 9936"/>
                <a:gd name="connsiteY116" fmla="*/ 4502 h 10000"/>
                <a:gd name="connsiteX117" fmla="*/ 8961 w 9936"/>
                <a:gd name="connsiteY117" fmla="*/ 4672 h 10000"/>
                <a:gd name="connsiteX118" fmla="*/ 9026 w 9936"/>
                <a:gd name="connsiteY118" fmla="*/ 4882 h 10000"/>
                <a:gd name="connsiteX119" fmla="*/ 9097 w 9936"/>
                <a:gd name="connsiteY119" fmla="*/ 5088 h 10000"/>
                <a:gd name="connsiteX120" fmla="*/ 9169 w 9936"/>
                <a:gd name="connsiteY120" fmla="*/ 5153 h 10000"/>
                <a:gd name="connsiteX121" fmla="*/ 9237 w 9936"/>
                <a:gd name="connsiteY121" fmla="*/ 5153 h 10000"/>
                <a:gd name="connsiteX122" fmla="*/ 9317 w 9936"/>
                <a:gd name="connsiteY122" fmla="*/ 5016 h 10000"/>
                <a:gd name="connsiteX123" fmla="*/ 9250 w 9936"/>
                <a:gd name="connsiteY123" fmla="*/ 4538 h 10000"/>
                <a:gd name="connsiteX124" fmla="*/ 9162 w 9936"/>
                <a:gd name="connsiteY124" fmla="*/ 4085 h 10000"/>
                <a:gd name="connsiteX125" fmla="*/ 9065 w 9936"/>
                <a:gd name="connsiteY125" fmla="*/ 3704 h 10000"/>
                <a:gd name="connsiteX126" fmla="*/ 8950 w 9936"/>
                <a:gd name="connsiteY126" fmla="*/ 3288 h 10000"/>
                <a:gd name="connsiteX127" fmla="*/ 8840 w 9936"/>
                <a:gd name="connsiteY127" fmla="*/ 2937 h 10000"/>
                <a:gd name="connsiteX128" fmla="*/ 8715 w 9936"/>
                <a:gd name="connsiteY128" fmla="*/ 2627 h 10000"/>
                <a:gd name="connsiteX129" fmla="*/ 8592 w 9936"/>
                <a:gd name="connsiteY129" fmla="*/ 2354 h 10000"/>
                <a:gd name="connsiteX130" fmla="*/ 8471 w 9936"/>
                <a:gd name="connsiteY130" fmla="*/ 2107 h 10000"/>
                <a:gd name="connsiteX131" fmla="*/ 8553 w 9936"/>
                <a:gd name="connsiteY131" fmla="*/ 2138 h 10000"/>
                <a:gd name="connsiteX132" fmla="*/ 8634 w 9936"/>
                <a:gd name="connsiteY132" fmla="*/ 2175 h 10000"/>
                <a:gd name="connsiteX133" fmla="*/ 8715 w 9936"/>
                <a:gd name="connsiteY133" fmla="*/ 2246 h 10000"/>
                <a:gd name="connsiteX134" fmla="*/ 8795 w 9936"/>
                <a:gd name="connsiteY134" fmla="*/ 2354 h 10000"/>
                <a:gd name="connsiteX135" fmla="*/ 8882 w 9936"/>
                <a:gd name="connsiteY135" fmla="*/ 2419 h 10000"/>
                <a:gd name="connsiteX136" fmla="*/ 8961 w 9936"/>
                <a:gd name="connsiteY136" fmla="*/ 2525 h 10000"/>
                <a:gd name="connsiteX137" fmla="*/ 9035 w 9936"/>
                <a:gd name="connsiteY137" fmla="*/ 2662 h 10000"/>
                <a:gd name="connsiteX138" fmla="*/ 9107 w 9936"/>
                <a:gd name="connsiteY138" fmla="*/ 2799 h 10000"/>
                <a:gd name="connsiteX139" fmla="*/ 9150 w 9936"/>
                <a:gd name="connsiteY139" fmla="*/ 2834 h 10000"/>
                <a:gd name="connsiteX140" fmla="*/ 9186 w 9936"/>
                <a:gd name="connsiteY140" fmla="*/ 2968 h 10000"/>
                <a:gd name="connsiteX141" fmla="*/ 9229 w 9936"/>
                <a:gd name="connsiteY141" fmla="*/ 3139 h 10000"/>
                <a:gd name="connsiteX142" fmla="*/ 9257 w 9936"/>
                <a:gd name="connsiteY142" fmla="*/ 3256 h 10000"/>
                <a:gd name="connsiteX143" fmla="*/ 9299 w 9936"/>
                <a:gd name="connsiteY143" fmla="*/ 3427 h 10000"/>
                <a:gd name="connsiteX144" fmla="*/ 9339 w 9936"/>
                <a:gd name="connsiteY144" fmla="*/ 3462 h 10000"/>
                <a:gd name="connsiteX145" fmla="*/ 9379 w 9936"/>
                <a:gd name="connsiteY145" fmla="*/ 3427 h 10000"/>
                <a:gd name="connsiteX146" fmla="*/ 9436 w 9936"/>
                <a:gd name="connsiteY146" fmla="*/ 3256 h 10000"/>
                <a:gd name="connsiteX147" fmla="*/ 9365 w 9936"/>
                <a:gd name="connsiteY147" fmla="*/ 2905 h 10000"/>
                <a:gd name="connsiteX148" fmla="*/ 9280 w 9936"/>
                <a:gd name="connsiteY148" fmla="*/ 2627 h 10000"/>
                <a:gd name="connsiteX149" fmla="*/ 9186 w 9936"/>
                <a:gd name="connsiteY149" fmla="*/ 2389 h 10000"/>
                <a:gd name="connsiteX150" fmla="*/ 9097 w 9936"/>
                <a:gd name="connsiteY150" fmla="*/ 2175 h 10000"/>
                <a:gd name="connsiteX151" fmla="*/ 8988 w 9936"/>
                <a:gd name="connsiteY151" fmla="*/ 2005 h 10000"/>
                <a:gd name="connsiteX152" fmla="*/ 8892 w 9936"/>
                <a:gd name="connsiteY152" fmla="*/ 1903 h 10000"/>
                <a:gd name="connsiteX153" fmla="*/ 8779 w 9936"/>
                <a:gd name="connsiteY153" fmla="*/ 1728 h 10000"/>
                <a:gd name="connsiteX154" fmla="*/ 8679 w 9936"/>
                <a:gd name="connsiteY154" fmla="*/ 1615 h 10000"/>
                <a:gd name="connsiteX155" fmla="*/ 8615 w 9936"/>
                <a:gd name="connsiteY155" fmla="*/ 1517 h 10000"/>
                <a:gd name="connsiteX156" fmla="*/ 8545 w 9936"/>
                <a:gd name="connsiteY156" fmla="*/ 1480 h 10000"/>
                <a:gd name="connsiteX157" fmla="*/ 8483 w 9936"/>
                <a:gd name="connsiteY157" fmla="*/ 1480 h 10000"/>
                <a:gd name="connsiteX158" fmla="*/ 8429 w 9936"/>
                <a:gd name="connsiteY158" fmla="*/ 1662 h 10000"/>
                <a:gd name="connsiteX159" fmla="*/ 8429 w 9936"/>
                <a:gd name="connsiteY159" fmla="*/ 1760 h 10000"/>
                <a:gd name="connsiteX160" fmla="*/ 8438 w 9936"/>
                <a:gd name="connsiteY160" fmla="*/ 1903 h 10000"/>
                <a:gd name="connsiteX161" fmla="*/ 8447 w 9936"/>
                <a:gd name="connsiteY161" fmla="*/ 1974 h 10000"/>
                <a:gd name="connsiteX162" fmla="*/ 8471 w 9936"/>
                <a:gd name="connsiteY162" fmla="*/ 2036 h 10000"/>
                <a:gd name="connsiteX163" fmla="*/ 8403 w 9936"/>
                <a:gd name="connsiteY163" fmla="*/ 2138 h 10000"/>
                <a:gd name="connsiteX164" fmla="*/ 8314 w 9936"/>
                <a:gd name="connsiteY164" fmla="*/ 2175 h 10000"/>
                <a:gd name="connsiteX165" fmla="*/ 8253 w 9936"/>
                <a:gd name="connsiteY165" fmla="*/ 2246 h 10000"/>
                <a:gd name="connsiteX166" fmla="*/ 8247 w 9936"/>
                <a:gd name="connsiteY166" fmla="*/ 2565 h 10000"/>
                <a:gd name="connsiteX167" fmla="*/ 8332 w 9936"/>
                <a:gd name="connsiteY167" fmla="*/ 2696 h 10000"/>
                <a:gd name="connsiteX168" fmla="*/ 8411 w 9936"/>
                <a:gd name="connsiteY168" fmla="*/ 2799 h 10000"/>
                <a:gd name="connsiteX169" fmla="*/ 8492 w 9936"/>
                <a:gd name="connsiteY169" fmla="*/ 2937 h 10000"/>
                <a:gd name="connsiteX170" fmla="*/ 8578 w 9936"/>
                <a:gd name="connsiteY170" fmla="*/ 3007 h 10000"/>
                <a:gd name="connsiteX171" fmla="*/ 8652 w 9936"/>
                <a:gd name="connsiteY171" fmla="*/ 3139 h 10000"/>
                <a:gd name="connsiteX172" fmla="*/ 8742 w 9936"/>
                <a:gd name="connsiteY172" fmla="*/ 3288 h 10000"/>
                <a:gd name="connsiteX173" fmla="*/ 8814 w 9936"/>
                <a:gd name="connsiteY173" fmla="*/ 3497 h 10000"/>
                <a:gd name="connsiteX174" fmla="*/ 8882 w 9936"/>
                <a:gd name="connsiteY174" fmla="*/ 3704 h 10000"/>
                <a:gd name="connsiteX175" fmla="*/ 8823 w 9936"/>
                <a:gd name="connsiteY175" fmla="*/ 3733 h 10000"/>
                <a:gd name="connsiteX176" fmla="*/ 8749 w 9936"/>
                <a:gd name="connsiteY176" fmla="*/ 3733 h 10000"/>
                <a:gd name="connsiteX177" fmla="*/ 8688 w 9936"/>
                <a:gd name="connsiteY177" fmla="*/ 3704 h 10000"/>
                <a:gd name="connsiteX178" fmla="*/ 8615 w 9936"/>
                <a:gd name="connsiteY178" fmla="*/ 3599 h 10000"/>
                <a:gd name="connsiteX179" fmla="*/ 8545 w 9936"/>
                <a:gd name="connsiteY179" fmla="*/ 3530 h 10000"/>
                <a:gd name="connsiteX180" fmla="*/ 8471 w 9936"/>
                <a:gd name="connsiteY180" fmla="*/ 3497 h 10000"/>
                <a:gd name="connsiteX181" fmla="*/ 8411 w 9936"/>
                <a:gd name="connsiteY181" fmla="*/ 3566 h 10000"/>
                <a:gd name="connsiteX182" fmla="*/ 8342 w 9936"/>
                <a:gd name="connsiteY182" fmla="*/ 3704 h 10000"/>
                <a:gd name="connsiteX183" fmla="*/ 8368 w 9936"/>
                <a:gd name="connsiteY183" fmla="*/ 4118 h 10000"/>
                <a:gd name="connsiteX184" fmla="*/ 8429 w 9936"/>
                <a:gd name="connsiteY184" fmla="*/ 4502 h 10000"/>
                <a:gd name="connsiteX185" fmla="*/ 8500 w 9936"/>
                <a:gd name="connsiteY185" fmla="*/ 4775 h 10000"/>
                <a:gd name="connsiteX186" fmla="*/ 8592 w 9936"/>
                <a:gd name="connsiteY186" fmla="*/ 5048 h 10000"/>
                <a:gd name="connsiteX187" fmla="*/ 8679 w 9936"/>
                <a:gd name="connsiteY187" fmla="*/ 5329 h 10000"/>
                <a:gd name="connsiteX188" fmla="*/ 8770 w 9936"/>
                <a:gd name="connsiteY188" fmla="*/ 5638 h 10000"/>
                <a:gd name="connsiteX189" fmla="*/ 8840 w 9936"/>
                <a:gd name="connsiteY189" fmla="*/ 6053 h 10000"/>
                <a:gd name="connsiteX190" fmla="*/ 8900 w 9936"/>
                <a:gd name="connsiteY190" fmla="*/ 6467 h 10000"/>
                <a:gd name="connsiteX191" fmla="*/ 8742 w 9936"/>
                <a:gd name="connsiteY191" fmla="*/ 6611 h 10000"/>
                <a:gd name="connsiteX192" fmla="*/ 8562 w 9936"/>
                <a:gd name="connsiteY192" fmla="*/ 6754 h 10000"/>
                <a:gd name="connsiteX193" fmla="*/ 8403 w 9936"/>
                <a:gd name="connsiteY193" fmla="*/ 6962 h 10000"/>
                <a:gd name="connsiteX194" fmla="*/ 8239 w 9936"/>
                <a:gd name="connsiteY194" fmla="*/ 7168 h 10000"/>
                <a:gd name="connsiteX195" fmla="*/ 8077 w 9936"/>
                <a:gd name="connsiteY195" fmla="*/ 7376 h 10000"/>
                <a:gd name="connsiteX196" fmla="*/ 7906 w 9936"/>
                <a:gd name="connsiteY196" fmla="*/ 7513 h 10000"/>
                <a:gd name="connsiteX197" fmla="*/ 7738 w 9936"/>
                <a:gd name="connsiteY197" fmla="*/ 7651 h 10000"/>
                <a:gd name="connsiteX198" fmla="*/ 7573 w 9936"/>
                <a:gd name="connsiteY198" fmla="*/ 7686 h 10000"/>
                <a:gd name="connsiteX199" fmla="*/ 7605 w 9936"/>
                <a:gd name="connsiteY199" fmla="*/ 6824 h 10000"/>
                <a:gd name="connsiteX200" fmla="*/ 7621 w 9936"/>
                <a:gd name="connsiteY200" fmla="*/ 5846 h 10000"/>
                <a:gd name="connsiteX201" fmla="*/ 7605 w 9936"/>
                <a:gd name="connsiteY201" fmla="*/ 4911 h 10000"/>
                <a:gd name="connsiteX202" fmla="*/ 7573 w 9936"/>
                <a:gd name="connsiteY202" fmla="*/ 4047 h 10000"/>
                <a:gd name="connsiteX203" fmla="*/ 7525 w 9936"/>
                <a:gd name="connsiteY203" fmla="*/ 3771 h 10000"/>
                <a:gd name="connsiteX204" fmla="*/ 7478 w 9936"/>
                <a:gd name="connsiteY204" fmla="*/ 3462 h 10000"/>
                <a:gd name="connsiteX205" fmla="*/ 7431 w 9936"/>
                <a:gd name="connsiteY205" fmla="*/ 3180 h 10000"/>
                <a:gd name="connsiteX206" fmla="*/ 7349 w 9936"/>
                <a:gd name="connsiteY206" fmla="*/ 3074 h 10000"/>
                <a:gd name="connsiteX207" fmla="*/ 7265 w 9936"/>
                <a:gd name="connsiteY207" fmla="*/ 3664 h 10000"/>
                <a:gd name="connsiteX208" fmla="*/ 7218 w 9936"/>
                <a:gd name="connsiteY208" fmla="*/ 4260 h 10000"/>
                <a:gd name="connsiteX209" fmla="*/ 7158 w 9936"/>
                <a:gd name="connsiteY209" fmla="*/ 4845 h 10000"/>
                <a:gd name="connsiteX210" fmla="*/ 7067 w 9936"/>
                <a:gd name="connsiteY210" fmla="*/ 5397 h 10000"/>
                <a:gd name="connsiteX211" fmla="*/ 6718 w 9936"/>
                <a:gd name="connsiteY211" fmla="*/ 3074 h 10000"/>
                <a:gd name="connsiteX212" fmla="*/ 6613 w 9936"/>
                <a:gd name="connsiteY212" fmla="*/ 3074 h 10000"/>
                <a:gd name="connsiteX213" fmla="*/ 6613 w 9936"/>
                <a:gd name="connsiteY213" fmla="*/ 3462 h 10000"/>
                <a:gd name="connsiteX214" fmla="*/ 6685 w 9936"/>
                <a:gd name="connsiteY214" fmla="*/ 3876 h 10000"/>
                <a:gd name="connsiteX215" fmla="*/ 6748 w 9936"/>
                <a:gd name="connsiteY215" fmla="*/ 4325 h 10000"/>
                <a:gd name="connsiteX216" fmla="*/ 6796 w 9936"/>
                <a:gd name="connsiteY216" fmla="*/ 4775 h 10000"/>
                <a:gd name="connsiteX217" fmla="*/ 6847 w 9936"/>
                <a:gd name="connsiteY217" fmla="*/ 5261 h 10000"/>
                <a:gd name="connsiteX218" fmla="*/ 6894 w 9936"/>
                <a:gd name="connsiteY218" fmla="*/ 5675 h 10000"/>
                <a:gd name="connsiteX219" fmla="*/ 6940 w 9936"/>
                <a:gd name="connsiteY219" fmla="*/ 6154 h 10000"/>
                <a:gd name="connsiteX220" fmla="*/ 6967 w 9936"/>
                <a:gd name="connsiteY220" fmla="*/ 6683 h 10000"/>
                <a:gd name="connsiteX221" fmla="*/ 7001 w 9936"/>
                <a:gd name="connsiteY221" fmla="*/ 7168 h 10000"/>
                <a:gd name="connsiteX222" fmla="*/ 7078 w 9936"/>
                <a:gd name="connsiteY222" fmla="*/ 7095 h 10000"/>
                <a:gd name="connsiteX223" fmla="*/ 7150 w 9936"/>
                <a:gd name="connsiteY223" fmla="*/ 6897 h 10000"/>
                <a:gd name="connsiteX224" fmla="*/ 7209 w 9936"/>
                <a:gd name="connsiteY224" fmla="*/ 6683 h 10000"/>
                <a:gd name="connsiteX225" fmla="*/ 7256 w 9936"/>
                <a:gd name="connsiteY225" fmla="*/ 6435 h 10000"/>
                <a:gd name="connsiteX226" fmla="*/ 7288 w 9936"/>
                <a:gd name="connsiteY226" fmla="*/ 6154 h 10000"/>
                <a:gd name="connsiteX227" fmla="*/ 7333 w 9936"/>
                <a:gd name="connsiteY227" fmla="*/ 5846 h 10000"/>
                <a:gd name="connsiteX228" fmla="*/ 7363 w 9936"/>
                <a:gd name="connsiteY228" fmla="*/ 5572 h 10000"/>
                <a:gd name="connsiteX229" fmla="*/ 7395 w 9936"/>
                <a:gd name="connsiteY229" fmla="*/ 5298 h 10000"/>
                <a:gd name="connsiteX230" fmla="*/ 7431 w 9936"/>
                <a:gd name="connsiteY230" fmla="*/ 5572 h 10000"/>
                <a:gd name="connsiteX231" fmla="*/ 7415 w 9936"/>
                <a:gd name="connsiteY231" fmla="*/ 6189 h 10000"/>
                <a:gd name="connsiteX232" fmla="*/ 7373 w 9936"/>
                <a:gd name="connsiteY232" fmla="*/ 6854 h 10000"/>
                <a:gd name="connsiteX233" fmla="*/ 7333 w 9936"/>
                <a:gd name="connsiteY233" fmla="*/ 7443 h 10000"/>
                <a:gd name="connsiteX234" fmla="*/ 7265 w 9936"/>
                <a:gd name="connsiteY234" fmla="*/ 8068 h 10000"/>
                <a:gd name="connsiteX235" fmla="*/ 7209 w 9936"/>
                <a:gd name="connsiteY235" fmla="*/ 8685 h 10000"/>
                <a:gd name="connsiteX236" fmla="*/ 7143 w 9936"/>
                <a:gd name="connsiteY236" fmla="*/ 9278 h 10000"/>
                <a:gd name="connsiteX237" fmla="*/ 7464 w 9936"/>
                <a:gd name="connsiteY237" fmla="*/ 9662 h 10000"/>
                <a:gd name="connsiteX238" fmla="*/ 7488 w 9936"/>
                <a:gd name="connsiteY238" fmla="*/ 9204 h 10000"/>
                <a:gd name="connsiteX239" fmla="*/ 7525 w 9936"/>
                <a:gd name="connsiteY239" fmla="*/ 8823 h 10000"/>
                <a:gd name="connsiteX240" fmla="*/ 7708 w 9936"/>
                <a:gd name="connsiteY240" fmla="*/ 8720 h 10000"/>
                <a:gd name="connsiteX241" fmla="*/ 7906 w 9936"/>
                <a:gd name="connsiteY241" fmla="*/ 8513 h 10000"/>
                <a:gd name="connsiteX242" fmla="*/ 8098 w 9936"/>
                <a:gd name="connsiteY242" fmla="*/ 8308 h 10000"/>
                <a:gd name="connsiteX243" fmla="*/ 8296 w 9936"/>
                <a:gd name="connsiteY243" fmla="*/ 8138 h 10000"/>
                <a:gd name="connsiteX244" fmla="*/ 8492 w 9936"/>
                <a:gd name="connsiteY244" fmla="*/ 7928 h 10000"/>
                <a:gd name="connsiteX245" fmla="*/ 8679 w 9936"/>
                <a:gd name="connsiteY245" fmla="*/ 7723 h 10000"/>
                <a:gd name="connsiteX246" fmla="*/ 8875 w 9936"/>
                <a:gd name="connsiteY246" fmla="*/ 7513 h 10000"/>
                <a:gd name="connsiteX247" fmla="*/ 9065 w 9936"/>
                <a:gd name="connsiteY247" fmla="*/ 7376 h 10000"/>
                <a:gd name="connsiteX0" fmla="*/ 9123 w 9964"/>
                <a:gd name="connsiteY0" fmla="*/ 7376 h 10000"/>
                <a:gd name="connsiteX1" fmla="*/ 9797 w 9964"/>
                <a:gd name="connsiteY1" fmla="*/ 5988 h 10000"/>
                <a:gd name="connsiteX2" fmla="*/ 9824 w 9964"/>
                <a:gd name="connsiteY2" fmla="*/ 5298 h 10000"/>
                <a:gd name="connsiteX3" fmla="*/ 9853 w 9964"/>
                <a:gd name="connsiteY3" fmla="*/ 4538 h 10000"/>
                <a:gd name="connsiteX4" fmla="*/ 9886 w 9964"/>
                <a:gd name="connsiteY4" fmla="*/ 3801 h 10000"/>
                <a:gd name="connsiteX5" fmla="*/ 9923 w 9964"/>
                <a:gd name="connsiteY5" fmla="*/ 3074 h 10000"/>
                <a:gd name="connsiteX6" fmla="*/ 9964 w 9964"/>
                <a:gd name="connsiteY6" fmla="*/ 2389 h 10000"/>
                <a:gd name="connsiteX7" fmla="*/ 9603 w 9964"/>
                <a:gd name="connsiteY7" fmla="*/ 1662 h 10000"/>
                <a:gd name="connsiteX8" fmla="*/ 9417 w 9964"/>
                <a:gd name="connsiteY8" fmla="*/ 1343 h 10000"/>
                <a:gd name="connsiteX9" fmla="*/ 9260 w 9964"/>
                <a:gd name="connsiteY9" fmla="*/ 1178 h 10000"/>
                <a:gd name="connsiteX10" fmla="*/ 9123 w 9964"/>
                <a:gd name="connsiteY10" fmla="*/ 969 h 10000"/>
                <a:gd name="connsiteX11" fmla="*/ 8975 w 9964"/>
                <a:gd name="connsiteY11" fmla="*/ 725 h 10000"/>
                <a:gd name="connsiteX12" fmla="*/ 8843 w 9964"/>
                <a:gd name="connsiteY12" fmla="*/ 519 h 10000"/>
                <a:gd name="connsiteX13" fmla="*/ 8753 w 9964"/>
                <a:gd name="connsiteY13" fmla="*/ 278 h 10000"/>
                <a:gd name="connsiteX14" fmla="*/ 8708 w 9964"/>
                <a:gd name="connsiteY14" fmla="*/ 0 h 10000"/>
                <a:gd name="connsiteX15" fmla="*/ 8526 w 9964"/>
                <a:gd name="connsiteY15" fmla="*/ 102 h 10000"/>
                <a:gd name="connsiteX16" fmla="*/ 8238 w 9964"/>
                <a:gd name="connsiteY16" fmla="*/ 308 h 10000"/>
                <a:gd name="connsiteX17" fmla="*/ 7866 w 9964"/>
                <a:gd name="connsiteY17" fmla="*/ 519 h 10000"/>
                <a:gd name="connsiteX18" fmla="*/ 7434 w 9964"/>
                <a:gd name="connsiteY18" fmla="*/ 826 h 10000"/>
                <a:gd name="connsiteX19" fmla="*/ 6931 w 9964"/>
                <a:gd name="connsiteY19" fmla="*/ 1140 h 10000"/>
                <a:gd name="connsiteX20" fmla="*/ 6391 w 9964"/>
                <a:gd name="connsiteY20" fmla="*/ 1449 h 10000"/>
                <a:gd name="connsiteX21" fmla="*/ 5839 w 9964"/>
                <a:gd name="connsiteY21" fmla="*/ 1827 h 10000"/>
                <a:gd name="connsiteX22" fmla="*/ 5274 w 9964"/>
                <a:gd name="connsiteY22" fmla="*/ 2175 h 10000"/>
                <a:gd name="connsiteX23" fmla="*/ 4718 w 9964"/>
                <a:gd name="connsiteY23" fmla="*/ 2525 h 10000"/>
                <a:gd name="connsiteX24" fmla="*/ 4200 w 9964"/>
                <a:gd name="connsiteY24" fmla="*/ 2905 h 10000"/>
                <a:gd name="connsiteX25" fmla="*/ 3708 w 9964"/>
                <a:gd name="connsiteY25" fmla="*/ 3215 h 10000"/>
                <a:gd name="connsiteX26" fmla="*/ 3260 w 9964"/>
                <a:gd name="connsiteY26" fmla="*/ 3497 h 10000"/>
                <a:gd name="connsiteX27" fmla="*/ 2896 w 9964"/>
                <a:gd name="connsiteY27" fmla="*/ 3733 h 10000"/>
                <a:gd name="connsiteX28" fmla="*/ 2612 w 9964"/>
                <a:gd name="connsiteY28" fmla="*/ 3876 h 10000"/>
                <a:gd name="connsiteX29" fmla="*/ 2428 w 9964"/>
                <a:gd name="connsiteY29" fmla="*/ 4016 h 10000"/>
                <a:gd name="connsiteX30" fmla="*/ 2369 w 9964"/>
                <a:gd name="connsiteY30" fmla="*/ 4047 h 10000"/>
                <a:gd name="connsiteX31" fmla="*/ 2223 w 9964"/>
                <a:gd name="connsiteY31" fmla="*/ 3876 h 10000"/>
                <a:gd name="connsiteX32" fmla="*/ 2079 w 9964"/>
                <a:gd name="connsiteY32" fmla="*/ 3704 h 10000"/>
                <a:gd name="connsiteX33" fmla="*/ 1951 w 9964"/>
                <a:gd name="connsiteY33" fmla="*/ 3530 h 10000"/>
                <a:gd name="connsiteX34" fmla="*/ 1806 w 9964"/>
                <a:gd name="connsiteY34" fmla="*/ 3325 h 10000"/>
                <a:gd name="connsiteX35" fmla="*/ 1661 w 9964"/>
                <a:gd name="connsiteY35" fmla="*/ 3139 h 10000"/>
                <a:gd name="connsiteX36" fmla="*/ 1514 w 9964"/>
                <a:gd name="connsiteY36" fmla="*/ 2937 h 10000"/>
                <a:gd name="connsiteX37" fmla="*/ 1383 w 9964"/>
                <a:gd name="connsiteY37" fmla="*/ 2765 h 10000"/>
                <a:gd name="connsiteX38" fmla="*/ 1246 w 9964"/>
                <a:gd name="connsiteY38" fmla="*/ 2565 h 10000"/>
                <a:gd name="connsiteX39" fmla="*/ 1101 w 9964"/>
                <a:gd name="connsiteY39" fmla="*/ 2389 h 10000"/>
                <a:gd name="connsiteX40" fmla="*/ 953 w 9964"/>
                <a:gd name="connsiteY40" fmla="*/ 2219 h 10000"/>
                <a:gd name="connsiteX41" fmla="*/ 821 w 9964"/>
                <a:gd name="connsiteY41" fmla="*/ 2005 h 10000"/>
                <a:gd name="connsiteX42" fmla="*/ 671 w 9964"/>
                <a:gd name="connsiteY42" fmla="*/ 1863 h 10000"/>
                <a:gd name="connsiteX43" fmla="*/ 528 w 9964"/>
                <a:gd name="connsiteY43" fmla="*/ 1693 h 10000"/>
                <a:gd name="connsiteX44" fmla="*/ 385 w 9964"/>
                <a:gd name="connsiteY44" fmla="*/ 1517 h 10000"/>
                <a:gd name="connsiteX45" fmla="*/ 238 w 9964"/>
                <a:gd name="connsiteY45" fmla="*/ 1383 h 10000"/>
                <a:gd name="connsiteX46" fmla="*/ 97 w 9964"/>
                <a:gd name="connsiteY46" fmla="*/ 1213 h 10000"/>
                <a:gd name="connsiteX47" fmla="*/ 0 w 9964"/>
                <a:gd name="connsiteY47" fmla="*/ 1615 h 10000"/>
                <a:gd name="connsiteX48" fmla="*/ 20 w 9964"/>
                <a:gd name="connsiteY48" fmla="*/ 1693 h 10000"/>
                <a:gd name="connsiteX49" fmla="*/ 86 w 9964"/>
                <a:gd name="connsiteY49" fmla="*/ 1827 h 10000"/>
                <a:gd name="connsiteX50" fmla="*/ 185 w 9964"/>
                <a:gd name="connsiteY50" fmla="*/ 1974 h 10000"/>
                <a:gd name="connsiteX51" fmla="*/ 311 w 9964"/>
                <a:gd name="connsiteY51" fmla="*/ 2175 h 10000"/>
                <a:gd name="connsiteX52" fmla="*/ 465 w 9964"/>
                <a:gd name="connsiteY52" fmla="*/ 2389 h 10000"/>
                <a:gd name="connsiteX53" fmla="*/ 638 w 9964"/>
                <a:gd name="connsiteY53" fmla="*/ 2627 h 10000"/>
                <a:gd name="connsiteX54" fmla="*/ 800 w 9964"/>
                <a:gd name="connsiteY54" fmla="*/ 2905 h 10000"/>
                <a:gd name="connsiteX55" fmla="*/ 978 w 9964"/>
                <a:gd name="connsiteY55" fmla="*/ 3139 h 10000"/>
                <a:gd name="connsiteX56" fmla="*/ 1160 w 9964"/>
                <a:gd name="connsiteY56" fmla="*/ 3427 h 10000"/>
                <a:gd name="connsiteX57" fmla="*/ 1323 w 9964"/>
                <a:gd name="connsiteY57" fmla="*/ 3664 h 10000"/>
                <a:gd name="connsiteX58" fmla="*/ 1499 w 9964"/>
                <a:gd name="connsiteY58" fmla="*/ 3876 h 10000"/>
                <a:gd name="connsiteX59" fmla="*/ 1643 w 9964"/>
                <a:gd name="connsiteY59" fmla="*/ 4085 h 10000"/>
                <a:gd name="connsiteX60" fmla="*/ 1757 w 9964"/>
                <a:gd name="connsiteY60" fmla="*/ 4295 h 10000"/>
                <a:gd name="connsiteX61" fmla="*/ 1852 w 9964"/>
                <a:gd name="connsiteY61" fmla="*/ 4394 h 10000"/>
                <a:gd name="connsiteX62" fmla="*/ 1924 w 9964"/>
                <a:gd name="connsiteY62" fmla="*/ 4502 h 10000"/>
                <a:gd name="connsiteX63" fmla="*/ 1943 w 9964"/>
                <a:gd name="connsiteY63" fmla="*/ 4538 h 10000"/>
                <a:gd name="connsiteX64" fmla="*/ 1931 w 9964"/>
                <a:gd name="connsiteY64" fmla="*/ 4538 h 10000"/>
                <a:gd name="connsiteX65" fmla="*/ 1895 w 9964"/>
                <a:gd name="connsiteY65" fmla="*/ 4570 h 10000"/>
                <a:gd name="connsiteX66" fmla="*/ 1852 w 9964"/>
                <a:gd name="connsiteY66" fmla="*/ 4641 h 10000"/>
                <a:gd name="connsiteX67" fmla="*/ 1806 w 9964"/>
                <a:gd name="connsiteY67" fmla="*/ 4740 h 10000"/>
                <a:gd name="connsiteX68" fmla="*/ 1742 w 9964"/>
                <a:gd name="connsiteY68" fmla="*/ 4810 h 10000"/>
                <a:gd name="connsiteX69" fmla="*/ 1685 w 9964"/>
                <a:gd name="connsiteY69" fmla="*/ 4911 h 10000"/>
                <a:gd name="connsiteX70" fmla="*/ 1643 w 9964"/>
                <a:gd name="connsiteY70" fmla="*/ 5016 h 10000"/>
                <a:gd name="connsiteX71" fmla="*/ 1598 w 9964"/>
                <a:gd name="connsiteY71" fmla="*/ 5120 h 10000"/>
                <a:gd name="connsiteX72" fmla="*/ 4384 w 9964"/>
                <a:gd name="connsiteY72" fmla="*/ 9864 h 10000"/>
                <a:gd name="connsiteX73" fmla="*/ 4441 w 9964"/>
                <a:gd name="connsiteY73" fmla="*/ 9968 h 10000"/>
                <a:gd name="connsiteX74" fmla="*/ 4486 w 9964"/>
                <a:gd name="connsiteY74" fmla="*/ 10000 h 10000"/>
                <a:gd name="connsiteX75" fmla="*/ 4534 w 9964"/>
                <a:gd name="connsiteY75" fmla="*/ 10000 h 10000"/>
                <a:gd name="connsiteX76" fmla="*/ 4590 w 9964"/>
                <a:gd name="connsiteY76" fmla="*/ 9824 h 10000"/>
                <a:gd name="connsiteX77" fmla="*/ 2196 w 9964"/>
                <a:gd name="connsiteY77" fmla="*/ 5397 h 10000"/>
                <a:gd name="connsiteX78" fmla="*/ 2362 w 9964"/>
                <a:gd name="connsiteY78" fmla="*/ 5261 h 10000"/>
                <a:gd name="connsiteX79" fmla="*/ 2636 w 9964"/>
                <a:gd name="connsiteY79" fmla="*/ 5048 h 10000"/>
                <a:gd name="connsiteX80" fmla="*/ 3000 w 9964"/>
                <a:gd name="connsiteY80" fmla="*/ 4740 h 10000"/>
                <a:gd name="connsiteX81" fmla="*/ 3440 w 9964"/>
                <a:gd name="connsiteY81" fmla="*/ 4394 h 10000"/>
                <a:gd name="connsiteX82" fmla="*/ 3939 w 9964"/>
                <a:gd name="connsiteY82" fmla="*/ 4047 h 10000"/>
                <a:gd name="connsiteX83" fmla="*/ 4486 w 9964"/>
                <a:gd name="connsiteY83" fmla="*/ 3664 h 10000"/>
                <a:gd name="connsiteX84" fmla="*/ 5062 w 9964"/>
                <a:gd name="connsiteY84" fmla="*/ 3215 h 10000"/>
                <a:gd name="connsiteX85" fmla="*/ 5635 w 9964"/>
                <a:gd name="connsiteY85" fmla="*/ 2799 h 10000"/>
                <a:gd name="connsiteX86" fmla="*/ 6215 w 9964"/>
                <a:gd name="connsiteY86" fmla="*/ 2419 h 10000"/>
                <a:gd name="connsiteX87" fmla="*/ 6761 w 9964"/>
                <a:gd name="connsiteY87" fmla="*/ 2005 h 10000"/>
                <a:gd name="connsiteX88" fmla="*/ 7274 w 9964"/>
                <a:gd name="connsiteY88" fmla="*/ 1662 h 10000"/>
                <a:gd name="connsiteX89" fmla="*/ 7724 w 9964"/>
                <a:gd name="connsiteY89" fmla="*/ 1312 h 10000"/>
                <a:gd name="connsiteX90" fmla="*/ 8121 w 9964"/>
                <a:gd name="connsiteY90" fmla="*/ 1067 h 10000"/>
                <a:gd name="connsiteX91" fmla="*/ 8406 w 9964"/>
                <a:gd name="connsiteY91" fmla="*/ 826 h 10000"/>
                <a:gd name="connsiteX92" fmla="*/ 8600 w 9964"/>
                <a:gd name="connsiteY92" fmla="*/ 691 h 10000"/>
                <a:gd name="connsiteX93" fmla="*/ 8661 w 9964"/>
                <a:gd name="connsiteY93" fmla="*/ 661 h 10000"/>
                <a:gd name="connsiteX94" fmla="*/ 8771 w 9964"/>
                <a:gd name="connsiteY94" fmla="*/ 898 h 10000"/>
                <a:gd name="connsiteX95" fmla="*/ 8886 w 9964"/>
                <a:gd name="connsiteY95" fmla="*/ 1140 h 10000"/>
                <a:gd name="connsiteX96" fmla="*/ 9008 w 9964"/>
                <a:gd name="connsiteY96" fmla="*/ 1383 h 10000"/>
                <a:gd name="connsiteX97" fmla="*/ 9138 w 9964"/>
                <a:gd name="connsiteY97" fmla="*/ 1662 h 10000"/>
                <a:gd name="connsiteX98" fmla="*/ 9245 w 9964"/>
                <a:gd name="connsiteY98" fmla="*/ 1936 h 10000"/>
                <a:gd name="connsiteX99" fmla="*/ 9359 w 9964"/>
                <a:gd name="connsiteY99" fmla="*/ 2219 h 10000"/>
                <a:gd name="connsiteX100" fmla="*/ 9465 w 9964"/>
                <a:gd name="connsiteY100" fmla="*/ 2489 h 10000"/>
                <a:gd name="connsiteX101" fmla="*/ 9577 w 9964"/>
                <a:gd name="connsiteY101" fmla="*/ 2799 h 10000"/>
                <a:gd name="connsiteX102" fmla="*/ 9571 w 9964"/>
                <a:gd name="connsiteY102" fmla="*/ 3836 h 10000"/>
                <a:gd name="connsiteX103" fmla="*/ 9524 w 9964"/>
                <a:gd name="connsiteY103" fmla="*/ 4810 h 10000"/>
                <a:gd name="connsiteX104" fmla="*/ 9465 w 9964"/>
                <a:gd name="connsiteY104" fmla="*/ 5816 h 10000"/>
                <a:gd name="connsiteX105" fmla="*/ 9417 w 9964"/>
                <a:gd name="connsiteY105" fmla="*/ 6716 h 10000"/>
                <a:gd name="connsiteX106" fmla="*/ 9340 w 9964"/>
                <a:gd name="connsiteY106" fmla="*/ 6400 h 10000"/>
                <a:gd name="connsiteX107" fmla="*/ 9260 w 9964"/>
                <a:gd name="connsiteY107" fmla="*/ 6090 h 10000"/>
                <a:gd name="connsiteX108" fmla="*/ 9189 w 9964"/>
                <a:gd name="connsiteY108" fmla="*/ 5777 h 10000"/>
                <a:gd name="connsiteX109" fmla="*/ 9123 w 9964"/>
                <a:gd name="connsiteY109" fmla="*/ 5493 h 10000"/>
                <a:gd name="connsiteX110" fmla="*/ 9046 w 9964"/>
                <a:gd name="connsiteY110" fmla="*/ 5188 h 10000"/>
                <a:gd name="connsiteX111" fmla="*/ 8975 w 9964"/>
                <a:gd name="connsiteY111" fmla="*/ 4911 h 10000"/>
                <a:gd name="connsiteX112" fmla="*/ 8897 w 9964"/>
                <a:gd name="connsiteY112" fmla="*/ 4641 h 10000"/>
                <a:gd name="connsiteX113" fmla="*/ 8805 w 9964"/>
                <a:gd name="connsiteY113" fmla="*/ 4394 h 10000"/>
                <a:gd name="connsiteX114" fmla="*/ 8880 w 9964"/>
                <a:gd name="connsiteY114" fmla="*/ 4394 h 10000"/>
                <a:gd name="connsiteX115" fmla="*/ 8949 w 9964"/>
                <a:gd name="connsiteY115" fmla="*/ 4502 h 10000"/>
                <a:gd name="connsiteX116" fmla="*/ 9019 w 9964"/>
                <a:gd name="connsiteY116" fmla="*/ 4672 h 10000"/>
                <a:gd name="connsiteX117" fmla="*/ 9084 w 9964"/>
                <a:gd name="connsiteY117" fmla="*/ 4882 h 10000"/>
                <a:gd name="connsiteX118" fmla="*/ 9156 w 9964"/>
                <a:gd name="connsiteY118" fmla="*/ 5088 h 10000"/>
                <a:gd name="connsiteX119" fmla="*/ 9228 w 9964"/>
                <a:gd name="connsiteY119" fmla="*/ 5153 h 10000"/>
                <a:gd name="connsiteX120" fmla="*/ 9296 w 9964"/>
                <a:gd name="connsiteY120" fmla="*/ 5153 h 10000"/>
                <a:gd name="connsiteX121" fmla="*/ 9377 w 9964"/>
                <a:gd name="connsiteY121" fmla="*/ 5016 h 10000"/>
                <a:gd name="connsiteX122" fmla="*/ 9310 w 9964"/>
                <a:gd name="connsiteY122" fmla="*/ 4538 h 10000"/>
                <a:gd name="connsiteX123" fmla="*/ 9221 w 9964"/>
                <a:gd name="connsiteY123" fmla="*/ 4085 h 10000"/>
                <a:gd name="connsiteX124" fmla="*/ 9123 w 9964"/>
                <a:gd name="connsiteY124" fmla="*/ 3704 h 10000"/>
                <a:gd name="connsiteX125" fmla="*/ 9008 w 9964"/>
                <a:gd name="connsiteY125" fmla="*/ 3288 h 10000"/>
                <a:gd name="connsiteX126" fmla="*/ 8897 w 9964"/>
                <a:gd name="connsiteY126" fmla="*/ 2937 h 10000"/>
                <a:gd name="connsiteX127" fmla="*/ 8771 w 9964"/>
                <a:gd name="connsiteY127" fmla="*/ 2627 h 10000"/>
                <a:gd name="connsiteX128" fmla="*/ 8647 w 9964"/>
                <a:gd name="connsiteY128" fmla="*/ 2354 h 10000"/>
                <a:gd name="connsiteX129" fmla="*/ 8526 w 9964"/>
                <a:gd name="connsiteY129" fmla="*/ 2107 h 10000"/>
                <a:gd name="connsiteX130" fmla="*/ 8608 w 9964"/>
                <a:gd name="connsiteY130" fmla="*/ 2138 h 10000"/>
                <a:gd name="connsiteX131" fmla="*/ 8690 w 9964"/>
                <a:gd name="connsiteY131" fmla="*/ 2175 h 10000"/>
                <a:gd name="connsiteX132" fmla="*/ 8771 w 9964"/>
                <a:gd name="connsiteY132" fmla="*/ 2246 h 10000"/>
                <a:gd name="connsiteX133" fmla="*/ 8852 w 9964"/>
                <a:gd name="connsiteY133" fmla="*/ 2354 h 10000"/>
                <a:gd name="connsiteX134" fmla="*/ 8939 w 9964"/>
                <a:gd name="connsiteY134" fmla="*/ 2419 h 10000"/>
                <a:gd name="connsiteX135" fmla="*/ 9019 w 9964"/>
                <a:gd name="connsiteY135" fmla="*/ 2525 h 10000"/>
                <a:gd name="connsiteX136" fmla="*/ 9093 w 9964"/>
                <a:gd name="connsiteY136" fmla="*/ 2662 h 10000"/>
                <a:gd name="connsiteX137" fmla="*/ 9166 w 9964"/>
                <a:gd name="connsiteY137" fmla="*/ 2799 h 10000"/>
                <a:gd name="connsiteX138" fmla="*/ 9209 w 9964"/>
                <a:gd name="connsiteY138" fmla="*/ 2834 h 10000"/>
                <a:gd name="connsiteX139" fmla="*/ 9245 w 9964"/>
                <a:gd name="connsiteY139" fmla="*/ 2968 h 10000"/>
                <a:gd name="connsiteX140" fmla="*/ 9288 w 9964"/>
                <a:gd name="connsiteY140" fmla="*/ 3139 h 10000"/>
                <a:gd name="connsiteX141" fmla="*/ 9317 w 9964"/>
                <a:gd name="connsiteY141" fmla="*/ 3256 h 10000"/>
                <a:gd name="connsiteX142" fmla="*/ 9359 w 9964"/>
                <a:gd name="connsiteY142" fmla="*/ 3427 h 10000"/>
                <a:gd name="connsiteX143" fmla="*/ 9399 w 9964"/>
                <a:gd name="connsiteY143" fmla="*/ 3462 h 10000"/>
                <a:gd name="connsiteX144" fmla="*/ 9439 w 9964"/>
                <a:gd name="connsiteY144" fmla="*/ 3427 h 10000"/>
                <a:gd name="connsiteX145" fmla="*/ 9497 w 9964"/>
                <a:gd name="connsiteY145" fmla="*/ 3256 h 10000"/>
                <a:gd name="connsiteX146" fmla="*/ 9425 w 9964"/>
                <a:gd name="connsiteY146" fmla="*/ 2905 h 10000"/>
                <a:gd name="connsiteX147" fmla="*/ 9340 w 9964"/>
                <a:gd name="connsiteY147" fmla="*/ 2627 h 10000"/>
                <a:gd name="connsiteX148" fmla="*/ 9245 w 9964"/>
                <a:gd name="connsiteY148" fmla="*/ 2389 h 10000"/>
                <a:gd name="connsiteX149" fmla="*/ 9156 w 9964"/>
                <a:gd name="connsiteY149" fmla="*/ 2175 h 10000"/>
                <a:gd name="connsiteX150" fmla="*/ 9046 w 9964"/>
                <a:gd name="connsiteY150" fmla="*/ 2005 h 10000"/>
                <a:gd name="connsiteX151" fmla="*/ 8949 w 9964"/>
                <a:gd name="connsiteY151" fmla="*/ 1903 h 10000"/>
                <a:gd name="connsiteX152" fmla="*/ 8836 w 9964"/>
                <a:gd name="connsiteY152" fmla="*/ 1728 h 10000"/>
                <a:gd name="connsiteX153" fmla="*/ 8735 w 9964"/>
                <a:gd name="connsiteY153" fmla="*/ 1615 h 10000"/>
                <a:gd name="connsiteX154" fmla="*/ 8670 w 9964"/>
                <a:gd name="connsiteY154" fmla="*/ 1517 h 10000"/>
                <a:gd name="connsiteX155" fmla="*/ 8600 w 9964"/>
                <a:gd name="connsiteY155" fmla="*/ 1480 h 10000"/>
                <a:gd name="connsiteX156" fmla="*/ 8538 w 9964"/>
                <a:gd name="connsiteY156" fmla="*/ 1480 h 10000"/>
                <a:gd name="connsiteX157" fmla="*/ 8483 w 9964"/>
                <a:gd name="connsiteY157" fmla="*/ 1662 h 10000"/>
                <a:gd name="connsiteX158" fmla="*/ 8483 w 9964"/>
                <a:gd name="connsiteY158" fmla="*/ 1760 h 10000"/>
                <a:gd name="connsiteX159" fmla="*/ 8492 w 9964"/>
                <a:gd name="connsiteY159" fmla="*/ 1903 h 10000"/>
                <a:gd name="connsiteX160" fmla="*/ 8501 w 9964"/>
                <a:gd name="connsiteY160" fmla="*/ 1974 h 10000"/>
                <a:gd name="connsiteX161" fmla="*/ 8526 w 9964"/>
                <a:gd name="connsiteY161" fmla="*/ 2036 h 10000"/>
                <a:gd name="connsiteX162" fmla="*/ 8457 w 9964"/>
                <a:gd name="connsiteY162" fmla="*/ 2138 h 10000"/>
                <a:gd name="connsiteX163" fmla="*/ 8368 w 9964"/>
                <a:gd name="connsiteY163" fmla="*/ 2175 h 10000"/>
                <a:gd name="connsiteX164" fmla="*/ 8306 w 9964"/>
                <a:gd name="connsiteY164" fmla="*/ 2246 h 10000"/>
                <a:gd name="connsiteX165" fmla="*/ 8300 w 9964"/>
                <a:gd name="connsiteY165" fmla="*/ 2565 h 10000"/>
                <a:gd name="connsiteX166" fmla="*/ 8386 w 9964"/>
                <a:gd name="connsiteY166" fmla="*/ 2696 h 10000"/>
                <a:gd name="connsiteX167" fmla="*/ 8465 w 9964"/>
                <a:gd name="connsiteY167" fmla="*/ 2799 h 10000"/>
                <a:gd name="connsiteX168" fmla="*/ 8547 w 9964"/>
                <a:gd name="connsiteY168" fmla="*/ 2937 h 10000"/>
                <a:gd name="connsiteX169" fmla="*/ 8633 w 9964"/>
                <a:gd name="connsiteY169" fmla="*/ 3007 h 10000"/>
                <a:gd name="connsiteX170" fmla="*/ 8708 w 9964"/>
                <a:gd name="connsiteY170" fmla="*/ 3139 h 10000"/>
                <a:gd name="connsiteX171" fmla="*/ 8798 w 9964"/>
                <a:gd name="connsiteY171" fmla="*/ 3288 h 10000"/>
                <a:gd name="connsiteX172" fmla="*/ 8871 w 9964"/>
                <a:gd name="connsiteY172" fmla="*/ 3497 h 10000"/>
                <a:gd name="connsiteX173" fmla="*/ 8939 w 9964"/>
                <a:gd name="connsiteY173" fmla="*/ 3704 h 10000"/>
                <a:gd name="connsiteX174" fmla="*/ 8880 w 9964"/>
                <a:gd name="connsiteY174" fmla="*/ 3733 h 10000"/>
                <a:gd name="connsiteX175" fmla="*/ 8805 w 9964"/>
                <a:gd name="connsiteY175" fmla="*/ 3733 h 10000"/>
                <a:gd name="connsiteX176" fmla="*/ 8744 w 9964"/>
                <a:gd name="connsiteY176" fmla="*/ 3704 h 10000"/>
                <a:gd name="connsiteX177" fmla="*/ 8670 w 9964"/>
                <a:gd name="connsiteY177" fmla="*/ 3599 h 10000"/>
                <a:gd name="connsiteX178" fmla="*/ 8600 w 9964"/>
                <a:gd name="connsiteY178" fmla="*/ 3530 h 10000"/>
                <a:gd name="connsiteX179" fmla="*/ 8526 w 9964"/>
                <a:gd name="connsiteY179" fmla="*/ 3497 h 10000"/>
                <a:gd name="connsiteX180" fmla="*/ 8465 w 9964"/>
                <a:gd name="connsiteY180" fmla="*/ 3566 h 10000"/>
                <a:gd name="connsiteX181" fmla="*/ 8396 w 9964"/>
                <a:gd name="connsiteY181" fmla="*/ 3704 h 10000"/>
                <a:gd name="connsiteX182" fmla="*/ 8422 w 9964"/>
                <a:gd name="connsiteY182" fmla="*/ 4118 h 10000"/>
                <a:gd name="connsiteX183" fmla="*/ 8483 w 9964"/>
                <a:gd name="connsiteY183" fmla="*/ 4502 h 10000"/>
                <a:gd name="connsiteX184" fmla="*/ 8555 w 9964"/>
                <a:gd name="connsiteY184" fmla="*/ 4775 h 10000"/>
                <a:gd name="connsiteX185" fmla="*/ 8647 w 9964"/>
                <a:gd name="connsiteY185" fmla="*/ 5048 h 10000"/>
                <a:gd name="connsiteX186" fmla="*/ 8735 w 9964"/>
                <a:gd name="connsiteY186" fmla="*/ 5329 h 10000"/>
                <a:gd name="connsiteX187" fmla="*/ 8826 w 9964"/>
                <a:gd name="connsiteY187" fmla="*/ 5638 h 10000"/>
                <a:gd name="connsiteX188" fmla="*/ 8897 w 9964"/>
                <a:gd name="connsiteY188" fmla="*/ 6053 h 10000"/>
                <a:gd name="connsiteX189" fmla="*/ 8957 w 9964"/>
                <a:gd name="connsiteY189" fmla="*/ 6467 h 10000"/>
                <a:gd name="connsiteX190" fmla="*/ 8798 w 9964"/>
                <a:gd name="connsiteY190" fmla="*/ 6611 h 10000"/>
                <a:gd name="connsiteX191" fmla="*/ 8617 w 9964"/>
                <a:gd name="connsiteY191" fmla="*/ 6754 h 10000"/>
                <a:gd name="connsiteX192" fmla="*/ 8457 w 9964"/>
                <a:gd name="connsiteY192" fmla="*/ 6962 h 10000"/>
                <a:gd name="connsiteX193" fmla="*/ 8292 w 9964"/>
                <a:gd name="connsiteY193" fmla="*/ 7168 h 10000"/>
                <a:gd name="connsiteX194" fmla="*/ 8129 w 9964"/>
                <a:gd name="connsiteY194" fmla="*/ 7376 h 10000"/>
                <a:gd name="connsiteX195" fmla="*/ 7957 w 9964"/>
                <a:gd name="connsiteY195" fmla="*/ 7513 h 10000"/>
                <a:gd name="connsiteX196" fmla="*/ 7788 w 9964"/>
                <a:gd name="connsiteY196" fmla="*/ 7651 h 10000"/>
                <a:gd name="connsiteX197" fmla="*/ 7622 w 9964"/>
                <a:gd name="connsiteY197" fmla="*/ 7686 h 10000"/>
                <a:gd name="connsiteX198" fmla="*/ 7654 w 9964"/>
                <a:gd name="connsiteY198" fmla="*/ 6824 h 10000"/>
                <a:gd name="connsiteX199" fmla="*/ 7670 w 9964"/>
                <a:gd name="connsiteY199" fmla="*/ 5846 h 10000"/>
                <a:gd name="connsiteX200" fmla="*/ 7654 w 9964"/>
                <a:gd name="connsiteY200" fmla="*/ 4911 h 10000"/>
                <a:gd name="connsiteX201" fmla="*/ 7622 w 9964"/>
                <a:gd name="connsiteY201" fmla="*/ 4047 h 10000"/>
                <a:gd name="connsiteX202" fmla="*/ 7573 w 9964"/>
                <a:gd name="connsiteY202" fmla="*/ 3771 h 10000"/>
                <a:gd name="connsiteX203" fmla="*/ 7526 w 9964"/>
                <a:gd name="connsiteY203" fmla="*/ 3462 h 10000"/>
                <a:gd name="connsiteX204" fmla="*/ 7479 w 9964"/>
                <a:gd name="connsiteY204" fmla="*/ 3180 h 10000"/>
                <a:gd name="connsiteX205" fmla="*/ 7396 w 9964"/>
                <a:gd name="connsiteY205" fmla="*/ 3074 h 10000"/>
                <a:gd name="connsiteX206" fmla="*/ 7312 w 9964"/>
                <a:gd name="connsiteY206" fmla="*/ 3664 h 10000"/>
                <a:gd name="connsiteX207" fmla="*/ 7264 w 9964"/>
                <a:gd name="connsiteY207" fmla="*/ 4260 h 10000"/>
                <a:gd name="connsiteX208" fmla="*/ 7204 w 9964"/>
                <a:gd name="connsiteY208" fmla="*/ 4845 h 10000"/>
                <a:gd name="connsiteX209" fmla="*/ 7113 w 9964"/>
                <a:gd name="connsiteY209" fmla="*/ 5397 h 10000"/>
                <a:gd name="connsiteX210" fmla="*/ 6761 w 9964"/>
                <a:gd name="connsiteY210" fmla="*/ 3074 h 10000"/>
                <a:gd name="connsiteX211" fmla="*/ 6656 w 9964"/>
                <a:gd name="connsiteY211" fmla="*/ 3074 h 10000"/>
                <a:gd name="connsiteX212" fmla="*/ 6656 w 9964"/>
                <a:gd name="connsiteY212" fmla="*/ 3462 h 10000"/>
                <a:gd name="connsiteX213" fmla="*/ 6728 w 9964"/>
                <a:gd name="connsiteY213" fmla="*/ 3876 h 10000"/>
                <a:gd name="connsiteX214" fmla="*/ 6791 w 9964"/>
                <a:gd name="connsiteY214" fmla="*/ 4325 h 10000"/>
                <a:gd name="connsiteX215" fmla="*/ 6840 w 9964"/>
                <a:gd name="connsiteY215" fmla="*/ 4775 h 10000"/>
                <a:gd name="connsiteX216" fmla="*/ 6891 w 9964"/>
                <a:gd name="connsiteY216" fmla="*/ 5261 h 10000"/>
                <a:gd name="connsiteX217" fmla="*/ 6938 w 9964"/>
                <a:gd name="connsiteY217" fmla="*/ 5675 h 10000"/>
                <a:gd name="connsiteX218" fmla="*/ 6985 w 9964"/>
                <a:gd name="connsiteY218" fmla="*/ 6154 h 10000"/>
                <a:gd name="connsiteX219" fmla="*/ 7012 w 9964"/>
                <a:gd name="connsiteY219" fmla="*/ 6683 h 10000"/>
                <a:gd name="connsiteX220" fmla="*/ 7046 w 9964"/>
                <a:gd name="connsiteY220" fmla="*/ 7168 h 10000"/>
                <a:gd name="connsiteX221" fmla="*/ 7124 w 9964"/>
                <a:gd name="connsiteY221" fmla="*/ 7095 h 10000"/>
                <a:gd name="connsiteX222" fmla="*/ 7196 w 9964"/>
                <a:gd name="connsiteY222" fmla="*/ 6897 h 10000"/>
                <a:gd name="connsiteX223" fmla="*/ 7255 w 9964"/>
                <a:gd name="connsiteY223" fmla="*/ 6683 h 10000"/>
                <a:gd name="connsiteX224" fmla="*/ 7303 w 9964"/>
                <a:gd name="connsiteY224" fmla="*/ 6435 h 10000"/>
                <a:gd name="connsiteX225" fmla="*/ 7335 w 9964"/>
                <a:gd name="connsiteY225" fmla="*/ 6154 h 10000"/>
                <a:gd name="connsiteX226" fmla="*/ 7380 w 9964"/>
                <a:gd name="connsiteY226" fmla="*/ 5846 h 10000"/>
                <a:gd name="connsiteX227" fmla="*/ 7410 w 9964"/>
                <a:gd name="connsiteY227" fmla="*/ 5572 h 10000"/>
                <a:gd name="connsiteX228" fmla="*/ 7443 w 9964"/>
                <a:gd name="connsiteY228" fmla="*/ 5298 h 10000"/>
                <a:gd name="connsiteX229" fmla="*/ 7479 w 9964"/>
                <a:gd name="connsiteY229" fmla="*/ 5572 h 10000"/>
                <a:gd name="connsiteX230" fmla="*/ 7463 w 9964"/>
                <a:gd name="connsiteY230" fmla="*/ 6189 h 10000"/>
                <a:gd name="connsiteX231" fmla="*/ 7420 w 9964"/>
                <a:gd name="connsiteY231" fmla="*/ 6854 h 10000"/>
                <a:gd name="connsiteX232" fmla="*/ 7380 w 9964"/>
                <a:gd name="connsiteY232" fmla="*/ 7443 h 10000"/>
                <a:gd name="connsiteX233" fmla="*/ 7312 w 9964"/>
                <a:gd name="connsiteY233" fmla="*/ 8068 h 10000"/>
                <a:gd name="connsiteX234" fmla="*/ 7255 w 9964"/>
                <a:gd name="connsiteY234" fmla="*/ 8685 h 10000"/>
                <a:gd name="connsiteX235" fmla="*/ 7189 w 9964"/>
                <a:gd name="connsiteY235" fmla="*/ 9278 h 10000"/>
                <a:gd name="connsiteX236" fmla="*/ 7512 w 9964"/>
                <a:gd name="connsiteY236" fmla="*/ 9662 h 10000"/>
                <a:gd name="connsiteX237" fmla="*/ 7536 w 9964"/>
                <a:gd name="connsiteY237" fmla="*/ 9204 h 10000"/>
                <a:gd name="connsiteX238" fmla="*/ 7573 w 9964"/>
                <a:gd name="connsiteY238" fmla="*/ 8823 h 10000"/>
                <a:gd name="connsiteX239" fmla="*/ 7758 w 9964"/>
                <a:gd name="connsiteY239" fmla="*/ 8720 h 10000"/>
                <a:gd name="connsiteX240" fmla="*/ 7957 w 9964"/>
                <a:gd name="connsiteY240" fmla="*/ 8513 h 10000"/>
                <a:gd name="connsiteX241" fmla="*/ 8150 w 9964"/>
                <a:gd name="connsiteY241" fmla="*/ 8308 h 10000"/>
                <a:gd name="connsiteX242" fmla="*/ 8349 w 9964"/>
                <a:gd name="connsiteY242" fmla="*/ 8138 h 10000"/>
                <a:gd name="connsiteX243" fmla="*/ 8547 w 9964"/>
                <a:gd name="connsiteY243" fmla="*/ 7928 h 10000"/>
                <a:gd name="connsiteX244" fmla="*/ 8735 w 9964"/>
                <a:gd name="connsiteY244" fmla="*/ 7723 h 10000"/>
                <a:gd name="connsiteX245" fmla="*/ 8932 w 9964"/>
                <a:gd name="connsiteY245" fmla="*/ 7513 h 10000"/>
                <a:gd name="connsiteX246" fmla="*/ 9123 w 9964"/>
                <a:gd name="connsiteY246" fmla="*/ 7376 h 10000"/>
                <a:gd name="connsiteX0" fmla="*/ 9156 w 9959"/>
                <a:gd name="connsiteY0" fmla="*/ 7376 h 10000"/>
                <a:gd name="connsiteX1" fmla="*/ 9832 w 9959"/>
                <a:gd name="connsiteY1" fmla="*/ 5988 h 10000"/>
                <a:gd name="connsiteX2" fmla="*/ 9859 w 9959"/>
                <a:gd name="connsiteY2" fmla="*/ 5298 h 10000"/>
                <a:gd name="connsiteX3" fmla="*/ 9889 w 9959"/>
                <a:gd name="connsiteY3" fmla="*/ 4538 h 10000"/>
                <a:gd name="connsiteX4" fmla="*/ 9922 w 9959"/>
                <a:gd name="connsiteY4" fmla="*/ 3801 h 10000"/>
                <a:gd name="connsiteX5" fmla="*/ 9959 w 9959"/>
                <a:gd name="connsiteY5" fmla="*/ 3074 h 10000"/>
                <a:gd name="connsiteX6" fmla="*/ 9638 w 9959"/>
                <a:gd name="connsiteY6" fmla="*/ 1662 h 10000"/>
                <a:gd name="connsiteX7" fmla="*/ 9451 w 9959"/>
                <a:gd name="connsiteY7" fmla="*/ 1343 h 10000"/>
                <a:gd name="connsiteX8" fmla="*/ 9293 w 9959"/>
                <a:gd name="connsiteY8" fmla="*/ 1178 h 10000"/>
                <a:gd name="connsiteX9" fmla="*/ 9156 w 9959"/>
                <a:gd name="connsiteY9" fmla="*/ 969 h 10000"/>
                <a:gd name="connsiteX10" fmla="*/ 9007 w 9959"/>
                <a:gd name="connsiteY10" fmla="*/ 725 h 10000"/>
                <a:gd name="connsiteX11" fmla="*/ 8875 w 9959"/>
                <a:gd name="connsiteY11" fmla="*/ 519 h 10000"/>
                <a:gd name="connsiteX12" fmla="*/ 8785 w 9959"/>
                <a:gd name="connsiteY12" fmla="*/ 278 h 10000"/>
                <a:gd name="connsiteX13" fmla="*/ 8739 w 9959"/>
                <a:gd name="connsiteY13" fmla="*/ 0 h 10000"/>
                <a:gd name="connsiteX14" fmla="*/ 8557 w 9959"/>
                <a:gd name="connsiteY14" fmla="*/ 102 h 10000"/>
                <a:gd name="connsiteX15" fmla="*/ 8268 w 9959"/>
                <a:gd name="connsiteY15" fmla="*/ 308 h 10000"/>
                <a:gd name="connsiteX16" fmla="*/ 7894 w 9959"/>
                <a:gd name="connsiteY16" fmla="*/ 519 h 10000"/>
                <a:gd name="connsiteX17" fmla="*/ 7461 w 9959"/>
                <a:gd name="connsiteY17" fmla="*/ 826 h 10000"/>
                <a:gd name="connsiteX18" fmla="*/ 6956 w 9959"/>
                <a:gd name="connsiteY18" fmla="*/ 1140 h 10000"/>
                <a:gd name="connsiteX19" fmla="*/ 6414 w 9959"/>
                <a:gd name="connsiteY19" fmla="*/ 1449 h 10000"/>
                <a:gd name="connsiteX20" fmla="*/ 5860 w 9959"/>
                <a:gd name="connsiteY20" fmla="*/ 1827 h 10000"/>
                <a:gd name="connsiteX21" fmla="*/ 5293 w 9959"/>
                <a:gd name="connsiteY21" fmla="*/ 2175 h 10000"/>
                <a:gd name="connsiteX22" fmla="*/ 4735 w 9959"/>
                <a:gd name="connsiteY22" fmla="*/ 2525 h 10000"/>
                <a:gd name="connsiteX23" fmla="*/ 4215 w 9959"/>
                <a:gd name="connsiteY23" fmla="*/ 2905 h 10000"/>
                <a:gd name="connsiteX24" fmla="*/ 3721 w 9959"/>
                <a:gd name="connsiteY24" fmla="*/ 3215 h 10000"/>
                <a:gd name="connsiteX25" fmla="*/ 3272 w 9959"/>
                <a:gd name="connsiteY25" fmla="*/ 3497 h 10000"/>
                <a:gd name="connsiteX26" fmla="*/ 2906 w 9959"/>
                <a:gd name="connsiteY26" fmla="*/ 3733 h 10000"/>
                <a:gd name="connsiteX27" fmla="*/ 2621 w 9959"/>
                <a:gd name="connsiteY27" fmla="*/ 3876 h 10000"/>
                <a:gd name="connsiteX28" fmla="*/ 2437 w 9959"/>
                <a:gd name="connsiteY28" fmla="*/ 4016 h 10000"/>
                <a:gd name="connsiteX29" fmla="*/ 2378 w 9959"/>
                <a:gd name="connsiteY29" fmla="*/ 4047 h 10000"/>
                <a:gd name="connsiteX30" fmla="*/ 2231 w 9959"/>
                <a:gd name="connsiteY30" fmla="*/ 3876 h 10000"/>
                <a:gd name="connsiteX31" fmla="*/ 2087 w 9959"/>
                <a:gd name="connsiteY31" fmla="*/ 3704 h 10000"/>
                <a:gd name="connsiteX32" fmla="*/ 1958 w 9959"/>
                <a:gd name="connsiteY32" fmla="*/ 3530 h 10000"/>
                <a:gd name="connsiteX33" fmla="*/ 1813 w 9959"/>
                <a:gd name="connsiteY33" fmla="*/ 3325 h 10000"/>
                <a:gd name="connsiteX34" fmla="*/ 1667 w 9959"/>
                <a:gd name="connsiteY34" fmla="*/ 3139 h 10000"/>
                <a:gd name="connsiteX35" fmla="*/ 1519 w 9959"/>
                <a:gd name="connsiteY35" fmla="*/ 2937 h 10000"/>
                <a:gd name="connsiteX36" fmla="*/ 1388 w 9959"/>
                <a:gd name="connsiteY36" fmla="*/ 2765 h 10000"/>
                <a:gd name="connsiteX37" fmla="*/ 1251 w 9959"/>
                <a:gd name="connsiteY37" fmla="*/ 2565 h 10000"/>
                <a:gd name="connsiteX38" fmla="*/ 1105 w 9959"/>
                <a:gd name="connsiteY38" fmla="*/ 2389 h 10000"/>
                <a:gd name="connsiteX39" fmla="*/ 956 w 9959"/>
                <a:gd name="connsiteY39" fmla="*/ 2219 h 10000"/>
                <a:gd name="connsiteX40" fmla="*/ 824 w 9959"/>
                <a:gd name="connsiteY40" fmla="*/ 2005 h 10000"/>
                <a:gd name="connsiteX41" fmla="*/ 673 w 9959"/>
                <a:gd name="connsiteY41" fmla="*/ 1863 h 10000"/>
                <a:gd name="connsiteX42" fmla="*/ 530 w 9959"/>
                <a:gd name="connsiteY42" fmla="*/ 1693 h 10000"/>
                <a:gd name="connsiteX43" fmla="*/ 386 w 9959"/>
                <a:gd name="connsiteY43" fmla="*/ 1517 h 10000"/>
                <a:gd name="connsiteX44" fmla="*/ 239 w 9959"/>
                <a:gd name="connsiteY44" fmla="*/ 1383 h 10000"/>
                <a:gd name="connsiteX45" fmla="*/ 97 w 9959"/>
                <a:gd name="connsiteY45" fmla="*/ 1213 h 10000"/>
                <a:gd name="connsiteX46" fmla="*/ 0 w 9959"/>
                <a:gd name="connsiteY46" fmla="*/ 1615 h 10000"/>
                <a:gd name="connsiteX47" fmla="*/ 20 w 9959"/>
                <a:gd name="connsiteY47" fmla="*/ 1693 h 10000"/>
                <a:gd name="connsiteX48" fmla="*/ 86 w 9959"/>
                <a:gd name="connsiteY48" fmla="*/ 1827 h 10000"/>
                <a:gd name="connsiteX49" fmla="*/ 186 w 9959"/>
                <a:gd name="connsiteY49" fmla="*/ 1974 h 10000"/>
                <a:gd name="connsiteX50" fmla="*/ 312 w 9959"/>
                <a:gd name="connsiteY50" fmla="*/ 2175 h 10000"/>
                <a:gd name="connsiteX51" fmla="*/ 467 w 9959"/>
                <a:gd name="connsiteY51" fmla="*/ 2389 h 10000"/>
                <a:gd name="connsiteX52" fmla="*/ 640 w 9959"/>
                <a:gd name="connsiteY52" fmla="*/ 2627 h 10000"/>
                <a:gd name="connsiteX53" fmla="*/ 803 w 9959"/>
                <a:gd name="connsiteY53" fmla="*/ 2905 h 10000"/>
                <a:gd name="connsiteX54" fmla="*/ 982 w 9959"/>
                <a:gd name="connsiteY54" fmla="*/ 3139 h 10000"/>
                <a:gd name="connsiteX55" fmla="*/ 1164 w 9959"/>
                <a:gd name="connsiteY55" fmla="*/ 3427 h 10000"/>
                <a:gd name="connsiteX56" fmla="*/ 1328 w 9959"/>
                <a:gd name="connsiteY56" fmla="*/ 3664 h 10000"/>
                <a:gd name="connsiteX57" fmla="*/ 1504 w 9959"/>
                <a:gd name="connsiteY57" fmla="*/ 3876 h 10000"/>
                <a:gd name="connsiteX58" fmla="*/ 1649 w 9959"/>
                <a:gd name="connsiteY58" fmla="*/ 4085 h 10000"/>
                <a:gd name="connsiteX59" fmla="*/ 1763 w 9959"/>
                <a:gd name="connsiteY59" fmla="*/ 4295 h 10000"/>
                <a:gd name="connsiteX60" fmla="*/ 1859 w 9959"/>
                <a:gd name="connsiteY60" fmla="*/ 4394 h 10000"/>
                <a:gd name="connsiteX61" fmla="*/ 1931 w 9959"/>
                <a:gd name="connsiteY61" fmla="*/ 4502 h 10000"/>
                <a:gd name="connsiteX62" fmla="*/ 1950 w 9959"/>
                <a:gd name="connsiteY62" fmla="*/ 4538 h 10000"/>
                <a:gd name="connsiteX63" fmla="*/ 1938 w 9959"/>
                <a:gd name="connsiteY63" fmla="*/ 4538 h 10000"/>
                <a:gd name="connsiteX64" fmla="*/ 1902 w 9959"/>
                <a:gd name="connsiteY64" fmla="*/ 4570 h 10000"/>
                <a:gd name="connsiteX65" fmla="*/ 1859 w 9959"/>
                <a:gd name="connsiteY65" fmla="*/ 4641 h 10000"/>
                <a:gd name="connsiteX66" fmla="*/ 1813 w 9959"/>
                <a:gd name="connsiteY66" fmla="*/ 4740 h 10000"/>
                <a:gd name="connsiteX67" fmla="*/ 1748 w 9959"/>
                <a:gd name="connsiteY67" fmla="*/ 4810 h 10000"/>
                <a:gd name="connsiteX68" fmla="*/ 1691 w 9959"/>
                <a:gd name="connsiteY68" fmla="*/ 4911 h 10000"/>
                <a:gd name="connsiteX69" fmla="*/ 1649 w 9959"/>
                <a:gd name="connsiteY69" fmla="*/ 5016 h 10000"/>
                <a:gd name="connsiteX70" fmla="*/ 1604 w 9959"/>
                <a:gd name="connsiteY70" fmla="*/ 5120 h 10000"/>
                <a:gd name="connsiteX71" fmla="*/ 4400 w 9959"/>
                <a:gd name="connsiteY71" fmla="*/ 9864 h 10000"/>
                <a:gd name="connsiteX72" fmla="*/ 4457 w 9959"/>
                <a:gd name="connsiteY72" fmla="*/ 9968 h 10000"/>
                <a:gd name="connsiteX73" fmla="*/ 4502 w 9959"/>
                <a:gd name="connsiteY73" fmla="*/ 10000 h 10000"/>
                <a:gd name="connsiteX74" fmla="*/ 4550 w 9959"/>
                <a:gd name="connsiteY74" fmla="*/ 10000 h 10000"/>
                <a:gd name="connsiteX75" fmla="*/ 4607 w 9959"/>
                <a:gd name="connsiteY75" fmla="*/ 9824 h 10000"/>
                <a:gd name="connsiteX76" fmla="*/ 2204 w 9959"/>
                <a:gd name="connsiteY76" fmla="*/ 5397 h 10000"/>
                <a:gd name="connsiteX77" fmla="*/ 2371 w 9959"/>
                <a:gd name="connsiteY77" fmla="*/ 5261 h 10000"/>
                <a:gd name="connsiteX78" fmla="*/ 2646 w 9959"/>
                <a:gd name="connsiteY78" fmla="*/ 5048 h 10000"/>
                <a:gd name="connsiteX79" fmla="*/ 3011 w 9959"/>
                <a:gd name="connsiteY79" fmla="*/ 4740 h 10000"/>
                <a:gd name="connsiteX80" fmla="*/ 3452 w 9959"/>
                <a:gd name="connsiteY80" fmla="*/ 4394 h 10000"/>
                <a:gd name="connsiteX81" fmla="*/ 3953 w 9959"/>
                <a:gd name="connsiteY81" fmla="*/ 4047 h 10000"/>
                <a:gd name="connsiteX82" fmla="*/ 4502 w 9959"/>
                <a:gd name="connsiteY82" fmla="*/ 3664 h 10000"/>
                <a:gd name="connsiteX83" fmla="*/ 5080 w 9959"/>
                <a:gd name="connsiteY83" fmla="*/ 3215 h 10000"/>
                <a:gd name="connsiteX84" fmla="*/ 5655 w 9959"/>
                <a:gd name="connsiteY84" fmla="*/ 2799 h 10000"/>
                <a:gd name="connsiteX85" fmla="*/ 6237 w 9959"/>
                <a:gd name="connsiteY85" fmla="*/ 2419 h 10000"/>
                <a:gd name="connsiteX86" fmla="*/ 6785 w 9959"/>
                <a:gd name="connsiteY86" fmla="*/ 2005 h 10000"/>
                <a:gd name="connsiteX87" fmla="*/ 7300 w 9959"/>
                <a:gd name="connsiteY87" fmla="*/ 1662 h 10000"/>
                <a:gd name="connsiteX88" fmla="*/ 7752 w 9959"/>
                <a:gd name="connsiteY88" fmla="*/ 1312 h 10000"/>
                <a:gd name="connsiteX89" fmla="*/ 8150 w 9959"/>
                <a:gd name="connsiteY89" fmla="*/ 1067 h 10000"/>
                <a:gd name="connsiteX90" fmla="*/ 8436 w 9959"/>
                <a:gd name="connsiteY90" fmla="*/ 826 h 10000"/>
                <a:gd name="connsiteX91" fmla="*/ 8631 w 9959"/>
                <a:gd name="connsiteY91" fmla="*/ 691 h 10000"/>
                <a:gd name="connsiteX92" fmla="*/ 8692 w 9959"/>
                <a:gd name="connsiteY92" fmla="*/ 661 h 10000"/>
                <a:gd name="connsiteX93" fmla="*/ 8803 w 9959"/>
                <a:gd name="connsiteY93" fmla="*/ 898 h 10000"/>
                <a:gd name="connsiteX94" fmla="*/ 8918 w 9959"/>
                <a:gd name="connsiteY94" fmla="*/ 1140 h 10000"/>
                <a:gd name="connsiteX95" fmla="*/ 9041 w 9959"/>
                <a:gd name="connsiteY95" fmla="*/ 1383 h 10000"/>
                <a:gd name="connsiteX96" fmla="*/ 9171 w 9959"/>
                <a:gd name="connsiteY96" fmla="*/ 1662 h 10000"/>
                <a:gd name="connsiteX97" fmla="*/ 9278 w 9959"/>
                <a:gd name="connsiteY97" fmla="*/ 1936 h 10000"/>
                <a:gd name="connsiteX98" fmla="*/ 9393 w 9959"/>
                <a:gd name="connsiteY98" fmla="*/ 2219 h 10000"/>
                <a:gd name="connsiteX99" fmla="*/ 9499 w 9959"/>
                <a:gd name="connsiteY99" fmla="*/ 2489 h 10000"/>
                <a:gd name="connsiteX100" fmla="*/ 9612 w 9959"/>
                <a:gd name="connsiteY100" fmla="*/ 2799 h 10000"/>
                <a:gd name="connsiteX101" fmla="*/ 9606 w 9959"/>
                <a:gd name="connsiteY101" fmla="*/ 3836 h 10000"/>
                <a:gd name="connsiteX102" fmla="*/ 9558 w 9959"/>
                <a:gd name="connsiteY102" fmla="*/ 4810 h 10000"/>
                <a:gd name="connsiteX103" fmla="*/ 9499 w 9959"/>
                <a:gd name="connsiteY103" fmla="*/ 5816 h 10000"/>
                <a:gd name="connsiteX104" fmla="*/ 9451 w 9959"/>
                <a:gd name="connsiteY104" fmla="*/ 6716 h 10000"/>
                <a:gd name="connsiteX105" fmla="*/ 9374 w 9959"/>
                <a:gd name="connsiteY105" fmla="*/ 6400 h 10000"/>
                <a:gd name="connsiteX106" fmla="*/ 9293 w 9959"/>
                <a:gd name="connsiteY106" fmla="*/ 6090 h 10000"/>
                <a:gd name="connsiteX107" fmla="*/ 9222 w 9959"/>
                <a:gd name="connsiteY107" fmla="*/ 5777 h 10000"/>
                <a:gd name="connsiteX108" fmla="*/ 9156 w 9959"/>
                <a:gd name="connsiteY108" fmla="*/ 5493 h 10000"/>
                <a:gd name="connsiteX109" fmla="*/ 9079 w 9959"/>
                <a:gd name="connsiteY109" fmla="*/ 5188 h 10000"/>
                <a:gd name="connsiteX110" fmla="*/ 9007 w 9959"/>
                <a:gd name="connsiteY110" fmla="*/ 4911 h 10000"/>
                <a:gd name="connsiteX111" fmla="*/ 8929 w 9959"/>
                <a:gd name="connsiteY111" fmla="*/ 4641 h 10000"/>
                <a:gd name="connsiteX112" fmla="*/ 8837 w 9959"/>
                <a:gd name="connsiteY112" fmla="*/ 4394 h 10000"/>
                <a:gd name="connsiteX113" fmla="*/ 8912 w 9959"/>
                <a:gd name="connsiteY113" fmla="*/ 4394 h 10000"/>
                <a:gd name="connsiteX114" fmla="*/ 8981 w 9959"/>
                <a:gd name="connsiteY114" fmla="*/ 4502 h 10000"/>
                <a:gd name="connsiteX115" fmla="*/ 9052 w 9959"/>
                <a:gd name="connsiteY115" fmla="*/ 4672 h 10000"/>
                <a:gd name="connsiteX116" fmla="*/ 9117 w 9959"/>
                <a:gd name="connsiteY116" fmla="*/ 4882 h 10000"/>
                <a:gd name="connsiteX117" fmla="*/ 9189 w 9959"/>
                <a:gd name="connsiteY117" fmla="*/ 5088 h 10000"/>
                <a:gd name="connsiteX118" fmla="*/ 9261 w 9959"/>
                <a:gd name="connsiteY118" fmla="*/ 5153 h 10000"/>
                <a:gd name="connsiteX119" fmla="*/ 9330 w 9959"/>
                <a:gd name="connsiteY119" fmla="*/ 5153 h 10000"/>
                <a:gd name="connsiteX120" fmla="*/ 9411 w 9959"/>
                <a:gd name="connsiteY120" fmla="*/ 5016 h 10000"/>
                <a:gd name="connsiteX121" fmla="*/ 9344 w 9959"/>
                <a:gd name="connsiteY121" fmla="*/ 4538 h 10000"/>
                <a:gd name="connsiteX122" fmla="*/ 9254 w 9959"/>
                <a:gd name="connsiteY122" fmla="*/ 4085 h 10000"/>
                <a:gd name="connsiteX123" fmla="*/ 9156 w 9959"/>
                <a:gd name="connsiteY123" fmla="*/ 3704 h 10000"/>
                <a:gd name="connsiteX124" fmla="*/ 9041 w 9959"/>
                <a:gd name="connsiteY124" fmla="*/ 3288 h 10000"/>
                <a:gd name="connsiteX125" fmla="*/ 8929 w 9959"/>
                <a:gd name="connsiteY125" fmla="*/ 2937 h 10000"/>
                <a:gd name="connsiteX126" fmla="*/ 8803 w 9959"/>
                <a:gd name="connsiteY126" fmla="*/ 2627 h 10000"/>
                <a:gd name="connsiteX127" fmla="*/ 8678 w 9959"/>
                <a:gd name="connsiteY127" fmla="*/ 2354 h 10000"/>
                <a:gd name="connsiteX128" fmla="*/ 8557 w 9959"/>
                <a:gd name="connsiteY128" fmla="*/ 2107 h 10000"/>
                <a:gd name="connsiteX129" fmla="*/ 8639 w 9959"/>
                <a:gd name="connsiteY129" fmla="*/ 2138 h 10000"/>
                <a:gd name="connsiteX130" fmla="*/ 8721 w 9959"/>
                <a:gd name="connsiteY130" fmla="*/ 2175 h 10000"/>
                <a:gd name="connsiteX131" fmla="*/ 8803 w 9959"/>
                <a:gd name="connsiteY131" fmla="*/ 2246 h 10000"/>
                <a:gd name="connsiteX132" fmla="*/ 8884 w 9959"/>
                <a:gd name="connsiteY132" fmla="*/ 2354 h 10000"/>
                <a:gd name="connsiteX133" fmla="*/ 8971 w 9959"/>
                <a:gd name="connsiteY133" fmla="*/ 2419 h 10000"/>
                <a:gd name="connsiteX134" fmla="*/ 9052 w 9959"/>
                <a:gd name="connsiteY134" fmla="*/ 2525 h 10000"/>
                <a:gd name="connsiteX135" fmla="*/ 9126 w 9959"/>
                <a:gd name="connsiteY135" fmla="*/ 2662 h 10000"/>
                <a:gd name="connsiteX136" fmla="*/ 9199 w 9959"/>
                <a:gd name="connsiteY136" fmla="*/ 2799 h 10000"/>
                <a:gd name="connsiteX137" fmla="*/ 9242 w 9959"/>
                <a:gd name="connsiteY137" fmla="*/ 2834 h 10000"/>
                <a:gd name="connsiteX138" fmla="*/ 9278 w 9959"/>
                <a:gd name="connsiteY138" fmla="*/ 2968 h 10000"/>
                <a:gd name="connsiteX139" fmla="*/ 9322 w 9959"/>
                <a:gd name="connsiteY139" fmla="*/ 3139 h 10000"/>
                <a:gd name="connsiteX140" fmla="*/ 9351 w 9959"/>
                <a:gd name="connsiteY140" fmla="*/ 3256 h 10000"/>
                <a:gd name="connsiteX141" fmla="*/ 9393 w 9959"/>
                <a:gd name="connsiteY141" fmla="*/ 3427 h 10000"/>
                <a:gd name="connsiteX142" fmla="*/ 9433 w 9959"/>
                <a:gd name="connsiteY142" fmla="*/ 3462 h 10000"/>
                <a:gd name="connsiteX143" fmla="*/ 9473 w 9959"/>
                <a:gd name="connsiteY143" fmla="*/ 3427 h 10000"/>
                <a:gd name="connsiteX144" fmla="*/ 9531 w 9959"/>
                <a:gd name="connsiteY144" fmla="*/ 3256 h 10000"/>
                <a:gd name="connsiteX145" fmla="*/ 9459 w 9959"/>
                <a:gd name="connsiteY145" fmla="*/ 2905 h 10000"/>
                <a:gd name="connsiteX146" fmla="*/ 9374 w 9959"/>
                <a:gd name="connsiteY146" fmla="*/ 2627 h 10000"/>
                <a:gd name="connsiteX147" fmla="*/ 9278 w 9959"/>
                <a:gd name="connsiteY147" fmla="*/ 2389 h 10000"/>
                <a:gd name="connsiteX148" fmla="*/ 9189 w 9959"/>
                <a:gd name="connsiteY148" fmla="*/ 2175 h 10000"/>
                <a:gd name="connsiteX149" fmla="*/ 9079 w 9959"/>
                <a:gd name="connsiteY149" fmla="*/ 2005 h 10000"/>
                <a:gd name="connsiteX150" fmla="*/ 8981 w 9959"/>
                <a:gd name="connsiteY150" fmla="*/ 1903 h 10000"/>
                <a:gd name="connsiteX151" fmla="*/ 8868 w 9959"/>
                <a:gd name="connsiteY151" fmla="*/ 1728 h 10000"/>
                <a:gd name="connsiteX152" fmla="*/ 8767 w 9959"/>
                <a:gd name="connsiteY152" fmla="*/ 1615 h 10000"/>
                <a:gd name="connsiteX153" fmla="*/ 8701 w 9959"/>
                <a:gd name="connsiteY153" fmla="*/ 1517 h 10000"/>
                <a:gd name="connsiteX154" fmla="*/ 8631 w 9959"/>
                <a:gd name="connsiteY154" fmla="*/ 1480 h 10000"/>
                <a:gd name="connsiteX155" fmla="*/ 8569 w 9959"/>
                <a:gd name="connsiteY155" fmla="*/ 1480 h 10000"/>
                <a:gd name="connsiteX156" fmla="*/ 8514 w 9959"/>
                <a:gd name="connsiteY156" fmla="*/ 1662 h 10000"/>
                <a:gd name="connsiteX157" fmla="*/ 8514 w 9959"/>
                <a:gd name="connsiteY157" fmla="*/ 1760 h 10000"/>
                <a:gd name="connsiteX158" fmla="*/ 8523 w 9959"/>
                <a:gd name="connsiteY158" fmla="*/ 1903 h 10000"/>
                <a:gd name="connsiteX159" fmla="*/ 8532 w 9959"/>
                <a:gd name="connsiteY159" fmla="*/ 1974 h 10000"/>
                <a:gd name="connsiteX160" fmla="*/ 8557 w 9959"/>
                <a:gd name="connsiteY160" fmla="*/ 2036 h 10000"/>
                <a:gd name="connsiteX161" fmla="*/ 8488 w 9959"/>
                <a:gd name="connsiteY161" fmla="*/ 2138 h 10000"/>
                <a:gd name="connsiteX162" fmla="*/ 8398 w 9959"/>
                <a:gd name="connsiteY162" fmla="*/ 2175 h 10000"/>
                <a:gd name="connsiteX163" fmla="*/ 8336 w 9959"/>
                <a:gd name="connsiteY163" fmla="*/ 2246 h 10000"/>
                <a:gd name="connsiteX164" fmla="*/ 8330 w 9959"/>
                <a:gd name="connsiteY164" fmla="*/ 2565 h 10000"/>
                <a:gd name="connsiteX165" fmla="*/ 8416 w 9959"/>
                <a:gd name="connsiteY165" fmla="*/ 2696 h 10000"/>
                <a:gd name="connsiteX166" fmla="*/ 8496 w 9959"/>
                <a:gd name="connsiteY166" fmla="*/ 2799 h 10000"/>
                <a:gd name="connsiteX167" fmla="*/ 8578 w 9959"/>
                <a:gd name="connsiteY167" fmla="*/ 2937 h 10000"/>
                <a:gd name="connsiteX168" fmla="*/ 8664 w 9959"/>
                <a:gd name="connsiteY168" fmla="*/ 3007 h 10000"/>
                <a:gd name="connsiteX169" fmla="*/ 8739 w 9959"/>
                <a:gd name="connsiteY169" fmla="*/ 3139 h 10000"/>
                <a:gd name="connsiteX170" fmla="*/ 8830 w 9959"/>
                <a:gd name="connsiteY170" fmla="*/ 3288 h 10000"/>
                <a:gd name="connsiteX171" fmla="*/ 8903 w 9959"/>
                <a:gd name="connsiteY171" fmla="*/ 3497 h 10000"/>
                <a:gd name="connsiteX172" fmla="*/ 8971 w 9959"/>
                <a:gd name="connsiteY172" fmla="*/ 3704 h 10000"/>
                <a:gd name="connsiteX173" fmla="*/ 8912 w 9959"/>
                <a:gd name="connsiteY173" fmla="*/ 3733 h 10000"/>
                <a:gd name="connsiteX174" fmla="*/ 8837 w 9959"/>
                <a:gd name="connsiteY174" fmla="*/ 3733 h 10000"/>
                <a:gd name="connsiteX175" fmla="*/ 8776 w 9959"/>
                <a:gd name="connsiteY175" fmla="*/ 3704 h 10000"/>
                <a:gd name="connsiteX176" fmla="*/ 8701 w 9959"/>
                <a:gd name="connsiteY176" fmla="*/ 3599 h 10000"/>
                <a:gd name="connsiteX177" fmla="*/ 8631 w 9959"/>
                <a:gd name="connsiteY177" fmla="*/ 3530 h 10000"/>
                <a:gd name="connsiteX178" fmla="*/ 8557 w 9959"/>
                <a:gd name="connsiteY178" fmla="*/ 3497 h 10000"/>
                <a:gd name="connsiteX179" fmla="*/ 8496 w 9959"/>
                <a:gd name="connsiteY179" fmla="*/ 3566 h 10000"/>
                <a:gd name="connsiteX180" fmla="*/ 8426 w 9959"/>
                <a:gd name="connsiteY180" fmla="*/ 3704 h 10000"/>
                <a:gd name="connsiteX181" fmla="*/ 8452 w 9959"/>
                <a:gd name="connsiteY181" fmla="*/ 4118 h 10000"/>
                <a:gd name="connsiteX182" fmla="*/ 8514 w 9959"/>
                <a:gd name="connsiteY182" fmla="*/ 4502 h 10000"/>
                <a:gd name="connsiteX183" fmla="*/ 8586 w 9959"/>
                <a:gd name="connsiteY183" fmla="*/ 4775 h 10000"/>
                <a:gd name="connsiteX184" fmla="*/ 8678 w 9959"/>
                <a:gd name="connsiteY184" fmla="*/ 5048 h 10000"/>
                <a:gd name="connsiteX185" fmla="*/ 8767 w 9959"/>
                <a:gd name="connsiteY185" fmla="*/ 5329 h 10000"/>
                <a:gd name="connsiteX186" fmla="*/ 8858 w 9959"/>
                <a:gd name="connsiteY186" fmla="*/ 5638 h 10000"/>
                <a:gd name="connsiteX187" fmla="*/ 8929 w 9959"/>
                <a:gd name="connsiteY187" fmla="*/ 6053 h 10000"/>
                <a:gd name="connsiteX188" fmla="*/ 8989 w 9959"/>
                <a:gd name="connsiteY188" fmla="*/ 6467 h 10000"/>
                <a:gd name="connsiteX189" fmla="*/ 8830 w 9959"/>
                <a:gd name="connsiteY189" fmla="*/ 6611 h 10000"/>
                <a:gd name="connsiteX190" fmla="*/ 8648 w 9959"/>
                <a:gd name="connsiteY190" fmla="*/ 6754 h 10000"/>
                <a:gd name="connsiteX191" fmla="*/ 8488 w 9959"/>
                <a:gd name="connsiteY191" fmla="*/ 6962 h 10000"/>
                <a:gd name="connsiteX192" fmla="*/ 8322 w 9959"/>
                <a:gd name="connsiteY192" fmla="*/ 7168 h 10000"/>
                <a:gd name="connsiteX193" fmla="*/ 8158 w 9959"/>
                <a:gd name="connsiteY193" fmla="*/ 7376 h 10000"/>
                <a:gd name="connsiteX194" fmla="*/ 7986 w 9959"/>
                <a:gd name="connsiteY194" fmla="*/ 7513 h 10000"/>
                <a:gd name="connsiteX195" fmla="*/ 7816 w 9959"/>
                <a:gd name="connsiteY195" fmla="*/ 7651 h 10000"/>
                <a:gd name="connsiteX196" fmla="*/ 7650 w 9959"/>
                <a:gd name="connsiteY196" fmla="*/ 7686 h 10000"/>
                <a:gd name="connsiteX197" fmla="*/ 7682 w 9959"/>
                <a:gd name="connsiteY197" fmla="*/ 6824 h 10000"/>
                <a:gd name="connsiteX198" fmla="*/ 7698 w 9959"/>
                <a:gd name="connsiteY198" fmla="*/ 5846 h 10000"/>
                <a:gd name="connsiteX199" fmla="*/ 7682 w 9959"/>
                <a:gd name="connsiteY199" fmla="*/ 4911 h 10000"/>
                <a:gd name="connsiteX200" fmla="*/ 7650 w 9959"/>
                <a:gd name="connsiteY200" fmla="*/ 4047 h 10000"/>
                <a:gd name="connsiteX201" fmla="*/ 7600 w 9959"/>
                <a:gd name="connsiteY201" fmla="*/ 3771 h 10000"/>
                <a:gd name="connsiteX202" fmla="*/ 7553 w 9959"/>
                <a:gd name="connsiteY202" fmla="*/ 3462 h 10000"/>
                <a:gd name="connsiteX203" fmla="*/ 7506 w 9959"/>
                <a:gd name="connsiteY203" fmla="*/ 3180 h 10000"/>
                <a:gd name="connsiteX204" fmla="*/ 7423 w 9959"/>
                <a:gd name="connsiteY204" fmla="*/ 3074 h 10000"/>
                <a:gd name="connsiteX205" fmla="*/ 7338 w 9959"/>
                <a:gd name="connsiteY205" fmla="*/ 3664 h 10000"/>
                <a:gd name="connsiteX206" fmla="*/ 7290 w 9959"/>
                <a:gd name="connsiteY206" fmla="*/ 4260 h 10000"/>
                <a:gd name="connsiteX207" fmla="*/ 7230 w 9959"/>
                <a:gd name="connsiteY207" fmla="*/ 4845 h 10000"/>
                <a:gd name="connsiteX208" fmla="*/ 7139 w 9959"/>
                <a:gd name="connsiteY208" fmla="*/ 5397 h 10000"/>
                <a:gd name="connsiteX209" fmla="*/ 6785 w 9959"/>
                <a:gd name="connsiteY209" fmla="*/ 3074 h 10000"/>
                <a:gd name="connsiteX210" fmla="*/ 6680 w 9959"/>
                <a:gd name="connsiteY210" fmla="*/ 3074 h 10000"/>
                <a:gd name="connsiteX211" fmla="*/ 6680 w 9959"/>
                <a:gd name="connsiteY211" fmla="*/ 3462 h 10000"/>
                <a:gd name="connsiteX212" fmla="*/ 6752 w 9959"/>
                <a:gd name="connsiteY212" fmla="*/ 3876 h 10000"/>
                <a:gd name="connsiteX213" fmla="*/ 6816 w 9959"/>
                <a:gd name="connsiteY213" fmla="*/ 4325 h 10000"/>
                <a:gd name="connsiteX214" fmla="*/ 6865 w 9959"/>
                <a:gd name="connsiteY214" fmla="*/ 4775 h 10000"/>
                <a:gd name="connsiteX215" fmla="*/ 6916 w 9959"/>
                <a:gd name="connsiteY215" fmla="*/ 5261 h 10000"/>
                <a:gd name="connsiteX216" fmla="*/ 6963 w 9959"/>
                <a:gd name="connsiteY216" fmla="*/ 5675 h 10000"/>
                <a:gd name="connsiteX217" fmla="*/ 7010 w 9959"/>
                <a:gd name="connsiteY217" fmla="*/ 6154 h 10000"/>
                <a:gd name="connsiteX218" fmla="*/ 7037 w 9959"/>
                <a:gd name="connsiteY218" fmla="*/ 6683 h 10000"/>
                <a:gd name="connsiteX219" fmla="*/ 7071 w 9959"/>
                <a:gd name="connsiteY219" fmla="*/ 7168 h 10000"/>
                <a:gd name="connsiteX220" fmla="*/ 7150 w 9959"/>
                <a:gd name="connsiteY220" fmla="*/ 7095 h 10000"/>
                <a:gd name="connsiteX221" fmla="*/ 7222 w 9959"/>
                <a:gd name="connsiteY221" fmla="*/ 6897 h 10000"/>
                <a:gd name="connsiteX222" fmla="*/ 7281 w 9959"/>
                <a:gd name="connsiteY222" fmla="*/ 6683 h 10000"/>
                <a:gd name="connsiteX223" fmla="*/ 7329 w 9959"/>
                <a:gd name="connsiteY223" fmla="*/ 6435 h 10000"/>
                <a:gd name="connsiteX224" fmla="*/ 7362 w 9959"/>
                <a:gd name="connsiteY224" fmla="*/ 6154 h 10000"/>
                <a:gd name="connsiteX225" fmla="*/ 7407 w 9959"/>
                <a:gd name="connsiteY225" fmla="*/ 5846 h 10000"/>
                <a:gd name="connsiteX226" fmla="*/ 7437 w 9959"/>
                <a:gd name="connsiteY226" fmla="*/ 5572 h 10000"/>
                <a:gd name="connsiteX227" fmla="*/ 7470 w 9959"/>
                <a:gd name="connsiteY227" fmla="*/ 5298 h 10000"/>
                <a:gd name="connsiteX228" fmla="*/ 7506 w 9959"/>
                <a:gd name="connsiteY228" fmla="*/ 5572 h 10000"/>
                <a:gd name="connsiteX229" fmla="*/ 7490 w 9959"/>
                <a:gd name="connsiteY229" fmla="*/ 6189 h 10000"/>
                <a:gd name="connsiteX230" fmla="*/ 7447 w 9959"/>
                <a:gd name="connsiteY230" fmla="*/ 6854 h 10000"/>
                <a:gd name="connsiteX231" fmla="*/ 7407 w 9959"/>
                <a:gd name="connsiteY231" fmla="*/ 7443 h 10000"/>
                <a:gd name="connsiteX232" fmla="*/ 7338 w 9959"/>
                <a:gd name="connsiteY232" fmla="*/ 8068 h 10000"/>
                <a:gd name="connsiteX233" fmla="*/ 7281 w 9959"/>
                <a:gd name="connsiteY233" fmla="*/ 8685 h 10000"/>
                <a:gd name="connsiteX234" fmla="*/ 7215 w 9959"/>
                <a:gd name="connsiteY234" fmla="*/ 9278 h 10000"/>
                <a:gd name="connsiteX235" fmla="*/ 7539 w 9959"/>
                <a:gd name="connsiteY235" fmla="*/ 9662 h 10000"/>
                <a:gd name="connsiteX236" fmla="*/ 7563 w 9959"/>
                <a:gd name="connsiteY236" fmla="*/ 9204 h 10000"/>
                <a:gd name="connsiteX237" fmla="*/ 7600 w 9959"/>
                <a:gd name="connsiteY237" fmla="*/ 8823 h 10000"/>
                <a:gd name="connsiteX238" fmla="*/ 7786 w 9959"/>
                <a:gd name="connsiteY238" fmla="*/ 8720 h 10000"/>
                <a:gd name="connsiteX239" fmla="*/ 7986 w 9959"/>
                <a:gd name="connsiteY239" fmla="*/ 8513 h 10000"/>
                <a:gd name="connsiteX240" fmla="*/ 8179 w 9959"/>
                <a:gd name="connsiteY240" fmla="*/ 8308 h 10000"/>
                <a:gd name="connsiteX241" fmla="*/ 8379 w 9959"/>
                <a:gd name="connsiteY241" fmla="*/ 8138 h 10000"/>
                <a:gd name="connsiteX242" fmla="*/ 8578 w 9959"/>
                <a:gd name="connsiteY242" fmla="*/ 7928 h 10000"/>
                <a:gd name="connsiteX243" fmla="*/ 8767 w 9959"/>
                <a:gd name="connsiteY243" fmla="*/ 7723 h 10000"/>
                <a:gd name="connsiteX244" fmla="*/ 8964 w 9959"/>
                <a:gd name="connsiteY244" fmla="*/ 7513 h 10000"/>
                <a:gd name="connsiteX245" fmla="*/ 9156 w 9959"/>
                <a:gd name="connsiteY245" fmla="*/ 7376 h 10000"/>
                <a:gd name="connsiteX0" fmla="*/ 9194 w 9963"/>
                <a:gd name="connsiteY0" fmla="*/ 7376 h 10000"/>
                <a:gd name="connsiteX1" fmla="*/ 9872 w 9963"/>
                <a:gd name="connsiteY1" fmla="*/ 5988 h 10000"/>
                <a:gd name="connsiteX2" fmla="*/ 9900 w 9963"/>
                <a:gd name="connsiteY2" fmla="*/ 5298 h 10000"/>
                <a:gd name="connsiteX3" fmla="*/ 9930 w 9963"/>
                <a:gd name="connsiteY3" fmla="*/ 4538 h 10000"/>
                <a:gd name="connsiteX4" fmla="*/ 9963 w 9963"/>
                <a:gd name="connsiteY4" fmla="*/ 3801 h 10000"/>
                <a:gd name="connsiteX5" fmla="*/ 9678 w 9963"/>
                <a:gd name="connsiteY5" fmla="*/ 1662 h 10000"/>
                <a:gd name="connsiteX6" fmla="*/ 9490 w 9963"/>
                <a:gd name="connsiteY6" fmla="*/ 1343 h 10000"/>
                <a:gd name="connsiteX7" fmla="*/ 9331 w 9963"/>
                <a:gd name="connsiteY7" fmla="*/ 1178 h 10000"/>
                <a:gd name="connsiteX8" fmla="*/ 9194 w 9963"/>
                <a:gd name="connsiteY8" fmla="*/ 969 h 10000"/>
                <a:gd name="connsiteX9" fmla="*/ 9044 w 9963"/>
                <a:gd name="connsiteY9" fmla="*/ 725 h 10000"/>
                <a:gd name="connsiteX10" fmla="*/ 8912 w 9963"/>
                <a:gd name="connsiteY10" fmla="*/ 519 h 10000"/>
                <a:gd name="connsiteX11" fmla="*/ 8821 w 9963"/>
                <a:gd name="connsiteY11" fmla="*/ 278 h 10000"/>
                <a:gd name="connsiteX12" fmla="*/ 8775 w 9963"/>
                <a:gd name="connsiteY12" fmla="*/ 0 h 10000"/>
                <a:gd name="connsiteX13" fmla="*/ 8592 w 9963"/>
                <a:gd name="connsiteY13" fmla="*/ 102 h 10000"/>
                <a:gd name="connsiteX14" fmla="*/ 8302 w 9963"/>
                <a:gd name="connsiteY14" fmla="*/ 308 h 10000"/>
                <a:gd name="connsiteX15" fmla="*/ 7926 w 9963"/>
                <a:gd name="connsiteY15" fmla="*/ 519 h 10000"/>
                <a:gd name="connsiteX16" fmla="*/ 7492 w 9963"/>
                <a:gd name="connsiteY16" fmla="*/ 826 h 10000"/>
                <a:gd name="connsiteX17" fmla="*/ 6985 w 9963"/>
                <a:gd name="connsiteY17" fmla="*/ 1140 h 10000"/>
                <a:gd name="connsiteX18" fmla="*/ 6440 w 9963"/>
                <a:gd name="connsiteY18" fmla="*/ 1449 h 10000"/>
                <a:gd name="connsiteX19" fmla="*/ 5884 w 9963"/>
                <a:gd name="connsiteY19" fmla="*/ 1827 h 10000"/>
                <a:gd name="connsiteX20" fmla="*/ 5315 w 9963"/>
                <a:gd name="connsiteY20" fmla="*/ 2175 h 10000"/>
                <a:gd name="connsiteX21" fmla="*/ 4754 w 9963"/>
                <a:gd name="connsiteY21" fmla="*/ 2525 h 10000"/>
                <a:gd name="connsiteX22" fmla="*/ 4232 w 9963"/>
                <a:gd name="connsiteY22" fmla="*/ 2905 h 10000"/>
                <a:gd name="connsiteX23" fmla="*/ 3736 w 9963"/>
                <a:gd name="connsiteY23" fmla="*/ 3215 h 10000"/>
                <a:gd name="connsiteX24" fmla="*/ 3285 w 9963"/>
                <a:gd name="connsiteY24" fmla="*/ 3497 h 10000"/>
                <a:gd name="connsiteX25" fmla="*/ 2918 w 9963"/>
                <a:gd name="connsiteY25" fmla="*/ 3733 h 10000"/>
                <a:gd name="connsiteX26" fmla="*/ 2632 w 9963"/>
                <a:gd name="connsiteY26" fmla="*/ 3876 h 10000"/>
                <a:gd name="connsiteX27" fmla="*/ 2447 w 9963"/>
                <a:gd name="connsiteY27" fmla="*/ 4016 h 10000"/>
                <a:gd name="connsiteX28" fmla="*/ 2388 w 9963"/>
                <a:gd name="connsiteY28" fmla="*/ 4047 h 10000"/>
                <a:gd name="connsiteX29" fmla="*/ 2240 w 9963"/>
                <a:gd name="connsiteY29" fmla="*/ 3876 h 10000"/>
                <a:gd name="connsiteX30" fmla="*/ 2096 w 9963"/>
                <a:gd name="connsiteY30" fmla="*/ 3704 h 10000"/>
                <a:gd name="connsiteX31" fmla="*/ 1966 w 9963"/>
                <a:gd name="connsiteY31" fmla="*/ 3530 h 10000"/>
                <a:gd name="connsiteX32" fmla="*/ 1820 w 9963"/>
                <a:gd name="connsiteY32" fmla="*/ 3325 h 10000"/>
                <a:gd name="connsiteX33" fmla="*/ 1674 w 9963"/>
                <a:gd name="connsiteY33" fmla="*/ 3139 h 10000"/>
                <a:gd name="connsiteX34" fmla="*/ 1525 w 9963"/>
                <a:gd name="connsiteY34" fmla="*/ 2937 h 10000"/>
                <a:gd name="connsiteX35" fmla="*/ 1394 w 9963"/>
                <a:gd name="connsiteY35" fmla="*/ 2765 h 10000"/>
                <a:gd name="connsiteX36" fmla="*/ 1256 w 9963"/>
                <a:gd name="connsiteY36" fmla="*/ 2565 h 10000"/>
                <a:gd name="connsiteX37" fmla="*/ 1110 w 9963"/>
                <a:gd name="connsiteY37" fmla="*/ 2389 h 10000"/>
                <a:gd name="connsiteX38" fmla="*/ 960 w 9963"/>
                <a:gd name="connsiteY38" fmla="*/ 2219 h 10000"/>
                <a:gd name="connsiteX39" fmla="*/ 827 w 9963"/>
                <a:gd name="connsiteY39" fmla="*/ 2005 h 10000"/>
                <a:gd name="connsiteX40" fmla="*/ 676 w 9963"/>
                <a:gd name="connsiteY40" fmla="*/ 1863 h 10000"/>
                <a:gd name="connsiteX41" fmla="*/ 532 w 9963"/>
                <a:gd name="connsiteY41" fmla="*/ 1693 h 10000"/>
                <a:gd name="connsiteX42" fmla="*/ 388 w 9963"/>
                <a:gd name="connsiteY42" fmla="*/ 1517 h 10000"/>
                <a:gd name="connsiteX43" fmla="*/ 240 w 9963"/>
                <a:gd name="connsiteY43" fmla="*/ 1383 h 10000"/>
                <a:gd name="connsiteX44" fmla="*/ 97 w 9963"/>
                <a:gd name="connsiteY44" fmla="*/ 1213 h 10000"/>
                <a:gd name="connsiteX45" fmla="*/ 0 w 9963"/>
                <a:gd name="connsiteY45" fmla="*/ 1615 h 10000"/>
                <a:gd name="connsiteX46" fmla="*/ 20 w 9963"/>
                <a:gd name="connsiteY46" fmla="*/ 1693 h 10000"/>
                <a:gd name="connsiteX47" fmla="*/ 86 w 9963"/>
                <a:gd name="connsiteY47" fmla="*/ 1827 h 10000"/>
                <a:gd name="connsiteX48" fmla="*/ 187 w 9963"/>
                <a:gd name="connsiteY48" fmla="*/ 1974 h 10000"/>
                <a:gd name="connsiteX49" fmla="*/ 313 w 9963"/>
                <a:gd name="connsiteY49" fmla="*/ 2175 h 10000"/>
                <a:gd name="connsiteX50" fmla="*/ 469 w 9963"/>
                <a:gd name="connsiteY50" fmla="*/ 2389 h 10000"/>
                <a:gd name="connsiteX51" fmla="*/ 643 w 9963"/>
                <a:gd name="connsiteY51" fmla="*/ 2627 h 10000"/>
                <a:gd name="connsiteX52" fmla="*/ 806 w 9963"/>
                <a:gd name="connsiteY52" fmla="*/ 2905 h 10000"/>
                <a:gd name="connsiteX53" fmla="*/ 986 w 9963"/>
                <a:gd name="connsiteY53" fmla="*/ 3139 h 10000"/>
                <a:gd name="connsiteX54" fmla="*/ 1169 w 9963"/>
                <a:gd name="connsiteY54" fmla="*/ 3427 h 10000"/>
                <a:gd name="connsiteX55" fmla="*/ 1333 w 9963"/>
                <a:gd name="connsiteY55" fmla="*/ 3664 h 10000"/>
                <a:gd name="connsiteX56" fmla="*/ 1510 w 9963"/>
                <a:gd name="connsiteY56" fmla="*/ 3876 h 10000"/>
                <a:gd name="connsiteX57" fmla="*/ 1656 w 9963"/>
                <a:gd name="connsiteY57" fmla="*/ 4085 h 10000"/>
                <a:gd name="connsiteX58" fmla="*/ 1770 w 9963"/>
                <a:gd name="connsiteY58" fmla="*/ 4295 h 10000"/>
                <a:gd name="connsiteX59" fmla="*/ 1867 w 9963"/>
                <a:gd name="connsiteY59" fmla="*/ 4394 h 10000"/>
                <a:gd name="connsiteX60" fmla="*/ 1939 w 9963"/>
                <a:gd name="connsiteY60" fmla="*/ 4502 h 10000"/>
                <a:gd name="connsiteX61" fmla="*/ 1958 w 9963"/>
                <a:gd name="connsiteY61" fmla="*/ 4538 h 10000"/>
                <a:gd name="connsiteX62" fmla="*/ 1946 w 9963"/>
                <a:gd name="connsiteY62" fmla="*/ 4538 h 10000"/>
                <a:gd name="connsiteX63" fmla="*/ 1910 w 9963"/>
                <a:gd name="connsiteY63" fmla="*/ 4570 h 10000"/>
                <a:gd name="connsiteX64" fmla="*/ 1867 w 9963"/>
                <a:gd name="connsiteY64" fmla="*/ 4641 h 10000"/>
                <a:gd name="connsiteX65" fmla="*/ 1820 w 9963"/>
                <a:gd name="connsiteY65" fmla="*/ 4740 h 10000"/>
                <a:gd name="connsiteX66" fmla="*/ 1755 w 9963"/>
                <a:gd name="connsiteY66" fmla="*/ 4810 h 10000"/>
                <a:gd name="connsiteX67" fmla="*/ 1698 w 9963"/>
                <a:gd name="connsiteY67" fmla="*/ 4911 h 10000"/>
                <a:gd name="connsiteX68" fmla="*/ 1656 w 9963"/>
                <a:gd name="connsiteY68" fmla="*/ 5016 h 10000"/>
                <a:gd name="connsiteX69" fmla="*/ 1611 w 9963"/>
                <a:gd name="connsiteY69" fmla="*/ 5120 h 10000"/>
                <a:gd name="connsiteX70" fmla="*/ 4418 w 9963"/>
                <a:gd name="connsiteY70" fmla="*/ 9864 h 10000"/>
                <a:gd name="connsiteX71" fmla="*/ 4475 w 9963"/>
                <a:gd name="connsiteY71" fmla="*/ 9968 h 10000"/>
                <a:gd name="connsiteX72" fmla="*/ 4521 w 9963"/>
                <a:gd name="connsiteY72" fmla="*/ 10000 h 10000"/>
                <a:gd name="connsiteX73" fmla="*/ 4569 w 9963"/>
                <a:gd name="connsiteY73" fmla="*/ 10000 h 10000"/>
                <a:gd name="connsiteX74" fmla="*/ 4626 w 9963"/>
                <a:gd name="connsiteY74" fmla="*/ 9824 h 10000"/>
                <a:gd name="connsiteX75" fmla="*/ 2213 w 9963"/>
                <a:gd name="connsiteY75" fmla="*/ 5397 h 10000"/>
                <a:gd name="connsiteX76" fmla="*/ 2381 w 9963"/>
                <a:gd name="connsiteY76" fmla="*/ 5261 h 10000"/>
                <a:gd name="connsiteX77" fmla="*/ 2657 w 9963"/>
                <a:gd name="connsiteY77" fmla="*/ 5048 h 10000"/>
                <a:gd name="connsiteX78" fmla="*/ 3023 w 9963"/>
                <a:gd name="connsiteY78" fmla="*/ 4740 h 10000"/>
                <a:gd name="connsiteX79" fmla="*/ 3466 w 9963"/>
                <a:gd name="connsiteY79" fmla="*/ 4394 h 10000"/>
                <a:gd name="connsiteX80" fmla="*/ 3969 w 9963"/>
                <a:gd name="connsiteY80" fmla="*/ 4047 h 10000"/>
                <a:gd name="connsiteX81" fmla="*/ 4521 w 9963"/>
                <a:gd name="connsiteY81" fmla="*/ 3664 h 10000"/>
                <a:gd name="connsiteX82" fmla="*/ 5101 w 9963"/>
                <a:gd name="connsiteY82" fmla="*/ 3215 h 10000"/>
                <a:gd name="connsiteX83" fmla="*/ 5678 w 9963"/>
                <a:gd name="connsiteY83" fmla="*/ 2799 h 10000"/>
                <a:gd name="connsiteX84" fmla="*/ 6263 w 9963"/>
                <a:gd name="connsiteY84" fmla="*/ 2419 h 10000"/>
                <a:gd name="connsiteX85" fmla="*/ 6813 w 9963"/>
                <a:gd name="connsiteY85" fmla="*/ 2005 h 10000"/>
                <a:gd name="connsiteX86" fmla="*/ 7330 w 9963"/>
                <a:gd name="connsiteY86" fmla="*/ 1662 h 10000"/>
                <a:gd name="connsiteX87" fmla="*/ 7784 w 9963"/>
                <a:gd name="connsiteY87" fmla="*/ 1312 h 10000"/>
                <a:gd name="connsiteX88" fmla="*/ 8184 w 9963"/>
                <a:gd name="connsiteY88" fmla="*/ 1067 h 10000"/>
                <a:gd name="connsiteX89" fmla="*/ 8471 w 9963"/>
                <a:gd name="connsiteY89" fmla="*/ 826 h 10000"/>
                <a:gd name="connsiteX90" fmla="*/ 8667 w 9963"/>
                <a:gd name="connsiteY90" fmla="*/ 691 h 10000"/>
                <a:gd name="connsiteX91" fmla="*/ 8728 w 9963"/>
                <a:gd name="connsiteY91" fmla="*/ 661 h 10000"/>
                <a:gd name="connsiteX92" fmla="*/ 8839 w 9963"/>
                <a:gd name="connsiteY92" fmla="*/ 898 h 10000"/>
                <a:gd name="connsiteX93" fmla="*/ 8955 w 9963"/>
                <a:gd name="connsiteY93" fmla="*/ 1140 h 10000"/>
                <a:gd name="connsiteX94" fmla="*/ 9078 w 9963"/>
                <a:gd name="connsiteY94" fmla="*/ 1383 h 10000"/>
                <a:gd name="connsiteX95" fmla="*/ 9209 w 9963"/>
                <a:gd name="connsiteY95" fmla="*/ 1662 h 10000"/>
                <a:gd name="connsiteX96" fmla="*/ 9316 w 9963"/>
                <a:gd name="connsiteY96" fmla="*/ 1936 h 10000"/>
                <a:gd name="connsiteX97" fmla="*/ 9432 w 9963"/>
                <a:gd name="connsiteY97" fmla="*/ 2219 h 10000"/>
                <a:gd name="connsiteX98" fmla="*/ 9538 w 9963"/>
                <a:gd name="connsiteY98" fmla="*/ 2489 h 10000"/>
                <a:gd name="connsiteX99" fmla="*/ 9652 w 9963"/>
                <a:gd name="connsiteY99" fmla="*/ 2799 h 10000"/>
                <a:gd name="connsiteX100" fmla="*/ 9646 w 9963"/>
                <a:gd name="connsiteY100" fmla="*/ 3836 h 10000"/>
                <a:gd name="connsiteX101" fmla="*/ 9597 w 9963"/>
                <a:gd name="connsiteY101" fmla="*/ 4810 h 10000"/>
                <a:gd name="connsiteX102" fmla="*/ 9538 w 9963"/>
                <a:gd name="connsiteY102" fmla="*/ 5816 h 10000"/>
                <a:gd name="connsiteX103" fmla="*/ 9490 w 9963"/>
                <a:gd name="connsiteY103" fmla="*/ 6716 h 10000"/>
                <a:gd name="connsiteX104" fmla="*/ 9413 w 9963"/>
                <a:gd name="connsiteY104" fmla="*/ 6400 h 10000"/>
                <a:gd name="connsiteX105" fmla="*/ 9331 w 9963"/>
                <a:gd name="connsiteY105" fmla="*/ 6090 h 10000"/>
                <a:gd name="connsiteX106" fmla="*/ 9260 w 9963"/>
                <a:gd name="connsiteY106" fmla="*/ 5777 h 10000"/>
                <a:gd name="connsiteX107" fmla="*/ 9194 w 9963"/>
                <a:gd name="connsiteY107" fmla="*/ 5493 h 10000"/>
                <a:gd name="connsiteX108" fmla="*/ 9116 w 9963"/>
                <a:gd name="connsiteY108" fmla="*/ 5188 h 10000"/>
                <a:gd name="connsiteX109" fmla="*/ 9044 w 9963"/>
                <a:gd name="connsiteY109" fmla="*/ 4911 h 10000"/>
                <a:gd name="connsiteX110" fmla="*/ 8966 w 9963"/>
                <a:gd name="connsiteY110" fmla="*/ 4641 h 10000"/>
                <a:gd name="connsiteX111" fmla="*/ 8873 w 9963"/>
                <a:gd name="connsiteY111" fmla="*/ 4394 h 10000"/>
                <a:gd name="connsiteX112" fmla="*/ 8949 w 9963"/>
                <a:gd name="connsiteY112" fmla="*/ 4394 h 10000"/>
                <a:gd name="connsiteX113" fmla="*/ 9018 w 9963"/>
                <a:gd name="connsiteY113" fmla="*/ 4502 h 10000"/>
                <a:gd name="connsiteX114" fmla="*/ 9089 w 9963"/>
                <a:gd name="connsiteY114" fmla="*/ 4672 h 10000"/>
                <a:gd name="connsiteX115" fmla="*/ 9155 w 9963"/>
                <a:gd name="connsiteY115" fmla="*/ 4882 h 10000"/>
                <a:gd name="connsiteX116" fmla="*/ 9227 w 9963"/>
                <a:gd name="connsiteY116" fmla="*/ 5088 h 10000"/>
                <a:gd name="connsiteX117" fmla="*/ 9299 w 9963"/>
                <a:gd name="connsiteY117" fmla="*/ 5153 h 10000"/>
                <a:gd name="connsiteX118" fmla="*/ 9368 w 9963"/>
                <a:gd name="connsiteY118" fmla="*/ 5153 h 10000"/>
                <a:gd name="connsiteX119" fmla="*/ 9450 w 9963"/>
                <a:gd name="connsiteY119" fmla="*/ 5016 h 10000"/>
                <a:gd name="connsiteX120" fmla="*/ 9382 w 9963"/>
                <a:gd name="connsiteY120" fmla="*/ 4538 h 10000"/>
                <a:gd name="connsiteX121" fmla="*/ 9292 w 9963"/>
                <a:gd name="connsiteY121" fmla="*/ 4085 h 10000"/>
                <a:gd name="connsiteX122" fmla="*/ 9194 w 9963"/>
                <a:gd name="connsiteY122" fmla="*/ 3704 h 10000"/>
                <a:gd name="connsiteX123" fmla="*/ 9078 w 9963"/>
                <a:gd name="connsiteY123" fmla="*/ 3288 h 10000"/>
                <a:gd name="connsiteX124" fmla="*/ 8966 w 9963"/>
                <a:gd name="connsiteY124" fmla="*/ 2937 h 10000"/>
                <a:gd name="connsiteX125" fmla="*/ 8839 w 9963"/>
                <a:gd name="connsiteY125" fmla="*/ 2627 h 10000"/>
                <a:gd name="connsiteX126" fmla="*/ 8714 w 9963"/>
                <a:gd name="connsiteY126" fmla="*/ 2354 h 10000"/>
                <a:gd name="connsiteX127" fmla="*/ 8592 w 9963"/>
                <a:gd name="connsiteY127" fmla="*/ 2107 h 10000"/>
                <a:gd name="connsiteX128" fmla="*/ 8675 w 9963"/>
                <a:gd name="connsiteY128" fmla="*/ 2138 h 10000"/>
                <a:gd name="connsiteX129" fmla="*/ 8757 w 9963"/>
                <a:gd name="connsiteY129" fmla="*/ 2175 h 10000"/>
                <a:gd name="connsiteX130" fmla="*/ 8839 w 9963"/>
                <a:gd name="connsiteY130" fmla="*/ 2246 h 10000"/>
                <a:gd name="connsiteX131" fmla="*/ 8921 w 9963"/>
                <a:gd name="connsiteY131" fmla="*/ 2354 h 10000"/>
                <a:gd name="connsiteX132" fmla="*/ 9008 w 9963"/>
                <a:gd name="connsiteY132" fmla="*/ 2419 h 10000"/>
                <a:gd name="connsiteX133" fmla="*/ 9089 w 9963"/>
                <a:gd name="connsiteY133" fmla="*/ 2525 h 10000"/>
                <a:gd name="connsiteX134" fmla="*/ 9164 w 9963"/>
                <a:gd name="connsiteY134" fmla="*/ 2662 h 10000"/>
                <a:gd name="connsiteX135" fmla="*/ 9237 w 9963"/>
                <a:gd name="connsiteY135" fmla="*/ 2799 h 10000"/>
                <a:gd name="connsiteX136" fmla="*/ 9280 w 9963"/>
                <a:gd name="connsiteY136" fmla="*/ 2834 h 10000"/>
                <a:gd name="connsiteX137" fmla="*/ 9316 w 9963"/>
                <a:gd name="connsiteY137" fmla="*/ 2968 h 10000"/>
                <a:gd name="connsiteX138" fmla="*/ 9360 w 9963"/>
                <a:gd name="connsiteY138" fmla="*/ 3139 h 10000"/>
                <a:gd name="connsiteX139" fmla="*/ 9389 w 9963"/>
                <a:gd name="connsiteY139" fmla="*/ 3256 h 10000"/>
                <a:gd name="connsiteX140" fmla="*/ 9432 w 9963"/>
                <a:gd name="connsiteY140" fmla="*/ 3427 h 10000"/>
                <a:gd name="connsiteX141" fmla="*/ 9472 w 9963"/>
                <a:gd name="connsiteY141" fmla="*/ 3462 h 10000"/>
                <a:gd name="connsiteX142" fmla="*/ 9512 w 9963"/>
                <a:gd name="connsiteY142" fmla="*/ 3427 h 10000"/>
                <a:gd name="connsiteX143" fmla="*/ 9570 w 9963"/>
                <a:gd name="connsiteY143" fmla="*/ 3256 h 10000"/>
                <a:gd name="connsiteX144" fmla="*/ 9498 w 9963"/>
                <a:gd name="connsiteY144" fmla="*/ 2905 h 10000"/>
                <a:gd name="connsiteX145" fmla="*/ 9413 w 9963"/>
                <a:gd name="connsiteY145" fmla="*/ 2627 h 10000"/>
                <a:gd name="connsiteX146" fmla="*/ 9316 w 9963"/>
                <a:gd name="connsiteY146" fmla="*/ 2389 h 10000"/>
                <a:gd name="connsiteX147" fmla="*/ 9227 w 9963"/>
                <a:gd name="connsiteY147" fmla="*/ 2175 h 10000"/>
                <a:gd name="connsiteX148" fmla="*/ 9116 w 9963"/>
                <a:gd name="connsiteY148" fmla="*/ 2005 h 10000"/>
                <a:gd name="connsiteX149" fmla="*/ 9018 w 9963"/>
                <a:gd name="connsiteY149" fmla="*/ 1903 h 10000"/>
                <a:gd name="connsiteX150" fmla="*/ 8905 w 9963"/>
                <a:gd name="connsiteY150" fmla="*/ 1728 h 10000"/>
                <a:gd name="connsiteX151" fmla="*/ 8803 w 9963"/>
                <a:gd name="connsiteY151" fmla="*/ 1615 h 10000"/>
                <a:gd name="connsiteX152" fmla="*/ 8737 w 9963"/>
                <a:gd name="connsiteY152" fmla="*/ 1517 h 10000"/>
                <a:gd name="connsiteX153" fmla="*/ 8667 w 9963"/>
                <a:gd name="connsiteY153" fmla="*/ 1480 h 10000"/>
                <a:gd name="connsiteX154" fmla="*/ 8604 w 9963"/>
                <a:gd name="connsiteY154" fmla="*/ 1480 h 10000"/>
                <a:gd name="connsiteX155" fmla="*/ 8549 w 9963"/>
                <a:gd name="connsiteY155" fmla="*/ 1662 h 10000"/>
                <a:gd name="connsiteX156" fmla="*/ 8549 w 9963"/>
                <a:gd name="connsiteY156" fmla="*/ 1760 h 10000"/>
                <a:gd name="connsiteX157" fmla="*/ 8558 w 9963"/>
                <a:gd name="connsiteY157" fmla="*/ 1903 h 10000"/>
                <a:gd name="connsiteX158" fmla="*/ 8567 w 9963"/>
                <a:gd name="connsiteY158" fmla="*/ 1974 h 10000"/>
                <a:gd name="connsiteX159" fmla="*/ 8592 w 9963"/>
                <a:gd name="connsiteY159" fmla="*/ 2036 h 10000"/>
                <a:gd name="connsiteX160" fmla="*/ 8523 w 9963"/>
                <a:gd name="connsiteY160" fmla="*/ 2138 h 10000"/>
                <a:gd name="connsiteX161" fmla="*/ 8433 w 9963"/>
                <a:gd name="connsiteY161" fmla="*/ 2175 h 10000"/>
                <a:gd name="connsiteX162" fmla="*/ 8370 w 9963"/>
                <a:gd name="connsiteY162" fmla="*/ 2246 h 10000"/>
                <a:gd name="connsiteX163" fmla="*/ 8364 w 9963"/>
                <a:gd name="connsiteY163" fmla="*/ 2565 h 10000"/>
                <a:gd name="connsiteX164" fmla="*/ 8451 w 9963"/>
                <a:gd name="connsiteY164" fmla="*/ 2696 h 10000"/>
                <a:gd name="connsiteX165" fmla="*/ 8531 w 9963"/>
                <a:gd name="connsiteY165" fmla="*/ 2799 h 10000"/>
                <a:gd name="connsiteX166" fmla="*/ 8613 w 9963"/>
                <a:gd name="connsiteY166" fmla="*/ 2937 h 10000"/>
                <a:gd name="connsiteX167" fmla="*/ 8700 w 9963"/>
                <a:gd name="connsiteY167" fmla="*/ 3007 h 10000"/>
                <a:gd name="connsiteX168" fmla="*/ 8775 w 9963"/>
                <a:gd name="connsiteY168" fmla="*/ 3139 h 10000"/>
                <a:gd name="connsiteX169" fmla="*/ 8866 w 9963"/>
                <a:gd name="connsiteY169" fmla="*/ 3288 h 10000"/>
                <a:gd name="connsiteX170" fmla="*/ 8940 w 9963"/>
                <a:gd name="connsiteY170" fmla="*/ 3497 h 10000"/>
                <a:gd name="connsiteX171" fmla="*/ 9008 w 9963"/>
                <a:gd name="connsiteY171" fmla="*/ 3704 h 10000"/>
                <a:gd name="connsiteX172" fmla="*/ 8949 w 9963"/>
                <a:gd name="connsiteY172" fmla="*/ 3733 h 10000"/>
                <a:gd name="connsiteX173" fmla="*/ 8873 w 9963"/>
                <a:gd name="connsiteY173" fmla="*/ 3733 h 10000"/>
                <a:gd name="connsiteX174" fmla="*/ 8812 w 9963"/>
                <a:gd name="connsiteY174" fmla="*/ 3704 h 10000"/>
                <a:gd name="connsiteX175" fmla="*/ 8737 w 9963"/>
                <a:gd name="connsiteY175" fmla="*/ 3599 h 10000"/>
                <a:gd name="connsiteX176" fmla="*/ 8667 w 9963"/>
                <a:gd name="connsiteY176" fmla="*/ 3530 h 10000"/>
                <a:gd name="connsiteX177" fmla="*/ 8592 w 9963"/>
                <a:gd name="connsiteY177" fmla="*/ 3497 h 10000"/>
                <a:gd name="connsiteX178" fmla="*/ 8531 w 9963"/>
                <a:gd name="connsiteY178" fmla="*/ 3566 h 10000"/>
                <a:gd name="connsiteX179" fmla="*/ 8461 w 9963"/>
                <a:gd name="connsiteY179" fmla="*/ 3704 h 10000"/>
                <a:gd name="connsiteX180" fmla="*/ 8487 w 9963"/>
                <a:gd name="connsiteY180" fmla="*/ 4118 h 10000"/>
                <a:gd name="connsiteX181" fmla="*/ 8549 w 9963"/>
                <a:gd name="connsiteY181" fmla="*/ 4502 h 10000"/>
                <a:gd name="connsiteX182" fmla="*/ 8621 w 9963"/>
                <a:gd name="connsiteY182" fmla="*/ 4775 h 10000"/>
                <a:gd name="connsiteX183" fmla="*/ 8714 w 9963"/>
                <a:gd name="connsiteY183" fmla="*/ 5048 h 10000"/>
                <a:gd name="connsiteX184" fmla="*/ 8803 w 9963"/>
                <a:gd name="connsiteY184" fmla="*/ 5329 h 10000"/>
                <a:gd name="connsiteX185" fmla="*/ 8894 w 9963"/>
                <a:gd name="connsiteY185" fmla="*/ 5638 h 10000"/>
                <a:gd name="connsiteX186" fmla="*/ 8966 w 9963"/>
                <a:gd name="connsiteY186" fmla="*/ 6053 h 10000"/>
                <a:gd name="connsiteX187" fmla="*/ 9026 w 9963"/>
                <a:gd name="connsiteY187" fmla="*/ 6467 h 10000"/>
                <a:gd name="connsiteX188" fmla="*/ 8866 w 9963"/>
                <a:gd name="connsiteY188" fmla="*/ 6611 h 10000"/>
                <a:gd name="connsiteX189" fmla="*/ 8684 w 9963"/>
                <a:gd name="connsiteY189" fmla="*/ 6754 h 10000"/>
                <a:gd name="connsiteX190" fmla="*/ 8523 w 9963"/>
                <a:gd name="connsiteY190" fmla="*/ 6962 h 10000"/>
                <a:gd name="connsiteX191" fmla="*/ 8356 w 9963"/>
                <a:gd name="connsiteY191" fmla="*/ 7168 h 10000"/>
                <a:gd name="connsiteX192" fmla="*/ 8192 w 9963"/>
                <a:gd name="connsiteY192" fmla="*/ 7376 h 10000"/>
                <a:gd name="connsiteX193" fmla="*/ 8019 w 9963"/>
                <a:gd name="connsiteY193" fmla="*/ 7513 h 10000"/>
                <a:gd name="connsiteX194" fmla="*/ 7848 w 9963"/>
                <a:gd name="connsiteY194" fmla="*/ 7651 h 10000"/>
                <a:gd name="connsiteX195" fmla="*/ 7681 w 9963"/>
                <a:gd name="connsiteY195" fmla="*/ 7686 h 10000"/>
                <a:gd name="connsiteX196" fmla="*/ 7714 w 9963"/>
                <a:gd name="connsiteY196" fmla="*/ 6824 h 10000"/>
                <a:gd name="connsiteX197" fmla="*/ 7730 w 9963"/>
                <a:gd name="connsiteY197" fmla="*/ 5846 h 10000"/>
                <a:gd name="connsiteX198" fmla="*/ 7714 w 9963"/>
                <a:gd name="connsiteY198" fmla="*/ 4911 h 10000"/>
                <a:gd name="connsiteX199" fmla="*/ 7681 w 9963"/>
                <a:gd name="connsiteY199" fmla="*/ 4047 h 10000"/>
                <a:gd name="connsiteX200" fmla="*/ 7631 w 9963"/>
                <a:gd name="connsiteY200" fmla="*/ 3771 h 10000"/>
                <a:gd name="connsiteX201" fmla="*/ 7584 w 9963"/>
                <a:gd name="connsiteY201" fmla="*/ 3462 h 10000"/>
                <a:gd name="connsiteX202" fmla="*/ 7537 w 9963"/>
                <a:gd name="connsiteY202" fmla="*/ 3180 h 10000"/>
                <a:gd name="connsiteX203" fmla="*/ 7454 w 9963"/>
                <a:gd name="connsiteY203" fmla="*/ 3074 h 10000"/>
                <a:gd name="connsiteX204" fmla="*/ 7368 w 9963"/>
                <a:gd name="connsiteY204" fmla="*/ 3664 h 10000"/>
                <a:gd name="connsiteX205" fmla="*/ 7320 w 9963"/>
                <a:gd name="connsiteY205" fmla="*/ 4260 h 10000"/>
                <a:gd name="connsiteX206" fmla="*/ 7260 w 9963"/>
                <a:gd name="connsiteY206" fmla="*/ 4845 h 10000"/>
                <a:gd name="connsiteX207" fmla="*/ 7168 w 9963"/>
                <a:gd name="connsiteY207" fmla="*/ 5397 h 10000"/>
                <a:gd name="connsiteX208" fmla="*/ 6813 w 9963"/>
                <a:gd name="connsiteY208" fmla="*/ 3074 h 10000"/>
                <a:gd name="connsiteX209" fmla="*/ 6708 w 9963"/>
                <a:gd name="connsiteY209" fmla="*/ 3074 h 10000"/>
                <a:gd name="connsiteX210" fmla="*/ 6708 w 9963"/>
                <a:gd name="connsiteY210" fmla="*/ 3462 h 10000"/>
                <a:gd name="connsiteX211" fmla="*/ 6780 w 9963"/>
                <a:gd name="connsiteY211" fmla="*/ 3876 h 10000"/>
                <a:gd name="connsiteX212" fmla="*/ 6844 w 9963"/>
                <a:gd name="connsiteY212" fmla="*/ 4325 h 10000"/>
                <a:gd name="connsiteX213" fmla="*/ 6893 w 9963"/>
                <a:gd name="connsiteY213" fmla="*/ 4775 h 10000"/>
                <a:gd name="connsiteX214" fmla="*/ 6944 w 9963"/>
                <a:gd name="connsiteY214" fmla="*/ 5261 h 10000"/>
                <a:gd name="connsiteX215" fmla="*/ 6992 w 9963"/>
                <a:gd name="connsiteY215" fmla="*/ 5675 h 10000"/>
                <a:gd name="connsiteX216" fmla="*/ 7039 w 9963"/>
                <a:gd name="connsiteY216" fmla="*/ 6154 h 10000"/>
                <a:gd name="connsiteX217" fmla="*/ 7066 w 9963"/>
                <a:gd name="connsiteY217" fmla="*/ 6683 h 10000"/>
                <a:gd name="connsiteX218" fmla="*/ 7100 w 9963"/>
                <a:gd name="connsiteY218" fmla="*/ 7168 h 10000"/>
                <a:gd name="connsiteX219" fmla="*/ 7179 w 9963"/>
                <a:gd name="connsiteY219" fmla="*/ 7095 h 10000"/>
                <a:gd name="connsiteX220" fmla="*/ 7252 w 9963"/>
                <a:gd name="connsiteY220" fmla="*/ 6897 h 10000"/>
                <a:gd name="connsiteX221" fmla="*/ 7311 w 9963"/>
                <a:gd name="connsiteY221" fmla="*/ 6683 h 10000"/>
                <a:gd name="connsiteX222" fmla="*/ 7359 w 9963"/>
                <a:gd name="connsiteY222" fmla="*/ 6435 h 10000"/>
                <a:gd name="connsiteX223" fmla="*/ 7392 w 9963"/>
                <a:gd name="connsiteY223" fmla="*/ 6154 h 10000"/>
                <a:gd name="connsiteX224" fmla="*/ 7437 w 9963"/>
                <a:gd name="connsiteY224" fmla="*/ 5846 h 10000"/>
                <a:gd name="connsiteX225" fmla="*/ 7468 w 9963"/>
                <a:gd name="connsiteY225" fmla="*/ 5572 h 10000"/>
                <a:gd name="connsiteX226" fmla="*/ 7501 w 9963"/>
                <a:gd name="connsiteY226" fmla="*/ 5298 h 10000"/>
                <a:gd name="connsiteX227" fmla="*/ 7537 w 9963"/>
                <a:gd name="connsiteY227" fmla="*/ 5572 h 10000"/>
                <a:gd name="connsiteX228" fmla="*/ 7521 w 9963"/>
                <a:gd name="connsiteY228" fmla="*/ 6189 h 10000"/>
                <a:gd name="connsiteX229" fmla="*/ 7478 w 9963"/>
                <a:gd name="connsiteY229" fmla="*/ 6854 h 10000"/>
                <a:gd name="connsiteX230" fmla="*/ 7437 w 9963"/>
                <a:gd name="connsiteY230" fmla="*/ 7443 h 10000"/>
                <a:gd name="connsiteX231" fmla="*/ 7368 w 9963"/>
                <a:gd name="connsiteY231" fmla="*/ 8068 h 10000"/>
                <a:gd name="connsiteX232" fmla="*/ 7311 w 9963"/>
                <a:gd name="connsiteY232" fmla="*/ 8685 h 10000"/>
                <a:gd name="connsiteX233" fmla="*/ 7245 w 9963"/>
                <a:gd name="connsiteY233" fmla="*/ 9278 h 10000"/>
                <a:gd name="connsiteX234" fmla="*/ 7570 w 9963"/>
                <a:gd name="connsiteY234" fmla="*/ 9662 h 10000"/>
                <a:gd name="connsiteX235" fmla="*/ 7594 w 9963"/>
                <a:gd name="connsiteY235" fmla="*/ 9204 h 10000"/>
                <a:gd name="connsiteX236" fmla="*/ 7631 w 9963"/>
                <a:gd name="connsiteY236" fmla="*/ 8823 h 10000"/>
                <a:gd name="connsiteX237" fmla="*/ 7818 w 9963"/>
                <a:gd name="connsiteY237" fmla="*/ 8720 h 10000"/>
                <a:gd name="connsiteX238" fmla="*/ 8019 w 9963"/>
                <a:gd name="connsiteY238" fmla="*/ 8513 h 10000"/>
                <a:gd name="connsiteX239" fmla="*/ 8213 w 9963"/>
                <a:gd name="connsiteY239" fmla="*/ 8308 h 10000"/>
                <a:gd name="connsiteX240" fmla="*/ 8413 w 9963"/>
                <a:gd name="connsiteY240" fmla="*/ 8138 h 10000"/>
                <a:gd name="connsiteX241" fmla="*/ 8613 w 9963"/>
                <a:gd name="connsiteY241" fmla="*/ 7928 h 10000"/>
                <a:gd name="connsiteX242" fmla="*/ 8803 w 9963"/>
                <a:gd name="connsiteY242" fmla="*/ 7723 h 10000"/>
                <a:gd name="connsiteX243" fmla="*/ 9001 w 9963"/>
                <a:gd name="connsiteY243" fmla="*/ 7513 h 10000"/>
                <a:gd name="connsiteX244" fmla="*/ 9194 w 9963"/>
                <a:gd name="connsiteY244" fmla="*/ 7376 h 10000"/>
                <a:gd name="connsiteX0" fmla="*/ 9228 w 9967"/>
                <a:gd name="connsiteY0" fmla="*/ 7376 h 10000"/>
                <a:gd name="connsiteX1" fmla="*/ 9909 w 9967"/>
                <a:gd name="connsiteY1" fmla="*/ 5988 h 10000"/>
                <a:gd name="connsiteX2" fmla="*/ 9937 w 9967"/>
                <a:gd name="connsiteY2" fmla="*/ 5298 h 10000"/>
                <a:gd name="connsiteX3" fmla="*/ 9967 w 9967"/>
                <a:gd name="connsiteY3" fmla="*/ 4538 h 10000"/>
                <a:gd name="connsiteX4" fmla="*/ 9714 w 9967"/>
                <a:gd name="connsiteY4" fmla="*/ 1662 h 10000"/>
                <a:gd name="connsiteX5" fmla="*/ 9525 w 9967"/>
                <a:gd name="connsiteY5" fmla="*/ 1343 h 10000"/>
                <a:gd name="connsiteX6" fmla="*/ 9366 w 9967"/>
                <a:gd name="connsiteY6" fmla="*/ 1178 h 10000"/>
                <a:gd name="connsiteX7" fmla="*/ 9228 w 9967"/>
                <a:gd name="connsiteY7" fmla="*/ 969 h 10000"/>
                <a:gd name="connsiteX8" fmla="*/ 9078 w 9967"/>
                <a:gd name="connsiteY8" fmla="*/ 725 h 10000"/>
                <a:gd name="connsiteX9" fmla="*/ 8945 w 9967"/>
                <a:gd name="connsiteY9" fmla="*/ 519 h 10000"/>
                <a:gd name="connsiteX10" fmla="*/ 8854 w 9967"/>
                <a:gd name="connsiteY10" fmla="*/ 278 h 10000"/>
                <a:gd name="connsiteX11" fmla="*/ 8808 w 9967"/>
                <a:gd name="connsiteY11" fmla="*/ 0 h 10000"/>
                <a:gd name="connsiteX12" fmla="*/ 8624 w 9967"/>
                <a:gd name="connsiteY12" fmla="*/ 102 h 10000"/>
                <a:gd name="connsiteX13" fmla="*/ 8333 w 9967"/>
                <a:gd name="connsiteY13" fmla="*/ 308 h 10000"/>
                <a:gd name="connsiteX14" fmla="*/ 7955 w 9967"/>
                <a:gd name="connsiteY14" fmla="*/ 519 h 10000"/>
                <a:gd name="connsiteX15" fmla="*/ 7520 w 9967"/>
                <a:gd name="connsiteY15" fmla="*/ 826 h 10000"/>
                <a:gd name="connsiteX16" fmla="*/ 7011 w 9967"/>
                <a:gd name="connsiteY16" fmla="*/ 1140 h 10000"/>
                <a:gd name="connsiteX17" fmla="*/ 6464 w 9967"/>
                <a:gd name="connsiteY17" fmla="*/ 1449 h 10000"/>
                <a:gd name="connsiteX18" fmla="*/ 5906 w 9967"/>
                <a:gd name="connsiteY18" fmla="*/ 1827 h 10000"/>
                <a:gd name="connsiteX19" fmla="*/ 5335 w 9967"/>
                <a:gd name="connsiteY19" fmla="*/ 2175 h 10000"/>
                <a:gd name="connsiteX20" fmla="*/ 4772 w 9967"/>
                <a:gd name="connsiteY20" fmla="*/ 2525 h 10000"/>
                <a:gd name="connsiteX21" fmla="*/ 4248 w 9967"/>
                <a:gd name="connsiteY21" fmla="*/ 2905 h 10000"/>
                <a:gd name="connsiteX22" fmla="*/ 3750 w 9967"/>
                <a:gd name="connsiteY22" fmla="*/ 3215 h 10000"/>
                <a:gd name="connsiteX23" fmla="*/ 3297 w 9967"/>
                <a:gd name="connsiteY23" fmla="*/ 3497 h 10000"/>
                <a:gd name="connsiteX24" fmla="*/ 2929 w 9967"/>
                <a:gd name="connsiteY24" fmla="*/ 3733 h 10000"/>
                <a:gd name="connsiteX25" fmla="*/ 2642 w 9967"/>
                <a:gd name="connsiteY25" fmla="*/ 3876 h 10000"/>
                <a:gd name="connsiteX26" fmla="*/ 2456 w 9967"/>
                <a:gd name="connsiteY26" fmla="*/ 4016 h 10000"/>
                <a:gd name="connsiteX27" fmla="*/ 2397 w 9967"/>
                <a:gd name="connsiteY27" fmla="*/ 4047 h 10000"/>
                <a:gd name="connsiteX28" fmla="*/ 2248 w 9967"/>
                <a:gd name="connsiteY28" fmla="*/ 3876 h 10000"/>
                <a:gd name="connsiteX29" fmla="*/ 2104 w 9967"/>
                <a:gd name="connsiteY29" fmla="*/ 3704 h 10000"/>
                <a:gd name="connsiteX30" fmla="*/ 1973 w 9967"/>
                <a:gd name="connsiteY30" fmla="*/ 3530 h 10000"/>
                <a:gd name="connsiteX31" fmla="*/ 1827 w 9967"/>
                <a:gd name="connsiteY31" fmla="*/ 3325 h 10000"/>
                <a:gd name="connsiteX32" fmla="*/ 1680 w 9967"/>
                <a:gd name="connsiteY32" fmla="*/ 3139 h 10000"/>
                <a:gd name="connsiteX33" fmla="*/ 1531 w 9967"/>
                <a:gd name="connsiteY33" fmla="*/ 2937 h 10000"/>
                <a:gd name="connsiteX34" fmla="*/ 1399 w 9967"/>
                <a:gd name="connsiteY34" fmla="*/ 2765 h 10000"/>
                <a:gd name="connsiteX35" fmla="*/ 1261 w 9967"/>
                <a:gd name="connsiteY35" fmla="*/ 2565 h 10000"/>
                <a:gd name="connsiteX36" fmla="*/ 1114 w 9967"/>
                <a:gd name="connsiteY36" fmla="*/ 2389 h 10000"/>
                <a:gd name="connsiteX37" fmla="*/ 964 w 9967"/>
                <a:gd name="connsiteY37" fmla="*/ 2219 h 10000"/>
                <a:gd name="connsiteX38" fmla="*/ 830 w 9967"/>
                <a:gd name="connsiteY38" fmla="*/ 2005 h 10000"/>
                <a:gd name="connsiteX39" fmla="*/ 679 w 9967"/>
                <a:gd name="connsiteY39" fmla="*/ 1863 h 10000"/>
                <a:gd name="connsiteX40" fmla="*/ 534 w 9967"/>
                <a:gd name="connsiteY40" fmla="*/ 1693 h 10000"/>
                <a:gd name="connsiteX41" fmla="*/ 389 w 9967"/>
                <a:gd name="connsiteY41" fmla="*/ 1517 h 10000"/>
                <a:gd name="connsiteX42" fmla="*/ 241 w 9967"/>
                <a:gd name="connsiteY42" fmla="*/ 1383 h 10000"/>
                <a:gd name="connsiteX43" fmla="*/ 97 w 9967"/>
                <a:gd name="connsiteY43" fmla="*/ 1213 h 10000"/>
                <a:gd name="connsiteX44" fmla="*/ 0 w 9967"/>
                <a:gd name="connsiteY44" fmla="*/ 1615 h 10000"/>
                <a:gd name="connsiteX45" fmla="*/ 20 w 9967"/>
                <a:gd name="connsiteY45" fmla="*/ 1693 h 10000"/>
                <a:gd name="connsiteX46" fmla="*/ 86 w 9967"/>
                <a:gd name="connsiteY46" fmla="*/ 1827 h 10000"/>
                <a:gd name="connsiteX47" fmla="*/ 188 w 9967"/>
                <a:gd name="connsiteY47" fmla="*/ 1974 h 10000"/>
                <a:gd name="connsiteX48" fmla="*/ 314 w 9967"/>
                <a:gd name="connsiteY48" fmla="*/ 2175 h 10000"/>
                <a:gd name="connsiteX49" fmla="*/ 471 w 9967"/>
                <a:gd name="connsiteY49" fmla="*/ 2389 h 10000"/>
                <a:gd name="connsiteX50" fmla="*/ 645 w 9967"/>
                <a:gd name="connsiteY50" fmla="*/ 2627 h 10000"/>
                <a:gd name="connsiteX51" fmla="*/ 809 w 9967"/>
                <a:gd name="connsiteY51" fmla="*/ 2905 h 10000"/>
                <a:gd name="connsiteX52" fmla="*/ 990 w 9967"/>
                <a:gd name="connsiteY52" fmla="*/ 3139 h 10000"/>
                <a:gd name="connsiteX53" fmla="*/ 1173 w 9967"/>
                <a:gd name="connsiteY53" fmla="*/ 3427 h 10000"/>
                <a:gd name="connsiteX54" fmla="*/ 1338 w 9967"/>
                <a:gd name="connsiteY54" fmla="*/ 3664 h 10000"/>
                <a:gd name="connsiteX55" fmla="*/ 1516 w 9967"/>
                <a:gd name="connsiteY55" fmla="*/ 3876 h 10000"/>
                <a:gd name="connsiteX56" fmla="*/ 1662 w 9967"/>
                <a:gd name="connsiteY56" fmla="*/ 4085 h 10000"/>
                <a:gd name="connsiteX57" fmla="*/ 1777 w 9967"/>
                <a:gd name="connsiteY57" fmla="*/ 4295 h 10000"/>
                <a:gd name="connsiteX58" fmla="*/ 1874 w 9967"/>
                <a:gd name="connsiteY58" fmla="*/ 4394 h 10000"/>
                <a:gd name="connsiteX59" fmla="*/ 1946 w 9967"/>
                <a:gd name="connsiteY59" fmla="*/ 4502 h 10000"/>
                <a:gd name="connsiteX60" fmla="*/ 1965 w 9967"/>
                <a:gd name="connsiteY60" fmla="*/ 4538 h 10000"/>
                <a:gd name="connsiteX61" fmla="*/ 1953 w 9967"/>
                <a:gd name="connsiteY61" fmla="*/ 4538 h 10000"/>
                <a:gd name="connsiteX62" fmla="*/ 1917 w 9967"/>
                <a:gd name="connsiteY62" fmla="*/ 4570 h 10000"/>
                <a:gd name="connsiteX63" fmla="*/ 1874 w 9967"/>
                <a:gd name="connsiteY63" fmla="*/ 4641 h 10000"/>
                <a:gd name="connsiteX64" fmla="*/ 1827 w 9967"/>
                <a:gd name="connsiteY64" fmla="*/ 4740 h 10000"/>
                <a:gd name="connsiteX65" fmla="*/ 1762 w 9967"/>
                <a:gd name="connsiteY65" fmla="*/ 4810 h 10000"/>
                <a:gd name="connsiteX66" fmla="*/ 1704 w 9967"/>
                <a:gd name="connsiteY66" fmla="*/ 4911 h 10000"/>
                <a:gd name="connsiteX67" fmla="*/ 1662 w 9967"/>
                <a:gd name="connsiteY67" fmla="*/ 5016 h 10000"/>
                <a:gd name="connsiteX68" fmla="*/ 1617 w 9967"/>
                <a:gd name="connsiteY68" fmla="*/ 5120 h 10000"/>
                <a:gd name="connsiteX69" fmla="*/ 4434 w 9967"/>
                <a:gd name="connsiteY69" fmla="*/ 9864 h 10000"/>
                <a:gd name="connsiteX70" fmla="*/ 4492 w 9967"/>
                <a:gd name="connsiteY70" fmla="*/ 9968 h 10000"/>
                <a:gd name="connsiteX71" fmla="*/ 4538 w 9967"/>
                <a:gd name="connsiteY71" fmla="*/ 10000 h 10000"/>
                <a:gd name="connsiteX72" fmla="*/ 4586 w 9967"/>
                <a:gd name="connsiteY72" fmla="*/ 10000 h 10000"/>
                <a:gd name="connsiteX73" fmla="*/ 4643 w 9967"/>
                <a:gd name="connsiteY73" fmla="*/ 9824 h 10000"/>
                <a:gd name="connsiteX74" fmla="*/ 2221 w 9967"/>
                <a:gd name="connsiteY74" fmla="*/ 5397 h 10000"/>
                <a:gd name="connsiteX75" fmla="*/ 2390 w 9967"/>
                <a:gd name="connsiteY75" fmla="*/ 5261 h 10000"/>
                <a:gd name="connsiteX76" fmla="*/ 2667 w 9967"/>
                <a:gd name="connsiteY76" fmla="*/ 5048 h 10000"/>
                <a:gd name="connsiteX77" fmla="*/ 3034 w 9967"/>
                <a:gd name="connsiteY77" fmla="*/ 4740 h 10000"/>
                <a:gd name="connsiteX78" fmla="*/ 3479 w 9967"/>
                <a:gd name="connsiteY78" fmla="*/ 4394 h 10000"/>
                <a:gd name="connsiteX79" fmla="*/ 3984 w 9967"/>
                <a:gd name="connsiteY79" fmla="*/ 4047 h 10000"/>
                <a:gd name="connsiteX80" fmla="*/ 4538 w 9967"/>
                <a:gd name="connsiteY80" fmla="*/ 3664 h 10000"/>
                <a:gd name="connsiteX81" fmla="*/ 5120 w 9967"/>
                <a:gd name="connsiteY81" fmla="*/ 3215 h 10000"/>
                <a:gd name="connsiteX82" fmla="*/ 5699 w 9967"/>
                <a:gd name="connsiteY82" fmla="*/ 2799 h 10000"/>
                <a:gd name="connsiteX83" fmla="*/ 6286 w 9967"/>
                <a:gd name="connsiteY83" fmla="*/ 2419 h 10000"/>
                <a:gd name="connsiteX84" fmla="*/ 6838 w 9967"/>
                <a:gd name="connsiteY84" fmla="*/ 2005 h 10000"/>
                <a:gd name="connsiteX85" fmla="*/ 7357 w 9967"/>
                <a:gd name="connsiteY85" fmla="*/ 1662 h 10000"/>
                <a:gd name="connsiteX86" fmla="*/ 7813 w 9967"/>
                <a:gd name="connsiteY86" fmla="*/ 1312 h 10000"/>
                <a:gd name="connsiteX87" fmla="*/ 8214 w 9967"/>
                <a:gd name="connsiteY87" fmla="*/ 1067 h 10000"/>
                <a:gd name="connsiteX88" fmla="*/ 8502 w 9967"/>
                <a:gd name="connsiteY88" fmla="*/ 826 h 10000"/>
                <a:gd name="connsiteX89" fmla="*/ 8699 w 9967"/>
                <a:gd name="connsiteY89" fmla="*/ 691 h 10000"/>
                <a:gd name="connsiteX90" fmla="*/ 8760 w 9967"/>
                <a:gd name="connsiteY90" fmla="*/ 661 h 10000"/>
                <a:gd name="connsiteX91" fmla="*/ 8872 w 9967"/>
                <a:gd name="connsiteY91" fmla="*/ 898 h 10000"/>
                <a:gd name="connsiteX92" fmla="*/ 8988 w 9967"/>
                <a:gd name="connsiteY92" fmla="*/ 1140 h 10000"/>
                <a:gd name="connsiteX93" fmla="*/ 9112 w 9967"/>
                <a:gd name="connsiteY93" fmla="*/ 1383 h 10000"/>
                <a:gd name="connsiteX94" fmla="*/ 9243 w 9967"/>
                <a:gd name="connsiteY94" fmla="*/ 1662 h 10000"/>
                <a:gd name="connsiteX95" fmla="*/ 9351 w 9967"/>
                <a:gd name="connsiteY95" fmla="*/ 1936 h 10000"/>
                <a:gd name="connsiteX96" fmla="*/ 9467 w 9967"/>
                <a:gd name="connsiteY96" fmla="*/ 2219 h 10000"/>
                <a:gd name="connsiteX97" fmla="*/ 9573 w 9967"/>
                <a:gd name="connsiteY97" fmla="*/ 2489 h 10000"/>
                <a:gd name="connsiteX98" fmla="*/ 9688 w 9967"/>
                <a:gd name="connsiteY98" fmla="*/ 2799 h 10000"/>
                <a:gd name="connsiteX99" fmla="*/ 9682 w 9967"/>
                <a:gd name="connsiteY99" fmla="*/ 3836 h 10000"/>
                <a:gd name="connsiteX100" fmla="*/ 9633 w 9967"/>
                <a:gd name="connsiteY100" fmla="*/ 4810 h 10000"/>
                <a:gd name="connsiteX101" fmla="*/ 9573 w 9967"/>
                <a:gd name="connsiteY101" fmla="*/ 5816 h 10000"/>
                <a:gd name="connsiteX102" fmla="*/ 9525 w 9967"/>
                <a:gd name="connsiteY102" fmla="*/ 6716 h 10000"/>
                <a:gd name="connsiteX103" fmla="*/ 9448 w 9967"/>
                <a:gd name="connsiteY103" fmla="*/ 6400 h 10000"/>
                <a:gd name="connsiteX104" fmla="*/ 9366 w 9967"/>
                <a:gd name="connsiteY104" fmla="*/ 6090 h 10000"/>
                <a:gd name="connsiteX105" fmla="*/ 9294 w 9967"/>
                <a:gd name="connsiteY105" fmla="*/ 5777 h 10000"/>
                <a:gd name="connsiteX106" fmla="*/ 9228 w 9967"/>
                <a:gd name="connsiteY106" fmla="*/ 5493 h 10000"/>
                <a:gd name="connsiteX107" fmla="*/ 9150 w 9967"/>
                <a:gd name="connsiteY107" fmla="*/ 5188 h 10000"/>
                <a:gd name="connsiteX108" fmla="*/ 9078 w 9967"/>
                <a:gd name="connsiteY108" fmla="*/ 4911 h 10000"/>
                <a:gd name="connsiteX109" fmla="*/ 8999 w 9967"/>
                <a:gd name="connsiteY109" fmla="*/ 4641 h 10000"/>
                <a:gd name="connsiteX110" fmla="*/ 8906 w 9967"/>
                <a:gd name="connsiteY110" fmla="*/ 4394 h 10000"/>
                <a:gd name="connsiteX111" fmla="*/ 8982 w 9967"/>
                <a:gd name="connsiteY111" fmla="*/ 4394 h 10000"/>
                <a:gd name="connsiteX112" fmla="*/ 9051 w 9967"/>
                <a:gd name="connsiteY112" fmla="*/ 4502 h 10000"/>
                <a:gd name="connsiteX113" fmla="*/ 9123 w 9967"/>
                <a:gd name="connsiteY113" fmla="*/ 4672 h 10000"/>
                <a:gd name="connsiteX114" fmla="*/ 9189 w 9967"/>
                <a:gd name="connsiteY114" fmla="*/ 4882 h 10000"/>
                <a:gd name="connsiteX115" fmla="*/ 9261 w 9967"/>
                <a:gd name="connsiteY115" fmla="*/ 5088 h 10000"/>
                <a:gd name="connsiteX116" fmla="*/ 9334 w 9967"/>
                <a:gd name="connsiteY116" fmla="*/ 5153 h 10000"/>
                <a:gd name="connsiteX117" fmla="*/ 9403 w 9967"/>
                <a:gd name="connsiteY117" fmla="*/ 5153 h 10000"/>
                <a:gd name="connsiteX118" fmla="*/ 9485 w 9967"/>
                <a:gd name="connsiteY118" fmla="*/ 5016 h 10000"/>
                <a:gd name="connsiteX119" fmla="*/ 9417 w 9967"/>
                <a:gd name="connsiteY119" fmla="*/ 4538 h 10000"/>
                <a:gd name="connsiteX120" fmla="*/ 9327 w 9967"/>
                <a:gd name="connsiteY120" fmla="*/ 4085 h 10000"/>
                <a:gd name="connsiteX121" fmla="*/ 9228 w 9967"/>
                <a:gd name="connsiteY121" fmla="*/ 3704 h 10000"/>
                <a:gd name="connsiteX122" fmla="*/ 9112 w 9967"/>
                <a:gd name="connsiteY122" fmla="*/ 3288 h 10000"/>
                <a:gd name="connsiteX123" fmla="*/ 8999 w 9967"/>
                <a:gd name="connsiteY123" fmla="*/ 2937 h 10000"/>
                <a:gd name="connsiteX124" fmla="*/ 8872 w 9967"/>
                <a:gd name="connsiteY124" fmla="*/ 2627 h 10000"/>
                <a:gd name="connsiteX125" fmla="*/ 8746 w 9967"/>
                <a:gd name="connsiteY125" fmla="*/ 2354 h 10000"/>
                <a:gd name="connsiteX126" fmla="*/ 8624 w 9967"/>
                <a:gd name="connsiteY126" fmla="*/ 2107 h 10000"/>
                <a:gd name="connsiteX127" fmla="*/ 8707 w 9967"/>
                <a:gd name="connsiteY127" fmla="*/ 2138 h 10000"/>
                <a:gd name="connsiteX128" fmla="*/ 8790 w 9967"/>
                <a:gd name="connsiteY128" fmla="*/ 2175 h 10000"/>
                <a:gd name="connsiteX129" fmla="*/ 8872 w 9967"/>
                <a:gd name="connsiteY129" fmla="*/ 2246 h 10000"/>
                <a:gd name="connsiteX130" fmla="*/ 8954 w 9967"/>
                <a:gd name="connsiteY130" fmla="*/ 2354 h 10000"/>
                <a:gd name="connsiteX131" fmla="*/ 9041 w 9967"/>
                <a:gd name="connsiteY131" fmla="*/ 2419 h 10000"/>
                <a:gd name="connsiteX132" fmla="*/ 9123 w 9967"/>
                <a:gd name="connsiteY132" fmla="*/ 2525 h 10000"/>
                <a:gd name="connsiteX133" fmla="*/ 9198 w 9967"/>
                <a:gd name="connsiteY133" fmla="*/ 2662 h 10000"/>
                <a:gd name="connsiteX134" fmla="*/ 9271 w 9967"/>
                <a:gd name="connsiteY134" fmla="*/ 2799 h 10000"/>
                <a:gd name="connsiteX135" fmla="*/ 9314 w 9967"/>
                <a:gd name="connsiteY135" fmla="*/ 2834 h 10000"/>
                <a:gd name="connsiteX136" fmla="*/ 9351 w 9967"/>
                <a:gd name="connsiteY136" fmla="*/ 2968 h 10000"/>
                <a:gd name="connsiteX137" fmla="*/ 9395 w 9967"/>
                <a:gd name="connsiteY137" fmla="*/ 3139 h 10000"/>
                <a:gd name="connsiteX138" fmla="*/ 9424 w 9967"/>
                <a:gd name="connsiteY138" fmla="*/ 3256 h 10000"/>
                <a:gd name="connsiteX139" fmla="*/ 9467 w 9967"/>
                <a:gd name="connsiteY139" fmla="*/ 3427 h 10000"/>
                <a:gd name="connsiteX140" fmla="*/ 9507 w 9967"/>
                <a:gd name="connsiteY140" fmla="*/ 3462 h 10000"/>
                <a:gd name="connsiteX141" fmla="*/ 9547 w 9967"/>
                <a:gd name="connsiteY141" fmla="*/ 3427 h 10000"/>
                <a:gd name="connsiteX142" fmla="*/ 9606 w 9967"/>
                <a:gd name="connsiteY142" fmla="*/ 3256 h 10000"/>
                <a:gd name="connsiteX143" fmla="*/ 9533 w 9967"/>
                <a:gd name="connsiteY143" fmla="*/ 2905 h 10000"/>
                <a:gd name="connsiteX144" fmla="*/ 9448 w 9967"/>
                <a:gd name="connsiteY144" fmla="*/ 2627 h 10000"/>
                <a:gd name="connsiteX145" fmla="*/ 9351 w 9967"/>
                <a:gd name="connsiteY145" fmla="*/ 2389 h 10000"/>
                <a:gd name="connsiteX146" fmla="*/ 9261 w 9967"/>
                <a:gd name="connsiteY146" fmla="*/ 2175 h 10000"/>
                <a:gd name="connsiteX147" fmla="*/ 9150 w 9967"/>
                <a:gd name="connsiteY147" fmla="*/ 2005 h 10000"/>
                <a:gd name="connsiteX148" fmla="*/ 9051 w 9967"/>
                <a:gd name="connsiteY148" fmla="*/ 1903 h 10000"/>
                <a:gd name="connsiteX149" fmla="*/ 8938 w 9967"/>
                <a:gd name="connsiteY149" fmla="*/ 1728 h 10000"/>
                <a:gd name="connsiteX150" fmla="*/ 8836 w 9967"/>
                <a:gd name="connsiteY150" fmla="*/ 1615 h 10000"/>
                <a:gd name="connsiteX151" fmla="*/ 8769 w 9967"/>
                <a:gd name="connsiteY151" fmla="*/ 1517 h 10000"/>
                <a:gd name="connsiteX152" fmla="*/ 8699 w 9967"/>
                <a:gd name="connsiteY152" fmla="*/ 1480 h 10000"/>
                <a:gd name="connsiteX153" fmla="*/ 8636 w 9967"/>
                <a:gd name="connsiteY153" fmla="*/ 1480 h 10000"/>
                <a:gd name="connsiteX154" fmla="*/ 8581 w 9967"/>
                <a:gd name="connsiteY154" fmla="*/ 1662 h 10000"/>
                <a:gd name="connsiteX155" fmla="*/ 8581 w 9967"/>
                <a:gd name="connsiteY155" fmla="*/ 1760 h 10000"/>
                <a:gd name="connsiteX156" fmla="*/ 8590 w 9967"/>
                <a:gd name="connsiteY156" fmla="*/ 1903 h 10000"/>
                <a:gd name="connsiteX157" fmla="*/ 8599 w 9967"/>
                <a:gd name="connsiteY157" fmla="*/ 1974 h 10000"/>
                <a:gd name="connsiteX158" fmla="*/ 8624 w 9967"/>
                <a:gd name="connsiteY158" fmla="*/ 2036 h 10000"/>
                <a:gd name="connsiteX159" fmla="*/ 8555 w 9967"/>
                <a:gd name="connsiteY159" fmla="*/ 2138 h 10000"/>
                <a:gd name="connsiteX160" fmla="*/ 8464 w 9967"/>
                <a:gd name="connsiteY160" fmla="*/ 2175 h 10000"/>
                <a:gd name="connsiteX161" fmla="*/ 8401 w 9967"/>
                <a:gd name="connsiteY161" fmla="*/ 2246 h 10000"/>
                <a:gd name="connsiteX162" fmla="*/ 8395 w 9967"/>
                <a:gd name="connsiteY162" fmla="*/ 2565 h 10000"/>
                <a:gd name="connsiteX163" fmla="*/ 8482 w 9967"/>
                <a:gd name="connsiteY163" fmla="*/ 2696 h 10000"/>
                <a:gd name="connsiteX164" fmla="*/ 8563 w 9967"/>
                <a:gd name="connsiteY164" fmla="*/ 2799 h 10000"/>
                <a:gd name="connsiteX165" fmla="*/ 8645 w 9967"/>
                <a:gd name="connsiteY165" fmla="*/ 2937 h 10000"/>
                <a:gd name="connsiteX166" fmla="*/ 8732 w 9967"/>
                <a:gd name="connsiteY166" fmla="*/ 3007 h 10000"/>
                <a:gd name="connsiteX167" fmla="*/ 8808 w 9967"/>
                <a:gd name="connsiteY167" fmla="*/ 3139 h 10000"/>
                <a:gd name="connsiteX168" fmla="*/ 8899 w 9967"/>
                <a:gd name="connsiteY168" fmla="*/ 3288 h 10000"/>
                <a:gd name="connsiteX169" fmla="*/ 8973 w 9967"/>
                <a:gd name="connsiteY169" fmla="*/ 3497 h 10000"/>
                <a:gd name="connsiteX170" fmla="*/ 9041 w 9967"/>
                <a:gd name="connsiteY170" fmla="*/ 3704 h 10000"/>
                <a:gd name="connsiteX171" fmla="*/ 8982 w 9967"/>
                <a:gd name="connsiteY171" fmla="*/ 3733 h 10000"/>
                <a:gd name="connsiteX172" fmla="*/ 8906 w 9967"/>
                <a:gd name="connsiteY172" fmla="*/ 3733 h 10000"/>
                <a:gd name="connsiteX173" fmla="*/ 8845 w 9967"/>
                <a:gd name="connsiteY173" fmla="*/ 3704 h 10000"/>
                <a:gd name="connsiteX174" fmla="*/ 8769 w 9967"/>
                <a:gd name="connsiteY174" fmla="*/ 3599 h 10000"/>
                <a:gd name="connsiteX175" fmla="*/ 8699 w 9967"/>
                <a:gd name="connsiteY175" fmla="*/ 3530 h 10000"/>
                <a:gd name="connsiteX176" fmla="*/ 8624 w 9967"/>
                <a:gd name="connsiteY176" fmla="*/ 3497 h 10000"/>
                <a:gd name="connsiteX177" fmla="*/ 8563 w 9967"/>
                <a:gd name="connsiteY177" fmla="*/ 3566 h 10000"/>
                <a:gd name="connsiteX178" fmla="*/ 8492 w 9967"/>
                <a:gd name="connsiteY178" fmla="*/ 3704 h 10000"/>
                <a:gd name="connsiteX179" fmla="*/ 8519 w 9967"/>
                <a:gd name="connsiteY179" fmla="*/ 4118 h 10000"/>
                <a:gd name="connsiteX180" fmla="*/ 8581 w 9967"/>
                <a:gd name="connsiteY180" fmla="*/ 4502 h 10000"/>
                <a:gd name="connsiteX181" fmla="*/ 8653 w 9967"/>
                <a:gd name="connsiteY181" fmla="*/ 4775 h 10000"/>
                <a:gd name="connsiteX182" fmla="*/ 8746 w 9967"/>
                <a:gd name="connsiteY182" fmla="*/ 5048 h 10000"/>
                <a:gd name="connsiteX183" fmla="*/ 8836 w 9967"/>
                <a:gd name="connsiteY183" fmla="*/ 5329 h 10000"/>
                <a:gd name="connsiteX184" fmla="*/ 8927 w 9967"/>
                <a:gd name="connsiteY184" fmla="*/ 5638 h 10000"/>
                <a:gd name="connsiteX185" fmla="*/ 8999 w 9967"/>
                <a:gd name="connsiteY185" fmla="*/ 6053 h 10000"/>
                <a:gd name="connsiteX186" fmla="*/ 9060 w 9967"/>
                <a:gd name="connsiteY186" fmla="*/ 6467 h 10000"/>
                <a:gd name="connsiteX187" fmla="*/ 8899 w 9967"/>
                <a:gd name="connsiteY187" fmla="*/ 6611 h 10000"/>
                <a:gd name="connsiteX188" fmla="*/ 8716 w 9967"/>
                <a:gd name="connsiteY188" fmla="*/ 6754 h 10000"/>
                <a:gd name="connsiteX189" fmla="*/ 8555 w 9967"/>
                <a:gd name="connsiteY189" fmla="*/ 6962 h 10000"/>
                <a:gd name="connsiteX190" fmla="*/ 8387 w 9967"/>
                <a:gd name="connsiteY190" fmla="*/ 7168 h 10000"/>
                <a:gd name="connsiteX191" fmla="*/ 8222 w 9967"/>
                <a:gd name="connsiteY191" fmla="*/ 7376 h 10000"/>
                <a:gd name="connsiteX192" fmla="*/ 8049 w 9967"/>
                <a:gd name="connsiteY192" fmla="*/ 7513 h 10000"/>
                <a:gd name="connsiteX193" fmla="*/ 7877 w 9967"/>
                <a:gd name="connsiteY193" fmla="*/ 7651 h 10000"/>
                <a:gd name="connsiteX194" fmla="*/ 7710 w 9967"/>
                <a:gd name="connsiteY194" fmla="*/ 7686 h 10000"/>
                <a:gd name="connsiteX195" fmla="*/ 7743 w 9967"/>
                <a:gd name="connsiteY195" fmla="*/ 6824 h 10000"/>
                <a:gd name="connsiteX196" fmla="*/ 7759 w 9967"/>
                <a:gd name="connsiteY196" fmla="*/ 5846 h 10000"/>
                <a:gd name="connsiteX197" fmla="*/ 7743 w 9967"/>
                <a:gd name="connsiteY197" fmla="*/ 4911 h 10000"/>
                <a:gd name="connsiteX198" fmla="*/ 7710 w 9967"/>
                <a:gd name="connsiteY198" fmla="*/ 4047 h 10000"/>
                <a:gd name="connsiteX199" fmla="*/ 7659 w 9967"/>
                <a:gd name="connsiteY199" fmla="*/ 3771 h 10000"/>
                <a:gd name="connsiteX200" fmla="*/ 7612 w 9967"/>
                <a:gd name="connsiteY200" fmla="*/ 3462 h 10000"/>
                <a:gd name="connsiteX201" fmla="*/ 7565 w 9967"/>
                <a:gd name="connsiteY201" fmla="*/ 3180 h 10000"/>
                <a:gd name="connsiteX202" fmla="*/ 7482 w 9967"/>
                <a:gd name="connsiteY202" fmla="*/ 3074 h 10000"/>
                <a:gd name="connsiteX203" fmla="*/ 7395 w 9967"/>
                <a:gd name="connsiteY203" fmla="*/ 3664 h 10000"/>
                <a:gd name="connsiteX204" fmla="*/ 7347 w 9967"/>
                <a:gd name="connsiteY204" fmla="*/ 4260 h 10000"/>
                <a:gd name="connsiteX205" fmla="*/ 7287 w 9967"/>
                <a:gd name="connsiteY205" fmla="*/ 4845 h 10000"/>
                <a:gd name="connsiteX206" fmla="*/ 7195 w 9967"/>
                <a:gd name="connsiteY206" fmla="*/ 5397 h 10000"/>
                <a:gd name="connsiteX207" fmla="*/ 6838 w 9967"/>
                <a:gd name="connsiteY207" fmla="*/ 3074 h 10000"/>
                <a:gd name="connsiteX208" fmla="*/ 6733 w 9967"/>
                <a:gd name="connsiteY208" fmla="*/ 3074 h 10000"/>
                <a:gd name="connsiteX209" fmla="*/ 6733 w 9967"/>
                <a:gd name="connsiteY209" fmla="*/ 3462 h 10000"/>
                <a:gd name="connsiteX210" fmla="*/ 6805 w 9967"/>
                <a:gd name="connsiteY210" fmla="*/ 3876 h 10000"/>
                <a:gd name="connsiteX211" fmla="*/ 6869 w 9967"/>
                <a:gd name="connsiteY211" fmla="*/ 4325 h 10000"/>
                <a:gd name="connsiteX212" fmla="*/ 6919 w 9967"/>
                <a:gd name="connsiteY212" fmla="*/ 4775 h 10000"/>
                <a:gd name="connsiteX213" fmla="*/ 6970 w 9967"/>
                <a:gd name="connsiteY213" fmla="*/ 5261 h 10000"/>
                <a:gd name="connsiteX214" fmla="*/ 7018 w 9967"/>
                <a:gd name="connsiteY214" fmla="*/ 5675 h 10000"/>
                <a:gd name="connsiteX215" fmla="*/ 7065 w 9967"/>
                <a:gd name="connsiteY215" fmla="*/ 6154 h 10000"/>
                <a:gd name="connsiteX216" fmla="*/ 7092 w 9967"/>
                <a:gd name="connsiteY216" fmla="*/ 6683 h 10000"/>
                <a:gd name="connsiteX217" fmla="*/ 7126 w 9967"/>
                <a:gd name="connsiteY217" fmla="*/ 7168 h 10000"/>
                <a:gd name="connsiteX218" fmla="*/ 7206 w 9967"/>
                <a:gd name="connsiteY218" fmla="*/ 7095 h 10000"/>
                <a:gd name="connsiteX219" fmla="*/ 7279 w 9967"/>
                <a:gd name="connsiteY219" fmla="*/ 6897 h 10000"/>
                <a:gd name="connsiteX220" fmla="*/ 7338 w 9967"/>
                <a:gd name="connsiteY220" fmla="*/ 6683 h 10000"/>
                <a:gd name="connsiteX221" fmla="*/ 7386 w 9967"/>
                <a:gd name="connsiteY221" fmla="*/ 6435 h 10000"/>
                <a:gd name="connsiteX222" fmla="*/ 7419 w 9967"/>
                <a:gd name="connsiteY222" fmla="*/ 6154 h 10000"/>
                <a:gd name="connsiteX223" fmla="*/ 7465 w 9967"/>
                <a:gd name="connsiteY223" fmla="*/ 5846 h 10000"/>
                <a:gd name="connsiteX224" fmla="*/ 7496 w 9967"/>
                <a:gd name="connsiteY224" fmla="*/ 5572 h 10000"/>
                <a:gd name="connsiteX225" fmla="*/ 7529 w 9967"/>
                <a:gd name="connsiteY225" fmla="*/ 5298 h 10000"/>
                <a:gd name="connsiteX226" fmla="*/ 7565 w 9967"/>
                <a:gd name="connsiteY226" fmla="*/ 5572 h 10000"/>
                <a:gd name="connsiteX227" fmla="*/ 7549 w 9967"/>
                <a:gd name="connsiteY227" fmla="*/ 6189 h 10000"/>
                <a:gd name="connsiteX228" fmla="*/ 7506 w 9967"/>
                <a:gd name="connsiteY228" fmla="*/ 6854 h 10000"/>
                <a:gd name="connsiteX229" fmla="*/ 7465 w 9967"/>
                <a:gd name="connsiteY229" fmla="*/ 7443 h 10000"/>
                <a:gd name="connsiteX230" fmla="*/ 7395 w 9967"/>
                <a:gd name="connsiteY230" fmla="*/ 8068 h 10000"/>
                <a:gd name="connsiteX231" fmla="*/ 7338 w 9967"/>
                <a:gd name="connsiteY231" fmla="*/ 8685 h 10000"/>
                <a:gd name="connsiteX232" fmla="*/ 7272 w 9967"/>
                <a:gd name="connsiteY232" fmla="*/ 9278 h 10000"/>
                <a:gd name="connsiteX233" fmla="*/ 7598 w 9967"/>
                <a:gd name="connsiteY233" fmla="*/ 9662 h 10000"/>
                <a:gd name="connsiteX234" fmla="*/ 7622 w 9967"/>
                <a:gd name="connsiteY234" fmla="*/ 9204 h 10000"/>
                <a:gd name="connsiteX235" fmla="*/ 7659 w 9967"/>
                <a:gd name="connsiteY235" fmla="*/ 8823 h 10000"/>
                <a:gd name="connsiteX236" fmla="*/ 7847 w 9967"/>
                <a:gd name="connsiteY236" fmla="*/ 8720 h 10000"/>
                <a:gd name="connsiteX237" fmla="*/ 8049 w 9967"/>
                <a:gd name="connsiteY237" fmla="*/ 8513 h 10000"/>
                <a:gd name="connsiteX238" fmla="*/ 8244 w 9967"/>
                <a:gd name="connsiteY238" fmla="*/ 8308 h 10000"/>
                <a:gd name="connsiteX239" fmla="*/ 8444 w 9967"/>
                <a:gd name="connsiteY239" fmla="*/ 8138 h 10000"/>
                <a:gd name="connsiteX240" fmla="*/ 8645 w 9967"/>
                <a:gd name="connsiteY240" fmla="*/ 7928 h 10000"/>
                <a:gd name="connsiteX241" fmla="*/ 8836 w 9967"/>
                <a:gd name="connsiteY241" fmla="*/ 7723 h 10000"/>
                <a:gd name="connsiteX242" fmla="*/ 9034 w 9967"/>
                <a:gd name="connsiteY242" fmla="*/ 7513 h 10000"/>
                <a:gd name="connsiteX243" fmla="*/ 9228 w 9967"/>
                <a:gd name="connsiteY243" fmla="*/ 7376 h 10000"/>
                <a:gd name="connsiteX0" fmla="*/ 9259 w 9970"/>
                <a:gd name="connsiteY0" fmla="*/ 7376 h 10000"/>
                <a:gd name="connsiteX1" fmla="*/ 9942 w 9970"/>
                <a:gd name="connsiteY1" fmla="*/ 5988 h 10000"/>
                <a:gd name="connsiteX2" fmla="*/ 9970 w 9970"/>
                <a:gd name="connsiteY2" fmla="*/ 5298 h 10000"/>
                <a:gd name="connsiteX3" fmla="*/ 9746 w 9970"/>
                <a:gd name="connsiteY3" fmla="*/ 1662 h 10000"/>
                <a:gd name="connsiteX4" fmla="*/ 9557 w 9970"/>
                <a:gd name="connsiteY4" fmla="*/ 1343 h 10000"/>
                <a:gd name="connsiteX5" fmla="*/ 9397 w 9970"/>
                <a:gd name="connsiteY5" fmla="*/ 1178 h 10000"/>
                <a:gd name="connsiteX6" fmla="*/ 9259 w 9970"/>
                <a:gd name="connsiteY6" fmla="*/ 969 h 10000"/>
                <a:gd name="connsiteX7" fmla="*/ 9108 w 9970"/>
                <a:gd name="connsiteY7" fmla="*/ 725 h 10000"/>
                <a:gd name="connsiteX8" fmla="*/ 8975 w 9970"/>
                <a:gd name="connsiteY8" fmla="*/ 519 h 10000"/>
                <a:gd name="connsiteX9" fmla="*/ 8883 w 9970"/>
                <a:gd name="connsiteY9" fmla="*/ 278 h 10000"/>
                <a:gd name="connsiteX10" fmla="*/ 8837 w 9970"/>
                <a:gd name="connsiteY10" fmla="*/ 0 h 10000"/>
                <a:gd name="connsiteX11" fmla="*/ 8653 w 9970"/>
                <a:gd name="connsiteY11" fmla="*/ 102 h 10000"/>
                <a:gd name="connsiteX12" fmla="*/ 8361 w 9970"/>
                <a:gd name="connsiteY12" fmla="*/ 308 h 10000"/>
                <a:gd name="connsiteX13" fmla="*/ 7981 w 9970"/>
                <a:gd name="connsiteY13" fmla="*/ 519 h 10000"/>
                <a:gd name="connsiteX14" fmla="*/ 7545 w 9970"/>
                <a:gd name="connsiteY14" fmla="*/ 826 h 10000"/>
                <a:gd name="connsiteX15" fmla="*/ 7034 w 9970"/>
                <a:gd name="connsiteY15" fmla="*/ 1140 h 10000"/>
                <a:gd name="connsiteX16" fmla="*/ 6485 w 9970"/>
                <a:gd name="connsiteY16" fmla="*/ 1449 h 10000"/>
                <a:gd name="connsiteX17" fmla="*/ 5926 w 9970"/>
                <a:gd name="connsiteY17" fmla="*/ 1827 h 10000"/>
                <a:gd name="connsiteX18" fmla="*/ 5353 w 9970"/>
                <a:gd name="connsiteY18" fmla="*/ 2175 h 10000"/>
                <a:gd name="connsiteX19" fmla="*/ 4788 w 9970"/>
                <a:gd name="connsiteY19" fmla="*/ 2525 h 10000"/>
                <a:gd name="connsiteX20" fmla="*/ 4262 w 9970"/>
                <a:gd name="connsiteY20" fmla="*/ 2905 h 10000"/>
                <a:gd name="connsiteX21" fmla="*/ 3762 w 9970"/>
                <a:gd name="connsiteY21" fmla="*/ 3215 h 10000"/>
                <a:gd name="connsiteX22" fmla="*/ 3308 w 9970"/>
                <a:gd name="connsiteY22" fmla="*/ 3497 h 10000"/>
                <a:gd name="connsiteX23" fmla="*/ 2939 w 9970"/>
                <a:gd name="connsiteY23" fmla="*/ 3733 h 10000"/>
                <a:gd name="connsiteX24" fmla="*/ 2651 w 9970"/>
                <a:gd name="connsiteY24" fmla="*/ 3876 h 10000"/>
                <a:gd name="connsiteX25" fmla="*/ 2464 w 9970"/>
                <a:gd name="connsiteY25" fmla="*/ 4016 h 10000"/>
                <a:gd name="connsiteX26" fmla="*/ 2405 w 9970"/>
                <a:gd name="connsiteY26" fmla="*/ 4047 h 10000"/>
                <a:gd name="connsiteX27" fmla="*/ 2255 w 9970"/>
                <a:gd name="connsiteY27" fmla="*/ 3876 h 10000"/>
                <a:gd name="connsiteX28" fmla="*/ 2111 w 9970"/>
                <a:gd name="connsiteY28" fmla="*/ 3704 h 10000"/>
                <a:gd name="connsiteX29" fmla="*/ 1980 w 9970"/>
                <a:gd name="connsiteY29" fmla="*/ 3530 h 10000"/>
                <a:gd name="connsiteX30" fmla="*/ 1833 w 9970"/>
                <a:gd name="connsiteY30" fmla="*/ 3325 h 10000"/>
                <a:gd name="connsiteX31" fmla="*/ 1686 w 9970"/>
                <a:gd name="connsiteY31" fmla="*/ 3139 h 10000"/>
                <a:gd name="connsiteX32" fmla="*/ 1536 w 9970"/>
                <a:gd name="connsiteY32" fmla="*/ 2937 h 10000"/>
                <a:gd name="connsiteX33" fmla="*/ 1404 w 9970"/>
                <a:gd name="connsiteY33" fmla="*/ 2765 h 10000"/>
                <a:gd name="connsiteX34" fmla="*/ 1265 w 9970"/>
                <a:gd name="connsiteY34" fmla="*/ 2565 h 10000"/>
                <a:gd name="connsiteX35" fmla="*/ 1118 w 9970"/>
                <a:gd name="connsiteY35" fmla="*/ 2389 h 10000"/>
                <a:gd name="connsiteX36" fmla="*/ 967 w 9970"/>
                <a:gd name="connsiteY36" fmla="*/ 2219 h 10000"/>
                <a:gd name="connsiteX37" fmla="*/ 833 w 9970"/>
                <a:gd name="connsiteY37" fmla="*/ 2005 h 10000"/>
                <a:gd name="connsiteX38" fmla="*/ 681 w 9970"/>
                <a:gd name="connsiteY38" fmla="*/ 1863 h 10000"/>
                <a:gd name="connsiteX39" fmla="*/ 536 w 9970"/>
                <a:gd name="connsiteY39" fmla="*/ 1693 h 10000"/>
                <a:gd name="connsiteX40" fmla="*/ 390 w 9970"/>
                <a:gd name="connsiteY40" fmla="*/ 1517 h 10000"/>
                <a:gd name="connsiteX41" fmla="*/ 242 w 9970"/>
                <a:gd name="connsiteY41" fmla="*/ 1383 h 10000"/>
                <a:gd name="connsiteX42" fmla="*/ 97 w 9970"/>
                <a:gd name="connsiteY42" fmla="*/ 1213 h 10000"/>
                <a:gd name="connsiteX43" fmla="*/ 0 w 9970"/>
                <a:gd name="connsiteY43" fmla="*/ 1615 h 10000"/>
                <a:gd name="connsiteX44" fmla="*/ 20 w 9970"/>
                <a:gd name="connsiteY44" fmla="*/ 1693 h 10000"/>
                <a:gd name="connsiteX45" fmla="*/ 86 w 9970"/>
                <a:gd name="connsiteY45" fmla="*/ 1827 h 10000"/>
                <a:gd name="connsiteX46" fmla="*/ 189 w 9970"/>
                <a:gd name="connsiteY46" fmla="*/ 1974 h 10000"/>
                <a:gd name="connsiteX47" fmla="*/ 315 w 9970"/>
                <a:gd name="connsiteY47" fmla="*/ 2175 h 10000"/>
                <a:gd name="connsiteX48" fmla="*/ 473 w 9970"/>
                <a:gd name="connsiteY48" fmla="*/ 2389 h 10000"/>
                <a:gd name="connsiteX49" fmla="*/ 647 w 9970"/>
                <a:gd name="connsiteY49" fmla="*/ 2627 h 10000"/>
                <a:gd name="connsiteX50" fmla="*/ 812 w 9970"/>
                <a:gd name="connsiteY50" fmla="*/ 2905 h 10000"/>
                <a:gd name="connsiteX51" fmla="*/ 993 w 9970"/>
                <a:gd name="connsiteY51" fmla="*/ 3139 h 10000"/>
                <a:gd name="connsiteX52" fmla="*/ 1177 w 9970"/>
                <a:gd name="connsiteY52" fmla="*/ 3427 h 10000"/>
                <a:gd name="connsiteX53" fmla="*/ 1342 w 9970"/>
                <a:gd name="connsiteY53" fmla="*/ 3664 h 10000"/>
                <a:gd name="connsiteX54" fmla="*/ 1521 w 9970"/>
                <a:gd name="connsiteY54" fmla="*/ 3876 h 10000"/>
                <a:gd name="connsiteX55" fmla="*/ 1668 w 9970"/>
                <a:gd name="connsiteY55" fmla="*/ 4085 h 10000"/>
                <a:gd name="connsiteX56" fmla="*/ 1783 w 9970"/>
                <a:gd name="connsiteY56" fmla="*/ 4295 h 10000"/>
                <a:gd name="connsiteX57" fmla="*/ 1880 w 9970"/>
                <a:gd name="connsiteY57" fmla="*/ 4394 h 10000"/>
                <a:gd name="connsiteX58" fmla="*/ 1952 w 9970"/>
                <a:gd name="connsiteY58" fmla="*/ 4502 h 10000"/>
                <a:gd name="connsiteX59" fmla="*/ 1972 w 9970"/>
                <a:gd name="connsiteY59" fmla="*/ 4538 h 10000"/>
                <a:gd name="connsiteX60" fmla="*/ 1959 w 9970"/>
                <a:gd name="connsiteY60" fmla="*/ 4538 h 10000"/>
                <a:gd name="connsiteX61" fmla="*/ 1923 w 9970"/>
                <a:gd name="connsiteY61" fmla="*/ 4570 h 10000"/>
                <a:gd name="connsiteX62" fmla="*/ 1880 w 9970"/>
                <a:gd name="connsiteY62" fmla="*/ 4641 h 10000"/>
                <a:gd name="connsiteX63" fmla="*/ 1833 w 9970"/>
                <a:gd name="connsiteY63" fmla="*/ 4740 h 10000"/>
                <a:gd name="connsiteX64" fmla="*/ 1768 w 9970"/>
                <a:gd name="connsiteY64" fmla="*/ 4810 h 10000"/>
                <a:gd name="connsiteX65" fmla="*/ 1710 w 9970"/>
                <a:gd name="connsiteY65" fmla="*/ 4911 h 10000"/>
                <a:gd name="connsiteX66" fmla="*/ 1668 w 9970"/>
                <a:gd name="connsiteY66" fmla="*/ 5016 h 10000"/>
                <a:gd name="connsiteX67" fmla="*/ 1622 w 9970"/>
                <a:gd name="connsiteY67" fmla="*/ 5120 h 10000"/>
                <a:gd name="connsiteX68" fmla="*/ 4449 w 9970"/>
                <a:gd name="connsiteY68" fmla="*/ 9864 h 10000"/>
                <a:gd name="connsiteX69" fmla="*/ 4507 w 9970"/>
                <a:gd name="connsiteY69" fmla="*/ 9968 h 10000"/>
                <a:gd name="connsiteX70" fmla="*/ 4553 w 9970"/>
                <a:gd name="connsiteY70" fmla="*/ 10000 h 10000"/>
                <a:gd name="connsiteX71" fmla="*/ 4601 w 9970"/>
                <a:gd name="connsiteY71" fmla="*/ 10000 h 10000"/>
                <a:gd name="connsiteX72" fmla="*/ 4658 w 9970"/>
                <a:gd name="connsiteY72" fmla="*/ 9824 h 10000"/>
                <a:gd name="connsiteX73" fmla="*/ 2228 w 9970"/>
                <a:gd name="connsiteY73" fmla="*/ 5397 h 10000"/>
                <a:gd name="connsiteX74" fmla="*/ 2398 w 9970"/>
                <a:gd name="connsiteY74" fmla="*/ 5261 h 10000"/>
                <a:gd name="connsiteX75" fmla="*/ 2676 w 9970"/>
                <a:gd name="connsiteY75" fmla="*/ 5048 h 10000"/>
                <a:gd name="connsiteX76" fmla="*/ 3044 w 9970"/>
                <a:gd name="connsiteY76" fmla="*/ 4740 h 10000"/>
                <a:gd name="connsiteX77" fmla="*/ 3491 w 9970"/>
                <a:gd name="connsiteY77" fmla="*/ 4394 h 10000"/>
                <a:gd name="connsiteX78" fmla="*/ 3997 w 9970"/>
                <a:gd name="connsiteY78" fmla="*/ 4047 h 10000"/>
                <a:gd name="connsiteX79" fmla="*/ 4553 w 9970"/>
                <a:gd name="connsiteY79" fmla="*/ 3664 h 10000"/>
                <a:gd name="connsiteX80" fmla="*/ 5137 w 9970"/>
                <a:gd name="connsiteY80" fmla="*/ 3215 h 10000"/>
                <a:gd name="connsiteX81" fmla="*/ 5718 w 9970"/>
                <a:gd name="connsiteY81" fmla="*/ 2799 h 10000"/>
                <a:gd name="connsiteX82" fmla="*/ 6307 w 9970"/>
                <a:gd name="connsiteY82" fmla="*/ 2419 h 10000"/>
                <a:gd name="connsiteX83" fmla="*/ 6861 w 9970"/>
                <a:gd name="connsiteY83" fmla="*/ 2005 h 10000"/>
                <a:gd name="connsiteX84" fmla="*/ 7381 w 9970"/>
                <a:gd name="connsiteY84" fmla="*/ 1662 h 10000"/>
                <a:gd name="connsiteX85" fmla="*/ 7839 w 9970"/>
                <a:gd name="connsiteY85" fmla="*/ 1312 h 10000"/>
                <a:gd name="connsiteX86" fmla="*/ 8241 w 9970"/>
                <a:gd name="connsiteY86" fmla="*/ 1067 h 10000"/>
                <a:gd name="connsiteX87" fmla="*/ 8530 w 9970"/>
                <a:gd name="connsiteY87" fmla="*/ 826 h 10000"/>
                <a:gd name="connsiteX88" fmla="*/ 8728 w 9970"/>
                <a:gd name="connsiteY88" fmla="*/ 691 h 10000"/>
                <a:gd name="connsiteX89" fmla="*/ 8789 w 9970"/>
                <a:gd name="connsiteY89" fmla="*/ 661 h 10000"/>
                <a:gd name="connsiteX90" fmla="*/ 8901 w 9970"/>
                <a:gd name="connsiteY90" fmla="*/ 898 h 10000"/>
                <a:gd name="connsiteX91" fmla="*/ 9018 w 9970"/>
                <a:gd name="connsiteY91" fmla="*/ 1140 h 10000"/>
                <a:gd name="connsiteX92" fmla="*/ 9142 w 9970"/>
                <a:gd name="connsiteY92" fmla="*/ 1383 h 10000"/>
                <a:gd name="connsiteX93" fmla="*/ 9274 w 9970"/>
                <a:gd name="connsiteY93" fmla="*/ 1662 h 10000"/>
                <a:gd name="connsiteX94" fmla="*/ 9382 w 9970"/>
                <a:gd name="connsiteY94" fmla="*/ 1936 h 10000"/>
                <a:gd name="connsiteX95" fmla="*/ 9498 w 9970"/>
                <a:gd name="connsiteY95" fmla="*/ 2219 h 10000"/>
                <a:gd name="connsiteX96" fmla="*/ 9605 w 9970"/>
                <a:gd name="connsiteY96" fmla="*/ 2489 h 10000"/>
                <a:gd name="connsiteX97" fmla="*/ 9720 w 9970"/>
                <a:gd name="connsiteY97" fmla="*/ 2799 h 10000"/>
                <a:gd name="connsiteX98" fmla="*/ 9714 w 9970"/>
                <a:gd name="connsiteY98" fmla="*/ 3836 h 10000"/>
                <a:gd name="connsiteX99" fmla="*/ 9665 w 9970"/>
                <a:gd name="connsiteY99" fmla="*/ 4810 h 10000"/>
                <a:gd name="connsiteX100" fmla="*/ 9605 w 9970"/>
                <a:gd name="connsiteY100" fmla="*/ 5816 h 10000"/>
                <a:gd name="connsiteX101" fmla="*/ 9557 w 9970"/>
                <a:gd name="connsiteY101" fmla="*/ 6716 h 10000"/>
                <a:gd name="connsiteX102" fmla="*/ 9479 w 9970"/>
                <a:gd name="connsiteY102" fmla="*/ 6400 h 10000"/>
                <a:gd name="connsiteX103" fmla="*/ 9397 w 9970"/>
                <a:gd name="connsiteY103" fmla="*/ 6090 h 10000"/>
                <a:gd name="connsiteX104" fmla="*/ 9325 w 9970"/>
                <a:gd name="connsiteY104" fmla="*/ 5777 h 10000"/>
                <a:gd name="connsiteX105" fmla="*/ 9259 w 9970"/>
                <a:gd name="connsiteY105" fmla="*/ 5493 h 10000"/>
                <a:gd name="connsiteX106" fmla="*/ 9180 w 9970"/>
                <a:gd name="connsiteY106" fmla="*/ 5188 h 10000"/>
                <a:gd name="connsiteX107" fmla="*/ 9108 w 9970"/>
                <a:gd name="connsiteY107" fmla="*/ 4911 h 10000"/>
                <a:gd name="connsiteX108" fmla="*/ 9029 w 9970"/>
                <a:gd name="connsiteY108" fmla="*/ 4641 h 10000"/>
                <a:gd name="connsiteX109" fmla="*/ 8935 w 9970"/>
                <a:gd name="connsiteY109" fmla="*/ 4394 h 10000"/>
                <a:gd name="connsiteX110" fmla="*/ 9012 w 9970"/>
                <a:gd name="connsiteY110" fmla="*/ 4394 h 10000"/>
                <a:gd name="connsiteX111" fmla="*/ 9081 w 9970"/>
                <a:gd name="connsiteY111" fmla="*/ 4502 h 10000"/>
                <a:gd name="connsiteX112" fmla="*/ 9153 w 9970"/>
                <a:gd name="connsiteY112" fmla="*/ 4672 h 10000"/>
                <a:gd name="connsiteX113" fmla="*/ 9219 w 9970"/>
                <a:gd name="connsiteY113" fmla="*/ 4882 h 10000"/>
                <a:gd name="connsiteX114" fmla="*/ 9292 w 9970"/>
                <a:gd name="connsiteY114" fmla="*/ 5088 h 10000"/>
                <a:gd name="connsiteX115" fmla="*/ 9365 w 9970"/>
                <a:gd name="connsiteY115" fmla="*/ 5153 h 10000"/>
                <a:gd name="connsiteX116" fmla="*/ 9434 w 9970"/>
                <a:gd name="connsiteY116" fmla="*/ 5153 h 10000"/>
                <a:gd name="connsiteX117" fmla="*/ 9516 w 9970"/>
                <a:gd name="connsiteY117" fmla="*/ 5016 h 10000"/>
                <a:gd name="connsiteX118" fmla="*/ 9448 w 9970"/>
                <a:gd name="connsiteY118" fmla="*/ 4538 h 10000"/>
                <a:gd name="connsiteX119" fmla="*/ 9358 w 9970"/>
                <a:gd name="connsiteY119" fmla="*/ 4085 h 10000"/>
                <a:gd name="connsiteX120" fmla="*/ 9259 w 9970"/>
                <a:gd name="connsiteY120" fmla="*/ 3704 h 10000"/>
                <a:gd name="connsiteX121" fmla="*/ 9142 w 9970"/>
                <a:gd name="connsiteY121" fmla="*/ 3288 h 10000"/>
                <a:gd name="connsiteX122" fmla="*/ 9029 w 9970"/>
                <a:gd name="connsiteY122" fmla="*/ 2937 h 10000"/>
                <a:gd name="connsiteX123" fmla="*/ 8901 w 9970"/>
                <a:gd name="connsiteY123" fmla="*/ 2627 h 10000"/>
                <a:gd name="connsiteX124" fmla="*/ 8775 w 9970"/>
                <a:gd name="connsiteY124" fmla="*/ 2354 h 10000"/>
                <a:gd name="connsiteX125" fmla="*/ 8653 w 9970"/>
                <a:gd name="connsiteY125" fmla="*/ 2107 h 10000"/>
                <a:gd name="connsiteX126" fmla="*/ 8736 w 9970"/>
                <a:gd name="connsiteY126" fmla="*/ 2138 h 10000"/>
                <a:gd name="connsiteX127" fmla="*/ 8819 w 9970"/>
                <a:gd name="connsiteY127" fmla="*/ 2175 h 10000"/>
                <a:gd name="connsiteX128" fmla="*/ 8901 w 9970"/>
                <a:gd name="connsiteY128" fmla="*/ 2246 h 10000"/>
                <a:gd name="connsiteX129" fmla="*/ 8984 w 9970"/>
                <a:gd name="connsiteY129" fmla="*/ 2354 h 10000"/>
                <a:gd name="connsiteX130" fmla="*/ 9071 w 9970"/>
                <a:gd name="connsiteY130" fmla="*/ 2419 h 10000"/>
                <a:gd name="connsiteX131" fmla="*/ 9153 w 9970"/>
                <a:gd name="connsiteY131" fmla="*/ 2525 h 10000"/>
                <a:gd name="connsiteX132" fmla="*/ 9228 w 9970"/>
                <a:gd name="connsiteY132" fmla="*/ 2662 h 10000"/>
                <a:gd name="connsiteX133" fmla="*/ 9302 w 9970"/>
                <a:gd name="connsiteY133" fmla="*/ 2799 h 10000"/>
                <a:gd name="connsiteX134" fmla="*/ 9345 w 9970"/>
                <a:gd name="connsiteY134" fmla="*/ 2834 h 10000"/>
                <a:gd name="connsiteX135" fmla="*/ 9382 w 9970"/>
                <a:gd name="connsiteY135" fmla="*/ 2968 h 10000"/>
                <a:gd name="connsiteX136" fmla="*/ 9426 w 9970"/>
                <a:gd name="connsiteY136" fmla="*/ 3139 h 10000"/>
                <a:gd name="connsiteX137" fmla="*/ 9455 w 9970"/>
                <a:gd name="connsiteY137" fmla="*/ 3256 h 10000"/>
                <a:gd name="connsiteX138" fmla="*/ 9498 w 9970"/>
                <a:gd name="connsiteY138" fmla="*/ 3427 h 10000"/>
                <a:gd name="connsiteX139" fmla="*/ 9538 w 9970"/>
                <a:gd name="connsiteY139" fmla="*/ 3462 h 10000"/>
                <a:gd name="connsiteX140" fmla="*/ 9579 w 9970"/>
                <a:gd name="connsiteY140" fmla="*/ 3427 h 10000"/>
                <a:gd name="connsiteX141" fmla="*/ 9638 w 9970"/>
                <a:gd name="connsiteY141" fmla="*/ 3256 h 10000"/>
                <a:gd name="connsiteX142" fmla="*/ 9565 w 9970"/>
                <a:gd name="connsiteY142" fmla="*/ 2905 h 10000"/>
                <a:gd name="connsiteX143" fmla="*/ 9479 w 9970"/>
                <a:gd name="connsiteY143" fmla="*/ 2627 h 10000"/>
                <a:gd name="connsiteX144" fmla="*/ 9382 w 9970"/>
                <a:gd name="connsiteY144" fmla="*/ 2389 h 10000"/>
                <a:gd name="connsiteX145" fmla="*/ 9292 w 9970"/>
                <a:gd name="connsiteY145" fmla="*/ 2175 h 10000"/>
                <a:gd name="connsiteX146" fmla="*/ 9180 w 9970"/>
                <a:gd name="connsiteY146" fmla="*/ 2005 h 10000"/>
                <a:gd name="connsiteX147" fmla="*/ 9081 w 9970"/>
                <a:gd name="connsiteY147" fmla="*/ 1903 h 10000"/>
                <a:gd name="connsiteX148" fmla="*/ 8968 w 9970"/>
                <a:gd name="connsiteY148" fmla="*/ 1728 h 10000"/>
                <a:gd name="connsiteX149" fmla="*/ 8865 w 9970"/>
                <a:gd name="connsiteY149" fmla="*/ 1615 h 10000"/>
                <a:gd name="connsiteX150" fmla="*/ 8798 w 9970"/>
                <a:gd name="connsiteY150" fmla="*/ 1517 h 10000"/>
                <a:gd name="connsiteX151" fmla="*/ 8728 w 9970"/>
                <a:gd name="connsiteY151" fmla="*/ 1480 h 10000"/>
                <a:gd name="connsiteX152" fmla="*/ 8665 w 9970"/>
                <a:gd name="connsiteY152" fmla="*/ 1480 h 10000"/>
                <a:gd name="connsiteX153" fmla="*/ 8609 w 9970"/>
                <a:gd name="connsiteY153" fmla="*/ 1662 h 10000"/>
                <a:gd name="connsiteX154" fmla="*/ 8609 w 9970"/>
                <a:gd name="connsiteY154" fmla="*/ 1760 h 10000"/>
                <a:gd name="connsiteX155" fmla="*/ 8618 w 9970"/>
                <a:gd name="connsiteY155" fmla="*/ 1903 h 10000"/>
                <a:gd name="connsiteX156" fmla="*/ 8627 w 9970"/>
                <a:gd name="connsiteY156" fmla="*/ 1974 h 10000"/>
                <a:gd name="connsiteX157" fmla="*/ 8653 w 9970"/>
                <a:gd name="connsiteY157" fmla="*/ 2036 h 10000"/>
                <a:gd name="connsiteX158" fmla="*/ 8583 w 9970"/>
                <a:gd name="connsiteY158" fmla="*/ 2138 h 10000"/>
                <a:gd name="connsiteX159" fmla="*/ 8492 w 9970"/>
                <a:gd name="connsiteY159" fmla="*/ 2175 h 10000"/>
                <a:gd name="connsiteX160" fmla="*/ 8429 w 9970"/>
                <a:gd name="connsiteY160" fmla="*/ 2246 h 10000"/>
                <a:gd name="connsiteX161" fmla="*/ 8423 w 9970"/>
                <a:gd name="connsiteY161" fmla="*/ 2565 h 10000"/>
                <a:gd name="connsiteX162" fmla="*/ 8510 w 9970"/>
                <a:gd name="connsiteY162" fmla="*/ 2696 h 10000"/>
                <a:gd name="connsiteX163" fmla="*/ 8591 w 9970"/>
                <a:gd name="connsiteY163" fmla="*/ 2799 h 10000"/>
                <a:gd name="connsiteX164" fmla="*/ 8674 w 9970"/>
                <a:gd name="connsiteY164" fmla="*/ 2937 h 10000"/>
                <a:gd name="connsiteX165" fmla="*/ 8761 w 9970"/>
                <a:gd name="connsiteY165" fmla="*/ 3007 h 10000"/>
                <a:gd name="connsiteX166" fmla="*/ 8837 w 9970"/>
                <a:gd name="connsiteY166" fmla="*/ 3139 h 10000"/>
                <a:gd name="connsiteX167" fmla="*/ 8928 w 9970"/>
                <a:gd name="connsiteY167" fmla="*/ 3288 h 10000"/>
                <a:gd name="connsiteX168" fmla="*/ 9003 w 9970"/>
                <a:gd name="connsiteY168" fmla="*/ 3497 h 10000"/>
                <a:gd name="connsiteX169" fmla="*/ 9071 w 9970"/>
                <a:gd name="connsiteY169" fmla="*/ 3704 h 10000"/>
                <a:gd name="connsiteX170" fmla="*/ 9012 w 9970"/>
                <a:gd name="connsiteY170" fmla="*/ 3733 h 10000"/>
                <a:gd name="connsiteX171" fmla="*/ 8935 w 9970"/>
                <a:gd name="connsiteY171" fmla="*/ 3733 h 10000"/>
                <a:gd name="connsiteX172" fmla="*/ 8874 w 9970"/>
                <a:gd name="connsiteY172" fmla="*/ 3704 h 10000"/>
                <a:gd name="connsiteX173" fmla="*/ 8798 w 9970"/>
                <a:gd name="connsiteY173" fmla="*/ 3599 h 10000"/>
                <a:gd name="connsiteX174" fmla="*/ 8728 w 9970"/>
                <a:gd name="connsiteY174" fmla="*/ 3530 h 10000"/>
                <a:gd name="connsiteX175" fmla="*/ 8653 w 9970"/>
                <a:gd name="connsiteY175" fmla="*/ 3497 h 10000"/>
                <a:gd name="connsiteX176" fmla="*/ 8591 w 9970"/>
                <a:gd name="connsiteY176" fmla="*/ 3566 h 10000"/>
                <a:gd name="connsiteX177" fmla="*/ 8520 w 9970"/>
                <a:gd name="connsiteY177" fmla="*/ 3704 h 10000"/>
                <a:gd name="connsiteX178" fmla="*/ 8547 w 9970"/>
                <a:gd name="connsiteY178" fmla="*/ 4118 h 10000"/>
                <a:gd name="connsiteX179" fmla="*/ 8609 w 9970"/>
                <a:gd name="connsiteY179" fmla="*/ 4502 h 10000"/>
                <a:gd name="connsiteX180" fmla="*/ 8682 w 9970"/>
                <a:gd name="connsiteY180" fmla="*/ 4775 h 10000"/>
                <a:gd name="connsiteX181" fmla="*/ 8775 w 9970"/>
                <a:gd name="connsiteY181" fmla="*/ 5048 h 10000"/>
                <a:gd name="connsiteX182" fmla="*/ 8865 w 9970"/>
                <a:gd name="connsiteY182" fmla="*/ 5329 h 10000"/>
                <a:gd name="connsiteX183" fmla="*/ 8957 w 9970"/>
                <a:gd name="connsiteY183" fmla="*/ 5638 h 10000"/>
                <a:gd name="connsiteX184" fmla="*/ 9029 w 9970"/>
                <a:gd name="connsiteY184" fmla="*/ 6053 h 10000"/>
                <a:gd name="connsiteX185" fmla="*/ 9090 w 9970"/>
                <a:gd name="connsiteY185" fmla="*/ 6467 h 10000"/>
                <a:gd name="connsiteX186" fmla="*/ 8928 w 9970"/>
                <a:gd name="connsiteY186" fmla="*/ 6611 h 10000"/>
                <a:gd name="connsiteX187" fmla="*/ 8745 w 9970"/>
                <a:gd name="connsiteY187" fmla="*/ 6754 h 10000"/>
                <a:gd name="connsiteX188" fmla="*/ 8583 w 9970"/>
                <a:gd name="connsiteY188" fmla="*/ 6962 h 10000"/>
                <a:gd name="connsiteX189" fmla="*/ 8415 w 9970"/>
                <a:gd name="connsiteY189" fmla="*/ 7168 h 10000"/>
                <a:gd name="connsiteX190" fmla="*/ 8249 w 9970"/>
                <a:gd name="connsiteY190" fmla="*/ 7376 h 10000"/>
                <a:gd name="connsiteX191" fmla="*/ 8076 w 9970"/>
                <a:gd name="connsiteY191" fmla="*/ 7513 h 10000"/>
                <a:gd name="connsiteX192" fmla="*/ 7903 w 9970"/>
                <a:gd name="connsiteY192" fmla="*/ 7651 h 10000"/>
                <a:gd name="connsiteX193" fmla="*/ 7736 w 9970"/>
                <a:gd name="connsiteY193" fmla="*/ 7686 h 10000"/>
                <a:gd name="connsiteX194" fmla="*/ 7769 w 9970"/>
                <a:gd name="connsiteY194" fmla="*/ 6824 h 10000"/>
                <a:gd name="connsiteX195" fmla="*/ 7785 w 9970"/>
                <a:gd name="connsiteY195" fmla="*/ 5846 h 10000"/>
                <a:gd name="connsiteX196" fmla="*/ 7769 w 9970"/>
                <a:gd name="connsiteY196" fmla="*/ 4911 h 10000"/>
                <a:gd name="connsiteX197" fmla="*/ 7736 w 9970"/>
                <a:gd name="connsiteY197" fmla="*/ 4047 h 10000"/>
                <a:gd name="connsiteX198" fmla="*/ 7684 w 9970"/>
                <a:gd name="connsiteY198" fmla="*/ 3771 h 10000"/>
                <a:gd name="connsiteX199" fmla="*/ 7637 w 9970"/>
                <a:gd name="connsiteY199" fmla="*/ 3462 h 10000"/>
                <a:gd name="connsiteX200" fmla="*/ 7590 w 9970"/>
                <a:gd name="connsiteY200" fmla="*/ 3180 h 10000"/>
                <a:gd name="connsiteX201" fmla="*/ 7507 w 9970"/>
                <a:gd name="connsiteY201" fmla="*/ 3074 h 10000"/>
                <a:gd name="connsiteX202" fmla="*/ 7419 w 9970"/>
                <a:gd name="connsiteY202" fmla="*/ 3664 h 10000"/>
                <a:gd name="connsiteX203" fmla="*/ 7371 w 9970"/>
                <a:gd name="connsiteY203" fmla="*/ 4260 h 10000"/>
                <a:gd name="connsiteX204" fmla="*/ 7311 w 9970"/>
                <a:gd name="connsiteY204" fmla="*/ 4845 h 10000"/>
                <a:gd name="connsiteX205" fmla="*/ 7219 w 9970"/>
                <a:gd name="connsiteY205" fmla="*/ 5397 h 10000"/>
                <a:gd name="connsiteX206" fmla="*/ 6861 w 9970"/>
                <a:gd name="connsiteY206" fmla="*/ 3074 h 10000"/>
                <a:gd name="connsiteX207" fmla="*/ 6755 w 9970"/>
                <a:gd name="connsiteY207" fmla="*/ 3074 h 10000"/>
                <a:gd name="connsiteX208" fmla="*/ 6755 w 9970"/>
                <a:gd name="connsiteY208" fmla="*/ 3462 h 10000"/>
                <a:gd name="connsiteX209" fmla="*/ 6828 w 9970"/>
                <a:gd name="connsiteY209" fmla="*/ 3876 h 10000"/>
                <a:gd name="connsiteX210" fmla="*/ 6892 w 9970"/>
                <a:gd name="connsiteY210" fmla="*/ 4325 h 10000"/>
                <a:gd name="connsiteX211" fmla="*/ 6942 w 9970"/>
                <a:gd name="connsiteY211" fmla="*/ 4775 h 10000"/>
                <a:gd name="connsiteX212" fmla="*/ 6993 w 9970"/>
                <a:gd name="connsiteY212" fmla="*/ 5261 h 10000"/>
                <a:gd name="connsiteX213" fmla="*/ 7041 w 9970"/>
                <a:gd name="connsiteY213" fmla="*/ 5675 h 10000"/>
                <a:gd name="connsiteX214" fmla="*/ 7088 w 9970"/>
                <a:gd name="connsiteY214" fmla="*/ 6154 h 10000"/>
                <a:gd name="connsiteX215" fmla="*/ 7115 w 9970"/>
                <a:gd name="connsiteY215" fmla="*/ 6683 h 10000"/>
                <a:gd name="connsiteX216" fmla="*/ 7150 w 9970"/>
                <a:gd name="connsiteY216" fmla="*/ 7168 h 10000"/>
                <a:gd name="connsiteX217" fmla="*/ 7230 w 9970"/>
                <a:gd name="connsiteY217" fmla="*/ 7095 h 10000"/>
                <a:gd name="connsiteX218" fmla="*/ 7303 w 9970"/>
                <a:gd name="connsiteY218" fmla="*/ 6897 h 10000"/>
                <a:gd name="connsiteX219" fmla="*/ 7362 w 9970"/>
                <a:gd name="connsiteY219" fmla="*/ 6683 h 10000"/>
                <a:gd name="connsiteX220" fmla="*/ 7410 w 9970"/>
                <a:gd name="connsiteY220" fmla="*/ 6435 h 10000"/>
                <a:gd name="connsiteX221" fmla="*/ 7444 w 9970"/>
                <a:gd name="connsiteY221" fmla="*/ 6154 h 10000"/>
                <a:gd name="connsiteX222" fmla="*/ 7490 w 9970"/>
                <a:gd name="connsiteY222" fmla="*/ 5846 h 10000"/>
                <a:gd name="connsiteX223" fmla="*/ 7521 w 9970"/>
                <a:gd name="connsiteY223" fmla="*/ 5572 h 10000"/>
                <a:gd name="connsiteX224" fmla="*/ 7554 w 9970"/>
                <a:gd name="connsiteY224" fmla="*/ 5298 h 10000"/>
                <a:gd name="connsiteX225" fmla="*/ 7590 w 9970"/>
                <a:gd name="connsiteY225" fmla="*/ 5572 h 10000"/>
                <a:gd name="connsiteX226" fmla="*/ 7574 w 9970"/>
                <a:gd name="connsiteY226" fmla="*/ 6189 h 10000"/>
                <a:gd name="connsiteX227" fmla="*/ 7531 w 9970"/>
                <a:gd name="connsiteY227" fmla="*/ 6854 h 10000"/>
                <a:gd name="connsiteX228" fmla="*/ 7490 w 9970"/>
                <a:gd name="connsiteY228" fmla="*/ 7443 h 10000"/>
                <a:gd name="connsiteX229" fmla="*/ 7419 w 9970"/>
                <a:gd name="connsiteY229" fmla="*/ 8068 h 10000"/>
                <a:gd name="connsiteX230" fmla="*/ 7362 w 9970"/>
                <a:gd name="connsiteY230" fmla="*/ 8685 h 10000"/>
                <a:gd name="connsiteX231" fmla="*/ 7296 w 9970"/>
                <a:gd name="connsiteY231" fmla="*/ 9278 h 10000"/>
                <a:gd name="connsiteX232" fmla="*/ 7623 w 9970"/>
                <a:gd name="connsiteY232" fmla="*/ 9662 h 10000"/>
                <a:gd name="connsiteX233" fmla="*/ 7647 w 9970"/>
                <a:gd name="connsiteY233" fmla="*/ 9204 h 10000"/>
                <a:gd name="connsiteX234" fmla="*/ 7684 w 9970"/>
                <a:gd name="connsiteY234" fmla="*/ 8823 h 10000"/>
                <a:gd name="connsiteX235" fmla="*/ 7873 w 9970"/>
                <a:gd name="connsiteY235" fmla="*/ 8720 h 10000"/>
                <a:gd name="connsiteX236" fmla="*/ 8076 w 9970"/>
                <a:gd name="connsiteY236" fmla="*/ 8513 h 10000"/>
                <a:gd name="connsiteX237" fmla="*/ 8271 w 9970"/>
                <a:gd name="connsiteY237" fmla="*/ 8308 h 10000"/>
                <a:gd name="connsiteX238" fmla="*/ 8472 w 9970"/>
                <a:gd name="connsiteY238" fmla="*/ 8138 h 10000"/>
                <a:gd name="connsiteX239" fmla="*/ 8674 w 9970"/>
                <a:gd name="connsiteY239" fmla="*/ 7928 h 10000"/>
                <a:gd name="connsiteX240" fmla="*/ 8865 w 9970"/>
                <a:gd name="connsiteY240" fmla="*/ 7723 h 10000"/>
                <a:gd name="connsiteX241" fmla="*/ 9064 w 9970"/>
                <a:gd name="connsiteY241" fmla="*/ 7513 h 10000"/>
                <a:gd name="connsiteX242" fmla="*/ 9259 w 9970"/>
                <a:gd name="connsiteY242" fmla="*/ 7376 h 10000"/>
                <a:gd name="connsiteX0" fmla="*/ 9287 w 9990"/>
                <a:gd name="connsiteY0" fmla="*/ 7376 h 10000"/>
                <a:gd name="connsiteX1" fmla="*/ 9972 w 9990"/>
                <a:gd name="connsiteY1" fmla="*/ 5988 h 10000"/>
                <a:gd name="connsiteX2" fmla="*/ 9775 w 9990"/>
                <a:gd name="connsiteY2" fmla="*/ 1662 h 10000"/>
                <a:gd name="connsiteX3" fmla="*/ 9586 w 9990"/>
                <a:gd name="connsiteY3" fmla="*/ 1343 h 10000"/>
                <a:gd name="connsiteX4" fmla="*/ 9425 w 9990"/>
                <a:gd name="connsiteY4" fmla="*/ 1178 h 10000"/>
                <a:gd name="connsiteX5" fmla="*/ 9287 w 9990"/>
                <a:gd name="connsiteY5" fmla="*/ 969 h 10000"/>
                <a:gd name="connsiteX6" fmla="*/ 9135 w 9990"/>
                <a:gd name="connsiteY6" fmla="*/ 725 h 10000"/>
                <a:gd name="connsiteX7" fmla="*/ 9002 w 9990"/>
                <a:gd name="connsiteY7" fmla="*/ 519 h 10000"/>
                <a:gd name="connsiteX8" fmla="*/ 8910 w 9990"/>
                <a:gd name="connsiteY8" fmla="*/ 278 h 10000"/>
                <a:gd name="connsiteX9" fmla="*/ 8864 w 9990"/>
                <a:gd name="connsiteY9" fmla="*/ 0 h 10000"/>
                <a:gd name="connsiteX10" fmla="*/ 8679 w 9990"/>
                <a:gd name="connsiteY10" fmla="*/ 102 h 10000"/>
                <a:gd name="connsiteX11" fmla="*/ 8386 w 9990"/>
                <a:gd name="connsiteY11" fmla="*/ 308 h 10000"/>
                <a:gd name="connsiteX12" fmla="*/ 8005 w 9990"/>
                <a:gd name="connsiteY12" fmla="*/ 519 h 10000"/>
                <a:gd name="connsiteX13" fmla="*/ 7568 w 9990"/>
                <a:gd name="connsiteY13" fmla="*/ 826 h 10000"/>
                <a:gd name="connsiteX14" fmla="*/ 7055 w 9990"/>
                <a:gd name="connsiteY14" fmla="*/ 1140 h 10000"/>
                <a:gd name="connsiteX15" fmla="*/ 6505 w 9990"/>
                <a:gd name="connsiteY15" fmla="*/ 1449 h 10000"/>
                <a:gd name="connsiteX16" fmla="*/ 5944 w 9990"/>
                <a:gd name="connsiteY16" fmla="*/ 1827 h 10000"/>
                <a:gd name="connsiteX17" fmla="*/ 5369 w 9990"/>
                <a:gd name="connsiteY17" fmla="*/ 2175 h 10000"/>
                <a:gd name="connsiteX18" fmla="*/ 4802 w 9990"/>
                <a:gd name="connsiteY18" fmla="*/ 2525 h 10000"/>
                <a:gd name="connsiteX19" fmla="*/ 4275 w 9990"/>
                <a:gd name="connsiteY19" fmla="*/ 2905 h 10000"/>
                <a:gd name="connsiteX20" fmla="*/ 3773 w 9990"/>
                <a:gd name="connsiteY20" fmla="*/ 3215 h 10000"/>
                <a:gd name="connsiteX21" fmla="*/ 3318 w 9990"/>
                <a:gd name="connsiteY21" fmla="*/ 3497 h 10000"/>
                <a:gd name="connsiteX22" fmla="*/ 2948 w 9990"/>
                <a:gd name="connsiteY22" fmla="*/ 3733 h 10000"/>
                <a:gd name="connsiteX23" fmla="*/ 2659 w 9990"/>
                <a:gd name="connsiteY23" fmla="*/ 3876 h 10000"/>
                <a:gd name="connsiteX24" fmla="*/ 2471 w 9990"/>
                <a:gd name="connsiteY24" fmla="*/ 4016 h 10000"/>
                <a:gd name="connsiteX25" fmla="*/ 2412 w 9990"/>
                <a:gd name="connsiteY25" fmla="*/ 4047 h 10000"/>
                <a:gd name="connsiteX26" fmla="*/ 2262 w 9990"/>
                <a:gd name="connsiteY26" fmla="*/ 3876 h 10000"/>
                <a:gd name="connsiteX27" fmla="*/ 2117 w 9990"/>
                <a:gd name="connsiteY27" fmla="*/ 3704 h 10000"/>
                <a:gd name="connsiteX28" fmla="*/ 1986 w 9990"/>
                <a:gd name="connsiteY28" fmla="*/ 3530 h 10000"/>
                <a:gd name="connsiteX29" fmla="*/ 1839 w 9990"/>
                <a:gd name="connsiteY29" fmla="*/ 3325 h 10000"/>
                <a:gd name="connsiteX30" fmla="*/ 1691 w 9990"/>
                <a:gd name="connsiteY30" fmla="*/ 3139 h 10000"/>
                <a:gd name="connsiteX31" fmla="*/ 1541 w 9990"/>
                <a:gd name="connsiteY31" fmla="*/ 2937 h 10000"/>
                <a:gd name="connsiteX32" fmla="*/ 1408 w 9990"/>
                <a:gd name="connsiteY32" fmla="*/ 2765 h 10000"/>
                <a:gd name="connsiteX33" fmla="*/ 1269 w 9990"/>
                <a:gd name="connsiteY33" fmla="*/ 2565 h 10000"/>
                <a:gd name="connsiteX34" fmla="*/ 1121 w 9990"/>
                <a:gd name="connsiteY34" fmla="*/ 2389 h 10000"/>
                <a:gd name="connsiteX35" fmla="*/ 970 w 9990"/>
                <a:gd name="connsiteY35" fmla="*/ 2219 h 10000"/>
                <a:gd name="connsiteX36" fmla="*/ 836 w 9990"/>
                <a:gd name="connsiteY36" fmla="*/ 2005 h 10000"/>
                <a:gd name="connsiteX37" fmla="*/ 683 w 9990"/>
                <a:gd name="connsiteY37" fmla="*/ 1863 h 10000"/>
                <a:gd name="connsiteX38" fmla="*/ 538 w 9990"/>
                <a:gd name="connsiteY38" fmla="*/ 1693 h 10000"/>
                <a:gd name="connsiteX39" fmla="*/ 391 w 9990"/>
                <a:gd name="connsiteY39" fmla="*/ 1517 h 10000"/>
                <a:gd name="connsiteX40" fmla="*/ 243 w 9990"/>
                <a:gd name="connsiteY40" fmla="*/ 1383 h 10000"/>
                <a:gd name="connsiteX41" fmla="*/ 97 w 9990"/>
                <a:gd name="connsiteY41" fmla="*/ 1213 h 10000"/>
                <a:gd name="connsiteX42" fmla="*/ 0 w 9990"/>
                <a:gd name="connsiteY42" fmla="*/ 1615 h 10000"/>
                <a:gd name="connsiteX43" fmla="*/ 20 w 9990"/>
                <a:gd name="connsiteY43" fmla="*/ 1693 h 10000"/>
                <a:gd name="connsiteX44" fmla="*/ 86 w 9990"/>
                <a:gd name="connsiteY44" fmla="*/ 1827 h 10000"/>
                <a:gd name="connsiteX45" fmla="*/ 190 w 9990"/>
                <a:gd name="connsiteY45" fmla="*/ 1974 h 10000"/>
                <a:gd name="connsiteX46" fmla="*/ 316 w 9990"/>
                <a:gd name="connsiteY46" fmla="*/ 2175 h 10000"/>
                <a:gd name="connsiteX47" fmla="*/ 474 w 9990"/>
                <a:gd name="connsiteY47" fmla="*/ 2389 h 10000"/>
                <a:gd name="connsiteX48" fmla="*/ 649 w 9990"/>
                <a:gd name="connsiteY48" fmla="*/ 2627 h 10000"/>
                <a:gd name="connsiteX49" fmla="*/ 814 w 9990"/>
                <a:gd name="connsiteY49" fmla="*/ 2905 h 10000"/>
                <a:gd name="connsiteX50" fmla="*/ 996 w 9990"/>
                <a:gd name="connsiteY50" fmla="*/ 3139 h 10000"/>
                <a:gd name="connsiteX51" fmla="*/ 1181 w 9990"/>
                <a:gd name="connsiteY51" fmla="*/ 3427 h 10000"/>
                <a:gd name="connsiteX52" fmla="*/ 1346 w 9990"/>
                <a:gd name="connsiteY52" fmla="*/ 3664 h 10000"/>
                <a:gd name="connsiteX53" fmla="*/ 1526 w 9990"/>
                <a:gd name="connsiteY53" fmla="*/ 3876 h 10000"/>
                <a:gd name="connsiteX54" fmla="*/ 1673 w 9990"/>
                <a:gd name="connsiteY54" fmla="*/ 4085 h 10000"/>
                <a:gd name="connsiteX55" fmla="*/ 1788 w 9990"/>
                <a:gd name="connsiteY55" fmla="*/ 4295 h 10000"/>
                <a:gd name="connsiteX56" fmla="*/ 1886 w 9990"/>
                <a:gd name="connsiteY56" fmla="*/ 4394 h 10000"/>
                <a:gd name="connsiteX57" fmla="*/ 1958 w 9990"/>
                <a:gd name="connsiteY57" fmla="*/ 4502 h 10000"/>
                <a:gd name="connsiteX58" fmla="*/ 1978 w 9990"/>
                <a:gd name="connsiteY58" fmla="*/ 4538 h 10000"/>
                <a:gd name="connsiteX59" fmla="*/ 1965 w 9990"/>
                <a:gd name="connsiteY59" fmla="*/ 4538 h 10000"/>
                <a:gd name="connsiteX60" fmla="*/ 1929 w 9990"/>
                <a:gd name="connsiteY60" fmla="*/ 4570 h 10000"/>
                <a:gd name="connsiteX61" fmla="*/ 1886 w 9990"/>
                <a:gd name="connsiteY61" fmla="*/ 4641 h 10000"/>
                <a:gd name="connsiteX62" fmla="*/ 1839 w 9990"/>
                <a:gd name="connsiteY62" fmla="*/ 4740 h 10000"/>
                <a:gd name="connsiteX63" fmla="*/ 1773 w 9990"/>
                <a:gd name="connsiteY63" fmla="*/ 4810 h 10000"/>
                <a:gd name="connsiteX64" fmla="*/ 1715 w 9990"/>
                <a:gd name="connsiteY64" fmla="*/ 4911 h 10000"/>
                <a:gd name="connsiteX65" fmla="*/ 1673 w 9990"/>
                <a:gd name="connsiteY65" fmla="*/ 5016 h 10000"/>
                <a:gd name="connsiteX66" fmla="*/ 1627 w 9990"/>
                <a:gd name="connsiteY66" fmla="*/ 5120 h 10000"/>
                <a:gd name="connsiteX67" fmla="*/ 4462 w 9990"/>
                <a:gd name="connsiteY67" fmla="*/ 9864 h 10000"/>
                <a:gd name="connsiteX68" fmla="*/ 4521 w 9990"/>
                <a:gd name="connsiteY68" fmla="*/ 9968 h 10000"/>
                <a:gd name="connsiteX69" fmla="*/ 4567 w 9990"/>
                <a:gd name="connsiteY69" fmla="*/ 10000 h 10000"/>
                <a:gd name="connsiteX70" fmla="*/ 4615 w 9990"/>
                <a:gd name="connsiteY70" fmla="*/ 10000 h 10000"/>
                <a:gd name="connsiteX71" fmla="*/ 4672 w 9990"/>
                <a:gd name="connsiteY71" fmla="*/ 9824 h 10000"/>
                <a:gd name="connsiteX72" fmla="*/ 2235 w 9990"/>
                <a:gd name="connsiteY72" fmla="*/ 5397 h 10000"/>
                <a:gd name="connsiteX73" fmla="*/ 2405 w 9990"/>
                <a:gd name="connsiteY73" fmla="*/ 5261 h 10000"/>
                <a:gd name="connsiteX74" fmla="*/ 2684 w 9990"/>
                <a:gd name="connsiteY74" fmla="*/ 5048 h 10000"/>
                <a:gd name="connsiteX75" fmla="*/ 3053 w 9990"/>
                <a:gd name="connsiteY75" fmla="*/ 4740 h 10000"/>
                <a:gd name="connsiteX76" fmla="*/ 3502 w 9990"/>
                <a:gd name="connsiteY76" fmla="*/ 4394 h 10000"/>
                <a:gd name="connsiteX77" fmla="*/ 4009 w 9990"/>
                <a:gd name="connsiteY77" fmla="*/ 4047 h 10000"/>
                <a:gd name="connsiteX78" fmla="*/ 4567 w 9990"/>
                <a:gd name="connsiteY78" fmla="*/ 3664 h 10000"/>
                <a:gd name="connsiteX79" fmla="*/ 5152 w 9990"/>
                <a:gd name="connsiteY79" fmla="*/ 3215 h 10000"/>
                <a:gd name="connsiteX80" fmla="*/ 5735 w 9990"/>
                <a:gd name="connsiteY80" fmla="*/ 2799 h 10000"/>
                <a:gd name="connsiteX81" fmla="*/ 6326 w 9990"/>
                <a:gd name="connsiteY81" fmla="*/ 2419 h 10000"/>
                <a:gd name="connsiteX82" fmla="*/ 6882 w 9990"/>
                <a:gd name="connsiteY82" fmla="*/ 2005 h 10000"/>
                <a:gd name="connsiteX83" fmla="*/ 7403 w 9990"/>
                <a:gd name="connsiteY83" fmla="*/ 1662 h 10000"/>
                <a:gd name="connsiteX84" fmla="*/ 7863 w 9990"/>
                <a:gd name="connsiteY84" fmla="*/ 1312 h 10000"/>
                <a:gd name="connsiteX85" fmla="*/ 8266 w 9990"/>
                <a:gd name="connsiteY85" fmla="*/ 1067 h 10000"/>
                <a:gd name="connsiteX86" fmla="*/ 8556 w 9990"/>
                <a:gd name="connsiteY86" fmla="*/ 826 h 10000"/>
                <a:gd name="connsiteX87" fmla="*/ 8754 w 9990"/>
                <a:gd name="connsiteY87" fmla="*/ 691 h 10000"/>
                <a:gd name="connsiteX88" fmla="*/ 8815 w 9990"/>
                <a:gd name="connsiteY88" fmla="*/ 661 h 10000"/>
                <a:gd name="connsiteX89" fmla="*/ 8928 w 9990"/>
                <a:gd name="connsiteY89" fmla="*/ 898 h 10000"/>
                <a:gd name="connsiteX90" fmla="*/ 9045 w 9990"/>
                <a:gd name="connsiteY90" fmla="*/ 1140 h 10000"/>
                <a:gd name="connsiteX91" fmla="*/ 9170 w 9990"/>
                <a:gd name="connsiteY91" fmla="*/ 1383 h 10000"/>
                <a:gd name="connsiteX92" fmla="*/ 9302 w 9990"/>
                <a:gd name="connsiteY92" fmla="*/ 1662 h 10000"/>
                <a:gd name="connsiteX93" fmla="*/ 9410 w 9990"/>
                <a:gd name="connsiteY93" fmla="*/ 1936 h 10000"/>
                <a:gd name="connsiteX94" fmla="*/ 9527 w 9990"/>
                <a:gd name="connsiteY94" fmla="*/ 2219 h 10000"/>
                <a:gd name="connsiteX95" fmla="*/ 9634 w 9990"/>
                <a:gd name="connsiteY95" fmla="*/ 2489 h 10000"/>
                <a:gd name="connsiteX96" fmla="*/ 9749 w 9990"/>
                <a:gd name="connsiteY96" fmla="*/ 2799 h 10000"/>
                <a:gd name="connsiteX97" fmla="*/ 9743 w 9990"/>
                <a:gd name="connsiteY97" fmla="*/ 3836 h 10000"/>
                <a:gd name="connsiteX98" fmla="*/ 9694 w 9990"/>
                <a:gd name="connsiteY98" fmla="*/ 4810 h 10000"/>
                <a:gd name="connsiteX99" fmla="*/ 9634 w 9990"/>
                <a:gd name="connsiteY99" fmla="*/ 5816 h 10000"/>
                <a:gd name="connsiteX100" fmla="*/ 9586 w 9990"/>
                <a:gd name="connsiteY100" fmla="*/ 6716 h 10000"/>
                <a:gd name="connsiteX101" fmla="*/ 9508 w 9990"/>
                <a:gd name="connsiteY101" fmla="*/ 6400 h 10000"/>
                <a:gd name="connsiteX102" fmla="*/ 9425 w 9990"/>
                <a:gd name="connsiteY102" fmla="*/ 6090 h 10000"/>
                <a:gd name="connsiteX103" fmla="*/ 9353 w 9990"/>
                <a:gd name="connsiteY103" fmla="*/ 5777 h 10000"/>
                <a:gd name="connsiteX104" fmla="*/ 9287 w 9990"/>
                <a:gd name="connsiteY104" fmla="*/ 5493 h 10000"/>
                <a:gd name="connsiteX105" fmla="*/ 9208 w 9990"/>
                <a:gd name="connsiteY105" fmla="*/ 5188 h 10000"/>
                <a:gd name="connsiteX106" fmla="*/ 9135 w 9990"/>
                <a:gd name="connsiteY106" fmla="*/ 4911 h 10000"/>
                <a:gd name="connsiteX107" fmla="*/ 9056 w 9990"/>
                <a:gd name="connsiteY107" fmla="*/ 4641 h 10000"/>
                <a:gd name="connsiteX108" fmla="*/ 8962 w 9990"/>
                <a:gd name="connsiteY108" fmla="*/ 4394 h 10000"/>
                <a:gd name="connsiteX109" fmla="*/ 9039 w 9990"/>
                <a:gd name="connsiteY109" fmla="*/ 4394 h 10000"/>
                <a:gd name="connsiteX110" fmla="*/ 9108 w 9990"/>
                <a:gd name="connsiteY110" fmla="*/ 4502 h 10000"/>
                <a:gd name="connsiteX111" fmla="*/ 9181 w 9990"/>
                <a:gd name="connsiteY111" fmla="*/ 4672 h 10000"/>
                <a:gd name="connsiteX112" fmla="*/ 9247 w 9990"/>
                <a:gd name="connsiteY112" fmla="*/ 4882 h 10000"/>
                <a:gd name="connsiteX113" fmla="*/ 9320 w 9990"/>
                <a:gd name="connsiteY113" fmla="*/ 5088 h 10000"/>
                <a:gd name="connsiteX114" fmla="*/ 9393 w 9990"/>
                <a:gd name="connsiteY114" fmla="*/ 5153 h 10000"/>
                <a:gd name="connsiteX115" fmla="*/ 9462 w 9990"/>
                <a:gd name="connsiteY115" fmla="*/ 5153 h 10000"/>
                <a:gd name="connsiteX116" fmla="*/ 9545 w 9990"/>
                <a:gd name="connsiteY116" fmla="*/ 5016 h 10000"/>
                <a:gd name="connsiteX117" fmla="*/ 9476 w 9990"/>
                <a:gd name="connsiteY117" fmla="*/ 4538 h 10000"/>
                <a:gd name="connsiteX118" fmla="*/ 9386 w 9990"/>
                <a:gd name="connsiteY118" fmla="*/ 4085 h 10000"/>
                <a:gd name="connsiteX119" fmla="*/ 9287 w 9990"/>
                <a:gd name="connsiteY119" fmla="*/ 3704 h 10000"/>
                <a:gd name="connsiteX120" fmla="*/ 9170 w 9990"/>
                <a:gd name="connsiteY120" fmla="*/ 3288 h 10000"/>
                <a:gd name="connsiteX121" fmla="*/ 9056 w 9990"/>
                <a:gd name="connsiteY121" fmla="*/ 2937 h 10000"/>
                <a:gd name="connsiteX122" fmla="*/ 8928 w 9990"/>
                <a:gd name="connsiteY122" fmla="*/ 2627 h 10000"/>
                <a:gd name="connsiteX123" fmla="*/ 8801 w 9990"/>
                <a:gd name="connsiteY123" fmla="*/ 2354 h 10000"/>
                <a:gd name="connsiteX124" fmla="*/ 8679 w 9990"/>
                <a:gd name="connsiteY124" fmla="*/ 2107 h 10000"/>
                <a:gd name="connsiteX125" fmla="*/ 8762 w 9990"/>
                <a:gd name="connsiteY125" fmla="*/ 2138 h 10000"/>
                <a:gd name="connsiteX126" fmla="*/ 8846 w 9990"/>
                <a:gd name="connsiteY126" fmla="*/ 2175 h 10000"/>
                <a:gd name="connsiteX127" fmla="*/ 8928 w 9990"/>
                <a:gd name="connsiteY127" fmla="*/ 2246 h 10000"/>
                <a:gd name="connsiteX128" fmla="*/ 9011 w 9990"/>
                <a:gd name="connsiteY128" fmla="*/ 2354 h 10000"/>
                <a:gd name="connsiteX129" fmla="*/ 9098 w 9990"/>
                <a:gd name="connsiteY129" fmla="*/ 2419 h 10000"/>
                <a:gd name="connsiteX130" fmla="*/ 9181 w 9990"/>
                <a:gd name="connsiteY130" fmla="*/ 2525 h 10000"/>
                <a:gd name="connsiteX131" fmla="*/ 9256 w 9990"/>
                <a:gd name="connsiteY131" fmla="*/ 2662 h 10000"/>
                <a:gd name="connsiteX132" fmla="*/ 9330 w 9990"/>
                <a:gd name="connsiteY132" fmla="*/ 2799 h 10000"/>
                <a:gd name="connsiteX133" fmla="*/ 9373 w 9990"/>
                <a:gd name="connsiteY133" fmla="*/ 2834 h 10000"/>
                <a:gd name="connsiteX134" fmla="*/ 9410 w 9990"/>
                <a:gd name="connsiteY134" fmla="*/ 2968 h 10000"/>
                <a:gd name="connsiteX135" fmla="*/ 9454 w 9990"/>
                <a:gd name="connsiteY135" fmla="*/ 3139 h 10000"/>
                <a:gd name="connsiteX136" fmla="*/ 9483 w 9990"/>
                <a:gd name="connsiteY136" fmla="*/ 3256 h 10000"/>
                <a:gd name="connsiteX137" fmla="*/ 9527 w 9990"/>
                <a:gd name="connsiteY137" fmla="*/ 3427 h 10000"/>
                <a:gd name="connsiteX138" fmla="*/ 9567 w 9990"/>
                <a:gd name="connsiteY138" fmla="*/ 3462 h 10000"/>
                <a:gd name="connsiteX139" fmla="*/ 9608 w 9990"/>
                <a:gd name="connsiteY139" fmla="*/ 3427 h 10000"/>
                <a:gd name="connsiteX140" fmla="*/ 9667 w 9990"/>
                <a:gd name="connsiteY140" fmla="*/ 3256 h 10000"/>
                <a:gd name="connsiteX141" fmla="*/ 9594 w 9990"/>
                <a:gd name="connsiteY141" fmla="*/ 2905 h 10000"/>
                <a:gd name="connsiteX142" fmla="*/ 9508 w 9990"/>
                <a:gd name="connsiteY142" fmla="*/ 2627 h 10000"/>
                <a:gd name="connsiteX143" fmla="*/ 9410 w 9990"/>
                <a:gd name="connsiteY143" fmla="*/ 2389 h 10000"/>
                <a:gd name="connsiteX144" fmla="*/ 9320 w 9990"/>
                <a:gd name="connsiteY144" fmla="*/ 2175 h 10000"/>
                <a:gd name="connsiteX145" fmla="*/ 9208 w 9990"/>
                <a:gd name="connsiteY145" fmla="*/ 2005 h 10000"/>
                <a:gd name="connsiteX146" fmla="*/ 9108 w 9990"/>
                <a:gd name="connsiteY146" fmla="*/ 1903 h 10000"/>
                <a:gd name="connsiteX147" fmla="*/ 8995 w 9990"/>
                <a:gd name="connsiteY147" fmla="*/ 1728 h 10000"/>
                <a:gd name="connsiteX148" fmla="*/ 8892 w 9990"/>
                <a:gd name="connsiteY148" fmla="*/ 1615 h 10000"/>
                <a:gd name="connsiteX149" fmla="*/ 8824 w 9990"/>
                <a:gd name="connsiteY149" fmla="*/ 1517 h 10000"/>
                <a:gd name="connsiteX150" fmla="*/ 8754 w 9990"/>
                <a:gd name="connsiteY150" fmla="*/ 1480 h 10000"/>
                <a:gd name="connsiteX151" fmla="*/ 8691 w 9990"/>
                <a:gd name="connsiteY151" fmla="*/ 1480 h 10000"/>
                <a:gd name="connsiteX152" fmla="*/ 8635 w 9990"/>
                <a:gd name="connsiteY152" fmla="*/ 1662 h 10000"/>
                <a:gd name="connsiteX153" fmla="*/ 8635 w 9990"/>
                <a:gd name="connsiteY153" fmla="*/ 1760 h 10000"/>
                <a:gd name="connsiteX154" fmla="*/ 8644 w 9990"/>
                <a:gd name="connsiteY154" fmla="*/ 1903 h 10000"/>
                <a:gd name="connsiteX155" fmla="*/ 8653 w 9990"/>
                <a:gd name="connsiteY155" fmla="*/ 1974 h 10000"/>
                <a:gd name="connsiteX156" fmla="*/ 8679 w 9990"/>
                <a:gd name="connsiteY156" fmla="*/ 2036 h 10000"/>
                <a:gd name="connsiteX157" fmla="*/ 8609 w 9990"/>
                <a:gd name="connsiteY157" fmla="*/ 2138 h 10000"/>
                <a:gd name="connsiteX158" fmla="*/ 8518 w 9990"/>
                <a:gd name="connsiteY158" fmla="*/ 2175 h 10000"/>
                <a:gd name="connsiteX159" fmla="*/ 8454 w 9990"/>
                <a:gd name="connsiteY159" fmla="*/ 2246 h 10000"/>
                <a:gd name="connsiteX160" fmla="*/ 8448 w 9990"/>
                <a:gd name="connsiteY160" fmla="*/ 2565 h 10000"/>
                <a:gd name="connsiteX161" fmla="*/ 8536 w 9990"/>
                <a:gd name="connsiteY161" fmla="*/ 2696 h 10000"/>
                <a:gd name="connsiteX162" fmla="*/ 8617 w 9990"/>
                <a:gd name="connsiteY162" fmla="*/ 2799 h 10000"/>
                <a:gd name="connsiteX163" fmla="*/ 8700 w 9990"/>
                <a:gd name="connsiteY163" fmla="*/ 2937 h 10000"/>
                <a:gd name="connsiteX164" fmla="*/ 8787 w 9990"/>
                <a:gd name="connsiteY164" fmla="*/ 3007 h 10000"/>
                <a:gd name="connsiteX165" fmla="*/ 8864 w 9990"/>
                <a:gd name="connsiteY165" fmla="*/ 3139 h 10000"/>
                <a:gd name="connsiteX166" fmla="*/ 8955 w 9990"/>
                <a:gd name="connsiteY166" fmla="*/ 3288 h 10000"/>
                <a:gd name="connsiteX167" fmla="*/ 9030 w 9990"/>
                <a:gd name="connsiteY167" fmla="*/ 3497 h 10000"/>
                <a:gd name="connsiteX168" fmla="*/ 9098 w 9990"/>
                <a:gd name="connsiteY168" fmla="*/ 3704 h 10000"/>
                <a:gd name="connsiteX169" fmla="*/ 9039 w 9990"/>
                <a:gd name="connsiteY169" fmla="*/ 3733 h 10000"/>
                <a:gd name="connsiteX170" fmla="*/ 8962 w 9990"/>
                <a:gd name="connsiteY170" fmla="*/ 3733 h 10000"/>
                <a:gd name="connsiteX171" fmla="*/ 8901 w 9990"/>
                <a:gd name="connsiteY171" fmla="*/ 3704 h 10000"/>
                <a:gd name="connsiteX172" fmla="*/ 8824 w 9990"/>
                <a:gd name="connsiteY172" fmla="*/ 3599 h 10000"/>
                <a:gd name="connsiteX173" fmla="*/ 8754 w 9990"/>
                <a:gd name="connsiteY173" fmla="*/ 3530 h 10000"/>
                <a:gd name="connsiteX174" fmla="*/ 8679 w 9990"/>
                <a:gd name="connsiteY174" fmla="*/ 3497 h 10000"/>
                <a:gd name="connsiteX175" fmla="*/ 8617 w 9990"/>
                <a:gd name="connsiteY175" fmla="*/ 3566 h 10000"/>
                <a:gd name="connsiteX176" fmla="*/ 8546 w 9990"/>
                <a:gd name="connsiteY176" fmla="*/ 3704 h 10000"/>
                <a:gd name="connsiteX177" fmla="*/ 8573 w 9990"/>
                <a:gd name="connsiteY177" fmla="*/ 4118 h 10000"/>
                <a:gd name="connsiteX178" fmla="*/ 8635 w 9990"/>
                <a:gd name="connsiteY178" fmla="*/ 4502 h 10000"/>
                <a:gd name="connsiteX179" fmla="*/ 8708 w 9990"/>
                <a:gd name="connsiteY179" fmla="*/ 4775 h 10000"/>
                <a:gd name="connsiteX180" fmla="*/ 8801 w 9990"/>
                <a:gd name="connsiteY180" fmla="*/ 5048 h 10000"/>
                <a:gd name="connsiteX181" fmla="*/ 8892 w 9990"/>
                <a:gd name="connsiteY181" fmla="*/ 5329 h 10000"/>
                <a:gd name="connsiteX182" fmla="*/ 8984 w 9990"/>
                <a:gd name="connsiteY182" fmla="*/ 5638 h 10000"/>
                <a:gd name="connsiteX183" fmla="*/ 9056 w 9990"/>
                <a:gd name="connsiteY183" fmla="*/ 6053 h 10000"/>
                <a:gd name="connsiteX184" fmla="*/ 9117 w 9990"/>
                <a:gd name="connsiteY184" fmla="*/ 6467 h 10000"/>
                <a:gd name="connsiteX185" fmla="*/ 8955 w 9990"/>
                <a:gd name="connsiteY185" fmla="*/ 6611 h 10000"/>
                <a:gd name="connsiteX186" fmla="*/ 8771 w 9990"/>
                <a:gd name="connsiteY186" fmla="*/ 6754 h 10000"/>
                <a:gd name="connsiteX187" fmla="*/ 8609 w 9990"/>
                <a:gd name="connsiteY187" fmla="*/ 6962 h 10000"/>
                <a:gd name="connsiteX188" fmla="*/ 8440 w 9990"/>
                <a:gd name="connsiteY188" fmla="*/ 7168 h 10000"/>
                <a:gd name="connsiteX189" fmla="*/ 8274 w 9990"/>
                <a:gd name="connsiteY189" fmla="*/ 7376 h 10000"/>
                <a:gd name="connsiteX190" fmla="*/ 8100 w 9990"/>
                <a:gd name="connsiteY190" fmla="*/ 7513 h 10000"/>
                <a:gd name="connsiteX191" fmla="*/ 7927 w 9990"/>
                <a:gd name="connsiteY191" fmla="*/ 7651 h 10000"/>
                <a:gd name="connsiteX192" fmla="*/ 7759 w 9990"/>
                <a:gd name="connsiteY192" fmla="*/ 7686 h 10000"/>
                <a:gd name="connsiteX193" fmla="*/ 7792 w 9990"/>
                <a:gd name="connsiteY193" fmla="*/ 6824 h 10000"/>
                <a:gd name="connsiteX194" fmla="*/ 7808 w 9990"/>
                <a:gd name="connsiteY194" fmla="*/ 5846 h 10000"/>
                <a:gd name="connsiteX195" fmla="*/ 7792 w 9990"/>
                <a:gd name="connsiteY195" fmla="*/ 4911 h 10000"/>
                <a:gd name="connsiteX196" fmla="*/ 7759 w 9990"/>
                <a:gd name="connsiteY196" fmla="*/ 4047 h 10000"/>
                <a:gd name="connsiteX197" fmla="*/ 7707 w 9990"/>
                <a:gd name="connsiteY197" fmla="*/ 3771 h 10000"/>
                <a:gd name="connsiteX198" fmla="*/ 7660 w 9990"/>
                <a:gd name="connsiteY198" fmla="*/ 3462 h 10000"/>
                <a:gd name="connsiteX199" fmla="*/ 7613 w 9990"/>
                <a:gd name="connsiteY199" fmla="*/ 3180 h 10000"/>
                <a:gd name="connsiteX200" fmla="*/ 7530 w 9990"/>
                <a:gd name="connsiteY200" fmla="*/ 3074 h 10000"/>
                <a:gd name="connsiteX201" fmla="*/ 7441 w 9990"/>
                <a:gd name="connsiteY201" fmla="*/ 3664 h 10000"/>
                <a:gd name="connsiteX202" fmla="*/ 7393 w 9990"/>
                <a:gd name="connsiteY202" fmla="*/ 4260 h 10000"/>
                <a:gd name="connsiteX203" fmla="*/ 7333 w 9990"/>
                <a:gd name="connsiteY203" fmla="*/ 4845 h 10000"/>
                <a:gd name="connsiteX204" fmla="*/ 7241 w 9990"/>
                <a:gd name="connsiteY204" fmla="*/ 5397 h 10000"/>
                <a:gd name="connsiteX205" fmla="*/ 6882 w 9990"/>
                <a:gd name="connsiteY205" fmla="*/ 3074 h 10000"/>
                <a:gd name="connsiteX206" fmla="*/ 6775 w 9990"/>
                <a:gd name="connsiteY206" fmla="*/ 3074 h 10000"/>
                <a:gd name="connsiteX207" fmla="*/ 6775 w 9990"/>
                <a:gd name="connsiteY207" fmla="*/ 3462 h 10000"/>
                <a:gd name="connsiteX208" fmla="*/ 6849 w 9990"/>
                <a:gd name="connsiteY208" fmla="*/ 3876 h 10000"/>
                <a:gd name="connsiteX209" fmla="*/ 6913 w 9990"/>
                <a:gd name="connsiteY209" fmla="*/ 4325 h 10000"/>
                <a:gd name="connsiteX210" fmla="*/ 6963 w 9990"/>
                <a:gd name="connsiteY210" fmla="*/ 4775 h 10000"/>
                <a:gd name="connsiteX211" fmla="*/ 7014 w 9990"/>
                <a:gd name="connsiteY211" fmla="*/ 5261 h 10000"/>
                <a:gd name="connsiteX212" fmla="*/ 7062 w 9990"/>
                <a:gd name="connsiteY212" fmla="*/ 5675 h 10000"/>
                <a:gd name="connsiteX213" fmla="*/ 7109 w 9990"/>
                <a:gd name="connsiteY213" fmla="*/ 6154 h 10000"/>
                <a:gd name="connsiteX214" fmla="*/ 7136 w 9990"/>
                <a:gd name="connsiteY214" fmla="*/ 6683 h 10000"/>
                <a:gd name="connsiteX215" fmla="*/ 7172 w 9990"/>
                <a:gd name="connsiteY215" fmla="*/ 7168 h 10000"/>
                <a:gd name="connsiteX216" fmla="*/ 7252 w 9990"/>
                <a:gd name="connsiteY216" fmla="*/ 7095 h 10000"/>
                <a:gd name="connsiteX217" fmla="*/ 7325 w 9990"/>
                <a:gd name="connsiteY217" fmla="*/ 6897 h 10000"/>
                <a:gd name="connsiteX218" fmla="*/ 7384 w 9990"/>
                <a:gd name="connsiteY218" fmla="*/ 6683 h 10000"/>
                <a:gd name="connsiteX219" fmla="*/ 7432 w 9990"/>
                <a:gd name="connsiteY219" fmla="*/ 6435 h 10000"/>
                <a:gd name="connsiteX220" fmla="*/ 7466 w 9990"/>
                <a:gd name="connsiteY220" fmla="*/ 6154 h 10000"/>
                <a:gd name="connsiteX221" fmla="*/ 7513 w 9990"/>
                <a:gd name="connsiteY221" fmla="*/ 5846 h 10000"/>
                <a:gd name="connsiteX222" fmla="*/ 7544 w 9990"/>
                <a:gd name="connsiteY222" fmla="*/ 5572 h 10000"/>
                <a:gd name="connsiteX223" fmla="*/ 7577 w 9990"/>
                <a:gd name="connsiteY223" fmla="*/ 5298 h 10000"/>
                <a:gd name="connsiteX224" fmla="*/ 7613 w 9990"/>
                <a:gd name="connsiteY224" fmla="*/ 5572 h 10000"/>
                <a:gd name="connsiteX225" fmla="*/ 7597 w 9990"/>
                <a:gd name="connsiteY225" fmla="*/ 6189 h 10000"/>
                <a:gd name="connsiteX226" fmla="*/ 7554 w 9990"/>
                <a:gd name="connsiteY226" fmla="*/ 6854 h 10000"/>
                <a:gd name="connsiteX227" fmla="*/ 7513 w 9990"/>
                <a:gd name="connsiteY227" fmla="*/ 7443 h 10000"/>
                <a:gd name="connsiteX228" fmla="*/ 7441 w 9990"/>
                <a:gd name="connsiteY228" fmla="*/ 8068 h 10000"/>
                <a:gd name="connsiteX229" fmla="*/ 7384 w 9990"/>
                <a:gd name="connsiteY229" fmla="*/ 8685 h 10000"/>
                <a:gd name="connsiteX230" fmla="*/ 7318 w 9990"/>
                <a:gd name="connsiteY230" fmla="*/ 9278 h 10000"/>
                <a:gd name="connsiteX231" fmla="*/ 7646 w 9990"/>
                <a:gd name="connsiteY231" fmla="*/ 9662 h 10000"/>
                <a:gd name="connsiteX232" fmla="*/ 7670 w 9990"/>
                <a:gd name="connsiteY232" fmla="*/ 9204 h 10000"/>
                <a:gd name="connsiteX233" fmla="*/ 7707 w 9990"/>
                <a:gd name="connsiteY233" fmla="*/ 8823 h 10000"/>
                <a:gd name="connsiteX234" fmla="*/ 7897 w 9990"/>
                <a:gd name="connsiteY234" fmla="*/ 8720 h 10000"/>
                <a:gd name="connsiteX235" fmla="*/ 8100 w 9990"/>
                <a:gd name="connsiteY235" fmla="*/ 8513 h 10000"/>
                <a:gd name="connsiteX236" fmla="*/ 8296 w 9990"/>
                <a:gd name="connsiteY236" fmla="*/ 8308 h 10000"/>
                <a:gd name="connsiteX237" fmla="*/ 8497 w 9990"/>
                <a:gd name="connsiteY237" fmla="*/ 8138 h 10000"/>
                <a:gd name="connsiteX238" fmla="*/ 8700 w 9990"/>
                <a:gd name="connsiteY238" fmla="*/ 7928 h 10000"/>
                <a:gd name="connsiteX239" fmla="*/ 8892 w 9990"/>
                <a:gd name="connsiteY239" fmla="*/ 7723 h 10000"/>
                <a:gd name="connsiteX240" fmla="*/ 9091 w 9990"/>
                <a:gd name="connsiteY240" fmla="*/ 7513 h 10000"/>
                <a:gd name="connsiteX241" fmla="*/ 9287 w 9990"/>
                <a:gd name="connsiteY241" fmla="*/ 7376 h 10000"/>
                <a:gd name="connsiteX0" fmla="*/ 9296 w 9785"/>
                <a:gd name="connsiteY0" fmla="*/ 7376 h 10000"/>
                <a:gd name="connsiteX1" fmla="*/ 9785 w 9785"/>
                <a:gd name="connsiteY1" fmla="*/ 1662 h 10000"/>
                <a:gd name="connsiteX2" fmla="*/ 9596 w 9785"/>
                <a:gd name="connsiteY2" fmla="*/ 1343 h 10000"/>
                <a:gd name="connsiteX3" fmla="*/ 9434 w 9785"/>
                <a:gd name="connsiteY3" fmla="*/ 1178 h 10000"/>
                <a:gd name="connsiteX4" fmla="*/ 9296 w 9785"/>
                <a:gd name="connsiteY4" fmla="*/ 969 h 10000"/>
                <a:gd name="connsiteX5" fmla="*/ 9144 w 9785"/>
                <a:gd name="connsiteY5" fmla="*/ 725 h 10000"/>
                <a:gd name="connsiteX6" fmla="*/ 9011 w 9785"/>
                <a:gd name="connsiteY6" fmla="*/ 519 h 10000"/>
                <a:gd name="connsiteX7" fmla="*/ 8919 w 9785"/>
                <a:gd name="connsiteY7" fmla="*/ 278 h 10000"/>
                <a:gd name="connsiteX8" fmla="*/ 8873 w 9785"/>
                <a:gd name="connsiteY8" fmla="*/ 0 h 10000"/>
                <a:gd name="connsiteX9" fmla="*/ 8688 w 9785"/>
                <a:gd name="connsiteY9" fmla="*/ 102 h 10000"/>
                <a:gd name="connsiteX10" fmla="*/ 8394 w 9785"/>
                <a:gd name="connsiteY10" fmla="*/ 308 h 10000"/>
                <a:gd name="connsiteX11" fmla="*/ 8013 w 9785"/>
                <a:gd name="connsiteY11" fmla="*/ 519 h 10000"/>
                <a:gd name="connsiteX12" fmla="*/ 7576 w 9785"/>
                <a:gd name="connsiteY12" fmla="*/ 826 h 10000"/>
                <a:gd name="connsiteX13" fmla="*/ 7062 w 9785"/>
                <a:gd name="connsiteY13" fmla="*/ 1140 h 10000"/>
                <a:gd name="connsiteX14" fmla="*/ 6512 w 9785"/>
                <a:gd name="connsiteY14" fmla="*/ 1449 h 10000"/>
                <a:gd name="connsiteX15" fmla="*/ 5950 w 9785"/>
                <a:gd name="connsiteY15" fmla="*/ 1827 h 10000"/>
                <a:gd name="connsiteX16" fmla="*/ 5374 w 9785"/>
                <a:gd name="connsiteY16" fmla="*/ 2175 h 10000"/>
                <a:gd name="connsiteX17" fmla="*/ 4807 w 9785"/>
                <a:gd name="connsiteY17" fmla="*/ 2525 h 10000"/>
                <a:gd name="connsiteX18" fmla="*/ 4279 w 9785"/>
                <a:gd name="connsiteY18" fmla="*/ 2905 h 10000"/>
                <a:gd name="connsiteX19" fmla="*/ 3777 w 9785"/>
                <a:gd name="connsiteY19" fmla="*/ 3215 h 10000"/>
                <a:gd name="connsiteX20" fmla="*/ 3321 w 9785"/>
                <a:gd name="connsiteY20" fmla="*/ 3497 h 10000"/>
                <a:gd name="connsiteX21" fmla="*/ 2951 w 9785"/>
                <a:gd name="connsiteY21" fmla="*/ 3733 h 10000"/>
                <a:gd name="connsiteX22" fmla="*/ 2662 w 9785"/>
                <a:gd name="connsiteY22" fmla="*/ 3876 h 10000"/>
                <a:gd name="connsiteX23" fmla="*/ 2473 w 9785"/>
                <a:gd name="connsiteY23" fmla="*/ 4016 h 10000"/>
                <a:gd name="connsiteX24" fmla="*/ 2414 w 9785"/>
                <a:gd name="connsiteY24" fmla="*/ 4047 h 10000"/>
                <a:gd name="connsiteX25" fmla="*/ 2264 w 9785"/>
                <a:gd name="connsiteY25" fmla="*/ 3876 h 10000"/>
                <a:gd name="connsiteX26" fmla="*/ 2119 w 9785"/>
                <a:gd name="connsiteY26" fmla="*/ 3704 h 10000"/>
                <a:gd name="connsiteX27" fmla="*/ 1988 w 9785"/>
                <a:gd name="connsiteY27" fmla="*/ 3530 h 10000"/>
                <a:gd name="connsiteX28" fmla="*/ 1841 w 9785"/>
                <a:gd name="connsiteY28" fmla="*/ 3325 h 10000"/>
                <a:gd name="connsiteX29" fmla="*/ 1693 w 9785"/>
                <a:gd name="connsiteY29" fmla="*/ 3139 h 10000"/>
                <a:gd name="connsiteX30" fmla="*/ 1543 w 9785"/>
                <a:gd name="connsiteY30" fmla="*/ 2937 h 10000"/>
                <a:gd name="connsiteX31" fmla="*/ 1409 w 9785"/>
                <a:gd name="connsiteY31" fmla="*/ 2765 h 10000"/>
                <a:gd name="connsiteX32" fmla="*/ 1270 w 9785"/>
                <a:gd name="connsiteY32" fmla="*/ 2565 h 10000"/>
                <a:gd name="connsiteX33" fmla="*/ 1122 w 9785"/>
                <a:gd name="connsiteY33" fmla="*/ 2389 h 10000"/>
                <a:gd name="connsiteX34" fmla="*/ 971 w 9785"/>
                <a:gd name="connsiteY34" fmla="*/ 2219 h 10000"/>
                <a:gd name="connsiteX35" fmla="*/ 837 w 9785"/>
                <a:gd name="connsiteY35" fmla="*/ 2005 h 10000"/>
                <a:gd name="connsiteX36" fmla="*/ 684 w 9785"/>
                <a:gd name="connsiteY36" fmla="*/ 1863 h 10000"/>
                <a:gd name="connsiteX37" fmla="*/ 539 w 9785"/>
                <a:gd name="connsiteY37" fmla="*/ 1693 h 10000"/>
                <a:gd name="connsiteX38" fmla="*/ 391 w 9785"/>
                <a:gd name="connsiteY38" fmla="*/ 1517 h 10000"/>
                <a:gd name="connsiteX39" fmla="*/ 243 w 9785"/>
                <a:gd name="connsiteY39" fmla="*/ 1383 h 10000"/>
                <a:gd name="connsiteX40" fmla="*/ 97 w 9785"/>
                <a:gd name="connsiteY40" fmla="*/ 1213 h 10000"/>
                <a:gd name="connsiteX41" fmla="*/ 0 w 9785"/>
                <a:gd name="connsiteY41" fmla="*/ 1615 h 10000"/>
                <a:gd name="connsiteX42" fmla="*/ 20 w 9785"/>
                <a:gd name="connsiteY42" fmla="*/ 1693 h 10000"/>
                <a:gd name="connsiteX43" fmla="*/ 86 w 9785"/>
                <a:gd name="connsiteY43" fmla="*/ 1827 h 10000"/>
                <a:gd name="connsiteX44" fmla="*/ 190 w 9785"/>
                <a:gd name="connsiteY44" fmla="*/ 1974 h 10000"/>
                <a:gd name="connsiteX45" fmla="*/ 316 w 9785"/>
                <a:gd name="connsiteY45" fmla="*/ 2175 h 10000"/>
                <a:gd name="connsiteX46" fmla="*/ 474 w 9785"/>
                <a:gd name="connsiteY46" fmla="*/ 2389 h 10000"/>
                <a:gd name="connsiteX47" fmla="*/ 650 w 9785"/>
                <a:gd name="connsiteY47" fmla="*/ 2627 h 10000"/>
                <a:gd name="connsiteX48" fmla="*/ 815 w 9785"/>
                <a:gd name="connsiteY48" fmla="*/ 2905 h 10000"/>
                <a:gd name="connsiteX49" fmla="*/ 997 w 9785"/>
                <a:gd name="connsiteY49" fmla="*/ 3139 h 10000"/>
                <a:gd name="connsiteX50" fmla="*/ 1182 w 9785"/>
                <a:gd name="connsiteY50" fmla="*/ 3427 h 10000"/>
                <a:gd name="connsiteX51" fmla="*/ 1347 w 9785"/>
                <a:gd name="connsiteY51" fmla="*/ 3664 h 10000"/>
                <a:gd name="connsiteX52" fmla="*/ 1528 w 9785"/>
                <a:gd name="connsiteY52" fmla="*/ 3876 h 10000"/>
                <a:gd name="connsiteX53" fmla="*/ 1675 w 9785"/>
                <a:gd name="connsiteY53" fmla="*/ 4085 h 10000"/>
                <a:gd name="connsiteX54" fmla="*/ 1790 w 9785"/>
                <a:gd name="connsiteY54" fmla="*/ 4295 h 10000"/>
                <a:gd name="connsiteX55" fmla="*/ 1888 w 9785"/>
                <a:gd name="connsiteY55" fmla="*/ 4394 h 10000"/>
                <a:gd name="connsiteX56" fmla="*/ 1960 w 9785"/>
                <a:gd name="connsiteY56" fmla="*/ 4502 h 10000"/>
                <a:gd name="connsiteX57" fmla="*/ 1980 w 9785"/>
                <a:gd name="connsiteY57" fmla="*/ 4538 h 10000"/>
                <a:gd name="connsiteX58" fmla="*/ 1967 w 9785"/>
                <a:gd name="connsiteY58" fmla="*/ 4538 h 10000"/>
                <a:gd name="connsiteX59" fmla="*/ 1931 w 9785"/>
                <a:gd name="connsiteY59" fmla="*/ 4570 h 10000"/>
                <a:gd name="connsiteX60" fmla="*/ 1888 w 9785"/>
                <a:gd name="connsiteY60" fmla="*/ 4641 h 10000"/>
                <a:gd name="connsiteX61" fmla="*/ 1841 w 9785"/>
                <a:gd name="connsiteY61" fmla="*/ 4740 h 10000"/>
                <a:gd name="connsiteX62" fmla="*/ 1775 w 9785"/>
                <a:gd name="connsiteY62" fmla="*/ 4810 h 10000"/>
                <a:gd name="connsiteX63" fmla="*/ 1717 w 9785"/>
                <a:gd name="connsiteY63" fmla="*/ 4911 h 10000"/>
                <a:gd name="connsiteX64" fmla="*/ 1675 w 9785"/>
                <a:gd name="connsiteY64" fmla="*/ 5016 h 10000"/>
                <a:gd name="connsiteX65" fmla="*/ 1629 w 9785"/>
                <a:gd name="connsiteY65" fmla="*/ 5120 h 10000"/>
                <a:gd name="connsiteX66" fmla="*/ 4466 w 9785"/>
                <a:gd name="connsiteY66" fmla="*/ 9864 h 10000"/>
                <a:gd name="connsiteX67" fmla="*/ 4526 w 9785"/>
                <a:gd name="connsiteY67" fmla="*/ 9968 h 10000"/>
                <a:gd name="connsiteX68" fmla="*/ 4572 w 9785"/>
                <a:gd name="connsiteY68" fmla="*/ 10000 h 10000"/>
                <a:gd name="connsiteX69" fmla="*/ 4620 w 9785"/>
                <a:gd name="connsiteY69" fmla="*/ 10000 h 10000"/>
                <a:gd name="connsiteX70" fmla="*/ 4677 w 9785"/>
                <a:gd name="connsiteY70" fmla="*/ 9824 h 10000"/>
                <a:gd name="connsiteX71" fmla="*/ 2237 w 9785"/>
                <a:gd name="connsiteY71" fmla="*/ 5397 h 10000"/>
                <a:gd name="connsiteX72" fmla="*/ 2407 w 9785"/>
                <a:gd name="connsiteY72" fmla="*/ 5261 h 10000"/>
                <a:gd name="connsiteX73" fmla="*/ 2687 w 9785"/>
                <a:gd name="connsiteY73" fmla="*/ 5048 h 10000"/>
                <a:gd name="connsiteX74" fmla="*/ 3056 w 9785"/>
                <a:gd name="connsiteY74" fmla="*/ 4740 h 10000"/>
                <a:gd name="connsiteX75" fmla="*/ 3506 w 9785"/>
                <a:gd name="connsiteY75" fmla="*/ 4394 h 10000"/>
                <a:gd name="connsiteX76" fmla="*/ 4013 w 9785"/>
                <a:gd name="connsiteY76" fmla="*/ 4047 h 10000"/>
                <a:gd name="connsiteX77" fmla="*/ 4572 w 9785"/>
                <a:gd name="connsiteY77" fmla="*/ 3664 h 10000"/>
                <a:gd name="connsiteX78" fmla="*/ 5157 w 9785"/>
                <a:gd name="connsiteY78" fmla="*/ 3215 h 10000"/>
                <a:gd name="connsiteX79" fmla="*/ 5741 w 9785"/>
                <a:gd name="connsiteY79" fmla="*/ 2799 h 10000"/>
                <a:gd name="connsiteX80" fmla="*/ 6332 w 9785"/>
                <a:gd name="connsiteY80" fmla="*/ 2419 h 10000"/>
                <a:gd name="connsiteX81" fmla="*/ 6889 w 9785"/>
                <a:gd name="connsiteY81" fmla="*/ 2005 h 10000"/>
                <a:gd name="connsiteX82" fmla="*/ 7410 w 9785"/>
                <a:gd name="connsiteY82" fmla="*/ 1662 h 10000"/>
                <a:gd name="connsiteX83" fmla="*/ 7871 w 9785"/>
                <a:gd name="connsiteY83" fmla="*/ 1312 h 10000"/>
                <a:gd name="connsiteX84" fmla="*/ 8274 w 9785"/>
                <a:gd name="connsiteY84" fmla="*/ 1067 h 10000"/>
                <a:gd name="connsiteX85" fmla="*/ 8565 w 9785"/>
                <a:gd name="connsiteY85" fmla="*/ 826 h 10000"/>
                <a:gd name="connsiteX86" fmla="*/ 8763 w 9785"/>
                <a:gd name="connsiteY86" fmla="*/ 691 h 10000"/>
                <a:gd name="connsiteX87" fmla="*/ 8824 w 9785"/>
                <a:gd name="connsiteY87" fmla="*/ 661 h 10000"/>
                <a:gd name="connsiteX88" fmla="*/ 8937 w 9785"/>
                <a:gd name="connsiteY88" fmla="*/ 898 h 10000"/>
                <a:gd name="connsiteX89" fmla="*/ 9054 w 9785"/>
                <a:gd name="connsiteY89" fmla="*/ 1140 h 10000"/>
                <a:gd name="connsiteX90" fmla="*/ 9179 w 9785"/>
                <a:gd name="connsiteY90" fmla="*/ 1383 h 10000"/>
                <a:gd name="connsiteX91" fmla="*/ 9311 w 9785"/>
                <a:gd name="connsiteY91" fmla="*/ 1662 h 10000"/>
                <a:gd name="connsiteX92" fmla="*/ 9419 w 9785"/>
                <a:gd name="connsiteY92" fmla="*/ 1936 h 10000"/>
                <a:gd name="connsiteX93" fmla="*/ 9537 w 9785"/>
                <a:gd name="connsiteY93" fmla="*/ 2219 h 10000"/>
                <a:gd name="connsiteX94" fmla="*/ 9644 w 9785"/>
                <a:gd name="connsiteY94" fmla="*/ 2489 h 10000"/>
                <a:gd name="connsiteX95" fmla="*/ 9759 w 9785"/>
                <a:gd name="connsiteY95" fmla="*/ 2799 h 10000"/>
                <a:gd name="connsiteX96" fmla="*/ 9753 w 9785"/>
                <a:gd name="connsiteY96" fmla="*/ 3836 h 10000"/>
                <a:gd name="connsiteX97" fmla="*/ 9704 w 9785"/>
                <a:gd name="connsiteY97" fmla="*/ 4810 h 10000"/>
                <a:gd name="connsiteX98" fmla="*/ 9644 w 9785"/>
                <a:gd name="connsiteY98" fmla="*/ 5816 h 10000"/>
                <a:gd name="connsiteX99" fmla="*/ 9596 w 9785"/>
                <a:gd name="connsiteY99" fmla="*/ 6716 h 10000"/>
                <a:gd name="connsiteX100" fmla="*/ 9518 w 9785"/>
                <a:gd name="connsiteY100" fmla="*/ 6400 h 10000"/>
                <a:gd name="connsiteX101" fmla="*/ 9434 w 9785"/>
                <a:gd name="connsiteY101" fmla="*/ 6090 h 10000"/>
                <a:gd name="connsiteX102" fmla="*/ 9362 w 9785"/>
                <a:gd name="connsiteY102" fmla="*/ 5777 h 10000"/>
                <a:gd name="connsiteX103" fmla="*/ 9296 w 9785"/>
                <a:gd name="connsiteY103" fmla="*/ 5493 h 10000"/>
                <a:gd name="connsiteX104" fmla="*/ 9217 w 9785"/>
                <a:gd name="connsiteY104" fmla="*/ 5188 h 10000"/>
                <a:gd name="connsiteX105" fmla="*/ 9144 w 9785"/>
                <a:gd name="connsiteY105" fmla="*/ 4911 h 10000"/>
                <a:gd name="connsiteX106" fmla="*/ 9065 w 9785"/>
                <a:gd name="connsiteY106" fmla="*/ 4641 h 10000"/>
                <a:gd name="connsiteX107" fmla="*/ 8971 w 9785"/>
                <a:gd name="connsiteY107" fmla="*/ 4394 h 10000"/>
                <a:gd name="connsiteX108" fmla="*/ 9048 w 9785"/>
                <a:gd name="connsiteY108" fmla="*/ 4394 h 10000"/>
                <a:gd name="connsiteX109" fmla="*/ 9117 w 9785"/>
                <a:gd name="connsiteY109" fmla="*/ 4502 h 10000"/>
                <a:gd name="connsiteX110" fmla="*/ 9190 w 9785"/>
                <a:gd name="connsiteY110" fmla="*/ 4672 h 10000"/>
                <a:gd name="connsiteX111" fmla="*/ 9256 w 9785"/>
                <a:gd name="connsiteY111" fmla="*/ 4882 h 10000"/>
                <a:gd name="connsiteX112" fmla="*/ 9329 w 9785"/>
                <a:gd name="connsiteY112" fmla="*/ 5088 h 10000"/>
                <a:gd name="connsiteX113" fmla="*/ 9402 w 9785"/>
                <a:gd name="connsiteY113" fmla="*/ 5153 h 10000"/>
                <a:gd name="connsiteX114" fmla="*/ 9471 w 9785"/>
                <a:gd name="connsiteY114" fmla="*/ 5153 h 10000"/>
                <a:gd name="connsiteX115" fmla="*/ 9555 w 9785"/>
                <a:gd name="connsiteY115" fmla="*/ 5016 h 10000"/>
                <a:gd name="connsiteX116" fmla="*/ 9485 w 9785"/>
                <a:gd name="connsiteY116" fmla="*/ 4538 h 10000"/>
                <a:gd name="connsiteX117" fmla="*/ 9395 w 9785"/>
                <a:gd name="connsiteY117" fmla="*/ 4085 h 10000"/>
                <a:gd name="connsiteX118" fmla="*/ 9296 w 9785"/>
                <a:gd name="connsiteY118" fmla="*/ 3704 h 10000"/>
                <a:gd name="connsiteX119" fmla="*/ 9179 w 9785"/>
                <a:gd name="connsiteY119" fmla="*/ 3288 h 10000"/>
                <a:gd name="connsiteX120" fmla="*/ 9065 w 9785"/>
                <a:gd name="connsiteY120" fmla="*/ 2937 h 10000"/>
                <a:gd name="connsiteX121" fmla="*/ 8937 w 9785"/>
                <a:gd name="connsiteY121" fmla="*/ 2627 h 10000"/>
                <a:gd name="connsiteX122" fmla="*/ 8810 w 9785"/>
                <a:gd name="connsiteY122" fmla="*/ 2354 h 10000"/>
                <a:gd name="connsiteX123" fmla="*/ 8688 w 9785"/>
                <a:gd name="connsiteY123" fmla="*/ 2107 h 10000"/>
                <a:gd name="connsiteX124" fmla="*/ 8771 w 9785"/>
                <a:gd name="connsiteY124" fmla="*/ 2138 h 10000"/>
                <a:gd name="connsiteX125" fmla="*/ 8855 w 9785"/>
                <a:gd name="connsiteY125" fmla="*/ 2175 h 10000"/>
                <a:gd name="connsiteX126" fmla="*/ 8937 w 9785"/>
                <a:gd name="connsiteY126" fmla="*/ 2246 h 10000"/>
                <a:gd name="connsiteX127" fmla="*/ 9020 w 9785"/>
                <a:gd name="connsiteY127" fmla="*/ 2354 h 10000"/>
                <a:gd name="connsiteX128" fmla="*/ 9107 w 9785"/>
                <a:gd name="connsiteY128" fmla="*/ 2419 h 10000"/>
                <a:gd name="connsiteX129" fmla="*/ 9190 w 9785"/>
                <a:gd name="connsiteY129" fmla="*/ 2525 h 10000"/>
                <a:gd name="connsiteX130" fmla="*/ 9265 w 9785"/>
                <a:gd name="connsiteY130" fmla="*/ 2662 h 10000"/>
                <a:gd name="connsiteX131" fmla="*/ 9339 w 9785"/>
                <a:gd name="connsiteY131" fmla="*/ 2799 h 10000"/>
                <a:gd name="connsiteX132" fmla="*/ 9382 w 9785"/>
                <a:gd name="connsiteY132" fmla="*/ 2834 h 10000"/>
                <a:gd name="connsiteX133" fmla="*/ 9419 w 9785"/>
                <a:gd name="connsiteY133" fmla="*/ 2968 h 10000"/>
                <a:gd name="connsiteX134" fmla="*/ 9463 w 9785"/>
                <a:gd name="connsiteY134" fmla="*/ 3139 h 10000"/>
                <a:gd name="connsiteX135" fmla="*/ 9492 w 9785"/>
                <a:gd name="connsiteY135" fmla="*/ 3256 h 10000"/>
                <a:gd name="connsiteX136" fmla="*/ 9537 w 9785"/>
                <a:gd name="connsiteY136" fmla="*/ 3427 h 10000"/>
                <a:gd name="connsiteX137" fmla="*/ 9577 w 9785"/>
                <a:gd name="connsiteY137" fmla="*/ 3462 h 10000"/>
                <a:gd name="connsiteX138" fmla="*/ 9618 w 9785"/>
                <a:gd name="connsiteY138" fmla="*/ 3427 h 10000"/>
                <a:gd name="connsiteX139" fmla="*/ 9677 w 9785"/>
                <a:gd name="connsiteY139" fmla="*/ 3256 h 10000"/>
                <a:gd name="connsiteX140" fmla="*/ 9604 w 9785"/>
                <a:gd name="connsiteY140" fmla="*/ 2905 h 10000"/>
                <a:gd name="connsiteX141" fmla="*/ 9518 w 9785"/>
                <a:gd name="connsiteY141" fmla="*/ 2627 h 10000"/>
                <a:gd name="connsiteX142" fmla="*/ 9419 w 9785"/>
                <a:gd name="connsiteY142" fmla="*/ 2389 h 10000"/>
                <a:gd name="connsiteX143" fmla="*/ 9329 w 9785"/>
                <a:gd name="connsiteY143" fmla="*/ 2175 h 10000"/>
                <a:gd name="connsiteX144" fmla="*/ 9217 w 9785"/>
                <a:gd name="connsiteY144" fmla="*/ 2005 h 10000"/>
                <a:gd name="connsiteX145" fmla="*/ 9117 w 9785"/>
                <a:gd name="connsiteY145" fmla="*/ 1903 h 10000"/>
                <a:gd name="connsiteX146" fmla="*/ 9004 w 9785"/>
                <a:gd name="connsiteY146" fmla="*/ 1728 h 10000"/>
                <a:gd name="connsiteX147" fmla="*/ 8901 w 9785"/>
                <a:gd name="connsiteY147" fmla="*/ 1615 h 10000"/>
                <a:gd name="connsiteX148" fmla="*/ 8833 w 9785"/>
                <a:gd name="connsiteY148" fmla="*/ 1517 h 10000"/>
                <a:gd name="connsiteX149" fmla="*/ 8763 w 9785"/>
                <a:gd name="connsiteY149" fmla="*/ 1480 h 10000"/>
                <a:gd name="connsiteX150" fmla="*/ 8700 w 9785"/>
                <a:gd name="connsiteY150" fmla="*/ 1480 h 10000"/>
                <a:gd name="connsiteX151" fmla="*/ 8644 w 9785"/>
                <a:gd name="connsiteY151" fmla="*/ 1662 h 10000"/>
                <a:gd name="connsiteX152" fmla="*/ 8644 w 9785"/>
                <a:gd name="connsiteY152" fmla="*/ 1760 h 10000"/>
                <a:gd name="connsiteX153" fmla="*/ 8653 w 9785"/>
                <a:gd name="connsiteY153" fmla="*/ 1903 h 10000"/>
                <a:gd name="connsiteX154" fmla="*/ 8662 w 9785"/>
                <a:gd name="connsiteY154" fmla="*/ 1974 h 10000"/>
                <a:gd name="connsiteX155" fmla="*/ 8688 w 9785"/>
                <a:gd name="connsiteY155" fmla="*/ 2036 h 10000"/>
                <a:gd name="connsiteX156" fmla="*/ 8618 w 9785"/>
                <a:gd name="connsiteY156" fmla="*/ 2138 h 10000"/>
                <a:gd name="connsiteX157" fmla="*/ 8527 w 9785"/>
                <a:gd name="connsiteY157" fmla="*/ 2175 h 10000"/>
                <a:gd name="connsiteX158" fmla="*/ 8462 w 9785"/>
                <a:gd name="connsiteY158" fmla="*/ 2246 h 10000"/>
                <a:gd name="connsiteX159" fmla="*/ 8456 w 9785"/>
                <a:gd name="connsiteY159" fmla="*/ 2565 h 10000"/>
                <a:gd name="connsiteX160" fmla="*/ 8545 w 9785"/>
                <a:gd name="connsiteY160" fmla="*/ 2696 h 10000"/>
                <a:gd name="connsiteX161" fmla="*/ 8626 w 9785"/>
                <a:gd name="connsiteY161" fmla="*/ 2799 h 10000"/>
                <a:gd name="connsiteX162" fmla="*/ 8709 w 9785"/>
                <a:gd name="connsiteY162" fmla="*/ 2937 h 10000"/>
                <a:gd name="connsiteX163" fmla="*/ 8796 w 9785"/>
                <a:gd name="connsiteY163" fmla="*/ 3007 h 10000"/>
                <a:gd name="connsiteX164" fmla="*/ 8873 w 9785"/>
                <a:gd name="connsiteY164" fmla="*/ 3139 h 10000"/>
                <a:gd name="connsiteX165" fmla="*/ 8964 w 9785"/>
                <a:gd name="connsiteY165" fmla="*/ 3288 h 10000"/>
                <a:gd name="connsiteX166" fmla="*/ 9039 w 9785"/>
                <a:gd name="connsiteY166" fmla="*/ 3497 h 10000"/>
                <a:gd name="connsiteX167" fmla="*/ 9107 w 9785"/>
                <a:gd name="connsiteY167" fmla="*/ 3704 h 10000"/>
                <a:gd name="connsiteX168" fmla="*/ 9048 w 9785"/>
                <a:gd name="connsiteY168" fmla="*/ 3733 h 10000"/>
                <a:gd name="connsiteX169" fmla="*/ 8971 w 9785"/>
                <a:gd name="connsiteY169" fmla="*/ 3733 h 10000"/>
                <a:gd name="connsiteX170" fmla="*/ 8910 w 9785"/>
                <a:gd name="connsiteY170" fmla="*/ 3704 h 10000"/>
                <a:gd name="connsiteX171" fmla="*/ 8833 w 9785"/>
                <a:gd name="connsiteY171" fmla="*/ 3599 h 10000"/>
                <a:gd name="connsiteX172" fmla="*/ 8763 w 9785"/>
                <a:gd name="connsiteY172" fmla="*/ 3530 h 10000"/>
                <a:gd name="connsiteX173" fmla="*/ 8688 w 9785"/>
                <a:gd name="connsiteY173" fmla="*/ 3497 h 10000"/>
                <a:gd name="connsiteX174" fmla="*/ 8626 w 9785"/>
                <a:gd name="connsiteY174" fmla="*/ 3566 h 10000"/>
                <a:gd name="connsiteX175" fmla="*/ 8555 w 9785"/>
                <a:gd name="connsiteY175" fmla="*/ 3704 h 10000"/>
                <a:gd name="connsiteX176" fmla="*/ 8582 w 9785"/>
                <a:gd name="connsiteY176" fmla="*/ 4118 h 10000"/>
                <a:gd name="connsiteX177" fmla="*/ 8644 w 9785"/>
                <a:gd name="connsiteY177" fmla="*/ 4502 h 10000"/>
                <a:gd name="connsiteX178" fmla="*/ 8717 w 9785"/>
                <a:gd name="connsiteY178" fmla="*/ 4775 h 10000"/>
                <a:gd name="connsiteX179" fmla="*/ 8810 w 9785"/>
                <a:gd name="connsiteY179" fmla="*/ 5048 h 10000"/>
                <a:gd name="connsiteX180" fmla="*/ 8901 w 9785"/>
                <a:gd name="connsiteY180" fmla="*/ 5329 h 10000"/>
                <a:gd name="connsiteX181" fmla="*/ 8993 w 9785"/>
                <a:gd name="connsiteY181" fmla="*/ 5638 h 10000"/>
                <a:gd name="connsiteX182" fmla="*/ 9065 w 9785"/>
                <a:gd name="connsiteY182" fmla="*/ 6053 h 10000"/>
                <a:gd name="connsiteX183" fmla="*/ 9126 w 9785"/>
                <a:gd name="connsiteY183" fmla="*/ 6467 h 10000"/>
                <a:gd name="connsiteX184" fmla="*/ 8964 w 9785"/>
                <a:gd name="connsiteY184" fmla="*/ 6611 h 10000"/>
                <a:gd name="connsiteX185" fmla="*/ 8780 w 9785"/>
                <a:gd name="connsiteY185" fmla="*/ 6754 h 10000"/>
                <a:gd name="connsiteX186" fmla="*/ 8618 w 9785"/>
                <a:gd name="connsiteY186" fmla="*/ 6962 h 10000"/>
                <a:gd name="connsiteX187" fmla="*/ 8448 w 9785"/>
                <a:gd name="connsiteY187" fmla="*/ 7168 h 10000"/>
                <a:gd name="connsiteX188" fmla="*/ 8282 w 9785"/>
                <a:gd name="connsiteY188" fmla="*/ 7376 h 10000"/>
                <a:gd name="connsiteX189" fmla="*/ 8108 w 9785"/>
                <a:gd name="connsiteY189" fmla="*/ 7513 h 10000"/>
                <a:gd name="connsiteX190" fmla="*/ 7935 w 9785"/>
                <a:gd name="connsiteY190" fmla="*/ 7651 h 10000"/>
                <a:gd name="connsiteX191" fmla="*/ 7767 w 9785"/>
                <a:gd name="connsiteY191" fmla="*/ 7686 h 10000"/>
                <a:gd name="connsiteX192" fmla="*/ 7800 w 9785"/>
                <a:gd name="connsiteY192" fmla="*/ 6824 h 10000"/>
                <a:gd name="connsiteX193" fmla="*/ 7816 w 9785"/>
                <a:gd name="connsiteY193" fmla="*/ 5846 h 10000"/>
                <a:gd name="connsiteX194" fmla="*/ 7800 w 9785"/>
                <a:gd name="connsiteY194" fmla="*/ 4911 h 10000"/>
                <a:gd name="connsiteX195" fmla="*/ 7767 w 9785"/>
                <a:gd name="connsiteY195" fmla="*/ 4047 h 10000"/>
                <a:gd name="connsiteX196" fmla="*/ 7715 w 9785"/>
                <a:gd name="connsiteY196" fmla="*/ 3771 h 10000"/>
                <a:gd name="connsiteX197" fmla="*/ 7668 w 9785"/>
                <a:gd name="connsiteY197" fmla="*/ 3462 h 10000"/>
                <a:gd name="connsiteX198" fmla="*/ 7621 w 9785"/>
                <a:gd name="connsiteY198" fmla="*/ 3180 h 10000"/>
                <a:gd name="connsiteX199" fmla="*/ 7538 w 9785"/>
                <a:gd name="connsiteY199" fmla="*/ 3074 h 10000"/>
                <a:gd name="connsiteX200" fmla="*/ 7448 w 9785"/>
                <a:gd name="connsiteY200" fmla="*/ 3664 h 10000"/>
                <a:gd name="connsiteX201" fmla="*/ 7400 w 9785"/>
                <a:gd name="connsiteY201" fmla="*/ 4260 h 10000"/>
                <a:gd name="connsiteX202" fmla="*/ 7340 w 9785"/>
                <a:gd name="connsiteY202" fmla="*/ 4845 h 10000"/>
                <a:gd name="connsiteX203" fmla="*/ 7248 w 9785"/>
                <a:gd name="connsiteY203" fmla="*/ 5397 h 10000"/>
                <a:gd name="connsiteX204" fmla="*/ 6889 w 9785"/>
                <a:gd name="connsiteY204" fmla="*/ 3074 h 10000"/>
                <a:gd name="connsiteX205" fmla="*/ 6782 w 9785"/>
                <a:gd name="connsiteY205" fmla="*/ 3074 h 10000"/>
                <a:gd name="connsiteX206" fmla="*/ 6782 w 9785"/>
                <a:gd name="connsiteY206" fmla="*/ 3462 h 10000"/>
                <a:gd name="connsiteX207" fmla="*/ 6856 w 9785"/>
                <a:gd name="connsiteY207" fmla="*/ 3876 h 10000"/>
                <a:gd name="connsiteX208" fmla="*/ 6920 w 9785"/>
                <a:gd name="connsiteY208" fmla="*/ 4325 h 10000"/>
                <a:gd name="connsiteX209" fmla="*/ 6970 w 9785"/>
                <a:gd name="connsiteY209" fmla="*/ 4775 h 10000"/>
                <a:gd name="connsiteX210" fmla="*/ 7021 w 9785"/>
                <a:gd name="connsiteY210" fmla="*/ 5261 h 10000"/>
                <a:gd name="connsiteX211" fmla="*/ 7069 w 9785"/>
                <a:gd name="connsiteY211" fmla="*/ 5675 h 10000"/>
                <a:gd name="connsiteX212" fmla="*/ 7116 w 9785"/>
                <a:gd name="connsiteY212" fmla="*/ 6154 h 10000"/>
                <a:gd name="connsiteX213" fmla="*/ 7143 w 9785"/>
                <a:gd name="connsiteY213" fmla="*/ 6683 h 10000"/>
                <a:gd name="connsiteX214" fmla="*/ 7179 w 9785"/>
                <a:gd name="connsiteY214" fmla="*/ 7168 h 10000"/>
                <a:gd name="connsiteX215" fmla="*/ 7259 w 9785"/>
                <a:gd name="connsiteY215" fmla="*/ 7095 h 10000"/>
                <a:gd name="connsiteX216" fmla="*/ 7332 w 9785"/>
                <a:gd name="connsiteY216" fmla="*/ 6897 h 10000"/>
                <a:gd name="connsiteX217" fmla="*/ 7391 w 9785"/>
                <a:gd name="connsiteY217" fmla="*/ 6683 h 10000"/>
                <a:gd name="connsiteX218" fmla="*/ 7439 w 9785"/>
                <a:gd name="connsiteY218" fmla="*/ 6435 h 10000"/>
                <a:gd name="connsiteX219" fmla="*/ 7473 w 9785"/>
                <a:gd name="connsiteY219" fmla="*/ 6154 h 10000"/>
                <a:gd name="connsiteX220" fmla="*/ 7521 w 9785"/>
                <a:gd name="connsiteY220" fmla="*/ 5846 h 10000"/>
                <a:gd name="connsiteX221" fmla="*/ 7552 w 9785"/>
                <a:gd name="connsiteY221" fmla="*/ 5572 h 10000"/>
                <a:gd name="connsiteX222" fmla="*/ 7585 w 9785"/>
                <a:gd name="connsiteY222" fmla="*/ 5298 h 10000"/>
                <a:gd name="connsiteX223" fmla="*/ 7621 w 9785"/>
                <a:gd name="connsiteY223" fmla="*/ 5572 h 10000"/>
                <a:gd name="connsiteX224" fmla="*/ 7605 w 9785"/>
                <a:gd name="connsiteY224" fmla="*/ 6189 h 10000"/>
                <a:gd name="connsiteX225" fmla="*/ 7562 w 9785"/>
                <a:gd name="connsiteY225" fmla="*/ 6854 h 10000"/>
                <a:gd name="connsiteX226" fmla="*/ 7521 w 9785"/>
                <a:gd name="connsiteY226" fmla="*/ 7443 h 10000"/>
                <a:gd name="connsiteX227" fmla="*/ 7448 w 9785"/>
                <a:gd name="connsiteY227" fmla="*/ 8068 h 10000"/>
                <a:gd name="connsiteX228" fmla="*/ 7391 w 9785"/>
                <a:gd name="connsiteY228" fmla="*/ 8685 h 10000"/>
                <a:gd name="connsiteX229" fmla="*/ 7325 w 9785"/>
                <a:gd name="connsiteY229" fmla="*/ 9278 h 10000"/>
                <a:gd name="connsiteX230" fmla="*/ 7654 w 9785"/>
                <a:gd name="connsiteY230" fmla="*/ 9662 h 10000"/>
                <a:gd name="connsiteX231" fmla="*/ 7678 w 9785"/>
                <a:gd name="connsiteY231" fmla="*/ 9204 h 10000"/>
                <a:gd name="connsiteX232" fmla="*/ 7715 w 9785"/>
                <a:gd name="connsiteY232" fmla="*/ 8823 h 10000"/>
                <a:gd name="connsiteX233" fmla="*/ 7905 w 9785"/>
                <a:gd name="connsiteY233" fmla="*/ 8720 h 10000"/>
                <a:gd name="connsiteX234" fmla="*/ 8108 w 9785"/>
                <a:gd name="connsiteY234" fmla="*/ 8513 h 10000"/>
                <a:gd name="connsiteX235" fmla="*/ 8304 w 9785"/>
                <a:gd name="connsiteY235" fmla="*/ 8308 h 10000"/>
                <a:gd name="connsiteX236" fmla="*/ 8506 w 9785"/>
                <a:gd name="connsiteY236" fmla="*/ 8138 h 10000"/>
                <a:gd name="connsiteX237" fmla="*/ 8709 w 9785"/>
                <a:gd name="connsiteY237" fmla="*/ 7928 h 10000"/>
                <a:gd name="connsiteX238" fmla="*/ 8901 w 9785"/>
                <a:gd name="connsiteY238" fmla="*/ 7723 h 10000"/>
                <a:gd name="connsiteX239" fmla="*/ 9100 w 9785"/>
                <a:gd name="connsiteY239" fmla="*/ 7513 h 10000"/>
                <a:gd name="connsiteX240" fmla="*/ 9296 w 9785"/>
                <a:gd name="connsiteY24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40 w 10000"/>
                <a:gd name="connsiteY204" fmla="*/ 3074 h 10000"/>
                <a:gd name="connsiteX205" fmla="*/ 6931 w 10000"/>
                <a:gd name="connsiteY205" fmla="*/ 3074 h 10000"/>
                <a:gd name="connsiteX206" fmla="*/ 6931 w 10000"/>
                <a:gd name="connsiteY206" fmla="*/ 3462 h 10000"/>
                <a:gd name="connsiteX207" fmla="*/ 7072 w 10000"/>
                <a:gd name="connsiteY207" fmla="*/ 4325 h 10000"/>
                <a:gd name="connsiteX208" fmla="*/ 7123 w 10000"/>
                <a:gd name="connsiteY208" fmla="*/ 4775 h 10000"/>
                <a:gd name="connsiteX209" fmla="*/ 7175 w 10000"/>
                <a:gd name="connsiteY209" fmla="*/ 5261 h 10000"/>
                <a:gd name="connsiteX210" fmla="*/ 7224 w 10000"/>
                <a:gd name="connsiteY210" fmla="*/ 5675 h 10000"/>
                <a:gd name="connsiteX211" fmla="*/ 7272 w 10000"/>
                <a:gd name="connsiteY211" fmla="*/ 6154 h 10000"/>
                <a:gd name="connsiteX212" fmla="*/ 7300 w 10000"/>
                <a:gd name="connsiteY212" fmla="*/ 6683 h 10000"/>
                <a:gd name="connsiteX213" fmla="*/ 7337 w 10000"/>
                <a:gd name="connsiteY213" fmla="*/ 7168 h 10000"/>
                <a:gd name="connsiteX214" fmla="*/ 7418 w 10000"/>
                <a:gd name="connsiteY214" fmla="*/ 7095 h 10000"/>
                <a:gd name="connsiteX215" fmla="*/ 7493 w 10000"/>
                <a:gd name="connsiteY215" fmla="*/ 6897 h 10000"/>
                <a:gd name="connsiteX216" fmla="*/ 7553 w 10000"/>
                <a:gd name="connsiteY216" fmla="*/ 6683 h 10000"/>
                <a:gd name="connsiteX217" fmla="*/ 7602 w 10000"/>
                <a:gd name="connsiteY217" fmla="*/ 6435 h 10000"/>
                <a:gd name="connsiteX218" fmla="*/ 7637 w 10000"/>
                <a:gd name="connsiteY218" fmla="*/ 6154 h 10000"/>
                <a:gd name="connsiteX219" fmla="*/ 7686 w 10000"/>
                <a:gd name="connsiteY219" fmla="*/ 5846 h 10000"/>
                <a:gd name="connsiteX220" fmla="*/ 7718 w 10000"/>
                <a:gd name="connsiteY220" fmla="*/ 5572 h 10000"/>
                <a:gd name="connsiteX221" fmla="*/ 7752 w 10000"/>
                <a:gd name="connsiteY221" fmla="*/ 5298 h 10000"/>
                <a:gd name="connsiteX222" fmla="*/ 7788 w 10000"/>
                <a:gd name="connsiteY222" fmla="*/ 5572 h 10000"/>
                <a:gd name="connsiteX223" fmla="*/ 7772 w 10000"/>
                <a:gd name="connsiteY223" fmla="*/ 6189 h 10000"/>
                <a:gd name="connsiteX224" fmla="*/ 7728 w 10000"/>
                <a:gd name="connsiteY224" fmla="*/ 6854 h 10000"/>
                <a:gd name="connsiteX225" fmla="*/ 7686 w 10000"/>
                <a:gd name="connsiteY225" fmla="*/ 7443 h 10000"/>
                <a:gd name="connsiteX226" fmla="*/ 7612 w 10000"/>
                <a:gd name="connsiteY226" fmla="*/ 8068 h 10000"/>
                <a:gd name="connsiteX227" fmla="*/ 7553 w 10000"/>
                <a:gd name="connsiteY227" fmla="*/ 8685 h 10000"/>
                <a:gd name="connsiteX228" fmla="*/ 7486 w 10000"/>
                <a:gd name="connsiteY228" fmla="*/ 9278 h 10000"/>
                <a:gd name="connsiteX229" fmla="*/ 7822 w 10000"/>
                <a:gd name="connsiteY229" fmla="*/ 9662 h 10000"/>
                <a:gd name="connsiteX230" fmla="*/ 7847 w 10000"/>
                <a:gd name="connsiteY230" fmla="*/ 9204 h 10000"/>
                <a:gd name="connsiteX231" fmla="*/ 7885 w 10000"/>
                <a:gd name="connsiteY231" fmla="*/ 8823 h 10000"/>
                <a:gd name="connsiteX232" fmla="*/ 8079 w 10000"/>
                <a:gd name="connsiteY232" fmla="*/ 8720 h 10000"/>
                <a:gd name="connsiteX233" fmla="*/ 8286 w 10000"/>
                <a:gd name="connsiteY233" fmla="*/ 8513 h 10000"/>
                <a:gd name="connsiteX234" fmla="*/ 8486 w 10000"/>
                <a:gd name="connsiteY234" fmla="*/ 8308 h 10000"/>
                <a:gd name="connsiteX235" fmla="*/ 8693 w 10000"/>
                <a:gd name="connsiteY235" fmla="*/ 8138 h 10000"/>
                <a:gd name="connsiteX236" fmla="*/ 8900 w 10000"/>
                <a:gd name="connsiteY236" fmla="*/ 7928 h 10000"/>
                <a:gd name="connsiteX237" fmla="*/ 9097 w 10000"/>
                <a:gd name="connsiteY237" fmla="*/ 7723 h 10000"/>
                <a:gd name="connsiteX238" fmla="*/ 9300 w 10000"/>
                <a:gd name="connsiteY238" fmla="*/ 7513 h 10000"/>
                <a:gd name="connsiteX239" fmla="*/ 9500 w 10000"/>
                <a:gd name="connsiteY23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40 w 10000"/>
                <a:gd name="connsiteY204" fmla="*/ 3074 h 10000"/>
                <a:gd name="connsiteX205" fmla="*/ 6931 w 10000"/>
                <a:gd name="connsiteY205" fmla="*/ 3074 h 10000"/>
                <a:gd name="connsiteX206" fmla="*/ 7072 w 10000"/>
                <a:gd name="connsiteY206" fmla="*/ 4325 h 10000"/>
                <a:gd name="connsiteX207" fmla="*/ 7123 w 10000"/>
                <a:gd name="connsiteY207" fmla="*/ 4775 h 10000"/>
                <a:gd name="connsiteX208" fmla="*/ 7175 w 10000"/>
                <a:gd name="connsiteY208" fmla="*/ 5261 h 10000"/>
                <a:gd name="connsiteX209" fmla="*/ 7224 w 10000"/>
                <a:gd name="connsiteY209" fmla="*/ 5675 h 10000"/>
                <a:gd name="connsiteX210" fmla="*/ 7272 w 10000"/>
                <a:gd name="connsiteY210" fmla="*/ 6154 h 10000"/>
                <a:gd name="connsiteX211" fmla="*/ 7300 w 10000"/>
                <a:gd name="connsiteY211" fmla="*/ 6683 h 10000"/>
                <a:gd name="connsiteX212" fmla="*/ 7337 w 10000"/>
                <a:gd name="connsiteY212" fmla="*/ 7168 h 10000"/>
                <a:gd name="connsiteX213" fmla="*/ 7418 w 10000"/>
                <a:gd name="connsiteY213" fmla="*/ 7095 h 10000"/>
                <a:gd name="connsiteX214" fmla="*/ 7493 w 10000"/>
                <a:gd name="connsiteY214" fmla="*/ 6897 h 10000"/>
                <a:gd name="connsiteX215" fmla="*/ 7553 w 10000"/>
                <a:gd name="connsiteY215" fmla="*/ 6683 h 10000"/>
                <a:gd name="connsiteX216" fmla="*/ 7602 w 10000"/>
                <a:gd name="connsiteY216" fmla="*/ 6435 h 10000"/>
                <a:gd name="connsiteX217" fmla="*/ 7637 w 10000"/>
                <a:gd name="connsiteY217" fmla="*/ 6154 h 10000"/>
                <a:gd name="connsiteX218" fmla="*/ 7686 w 10000"/>
                <a:gd name="connsiteY218" fmla="*/ 5846 h 10000"/>
                <a:gd name="connsiteX219" fmla="*/ 7718 w 10000"/>
                <a:gd name="connsiteY219" fmla="*/ 5572 h 10000"/>
                <a:gd name="connsiteX220" fmla="*/ 7752 w 10000"/>
                <a:gd name="connsiteY220" fmla="*/ 5298 h 10000"/>
                <a:gd name="connsiteX221" fmla="*/ 7788 w 10000"/>
                <a:gd name="connsiteY221" fmla="*/ 5572 h 10000"/>
                <a:gd name="connsiteX222" fmla="*/ 7772 w 10000"/>
                <a:gd name="connsiteY222" fmla="*/ 6189 h 10000"/>
                <a:gd name="connsiteX223" fmla="*/ 7728 w 10000"/>
                <a:gd name="connsiteY223" fmla="*/ 6854 h 10000"/>
                <a:gd name="connsiteX224" fmla="*/ 7686 w 10000"/>
                <a:gd name="connsiteY224" fmla="*/ 7443 h 10000"/>
                <a:gd name="connsiteX225" fmla="*/ 7612 w 10000"/>
                <a:gd name="connsiteY225" fmla="*/ 8068 h 10000"/>
                <a:gd name="connsiteX226" fmla="*/ 7553 w 10000"/>
                <a:gd name="connsiteY226" fmla="*/ 8685 h 10000"/>
                <a:gd name="connsiteX227" fmla="*/ 7486 w 10000"/>
                <a:gd name="connsiteY227" fmla="*/ 9278 h 10000"/>
                <a:gd name="connsiteX228" fmla="*/ 7822 w 10000"/>
                <a:gd name="connsiteY228" fmla="*/ 9662 h 10000"/>
                <a:gd name="connsiteX229" fmla="*/ 7847 w 10000"/>
                <a:gd name="connsiteY229" fmla="*/ 9204 h 10000"/>
                <a:gd name="connsiteX230" fmla="*/ 7885 w 10000"/>
                <a:gd name="connsiteY230" fmla="*/ 8823 h 10000"/>
                <a:gd name="connsiteX231" fmla="*/ 8079 w 10000"/>
                <a:gd name="connsiteY231" fmla="*/ 8720 h 10000"/>
                <a:gd name="connsiteX232" fmla="*/ 8286 w 10000"/>
                <a:gd name="connsiteY232" fmla="*/ 8513 h 10000"/>
                <a:gd name="connsiteX233" fmla="*/ 8486 w 10000"/>
                <a:gd name="connsiteY233" fmla="*/ 8308 h 10000"/>
                <a:gd name="connsiteX234" fmla="*/ 8693 w 10000"/>
                <a:gd name="connsiteY234" fmla="*/ 8138 h 10000"/>
                <a:gd name="connsiteX235" fmla="*/ 8900 w 10000"/>
                <a:gd name="connsiteY235" fmla="*/ 7928 h 10000"/>
                <a:gd name="connsiteX236" fmla="*/ 9097 w 10000"/>
                <a:gd name="connsiteY236" fmla="*/ 7723 h 10000"/>
                <a:gd name="connsiteX237" fmla="*/ 9300 w 10000"/>
                <a:gd name="connsiteY237" fmla="*/ 7513 h 10000"/>
                <a:gd name="connsiteX238" fmla="*/ 9500 w 10000"/>
                <a:gd name="connsiteY23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40 w 10000"/>
                <a:gd name="connsiteY204" fmla="*/ 3074 h 10000"/>
                <a:gd name="connsiteX205" fmla="*/ 7072 w 10000"/>
                <a:gd name="connsiteY205" fmla="*/ 4325 h 10000"/>
                <a:gd name="connsiteX206" fmla="*/ 7123 w 10000"/>
                <a:gd name="connsiteY206" fmla="*/ 4775 h 10000"/>
                <a:gd name="connsiteX207" fmla="*/ 7175 w 10000"/>
                <a:gd name="connsiteY207" fmla="*/ 5261 h 10000"/>
                <a:gd name="connsiteX208" fmla="*/ 7224 w 10000"/>
                <a:gd name="connsiteY208" fmla="*/ 5675 h 10000"/>
                <a:gd name="connsiteX209" fmla="*/ 7272 w 10000"/>
                <a:gd name="connsiteY209" fmla="*/ 6154 h 10000"/>
                <a:gd name="connsiteX210" fmla="*/ 7300 w 10000"/>
                <a:gd name="connsiteY210" fmla="*/ 6683 h 10000"/>
                <a:gd name="connsiteX211" fmla="*/ 7337 w 10000"/>
                <a:gd name="connsiteY211" fmla="*/ 7168 h 10000"/>
                <a:gd name="connsiteX212" fmla="*/ 7418 w 10000"/>
                <a:gd name="connsiteY212" fmla="*/ 7095 h 10000"/>
                <a:gd name="connsiteX213" fmla="*/ 7493 w 10000"/>
                <a:gd name="connsiteY213" fmla="*/ 6897 h 10000"/>
                <a:gd name="connsiteX214" fmla="*/ 7553 w 10000"/>
                <a:gd name="connsiteY214" fmla="*/ 6683 h 10000"/>
                <a:gd name="connsiteX215" fmla="*/ 7602 w 10000"/>
                <a:gd name="connsiteY215" fmla="*/ 6435 h 10000"/>
                <a:gd name="connsiteX216" fmla="*/ 7637 w 10000"/>
                <a:gd name="connsiteY216" fmla="*/ 6154 h 10000"/>
                <a:gd name="connsiteX217" fmla="*/ 7686 w 10000"/>
                <a:gd name="connsiteY217" fmla="*/ 5846 h 10000"/>
                <a:gd name="connsiteX218" fmla="*/ 7718 w 10000"/>
                <a:gd name="connsiteY218" fmla="*/ 5572 h 10000"/>
                <a:gd name="connsiteX219" fmla="*/ 7752 w 10000"/>
                <a:gd name="connsiteY219" fmla="*/ 5298 h 10000"/>
                <a:gd name="connsiteX220" fmla="*/ 7788 w 10000"/>
                <a:gd name="connsiteY220" fmla="*/ 5572 h 10000"/>
                <a:gd name="connsiteX221" fmla="*/ 7772 w 10000"/>
                <a:gd name="connsiteY221" fmla="*/ 6189 h 10000"/>
                <a:gd name="connsiteX222" fmla="*/ 7728 w 10000"/>
                <a:gd name="connsiteY222" fmla="*/ 6854 h 10000"/>
                <a:gd name="connsiteX223" fmla="*/ 7686 w 10000"/>
                <a:gd name="connsiteY223" fmla="*/ 7443 h 10000"/>
                <a:gd name="connsiteX224" fmla="*/ 7612 w 10000"/>
                <a:gd name="connsiteY224" fmla="*/ 8068 h 10000"/>
                <a:gd name="connsiteX225" fmla="*/ 7553 w 10000"/>
                <a:gd name="connsiteY225" fmla="*/ 8685 h 10000"/>
                <a:gd name="connsiteX226" fmla="*/ 7486 w 10000"/>
                <a:gd name="connsiteY226" fmla="*/ 9278 h 10000"/>
                <a:gd name="connsiteX227" fmla="*/ 7822 w 10000"/>
                <a:gd name="connsiteY227" fmla="*/ 9662 h 10000"/>
                <a:gd name="connsiteX228" fmla="*/ 7847 w 10000"/>
                <a:gd name="connsiteY228" fmla="*/ 9204 h 10000"/>
                <a:gd name="connsiteX229" fmla="*/ 7885 w 10000"/>
                <a:gd name="connsiteY229" fmla="*/ 8823 h 10000"/>
                <a:gd name="connsiteX230" fmla="*/ 8079 w 10000"/>
                <a:gd name="connsiteY230" fmla="*/ 8720 h 10000"/>
                <a:gd name="connsiteX231" fmla="*/ 8286 w 10000"/>
                <a:gd name="connsiteY231" fmla="*/ 8513 h 10000"/>
                <a:gd name="connsiteX232" fmla="*/ 8486 w 10000"/>
                <a:gd name="connsiteY232" fmla="*/ 8308 h 10000"/>
                <a:gd name="connsiteX233" fmla="*/ 8693 w 10000"/>
                <a:gd name="connsiteY233" fmla="*/ 8138 h 10000"/>
                <a:gd name="connsiteX234" fmla="*/ 8900 w 10000"/>
                <a:gd name="connsiteY234" fmla="*/ 7928 h 10000"/>
                <a:gd name="connsiteX235" fmla="*/ 9097 w 10000"/>
                <a:gd name="connsiteY235" fmla="*/ 7723 h 10000"/>
                <a:gd name="connsiteX236" fmla="*/ 9300 w 10000"/>
                <a:gd name="connsiteY236" fmla="*/ 7513 h 10000"/>
                <a:gd name="connsiteX237" fmla="*/ 9500 w 10000"/>
                <a:gd name="connsiteY23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72 w 10000"/>
                <a:gd name="connsiteY204" fmla="*/ 4325 h 10000"/>
                <a:gd name="connsiteX205" fmla="*/ 7123 w 10000"/>
                <a:gd name="connsiteY205" fmla="*/ 4775 h 10000"/>
                <a:gd name="connsiteX206" fmla="*/ 7175 w 10000"/>
                <a:gd name="connsiteY206" fmla="*/ 5261 h 10000"/>
                <a:gd name="connsiteX207" fmla="*/ 7224 w 10000"/>
                <a:gd name="connsiteY207" fmla="*/ 5675 h 10000"/>
                <a:gd name="connsiteX208" fmla="*/ 7272 w 10000"/>
                <a:gd name="connsiteY208" fmla="*/ 6154 h 10000"/>
                <a:gd name="connsiteX209" fmla="*/ 7300 w 10000"/>
                <a:gd name="connsiteY209" fmla="*/ 6683 h 10000"/>
                <a:gd name="connsiteX210" fmla="*/ 7337 w 10000"/>
                <a:gd name="connsiteY210" fmla="*/ 7168 h 10000"/>
                <a:gd name="connsiteX211" fmla="*/ 7418 w 10000"/>
                <a:gd name="connsiteY211" fmla="*/ 7095 h 10000"/>
                <a:gd name="connsiteX212" fmla="*/ 7493 w 10000"/>
                <a:gd name="connsiteY212" fmla="*/ 6897 h 10000"/>
                <a:gd name="connsiteX213" fmla="*/ 7553 w 10000"/>
                <a:gd name="connsiteY213" fmla="*/ 6683 h 10000"/>
                <a:gd name="connsiteX214" fmla="*/ 7602 w 10000"/>
                <a:gd name="connsiteY214" fmla="*/ 6435 h 10000"/>
                <a:gd name="connsiteX215" fmla="*/ 7637 w 10000"/>
                <a:gd name="connsiteY215" fmla="*/ 6154 h 10000"/>
                <a:gd name="connsiteX216" fmla="*/ 7686 w 10000"/>
                <a:gd name="connsiteY216" fmla="*/ 5846 h 10000"/>
                <a:gd name="connsiteX217" fmla="*/ 7718 w 10000"/>
                <a:gd name="connsiteY217" fmla="*/ 5572 h 10000"/>
                <a:gd name="connsiteX218" fmla="*/ 7752 w 10000"/>
                <a:gd name="connsiteY218" fmla="*/ 5298 h 10000"/>
                <a:gd name="connsiteX219" fmla="*/ 7788 w 10000"/>
                <a:gd name="connsiteY219" fmla="*/ 5572 h 10000"/>
                <a:gd name="connsiteX220" fmla="*/ 7772 w 10000"/>
                <a:gd name="connsiteY220" fmla="*/ 6189 h 10000"/>
                <a:gd name="connsiteX221" fmla="*/ 7728 w 10000"/>
                <a:gd name="connsiteY221" fmla="*/ 6854 h 10000"/>
                <a:gd name="connsiteX222" fmla="*/ 7686 w 10000"/>
                <a:gd name="connsiteY222" fmla="*/ 7443 h 10000"/>
                <a:gd name="connsiteX223" fmla="*/ 7612 w 10000"/>
                <a:gd name="connsiteY223" fmla="*/ 8068 h 10000"/>
                <a:gd name="connsiteX224" fmla="*/ 7553 w 10000"/>
                <a:gd name="connsiteY224" fmla="*/ 8685 h 10000"/>
                <a:gd name="connsiteX225" fmla="*/ 7486 w 10000"/>
                <a:gd name="connsiteY225" fmla="*/ 9278 h 10000"/>
                <a:gd name="connsiteX226" fmla="*/ 7822 w 10000"/>
                <a:gd name="connsiteY226" fmla="*/ 9662 h 10000"/>
                <a:gd name="connsiteX227" fmla="*/ 7847 w 10000"/>
                <a:gd name="connsiteY227" fmla="*/ 9204 h 10000"/>
                <a:gd name="connsiteX228" fmla="*/ 7885 w 10000"/>
                <a:gd name="connsiteY228" fmla="*/ 8823 h 10000"/>
                <a:gd name="connsiteX229" fmla="*/ 8079 w 10000"/>
                <a:gd name="connsiteY229" fmla="*/ 8720 h 10000"/>
                <a:gd name="connsiteX230" fmla="*/ 8286 w 10000"/>
                <a:gd name="connsiteY230" fmla="*/ 8513 h 10000"/>
                <a:gd name="connsiteX231" fmla="*/ 8486 w 10000"/>
                <a:gd name="connsiteY231" fmla="*/ 8308 h 10000"/>
                <a:gd name="connsiteX232" fmla="*/ 8693 w 10000"/>
                <a:gd name="connsiteY232" fmla="*/ 8138 h 10000"/>
                <a:gd name="connsiteX233" fmla="*/ 8900 w 10000"/>
                <a:gd name="connsiteY233" fmla="*/ 7928 h 10000"/>
                <a:gd name="connsiteX234" fmla="*/ 9097 w 10000"/>
                <a:gd name="connsiteY234" fmla="*/ 7723 h 10000"/>
                <a:gd name="connsiteX235" fmla="*/ 9300 w 10000"/>
                <a:gd name="connsiteY235" fmla="*/ 7513 h 10000"/>
                <a:gd name="connsiteX236" fmla="*/ 9500 w 10000"/>
                <a:gd name="connsiteY23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72 w 10000"/>
                <a:gd name="connsiteY204" fmla="*/ 4325 h 10000"/>
                <a:gd name="connsiteX205" fmla="*/ 7123 w 10000"/>
                <a:gd name="connsiteY205" fmla="*/ 4775 h 10000"/>
                <a:gd name="connsiteX206" fmla="*/ 7224 w 10000"/>
                <a:gd name="connsiteY206" fmla="*/ 5675 h 10000"/>
                <a:gd name="connsiteX207" fmla="*/ 7272 w 10000"/>
                <a:gd name="connsiteY207" fmla="*/ 6154 h 10000"/>
                <a:gd name="connsiteX208" fmla="*/ 7300 w 10000"/>
                <a:gd name="connsiteY208" fmla="*/ 6683 h 10000"/>
                <a:gd name="connsiteX209" fmla="*/ 7337 w 10000"/>
                <a:gd name="connsiteY209" fmla="*/ 7168 h 10000"/>
                <a:gd name="connsiteX210" fmla="*/ 7418 w 10000"/>
                <a:gd name="connsiteY210" fmla="*/ 7095 h 10000"/>
                <a:gd name="connsiteX211" fmla="*/ 7493 w 10000"/>
                <a:gd name="connsiteY211" fmla="*/ 6897 h 10000"/>
                <a:gd name="connsiteX212" fmla="*/ 7553 w 10000"/>
                <a:gd name="connsiteY212" fmla="*/ 6683 h 10000"/>
                <a:gd name="connsiteX213" fmla="*/ 7602 w 10000"/>
                <a:gd name="connsiteY213" fmla="*/ 6435 h 10000"/>
                <a:gd name="connsiteX214" fmla="*/ 7637 w 10000"/>
                <a:gd name="connsiteY214" fmla="*/ 6154 h 10000"/>
                <a:gd name="connsiteX215" fmla="*/ 7686 w 10000"/>
                <a:gd name="connsiteY215" fmla="*/ 5846 h 10000"/>
                <a:gd name="connsiteX216" fmla="*/ 7718 w 10000"/>
                <a:gd name="connsiteY216" fmla="*/ 5572 h 10000"/>
                <a:gd name="connsiteX217" fmla="*/ 7752 w 10000"/>
                <a:gd name="connsiteY217" fmla="*/ 5298 h 10000"/>
                <a:gd name="connsiteX218" fmla="*/ 7788 w 10000"/>
                <a:gd name="connsiteY218" fmla="*/ 5572 h 10000"/>
                <a:gd name="connsiteX219" fmla="*/ 7772 w 10000"/>
                <a:gd name="connsiteY219" fmla="*/ 6189 h 10000"/>
                <a:gd name="connsiteX220" fmla="*/ 7728 w 10000"/>
                <a:gd name="connsiteY220" fmla="*/ 6854 h 10000"/>
                <a:gd name="connsiteX221" fmla="*/ 7686 w 10000"/>
                <a:gd name="connsiteY221" fmla="*/ 7443 h 10000"/>
                <a:gd name="connsiteX222" fmla="*/ 7612 w 10000"/>
                <a:gd name="connsiteY222" fmla="*/ 8068 h 10000"/>
                <a:gd name="connsiteX223" fmla="*/ 7553 w 10000"/>
                <a:gd name="connsiteY223" fmla="*/ 8685 h 10000"/>
                <a:gd name="connsiteX224" fmla="*/ 7486 w 10000"/>
                <a:gd name="connsiteY224" fmla="*/ 9278 h 10000"/>
                <a:gd name="connsiteX225" fmla="*/ 7822 w 10000"/>
                <a:gd name="connsiteY225" fmla="*/ 9662 h 10000"/>
                <a:gd name="connsiteX226" fmla="*/ 7847 w 10000"/>
                <a:gd name="connsiteY226" fmla="*/ 9204 h 10000"/>
                <a:gd name="connsiteX227" fmla="*/ 7885 w 10000"/>
                <a:gd name="connsiteY227" fmla="*/ 8823 h 10000"/>
                <a:gd name="connsiteX228" fmla="*/ 8079 w 10000"/>
                <a:gd name="connsiteY228" fmla="*/ 8720 h 10000"/>
                <a:gd name="connsiteX229" fmla="*/ 8286 w 10000"/>
                <a:gd name="connsiteY229" fmla="*/ 8513 h 10000"/>
                <a:gd name="connsiteX230" fmla="*/ 8486 w 10000"/>
                <a:gd name="connsiteY230" fmla="*/ 8308 h 10000"/>
                <a:gd name="connsiteX231" fmla="*/ 8693 w 10000"/>
                <a:gd name="connsiteY231" fmla="*/ 8138 h 10000"/>
                <a:gd name="connsiteX232" fmla="*/ 8900 w 10000"/>
                <a:gd name="connsiteY232" fmla="*/ 7928 h 10000"/>
                <a:gd name="connsiteX233" fmla="*/ 9097 w 10000"/>
                <a:gd name="connsiteY233" fmla="*/ 7723 h 10000"/>
                <a:gd name="connsiteX234" fmla="*/ 9300 w 10000"/>
                <a:gd name="connsiteY234" fmla="*/ 7513 h 10000"/>
                <a:gd name="connsiteX235" fmla="*/ 9500 w 10000"/>
                <a:gd name="connsiteY23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72 w 10000"/>
                <a:gd name="connsiteY204" fmla="*/ 4325 h 10000"/>
                <a:gd name="connsiteX205" fmla="*/ 7224 w 10000"/>
                <a:gd name="connsiteY205" fmla="*/ 5675 h 10000"/>
                <a:gd name="connsiteX206" fmla="*/ 7272 w 10000"/>
                <a:gd name="connsiteY206" fmla="*/ 6154 h 10000"/>
                <a:gd name="connsiteX207" fmla="*/ 7300 w 10000"/>
                <a:gd name="connsiteY207" fmla="*/ 6683 h 10000"/>
                <a:gd name="connsiteX208" fmla="*/ 7337 w 10000"/>
                <a:gd name="connsiteY208" fmla="*/ 7168 h 10000"/>
                <a:gd name="connsiteX209" fmla="*/ 7418 w 10000"/>
                <a:gd name="connsiteY209" fmla="*/ 7095 h 10000"/>
                <a:gd name="connsiteX210" fmla="*/ 7493 w 10000"/>
                <a:gd name="connsiteY210" fmla="*/ 6897 h 10000"/>
                <a:gd name="connsiteX211" fmla="*/ 7553 w 10000"/>
                <a:gd name="connsiteY211" fmla="*/ 6683 h 10000"/>
                <a:gd name="connsiteX212" fmla="*/ 7602 w 10000"/>
                <a:gd name="connsiteY212" fmla="*/ 6435 h 10000"/>
                <a:gd name="connsiteX213" fmla="*/ 7637 w 10000"/>
                <a:gd name="connsiteY213" fmla="*/ 6154 h 10000"/>
                <a:gd name="connsiteX214" fmla="*/ 7686 w 10000"/>
                <a:gd name="connsiteY214" fmla="*/ 5846 h 10000"/>
                <a:gd name="connsiteX215" fmla="*/ 7718 w 10000"/>
                <a:gd name="connsiteY215" fmla="*/ 5572 h 10000"/>
                <a:gd name="connsiteX216" fmla="*/ 7752 w 10000"/>
                <a:gd name="connsiteY216" fmla="*/ 5298 h 10000"/>
                <a:gd name="connsiteX217" fmla="*/ 7788 w 10000"/>
                <a:gd name="connsiteY217" fmla="*/ 5572 h 10000"/>
                <a:gd name="connsiteX218" fmla="*/ 7772 w 10000"/>
                <a:gd name="connsiteY218" fmla="*/ 6189 h 10000"/>
                <a:gd name="connsiteX219" fmla="*/ 7728 w 10000"/>
                <a:gd name="connsiteY219" fmla="*/ 6854 h 10000"/>
                <a:gd name="connsiteX220" fmla="*/ 7686 w 10000"/>
                <a:gd name="connsiteY220" fmla="*/ 7443 h 10000"/>
                <a:gd name="connsiteX221" fmla="*/ 7612 w 10000"/>
                <a:gd name="connsiteY221" fmla="*/ 8068 h 10000"/>
                <a:gd name="connsiteX222" fmla="*/ 7553 w 10000"/>
                <a:gd name="connsiteY222" fmla="*/ 8685 h 10000"/>
                <a:gd name="connsiteX223" fmla="*/ 7486 w 10000"/>
                <a:gd name="connsiteY223" fmla="*/ 9278 h 10000"/>
                <a:gd name="connsiteX224" fmla="*/ 7822 w 10000"/>
                <a:gd name="connsiteY224" fmla="*/ 9662 h 10000"/>
                <a:gd name="connsiteX225" fmla="*/ 7847 w 10000"/>
                <a:gd name="connsiteY225" fmla="*/ 9204 h 10000"/>
                <a:gd name="connsiteX226" fmla="*/ 7885 w 10000"/>
                <a:gd name="connsiteY226" fmla="*/ 8823 h 10000"/>
                <a:gd name="connsiteX227" fmla="*/ 8079 w 10000"/>
                <a:gd name="connsiteY227" fmla="*/ 8720 h 10000"/>
                <a:gd name="connsiteX228" fmla="*/ 8286 w 10000"/>
                <a:gd name="connsiteY228" fmla="*/ 8513 h 10000"/>
                <a:gd name="connsiteX229" fmla="*/ 8486 w 10000"/>
                <a:gd name="connsiteY229" fmla="*/ 8308 h 10000"/>
                <a:gd name="connsiteX230" fmla="*/ 8693 w 10000"/>
                <a:gd name="connsiteY230" fmla="*/ 8138 h 10000"/>
                <a:gd name="connsiteX231" fmla="*/ 8900 w 10000"/>
                <a:gd name="connsiteY231" fmla="*/ 7928 h 10000"/>
                <a:gd name="connsiteX232" fmla="*/ 9097 w 10000"/>
                <a:gd name="connsiteY232" fmla="*/ 7723 h 10000"/>
                <a:gd name="connsiteX233" fmla="*/ 9300 w 10000"/>
                <a:gd name="connsiteY233" fmla="*/ 7513 h 10000"/>
                <a:gd name="connsiteX234" fmla="*/ 9500 w 10000"/>
                <a:gd name="connsiteY23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072 w 10000"/>
                <a:gd name="connsiteY204" fmla="*/ 4325 h 10000"/>
                <a:gd name="connsiteX205" fmla="*/ 7224 w 10000"/>
                <a:gd name="connsiteY205" fmla="*/ 5675 h 10000"/>
                <a:gd name="connsiteX206" fmla="*/ 7300 w 10000"/>
                <a:gd name="connsiteY206" fmla="*/ 6683 h 10000"/>
                <a:gd name="connsiteX207" fmla="*/ 7337 w 10000"/>
                <a:gd name="connsiteY207" fmla="*/ 7168 h 10000"/>
                <a:gd name="connsiteX208" fmla="*/ 7418 w 10000"/>
                <a:gd name="connsiteY208" fmla="*/ 7095 h 10000"/>
                <a:gd name="connsiteX209" fmla="*/ 7493 w 10000"/>
                <a:gd name="connsiteY209" fmla="*/ 6897 h 10000"/>
                <a:gd name="connsiteX210" fmla="*/ 7553 w 10000"/>
                <a:gd name="connsiteY210" fmla="*/ 6683 h 10000"/>
                <a:gd name="connsiteX211" fmla="*/ 7602 w 10000"/>
                <a:gd name="connsiteY211" fmla="*/ 6435 h 10000"/>
                <a:gd name="connsiteX212" fmla="*/ 7637 w 10000"/>
                <a:gd name="connsiteY212" fmla="*/ 6154 h 10000"/>
                <a:gd name="connsiteX213" fmla="*/ 7686 w 10000"/>
                <a:gd name="connsiteY213" fmla="*/ 5846 h 10000"/>
                <a:gd name="connsiteX214" fmla="*/ 7718 w 10000"/>
                <a:gd name="connsiteY214" fmla="*/ 5572 h 10000"/>
                <a:gd name="connsiteX215" fmla="*/ 7752 w 10000"/>
                <a:gd name="connsiteY215" fmla="*/ 5298 h 10000"/>
                <a:gd name="connsiteX216" fmla="*/ 7788 w 10000"/>
                <a:gd name="connsiteY216" fmla="*/ 5572 h 10000"/>
                <a:gd name="connsiteX217" fmla="*/ 7772 w 10000"/>
                <a:gd name="connsiteY217" fmla="*/ 6189 h 10000"/>
                <a:gd name="connsiteX218" fmla="*/ 7728 w 10000"/>
                <a:gd name="connsiteY218" fmla="*/ 6854 h 10000"/>
                <a:gd name="connsiteX219" fmla="*/ 7686 w 10000"/>
                <a:gd name="connsiteY219" fmla="*/ 7443 h 10000"/>
                <a:gd name="connsiteX220" fmla="*/ 7612 w 10000"/>
                <a:gd name="connsiteY220" fmla="*/ 8068 h 10000"/>
                <a:gd name="connsiteX221" fmla="*/ 7553 w 10000"/>
                <a:gd name="connsiteY221" fmla="*/ 8685 h 10000"/>
                <a:gd name="connsiteX222" fmla="*/ 7486 w 10000"/>
                <a:gd name="connsiteY222" fmla="*/ 9278 h 10000"/>
                <a:gd name="connsiteX223" fmla="*/ 7822 w 10000"/>
                <a:gd name="connsiteY223" fmla="*/ 9662 h 10000"/>
                <a:gd name="connsiteX224" fmla="*/ 7847 w 10000"/>
                <a:gd name="connsiteY224" fmla="*/ 9204 h 10000"/>
                <a:gd name="connsiteX225" fmla="*/ 7885 w 10000"/>
                <a:gd name="connsiteY225" fmla="*/ 8823 h 10000"/>
                <a:gd name="connsiteX226" fmla="*/ 8079 w 10000"/>
                <a:gd name="connsiteY226" fmla="*/ 8720 h 10000"/>
                <a:gd name="connsiteX227" fmla="*/ 8286 w 10000"/>
                <a:gd name="connsiteY227" fmla="*/ 8513 h 10000"/>
                <a:gd name="connsiteX228" fmla="*/ 8486 w 10000"/>
                <a:gd name="connsiteY228" fmla="*/ 8308 h 10000"/>
                <a:gd name="connsiteX229" fmla="*/ 8693 w 10000"/>
                <a:gd name="connsiteY229" fmla="*/ 8138 h 10000"/>
                <a:gd name="connsiteX230" fmla="*/ 8900 w 10000"/>
                <a:gd name="connsiteY230" fmla="*/ 7928 h 10000"/>
                <a:gd name="connsiteX231" fmla="*/ 9097 w 10000"/>
                <a:gd name="connsiteY231" fmla="*/ 7723 h 10000"/>
                <a:gd name="connsiteX232" fmla="*/ 9300 w 10000"/>
                <a:gd name="connsiteY232" fmla="*/ 7513 h 10000"/>
                <a:gd name="connsiteX233" fmla="*/ 9500 w 10000"/>
                <a:gd name="connsiteY23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300 w 10000"/>
                <a:gd name="connsiteY205" fmla="*/ 6683 h 10000"/>
                <a:gd name="connsiteX206" fmla="*/ 7337 w 10000"/>
                <a:gd name="connsiteY206" fmla="*/ 7168 h 10000"/>
                <a:gd name="connsiteX207" fmla="*/ 7418 w 10000"/>
                <a:gd name="connsiteY207" fmla="*/ 7095 h 10000"/>
                <a:gd name="connsiteX208" fmla="*/ 7493 w 10000"/>
                <a:gd name="connsiteY208" fmla="*/ 6897 h 10000"/>
                <a:gd name="connsiteX209" fmla="*/ 7553 w 10000"/>
                <a:gd name="connsiteY209" fmla="*/ 6683 h 10000"/>
                <a:gd name="connsiteX210" fmla="*/ 7602 w 10000"/>
                <a:gd name="connsiteY210" fmla="*/ 6435 h 10000"/>
                <a:gd name="connsiteX211" fmla="*/ 7637 w 10000"/>
                <a:gd name="connsiteY211" fmla="*/ 6154 h 10000"/>
                <a:gd name="connsiteX212" fmla="*/ 7686 w 10000"/>
                <a:gd name="connsiteY212" fmla="*/ 5846 h 10000"/>
                <a:gd name="connsiteX213" fmla="*/ 7718 w 10000"/>
                <a:gd name="connsiteY213" fmla="*/ 5572 h 10000"/>
                <a:gd name="connsiteX214" fmla="*/ 7752 w 10000"/>
                <a:gd name="connsiteY214" fmla="*/ 5298 h 10000"/>
                <a:gd name="connsiteX215" fmla="*/ 7788 w 10000"/>
                <a:gd name="connsiteY215" fmla="*/ 5572 h 10000"/>
                <a:gd name="connsiteX216" fmla="*/ 7772 w 10000"/>
                <a:gd name="connsiteY216" fmla="*/ 6189 h 10000"/>
                <a:gd name="connsiteX217" fmla="*/ 7728 w 10000"/>
                <a:gd name="connsiteY217" fmla="*/ 6854 h 10000"/>
                <a:gd name="connsiteX218" fmla="*/ 7686 w 10000"/>
                <a:gd name="connsiteY218" fmla="*/ 7443 h 10000"/>
                <a:gd name="connsiteX219" fmla="*/ 7612 w 10000"/>
                <a:gd name="connsiteY219" fmla="*/ 8068 h 10000"/>
                <a:gd name="connsiteX220" fmla="*/ 7553 w 10000"/>
                <a:gd name="connsiteY220" fmla="*/ 8685 h 10000"/>
                <a:gd name="connsiteX221" fmla="*/ 7486 w 10000"/>
                <a:gd name="connsiteY221" fmla="*/ 9278 h 10000"/>
                <a:gd name="connsiteX222" fmla="*/ 7822 w 10000"/>
                <a:gd name="connsiteY222" fmla="*/ 9662 h 10000"/>
                <a:gd name="connsiteX223" fmla="*/ 7847 w 10000"/>
                <a:gd name="connsiteY223" fmla="*/ 9204 h 10000"/>
                <a:gd name="connsiteX224" fmla="*/ 7885 w 10000"/>
                <a:gd name="connsiteY224" fmla="*/ 8823 h 10000"/>
                <a:gd name="connsiteX225" fmla="*/ 8079 w 10000"/>
                <a:gd name="connsiteY225" fmla="*/ 8720 h 10000"/>
                <a:gd name="connsiteX226" fmla="*/ 8286 w 10000"/>
                <a:gd name="connsiteY226" fmla="*/ 8513 h 10000"/>
                <a:gd name="connsiteX227" fmla="*/ 8486 w 10000"/>
                <a:gd name="connsiteY227" fmla="*/ 8308 h 10000"/>
                <a:gd name="connsiteX228" fmla="*/ 8693 w 10000"/>
                <a:gd name="connsiteY228" fmla="*/ 8138 h 10000"/>
                <a:gd name="connsiteX229" fmla="*/ 8900 w 10000"/>
                <a:gd name="connsiteY229" fmla="*/ 7928 h 10000"/>
                <a:gd name="connsiteX230" fmla="*/ 9097 w 10000"/>
                <a:gd name="connsiteY230" fmla="*/ 7723 h 10000"/>
                <a:gd name="connsiteX231" fmla="*/ 9300 w 10000"/>
                <a:gd name="connsiteY231" fmla="*/ 7513 h 10000"/>
                <a:gd name="connsiteX232" fmla="*/ 9500 w 10000"/>
                <a:gd name="connsiteY23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300 w 10000"/>
                <a:gd name="connsiteY205" fmla="*/ 6683 h 10000"/>
                <a:gd name="connsiteX206" fmla="*/ 7337 w 10000"/>
                <a:gd name="connsiteY206" fmla="*/ 7168 h 10000"/>
                <a:gd name="connsiteX207" fmla="*/ 7418 w 10000"/>
                <a:gd name="connsiteY207" fmla="*/ 7095 h 10000"/>
                <a:gd name="connsiteX208" fmla="*/ 7553 w 10000"/>
                <a:gd name="connsiteY208" fmla="*/ 6683 h 10000"/>
                <a:gd name="connsiteX209" fmla="*/ 7602 w 10000"/>
                <a:gd name="connsiteY209" fmla="*/ 6435 h 10000"/>
                <a:gd name="connsiteX210" fmla="*/ 7637 w 10000"/>
                <a:gd name="connsiteY210" fmla="*/ 6154 h 10000"/>
                <a:gd name="connsiteX211" fmla="*/ 7686 w 10000"/>
                <a:gd name="connsiteY211" fmla="*/ 5846 h 10000"/>
                <a:gd name="connsiteX212" fmla="*/ 7718 w 10000"/>
                <a:gd name="connsiteY212" fmla="*/ 5572 h 10000"/>
                <a:gd name="connsiteX213" fmla="*/ 7752 w 10000"/>
                <a:gd name="connsiteY213" fmla="*/ 5298 h 10000"/>
                <a:gd name="connsiteX214" fmla="*/ 7788 w 10000"/>
                <a:gd name="connsiteY214" fmla="*/ 5572 h 10000"/>
                <a:gd name="connsiteX215" fmla="*/ 7772 w 10000"/>
                <a:gd name="connsiteY215" fmla="*/ 6189 h 10000"/>
                <a:gd name="connsiteX216" fmla="*/ 7728 w 10000"/>
                <a:gd name="connsiteY216" fmla="*/ 6854 h 10000"/>
                <a:gd name="connsiteX217" fmla="*/ 7686 w 10000"/>
                <a:gd name="connsiteY217" fmla="*/ 7443 h 10000"/>
                <a:gd name="connsiteX218" fmla="*/ 7612 w 10000"/>
                <a:gd name="connsiteY218" fmla="*/ 8068 h 10000"/>
                <a:gd name="connsiteX219" fmla="*/ 7553 w 10000"/>
                <a:gd name="connsiteY219" fmla="*/ 8685 h 10000"/>
                <a:gd name="connsiteX220" fmla="*/ 7486 w 10000"/>
                <a:gd name="connsiteY220" fmla="*/ 9278 h 10000"/>
                <a:gd name="connsiteX221" fmla="*/ 7822 w 10000"/>
                <a:gd name="connsiteY221" fmla="*/ 9662 h 10000"/>
                <a:gd name="connsiteX222" fmla="*/ 7847 w 10000"/>
                <a:gd name="connsiteY222" fmla="*/ 9204 h 10000"/>
                <a:gd name="connsiteX223" fmla="*/ 7885 w 10000"/>
                <a:gd name="connsiteY223" fmla="*/ 8823 h 10000"/>
                <a:gd name="connsiteX224" fmla="*/ 8079 w 10000"/>
                <a:gd name="connsiteY224" fmla="*/ 8720 h 10000"/>
                <a:gd name="connsiteX225" fmla="*/ 8286 w 10000"/>
                <a:gd name="connsiteY225" fmla="*/ 8513 h 10000"/>
                <a:gd name="connsiteX226" fmla="*/ 8486 w 10000"/>
                <a:gd name="connsiteY226" fmla="*/ 8308 h 10000"/>
                <a:gd name="connsiteX227" fmla="*/ 8693 w 10000"/>
                <a:gd name="connsiteY227" fmla="*/ 8138 h 10000"/>
                <a:gd name="connsiteX228" fmla="*/ 8900 w 10000"/>
                <a:gd name="connsiteY228" fmla="*/ 7928 h 10000"/>
                <a:gd name="connsiteX229" fmla="*/ 9097 w 10000"/>
                <a:gd name="connsiteY229" fmla="*/ 7723 h 10000"/>
                <a:gd name="connsiteX230" fmla="*/ 9300 w 10000"/>
                <a:gd name="connsiteY230" fmla="*/ 7513 h 10000"/>
                <a:gd name="connsiteX231" fmla="*/ 9500 w 10000"/>
                <a:gd name="connsiteY23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300 w 10000"/>
                <a:gd name="connsiteY205" fmla="*/ 6683 h 10000"/>
                <a:gd name="connsiteX206" fmla="*/ 7337 w 10000"/>
                <a:gd name="connsiteY206" fmla="*/ 7168 h 10000"/>
                <a:gd name="connsiteX207" fmla="*/ 7553 w 10000"/>
                <a:gd name="connsiteY207" fmla="*/ 6683 h 10000"/>
                <a:gd name="connsiteX208" fmla="*/ 7602 w 10000"/>
                <a:gd name="connsiteY208" fmla="*/ 6435 h 10000"/>
                <a:gd name="connsiteX209" fmla="*/ 7637 w 10000"/>
                <a:gd name="connsiteY209" fmla="*/ 6154 h 10000"/>
                <a:gd name="connsiteX210" fmla="*/ 7686 w 10000"/>
                <a:gd name="connsiteY210" fmla="*/ 5846 h 10000"/>
                <a:gd name="connsiteX211" fmla="*/ 7718 w 10000"/>
                <a:gd name="connsiteY211" fmla="*/ 5572 h 10000"/>
                <a:gd name="connsiteX212" fmla="*/ 7752 w 10000"/>
                <a:gd name="connsiteY212" fmla="*/ 5298 h 10000"/>
                <a:gd name="connsiteX213" fmla="*/ 7788 w 10000"/>
                <a:gd name="connsiteY213" fmla="*/ 5572 h 10000"/>
                <a:gd name="connsiteX214" fmla="*/ 7772 w 10000"/>
                <a:gd name="connsiteY214" fmla="*/ 6189 h 10000"/>
                <a:gd name="connsiteX215" fmla="*/ 7728 w 10000"/>
                <a:gd name="connsiteY215" fmla="*/ 6854 h 10000"/>
                <a:gd name="connsiteX216" fmla="*/ 7686 w 10000"/>
                <a:gd name="connsiteY216" fmla="*/ 7443 h 10000"/>
                <a:gd name="connsiteX217" fmla="*/ 7612 w 10000"/>
                <a:gd name="connsiteY217" fmla="*/ 8068 h 10000"/>
                <a:gd name="connsiteX218" fmla="*/ 7553 w 10000"/>
                <a:gd name="connsiteY218" fmla="*/ 8685 h 10000"/>
                <a:gd name="connsiteX219" fmla="*/ 7486 w 10000"/>
                <a:gd name="connsiteY219" fmla="*/ 9278 h 10000"/>
                <a:gd name="connsiteX220" fmla="*/ 7822 w 10000"/>
                <a:gd name="connsiteY220" fmla="*/ 9662 h 10000"/>
                <a:gd name="connsiteX221" fmla="*/ 7847 w 10000"/>
                <a:gd name="connsiteY221" fmla="*/ 9204 h 10000"/>
                <a:gd name="connsiteX222" fmla="*/ 7885 w 10000"/>
                <a:gd name="connsiteY222" fmla="*/ 8823 h 10000"/>
                <a:gd name="connsiteX223" fmla="*/ 8079 w 10000"/>
                <a:gd name="connsiteY223" fmla="*/ 8720 h 10000"/>
                <a:gd name="connsiteX224" fmla="*/ 8286 w 10000"/>
                <a:gd name="connsiteY224" fmla="*/ 8513 h 10000"/>
                <a:gd name="connsiteX225" fmla="*/ 8486 w 10000"/>
                <a:gd name="connsiteY225" fmla="*/ 8308 h 10000"/>
                <a:gd name="connsiteX226" fmla="*/ 8693 w 10000"/>
                <a:gd name="connsiteY226" fmla="*/ 8138 h 10000"/>
                <a:gd name="connsiteX227" fmla="*/ 8900 w 10000"/>
                <a:gd name="connsiteY227" fmla="*/ 7928 h 10000"/>
                <a:gd name="connsiteX228" fmla="*/ 9097 w 10000"/>
                <a:gd name="connsiteY228" fmla="*/ 7723 h 10000"/>
                <a:gd name="connsiteX229" fmla="*/ 9300 w 10000"/>
                <a:gd name="connsiteY229" fmla="*/ 7513 h 10000"/>
                <a:gd name="connsiteX230" fmla="*/ 9500 w 10000"/>
                <a:gd name="connsiteY23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300 w 10000"/>
                <a:gd name="connsiteY205" fmla="*/ 6683 h 10000"/>
                <a:gd name="connsiteX206" fmla="*/ 7337 w 10000"/>
                <a:gd name="connsiteY206" fmla="*/ 7168 h 10000"/>
                <a:gd name="connsiteX207" fmla="*/ 7553 w 10000"/>
                <a:gd name="connsiteY207" fmla="*/ 6683 h 10000"/>
                <a:gd name="connsiteX208" fmla="*/ 7637 w 10000"/>
                <a:gd name="connsiteY208" fmla="*/ 6154 h 10000"/>
                <a:gd name="connsiteX209" fmla="*/ 7686 w 10000"/>
                <a:gd name="connsiteY209" fmla="*/ 5846 h 10000"/>
                <a:gd name="connsiteX210" fmla="*/ 7718 w 10000"/>
                <a:gd name="connsiteY210" fmla="*/ 5572 h 10000"/>
                <a:gd name="connsiteX211" fmla="*/ 7752 w 10000"/>
                <a:gd name="connsiteY211" fmla="*/ 5298 h 10000"/>
                <a:gd name="connsiteX212" fmla="*/ 7788 w 10000"/>
                <a:gd name="connsiteY212" fmla="*/ 5572 h 10000"/>
                <a:gd name="connsiteX213" fmla="*/ 7772 w 10000"/>
                <a:gd name="connsiteY213" fmla="*/ 6189 h 10000"/>
                <a:gd name="connsiteX214" fmla="*/ 7728 w 10000"/>
                <a:gd name="connsiteY214" fmla="*/ 6854 h 10000"/>
                <a:gd name="connsiteX215" fmla="*/ 7686 w 10000"/>
                <a:gd name="connsiteY215" fmla="*/ 7443 h 10000"/>
                <a:gd name="connsiteX216" fmla="*/ 7612 w 10000"/>
                <a:gd name="connsiteY216" fmla="*/ 8068 h 10000"/>
                <a:gd name="connsiteX217" fmla="*/ 7553 w 10000"/>
                <a:gd name="connsiteY217" fmla="*/ 8685 h 10000"/>
                <a:gd name="connsiteX218" fmla="*/ 7486 w 10000"/>
                <a:gd name="connsiteY218" fmla="*/ 9278 h 10000"/>
                <a:gd name="connsiteX219" fmla="*/ 7822 w 10000"/>
                <a:gd name="connsiteY219" fmla="*/ 9662 h 10000"/>
                <a:gd name="connsiteX220" fmla="*/ 7847 w 10000"/>
                <a:gd name="connsiteY220" fmla="*/ 9204 h 10000"/>
                <a:gd name="connsiteX221" fmla="*/ 7885 w 10000"/>
                <a:gd name="connsiteY221" fmla="*/ 8823 h 10000"/>
                <a:gd name="connsiteX222" fmla="*/ 8079 w 10000"/>
                <a:gd name="connsiteY222" fmla="*/ 8720 h 10000"/>
                <a:gd name="connsiteX223" fmla="*/ 8286 w 10000"/>
                <a:gd name="connsiteY223" fmla="*/ 8513 h 10000"/>
                <a:gd name="connsiteX224" fmla="*/ 8486 w 10000"/>
                <a:gd name="connsiteY224" fmla="*/ 8308 h 10000"/>
                <a:gd name="connsiteX225" fmla="*/ 8693 w 10000"/>
                <a:gd name="connsiteY225" fmla="*/ 8138 h 10000"/>
                <a:gd name="connsiteX226" fmla="*/ 8900 w 10000"/>
                <a:gd name="connsiteY226" fmla="*/ 7928 h 10000"/>
                <a:gd name="connsiteX227" fmla="*/ 9097 w 10000"/>
                <a:gd name="connsiteY227" fmla="*/ 7723 h 10000"/>
                <a:gd name="connsiteX228" fmla="*/ 9300 w 10000"/>
                <a:gd name="connsiteY228" fmla="*/ 7513 h 10000"/>
                <a:gd name="connsiteX229" fmla="*/ 9500 w 10000"/>
                <a:gd name="connsiteY22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300 w 10000"/>
                <a:gd name="connsiteY205" fmla="*/ 6683 h 10000"/>
                <a:gd name="connsiteX206" fmla="*/ 7553 w 10000"/>
                <a:gd name="connsiteY206" fmla="*/ 6683 h 10000"/>
                <a:gd name="connsiteX207" fmla="*/ 7637 w 10000"/>
                <a:gd name="connsiteY207" fmla="*/ 6154 h 10000"/>
                <a:gd name="connsiteX208" fmla="*/ 7686 w 10000"/>
                <a:gd name="connsiteY208" fmla="*/ 5846 h 10000"/>
                <a:gd name="connsiteX209" fmla="*/ 7718 w 10000"/>
                <a:gd name="connsiteY209" fmla="*/ 5572 h 10000"/>
                <a:gd name="connsiteX210" fmla="*/ 7752 w 10000"/>
                <a:gd name="connsiteY210" fmla="*/ 5298 h 10000"/>
                <a:gd name="connsiteX211" fmla="*/ 7788 w 10000"/>
                <a:gd name="connsiteY211" fmla="*/ 5572 h 10000"/>
                <a:gd name="connsiteX212" fmla="*/ 7772 w 10000"/>
                <a:gd name="connsiteY212" fmla="*/ 6189 h 10000"/>
                <a:gd name="connsiteX213" fmla="*/ 7728 w 10000"/>
                <a:gd name="connsiteY213" fmla="*/ 6854 h 10000"/>
                <a:gd name="connsiteX214" fmla="*/ 7686 w 10000"/>
                <a:gd name="connsiteY214" fmla="*/ 7443 h 10000"/>
                <a:gd name="connsiteX215" fmla="*/ 7612 w 10000"/>
                <a:gd name="connsiteY215" fmla="*/ 8068 h 10000"/>
                <a:gd name="connsiteX216" fmla="*/ 7553 w 10000"/>
                <a:gd name="connsiteY216" fmla="*/ 8685 h 10000"/>
                <a:gd name="connsiteX217" fmla="*/ 7486 w 10000"/>
                <a:gd name="connsiteY217" fmla="*/ 9278 h 10000"/>
                <a:gd name="connsiteX218" fmla="*/ 7822 w 10000"/>
                <a:gd name="connsiteY218" fmla="*/ 9662 h 10000"/>
                <a:gd name="connsiteX219" fmla="*/ 7847 w 10000"/>
                <a:gd name="connsiteY219" fmla="*/ 9204 h 10000"/>
                <a:gd name="connsiteX220" fmla="*/ 7885 w 10000"/>
                <a:gd name="connsiteY220" fmla="*/ 8823 h 10000"/>
                <a:gd name="connsiteX221" fmla="*/ 8079 w 10000"/>
                <a:gd name="connsiteY221" fmla="*/ 8720 h 10000"/>
                <a:gd name="connsiteX222" fmla="*/ 8286 w 10000"/>
                <a:gd name="connsiteY222" fmla="*/ 8513 h 10000"/>
                <a:gd name="connsiteX223" fmla="*/ 8486 w 10000"/>
                <a:gd name="connsiteY223" fmla="*/ 8308 h 10000"/>
                <a:gd name="connsiteX224" fmla="*/ 8693 w 10000"/>
                <a:gd name="connsiteY224" fmla="*/ 8138 h 10000"/>
                <a:gd name="connsiteX225" fmla="*/ 8900 w 10000"/>
                <a:gd name="connsiteY225" fmla="*/ 7928 h 10000"/>
                <a:gd name="connsiteX226" fmla="*/ 9097 w 10000"/>
                <a:gd name="connsiteY226" fmla="*/ 7723 h 10000"/>
                <a:gd name="connsiteX227" fmla="*/ 9300 w 10000"/>
                <a:gd name="connsiteY227" fmla="*/ 7513 h 10000"/>
                <a:gd name="connsiteX228" fmla="*/ 9500 w 10000"/>
                <a:gd name="connsiteY22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224 w 10000"/>
                <a:gd name="connsiteY204" fmla="*/ 5675 h 10000"/>
                <a:gd name="connsiteX205" fmla="*/ 7553 w 10000"/>
                <a:gd name="connsiteY205" fmla="*/ 6683 h 10000"/>
                <a:gd name="connsiteX206" fmla="*/ 7637 w 10000"/>
                <a:gd name="connsiteY206" fmla="*/ 6154 h 10000"/>
                <a:gd name="connsiteX207" fmla="*/ 7686 w 10000"/>
                <a:gd name="connsiteY207" fmla="*/ 5846 h 10000"/>
                <a:gd name="connsiteX208" fmla="*/ 7718 w 10000"/>
                <a:gd name="connsiteY208" fmla="*/ 5572 h 10000"/>
                <a:gd name="connsiteX209" fmla="*/ 7752 w 10000"/>
                <a:gd name="connsiteY209" fmla="*/ 5298 h 10000"/>
                <a:gd name="connsiteX210" fmla="*/ 7788 w 10000"/>
                <a:gd name="connsiteY210" fmla="*/ 5572 h 10000"/>
                <a:gd name="connsiteX211" fmla="*/ 7772 w 10000"/>
                <a:gd name="connsiteY211" fmla="*/ 6189 h 10000"/>
                <a:gd name="connsiteX212" fmla="*/ 7728 w 10000"/>
                <a:gd name="connsiteY212" fmla="*/ 6854 h 10000"/>
                <a:gd name="connsiteX213" fmla="*/ 7686 w 10000"/>
                <a:gd name="connsiteY213" fmla="*/ 7443 h 10000"/>
                <a:gd name="connsiteX214" fmla="*/ 7612 w 10000"/>
                <a:gd name="connsiteY214" fmla="*/ 8068 h 10000"/>
                <a:gd name="connsiteX215" fmla="*/ 7553 w 10000"/>
                <a:gd name="connsiteY215" fmla="*/ 8685 h 10000"/>
                <a:gd name="connsiteX216" fmla="*/ 7486 w 10000"/>
                <a:gd name="connsiteY216" fmla="*/ 9278 h 10000"/>
                <a:gd name="connsiteX217" fmla="*/ 7822 w 10000"/>
                <a:gd name="connsiteY217" fmla="*/ 9662 h 10000"/>
                <a:gd name="connsiteX218" fmla="*/ 7847 w 10000"/>
                <a:gd name="connsiteY218" fmla="*/ 9204 h 10000"/>
                <a:gd name="connsiteX219" fmla="*/ 7885 w 10000"/>
                <a:gd name="connsiteY219" fmla="*/ 8823 h 10000"/>
                <a:gd name="connsiteX220" fmla="*/ 8079 w 10000"/>
                <a:gd name="connsiteY220" fmla="*/ 8720 h 10000"/>
                <a:gd name="connsiteX221" fmla="*/ 8286 w 10000"/>
                <a:gd name="connsiteY221" fmla="*/ 8513 h 10000"/>
                <a:gd name="connsiteX222" fmla="*/ 8486 w 10000"/>
                <a:gd name="connsiteY222" fmla="*/ 8308 h 10000"/>
                <a:gd name="connsiteX223" fmla="*/ 8693 w 10000"/>
                <a:gd name="connsiteY223" fmla="*/ 8138 h 10000"/>
                <a:gd name="connsiteX224" fmla="*/ 8900 w 10000"/>
                <a:gd name="connsiteY224" fmla="*/ 7928 h 10000"/>
                <a:gd name="connsiteX225" fmla="*/ 9097 w 10000"/>
                <a:gd name="connsiteY225" fmla="*/ 7723 h 10000"/>
                <a:gd name="connsiteX226" fmla="*/ 9300 w 10000"/>
                <a:gd name="connsiteY226" fmla="*/ 7513 h 10000"/>
                <a:gd name="connsiteX227" fmla="*/ 9500 w 10000"/>
                <a:gd name="connsiteY22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407 w 10000"/>
                <a:gd name="connsiteY203" fmla="*/ 5397 h 10000"/>
                <a:gd name="connsiteX204" fmla="*/ 7553 w 10000"/>
                <a:gd name="connsiteY204" fmla="*/ 6683 h 10000"/>
                <a:gd name="connsiteX205" fmla="*/ 7637 w 10000"/>
                <a:gd name="connsiteY205" fmla="*/ 6154 h 10000"/>
                <a:gd name="connsiteX206" fmla="*/ 7686 w 10000"/>
                <a:gd name="connsiteY206" fmla="*/ 5846 h 10000"/>
                <a:gd name="connsiteX207" fmla="*/ 7718 w 10000"/>
                <a:gd name="connsiteY207" fmla="*/ 5572 h 10000"/>
                <a:gd name="connsiteX208" fmla="*/ 7752 w 10000"/>
                <a:gd name="connsiteY208" fmla="*/ 5298 h 10000"/>
                <a:gd name="connsiteX209" fmla="*/ 7788 w 10000"/>
                <a:gd name="connsiteY209" fmla="*/ 5572 h 10000"/>
                <a:gd name="connsiteX210" fmla="*/ 7772 w 10000"/>
                <a:gd name="connsiteY210" fmla="*/ 6189 h 10000"/>
                <a:gd name="connsiteX211" fmla="*/ 7728 w 10000"/>
                <a:gd name="connsiteY211" fmla="*/ 6854 h 10000"/>
                <a:gd name="connsiteX212" fmla="*/ 7686 w 10000"/>
                <a:gd name="connsiteY212" fmla="*/ 7443 h 10000"/>
                <a:gd name="connsiteX213" fmla="*/ 7612 w 10000"/>
                <a:gd name="connsiteY213" fmla="*/ 8068 h 10000"/>
                <a:gd name="connsiteX214" fmla="*/ 7553 w 10000"/>
                <a:gd name="connsiteY214" fmla="*/ 8685 h 10000"/>
                <a:gd name="connsiteX215" fmla="*/ 7486 w 10000"/>
                <a:gd name="connsiteY215" fmla="*/ 9278 h 10000"/>
                <a:gd name="connsiteX216" fmla="*/ 7822 w 10000"/>
                <a:gd name="connsiteY216" fmla="*/ 9662 h 10000"/>
                <a:gd name="connsiteX217" fmla="*/ 7847 w 10000"/>
                <a:gd name="connsiteY217" fmla="*/ 9204 h 10000"/>
                <a:gd name="connsiteX218" fmla="*/ 7885 w 10000"/>
                <a:gd name="connsiteY218" fmla="*/ 8823 h 10000"/>
                <a:gd name="connsiteX219" fmla="*/ 8079 w 10000"/>
                <a:gd name="connsiteY219" fmla="*/ 8720 h 10000"/>
                <a:gd name="connsiteX220" fmla="*/ 8286 w 10000"/>
                <a:gd name="connsiteY220" fmla="*/ 8513 h 10000"/>
                <a:gd name="connsiteX221" fmla="*/ 8486 w 10000"/>
                <a:gd name="connsiteY221" fmla="*/ 8308 h 10000"/>
                <a:gd name="connsiteX222" fmla="*/ 8693 w 10000"/>
                <a:gd name="connsiteY222" fmla="*/ 8138 h 10000"/>
                <a:gd name="connsiteX223" fmla="*/ 8900 w 10000"/>
                <a:gd name="connsiteY223" fmla="*/ 7928 h 10000"/>
                <a:gd name="connsiteX224" fmla="*/ 9097 w 10000"/>
                <a:gd name="connsiteY224" fmla="*/ 7723 h 10000"/>
                <a:gd name="connsiteX225" fmla="*/ 9300 w 10000"/>
                <a:gd name="connsiteY225" fmla="*/ 7513 h 10000"/>
                <a:gd name="connsiteX226" fmla="*/ 9500 w 10000"/>
                <a:gd name="connsiteY22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01 w 10000"/>
                <a:gd name="connsiteY202" fmla="*/ 4845 h 10000"/>
                <a:gd name="connsiteX203" fmla="*/ 7553 w 10000"/>
                <a:gd name="connsiteY203" fmla="*/ 6683 h 10000"/>
                <a:gd name="connsiteX204" fmla="*/ 7637 w 10000"/>
                <a:gd name="connsiteY204" fmla="*/ 6154 h 10000"/>
                <a:gd name="connsiteX205" fmla="*/ 7686 w 10000"/>
                <a:gd name="connsiteY205" fmla="*/ 5846 h 10000"/>
                <a:gd name="connsiteX206" fmla="*/ 7718 w 10000"/>
                <a:gd name="connsiteY206" fmla="*/ 5572 h 10000"/>
                <a:gd name="connsiteX207" fmla="*/ 7752 w 10000"/>
                <a:gd name="connsiteY207" fmla="*/ 5298 h 10000"/>
                <a:gd name="connsiteX208" fmla="*/ 7788 w 10000"/>
                <a:gd name="connsiteY208" fmla="*/ 5572 h 10000"/>
                <a:gd name="connsiteX209" fmla="*/ 7772 w 10000"/>
                <a:gd name="connsiteY209" fmla="*/ 6189 h 10000"/>
                <a:gd name="connsiteX210" fmla="*/ 7728 w 10000"/>
                <a:gd name="connsiteY210" fmla="*/ 6854 h 10000"/>
                <a:gd name="connsiteX211" fmla="*/ 7686 w 10000"/>
                <a:gd name="connsiteY211" fmla="*/ 7443 h 10000"/>
                <a:gd name="connsiteX212" fmla="*/ 7612 w 10000"/>
                <a:gd name="connsiteY212" fmla="*/ 8068 h 10000"/>
                <a:gd name="connsiteX213" fmla="*/ 7553 w 10000"/>
                <a:gd name="connsiteY213" fmla="*/ 8685 h 10000"/>
                <a:gd name="connsiteX214" fmla="*/ 7486 w 10000"/>
                <a:gd name="connsiteY214" fmla="*/ 9278 h 10000"/>
                <a:gd name="connsiteX215" fmla="*/ 7822 w 10000"/>
                <a:gd name="connsiteY215" fmla="*/ 9662 h 10000"/>
                <a:gd name="connsiteX216" fmla="*/ 7847 w 10000"/>
                <a:gd name="connsiteY216" fmla="*/ 9204 h 10000"/>
                <a:gd name="connsiteX217" fmla="*/ 7885 w 10000"/>
                <a:gd name="connsiteY217" fmla="*/ 8823 h 10000"/>
                <a:gd name="connsiteX218" fmla="*/ 8079 w 10000"/>
                <a:gd name="connsiteY218" fmla="*/ 8720 h 10000"/>
                <a:gd name="connsiteX219" fmla="*/ 8286 w 10000"/>
                <a:gd name="connsiteY219" fmla="*/ 8513 h 10000"/>
                <a:gd name="connsiteX220" fmla="*/ 8486 w 10000"/>
                <a:gd name="connsiteY220" fmla="*/ 8308 h 10000"/>
                <a:gd name="connsiteX221" fmla="*/ 8693 w 10000"/>
                <a:gd name="connsiteY221" fmla="*/ 8138 h 10000"/>
                <a:gd name="connsiteX222" fmla="*/ 8900 w 10000"/>
                <a:gd name="connsiteY222" fmla="*/ 7928 h 10000"/>
                <a:gd name="connsiteX223" fmla="*/ 9097 w 10000"/>
                <a:gd name="connsiteY223" fmla="*/ 7723 h 10000"/>
                <a:gd name="connsiteX224" fmla="*/ 9300 w 10000"/>
                <a:gd name="connsiteY224" fmla="*/ 7513 h 10000"/>
                <a:gd name="connsiteX225" fmla="*/ 9500 w 10000"/>
                <a:gd name="connsiteY22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63 w 10000"/>
                <a:gd name="connsiteY201" fmla="*/ 4260 h 10000"/>
                <a:gd name="connsiteX202" fmla="*/ 7553 w 10000"/>
                <a:gd name="connsiteY202" fmla="*/ 6683 h 10000"/>
                <a:gd name="connsiteX203" fmla="*/ 7637 w 10000"/>
                <a:gd name="connsiteY203" fmla="*/ 6154 h 10000"/>
                <a:gd name="connsiteX204" fmla="*/ 7686 w 10000"/>
                <a:gd name="connsiteY204" fmla="*/ 5846 h 10000"/>
                <a:gd name="connsiteX205" fmla="*/ 7718 w 10000"/>
                <a:gd name="connsiteY205" fmla="*/ 5572 h 10000"/>
                <a:gd name="connsiteX206" fmla="*/ 7752 w 10000"/>
                <a:gd name="connsiteY206" fmla="*/ 5298 h 10000"/>
                <a:gd name="connsiteX207" fmla="*/ 7788 w 10000"/>
                <a:gd name="connsiteY207" fmla="*/ 5572 h 10000"/>
                <a:gd name="connsiteX208" fmla="*/ 7772 w 10000"/>
                <a:gd name="connsiteY208" fmla="*/ 6189 h 10000"/>
                <a:gd name="connsiteX209" fmla="*/ 7728 w 10000"/>
                <a:gd name="connsiteY209" fmla="*/ 6854 h 10000"/>
                <a:gd name="connsiteX210" fmla="*/ 7686 w 10000"/>
                <a:gd name="connsiteY210" fmla="*/ 7443 h 10000"/>
                <a:gd name="connsiteX211" fmla="*/ 7612 w 10000"/>
                <a:gd name="connsiteY211" fmla="*/ 8068 h 10000"/>
                <a:gd name="connsiteX212" fmla="*/ 7553 w 10000"/>
                <a:gd name="connsiteY212" fmla="*/ 8685 h 10000"/>
                <a:gd name="connsiteX213" fmla="*/ 7486 w 10000"/>
                <a:gd name="connsiteY213" fmla="*/ 9278 h 10000"/>
                <a:gd name="connsiteX214" fmla="*/ 7822 w 10000"/>
                <a:gd name="connsiteY214" fmla="*/ 9662 h 10000"/>
                <a:gd name="connsiteX215" fmla="*/ 7847 w 10000"/>
                <a:gd name="connsiteY215" fmla="*/ 9204 h 10000"/>
                <a:gd name="connsiteX216" fmla="*/ 7885 w 10000"/>
                <a:gd name="connsiteY216" fmla="*/ 8823 h 10000"/>
                <a:gd name="connsiteX217" fmla="*/ 8079 w 10000"/>
                <a:gd name="connsiteY217" fmla="*/ 8720 h 10000"/>
                <a:gd name="connsiteX218" fmla="*/ 8286 w 10000"/>
                <a:gd name="connsiteY218" fmla="*/ 8513 h 10000"/>
                <a:gd name="connsiteX219" fmla="*/ 8486 w 10000"/>
                <a:gd name="connsiteY219" fmla="*/ 8308 h 10000"/>
                <a:gd name="connsiteX220" fmla="*/ 8693 w 10000"/>
                <a:gd name="connsiteY220" fmla="*/ 8138 h 10000"/>
                <a:gd name="connsiteX221" fmla="*/ 8900 w 10000"/>
                <a:gd name="connsiteY221" fmla="*/ 7928 h 10000"/>
                <a:gd name="connsiteX222" fmla="*/ 9097 w 10000"/>
                <a:gd name="connsiteY222" fmla="*/ 7723 h 10000"/>
                <a:gd name="connsiteX223" fmla="*/ 9300 w 10000"/>
                <a:gd name="connsiteY223" fmla="*/ 7513 h 10000"/>
                <a:gd name="connsiteX224" fmla="*/ 9500 w 10000"/>
                <a:gd name="connsiteY22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612 w 10000"/>
                <a:gd name="connsiteY200" fmla="*/ 3664 h 10000"/>
                <a:gd name="connsiteX201" fmla="*/ 7553 w 10000"/>
                <a:gd name="connsiteY201" fmla="*/ 6683 h 10000"/>
                <a:gd name="connsiteX202" fmla="*/ 7637 w 10000"/>
                <a:gd name="connsiteY202" fmla="*/ 6154 h 10000"/>
                <a:gd name="connsiteX203" fmla="*/ 7686 w 10000"/>
                <a:gd name="connsiteY203" fmla="*/ 5846 h 10000"/>
                <a:gd name="connsiteX204" fmla="*/ 7718 w 10000"/>
                <a:gd name="connsiteY204" fmla="*/ 5572 h 10000"/>
                <a:gd name="connsiteX205" fmla="*/ 7752 w 10000"/>
                <a:gd name="connsiteY205" fmla="*/ 5298 h 10000"/>
                <a:gd name="connsiteX206" fmla="*/ 7788 w 10000"/>
                <a:gd name="connsiteY206" fmla="*/ 5572 h 10000"/>
                <a:gd name="connsiteX207" fmla="*/ 7772 w 10000"/>
                <a:gd name="connsiteY207" fmla="*/ 6189 h 10000"/>
                <a:gd name="connsiteX208" fmla="*/ 7728 w 10000"/>
                <a:gd name="connsiteY208" fmla="*/ 6854 h 10000"/>
                <a:gd name="connsiteX209" fmla="*/ 7686 w 10000"/>
                <a:gd name="connsiteY209" fmla="*/ 7443 h 10000"/>
                <a:gd name="connsiteX210" fmla="*/ 7612 w 10000"/>
                <a:gd name="connsiteY210" fmla="*/ 8068 h 10000"/>
                <a:gd name="connsiteX211" fmla="*/ 7553 w 10000"/>
                <a:gd name="connsiteY211" fmla="*/ 8685 h 10000"/>
                <a:gd name="connsiteX212" fmla="*/ 7486 w 10000"/>
                <a:gd name="connsiteY212" fmla="*/ 9278 h 10000"/>
                <a:gd name="connsiteX213" fmla="*/ 7822 w 10000"/>
                <a:gd name="connsiteY213" fmla="*/ 9662 h 10000"/>
                <a:gd name="connsiteX214" fmla="*/ 7847 w 10000"/>
                <a:gd name="connsiteY214" fmla="*/ 9204 h 10000"/>
                <a:gd name="connsiteX215" fmla="*/ 7885 w 10000"/>
                <a:gd name="connsiteY215" fmla="*/ 8823 h 10000"/>
                <a:gd name="connsiteX216" fmla="*/ 8079 w 10000"/>
                <a:gd name="connsiteY216" fmla="*/ 8720 h 10000"/>
                <a:gd name="connsiteX217" fmla="*/ 8286 w 10000"/>
                <a:gd name="connsiteY217" fmla="*/ 8513 h 10000"/>
                <a:gd name="connsiteX218" fmla="*/ 8486 w 10000"/>
                <a:gd name="connsiteY218" fmla="*/ 8308 h 10000"/>
                <a:gd name="connsiteX219" fmla="*/ 8693 w 10000"/>
                <a:gd name="connsiteY219" fmla="*/ 8138 h 10000"/>
                <a:gd name="connsiteX220" fmla="*/ 8900 w 10000"/>
                <a:gd name="connsiteY220" fmla="*/ 7928 h 10000"/>
                <a:gd name="connsiteX221" fmla="*/ 9097 w 10000"/>
                <a:gd name="connsiteY221" fmla="*/ 7723 h 10000"/>
                <a:gd name="connsiteX222" fmla="*/ 9300 w 10000"/>
                <a:gd name="connsiteY222" fmla="*/ 7513 h 10000"/>
                <a:gd name="connsiteX223" fmla="*/ 9500 w 10000"/>
                <a:gd name="connsiteY22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704 w 10000"/>
                <a:gd name="connsiteY199" fmla="*/ 3074 h 10000"/>
                <a:gd name="connsiteX200" fmla="*/ 7553 w 10000"/>
                <a:gd name="connsiteY200" fmla="*/ 6683 h 10000"/>
                <a:gd name="connsiteX201" fmla="*/ 7637 w 10000"/>
                <a:gd name="connsiteY201" fmla="*/ 6154 h 10000"/>
                <a:gd name="connsiteX202" fmla="*/ 7686 w 10000"/>
                <a:gd name="connsiteY202" fmla="*/ 5846 h 10000"/>
                <a:gd name="connsiteX203" fmla="*/ 7718 w 10000"/>
                <a:gd name="connsiteY203" fmla="*/ 5572 h 10000"/>
                <a:gd name="connsiteX204" fmla="*/ 7752 w 10000"/>
                <a:gd name="connsiteY204" fmla="*/ 5298 h 10000"/>
                <a:gd name="connsiteX205" fmla="*/ 7788 w 10000"/>
                <a:gd name="connsiteY205" fmla="*/ 5572 h 10000"/>
                <a:gd name="connsiteX206" fmla="*/ 7772 w 10000"/>
                <a:gd name="connsiteY206" fmla="*/ 6189 h 10000"/>
                <a:gd name="connsiteX207" fmla="*/ 7728 w 10000"/>
                <a:gd name="connsiteY207" fmla="*/ 6854 h 10000"/>
                <a:gd name="connsiteX208" fmla="*/ 7686 w 10000"/>
                <a:gd name="connsiteY208" fmla="*/ 7443 h 10000"/>
                <a:gd name="connsiteX209" fmla="*/ 7612 w 10000"/>
                <a:gd name="connsiteY209" fmla="*/ 8068 h 10000"/>
                <a:gd name="connsiteX210" fmla="*/ 7553 w 10000"/>
                <a:gd name="connsiteY210" fmla="*/ 8685 h 10000"/>
                <a:gd name="connsiteX211" fmla="*/ 7486 w 10000"/>
                <a:gd name="connsiteY211" fmla="*/ 9278 h 10000"/>
                <a:gd name="connsiteX212" fmla="*/ 7822 w 10000"/>
                <a:gd name="connsiteY212" fmla="*/ 9662 h 10000"/>
                <a:gd name="connsiteX213" fmla="*/ 7847 w 10000"/>
                <a:gd name="connsiteY213" fmla="*/ 9204 h 10000"/>
                <a:gd name="connsiteX214" fmla="*/ 7885 w 10000"/>
                <a:gd name="connsiteY214" fmla="*/ 8823 h 10000"/>
                <a:gd name="connsiteX215" fmla="*/ 8079 w 10000"/>
                <a:gd name="connsiteY215" fmla="*/ 8720 h 10000"/>
                <a:gd name="connsiteX216" fmla="*/ 8286 w 10000"/>
                <a:gd name="connsiteY216" fmla="*/ 8513 h 10000"/>
                <a:gd name="connsiteX217" fmla="*/ 8486 w 10000"/>
                <a:gd name="connsiteY217" fmla="*/ 8308 h 10000"/>
                <a:gd name="connsiteX218" fmla="*/ 8693 w 10000"/>
                <a:gd name="connsiteY218" fmla="*/ 8138 h 10000"/>
                <a:gd name="connsiteX219" fmla="*/ 8900 w 10000"/>
                <a:gd name="connsiteY219" fmla="*/ 7928 h 10000"/>
                <a:gd name="connsiteX220" fmla="*/ 9097 w 10000"/>
                <a:gd name="connsiteY220" fmla="*/ 7723 h 10000"/>
                <a:gd name="connsiteX221" fmla="*/ 9300 w 10000"/>
                <a:gd name="connsiteY221" fmla="*/ 7513 h 10000"/>
                <a:gd name="connsiteX222" fmla="*/ 9500 w 10000"/>
                <a:gd name="connsiteY22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788 w 10000"/>
                <a:gd name="connsiteY198" fmla="*/ 3180 h 10000"/>
                <a:gd name="connsiteX199" fmla="*/ 7553 w 10000"/>
                <a:gd name="connsiteY199" fmla="*/ 6683 h 10000"/>
                <a:gd name="connsiteX200" fmla="*/ 7637 w 10000"/>
                <a:gd name="connsiteY200" fmla="*/ 6154 h 10000"/>
                <a:gd name="connsiteX201" fmla="*/ 7686 w 10000"/>
                <a:gd name="connsiteY201" fmla="*/ 5846 h 10000"/>
                <a:gd name="connsiteX202" fmla="*/ 7718 w 10000"/>
                <a:gd name="connsiteY202" fmla="*/ 5572 h 10000"/>
                <a:gd name="connsiteX203" fmla="*/ 7752 w 10000"/>
                <a:gd name="connsiteY203" fmla="*/ 5298 h 10000"/>
                <a:gd name="connsiteX204" fmla="*/ 7788 w 10000"/>
                <a:gd name="connsiteY204" fmla="*/ 5572 h 10000"/>
                <a:gd name="connsiteX205" fmla="*/ 7772 w 10000"/>
                <a:gd name="connsiteY205" fmla="*/ 6189 h 10000"/>
                <a:gd name="connsiteX206" fmla="*/ 7728 w 10000"/>
                <a:gd name="connsiteY206" fmla="*/ 6854 h 10000"/>
                <a:gd name="connsiteX207" fmla="*/ 7686 w 10000"/>
                <a:gd name="connsiteY207" fmla="*/ 7443 h 10000"/>
                <a:gd name="connsiteX208" fmla="*/ 7612 w 10000"/>
                <a:gd name="connsiteY208" fmla="*/ 8068 h 10000"/>
                <a:gd name="connsiteX209" fmla="*/ 7553 w 10000"/>
                <a:gd name="connsiteY209" fmla="*/ 8685 h 10000"/>
                <a:gd name="connsiteX210" fmla="*/ 7486 w 10000"/>
                <a:gd name="connsiteY210" fmla="*/ 9278 h 10000"/>
                <a:gd name="connsiteX211" fmla="*/ 7822 w 10000"/>
                <a:gd name="connsiteY211" fmla="*/ 9662 h 10000"/>
                <a:gd name="connsiteX212" fmla="*/ 7847 w 10000"/>
                <a:gd name="connsiteY212" fmla="*/ 9204 h 10000"/>
                <a:gd name="connsiteX213" fmla="*/ 7885 w 10000"/>
                <a:gd name="connsiteY213" fmla="*/ 8823 h 10000"/>
                <a:gd name="connsiteX214" fmla="*/ 8079 w 10000"/>
                <a:gd name="connsiteY214" fmla="*/ 8720 h 10000"/>
                <a:gd name="connsiteX215" fmla="*/ 8286 w 10000"/>
                <a:gd name="connsiteY215" fmla="*/ 8513 h 10000"/>
                <a:gd name="connsiteX216" fmla="*/ 8486 w 10000"/>
                <a:gd name="connsiteY216" fmla="*/ 8308 h 10000"/>
                <a:gd name="connsiteX217" fmla="*/ 8693 w 10000"/>
                <a:gd name="connsiteY217" fmla="*/ 8138 h 10000"/>
                <a:gd name="connsiteX218" fmla="*/ 8900 w 10000"/>
                <a:gd name="connsiteY218" fmla="*/ 7928 h 10000"/>
                <a:gd name="connsiteX219" fmla="*/ 9097 w 10000"/>
                <a:gd name="connsiteY219" fmla="*/ 7723 h 10000"/>
                <a:gd name="connsiteX220" fmla="*/ 9300 w 10000"/>
                <a:gd name="connsiteY220" fmla="*/ 7513 h 10000"/>
                <a:gd name="connsiteX221" fmla="*/ 9500 w 10000"/>
                <a:gd name="connsiteY22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836 w 10000"/>
                <a:gd name="connsiteY197" fmla="*/ 3462 h 10000"/>
                <a:gd name="connsiteX198" fmla="*/ 7553 w 10000"/>
                <a:gd name="connsiteY198" fmla="*/ 6683 h 10000"/>
                <a:gd name="connsiteX199" fmla="*/ 7637 w 10000"/>
                <a:gd name="connsiteY199" fmla="*/ 6154 h 10000"/>
                <a:gd name="connsiteX200" fmla="*/ 7686 w 10000"/>
                <a:gd name="connsiteY200" fmla="*/ 5846 h 10000"/>
                <a:gd name="connsiteX201" fmla="*/ 7718 w 10000"/>
                <a:gd name="connsiteY201" fmla="*/ 5572 h 10000"/>
                <a:gd name="connsiteX202" fmla="*/ 7752 w 10000"/>
                <a:gd name="connsiteY202" fmla="*/ 5298 h 10000"/>
                <a:gd name="connsiteX203" fmla="*/ 7788 w 10000"/>
                <a:gd name="connsiteY203" fmla="*/ 5572 h 10000"/>
                <a:gd name="connsiteX204" fmla="*/ 7772 w 10000"/>
                <a:gd name="connsiteY204" fmla="*/ 6189 h 10000"/>
                <a:gd name="connsiteX205" fmla="*/ 7728 w 10000"/>
                <a:gd name="connsiteY205" fmla="*/ 6854 h 10000"/>
                <a:gd name="connsiteX206" fmla="*/ 7686 w 10000"/>
                <a:gd name="connsiteY206" fmla="*/ 7443 h 10000"/>
                <a:gd name="connsiteX207" fmla="*/ 7612 w 10000"/>
                <a:gd name="connsiteY207" fmla="*/ 8068 h 10000"/>
                <a:gd name="connsiteX208" fmla="*/ 7553 w 10000"/>
                <a:gd name="connsiteY208" fmla="*/ 8685 h 10000"/>
                <a:gd name="connsiteX209" fmla="*/ 7486 w 10000"/>
                <a:gd name="connsiteY209" fmla="*/ 9278 h 10000"/>
                <a:gd name="connsiteX210" fmla="*/ 7822 w 10000"/>
                <a:gd name="connsiteY210" fmla="*/ 9662 h 10000"/>
                <a:gd name="connsiteX211" fmla="*/ 7847 w 10000"/>
                <a:gd name="connsiteY211" fmla="*/ 9204 h 10000"/>
                <a:gd name="connsiteX212" fmla="*/ 7885 w 10000"/>
                <a:gd name="connsiteY212" fmla="*/ 8823 h 10000"/>
                <a:gd name="connsiteX213" fmla="*/ 8079 w 10000"/>
                <a:gd name="connsiteY213" fmla="*/ 8720 h 10000"/>
                <a:gd name="connsiteX214" fmla="*/ 8286 w 10000"/>
                <a:gd name="connsiteY214" fmla="*/ 8513 h 10000"/>
                <a:gd name="connsiteX215" fmla="*/ 8486 w 10000"/>
                <a:gd name="connsiteY215" fmla="*/ 8308 h 10000"/>
                <a:gd name="connsiteX216" fmla="*/ 8693 w 10000"/>
                <a:gd name="connsiteY216" fmla="*/ 8138 h 10000"/>
                <a:gd name="connsiteX217" fmla="*/ 8900 w 10000"/>
                <a:gd name="connsiteY217" fmla="*/ 7928 h 10000"/>
                <a:gd name="connsiteX218" fmla="*/ 9097 w 10000"/>
                <a:gd name="connsiteY218" fmla="*/ 7723 h 10000"/>
                <a:gd name="connsiteX219" fmla="*/ 9300 w 10000"/>
                <a:gd name="connsiteY219" fmla="*/ 7513 h 10000"/>
                <a:gd name="connsiteX220" fmla="*/ 9500 w 10000"/>
                <a:gd name="connsiteY22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885 w 10000"/>
                <a:gd name="connsiteY196" fmla="*/ 3771 h 10000"/>
                <a:gd name="connsiteX197" fmla="*/ 7553 w 10000"/>
                <a:gd name="connsiteY197" fmla="*/ 6683 h 10000"/>
                <a:gd name="connsiteX198" fmla="*/ 7637 w 10000"/>
                <a:gd name="connsiteY198" fmla="*/ 6154 h 10000"/>
                <a:gd name="connsiteX199" fmla="*/ 7686 w 10000"/>
                <a:gd name="connsiteY199" fmla="*/ 5846 h 10000"/>
                <a:gd name="connsiteX200" fmla="*/ 7718 w 10000"/>
                <a:gd name="connsiteY200" fmla="*/ 5572 h 10000"/>
                <a:gd name="connsiteX201" fmla="*/ 7752 w 10000"/>
                <a:gd name="connsiteY201" fmla="*/ 5298 h 10000"/>
                <a:gd name="connsiteX202" fmla="*/ 7788 w 10000"/>
                <a:gd name="connsiteY202" fmla="*/ 5572 h 10000"/>
                <a:gd name="connsiteX203" fmla="*/ 7772 w 10000"/>
                <a:gd name="connsiteY203" fmla="*/ 6189 h 10000"/>
                <a:gd name="connsiteX204" fmla="*/ 7728 w 10000"/>
                <a:gd name="connsiteY204" fmla="*/ 6854 h 10000"/>
                <a:gd name="connsiteX205" fmla="*/ 7686 w 10000"/>
                <a:gd name="connsiteY205" fmla="*/ 7443 h 10000"/>
                <a:gd name="connsiteX206" fmla="*/ 7612 w 10000"/>
                <a:gd name="connsiteY206" fmla="*/ 8068 h 10000"/>
                <a:gd name="connsiteX207" fmla="*/ 7553 w 10000"/>
                <a:gd name="connsiteY207" fmla="*/ 8685 h 10000"/>
                <a:gd name="connsiteX208" fmla="*/ 7486 w 10000"/>
                <a:gd name="connsiteY208" fmla="*/ 9278 h 10000"/>
                <a:gd name="connsiteX209" fmla="*/ 7822 w 10000"/>
                <a:gd name="connsiteY209" fmla="*/ 9662 h 10000"/>
                <a:gd name="connsiteX210" fmla="*/ 7847 w 10000"/>
                <a:gd name="connsiteY210" fmla="*/ 9204 h 10000"/>
                <a:gd name="connsiteX211" fmla="*/ 7885 w 10000"/>
                <a:gd name="connsiteY211" fmla="*/ 8823 h 10000"/>
                <a:gd name="connsiteX212" fmla="*/ 8079 w 10000"/>
                <a:gd name="connsiteY212" fmla="*/ 8720 h 10000"/>
                <a:gd name="connsiteX213" fmla="*/ 8286 w 10000"/>
                <a:gd name="connsiteY213" fmla="*/ 8513 h 10000"/>
                <a:gd name="connsiteX214" fmla="*/ 8486 w 10000"/>
                <a:gd name="connsiteY214" fmla="*/ 8308 h 10000"/>
                <a:gd name="connsiteX215" fmla="*/ 8693 w 10000"/>
                <a:gd name="connsiteY215" fmla="*/ 8138 h 10000"/>
                <a:gd name="connsiteX216" fmla="*/ 8900 w 10000"/>
                <a:gd name="connsiteY216" fmla="*/ 7928 h 10000"/>
                <a:gd name="connsiteX217" fmla="*/ 9097 w 10000"/>
                <a:gd name="connsiteY217" fmla="*/ 7723 h 10000"/>
                <a:gd name="connsiteX218" fmla="*/ 9300 w 10000"/>
                <a:gd name="connsiteY218" fmla="*/ 7513 h 10000"/>
                <a:gd name="connsiteX219" fmla="*/ 9500 w 10000"/>
                <a:gd name="connsiteY21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938 w 10000"/>
                <a:gd name="connsiteY195" fmla="*/ 4047 h 10000"/>
                <a:gd name="connsiteX196" fmla="*/ 7553 w 10000"/>
                <a:gd name="connsiteY196" fmla="*/ 6683 h 10000"/>
                <a:gd name="connsiteX197" fmla="*/ 7637 w 10000"/>
                <a:gd name="connsiteY197" fmla="*/ 6154 h 10000"/>
                <a:gd name="connsiteX198" fmla="*/ 7686 w 10000"/>
                <a:gd name="connsiteY198" fmla="*/ 5846 h 10000"/>
                <a:gd name="connsiteX199" fmla="*/ 7718 w 10000"/>
                <a:gd name="connsiteY199" fmla="*/ 5572 h 10000"/>
                <a:gd name="connsiteX200" fmla="*/ 7752 w 10000"/>
                <a:gd name="connsiteY200" fmla="*/ 5298 h 10000"/>
                <a:gd name="connsiteX201" fmla="*/ 7788 w 10000"/>
                <a:gd name="connsiteY201" fmla="*/ 5572 h 10000"/>
                <a:gd name="connsiteX202" fmla="*/ 7772 w 10000"/>
                <a:gd name="connsiteY202" fmla="*/ 6189 h 10000"/>
                <a:gd name="connsiteX203" fmla="*/ 7728 w 10000"/>
                <a:gd name="connsiteY203" fmla="*/ 6854 h 10000"/>
                <a:gd name="connsiteX204" fmla="*/ 7686 w 10000"/>
                <a:gd name="connsiteY204" fmla="*/ 7443 h 10000"/>
                <a:gd name="connsiteX205" fmla="*/ 7612 w 10000"/>
                <a:gd name="connsiteY205" fmla="*/ 8068 h 10000"/>
                <a:gd name="connsiteX206" fmla="*/ 7553 w 10000"/>
                <a:gd name="connsiteY206" fmla="*/ 8685 h 10000"/>
                <a:gd name="connsiteX207" fmla="*/ 7486 w 10000"/>
                <a:gd name="connsiteY207" fmla="*/ 9278 h 10000"/>
                <a:gd name="connsiteX208" fmla="*/ 7822 w 10000"/>
                <a:gd name="connsiteY208" fmla="*/ 9662 h 10000"/>
                <a:gd name="connsiteX209" fmla="*/ 7847 w 10000"/>
                <a:gd name="connsiteY209" fmla="*/ 9204 h 10000"/>
                <a:gd name="connsiteX210" fmla="*/ 7885 w 10000"/>
                <a:gd name="connsiteY210" fmla="*/ 8823 h 10000"/>
                <a:gd name="connsiteX211" fmla="*/ 8079 w 10000"/>
                <a:gd name="connsiteY211" fmla="*/ 8720 h 10000"/>
                <a:gd name="connsiteX212" fmla="*/ 8286 w 10000"/>
                <a:gd name="connsiteY212" fmla="*/ 8513 h 10000"/>
                <a:gd name="connsiteX213" fmla="*/ 8486 w 10000"/>
                <a:gd name="connsiteY213" fmla="*/ 8308 h 10000"/>
                <a:gd name="connsiteX214" fmla="*/ 8693 w 10000"/>
                <a:gd name="connsiteY214" fmla="*/ 8138 h 10000"/>
                <a:gd name="connsiteX215" fmla="*/ 8900 w 10000"/>
                <a:gd name="connsiteY215" fmla="*/ 7928 h 10000"/>
                <a:gd name="connsiteX216" fmla="*/ 9097 w 10000"/>
                <a:gd name="connsiteY216" fmla="*/ 7723 h 10000"/>
                <a:gd name="connsiteX217" fmla="*/ 9300 w 10000"/>
                <a:gd name="connsiteY217" fmla="*/ 7513 h 10000"/>
                <a:gd name="connsiteX218" fmla="*/ 9500 w 10000"/>
                <a:gd name="connsiteY21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553 w 10000"/>
                <a:gd name="connsiteY195" fmla="*/ 6683 h 10000"/>
                <a:gd name="connsiteX196" fmla="*/ 7637 w 10000"/>
                <a:gd name="connsiteY196" fmla="*/ 6154 h 10000"/>
                <a:gd name="connsiteX197" fmla="*/ 7686 w 10000"/>
                <a:gd name="connsiteY197" fmla="*/ 5846 h 10000"/>
                <a:gd name="connsiteX198" fmla="*/ 7718 w 10000"/>
                <a:gd name="connsiteY198" fmla="*/ 5572 h 10000"/>
                <a:gd name="connsiteX199" fmla="*/ 7752 w 10000"/>
                <a:gd name="connsiteY199" fmla="*/ 5298 h 10000"/>
                <a:gd name="connsiteX200" fmla="*/ 7788 w 10000"/>
                <a:gd name="connsiteY200" fmla="*/ 5572 h 10000"/>
                <a:gd name="connsiteX201" fmla="*/ 7772 w 10000"/>
                <a:gd name="connsiteY201" fmla="*/ 6189 h 10000"/>
                <a:gd name="connsiteX202" fmla="*/ 7728 w 10000"/>
                <a:gd name="connsiteY202" fmla="*/ 6854 h 10000"/>
                <a:gd name="connsiteX203" fmla="*/ 7686 w 10000"/>
                <a:gd name="connsiteY203" fmla="*/ 7443 h 10000"/>
                <a:gd name="connsiteX204" fmla="*/ 7612 w 10000"/>
                <a:gd name="connsiteY204" fmla="*/ 8068 h 10000"/>
                <a:gd name="connsiteX205" fmla="*/ 7553 w 10000"/>
                <a:gd name="connsiteY205" fmla="*/ 8685 h 10000"/>
                <a:gd name="connsiteX206" fmla="*/ 7486 w 10000"/>
                <a:gd name="connsiteY206" fmla="*/ 9278 h 10000"/>
                <a:gd name="connsiteX207" fmla="*/ 7822 w 10000"/>
                <a:gd name="connsiteY207" fmla="*/ 9662 h 10000"/>
                <a:gd name="connsiteX208" fmla="*/ 7847 w 10000"/>
                <a:gd name="connsiteY208" fmla="*/ 9204 h 10000"/>
                <a:gd name="connsiteX209" fmla="*/ 7885 w 10000"/>
                <a:gd name="connsiteY209" fmla="*/ 8823 h 10000"/>
                <a:gd name="connsiteX210" fmla="*/ 8079 w 10000"/>
                <a:gd name="connsiteY210" fmla="*/ 8720 h 10000"/>
                <a:gd name="connsiteX211" fmla="*/ 8286 w 10000"/>
                <a:gd name="connsiteY211" fmla="*/ 8513 h 10000"/>
                <a:gd name="connsiteX212" fmla="*/ 8486 w 10000"/>
                <a:gd name="connsiteY212" fmla="*/ 8308 h 10000"/>
                <a:gd name="connsiteX213" fmla="*/ 8693 w 10000"/>
                <a:gd name="connsiteY213" fmla="*/ 8138 h 10000"/>
                <a:gd name="connsiteX214" fmla="*/ 8900 w 10000"/>
                <a:gd name="connsiteY214" fmla="*/ 7928 h 10000"/>
                <a:gd name="connsiteX215" fmla="*/ 9097 w 10000"/>
                <a:gd name="connsiteY215" fmla="*/ 7723 h 10000"/>
                <a:gd name="connsiteX216" fmla="*/ 9300 w 10000"/>
                <a:gd name="connsiteY216" fmla="*/ 7513 h 10000"/>
                <a:gd name="connsiteX217" fmla="*/ 9500 w 10000"/>
                <a:gd name="connsiteY21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553 w 10000"/>
                <a:gd name="connsiteY195" fmla="*/ 6683 h 10000"/>
                <a:gd name="connsiteX196" fmla="*/ 7637 w 10000"/>
                <a:gd name="connsiteY196" fmla="*/ 6154 h 10000"/>
                <a:gd name="connsiteX197" fmla="*/ 7686 w 10000"/>
                <a:gd name="connsiteY197" fmla="*/ 5846 h 10000"/>
                <a:gd name="connsiteX198" fmla="*/ 7718 w 10000"/>
                <a:gd name="connsiteY198" fmla="*/ 5572 h 10000"/>
                <a:gd name="connsiteX199" fmla="*/ 7788 w 10000"/>
                <a:gd name="connsiteY199" fmla="*/ 5572 h 10000"/>
                <a:gd name="connsiteX200" fmla="*/ 7772 w 10000"/>
                <a:gd name="connsiteY200" fmla="*/ 6189 h 10000"/>
                <a:gd name="connsiteX201" fmla="*/ 7728 w 10000"/>
                <a:gd name="connsiteY201" fmla="*/ 6854 h 10000"/>
                <a:gd name="connsiteX202" fmla="*/ 7686 w 10000"/>
                <a:gd name="connsiteY202" fmla="*/ 7443 h 10000"/>
                <a:gd name="connsiteX203" fmla="*/ 7612 w 10000"/>
                <a:gd name="connsiteY203" fmla="*/ 8068 h 10000"/>
                <a:gd name="connsiteX204" fmla="*/ 7553 w 10000"/>
                <a:gd name="connsiteY204" fmla="*/ 8685 h 10000"/>
                <a:gd name="connsiteX205" fmla="*/ 7486 w 10000"/>
                <a:gd name="connsiteY205" fmla="*/ 9278 h 10000"/>
                <a:gd name="connsiteX206" fmla="*/ 7822 w 10000"/>
                <a:gd name="connsiteY206" fmla="*/ 9662 h 10000"/>
                <a:gd name="connsiteX207" fmla="*/ 7847 w 10000"/>
                <a:gd name="connsiteY207" fmla="*/ 9204 h 10000"/>
                <a:gd name="connsiteX208" fmla="*/ 7885 w 10000"/>
                <a:gd name="connsiteY208" fmla="*/ 8823 h 10000"/>
                <a:gd name="connsiteX209" fmla="*/ 8079 w 10000"/>
                <a:gd name="connsiteY209" fmla="*/ 8720 h 10000"/>
                <a:gd name="connsiteX210" fmla="*/ 8286 w 10000"/>
                <a:gd name="connsiteY210" fmla="*/ 8513 h 10000"/>
                <a:gd name="connsiteX211" fmla="*/ 8486 w 10000"/>
                <a:gd name="connsiteY211" fmla="*/ 8308 h 10000"/>
                <a:gd name="connsiteX212" fmla="*/ 8693 w 10000"/>
                <a:gd name="connsiteY212" fmla="*/ 8138 h 10000"/>
                <a:gd name="connsiteX213" fmla="*/ 8900 w 10000"/>
                <a:gd name="connsiteY213" fmla="*/ 7928 h 10000"/>
                <a:gd name="connsiteX214" fmla="*/ 9097 w 10000"/>
                <a:gd name="connsiteY214" fmla="*/ 7723 h 10000"/>
                <a:gd name="connsiteX215" fmla="*/ 9300 w 10000"/>
                <a:gd name="connsiteY215" fmla="*/ 7513 h 10000"/>
                <a:gd name="connsiteX216" fmla="*/ 9500 w 10000"/>
                <a:gd name="connsiteY21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88 w 10000"/>
                <a:gd name="connsiteY193" fmla="*/ 5846 h 10000"/>
                <a:gd name="connsiteX194" fmla="*/ 7971 w 10000"/>
                <a:gd name="connsiteY194" fmla="*/ 4911 h 10000"/>
                <a:gd name="connsiteX195" fmla="*/ 7553 w 10000"/>
                <a:gd name="connsiteY195" fmla="*/ 6683 h 10000"/>
                <a:gd name="connsiteX196" fmla="*/ 7637 w 10000"/>
                <a:gd name="connsiteY196" fmla="*/ 6154 h 10000"/>
                <a:gd name="connsiteX197" fmla="*/ 7686 w 10000"/>
                <a:gd name="connsiteY197" fmla="*/ 5846 h 10000"/>
                <a:gd name="connsiteX198" fmla="*/ 7718 w 10000"/>
                <a:gd name="connsiteY198" fmla="*/ 5572 h 10000"/>
                <a:gd name="connsiteX199" fmla="*/ 7772 w 10000"/>
                <a:gd name="connsiteY199" fmla="*/ 6189 h 10000"/>
                <a:gd name="connsiteX200" fmla="*/ 7728 w 10000"/>
                <a:gd name="connsiteY200" fmla="*/ 6854 h 10000"/>
                <a:gd name="connsiteX201" fmla="*/ 7686 w 10000"/>
                <a:gd name="connsiteY201" fmla="*/ 7443 h 10000"/>
                <a:gd name="connsiteX202" fmla="*/ 7612 w 10000"/>
                <a:gd name="connsiteY202" fmla="*/ 8068 h 10000"/>
                <a:gd name="connsiteX203" fmla="*/ 7553 w 10000"/>
                <a:gd name="connsiteY203" fmla="*/ 8685 h 10000"/>
                <a:gd name="connsiteX204" fmla="*/ 7486 w 10000"/>
                <a:gd name="connsiteY204" fmla="*/ 9278 h 10000"/>
                <a:gd name="connsiteX205" fmla="*/ 7822 w 10000"/>
                <a:gd name="connsiteY205" fmla="*/ 9662 h 10000"/>
                <a:gd name="connsiteX206" fmla="*/ 7847 w 10000"/>
                <a:gd name="connsiteY206" fmla="*/ 9204 h 10000"/>
                <a:gd name="connsiteX207" fmla="*/ 7885 w 10000"/>
                <a:gd name="connsiteY207" fmla="*/ 8823 h 10000"/>
                <a:gd name="connsiteX208" fmla="*/ 8079 w 10000"/>
                <a:gd name="connsiteY208" fmla="*/ 8720 h 10000"/>
                <a:gd name="connsiteX209" fmla="*/ 8286 w 10000"/>
                <a:gd name="connsiteY209" fmla="*/ 8513 h 10000"/>
                <a:gd name="connsiteX210" fmla="*/ 8486 w 10000"/>
                <a:gd name="connsiteY210" fmla="*/ 8308 h 10000"/>
                <a:gd name="connsiteX211" fmla="*/ 8693 w 10000"/>
                <a:gd name="connsiteY211" fmla="*/ 8138 h 10000"/>
                <a:gd name="connsiteX212" fmla="*/ 8900 w 10000"/>
                <a:gd name="connsiteY212" fmla="*/ 7928 h 10000"/>
                <a:gd name="connsiteX213" fmla="*/ 9097 w 10000"/>
                <a:gd name="connsiteY213" fmla="*/ 7723 h 10000"/>
                <a:gd name="connsiteX214" fmla="*/ 9300 w 10000"/>
                <a:gd name="connsiteY214" fmla="*/ 7513 h 10000"/>
                <a:gd name="connsiteX215" fmla="*/ 9500 w 10000"/>
                <a:gd name="connsiteY21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971 w 10000"/>
                <a:gd name="connsiteY193" fmla="*/ 4911 h 10000"/>
                <a:gd name="connsiteX194" fmla="*/ 7553 w 10000"/>
                <a:gd name="connsiteY194" fmla="*/ 6683 h 10000"/>
                <a:gd name="connsiteX195" fmla="*/ 7637 w 10000"/>
                <a:gd name="connsiteY195" fmla="*/ 6154 h 10000"/>
                <a:gd name="connsiteX196" fmla="*/ 7686 w 10000"/>
                <a:gd name="connsiteY196" fmla="*/ 5846 h 10000"/>
                <a:gd name="connsiteX197" fmla="*/ 7718 w 10000"/>
                <a:gd name="connsiteY197" fmla="*/ 5572 h 10000"/>
                <a:gd name="connsiteX198" fmla="*/ 7772 w 10000"/>
                <a:gd name="connsiteY198" fmla="*/ 6189 h 10000"/>
                <a:gd name="connsiteX199" fmla="*/ 7728 w 10000"/>
                <a:gd name="connsiteY199" fmla="*/ 6854 h 10000"/>
                <a:gd name="connsiteX200" fmla="*/ 7686 w 10000"/>
                <a:gd name="connsiteY200" fmla="*/ 7443 h 10000"/>
                <a:gd name="connsiteX201" fmla="*/ 7612 w 10000"/>
                <a:gd name="connsiteY201" fmla="*/ 8068 h 10000"/>
                <a:gd name="connsiteX202" fmla="*/ 7553 w 10000"/>
                <a:gd name="connsiteY202" fmla="*/ 8685 h 10000"/>
                <a:gd name="connsiteX203" fmla="*/ 7486 w 10000"/>
                <a:gd name="connsiteY203" fmla="*/ 9278 h 10000"/>
                <a:gd name="connsiteX204" fmla="*/ 7822 w 10000"/>
                <a:gd name="connsiteY204" fmla="*/ 9662 h 10000"/>
                <a:gd name="connsiteX205" fmla="*/ 7847 w 10000"/>
                <a:gd name="connsiteY205" fmla="*/ 9204 h 10000"/>
                <a:gd name="connsiteX206" fmla="*/ 7885 w 10000"/>
                <a:gd name="connsiteY206" fmla="*/ 8823 h 10000"/>
                <a:gd name="connsiteX207" fmla="*/ 8079 w 10000"/>
                <a:gd name="connsiteY207" fmla="*/ 8720 h 10000"/>
                <a:gd name="connsiteX208" fmla="*/ 8286 w 10000"/>
                <a:gd name="connsiteY208" fmla="*/ 8513 h 10000"/>
                <a:gd name="connsiteX209" fmla="*/ 8486 w 10000"/>
                <a:gd name="connsiteY209" fmla="*/ 8308 h 10000"/>
                <a:gd name="connsiteX210" fmla="*/ 8693 w 10000"/>
                <a:gd name="connsiteY210" fmla="*/ 8138 h 10000"/>
                <a:gd name="connsiteX211" fmla="*/ 8900 w 10000"/>
                <a:gd name="connsiteY211" fmla="*/ 7928 h 10000"/>
                <a:gd name="connsiteX212" fmla="*/ 9097 w 10000"/>
                <a:gd name="connsiteY212" fmla="*/ 7723 h 10000"/>
                <a:gd name="connsiteX213" fmla="*/ 9300 w 10000"/>
                <a:gd name="connsiteY213" fmla="*/ 7513 h 10000"/>
                <a:gd name="connsiteX214" fmla="*/ 9500 w 10000"/>
                <a:gd name="connsiteY21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37 w 10000"/>
                <a:gd name="connsiteY194" fmla="*/ 6154 h 10000"/>
                <a:gd name="connsiteX195" fmla="*/ 7686 w 10000"/>
                <a:gd name="connsiteY195" fmla="*/ 5846 h 10000"/>
                <a:gd name="connsiteX196" fmla="*/ 7718 w 10000"/>
                <a:gd name="connsiteY196" fmla="*/ 5572 h 10000"/>
                <a:gd name="connsiteX197" fmla="*/ 7772 w 10000"/>
                <a:gd name="connsiteY197" fmla="*/ 6189 h 10000"/>
                <a:gd name="connsiteX198" fmla="*/ 7728 w 10000"/>
                <a:gd name="connsiteY198" fmla="*/ 6854 h 10000"/>
                <a:gd name="connsiteX199" fmla="*/ 7686 w 10000"/>
                <a:gd name="connsiteY199" fmla="*/ 7443 h 10000"/>
                <a:gd name="connsiteX200" fmla="*/ 7612 w 10000"/>
                <a:gd name="connsiteY200" fmla="*/ 8068 h 10000"/>
                <a:gd name="connsiteX201" fmla="*/ 7553 w 10000"/>
                <a:gd name="connsiteY201" fmla="*/ 8685 h 10000"/>
                <a:gd name="connsiteX202" fmla="*/ 7486 w 10000"/>
                <a:gd name="connsiteY202" fmla="*/ 9278 h 10000"/>
                <a:gd name="connsiteX203" fmla="*/ 7822 w 10000"/>
                <a:gd name="connsiteY203" fmla="*/ 9662 h 10000"/>
                <a:gd name="connsiteX204" fmla="*/ 7847 w 10000"/>
                <a:gd name="connsiteY204" fmla="*/ 9204 h 10000"/>
                <a:gd name="connsiteX205" fmla="*/ 7885 w 10000"/>
                <a:gd name="connsiteY205" fmla="*/ 8823 h 10000"/>
                <a:gd name="connsiteX206" fmla="*/ 8079 w 10000"/>
                <a:gd name="connsiteY206" fmla="*/ 8720 h 10000"/>
                <a:gd name="connsiteX207" fmla="*/ 8286 w 10000"/>
                <a:gd name="connsiteY207" fmla="*/ 8513 h 10000"/>
                <a:gd name="connsiteX208" fmla="*/ 8486 w 10000"/>
                <a:gd name="connsiteY208" fmla="*/ 8308 h 10000"/>
                <a:gd name="connsiteX209" fmla="*/ 8693 w 10000"/>
                <a:gd name="connsiteY209" fmla="*/ 8138 h 10000"/>
                <a:gd name="connsiteX210" fmla="*/ 8900 w 10000"/>
                <a:gd name="connsiteY210" fmla="*/ 7928 h 10000"/>
                <a:gd name="connsiteX211" fmla="*/ 9097 w 10000"/>
                <a:gd name="connsiteY211" fmla="*/ 7723 h 10000"/>
                <a:gd name="connsiteX212" fmla="*/ 9300 w 10000"/>
                <a:gd name="connsiteY212" fmla="*/ 7513 h 10000"/>
                <a:gd name="connsiteX213" fmla="*/ 9500 w 10000"/>
                <a:gd name="connsiteY21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37 w 10000"/>
                <a:gd name="connsiteY194" fmla="*/ 6154 h 10000"/>
                <a:gd name="connsiteX195" fmla="*/ 7686 w 10000"/>
                <a:gd name="connsiteY195" fmla="*/ 5846 h 10000"/>
                <a:gd name="connsiteX196" fmla="*/ 7718 w 10000"/>
                <a:gd name="connsiteY196" fmla="*/ 5572 h 10000"/>
                <a:gd name="connsiteX197" fmla="*/ 7728 w 10000"/>
                <a:gd name="connsiteY197" fmla="*/ 6854 h 10000"/>
                <a:gd name="connsiteX198" fmla="*/ 7686 w 10000"/>
                <a:gd name="connsiteY198" fmla="*/ 7443 h 10000"/>
                <a:gd name="connsiteX199" fmla="*/ 7612 w 10000"/>
                <a:gd name="connsiteY199" fmla="*/ 8068 h 10000"/>
                <a:gd name="connsiteX200" fmla="*/ 7553 w 10000"/>
                <a:gd name="connsiteY200" fmla="*/ 8685 h 10000"/>
                <a:gd name="connsiteX201" fmla="*/ 7486 w 10000"/>
                <a:gd name="connsiteY201" fmla="*/ 9278 h 10000"/>
                <a:gd name="connsiteX202" fmla="*/ 7822 w 10000"/>
                <a:gd name="connsiteY202" fmla="*/ 9662 h 10000"/>
                <a:gd name="connsiteX203" fmla="*/ 7847 w 10000"/>
                <a:gd name="connsiteY203" fmla="*/ 9204 h 10000"/>
                <a:gd name="connsiteX204" fmla="*/ 7885 w 10000"/>
                <a:gd name="connsiteY204" fmla="*/ 8823 h 10000"/>
                <a:gd name="connsiteX205" fmla="*/ 8079 w 10000"/>
                <a:gd name="connsiteY205" fmla="*/ 8720 h 10000"/>
                <a:gd name="connsiteX206" fmla="*/ 8286 w 10000"/>
                <a:gd name="connsiteY206" fmla="*/ 8513 h 10000"/>
                <a:gd name="connsiteX207" fmla="*/ 8486 w 10000"/>
                <a:gd name="connsiteY207" fmla="*/ 8308 h 10000"/>
                <a:gd name="connsiteX208" fmla="*/ 8693 w 10000"/>
                <a:gd name="connsiteY208" fmla="*/ 8138 h 10000"/>
                <a:gd name="connsiteX209" fmla="*/ 8900 w 10000"/>
                <a:gd name="connsiteY209" fmla="*/ 7928 h 10000"/>
                <a:gd name="connsiteX210" fmla="*/ 9097 w 10000"/>
                <a:gd name="connsiteY210" fmla="*/ 7723 h 10000"/>
                <a:gd name="connsiteX211" fmla="*/ 9300 w 10000"/>
                <a:gd name="connsiteY211" fmla="*/ 7513 h 10000"/>
                <a:gd name="connsiteX212" fmla="*/ 9500 w 10000"/>
                <a:gd name="connsiteY21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37 w 10000"/>
                <a:gd name="connsiteY194" fmla="*/ 6154 h 10000"/>
                <a:gd name="connsiteX195" fmla="*/ 7686 w 10000"/>
                <a:gd name="connsiteY195" fmla="*/ 5846 h 10000"/>
                <a:gd name="connsiteX196" fmla="*/ 7728 w 10000"/>
                <a:gd name="connsiteY196" fmla="*/ 6854 h 10000"/>
                <a:gd name="connsiteX197" fmla="*/ 7686 w 10000"/>
                <a:gd name="connsiteY197" fmla="*/ 7443 h 10000"/>
                <a:gd name="connsiteX198" fmla="*/ 7612 w 10000"/>
                <a:gd name="connsiteY198" fmla="*/ 8068 h 10000"/>
                <a:gd name="connsiteX199" fmla="*/ 7553 w 10000"/>
                <a:gd name="connsiteY199" fmla="*/ 8685 h 10000"/>
                <a:gd name="connsiteX200" fmla="*/ 7486 w 10000"/>
                <a:gd name="connsiteY200" fmla="*/ 9278 h 10000"/>
                <a:gd name="connsiteX201" fmla="*/ 7822 w 10000"/>
                <a:gd name="connsiteY201" fmla="*/ 9662 h 10000"/>
                <a:gd name="connsiteX202" fmla="*/ 7847 w 10000"/>
                <a:gd name="connsiteY202" fmla="*/ 9204 h 10000"/>
                <a:gd name="connsiteX203" fmla="*/ 7885 w 10000"/>
                <a:gd name="connsiteY203" fmla="*/ 8823 h 10000"/>
                <a:gd name="connsiteX204" fmla="*/ 8079 w 10000"/>
                <a:gd name="connsiteY204" fmla="*/ 8720 h 10000"/>
                <a:gd name="connsiteX205" fmla="*/ 8286 w 10000"/>
                <a:gd name="connsiteY205" fmla="*/ 8513 h 10000"/>
                <a:gd name="connsiteX206" fmla="*/ 8486 w 10000"/>
                <a:gd name="connsiteY206" fmla="*/ 8308 h 10000"/>
                <a:gd name="connsiteX207" fmla="*/ 8693 w 10000"/>
                <a:gd name="connsiteY207" fmla="*/ 8138 h 10000"/>
                <a:gd name="connsiteX208" fmla="*/ 8900 w 10000"/>
                <a:gd name="connsiteY208" fmla="*/ 7928 h 10000"/>
                <a:gd name="connsiteX209" fmla="*/ 9097 w 10000"/>
                <a:gd name="connsiteY209" fmla="*/ 7723 h 10000"/>
                <a:gd name="connsiteX210" fmla="*/ 9300 w 10000"/>
                <a:gd name="connsiteY210" fmla="*/ 7513 h 10000"/>
                <a:gd name="connsiteX211" fmla="*/ 9500 w 10000"/>
                <a:gd name="connsiteY21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37 w 10000"/>
                <a:gd name="connsiteY194" fmla="*/ 6154 h 10000"/>
                <a:gd name="connsiteX195" fmla="*/ 7728 w 10000"/>
                <a:gd name="connsiteY195" fmla="*/ 6854 h 10000"/>
                <a:gd name="connsiteX196" fmla="*/ 7686 w 10000"/>
                <a:gd name="connsiteY196" fmla="*/ 7443 h 10000"/>
                <a:gd name="connsiteX197" fmla="*/ 7612 w 10000"/>
                <a:gd name="connsiteY197" fmla="*/ 8068 h 10000"/>
                <a:gd name="connsiteX198" fmla="*/ 7553 w 10000"/>
                <a:gd name="connsiteY198" fmla="*/ 8685 h 10000"/>
                <a:gd name="connsiteX199" fmla="*/ 7486 w 10000"/>
                <a:gd name="connsiteY199" fmla="*/ 9278 h 10000"/>
                <a:gd name="connsiteX200" fmla="*/ 7822 w 10000"/>
                <a:gd name="connsiteY200" fmla="*/ 9662 h 10000"/>
                <a:gd name="connsiteX201" fmla="*/ 7847 w 10000"/>
                <a:gd name="connsiteY201" fmla="*/ 9204 h 10000"/>
                <a:gd name="connsiteX202" fmla="*/ 7885 w 10000"/>
                <a:gd name="connsiteY202" fmla="*/ 8823 h 10000"/>
                <a:gd name="connsiteX203" fmla="*/ 8079 w 10000"/>
                <a:gd name="connsiteY203" fmla="*/ 8720 h 10000"/>
                <a:gd name="connsiteX204" fmla="*/ 8286 w 10000"/>
                <a:gd name="connsiteY204" fmla="*/ 8513 h 10000"/>
                <a:gd name="connsiteX205" fmla="*/ 8486 w 10000"/>
                <a:gd name="connsiteY205" fmla="*/ 8308 h 10000"/>
                <a:gd name="connsiteX206" fmla="*/ 8693 w 10000"/>
                <a:gd name="connsiteY206" fmla="*/ 8138 h 10000"/>
                <a:gd name="connsiteX207" fmla="*/ 8900 w 10000"/>
                <a:gd name="connsiteY207" fmla="*/ 7928 h 10000"/>
                <a:gd name="connsiteX208" fmla="*/ 9097 w 10000"/>
                <a:gd name="connsiteY208" fmla="*/ 7723 h 10000"/>
                <a:gd name="connsiteX209" fmla="*/ 9300 w 10000"/>
                <a:gd name="connsiteY209" fmla="*/ 7513 h 10000"/>
                <a:gd name="connsiteX210" fmla="*/ 9500 w 10000"/>
                <a:gd name="connsiteY21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37 w 10000"/>
                <a:gd name="connsiteY194" fmla="*/ 6154 h 10000"/>
                <a:gd name="connsiteX195" fmla="*/ 7686 w 10000"/>
                <a:gd name="connsiteY195" fmla="*/ 7443 h 10000"/>
                <a:gd name="connsiteX196" fmla="*/ 7612 w 10000"/>
                <a:gd name="connsiteY196" fmla="*/ 8068 h 10000"/>
                <a:gd name="connsiteX197" fmla="*/ 7553 w 10000"/>
                <a:gd name="connsiteY197" fmla="*/ 8685 h 10000"/>
                <a:gd name="connsiteX198" fmla="*/ 7486 w 10000"/>
                <a:gd name="connsiteY198" fmla="*/ 9278 h 10000"/>
                <a:gd name="connsiteX199" fmla="*/ 7822 w 10000"/>
                <a:gd name="connsiteY199" fmla="*/ 9662 h 10000"/>
                <a:gd name="connsiteX200" fmla="*/ 7847 w 10000"/>
                <a:gd name="connsiteY200" fmla="*/ 9204 h 10000"/>
                <a:gd name="connsiteX201" fmla="*/ 7885 w 10000"/>
                <a:gd name="connsiteY201" fmla="*/ 8823 h 10000"/>
                <a:gd name="connsiteX202" fmla="*/ 8079 w 10000"/>
                <a:gd name="connsiteY202" fmla="*/ 8720 h 10000"/>
                <a:gd name="connsiteX203" fmla="*/ 8286 w 10000"/>
                <a:gd name="connsiteY203" fmla="*/ 8513 h 10000"/>
                <a:gd name="connsiteX204" fmla="*/ 8486 w 10000"/>
                <a:gd name="connsiteY204" fmla="*/ 8308 h 10000"/>
                <a:gd name="connsiteX205" fmla="*/ 8693 w 10000"/>
                <a:gd name="connsiteY205" fmla="*/ 8138 h 10000"/>
                <a:gd name="connsiteX206" fmla="*/ 8900 w 10000"/>
                <a:gd name="connsiteY206" fmla="*/ 7928 h 10000"/>
                <a:gd name="connsiteX207" fmla="*/ 9097 w 10000"/>
                <a:gd name="connsiteY207" fmla="*/ 7723 h 10000"/>
                <a:gd name="connsiteX208" fmla="*/ 9300 w 10000"/>
                <a:gd name="connsiteY208" fmla="*/ 7513 h 10000"/>
                <a:gd name="connsiteX209" fmla="*/ 9500 w 10000"/>
                <a:gd name="connsiteY20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553 w 10000"/>
                <a:gd name="connsiteY193" fmla="*/ 6683 h 10000"/>
                <a:gd name="connsiteX194" fmla="*/ 7686 w 10000"/>
                <a:gd name="connsiteY194" fmla="*/ 7443 h 10000"/>
                <a:gd name="connsiteX195" fmla="*/ 7612 w 10000"/>
                <a:gd name="connsiteY195" fmla="*/ 8068 h 10000"/>
                <a:gd name="connsiteX196" fmla="*/ 7553 w 10000"/>
                <a:gd name="connsiteY196" fmla="*/ 8685 h 10000"/>
                <a:gd name="connsiteX197" fmla="*/ 7486 w 10000"/>
                <a:gd name="connsiteY197" fmla="*/ 9278 h 10000"/>
                <a:gd name="connsiteX198" fmla="*/ 7822 w 10000"/>
                <a:gd name="connsiteY198" fmla="*/ 9662 h 10000"/>
                <a:gd name="connsiteX199" fmla="*/ 7847 w 10000"/>
                <a:gd name="connsiteY199" fmla="*/ 9204 h 10000"/>
                <a:gd name="connsiteX200" fmla="*/ 7885 w 10000"/>
                <a:gd name="connsiteY200" fmla="*/ 8823 h 10000"/>
                <a:gd name="connsiteX201" fmla="*/ 8079 w 10000"/>
                <a:gd name="connsiteY201" fmla="*/ 8720 h 10000"/>
                <a:gd name="connsiteX202" fmla="*/ 8286 w 10000"/>
                <a:gd name="connsiteY202" fmla="*/ 8513 h 10000"/>
                <a:gd name="connsiteX203" fmla="*/ 8486 w 10000"/>
                <a:gd name="connsiteY203" fmla="*/ 8308 h 10000"/>
                <a:gd name="connsiteX204" fmla="*/ 8693 w 10000"/>
                <a:gd name="connsiteY204" fmla="*/ 8138 h 10000"/>
                <a:gd name="connsiteX205" fmla="*/ 8900 w 10000"/>
                <a:gd name="connsiteY205" fmla="*/ 7928 h 10000"/>
                <a:gd name="connsiteX206" fmla="*/ 9097 w 10000"/>
                <a:gd name="connsiteY206" fmla="*/ 7723 h 10000"/>
                <a:gd name="connsiteX207" fmla="*/ 9300 w 10000"/>
                <a:gd name="connsiteY207" fmla="*/ 7513 h 10000"/>
                <a:gd name="connsiteX208" fmla="*/ 9500 w 10000"/>
                <a:gd name="connsiteY20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686 w 10000"/>
                <a:gd name="connsiteY193" fmla="*/ 7443 h 10000"/>
                <a:gd name="connsiteX194" fmla="*/ 7612 w 10000"/>
                <a:gd name="connsiteY194" fmla="*/ 8068 h 10000"/>
                <a:gd name="connsiteX195" fmla="*/ 7553 w 10000"/>
                <a:gd name="connsiteY195" fmla="*/ 8685 h 10000"/>
                <a:gd name="connsiteX196" fmla="*/ 7486 w 10000"/>
                <a:gd name="connsiteY196" fmla="*/ 9278 h 10000"/>
                <a:gd name="connsiteX197" fmla="*/ 7822 w 10000"/>
                <a:gd name="connsiteY197" fmla="*/ 9662 h 10000"/>
                <a:gd name="connsiteX198" fmla="*/ 7847 w 10000"/>
                <a:gd name="connsiteY198" fmla="*/ 9204 h 10000"/>
                <a:gd name="connsiteX199" fmla="*/ 7885 w 10000"/>
                <a:gd name="connsiteY199" fmla="*/ 8823 h 10000"/>
                <a:gd name="connsiteX200" fmla="*/ 8079 w 10000"/>
                <a:gd name="connsiteY200" fmla="*/ 8720 h 10000"/>
                <a:gd name="connsiteX201" fmla="*/ 8286 w 10000"/>
                <a:gd name="connsiteY201" fmla="*/ 8513 h 10000"/>
                <a:gd name="connsiteX202" fmla="*/ 8486 w 10000"/>
                <a:gd name="connsiteY202" fmla="*/ 8308 h 10000"/>
                <a:gd name="connsiteX203" fmla="*/ 8693 w 10000"/>
                <a:gd name="connsiteY203" fmla="*/ 8138 h 10000"/>
                <a:gd name="connsiteX204" fmla="*/ 8900 w 10000"/>
                <a:gd name="connsiteY204" fmla="*/ 7928 h 10000"/>
                <a:gd name="connsiteX205" fmla="*/ 9097 w 10000"/>
                <a:gd name="connsiteY205" fmla="*/ 7723 h 10000"/>
                <a:gd name="connsiteX206" fmla="*/ 9300 w 10000"/>
                <a:gd name="connsiteY206" fmla="*/ 7513 h 10000"/>
                <a:gd name="connsiteX207" fmla="*/ 9500 w 10000"/>
                <a:gd name="connsiteY20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971 w 10000"/>
                <a:gd name="connsiteY192" fmla="*/ 6824 h 10000"/>
                <a:gd name="connsiteX193" fmla="*/ 7612 w 10000"/>
                <a:gd name="connsiteY193" fmla="*/ 8068 h 10000"/>
                <a:gd name="connsiteX194" fmla="*/ 7553 w 10000"/>
                <a:gd name="connsiteY194" fmla="*/ 8685 h 10000"/>
                <a:gd name="connsiteX195" fmla="*/ 7486 w 10000"/>
                <a:gd name="connsiteY195" fmla="*/ 9278 h 10000"/>
                <a:gd name="connsiteX196" fmla="*/ 7822 w 10000"/>
                <a:gd name="connsiteY196" fmla="*/ 9662 h 10000"/>
                <a:gd name="connsiteX197" fmla="*/ 7847 w 10000"/>
                <a:gd name="connsiteY197" fmla="*/ 9204 h 10000"/>
                <a:gd name="connsiteX198" fmla="*/ 7885 w 10000"/>
                <a:gd name="connsiteY198" fmla="*/ 8823 h 10000"/>
                <a:gd name="connsiteX199" fmla="*/ 8079 w 10000"/>
                <a:gd name="connsiteY199" fmla="*/ 8720 h 10000"/>
                <a:gd name="connsiteX200" fmla="*/ 8286 w 10000"/>
                <a:gd name="connsiteY200" fmla="*/ 8513 h 10000"/>
                <a:gd name="connsiteX201" fmla="*/ 8486 w 10000"/>
                <a:gd name="connsiteY201" fmla="*/ 8308 h 10000"/>
                <a:gd name="connsiteX202" fmla="*/ 8693 w 10000"/>
                <a:gd name="connsiteY202" fmla="*/ 8138 h 10000"/>
                <a:gd name="connsiteX203" fmla="*/ 8900 w 10000"/>
                <a:gd name="connsiteY203" fmla="*/ 7928 h 10000"/>
                <a:gd name="connsiteX204" fmla="*/ 9097 w 10000"/>
                <a:gd name="connsiteY204" fmla="*/ 7723 h 10000"/>
                <a:gd name="connsiteX205" fmla="*/ 9300 w 10000"/>
                <a:gd name="connsiteY205" fmla="*/ 7513 h 10000"/>
                <a:gd name="connsiteX206" fmla="*/ 9500 w 10000"/>
                <a:gd name="connsiteY20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612 w 10000"/>
                <a:gd name="connsiteY192" fmla="*/ 8068 h 10000"/>
                <a:gd name="connsiteX193" fmla="*/ 7553 w 10000"/>
                <a:gd name="connsiteY193" fmla="*/ 8685 h 10000"/>
                <a:gd name="connsiteX194" fmla="*/ 7486 w 10000"/>
                <a:gd name="connsiteY194" fmla="*/ 9278 h 10000"/>
                <a:gd name="connsiteX195" fmla="*/ 7822 w 10000"/>
                <a:gd name="connsiteY195" fmla="*/ 9662 h 10000"/>
                <a:gd name="connsiteX196" fmla="*/ 7847 w 10000"/>
                <a:gd name="connsiteY196" fmla="*/ 9204 h 10000"/>
                <a:gd name="connsiteX197" fmla="*/ 7885 w 10000"/>
                <a:gd name="connsiteY197" fmla="*/ 8823 h 10000"/>
                <a:gd name="connsiteX198" fmla="*/ 8079 w 10000"/>
                <a:gd name="connsiteY198" fmla="*/ 8720 h 10000"/>
                <a:gd name="connsiteX199" fmla="*/ 8286 w 10000"/>
                <a:gd name="connsiteY199" fmla="*/ 8513 h 10000"/>
                <a:gd name="connsiteX200" fmla="*/ 8486 w 10000"/>
                <a:gd name="connsiteY200" fmla="*/ 8308 h 10000"/>
                <a:gd name="connsiteX201" fmla="*/ 8693 w 10000"/>
                <a:gd name="connsiteY201" fmla="*/ 8138 h 10000"/>
                <a:gd name="connsiteX202" fmla="*/ 8900 w 10000"/>
                <a:gd name="connsiteY202" fmla="*/ 7928 h 10000"/>
                <a:gd name="connsiteX203" fmla="*/ 9097 w 10000"/>
                <a:gd name="connsiteY203" fmla="*/ 7723 h 10000"/>
                <a:gd name="connsiteX204" fmla="*/ 9300 w 10000"/>
                <a:gd name="connsiteY204" fmla="*/ 7513 h 10000"/>
                <a:gd name="connsiteX205" fmla="*/ 9500 w 10000"/>
                <a:gd name="connsiteY20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553 w 10000"/>
                <a:gd name="connsiteY192" fmla="*/ 8685 h 10000"/>
                <a:gd name="connsiteX193" fmla="*/ 7486 w 10000"/>
                <a:gd name="connsiteY193" fmla="*/ 9278 h 10000"/>
                <a:gd name="connsiteX194" fmla="*/ 7822 w 10000"/>
                <a:gd name="connsiteY194" fmla="*/ 9662 h 10000"/>
                <a:gd name="connsiteX195" fmla="*/ 7847 w 10000"/>
                <a:gd name="connsiteY195" fmla="*/ 9204 h 10000"/>
                <a:gd name="connsiteX196" fmla="*/ 7885 w 10000"/>
                <a:gd name="connsiteY196" fmla="*/ 8823 h 10000"/>
                <a:gd name="connsiteX197" fmla="*/ 8079 w 10000"/>
                <a:gd name="connsiteY197" fmla="*/ 8720 h 10000"/>
                <a:gd name="connsiteX198" fmla="*/ 8286 w 10000"/>
                <a:gd name="connsiteY198" fmla="*/ 8513 h 10000"/>
                <a:gd name="connsiteX199" fmla="*/ 8486 w 10000"/>
                <a:gd name="connsiteY199" fmla="*/ 8308 h 10000"/>
                <a:gd name="connsiteX200" fmla="*/ 8693 w 10000"/>
                <a:gd name="connsiteY200" fmla="*/ 8138 h 10000"/>
                <a:gd name="connsiteX201" fmla="*/ 8900 w 10000"/>
                <a:gd name="connsiteY201" fmla="*/ 7928 h 10000"/>
                <a:gd name="connsiteX202" fmla="*/ 9097 w 10000"/>
                <a:gd name="connsiteY202" fmla="*/ 7723 h 10000"/>
                <a:gd name="connsiteX203" fmla="*/ 9300 w 10000"/>
                <a:gd name="connsiteY203" fmla="*/ 7513 h 10000"/>
                <a:gd name="connsiteX204" fmla="*/ 9500 w 10000"/>
                <a:gd name="connsiteY20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553 w 10000"/>
                <a:gd name="connsiteY192" fmla="*/ 8685 h 10000"/>
                <a:gd name="connsiteX193" fmla="*/ 7486 w 10000"/>
                <a:gd name="connsiteY193" fmla="*/ 9278 h 10000"/>
                <a:gd name="connsiteX194" fmla="*/ 7822 w 10000"/>
                <a:gd name="connsiteY194" fmla="*/ 9662 h 10000"/>
                <a:gd name="connsiteX195" fmla="*/ 7885 w 10000"/>
                <a:gd name="connsiteY195" fmla="*/ 8823 h 10000"/>
                <a:gd name="connsiteX196" fmla="*/ 8079 w 10000"/>
                <a:gd name="connsiteY196" fmla="*/ 8720 h 10000"/>
                <a:gd name="connsiteX197" fmla="*/ 8286 w 10000"/>
                <a:gd name="connsiteY197" fmla="*/ 8513 h 10000"/>
                <a:gd name="connsiteX198" fmla="*/ 8486 w 10000"/>
                <a:gd name="connsiteY198" fmla="*/ 8308 h 10000"/>
                <a:gd name="connsiteX199" fmla="*/ 8693 w 10000"/>
                <a:gd name="connsiteY199" fmla="*/ 8138 h 10000"/>
                <a:gd name="connsiteX200" fmla="*/ 8900 w 10000"/>
                <a:gd name="connsiteY200" fmla="*/ 7928 h 10000"/>
                <a:gd name="connsiteX201" fmla="*/ 9097 w 10000"/>
                <a:gd name="connsiteY201" fmla="*/ 7723 h 10000"/>
                <a:gd name="connsiteX202" fmla="*/ 9300 w 10000"/>
                <a:gd name="connsiteY202" fmla="*/ 7513 h 10000"/>
                <a:gd name="connsiteX203" fmla="*/ 9500 w 10000"/>
                <a:gd name="connsiteY20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834 w 10000"/>
                <a:gd name="connsiteY177" fmla="*/ 4502 h 10000"/>
                <a:gd name="connsiteX178" fmla="*/ 8909 w 10000"/>
                <a:gd name="connsiteY178" fmla="*/ 4775 h 10000"/>
                <a:gd name="connsiteX179" fmla="*/ 9004 w 10000"/>
                <a:gd name="connsiteY179" fmla="*/ 5048 h 10000"/>
                <a:gd name="connsiteX180" fmla="*/ 9097 w 10000"/>
                <a:gd name="connsiteY180" fmla="*/ 5329 h 10000"/>
                <a:gd name="connsiteX181" fmla="*/ 9191 w 10000"/>
                <a:gd name="connsiteY181" fmla="*/ 5638 h 10000"/>
                <a:gd name="connsiteX182" fmla="*/ 9264 w 10000"/>
                <a:gd name="connsiteY182" fmla="*/ 6053 h 10000"/>
                <a:gd name="connsiteX183" fmla="*/ 9327 w 10000"/>
                <a:gd name="connsiteY183" fmla="*/ 6467 h 10000"/>
                <a:gd name="connsiteX184" fmla="*/ 9161 w 10000"/>
                <a:gd name="connsiteY184" fmla="*/ 6611 h 10000"/>
                <a:gd name="connsiteX185" fmla="*/ 8973 w 10000"/>
                <a:gd name="connsiteY185" fmla="*/ 6754 h 10000"/>
                <a:gd name="connsiteX186" fmla="*/ 8807 w 10000"/>
                <a:gd name="connsiteY186" fmla="*/ 6962 h 10000"/>
                <a:gd name="connsiteX187" fmla="*/ 8634 w 10000"/>
                <a:gd name="connsiteY187" fmla="*/ 7168 h 10000"/>
                <a:gd name="connsiteX188" fmla="*/ 8464 w 10000"/>
                <a:gd name="connsiteY188" fmla="*/ 7376 h 10000"/>
                <a:gd name="connsiteX189" fmla="*/ 8286 w 10000"/>
                <a:gd name="connsiteY189" fmla="*/ 7513 h 10000"/>
                <a:gd name="connsiteX190" fmla="*/ 8109 w 10000"/>
                <a:gd name="connsiteY190" fmla="*/ 7651 h 10000"/>
                <a:gd name="connsiteX191" fmla="*/ 7938 w 10000"/>
                <a:gd name="connsiteY191" fmla="*/ 7686 h 10000"/>
                <a:gd name="connsiteX192" fmla="*/ 7553 w 10000"/>
                <a:gd name="connsiteY192" fmla="*/ 8685 h 10000"/>
                <a:gd name="connsiteX193" fmla="*/ 7486 w 10000"/>
                <a:gd name="connsiteY193" fmla="*/ 9278 h 10000"/>
                <a:gd name="connsiteX194" fmla="*/ 7885 w 10000"/>
                <a:gd name="connsiteY194" fmla="*/ 8823 h 10000"/>
                <a:gd name="connsiteX195" fmla="*/ 8079 w 10000"/>
                <a:gd name="connsiteY195" fmla="*/ 8720 h 10000"/>
                <a:gd name="connsiteX196" fmla="*/ 8286 w 10000"/>
                <a:gd name="connsiteY196" fmla="*/ 8513 h 10000"/>
                <a:gd name="connsiteX197" fmla="*/ 8486 w 10000"/>
                <a:gd name="connsiteY197" fmla="*/ 8308 h 10000"/>
                <a:gd name="connsiteX198" fmla="*/ 8693 w 10000"/>
                <a:gd name="connsiteY198" fmla="*/ 8138 h 10000"/>
                <a:gd name="connsiteX199" fmla="*/ 8900 w 10000"/>
                <a:gd name="connsiteY199" fmla="*/ 7928 h 10000"/>
                <a:gd name="connsiteX200" fmla="*/ 9097 w 10000"/>
                <a:gd name="connsiteY200" fmla="*/ 7723 h 10000"/>
                <a:gd name="connsiteX201" fmla="*/ 9300 w 10000"/>
                <a:gd name="connsiteY201" fmla="*/ 7513 h 10000"/>
                <a:gd name="connsiteX202" fmla="*/ 9500 w 10000"/>
                <a:gd name="connsiteY20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909 w 10000"/>
                <a:gd name="connsiteY177" fmla="*/ 4775 h 10000"/>
                <a:gd name="connsiteX178" fmla="*/ 9004 w 10000"/>
                <a:gd name="connsiteY178" fmla="*/ 5048 h 10000"/>
                <a:gd name="connsiteX179" fmla="*/ 9097 w 10000"/>
                <a:gd name="connsiteY179" fmla="*/ 5329 h 10000"/>
                <a:gd name="connsiteX180" fmla="*/ 9191 w 10000"/>
                <a:gd name="connsiteY180" fmla="*/ 5638 h 10000"/>
                <a:gd name="connsiteX181" fmla="*/ 9264 w 10000"/>
                <a:gd name="connsiteY181" fmla="*/ 6053 h 10000"/>
                <a:gd name="connsiteX182" fmla="*/ 9327 w 10000"/>
                <a:gd name="connsiteY182" fmla="*/ 6467 h 10000"/>
                <a:gd name="connsiteX183" fmla="*/ 9161 w 10000"/>
                <a:gd name="connsiteY183" fmla="*/ 6611 h 10000"/>
                <a:gd name="connsiteX184" fmla="*/ 8973 w 10000"/>
                <a:gd name="connsiteY184" fmla="*/ 6754 h 10000"/>
                <a:gd name="connsiteX185" fmla="*/ 8807 w 10000"/>
                <a:gd name="connsiteY185" fmla="*/ 6962 h 10000"/>
                <a:gd name="connsiteX186" fmla="*/ 8634 w 10000"/>
                <a:gd name="connsiteY186" fmla="*/ 7168 h 10000"/>
                <a:gd name="connsiteX187" fmla="*/ 8464 w 10000"/>
                <a:gd name="connsiteY187" fmla="*/ 7376 h 10000"/>
                <a:gd name="connsiteX188" fmla="*/ 8286 w 10000"/>
                <a:gd name="connsiteY188" fmla="*/ 7513 h 10000"/>
                <a:gd name="connsiteX189" fmla="*/ 8109 w 10000"/>
                <a:gd name="connsiteY189" fmla="*/ 7651 h 10000"/>
                <a:gd name="connsiteX190" fmla="*/ 7938 w 10000"/>
                <a:gd name="connsiteY190" fmla="*/ 7686 h 10000"/>
                <a:gd name="connsiteX191" fmla="*/ 7553 w 10000"/>
                <a:gd name="connsiteY191" fmla="*/ 8685 h 10000"/>
                <a:gd name="connsiteX192" fmla="*/ 7486 w 10000"/>
                <a:gd name="connsiteY192" fmla="*/ 9278 h 10000"/>
                <a:gd name="connsiteX193" fmla="*/ 7885 w 10000"/>
                <a:gd name="connsiteY193" fmla="*/ 8823 h 10000"/>
                <a:gd name="connsiteX194" fmla="*/ 8079 w 10000"/>
                <a:gd name="connsiteY194" fmla="*/ 8720 h 10000"/>
                <a:gd name="connsiteX195" fmla="*/ 8286 w 10000"/>
                <a:gd name="connsiteY195" fmla="*/ 8513 h 10000"/>
                <a:gd name="connsiteX196" fmla="*/ 8486 w 10000"/>
                <a:gd name="connsiteY196" fmla="*/ 8308 h 10000"/>
                <a:gd name="connsiteX197" fmla="*/ 8693 w 10000"/>
                <a:gd name="connsiteY197" fmla="*/ 8138 h 10000"/>
                <a:gd name="connsiteX198" fmla="*/ 8900 w 10000"/>
                <a:gd name="connsiteY198" fmla="*/ 7928 h 10000"/>
                <a:gd name="connsiteX199" fmla="*/ 9097 w 10000"/>
                <a:gd name="connsiteY199" fmla="*/ 7723 h 10000"/>
                <a:gd name="connsiteX200" fmla="*/ 9300 w 10000"/>
                <a:gd name="connsiteY200" fmla="*/ 7513 h 10000"/>
                <a:gd name="connsiteX201" fmla="*/ 9500 w 10000"/>
                <a:gd name="connsiteY20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8909 w 10000"/>
                <a:gd name="connsiteY177" fmla="*/ 4775 h 10000"/>
                <a:gd name="connsiteX178" fmla="*/ 9097 w 10000"/>
                <a:gd name="connsiteY178" fmla="*/ 5329 h 10000"/>
                <a:gd name="connsiteX179" fmla="*/ 9191 w 10000"/>
                <a:gd name="connsiteY179" fmla="*/ 5638 h 10000"/>
                <a:gd name="connsiteX180" fmla="*/ 9264 w 10000"/>
                <a:gd name="connsiteY180" fmla="*/ 6053 h 10000"/>
                <a:gd name="connsiteX181" fmla="*/ 9327 w 10000"/>
                <a:gd name="connsiteY181" fmla="*/ 6467 h 10000"/>
                <a:gd name="connsiteX182" fmla="*/ 9161 w 10000"/>
                <a:gd name="connsiteY182" fmla="*/ 6611 h 10000"/>
                <a:gd name="connsiteX183" fmla="*/ 8973 w 10000"/>
                <a:gd name="connsiteY183" fmla="*/ 6754 h 10000"/>
                <a:gd name="connsiteX184" fmla="*/ 8807 w 10000"/>
                <a:gd name="connsiteY184" fmla="*/ 6962 h 10000"/>
                <a:gd name="connsiteX185" fmla="*/ 8634 w 10000"/>
                <a:gd name="connsiteY185" fmla="*/ 7168 h 10000"/>
                <a:gd name="connsiteX186" fmla="*/ 8464 w 10000"/>
                <a:gd name="connsiteY186" fmla="*/ 7376 h 10000"/>
                <a:gd name="connsiteX187" fmla="*/ 8286 w 10000"/>
                <a:gd name="connsiteY187" fmla="*/ 7513 h 10000"/>
                <a:gd name="connsiteX188" fmla="*/ 8109 w 10000"/>
                <a:gd name="connsiteY188" fmla="*/ 7651 h 10000"/>
                <a:gd name="connsiteX189" fmla="*/ 7938 w 10000"/>
                <a:gd name="connsiteY189" fmla="*/ 7686 h 10000"/>
                <a:gd name="connsiteX190" fmla="*/ 7553 w 10000"/>
                <a:gd name="connsiteY190" fmla="*/ 8685 h 10000"/>
                <a:gd name="connsiteX191" fmla="*/ 7486 w 10000"/>
                <a:gd name="connsiteY191" fmla="*/ 9278 h 10000"/>
                <a:gd name="connsiteX192" fmla="*/ 7885 w 10000"/>
                <a:gd name="connsiteY192" fmla="*/ 8823 h 10000"/>
                <a:gd name="connsiteX193" fmla="*/ 8079 w 10000"/>
                <a:gd name="connsiteY193" fmla="*/ 8720 h 10000"/>
                <a:gd name="connsiteX194" fmla="*/ 8286 w 10000"/>
                <a:gd name="connsiteY194" fmla="*/ 8513 h 10000"/>
                <a:gd name="connsiteX195" fmla="*/ 8486 w 10000"/>
                <a:gd name="connsiteY195" fmla="*/ 8308 h 10000"/>
                <a:gd name="connsiteX196" fmla="*/ 8693 w 10000"/>
                <a:gd name="connsiteY196" fmla="*/ 8138 h 10000"/>
                <a:gd name="connsiteX197" fmla="*/ 8900 w 10000"/>
                <a:gd name="connsiteY197" fmla="*/ 7928 h 10000"/>
                <a:gd name="connsiteX198" fmla="*/ 9097 w 10000"/>
                <a:gd name="connsiteY198" fmla="*/ 7723 h 10000"/>
                <a:gd name="connsiteX199" fmla="*/ 9300 w 10000"/>
                <a:gd name="connsiteY199" fmla="*/ 7513 h 10000"/>
                <a:gd name="connsiteX200" fmla="*/ 9500 w 10000"/>
                <a:gd name="connsiteY20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8771 w 10000"/>
                <a:gd name="connsiteY176" fmla="*/ 4118 h 10000"/>
                <a:gd name="connsiteX177" fmla="*/ 9097 w 10000"/>
                <a:gd name="connsiteY177" fmla="*/ 5329 h 10000"/>
                <a:gd name="connsiteX178" fmla="*/ 9191 w 10000"/>
                <a:gd name="connsiteY178" fmla="*/ 5638 h 10000"/>
                <a:gd name="connsiteX179" fmla="*/ 9264 w 10000"/>
                <a:gd name="connsiteY179" fmla="*/ 6053 h 10000"/>
                <a:gd name="connsiteX180" fmla="*/ 9327 w 10000"/>
                <a:gd name="connsiteY180" fmla="*/ 6467 h 10000"/>
                <a:gd name="connsiteX181" fmla="*/ 9161 w 10000"/>
                <a:gd name="connsiteY181" fmla="*/ 6611 h 10000"/>
                <a:gd name="connsiteX182" fmla="*/ 8973 w 10000"/>
                <a:gd name="connsiteY182" fmla="*/ 6754 h 10000"/>
                <a:gd name="connsiteX183" fmla="*/ 8807 w 10000"/>
                <a:gd name="connsiteY183" fmla="*/ 6962 h 10000"/>
                <a:gd name="connsiteX184" fmla="*/ 8634 w 10000"/>
                <a:gd name="connsiteY184" fmla="*/ 7168 h 10000"/>
                <a:gd name="connsiteX185" fmla="*/ 8464 w 10000"/>
                <a:gd name="connsiteY185" fmla="*/ 7376 h 10000"/>
                <a:gd name="connsiteX186" fmla="*/ 8286 w 10000"/>
                <a:gd name="connsiteY186" fmla="*/ 7513 h 10000"/>
                <a:gd name="connsiteX187" fmla="*/ 8109 w 10000"/>
                <a:gd name="connsiteY187" fmla="*/ 7651 h 10000"/>
                <a:gd name="connsiteX188" fmla="*/ 7938 w 10000"/>
                <a:gd name="connsiteY188" fmla="*/ 7686 h 10000"/>
                <a:gd name="connsiteX189" fmla="*/ 7553 w 10000"/>
                <a:gd name="connsiteY189" fmla="*/ 8685 h 10000"/>
                <a:gd name="connsiteX190" fmla="*/ 7486 w 10000"/>
                <a:gd name="connsiteY190" fmla="*/ 9278 h 10000"/>
                <a:gd name="connsiteX191" fmla="*/ 7885 w 10000"/>
                <a:gd name="connsiteY191" fmla="*/ 8823 h 10000"/>
                <a:gd name="connsiteX192" fmla="*/ 8079 w 10000"/>
                <a:gd name="connsiteY192" fmla="*/ 8720 h 10000"/>
                <a:gd name="connsiteX193" fmla="*/ 8286 w 10000"/>
                <a:gd name="connsiteY193" fmla="*/ 8513 h 10000"/>
                <a:gd name="connsiteX194" fmla="*/ 8486 w 10000"/>
                <a:gd name="connsiteY194" fmla="*/ 8308 h 10000"/>
                <a:gd name="connsiteX195" fmla="*/ 8693 w 10000"/>
                <a:gd name="connsiteY195" fmla="*/ 8138 h 10000"/>
                <a:gd name="connsiteX196" fmla="*/ 8900 w 10000"/>
                <a:gd name="connsiteY196" fmla="*/ 7928 h 10000"/>
                <a:gd name="connsiteX197" fmla="*/ 9097 w 10000"/>
                <a:gd name="connsiteY197" fmla="*/ 7723 h 10000"/>
                <a:gd name="connsiteX198" fmla="*/ 9300 w 10000"/>
                <a:gd name="connsiteY198" fmla="*/ 7513 h 10000"/>
                <a:gd name="connsiteX199" fmla="*/ 9500 w 10000"/>
                <a:gd name="connsiteY19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8743 w 10000"/>
                <a:gd name="connsiteY175" fmla="*/ 3704 h 10000"/>
                <a:gd name="connsiteX176" fmla="*/ 9097 w 10000"/>
                <a:gd name="connsiteY176" fmla="*/ 5329 h 10000"/>
                <a:gd name="connsiteX177" fmla="*/ 9191 w 10000"/>
                <a:gd name="connsiteY177" fmla="*/ 5638 h 10000"/>
                <a:gd name="connsiteX178" fmla="*/ 9264 w 10000"/>
                <a:gd name="connsiteY178" fmla="*/ 6053 h 10000"/>
                <a:gd name="connsiteX179" fmla="*/ 9327 w 10000"/>
                <a:gd name="connsiteY179" fmla="*/ 6467 h 10000"/>
                <a:gd name="connsiteX180" fmla="*/ 9161 w 10000"/>
                <a:gd name="connsiteY180" fmla="*/ 6611 h 10000"/>
                <a:gd name="connsiteX181" fmla="*/ 8973 w 10000"/>
                <a:gd name="connsiteY181" fmla="*/ 6754 h 10000"/>
                <a:gd name="connsiteX182" fmla="*/ 8807 w 10000"/>
                <a:gd name="connsiteY182" fmla="*/ 6962 h 10000"/>
                <a:gd name="connsiteX183" fmla="*/ 8634 w 10000"/>
                <a:gd name="connsiteY183" fmla="*/ 7168 h 10000"/>
                <a:gd name="connsiteX184" fmla="*/ 8464 w 10000"/>
                <a:gd name="connsiteY184" fmla="*/ 7376 h 10000"/>
                <a:gd name="connsiteX185" fmla="*/ 8286 w 10000"/>
                <a:gd name="connsiteY185" fmla="*/ 7513 h 10000"/>
                <a:gd name="connsiteX186" fmla="*/ 8109 w 10000"/>
                <a:gd name="connsiteY186" fmla="*/ 7651 h 10000"/>
                <a:gd name="connsiteX187" fmla="*/ 7938 w 10000"/>
                <a:gd name="connsiteY187" fmla="*/ 7686 h 10000"/>
                <a:gd name="connsiteX188" fmla="*/ 7553 w 10000"/>
                <a:gd name="connsiteY188" fmla="*/ 8685 h 10000"/>
                <a:gd name="connsiteX189" fmla="*/ 7486 w 10000"/>
                <a:gd name="connsiteY189" fmla="*/ 9278 h 10000"/>
                <a:gd name="connsiteX190" fmla="*/ 7885 w 10000"/>
                <a:gd name="connsiteY190" fmla="*/ 8823 h 10000"/>
                <a:gd name="connsiteX191" fmla="*/ 8079 w 10000"/>
                <a:gd name="connsiteY191" fmla="*/ 8720 h 10000"/>
                <a:gd name="connsiteX192" fmla="*/ 8286 w 10000"/>
                <a:gd name="connsiteY192" fmla="*/ 8513 h 10000"/>
                <a:gd name="connsiteX193" fmla="*/ 8486 w 10000"/>
                <a:gd name="connsiteY193" fmla="*/ 8308 h 10000"/>
                <a:gd name="connsiteX194" fmla="*/ 8693 w 10000"/>
                <a:gd name="connsiteY194" fmla="*/ 8138 h 10000"/>
                <a:gd name="connsiteX195" fmla="*/ 8900 w 10000"/>
                <a:gd name="connsiteY195" fmla="*/ 7928 h 10000"/>
                <a:gd name="connsiteX196" fmla="*/ 9097 w 10000"/>
                <a:gd name="connsiteY196" fmla="*/ 7723 h 10000"/>
                <a:gd name="connsiteX197" fmla="*/ 9300 w 10000"/>
                <a:gd name="connsiteY197" fmla="*/ 7513 h 10000"/>
                <a:gd name="connsiteX198" fmla="*/ 9500 w 10000"/>
                <a:gd name="connsiteY19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8816 w 10000"/>
                <a:gd name="connsiteY174" fmla="*/ 3566 h 10000"/>
                <a:gd name="connsiteX175" fmla="*/ 9097 w 10000"/>
                <a:gd name="connsiteY175" fmla="*/ 5329 h 10000"/>
                <a:gd name="connsiteX176" fmla="*/ 9191 w 10000"/>
                <a:gd name="connsiteY176" fmla="*/ 5638 h 10000"/>
                <a:gd name="connsiteX177" fmla="*/ 9264 w 10000"/>
                <a:gd name="connsiteY177" fmla="*/ 6053 h 10000"/>
                <a:gd name="connsiteX178" fmla="*/ 9327 w 10000"/>
                <a:gd name="connsiteY178" fmla="*/ 6467 h 10000"/>
                <a:gd name="connsiteX179" fmla="*/ 9161 w 10000"/>
                <a:gd name="connsiteY179" fmla="*/ 6611 h 10000"/>
                <a:gd name="connsiteX180" fmla="*/ 8973 w 10000"/>
                <a:gd name="connsiteY180" fmla="*/ 6754 h 10000"/>
                <a:gd name="connsiteX181" fmla="*/ 8807 w 10000"/>
                <a:gd name="connsiteY181" fmla="*/ 6962 h 10000"/>
                <a:gd name="connsiteX182" fmla="*/ 8634 w 10000"/>
                <a:gd name="connsiteY182" fmla="*/ 7168 h 10000"/>
                <a:gd name="connsiteX183" fmla="*/ 8464 w 10000"/>
                <a:gd name="connsiteY183" fmla="*/ 7376 h 10000"/>
                <a:gd name="connsiteX184" fmla="*/ 8286 w 10000"/>
                <a:gd name="connsiteY184" fmla="*/ 7513 h 10000"/>
                <a:gd name="connsiteX185" fmla="*/ 8109 w 10000"/>
                <a:gd name="connsiteY185" fmla="*/ 7651 h 10000"/>
                <a:gd name="connsiteX186" fmla="*/ 7938 w 10000"/>
                <a:gd name="connsiteY186" fmla="*/ 7686 h 10000"/>
                <a:gd name="connsiteX187" fmla="*/ 7553 w 10000"/>
                <a:gd name="connsiteY187" fmla="*/ 8685 h 10000"/>
                <a:gd name="connsiteX188" fmla="*/ 7486 w 10000"/>
                <a:gd name="connsiteY188" fmla="*/ 9278 h 10000"/>
                <a:gd name="connsiteX189" fmla="*/ 7885 w 10000"/>
                <a:gd name="connsiteY189" fmla="*/ 8823 h 10000"/>
                <a:gd name="connsiteX190" fmla="*/ 8079 w 10000"/>
                <a:gd name="connsiteY190" fmla="*/ 8720 h 10000"/>
                <a:gd name="connsiteX191" fmla="*/ 8286 w 10000"/>
                <a:gd name="connsiteY191" fmla="*/ 8513 h 10000"/>
                <a:gd name="connsiteX192" fmla="*/ 8486 w 10000"/>
                <a:gd name="connsiteY192" fmla="*/ 8308 h 10000"/>
                <a:gd name="connsiteX193" fmla="*/ 8693 w 10000"/>
                <a:gd name="connsiteY193" fmla="*/ 8138 h 10000"/>
                <a:gd name="connsiteX194" fmla="*/ 8900 w 10000"/>
                <a:gd name="connsiteY194" fmla="*/ 7928 h 10000"/>
                <a:gd name="connsiteX195" fmla="*/ 9097 w 10000"/>
                <a:gd name="connsiteY195" fmla="*/ 7723 h 10000"/>
                <a:gd name="connsiteX196" fmla="*/ 9300 w 10000"/>
                <a:gd name="connsiteY196" fmla="*/ 7513 h 10000"/>
                <a:gd name="connsiteX197" fmla="*/ 9500 w 10000"/>
                <a:gd name="connsiteY19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8879 w 10000"/>
                <a:gd name="connsiteY173" fmla="*/ 3497 h 10000"/>
                <a:gd name="connsiteX174" fmla="*/ 9097 w 10000"/>
                <a:gd name="connsiteY174" fmla="*/ 5329 h 10000"/>
                <a:gd name="connsiteX175" fmla="*/ 9191 w 10000"/>
                <a:gd name="connsiteY175" fmla="*/ 5638 h 10000"/>
                <a:gd name="connsiteX176" fmla="*/ 9264 w 10000"/>
                <a:gd name="connsiteY176" fmla="*/ 6053 h 10000"/>
                <a:gd name="connsiteX177" fmla="*/ 9327 w 10000"/>
                <a:gd name="connsiteY177" fmla="*/ 6467 h 10000"/>
                <a:gd name="connsiteX178" fmla="*/ 9161 w 10000"/>
                <a:gd name="connsiteY178" fmla="*/ 6611 h 10000"/>
                <a:gd name="connsiteX179" fmla="*/ 8973 w 10000"/>
                <a:gd name="connsiteY179" fmla="*/ 6754 h 10000"/>
                <a:gd name="connsiteX180" fmla="*/ 8807 w 10000"/>
                <a:gd name="connsiteY180" fmla="*/ 6962 h 10000"/>
                <a:gd name="connsiteX181" fmla="*/ 8634 w 10000"/>
                <a:gd name="connsiteY181" fmla="*/ 7168 h 10000"/>
                <a:gd name="connsiteX182" fmla="*/ 8464 w 10000"/>
                <a:gd name="connsiteY182" fmla="*/ 7376 h 10000"/>
                <a:gd name="connsiteX183" fmla="*/ 8286 w 10000"/>
                <a:gd name="connsiteY183" fmla="*/ 7513 h 10000"/>
                <a:gd name="connsiteX184" fmla="*/ 8109 w 10000"/>
                <a:gd name="connsiteY184" fmla="*/ 7651 h 10000"/>
                <a:gd name="connsiteX185" fmla="*/ 7938 w 10000"/>
                <a:gd name="connsiteY185" fmla="*/ 7686 h 10000"/>
                <a:gd name="connsiteX186" fmla="*/ 7553 w 10000"/>
                <a:gd name="connsiteY186" fmla="*/ 8685 h 10000"/>
                <a:gd name="connsiteX187" fmla="*/ 7486 w 10000"/>
                <a:gd name="connsiteY187" fmla="*/ 9278 h 10000"/>
                <a:gd name="connsiteX188" fmla="*/ 7885 w 10000"/>
                <a:gd name="connsiteY188" fmla="*/ 8823 h 10000"/>
                <a:gd name="connsiteX189" fmla="*/ 8079 w 10000"/>
                <a:gd name="connsiteY189" fmla="*/ 8720 h 10000"/>
                <a:gd name="connsiteX190" fmla="*/ 8286 w 10000"/>
                <a:gd name="connsiteY190" fmla="*/ 8513 h 10000"/>
                <a:gd name="connsiteX191" fmla="*/ 8486 w 10000"/>
                <a:gd name="connsiteY191" fmla="*/ 8308 h 10000"/>
                <a:gd name="connsiteX192" fmla="*/ 8693 w 10000"/>
                <a:gd name="connsiteY192" fmla="*/ 8138 h 10000"/>
                <a:gd name="connsiteX193" fmla="*/ 8900 w 10000"/>
                <a:gd name="connsiteY193" fmla="*/ 7928 h 10000"/>
                <a:gd name="connsiteX194" fmla="*/ 9097 w 10000"/>
                <a:gd name="connsiteY194" fmla="*/ 7723 h 10000"/>
                <a:gd name="connsiteX195" fmla="*/ 9300 w 10000"/>
                <a:gd name="connsiteY195" fmla="*/ 7513 h 10000"/>
                <a:gd name="connsiteX196" fmla="*/ 9500 w 10000"/>
                <a:gd name="connsiteY19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8956 w 10000"/>
                <a:gd name="connsiteY172" fmla="*/ 3530 h 10000"/>
                <a:gd name="connsiteX173" fmla="*/ 9097 w 10000"/>
                <a:gd name="connsiteY173" fmla="*/ 5329 h 10000"/>
                <a:gd name="connsiteX174" fmla="*/ 9191 w 10000"/>
                <a:gd name="connsiteY174" fmla="*/ 5638 h 10000"/>
                <a:gd name="connsiteX175" fmla="*/ 9264 w 10000"/>
                <a:gd name="connsiteY175" fmla="*/ 6053 h 10000"/>
                <a:gd name="connsiteX176" fmla="*/ 9327 w 10000"/>
                <a:gd name="connsiteY176" fmla="*/ 6467 h 10000"/>
                <a:gd name="connsiteX177" fmla="*/ 9161 w 10000"/>
                <a:gd name="connsiteY177" fmla="*/ 6611 h 10000"/>
                <a:gd name="connsiteX178" fmla="*/ 8973 w 10000"/>
                <a:gd name="connsiteY178" fmla="*/ 6754 h 10000"/>
                <a:gd name="connsiteX179" fmla="*/ 8807 w 10000"/>
                <a:gd name="connsiteY179" fmla="*/ 6962 h 10000"/>
                <a:gd name="connsiteX180" fmla="*/ 8634 w 10000"/>
                <a:gd name="connsiteY180" fmla="*/ 7168 h 10000"/>
                <a:gd name="connsiteX181" fmla="*/ 8464 w 10000"/>
                <a:gd name="connsiteY181" fmla="*/ 7376 h 10000"/>
                <a:gd name="connsiteX182" fmla="*/ 8286 w 10000"/>
                <a:gd name="connsiteY182" fmla="*/ 7513 h 10000"/>
                <a:gd name="connsiteX183" fmla="*/ 8109 w 10000"/>
                <a:gd name="connsiteY183" fmla="*/ 7651 h 10000"/>
                <a:gd name="connsiteX184" fmla="*/ 7938 w 10000"/>
                <a:gd name="connsiteY184" fmla="*/ 7686 h 10000"/>
                <a:gd name="connsiteX185" fmla="*/ 7553 w 10000"/>
                <a:gd name="connsiteY185" fmla="*/ 8685 h 10000"/>
                <a:gd name="connsiteX186" fmla="*/ 7486 w 10000"/>
                <a:gd name="connsiteY186" fmla="*/ 9278 h 10000"/>
                <a:gd name="connsiteX187" fmla="*/ 7885 w 10000"/>
                <a:gd name="connsiteY187" fmla="*/ 8823 h 10000"/>
                <a:gd name="connsiteX188" fmla="*/ 8079 w 10000"/>
                <a:gd name="connsiteY188" fmla="*/ 8720 h 10000"/>
                <a:gd name="connsiteX189" fmla="*/ 8286 w 10000"/>
                <a:gd name="connsiteY189" fmla="*/ 8513 h 10000"/>
                <a:gd name="connsiteX190" fmla="*/ 8486 w 10000"/>
                <a:gd name="connsiteY190" fmla="*/ 8308 h 10000"/>
                <a:gd name="connsiteX191" fmla="*/ 8693 w 10000"/>
                <a:gd name="connsiteY191" fmla="*/ 8138 h 10000"/>
                <a:gd name="connsiteX192" fmla="*/ 8900 w 10000"/>
                <a:gd name="connsiteY192" fmla="*/ 7928 h 10000"/>
                <a:gd name="connsiteX193" fmla="*/ 9097 w 10000"/>
                <a:gd name="connsiteY193" fmla="*/ 7723 h 10000"/>
                <a:gd name="connsiteX194" fmla="*/ 9300 w 10000"/>
                <a:gd name="connsiteY194" fmla="*/ 7513 h 10000"/>
                <a:gd name="connsiteX195" fmla="*/ 9500 w 10000"/>
                <a:gd name="connsiteY19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068 w 10000"/>
                <a:gd name="connsiteY164" fmla="*/ 3139 h 10000"/>
                <a:gd name="connsiteX165" fmla="*/ 9161 w 10000"/>
                <a:gd name="connsiteY165" fmla="*/ 3288 h 10000"/>
                <a:gd name="connsiteX166" fmla="*/ 9238 w 10000"/>
                <a:gd name="connsiteY166" fmla="*/ 3497 h 10000"/>
                <a:gd name="connsiteX167" fmla="*/ 9307 w 10000"/>
                <a:gd name="connsiteY167" fmla="*/ 3704 h 10000"/>
                <a:gd name="connsiteX168" fmla="*/ 9247 w 10000"/>
                <a:gd name="connsiteY168" fmla="*/ 3733 h 10000"/>
                <a:gd name="connsiteX169" fmla="*/ 9168 w 10000"/>
                <a:gd name="connsiteY169" fmla="*/ 3733 h 10000"/>
                <a:gd name="connsiteX170" fmla="*/ 9106 w 10000"/>
                <a:gd name="connsiteY170" fmla="*/ 3704 h 10000"/>
                <a:gd name="connsiteX171" fmla="*/ 9027 w 10000"/>
                <a:gd name="connsiteY171" fmla="*/ 3599 h 10000"/>
                <a:gd name="connsiteX172" fmla="*/ 9097 w 10000"/>
                <a:gd name="connsiteY172" fmla="*/ 5329 h 10000"/>
                <a:gd name="connsiteX173" fmla="*/ 9191 w 10000"/>
                <a:gd name="connsiteY173" fmla="*/ 5638 h 10000"/>
                <a:gd name="connsiteX174" fmla="*/ 9264 w 10000"/>
                <a:gd name="connsiteY174" fmla="*/ 6053 h 10000"/>
                <a:gd name="connsiteX175" fmla="*/ 9327 w 10000"/>
                <a:gd name="connsiteY175" fmla="*/ 6467 h 10000"/>
                <a:gd name="connsiteX176" fmla="*/ 9161 w 10000"/>
                <a:gd name="connsiteY176" fmla="*/ 6611 h 10000"/>
                <a:gd name="connsiteX177" fmla="*/ 8973 w 10000"/>
                <a:gd name="connsiteY177" fmla="*/ 6754 h 10000"/>
                <a:gd name="connsiteX178" fmla="*/ 8807 w 10000"/>
                <a:gd name="connsiteY178" fmla="*/ 6962 h 10000"/>
                <a:gd name="connsiteX179" fmla="*/ 8634 w 10000"/>
                <a:gd name="connsiteY179" fmla="*/ 7168 h 10000"/>
                <a:gd name="connsiteX180" fmla="*/ 8464 w 10000"/>
                <a:gd name="connsiteY180" fmla="*/ 7376 h 10000"/>
                <a:gd name="connsiteX181" fmla="*/ 8286 w 10000"/>
                <a:gd name="connsiteY181" fmla="*/ 7513 h 10000"/>
                <a:gd name="connsiteX182" fmla="*/ 8109 w 10000"/>
                <a:gd name="connsiteY182" fmla="*/ 7651 h 10000"/>
                <a:gd name="connsiteX183" fmla="*/ 7938 w 10000"/>
                <a:gd name="connsiteY183" fmla="*/ 7686 h 10000"/>
                <a:gd name="connsiteX184" fmla="*/ 7553 w 10000"/>
                <a:gd name="connsiteY184" fmla="*/ 8685 h 10000"/>
                <a:gd name="connsiteX185" fmla="*/ 7486 w 10000"/>
                <a:gd name="connsiteY185" fmla="*/ 9278 h 10000"/>
                <a:gd name="connsiteX186" fmla="*/ 7885 w 10000"/>
                <a:gd name="connsiteY186" fmla="*/ 8823 h 10000"/>
                <a:gd name="connsiteX187" fmla="*/ 8079 w 10000"/>
                <a:gd name="connsiteY187" fmla="*/ 8720 h 10000"/>
                <a:gd name="connsiteX188" fmla="*/ 8286 w 10000"/>
                <a:gd name="connsiteY188" fmla="*/ 8513 h 10000"/>
                <a:gd name="connsiteX189" fmla="*/ 8486 w 10000"/>
                <a:gd name="connsiteY189" fmla="*/ 8308 h 10000"/>
                <a:gd name="connsiteX190" fmla="*/ 8693 w 10000"/>
                <a:gd name="connsiteY190" fmla="*/ 8138 h 10000"/>
                <a:gd name="connsiteX191" fmla="*/ 8900 w 10000"/>
                <a:gd name="connsiteY191" fmla="*/ 7928 h 10000"/>
                <a:gd name="connsiteX192" fmla="*/ 9097 w 10000"/>
                <a:gd name="connsiteY192" fmla="*/ 7723 h 10000"/>
                <a:gd name="connsiteX193" fmla="*/ 9300 w 10000"/>
                <a:gd name="connsiteY193" fmla="*/ 7513 h 10000"/>
                <a:gd name="connsiteX194" fmla="*/ 9500 w 10000"/>
                <a:gd name="connsiteY19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8989 w 10000"/>
                <a:gd name="connsiteY163" fmla="*/ 3007 h 10000"/>
                <a:gd name="connsiteX164" fmla="*/ 9161 w 10000"/>
                <a:gd name="connsiteY164" fmla="*/ 3288 h 10000"/>
                <a:gd name="connsiteX165" fmla="*/ 9238 w 10000"/>
                <a:gd name="connsiteY165" fmla="*/ 3497 h 10000"/>
                <a:gd name="connsiteX166" fmla="*/ 9307 w 10000"/>
                <a:gd name="connsiteY166" fmla="*/ 3704 h 10000"/>
                <a:gd name="connsiteX167" fmla="*/ 9247 w 10000"/>
                <a:gd name="connsiteY167" fmla="*/ 3733 h 10000"/>
                <a:gd name="connsiteX168" fmla="*/ 9168 w 10000"/>
                <a:gd name="connsiteY168" fmla="*/ 3733 h 10000"/>
                <a:gd name="connsiteX169" fmla="*/ 9106 w 10000"/>
                <a:gd name="connsiteY169" fmla="*/ 3704 h 10000"/>
                <a:gd name="connsiteX170" fmla="*/ 9027 w 10000"/>
                <a:gd name="connsiteY170" fmla="*/ 3599 h 10000"/>
                <a:gd name="connsiteX171" fmla="*/ 9097 w 10000"/>
                <a:gd name="connsiteY171" fmla="*/ 5329 h 10000"/>
                <a:gd name="connsiteX172" fmla="*/ 9191 w 10000"/>
                <a:gd name="connsiteY172" fmla="*/ 5638 h 10000"/>
                <a:gd name="connsiteX173" fmla="*/ 9264 w 10000"/>
                <a:gd name="connsiteY173" fmla="*/ 6053 h 10000"/>
                <a:gd name="connsiteX174" fmla="*/ 9327 w 10000"/>
                <a:gd name="connsiteY174" fmla="*/ 6467 h 10000"/>
                <a:gd name="connsiteX175" fmla="*/ 9161 w 10000"/>
                <a:gd name="connsiteY175" fmla="*/ 6611 h 10000"/>
                <a:gd name="connsiteX176" fmla="*/ 8973 w 10000"/>
                <a:gd name="connsiteY176" fmla="*/ 6754 h 10000"/>
                <a:gd name="connsiteX177" fmla="*/ 8807 w 10000"/>
                <a:gd name="connsiteY177" fmla="*/ 6962 h 10000"/>
                <a:gd name="connsiteX178" fmla="*/ 8634 w 10000"/>
                <a:gd name="connsiteY178" fmla="*/ 7168 h 10000"/>
                <a:gd name="connsiteX179" fmla="*/ 8464 w 10000"/>
                <a:gd name="connsiteY179" fmla="*/ 7376 h 10000"/>
                <a:gd name="connsiteX180" fmla="*/ 8286 w 10000"/>
                <a:gd name="connsiteY180" fmla="*/ 7513 h 10000"/>
                <a:gd name="connsiteX181" fmla="*/ 8109 w 10000"/>
                <a:gd name="connsiteY181" fmla="*/ 7651 h 10000"/>
                <a:gd name="connsiteX182" fmla="*/ 7938 w 10000"/>
                <a:gd name="connsiteY182" fmla="*/ 7686 h 10000"/>
                <a:gd name="connsiteX183" fmla="*/ 7553 w 10000"/>
                <a:gd name="connsiteY183" fmla="*/ 8685 h 10000"/>
                <a:gd name="connsiteX184" fmla="*/ 7486 w 10000"/>
                <a:gd name="connsiteY184" fmla="*/ 9278 h 10000"/>
                <a:gd name="connsiteX185" fmla="*/ 7885 w 10000"/>
                <a:gd name="connsiteY185" fmla="*/ 8823 h 10000"/>
                <a:gd name="connsiteX186" fmla="*/ 8079 w 10000"/>
                <a:gd name="connsiteY186" fmla="*/ 8720 h 10000"/>
                <a:gd name="connsiteX187" fmla="*/ 8286 w 10000"/>
                <a:gd name="connsiteY187" fmla="*/ 8513 h 10000"/>
                <a:gd name="connsiteX188" fmla="*/ 8486 w 10000"/>
                <a:gd name="connsiteY188" fmla="*/ 8308 h 10000"/>
                <a:gd name="connsiteX189" fmla="*/ 8693 w 10000"/>
                <a:gd name="connsiteY189" fmla="*/ 8138 h 10000"/>
                <a:gd name="connsiteX190" fmla="*/ 8900 w 10000"/>
                <a:gd name="connsiteY190" fmla="*/ 7928 h 10000"/>
                <a:gd name="connsiteX191" fmla="*/ 9097 w 10000"/>
                <a:gd name="connsiteY191" fmla="*/ 7723 h 10000"/>
                <a:gd name="connsiteX192" fmla="*/ 9300 w 10000"/>
                <a:gd name="connsiteY192" fmla="*/ 7513 h 10000"/>
                <a:gd name="connsiteX193" fmla="*/ 9500 w 10000"/>
                <a:gd name="connsiteY19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8900 w 10000"/>
                <a:gd name="connsiteY162" fmla="*/ 2937 h 10000"/>
                <a:gd name="connsiteX163" fmla="*/ 9161 w 10000"/>
                <a:gd name="connsiteY163" fmla="*/ 3288 h 10000"/>
                <a:gd name="connsiteX164" fmla="*/ 9238 w 10000"/>
                <a:gd name="connsiteY164" fmla="*/ 3497 h 10000"/>
                <a:gd name="connsiteX165" fmla="*/ 9307 w 10000"/>
                <a:gd name="connsiteY165" fmla="*/ 3704 h 10000"/>
                <a:gd name="connsiteX166" fmla="*/ 9247 w 10000"/>
                <a:gd name="connsiteY166" fmla="*/ 3733 h 10000"/>
                <a:gd name="connsiteX167" fmla="*/ 9168 w 10000"/>
                <a:gd name="connsiteY167" fmla="*/ 3733 h 10000"/>
                <a:gd name="connsiteX168" fmla="*/ 9106 w 10000"/>
                <a:gd name="connsiteY168" fmla="*/ 3704 h 10000"/>
                <a:gd name="connsiteX169" fmla="*/ 9027 w 10000"/>
                <a:gd name="connsiteY169" fmla="*/ 3599 h 10000"/>
                <a:gd name="connsiteX170" fmla="*/ 9097 w 10000"/>
                <a:gd name="connsiteY170" fmla="*/ 5329 h 10000"/>
                <a:gd name="connsiteX171" fmla="*/ 9191 w 10000"/>
                <a:gd name="connsiteY171" fmla="*/ 5638 h 10000"/>
                <a:gd name="connsiteX172" fmla="*/ 9264 w 10000"/>
                <a:gd name="connsiteY172" fmla="*/ 6053 h 10000"/>
                <a:gd name="connsiteX173" fmla="*/ 9327 w 10000"/>
                <a:gd name="connsiteY173" fmla="*/ 6467 h 10000"/>
                <a:gd name="connsiteX174" fmla="*/ 9161 w 10000"/>
                <a:gd name="connsiteY174" fmla="*/ 6611 h 10000"/>
                <a:gd name="connsiteX175" fmla="*/ 8973 w 10000"/>
                <a:gd name="connsiteY175" fmla="*/ 6754 h 10000"/>
                <a:gd name="connsiteX176" fmla="*/ 8807 w 10000"/>
                <a:gd name="connsiteY176" fmla="*/ 6962 h 10000"/>
                <a:gd name="connsiteX177" fmla="*/ 8634 w 10000"/>
                <a:gd name="connsiteY177" fmla="*/ 7168 h 10000"/>
                <a:gd name="connsiteX178" fmla="*/ 8464 w 10000"/>
                <a:gd name="connsiteY178" fmla="*/ 7376 h 10000"/>
                <a:gd name="connsiteX179" fmla="*/ 8286 w 10000"/>
                <a:gd name="connsiteY179" fmla="*/ 7513 h 10000"/>
                <a:gd name="connsiteX180" fmla="*/ 8109 w 10000"/>
                <a:gd name="connsiteY180" fmla="*/ 7651 h 10000"/>
                <a:gd name="connsiteX181" fmla="*/ 7938 w 10000"/>
                <a:gd name="connsiteY181" fmla="*/ 7686 h 10000"/>
                <a:gd name="connsiteX182" fmla="*/ 7553 w 10000"/>
                <a:gd name="connsiteY182" fmla="*/ 8685 h 10000"/>
                <a:gd name="connsiteX183" fmla="*/ 7486 w 10000"/>
                <a:gd name="connsiteY183" fmla="*/ 9278 h 10000"/>
                <a:gd name="connsiteX184" fmla="*/ 7885 w 10000"/>
                <a:gd name="connsiteY184" fmla="*/ 8823 h 10000"/>
                <a:gd name="connsiteX185" fmla="*/ 8079 w 10000"/>
                <a:gd name="connsiteY185" fmla="*/ 8720 h 10000"/>
                <a:gd name="connsiteX186" fmla="*/ 8286 w 10000"/>
                <a:gd name="connsiteY186" fmla="*/ 8513 h 10000"/>
                <a:gd name="connsiteX187" fmla="*/ 8486 w 10000"/>
                <a:gd name="connsiteY187" fmla="*/ 8308 h 10000"/>
                <a:gd name="connsiteX188" fmla="*/ 8693 w 10000"/>
                <a:gd name="connsiteY188" fmla="*/ 8138 h 10000"/>
                <a:gd name="connsiteX189" fmla="*/ 8900 w 10000"/>
                <a:gd name="connsiteY189" fmla="*/ 7928 h 10000"/>
                <a:gd name="connsiteX190" fmla="*/ 9097 w 10000"/>
                <a:gd name="connsiteY190" fmla="*/ 7723 h 10000"/>
                <a:gd name="connsiteX191" fmla="*/ 9300 w 10000"/>
                <a:gd name="connsiteY191" fmla="*/ 7513 h 10000"/>
                <a:gd name="connsiteX192" fmla="*/ 9500 w 10000"/>
                <a:gd name="connsiteY19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8816 w 10000"/>
                <a:gd name="connsiteY161" fmla="*/ 2799 h 10000"/>
                <a:gd name="connsiteX162" fmla="*/ 9161 w 10000"/>
                <a:gd name="connsiteY162" fmla="*/ 3288 h 10000"/>
                <a:gd name="connsiteX163" fmla="*/ 9238 w 10000"/>
                <a:gd name="connsiteY163" fmla="*/ 3497 h 10000"/>
                <a:gd name="connsiteX164" fmla="*/ 9307 w 10000"/>
                <a:gd name="connsiteY164" fmla="*/ 3704 h 10000"/>
                <a:gd name="connsiteX165" fmla="*/ 9247 w 10000"/>
                <a:gd name="connsiteY165" fmla="*/ 3733 h 10000"/>
                <a:gd name="connsiteX166" fmla="*/ 9168 w 10000"/>
                <a:gd name="connsiteY166" fmla="*/ 3733 h 10000"/>
                <a:gd name="connsiteX167" fmla="*/ 9106 w 10000"/>
                <a:gd name="connsiteY167" fmla="*/ 3704 h 10000"/>
                <a:gd name="connsiteX168" fmla="*/ 9027 w 10000"/>
                <a:gd name="connsiteY168" fmla="*/ 3599 h 10000"/>
                <a:gd name="connsiteX169" fmla="*/ 9097 w 10000"/>
                <a:gd name="connsiteY169" fmla="*/ 5329 h 10000"/>
                <a:gd name="connsiteX170" fmla="*/ 9191 w 10000"/>
                <a:gd name="connsiteY170" fmla="*/ 5638 h 10000"/>
                <a:gd name="connsiteX171" fmla="*/ 9264 w 10000"/>
                <a:gd name="connsiteY171" fmla="*/ 6053 h 10000"/>
                <a:gd name="connsiteX172" fmla="*/ 9327 w 10000"/>
                <a:gd name="connsiteY172" fmla="*/ 6467 h 10000"/>
                <a:gd name="connsiteX173" fmla="*/ 9161 w 10000"/>
                <a:gd name="connsiteY173" fmla="*/ 6611 h 10000"/>
                <a:gd name="connsiteX174" fmla="*/ 8973 w 10000"/>
                <a:gd name="connsiteY174" fmla="*/ 6754 h 10000"/>
                <a:gd name="connsiteX175" fmla="*/ 8807 w 10000"/>
                <a:gd name="connsiteY175" fmla="*/ 6962 h 10000"/>
                <a:gd name="connsiteX176" fmla="*/ 8634 w 10000"/>
                <a:gd name="connsiteY176" fmla="*/ 7168 h 10000"/>
                <a:gd name="connsiteX177" fmla="*/ 8464 w 10000"/>
                <a:gd name="connsiteY177" fmla="*/ 7376 h 10000"/>
                <a:gd name="connsiteX178" fmla="*/ 8286 w 10000"/>
                <a:gd name="connsiteY178" fmla="*/ 7513 h 10000"/>
                <a:gd name="connsiteX179" fmla="*/ 8109 w 10000"/>
                <a:gd name="connsiteY179" fmla="*/ 7651 h 10000"/>
                <a:gd name="connsiteX180" fmla="*/ 7938 w 10000"/>
                <a:gd name="connsiteY180" fmla="*/ 7686 h 10000"/>
                <a:gd name="connsiteX181" fmla="*/ 7553 w 10000"/>
                <a:gd name="connsiteY181" fmla="*/ 8685 h 10000"/>
                <a:gd name="connsiteX182" fmla="*/ 7486 w 10000"/>
                <a:gd name="connsiteY182" fmla="*/ 9278 h 10000"/>
                <a:gd name="connsiteX183" fmla="*/ 7885 w 10000"/>
                <a:gd name="connsiteY183" fmla="*/ 8823 h 10000"/>
                <a:gd name="connsiteX184" fmla="*/ 8079 w 10000"/>
                <a:gd name="connsiteY184" fmla="*/ 8720 h 10000"/>
                <a:gd name="connsiteX185" fmla="*/ 8286 w 10000"/>
                <a:gd name="connsiteY185" fmla="*/ 8513 h 10000"/>
                <a:gd name="connsiteX186" fmla="*/ 8486 w 10000"/>
                <a:gd name="connsiteY186" fmla="*/ 8308 h 10000"/>
                <a:gd name="connsiteX187" fmla="*/ 8693 w 10000"/>
                <a:gd name="connsiteY187" fmla="*/ 8138 h 10000"/>
                <a:gd name="connsiteX188" fmla="*/ 8900 w 10000"/>
                <a:gd name="connsiteY188" fmla="*/ 7928 h 10000"/>
                <a:gd name="connsiteX189" fmla="*/ 9097 w 10000"/>
                <a:gd name="connsiteY189" fmla="*/ 7723 h 10000"/>
                <a:gd name="connsiteX190" fmla="*/ 9300 w 10000"/>
                <a:gd name="connsiteY190" fmla="*/ 7513 h 10000"/>
                <a:gd name="connsiteX191" fmla="*/ 9500 w 10000"/>
                <a:gd name="connsiteY19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202 w 10000"/>
                <a:gd name="connsiteY146" fmla="*/ 1728 h 10000"/>
                <a:gd name="connsiteX147" fmla="*/ 9097 w 10000"/>
                <a:gd name="connsiteY147" fmla="*/ 1615 h 10000"/>
                <a:gd name="connsiteX148" fmla="*/ 9027 w 10000"/>
                <a:gd name="connsiteY148" fmla="*/ 1517 h 10000"/>
                <a:gd name="connsiteX149" fmla="*/ 8956 w 10000"/>
                <a:gd name="connsiteY149" fmla="*/ 1480 h 10000"/>
                <a:gd name="connsiteX150" fmla="*/ 8891 w 10000"/>
                <a:gd name="connsiteY150" fmla="*/ 1480 h 10000"/>
                <a:gd name="connsiteX151" fmla="*/ 8834 w 10000"/>
                <a:gd name="connsiteY151" fmla="*/ 1662 h 10000"/>
                <a:gd name="connsiteX152" fmla="*/ 8834 w 10000"/>
                <a:gd name="connsiteY152" fmla="*/ 1760 h 10000"/>
                <a:gd name="connsiteX153" fmla="*/ 8843 w 10000"/>
                <a:gd name="connsiteY153" fmla="*/ 1903 h 10000"/>
                <a:gd name="connsiteX154" fmla="*/ 8852 w 10000"/>
                <a:gd name="connsiteY154" fmla="*/ 1974 h 10000"/>
                <a:gd name="connsiteX155" fmla="*/ 8879 w 10000"/>
                <a:gd name="connsiteY155" fmla="*/ 2036 h 10000"/>
                <a:gd name="connsiteX156" fmla="*/ 8807 w 10000"/>
                <a:gd name="connsiteY156" fmla="*/ 2138 h 10000"/>
                <a:gd name="connsiteX157" fmla="*/ 8714 w 10000"/>
                <a:gd name="connsiteY157" fmla="*/ 2175 h 10000"/>
                <a:gd name="connsiteX158" fmla="*/ 8648 w 10000"/>
                <a:gd name="connsiteY158" fmla="*/ 2246 h 10000"/>
                <a:gd name="connsiteX159" fmla="*/ 8642 w 10000"/>
                <a:gd name="connsiteY159" fmla="*/ 2565 h 10000"/>
                <a:gd name="connsiteX160" fmla="*/ 8733 w 10000"/>
                <a:gd name="connsiteY160" fmla="*/ 2696 h 10000"/>
                <a:gd name="connsiteX161" fmla="*/ 9161 w 10000"/>
                <a:gd name="connsiteY161" fmla="*/ 3288 h 10000"/>
                <a:gd name="connsiteX162" fmla="*/ 9238 w 10000"/>
                <a:gd name="connsiteY162" fmla="*/ 3497 h 10000"/>
                <a:gd name="connsiteX163" fmla="*/ 9307 w 10000"/>
                <a:gd name="connsiteY163" fmla="*/ 3704 h 10000"/>
                <a:gd name="connsiteX164" fmla="*/ 9247 w 10000"/>
                <a:gd name="connsiteY164" fmla="*/ 3733 h 10000"/>
                <a:gd name="connsiteX165" fmla="*/ 9168 w 10000"/>
                <a:gd name="connsiteY165" fmla="*/ 3733 h 10000"/>
                <a:gd name="connsiteX166" fmla="*/ 9106 w 10000"/>
                <a:gd name="connsiteY166" fmla="*/ 3704 h 10000"/>
                <a:gd name="connsiteX167" fmla="*/ 9027 w 10000"/>
                <a:gd name="connsiteY167" fmla="*/ 3599 h 10000"/>
                <a:gd name="connsiteX168" fmla="*/ 9097 w 10000"/>
                <a:gd name="connsiteY168" fmla="*/ 5329 h 10000"/>
                <a:gd name="connsiteX169" fmla="*/ 9191 w 10000"/>
                <a:gd name="connsiteY169" fmla="*/ 5638 h 10000"/>
                <a:gd name="connsiteX170" fmla="*/ 9264 w 10000"/>
                <a:gd name="connsiteY170" fmla="*/ 6053 h 10000"/>
                <a:gd name="connsiteX171" fmla="*/ 9327 w 10000"/>
                <a:gd name="connsiteY171" fmla="*/ 6467 h 10000"/>
                <a:gd name="connsiteX172" fmla="*/ 9161 w 10000"/>
                <a:gd name="connsiteY172" fmla="*/ 6611 h 10000"/>
                <a:gd name="connsiteX173" fmla="*/ 8973 w 10000"/>
                <a:gd name="connsiteY173" fmla="*/ 6754 h 10000"/>
                <a:gd name="connsiteX174" fmla="*/ 8807 w 10000"/>
                <a:gd name="connsiteY174" fmla="*/ 6962 h 10000"/>
                <a:gd name="connsiteX175" fmla="*/ 8634 w 10000"/>
                <a:gd name="connsiteY175" fmla="*/ 7168 h 10000"/>
                <a:gd name="connsiteX176" fmla="*/ 8464 w 10000"/>
                <a:gd name="connsiteY176" fmla="*/ 7376 h 10000"/>
                <a:gd name="connsiteX177" fmla="*/ 8286 w 10000"/>
                <a:gd name="connsiteY177" fmla="*/ 7513 h 10000"/>
                <a:gd name="connsiteX178" fmla="*/ 8109 w 10000"/>
                <a:gd name="connsiteY178" fmla="*/ 7651 h 10000"/>
                <a:gd name="connsiteX179" fmla="*/ 7938 w 10000"/>
                <a:gd name="connsiteY179" fmla="*/ 7686 h 10000"/>
                <a:gd name="connsiteX180" fmla="*/ 7553 w 10000"/>
                <a:gd name="connsiteY180" fmla="*/ 8685 h 10000"/>
                <a:gd name="connsiteX181" fmla="*/ 7486 w 10000"/>
                <a:gd name="connsiteY181" fmla="*/ 9278 h 10000"/>
                <a:gd name="connsiteX182" fmla="*/ 7885 w 10000"/>
                <a:gd name="connsiteY182" fmla="*/ 8823 h 10000"/>
                <a:gd name="connsiteX183" fmla="*/ 8079 w 10000"/>
                <a:gd name="connsiteY183" fmla="*/ 8720 h 10000"/>
                <a:gd name="connsiteX184" fmla="*/ 8286 w 10000"/>
                <a:gd name="connsiteY184" fmla="*/ 8513 h 10000"/>
                <a:gd name="connsiteX185" fmla="*/ 8486 w 10000"/>
                <a:gd name="connsiteY185" fmla="*/ 8308 h 10000"/>
                <a:gd name="connsiteX186" fmla="*/ 8693 w 10000"/>
                <a:gd name="connsiteY186" fmla="*/ 8138 h 10000"/>
                <a:gd name="connsiteX187" fmla="*/ 8900 w 10000"/>
                <a:gd name="connsiteY187" fmla="*/ 7928 h 10000"/>
                <a:gd name="connsiteX188" fmla="*/ 9097 w 10000"/>
                <a:gd name="connsiteY188" fmla="*/ 7723 h 10000"/>
                <a:gd name="connsiteX189" fmla="*/ 9300 w 10000"/>
                <a:gd name="connsiteY189" fmla="*/ 7513 h 10000"/>
                <a:gd name="connsiteX190" fmla="*/ 9500 w 10000"/>
                <a:gd name="connsiteY19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956 w 10000"/>
                <a:gd name="connsiteY148" fmla="*/ 1480 h 10000"/>
                <a:gd name="connsiteX149" fmla="*/ 8891 w 10000"/>
                <a:gd name="connsiteY149" fmla="*/ 1480 h 10000"/>
                <a:gd name="connsiteX150" fmla="*/ 8834 w 10000"/>
                <a:gd name="connsiteY150" fmla="*/ 1662 h 10000"/>
                <a:gd name="connsiteX151" fmla="*/ 8834 w 10000"/>
                <a:gd name="connsiteY151" fmla="*/ 1760 h 10000"/>
                <a:gd name="connsiteX152" fmla="*/ 8843 w 10000"/>
                <a:gd name="connsiteY152" fmla="*/ 1903 h 10000"/>
                <a:gd name="connsiteX153" fmla="*/ 8852 w 10000"/>
                <a:gd name="connsiteY153" fmla="*/ 1974 h 10000"/>
                <a:gd name="connsiteX154" fmla="*/ 8879 w 10000"/>
                <a:gd name="connsiteY154" fmla="*/ 2036 h 10000"/>
                <a:gd name="connsiteX155" fmla="*/ 8807 w 10000"/>
                <a:gd name="connsiteY155" fmla="*/ 2138 h 10000"/>
                <a:gd name="connsiteX156" fmla="*/ 8714 w 10000"/>
                <a:gd name="connsiteY156" fmla="*/ 2175 h 10000"/>
                <a:gd name="connsiteX157" fmla="*/ 8648 w 10000"/>
                <a:gd name="connsiteY157" fmla="*/ 2246 h 10000"/>
                <a:gd name="connsiteX158" fmla="*/ 8642 w 10000"/>
                <a:gd name="connsiteY158" fmla="*/ 2565 h 10000"/>
                <a:gd name="connsiteX159" fmla="*/ 8733 w 10000"/>
                <a:gd name="connsiteY159" fmla="*/ 2696 h 10000"/>
                <a:gd name="connsiteX160" fmla="*/ 9161 w 10000"/>
                <a:gd name="connsiteY160" fmla="*/ 3288 h 10000"/>
                <a:gd name="connsiteX161" fmla="*/ 9238 w 10000"/>
                <a:gd name="connsiteY161" fmla="*/ 3497 h 10000"/>
                <a:gd name="connsiteX162" fmla="*/ 9307 w 10000"/>
                <a:gd name="connsiteY162" fmla="*/ 3704 h 10000"/>
                <a:gd name="connsiteX163" fmla="*/ 9247 w 10000"/>
                <a:gd name="connsiteY163" fmla="*/ 3733 h 10000"/>
                <a:gd name="connsiteX164" fmla="*/ 9168 w 10000"/>
                <a:gd name="connsiteY164" fmla="*/ 3733 h 10000"/>
                <a:gd name="connsiteX165" fmla="*/ 9106 w 10000"/>
                <a:gd name="connsiteY165" fmla="*/ 3704 h 10000"/>
                <a:gd name="connsiteX166" fmla="*/ 9027 w 10000"/>
                <a:gd name="connsiteY166" fmla="*/ 3599 h 10000"/>
                <a:gd name="connsiteX167" fmla="*/ 9097 w 10000"/>
                <a:gd name="connsiteY167" fmla="*/ 5329 h 10000"/>
                <a:gd name="connsiteX168" fmla="*/ 9191 w 10000"/>
                <a:gd name="connsiteY168" fmla="*/ 5638 h 10000"/>
                <a:gd name="connsiteX169" fmla="*/ 9264 w 10000"/>
                <a:gd name="connsiteY169" fmla="*/ 6053 h 10000"/>
                <a:gd name="connsiteX170" fmla="*/ 9327 w 10000"/>
                <a:gd name="connsiteY170" fmla="*/ 6467 h 10000"/>
                <a:gd name="connsiteX171" fmla="*/ 9161 w 10000"/>
                <a:gd name="connsiteY171" fmla="*/ 6611 h 10000"/>
                <a:gd name="connsiteX172" fmla="*/ 8973 w 10000"/>
                <a:gd name="connsiteY172" fmla="*/ 6754 h 10000"/>
                <a:gd name="connsiteX173" fmla="*/ 8807 w 10000"/>
                <a:gd name="connsiteY173" fmla="*/ 6962 h 10000"/>
                <a:gd name="connsiteX174" fmla="*/ 8634 w 10000"/>
                <a:gd name="connsiteY174" fmla="*/ 7168 h 10000"/>
                <a:gd name="connsiteX175" fmla="*/ 8464 w 10000"/>
                <a:gd name="connsiteY175" fmla="*/ 7376 h 10000"/>
                <a:gd name="connsiteX176" fmla="*/ 8286 w 10000"/>
                <a:gd name="connsiteY176" fmla="*/ 7513 h 10000"/>
                <a:gd name="connsiteX177" fmla="*/ 8109 w 10000"/>
                <a:gd name="connsiteY177" fmla="*/ 7651 h 10000"/>
                <a:gd name="connsiteX178" fmla="*/ 7938 w 10000"/>
                <a:gd name="connsiteY178" fmla="*/ 7686 h 10000"/>
                <a:gd name="connsiteX179" fmla="*/ 7553 w 10000"/>
                <a:gd name="connsiteY179" fmla="*/ 8685 h 10000"/>
                <a:gd name="connsiteX180" fmla="*/ 7486 w 10000"/>
                <a:gd name="connsiteY180" fmla="*/ 9278 h 10000"/>
                <a:gd name="connsiteX181" fmla="*/ 7885 w 10000"/>
                <a:gd name="connsiteY181" fmla="*/ 8823 h 10000"/>
                <a:gd name="connsiteX182" fmla="*/ 8079 w 10000"/>
                <a:gd name="connsiteY182" fmla="*/ 8720 h 10000"/>
                <a:gd name="connsiteX183" fmla="*/ 8286 w 10000"/>
                <a:gd name="connsiteY183" fmla="*/ 8513 h 10000"/>
                <a:gd name="connsiteX184" fmla="*/ 8486 w 10000"/>
                <a:gd name="connsiteY184" fmla="*/ 8308 h 10000"/>
                <a:gd name="connsiteX185" fmla="*/ 8693 w 10000"/>
                <a:gd name="connsiteY185" fmla="*/ 8138 h 10000"/>
                <a:gd name="connsiteX186" fmla="*/ 8900 w 10000"/>
                <a:gd name="connsiteY186" fmla="*/ 7928 h 10000"/>
                <a:gd name="connsiteX187" fmla="*/ 9097 w 10000"/>
                <a:gd name="connsiteY187" fmla="*/ 7723 h 10000"/>
                <a:gd name="connsiteX188" fmla="*/ 9300 w 10000"/>
                <a:gd name="connsiteY188" fmla="*/ 7513 h 10000"/>
                <a:gd name="connsiteX189" fmla="*/ 9500 w 10000"/>
                <a:gd name="connsiteY18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79 w 10000"/>
                <a:gd name="connsiteY153" fmla="*/ 2036 h 10000"/>
                <a:gd name="connsiteX154" fmla="*/ 8807 w 10000"/>
                <a:gd name="connsiteY154" fmla="*/ 2138 h 10000"/>
                <a:gd name="connsiteX155" fmla="*/ 8714 w 10000"/>
                <a:gd name="connsiteY155" fmla="*/ 2175 h 10000"/>
                <a:gd name="connsiteX156" fmla="*/ 8648 w 10000"/>
                <a:gd name="connsiteY156" fmla="*/ 2246 h 10000"/>
                <a:gd name="connsiteX157" fmla="*/ 8642 w 10000"/>
                <a:gd name="connsiteY157" fmla="*/ 2565 h 10000"/>
                <a:gd name="connsiteX158" fmla="*/ 8733 w 10000"/>
                <a:gd name="connsiteY158" fmla="*/ 2696 h 10000"/>
                <a:gd name="connsiteX159" fmla="*/ 9161 w 10000"/>
                <a:gd name="connsiteY159" fmla="*/ 3288 h 10000"/>
                <a:gd name="connsiteX160" fmla="*/ 9238 w 10000"/>
                <a:gd name="connsiteY160" fmla="*/ 3497 h 10000"/>
                <a:gd name="connsiteX161" fmla="*/ 9307 w 10000"/>
                <a:gd name="connsiteY161" fmla="*/ 3704 h 10000"/>
                <a:gd name="connsiteX162" fmla="*/ 9247 w 10000"/>
                <a:gd name="connsiteY162" fmla="*/ 3733 h 10000"/>
                <a:gd name="connsiteX163" fmla="*/ 9168 w 10000"/>
                <a:gd name="connsiteY163" fmla="*/ 3733 h 10000"/>
                <a:gd name="connsiteX164" fmla="*/ 9106 w 10000"/>
                <a:gd name="connsiteY164" fmla="*/ 3704 h 10000"/>
                <a:gd name="connsiteX165" fmla="*/ 9027 w 10000"/>
                <a:gd name="connsiteY165" fmla="*/ 3599 h 10000"/>
                <a:gd name="connsiteX166" fmla="*/ 9097 w 10000"/>
                <a:gd name="connsiteY166" fmla="*/ 5329 h 10000"/>
                <a:gd name="connsiteX167" fmla="*/ 9191 w 10000"/>
                <a:gd name="connsiteY167" fmla="*/ 5638 h 10000"/>
                <a:gd name="connsiteX168" fmla="*/ 9264 w 10000"/>
                <a:gd name="connsiteY168" fmla="*/ 6053 h 10000"/>
                <a:gd name="connsiteX169" fmla="*/ 9327 w 10000"/>
                <a:gd name="connsiteY169" fmla="*/ 6467 h 10000"/>
                <a:gd name="connsiteX170" fmla="*/ 9161 w 10000"/>
                <a:gd name="connsiteY170" fmla="*/ 6611 h 10000"/>
                <a:gd name="connsiteX171" fmla="*/ 8973 w 10000"/>
                <a:gd name="connsiteY171" fmla="*/ 6754 h 10000"/>
                <a:gd name="connsiteX172" fmla="*/ 8807 w 10000"/>
                <a:gd name="connsiteY172" fmla="*/ 6962 h 10000"/>
                <a:gd name="connsiteX173" fmla="*/ 8634 w 10000"/>
                <a:gd name="connsiteY173" fmla="*/ 7168 h 10000"/>
                <a:gd name="connsiteX174" fmla="*/ 8464 w 10000"/>
                <a:gd name="connsiteY174" fmla="*/ 7376 h 10000"/>
                <a:gd name="connsiteX175" fmla="*/ 8286 w 10000"/>
                <a:gd name="connsiteY175" fmla="*/ 7513 h 10000"/>
                <a:gd name="connsiteX176" fmla="*/ 8109 w 10000"/>
                <a:gd name="connsiteY176" fmla="*/ 7651 h 10000"/>
                <a:gd name="connsiteX177" fmla="*/ 7938 w 10000"/>
                <a:gd name="connsiteY177" fmla="*/ 7686 h 10000"/>
                <a:gd name="connsiteX178" fmla="*/ 7553 w 10000"/>
                <a:gd name="connsiteY178" fmla="*/ 8685 h 10000"/>
                <a:gd name="connsiteX179" fmla="*/ 7486 w 10000"/>
                <a:gd name="connsiteY179" fmla="*/ 9278 h 10000"/>
                <a:gd name="connsiteX180" fmla="*/ 7885 w 10000"/>
                <a:gd name="connsiteY180" fmla="*/ 8823 h 10000"/>
                <a:gd name="connsiteX181" fmla="*/ 8079 w 10000"/>
                <a:gd name="connsiteY181" fmla="*/ 8720 h 10000"/>
                <a:gd name="connsiteX182" fmla="*/ 8286 w 10000"/>
                <a:gd name="connsiteY182" fmla="*/ 8513 h 10000"/>
                <a:gd name="connsiteX183" fmla="*/ 8486 w 10000"/>
                <a:gd name="connsiteY183" fmla="*/ 8308 h 10000"/>
                <a:gd name="connsiteX184" fmla="*/ 8693 w 10000"/>
                <a:gd name="connsiteY184" fmla="*/ 8138 h 10000"/>
                <a:gd name="connsiteX185" fmla="*/ 8900 w 10000"/>
                <a:gd name="connsiteY185" fmla="*/ 7928 h 10000"/>
                <a:gd name="connsiteX186" fmla="*/ 9097 w 10000"/>
                <a:gd name="connsiteY186" fmla="*/ 7723 h 10000"/>
                <a:gd name="connsiteX187" fmla="*/ 9300 w 10000"/>
                <a:gd name="connsiteY187" fmla="*/ 7513 h 10000"/>
                <a:gd name="connsiteX188" fmla="*/ 9500 w 10000"/>
                <a:gd name="connsiteY18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07 w 10000"/>
                <a:gd name="connsiteY153" fmla="*/ 2138 h 10000"/>
                <a:gd name="connsiteX154" fmla="*/ 8714 w 10000"/>
                <a:gd name="connsiteY154" fmla="*/ 2175 h 10000"/>
                <a:gd name="connsiteX155" fmla="*/ 8648 w 10000"/>
                <a:gd name="connsiteY155" fmla="*/ 2246 h 10000"/>
                <a:gd name="connsiteX156" fmla="*/ 8642 w 10000"/>
                <a:gd name="connsiteY156" fmla="*/ 2565 h 10000"/>
                <a:gd name="connsiteX157" fmla="*/ 8733 w 10000"/>
                <a:gd name="connsiteY157" fmla="*/ 2696 h 10000"/>
                <a:gd name="connsiteX158" fmla="*/ 9161 w 10000"/>
                <a:gd name="connsiteY158" fmla="*/ 3288 h 10000"/>
                <a:gd name="connsiteX159" fmla="*/ 9238 w 10000"/>
                <a:gd name="connsiteY159" fmla="*/ 3497 h 10000"/>
                <a:gd name="connsiteX160" fmla="*/ 9307 w 10000"/>
                <a:gd name="connsiteY160" fmla="*/ 3704 h 10000"/>
                <a:gd name="connsiteX161" fmla="*/ 9247 w 10000"/>
                <a:gd name="connsiteY161" fmla="*/ 3733 h 10000"/>
                <a:gd name="connsiteX162" fmla="*/ 9168 w 10000"/>
                <a:gd name="connsiteY162" fmla="*/ 3733 h 10000"/>
                <a:gd name="connsiteX163" fmla="*/ 9106 w 10000"/>
                <a:gd name="connsiteY163" fmla="*/ 3704 h 10000"/>
                <a:gd name="connsiteX164" fmla="*/ 9027 w 10000"/>
                <a:gd name="connsiteY164" fmla="*/ 3599 h 10000"/>
                <a:gd name="connsiteX165" fmla="*/ 9097 w 10000"/>
                <a:gd name="connsiteY165" fmla="*/ 5329 h 10000"/>
                <a:gd name="connsiteX166" fmla="*/ 9191 w 10000"/>
                <a:gd name="connsiteY166" fmla="*/ 5638 h 10000"/>
                <a:gd name="connsiteX167" fmla="*/ 9264 w 10000"/>
                <a:gd name="connsiteY167" fmla="*/ 6053 h 10000"/>
                <a:gd name="connsiteX168" fmla="*/ 9327 w 10000"/>
                <a:gd name="connsiteY168" fmla="*/ 6467 h 10000"/>
                <a:gd name="connsiteX169" fmla="*/ 9161 w 10000"/>
                <a:gd name="connsiteY169" fmla="*/ 6611 h 10000"/>
                <a:gd name="connsiteX170" fmla="*/ 8973 w 10000"/>
                <a:gd name="connsiteY170" fmla="*/ 6754 h 10000"/>
                <a:gd name="connsiteX171" fmla="*/ 8807 w 10000"/>
                <a:gd name="connsiteY171" fmla="*/ 6962 h 10000"/>
                <a:gd name="connsiteX172" fmla="*/ 8634 w 10000"/>
                <a:gd name="connsiteY172" fmla="*/ 7168 h 10000"/>
                <a:gd name="connsiteX173" fmla="*/ 8464 w 10000"/>
                <a:gd name="connsiteY173" fmla="*/ 7376 h 10000"/>
                <a:gd name="connsiteX174" fmla="*/ 8286 w 10000"/>
                <a:gd name="connsiteY174" fmla="*/ 7513 h 10000"/>
                <a:gd name="connsiteX175" fmla="*/ 8109 w 10000"/>
                <a:gd name="connsiteY175" fmla="*/ 7651 h 10000"/>
                <a:gd name="connsiteX176" fmla="*/ 7938 w 10000"/>
                <a:gd name="connsiteY176" fmla="*/ 7686 h 10000"/>
                <a:gd name="connsiteX177" fmla="*/ 7553 w 10000"/>
                <a:gd name="connsiteY177" fmla="*/ 8685 h 10000"/>
                <a:gd name="connsiteX178" fmla="*/ 7486 w 10000"/>
                <a:gd name="connsiteY178" fmla="*/ 9278 h 10000"/>
                <a:gd name="connsiteX179" fmla="*/ 7885 w 10000"/>
                <a:gd name="connsiteY179" fmla="*/ 8823 h 10000"/>
                <a:gd name="connsiteX180" fmla="*/ 8079 w 10000"/>
                <a:gd name="connsiteY180" fmla="*/ 8720 h 10000"/>
                <a:gd name="connsiteX181" fmla="*/ 8286 w 10000"/>
                <a:gd name="connsiteY181" fmla="*/ 8513 h 10000"/>
                <a:gd name="connsiteX182" fmla="*/ 8486 w 10000"/>
                <a:gd name="connsiteY182" fmla="*/ 8308 h 10000"/>
                <a:gd name="connsiteX183" fmla="*/ 8693 w 10000"/>
                <a:gd name="connsiteY183" fmla="*/ 8138 h 10000"/>
                <a:gd name="connsiteX184" fmla="*/ 8900 w 10000"/>
                <a:gd name="connsiteY184" fmla="*/ 7928 h 10000"/>
                <a:gd name="connsiteX185" fmla="*/ 9097 w 10000"/>
                <a:gd name="connsiteY185" fmla="*/ 7723 h 10000"/>
                <a:gd name="connsiteX186" fmla="*/ 9300 w 10000"/>
                <a:gd name="connsiteY186" fmla="*/ 7513 h 10000"/>
                <a:gd name="connsiteX187" fmla="*/ 9500 w 10000"/>
                <a:gd name="connsiteY18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07 w 10000"/>
                <a:gd name="connsiteY153" fmla="*/ 2138 h 10000"/>
                <a:gd name="connsiteX154" fmla="*/ 8714 w 10000"/>
                <a:gd name="connsiteY154" fmla="*/ 2175 h 10000"/>
                <a:gd name="connsiteX155" fmla="*/ 8648 w 10000"/>
                <a:gd name="connsiteY155" fmla="*/ 2246 h 10000"/>
                <a:gd name="connsiteX156" fmla="*/ 8642 w 10000"/>
                <a:gd name="connsiteY156" fmla="*/ 2565 h 10000"/>
                <a:gd name="connsiteX157" fmla="*/ 9161 w 10000"/>
                <a:gd name="connsiteY157" fmla="*/ 3288 h 10000"/>
                <a:gd name="connsiteX158" fmla="*/ 9238 w 10000"/>
                <a:gd name="connsiteY158" fmla="*/ 3497 h 10000"/>
                <a:gd name="connsiteX159" fmla="*/ 9307 w 10000"/>
                <a:gd name="connsiteY159" fmla="*/ 3704 h 10000"/>
                <a:gd name="connsiteX160" fmla="*/ 9247 w 10000"/>
                <a:gd name="connsiteY160" fmla="*/ 3733 h 10000"/>
                <a:gd name="connsiteX161" fmla="*/ 9168 w 10000"/>
                <a:gd name="connsiteY161" fmla="*/ 3733 h 10000"/>
                <a:gd name="connsiteX162" fmla="*/ 9106 w 10000"/>
                <a:gd name="connsiteY162" fmla="*/ 3704 h 10000"/>
                <a:gd name="connsiteX163" fmla="*/ 9027 w 10000"/>
                <a:gd name="connsiteY163" fmla="*/ 3599 h 10000"/>
                <a:gd name="connsiteX164" fmla="*/ 9097 w 10000"/>
                <a:gd name="connsiteY164" fmla="*/ 5329 h 10000"/>
                <a:gd name="connsiteX165" fmla="*/ 9191 w 10000"/>
                <a:gd name="connsiteY165" fmla="*/ 5638 h 10000"/>
                <a:gd name="connsiteX166" fmla="*/ 9264 w 10000"/>
                <a:gd name="connsiteY166" fmla="*/ 6053 h 10000"/>
                <a:gd name="connsiteX167" fmla="*/ 9327 w 10000"/>
                <a:gd name="connsiteY167" fmla="*/ 6467 h 10000"/>
                <a:gd name="connsiteX168" fmla="*/ 9161 w 10000"/>
                <a:gd name="connsiteY168" fmla="*/ 6611 h 10000"/>
                <a:gd name="connsiteX169" fmla="*/ 8973 w 10000"/>
                <a:gd name="connsiteY169" fmla="*/ 6754 h 10000"/>
                <a:gd name="connsiteX170" fmla="*/ 8807 w 10000"/>
                <a:gd name="connsiteY170" fmla="*/ 6962 h 10000"/>
                <a:gd name="connsiteX171" fmla="*/ 8634 w 10000"/>
                <a:gd name="connsiteY171" fmla="*/ 7168 h 10000"/>
                <a:gd name="connsiteX172" fmla="*/ 8464 w 10000"/>
                <a:gd name="connsiteY172" fmla="*/ 7376 h 10000"/>
                <a:gd name="connsiteX173" fmla="*/ 8286 w 10000"/>
                <a:gd name="connsiteY173" fmla="*/ 7513 h 10000"/>
                <a:gd name="connsiteX174" fmla="*/ 8109 w 10000"/>
                <a:gd name="connsiteY174" fmla="*/ 7651 h 10000"/>
                <a:gd name="connsiteX175" fmla="*/ 7938 w 10000"/>
                <a:gd name="connsiteY175" fmla="*/ 7686 h 10000"/>
                <a:gd name="connsiteX176" fmla="*/ 7553 w 10000"/>
                <a:gd name="connsiteY176" fmla="*/ 8685 h 10000"/>
                <a:gd name="connsiteX177" fmla="*/ 7486 w 10000"/>
                <a:gd name="connsiteY177" fmla="*/ 9278 h 10000"/>
                <a:gd name="connsiteX178" fmla="*/ 7885 w 10000"/>
                <a:gd name="connsiteY178" fmla="*/ 8823 h 10000"/>
                <a:gd name="connsiteX179" fmla="*/ 8079 w 10000"/>
                <a:gd name="connsiteY179" fmla="*/ 8720 h 10000"/>
                <a:gd name="connsiteX180" fmla="*/ 8286 w 10000"/>
                <a:gd name="connsiteY180" fmla="*/ 8513 h 10000"/>
                <a:gd name="connsiteX181" fmla="*/ 8486 w 10000"/>
                <a:gd name="connsiteY181" fmla="*/ 8308 h 10000"/>
                <a:gd name="connsiteX182" fmla="*/ 8693 w 10000"/>
                <a:gd name="connsiteY182" fmla="*/ 8138 h 10000"/>
                <a:gd name="connsiteX183" fmla="*/ 8900 w 10000"/>
                <a:gd name="connsiteY183" fmla="*/ 7928 h 10000"/>
                <a:gd name="connsiteX184" fmla="*/ 9097 w 10000"/>
                <a:gd name="connsiteY184" fmla="*/ 7723 h 10000"/>
                <a:gd name="connsiteX185" fmla="*/ 9300 w 10000"/>
                <a:gd name="connsiteY185" fmla="*/ 7513 h 10000"/>
                <a:gd name="connsiteX186" fmla="*/ 9500 w 10000"/>
                <a:gd name="connsiteY18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07 w 10000"/>
                <a:gd name="connsiteY153" fmla="*/ 2138 h 10000"/>
                <a:gd name="connsiteX154" fmla="*/ 8714 w 10000"/>
                <a:gd name="connsiteY154" fmla="*/ 2175 h 10000"/>
                <a:gd name="connsiteX155" fmla="*/ 8648 w 10000"/>
                <a:gd name="connsiteY155" fmla="*/ 2246 h 10000"/>
                <a:gd name="connsiteX156" fmla="*/ 9161 w 10000"/>
                <a:gd name="connsiteY156" fmla="*/ 3288 h 10000"/>
                <a:gd name="connsiteX157" fmla="*/ 9238 w 10000"/>
                <a:gd name="connsiteY157" fmla="*/ 3497 h 10000"/>
                <a:gd name="connsiteX158" fmla="*/ 9307 w 10000"/>
                <a:gd name="connsiteY158" fmla="*/ 3704 h 10000"/>
                <a:gd name="connsiteX159" fmla="*/ 9247 w 10000"/>
                <a:gd name="connsiteY159" fmla="*/ 3733 h 10000"/>
                <a:gd name="connsiteX160" fmla="*/ 9168 w 10000"/>
                <a:gd name="connsiteY160" fmla="*/ 3733 h 10000"/>
                <a:gd name="connsiteX161" fmla="*/ 9106 w 10000"/>
                <a:gd name="connsiteY161" fmla="*/ 3704 h 10000"/>
                <a:gd name="connsiteX162" fmla="*/ 9027 w 10000"/>
                <a:gd name="connsiteY162" fmla="*/ 3599 h 10000"/>
                <a:gd name="connsiteX163" fmla="*/ 9097 w 10000"/>
                <a:gd name="connsiteY163" fmla="*/ 5329 h 10000"/>
                <a:gd name="connsiteX164" fmla="*/ 9191 w 10000"/>
                <a:gd name="connsiteY164" fmla="*/ 5638 h 10000"/>
                <a:gd name="connsiteX165" fmla="*/ 9264 w 10000"/>
                <a:gd name="connsiteY165" fmla="*/ 6053 h 10000"/>
                <a:gd name="connsiteX166" fmla="*/ 9327 w 10000"/>
                <a:gd name="connsiteY166" fmla="*/ 6467 h 10000"/>
                <a:gd name="connsiteX167" fmla="*/ 9161 w 10000"/>
                <a:gd name="connsiteY167" fmla="*/ 6611 h 10000"/>
                <a:gd name="connsiteX168" fmla="*/ 8973 w 10000"/>
                <a:gd name="connsiteY168" fmla="*/ 6754 h 10000"/>
                <a:gd name="connsiteX169" fmla="*/ 8807 w 10000"/>
                <a:gd name="connsiteY169" fmla="*/ 6962 h 10000"/>
                <a:gd name="connsiteX170" fmla="*/ 8634 w 10000"/>
                <a:gd name="connsiteY170" fmla="*/ 7168 h 10000"/>
                <a:gd name="connsiteX171" fmla="*/ 8464 w 10000"/>
                <a:gd name="connsiteY171" fmla="*/ 7376 h 10000"/>
                <a:gd name="connsiteX172" fmla="*/ 8286 w 10000"/>
                <a:gd name="connsiteY172" fmla="*/ 7513 h 10000"/>
                <a:gd name="connsiteX173" fmla="*/ 8109 w 10000"/>
                <a:gd name="connsiteY173" fmla="*/ 7651 h 10000"/>
                <a:gd name="connsiteX174" fmla="*/ 7938 w 10000"/>
                <a:gd name="connsiteY174" fmla="*/ 7686 h 10000"/>
                <a:gd name="connsiteX175" fmla="*/ 7553 w 10000"/>
                <a:gd name="connsiteY175" fmla="*/ 8685 h 10000"/>
                <a:gd name="connsiteX176" fmla="*/ 7486 w 10000"/>
                <a:gd name="connsiteY176" fmla="*/ 9278 h 10000"/>
                <a:gd name="connsiteX177" fmla="*/ 7885 w 10000"/>
                <a:gd name="connsiteY177" fmla="*/ 8823 h 10000"/>
                <a:gd name="connsiteX178" fmla="*/ 8079 w 10000"/>
                <a:gd name="connsiteY178" fmla="*/ 8720 h 10000"/>
                <a:gd name="connsiteX179" fmla="*/ 8286 w 10000"/>
                <a:gd name="connsiteY179" fmla="*/ 8513 h 10000"/>
                <a:gd name="connsiteX180" fmla="*/ 8486 w 10000"/>
                <a:gd name="connsiteY180" fmla="*/ 8308 h 10000"/>
                <a:gd name="connsiteX181" fmla="*/ 8693 w 10000"/>
                <a:gd name="connsiteY181" fmla="*/ 8138 h 10000"/>
                <a:gd name="connsiteX182" fmla="*/ 8900 w 10000"/>
                <a:gd name="connsiteY182" fmla="*/ 7928 h 10000"/>
                <a:gd name="connsiteX183" fmla="*/ 9097 w 10000"/>
                <a:gd name="connsiteY183" fmla="*/ 7723 h 10000"/>
                <a:gd name="connsiteX184" fmla="*/ 9300 w 10000"/>
                <a:gd name="connsiteY184" fmla="*/ 7513 h 10000"/>
                <a:gd name="connsiteX185" fmla="*/ 9500 w 10000"/>
                <a:gd name="connsiteY18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07 w 10000"/>
                <a:gd name="connsiteY153" fmla="*/ 2138 h 10000"/>
                <a:gd name="connsiteX154" fmla="*/ 8648 w 10000"/>
                <a:gd name="connsiteY154" fmla="*/ 2246 h 10000"/>
                <a:gd name="connsiteX155" fmla="*/ 9161 w 10000"/>
                <a:gd name="connsiteY155" fmla="*/ 3288 h 10000"/>
                <a:gd name="connsiteX156" fmla="*/ 9238 w 10000"/>
                <a:gd name="connsiteY156" fmla="*/ 3497 h 10000"/>
                <a:gd name="connsiteX157" fmla="*/ 9307 w 10000"/>
                <a:gd name="connsiteY157" fmla="*/ 3704 h 10000"/>
                <a:gd name="connsiteX158" fmla="*/ 9247 w 10000"/>
                <a:gd name="connsiteY158" fmla="*/ 3733 h 10000"/>
                <a:gd name="connsiteX159" fmla="*/ 9168 w 10000"/>
                <a:gd name="connsiteY159" fmla="*/ 3733 h 10000"/>
                <a:gd name="connsiteX160" fmla="*/ 9106 w 10000"/>
                <a:gd name="connsiteY160" fmla="*/ 3704 h 10000"/>
                <a:gd name="connsiteX161" fmla="*/ 9027 w 10000"/>
                <a:gd name="connsiteY161" fmla="*/ 3599 h 10000"/>
                <a:gd name="connsiteX162" fmla="*/ 9097 w 10000"/>
                <a:gd name="connsiteY162" fmla="*/ 5329 h 10000"/>
                <a:gd name="connsiteX163" fmla="*/ 9191 w 10000"/>
                <a:gd name="connsiteY163" fmla="*/ 5638 h 10000"/>
                <a:gd name="connsiteX164" fmla="*/ 9264 w 10000"/>
                <a:gd name="connsiteY164" fmla="*/ 6053 h 10000"/>
                <a:gd name="connsiteX165" fmla="*/ 9327 w 10000"/>
                <a:gd name="connsiteY165" fmla="*/ 6467 h 10000"/>
                <a:gd name="connsiteX166" fmla="*/ 9161 w 10000"/>
                <a:gd name="connsiteY166" fmla="*/ 6611 h 10000"/>
                <a:gd name="connsiteX167" fmla="*/ 8973 w 10000"/>
                <a:gd name="connsiteY167" fmla="*/ 6754 h 10000"/>
                <a:gd name="connsiteX168" fmla="*/ 8807 w 10000"/>
                <a:gd name="connsiteY168" fmla="*/ 6962 h 10000"/>
                <a:gd name="connsiteX169" fmla="*/ 8634 w 10000"/>
                <a:gd name="connsiteY169" fmla="*/ 7168 h 10000"/>
                <a:gd name="connsiteX170" fmla="*/ 8464 w 10000"/>
                <a:gd name="connsiteY170" fmla="*/ 7376 h 10000"/>
                <a:gd name="connsiteX171" fmla="*/ 8286 w 10000"/>
                <a:gd name="connsiteY171" fmla="*/ 7513 h 10000"/>
                <a:gd name="connsiteX172" fmla="*/ 8109 w 10000"/>
                <a:gd name="connsiteY172" fmla="*/ 7651 h 10000"/>
                <a:gd name="connsiteX173" fmla="*/ 7938 w 10000"/>
                <a:gd name="connsiteY173" fmla="*/ 7686 h 10000"/>
                <a:gd name="connsiteX174" fmla="*/ 7553 w 10000"/>
                <a:gd name="connsiteY174" fmla="*/ 8685 h 10000"/>
                <a:gd name="connsiteX175" fmla="*/ 7486 w 10000"/>
                <a:gd name="connsiteY175" fmla="*/ 9278 h 10000"/>
                <a:gd name="connsiteX176" fmla="*/ 7885 w 10000"/>
                <a:gd name="connsiteY176" fmla="*/ 8823 h 10000"/>
                <a:gd name="connsiteX177" fmla="*/ 8079 w 10000"/>
                <a:gd name="connsiteY177" fmla="*/ 8720 h 10000"/>
                <a:gd name="connsiteX178" fmla="*/ 8286 w 10000"/>
                <a:gd name="connsiteY178" fmla="*/ 8513 h 10000"/>
                <a:gd name="connsiteX179" fmla="*/ 8486 w 10000"/>
                <a:gd name="connsiteY179" fmla="*/ 8308 h 10000"/>
                <a:gd name="connsiteX180" fmla="*/ 8693 w 10000"/>
                <a:gd name="connsiteY180" fmla="*/ 8138 h 10000"/>
                <a:gd name="connsiteX181" fmla="*/ 8900 w 10000"/>
                <a:gd name="connsiteY181" fmla="*/ 7928 h 10000"/>
                <a:gd name="connsiteX182" fmla="*/ 9097 w 10000"/>
                <a:gd name="connsiteY182" fmla="*/ 7723 h 10000"/>
                <a:gd name="connsiteX183" fmla="*/ 9300 w 10000"/>
                <a:gd name="connsiteY183" fmla="*/ 7513 h 10000"/>
                <a:gd name="connsiteX184" fmla="*/ 9500 w 10000"/>
                <a:gd name="connsiteY18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9027 w 10000"/>
                <a:gd name="connsiteY147" fmla="*/ 1517 h 10000"/>
                <a:gd name="connsiteX148" fmla="*/ 8891 w 10000"/>
                <a:gd name="connsiteY148" fmla="*/ 1480 h 10000"/>
                <a:gd name="connsiteX149" fmla="*/ 8834 w 10000"/>
                <a:gd name="connsiteY149" fmla="*/ 1662 h 10000"/>
                <a:gd name="connsiteX150" fmla="*/ 8834 w 10000"/>
                <a:gd name="connsiteY150" fmla="*/ 1760 h 10000"/>
                <a:gd name="connsiteX151" fmla="*/ 8843 w 10000"/>
                <a:gd name="connsiteY151" fmla="*/ 1903 h 10000"/>
                <a:gd name="connsiteX152" fmla="*/ 8852 w 10000"/>
                <a:gd name="connsiteY152" fmla="*/ 1974 h 10000"/>
                <a:gd name="connsiteX153" fmla="*/ 8807 w 10000"/>
                <a:gd name="connsiteY153" fmla="*/ 2138 h 10000"/>
                <a:gd name="connsiteX154" fmla="*/ 9161 w 10000"/>
                <a:gd name="connsiteY154" fmla="*/ 3288 h 10000"/>
                <a:gd name="connsiteX155" fmla="*/ 9238 w 10000"/>
                <a:gd name="connsiteY155" fmla="*/ 3497 h 10000"/>
                <a:gd name="connsiteX156" fmla="*/ 9307 w 10000"/>
                <a:gd name="connsiteY156" fmla="*/ 3704 h 10000"/>
                <a:gd name="connsiteX157" fmla="*/ 9247 w 10000"/>
                <a:gd name="connsiteY157" fmla="*/ 3733 h 10000"/>
                <a:gd name="connsiteX158" fmla="*/ 9168 w 10000"/>
                <a:gd name="connsiteY158" fmla="*/ 3733 h 10000"/>
                <a:gd name="connsiteX159" fmla="*/ 9106 w 10000"/>
                <a:gd name="connsiteY159" fmla="*/ 3704 h 10000"/>
                <a:gd name="connsiteX160" fmla="*/ 9027 w 10000"/>
                <a:gd name="connsiteY160" fmla="*/ 3599 h 10000"/>
                <a:gd name="connsiteX161" fmla="*/ 9097 w 10000"/>
                <a:gd name="connsiteY161" fmla="*/ 5329 h 10000"/>
                <a:gd name="connsiteX162" fmla="*/ 9191 w 10000"/>
                <a:gd name="connsiteY162" fmla="*/ 5638 h 10000"/>
                <a:gd name="connsiteX163" fmla="*/ 9264 w 10000"/>
                <a:gd name="connsiteY163" fmla="*/ 6053 h 10000"/>
                <a:gd name="connsiteX164" fmla="*/ 9327 w 10000"/>
                <a:gd name="connsiteY164" fmla="*/ 6467 h 10000"/>
                <a:gd name="connsiteX165" fmla="*/ 9161 w 10000"/>
                <a:gd name="connsiteY165" fmla="*/ 6611 h 10000"/>
                <a:gd name="connsiteX166" fmla="*/ 8973 w 10000"/>
                <a:gd name="connsiteY166" fmla="*/ 6754 h 10000"/>
                <a:gd name="connsiteX167" fmla="*/ 8807 w 10000"/>
                <a:gd name="connsiteY167" fmla="*/ 6962 h 10000"/>
                <a:gd name="connsiteX168" fmla="*/ 8634 w 10000"/>
                <a:gd name="connsiteY168" fmla="*/ 7168 h 10000"/>
                <a:gd name="connsiteX169" fmla="*/ 8464 w 10000"/>
                <a:gd name="connsiteY169" fmla="*/ 7376 h 10000"/>
                <a:gd name="connsiteX170" fmla="*/ 8286 w 10000"/>
                <a:gd name="connsiteY170" fmla="*/ 7513 h 10000"/>
                <a:gd name="connsiteX171" fmla="*/ 8109 w 10000"/>
                <a:gd name="connsiteY171" fmla="*/ 7651 h 10000"/>
                <a:gd name="connsiteX172" fmla="*/ 7938 w 10000"/>
                <a:gd name="connsiteY172" fmla="*/ 7686 h 10000"/>
                <a:gd name="connsiteX173" fmla="*/ 7553 w 10000"/>
                <a:gd name="connsiteY173" fmla="*/ 8685 h 10000"/>
                <a:gd name="connsiteX174" fmla="*/ 7486 w 10000"/>
                <a:gd name="connsiteY174" fmla="*/ 9278 h 10000"/>
                <a:gd name="connsiteX175" fmla="*/ 7885 w 10000"/>
                <a:gd name="connsiteY175" fmla="*/ 8823 h 10000"/>
                <a:gd name="connsiteX176" fmla="*/ 8079 w 10000"/>
                <a:gd name="connsiteY176" fmla="*/ 8720 h 10000"/>
                <a:gd name="connsiteX177" fmla="*/ 8286 w 10000"/>
                <a:gd name="connsiteY177" fmla="*/ 8513 h 10000"/>
                <a:gd name="connsiteX178" fmla="*/ 8486 w 10000"/>
                <a:gd name="connsiteY178" fmla="*/ 8308 h 10000"/>
                <a:gd name="connsiteX179" fmla="*/ 8693 w 10000"/>
                <a:gd name="connsiteY179" fmla="*/ 8138 h 10000"/>
                <a:gd name="connsiteX180" fmla="*/ 8900 w 10000"/>
                <a:gd name="connsiteY180" fmla="*/ 7928 h 10000"/>
                <a:gd name="connsiteX181" fmla="*/ 9097 w 10000"/>
                <a:gd name="connsiteY181" fmla="*/ 7723 h 10000"/>
                <a:gd name="connsiteX182" fmla="*/ 9300 w 10000"/>
                <a:gd name="connsiteY182" fmla="*/ 7513 h 10000"/>
                <a:gd name="connsiteX183" fmla="*/ 9500 w 10000"/>
                <a:gd name="connsiteY18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8891 w 10000"/>
                <a:gd name="connsiteY147" fmla="*/ 1480 h 10000"/>
                <a:gd name="connsiteX148" fmla="*/ 8834 w 10000"/>
                <a:gd name="connsiteY148" fmla="*/ 1662 h 10000"/>
                <a:gd name="connsiteX149" fmla="*/ 8834 w 10000"/>
                <a:gd name="connsiteY149" fmla="*/ 1760 h 10000"/>
                <a:gd name="connsiteX150" fmla="*/ 8843 w 10000"/>
                <a:gd name="connsiteY150" fmla="*/ 1903 h 10000"/>
                <a:gd name="connsiteX151" fmla="*/ 8852 w 10000"/>
                <a:gd name="connsiteY151" fmla="*/ 1974 h 10000"/>
                <a:gd name="connsiteX152" fmla="*/ 8807 w 10000"/>
                <a:gd name="connsiteY152" fmla="*/ 2138 h 10000"/>
                <a:gd name="connsiteX153" fmla="*/ 9161 w 10000"/>
                <a:gd name="connsiteY153" fmla="*/ 3288 h 10000"/>
                <a:gd name="connsiteX154" fmla="*/ 9238 w 10000"/>
                <a:gd name="connsiteY154" fmla="*/ 3497 h 10000"/>
                <a:gd name="connsiteX155" fmla="*/ 9307 w 10000"/>
                <a:gd name="connsiteY155" fmla="*/ 3704 h 10000"/>
                <a:gd name="connsiteX156" fmla="*/ 9247 w 10000"/>
                <a:gd name="connsiteY156" fmla="*/ 3733 h 10000"/>
                <a:gd name="connsiteX157" fmla="*/ 9168 w 10000"/>
                <a:gd name="connsiteY157" fmla="*/ 3733 h 10000"/>
                <a:gd name="connsiteX158" fmla="*/ 9106 w 10000"/>
                <a:gd name="connsiteY158" fmla="*/ 3704 h 10000"/>
                <a:gd name="connsiteX159" fmla="*/ 9027 w 10000"/>
                <a:gd name="connsiteY159" fmla="*/ 3599 h 10000"/>
                <a:gd name="connsiteX160" fmla="*/ 9097 w 10000"/>
                <a:gd name="connsiteY160" fmla="*/ 5329 h 10000"/>
                <a:gd name="connsiteX161" fmla="*/ 9191 w 10000"/>
                <a:gd name="connsiteY161" fmla="*/ 5638 h 10000"/>
                <a:gd name="connsiteX162" fmla="*/ 9264 w 10000"/>
                <a:gd name="connsiteY162" fmla="*/ 6053 h 10000"/>
                <a:gd name="connsiteX163" fmla="*/ 9327 w 10000"/>
                <a:gd name="connsiteY163" fmla="*/ 6467 h 10000"/>
                <a:gd name="connsiteX164" fmla="*/ 9161 w 10000"/>
                <a:gd name="connsiteY164" fmla="*/ 6611 h 10000"/>
                <a:gd name="connsiteX165" fmla="*/ 8973 w 10000"/>
                <a:gd name="connsiteY165" fmla="*/ 6754 h 10000"/>
                <a:gd name="connsiteX166" fmla="*/ 8807 w 10000"/>
                <a:gd name="connsiteY166" fmla="*/ 6962 h 10000"/>
                <a:gd name="connsiteX167" fmla="*/ 8634 w 10000"/>
                <a:gd name="connsiteY167" fmla="*/ 7168 h 10000"/>
                <a:gd name="connsiteX168" fmla="*/ 8464 w 10000"/>
                <a:gd name="connsiteY168" fmla="*/ 7376 h 10000"/>
                <a:gd name="connsiteX169" fmla="*/ 8286 w 10000"/>
                <a:gd name="connsiteY169" fmla="*/ 7513 h 10000"/>
                <a:gd name="connsiteX170" fmla="*/ 8109 w 10000"/>
                <a:gd name="connsiteY170" fmla="*/ 7651 h 10000"/>
                <a:gd name="connsiteX171" fmla="*/ 7938 w 10000"/>
                <a:gd name="connsiteY171" fmla="*/ 7686 h 10000"/>
                <a:gd name="connsiteX172" fmla="*/ 7553 w 10000"/>
                <a:gd name="connsiteY172" fmla="*/ 8685 h 10000"/>
                <a:gd name="connsiteX173" fmla="*/ 7486 w 10000"/>
                <a:gd name="connsiteY173" fmla="*/ 9278 h 10000"/>
                <a:gd name="connsiteX174" fmla="*/ 7885 w 10000"/>
                <a:gd name="connsiteY174" fmla="*/ 8823 h 10000"/>
                <a:gd name="connsiteX175" fmla="*/ 8079 w 10000"/>
                <a:gd name="connsiteY175" fmla="*/ 8720 h 10000"/>
                <a:gd name="connsiteX176" fmla="*/ 8286 w 10000"/>
                <a:gd name="connsiteY176" fmla="*/ 8513 h 10000"/>
                <a:gd name="connsiteX177" fmla="*/ 8486 w 10000"/>
                <a:gd name="connsiteY177" fmla="*/ 8308 h 10000"/>
                <a:gd name="connsiteX178" fmla="*/ 8693 w 10000"/>
                <a:gd name="connsiteY178" fmla="*/ 8138 h 10000"/>
                <a:gd name="connsiteX179" fmla="*/ 8900 w 10000"/>
                <a:gd name="connsiteY179" fmla="*/ 7928 h 10000"/>
                <a:gd name="connsiteX180" fmla="*/ 9097 w 10000"/>
                <a:gd name="connsiteY180" fmla="*/ 7723 h 10000"/>
                <a:gd name="connsiteX181" fmla="*/ 9300 w 10000"/>
                <a:gd name="connsiteY181" fmla="*/ 7513 h 10000"/>
                <a:gd name="connsiteX182" fmla="*/ 9500 w 10000"/>
                <a:gd name="connsiteY18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8891 w 10000"/>
                <a:gd name="connsiteY147" fmla="*/ 1480 h 10000"/>
                <a:gd name="connsiteX148" fmla="*/ 8834 w 10000"/>
                <a:gd name="connsiteY148" fmla="*/ 1662 h 10000"/>
                <a:gd name="connsiteX149" fmla="*/ 8834 w 10000"/>
                <a:gd name="connsiteY149" fmla="*/ 1760 h 10000"/>
                <a:gd name="connsiteX150" fmla="*/ 8843 w 10000"/>
                <a:gd name="connsiteY150" fmla="*/ 1903 h 10000"/>
                <a:gd name="connsiteX151" fmla="*/ 8807 w 10000"/>
                <a:gd name="connsiteY151" fmla="*/ 2138 h 10000"/>
                <a:gd name="connsiteX152" fmla="*/ 9161 w 10000"/>
                <a:gd name="connsiteY152" fmla="*/ 3288 h 10000"/>
                <a:gd name="connsiteX153" fmla="*/ 9238 w 10000"/>
                <a:gd name="connsiteY153" fmla="*/ 3497 h 10000"/>
                <a:gd name="connsiteX154" fmla="*/ 9307 w 10000"/>
                <a:gd name="connsiteY154" fmla="*/ 3704 h 10000"/>
                <a:gd name="connsiteX155" fmla="*/ 9247 w 10000"/>
                <a:gd name="connsiteY155" fmla="*/ 3733 h 10000"/>
                <a:gd name="connsiteX156" fmla="*/ 9168 w 10000"/>
                <a:gd name="connsiteY156" fmla="*/ 3733 h 10000"/>
                <a:gd name="connsiteX157" fmla="*/ 9106 w 10000"/>
                <a:gd name="connsiteY157" fmla="*/ 3704 h 10000"/>
                <a:gd name="connsiteX158" fmla="*/ 9027 w 10000"/>
                <a:gd name="connsiteY158" fmla="*/ 3599 h 10000"/>
                <a:gd name="connsiteX159" fmla="*/ 9097 w 10000"/>
                <a:gd name="connsiteY159" fmla="*/ 5329 h 10000"/>
                <a:gd name="connsiteX160" fmla="*/ 9191 w 10000"/>
                <a:gd name="connsiteY160" fmla="*/ 5638 h 10000"/>
                <a:gd name="connsiteX161" fmla="*/ 9264 w 10000"/>
                <a:gd name="connsiteY161" fmla="*/ 6053 h 10000"/>
                <a:gd name="connsiteX162" fmla="*/ 9327 w 10000"/>
                <a:gd name="connsiteY162" fmla="*/ 6467 h 10000"/>
                <a:gd name="connsiteX163" fmla="*/ 9161 w 10000"/>
                <a:gd name="connsiteY163" fmla="*/ 6611 h 10000"/>
                <a:gd name="connsiteX164" fmla="*/ 8973 w 10000"/>
                <a:gd name="connsiteY164" fmla="*/ 6754 h 10000"/>
                <a:gd name="connsiteX165" fmla="*/ 8807 w 10000"/>
                <a:gd name="connsiteY165" fmla="*/ 6962 h 10000"/>
                <a:gd name="connsiteX166" fmla="*/ 8634 w 10000"/>
                <a:gd name="connsiteY166" fmla="*/ 7168 h 10000"/>
                <a:gd name="connsiteX167" fmla="*/ 8464 w 10000"/>
                <a:gd name="connsiteY167" fmla="*/ 7376 h 10000"/>
                <a:gd name="connsiteX168" fmla="*/ 8286 w 10000"/>
                <a:gd name="connsiteY168" fmla="*/ 7513 h 10000"/>
                <a:gd name="connsiteX169" fmla="*/ 8109 w 10000"/>
                <a:gd name="connsiteY169" fmla="*/ 7651 h 10000"/>
                <a:gd name="connsiteX170" fmla="*/ 7938 w 10000"/>
                <a:gd name="connsiteY170" fmla="*/ 7686 h 10000"/>
                <a:gd name="connsiteX171" fmla="*/ 7553 w 10000"/>
                <a:gd name="connsiteY171" fmla="*/ 8685 h 10000"/>
                <a:gd name="connsiteX172" fmla="*/ 7486 w 10000"/>
                <a:gd name="connsiteY172" fmla="*/ 9278 h 10000"/>
                <a:gd name="connsiteX173" fmla="*/ 7885 w 10000"/>
                <a:gd name="connsiteY173" fmla="*/ 8823 h 10000"/>
                <a:gd name="connsiteX174" fmla="*/ 8079 w 10000"/>
                <a:gd name="connsiteY174" fmla="*/ 8720 h 10000"/>
                <a:gd name="connsiteX175" fmla="*/ 8286 w 10000"/>
                <a:gd name="connsiteY175" fmla="*/ 8513 h 10000"/>
                <a:gd name="connsiteX176" fmla="*/ 8486 w 10000"/>
                <a:gd name="connsiteY176" fmla="*/ 8308 h 10000"/>
                <a:gd name="connsiteX177" fmla="*/ 8693 w 10000"/>
                <a:gd name="connsiteY177" fmla="*/ 8138 h 10000"/>
                <a:gd name="connsiteX178" fmla="*/ 8900 w 10000"/>
                <a:gd name="connsiteY178" fmla="*/ 7928 h 10000"/>
                <a:gd name="connsiteX179" fmla="*/ 9097 w 10000"/>
                <a:gd name="connsiteY179" fmla="*/ 7723 h 10000"/>
                <a:gd name="connsiteX180" fmla="*/ 9300 w 10000"/>
                <a:gd name="connsiteY180" fmla="*/ 7513 h 10000"/>
                <a:gd name="connsiteX181" fmla="*/ 9500 w 10000"/>
                <a:gd name="connsiteY18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317 w 10000"/>
                <a:gd name="connsiteY145" fmla="*/ 1903 h 10000"/>
                <a:gd name="connsiteX146" fmla="*/ 9097 w 10000"/>
                <a:gd name="connsiteY146" fmla="*/ 1615 h 10000"/>
                <a:gd name="connsiteX147" fmla="*/ 8891 w 10000"/>
                <a:gd name="connsiteY147" fmla="*/ 1480 h 10000"/>
                <a:gd name="connsiteX148" fmla="*/ 8834 w 10000"/>
                <a:gd name="connsiteY148" fmla="*/ 1662 h 10000"/>
                <a:gd name="connsiteX149" fmla="*/ 8834 w 10000"/>
                <a:gd name="connsiteY149" fmla="*/ 1760 h 10000"/>
                <a:gd name="connsiteX150" fmla="*/ 8807 w 10000"/>
                <a:gd name="connsiteY150" fmla="*/ 2138 h 10000"/>
                <a:gd name="connsiteX151" fmla="*/ 9161 w 10000"/>
                <a:gd name="connsiteY151" fmla="*/ 3288 h 10000"/>
                <a:gd name="connsiteX152" fmla="*/ 9238 w 10000"/>
                <a:gd name="connsiteY152" fmla="*/ 3497 h 10000"/>
                <a:gd name="connsiteX153" fmla="*/ 9307 w 10000"/>
                <a:gd name="connsiteY153" fmla="*/ 3704 h 10000"/>
                <a:gd name="connsiteX154" fmla="*/ 9247 w 10000"/>
                <a:gd name="connsiteY154" fmla="*/ 3733 h 10000"/>
                <a:gd name="connsiteX155" fmla="*/ 9168 w 10000"/>
                <a:gd name="connsiteY155" fmla="*/ 3733 h 10000"/>
                <a:gd name="connsiteX156" fmla="*/ 9106 w 10000"/>
                <a:gd name="connsiteY156" fmla="*/ 3704 h 10000"/>
                <a:gd name="connsiteX157" fmla="*/ 9027 w 10000"/>
                <a:gd name="connsiteY157" fmla="*/ 3599 h 10000"/>
                <a:gd name="connsiteX158" fmla="*/ 9097 w 10000"/>
                <a:gd name="connsiteY158" fmla="*/ 5329 h 10000"/>
                <a:gd name="connsiteX159" fmla="*/ 9191 w 10000"/>
                <a:gd name="connsiteY159" fmla="*/ 5638 h 10000"/>
                <a:gd name="connsiteX160" fmla="*/ 9264 w 10000"/>
                <a:gd name="connsiteY160" fmla="*/ 6053 h 10000"/>
                <a:gd name="connsiteX161" fmla="*/ 9327 w 10000"/>
                <a:gd name="connsiteY161" fmla="*/ 6467 h 10000"/>
                <a:gd name="connsiteX162" fmla="*/ 9161 w 10000"/>
                <a:gd name="connsiteY162" fmla="*/ 6611 h 10000"/>
                <a:gd name="connsiteX163" fmla="*/ 8973 w 10000"/>
                <a:gd name="connsiteY163" fmla="*/ 6754 h 10000"/>
                <a:gd name="connsiteX164" fmla="*/ 8807 w 10000"/>
                <a:gd name="connsiteY164" fmla="*/ 6962 h 10000"/>
                <a:gd name="connsiteX165" fmla="*/ 8634 w 10000"/>
                <a:gd name="connsiteY165" fmla="*/ 7168 h 10000"/>
                <a:gd name="connsiteX166" fmla="*/ 8464 w 10000"/>
                <a:gd name="connsiteY166" fmla="*/ 7376 h 10000"/>
                <a:gd name="connsiteX167" fmla="*/ 8286 w 10000"/>
                <a:gd name="connsiteY167" fmla="*/ 7513 h 10000"/>
                <a:gd name="connsiteX168" fmla="*/ 8109 w 10000"/>
                <a:gd name="connsiteY168" fmla="*/ 7651 h 10000"/>
                <a:gd name="connsiteX169" fmla="*/ 7938 w 10000"/>
                <a:gd name="connsiteY169" fmla="*/ 7686 h 10000"/>
                <a:gd name="connsiteX170" fmla="*/ 7553 w 10000"/>
                <a:gd name="connsiteY170" fmla="*/ 8685 h 10000"/>
                <a:gd name="connsiteX171" fmla="*/ 7486 w 10000"/>
                <a:gd name="connsiteY171" fmla="*/ 9278 h 10000"/>
                <a:gd name="connsiteX172" fmla="*/ 7885 w 10000"/>
                <a:gd name="connsiteY172" fmla="*/ 8823 h 10000"/>
                <a:gd name="connsiteX173" fmla="*/ 8079 w 10000"/>
                <a:gd name="connsiteY173" fmla="*/ 8720 h 10000"/>
                <a:gd name="connsiteX174" fmla="*/ 8286 w 10000"/>
                <a:gd name="connsiteY174" fmla="*/ 8513 h 10000"/>
                <a:gd name="connsiteX175" fmla="*/ 8486 w 10000"/>
                <a:gd name="connsiteY175" fmla="*/ 8308 h 10000"/>
                <a:gd name="connsiteX176" fmla="*/ 8693 w 10000"/>
                <a:gd name="connsiteY176" fmla="*/ 8138 h 10000"/>
                <a:gd name="connsiteX177" fmla="*/ 8900 w 10000"/>
                <a:gd name="connsiteY177" fmla="*/ 7928 h 10000"/>
                <a:gd name="connsiteX178" fmla="*/ 9097 w 10000"/>
                <a:gd name="connsiteY178" fmla="*/ 7723 h 10000"/>
                <a:gd name="connsiteX179" fmla="*/ 9300 w 10000"/>
                <a:gd name="connsiteY179" fmla="*/ 7513 h 10000"/>
                <a:gd name="connsiteX180" fmla="*/ 9500 w 10000"/>
                <a:gd name="connsiteY18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07 w 10000"/>
                <a:gd name="connsiteY128" fmla="*/ 2419 h 10000"/>
                <a:gd name="connsiteX129" fmla="*/ 9392 w 10000"/>
                <a:gd name="connsiteY129" fmla="*/ 2525 h 10000"/>
                <a:gd name="connsiteX130" fmla="*/ 9469 w 10000"/>
                <a:gd name="connsiteY130" fmla="*/ 2662 h 10000"/>
                <a:gd name="connsiteX131" fmla="*/ 9544 w 10000"/>
                <a:gd name="connsiteY131" fmla="*/ 2799 h 10000"/>
                <a:gd name="connsiteX132" fmla="*/ 9588 w 10000"/>
                <a:gd name="connsiteY132" fmla="*/ 2834 h 10000"/>
                <a:gd name="connsiteX133" fmla="*/ 9626 w 10000"/>
                <a:gd name="connsiteY133" fmla="*/ 2968 h 10000"/>
                <a:gd name="connsiteX134" fmla="*/ 9671 w 10000"/>
                <a:gd name="connsiteY134" fmla="*/ 3139 h 10000"/>
                <a:gd name="connsiteX135" fmla="*/ 9701 w 10000"/>
                <a:gd name="connsiteY135" fmla="*/ 3256 h 10000"/>
                <a:gd name="connsiteX136" fmla="*/ 9747 w 10000"/>
                <a:gd name="connsiteY136" fmla="*/ 3427 h 10000"/>
                <a:gd name="connsiteX137" fmla="*/ 9787 w 10000"/>
                <a:gd name="connsiteY137" fmla="*/ 3462 h 10000"/>
                <a:gd name="connsiteX138" fmla="*/ 9829 w 10000"/>
                <a:gd name="connsiteY138" fmla="*/ 3427 h 10000"/>
                <a:gd name="connsiteX139" fmla="*/ 9890 w 10000"/>
                <a:gd name="connsiteY139" fmla="*/ 3256 h 10000"/>
                <a:gd name="connsiteX140" fmla="*/ 9815 w 10000"/>
                <a:gd name="connsiteY140" fmla="*/ 2905 h 10000"/>
                <a:gd name="connsiteX141" fmla="*/ 9727 w 10000"/>
                <a:gd name="connsiteY141" fmla="*/ 2627 h 10000"/>
                <a:gd name="connsiteX142" fmla="*/ 9626 w 10000"/>
                <a:gd name="connsiteY142" fmla="*/ 2389 h 10000"/>
                <a:gd name="connsiteX143" fmla="*/ 9534 w 10000"/>
                <a:gd name="connsiteY143" fmla="*/ 2175 h 10000"/>
                <a:gd name="connsiteX144" fmla="*/ 9420 w 10000"/>
                <a:gd name="connsiteY144" fmla="*/ 2005 h 10000"/>
                <a:gd name="connsiteX145" fmla="*/ 9097 w 10000"/>
                <a:gd name="connsiteY145" fmla="*/ 1615 h 10000"/>
                <a:gd name="connsiteX146" fmla="*/ 8891 w 10000"/>
                <a:gd name="connsiteY146" fmla="*/ 1480 h 10000"/>
                <a:gd name="connsiteX147" fmla="*/ 8834 w 10000"/>
                <a:gd name="connsiteY147" fmla="*/ 1662 h 10000"/>
                <a:gd name="connsiteX148" fmla="*/ 8834 w 10000"/>
                <a:gd name="connsiteY148" fmla="*/ 1760 h 10000"/>
                <a:gd name="connsiteX149" fmla="*/ 8807 w 10000"/>
                <a:gd name="connsiteY149" fmla="*/ 2138 h 10000"/>
                <a:gd name="connsiteX150" fmla="*/ 9161 w 10000"/>
                <a:gd name="connsiteY150" fmla="*/ 3288 h 10000"/>
                <a:gd name="connsiteX151" fmla="*/ 9238 w 10000"/>
                <a:gd name="connsiteY151" fmla="*/ 3497 h 10000"/>
                <a:gd name="connsiteX152" fmla="*/ 9307 w 10000"/>
                <a:gd name="connsiteY152" fmla="*/ 3704 h 10000"/>
                <a:gd name="connsiteX153" fmla="*/ 9247 w 10000"/>
                <a:gd name="connsiteY153" fmla="*/ 3733 h 10000"/>
                <a:gd name="connsiteX154" fmla="*/ 9168 w 10000"/>
                <a:gd name="connsiteY154" fmla="*/ 3733 h 10000"/>
                <a:gd name="connsiteX155" fmla="*/ 9106 w 10000"/>
                <a:gd name="connsiteY155" fmla="*/ 3704 h 10000"/>
                <a:gd name="connsiteX156" fmla="*/ 9027 w 10000"/>
                <a:gd name="connsiteY156" fmla="*/ 3599 h 10000"/>
                <a:gd name="connsiteX157" fmla="*/ 9097 w 10000"/>
                <a:gd name="connsiteY157" fmla="*/ 5329 h 10000"/>
                <a:gd name="connsiteX158" fmla="*/ 9191 w 10000"/>
                <a:gd name="connsiteY158" fmla="*/ 5638 h 10000"/>
                <a:gd name="connsiteX159" fmla="*/ 9264 w 10000"/>
                <a:gd name="connsiteY159" fmla="*/ 6053 h 10000"/>
                <a:gd name="connsiteX160" fmla="*/ 9327 w 10000"/>
                <a:gd name="connsiteY160" fmla="*/ 6467 h 10000"/>
                <a:gd name="connsiteX161" fmla="*/ 9161 w 10000"/>
                <a:gd name="connsiteY161" fmla="*/ 6611 h 10000"/>
                <a:gd name="connsiteX162" fmla="*/ 8973 w 10000"/>
                <a:gd name="connsiteY162" fmla="*/ 6754 h 10000"/>
                <a:gd name="connsiteX163" fmla="*/ 8807 w 10000"/>
                <a:gd name="connsiteY163" fmla="*/ 6962 h 10000"/>
                <a:gd name="connsiteX164" fmla="*/ 8634 w 10000"/>
                <a:gd name="connsiteY164" fmla="*/ 7168 h 10000"/>
                <a:gd name="connsiteX165" fmla="*/ 8464 w 10000"/>
                <a:gd name="connsiteY165" fmla="*/ 7376 h 10000"/>
                <a:gd name="connsiteX166" fmla="*/ 8286 w 10000"/>
                <a:gd name="connsiteY166" fmla="*/ 7513 h 10000"/>
                <a:gd name="connsiteX167" fmla="*/ 8109 w 10000"/>
                <a:gd name="connsiteY167" fmla="*/ 7651 h 10000"/>
                <a:gd name="connsiteX168" fmla="*/ 7938 w 10000"/>
                <a:gd name="connsiteY168" fmla="*/ 7686 h 10000"/>
                <a:gd name="connsiteX169" fmla="*/ 7553 w 10000"/>
                <a:gd name="connsiteY169" fmla="*/ 8685 h 10000"/>
                <a:gd name="connsiteX170" fmla="*/ 7486 w 10000"/>
                <a:gd name="connsiteY170" fmla="*/ 9278 h 10000"/>
                <a:gd name="connsiteX171" fmla="*/ 7885 w 10000"/>
                <a:gd name="connsiteY171" fmla="*/ 8823 h 10000"/>
                <a:gd name="connsiteX172" fmla="*/ 8079 w 10000"/>
                <a:gd name="connsiteY172" fmla="*/ 8720 h 10000"/>
                <a:gd name="connsiteX173" fmla="*/ 8286 w 10000"/>
                <a:gd name="connsiteY173" fmla="*/ 8513 h 10000"/>
                <a:gd name="connsiteX174" fmla="*/ 8486 w 10000"/>
                <a:gd name="connsiteY174" fmla="*/ 8308 h 10000"/>
                <a:gd name="connsiteX175" fmla="*/ 8693 w 10000"/>
                <a:gd name="connsiteY175" fmla="*/ 8138 h 10000"/>
                <a:gd name="connsiteX176" fmla="*/ 8900 w 10000"/>
                <a:gd name="connsiteY176" fmla="*/ 7928 h 10000"/>
                <a:gd name="connsiteX177" fmla="*/ 9097 w 10000"/>
                <a:gd name="connsiteY177" fmla="*/ 7723 h 10000"/>
                <a:gd name="connsiteX178" fmla="*/ 9300 w 10000"/>
                <a:gd name="connsiteY178" fmla="*/ 7513 h 10000"/>
                <a:gd name="connsiteX179" fmla="*/ 9500 w 10000"/>
                <a:gd name="connsiteY17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92 w 10000"/>
                <a:gd name="connsiteY128" fmla="*/ 2525 h 10000"/>
                <a:gd name="connsiteX129" fmla="*/ 9469 w 10000"/>
                <a:gd name="connsiteY129" fmla="*/ 2662 h 10000"/>
                <a:gd name="connsiteX130" fmla="*/ 9544 w 10000"/>
                <a:gd name="connsiteY130" fmla="*/ 2799 h 10000"/>
                <a:gd name="connsiteX131" fmla="*/ 9588 w 10000"/>
                <a:gd name="connsiteY131" fmla="*/ 2834 h 10000"/>
                <a:gd name="connsiteX132" fmla="*/ 9626 w 10000"/>
                <a:gd name="connsiteY132" fmla="*/ 2968 h 10000"/>
                <a:gd name="connsiteX133" fmla="*/ 9671 w 10000"/>
                <a:gd name="connsiteY133" fmla="*/ 3139 h 10000"/>
                <a:gd name="connsiteX134" fmla="*/ 9701 w 10000"/>
                <a:gd name="connsiteY134" fmla="*/ 3256 h 10000"/>
                <a:gd name="connsiteX135" fmla="*/ 9747 w 10000"/>
                <a:gd name="connsiteY135" fmla="*/ 3427 h 10000"/>
                <a:gd name="connsiteX136" fmla="*/ 9787 w 10000"/>
                <a:gd name="connsiteY136" fmla="*/ 3462 h 10000"/>
                <a:gd name="connsiteX137" fmla="*/ 9829 w 10000"/>
                <a:gd name="connsiteY137" fmla="*/ 3427 h 10000"/>
                <a:gd name="connsiteX138" fmla="*/ 9890 w 10000"/>
                <a:gd name="connsiteY138" fmla="*/ 3256 h 10000"/>
                <a:gd name="connsiteX139" fmla="*/ 9815 w 10000"/>
                <a:gd name="connsiteY139" fmla="*/ 2905 h 10000"/>
                <a:gd name="connsiteX140" fmla="*/ 9727 w 10000"/>
                <a:gd name="connsiteY140" fmla="*/ 2627 h 10000"/>
                <a:gd name="connsiteX141" fmla="*/ 9626 w 10000"/>
                <a:gd name="connsiteY141" fmla="*/ 2389 h 10000"/>
                <a:gd name="connsiteX142" fmla="*/ 9534 w 10000"/>
                <a:gd name="connsiteY142" fmla="*/ 2175 h 10000"/>
                <a:gd name="connsiteX143" fmla="*/ 9420 w 10000"/>
                <a:gd name="connsiteY143" fmla="*/ 2005 h 10000"/>
                <a:gd name="connsiteX144" fmla="*/ 9097 w 10000"/>
                <a:gd name="connsiteY144" fmla="*/ 1615 h 10000"/>
                <a:gd name="connsiteX145" fmla="*/ 8891 w 10000"/>
                <a:gd name="connsiteY145" fmla="*/ 1480 h 10000"/>
                <a:gd name="connsiteX146" fmla="*/ 8834 w 10000"/>
                <a:gd name="connsiteY146" fmla="*/ 1662 h 10000"/>
                <a:gd name="connsiteX147" fmla="*/ 8834 w 10000"/>
                <a:gd name="connsiteY147" fmla="*/ 1760 h 10000"/>
                <a:gd name="connsiteX148" fmla="*/ 8807 w 10000"/>
                <a:gd name="connsiteY148" fmla="*/ 2138 h 10000"/>
                <a:gd name="connsiteX149" fmla="*/ 9161 w 10000"/>
                <a:gd name="connsiteY149" fmla="*/ 3288 h 10000"/>
                <a:gd name="connsiteX150" fmla="*/ 9238 w 10000"/>
                <a:gd name="connsiteY150" fmla="*/ 3497 h 10000"/>
                <a:gd name="connsiteX151" fmla="*/ 9307 w 10000"/>
                <a:gd name="connsiteY151" fmla="*/ 3704 h 10000"/>
                <a:gd name="connsiteX152" fmla="*/ 9247 w 10000"/>
                <a:gd name="connsiteY152" fmla="*/ 3733 h 10000"/>
                <a:gd name="connsiteX153" fmla="*/ 9168 w 10000"/>
                <a:gd name="connsiteY153" fmla="*/ 3733 h 10000"/>
                <a:gd name="connsiteX154" fmla="*/ 9106 w 10000"/>
                <a:gd name="connsiteY154" fmla="*/ 3704 h 10000"/>
                <a:gd name="connsiteX155" fmla="*/ 9027 w 10000"/>
                <a:gd name="connsiteY155" fmla="*/ 3599 h 10000"/>
                <a:gd name="connsiteX156" fmla="*/ 9097 w 10000"/>
                <a:gd name="connsiteY156" fmla="*/ 5329 h 10000"/>
                <a:gd name="connsiteX157" fmla="*/ 9191 w 10000"/>
                <a:gd name="connsiteY157" fmla="*/ 5638 h 10000"/>
                <a:gd name="connsiteX158" fmla="*/ 9264 w 10000"/>
                <a:gd name="connsiteY158" fmla="*/ 6053 h 10000"/>
                <a:gd name="connsiteX159" fmla="*/ 9327 w 10000"/>
                <a:gd name="connsiteY159" fmla="*/ 6467 h 10000"/>
                <a:gd name="connsiteX160" fmla="*/ 9161 w 10000"/>
                <a:gd name="connsiteY160" fmla="*/ 6611 h 10000"/>
                <a:gd name="connsiteX161" fmla="*/ 8973 w 10000"/>
                <a:gd name="connsiteY161" fmla="*/ 6754 h 10000"/>
                <a:gd name="connsiteX162" fmla="*/ 8807 w 10000"/>
                <a:gd name="connsiteY162" fmla="*/ 6962 h 10000"/>
                <a:gd name="connsiteX163" fmla="*/ 8634 w 10000"/>
                <a:gd name="connsiteY163" fmla="*/ 7168 h 10000"/>
                <a:gd name="connsiteX164" fmla="*/ 8464 w 10000"/>
                <a:gd name="connsiteY164" fmla="*/ 7376 h 10000"/>
                <a:gd name="connsiteX165" fmla="*/ 8286 w 10000"/>
                <a:gd name="connsiteY165" fmla="*/ 7513 h 10000"/>
                <a:gd name="connsiteX166" fmla="*/ 8109 w 10000"/>
                <a:gd name="connsiteY166" fmla="*/ 7651 h 10000"/>
                <a:gd name="connsiteX167" fmla="*/ 7938 w 10000"/>
                <a:gd name="connsiteY167" fmla="*/ 7686 h 10000"/>
                <a:gd name="connsiteX168" fmla="*/ 7553 w 10000"/>
                <a:gd name="connsiteY168" fmla="*/ 8685 h 10000"/>
                <a:gd name="connsiteX169" fmla="*/ 7486 w 10000"/>
                <a:gd name="connsiteY169" fmla="*/ 9278 h 10000"/>
                <a:gd name="connsiteX170" fmla="*/ 7885 w 10000"/>
                <a:gd name="connsiteY170" fmla="*/ 8823 h 10000"/>
                <a:gd name="connsiteX171" fmla="*/ 8079 w 10000"/>
                <a:gd name="connsiteY171" fmla="*/ 8720 h 10000"/>
                <a:gd name="connsiteX172" fmla="*/ 8286 w 10000"/>
                <a:gd name="connsiteY172" fmla="*/ 8513 h 10000"/>
                <a:gd name="connsiteX173" fmla="*/ 8486 w 10000"/>
                <a:gd name="connsiteY173" fmla="*/ 8308 h 10000"/>
                <a:gd name="connsiteX174" fmla="*/ 8693 w 10000"/>
                <a:gd name="connsiteY174" fmla="*/ 8138 h 10000"/>
                <a:gd name="connsiteX175" fmla="*/ 8900 w 10000"/>
                <a:gd name="connsiteY175" fmla="*/ 7928 h 10000"/>
                <a:gd name="connsiteX176" fmla="*/ 9097 w 10000"/>
                <a:gd name="connsiteY176" fmla="*/ 7723 h 10000"/>
                <a:gd name="connsiteX177" fmla="*/ 9300 w 10000"/>
                <a:gd name="connsiteY177" fmla="*/ 7513 h 10000"/>
                <a:gd name="connsiteX178" fmla="*/ 9500 w 10000"/>
                <a:gd name="connsiteY17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92 w 10000"/>
                <a:gd name="connsiteY128" fmla="*/ 2525 h 10000"/>
                <a:gd name="connsiteX129" fmla="*/ 9469 w 10000"/>
                <a:gd name="connsiteY129" fmla="*/ 2662 h 10000"/>
                <a:gd name="connsiteX130" fmla="*/ 9544 w 10000"/>
                <a:gd name="connsiteY130" fmla="*/ 2799 h 10000"/>
                <a:gd name="connsiteX131" fmla="*/ 9588 w 10000"/>
                <a:gd name="connsiteY131" fmla="*/ 2834 h 10000"/>
                <a:gd name="connsiteX132" fmla="*/ 9626 w 10000"/>
                <a:gd name="connsiteY132" fmla="*/ 2968 h 10000"/>
                <a:gd name="connsiteX133" fmla="*/ 9671 w 10000"/>
                <a:gd name="connsiteY133" fmla="*/ 3139 h 10000"/>
                <a:gd name="connsiteX134" fmla="*/ 9701 w 10000"/>
                <a:gd name="connsiteY134" fmla="*/ 3256 h 10000"/>
                <a:gd name="connsiteX135" fmla="*/ 9747 w 10000"/>
                <a:gd name="connsiteY135" fmla="*/ 3427 h 10000"/>
                <a:gd name="connsiteX136" fmla="*/ 9787 w 10000"/>
                <a:gd name="connsiteY136" fmla="*/ 3462 h 10000"/>
                <a:gd name="connsiteX137" fmla="*/ 9829 w 10000"/>
                <a:gd name="connsiteY137" fmla="*/ 3427 h 10000"/>
                <a:gd name="connsiteX138" fmla="*/ 9890 w 10000"/>
                <a:gd name="connsiteY138" fmla="*/ 3256 h 10000"/>
                <a:gd name="connsiteX139" fmla="*/ 9815 w 10000"/>
                <a:gd name="connsiteY139" fmla="*/ 2905 h 10000"/>
                <a:gd name="connsiteX140" fmla="*/ 9727 w 10000"/>
                <a:gd name="connsiteY140" fmla="*/ 2627 h 10000"/>
                <a:gd name="connsiteX141" fmla="*/ 9626 w 10000"/>
                <a:gd name="connsiteY141" fmla="*/ 2389 h 10000"/>
                <a:gd name="connsiteX142" fmla="*/ 9534 w 10000"/>
                <a:gd name="connsiteY142" fmla="*/ 2175 h 10000"/>
                <a:gd name="connsiteX143" fmla="*/ 9420 w 10000"/>
                <a:gd name="connsiteY143" fmla="*/ 2005 h 10000"/>
                <a:gd name="connsiteX144" fmla="*/ 9097 w 10000"/>
                <a:gd name="connsiteY144" fmla="*/ 1615 h 10000"/>
                <a:gd name="connsiteX145" fmla="*/ 8891 w 10000"/>
                <a:gd name="connsiteY145" fmla="*/ 1480 h 10000"/>
                <a:gd name="connsiteX146" fmla="*/ 8834 w 10000"/>
                <a:gd name="connsiteY146" fmla="*/ 1662 h 10000"/>
                <a:gd name="connsiteX147" fmla="*/ 8807 w 10000"/>
                <a:gd name="connsiteY147" fmla="*/ 2138 h 10000"/>
                <a:gd name="connsiteX148" fmla="*/ 9161 w 10000"/>
                <a:gd name="connsiteY148" fmla="*/ 3288 h 10000"/>
                <a:gd name="connsiteX149" fmla="*/ 9238 w 10000"/>
                <a:gd name="connsiteY149" fmla="*/ 3497 h 10000"/>
                <a:gd name="connsiteX150" fmla="*/ 9307 w 10000"/>
                <a:gd name="connsiteY150" fmla="*/ 3704 h 10000"/>
                <a:gd name="connsiteX151" fmla="*/ 9247 w 10000"/>
                <a:gd name="connsiteY151" fmla="*/ 3733 h 10000"/>
                <a:gd name="connsiteX152" fmla="*/ 9168 w 10000"/>
                <a:gd name="connsiteY152" fmla="*/ 3733 h 10000"/>
                <a:gd name="connsiteX153" fmla="*/ 9106 w 10000"/>
                <a:gd name="connsiteY153" fmla="*/ 3704 h 10000"/>
                <a:gd name="connsiteX154" fmla="*/ 9027 w 10000"/>
                <a:gd name="connsiteY154" fmla="*/ 3599 h 10000"/>
                <a:gd name="connsiteX155" fmla="*/ 9097 w 10000"/>
                <a:gd name="connsiteY155" fmla="*/ 5329 h 10000"/>
                <a:gd name="connsiteX156" fmla="*/ 9191 w 10000"/>
                <a:gd name="connsiteY156" fmla="*/ 5638 h 10000"/>
                <a:gd name="connsiteX157" fmla="*/ 9264 w 10000"/>
                <a:gd name="connsiteY157" fmla="*/ 6053 h 10000"/>
                <a:gd name="connsiteX158" fmla="*/ 9327 w 10000"/>
                <a:gd name="connsiteY158" fmla="*/ 6467 h 10000"/>
                <a:gd name="connsiteX159" fmla="*/ 9161 w 10000"/>
                <a:gd name="connsiteY159" fmla="*/ 6611 h 10000"/>
                <a:gd name="connsiteX160" fmla="*/ 8973 w 10000"/>
                <a:gd name="connsiteY160" fmla="*/ 6754 h 10000"/>
                <a:gd name="connsiteX161" fmla="*/ 8807 w 10000"/>
                <a:gd name="connsiteY161" fmla="*/ 6962 h 10000"/>
                <a:gd name="connsiteX162" fmla="*/ 8634 w 10000"/>
                <a:gd name="connsiteY162" fmla="*/ 7168 h 10000"/>
                <a:gd name="connsiteX163" fmla="*/ 8464 w 10000"/>
                <a:gd name="connsiteY163" fmla="*/ 7376 h 10000"/>
                <a:gd name="connsiteX164" fmla="*/ 8286 w 10000"/>
                <a:gd name="connsiteY164" fmla="*/ 7513 h 10000"/>
                <a:gd name="connsiteX165" fmla="*/ 8109 w 10000"/>
                <a:gd name="connsiteY165" fmla="*/ 7651 h 10000"/>
                <a:gd name="connsiteX166" fmla="*/ 7938 w 10000"/>
                <a:gd name="connsiteY166" fmla="*/ 7686 h 10000"/>
                <a:gd name="connsiteX167" fmla="*/ 7553 w 10000"/>
                <a:gd name="connsiteY167" fmla="*/ 8685 h 10000"/>
                <a:gd name="connsiteX168" fmla="*/ 7486 w 10000"/>
                <a:gd name="connsiteY168" fmla="*/ 9278 h 10000"/>
                <a:gd name="connsiteX169" fmla="*/ 7885 w 10000"/>
                <a:gd name="connsiteY169" fmla="*/ 8823 h 10000"/>
                <a:gd name="connsiteX170" fmla="*/ 8079 w 10000"/>
                <a:gd name="connsiteY170" fmla="*/ 8720 h 10000"/>
                <a:gd name="connsiteX171" fmla="*/ 8286 w 10000"/>
                <a:gd name="connsiteY171" fmla="*/ 8513 h 10000"/>
                <a:gd name="connsiteX172" fmla="*/ 8486 w 10000"/>
                <a:gd name="connsiteY172" fmla="*/ 8308 h 10000"/>
                <a:gd name="connsiteX173" fmla="*/ 8693 w 10000"/>
                <a:gd name="connsiteY173" fmla="*/ 8138 h 10000"/>
                <a:gd name="connsiteX174" fmla="*/ 8900 w 10000"/>
                <a:gd name="connsiteY174" fmla="*/ 7928 h 10000"/>
                <a:gd name="connsiteX175" fmla="*/ 9097 w 10000"/>
                <a:gd name="connsiteY175" fmla="*/ 7723 h 10000"/>
                <a:gd name="connsiteX176" fmla="*/ 9300 w 10000"/>
                <a:gd name="connsiteY176" fmla="*/ 7513 h 10000"/>
                <a:gd name="connsiteX177" fmla="*/ 9500 w 10000"/>
                <a:gd name="connsiteY17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218 w 10000"/>
                <a:gd name="connsiteY127" fmla="*/ 2354 h 10000"/>
                <a:gd name="connsiteX128" fmla="*/ 9392 w 10000"/>
                <a:gd name="connsiteY128" fmla="*/ 2525 h 10000"/>
                <a:gd name="connsiteX129" fmla="*/ 9469 w 10000"/>
                <a:gd name="connsiteY129" fmla="*/ 2662 h 10000"/>
                <a:gd name="connsiteX130" fmla="*/ 9544 w 10000"/>
                <a:gd name="connsiteY130" fmla="*/ 2799 h 10000"/>
                <a:gd name="connsiteX131" fmla="*/ 9588 w 10000"/>
                <a:gd name="connsiteY131" fmla="*/ 2834 h 10000"/>
                <a:gd name="connsiteX132" fmla="*/ 9626 w 10000"/>
                <a:gd name="connsiteY132" fmla="*/ 2968 h 10000"/>
                <a:gd name="connsiteX133" fmla="*/ 9671 w 10000"/>
                <a:gd name="connsiteY133" fmla="*/ 3139 h 10000"/>
                <a:gd name="connsiteX134" fmla="*/ 9701 w 10000"/>
                <a:gd name="connsiteY134" fmla="*/ 3256 h 10000"/>
                <a:gd name="connsiteX135" fmla="*/ 9747 w 10000"/>
                <a:gd name="connsiteY135" fmla="*/ 3427 h 10000"/>
                <a:gd name="connsiteX136" fmla="*/ 9787 w 10000"/>
                <a:gd name="connsiteY136" fmla="*/ 3462 h 10000"/>
                <a:gd name="connsiteX137" fmla="*/ 9829 w 10000"/>
                <a:gd name="connsiteY137" fmla="*/ 3427 h 10000"/>
                <a:gd name="connsiteX138" fmla="*/ 9890 w 10000"/>
                <a:gd name="connsiteY138" fmla="*/ 3256 h 10000"/>
                <a:gd name="connsiteX139" fmla="*/ 9815 w 10000"/>
                <a:gd name="connsiteY139" fmla="*/ 2905 h 10000"/>
                <a:gd name="connsiteX140" fmla="*/ 9727 w 10000"/>
                <a:gd name="connsiteY140" fmla="*/ 2627 h 10000"/>
                <a:gd name="connsiteX141" fmla="*/ 9626 w 10000"/>
                <a:gd name="connsiteY141" fmla="*/ 2389 h 10000"/>
                <a:gd name="connsiteX142" fmla="*/ 9534 w 10000"/>
                <a:gd name="connsiteY142" fmla="*/ 2175 h 10000"/>
                <a:gd name="connsiteX143" fmla="*/ 9420 w 10000"/>
                <a:gd name="connsiteY143" fmla="*/ 2005 h 10000"/>
                <a:gd name="connsiteX144" fmla="*/ 9097 w 10000"/>
                <a:gd name="connsiteY144" fmla="*/ 1615 h 10000"/>
                <a:gd name="connsiteX145" fmla="*/ 8891 w 10000"/>
                <a:gd name="connsiteY145" fmla="*/ 1480 h 10000"/>
                <a:gd name="connsiteX146" fmla="*/ 8834 w 10000"/>
                <a:gd name="connsiteY146" fmla="*/ 1662 h 10000"/>
                <a:gd name="connsiteX147" fmla="*/ 9161 w 10000"/>
                <a:gd name="connsiteY147" fmla="*/ 3288 h 10000"/>
                <a:gd name="connsiteX148" fmla="*/ 9238 w 10000"/>
                <a:gd name="connsiteY148" fmla="*/ 3497 h 10000"/>
                <a:gd name="connsiteX149" fmla="*/ 9307 w 10000"/>
                <a:gd name="connsiteY149" fmla="*/ 3704 h 10000"/>
                <a:gd name="connsiteX150" fmla="*/ 9247 w 10000"/>
                <a:gd name="connsiteY150" fmla="*/ 3733 h 10000"/>
                <a:gd name="connsiteX151" fmla="*/ 9168 w 10000"/>
                <a:gd name="connsiteY151" fmla="*/ 3733 h 10000"/>
                <a:gd name="connsiteX152" fmla="*/ 9106 w 10000"/>
                <a:gd name="connsiteY152" fmla="*/ 3704 h 10000"/>
                <a:gd name="connsiteX153" fmla="*/ 9027 w 10000"/>
                <a:gd name="connsiteY153" fmla="*/ 3599 h 10000"/>
                <a:gd name="connsiteX154" fmla="*/ 9097 w 10000"/>
                <a:gd name="connsiteY154" fmla="*/ 5329 h 10000"/>
                <a:gd name="connsiteX155" fmla="*/ 9191 w 10000"/>
                <a:gd name="connsiteY155" fmla="*/ 5638 h 10000"/>
                <a:gd name="connsiteX156" fmla="*/ 9264 w 10000"/>
                <a:gd name="connsiteY156" fmla="*/ 6053 h 10000"/>
                <a:gd name="connsiteX157" fmla="*/ 9327 w 10000"/>
                <a:gd name="connsiteY157" fmla="*/ 6467 h 10000"/>
                <a:gd name="connsiteX158" fmla="*/ 9161 w 10000"/>
                <a:gd name="connsiteY158" fmla="*/ 6611 h 10000"/>
                <a:gd name="connsiteX159" fmla="*/ 8973 w 10000"/>
                <a:gd name="connsiteY159" fmla="*/ 6754 h 10000"/>
                <a:gd name="connsiteX160" fmla="*/ 8807 w 10000"/>
                <a:gd name="connsiteY160" fmla="*/ 6962 h 10000"/>
                <a:gd name="connsiteX161" fmla="*/ 8634 w 10000"/>
                <a:gd name="connsiteY161" fmla="*/ 7168 h 10000"/>
                <a:gd name="connsiteX162" fmla="*/ 8464 w 10000"/>
                <a:gd name="connsiteY162" fmla="*/ 7376 h 10000"/>
                <a:gd name="connsiteX163" fmla="*/ 8286 w 10000"/>
                <a:gd name="connsiteY163" fmla="*/ 7513 h 10000"/>
                <a:gd name="connsiteX164" fmla="*/ 8109 w 10000"/>
                <a:gd name="connsiteY164" fmla="*/ 7651 h 10000"/>
                <a:gd name="connsiteX165" fmla="*/ 7938 w 10000"/>
                <a:gd name="connsiteY165" fmla="*/ 7686 h 10000"/>
                <a:gd name="connsiteX166" fmla="*/ 7553 w 10000"/>
                <a:gd name="connsiteY166" fmla="*/ 8685 h 10000"/>
                <a:gd name="connsiteX167" fmla="*/ 7486 w 10000"/>
                <a:gd name="connsiteY167" fmla="*/ 9278 h 10000"/>
                <a:gd name="connsiteX168" fmla="*/ 7885 w 10000"/>
                <a:gd name="connsiteY168" fmla="*/ 8823 h 10000"/>
                <a:gd name="connsiteX169" fmla="*/ 8079 w 10000"/>
                <a:gd name="connsiteY169" fmla="*/ 8720 h 10000"/>
                <a:gd name="connsiteX170" fmla="*/ 8286 w 10000"/>
                <a:gd name="connsiteY170" fmla="*/ 8513 h 10000"/>
                <a:gd name="connsiteX171" fmla="*/ 8486 w 10000"/>
                <a:gd name="connsiteY171" fmla="*/ 8308 h 10000"/>
                <a:gd name="connsiteX172" fmla="*/ 8693 w 10000"/>
                <a:gd name="connsiteY172" fmla="*/ 8138 h 10000"/>
                <a:gd name="connsiteX173" fmla="*/ 8900 w 10000"/>
                <a:gd name="connsiteY173" fmla="*/ 7928 h 10000"/>
                <a:gd name="connsiteX174" fmla="*/ 9097 w 10000"/>
                <a:gd name="connsiteY174" fmla="*/ 7723 h 10000"/>
                <a:gd name="connsiteX175" fmla="*/ 9300 w 10000"/>
                <a:gd name="connsiteY175" fmla="*/ 7513 h 10000"/>
                <a:gd name="connsiteX176" fmla="*/ 9500 w 10000"/>
                <a:gd name="connsiteY17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392 w 10000"/>
                <a:gd name="connsiteY127" fmla="*/ 2525 h 10000"/>
                <a:gd name="connsiteX128" fmla="*/ 9469 w 10000"/>
                <a:gd name="connsiteY128" fmla="*/ 2662 h 10000"/>
                <a:gd name="connsiteX129" fmla="*/ 9544 w 10000"/>
                <a:gd name="connsiteY129" fmla="*/ 2799 h 10000"/>
                <a:gd name="connsiteX130" fmla="*/ 9588 w 10000"/>
                <a:gd name="connsiteY130" fmla="*/ 2834 h 10000"/>
                <a:gd name="connsiteX131" fmla="*/ 9626 w 10000"/>
                <a:gd name="connsiteY131" fmla="*/ 2968 h 10000"/>
                <a:gd name="connsiteX132" fmla="*/ 9671 w 10000"/>
                <a:gd name="connsiteY132" fmla="*/ 3139 h 10000"/>
                <a:gd name="connsiteX133" fmla="*/ 9701 w 10000"/>
                <a:gd name="connsiteY133" fmla="*/ 3256 h 10000"/>
                <a:gd name="connsiteX134" fmla="*/ 9747 w 10000"/>
                <a:gd name="connsiteY134" fmla="*/ 3427 h 10000"/>
                <a:gd name="connsiteX135" fmla="*/ 9787 w 10000"/>
                <a:gd name="connsiteY135" fmla="*/ 3462 h 10000"/>
                <a:gd name="connsiteX136" fmla="*/ 9829 w 10000"/>
                <a:gd name="connsiteY136" fmla="*/ 3427 h 10000"/>
                <a:gd name="connsiteX137" fmla="*/ 9890 w 10000"/>
                <a:gd name="connsiteY137" fmla="*/ 3256 h 10000"/>
                <a:gd name="connsiteX138" fmla="*/ 9815 w 10000"/>
                <a:gd name="connsiteY138" fmla="*/ 2905 h 10000"/>
                <a:gd name="connsiteX139" fmla="*/ 9727 w 10000"/>
                <a:gd name="connsiteY139" fmla="*/ 2627 h 10000"/>
                <a:gd name="connsiteX140" fmla="*/ 9626 w 10000"/>
                <a:gd name="connsiteY140" fmla="*/ 2389 h 10000"/>
                <a:gd name="connsiteX141" fmla="*/ 9534 w 10000"/>
                <a:gd name="connsiteY141" fmla="*/ 2175 h 10000"/>
                <a:gd name="connsiteX142" fmla="*/ 9420 w 10000"/>
                <a:gd name="connsiteY142" fmla="*/ 2005 h 10000"/>
                <a:gd name="connsiteX143" fmla="*/ 9097 w 10000"/>
                <a:gd name="connsiteY143" fmla="*/ 1615 h 10000"/>
                <a:gd name="connsiteX144" fmla="*/ 8891 w 10000"/>
                <a:gd name="connsiteY144" fmla="*/ 1480 h 10000"/>
                <a:gd name="connsiteX145" fmla="*/ 8834 w 10000"/>
                <a:gd name="connsiteY145" fmla="*/ 1662 h 10000"/>
                <a:gd name="connsiteX146" fmla="*/ 9161 w 10000"/>
                <a:gd name="connsiteY146" fmla="*/ 3288 h 10000"/>
                <a:gd name="connsiteX147" fmla="*/ 9238 w 10000"/>
                <a:gd name="connsiteY147" fmla="*/ 3497 h 10000"/>
                <a:gd name="connsiteX148" fmla="*/ 9307 w 10000"/>
                <a:gd name="connsiteY148" fmla="*/ 3704 h 10000"/>
                <a:gd name="connsiteX149" fmla="*/ 9247 w 10000"/>
                <a:gd name="connsiteY149" fmla="*/ 3733 h 10000"/>
                <a:gd name="connsiteX150" fmla="*/ 9168 w 10000"/>
                <a:gd name="connsiteY150" fmla="*/ 3733 h 10000"/>
                <a:gd name="connsiteX151" fmla="*/ 9106 w 10000"/>
                <a:gd name="connsiteY151" fmla="*/ 3704 h 10000"/>
                <a:gd name="connsiteX152" fmla="*/ 9027 w 10000"/>
                <a:gd name="connsiteY152" fmla="*/ 3599 h 10000"/>
                <a:gd name="connsiteX153" fmla="*/ 9097 w 10000"/>
                <a:gd name="connsiteY153" fmla="*/ 5329 h 10000"/>
                <a:gd name="connsiteX154" fmla="*/ 9191 w 10000"/>
                <a:gd name="connsiteY154" fmla="*/ 5638 h 10000"/>
                <a:gd name="connsiteX155" fmla="*/ 9264 w 10000"/>
                <a:gd name="connsiteY155" fmla="*/ 6053 h 10000"/>
                <a:gd name="connsiteX156" fmla="*/ 9327 w 10000"/>
                <a:gd name="connsiteY156" fmla="*/ 6467 h 10000"/>
                <a:gd name="connsiteX157" fmla="*/ 9161 w 10000"/>
                <a:gd name="connsiteY157" fmla="*/ 6611 h 10000"/>
                <a:gd name="connsiteX158" fmla="*/ 8973 w 10000"/>
                <a:gd name="connsiteY158" fmla="*/ 6754 h 10000"/>
                <a:gd name="connsiteX159" fmla="*/ 8807 w 10000"/>
                <a:gd name="connsiteY159" fmla="*/ 6962 h 10000"/>
                <a:gd name="connsiteX160" fmla="*/ 8634 w 10000"/>
                <a:gd name="connsiteY160" fmla="*/ 7168 h 10000"/>
                <a:gd name="connsiteX161" fmla="*/ 8464 w 10000"/>
                <a:gd name="connsiteY161" fmla="*/ 7376 h 10000"/>
                <a:gd name="connsiteX162" fmla="*/ 8286 w 10000"/>
                <a:gd name="connsiteY162" fmla="*/ 7513 h 10000"/>
                <a:gd name="connsiteX163" fmla="*/ 8109 w 10000"/>
                <a:gd name="connsiteY163" fmla="*/ 7651 h 10000"/>
                <a:gd name="connsiteX164" fmla="*/ 7938 w 10000"/>
                <a:gd name="connsiteY164" fmla="*/ 7686 h 10000"/>
                <a:gd name="connsiteX165" fmla="*/ 7553 w 10000"/>
                <a:gd name="connsiteY165" fmla="*/ 8685 h 10000"/>
                <a:gd name="connsiteX166" fmla="*/ 7486 w 10000"/>
                <a:gd name="connsiteY166" fmla="*/ 9278 h 10000"/>
                <a:gd name="connsiteX167" fmla="*/ 7885 w 10000"/>
                <a:gd name="connsiteY167" fmla="*/ 8823 h 10000"/>
                <a:gd name="connsiteX168" fmla="*/ 8079 w 10000"/>
                <a:gd name="connsiteY168" fmla="*/ 8720 h 10000"/>
                <a:gd name="connsiteX169" fmla="*/ 8286 w 10000"/>
                <a:gd name="connsiteY169" fmla="*/ 8513 h 10000"/>
                <a:gd name="connsiteX170" fmla="*/ 8486 w 10000"/>
                <a:gd name="connsiteY170" fmla="*/ 8308 h 10000"/>
                <a:gd name="connsiteX171" fmla="*/ 8693 w 10000"/>
                <a:gd name="connsiteY171" fmla="*/ 8138 h 10000"/>
                <a:gd name="connsiteX172" fmla="*/ 8900 w 10000"/>
                <a:gd name="connsiteY172" fmla="*/ 7928 h 10000"/>
                <a:gd name="connsiteX173" fmla="*/ 9097 w 10000"/>
                <a:gd name="connsiteY173" fmla="*/ 7723 h 10000"/>
                <a:gd name="connsiteX174" fmla="*/ 9300 w 10000"/>
                <a:gd name="connsiteY174" fmla="*/ 7513 h 10000"/>
                <a:gd name="connsiteX175" fmla="*/ 9500 w 10000"/>
                <a:gd name="connsiteY17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133 w 10000"/>
                <a:gd name="connsiteY126" fmla="*/ 2246 h 10000"/>
                <a:gd name="connsiteX127" fmla="*/ 9392 w 10000"/>
                <a:gd name="connsiteY127" fmla="*/ 2525 h 10000"/>
                <a:gd name="connsiteX128" fmla="*/ 9469 w 10000"/>
                <a:gd name="connsiteY128" fmla="*/ 2662 h 10000"/>
                <a:gd name="connsiteX129" fmla="*/ 9544 w 10000"/>
                <a:gd name="connsiteY129" fmla="*/ 2799 h 10000"/>
                <a:gd name="connsiteX130" fmla="*/ 9588 w 10000"/>
                <a:gd name="connsiteY130" fmla="*/ 2834 h 10000"/>
                <a:gd name="connsiteX131" fmla="*/ 9626 w 10000"/>
                <a:gd name="connsiteY131" fmla="*/ 2968 h 10000"/>
                <a:gd name="connsiteX132" fmla="*/ 9671 w 10000"/>
                <a:gd name="connsiteY132" fmla="*/ 3139 h 10000"/>
                <a:gd name="connsiteX133" fmla="*/ 9701 w 10000"/>
                <a:gd name="connsiteY133" fmla="*/ 3256 h 10000"/>
                <a:gd name="connsiteX134" fmla="*/ 9747 w 10000"/>
                <a:gd name="connsiteY134" fmla="*/ 3427 h 10000"/>
                <a:gd name="connsiteX135" fmla="*/ 9787 w 10000"/>
                <a:gd name="connsiteY135" fmla="*/ 3462 h 10000"/>
                <a:gd name="connsiteX136" fmla="*/ 9829 w 10000"/>
                <a:gd name="connsiteY136" fmla="*/ 3427 h 10000"/>
                <a:gd name="connsiteX137" fmla="*/ 9890 w 10000"/>
                <a:gd name="connsiteY137" fmla="*/ 3256 h 10000"/>
                <a:gd name="connsiteX138" fmla="*/ 9815 w 10000"/>
                <a:gd name="connsiteY138" fmla="*/ 2905 h 10000"/>
                <a:gd name="connsiteX139" fmla="*/ 9727 w 10000"/>
                <a:gd name="connsiteY139" fmla="*/ 2627 h 10000"/>
                <a:gd name="connsiteX140" fmla="*/ 9626 w 10000"/>
                <a:gd name="connsiteY140" fmla="*/ 2389 h 10000"/>
                <a:gd name="connsiteX141" fmla="*/ 9534 w 10000"/>
                <a:gd name="connsiteY141" fmla="*/ 2175 h 10000"/>
                <a:gd name="connsiteX142" fmla="*/ 9420 w 10000"/>
                <a:gd name="connsiteY142" fmla="*/ 2005 h 10000"/>
                <a:gd name="connsiteX143" fmla="*/ 8891 w 10000"/>
                <a:gd name="connsiteY143" fmla="*/ 1480 h 10000"/>
                <a:gd name="connsiteX144" fmla="*/ 8834 w 10000"/>
                <a:gd name="connsiteY144" fmla="*/ 1662 h 10000"/>
                <a:gd name="connsiteX145" fmla="*/ 9161 w 10000"/>
                <a:gd name="connsiteY145" fmla="*/ 3288 h 10000"/>
                <a:gd name="connsiteX146" fmla="*/ 9238 w 10000"/>
                <a:gd name="connsiteY146" fmla="*/ 3497 h 10000"/>
                <a:gd name="connsiteX147" fmla="*/ 9307 w 10000"/>
                <a:gd name="connsiteY147" fmla="*/ 3704 h 10000"/>
                <a:gd name="connsiteX148" fmla="*/ 9247 w 10000"/>
                <a:gd name="connsiteY148" fmla="*/ 3733 h 10000"/>
                <a:gd name="connsiteX149" fmla="*/ 9168 w 10000"/>
                <a:gd name="connsiteY149" fmla="*/ 3733 h 10000"/>
                <a:gd name="connsiteX150" fmla="*/ 9106 w 10000"/>
                <a:gd name="connsiteY150" fmla="*/ 3704 h 10000"/>
                <a:gd name="connsiteX151" fmla="*/ 9027 w 10000"/>
                <a:gd name="connsiteY151" fmla="*/ 3599 h 10000"/>
                <a:gd name="connsiteX152" fmla="*/ 9097 w 10000"/>
                <a:gd name="connsiteY152" fmla="*/ 5329 h 10000"/>
                <a:gd name="connsiteX153" fmla="*/ 9191 w 10000"/>
                <a:gd name="connsiteY153" fmla="*/ 5638 h 10000"/>
                <a:gd name="connsiteX154" fmla="*/ 9264 w 10000"/>
                <a:gd name="connsiteY154" fmla="*/ 6053 h 10000"/>
                <a:gd name="connsiteX155" fmla="*/ 9327 w 10000"/>
                <a:gd name="connsiteY155" fmla="*/ 6467 h 10000"/>
                <a:gd name="connsiteX156" fmla="*/ 9161 w 10000"/>
                <a:gd name="connsiteY156" fmla="*/ 6611 h 10000"/>
                <a:gd name="connsiteX157" fmla="*/ 8973 w 10000"/>
                <a:gd name="connsiteY157" fmla="*/ 6754 h 10000"/>
                <a:gd name="connsiteX158" fmla="*/ 8807 w 10000"/>
                <a:gd name="connsiteY158" fmla="*/ 6962 h 10000"/>
                <a:gd name="connsiteX159" fmla="*/ 8634 w 10000"/>
                <a:gd name="connsiteY159" fmla="*/ 7168 h 10000"/>
                <a:gd name="connsiteX160" fmla="*/ 8464 w 10000"/>
                <a:gd name="connsiteY160" fmla="*/ 7376 h 10000"/>
                <a:gd name="connsiteX161" fmla="*/ 8286 w 10000"/>
                <a:gd name="connsiteY161" fmla="*/ 7513 h 10000"/>
                <a:gd name="connsiteX162" fmla="*/ 8109 w 10000"/>
                <a:gd name="connsiteY162" fmla="*/ 7651 h 10000"/>
                <a:gd name="connsiteX163" fmla="*/ 7938 w 10000"/>
                <a:gd name="connsiteY163" fmla="*/ 7686 h 10000"/>
                <a:gd name="connsiteX164" fmla="*/ 7553 w 10000"/>
                <a:gd name="connsiteY164" fmla="*/ 8685 h 10000"/>
                <a:gd name="connsiteX165" fmla="*/ 7486 w 10000"/>
                <a:gd name="connsiteY165" fmla="*/ 9278 h 10000"/>
                <a:gd name="connsiteX166" fmla="*/ 7885 w 10000"/>
                <a:gd name="connsiteY166" fmla="*/ 8823 h 10000"/>
                <a:gd name="connsiteX167" fmla="*/ 8079 w 10000"/>
                <a:gd name="connsiteY167" fmla="*/ 8720 h 10000"/>
                <a:gd name="connsiteX168" fmla="*/ 8286 w 10000"/>
                <a:gd name="connsiteY168" fmla="*/ 8513 h 10000"/>
                <a:gd name="connsiteX169" fmla="*/ 8486 w 10000"/>
                <a:gd name="connsiteY169" fmla="*/ 8308 h 10000"/>
                <a:gd name="connsiteX170" fmla="*/ 8693 w 10000"/>
                <a:gd name="connsiteY170" fmla="*/ 8138 h 10000"/>
                <a:gd name="connsiteX171" fmla="*/ 8900 w 10000"/>
                <a:gd name="connsiteY171" fmla="*/ 7928 h 10000"/>
                <a:gd name="connsiteX172" fmla="*/ 9097 w 10000"/>
                <a:gd name="connsiteY172" fmla="*/ 7723 h 10000"/>
                <a:gd name="connsiteX173" fmla="*/ 9300 w 10000"/>
                <a:gd name="connsiteY173" fmla="*/ 7513 h 10000"/>
                <a:gd name="connsiteX174" fmla="*/ 9500 w 10000"/>
                <a:gd name="connsiteY17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392 w 10000"/>
                <a:gd name="connsiteY126" fmla="*/ 2525 h 10000"/>
                <a:gd name="connsiteX127" fmla="*/ 9469 w 10000"/>
                <a:gd name="connsiteY127" fmla="*/ 2662 h 10000"/>
                <a:gd name="connsiteX128" fmla="*/ 9544 w 10000"/>
                <a:gd name="connsiteY128" fmla="*/ 2799 h 10000"/>
                <a:gd name="connsiteX129" fmla="*/ 9588 w 10000"/>
                <a:gd name="connsiteY129" fmla="*/ 2834 h 10000"/>
                <a:gd name="connsiteX130" fmla="*/ 9626 w 10000"/>
                <a:gd name="connsiteY130" fmla="*/ 2968 h 10000"/>
                <a:gd name="connsiteX131" fmla="*/ 9671 w 10000"/>
                <a:gd name="connsiteY131" fmla="*/ 3139 h 10000"/>
                <a:gd name="connsiteX132" fmla="*/ 9701 w 10000"/>
                <a:gd name="connsiteY132" fmla="*/ 3256 h 10000"/>
                <a:gd name="connsiteX133" fmla="*/ 9747 w 10000"/>
                <a:gd name="connsiteY133" fmla="*/ 3427 h 10000"/>
                <a:gd name="connsiteX134" fmla="*/ 9787 w 10000"/>
                <a:gd name="connsiteY134" fmla="*/ 3462 h 10000"/>
                <a:gd name="connsiteX135" fmla="*/ 9829 w 10000"/>
                <a:gd name="connsiteY135" fmla="*/ 3427 h 10000"/>
                <a:gd name="connsiteX136" fmla="*/ 9890 w 10000"/>
                <a:gd name="connsiteY136" fmla="*/ 3256 h 10000"/>
                <a:gd name="connsiteX137" fmla="*/ 9815 w 10000"/>
                <a:gd name="connsiteY137" fmla="*/ 2905 h 10000"/>
                <a:gd name="connsiteX138" fmla="*/ 9727 w 10000"/>
                <a:gd name="connsiteY138" fmla="*/ 2627 h 10000"/>
                <a:gd name="connsiteX139" fmla="*/ 9626 w 10000"/>
                <a:gd name="connsiteY139" fmla="*/ 2389 h 10000"/>
                <a:gd name="connsiteX140" fmla="*/ 9534 w 10000"/>
                <a:gd name="connsiteY140" fmla="*/ 2175 h 10000"/>
                <a:gd name="connsiteX141" fmla="*/ 9420 w 10000"/>
                <a:gd name="connsiteY141" fmla="*/ 2005 h 10000"/>
                <a:gd name="connsiteX142" fmla="*/ 8891 w 10000"/>
                <a:gd name="connsiteY142" fmla="*/ 1480 h 10000"/>
                <a:gd name="connsiteX143" fmla="*/ 8834 w 10000"/>
                <a:gd name="connsiteY143" fmla="*/ 1662 h 10000"/>
                <a:gd name="connsiteX144" fmla="*/ 9161 w 10000"/>
                <a:gd name="connsiteY144" fmla="*/ 3288 h 10000"/>
                <a:gd name="connsiteX145" fmla="*/ 9238 w 10000"/>
                <a:gd name="connsiteY145" fmla="*/ 3497 h 10000"/>
                <a:gd name="connsiteX146" fmla="*/ 9307 w 10000"/>
                <a:gd name="connsiteY146" fmla="*/ 3704 h 10000"/>
                <a:gd name="connsiteX147" fmla="*/ 9247 w 10000"/>
                <a:gd name="connsiteY147" fmla="*/ 3733 h 10000"/>
                <a:gd name="connsiteX148" fmla="*/ 9168 w 10000"/>
                <a:gd name="connsiteY148" fmla="*/ 3733 h 10000"/>
                <a:gd name="connsiteX149" fmla="*/ 9106 w 10000"/>
                <a:gd name="connsiteY149" fmla="*/ 3704 h 10000"/>
                <a:gd name="connsiteX150" fmla="*/ 9027 w 10000"/>
                <a:gd name="connsiteY150" fmla="*/ 3599 h 10000"/>
                <a:gd name="connsiteX151" fmla="*/ 9097 w 10000"/>
                <a:gd name="connsiteY151" fmla="*/ 5329 h 10000"/>
                <a:gd name="connsiteX152" fmla="*/ 9191 w 10000"/>
                <a:gd name="connsiteY152" fmla="*/ 5638 h 10000"/>
                <a:gd name="connsiteX153" fmla="*/ 9264 w 10000"/>
                <a:gd name="connsiteY153" fmla="*/ 6053 h 10000"/>
                <a:gd name="connsiteX154" fmla="*/ 9327 w 10000"/>
                <a:gd name="connsiteY154" fmla="*/ 6467 h 10000"/>
                <a:gd name="connsiteX155" fmla="*/ 9161 w 10000"/>
                <a:gd name="connsiteY155" fmla="*/ 6611 h 10000"/>
                <a:gd name="connsiteX156" fmla="*/ 8973 w 10000"/>
                <a:gd name="connsiteY156" fmla="*/ 6754 h 10000"/>
                <a:gd name="connsiteX157" fmla="*/ 8807 w 10000"/>
                <a:gd name="connsiteY157" fmla="*/ 6962 h 10000"/>
                <a:gd name="connsiteX158" fmla="*/ 8634 w 10000"/>
                <a:gd name="connsiteY158" fmla="*/ 7168 h 10000"/>
                <a:gd name="connsiteX159" fmla="*/ 8464 w 10000"/>
                <a:gd name="connsiteY159" fmla="*/ 7376 h 10000"/>
                <a:gd name="connsiteX160" fmla="*/ 8286 w 10000"/>
                <a:gd name="connsiteY160" fmla="*/ 7513 h 10000"/>
                <a:gd name="connsiteX161" fmla="*/ 8109 w 10000"/>
                <a:gd name="connsiteY161" fmla="*/ 7651 h 10000"/>
                <a:gd name="connsiteX162" fmla="*/ 7938 w 10000"/>
                <a:gd name="connsiteY162" fmla="*/ 7686 h 10000"/>
                <a:gd name="connsiteX163" fmla="*/ 7553 w 10000"/>
                <a:gd name="connsiteY163" fmla="*/ 8685 h 10000"/>
                <a:gd name="connsiteX164" fmla="*/ 7486 w 10000"/>
                <a:gd name="connsiteY164" fmla="*/ 9278 h 10000"/>
                <a:gd name="connsiteX165" fmla="*/ 7885 w 10000"/>
                <a:gd name="connsiteY165" fmla="*/ 8823 h 10000"/>
                <a:gd name="connsiteX166" fmla="*/ 8079 w 10000"/>
                <a:gd name="connsiteY166" fmla="*/ 8720 h 10000"/>
                <a:gd name="connsiteX167" fmla="*/ 8286 w 10000"/>
                <a:gd name="connsiteY167" fmla="*/ 8513 h 10000"/>
                <a:gd name="connsiteX168" fmla="*/ 8486 w 10000"/>
                <a:gd name="connsiteY168" fmla="*/ 8308 h 10000"/>
                <a:gd name="connsiteX169" fmla="*/ 8693 w 10000"/>
                <a:gd name="connsiteY169" fmla="*/ 8138 h 10000"/>
                <a:gd name="connsiteX170" fmla="*/ 8900 w 10000"/>
                <a:gd name="connsiteY170" fmla="*/ 7928 h 10000"/>
                <a:gd name="connsiteX171" fmla="*/ 9097 w 10000"/>
                <a:gd name="connsiteY171" fmla="*/ 7723 h 10000"/>
                <a:gd name="connsiteX172" fmla="*/ 9300 w 10000"/>
                <a:gd name="connsiteY172" fmla="*/ 7513 h 10000"/>
                <a:gd name="connsiteX173" fmla="*/ 9500 w 10000"/>
                <a:gd name="connsiteY17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392 w 10000"/>
                <a:gd name="connsiteY126" fmla="*/ 2525 h 10000"/>
                <a:gd name="connsiteX127" fmla="*/ 9469 w 10000"/>
                <a:gd name="connsiteY127" fmla="*/ 2662 h 10000"/>
                <a:gd name="connsiteX128" fmla="*/ 9544 w 10000"/>
                <a:gd name="connsiteY128" fmla="*/ 2799 h 10000"/>
                <a:gd name="connsiteX129" fmla="*/ 9588 w 10000"/>
                <a:gd name="connsiteY129" fmla="*/ 2834 h 10000"/>
                <a:gd name="connsiteX130" fmla="*/ 9626 w 10000"/>
                <a:gd name="connsiteY130" fmla="*/ 2968 h 10000"/>
                <a:gd name="connsiteX131" fmla="*/ 9671 w 10000"/>
                <a:gd name="connsiteY131" fmla="*/ 3139 h 10000"/>
                <a:gd name="connsiteX132" fmla="*/ 9701 w 10000"/>
                <a:gd name="connsiteY132" fmla="*/ 3256 h 10000"/>
                <a:gd name="connsiteX133" fmla="*/ 9747 w 10000"/>
                <a:gd name="connsiteY133" fmla="*/ 3427 h 10000"/>
                <a:gd name="connsiteX134" fmla="*/ 9787 w 10000"/>
                <a:gd name="connsiteY134" fmla="*/ 3462 h 10000"/>
                <a:gd name="connsiteX135" fmla="*/ 9829 w 10000"/>
                <a:gd name="connsiteY135" fmla="*/ 3427 h 10000"/>
                <a:gd name="connsiteX136" fmla="*/ 9890 w 10000"/>
                <a:gd name="connsiteY136" fmla="*/ 3256 h 10000"/>
                <a:gd name="connsiteX137" fmla="*/ 9815 w 10000"/>
                <a:gd name="connsiteY137" fmla="*/ 2905 h 10000"/>
                <a:gd name="connsiteX138" fmla="*/ 9727 w 10000"/>
                <a:gd name="connsiteY138" fmla="*/ 2627 h 10000"/>
                <a:gd name="connsiteX139" fmla="*/ 9626 w 10000"/>
                <a:gd name="connsiteY139" fmla="*/ 2389 h 10000"/>
                <a:gd name="connsiteX140" fmla="*/ 9534 w 10000"/>
                <a:gd name="connsiteY140" fmla="*/ 2175 h 10000"/>
                <a:gd name="connsiteX141" fmla="*/ 9420 w 10000"/>
                <a:gd name="connsiteY141" fmla="*/ 2005 h 10000"/>
                <a:gd name="connsiteX142" fmla="*/ 8891 w 10000"/>
                <a:gd name="connsiteY142" fmla="*/ 1480 h 10000"/>
                <a:gd name="connsiteX143" fmla="*/ 9161 w 10000"/>
                <a:gd name="connsiteY143" fmla="*/ 3288 h 10000"/>
                <a:gd name="connsiteX144" fmla="*/ 9238 w 10000"/>
                <a:gd name="connsiteY144" fmla="*/ 3497 h 10000"/>
                <a:gd name="connsiteX145" fmla="*/ 9307 w 10000"/>
                <a:gd name="connsiteY145" fmla="*/ 3704 h 10000"/>
                <a:gd name="connsiteX146" fmla="*/ 9247 w 10000"/>
                <a:gd name="connsiteY146" fmla="*/ 3733 h 10000"/>
                <a:gd name="connsiteX147" fmla="*/ 9168 w 10000"/>
                <a:gd name="connsiteY147" fmla="*/ 3733 h 10000"/>
                <a:gd name="connsiteX148" fmla="*/ 9106 w 10000"/>
                <a:gd name="connsiteY148" fmla="*/ 3704 h 10000"/>
                <a:gd name="connsiteX149" fmla="*/ 9027 w 10000"/>
                <a:gd name="connsiteY149" fmla="*/ 3599 h 10000"/>
                <a:gd name="connsiteX150" fmla="*/ 9097 w 10000"/>
                <a:gd name="connsiteY150" fmla="*/ 5329 h 10000"/>
                <a:gd name="connsiteX151" fmla="*/ 9191 w 10000"/>
                <a:gd name="connsiteY151" fmla="*/ 5638 h 10000"/>
                <a:gd name="connsiteX152" fmla="*/ 9264 w 10000"/>
                <a:gd name="connsiteY152" fmla="*/ 6053 h 10000"/>
                <a:gd name="connsiteX153" fmla="*/ 9327 w 10000"/>
                <a:gd name="connsiteY153" fmla="*/ 6467 h 10000"/>
                <a:gd name="connsiteX154" fmla="*/ 9161 w 10000"/>
                <a:gd name="connsiteY154" fmla="*/ 6611 h 10000"/>
                <a:gd name="connsiteX155" fmla="*/ 8973 w 10000"/>
                <a:gd name="connsiteY155" fmla="*/ 6754 h 10000"/>
                <a:gd name="connsiteX156" fmla="*/ 8807 w 10000"/>
                <a:gd name="connsiteY156" fmla="*/ 6962 h 10000"/>
                <a:gd name="connsiteX157" fmla="*/ 8634 w 10000"/>
                <a:gd name="connsiteY157" fmla="*/ 7168 h 10000"/>
                <a:gd name="connsiteX158" fmla="*/ 8464 w 10000"/>
                <a:gd name="connsiteY158" fmla="*/ 7376 h 10000"/>
                <a:gd name="connsiteX159" fmla="*/ 8286 w 10000"/>
                <a:gd name="connsiteY159" fmla="*/ 7513 h 10000"/>
                <a:gd name="connsiteX160" fmla="*/ 8109 w 10000"/>
                <a:gd name="connsiteY160" fmla="*/ 7651 h 10000"/>
                <a:gd name="connsiteX161" fmla="*/ 7938 w 10000"/>
                <a:gd name="connsiteY161" fmla="*/ 7686 h 10000"/>
                <a:gd name="connsiteX162" fmla="*/ 7553 w 10000"/>
                <a:gd name="connsiteY162" fmla="*/ 8685 h 10000"/>
                <a:gd name="connsiteX163" fmla="*/ 7486 w 10000"/>
                <a:gd name="connsiteY163" fmla="*/ 9278 h 10000"/>
                <a:gd name="connsiteX164" fmla="*/ 7885 w 10000"/>
                <a:gd name="connsiteY164" fmla="*/ 8823 h 10000"/>
                <a:gd name="connsiteX165" fmla="*/ 8079 w 10000"/>
                <a:gd name="connsiteY165" fmla="*/ 8720 h 10000"/>
                <a:gd name="connsiteX166" fmla="*/ 8286 w 10000"/>
                <a:gd name="connsiteY166" fmla="*/ 8513 h 10000"/>
                <a:gd name="connsiteX167" fmla="*/ 8486 w 10000"/>
                <a:gd name="connsiteY167" fmla="*/ 8308 h 10000"/>
                <a:gd name="connsiteX168" fmla="*/ 8693 w 10000"/>
                <a:gd name="connsiteY168" fmla="*/ 8138 h 10000"/>
                <a:gd name="connsiteX169" fmla="*/ 8900 w 10000"/>
                <a:gd name="connsiteY169" fmla="*/ 7928 h 10000"/>
                <a:gd name="connsiteX170" fmla="*/ 9097 w 10000"/>
                <a:gd name="connsiteY170" fmla="*/ 7723 h 10000"/>
                <a:gd name="connsiteX171" fmla="*/ 9300 w 10000"/>
                <a:gd name="connsiteY171" fmla="*/ 7513 h 10000"/>
                <a:gd name="connsiteX172" fmla="*/ 9500 w 10000"/>
                <a:gd name="connsiteY17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050 w 10000"/>
                <a:gd name="connsiteY125" fmla="*/ 2175 h 10000"/>
                <a:gd name="connsiteX126" fmla="*/ 9392 w 10000"/>
                <a:gd name="connsiteY126" fmla="*/ 2525 h 10000"/>
                <a:gd name="connsiteX127" fmla="*/ 9469 w 10000"/>
                <a:gd name="connsiteY127" fmla="*/ 2662 h 10000"/>
                <a:gd name="connsiteX128" fmla="*/ 9544 w 10000"/>
                <a:gd name="connsiteY128" fmla="*/ 2799 h 10000"/>
                <a:gd name="connsiteX129" fmla="*/ 9588 w 10000"/>
                <a:gd name="connsiteY129" fmla="*/ 2834 h 10000"/>
                <a:gd name="connsiteX130" fmla="*/ 9626 w 10000"/>
                <a:gd name="connsiteY130" fmla="*/ 2968 h 10000"/>
                <a:gd name="connsiteX131" fmla="*/ 9671 w 10000"/>
                <a:gd name="connsiteY131" fmla="*/ 3139 h 10000"/>
                <a:gd name="connsiteX132" fmla="*/ 9701 w 10000"/>
                <a:gd name="connsiteY132" fmla="*/ 3256 h 10000"/>
                <a:gd name="connsiteX133" fmla="*/ 9747 w 10000"/>
                <a:gd name="connsiteY133" fmla="*/ 3427 h 10000"/>
                <a:gd name="connsiteX134" fmla="*/ 9787 w 10000"/>
                <a:gd name="connsiteY134" fmla="*/ 3462 h 10000"/>
                <a:gd name="connsiteX135" fmla="*/ 9829 w 10000"/>
                <a:gd name="connsiteY135" fmla="*/ 3427 h 10000"/>
                <a:gd name="connsiteX136" fmla="*/ 9890 w 10000"/>
                <a:gd name="connsiteY136" fmla="*/ 3256 h 10000"/>
                <a:gd name="connsiteX137" fmla="*/ 9815 w 10000"/>
                <a:gd name="connsiteY137" fmla="*/ 2905 h 10000"/>
                <a:gd name="connsiteX138" fmla="*/ 9727 w 10000"/>
                <a:gd name="connsiteY138" fmla="*/ 2627 h 10000"/>
                <a:gd name="connsiteX139" fmla="*/ 9626 w 10000"/>
                <a:gd name="connsiteY139" fmla="*/ 2389 h 10000"/>
                <a:gd name="connsiteX140" fmla="*/ 9534 w 10000"/>
                <a:gd name="connsiteY140" fmla="*/ 2175 h 10000"/>
                <a:gd name="connsiteX141" fmla="*/ 9420 w 10000"/>
                <a:gd name="connsiteY141" fmla="*/ 2005 h 10000"/>
                <a:gd name="connsiteX142" fmla="*/ 9161 w 10000"/>
                <a:gd name="connsiteY142" fmla="*/ 3288 h 10000"/>
                <a:gd name="connsiteX143" fmla="*/ 9238 w 10000"/>
                <a:gd name="connsiteY143" fmla="*/ 3497 h 10000"/>
                <a:gd name="connsiteX144" fmla="*/ 9307 w 10000"/>
                <a:gd name="connsiteY144" fmla="*/ 3704 h 10000"/>
                <a:gd name="connsiteX145" fmla="*/ 9247 w 10000"/>
                <a:gd name="connsiteY145" fmla="*/ 3733 h 10000"/>
                <a:gd name="connsiteX146" fmla="*/ 9168 w 10000"/>
                <a:gd name="connsiteY146" fmla="*/ 3733 h 10000"/>
                <a:gd name="connsiteX147" fmla="*/ 9106 w 10000"/>
                <a:gd name="connsiteY147" fmla="*/ 3704 h 10000"/>
                <a:gd name="connsiteX148" fmla="*/ 9027 w 10000"/>
                <a:gd name="connsiteY148" fmla="*/ 3599 h 10000"/>
                <a:gd name="connsiteX149" fmla="*/ 9097 w 10000"/>
                <a:gd name="connsiteY149" fmla="*/ 5329 h 10000"/>
                <a:gd name="connsiteX150" fmla="*/ 9191 w 10000"/>
                <a:gd name="connsiteY150" fmla="*/ 5638 h 10000"/>
                <a:gd name="connsiteX151" fmla="*/ 9264 w 10000"/>
                <a:gd name="connsiteY151" fmla="*/ 6053 h 10000"/>
                <a:gd name="connsiteX152" fmla="*/ 9327 w 10000"/>
                <a:gd name="connsiteY152" fmla="*/ 6467 h 10000"/>
                <a:gd name="connsiteX153" fmla="*/ 9161 w 10000"/>
                <a:gd name="connsiteY153" fmla="*/ 6611 h 10000"/>
                <a:gd name="connsiteX154" fmla="*/ 8973 w 10000"/>
                <a:gd name="connsiteY154" fmla="*/ 6754 h 10000"/>
                <a:gd name="connsiteX155" fmla="*/ 8807 w 10000"/>
                <a:gd name="connsiteY155" fmla="*/ 6962 h 10000"/>
                <a:gd name="connsiteX156" fmla="*/ 8634 w 10000"/>
                <a:gd name="connsiteY156" fmla="*/ 7168 h 10000"/>
                <a:gd name="connsiteX157" fmla="*/ 8464 w 10000"/>
                <a:gd name="connsiteY157" fmla="*/ 7376 h 10000"/>
                <a:gd name="connsiteX158" fmla="*/ 8286 w 10000"/>
                <a:gd name="connsiteY158" fmla="*/ 7513 h 10000"/>
                <a:gd name="connsiteX159" fmla="*/ 8109 w 10000"/>
                <a:gd name="connsiteY159" fmla="*/ 7651 h 10000"/>
                <a:gd name="connsiteX160" fmla="*/ 7938 w 10000"/>
                <a:gd name="connsiteY160" fmla="*/ 7686 h 10000"/>
                <a:gd name="connsiteX161" fmla="*/ 7553 w 10000"/>
                <a:gd name="connsiteY161" fmla="*/ 8685 h 10000"/>
                <a:gd name="connsiteX162" fmla="*/ 7486 w 10000"/>
                <a:gd name="connsiteY162" fmla="*/ 9278 h 10000"/>
                <a:gd name="connsiteX163" fmla="*/ 7885 w 10000"/>
                <a:gd name="connsiteY163" fmla="*/ 8823 h 10000"/>
                <a:gd name="connsiteX164" fmla="*/ 8079 w 10000"/>
                <a:gd name="connsiteY164" fmla="*/ 8720 h 10000"/>
                <a:gd name="connsiteX165" fmla="*/ 8286 w 10000"/>
                <a:gd name="connsiteY165" fmla="*/ 8513 h 10000"/>
                <a:gd name="connsiteX166" fmla="*/ 8486 w 10000"/>
                <a:gd name="connsiteY166" fmla="*/ 8308 h 10000"/>
                <a:gd name="connsiteX167" fmla="*/ 8693 w 10000"/>
                <a:gd name="connsiteY167" fmla="*/ 8138 h 10000"/>
                <a:gd name="connsiteX168" fmla="*/ 8900 w 10000"/>
                <a:gd name="connsiteY168" fmla="*/ 7928 h 10000"/>
                <a:gd name="connsiteX169" fmla="*/ 9097 w 10000"/>
                <a:gd name="connsiteY169" fmla="*/ 7723 h 10000"/>
                <a:gd name="connsiteX170" fmla="*/ 9300 w 10000"/>
                <a:gd name="connsiteY170" fmla="*/ 7513 h 10000"/>
                <a:gd name="connsiteX171" fmla="*/ 9500 w 10000"/>
                <a:gd name="connsiteY17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8964 w 10000"/>
                <a:gd name="connsiteY124" fmla="*/ 2138 h 10000"/>
                <a:gd name="connsiteX125" fmla="*/ 9392 w 10000"/>
                <a:gd name="connsiteY125" fmla="*/ 2525 h 10000"/>
                <a:gd name="connsiteX126" fmla="*/ 9469 w 10000"/>
                <a:gd name="connsiteY126" fmla="*/ 2662 h 10000"/>
                <a:gd name="connsiteX127" fmla="*/ 9544 w 10000"/>
                <a:gd name="connsiteY127" fmla="*/ 2799 h 10000"/>
                <a:gd name="connsiteX128" fmla="*/ 9588 w 10000"/>
                <a:gd name="connsiteY128" fmla="*/ 2834 h 10000"/>
                <a:gd name="connsiteX129" fmla="*/ 9626 w 10000"/>
                <a:gd name="connsiteY129" fmla="*/ 2968 h 10000"/>
                <a:gd name="connsiteX130" fmla="*/ 9671 w 10000"/>
                <a:gd name="connsiteY130" fmla="*/ 3139 h 10000"/>
                <a:gd name="connsiteX131" fmla="*/ 9701 w 10000"/>
                <a:gd name="connsiteY131" fmla="*/ 3256 h 10000"/>
                <a:gd name="connsiteX132" fmla="*/ 9747 w 10000"/>
                <a:gd name="connsiteY132" fmla="*/ 3427 h 10000"/>
                <a:gd name="connsiteX133" fmla="*/ 9787 w 10000"/>
                <a:gd name="connsiteY133" fmla="*/ 3462 h 10000"/>
                <a:gd name="connsiteX134" fmla="*/ 9829 w 10000"/>
                <a:gd name="connsiteY134" fmla="*/ 3427 h 10000"/>
                <a:gd name="connsiteX135" fmla="*/ 9890 w 10000"/>
                <a:gd name="connsiteY135" fmla="*/ 3256 h 10000"/>
                <a:gd name="connsiteX136" fmla="*/ 9815 w 10000"/>
                <a:gd name="connsiteY136" fmla="*/ 2905 h 10000"/>
                <a:gd name="connsiteX137" fmla="*/ 9727 w 10000"/>
                <a:gd name="connsiteY137" fmla="*/ 2627 h 10000"/>
                <a:gd name="connsiteX138" fmla="*/ 9626 w 10000"/>
                <a:gd name="connsiteY138" fmla="*/ 2389 h 10000"/>
                <a:gd name="connsiteX139" fmla="*/ 9534 w 10000"/>
                <a:gd name="connsiteY139" fmla="*/ 2175 h 10000"/>
                <a:gd name="connsiteX140" fmla="*/ 9420 w 10000"/>
                <a:gd name="connsiteY140" fmla="*/ 2005 h 10000"/>
                <a:gd name="connsiteX141" fmla="*/ 9161 w 10000"/>
                <a:gd name="connsiteY141" fmla="*/ 3288 h 10000"/>
                <a:gd name="connsiteX142" fmla="*/ 9238 w 10000"/>
                <a:gd name="connsiteY142" fmla="*/ 3497 h 10000"/>
                <a:gd name="connsiteX143" fmla="*/ 9307 w 10000"/>
                <a:gd name="connsiteY143" fmla="*/ 3704 h 10000"/>
                <a:gd name="connsiteX144" fmla="*/ 9247 w 10000"/>
                <a:gd name="connsiteY144" fmla="*/ 3733 h 10000"/>
                <a:gd name="connsiteX145" fmla="*/ 9168 w 10000"/>
                <a:gd name="connsiteY145" fmla="*/ 3733 h 10000"/>
                <a:gd name="connsiteX146" fmla="*/ 9106 w 10000"/>
                <a:gd name="connsiteY146" fmla="*/ 3704 h 10000"/>
                <a:gd name="connsiteX147" fmla="*/ 9027 w 10000"/>
                <a:gd name="connsiteY147" fmla="*/ 3599 h 10000"/>
                <a:gd name="connsiteX148" fmla="*/ 9097 w 10000"/>
                <a:gd name="connsiteY148" fmla="*/ 5329 h 10000"/>
                <a:gd name="connsiteX149" fmla="*/ 9191 w 10000"/>
                <a:gd name="connsiteY149" fmla="*/ 5638 h 10000"/>
                <a:gd name="connsiteX150" fmla="*/ 9264 w 10000"/>
                <a:gd name="connsiteY150" fmla="*/ 6053 h 10000"/>
                <a:gd name="connsiteX151" fmla="*/ 9327 w 10000"/>
                <a:gd name="connsiteY151" fmla="*/ 6467 h 10000"/>
                <a:gd name="connsiteX152" fmla="*/ 9161 w 10000"/>
                <a:gd name="connsiteY152" fmla="*/ 6611 h 10000"/>
                <a:gd name="connsiteX153" fmla="*/ 8973 w 10000"/>
                <a:gd name="connsiteY153" fmla="*/ 6754 h 10000"/>
                <a:gd name="connsiteX154" fmla="*/ 8807 w 10000"/>
                <a:gd name="connsiteY154" fmla="*/ 6962 h 10000"/>
                <a:gd name="connsiteX155" fmla="*/ 8634 w 10000"/>
                <a:gd name="connsiteY155" fmla="*/ 7168 h 10000"/>
                <a:gd name="connsiteX156" fmla="*/ 8464 w 10000"/>
                <a:gd name="connsiteY156" fmla="*/ 7376 h 10000"/>
                <a:gd name="connsiteX157" fmla="*/ 8286 w 10000"/>
                <a:gd name="connsiteY157" fmla="*/ 7513 h 10000"/>
                <a:gd name="connsiteX158" fmla="*/ 8109 w 10000"/>
                <a:gd name="connsiteY158" fmla="*/ 7651 h 10000"/>
                <a:gd name="connsiteX159" fmla="*/ 7938 w 10000"/>
                <a:gd name="connsiteY159" fmla="*/ 7686 h 10000"/>
                <a:gd name="connsiteX160" fmla="*/ 7553 w 10000"/>
                <a:gd name="connsiteY160" fmla="*/ 8685 h 10000"/>
                <a:gd name="connsiteX161" fmla="*/ 7486 w 10000"/>
                <a:gd name="connsiteY161" fmla="*/ 9278 h 10000"/>
                <a:gd name="connsiteX162" fmla="*/ 7885 w 10000"/>
                <a:gd name="connsiteY162" fmla="*/ 8823 h 10000"/>
                <a:gd name="connsiteX163" fmla="*/ 8079 w 10000"/>
                <a:gd name="connsiteY163" fmla="*/ 8720 h 10000"/>
                <a:gd name="connsiteX164" fmla="*/ 8286 w 10000"/>
                <a:gd name="connsiteY164" fmla="*/ 8513 h 10000"/>
                <a:gd name="connsiteX165" fmla="*/ 8486 w 10000"/>
                <a:gd name="connsiteY165" fmla="*/ 8308 h 10000"/>
                <a:gd name="connsiteX166" fmla="*/ 8693 w 10000"/>
                <a:gd name="connsiteY166" fmla="*/ 8138 h 10000"/>
                <a:gd name="connsiteX167" fmla="*/ 8900 w 10000"/>
                <a:gd name="connsiteY167" fmla="*/ 7928 h 10000"/>
                <a:gd name="connsiteX168" fmla="*/ 9097 w 10000"/>
                <a:gd name="connsiteY168" fmla="*/ 7723 h 10000"/>
                <a:gd name="connsiteX169" fmla="*/ 9300 w 10000"/>
                <a:gd name="connsiteY169" fmla="*/ 7513 h 10000"/>
                <a:gd name="connsiteX170" fmla="*/ 9500 w 10000"/>
                <a:gd name="connsiteY17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8879 w 10000"/>
                <a:gd name="connsiteY123" fmla="*/ 2107 h 10000"/>
                <a:gd name="connsiteX124" fmla="*/ 9392 w 10000"/>
                <a:gd name="connsiteY124" fmla="*/ 2525 h 10000"/>
                <a:gd name="connsiteX125" fmla="*/ 9469 w 10000"/>
                <a:gd name="connsiteY125" fmla="*/ 2662 h 10000"/>
                <a:gd name="connsiteX126" fmla="*/ 9544 w 10000"/>
                <a:gd name="connsiteY126" fmla="*/ 2799 h 10000"/>
                <a:gd name="connsiteX127" fmla="*/ 9588 w 10000"/>
                <a:gd name="connsiteY127" fmla="*/ 2834 h 10000"/>
                <a:gd name="connsiteX128" fmla="*/ 9626 w 10000"/>
                <a:gd name="connsiteY128" fmla="*/ 2968 h 10000"/>
                <a:gd name="connsiteX129" fmla="*/ 9671 w 10000"/>
                <a:gd name="connsiteY129" fmla="*/ 3139 h 10000"/>
                <a:gd name="connsiteX130" fmla="*/ 9701 w 10000"/>
                <a:gd name="connsiteY130" fmla="*/ 3256 h 10000"/>
                <a:gd name="connsiteX131" fmla="*/ 9747 w 10000"/>
                <a:gd name="connsiteY131" fmla="*/ 3427 h 10000"/>
                <a:gd name="connsiteX132" fmla="*/ 9787 w 10000"/>
                <a:gd name="connsiteY132" fmla="*/ 3462 h 10000"/>
                <a:gd name="connsiteX133" fmla="*/ 9829 w 10000"/>
                <a:gd name="connsiteY133" fmla="*/ 3427 h 10000"/>
                <a:gd name="connsiteX134" fmla="*/ 9890 w 10000"/>
                <a:gd name="connsiteY134" fmla="*/ 3256 h 10000"/>
                <a:gd name="connsiteX135" fmla="*/ 9815 w 10000"/>
                <a:gd name="connsiteY135" fmla="*/ 2905 h 10000"/>
                <a:gd name="connsiteX136" fmla="*/ 9727 w 10000"/>
                <a:gd name="connsiteY136" fmla="*/ 2627 h 10000"/>
                <a:gd name="connsiteX137" fmla="*/ 9626 w 10000"/>
                <a:gd name="connsiteY137" fmla="*/ 2389 h 10000"/>
                <a:gd name="connsiteX138" fmla="*/ 9534 w 10000"/>
                <a:gd name="connsiteY138" fmla="*/ 2175 h 10000"/>
                <a:gd name="connsiteX139" fmla="*/ 9420 w 10000"/>
                <a:gd name="connsiteY139" fmla="*/ 2005 h 10000"/>
                <a:gd name="connsiteX140" fmla="*/ 9161 w 10000"/>
                <a:gd name="connsiteY140" fmla="*/ 3288 h 10000"/>
                <a:gd name="connsiteX141" fmla="*/ 9238 w 10000"/>
                <a:gd name="connsiteY141" fmla="*/ 3497 h 10000"/>
                <a:gd name="connsiteX142" fmla="*/ 9307 w 10000"/>
                <a:gd name="connsiteY142" fmla="*/ 3704 h 10000"/>
                <a:gd name="connsiteX143" fmla="*/ 9247 w 10000"/>
                <a:gd name="connsiteY143" fmla="*/ 3733 h 10000"/>
                <a:gd name="connsiteX144" fmla="*/ 9168 w 10000"/>
                <a:gd name="connsiteY144" fmla="*/ 3733 h 10000"/>
                <a:gd name="connsiteX145" fmla="*/ 9106 w 10000"/>
                <a:gd name="connsiteY145" fmla="*/ 3704 h 10000"/>
                <a:gd name="connsiteX146" fmla="*/ 9027 w 10000"/>
                <a:gd name="connsiteY146" fmla="*/ 3599 h 10000"/>
                <a:gd name="connsiteX147" fmla="*/ 9097 w 10000"/>
                <a:gd name="connsiteY147" fmla="*/ 5329 h 10000"/>
                <a:gd name="connsiteX148" fmla="*/ 9191 w 10000"/>
                <a:gd name="connsiteY148" fmla="*/ 5638 h 10000"/>
                <a:gd name="connsiteX149" fmla="*/ 9264 w 10000"/>
                <a:gd name="connsiteY149" fmla="*/ 6053 h 10000"/>
                <a:gd name="connsiteX150" fmla="*/ 9327 w 10000"/>
                <a:gd name="connsiteY150" fmla="*/ 6467 h 10000"/>
                <a:gd name="connsiteX151" fmla="*/ 9161 w 10000"/>
                <a:gd name="connsiteY151" fmla="*/ 6611 h 10000"/>
                <a:gd name="connsiteX152" fmla="*/ 8973 w 10000"/>
                <a:gd name="connsiteY152" fmla="*/ 6754 h 10000"/>
                <a:gd name="connsiteX153" fmla="*/ 8807 w 10000"/>
                <a:gd name="connsiteY153" fmla="*/ 6962 h 10000"/>
                <a:gd name="connsiteX154" fmla="*/ 8634 w 10000"/>
                <a:gd name="connsiteY154" fmla="*/ 7168 h 10000"/>
                <a:gd name="connsiteX155" fmla="*/ 8464 w 10000"/>
                <a:gd name="connsiteY155" fmla="*/ 7376 h 10000"/>
                <a:gd name="connsiteX156" fmla="*/ 8286 w 10000"/>
                <a:gd name="connsiteY156" fmla="*/ 7513 h 10000"/>
                <a:gd name="connsiteX157" fmla="*/ 8109 w 10000"/>
                <a:gd name="connsiteY157" fmla="*/ 7651 h 10000"/>
                <a:gd name="connsiteX158" fmla="*/ 7938 w 10000"/>
                <a:gd name="connsiteY158" fmla="*/ 7686 h 10000"/>
                <a:gd name="connsiteX159" fmla="*/ 7553 w 10000"/>
                <a:gd name="connsiteY159" fmla="*/ 8685 h 10000"/>
                <a:gd name="connsiteX160" fmla="*/ 7486 w 10000"/>
                <a:gd name="connsiteY160" fmla="*/ 9278 h 10000"/>
                <a:gd name="connsiteX161" fmla="*/ 7885 w 10000"/>
                <a:gd name="connsiteY161" fmla="*/ 8823 h 10000"/>
                <a:gd name="connsiteX162" fmla="*/ 8079 w 10000"/>
                <a:gd name="connsiteY162" fmla="*/ 8720 h 10000"/>
                <a:gd name="connsiteX163" fmla="*/ 8286 w 10000"/>
                <a:gd name="connsiteY163" fmla="*/ 8513 h 10000"/>
                <a:gd name="connsiteX164" fmla="*/ 8486 w 10000"/>
                <a:gd name="connsiteY164" fmla="*/ 8308 h 10000"/>
                <a:gd name="connsiteX165" fmla="*/ 8693 w 10000"/>
                <a:gd name="connsiteY165" fmla="*/ 8138 h 10000"/>
                <a:gd name="connsiteX166" fmla="*/ 8900 w 10000"/>
                <a:gd name="connsiteY166" fmla="*/ 7928 h 10000"/>
                <a:gd name="connsiteX167" fmla="*/ 9097 w 10000"/>
                <a:gd name="connsiteY167" fmla="*/ 7723 h 10000"/>
                <a:gd name="connsiteX168" fmla="*/ 9300 w 10000"/>
                <a:gd name="connsiteY168" fmla="*/ 7513 h 10000"/>
                <a:gd name="connsiteX169" fmla="*/ 9500 w 10000"/>
                <a:gd name="connsiteY16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9392 w 10000"/>
                <a:gd name="connsiteY123" fmla="*/ 2525 h 10000"/>
                <a:gd name="connsiteX124" fmla="*/ 9469 w 10000"/>
                <a:gd name="connsiteY124" fmla="*/ 2662 h 10000"/>
                <a:gd name="connsiteX125" fmla="*/ 9544 w 10000"/>
                <a:gd name="connsiteY125" fmla="*/ 2799 h 10000"/>
                <a:gd name="connsiteX126" fmla="*/ 9588 w 10000"/>
                <a:gd name="connsiteY126" fmla="*/ 2834 h 10000"/>
                <a:gd name="connsiteX127" fmla="*/ 9626 w 10000"/>
                <a:gd name="connsiteY127" fmla="*/ 2968 h 10000"/>
                <a:gd name="connsiteX128" fmla="*/ 9671 w 10000"/>
                <a:gd name="connsiteY128" fmla="*/ 3139 h 10000"/>
                <a:gd name="connsiteX129" fmla="*/ 9701 w 10000"/>
                <a:gd name="connsiteY129" fmla="*/ 3256 h 10000"/>
                <a:gd name="connsiteX130" fmla="*/ 9747 w 10000"/>
                <a:gd name="connsiteY130" fmla="*/ 3427 h 10000"/>
                <a:gd name="connsiteX131" fmla="*/ 9787 w 10000"/>
                <a:gd name="connsiteY131" fmla="*/ 3462 h 10000"/>
                <a:gd name="connsiteX132" fmla="*/ 9829 w 10000"/>
                <a:gd name="connsiteY132" fmla="*/ 3427 h 10000"/>
                <a:gd name="connsiteX133" fmla="*/ 9890 w 10000"/>
                <a:gd name="connsiteY133" fmla="*/ 3256 h 10000"/>
                <a:gd name="connsiteX134" fmla="*/ 9815 w 10000"/>
                <a:gd name="connsiteY134" fmla="*/ 2905 h 10000"/>
                <a:gd name="connsiteX135" fmla="*/ 9727 w 10000"/>
                <a:gd name="connsiteY135" fmla="*/ 2627 h 10000"/>
                <a:gd name="connsiteX136" fmla="*/ 9626 w 10000"/>
                <a:gd name="connsiteY136" fmla="*/ 2389 h 10000"/>
                <a:gd name="connsiteX137" fmla="*/ 9534 w 10000"/>
                <a:gd name="connsiteY137" fmla="*/ 2175 h 10000"/>
                <a:gd name="connsiteX138" fmla="*/ 9420 w 10000"/>
                <a:gd name="connsiteY138" fmla="*/ 2005 h 10000"/>
                <a:gd name="connsiteX139" fmla="*/ 9161 w 10000"/>
                <a:gd name="connsiteY139" fmla="*/ 3288 h 10000"/>
                <a:gd name="connsiteX140" fmla="*/ 9238 w 10000"/>
                <a:gd name="connsiteY140" fmla="*/ 3497 h 10000"/>
                <a:gd name="connsiteX141" fmla="*/ 9307 w 10000"/>
                <a:gd name="connsiteY141" fmla="*/ 3704 h 10000"/>
                <a:gd name="connsiteX142" fmla="*/ 9247 w 10000"/>
                <a:gd name="connsiteY142" fmla="*/ 3733 h 10000"/>
                <a:gd name="connsiteX143" fmla="*/ 9168 w 10000"/>
                <a:gd name="connsiteY143" fmla="*/ 3733 h 10000"/>
                <a:gd name="connsiteX144" fmla="*/ 9106 w 10000"/>
                <a:gd name="connsiteY144" fmla="*/ 3704 h 10000"/>
                <a:gd name="connsiteX145" fmla="*/ 9027 w 10000"/>
                <a:gd name="connsiteY145" fmla="*/ 3599 h 10000"/>
                <a:gd name="connsiteX146" fmla="*/ 9097 w 10000"/>
                <a:gd name="connsiteY146" fmla="*/ 5329 h 10000"/>
                <a:gd name="connsiteX147" fmla="*/ 9191 w 10000"/>
                <a:gd name="connsiteY147" fmla="*/ 5638 h 10000"/>
                <a:gd name="connsiteX148" fmla="*/ 9264 w 10000"/>
                <a:gd name="connsiteY148" fmla="*/ 6053 h 10000"/>
                <a:gd name="connsiteX149" fmla="*/ 9327 w 10000"/>
                <a:gd name="connsiteY149" fmla="*/ 6467 h 10000"/>
                <a:gd name="connsiteX150" fmla="*/ 9161 w 10000"/>
                <a:gd name="connsiteY150" fmla="*/ 6611 h 10000"/>
                <a:gd name="connsiteX151" fmla="*/ 8973 w 10000"/>
                <a:gd name="connsiteY151" fmla="*/ 6754 h 10000"/>
                <a:gd name="connsiteX152" fmla="*/ 8807 w 10000"/>
                <a:gd name="connsiteY152" fmla="*/ 6962 h 10000"/>
                <a:gd name="connsiteX153" fmla="*/ 8634 w 10000"/>
                <a:gd name="connsiteY153" fmla="*/ 7168 h 10000"/>
                <a:gd name="connsiteX154" fmla="*/ 8464 w 10000"/>
                <a:gd name="connsiteY154" fmla="*/ 7376 h 10000"/>
                <a:gd name="connsiteX155" fmla="*/ 8286 w 10000"/>
                <a:gd name="connsiteY155" fmla="*/ 7513 h 10000"/>
                <a:gd name="connsiteX156" fmla="*/ 8109 w 10000"/>
                <a:gd name="connsiteY156" fmla="*/ 7651 h 10000"/>
                <a:gd name="connsiteX157" fmla="*/ 7938 w 10000"/>
                <a:gd name="connsiteY157" fmla="*/ 7686 h 10000"/>
                <a:gd name="connsiteX158" fmla="*/ 7553 w 10000"/>
                <a:gd name="connsiteY158" fmla="*/ 8685 h 10000"/>
                <a:gd name="connsiteX159" fmla="*/ 7486 w 10000"/>
                <a:gd name="connsiteY159" fmla="*/ 9278 h 10000"/>
                <a:gd name="connsiteX160" fmla="*/ 7885 w 10000"/>
                <a:gd name="connsiteY160" fmla="*/ 8823 h 10000"/>
                <a:gd name="connsiteX161" fmla="*/ 8079 w 10000"/>
                <a:gd name="connsiteY161" fmla="*/ 8720 h 10000"/>
                <a:gd name="connsiteX162" fmla="*/ 8286 w 10000"/>
                <a:gd name="connsiteY162" fmla="*/ 8513 h 10000"/>
                <a:gd name="connsiteX163" fmla="*/ 8486 w 10000"/>
                <a:gd name="connsiteY163" fmla="*/ 8308 h 10000"/>
                <a:gd name="connsiteX164" fmla="*/ 8693 w 10000"/>
                <a:gd name="connsiteY164" fmla="*/ 8138 h 10000"/>
                <a:gd name="connsiteX165" fmla="*/ 8900 w 10000"/>
                <a:gd name="connsiteY165" fmla="*/ 7928 h 10000"/>
                <a:gd name="connsiteX166" fmla="*/ 9097 w 10000"/>
                <a:gd name="connsiteY166" fmla="*/ 7723 h 10000"/>
                <a:gd name="connsiteX167" fmla="*/ 9300 w 10000"/>
                <a:gd name="connsiteY167" fmla="*/ 7513 h 10000"/>
                <a:gd name="connsiteX168" fmla="*/ 9500 w 10000"/>
                <a:gd name="connsiteY16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004 w 10000"/>
                <a:gd name="connsiteY122" fmla="*/ 2354 h 10000"/>
                <a:gd name="connsiteX123" fmla="*/ 9392 w 10000"/>
                <a:gd name="connsiteY123" fmla="*/ 2525 h 10000"/>
                <a:gd name="connsiteX124" fmla="*/ 9469 w 10000"/>
                <a:gd name="connsiteY124" fmla="*/ 2662 h 10000"/>
                <a:gd name="connsiteX125" fmla="*/ 9544 w 10000"/>
                <a:gd name="connsiteY125" fmla="*/ 2799 h 10000"/>
                <a:gd name="connsiteX126" fmla="*/ 9588 w 10000"/>
                <a:gd name="connsiteY126" fmla="*/ 2834 h 10000"/>
                <a:gd name="connsiteX127" fmla="*/ 9626 w 10000"/>
                <a:gd name="connsiteY127" fmla="*/ 2968 h 10000"/>
                <a:gd name="connsiteX128" fmla="*/ 9671 w 10000"/>
                <a:gd name="connsiteY128" fmla="*/ 3139 h 10000"/>
                <a:gd name="connsiteX129" fmla="*/ 9701 w 10000"/>
                <a:gd name="connsiteY129" fmla="*/ 3256 h 10000"/>
                <a:gd name="connsiteX130" fmla="*/ 9747 w 10000"/>
                <a:gd name="connsiteY130" fmla="*/ 3427 h 10000"/>
                <a:gd name="connsiteX131" fmla="*/ 9787 w 10000"/>
                <a:gd name="connsiteY131" fmla="*/ 3462 h 10000"/>
                <a:gd name="connsiteX132" fmla="*/ 9829 w 10000"/>
                <a:gd name="connsiteY132" fmla="*/ 3427 h 10000"/>
                <a:gd name="connsiteX133" fmla="*/ 9890 w 10000"/>
                <a:gd name="connsiteY133" fmla="*/ 3256 h 10000"/>
                <a:gd name="connsiteX134" fmla="*/ 9815 w 10000"/>
                <a:gd name="connsiteY134" fmla="*/ 2905 h 10000"/>
                <a:gd name="connsiteX135" fmla="*/ 9727 w 10000"/>
                <a:gd name="connsiteY135" fmla="*/ 2627 h 10000"/>
                <a:gd name="connsiteX136" fmla="*/ 9626 w 10000"/>
                <a:gd name="connsiteY136" fmla="*/ 2389 h 10000"/>
                <a:gd name="connsiteX137" fmla="*/ 9534 w 10000"/>
                <a:gd name="connsiteY137" fmla="*/ 2175 h 10000"/>
                <a:gd name="connsiteX138" fmla="*/ 9420 w 10000"/>
                <a:gd name="connsiteY138" fmla="*/ 2005 h 10000"/>
                <a:gd name="connsiteX139" fmla="*/ 9238 w 10000"/>
                <a:gd name="connsiteY139" fmla="*/ 3497 h 10000"/>
                <a:gd name="connsiteX140" fmla="*/ 9307 w 10000"/>
                <a:gd name="connsiteY140" fmla="*/ 3704 h 10000"/>
                <a:gd name="connsiteX141" fmla="*/ 9247 w 10000"/>
                <a:gd name="connsiteY141" fmla="*/ 3733 h 10000"/>
                <a:gd name="connsiteX142" fmla="*/ 9168 w 10000"/>
                <a:gd name="connsiteY142" fmla="*/ 3733 h 10000"/>
                <a:gd name="connsiteX143" fmla="*/ 9106 w 10000"/>
                <a:gd name="connsiteY143" fmla="*/ 3704 h 10000"/>
                <a:gd name="connsiteX144" fmla="*/ 9027 w 10000"/>
                <a:gd name="connsiteY144" fmla="*/ 3599 h 10000"/>
                <a:gd name="connsiteX145" fmla="*/ 9097 w 10000"/>
                <a:gd name="connsiteY145" fmla="*/ 5329 h 10000"/>
                <a:gd name="connsiteX146" fmla="*/ 9191 w 10000"/>
                <a:gd name="connsiteY146" fmla="*/ 5638 h 10000"/>
                <a:gd name="connsiteX147" fmla="*/ 9264 w 10000"/>
                <a:gd name="connsiteY147" fmla="*/ 6053 h 10000"/>
                <a:gd name="connsiteX148" fmla="*/ 9327 w 10000"/>
                <a:gd name="connsiteY148" fmla="*/ 6467 h 10000"/>
                <a:gd name="connsiteX149" fmla="*/ 9161 w 10000"/>
                <a:gd name="connsiteY149" fmla="*/ 6611 h 10000"/>
                <a:gd name="connsiteX150" fmla="*/ 8973 w 10000"/>
                <a:gd name="connsiteY150" fmla="*/ 6754 h 10000"/>
                <a:gd name="connsiteX151" fmla="*/ 8807 w 10000"/>
                <a:gd name="connsiteY151" fmla="*/ 6962 h 10000"/>
                <a:gd name="connsiteX152" fmla="*/ 8634 w 10000"/>
                <a:gd name="connsiteY152" fmla="*/ 7168 h 10000"/>
                <a:gd name="connsiteX153" fmla="*/ 8464 w 10000"/>
                <a:gd name="connsiteY153" fmla="*/ 7376 h 10000"/>
                <a:gd name="connsiteX154" fmla="*/ 8286 w 10000"/>
                <a:gd name="connsiteY154" fmla="*/ 7513 h 10000"/>
                <a:gd name="connsiteX155" fmla="*/ 8109 w 10000"/>
                <a:gd name="connsiteY155" fmla="*/ 7651 h 10000"/>
                <a:gd name="connsiteX156" fmla="*/ 7938 w 10000"/>
                <a:gd name="connsiteY156" fmla="*/ 7686 h 10000"/>
                <a:gd name="connsiteX157" fmla="*/ 7553 w 10000"/>
                <a:gd name="connsiteY157" fmla="*/ 8685 h 10000"/>
                <a:gd name="connsiteX158" fmla="*/ 7486 w 10000"/>
                <a:gd name="connsiteY158" fmla="*/ 9278 h 10000"/>
                <a:gd name="connsiteX159" fmla="*/ 7885 w 10000"/>
                <a:gd name="connsiteY159" fmla="*/ 8823 h 10000"/>
                <a:gd name="connsiteX160" fmla="*/ 8079 w 10000"/>
                <a:gd name="connsiteY160" fmla="*/ 8720 h 10000"/>
                <a:gd name="connsiteX161" fmla="*/ 8286 w 10000"/>
                <a:gd name="connsiteY161" fmla="*/ 8513 h 10000"/>
                <a:gd name="connsiteX162" fmla="*/ 8486 w 10000"/>
                <a:gd name="connsiteY162" fmla="*/ 8308 h 10000"/>
                <a:gd name="connsiteX163" fmla="*/ 8693 w 10000"/>
                <a:gd name="connsiteY163" fmla="*/ 8138 h 10000"/>
                <a:gd name="connsiteX164" fmla="*/ 8900 w 10000"/>
                <a:gd name="connsiteY164" fmla="*/ 7928 h 10000"/>
                <a:gd name="connsiteX165" fmla="*/ 9097 w 10000"/>
                <a:gd name="connsiteY165" fmla="*/ 7723 h 10000"/>
                <a:gd name="connsiteX166" fmla="*/ 9300 w 10000"/>
                <a:gd name="connsiteY166" fmla="*/ 7513 h 10000"/>
                <a:gd name="connsiteX167" fmla="*/ 9500 w 10000"/>
                <a:gd name="connsiteY16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133 w 10000"/>
                <a:gd name="connsiteY121" fmla="*/ 2627 h 10000"/>
                <a:gd name="connsiteX122" fmla="*/ 9392 w 10000"/>
                <a:gd name="connsiteY122" fmla="*/ 2525 h 10000"/>
                <a:gd name="connsiteX123" fmla="*/ 9469 w 10000"/>
                <a:gd name="connsiteY123" fmla="*/ 2662 h 10000"/>
                <a:gd name="connsiteX124" fmla="*/ 9544 w 10000"/>
                <a:gd name="connsiteY124" fmla="*/ 2799 h 10000"/>
                <a:gd name="connsiteX125" fmla="*/ 9588 w 10000"/>
                <a:gd name="connsiteY125" fmla="*/ 2834 h 10000"/>
                <a:gd name="connsiteX126" fmla="*/ 9626 w 10000"/>
                <a:gd name="connsiteY126" fmla="*/ 2968 h 10000"/>
                <a:gd name="connsiteX127" fmla="*/ 9671 w 10000"/>
                <a:gd name="connsiteY127" fmla="*/ 3139 h 10000"/>
                <a:gd name="connsiteX128" fmla="*/ 9701 w 10000"/>
                <a:gd name="connsiteY128" fmla="*/ 3256 h 10000"/>
                <a:gd name="connsiteX129" fmla="*/ 9747 w 10000"/>
                <a:gd name="connsiteY129" fmla="*/ 3427 h 10000"/>
                <a:gd name="connsiteX130" fmla="*/ 9787 w 10000"/>
                <a:gd name="connsiteY130" fmla="*/ 3462 h 10000"/>
                <a:gd name="connsiteX131" fmla="*/ 9829 w 10000"/>
                <a:gd name="connsiteY131" fmla="*/ 3427 h 10000"/>
                <a:gd name="connsiteX132" fmla="*/ 9890 w 10000"/>
                <a:gd name="connsiteY132" fmla="*/ 3256 h 10000"/>
                <a:gd name="connsiteX133" fmla="*/ 9815 w 10000"/>
                <a:gd name="connsiteY133" fmla="*/ 2905 h 10000"/>
                <a:gd name="connsiteX134" fmla="*/ 9727 w 10000"/>
                <a:gd name="connsiteY134" fmla="*/ 2627 h 10000"/>
                <a:gd name="connsiteX135" fmla="*/ 9626 w 10000"/>
                <a:gd name="connsiteY135" fmla="*/ 2389 h 10000"/>
                <a:gd name="connsiteX136" fmla="*/ 9534 w 10000"/>
                <a:gd name="connsiteY136" fmla="*/ 2175 h 10000"/>
                <a:gd name="connsiteX137" fmla="*/ 9420 w 10000"/>
                <a:gd name="connsiteY137" fmla="*/ 2005 h 10000"/>
                <a:gd name="connsiteX138" fmla="*/ 9238 w 10000"/>
                <a:gd name="connsiteY138" fmla="*/ 3497 h 10000"/>
                <a:gd name="connsiteX139" fmla="*/ 9307 w 10000"/>
                <a:gd name="connsiteY139" fmla="*/ 3704 h 10000"/>
                <a:gd name="connsiteX140" fmla="*/ 9247 w 10000"/>
                <a:gd name="connsiteY140" fmla="*/ 3733 h 10000"/>
                <a:gd name="connsiteX141" fmla="*/ 9168 w 10000"/>
                <a:gd name="connsiteY141" fmla="*/ 3733 h 10000"/>
                <a:gd name="connsiteX142" fmla="*/ 9106 w 10000"/>
                <a:gd name="connsiteY142" fmla="*/ 3704 h 10000"/>
                <a:gd name="connsiteX143" fmla="*/ 9027 w 10000"/>
                <a:gd name="connsiteY143" fmla="*/ 3599 h 10000"/>
                <a:gd name="connsiteX144" fmla="*/ 9097 w 10000"/>
                <a:gd name="connsiteY144" fmla="*/ 5329 h 10000"/>
                <a:gd name="connsiteX145" fmla="*/ 9191 w 10000"/>
                <a:gd name="connsiteY145" fmla="*/ 5638 h 10000"/>
                <a:gd name="connsiteX146" fmla="*/ 9264 w 10000"/>
                <a:gd name="connsiteY146" fmla="*/ 6053 h 10000"/>
                <a:gd name="connsiteX147" fmla="*/ 9327 w 10000"/>
                <a:gd name="connsiteY147" fmla="*/ 6467 h 10000"/>
                <a:gd name="connsiteX148" fmla="*/ 9161 w 10000"/>
                <a:gd name="connsiteY148" fmla="*/ 6611 h 10000"/>
                <a:gd name="connsiteX149" fmla="*/ 8973 w 10000"/>
                <a:gd name="connsiteY149" fmla="*/ 6754 h 10000"/>
                <a:gd name="connsiteX150" fmla="*/ 8807 w 10000"/>
                <a:gd name="connsiteY150" fmla="*/ 6962 h 10000"/>
                <a:gd name="connsiteX151" fmla="*/ 8634 w 10000"/>
                <a:gd name="connsiteY151" fmla="*/ 7168 h 10000"/>
                <a:gd name="connsiteX152" fmla="*/ 8464 w 10000"/>
                <a:gd name="connsiteY152" fmla="*/ 7376 h 10000"/>
                <a:gd name="connsiteX153" fmla="*/ 8286 w 10000"/>
                <a:gd name="connsiteY153" fmla="*/ 7513 h 10000"/>
                <a:gd name="connsiteX154" fmla="*/ 8109 w 10000"/>
                <a:gd name="connsiteY154" fmla="*/ 7651 h 10000"/>
                <a:gd name="connsiteX155" fmla="*/ 7938 w 10000"/>
                <a:gd name="connsiteY155" fmla="*/ 7686 h 10000"/>
                <a:gd name="connsiteX156" fmla="*/ 7553 w 10000"/>
                <a:gd name="connsiteY156" fmla="*/ 8685 h 10000"/>
                <a:gd name="connsiteX157" fmla="*/ 7486 w 10000"/>
                <a:gd name="connsiteY157" fmla="*/ 9278 h 10000"/>
                <a:gd name="connsiteX158" fmla="*/ 7885 w 10000"/>
                <a:gd name="connsiteY158" fmla="*/ 8823 h 10000"/>
                <a:gd name="connsiteX159" fmla="*/ 8079 w 10000"/>
                <a:gd name="connsiteY159" fmla="*/ 8720 h 10000"/>
                <a:gd name="connsiteX160" fmla="*/ 8286 w 10000"/>
                <a:gd name="connsiteY160" fmla="*/ 8513 h 10000"/>
                <a:gd name="connsiteX161" fmla="*/ 8486 w 10000"/>
                <a:gd name="connsiteY161" fmla="*/ 8308 h 10000"/>
                <a:gd name="connsiteX162" fmla="*/ 8693 w 10000"/>
                <a:gd name="connsiteY162" fmla="*/ 8138 h 10000"/>
                <a:gd name="connsiteX163" fmla="*/ 8900 w 10000"/>
                <a:gd name="connsiteY163" fmla="*/ 7928 h 10000"/>
                <a:gd name="connsiteX164" fmla="*/ 9097 w 10000"/>
                <a:gd name="connsiteY164" fmla="*/ 7723 h 10000"/>
                <a:gd name="connsiteX165" fmla="*/ 9300 w 10000"/>
                <a:gd name="connsiteY165" fmla="*/ 7513 h 10000"/>
                <a:gd name="connsiteX166" fmla="*/ 9500 w 10000"/>
                <a:gd name="connsiteY16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392 w 10000"/>
                <a:gd name="connsiteY121" fmla="*/ 2525 h 10000"/>
                <a:gd name="connsiteX122" fmla="*/ 9469 w 10000"/>
                <a:gd name="connsiteY122" fmla="*/ 2662 h 10000"/>
                <a:gd name="connsiteX123" fmla="*/ 9544 w 10000"/>
                <a:gd name="connsiteY123" fmla="*/ 2799 h 10000"/>
                <a:gd name="connsiteX124" fmla="*/ 9588 w 10000"/>
                <a:gd name="connsiteY124" fmla="*/ 2834 h 10000"/>
                <a:gd name="connsiteX125" fmla="*/ 9626 w 10000"/>
                <a:gd name="connsiteY125" fmla="*/ 2968 h 10000"/>
                <a:gd name="connsiteX126" fmla="*/ 9671 w 10000"/>
                <a:gd name="connsiteY126" fmla="*/ 3139 h 10000"/>
                <a:gd name="connsiteX127" fmla="*/ 9701 w 10000"/>
                <a:gd name="connsiteY127" fmla="*/ 3256 h 10000"/>
                <a:gd name="connsiteX128" fmla="*/ 9747 w 10000"/>
                <a:gd name="connsiteY128" fmla="*/ 3427 h 10000"/>
                <a:gd name="connsiteX129" fmla="*/ 9787 w 10000"/>
                <a:gd name="connsiteY129" fmla="*/ 3462 h 10000"/>
                <a:gd name="connsiteX130" fmla="*/ 9829 w 10000"/>
                <a:gd name="connsiteY130" fmla="*/ 3427 h 10000"/>
                <a:gd name="connsiteX131" fmla="*/ 9890 w 10000"/>
                <a:gd name="connsiteY131" fmla="*/ 3256 h 10000"/>
                <a:gd name="connsiteX132" fmla="*/ 9815 w 10000"/>
                <a:gd name="connsiteY132" fmla="*/ 2905 h 10000"/>
                <a:gd name="connsiteX133" fmla="*/ 9727 w 10000"/>
                <a:gd name="connsiteY133" fmla="*/ 2627 h 10000"/>
                <a:gd name="connsiteX134" fmla="*/ 9626 w 10000"/>
                <a:gd name="connsiteY134" fmla="*/ 2389 h 10000"/>
                <a:gd name="connsiteX135" fmla="*/ 9534 w 10000"/>
                <a:gd name="connsiteY135" fmla="*/ 2175 h 10000"/>
                <a:gd name="connsiteX136" fmla="*/ 9420 w 10000"/>
                <a:gd name="connsiteY136" fmla="*/ 2005 h 10000"/>
                <a:gd name="connsiteX137" fmla="*/ 9238 w 10000"/>
                <a:gd name="connsiteY137" fmla="*/ 3497 h 10000"/>
                <a:gd name="connsiteX138" fmla="*/ 9307 w 10000"/>
                <a:gd name="connsiteY138" fmla="*/ 3704 h 10000"/>
                <a:gd name="connsiteX139" fmla="*/ 9247 w 10000"/>
                <a:gd name="connsiteY139" fmla="*/ 3733 h 10000"/>
                <a:gd name="connsiteX140" fmla="*/ 9168 w 10000"/>
                <a:gd name="connsiteY140" fmla="*/ 3733 h 10000"/>
                <a:gd name="connsiteX141" fmla="*/ 9106 w 10000"/>
                <a:gd name="connsiteY141" fmla="*/ 3704 h 10000"/>
                <a:gd name="connsiteX142" fmla="*/ 9027 w 10000"/>
                <a:gd name="connsiteY142" fmla="*/ 3599 h 10000"/>
                <a:gd name="connsiteX143" fmla="*/ 9097 w 10000"/>
                <a:gd name="connsiteY143" fmla="*/ 5329 h 10000"/>
                <a:gd name="connsiteX144" fmla="*/ 9191 w 10000"/>
                <a:gd name="connsiteY144" fmla="*/ 5638 h 10000"/>
                <a:gd name="connsiteX145" fmla="*/ 9264 w 10000"/>
                <a:gd name="connsiteY145" fmla="*/ 6053 h 10000"/>
                <a:gd name="connsiteX146" fmla="*/ 9327 w 10000"/>
                <a:gd name="connsiteY146" fmla="*/ 6467 h 10000"/>
                <a:gd name="connsiteX147" fmla="*/ 9161 w 10000"/>
                <a:gd name="connsiteY147" fmla="*/ 6611 h 10000"/>
                <a:gd name="connsiteX148" fmla="*/ 8973 w 10000"/>
                <a:gd name="connsiteY148" fmla="*/ 6754 h 10000"/>
                <a:gd name="connsiteX149" fmla="*/ 8807 w 10000"/>
                <a:gd name="connsiteY149" fmla="*/ 6962 h 10000"/>
                <a:gd name="connsiteX150" fmla="*/ 8634 w 10000"/>
                <a:gd name="connsiteY150" fmla="*/ 7168 h 10000"/>
                <a:gd name="connsiteX151" fmla="*/ 8464 w 10000"/>
                <a:gd name="connsiteY151" fmla="*/ 7376 h 10000"/>
                <a:gd name="connsiteX152" fmla="*/ 8286 w 10000"/>
                <a:gd name="connsiteY152" fmla="*/ 7513 h 10000"/>
                <a:gd name="connsiteX153" fmla="*/ 8109 w 10000"/>
                <a:gd name="connsiteY153" fmla="*/ 7651 h 10000"/>
                <a:gd name="connsiteX154" fmla="*/ 7938 w 10000"/>
                <a:gd name="connsiteY154" fmla="*/ 7686 h 10000"/>
                <a:gd name="connsiteX155" fmla="*/ 7553 w 10000"/>
                <a:gd name="connsiteY155" fmla="*/ 8685 h 10000"/>
                <a:gd name="connsiteX156" fmla="*/ 7486 w 10000"/>
                <a:gd name="connsiteY156" fmla="*/ 9278 h 10000"/>
                <a:gd name="connsiteX157" fmla="*/ 7885 w 10000"/>
                <a:gd name="connsiteY157" fmla="*/ 8823 h 10000"/>
                <a:gd name="connsiteX158" fmla="*/ 8079 w 10000"/>
                <a:gd name="connsiteY158" fmla="*/ 8720 h 10000"/>
                <a:gd name="connsiteX159" fmla="*/ 8286 w 10000"/>
                <a:gd name="connsiteY159" fmla="*/ 8513 h 10000"/>
                <a:gd name="connsiteX160" fmla="*/ 8486 w 10000"/>
                <a:gd name="connsiteY160" fmla="*/ 8308 h 10000"/>
                <a:gd name="connsiteX161" fmla="*/ 8693 w 10000"/>
                <a:gd name="connsiteY161" fmla="*/ 8138 h 10000"/>
                <a:gd name="connsiteX162" fmla="*/ 8900 w 10000"/>
                <a:gd name="connsiteY162" fmla="*/ 7928 h 10000"/>
                <a:gd name="connsiteX163" fmla="*/ 9097 w 10000"/>
                <a:gd name="connsiteY163" fmla="*/ 7723 h 10000"/>
                <a:gd name="connsiteX164" fmla="*/ 9300 w 10000"/>
                <a:gd name="connsiteY164" fmla="*/ 7513 h 10000"/>
                <a:gd name="connsiteX165" fmla="*/ 9500 w 10000"/>
                <a:gd name="connsiteY16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392 w 10000"/>
                <a:gd name="connsiteY121" fmla="*/ 2525 h 10000"/>
                <a:gd name="connsiteX122" fmla="*/ 9469 w 10000"/>
                <a:gd name="connsiteY122" fmla="*/ 2662 h 10000"/>
                <a:gd name="connsiteX123" fmla="*/ 9544 w 10000"/>
                <a:gd name="connsiteY123" fmla="*/ 2799 h 10000"/>
                <a:gd name="connsiteX124" fmla="*/ 9588 w 10000"/>
                <a:gd name="connsiteY124" fmla="*/ 2834 h 10000"/>
                <a:gd name="connsiteX125" fmla="*/ 9626 w 10000"/>
                <a:gd name="connsiteY125" fmla="*/ 2968 h 10000"/>
                <a:gd name="connsiteX126" fmla="*/ 9671 w 10000"/>
                <a:gd name="connsiteY126" fmla="*/ 3139 h 10000"/>
                <a:gd name="connsiteX127" fmla="*/ 9701 w 10000"/>
                <a:gd name="connsiteY127" fmla="*/ 3256 h 10000"/>
                <a:gd name="connsiteX128" fmla="*/ 9747 w 10000"/>
                <a:gd name="connsiteY128" fmla="*/ 3427 h 10000"/>
                <a:gd name="connsiteX129" fmla="*/ 9787 w 10000"/>
                <a:gd name="connsiteY129" fmla="*/ 3462 h 10000"/>
                <a:gd name="connsiteX130" fmla="*/ 9829 w 10000"/>
                <a:gd name="connsiteY130" fmla="*/ 3427 h 10000"/>
                <a:gd name="connsiteX131" fmla="*/ 9890 w 10000"/>
                <a:gd name="connsiteY131" fmla="*/ 3256 h 10000"/>
                <a:gd name="connsiteX132" fmla="*/ 9815 w 10000"/>
                <a:gd name="connsiteY132" fmla="*/ 2905 h 10000"/>
                <a:gd name="connsiteX133" fmla="*/ 9727 w 10000"/>
                <a:gd name="connsiteY133" fmla="*/ 2627 h 10000"/>
                <a:gd name="connsiteX134" fmla="*/ 9626 w 10000"/>
                <a:gd name="connsiteY134" fmla="*/ 2389 h 10000"/>
                <a:gd name="connsiteX135" fmla="*/ 9534 w 10000"/>
                <a:gd name="connsiteY135" fmla="*/ 2175 h 10000"/>
                <a:gd name="connsiteX136" fmla="*/ 9420 w 10000"/>
                <a:gd name="connsiteY136" fmla="*/ 2005 h 10000"/>
                <a:gd name="connsiteX137" fmla="*/ 9238 w 10000"/>
                <a:gd name="connsiteY137" fmla="*/ 3497 h 10000"/>
                <a:gd name="connsiteX138" fmla="*/ 9307 w 10000"/>
                <a:gd name="connsiteY138" fmla="*/ 3704 h 10000"/>
                <a:gd name="connsiteX139" fmla="*/ 9247 w 10000"/>
                <a:gd name="connsiteY139" fmla="*/ 3733 h 10000"/>
                <a:gd name="connsiteX140" fmla="*/ 9168 w 10000"/>
                <a:gd name="connsiteY140" fmla="*/ 3733 h 10000"/>
                <a:gd name="connsiteX141" fmla="*/ 9027 w 10000"/>
                <a:gd name="connsiteY141" fmla="*/ 3599 h 10000"/>
                <a:gd name="connsiteX142" fmla="*/ 9097 w 10000"/>
                <a:gd name="connsiteY142" fmla="*/ 5329 h 10000"/>
                <a:gd name="connsiteX143" fmla="*/ 9191 w 10000"/>
                <a:gd name="connsiteY143" fmla="*/ 5638 h 10000"/>
                <a:gd name="connsiteX144" fmla="*/ 9264 w 10000"/>
                <a:gd name="connsiteY144" fmla="*/ 6053 h 10000"/>
                <a:gd name="connsiteX145" fmla="*/ 9327 w 10000"/>
                <a:gd name="connsiteY145" fmla="*/ 6467 h 10000"/>
                <a:gd name="connsiteX146" fmla="*/ 9161 w 10000"/>
                <a:gd name="connsiteY146" fmla="*/ 6611 h 10000"/>
                <a:gd name="connsiteX147" fmla="*/ 8973 w 10000"/>
                <a:gd name="connsiteY147" fmla="*/ 6754 h 10000"/>
                <a:gd name="connsiteX148" fmla="*/ 8807 w 10000"/>
                <a:gd name="connsiteY148" fmla="*/ 6962 h 10000"/>
                <a:gd name="connsiteX149" fmla="*/ 8634 w 10000"/>
                <a:gd name="connsiteY149" fmla="*/ 7168 h 10000"/>
                <a:gd name="connsiteX150" fmla="*/ 8464 w 10000"/>
                <a:gd name="connsiteY150" fmla="*/ 7376 h 10000"/>
                <a:gd name="connsiteX151" fmla="*/ 8286 w 10000"/>
                <a:gd name="connsiteY151" fmla="*/ 7513 h 10000"/>
                <a:gd name="connsiteX152" fmla="*/ 8109 w 10000"/>
                <a:gd name="connsiteY152" fmla="*/ 7651 h 10000"/>
                <a:gd name="connsiteX153" fmla="*/ 7938 w 10000"/>
                <a:gd name="connsiteY153" fmla="*/ 7686 h 10000"/>
                <a:gd name="connsiteX154" fmla="*/ 7553 w 10000"/>
                <a:gd name="connsiteY154" fmla="*/ 8685 h 10000"/>
                <a:gd name="connsiteX155" fmla="*/ 7486 w 10000"/>
                <a:gd name="connsiteY155" fmla="*/ 9278 h 10000"/>
                <a:gd name="connsiteX156" fmla="*/ 7885 w 10000"/>
                <a:gd name="connsiteY156" fmla="*/ 8823 h 10000"/>
                <a:gd name="connsiteX157" fmla="*/ 8079 w 10000"/>
                <a:gd name="connsiteY157" fmla="*/ 8720 h 10000"/>
                <a:gd name="connsiteX158" fmla="*/ 8286 w 10000"/>
                <a:gd name="connsiteY158" fmla="*/ 8513 h 10000"/>
                <a:gd name="connsiteX159" fmla="*/ 8486 w 10000"/>
                <a:gd name="connsiteY159" fmla="*/ 8308 h 10000"/>
                <a:gd name="connsiteX160" fmla="*/ 8693 w 10000"/>
                <a:gd name="connsiteY160" fmla="*/ 8138 h 10000"/>
                <a:gd name="connsiteX161" fmla="*/ 8900 w 10000"/>
                <a:gd name="connsiteY161" fmla="*/ 7928 h 10000"/>
                <a:gd name="connsiteX162" fmla="*/ 9097 w 10000"/>
                <a:gd name="connsiteY162" fmla="*/ 7723 h 10000"/>
                <a:gd name="connsiteX163" fmla="*/ 9300 w 10000"/>
                <a:gd name="connsiteY163" fmla="*/ 7513 h 10000"/>
                <a:gd name="connsiteX164" fmla="*/ 9500 w 10000"/>
                <a:gd name="connsiteY16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392 w 10000"/>
                <a:gd name="connsiteY121" fmla="*/ 2525 h 10000"/>
                <a:gd name="connsiteX122" fmla="*/ 9469 w 10000"/>
                <a:gd name="connsiteY122" fmla="*/ 2662 h 10000"/>
                <a:gd name="connsiteX123" fmla="*/ 9544 w 10000"/>
                <a:gd name="connsiteY123" fmla="*/ 2799 h 10000"/>
                <a:gd name="connsiteX124" fmla="*/ 9588 w 10000"/>
                <a:gd name="connsiteY124" fmla="*/ 2834 h 10000"/>
                <a:gd name="connsiteX125" fmla="*/ 9626 w 10000"/>
                <a:gd name="connsiteY125" fmla="*/ 2968 h 10000"/>
                <a:gd name="connsiteX126" fmla="*/ 9671 w 10000"/>
                <a:gd name="connsiteY126" fmla="*/ 3139 h 10000"/>
                <a:gd name="connsiteX127" fmla="*/ 9701 w 10000"/>
                <a:gd name="connsiteY127" fmla="*/ 3256 h 10000"/>
                <a:gd name="connsiteX128" fmla="*/ 9747 w 10000"/>
                <a:gd name="connsiteY128" fmla="*/ 3427 h 10000"/>
                <a:gd name="connsiteX129" fmla="*/ 9787 w 10000"/>
                <a:gd name="connsiteY129" fmla="*/ 3462 h 10000"/>
                <a:gd name="connsiteX130" fmla="*/ 9829 w 10000"/>
                <a:gd name="connsiteY130" fmla="*/ 3427 h 10000"/>
                <a:gd name="connsiteX131" fmla="*/ 9890 w 10000"/>
                <a:gd name="connsiteY131" fmla="*/ 3256 h 10000"/>
                <a:gd name="connsiteX132" fmla="*/ 9815 w 10000"/>
                <a:gd name="connsiteY132" fmla="*/ 2905 h 10000"/>
                <a:gd name="connsiteX133" fmla="*/ 9727 w 10000"/>
                <a:gd name="connsiteY133" fmla="*/ 2627 h 10000"/>
                <a:gd name="connsiteX134" fmla="*/ 9626 w 10000"/>
                <a:gd name="connsiteY134" fmla="*/ 2389 h 10000"/>
                <a:gd name="connsiteX135" fmla="*/ 9534 w 10000"/>
                <a:gd name="connsiteY135" fmla="*/ 2175 h 10000"/>
                <a:gd name="connsiteX136" fmla="*/ 9420 w 10000"/>
                <a:gd name="connsiteY136" fmla="*/ 2005 h 10000"/>
                <a:gd name="connsiteX137" fmla="*/ 9238 w 10000"/>
                <a:gd name="connsiteY137" fmla="*/ 3497 h 10000"/>
                <a:gd name="connsiteX138" fmla="*/ 9307 w 10000"/>
                <a:gd name="connsiteY138" fmla="*/ 3704 h 10000"/>
                <a:gd name="connsiteX139" fmla="*/ 9247 w 10000"/>
                <a:gd name="connsiteY139" fmla="*/ 3733 h 10000"/>
                <a:gd name="connsiteX140" fmla="*/ 9027 w 10000"/>
                <a:gd name="connsiteY140" fmla="*/ 3599 h 10000"/>
                <a:gd name="connsiteX141" fmla="*/ 9097 w 10000"/>
                <a:gd name="connsiteY141" fmla="*/ 5329 h 10000"/>
                <a:gd name="connsiteX142" fmla="*/ 9191 w 10000"/>
                <a:gd name="connsiteY142" fmla="*/ 5638 h 10000"/>
                <a:gd name="connsiteX143" fmla="*/ 9264 w 10000"/>
                <a:gd name="connsiteY143" fmla="*/ 6053 h 10000"/>
                <a:gd name="connsiteX144" fmla="*/ 9327 w 10000"/>
                <a:gd name="connsiteY144" fmla="*/ 6467 h 10000"/>
                <a:gd name="connsiteX145" fmla="*/ 9161 w 10000"/>
                <a:gd name="connsiteY145" fmla="*/ 6611 h 10000"/>
                <a:gd name="connsiteX146" fmla="*/ 8973 w 10000"/>
                <a:gd name="connsiteY146" fmla="*/ 6754 h 10000"/>
                <a:gd name="connsiteX147" fmla="*/ 8807 w 10000"/>
                <a:gd name="connsiteY147" fmla="*/ 6962 h 10000"/>
                <a:gd name="connsiteX148" fmla="*/ 8634 w 10000"/>
                <a:gd name="connsiteY148" fmla="*/ 7168 h 10000"/>
                <a:gd name="connsiteX149" fmla="*/ 8464 w 10000"/>
                <a:gd name="connsiteY149" fmla="*/ 7376 h 10000"/>
                <a:gd name="connsiteX150" fmla="*/ 8286 w 10000"/>
                <a:gd name="connsiteY150" fmla="*/ 7513 h 10000"/>
                <a:gd name="connsiteX151" fmla="*/ 8109 w 10000"/>
                <a:gd name="connsiteY151" fmla="*/ 7651 h 10000"/>
                <a:gd name="connsiteX152" fmla="*/ 7938 w 10000"/>
                <a:gd name="connsiteY152" fmla="*/ 7686 h 10000"/>
                <a:gd name="connsiteX153" fmla="*/ 7553 w 10000"/>
                <a:gd name="connsiteY153" fmla="*/ 8685 h 10000"/>
                <a:gd name="connsiteX154" fmla="*/ 7486 w 10000"/>
                <a:gd name="connsiteY154" fmla="*/ 9278 h 10000"/>
                <a:gd name="connsiteX155" fmla="*/ 7885 w 10000"/>
                <a:gd name="connsiteY155" fmla="*/ 8823 h 10000"/>
                <a:gd name="connsiteX156" fmla="*/ 8079 w 10000"/>
                <a:gd name="connsiteY156" fmla="*/ 8720 h 10000"/>
                <a:gd name="connsiteX157" fmla="*/ 8286 w 10000"/>
                <a:gd name="connsiteY157" fmla="*/ 8513 h 10000"/>
                <a:gd name="connsiteX158" fmla="*/ 8486 w 10000"/>
                <a:gd name="connsiteY158" fmla="*/ 8308 h 10000"/>
                <a:gd name="connsiteX159" fmla="*/ 8693 w 10000"/>
                <a:gd name="connsiteY159" fmla="*/ 8138 h 10000"/>
                <a:gd name="connsiteX160" fmla="*/ 8900 w 10000"/>
                <a:gd name="connsiteY160" fmla="*/ 7928 h 10000"/>
                <a:gd name="connsiteX161" fmla="*/ 9097 w 10000"/>
                <a:gd name="connsiteY161" fmla="*/ 7723 h 10000"/>
                <a:gd name="connsiteX162" fmla="*/ 9300 w 10000"/>
                <a:gd name="connsiteY162" fmla="*/ 7513 h 10000"/>
                <a:gd name="connsiteX163" fmla="*/ 9500 w 10000"/>
                <a:gd name="connsiteY16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392 w 10000"/>
                <a:gd name="connsiteY121" fmla="*/ 2525 h 10000"/>
                <a:gd name="connsiteX122" fmla="*/ 9469 w 10000"/>
                <a:gd name="connsiteY122" fmla="*/ 2662 h 10000"/>
                <a:gd name="connsiteX123" fmla="*/ 9544 w 10000"/>
                <a:gd name="connsiteY123" fmla="*/ 2799 h 10000"/>
                <a:gd name="connsiteX124" fmla="*/ 9588 w 10000"/>
                <a:gd name="connsiteY124" fmla="*/ 2834 h 10000"/>
                <a:gd name="connsiteX125" fmla="*/ 9626 w 10000"/>
                <a:gd name="connsiteY125" fmla="*/ 2968 h 10000"/>
                <a:gd name="connsiteX126" fmla="*/ 9671 w 10000"/>
                <a:gd name="connsiteY126" fmla="*/ 3139 h 10000"/>
                <a:gd name="connsiteX127" fmla="*/ 9701 w 10000"/>
                <a:gd name="connsiteY127" fmla="*/ 3256 h 10000"/>
                <a:gd name="connsiteX128" fmla="*/ 9747 w 10000"/>
                <a:gd name="connsiteY128" fmla="*/ 3427 h 10000"/>
                <a:gd name="connsiteX129" fmla="*/ 9787 w 10000"/>
                <a:gd name="connsiteY129" fmla="*/ 3462 h 10000"/>
                <a:gd name="connsiteX130" fmla="*/ 9829 w 10000"/>
                <a:gd name="connsiteY130" fmla="*/ 3427 h 10000"/>
                <a:gd name="connsiteX131" fmla="*/ 9890 w 10000"/>
                <a:gd name="connsiteY131" fmla="*/ 3256 h 10000"/>
                <a:gd name="connsiteX132" fmla="*/ 9815 w 10000"/>
                <a:gd name="connsiteY132" fmla="*/ 2905 h 10000"/>
                <a:gd name="connsiteX133" fmla="*/ 9727 w 10000"/>
                <a:gd name="connsiteY133" fmla="*/ 2627 h 10000"/>
                <a:gd name="connsiteX134" fmla="*/ 9626 w 10000"/>
                <a:gd name="connsiteY134" fmla="*/ 2389 h 10000"/>
                <a:gd name="connsiteX135" fmla="*/ 9534 w 10000"/>
                <a:gd name="connsiteY135" fmla="*/ 2175 h 10000"/>
                <a:gd name="connsiteX136" fmla="*/ 9420 w 10000"/>
                <a:gd name="connsiteY136" fmla="*/ 2005 h 10000"/>
                <a:gd name="connsiteX137" fmla="*/ 9238 w 10000"/>
                <a:gd name="connsiteY137" fmla="*/ 3497 h 10000"/>
                <a:gd name="connsiteX138" fmla="*/ 9307 w 10000"/>
                <a:gd name="connsiteY138" fmla="*/ 3704 h 10000"/>
                <a:gd name="connsiteX139" fmla="*/ 9027 w 10000"/>
                <a:gd name="connsiteY139" fmla="*/ 3599 h 10000"/>
                <a:gd name="connsiteX140" fmla="*/ 9097 w 10000"/>
                <a:gd name="connsiteY140" fmla="*/ 5329 h 10000"/>
                <a:gd name="connsiteX141" fmla="*/ 9191 w 10000"/>
                <a:gd name="connsiteY141" fmla="*/ 5638 h 10000"/>
                <a:gd name="connsiteX142" fmla="*/ 9264 w 10000"/>
                <a:gd name="connsiteY142" fmla="*/ 6053 h 10000"/>
                <a:gd name="connsiteX143" fmla="*/ 9327 w 10000"/>
                <a:gd name="connsiteY143" fmla="*/ 6467 h 10000"/>
                <a:gd name="connsiteX144" fmla="*/ 9161 w 10000"/>
                <a:gd name="connsiteY144" fmla="*/ 6611 h 10000"/>
                <a:gd name="connsiteX145" fmla="*/ 8973 w 10000"/>
                <a:gd name="connsiteY145" fmla="*/ 6754 h 10000"/>
                <a:gd name="connsiteX146" fmla="*/ 8807 w 10000"/>
                <a:gd name="connsiteY146" fmla="*/ 6962 h 10000"/>
                <a:gd name="connsiteX147" fmla="*/ 8634 w 10000"/>
                <a:gd name="connsiteY147" fmla="*/ 7168 h 10000"/>
                <a:gd name="connsiteX148" fmla="*/ 8464 w 10000"/>
                <a:gd name="connsiteY148" fmla="*/ 7376 h 10000"/>
                <a:gd name="connsiteX149" fmla="*/ 8286 w 10000"/>
                <a:gd name="connsiteY149" fmla="*/ 7513 h 10000"/>
                <a:gd name="connsiteX150" fmla="*/ 8109 w 10000"/>
                <a:gd name="connsiteY150" fmla="*/ 7651 h 10000"/>
                <a:gd name="connsiteX151" fmla="*/ 7938 w 10000"/>
                <a:gd name="connsiteY151" fmla="*/ 7686 h 10000"/>
                <a:gd name="connsiteX152" fmla="*/ 7553 w 10000"/>
                <a:gd name="connsiteY152" fmla="*/ 8685 h 10000"/>
                <a:gd name="connsiteX153" fmla="*/ 7486 w 10000"/>
                <a:gd name="connsiteY153" fmla="*/ 9278 h 10000"/>
                <a:gd name="connsiteX154" fmla="*/ 7885 w 10000"/>
                <a:gd name="connsiteY154" fmla="*/ 8823 h 10000"/>
                <a:gd name="connsiteX155" fmla="*/ 8079 w 10000"/>
                <a:gd name="connsiteY155" fmla="*/ 8720 h 10000"/>
                <a:gd name="connsiteX156" fmla="*/ 8286 w 10000"/>
                <a:gd name="connsiteY156" fmla="*/ 8513 h 10000"/>
                <a:gd name="connsiteX157" fmla="*/ 8486 w 10000"/>
                <a:gd name="connsiteY157" fmla="*/ 8308 h 10000"/>
                <a:gd name="connsiteX158" fmla="*/ 8693 w 10000"/>
                <a:gd name="connsiteY158" fmla="*/ 8138 h 10000"/>
                <a:gd name="connsiteX159" fmla="*/ 8900 w 10000"/>
                <a:gd name="connsiteY159" fmla="*/ 7928 h 10000"/>
                <a:gd name="connsiteX160" fmla="*/ 9097 w 10000"/>
                <a:gd name="connsiteY160" fmla="*/ 7723 h 10000"/>
                <a:gd name="connsiteX161" fmla="*/ 9300 w 10000"/>
                <a:gd name="connsiteY161" fmla="*/ 7513 h 10000"/>
                <a:gd name="connsiteX162" fmla="*/ 9500 w 10000"/>
                <a:gd name="connsiteY16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534 w 10000"/>
                <a:gd name="connsiteY112" fmla="*/ 5088 h 10000"/>
                <a:gd name="connsiteX113" fmla="*/ 9609 w 10000"/>
                <a:gd name="connsiteY113" fmla="*/ 5153 h 10000"/>
                <a:gd name="connsiteX114" fmla="*/ 9679 w 10000"/>
                <a:gd name="connsiteY114" fmla="*/ 5153 h 10000"/>
                <a:gd name="connsiteX115" fmla="*/ 9765 w 10000"/>
                <a:gd name="connsiteY115" fmla="*/ 5016 h 10000"/>
                <a:gd name="connsiteX116" fmla="*/ 9693 w 10000"/>
                <a:gd name="connsiteY116" fmla="*/ 4538 h 10000"/>
                <a:gd name="connsiteX117" fmla="*/ 9601 w 10000"/>
                <a:gd name="connsiteY117" fmla="*/ 4085 h 10000"/>
                <a:gd name="connsiteX118" fmla="*/ 9500 w 10000"/>
                <a:gd name="connsiteY118" fmla="*/ 3704 h 10000"/>
                <a:gd name="connsiteX119" fmla="*/ 9381 w 10000"/>
                <a:gd name="connsiteY119" fmla="*/ 3288 h 10000"/>
                <a:gd name="connsiteX120" fmla="*/ 9264 w 10000"/>
                <a:gd name="connsiteY120" fmla="*/ 2937 h 10000"/>
                <a:gd name="connsiteX121" fmla="*/ 9392 w 10000"/>
                <a:gd name="connsiteY121" fmla="*/ 2525 h 10000"/>
                <a:gd name="connsiteX122" fmla="*/ 9469 w 10000"/>
                <a:gd name="connsiteY122" fmla="*/ 2662 h 10000"/>
                <a:gd name="connsiteX123" fmla="*/ 9544 w 10000"/>
                <a:gd name="connsiteY123" fmla="*/ 2799 h 10000"/>
                <a:gd name="connsiteX124" fmla="*/ 9588 w 10000"/>
                <a:gd name="connsiteY124" fmla="*/ 2834 h 10000"/>
                <a:gd name="connsiteX125" fmla="*/ 9626 w 10000"/>
                <a:gd name="connsiteY125" fmla="*/ 2968 h 10000"/>
                <a:gd name="connsiteX126" fmla="*/ 9671 w 10000"/>
                <a:gd name="connsiteY126" fmla="*/ 3139 h 10000"/>
                <a:gd name="connsiteX127" fmla="*/ 9701 w 10000"/>
                <a:gd name="connsiteY127" fmla="*/ 3256 h 10000"/>
                <a:gd name="connsiteX128" fmla="*/ 9747 w 10000"/>
                <a:gd name="connsiteY128" fmla="*/ 3427 h 10000"/>
                <a:gd name="connsiteX129" fmla="*/ 9787 w 10000"/>
                <a:gd name="connsiteY129" fmla="*/ 3462 h 10000"/>
                <a:gd name="connsiteX130" fmla="*/ 9829 w 10000"/>
                <a:gd name="connsiteY130" fmla="*/ 3427 h 10000"/>
                <a:gd name="connsiteX131" fmla="*/ 9890 w 10000"/>
                <a:gd name="connsiteY131" fmla="*/ 3256 h 10000"/>
                <a:gd name="connsiteX132" fmla="*/ 9815 w 10000"/>
                <a:gd name="connsiteY132" fmla="*/ 2905 h 10000"/>
                <a:gd name="connsiteX133" fmla="*/ 9727 w 10000"/>
                <a:gd name="connsiteY133" fmla="*/ 2627 h 10000"/>
                <a:gd name="connsiteX134" fmla="*/ 9626 w 10000"/>
                <a:gd name="connsiteY134" fmla="*/ 2389 h 10000"/>
                <a:gd name="connsiteX135" fmla="*/ 9534 w 10000"/>
                <a:gd name="connsiteY135" fmla="*/ 2175 h 10000"/>
                <a:gd name="connsiteX136" fmla="*/ 9420 w 10000"/>
                <a:gd name="connsiteY136" fmla="*/ 2005 h 10000"/>
                <a:gd name="connsiteX137" fmla="*/ 9238 w 10000"/>
                <a:gd name="connsiteY137" fmla="*/ 3497 h 10000"/>
                <a:gd name="connsiteX138" fmla="*/ 9027 w 10000"/>
                <a:gd name="connsiteY138" fmla="*/ 3599 h 10000"/>
                <a:gd name="connsiteX139" fmla="*/ 9097 w 10000"/>
                <a:gd name="connsiteY139" fmla="*/ 5329 h 10000"/>
                <a:gd name="connsiteX140" fmla="*/ 9191 w 10000"/>
                <a:gd name="connsiteY140" fmla="*/ 5638 h 10000"/>
                <a:gd name="connsiteX141" fmla="*/ 9264 w 10000"/>
                <a:gd name="connsiteY141" fmla="*/ 6053 h 10000"/>
                <a:gd name="connsiteX142" fmla="*/ 9327 w 10000"/>
                <a:gd name="connsiteY142" fmla="*/ 6467 h 10000"/>
                <a:gd name="connsiteX143" fmla="*/ 9161 w 10000"/>
                <a:gd name="connsiteY143" fmla="*/ 6611 h 10000"/>
                <a:gd name="connsiteX144" fmla="*/ 8973 w 10000"/>
                <a:gd name="connsiteY144" fmla="*/ 6754 h 10000"/>
                <a:gd name="connsiteX145" fmla="*/ 8807 w 10000"/>
                <a:gd name="connsiteY145" fmla="*/ 6962 h 10000"/>
                <a:gd name="connsiteX146" fmla="*/ 8634 w 10000"/>
                <a:gd name="connsiteY146" fmla="*/ 7168 h 10000"/>
                <a:gd name="connsiteX147" fmla="*/ 8464 w 10000"/>
                <a:gd name="connsiteY147" fmla="*/ 7376 h 10000"/>
                <a:gd name="connsiteX148" fmla="*/ 8286 w 10000"/>
                <a:gd name="connsiteY148" fmla="*/ 7513 h 10000"/>
                <a:gd name="connsiteX149" fmla="*/ 8109 w 10000"/>
                <a:gd name="connsiteY149" fmla="*/ 7651 h 10000"/>
                <a:gd name="connsiteX150" fmla="*/ 7938 w 10000"/>
                <a:gd name="connsiteY150" fmla="*/ 7686 h 10000"/>
                <a:gd name="connsiteX151" fmla="*/ 7553 w 10000"/>
                <a:gd name="connsiteY151" fmla="*/ 8685 h 10000"/>
                <a:gd name="connsiteX152" fmla="*/ 7486 w 10000"/>
                <a:gd name="connsiteY152" fmla="*/ 9278 h 10000"/>
                <a:gd name="connsiteX153" fmla="*/ 7885 w 10000"/>
                <a:gd name="connsiteY153" fmla="*/ 8823 h 10000"/>
                <a:gd name="connsiteX154" fmla="*/ 8079 w 10000"/>
                <a:gd name="connsiteY154" fmla="*/ 8720 h 10000"/>
                <a:gd name="connsiteX155" fmla="*/ 8286 w 10000"/>
                <a:gd name="connsiteY155" fmla="*/ 8513 h 10000"/>
                <a:gd name="connsiteX156" fmla="*/ 8486 w 10000"/>
                <a:gd name="connsiteY156" fmla="*/ 8308 h 10000"/>
                <a:gd name="connsiteX157" fmla="*/ 8693 w 10000"/>
                <a:gd name="connsiteY157" fmla="*/ 8138 h 10000"/>
                <a:gd name="connsiteX158" fmla="*/ 8900 w 10000"/>
                <a:gd name="connsiteY158" fmla="*/ 7928 h 10000"/>
                <a:gd name="connsiteX159" fmla="*/ 9097 w 10000"/>
                <a:gd name="connsiteY159" fmla="*/ 7723 h 10000"/>
                <a:gd name="connsiteX160" fmla="*/ 9300 w 10000"/>
                <a:gd name="connsiteY160" fmla="*/ 7513 h 10000"/>
                <a:gd name="connsiteX161" fmla="*/ 9500 w 10000"/>
                <a:gd name="connsiteY16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609 w 10000"/>
                <a:gd name="connsiteY112" fmla="*/ 5153 h 10000"/>
                <a:gd name="connsiteX113" fmla="*/ 9679 w 10000"/>
                <a:gd name="connsiteY113" fmla="*/ 5153 h 10000"/>
                <a:gd name="connsiteX114" fmla="*/ 9765 w 10000"/>
                <a:gd name="connsiteY114" fmla="*/ 5016 h 10000"/>
                <a:gd name="connsiteX115" fmla="*/ 9693 w 10000"/>
                <a:gd name="connsiteY115" fmla="*/ 4538 h 10000"/>
                <a:gd name="connsiteX116" fmla="*/ 9601 w 10000"/>
                <a:gd name="connsiteY116" fmla="*/ 4085 h 10000"/>
                <a:gd name="connsiteX117" fmla="*/ 9500 w 10000"/>
                <a:gd name="connsiteY117" fmla="*/ 3704 h 10000"/>
                <a:gd name="connsiteX118" fmla="*/ 9381 w 10000"/>
                <a:gd name="connsiteY118" fmla="*/ 3288 h 10000"/>
                <a:gd name="connsiteX119" fmla="*/ 9264 w 10000"/>
                <a:gd name="connsiteY119" fmla="*/ 2937 h 10000"/>
                <a:gd name="connsiteX120" fmla="*/ 9392 w 10000"/>
                <a:gd name="connsiteY120" fmla="*/ 2525 h 10000"/>
                <a:gd name="connsiteX121" fmla="*/ 9469 w 10000"/>
                <a:gd name="connsiteY121" fmla="*/ 2662 h 10000"/>
                <a:gd name="connsiteX122" fmla="*/ 9544 w 10000"/>
                <a:gd name="connsiteY122" fmla="*/ 2799 h 10000"/>
                <a:gd name="connsiteX123" fmla="*/ 9588 w 10000"/>
                <a:gd name="connsiteY123" fmla="*/ 2834 h 10000"/>
                <a:gd name="connsiteX124" fmla="*/ 9626 w 10000"/>
                <a:gd name="connsiteY124" fmla="*/ 2968 h 10000"/>
                <a:gd name="connsiteX125" fmla="*/ 9671 w 10000"/>
                <a:gd name="connsiteY125" fmla="*/ 3139 h 10000"/>
                <a:gd name="connsiteX126" fmla="*/ 9701 w 10000"/>
                <a:gd name="connsiteY126" fmla="*/ 3256 h 10000"/>
                <a:gd name="connsiteX127" fmla="*/ 9747 w 10000"/>
                <a:gd name="connsiteY127" fmla="*/ 3427 h 10000"/>
                <a:gd name="connsiteX128" fmla="*/ 9787 w 10000"/>
                <a:gd name="connsiteY128" fmla="*/ 3462 h 10000"/>
                <a:gd name="connsiteX129" fmla="*/ 9829 w 10000"/>
                <a:gd name="connsiteY129" fmla="*/ 3427 h 10000"/>
                <a:gd name="connsiteX130" fmla="*/ 9890 w 10000"/>
                <a:gd name="connsiteY130" fmla="*/ 3256 h 10000"/>
                <a:gd name="connsiteX131" fmla="*/ 9815 w 10000"/>
                <a:gd name="connsiteY131" fmla="*/ 2905 h 10000"/>
                <a:gd name="connsiteX132" fmla="*/ 9727 w 10000"/>
                <a:gd name="connsiteY132" fmla="*/ 2627 h 10000"/>
                <a:gd name="connsiteX133" fmla="*/ 9626 w 10000"/>
                <a:gd name="connsiteY133" fmla="*/ 2389 h 10000"/>
                <a:gd name="connsiteX134" fmla="*/ 9534 w 10000"/>
                <a:gd name="connsiteY134" fmla="*/ 2175 h 10000"/>
                <a:gd name="connsiteX135" fmla="*/ 9420 w 10000"/>
                <a:gd name="connsiteY135" fmla="*/ 2005 h 10000"/>
                <a:gd name="connsiteX136" fmla="*/ 9238 w 10000"/>
                <a:gd name="connsiteY136" fmla="*/ 3497 h 10000"/>
                <a:gd name="connsiteX137" fmla="*/ 9027 w 10000"/>
                <a:gd name="connsiteY137" fmla="*/ 3599 h 10000"/>
                <a:gd name="connsiteX138" fmla="*/ 9097 w 10000"/>
                <a:gd name="connsiteY138" fmla="*/ 5329 h 10000"/>
                <a:gd name="connsiteX139" fmla="*/ 9191 w 10000"/>
                <a:gd name="connsiteY139" fmla="*/ 5638 h 10000"/>
                <a:gd name="connsiteX140" fmla="*/ 9264 w 10000"/>
                <a:gd name="connsiteY140" fmla="*/ 6053 h 10000"/>
                <a:gd name="connsiteX141" fmla="*/ 9327 w 10000"/>
                <a:gd name="connsiteY141" fmla="*/ 6467 h 10000"/>
                <a:gd name="connsiteX142" fmla="*/ 9161 w 10000"/>
                <a:gd name="connsiteY142" fmla="*/ 6611 h 10000"/>
                <a:gd name="connsiteX143" fmla="*/ 8973 w 10000"/>
                <a:gd name="connsiteY143" fmla="*/ 6754 h 10000"/>
                <a:gd name="connsiteX144" fmla="*/ 8807 w 10000"/>
                <a:gd name="connsiteY144" fmla="*/ 6962 h 10000"/>
                <a:gd name="connsiteX145" fmla="*/ 8634 w 10000"/>
                <a:gd name="connsiteY145" fmla="*/ 7168 h 10000"/>
                <a:gd name="connsiteX146" fmla="*/ 8464 w 10000"/>
                <a:gd name="connsiteY146" fmla="*/ 7376 h 10000"/>
                <a:gd name="connsiteX147" fmla="*/ 8286 w 10000"/>
                <a:gd name="connsiteY147" fmla="*/ 7513 h 10000"/>
                <a:gd name="connsiteX148" fmla="*/ 8109 w 10000"/>
                <a:gd name="connsiteY148" fmla="*/ 7651 h 10000"/>
                <a:gd name="connsiteX149" fmla="*/ 7938 w 10000"/>
                <a:gd name="connsiteY149" fmla="*/ 7686 h 10000"/>
                <a:gd name="connsiteX150" fmla="*/ 7553 w 10000"/>
                <a:gd name="connsiteY150" fmla="*/ 8685 h 10000"/>
                <a:gd name="connsiteX151" fmla="*/ 7486 w 10000"/>
                <a:gd name="connsiteY151" fmla="*/ 9278 h 10000"/>
                <a:gd name="connsiteX152" fmla="*/ 7885 w 10000"/>
                <a:gd name="connsiteY152" fmla="*/ 8823 h 10000"/>
                <a:gd name="connsiteX153" fmla="*/ 8079 w 10000"/>
                <a:gd name="connsiteY153" fmla="*/ 8720 h 10000"/>
                <a:gd name="connsiteX154" fmla="*/ 8286 w 10000"/>
                <a:gd name="connsiteY154" fmla="*/ 8513 h 10000"/>
                <a:gd name="connsiteX155" fmla="*/ 8486 w 10000"/>
                <a:gd name="connsiteY155" fmla="*/ 8308 h 10000"/>
                <a:gd name="connsiteX156" fmla="*/ 8693 w 10000"/>
                <a:gd name="connsiteY156" fmla="*/ 8138 h 10000"/>
                <a:gd name="connsiteX157" fmla="*/ 8900 w 10000"/>
                <a:gd name="connsiteY157" fmla="*/ 7928 h 10000"/>
                <a:gd name="connsiteX158" fmla="*/ 9097 w 10000"/>
                <a:gd name="connsiteY158" fmla="*/ 7723 h 10000"/>
                <a:gd name="connsiteX159" fmla="*/ 9300 w 10000"/>
                <a:gd name="connsiteY159" fmla="*/ 7513 h 10000"/>
                <a:gd name="connsiteX160" fmla="*/ 9500 w 10000"/>
                <a:gd name="connsiteY16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609 w 10000"/>
                <a:gd name="connsiteY112" fmla="*/ 5153 h 10000"/>
                <a:gd name="connsiteX113" fmla="*/ 9679 w 10000"/>
                <a:gd name="connsiteY113" fmla="*/ 5153 h 10000"/>
                <a:gd name="connsiteX114" fmla="*/ 9765 w 10000"/>
                <a:gd name="connsiteY114" fmla="*/ 5016 h 10000"/>
                <a:gd name="connsiteX115" fmla="*/ 9693 w 10000"/>
                <a:gd name="connsiteY115" fmla="*/ 4538 h 10000"/>
                <a:gd name="connsiteX116" fmla="*/ 9601 w 10000"/>
                <a:gd name="connsiteY116" fmla="*/ 4085 h 10000"/>
                <a:gd name="connsiteX117" fmla="*/ 9500 w 10000"/>
                <a:gd name="connsiteY117" fmla="*/ 3704 h 10000"/>
                <a:gd name="connsiteX118" fmla="*/ 9381 w 10000"/>
                <a:gd name="connsiteY118" fmla="*/ 3288 h 10000"/>
                <a:gd name="connsiteX119" fmla="*/ 9264 w 10000"/>
                <a:gd name="connsiteY119" fmla="*/ 2937 h 10000"/>
                <a:gd name="connsiteX120" fmla="*/ 9392 w 10000"/>
                <a:gd name="connsiteY120" fmla="*/ 2525 h 10000"/>
                <a:gd name="connsiteX121" fmla="*/ 9469 w 10000"/>
                <a:gd name="connsiteY121" fmla="*/ 2662 h 10000"/>
                <a:gd name="connsiteX122" fmla="*/ 9544 w 10000"/>
                <a:gd name="connsiteY122" fmla="*/ 2799 h 10000"/>
                <a:gd name="connsiteX123" fmla="*/ 9588 w 10000"/>
                <a:gd name="connsiteY123" fmla="*/ 2834 h 10000"/>
                <a:gd name="connsiteX124" fmla="*/ 9626 w 10000"/>
                <a:gd name="connsiteY124" fmla="*/ 2968 h 10000"/>
                <a:gd name="connsiteX125" fmla="*/ 9671 w 10000"/>
                <a:gd name="connsiteY125" fmla="*/ 3139 h 10000"/>
                <a:gd name="connsiteX126" fmla="*/ 9701 w 10000"/>
                <a:gd name="connsiteY126" fmla="*/ 3256 h 10000"/>
                <a:gd name="connsiteX127" fmla="*/ 9747 w 10000"/>
                <a:gd name="connsiteY127" fmla="*/ 3427 h 10000"/>
                <a:gd name="connsiteX128" fmla="*/ 9787 w 10000"/>
                <a:gd name="connsiteY128" fmla="*/ 3462 h 10000"/>
                <a:gd name="connsiteX129" fmla="*/ 9829 w 10000"/>
                <a:gd name="connsiteY129" fmla="*/ 3427 h 10000"/>
                <a:gd name="connsiteX130" fmla="*/ 9890 w 10000"/>
                <a:gd name="connsiteY130" fmla="*/ 3256 h 10000"/>
                <a:gd name="connsiteX131" fmla="*/ 9815 w 10000"/>
                <a:gd name="connsiteY131" fmla="*/ 2905 h 10000"/>
                <a:gd name="connsiteX132" fmla="*/ 9727 w 10000"/>
                <a:gd name="connsiteY132" fmla="*/ 2627 h 10000"/>
                <a:gd name="connsiteX133" fmla="*/ 9626 w 10000"/>
                <a:gd name="connsiteY133" fmla="*/ 2389 h 10000"/>
                <a:gd name="connsiteX134" fmla="*/ 9534 w 10000"/>
                <a:gd name="connsiteY134" fmla="*/ 2175 h 10000"/>
                <a:gd name="connsiteX135" fmla="*/ 9420 w 10000"/>
                <a:gd name="connsiteY135" fmla="*/ 2005 h 10000"/>
                <a:gd name="connsiteX136" fmla="*/ 9238 w 10000"/>
                <a:gd name="connsiteY136" fmla="*/ 3497 h 10000"/>
                <a:gd name="connsiteX137" fmla="*/ 9027 w 10000"/>
                <a:gd name="connsiteY137" fmla="*/ 3599 h 10000"/>
                <a:gd name="connsiteX138" fmla="*/ 9097 w 10000"/>
                <a:gd name="connsiteY138" fmla="*/ 5329 h 10000"/>
                <a:gd name="connsiteX139" fmla="*/ 9264 w 10000"/>
                <a:gd name="connsiteY139" fmla="*/ 6053 h 10000"/>
                <a:gd name="connsiteX140" fmla="*/ 9327 w 10000"/>
                <a:gd name="connsiteY140" fmla="*/ 6467 h 10000"/>
                <a:gd name="connsiteX141" fmla="*/ 9161 w 10000"/>
                <a:gd name="connsiteY141" fmla="*/ 6611 h 10000"/>
                <a:gd name="connsiteX142" fmla="*/ 8973 w 10000"/>
                <a:gd name="connsiteY142" fmla="*/ 6754 h 10000"/>
                <a:gd name="connsiteX143" fmla="*/ 8807 w 10000"/>
                <a:gd name="connsiteY143" fmla="*/ 6962 h 10000"/>
                <a:gd name="connsiteX144" fmla="*/ 8634 w 10000"/>
                <a:gd name="connsiteY144" fmla="*/ 7168 h 10000"/>
                <a:gd name="connsiteX145" fmla="*/ 8464 w 10000"/>
                <a:gd name="connsiteY145" fmla="*/ 7376 h 10000"/>
                <a:gd name="connsiteX146" fmla="*/ 8286 w 10000"/>
                <a:gd name="connsiteY146" fmla="*/ 7513 h 10000"/>
                <a:gd name="connsiteX147" fmla="*/ 8109 w 10000"/>
                <a:gd name="connsiteY147" fmla="*/ 7651 h 10000"/>
                <a:gd name="connsiteX148" fmla="*/ 7938 w 10000"/>
                <a:gd name="connsiteY148" fmla="*/ 7686 h 10000"/>
                <a:gd name="connsiteX149" fmla="*/ 7553 w 10000"/>
                <a:gd name="connsiteY149" fmla="*/ 8685 h 10000"/>
                <a:gd name="connsiteX150" fmla="*/ 7486 w 10000"/>
                <a:gd name="connsiteY150" fmla="*/ 9278 h 10000"/>
                <a:gd name="connsiteX151" fmla="*/ 7885 w 10000"/>
                <a:gd name="connsiteY151" fmla="*/ 8823 h 10000"/>
                <a:gd name="connsiteX152" fmla="*/ 8079 w 10000"/>
                <a:gd name="connsiteY152" fmla="*/ 8720 h 10000"/>
                <a:gd name="connsiteX153" fmla="*/ 8286 w 10000"/>
                <a:gd name="connsiteY153" fmla="*/ 8513 h 10000"/>
                <a:gd name="connsiteX154" fmla="*/ 8486 w 10000"/>
                <a:gd name="connsiteY154" fmla="*/ 8308 h 10000"/>
                <a:gd name="connsiteX155" fmla="*/ 8693 w 10000"/>
                <a:gd name="connsiteY155" fmla="*/ 8138 h 10000"/>
                <a:gd name="connsiteX156" fmla="*/ 8900 w 10000"/>
                <a:gd name="connsiteY156" fmla="*/ 7928 h 10000"/>
                <a:gd name="connsiteX157" fmla="*/ 9097 w 10000"/>
                <a:gd name="connsiteY157" fmla="*/ 7723 h 10000"/>
                <a:gd name="connsiteX158" fmla="*/ 9300 w 10000"/>
                <a:gd name="connsiteY158" fmla="*/ 7513 h 10000"/>
                <a:gd name="connsiteX159" fmla="*/ 9500 w 10000"/>
                <a:gd name="connsiteY15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609 w 10000"/>
                <a:gd name="connsiteY112" fmla="*/ 5153 h 10000"/>
                <a:gd name="connsiteX113" fmla="*/ 9679 w 10000"/>
                <a:gd name="connsiteY113" fmla="*/ 5153 h 10000"/>
                <a:gd name="connsiteX114" fmla="*/ 9765 w 10000"/>
                <a:gd name="connsiteY114" fmla="*/ 5016 h 10000"/>
                <a:gd name="connsiteX115" fmla="*/ 9693 w 10000"/>
                <a:gd name="connsiteY115" fmla="*/ 4538 h 10000"/>
                <a:gd name="connsiteX116" fmla="*/ 9601 w 10000"/>
                <a:gd name="connsiteY116" fmla="*/ 4085 h 10000"/>
                <a:gd name="connsiteX117" fmla="*/ 9500 w 10000"/>
                <a:gd name="connsiteY117" fmla="*/ 3704 h 10000"/>
                <a:gd name="connsiteX118" fmla="*/ 9381 w 10000"/>
                <a:gd name="connsiteY118" fmla="*/ 3288 h 10000"/>
                <a:gd name="connsiteX119" fmla="*/ 9264 w 10000"/>
                <a:gd name="connsiteY119" fmla="*/ 2937 h 10000"/>
                <a:gd name="connsiteX120" fmla="*/ 9392 w 10000"/>
                <a:gd name="connsiteY120" fmla="*/ 2525 h 10000"/>
                <a:gd name="connsiteX121" fmla="*/ 9469 w 10000"/>
                <a:gd name="connsiteY121" fmla="*/ 2662 h 10000"/>
                <a:gd name="connsiteX122" fmla="*/ 9544 w 10000"/>
                <a:gd name="connsiteY122" fmla="*/ 2799 h 10000"/>
                <a:gd name="connsiteX123" fmla="*/ 9588 w 10000"/>
                <a:gd name="connsiteY123" fmla="*/ 2834 h 10000"/>
                <a:gd name="connsiteX124" fmla="*/ 9626 w 10000"/>
                <a:gd name="connsiteY124" fmla="*/ 2968 h 10000"/>
                <a:gd name="connsiteX125" fmla="*/ 9671 w 10000"/>
                <a:gd name="connsiteY125" fmla="*/ 3139 h 10000"/>
                <a:gd name="connsiteX126" fmla="*/ 9701 w 10000"/>
                <a:gd name="connsiteY126" fmla="*/ 3256 h 10000"/>
                <a:gd name="connsiteX127" fmla="*/ 9747 w 10000"/>
                <a:gd name="connsiteY127" fmla="*/ 3427 h 10000"/>
                <a:gd name="connsiteX128" fmla="*/ 9787 w 10000"/>
                <a:gd name="connsiteY128" fmla="*/ 3462 h 10000"/>
                <a:gd name="connsiteX129" fmla="*/ 9829 w 10000"/>
                <a:gd name="connsiteY129" fmla="*/ 3427 h 10000"/>
                <a:gd name="connsiteX130" fmla="*/ 9890 w 10000"/>
                <a:gd name="connsiteY130" fmla="*/ 3256 h 10000"/>
                <a:gd name="connsiteX131" fmla="*/ 9815 w 10000"/>
                <a:gd name="connsiteY131" fmla="*/ 2905 h 10000"/>
                <a:gd name="connsiteX132" fmla="*/ 9727 w 10000"/>
                <a:gd name="connsiteY132" fmla="*/ 2627 h 10000"/>
                <a:gd name="connsiteX133" fmla="*/ 9626 w 10000"/>
                <a:gd name="connsiteY133" fmla="*/ 2389 h 10000"/>
                <a:gd name="connsiteX134" fmla="*/ 9534 w 10000"/>
                <a:gd name="connsiteY134" fmla="*/ 2175 h 10000"/>
                <a:gd name="connsiteX135" fmla="*/ 9420 w 10000"/>
                <a:gd name="connsiteY135" fmla="*/ 2005 h 10000"/>
                <a:gd name="connsiteX136" fmla="*/ 9238 w 10000"/>
                <a:gd name="connsiteY136" fmla="*/ 3497 h 10000"/>
                <a:gd name="connsiteX137" fmla="*/ 9027 w 10000"/>
                <a:gd name="connsiteY137" fmla="*/ 3599 h 10000"/>
                <a:gd name="connsiteX138" fmla="*/ 9097 w 10000"/>
                <a:gd name="connsiteY138" fmla="*/ 5329 h 10000"/>
                <a:gd name="connsiteX139" fmla="*/ 9327 w 10000"/>
                <a:gd name="connsiteY139" fmla="*/ 6467 h 10000"/>
                <a:gd name="connsiteX140" fmla="*/ 9161 w 10000"/>
                <a:gd name="connsiteY140" fmla="*/ 6611 h 10000"/>
                <a:gd name="connsiteX141" fmla="*/ 8973 w 10000"/>
                <a:gd name="connsiteY141" fmla="*/ 6754 h 10000"/>
                <a:gd name="connsiteX142" fmla="*/ 8807 w 10000"/>
                <a:gd name="connsiteY142" fmla="*/ 6962 h 10000"/>
                <a:gd name="connsiteX143" fmla="*/ 8634 w 10000"/>
                <a:gd name="connsiteY143" fmla="*/ 7168 h 10000"/>
                <a:gd name="connsiteX144" fmla="*/ 8464 w 10000"/>
                <a:gd name="connsiteY144" fmla="*/ 7376 h 10000"/>
                <a:gd name="connsiteX145" fmla="*/ 8286 w 10000"/>
                <a:gd name="connsiteY145" fmla="*/ 7513 h 10000"/>
                <a:gd name="connsiteX146" fmla="*/ 8109 w 10000"/>
                <a:gd name="connsiteY146" fmla="*/ 7651 h 10000"/>
                <a:gd name="connsiteX147" fmla="*/ 7938 w 10000"/>
                <a:gd name="connsiteY147" fmla="*/ 7686 h 10000"/>
                <a:gd name="connsiteX148" fmla="*/ 7553 w 10000"/>
                <a:gd name="connsiteY148" fmla="*/ 8685 h 10000"/>
                <a:gd name="connsiteX149" fmla="*/ 7486 w 10000"/>
                <a:gd name="connsiteY149" fmla="*/ 9278 h 10000"/>
                <a:gd name="connsiteX150" fmla="*/ 7885 w 10000"/>
                <a:gd name="connsiteY150" fmla="*/ 8823 h 10000"/>
                <a:gd name="connsiteX151" fmla="*/ 8079 w 10000"/>
                <a:gd name="connsiteY151" fmla="*/ 8720 h 10000"/>
                <a:gd name="connsiteX152" fmla="*/ 8286 w 10000"/>
                <a:gd name="connsiteY152" fmla="*/ 8513 h 10000"/>
                <a:gd name="connsiteX153" fmla="*/ 8486 w 10000"/>
                <a:gd name="connsiteY153" fmla="*/ 8308 h 10000"/>
                <a:gd name="connsiteX154" fmla="*/ 8693 w 10000"/>
                <a:gd name="connsiteY154" fmla="*/ 8138 h 10000"/>
                <a:gd name="connsiteX155" fmla="*/ 8900 w 10000"/>
                <a:gd name="connsiteY155" fmla="*/ 7928 h 10000"/>
                <a:gd name="connsiteX156" fmla="*/ 9097 w 10000"/>
                <a:gd name="connsiteY156" fmla="*/ 7723 h 10000"/>
                <a:gd name="connsiteX157" fmla="*/ 9300 w 10000"/>
                <a:gd name="connsiteY157" fmla="*/ 7513 h 10000"/>
                <a:gd name="connsiteX158" fmla="*/ 9500 w 10000"/>
                <a:gd name="connsiteY15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459 w 10000"/>
                <a:gd name="connsiteY111" fmla="*/ 4882 h 10000"/>
                <a:gd name="connsiteX112" fmla="*/ 9609 w 10000"/>
                <a:gd name="connsiteY112" fmla="*/ 5153 h 10000"/>
                <a:gd name="connsiteX113" fmla="*/ 9679 w 10000"/>
                <a:gd name="connsiteY113" fmla="*/ 5153 h 10000"/>
                <a:gd name="connsiteX114" fmla="*/ 9765 w 10000"/>
                <a:gd name="connsiteY114" fmla="*/ 5016 h 10000"/>
                <a:gd name="connsiteX115" fmla="*/ 9693 w 10000"/>
                <a:gd name="connsiteY115" fmla="*/ 4538 h 10000"/>
                <a:gd name="connsiteX116" fmla="*/ 9601 w 10000"/>
                <a:gd name="connsiteY116" fmla="*/ 4085 h 10000"/>
                <a:gd name="connsiteX117" fmla="*/ 9500 w 10000"/>
                <a:gd name="connsiteY117" fmla="*/ 3704 h 10000"/>
                <a:gd name="connsiteX118" fmla="*/ 9381 w 10000"/>
                <a:gd name="connsiteY118" fmla="*/ 3288 h 10000"/>
                <a:gd name="connsiteX119" fmla="*/ 9264 w 10000"/>
                <a:gd name="connsiteY119" fmla="*/ 2937 h 10000"/>
                <a:gd name="connsiteX120" fmla="*/ 9392 w 10000"/>
                <a:gd name="connsiteY120" fmla="*/ 2525 h 10000"/>
                <a:gd name="connsiteX121" fmla="*/ 9469 w 10000"/>
                <a:gd name="connsiteY121" fmla="*/ 2662 h 10000"/>
                <a:gd name="connsiteX122" fmla="*/ 9544 w 10000"/>
                <a:gd name="connsiteY122" fmla="*/ 2799 h 10000"/>
                <a:gd name="connsiteX123" fmla="*/ 9588 w 10000"/>
                <a:gd name="connsiteY123" fmla="*/ 2834 h 10000"/>
                <a:gd name="connsiteX124" fmla="*/ 9626 w 10000"/>
                <a:gd name="connsiteY124" fmla="*/ 2968 h 10000"/>
                <a:gd name="connsiteX125" fmla="*/ 9671 w 10000"/>
                <a:gd name="connsiteY125" fmla="*/ 3139 h 10000"/>
                <a:gd name="connsiteX126" fmla="*/ 9701 w 10000"/>
                <a:gd name="connsiteY126" fmla="*/ 3256 h 10000"/>
                <a:gd name="connsiteX127" fmla="*/ 9747 w 10000"/>
                <a:gd name="connsiteY127" fmla="*/ 3427 h 10000"/>
                <a:gd name="connsiteX128" fmla="*/ 9787 w 10000"/>
                <a:gd name="connsiteY128" fmla="*/ 3462 h 10000"/>
                <a:gd name="connsiteX129" fmla="*/ 9829 w 10000"/>
                <a:gd name="connsiteY129" fmla="*/ 3427 h 10000"/>
                <a:gd name="connsiteX130" fmla="*/ 9890 w 10000"/>
                <a:gd name="connsiteY130" fmla="*/ 3256 h 10000"/>
                <a:gd name="connsiteX131" fmla="*/ 9815 w 10000"/>
                <a:gd name="connsiteY131" fmla="*/ 2905 h 10000"/>
                <a:gd name="connsiteX132" fmla="*/ 9727 w 10000"/>
                <a:gd name="connsiteY132" fmla="*/ 2627 h 10000"/>
                <a:gd name="connsiteX133" fmla="*/ 9626 w 10000"/>
                <a:gd name="connsiteY133" fmla="*/ 2389 h 10000"/>
                <a:gd name="connsiteX134" fmla="*/ 9534 w 10000"/>
                <a:gd name="connsiteY134" fmla="*/ 2175 h 10000"/>
                <a:gd name="connsiteX135" fmla="*/ 9420 w 10000"/>
                <a:gd name="connsiteY135" fmla="*/ 2005 h 10000"/>
                <a:gd name="connsiteX136" fmla="*/ 9238 w 10000"/>
                <a:gd name="connsiteY136" fmla="*/ 3497 h 10000"/>
                <a:gd name="connsiteX137" fmla="*/ 9027 w 10000"/>
                <a:gd name="connsiteY137" fmla="*/ 3599 h 10000"/>
                <a:gd name="connsiteX138" fmla="*/ 9327 w 10000"/>
                <a:gd name="connsiteY138" fmla="*/ 6467 h 10000"/>
                <a:gd name="connsiteX139" fmla="*/ 9161 w 10000"/>
                <a:gd name="connsiteY139" fmla="*/ 6611 h 10000"/>
                <a:gd name="connsiteX140" fmla="*/ 8973 w 10000"/>
                <a:gd name="connsiteY140" fmla="*/ 6754 h 10000"/>
                <a:gd name="connsiteX141" fmla="*/ 8807 w 10000"/>
                <a:gd name="connsiteY141" fmla="*/ 6962 h 10000"/>
                <a:gd name="connsiteX142" fmla="*/ 8634 w 10000"/>
                <a:gd name="connsiteY142" fmla="*/ 7168 h 10000"/>
                <a:gd name="connsiteX143" fmla="*/ 8464 w 10000"/>
                <a:gd name="connsiteY143" fmla="*/ 7376 h 10000"/>
                <a:gd name="connsiteX144" fmla="*/ 8286 w 10000"/>
                <a:gd name="connsiteY144" fmla="*/ 7513 h 10000"/>
                <a:gd name="connsiteX145" fmla="*/ 8109 w 10000"/>
                <a:gd name="connsiteY145" fmla="*/ 7651 h 10000"/>
                <a:gd name="connsiteX146" fmla="*/ 7938 w 10000"/>
                <a:gd name="connsiteY146" fmla="*/ 7686 h 10000"/>
                <a:gd name="connsiteX147" fmla="*/ 7553 w 10000"/>
                <a:gd name="connsiteY147" fmla="*/ 8685 h 10000"/>
                <a:gd name="connsiteX148" fmla="*/ 7486 w 10000"/>
                <a:gd name="connsiteY148" fmla="*/ 9278 h 10000"/>
                <a:gd name="connsiteX149" fmla="*/ 7885 w 10000"/>
                <a:gd name="connsiteY149" fmla="*/ 8823 h 10000"/>
                <a:gd name="connsiteX150" fmla="*/ 8079 w 10000"/>
                <a:gd name="connsiteY150" fmla="*/ 8720 h 10000"/>
                <a:gd name="connsiteX151" fmla="*/ 8286 w 10000"/>
                <a:gd name="connsiteY151" fmla="*/ 8513 h 10000"/>
                <a:gd name="connsiteX152" fmla="*/ 8486 w 10000"/>
                <a:gd name="connsiteY152" fmla="*/ 8308 h 10000"/>
                <a:gd name="connsiteX153" fmla="*/ 8693 w 10000"/>
                <a:gd name="connsiteY153" fmla="*/ 8138 h 10000"/>
                <a:gd name="connsiteX154" fmla="*/ 8900 w 10000"/>
                <a:gd name="connsiteY154" fmla="*/ 7928 h 10000"/>
                <a:gd name="connsiteX155" fmla="*/ 9097 w 10000"/>
                <a:gd name="connsiteY155" fmla="*/ 7723 h 10000"/>
                <a:gd name="connsiteX156" fmla="*/ 9300 w 10000"/>
                <a:gd name="connsiteY156" fmla="*/ 7513 h 10000"/>
                <a:gd name="connsiteX157" fmla="*/ 9500 w 10000"/>
                <a:gd name="connsiteY15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392 w 10000"/>
                <a:gd name="connsiteY110" fmla="*/ 4672 h 10000"/>
                <a:gd name="connsiteX111" fmla="*/ 9609 w 10000"/>
                <a:gd name="connsiteY111" fmla="*/ 5153 h 10000"/>
                <a:gd name="connsiteX112" fmla="*/ 9679 w 10000"/>
                <a:gd name="connsiteY112" fmla="*/ 5153 h 10000"/>
                <a:gd name="connsiteX113" fmla="*/ 9765 w 10000"/>
                <a:gd name="connsiteY113" fmla="*/ 5016 h 10000"/>
                <a:gd name="connsiteX114" fmla="*/ 9693 w 10000"/>
                <a:gd name="connsiteY114" fmla="*/ 4538 h 10000"/>
                <a:gd name="connsiteX115" fmla="*/ 9601 w 10000"/>
                <a:gd name="connsiteY115" fmla="*/ 4085 h 10000"/>
                <a:gd name="connsiteX116" fmla="*/ 9500 w 10000"/>
                <a:gd name="connsiteY116" fmla="*/ 3704 h 10000"/>
                <a:gd name="connsiteX117" fmla="*/ 9381 w 10000"/>
                <a:gd name="connsiteY117" fmla="*/ 3288 h 10000"/>
                <a:gd name="connsiteX118" fmla="*/ 9264 w 10000"/>
                <a:gd name="connsiteY118" fmla="*/ 2937 h 10000"/>
                <a:gd name="connsiteX119" fmla="*/ 9392 w 10000"/>
                <a:gd name="connsiteY119" fmla="*/ 2525 h 10000"/>
                <a:gd name="connsiteX120" fmla="*/ 9469 w 10000"/>
                <a:gd name="connsiteY120" fmla="*/ 2662 h 10000"/>
                <a:gd name="connsiteX121" fmla="*/ 9544 w 10000"/>
                <a:gd name="connsiteY121" fmla="*/ 2799 h 10000"/>
                <a:gd name="connsiteX122" fmla="*/ 9588 w 10000"/>
                <a:gd name="connsiteY122" fmla="*/ 2834 h 10000"/>
                <a:gd name="connsiteX123" fmla="*/ 9626 w 10000"/>
                <a:gd name="connsiteY123" fmla="*/ 2968 h 10000"/>
                <a:gd name="connsiteX124" fmla="*/ 9671 w 10000"/>
                <a:gd name="connsiteY124" fmla="*/ 3139 h 10000"/>
                <a:gd name="connsiteX125" fmla="*/ 9701 w 10000"/>
                <a:gd name="connsiteY125" fmla="*/ 3256 h 10000"/>
                <a:gd name="connsiteX126" fmla="*/ 9747 w 10000"/>
                <a:gd name="connsiteY126" fmla="*/ 3427 h 10000"/>
                <a:gd name="connsiteX127" fmla="*/ 9787 w 10000"/>
                <a:gd name="connsiteY127" fmla="*/ 3462 h 10000"/>
                <a:gd name="connsiteX128" fmla="*/ 9829 w 10000"/>
                <a:gd name="connsiteY128" fmla="*/ 3427 h 10000"/>
                <a:gd name="connsiteX129" fmla="*/ 9890 w 10000"/>
                <a:gd name="connsiteY129" fmla="*/ 3256 h 10000"/>
                <a:gd name="connsiteX130" fmla="*/ 9815 w 10000"/>
                <a:gd name="connsiteY130" fmla="*/ 2905 h 10000"/>
                <a:gd name="connsiteX131" fmla="*/ 9727 w 10000"/>
                <a:gd name="connsiteY131" fmla="*/ 2627 h 10000"/>
                <a:gd name="connsiteX132" fmla="*/ 9626 w 10000"/>
                <a:gd name="connsiteY132" fmla="*/ 2389 h 10000"/>
                <a:gd name="connsiteX133" fmla="*/ 9534 w 10000"/>
                <a:gd name="connsiteY133" fmla="*/ 2175 h 10000"/>
                <a:gd name="connsiteX134" fmla="*/ 9420 w 10000"/>
                <a:gd name="connsiteY134" fmla="*/ 2005 h 10000"/>
                <a:gd name="connsiteX135" fmla="*/ 9238 w 10000"/>
                <a:gd name="connsiteY135" fmla="*/ 3497 h 10000"/>
                <a:gd name="connsiteX136" fmla="*/ 9027 w 10000"/>
                <a:gd name="connsiteY136" fmla="*/ 3599 h 10000"/>
                <a:gd name="connsiteX137" fmla="*/ 9327 w 10000"/>
                <a:gd name="connsiteY137" fmla="*/ 6467 h 10000"/>
                <a:gd name="connsiteX138" fmla="*/ 9161 w 10000"/>
                <a:gd name="connsiteY138" fmla="*/ 6611 h 10000"/>
                <a:gd name="connsiteX139" fmla="*/ 8973 w 10000"/>
                <a:gd name="connsiteY139" fmla="*/ 6754 h 10000"/>
                <a:gd name="connsiteX140" fmla="*/ 8807 w 10000"/>
                <a:gd name="connsiteY140" fmla="*/ 6962 h 10000"/>
                <a:gd name="connsiteX141" fmla="*/ 8634 w 10000"/>
                <a:gd name="connsiteY141" fmla="*/ 7168 h 10000"/>
                <a:gd name="connsiteX142" fmla="*/ 8464 w 10000"/>
                <a:gd name="connsiteY142" fmla="*/ 7376 h 10000"/>
                <a:gd name="connsiteX143" fmla="*/ 8286 w 10000"/>
                <a:gd name="connsiteY143" fmla="*/ 7513 h 10000"/>
                <a:gd name="connsiteX144" fmla="*/ 8109 w 10000"/>
                <a:gd name="connsiteY144" fmla="*/ 7651 h 10000"/>
                <a:gd name="connsiteX145" fmla="*/ 7938 w 10000"/>
                <a:gd name="connsiteY145" fmla="*/ 7686 h 10000"/>
                <a:gd name="connsiteX146" fmla="*/ 7553 w 10000"/>
                <a:gd name="connsiteY146" fmla="*/ 8685 h 10000"/>
                <a:gd name="connsiteX147" fmla="*/ 7486 w 10000"/>
                <a:gd name="connsiteY147" fmla="*/ 9278 h 10000"/>
                <a:gd name="connsiteX148" fmla="*/ 7885 w 10000"/>
                <a:gd name="connsiteY148" fmla="*/ 8823 h 10000"/>
                <a:gd name="connsiteX149" fmla="*/ 8079 w 10000"/>
                <a:gd name="connsiteY149" fmla="*/ 8720 h 10000"/>
                <a:gd name="connsiteX150" fmla="*/ 8286 w 10000"/>
                <a:gd name="connsiteY150" fmla="*/ 8513 h 10000"/>
                <a:gd name="connsiteX151" fmla="*/ 8486 w 10000"/>
                <a:gd name="connsiteY151" fmla="*/ 8308 h 10000"/>
                <a:gd name="connsiteX152" fmla="*/ 8693 w 10000"/>
                <a:gd name="connsiteY152" fmla="*/ 8138 h 10000"/>
                <a:gd name="connsiteX153" fmla="*/ 8900 w 10000"/>
                <a:gd name="connsiteY153" fmla="*/ 7928 h 10000"/>
                <a:gd name="connsiteX154" fmla="*/ 9097 w 10000"/>
                <a:gd name="connsiteY154" fmla="*/ 7723 h 10000"/>
                <a:gd name="connsiteX155" fmla="*/ 9300 w 10000"/>
                <a:gd name="connsiteY155" fmla="*/ 7513 h 10000"/>
                <a:gd name="connsiteX156" fmla="*/ 9500 w 10000"/>
                <a:gd name="connsiteY15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317 w 10000"/>
                <a:gd name="connsiteY109" fmla="*/ 4502 h 10000"/>
                <a:gd name="connsiteX110" fmla="*/ 9609 w 10000"/>
                <a:gd name="connsiteY110" fmla="*/ 5153 h 10000"/>
                <a:gd name="connsiteX111" fmla="*/ 9679 w 10000"/>
                <a:gd name="connsiteY111" fmla="*/ 5153 h 10000"/>
                <a:gd name="connsiteX112" fmla="*/ 9765 w 10000"/>
                <a:gd name="connsiteY112" fmla="*/ 5016 h 10000"/>
                <a:gd name="connsiteX113" fmla="*/ 9693 w 10000"/>
                <a:gd name="connsiteY113" fmla="*/ 4538 h 10000"/>
                <a:gd name="connsiteX114" fmla="*/ 9601 w 10000"/>
                <a:gd name="connsiteY114" fmla="*/ 4085 h 10000"/>
                <a:gd name="connsiteX115" fmla="*/ 9500 w 10000"/>
                <a:gd name="connsiteY115" fmla="*/ 3704 h 10000"/>
                <a:gd name="connsiteX116" fmla="*/ 9381 w 10000"/>
                <a:gd name="connsiteY116" fmla="*/ 3288 h 10000"/>
                <a:gd name="connsiteX117" fmla="*/ 9264 w 10000"/>
                <a:gd name="connsiteY117" fmla="*/ 2937 h 10000"/>
                <a:gd name="connsiteX118" fmla="*/ 9392 w 10000"/>
                <a:gd name="connsiteY118" fmla="*/ 2525 h 10000"/>
                <a:gd name="connsiteX119" fmla="*/ 9469 w 10000"/>
                <a:gd name="connsiteY119" fmla="*/ 2662 h 10000"/>
                <a:gd name="connsiteX120" fmla="*/ 9544 w 10000"/>
                <a:gd name="connsiteY120" fmla="*/ 2799 h 10000"/>
                <a:gd name="connsiteX121" fmla="*/ 9588 w 10000"/>
                <a:gd name="connsiteY121" fmla="*/ 2834 h 10000"/>
                <a:gd name="connsiteX122" fmla="*/ 9626 w 10000"/>
                <a:gd name="connsiteY122" fmla="*/ 2968 h 10000"/>
                <a:gd name="connsiteX123" fmla="*/ 9671 w 10000"/>
                <a:gd name="connsiteY123" fmla="*/ 3139 h 10000"/>
                <a:gd name="connsiteX124" fmla="*/ 9701 w 10000"/>
                <a:gd name="connsiteY124" fmla="*/ 3256 h 10000"/>
                <a:gd name="connsiteX125" fmla="*/ 9747 w 10000"/>
                <a:gd name="connsiteY125" fmla="*/ 3427 h 10000"/>
                <a:gd name="connsiteX126" fmla="*/ 9787 w 10000"/>
                <a:gd name="connsiteY126" fmla="*/ 3462 h 10000"/>
                <a:gd name="connsiteX127" fmla="*/ 9829 w 10000"/>
                <a:gd name="connsiteY127" fmla="*/ 3427 h 10000"/>
                <a:gd name="connsiteX128" fmla="*/ 9890 w 10000"/>
                <a:gd name="connsiteY128" fmla="*/ 3256 h 10000"/>
                <a:gd name="connsiteX129" fmla="*/ 9815 w 10000"/>
                <a:gd name="connsiteY129" fmla="*/ 2905 h 10000"/>
                <a:gd name="connsiteX130" fmla="*/ 9727 w 10000"/>
                <a:gd name="connsiteY130" fmla="*/ 2627 h 10000"/>
                <a:gd name="connsiteX131" fmla="*/ 9626 w 10000"/>
                <a:gd name="connsiteY131" fmla="*/ 2389 h 10000"/>
                <a:gd name="connsiteX132" fmla="*/ 9534 w 10000"/>
                <a:gd name="connsiteY132" fmla="*/ 2175 h 10000"/>
                <a:gd name="connsiteX133" fmla="*/ 9420 w 10000"/>
                <a:gd name="connsiteY133" fmla="*/ 2005 h 10000"/>
                <a:gd name="connsiteX134" fmla="*/ 9238 w 10000"/>
                <a:gd name="connsiteY134" fmla="*/ 3497 h 10000"/>
                <a:gd name="connsiteX135" fmla="*/ 9027 w 10000"/>
                <a:gd name="connsiteY135" fmla="*/ 3599 h 10000"/>
                <a:gd name="connsiteX136" fmla="*/ 9327 w 10000"/>
                <a:gd name="connsiteY136" fmla="*/ 6467 h 10000"/>
                <a:gd name="connsiteX137" fmla="*/ 9161 w 10000"/>
                <a:gd name="connsiteY137" fmla="*/ 6611 h 10000"/>
                <a:gd name="connsiteX138" fmla="*/ 8973 w 10000"/>
                <a:gd name="connsiteY138" fmla="*/ 6754 h 10000"/>
                <a:gd name="connsiteX139" fmla="*/ 8807 w 10000"/>
                <a:gd name="connsiteY139" fmla="*/ 6962 h 10000"/>
                <a:gd name="connsiteX140" fmla="*/ 8634 w 10000"/>
                <a:gd name="connsiteY140" fmla="*/ 7168 h 10000"/>
                <a:gd name="connsiteX141" fmla="*/ 8464 w 10000"/>
                <a:gd name="connsiteY141" fmla="*/ 7376 h 10000"/>
                <a:gd name="connsiteX142" fmla="*/ 8286 w 10000"/>
                <a:gd name="connsiteY142" fmla="*/ 7513 h 10000"/>
                <a:gd name="connsiteX143" fmla="*/ 8109 w 10000"/>
                <a:gd name="connsiteY143" fmla="*/ 7651 h 10000"/>
                <a:gd name="connsiteX144" fmla="*/ 7938 w 10000"/>
                <a:gd name="connsiteY144" fmla="*/ 7686 h 10000"/>
                <a:gd name="connsiteX145" fmla="*/ 7553 w 10000"/>
                <a:gd name="connsiteY145" fmla="*/ 8685 h 10000"/>
                <a:gd name="connsiteX146" fmla="*/ 7486 w 10000"/>
                <a:gd name="connsiteY146" fmla="*/ 9278 h 10000"/>
                <a:gd name="connsiteX147" fmla="*/ 7885 w 10000"/>
                <a:gd name="connsiteY147" fmla="*/ 8823 h 10000"/>
                <a:gd name="connsiteX148" fmla="*/ 8079 w 10000"/>
                <a:gd name="connsiteY148" fmla="*/ 8720 h 10000"/>
                <a:gd name="connsiteX149" fmla="*/ 8286 w 10000"/>
                <a:gd name="connsiteY149" fmla="*/ 8513 h 10000"/>
                <a:gd name="connsiteX150" fmla="*/ 8486 w 10000"/>
                <a:gd name="connsiteY150" fmla="*/ 8308 h 10000"/>
                <a:gd name="connsiteX151" fmla="*/ 8693 w 10000"/>
                <a:gd name="connsiteY151" fmla="*/ 8138 h 10000"/>
                <a:gd name="connsiteX152" fmla="*/ 8900 w 10000"/>
                <a:gd name="connsiteY152" fmla="*/ 7928 h 10000"/>
                <a:gd name="connsiteX153" fmla="*/ 9097 w 10000"/>
                <a:gd name="connsiteY153" fmla="*/ 7723 h 10000"/>
                <a:gd name="connsiteX154" fmla="*/ 9300 w 10000"/>
                <a:gd name="connsiteY154" fmla="*/ 7513 h 10000"/>
                <a:gd name="connsiteX155" fmla="*/ 9500 w 10000"/>
                <a:gd name="connsiteY15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609 w 10000"/>
                <a:gd name="connsiteY109" fmla="*/ 5153 h 10000"/>
                <a:gd name="connsiteX110" fmla="*/ 9679 w 10000"/>
                <a:gd name="connsiteY110" fmla="*/ 5153 h 10000"/>
                <a:gd name="connsiteX111" fmla="*/ 9765 w 10000"/>
                <a:gd name="connsiteY111" fmla="*/ 5016 h 10000"/>
                <a:gd name="connsiteX112" fmla="*/ 9693 w 10000"/>
                <a:gd name="connsiteY112" fmla="*/ 4538 h 10000"/>
                <a:gd name="connsiteX113" fmla="*/ 9601 w 10000"/>
                <a:gd name="connsiteY113" fmla="*/ 4085 h 10000"/>
                <a:gd name="connsiteX114" fmla="*/ 9500 w 10000"/>
                <a:gd name="connsiteY114" fmla="*/ 3704 h 10000"/>
                <a:gd name="connsiteX115" fmla="*/ 9381 w 10000"/>
                <a:gd name="connsiteY115" fmla="*/ 3288 h 10000"/>
                <a:gd name="connsiteX116" fmla="*/ 9264 w 10000"/>
                <a:gd name="connsiteY116" fmla="*/ 2937 h 10000"/>
                <a:gd name="connsiteX117" fmla="*/ 9392 w 10000"/>
                <a:gd name="connsiteY117" fmla="*/ 2525 h 10000"/>
                <a:gd name="connsiteX118" fmla="*/ 9469 w 10000"/>
                <a:gd name="connsiteY118" fmla="*/ 2662 h 10000"/>
                <a:gd name="connsiteX119" fmla="*/ 9544 w 10000"/>
                <a:gd name="connsiteY119" fmla="*/ 2799 h 10000"/>
                <a:gd name="connsiteX120" fmla="*/ 9588 w 10000"/>
                <a:gd name="connsiteY120" fmla="*/ 2834 h 10000"/>
                <a:gd name="connsiteX121" fmla="*/ 9626 w 10000"/>
                <a:gd name="connsiteY121" fmla="*/ 2968 h 10000"/>
                <a:gd name="connsiteX122" fmla="*/ 9671 w 10000"/>
                <a:gd name="connsiteY122" fmla="*/ 3139 h 10000"/>
                <a:gd name="connsiteX123" fmla="*/ 9701 w 10000"/>
                <a:gd name="connsiteY123" fmla="*/ 3256 h 10000"/>
                <a:gd name="connsiteX124" fmla="*/ 9747 w 10000"/>
                <a:gd name="connsiteY124" fmla="*/ 3427 h 10000"/>
                <a:gd name="connsiteX125" fmla="*/ 9787 w 10000"/>
                <a:gd name="connsiteY125" fmla="*/ 3462 h 10000"/>
                <a:gd name="connsiteX126" fmla="*/ 9829 w 10000"/>
                <a:gd name="connsiteY126" fmla="*/ 3427 h 10000"/>
                <a:gd name="connsiteX127" fmla="*/ 9890 w 10000"/>
                <a:gd name="connsiteY127" fmla="*/ 3256 h 10000"/>
                <a:gd name="connsiteX128" fmla="*/ 9815 w 10000"/>
                <a:gd name="connsiteY128" fmla="*/ 2905 h 10000"/>
                <a:gd name="connsiteX129" fmla="*/ 9727 w 10000"/>
                <a:gd name="connsiteY129" fmla="*/ 2627 h 10000"/>
                <a:gd name="connsiteX130" fmla="*/ 9626 w 10000"/>
                <a:gd name="connsiteY130" fmla="*/ 2389 h 10000"/>
                <a:gd name="connsiteX131" fmla="*/ 9534 w 10000"/>
                <a:gd name="connsiteY131" fmla="*/ 2175 h 10000"/>
                <a:gd name="connsiteX132" fmla="*/ 9420 w 10000"/>
                <a:gd name="connsiteY132" fmla="*/ 2005 h 10000"/>
                <a:gd name="connsiteX133" fmla="*/ 9238 w 10000"/>
                <a:gd name="connsiteY133" fmla="*/ 3497 h 10000"/>
                <a:gd name="connsiteX134" fmla="*/ 9027 w 10000"/>
                <a:gd name="connsiteY134" fmla="*/ 3599 h 10000"/>
                <a:gd name="connsiteX135" fmla="*/ 9327 w 10000"/>
                <a:gd name="connsiteY135" fmla="*/ 6467 h 10000"/>
                <a:gd name="connsiteX136" fmla="*/ 9161 w 10000"/>
                <a:gd name="connsiteY136" fmla="*/ 6611 h 10000"/>
                <a:gd name="connsiteX137" fmla="*/ 8973 w 10000"/>
                <a:gd name="connsiteY137" fmla="*/ 6754 h 10000"/>
                <a:gd name="connsiteX138" fmla="*/ 8807 w 10000"/>
                <a:gd name="connsiteY138" fmla="*/ 6962 h 10000"/>
                <a:gd name="connsiteX139" fmla="*/ 8634 w 10000"/>
                <a:gd name="connsiteY139" fmla="*/ 7168 h 10000"/>
                <a:gd name="connsiteX140" fmla="*/ 8464 w 10000"/>
                <a:gd name="connsiteY140" fmla="*/ 7376 h 10000"/>
                <a:gd name="connsiteX141" fmla="*/ 8286 w 10000"/>
                <a:gd name="connsiteY141" fmla="*/ 7513 h 10000"/>
                <a:gd name="connsiteX142" fmla="*/ 8109 w 10000"/>
                <a:gd name="connsiteY142" fmla="*/ 7651 h 10000"/>
                <a:gd name="connsiteX143" fmla="*/ 7938 w 10000"/>
                <a:gd name="connsiteY143" fmla="*/ 7686 h 10000"/>
                <a:gd name="connsiteX144" fmla="*/ 7553 w 10000"/>
                <a:gd name="connsiteY144" fmla="*/ 8685 h 10000"/>
                <a:gd name="connsiteX145" fmla="*/ 7486 w 10000"/>
                <a:gd name="connsiteY145" fmla="*/ 9278 h 10000"/>
                <a:gd name="connsiteX146" fmla="*/ 7885 w 10000"/>
                <a:gd name="connsiteY146" fmla="*/ 8823 h 10000"/>
                <a:gd name="connsiteX147" fmla="*/ 8079 w 10000"/>
                <a:gd name="connsiteY147" fmla="*/ 8720 h 10000"/>
                <a:gd name="connsiteX148" fmla="*/ 8286 w 10000"/>
                <a:gd name="connsiteY148" fmla="*/ 8513 h 10000"/>
                <a:gd name="connsiteX149" fmla="*/ 8486 w 10000"/>
                <a:gd name="connsiteY149" fmla="*/ 8308 h 10000"/>
                <a:gd name="connsiteX150" fmla="*/ 8693 w 10000"/>
                <a:gd name="connsiteY150" fmla="*/ 8138 h 10000"/>
                <a:gd name="connsiteX151" fmla="*/ 8900 w 10000"/>
                <a:gd name="connsiteY151" fmla="*/ 7928 h 10000"/>
                <a:gd name="connsiteX152" fmla="*/ 9097 w 10000"/>
                <a:gd name="connsiteY152" fmla="*/ 7723 h 10000"/>
                <a:gd name="connsiteX153" fmla="*/ 9300 w 10000"/>
                <a:gd name="connsiteY153" fmla="*/ 7513 h 10000"/>
                <a:gd name="connsiteX154" fmla="*/ 9500 w 10000"/>
                <a:gd name="connsiteY15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609 w 10000"/>
                <a:gd name="connsiteY109" fmla="*/ 5153 h 10000"/>
                <a:gd name="connsiteX110" fmla="*/ 9679 w 10000"/>
                <a:gd name="connsiteY110" fmla="*/ 5153 h 10000"/>
                <a:gd name="connsiteX111" fmla="*/ 9765 w 10000"/>
                <a:gd name="connsiteY111" fmla="*/ 5016 h 10000"/>
                <a:gd name="connsiteX112" fmla="*/ 9693 w 10000"/>
                <a:gd name="connsiteY112" fmla="*/ 4538 h 10000"/>
                <a:gd name="connsiteX113" fmla="*/ 9601 w 10000"/>
                <a:gd name="connsiteY113" fmla="*/ 4085 h 10000"/>
                <a:gd name="connsiteX114" fmla="*/ 9500 w 10000"/>
                <a:gd name="connsiteY114" fmla="*/ 3704 h 10000"/>
                <a:gd name="connsiteX115" fmla="*/ 9381 w 10000"/>
                <a:gd name="connsiteY115" fmla="*/ 3288 h 10000"/>
                <a:gd name="connsiteX116" fmla="*/ 9264 w 10000"/>
                <a:gd name="connsiteY116" fmla="*/ 2937 h 10000"/>
                <a:gd name="connsiteX117" fmla="*/ 9392 w 10000"/>
                <a:gd name="connsiteY117" fmla="*/ 2525 h 10000"/>
                <a:gd name="connsiteX118" fmla="*/ 9469 w 10000"/>
                <a:gd name="connsiteY118" fmla="*/ 2662 h 10000"/>
                <a:gd name="connsiteX119" fmla="*/ 9544 w 10000"/>
                <a:gd name="connsiteY119" fmla="*/ 2799 h 10000"/>
                <a:gd name="connsiteX120" fmla="*/ 9588 w 10000"/>
                <a:gd name="connsiteY120" fmla="*/ 2834 h 10000"/>
                <a:gd name="connsiteX121" fmla="*/ 9626 w 10000"/>
                <a:gd name="connsiteY121" fmla="*/ 2968 h 10000"/>
                <a:gd name="connsiteX122" fmla="*/ 9671 w 10000"/>
                <a:gd name="connsiteY122" fmla="*/ 3139 h 10000"/>
                <a:gd name="connsiteX123" fmla="*/ 9701 w 10000"/>
                <a:gd name="connsiteY123" fmla="*/ 3256 h 10000"/>
                <a:gd name="connsiteX124" fmla="*/ 9747 w 10000"/>
                <a:gd name="connsiteY124" fmla="*/ 3427 h 10000"/>
                <a:gd name="connsiteX125" fmla="*/ 9787 w 10000"/>
                <a:gd name="connsiteY125" fmla="*/ 3462 h 10000"/>
                <a:gd name="connsiteX126" fmla="*/ 9829 w 10000"/>
                <a:gd name="connsiteY126" fmla="*/ 3427 h 10000"/>
                <a:gd name="connsiteX127" fmla="*/ 9890 w 10000"/>
                <a:gd name="connsiteY127" fmla="*/ 3256 h 10000"/>
                <a:gd name="connsiteX128" fmla="*/ 9815 w 10000"/>
                <a:gd name="connsiteY128" fmla="*/ 2905 h 10000"/>
                <a:gd name="connsiteX129" fmla="*/ 9727 w 10000"/>
                <a:gd name="connsiteY129" fmla="*/ 2627 h 10000"/>
                <a:gd name="connsiteX130" fmla="*/ 9626 w 10000"/>
                <a:gd name="connsiteY130" fmla="*/ 2389 h 10000"/>
                <a:gd name="connsiteX131" fmla="*/ 9534 w 10000"/>
                <a:gd name="connsiteY131" fmla="*/ 2175 h 10000"/>
                <a:gd name="connsiteX132" fmla="*/ 9420 w 10000"/>
                <a:gd name="connsiteY132" fmla="*/ 2005 h 10000"/>
                <a:gd name="connsiteX133" fmla="*/ 9027 w 10000"/>
                <a:gd name="connsiteY133" fmla="*/ 3599 h 10000"/>
                <a:gd name="connsiteX134" fmla="*/ 9327 w 10000"/>
                <a:gd name="connsiteY134" fmla="*/ 6467 h 10000"/>
                <a:gd name="connsiteX135" fmla="*/ 9161 w 10000"/>
                <a:gd name="connsiteY135" fmla="*/ 6611 h 10000"/>
                <a:gd name="connsiteX136" fmla="*/ 8973 w 10000"/>
                <a:gd name="connsiteY136" fmla="*/ 6754 h 10000"/>
                <a:gd name="connsiteX137" fmla="*/ 8807 w 10000"/>
                <a:gd name="connsiteY137" fmla="*/ 6962 h 10000"/>
                <a:gd name="connsiteX138" fmla="*/ 8634 w 10000"/>
                <a:gd name="connsiteY138" fmla="*/ 7168 h 10000"/>
                <a:gd name="connsiteX139" fmla="*/ 8464 w 10000"/>
                <a:gd name="connsiteY139" fmla="*/ 7376 h 10000"/>
                <a:gd name="connsiteX140" fmla="*/ 8286 w 10000"/>
                <a:gd name="connsiteY140" fmla="*/ 7513 h 10000"/>
                <a:gd name="connsiteX141" fmla="*/ 8109 w 10000"/>
                <a:gd name="connsiteY141" fmla="*/ 7651 h 10000"/>
                <a:gd name="connsiteX142" fmla="*/ 7938 w 10000"/>
                <a:gd name="connsiteY142" fmla="*/ 7686 h 10000"/>
                <a:gd name="connsiteX143" fmla="*/ 7553 w 10000"/>
                <a:gd name="connsiteY143" fmla="*/ 8685 h 10000"/>
                <a:gd name="connsiteX144" fmla="*/ 7486 w 10000"/>
                <a:gd name="connsiteY144" fmla="*/ 9278 h 10000"/>
                <a:gd name="connsiteX145" fmla="*/ 7885 w 10000"/>
                <a:gd name="connsiteY145" fmla="*/ 8823 h 10000"/>
                <a:gd name="connsiteX146" fmla="*/ 8079 w 10000"/>
                <a:gd name="connsiteY146" fmla="*/ 8720 h 10000"/>
                <a:gd name="connsiteX147" fmla="*/ 8286 w 10000"/>
                <a:gd name="connsiteY147" fmla="*/ 8513 h 10000"/>
                <a:gd name="connsiteX148" fmla="*/ 8486 w 10000"/>
                <a:gd name="connsiteY148" fmla="*/ 8308 h 10000"/>
                <a:gd name="connsiteX149" fmla="*/ 8693 w 10000"/>
                <a:gd name="connsiteY149" fmla="*/ 8138 h 10000"/>
                <a:gd name="connsiteX150" fmla="*/ 8900 w 10000"/>
                <a:gd name="connsiteY150" fmla="*/ 7928 h 10000"/>
                <a:gd name="connsiteX151" fmla="*/ 9097 w 10000"/>
                <a:gd name="connsiteY151" fmla="*/ 7723 h 10000"/>
                <a:gd name="connsiteX152" fmla="*/ 9300 w 10000"/>
                <a:gd name="connsiteY152" fmla="*/ 7513 h 10000"/>
                <a:gd name="connsiteX153" fmla="*/ 9500 w 10000"/>
                <a:gd name="connsiteY15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609 w 10000"/>
                <a:gd name="connsiteY109" fmla="*/ 5153 h 10000"/>
                <a:gd name="connsiteX110" fmla="*/ 9679 w 10000"/>
                <a:gd name="connsiteY110" fmla="*/ 5153 h 10000"/>
                <a:gd name="connsiteX111" fmla="*/ 9765 w 10000"/>
                <a:gd name="connsiteY111" fmla="*/ 5016 h 10000"/>
                <a:gd name="connsiteX112" fmla="*/ 9693 w 10000"/>
                <a:gd name="connsiteY112" fmla="*/ 4538 h 10000"/>
                <a:gd name="connsiteX113" fmla="*/ 9601 w 10000"/>
                <a:gd name="connsiteY113" fmla="*/ 4085 h 10000"/>
                <a:gd name="connsiteX114" fmla="*/ 9500 w 10000"/>
                <a:gd name="connsiteY114" fmla="*/ 3704 h 10000"/>
                <a:gd name="connsiteX115" fmla="*/ 9264 w 10000"/>
                <a:gd name="connsiteY115" fmla="*/ 2937 h 10000"/>
                <a:gd name="connsiteX116" fmla="*/ 9392 w 10000"/>
                <a:gd name="connsiteY116" fmla="*/ 2525 h 10000"/>
                <a:gd name="connsiteX117" fmla="*/ 9469 w 10000"/>
                <a:gd name="connsiteY117" fmla="*/ 2662 h 10000"/>
                <a:gd name="connsiteX118" fmla="*/ 9544 w 10000"/>
                <a:gd name="connsiteY118" fmla="*/ 2799 h 10000"/>
                <a:gd name="connsiteX119" fmla="*/ 9588 w 10000"/>
                <a:gd name="connsiteY119" fmla="*/ 2834 h 10000"/>
                <a:gd name="connsiteX120" fmla="*/ 9626 w 10000"/>
                <a:gd name="connsiteY120" fmla="*/ 2968 h 10000"/>
                <a:gd name="connsiteX121" fmla="*/ 9671 w 10000"/>
                <a:gd name="connsiteY121" fmla="*/ 3139 h 10000"/>
                <a:gd name="connsiteX122" fmla="*/ 9701 w 10000"/>
                <a:gd name="connsiteY122" fmla="*/ 3256 h 10000"/>
                <a:gd name="connsiteX123" fmla="*/ 9747 w 10000"/>
                <a:gd name="connsiteY123" fmla="*/ 3427 h 10000"/>
                <a:gd name="connsiteX124" fmla="*/ 9787 w 10000"/>
                <a:gd name="connsiteY124" fmla="*/ 3462 h 10000"/>
                <a:gd name="connsiteX125" fmla="*/ 9829 w 10000"/>
                <a:gd name="connsiteY125" fmla="*/ 3427 h 10000"/>
                <a:gd name="connsiteX126" fmla="*/ 9890 w 10000"/>
                <a:gd name="connsiteY126" fmla="*/ 3256 h 10000"/>
                <a:gd name="connsiteX127" fmla="*/ 9815 w 10000"/>
                <a:gd name="connsiteY127" fmla="*/ 2905 h 10000"/>
                <a:gd name="connsiteX128" fmla="*/ 9727 w 10000"/>
                <a:gd name="connsiteY128" fmla="*/ 2627 h 10000"/>
                <a:gd name="connsiteX129" fmla="*/ 9626 w 10000"/>
                <a:gd name="connsiteY129" fmla="*/ 2389 h 10000"/>
                <a:gd name="connsiteX130" fmla="*/ 9534 w 10000"/>
                <a:gd name="connsiteY130" fmla="*/ 2175 h 10000"/>
                <a:gd name="connsiteX131" fmla="*/ 9420 w 10000"/>
                <a:gd name="connsiteY131" fmla="*/ 2005 h 10000"/>
                <a:gd name="connsiteX132" fmla="*/ 9027 w 10000"/>
                <a:gd name="connsiteY132" fmla="*/ 3599 h 10000"/>
                <a:gd name="connsiteX133" fmla="*/ 9327 w 10000"/>
                <a:gd name="connsiteY133" fmla="*/ 6467 h 10000"/>
                <a:gd name="connsiteX134" fmla="*/ 9161 w 10000"/>
                <a:gd name="connsiteY134" fmla="*/ 6611 h 10000"/>
                <a:gd name="connsiteX135" fmla="*/ 8973 w 10000"/>
                <a:gd name="connsiteY135" fmla="*/ 6754 h 10000"/>
                <a:gd name="connsiteX136" fmla="*/ 8807 w 10000"/>
                <a:gd name="connsiteY136" fmla="*/ 6962 h 10000"/>
                <a:gd name="connsiteX137" fmla="*/ 8634 w 10000"/>
                <a:gd name="connsiteY137" fmla="*/ 7168 h 10000"/>
                <a:gd name="connsiteX138" fmla="*/ 8464 w 10000"/>
                <a:gd name="connsiteY138" fmla="*/ 7376 h 10000"/>
                <a:gd name="connsiteX139" fmla="*/ 8286 w 10000"/>
                <a:gd name="connsiteY139" fmla="*/ 7513 h 10000"/>
                <a:gd name="connsiteX140" fmla="*/ 8109 w 10000"/>
                <a:gd name="connsiteY140" fmla="*/ 7651 h 10000"/>
                <a:gd name="connsiteX141" fmla="*/ 7938 w 10000"/>
                <a:gd name="connsiteY141" fmla="*/ 7686 h 10000"/>
                <a:gd name="connsiteX142" fmla="*/ 7553 w 10000"/>
                <a:gd name="connsiteY142" fmla="*/ 8685 h 10000"/>
                <a:gd name="connsiteX143" fmla="*/ 7486 w 10000"/>
                <a:gd name="connsiteY143" fmla="*/ 9278 h 10000"/>
                <a:gd name="connsiteX144" fmla="*/ 7885 w 10000"/>
                <a:gd name="connsiteY144" fmla="*/ 8823 h 10000"/>
                <a:gd name="connsiteX145" fmla="*/ 8079 w 10000"/>
                <a:gd name="connsiteY145" fmla="*/ 8720 h 10000"/>
                <a:gd name="connsiteX146" fmla="*/ 8286 w 10000"/>
                <a:gd name="connsiteY146" fmla="*/ 8513 h 10000"/>
                <a:gd name="connsiteX147" fmla="*/ 8486 w 10000"/>
                <a:gd name="connsiteY147" fmla="*/ 8308 h 10000"/>
                <a:gd name="connsiteX148" fmla="*/ 8693 w 10000"/>
                <a:gd name="connsiteY148" fmla="*/ 8138 h 10000"/>
                <a:gd name="connsiteX149" fmla="*/ 8900 w 10000"/>
                <a:gd name="connsiteY149" fmla="*/ 7928 h 10000"/>
                <a:gd name="connsiteX150" fmla="*/ 9097 w 10000"/>
                <a:gd name="connsiteY150" fmla="*/ 7723 h 10000"/>
                <a:gd name="connsiteX151" fmla="*/ 9300 w 10000"/>
                <a:gd name="connsiteY151" fmla="*/ 7513 h 10000"/>
                <a:gd name="connsiteX152" fmla="*/ 9500 w 10000"/>
                <a:gd name="connsiteY15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247 w 10000"/>
                <a:gd name="connsiteY108" fmla="*/ 4394 h 10000"/>
                <a:gd name="connsiteX109" fmla="*/ 9609 w 10000"/>
                <a:gd name="connsiteY109" fmla="*/ 5153 h 10000"/>
                <a:gd name="connsiteX110" fmla="*/ 9679 w 10000"/>
                <a:gd name="connsiteY110" fmla="*/ 5153 h 10000"/>
                <a:gd name="connsiteX111" fmla="*/ 9765 w 10000"/>
                <a:gd name="connsiteY111" fmla="*/ 5016 h 10000"/>
                <a:gd name="connsiteX112" fmla="*/ 9693 w 10000"/>
                <a:gd name="connsiteY112" fmla="*/ 4538 h 10000"/>
                <a:gd name="connsiteX113" fmla="*/ 9601 w 10000"/>
                <a:gd name="connsiteY113" fmla="*/ 4085 h 10000"/>
                <a:gd name="connsiteX114" fmla="*/ 9500 w 10000"/>
                <a:gd name="connsiteY114" fmla="*/ 3704 h 10000"/>
                <a:gd name="connsiteX115" fmla="*/ 9264 w 10000"/>
                <a:gd name="connsiteY115" fmla="*/ 2937 h 10000"/>
                <a:gd name="connsiteX116" fmla="*/ 9392 w 10000"/>
                <a:gd name="connsiteY116" fmla="*/ 2525 h 10000"/>
                <a:gd name="connsiteX117" fmla="*/ 9469 w 10000"/>
                <a:gd name="connsiteY117" fmla="*/ 2662 h 10000"/>
                <a:gd name="connsiteX118" fmla="*/ 9544 w 10000"/>
                <a:gd name="connsiteY118" fmla="*/ 2799 h 10000"/>
                <a:gd name="connsiteX119" fmla="*/ 9588 w 10000"/>
                <a:gd name="connsiteY119" fmla="*/ 2834 h 10000"/>
                <a:gd name="connsiteX120" fmla="*/ 9626 w 10000"/>
                <a:gd name="connsiteY120" fmla="*/ 2968 h 10000"/>
                <a:gd name="connsiteX121" fmla="*/ 9671 w 10000"/>
                <a:gd name="connsiteY121" fmla="*/ 3139 h 10000"/>
                <a:gd name="connsiteX122" fmla="*/ 9701 w 10000"/>
                <a:gd name="connsiteY122" fmla="*/ 3256 h 10000"/>
                <a:gd name="connsiteX123" fmla="*/ 9747 w 10000"/>
                <a:gd name="connsiteY123" fmla="*/ 3427 h 10000"/>
                <a:gd name="connsiteX124" fmla="*/ 9787 w 10000"/>
                <a:gd name="connsiteY124" fmla="*/ 3462 h 10000"/>
                <a:gd name="connsiteX125" fmla="*/ 9829 w 10000"/>
                <a:gd name="connsiteY125" fmla="*/ 3427 h 10000"/>
                <a:gd name="connsiteX126" fmla="*/ 9890 w 10000"/>
                <a:gd name="connsiteY126" fmla="*/ 3256 h 10000"/>
                <a:gd name="connsiteX127" fmla="*/ 9815 w 10000"/>
                <a:gd name="connsiteY127" fmla="*/ 2905 h 10000"/>
                <a:gd name="connsiteX128" fmla="*/ 9727 w 10000"/>
                <a:gd name="connsiteY128" fmla="*/ 2627 h 10000"/>
                <a:gd name="connsiteX129" fmla="*/ 9626 w 10000"/>
                <a:gd name="connsiteY129" fmla="*/ 2389 h 10000"/>
                <a:gd name="connsiteX130" fmla="*/ 9534 w 10000"/>
                <a:gd name="connsiteY130" fmla="*/ 2175 h 10000"/>
                <a:gd name="connsiteX131" fmla="*/ 9420 w 10000"/>
                <a:gd name="connsiteY131" fmla="*/ 2005 h 10000"/>
                <a:gd name="connsiteX132" fmla="*/ 9327 w 10000"/>
                <a:gd name="connsiteY132" fmla="*/ 6467 h 10000"/>
                <a:gd name="connsiteX133" fmla="*/ 9161 w 10000"/>
                <a:gd name="connsiteY133" fmla="*/ 6611 h 10000"/>
                <a:gd name="connsiteX134" fmla="*/ 8973 w 10000"/>
                <a:gd name="connsiteY134" fmla="*/ 6754 h 10000"/>
                <a:gd name="connsiteX135" fmla="*/ 8807 w 10000"/>
                <a:gd name="connsiteY135" fmla="*/ 6962 h 10000"/>
                <a:gd name="connsiteX136" fmla="*/ 8634 w 10000"/>
                <a:gd name="connsiteY136" fmla="*/ 7168 h 10000"/>
                <a:gd name="connsiteX137" fmla="*/ 8464 w 10000"/>
                <a:gd name="connsiteY137" fmla="*/ 7376 h 10000"/>
                <a:gd name="connsiteX138" fmla="*/ 8286 w 10000"/>
                <a:gd name="connsiteY138" fmla="*/ 7513 h 10000"/>
                <a:gd name="connsiteX139" fmla="*/ 8109 w 10000"/>
                <a:gd name="connsiteY139" fmla="*/ 7651 h 10000"/>
                <a:gd name="connsiteX140" fmla="*/ 7938 w 10000"/>
                <a:gd name="connsiteY140" fmla="*/ 7686 h 10000"/>
                <a:gd name="connsiteX141" fmla="*/ 7553 w 10000"/>
                <a:gd name="connsiteY141" fmla="*/ 8685 h 10000"/>
                <a:gd name="connsiteX142" fmla="*/ 7486 w 10000"/>
                <a:gd name="connsiteY142" fmla="*/ 9278 h 10000"/>
                <a:gd name="connsiteX143" fmla="*/ 7885 w 10000"/>
                <a:gd name="connsiteY143" fmla="*/ 8823 h 10000"/>
                <a:gd name="connsiteX144" fmla="*/ 8079 w 10000"/>
                <a:gd name="connsiteY144" fmla="*/ 8720 h 10000"/>
                <a:gd name="connsiteX145" fmla="*/ 8286 w 10000"/>
                <a:gd name="connsiteY145" fmla="*/ 8513 h 10000"/>
                <a:gd name="connsiteX146" fmla="*/ 8486 w 10000"/>
                <a:gd name="connsiteY146" fmla="*/ 8308 h 10000"/>
                <a:gd name="connsiteX147" fmla="*/ 8693 w 10000"/>
                <a:gd name="connsiteY147" fmla="*/ 8138 h 10000"/>
                <a:gd name="connsiteX148" fmla="*/ 8900 w 10000"/>
                <a:gd name="connsiteY148" fmla="*/ 7928 h 10000"/>
                <a:gd name="connsiteX149" fmla="*/ 9097 w 10000"/>
                <a:gd name="connsiteY149" fmla="*/ 7723 h 10000"/>
                <a:gd name="connsiteX150" fmla="*/ 9300 w 10000"/>
                <a:gd name="connsiteY150" fmla="*/ 7513 h 10000"/>
                <a:gd name="connsiteX151" fmla="*/ 9500 w 10000"/>
                <a:gd name="connsiteY15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168 w 10000"/>
                <a:gd name="connsiteY107" fmla="*/ 4394 h 10000"/>
                <a:gd name="connsiteX108" fmla="*/ 9609 w 10000"/>
                <a:gd name="connsiteY108" fmla="*/ 5153 h 10000"/>
                <a:gd name="connsiteX109" fmla="*/ 9679 w 10000"/>
                <a:gd name="connsiteY109" fmla="*/ 5153 h 10000"/>
                <a:gd name="connsiteX110" fmla="*/ 9765 w 10000"/>
                <a:gd name="connsiteY110" fmla="*/ 5016 h 10000"/>
                <a:gd name="connsiteX111" fmla="*/ 9693 w 10000"/>
                <a:gd name="connsiteY111" fmla="*/ 4538 h 10000"/>
                <a:gd name="connsiteX112" fmla="*/ 9601 w 10000"/>
                <a:gd name="connsiteY112" fmla="*/ 4085 h 10000"/>
                <a:gd name="connsiteX113" fmla="*/ 9500 w 10000"/>
                <a:gd name="connsiteY113" fmla="*/ 3704 h 10000"/>
                <a:gd name="connsiteX114" fmla="*/ 9264 w 10000"/>
                <a:gd name="connsiteY114" fmla="*/ 2937 h 10000"/>
                <a:gd name="connsiteX115" fmla="*/ 9392 w 10000"/>
                <a:gd name="connsiteY115" fmla="*/ 2525 h 10000"/>
                <a:gd name="connsiteX116" fmla="*/ 9469 w 10000"/>
                <a:gd name="connsiteY116" fmla="*/ 2662 h 10000"/>
                <a:gd name="connsiteX117" fmla="*/ 9544 w 10000"/>
                <a:gd name="connsiteY117" fmla="*/ 2799 h 10000"/>
                <a:gd name="connsiteX118" fmla="*/ 9588 w 10000"/>
                <a:gd name="connsiteY118" fmla="*/ 2834 h 10000"/>
                <a:gd name="connsiteX119" fmla="*/ 9626 w 10000"/>
                <a:gd name="connsiteY119" fmla="*/ 2968 h 10000"/>
                <a:gd name="connsiteX120" fmla="*/ 9671 w 10000"/>
                <a:gd name="connsiteY120" fmla="*/ 3139 h 10000"/>
                <a:gd name="connsiteX121" fmla="*/ 9701 w 10000"/>
                <a:gd name="connsiteY121" fmla="*/ 3256 h 10000"/>
                <a:gd name="connsiteX122" fmla="*/ 9747 w 10000"/>
                <a:gd name="connsiteY122" fmla="*/ 3427 h 10000"/>
                <a:gd name="connsiteX123" fmla="*/ 9787 w 10000"/>
                <a:gd name="connsiteY123" fmla="*/ 3462 h 10000"/>
                <a:gd name="connsiteX124" fmla="*/ 9829 w 10000"/>
                <a:gd name="connsiteY124" fmla="*/ 3427 h 10000"/>
                <a:gd name="connsiteX125" fmla="*/ 9890 w 10000"/>
                <a:gd name="connsiteY125" fmla="*/ 3256 h 10000"/>
                <a:gd name="connsiteX126" fmla="*/ 9815 w 10000"/>
                <a:gd name="connsiteY126" fmla="*/ 2905 h 10000"/>
                <a:gd name="connsiteX127" fmla="*/ 9727 w 10000"/>
                <a:gd name="connsiteY127" fmla="*/ 2627 h 10000"/>
                <a:gd name="connsiteX128" fmla="*/ 9626 w 10000"/>
                <a:gd name="connsiteY128" fmla="*/ 2389 h 10000"/>
                <a:gd name="connsiteX129" fmla="*/ 9534 w 10000"/>
                <a:gd name="connsiteY129" fmla="*/ 2175 h 10000"/>
                <a:gd name="connsiteX130" fmla="*/ 9420 w 10000"/>
                <a:gd name="connsiteY130" fmla="*/ 2005 h 10000"/>
                <a:gd name="connsiteX131" fmla="*/ 9327 w 10000"/>
                <a:gd name="connsiteY131" fmla="*/ 6467 h 10000"/>
                <a:gd name="connsiteX132" fmla="*/ 9161 w 10000"/>
                <a:gd name="connsiteY132" fmla="*/ 6611 h 10000"/>
                <a:gd name="connsiteX133" fmla="*/ 8973 w 10000"/>
                <a:gd name="connsiteY133" fmla="*/ 6754 h 10000"/>
                <a:gd name="connsiteX134" fmla="*/ 8807 w 10000"/>
                <a:gd name="connsiteY134" fmla="*/ 6962 h 10000"/>
                <a:gd name="connsiteX135" fmla="*/ 8634 w 10000"/>
                <a:gd name="connsiteY135" fmla="*/ 7168 h 10000"/>
                <a:gd name="connsiteX136" fmla="*/ 8464 w 10000"/>
                <a:gd name="connsiteY136" fmla="*/ 7376 h 10000"/>
                <a:gd name="connsiteX137" fmla="*/ 8286 w 10000"/>
                <a:gd name="connsiteY137" fmla="*/ 7513 h 10000"/>
                <a:gd name="connsiteX138" fmla="*/ 8109 w 10000"/>
                <a:gd name="connsiteY138" fmla="*/ 7651 h 10000"/>
                <a:gd name="connsiteX139" fmla="*/ 7938 w 10000"/>
                <a:gd name="connsiteY139" fmla="*/ 7686 h 10000"/>
                <a:gd name="connsiteX140" fmla="*/ 7553 w 10000"/>
                <a:gd name="connsiteY140" fmla="*/ 8685 h 10000"/>
                <a:gd name="connsiteX141" fmla="*/ 7486 w 10000"/>
                <a:gd name="connsiteY141" fmla="*/ 9278 h 10000"/>
                <a:gd name="connsiteX142" fmla="*/ 7885 w 10000"/>
                <a:gd name="connsiteY142" fmla="*/ 8823 h 10000"/>
                <a:gd name="connsiteX143" fmla="*/ 8079 w 10000"/>
                <a:gd name="connsiteY143" fmla="*/ 8720 h 10000"/>
                <a:gd name="connsiteX144" fmla="*/ 8286 w 10000"/>
                <a:gd name="connsiteY144" fmla="*/ 8513 h 10000"/>
                <a:gd name="connsiteX145" fmla="*/ 8486 w 10000"/>
                <a:gd name="connsiteY145" fmla="*/ 8308 h 10000"/>
                <a:gd name="connsiteX146" fmla="*/ 8693 w 10000"/>
                <a:gd name="connsiteY146" fmla="*/ 8138 h 10000"/>
                <a:gd name="connsiteX147" fmla="*/ 8900 w 10000"/>
                <a:gd name="connsiteY147" fmla="*/ 7928 h 10000"/>
                <a:gd name="connsiteX148" fmla="*/ 9097 w 10000"/>
                <a:gd name="connsiteY148" fmla="*/ 7723 h 10000"/>
                <a:gd name="connsiteX149" fmla="*/ 9300 w 10000"/>
                <a:gd name="connsiteY149" fmla="*/ 7513 h 10000"/>
                <a:gd name="connsiteX150" fmla="*/ 9500 w 10000"/>
                <a:gd name="connsiteY15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264 w 10000"/>
                <a:gd name="connsiteY106" fmla="*/ 4641 h 10000"/>
                <a:gd name="connsiteX107" fmla="*/ 9609 w 10000"/>
                <a:gd name="connsiteY107" fmla="*/ 5153 h 10000"/>
                <a:gd name="connsiteX108" fmla="*/ 9679 w 10000"/>
                <a:gd name="connsiteY108" fmla="*/ 5153 h 10000"/>
                <a:gd name="connsiteX109" fmla="*/ 9765 w 10000"/>
                <a:gd name="connsiteY109" fmla="*/ 5016 h 10000"/>
                <a:gd name="connsiteX110" fmla="*/ 9693 w 10000"/>
                <a:gd name="connsiteY110" fmla="*/ 4538 h 10000"/>
                <a:gd name="connsiteX111" fmla="*/ 9601 w 10000"/>
                <a:gd name="connsiteY111" fmla="*/ 4085 h 10000"/>
                <a:gd name="connsiteX112" fmla="*/ 9500 w 10000"/>
                <a:gd name="connsiteY112" fmla="*/ 3704 h 10000"/>
                <a:gd name="connsiteX113" fmla="*/ 9264 w 10000"/>
                <a:gd name="connsiteY113" fmla="*/ 2937 h 10000"/>
                <a:gd name="connsiteX114" fmla="*/ 9392 w 10000"/>
                <a:gd name="connsiteY114" fmla="*/ 2525 h 10000"/>
                <a:gd name="connsiteX115" fmla="*/ 9469 w 10000"/>
                <a:gd name="connsiteY115" fmla="*/ 2662 h 10000"/>
                <a:gd name="connsiteX116" fmla="*/ 9544 w 10000"/>
                <a:gd name="connsiteY116" fmla="*/ 2799 h 10000"/>
                <a:gd name="connsiteX117" fmla="*/ 9588 w 10000"/>
                <a:gd name="connsiteY117" fmla="*/ 2834 h 10000"/>
                <a:gd name="connsiteX118" fmla="*/ 9626 w 10000"/>
                <a:gd name="connsiteY118" fmla="*/ 2968 h 10000"/>
                <a:gd name="connsiteX119" fmla="*/ 9671 w 10000"/>
                <a:gd name="connsiteY119" fmla="*/ 3139 h 10000"/>
                <a:gd name="connsiteX120" fmla="*/ 9701 w 10000"/>
                <a:gd name="connsiteY120" fmla="*/ 3256 h 10000"/>
                <a:gd name="connsiteX121" fmla="*/ 9747 w 10000"/>
                <a:gd name="connsiteY121" fmla="*/ 3427 h 10000"/>
                <a:gd name="connsiteX122" fmla="*/ 9787 w 10000"/>
                <a:gd name="connsiteY122" fmla="*/ 3462 h 10000"/>
                <a:gd name="connsiteX123" fmla="*/ 9829 w 10000"/>
                <a:gd name="connsiteY123" fmla="*/ 3427 h 10000"/>
                <a:gd name="connsiteX124" fmla="*/ 9890 w 10000"/>
                <a:gd name="connsiteY124" fmla="*/ 3256 h 10000"/>
                <a:gd name="connsiteX125" fmla="*/ 9815 w 10000"/>
                <a:gd name="connsiteY125" fmla="*/ 2905 h 10000"/>
                <a:gd name="connsiteX126" fmla="*/ 9727 w 10000"/>
                <a:gd name="connsiteY126" fmla="*/ 2627 h 10000"/>
                <a:gd name="connsiteX127" fmla="*/ 9626 w 10000"/>
                <a:gd name="connsiteY127" fmla="*/ 2389 h 10000"/>
                <a:gd name="connsiteX128" fmla="*/ 9534 w 10000"/>
                <a:gd name="connsiteY128" fmla="*/ 2175 h 10000"/>
                <a:gd name="connsiteX129" fmla="*/ 9420 w 10000"/>
                <a:gd name="connsiteY129" fmla="*/ 2005 h 10000"/>
                <a:gd name="connsiteX130" fmla="*/ 9327 w 10000"/>
                <a:gd name="connsiteY130" fmla="*/ 6467 h 10000"/>
                <a:gd name="connsiteX131" fmla="*/ 9161 w 10000"/>
                <a:gd name="connsiteY131" fmla="*/ 6611 h 10000"/>
                <a:gd name="connsiteX132" fmla="*/ 8973 w 10000"/>
                <a:gd name="connsiteY132" fmla="*/ 6754 h 10000"/>
                <a:gd name="connsiteX133" fmla="*/ 8807 w 10000"/>
                <a:gd name="connsiteY133" fmla="*/ 6962 h 10000"/>
                <a:gd name="connsiteX134" fmla="*/ 8634 w 10000"/>
                <a:gd name="connsiteY134" fmla="*/ 7168 h 10000"/>
                <a:gd name="connsiteX135" fmla="*/ 8464 w 10000"/>
                <a:gd name="connsiteY135" fmla="*/ 7376 h 10000"/>
                <a:gd name="connsiteX136" fmla="*/ 8286 w 10000"/>
                <a:gd name="connsiteY136" fmla="*/ 7513 h 10000"/>
                <a:gd name="connsiteX137" fmla="*/ 8109 w 10000"/>
                <a:gd name="connsiteY137" fmla="*/ 7651 h 10000"/>
                <a:gd name="connsiteX138" fmla="*/ 7938 w 10000"/>
                <a:gd name="connsiteY138" fmla="*/ 7686 h 10000"/>
                <a:gd name="connsiteX139" fmla="*/ 7553 w 10000"/>
                <a:gd name="connsiteY139" fmla="*/ 8685 h 10000"/>
                <a:gd name="connsiteX140" fmla="*/ 7486 w 10000"/>
                <a:gd name="connsiteY140" fmla="*/ 9278 h 10000"/>
                <a:gd name="connsiteX141" fmla="*/ 7885 w 10000"/>
                <a:gd name="connsiteY141" fmla="*/ 8823 h 10000"/>
                <a:gd name="connsiteX142" fmla="*/ 8079 w 10000"/>
                <a:gd name="connsiteY142" fmla="*/ 8720 h 10000"/>
                <a:gd name="connsiteX143" fmla="*/ 8286 w 10000"/>
                <a:gd name="connsiteY143" fmla="*/ 8513 h 10000"/>
                <a:gd name="connsiteX144" fmla="*/ 8486 w 10000"/>
                <a:gd name="connsiteY144" fmla="*/ 8308 h 10000"/>
                <a:gd name="connsiteX145" fmla="*/ 8693 w 10000"/>
                <a:gd name="connsiteY145" fmla="*/ 8138 h 10000"/>
                <a:gd name="connsiteX146" fmla="*/ 8900 w 10000"/>
                <a:gd name="connsiteY146" fmla="*/ 7928 h 10000"/>
                <a:gd name="connsiteX147" fmla="*/ 9097 w 10000"/>
                <a:gd name="connsiteY147" fmla="*/ 7723 h 10000"/>
                <a:gd name="connsiteX148" fmla="*/ 9300 w 10000"/>
                <a:gd name="connsiteY148" fmla="*/ 7513 h 10000"/>
                <a:gd name="connsiteX149" fmla="*/ 9500 w 10000"/>
                <a:gd name="connsiteY14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345 w 10000"/>
                <a:gd name="connsiteY105" fmla="*/ 4911 h 10000"/>
                <a:gd name="connsiteX106" fmla="*/ 9609 w 10000"/>
                <a:gd name="connsiteY106" fmla="*/ 5153 h 10000"/>
                <a:gd name="connsiteX107" fmla="*/ 9679 w 10000"/>
                <a:gd name="connsiteY107" fmla="*/ 5153 h 10000"/>
                <a:gd name="connsiteX108" fmla="*/ 9765 w 10000"/>
                <a:gd name="connsiteY108" fmla="*/ 5016 h 10000"/>
                <a:gd name="connsiteX109" fmla="*/ 9693 w 10000"/>
                <a:gd name="connsiteY109" fmla="*/ 4538 h 10000"/>
                <a:gd name="connsiteX110" fmla="*/ 9601 w 10000"/>
                <a:gd name="connsiteY110" fmla="*/ 4085 h 10000"/>
                <a:gd name="connsiteX111" fmla="*/ 9500 w 10000"/>
                <a:gd name="connsiteY111" fmla="*/ 3704 h 10000"/>
                <a:gd name="connsiteX112" fmla="*/ 9264 w 10000"/>
                <a:gd name="connsiteY112" fmla="*/ 2937 h 10000"/>
                <a:gd name="connsiteX113" fmla="*/ 9392 w 10000"/>
                <a:gd name="connsiteY113" fmla="*/ 2525 h 10000"/>
                <a:gd name="connsiteX114" fmla="*/ 9469 w 10000"/>
                <a:gd name="connsiteY114" fmla="*/ 2662 h 10000"/>
                <a:gd name="connsiteX115" fmla="*/ 9544 w 10000"/>
                <a:gd name="connsiteY115" fmla="*/ 2799 h 10000"/>
                <a:gd name="connsiteX116" fmla="*/ 9588 w 10000"/>
                <a:gd name="connsiteY116" fmla="*/ 2834 h 10000"/>
                <a:gd name="connsiteX117" fmla="*/ 9626 w 10000"/>
                <a:gd name="connsiteY117" fmla="*/ 2968 h 10000"/>
                <a:gd name="connsiteX118" fmla="*/ 9671 w 10000"/>
                <a:gd name="connsiteY118" fmla="*/ 3139 h 10000"/>
                <a:gd name="connsiteX119" fmla="*/ 9701 w 10000"/>
                <a:gd name="connsiteY119" fmla="*/ 3256 h 10000"/>
                <a:gd name="connsiteX120" fmla="*/ 9747 w 10000"/>
                <a:gd name="connsiteY120" fmla="*/ 3427 h 10000"/>
                <a:gd name="connsiteX121" fmla="*/ 9787 w 10000"/>
                <a:gd name="connsiteY121" fmla="*/ 3462 h 10000"/>
                <a:gd name="connsiteX122" fmla="*/ 9829 w 10000"/>
                <a:gd name="connsiteY122" fmla="*/ 3427 h 10000"/>
                <a:gd name="connsiteX123" fmla="*/ 9890 w 10000"/>
                <a:gd name="connsiteY123" fmla="*/ 3256 h 10000"/>
                <a:gd name="connsiteX124" fmla="*/ 9815 w 10000"/>
                <a:gd name="connsiteY124" fmla="*/ 2905 h 10000"/>
                <a:gd name="connsiteX125" fmla="*/ 9727 w 10000"/>
                <a:gd name="connsiteY125" fmla="*/ 2627 h 10000"/>
                <a:gd name="connsiteX126" fmla="*/ 9626 w 10000"/>
                <a:gd name="connsiteY126" fmla="*/ 2389 h 10000"/>
                <a:gd name="connsiteX127" fmla="*/ 9534 w 10000"/>
                <a:gd name="connsiteY127" fmla="*/ 2175 h 10000"/>
                <a:gd name="connsiteX128" fmla="*/ 9420 w 10000"/>
                <a:gd name="connsiteY128" fmla="*/ 2005 h 10000"/>
                <a:gd name="connsiteX129" fmla="*/ 9327 w 10000"/>
                <a:gd name="connsiteY129" fmla="*/ 6467 h 10000"/>
                <a:gd name="connsiteX130" fmla="*/ 9161 w 10000"/>
                <a:gd name="connsiteY130" fmla="*/ 6611 h 10000"/>
                <a:gd name="connsiteX131" fmla="*/ 8973 w 10000"/>
                <a:gd name="connsiteY131" fmla="*/ 6754 h 10000"/>
                <a:gd name="connsiteX132" fmla="*/ 8807 w 10000"/>
                <a:gd name="connsiteY132" fmla="*/ 6962 h 10000"/>
                <a:gd name="connsiteX133" fmla="*/ 8634 w 10000"/>
                <a:gd name="connsiteY133" fmla="*/ 7168 h 10000"/>
                <a:gd name="connsiteX134" fmla="*/ 8464 w 10000"/>
                <a:gd name="connsiteY134" fmla="*/ 7376 h 10000"/>
                <a:gd name="connsiteX135" fmla="*/ 8286 w 10000"/>
                <a:gd name="connsiteY135" fmla="*/ 7513 h 10000"/>
                <a:gd name="connsiteX136" fmla="*/ 8109 w 10000"/>
                <a:gd name="connsiteY136" fmla="*/ 7651 h 10000"/>
                <a:gd name="connsiteX137" fmla="*/ 7938 w 10000"/>
                <a:gd name="connsiteY137" fmla="*/ 7686 h 10000"/>
                <a:gd name="connsiteX138" fmla="*/ 7553 w 10000"/>
                <a:gd name="connsiteY138" fmla="*/ 8685 h 10000"/>
                <a:gd name="connsiteX139" fmla="*/ 7486 w 10000"/>
                <a:gd name="connsiteY139" fmla="*/ 9278 h 10000"/>
                <a:gd name="connsiteX140" fmla="*/ 7885 w 10000"/>
                <a:gd name="connsiteY140" fmla="*/ 8823 h 10000"/>
                <a:gd name="connsiteX141" fmla="*/ 8079 w 10000"/>
                <a:gd name="connsiteY141" fmla="*/ 8720 h 10000"/>
                <a:gd name="connsiteX142" fmla="*/ 8286 w 10000"/>
                <a:gd name="connsiteY142" fmla="*/ 8513 h 10000"/>
                <a:gd name="connsiteX143" fmla="*/ 8486 w 10000"/>
                <a:gd name="connsiteY143" fmla="*/ 8308 h 10000"/>
                <a:gd name="connsiteX144" fmla="*/ 8693 w 10000"/>
                <a:gd name="connsiteY144" fmla="*/ 8138 h 10000"/>
                <a:gd name="connsiteX145" fmla="*/ 8900 w 10000"/>
                <a:gd name="connsiteY145" fmla="*/ 7928 h 10000"/>
                <a:gd name="connsiteX146" fmla="*/ 9097 w 10000"/>
                <a:gd name="connsiteY146" fmla="*/ 7723 h 10000"/>
                <a:gd name="connsiteX147" fmla="*/ 9300 w 10000"/>
                <a:gd name="connsiteY147" fmla="*/ 7513 h 10000"/>
                <a:gd name="connsiteX148" fmla="*/ 9500 w 10000"/>
                <a:gd name="connsiteY14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609 w 10000"/>
                <a:gd name="connsiteY105" fmla="*/ 5153 h 10000"/>
                <a:gd name="connsiteX106" fmla="*/ 9679 w 10000"/>
                <a:gd name="connsiteY106" fmla="*/ 5153 h 10000"/>
                <a:gd name="connsiteX107" fmla="*/ 9765 w 10000"/>
                <a:gd name="connsiteY107" fmla="*/ 5016 h 10000"/>
                <a:gd name="connsiteX108" fmla="*/ 9693 w 10000"/>
                <a:gd name="connsiteY108" fmla="*/ 4538 h 10000"/>
                <a:gd name="connsiteX109" fmla="*/ 9601 w 10000"/>
                <a:gd name="connsiteY109" fmla="*/ 4085 h 10000"/>
                <a:gd name="connsiteX110" fmla="*/ 9500 w 10000"/>
                <a:gd name="connsiteY110" fmla="*/ 3704 h 10000"/>
                <a:gd name="connsiteX111" fmla="*/ 9264 w 10000"/>
                <a:gd name="connsiteY111" fmla="*/ 2937 h 10000"/>
                <a:gd name="connsiteX112" fmla="*/ 9392 w 10000"/>
                <a:gd name="connsiteY112" fmla="*/ 2525 h 10000"/>
                <a:gd name="connsiteX113" fmla="*/ 9469 w 10000"/>
                <a:gd name="connsiteY113" fmla="*/ 2662 h 10000"/>
                <a:gd name="connsiteX114" fmla="*/ 9544 w 10000"/>
                <a:gd name="connsiteY114" fmla="*/ 2799 h 10000"/>
                <a:gd name="connsiteX115" fmla="*/ 9588 w 10000"/>
                <a:gd name="connsiteY115" fmla="*/ 2834 h 10000"/>
                <a:gd name="connsiteX116" fmla="*/ 9626 w 10000"/>
                <a:gd name="connsiteY116" fmla="*/ 2968 h 10000"/>
                <a:gd name="connsiteX117" fmla="*/ 9671 w 10000"/>
                <a:gd name="connsiteY117" fmla="*/ 3139 h 10000"/>
                <a:gd name="connsiteX118" fmla="*/ 9701 w 10000"/>
                <a:gd name="connsiteY118" fmla="*/ 3256 h 10000"/>
                <a:gd name="connsiteX119" fmla="*/ 9747 w 10000"/>
                <a:gd name="connsiteY119" fmla="*/ 3427 h 10000"/>
                <a:gd name="connsiteX120" fmla="*/ 9787 w 10000"/>
                <a:gd name="connsiteY120" fmla="*/ 3462 h 10000"/>
                <a:gd name="connsiteX121" fmla="*/ 9829 w 10000"/>
                <a:gd name="connsiteY121" fmla="*/ 3427 h 10000"/>
                <a:gd name="connsiteX122" fmla="*/ 9890 w 10000"/>
                <a:gd name="connsiteY122" fmla="*/ 3256 h 10000"/>
                <a:gd name="connsiteX123" fmla="*/ 9815 w 10000"/>
                <a:gd name="connsiteY123" fmla="*/ 2905 h 10000"/>
                <a:gd name="connsiteX124" fmla="*/ 9727 w 10000"/>
                <a:gd name="connsiteY124" fmla="*/ 2627 h 10000"/>
                <a:gd name="connsiteX125" fmla="*/ 9626 w 10000"/>
                <a:gd name="connsiteY125" fmla="*/ 2389 h 10000"/>
                <a:gd name="connsiteX126" fmla="*/ 9534 w 10000"/>
                <a:gd name="connsiteY126" fmla="*/ 2175 h 10000"/>
                <a:gd name="connsiteX127" fmla="*/ 9420 w 10000"/>
                <a:gd name="connsiteY127" fmla="*/ 2005 h 10000"/>
                <a:gd name="connsiteX128" fmla="*/ 9327 w 10000"/>
                <a:gd name="connsiteY128" fmla="*/ 6467 h 10000"/>
                <a:gd name="connsiteX129" fmla="*/ 9161 w 10000"/>
                <a:gd name="connsiteY129" fmla="*/ 6611 h 10000"/>
                <a:gd name="connsiteX130" fmla="*/ 8973 w 10000"/>
                <a:gd name="connsiteY130" fmla="*/ 6754 h 10000"/>
                <a:gd name="connsiteX131" fmla="*/ 8807 w 10000"/>
                <a:gd name="connsiteY131" fmla="*/ 6962 h 10000"/>
                <a:gd name="connsiteX132" fmla="*/ 8634 w 10000"/>
                <a:gd name="connsiteY132" fmla="*/ 7168 h 10000"/>
                <a:gd name="connsiteX133" fmla="*/ 8464 w 10000"/>
                <a:gd name="connsiteY133" fmla="*/ 7376 h 10000"/>
                <a:gd name="connsiteX134" fmla="*/ 8286 w 10000"/>
                <a:gd name="connsiteY134" fmla="*/ 7513 h 10000"/>
                <a:gd name="connsiteX135" fmla="*/ 8109 w 10000"/>
                <a:gd name="connsiteY135" fmla="*/ 7651 h 10000"/>
                <a:gd name="connsiteX136" fmla="*/ 7938 w 10000"/>
                <a:gd name="connsiteY136" fmla="*/ 7686 h 10000"/>
                <a:gd name="connsiteX137" fmla="*/ 7553 w 10000"/>
                <a:gd name="connsiteY137" fmla="*/ 8685 h 10000"/>
                <a:gd name="connsiteX138" fmla="*/ 7486 w 10000"/>
                <a:gd name="connsiteY138" fmla="*/ 9278 h 10000"/>
                <a:gd name="connsiteX139" fmla="*/ 7885 w 10000"/>
                <a:gd name="connsiteY139" fmla="*/ 8823 h 10000"/>
                <a:gd name="connsiteX140" fmla="*/ 8079 w 10000"/>
                <a:gd name="connsiteY140" fmla="*/ 8720 h 10000"/>
                <a:gd name="connsiteX141" fmla="*/ 8286 w 10000"/>
                <a:gd name="connsiteY141" fmla="*/ 8513 h 10000"/>
                <a:gd name="connsiteX142" fmla="*/ 8486 w 10000"/>
                <a:gd name="connsiteY142" fmla="*/ 8308 h 10000"/>
                <a:gd name="connsiteX143" fmla="*/ 8693 w 10000"/>
                <a:gd name="connsiteY143" fmla="*/ 8138 h 10000"/>
                <a:gd name="connsiteX144" fmla="*/ 8900 w 10000"/>
                <a:gd name="connsiteY144" fmla="*/ 7928 h 10000"/>
                <a:gd name="connsiteX145" fmla="*/ 9097 w 10000"/>
                <a:gd name="connsiteY145" fmla="*/ 7723 h 10000"/>
                <a:gd name="connsiteX146" fmla="*/ 9300 w 10000"/>
                <a:gd name="connsiteY146" fmla="*/ 7513 h 10000"/>
                <a:gd name="connsiteX147" fmla="*/ 9500 w 10000"/>
                <a:gd name="connsiteY14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420 w 10000"/>
                <a:gd name="connsiteY104" fmla="*/ 5188 h 10000"/>
                <a:gd name="connsiteX105" fmla="*/ 9679 w 10000"/>
                <a:gd name="connsiteY105" fmla="*/ 5153 h 10000"/>
                <a:gd name="connsiteX106" fmla="*/ 9765 w 10000"/>
                <a:gd name="connsiteY106" fmla="*/ 5016 h 10000"/>
                <a:gd name="connsiteX107" fmla="*/ 9693 w 10000"/>
                <a:gd name="connsiteY107" fmla="*/ 4538 h 10000"/>
                <a:gd name="connsiteX108" fmla="*/ 9601 w 10000"/>
                <a:gd name="connsiteY108" fmla="*/ 4085 h 10000"/>
                <a:gd name="connsiteX109" fmla="*/ 9500 w 10000"/>
                <a:gd name="connsiteY109" fmla="*/ 3704 h 10000"/>
                <a:gd name="connsiteX110" fmla="*/ 9264 w 10000"/>
                <a:gd name="connsiteY110" fmla="*/ 2937 h 10000"/>
                <a:gd name="connsiteX111" fmla="*/ 9392 w 10000"/>
                <a:gd name="connsiteY111" fmla="*/ 2525 h 10000"/>
                <a:gd name="connsiteX112" fmla="*/ 9469 w 10000"/>
                <a:gd name="connsiteY112" fmla="*/ 2662 h 10000"/>
                <a:gd name="connsiteX113" fmla="*/ 9544 w 10000"/>
                <a:gd name="connsiteY113" fmla="*/ 2799 h 10000"/>
                <a:gd name="connsiteX114" fmla="*/ 9588 w 10000"/>
                <a:gd name="connsiteY114" fmla="*/ 2834 h 10000"/>
                <a:gd name="connsiteX115" fmla="*/ 9626 w 10000"/>
                <a:gd name="connsiteY115" fmla="*/ 2968 h 10000"/>
                <a:gd name="connsiteX116" fmla="*/ 9671 w 10000"/>
                <a:gd name="connsiteY116" fmla="*/ 3139 h 10000"/>
                <a:gd name="connsiteX117" fmla="*/ 9701 w 10000"/>
                <a:gd name="connsiteY117" fmla="*/ 3256 h 10000"/>
                <a:gd name="connsiteX118" fmla="*/ 9747 w 10000"/>
                <a:gd name="connsiteY118" fmla="*/ 3427 h 10000"/>
                <a:gd name="connsiteX119" fmla="*/ 9787 w 10000"/>
                <a:gd name="connsiteY119" fmla="*/ 3462 h 10000"/>
                <a:gd name="connsiteX120" fmla="*/ 9829 w 10000"/>
                <a:gd name="connsiteY120" fmla="*/ 3427 h 10000"/>
                <a:gd name="connsiteX121" fmla="*/ 9890 w 10000"/>
                <a:gd name="connsiteY121" fmla="*/ 3256 h 10000"/>
                <a:gd name="connsiteX122" fmla="*/ 9815 w 10000"/>
                <a:gd name="connsiteY122" fmla="*/ 2905 h 10000"/>
                <a:gd name="connsiteX123" fmla="*/ 9727 w 10000"/>
                <a:gd name="connsiteY123" fmla="*/ 2627 h 10000"/>
                <a:gd name="connsiteX124" fmla="*/ 9626 w 10000"/>
                <a:gd name="connsiteY124" fmla="*/ 2389 h 10000"/>
                <a:gd name="connsiteX125" fmla="*/ 9534 w 10000"/>
                <a:gd name="connsiteY125" fmla="*/ 2175 h 10000"/>
                <a:gd name="connsiteX126" fmla="*/ 9420 w 10000"/>
                <a:gd name="connsiteY126" fmla="*/ 2005 h 10000"/>
                <a:gd name="connsiteX127" fmla="*/ 9327 w 10000"/>
                <a:gd name="connsiteY127" fmla="*/ 6467 h 10000"/>
                <a:gd name="connsiteX128" fmla="*/ 9161 w 10000"/>
                <a:gd name="connsiteY128" fmla="*/ 6611 h 10000"/>
                <a:gd name="connsiteX129" fmla="*/ 8973 w 10000"/>
                <a:gd name="connsiteY129" fmla="*/ 6754 h 10000"/>
                <a:gd name="connsiteX130" fmla="*/ 8807 w 10000"/>
                <a:gd name="connsiteY130" fmla="*/ 6962 h 10000"/>
                <a:gd name="connsiteX131" fmla="*/ 8634 w 10000"/>
                <a:gd name="connsiteY131" fmla="*/ 7168 h 10000"/>
                <a:gd name="connsiteX132" fmla="*/ 8464 w 10000"/>
                <a:gd name="connsiteY132" fmla="*/ 7376 h 10000"/>
                <a:gd name="connsiteX133" fmla="*/ 8286 w 10000"/>
                <a:gd name="connsiteY133" fmla="*/ 7513 h 10000"/>
                <a:gd name="connsiteX134" fmla="*/ 8109 w 10000"/>
                <a:gd name="connsiteY134" fmla="*/ 7651 h 10000"/>
                <a:gd name="connsiteX135" fmla="*/ 7938 w 10000"/>
                <a:gd name="connsiteY135" fmla="*/ 7686 h 10000"/>
                <a:gd name="connsiteX136" fmla="*/ 7553 w 10000"/>
                <a:gd name="connsiteY136" fmla="*/ 8685 h 10000"/>
                <a:gd name="connsiteX137" fmla="*/ 7486 w 10000"/>
                <a:gd name="connsiteY137" fmla="*/ 9278 h 10000"/>
                <a:gd name="connsiteX138" fmla="*/ 7885 w 10000"/>
                <a:gd name="connsiteY138" fmla="*/ 8823 h 10000"/>
                <a:gd name="connsiteX139" fmla="*/ 8079 w 10000"/>
                <a:gd name="connsiteY139" fmla="*/ 8720 h 10000"/>
                <a:gd name="connsiteX140" fmla="*/ 8286 w 10000"/>
                <a:gd name="connsiteY140" fmla="*/ 8513 h 10000"/>
                <a:gd name="connsiteX141" fmla="*/ 8486 w 10000"/>
                <a:gd name="connsiteY141" fmla="*/ 8308 h 10000"/>
                <a:gd name="connsiteX142" fmla="*/ 8693 w 10000"/>
                <a:gd name="connsiteY142" fmla="*/ 8138 h 10000"/>
                <a:gd name="connsiteX143" fmla="*/ 8900 w 10000"/>
                <a:gd name="connsiteY143" fmla="*/ 7928 h 10000"/>
                <a:gd name="connsiteX144" fmla="*/ 9097 w 10000"/>
                <a:gd name="connsiteY144" fmla="*/ 7723 h 10000"/>
                <a:gd name="connsiteX145" fmla="*/ 9300 w 10000"/>
                <a:gd name="connsiteY145" fmla="*/ 7513 h 10000"/>
                <a:gd name="connsiteX146" fmla="*/ 9500 w 10000"/>
                <a:gd name="connsiteY14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00 w 10000"/>
                <a:gd name="connsiteY108" fmla="*/ 3704 h 10000"/>
                <a:gd name="connsiteX109" fmla="*/ 9264 w 10000"/>
                <a:gd name="connsiteY109" fmla="*/ 2937 h 10000"/>
                <a:gd name="connsiteX110" fmla="*/ 9392 w 10000"/>
                <a:gd name="connsiteY110" fmla="*/ 2525 h 10000"/>
                <a:gd name="connsiteX111" fmla="*/ 9469 w 10000"/>
                <a:gd name="connsiteY111" fmla="*/ 2662 h 10000"/>
                <a:gd name="connsiteX112" fmla="*/ 9544 w 10000"/>
                <a:gd name="connsiteY112" fmla="*/ 2799 h 10000"/>
                <a:gd name="connsiteX113" fmla="*/ 9588 w 10000"/>
                <a:gd name="connsiteY113" fmla="*/ 2834 h 10000"/>
                <a:gd name="connsiteX114" fmla="*/ 9626 w 10000"/>
                <a:gd name="connsiteY114" fmla="*/ 2968 h 10000"/>
                <a:gd name="connsiteX115" fmla="*/ 9671 w 10000"/>
                <a:gd name="connsiteY115" fmla="*/ 3139 h 10000"/>
                <a:gd name="connsiteX116" fmla="*/ 9701 w 10000"/>
                <a:gd name="connsiteY116" fmla="*/ 3256 h 10000"/>
                <a:gd name="connsiteX117" fmla="*/ 9747 w 10000"/>
                <a:gd name="connsiteY117" fmla="*/ 3427 h 10000"/>
                <a:gd name="connsiteX118" fmla="*/ 9787 w 10000"/>
                <a:gd name="connsiteY118" fmla="*/ 3462 h 10000"/>
                <a:gd name="connsiteX119" fmla="*/ 9829 w 10000"/>
                <a:gd name="connsiteY119" fmla="*/ 3427 h 10000"/>
                <a:gd name="connsiteX120" fmla="*/ 9890 w 10000"/>
                <a:gd name="connsiteY120" fmla="*/ 3256 h 10000"/>
                <a:gd name="connsiteX121" fmla="*/ 9815 w 10000"/>
                <a:gd name="connsiteY121" fmla="*/ 2905 h 10000"/>
                <a:gd name="connsiteX122" fmla="*/ 9727 w 10000"/>
                <a:gd name="connsiteY122" fmla="*/ 2627 h 10000"/>
                <a:gd name="connsiteX123" fmla="*/ 9626 w 10000"/>
                <a:gd name="connsiteY123" fmla="*/ 2389 h 10000"/>
                <a:gd name="connsiteX124" fmla="*/ 9534 w 10000"/>
                <a:gd name="connsiteY124" fmla="*/ 2175 h 10000"/>
                <a:gd name="connsiteX125" fmla="*/ 9420 w 10000"/>
                <a:gd name="connsiteY125" fmla="*/ 2005 h 10000"/>
                <a:gd name="connsiteX126" fmla="*/ 9327 w 10000"/>
                <a:gd name="connsiteY126" fmla="*/ 6467 h 10000"/>
                <a:gd name="connsiteX127" fmla="*/ 9161 w 10000"/>
                <a:gd name="connsiteY127" fmla="*/ 6611 h 10000"/>
                <a:gd name="connsiteX128" fmla="*/ 8973 w 10000"/>
                <a:gd name="connsiteY128" fmla="*/ 6754 h 10000"/>
                <a:gd name="connsiteX129" fmla="*/ 8807 w 10000"/>
                <a:gd name="connsiteY129" fmla="*/ 6962 h 10000"/>
                <a:gd name="connsiteX130" fmla="*/ 8634 w 10000"/>
                <a:gd name="connsiteY130" fmla="*/ 7168 h 10000"/>
                <a:gd name="connsiteX131" fmla="*/ 8464 w 10000"/>
                <a:gd name="connsiteY131" fmla="*/ 7376 h 10000"/>
                <a:gd name="connsiteX132" fmla="*/ 8286 w 10000"/>
                <a:gd name="connsiteY132" fmla="*/ 7513 h 10000"/>
                <a:gd name="connsiteX133" fmla="*/ 8109 w 10000"/>
                <a:gd name="connsiteY133" fmla="*/ 7651 h 10000"/>
                <a:gd name="connsiteX134" fmla="*/ 7938 w 10000"/>
                <a:gd name="connsiteY134" fmla="*/ 7686 h 10000"/>
                <a:gd name="connsiteX135" fmla="*/ 7553 w 10000"/>
                <a:gd name="connsiteY135" fmla="*/ 8685 h 10000"/>
                <a:gd name="connsiteX136" fmla="*/ 7486 w 10000"/>
                <a:gd name="connsiteY136" fmla="*/ 9278 h 10000"/>
                <a:gd name="connsiteX137" fmla="*/ 7885 w 10000"/>
                <a:gd name="connsiteY137" fmla="*/ 8823 h 10000"/>
                <a:gd name="connsiteX138" fmla="*/ 8079 w 10000"/>
                <a:gd name="connsiteY138" fmla="*/ 8720 h 10000"/>
                <a:gd name="connsiteX139" fmla="*/ 8286 w 10000"/>
                <a:gd name="connsiteY139" fmla="*/ 8513 h 10000"/>
                <a:gd name="connsiteX140" fmla="*/ 8486 w 10000"/>
                <a:gd name="connsiteY140" fmla="*/ 8308 h 10000"/>
                <a:gd name="connsiteX141" fmla="*/ 8693 w 10000"/>
                <a:gd name="connsiteY141" fmla="*/ 8138 h 10000"/>
                <a:gd name="connsiteX142" fmla="*/ 8900 w 10000"/>
                <a:gd name="connsiteY142" fmla="*/ 7928 h 10000"/>
                <a:gd name="connsiteX143" fmla="*/ 9097 w 10000"/>
                <a:gd name="connsiteY143" fmla="*/ 7723 h 10000"/>
                <a:gd name="connsiteX144" fmla="*/ 9300 w 10000"/>
                <a:gd name="connsiteY144" fmla="*/ 7513 h 10000"/>
                <a:gd name="connsiteX145" fmla="*/ 9500 w 10000"/>
                <a:gd name="connsiteY14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00 w 10000"/>
                <a:gd name="connsiteY108" fmla="*/ 3704 h 10000"/>
                <a:gd name="connsiteX109" fmla="*/ 9264 w 10000"/>
                <a:gd name="connsiteY109" fmla="*/ 2937 h 10000"/>
                <a:gd name="connsiteX110" fmla="*/ 9392 w 10000"/>
                <a:gd name="connsiteY110" fmla="*/ 2525 h 10000"/>
                <a:gd name="connsiteX111" fmla="*/ 9544 w 10000"/>
                <a:gd name="connsiteY111" fmla="*/ 2799 h 10000"/>
                <a:gd name="connsiteX112" fmla="*/ 9588 w 10000"/>
                <a:gd name="connsiteY112" fmla="*/ 2834 h 10000"/>
                <a:gd name="connsiteX113" fmla="*/ 9626 w 10000"/>
                <a:gd name="connsiteY113" fmla="*/ 2968 h 10000"/>
                <a:gd name="connsiteX114" fmla="*/ 9671 w 10000"/>
                <a:gd name="connsiteY114" fmla="*/ 3139 h 10000"/>
                <a:gd name="connsiteX115" fmla="*/ 9701 w 10000"/>
                <a:gd name="connsiteY115" fmla="*/ 3256 h 10000"/>
                <a:gd name="connsiteX116" fmla="*/ 9747 w 10000"/>
                <a:gd name="connsiteY116" fmla="*/ 3427 h 10000"/>
                <a:gd name="connsiteX117" fmla="*/ 9787 w 10000"/>
                <a:gd name="connsiteY117" fmla="*/ 3462 h 10000"/>
                <a:gd name="connsiteX118" fmla="*/ 9829 w 10000"/>
                <a:gd name="connsiteY118" fmla="*/ 3427 h 10000"/>
                <a:gd name="connsiteX119" fmla="*/ 9890 w 10000"/>
                <a:gd name="connsiteY119" fmla="*/ 3256 h 10000"/>
                <a:gd name="connsiteX120" fmla="*/ 9815 w 10000"/>
                <a:gd name="connsiteY120" fmla="*/ 2905 h 10000"/>
                <a:gd name="connsiteX121" fmla="*/ 9727 w 10000"/>
                <a:gd name="connsiteY121" fmla="*/ 2627 h 10000"/>
                <a:gd name="connsiteX122" fmla="*/ 9626 w 10000"/>
                <a:gd name="connsiteY122" fmla="*/ 2389 h 10000"/>
                <a:gd name="connsiteX123" fmla="*/ 9534 w 10000"/>
                <a:gd name="connsiteY123" fmla="*/ 2175 h 10000"/>
                <a:gd name="connsiteX124" fmla="*/ 9420 w 10000"/>
                <a:gd name="connsiteY124" fmla="*/ 2005 h 10000"/>
                <a:gd name="connsiteX125" fmla="*/ 9327 w 10000"/>
                <a:gd name="connsiteY125" fmla="*/ 6467 h 10000"/>
                <a:gd name="connsiteX126" fmla="*/ 9161 w 10000"/>
                <a:gd name="connsiteY126" fmla="*/ 6611 h 10000"/>
                <a:gd name="connsiteX127" fmla="*/ 8973 w 10000"/>
                <a:gd name="connsiteY127" fmla="*/ 6754 h 10000"/>
                <a:gd name="connsiteX128" fmla="*/ 8807 w 10000"/>
                <a:gd name="connsiteY128" fmla="*/ 6962 h 10000"/>
                <a:gd name="connsiteX129" fmla="*/ 8634 w 10000"/>
                <a:gd name="connsiteY129" fmla="*/ 7168 h 10000"/>
                <a:gd name="connsiteX130" fmla="*/ 8464 w 10000"/>
                <a:gd name="connsiteY130" fmla="*/ 7376 h 10000"/>
                <a:gd name="connsiteX131" fmla="*/ 8286 w 10000"/>
                <a:gd name="connsiteY131" fmla="*/ 7513 h 10000"/>
                <a:gd name="connsiteX132" fmla="*/ 8109 w 10000"/>
                <a:gd name="connsiteY132" fmla="*/ 7651 h 10000"/>
                <a:gd name="connsiteX133" fmla="*/ 7938 w 10000"/>
                <a:gd name="connsiteY133" fmla="*/ 7686 h 10000"/>
                <a:gd name="connsiteX134" fmla="*/ 7553 w 10000"/>
                <a:gd name="connsiteY134" fmla="*/ 8685 h 10000"/>
                <a:gd name="connsiteX135" fmla="*/ 7486 w 10000"/>
                <a:gd name="connsiteY135" fmla="*/ 9278 h 10000"/>
                <a:gd name="connsiteX136" fmla="*/ 7885 w 10000"/>
                <a:gd name="connsiteY136" fmla="*/ 8823 h 10000"/>
                <a:gd name="connsiteX137" fmla="*/ 8079 w 10000"/>
                <a:gd name="connsiteY137" fmla="*/ 8720 h 10000"/>
                <a:gd name="connsiteX138" fmla="*/ 8286 w 10000"/>
                <a:gd name="connsiteY138" fmla="*/ 8513 h 10000"/>
                <a:gd name="connsiteX139" fmla="*/ 8486 w 10000"/>
                <a:gd name="connsiteY139" fmla="*/ 8308 h 10000"/>
                <a:gd name="connsiteX140" fmla="*/ 8693 w 10000"/>
                <a:gd name="connsiteY140" fmla="*/ 8138 h 10000"/>
                <a:gd name="connsiteX141" fmla="*/ 8900 w 10000"/>
                <a:gd name="connsiteY141" fmla="*/ 7928 h 10000"/>
                <a:gd name="connsiteX142" fmla="*/ 9097 w 10000"/>
                <a:gd name="connsiteY142" fmla="*/ 7723 h 10000"/>
                <a:gd name="connsiteX143" fmla="*/ 9300 w 10000"/>
                <a:gd name="connsiteY143" fmla="*/ 7513 h 10000"/>
                <a:gd name="connsiteX144" fmla="*/ 9500 w 10000"/>
                <a:gd name="connsiteY14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00 w 10000"/>
                <a:gd name="connsiteY108" fmla="*/ 3704 h 10000"/>
                <a:gd name="connsiteX109" fmla="*/ 9264 w 10000"/>
                <a:gd name="connsiteY109" fmla="*/ 2937 h 10000"/>
                <a:gd name="connsiteX110" fmla="*/ 9544 w 10000"/>
                <a:gd name="connsiteY110" fmla="*/ 2799 h 10000"/>
                <a:gd name="connsiteX111" fmla="*/ 9588 w 10000"/>
                <a:gd name="connsiteY111" fmla="*/ 2834 h 10000"/>
                <a:gd name="connsiteX112" fmla="*/ 9626 w 10000"/>
                <a:gd name="connsiteY112" fmla="*/ 2968 h 10000"/>
                <a:gd name="connsiteX113" fmla="*/ 9671 w 10000"/>
                <a:gd name="connsiteY113" fmla="*/ 3139 h 10000"/>
                <a:gd name="connsiteX114" fmla="*/ 9701 w 10000"/>
                <a:gd name="connsiteY114" fmla="*/ 3256 h 10000"/>
                <a:gd name="connsiteX115" fmla="*/ 9747 w 10000"/>
                <a:gd name="connsiteY115" fmla="*/ 3427 h 10000"/>
                <a:gd name="connsiteX116" fmla="*/ 9787 w 10000"/>
                <a:gd name="connsiteY116" fmla="*/ 3462 h 10000"/>
                <a:gd name="connsiteX117" fmla="*/ 9829 w 10000"/>
                <a:gd name="connsiteY117" fmla="*/ 3427 h 10000"/>
                <a:gd name="connsiteX118" fmla="*/ 9890 w 10000"/>
                <a:gd name="connsiteY118" fmla="*/ 3256 h 10000"/>
                <a:gd name="connsiteX119" fmla="*/ 9815 w 10000"/>
                <a:gd name="connsiteY119" fmla="*/ 2905 h 10000"/>
                <a:gd name="connsiteX120" fmla="*/ 9727 w 10000"/>
                <a:gd name="connsiteY120" fmla="*/ 2627 h 10000"/>
                <a:gd name="connsiteX121" fmla="*/ 9626 w 10000"/>
                <a:gd name="connsiteY121" fmla="*/ 2389 h 10000"/>
                <a:gd name="connsiteX122" fmla="*/ 9534 w 10000"/>
                <a:gd name="connsiteY122" fmla="*/ 2175 h 10000"/>
                <a:gd name="connsiteX123" fmla="*/ 9420 w 10000"/>
                <a:gd name="connsiteY123" fmla="*/ 2005 h 10000"/>
                <a:gd name="connsiteX124" fmla="*/ 9327 w 10000"/>
                <a:gd name="connsiteY124" fmla="*/ 6467 h 10000"/>
                <a:gd name="connsiteX125" fmla="*/ 9161 w 10000"/>
                <a:gd name="connsiteY125" fmla="*/ 6611 h 10000"/>
                <a:gd name="connsiteX126" fmla="*/ 8973 w 10000"/>
                <a:gd name="connsiteY126" fmla="*/ 6754 h 10000"/>
                <a:gd name="connsiteX127" fmla="*/ 8807 w 10000"/>
                <a:gd name="connsiteY127" fmla="*/ 6962 h 10000"/>
                <a:gd name="connsiteX128" fmla="*/ 8634 w 10000"/>
                <a:gd name="connsiteY128" fmla="*/ 7168 h 10000"/>
                <a:gd name="connsiteX129" fmla="*/ 8464 w 10000"/>
                <a:gd name="connsiteY129" fmla="*/ 7376 h 10000"/>
                <a:gd name="connsiteX130" fmla="*/ 8286 w 10000"/>
                <a:gd name="connsiteY130" fmla="*/ 7513 h 10000"/>
                <a:gd name="connsiteX131" fmla="*/ 8109 w 10000"/>
                <a:gd name="connsiteY131" fmla="*/ 7651 h 10000"/>
                <a:gd name="connsiteX132" fmla="*/ 7938 w 10000"/>
                <a:gd name="connsiteY132" fmla="*/ 7686 h 10000"/>
                <a:gd name="connsiteX133" fmla="*/ 7553 w 10000"/>
                <a:gd name="connsiteY133" fmla="*/ 8685 h 10000"/>
                <a:gd name="connsiteX134" fmla="*/ 7486 w 10000"/>
                <a:gd name="connsiteY134" fmla="*/ 9278 h 10000"/>
                <a:gd name="connsiteX135" fmla="*/ 7885 w 10000"/>
                <a:gd name="connsiteY135" fmla="*/ 8823 h 10000"/>
                <a:gd name="connsiteX136" fmla="*/ 8079 w 10000"/>
                <a:gd name="connsiteY136" fmla="*/ 8720 h 10000"/>
                <a:gd name="connsiteX137" fmla="*/ 8286 w 10000"/>
                <a:gd name="connsiteY137" fmla="*/ 8513 h 10000"/>
                <a:gd name="connsiteX138" fmla="*/ 8486 w 10000"/>
                <a:gd name="connsiteY138" fmla="*/ 8308 h 10000"/>
                <a:gd name="connsiteX139" fmla="*/ 8693 w 10000"/>
                <a:gd name="connsiteY139" fmla="*/ 8138 h 10000"/>
                <a:gd name="connsiteX140" fmla="*/ 8900 w 10000"/>
                <a:gd name="connsiteY140" fmla="*/ 7928 h 10000"/>
                <a:gd name="connsiteX141" fmla="*/ 9097 w 10000"/>
                <a:gd name="connsiteY141" fmla="*/ 7723 h 10000"/>
                <a:gd name="connsiteX142" fmla="*/ 9300 w 10000"/>
                <a:gd name="connsiteY142" fmla="*/ 7513 h 10000"/>
                <a:gd name="connsiteX143" fmla="*/ 9500 w 10000"/>
                <a:gd name="connsiteY14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00 w 10000"/>
                <a:gd name="connsiteY108" fmla="*/ 3704 h 10000"/>
                <a:gd name="connsiteX109" fmla="*/ 9264 w 10000"/>
                <a:gd name="connsiteY109" fmla="*/ 2937 h 10000"/>
                <a:gd name="connsiteX110" fmla="*/ 9544 w 10000"/>
                <a:gd name="connsiteY110" fmla="*/ 2799 h 10000"/>
                <a:gd name="connsiteX111" fmla="*/ 9588 w 10000"/>
                <a:gd name="connsiteY111" fmla="*/ 2834 h 10000"/>
                <a:gd name="connsiteX112" fmla="*/ 9626 w 10000"/>
                <a:gd name="connsiteY112" fmla="*/ 2968 h 10000"/>
                <a:gd name="connsiteX113" fmla="*/ 9671 w 10000"/>
                <a:gd name="connsiteY113" fmla="*/ 3139 h 10000"/>
                <a:gd name="connsiteX114" fmla="*/ 9701 w 10000"/>
                <a:gd name="connsiteY114" fmla="*/ 3256 h 10000"/>
                <a:gd name="connsiteX115" fmla="*/ 9747 w 10000"/>
                <a:gd name="connsiteY115" fmla="*/ 3427 h 10000"/>
                <a:gd name="connsiteX116" fmla="*/ 9787 w 10000"/>
                <a:gd name="connsiteY116" fmla="*/ 3462 h 10000"/>
                <a:gd name="connsiteX117" fmla="*/ 9829 w 10000"/>
                <a:gd name="connsiteY117" fmla="*/ 3427 h 10000"/>
                <a:gd name="connsiteX118" fmla="*/ 9890 w 10000"/>
                <a:gd name="connsiteY118" fmla="*/ 3256 h 10000"/>
                <a:gd name="connsiteX119" fmla="*/ 9815 w 10000"/>
                <a:gd name="connsiteY119" fmla="*/ 2905 h 10000"/>
                <a:gd name="connsiteX120" fmla="*/ 9727 w 10000"/>
                <a:gd name="connsiteY120" fmla="*/ 2627 h 10000"/>
                <a:gd name="connsiteX121" fmla="*/ 9626 w 10000"/>
                <a:gd name="connsiteY121" fmla="*/ 2389 h 10000"/>
                <a:gd name="connsiteX122" fmla="*/ 9534 w 10000"/>
                <a:gd name="connsiteY122" fmla="*/ 2175 h 10000"/>
                <a:gd name="connsiteX123" fmla="*/ 9327 w 10000"/>
                <a:gd name="connsiteY123" fmla="*/ 6467 h 10000"/>
                <a:gd name="connsiteX124" fmla="*/ 9161 w 10000"/>
                <a:gd name="connsiteY124" fmla="*/ 6611 h 10000"/>
                <a:gd name="connsiteX125" fmla="*/ 8973 w 10000"/>
                <a:gd name="connsiteY125" fmla="*/ 6754 h 10000"/>
                <a:gd name="connsiteX126" fmla="*/ 8807 w 10000"/>
                <a:gd name="connsiteY126" fmla="*/ 6962 h 10000"/>
                <a:gd name="connsiteX127" fmla="*/ 8634 w 10000"/>
                <a:gd name="connsiteY127" fmla="*/ 7168 h 10000"/>
                <a:gd name="connsiteX128" fmla="*/ 8464 w 10000"/>
                <a:gd name="connsiteY128" fmla="*/ 7376 h 10000"/>
                <a:gd name="connsiteX129" fmla="*/ 8286 w 10000"/>
                <a:gd name="connsiteY129" fmla="*/ 7513 h 10000"/>
                <a:gd name="connsiteX130" fmla="*/ 8109 w 10000"/>
                <a:gd name="connsiteY130" fmla="*/ 7651 h 10000"/>
                <a:gd name="connsiteX131" fmla="*/ 7938 w 10000"/>
                <a:gd name="connsiteY131" fmla="*/ 7686 h 10000"/>
                <a:gd name="connsiteX132" fmla="*/ 7553 w 10000"/>
                <a:gd name="connsiteY132" fmla="*/ 8685 h 10000"/>
                <a:gd name="connsiteX133" fmla="*/ 7486 w 10000"/>
                <a:gd name="connsiteY133" fmla="*/ 9278 h 10000"/>
                <a:gd name="connsiteX134" fmla="*/ 7885 w 10000"/>
                <a:gd name="connsiteY134" fmla="*/ 8823 h 10000"/>
                <a:gd name="connsiteX135" fmla="*/ 8079 w 10000"/>
                <a:gd name="connsiteY135" fmla="*/ 8720 h 10000"/>
                <a:gd name="connsiteX136" fmla="*/ 8286 w 10000"/>
                <a:gd name="connsiteY136" fmla="*/ 8513 h 10000"/>
                <a:gd name="connsiteX137" fmla="*/ 8486 w 10000"/>
                <a:gd name="connsiteY137" fmla="*/ 8308 h 10000"/>
                <a:gd name="connsiteX138" fmla="*/ 8693 w 10000"/>
                <a:gd name="connsiteY138" fmla="*/ 8138 h 10000"/>
                <a:gd name="connsiteX139" fmla="*/ 8900 w 10000"/>
                <a:gd name="connsiteY139" fmla="*/ 7928 h 10000"/>
                <a:gd name="connsiteX140" fmla="*/ 9097 w 10000"/>
                <a:gd name="connsiteY140" fmla="*/ 7723 h 10000"/>
                <a:gd name="connsiteX141" fmla="*/ 9300 w 10000"/>
                <a:gd name="connsiteY141" fmla="*/ 7513 h 10000"/>
                <a:gd name="connsiteX142" fmla="*/ 9500 w 10000"/>
                <a:gd name="connsiteY14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00 w 10000"/>
                <a:gd name="connsiteY108" fmla="*/ 3704 h 10000"/>
                <a:gd name="connsiteX109" fmla="*/ 9544 w 10000"/>
                <a:gd name="connsiteY109" fmla="*/ 2799 h 10000"/>
                <a:gd name="connsiteX110" fmla="*/ 9588 w 10000"/>
                <a:gd name="connsiteY110" fmla="*/ 2834 h 10000"/>
                <a:gd name="connsiteX111" fmla="*/ 9626 w 10000"/>
                <a:gd name="connsiteY111" fmla="*/ 2968 h 10000"/>
                <a:gd name="connsiteX112" fmla="*/ 9671 w 10000"/>
                <a:gd name="connsiteY112" fmla="*/ 3139 h 10000"/>
                <a:gd name="connsiteX113" fmla="*/ 9701 w 10000"/>
                <a:gd name="connsiteY113" fmla="*/ 3256 h 10000"/>
                <a:gd name="connsiteX114" fmla="*/ 9747 w 10000"/>
                <a:gd name="connsiteY114" fmla="*/ 3427 h 10000"/>
                <a:gd name="connsiteX115" fmla="*/ 9787 w 10000"/>
                <a:gd name="connsiteY115" fmla="*/ 3462 h 10000"/>
                <a:gd name="connsiteX116" fmla="*/ 9829 w 10000"/>
                <a:gd name="connsiteY116" fmla="*/ 3427 h 10000"/>
                <a:gd name="connsiteX117" fmla="*/ 9890 w 10000"/>
                <a:gd name="connsiteY117" fmla="*/ 3256 h 10000"/>
                <a:gd name="connsiteX118" fmla="*/ 9815 w 10000"/>
                <a:gd name="connsiteY118" fmla="*/ 2905 h 10000"/>
                <a:gd name="connsiteX119" fmla="*/ 9727 w 10000"/>
                <a:gd name="connsiteY119" fmla="*/ 2627 h 10000"/>
                <a:gd name="connsiteX120" fmla="*/ 9626 w 10000"/>
                <a:gd name="connsiteY120" fmla="*/ 2389 h 10000"/>
                <a:gd name="connsiteX121" fmla="*/ 9534 w 10000"/>
                <a:gd name="connsiteY121" fmla="*/ 2175 h 10000"/>
                <a:gd name="connsiteX122" fmla="*/ 9327 w 10000"/>
                <a:gd name="connsiteY122" fmla="*/ 6467 h 10000"/>
                <a:gd name="connsiteX123" fmla="*/ 9161 w 10000"/>
                <a:gd name="connsiteY123" fmla="*/ 6611 h 10000"/>
                <a:gd name="connsiteX124" fmla="*/ 8973 w 10000"/>
                <a:gd name="connsiteY124" fmla="*/ 6754 h 10000"/>
                <a:gd name="connsiteX125" fmla="*/ 8807 w 10000"/>
                <a:gd name="connsiteY125" fmla="*/ 6962 h 10000"/>
                <a:gd name="connsiteX126" fmla="*/ 8634 w 10000"/>
                <a:gd name="connsiteY126" fmla="*/ 7168 h 10000"/>
                <a:gd name="connsiteX127" fmla="*/ 8464 w 10000"/>
                <a:gd name="connsiteY127" fmla="*/ 7376 h 10000"/>
                <a:gd name="connsiteX128" fmla="*/ 8286 w 10000"/>
                <a:gd name="connsiteY128" fmla="*/ 7513 h 10000"/>
                <a:gd name="connsiteX129" fmla="*/ 8109 w 10000"/>
                <a:gd name="connsiteY129" fmla="*/ 7651 h 10000"/>
                <a:gd name="connsiteX130" fmla="*/ 7938 w 10000"/>
                <a:gd name="connsiteY130" fmla="*/ 7686 h 10000"/>
                <a:gd name="connsiteX131" fmla="*/ 7553 w 10000"/>
                <a:gd name="connsiteY131" fmla="*/ 8685 h 10000"/>
                <a:gd name="connsiteX132" fmla="*/ 7486 w 10000"/>
                <a:gd name="connsiteY132" fmla="*/ 9278 h 10000"/>
                <a:gd name="connsiteX133" fmla="*/ 7885 w 10000"/>
                <a:gd name="connsiteY133" fmla="*/ 8823 h 10000"/>
                <a:gd name="connsiteX134" fmla="*/ 8079 w 10000"/>
                <a:gd name="connsiteY134" fmla="*/ 8720 h 10000"/>
                <a:gd name="connsiteX135" fmla="*/ 8286 w 10000"/>
                <a:gd name="connsiteY135" fmla="*/ 8513 h 10000"/>
                <a:gd name="connsiteX136" fmla="*/ 8486 w 10000"/>
                <a:gd name="connsiteY136" fmla="*/ 8308 h 10000"/>
                <a:gd name="connsiteX137" fmla="*/ 8693 w 10000"/>
                <a:gd name="connsiteY137" fmla="*/ 8138 h 10000"/>
                <a:gd name="connsiteX138" fmla="*/ 8900 w 10000"/>
                <a:gd name="connsiteY138" fmla="*/ 7928 h 10000"/>
                <a:gd name="connsiteX139" fmla="*/ 9097 w 10000"/>
                <a:gd name="connsiteY139" fmla="*/ 7723 h 10000"/>
                <a:gd name="connsiteX140" fmla="*/ 9300 w 10000"/>
                <a:gd name="connsiteY140" fmla="*/ 7513 h 10000"/>
                <a:gd name="connsiteX141" fmla="*/ 9500 w 10000"/>
                <a:gd name="connsiteY14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01 w 10000"/>
                <a:gd name="connsiteY112" fmla="*/ 3256 h 10000"/>
                <a:gd name="connsiteX113" fmla="*/ 9747 w 10000"/>
                <a:gd name="connsiteY113" fmla="*/ 3427 h 10000"/>
                <a:gd name="connsiteX114" fmla="*/ 9787 w 10000"/>
                <a:gd name="connsiteY114" fmla="*/ 3462 h 10000"/>
                <a:gd name="connsiteX115" fmla="*/ 9829 w 10000"/>
                <a:gd name="connsiteY115" fmla="*/ 3427 h 10000"/>
                <a:gd name="connsiteX116" fmla="*/ 9890 w 10000"/>
                <a:gd name="connsiteY116" fmla="*/ 3256 h 10000"/>
                <a:gd name="connsiteX117" fmla="*/ 9815 w 10000"/>
                <a:gd name="connsiteY117" fmla="*/ 2905 h 10000"/>
                <a:gd name="connsiteX118" fmla="*/ 9727 w 10000"/>
                <a:gd name="connsiteY118" fmla="*/ 2627 h 10000"/>
                <a:gd name="connsiteX119" fmla="*/ 9626 w 10000"/>
                <a:gd name="connsiteY119" fmla="*/ 2389 h 10000"/>
                <a:gd name="connsiteX120" fmla="*/ 9534 w 10000"/>
                <a:gd name="connsiteY120" fmla="*/ 2175 h 10000"/>
                <a:gd name="connsiteX121" fmla="*/ 9327 w 10000"/>
                <a:gd name="connsiteY121" fmla="*/ 6467 h 10000"/>
                <a:gd name="connsiteX122" fmla="*/ 9161 w 10000"/>
                <a:gd name="connsiteY122" fmla="*/ 6611 h 10000"/>
                <a:gd name="connsiteX123" fmla="*/ 8973 w 10000"/>
                <a:gd name="connsiteY123" fmla="*/ 6754 h 10000"/>
                <a:gd name="connsiteX124" fmla="*/ 8807 w 10000"/>
                <a:gd name="connsiteY124" fmla="*/ 6962 h 10000"/>
                <a:gd name="connsiteX125" fmla="*/ 8634 w 10000"/>
                <a:gd name="connsiteY125" fmla="*/ 7168 h 10000"/>
                <a:gd name="connsiteX126" fmla="*/ 8464 w 10000"/>
                <a:gd name="connsiteY126" fmla="*/ 7376 h 10000"/>
                <a:gd name="connsiteX127" fmla="*/ 8286 w 10000"/>
                <a:gd name="connsiteY127" fmla="*/ 7513 h 10000"/>
                <a:gd name="connsiteX128" fmla="*/ 8109 w 10000"/>
                <a:gd name="connsiteY128" fmla="*/ 7651 h 10000"/>
                <a:gd name="connsiteX129" fmla="*/ 7938 w 10000"/>
                <a:gd name="connsiteY129" fmla="*/ 7686 h 10000"/>
                <a:gd name="connsiteX130" fmla="*/ 7553 w 10000"/>
                <a:gd name="connsiteY130" fmla="*/ 8685 h 10000"/>
                <a:gd name="connsiteX131" fmla="*/ 7486 w 10000"/>
                <a:gd name="connsiteY131" fmla="*/ 9278 h 10000"/>
                <a:gd name="connsiteX132" fmla="*/ 7885 w 10000"/>
                <a:gd name="connsiteY132" fmla="*/ 8823 h 10000"/>
                <a:gd name="connsiteX133" fmla="*/ 8079 w 10000"/>
                <a:gd name="connsiteY133" fmla="*/ 8720 h 10000"/>
                <a:gd name="connsiteX134" fmla="*/ 8286 w 10000"/>
                <a:gd name="connsiteY134" fmla="*/ 8513 h 10000"/>
                <a:gd name="connsiteX135" fmla="*/ 8486 w 10000"/>
                <a:gd name="connsiteY135" fmla="*/ 8308 h 10000"/>
                <a:gd name="connsiteX136" fmla="*/ 8693 w 10000"/>
                <a:gd name="connsiteY136" fmla="*/ 8138 h 10000"/>
                <a:gd name="connsiteX137" fmla="*/ 8900 w 10000"/>
                <a:gd name="connsiteY137" fmla="*/ 7928 h 10000"/>
                <a:gd name="connsiteX138" fmla="*/ 9097 w 10000"/>
                <a:gd name="connsiteY138" fmla="*/ 7723 h 10000"/>
                <a:gd name="connsiteX139" fmla="*/ 9300 w 10000"/>
                <a:gd name="connsiteY139" fmla="*/ 7513 h 10000"/>
                <a:gd name="connsiteX140" fmla="*/ 9500 w 10000"/>
                <a:gd name="connsiteY14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01 w 10000"/>
                <a:gd name="connsiteY112" fmla="*/ 3256 h 10000"/>
                <a:gd name="connsiteX113" fmla="*/ 9747 w 10000"/>
                <a:gd name="connsiteY113" fmla="*/ 3427 h 10000"/>
                <a:gd name="connsiteX114" fmla="*/ 9787 w 10000"/>
                <a:gd name="connsiteY114" fmla="*/ 3462 h 10000"/>
                <a:gd name="connsiteX115" fmla="*/ 9829 w 10000"/>
                <a:gd name="connsiteY115" fmla="*/ 3427 h 10000"/>
                <a:gd name="connsiteX116" fmla="*/ 9890 w 10000"/>
                <a:gd name="connsiteY116" fmla="*/ 3256 h 10000"/>
                <a:gd name="connsiteX117" fmla="*/ 9815 w 10000"/>
                <a:gd name="connsiteY117" fmla="*/ 2905 h 10000"/>
                <a:gd name="connsiteX118" fmla="*/ 9727 w 10000"/>
                <a:gd name="connsiteY118" fmla="*/ 2627 h 10000"/>
                <a:gd name="connsiteX119" fmla="*/ 9626 w 10000"/>
                <a:gd name="connsiteY119" fmla="*/ 2389 h 10000"/>
                <a:gd name="connsiteX120" fmla="*/ 9327 w 10000"/>
                <a:gd name="connsiteY120" fmla="*/ 6467 h 10000"/>
                <a:gd name="connsiteX121" fmla="*/ 9161 w 10000"/>
                <a:gd name="connsiteY121" fmla="*/ 6611 h 10000"/>
                <a:gd name="connsiteX122" fmla="*/ 8973 w 10000"/>
                <a:gd name="connsiteY122" fmla="*/ 6754 h 10000"/>
                <a:gd name="connsiteX123" fmla="*/ 8807 w 10000"/>
                <a:gd name="connsiteY123" fmla="*/ 6962 h 10000"/>
                <a:gd name="connsiteX124" fmla="*/ 8634 w 10000"/>
                <a:gd name="connsiteY124" fmla="*/ 7168 h 10000"/>
                <a:gd name="connsiteX125" fmla="*/ 8464 w 10000"/>
                <a:gd name="connsiteY125" fmla="*/ 7376 h 10000"/>
                <a:gd name="connsiteX126" fmla="*/ 8286 w 10000"/>
                <a:gd name="connsiteY126" fmla="*/ 7513 h 10000"/>
                <a:gd name="connsiteX127" fmla="*/ 8109 w 10000"/>
                <a:gd name="connsiteY127" fmla="*/ 7651 h 10000"/>
                <a:gd name="connsiteX128" fmla="*/ 7938 w 10000"/>
                <a:gd name="connsiteY128" fmla="*/ 7686 h 10000"/>
                <a:gd name="connsiteX129" fmla="*/ 7553 w 10000"/>
                <a:gd name="connsiteY129" fmla="*/ 8685 h 10000"/>
                <a:gd name="connsiteX130" fmla="*/ 7486 w 10000"/>
                <a:gd name="connsiteY130" fmla="*/ 9278 h 10000"/>
                <a:gd name="connsiteX131" fmla="*/ 7885 w 10000"/>
                <a:gd name="connsiteY131" fmla="*/ 8823 h 10000"/>
                <a:gd name="connsiteX132" fmla="*/ 8079 w 10000"/>
                <a:gd name="connsiteY132" fmla="*/ 8720 h 10000"/>
                <a:gd name="connsiteX133" fmla="*/ 8286 w 10000"/>
                <a:gd name="connsiteY133" fmla="*/ 8513 h 10000"/>
                <a:gd name="connsiteX134" fmla="*/ 8486 w 10000"/>
                <a:gd name="connsiteY134" fmla="*/ 8308 h 10000"/>
                <a:gd name="connsiteX135" fmla="*/ 8693 w 10000"/>
                <a:gd name="connsiteY135" fmla="*/ 8138 h 10000"/>
                <a:gd name="connsiteX136" fmla="*/ 8900 w 10000"/>
                <a:gd name="connsiteY136" fmla="*/ 7928 h 10000"/>
                <a:gd name="connsiteX137" fmla="*/ 9097 w 10000"/>
                <a:gd name="connsiteY137" fmla="*/ 7723 h 10000"/>
                <a:gd name="connsiteX138" fmla="*/ 9300 w 10000"/>
                <a:gd name="connsiteY138" fmla="*/ 7513 h 10000"/>
                <a:gd name="connsiteX139" fmla="*/ 9500 w 10000"/>
                <a:gd name="connsiteY13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01 w 10000"/>
                <a:gd name="connsiteY112" fmla="*/ 3256 h 10000"/>
                <a:gd name="connsiteX113" fmla="*/ 9747 w 10000"/>
                <a:gd name="connsiteY113" fmla="*/ 3427 h 10000"/>
                <a:gd name="connsiteX114" fmla="*/ 9787 w 10000"/>
                <a:gd name="connsiteY114" fmla="*/ 3462 h 10000"/>
                <a:gd name="connsiteX115" fmla="*/ 9829 w 10000"/>
                <a:gd name="connsiteY115" fmla="*/ 3427 h 10000"/>
                <a:gd name="connsiteX116" fmla="*/ 9890 w 10000"/>
                <a:gd name="connsiteY116" fmla="*/ 3256 h 10000"/>
                <a:gd name="connsiteX117" fmla="*/ 9815 w 10000"/>
                <a:gd name="connsiteY117" fmla="*/ 2905 h 10000"/>
                <a:gd name="connsiteX118" fmla="*/ 9727 w 10000"/>
                <a:gd name="connsiteY118" fmla="*/ 2627 h 10000"/>
                <a:gd name="connsiteX119" fmla="*/ 9327 w 10000"/>
                <a:gd name="connsiteY119" fmla="*/ 6467 h 10000"/>
                <a:gd name="connsiteX120" fmla="*/ 9161 w 10000"/>
                <a:gd name="connsiteY120" fmla="*/ 6611 h 10000"/>
                <a:gd name="connsiteX121" fmla="*/ 8973 w 10000"/>
                <a:gd name="connsiteY121" fmla="*/ 6754 h 10000"/>
                <a:gd name="connsiteX122" fmla="*/ 8807 w 10000"/>
                <a:gd name="connsiteY122" fmla="*/ 6962 h 10000"/>
                <a:gd name="connsiteX123" fmla="*/ 8634 w 10000"/>
                <a:gd name="connsiteY123" fmla="*/ 7168 h 10000"/>
                <a:gd name="connsiteX124" fmla="*/ 8464 w 10000"/>
                <a:gd name="connsiteY124" fmla="*/ 7376 h 10000"/>
                <a:gd name="connsiteX125" fmla="*/ 8286 w 10000"/>
                <a:gd name="connsiteY125" fmla="*/ 7513 h 10000"/>
                <a:gd name="connsiteX126" fmla="*/ 8109 w 10000"/>
                <a:gd name="connsiteY126" fmla="*/ 7651 h 10000"/>
                <a:gd name="connsiteX127" fmla="*/ 7938 w 10000"/>
                <a:gd name="connsiteY127" fmla="*/ 7686 h 10000"/>
                <a:gd name="connsiteX128" fmla="*/ 7553 w 10000"/>
                <a:gd name="connsiteY128" fmla="*/ 8685 h 10000"/>
                <a:gd name="connsiteX129" fmla="*/ 7486 w 10000"/>
                <a:gd name="connsiteY129" fmla="*/ 9278 h 10000"/>
                <a:gd name="connsiteX130" fmla="*/ 7885 w 10000"/>
                <a:gd name="connsiteY130" fmla="*/ 8823 h 10000"/>
                <a:gd name="connsiteX131" fmla="*/ 8079 w 10000"/>
                <a:gd name="connsiteY131" fmla="*/ 8720 h 10000"/>
                <a:gd name="connsiteX132" fmla="*/ 8286 w 10000"/>
                <a:gd name="connsiteY132" fmla="*/ 8513 h 10000"/>
                <a:gd name="connsiteX133" fmla="*/ 8486 w 10000"/>
                <a:gd name="connsiteY133" fmla="*/ 8308 h 10000"/>
                <a:gd name="connsiteX134" fmla="*/ 8693 w 10000"/>
                <a:gd name="connsiteY134" fmla="*/ 8138 h 10000"/>
                <a:gd name="connsiteX135" fmla="*/ 8900 w 10000"/>
                <a:gd name="connsiteY135" fmla="*/ 7928 h 10000"/>
                <a:gd name="connsiteX136" fmla="*/ 9097 w 10000"/>
                <a:gd name="connsiteY136" fmla="*/ 7723 h 10000"/>
                <a:gd name="connsiteX137" fmla="*/ 9300 w 10000"/>
                <a:gd name="connsiteY137" fmla="*/ 7513 h 10000"/>
                <a:gd name="connsiteX138" fmla="*/ 9500 w 10000"/>
                <a:gd name="connsiteY13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47 w 10000"/>
                <a:gd name="connsiteY112" fmla="*/ 3427 h 10000"/>
                <a:gd name="connsiteX113" fmla="*/ 9787 w 10000"/>
                <a:gd name="connsiteY113" fmla="*/ 3462 h 10000"/>
                <a:gd name="connsiteX114" fmla="*/ 9829 w 10000"/>
                <a:gd name="connsiteY114" fmla="*/ 3427 h 10000"/>
                <a:gd name="connsiteX115" fmla="*/ 9890 w 10000"/>
                <a:gd name="connsiteY115" fmla="*/ 3256 h 10000"/>
                <a:gd name="connsiteX116" fmla="*/ 9815 w 10000"/>
                <a:gd name="connsiteY116" fmla="*/ 2905 h 10000"/>
                <a:gd name="connsiteX117" fmla="*/ 9727 w 10000"/>
                <a:gd name="connsiteY117" fmla="*/ 2627 h 10000"/>
                <a:gd name="connsiteX118" fmla="*/ 9327 w 10000"/>
                <a:gd name="connsiteY118" fmla="*/ 6467 h 10000"/>
                <a:gd name="connsiteX119" fmla="*/ 9161 w 10000"/>
                <a:gd name="connsiteY119" fmla="*/ 6611 h 10000"/>
                <a:gd name="connsiteX120" fmla="*/ 8973 w 10000"/>
                <a:gd name="connsiteY120" fmla="*/ 6754 h 10000"/>
                <a:gd name="connsiteX121" fmla="*/ 8807 w 10000"/>
                <a:gd name="connsiteY121" fmla="*/ 6962 h 10000"/>
                <a:gd name="connsiteX122" fmla="*/ 8634 w 10000"/>
                <a:gd name="connsiteY122" fmla="*/ 7168 h 10000"/>
                <a:gd name="connsiteX123" fmla="*/ 8464 w 10000"/>
                <a:gd name="connsiteY123" fmla="*/ 7376 h 10000"/>
                <a:gd name="connsiteX124" fmla="*/ 8286 w 10000"/>
                <a:gd name="connsiteY124" fmla="*/ 7513 h 10000"/>
                <a:gd name="connsiteX125" fmla="*/ 8109 w 10000"/>
                <a:gd name="connsiteY125" fmla="*/ 7651 h 10000"/>
                <a:gd name="connsiteX126" fmla="*/ 7938 w 10000"/>
                <a:gd name="connsiteY126" fmla="*/ 7686 h 10000"/>
                <a:gd name="connsiteX127" fmla="*/ 7553 w 10000"/>
                <a:gd name="connsiteY127" fmla="*/ 8685 h 10000"/>
                <a:gd name="connsiteX128" fmla="*/ 7486 w 10000"/>
                <a:gd name="connsiteY128" fmla="*/ 9278 h 10000"/>
                <a:gd name="connsiteX129" fmla="*/ 7885 w 10000"/>
                <a:gd name="connsiteY129" fmla="*/ 8823 h 10000"/>
                <a:gd name="connsiteX130" fmla="*/ 8079 w 10000"/>
                <a:gd name="connsiteY130" fmla="*/ 8720 h 10000"/>
                <a:gd name="connsiteX131" fmla="*/ 8286 w 10000"/>
                <a:gd name="connsiteY131" fmla="*/ 8513 h 10000"/>
                <a:gd name="connsiteX132" fmla="*/ 8486 w 10000"/>
                <a:gd name="connsiteY132" fmla="*/ 8308 h 10000"/>
                <a:gd name="connsiteX133" fmla="*/ 8693 w 10000"/>
                <a:gd name="connsiteY133" fmla="*/ 8138 h 10000"/>
                <a:gd name="connsiteX134" fmla="*/ 8900 w 10000"/>
                <a:gd name="connsiteY134" fmla="*/ 7928 h 10000"/>
                <a:gd name="connsiteX135" fmla="*/ 9097 w 10000"/>
                <a:gd name="connsiteY135" fmla="*/ 7723 h 10000"/>
                <a:gd name="connsiteX136" fmla="*/ 9300 w 10000"/>
                <a:gd name="connsiteY136" fmla="*/ 7513 h 10000"/>
                <a:gd name="connsiteX137" fmla="*/ 9500 w 10000"/>
                <a:gd name="connsiteY13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47 w 10000"/>
                <a:gd name="connsiteY112" fmla="*/ 3427 h 10000"/>
                <a:gd name="connsiteX113" fmla="*/ 9787 w 10000"/>
                <a:gd name="connsiteY113" fmla="*/ 3462 h 10000"/>
                <a:gd name="connsiteX114" fmla="*/ 9829 w 10000"/>
                <a:gd name="connsiteY114" fmla="*/ 3427 h 10000"/>
                <a:gd name="connsiteX115" fmla="*/ 9890 w 10000"/>
                <a:gd name="connsiteY115" fmla="*/ 3256 h 10000"/>
                <a:gd name="connsiteX116" fmla="*/ 9815 w 10000"/>
                <a:gd name="connsiteY116" fmla="*/ 2905 h 10000"/>
                <a:gd name="connsiteX117" fmla="*/ 9327 w 10000"/>
                <a:gd name="connsiteY117" fmla="*/ 6467 h 10000"/>
                <a:gd name="connsiteX118" fmla="*/ 9161 w 10000"/>
                <a:gd name="connsiteY118" fmla="*/ 6611 h 10000"/>
                <a:gd name="connsiteX119" fmla="*/ 8973 w 10000"/>
                <a:gd name="connsiteY119" fmla="*/ 6754 h 10000"/>
                <a:gd name="connsiteX120" fmla="*/ 8807 w 10000"/>
                <a:gd name="connsiteY120" fmla="*/ 6962 h 10000"/>
                <a:gd name="connsiteX121" fmla="*/ 8634 w 10000"/>
                <a:gd name="connsiteY121" fmla="*/ 7168 h 10000"/>
                <a:gd name="connsiteX122" fmla="*/ 8464 w 10000"/>
                <a:gd name="connsiteY122" fmla="*/ 7376 h 10000"/>
                <a:gd name="connsiteX123" fmla="*/ 8286 w 10000"/>
                <a:gd name="connsiteY123" fmla="*/ 7513 h 10000"/>
                <a:gd name="connsiteX124" fmla="*/ 8109 w 10000"/>
                <a:gd name="connsiteY124" fmla="*/ 7651 h 10000"/>
                <a:gd name="connsiteX125" fmla="*/ 7938 w 10000"/>
                <a:gd name="connsiteY125" fmla="*/ 7686 h 10000"/>
                <a:gd name="connsiteX126" fmla="*/ 7553 w 10000"/>
                <a:gd name="connsiteY126" fmla="*/ 8685 h 10000"/>
                <a:gd name="connsiteX127" fmla="*/ 7486 w 10000"/>
                <a:gd name="connsiteY127" fmla="*/ 9278 h 10000"/>
                <a:gd name="connsiteX128" fmla="*/ 7885 w 10000"/>
                <a:gd name="connsiteY128" fmla="*/ 8823 h 10000"/>
                <a:gd name="connsiteX129" fmla="*/ 8079 w 10000"/>
                <a:gd name="connsiteY129" fmla="*/ 8720 h 10000"/>
                <a:gd name="connsiteX130" fmla="*/ 8286 w 10000"/>
                <a:gd name="connsiteY130" fmla="*/ 8513 h 10000"/>
                <a:gd name="connsiteX131" fmla="*/ 8486 w 10000"/>
                <a:gd name="connsiteY131" fmla="*/ 8308 h 10000"/>
                <a:gd name="connsiteX132" fmla="*/ 8693 w 10000"/>
                <a:gd name="connsiteY132" fmla="*/ 8138 h 10000"/>
                <a:gd name="connsiteX133" fmla="*/ 8900 w 10000"/>
                <a:gd name="connsiteY133" fmla="*/ 7928 h 10000"/>
                <a:gd name="connsiteX134" fmla="*/ 9097 w 10000"/>
                <a:gd name="connsiteY134" fmla="*/ 7723 h 10000"/>
                <a:gd name="connsiteX135" fmla="*/ 9300 w 10000"/>
                <a:gd name="connsiteY135" fmla="*/ 7513 h 10000"/>
                <a:gd name="connsiteX136" fmla="*/ 9500 w 10000"/>
                <a:gd name="connsiteY13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601 w 10000"/>
                <a:gd name="connsiteY107" fmla="*/ 4085 h 10000"/>
                <a:gd name="connsiteX108" fmla="*/ 9544 w 10000"/>
                <a:gd name="connsiteY108" fmla="*/ 2799 h 10000"/>
                <a:gd name="connsiteX109" fmla="*/ 9588 w 10000"/>
                <a:gd name="connsiteY109" fmla="*/ 2834 h 10000"/>
                <a:gd name="connsiteX110" fmla="*/ 9626 w 10000"/>
                <a:gd name="connsiteY110" fmla="*/ 2968 h 10000"/>
                <a:gd name="connsiteX111" fmla="*/ 9671 w 10000"/>
                <a:gd name="connsiteY111" fmla="*/ 3139 h 10000"/>
                <a:gd name="connsiteX112" fmla="*/ 9787 w 10000"/>
                <a:gd name="connsiteY112" fmla="*/ 3462 h 10000"/>
                <a:gd name="connsiteX113" fmla="*/ 9829 w 10000"/>
                <a:gd name="connsiteY113" fmla="*/ 3427 h 10000"/>
                <a:gd name="connsiteX114" fmla="*/ 9890 w 10000"/>
                <a:gd name="connsiteY114" fmla="*/ 3256 h 10000"/>
                <a:gd name="connsiteX115" fmla="*/ 9815 w 10000"/>
                <a:gd name="connsiteY115" fmla="*/ 2905 h 10000"/>
                <a:gd name="connsiteX116" fmla="*/ 9327 w 10000"/>
                <a:gd name="connsiteY116" fmla="*/ 6467 h 10000"/>
                <a:gd name="connsiteX117" fmla="*/ 9161 w 10000"/>
                <a:gd name="connsiteY117" fmla="*/ 6611 h 10000"/>
                <a:gd name="connsiteX118" fmla="*/ 8973 w 10000"/>
                <a:gd name="connsiteY118" fmla="*/ 6754 h 10000"/>
                <a:gd name="connsiteX119" fmla="*/ 8807 w 10000"/>
                <a:gd name="connsiteY119" fmla="*/ 6962 h 10000"/>
                <a:gd name="connsiteX120" fmla="*/ 8634 w 10000"/>
                <a:gd name="connsiteY120" fmla="*/ 7168 h 10000"/>
                <a:gd name="connsiteX121" fmla="*/ 8464 w 10000"/>
                <a:gd name="connsiteY121" fmla="*/ 7376 h 10000"/>
                <a:gd name="connsiteX122" fmla="*/ 8286 w 10000"/>
                <a:gd name="connsiteY122" fmla="*/ 7513 h 10000"/>
                <a:gd name="connsiteX123" fmla="*/ 8109 w 10000"/>
                <a:gd name="connsiteY123" fmla="*/ 7651 h 10000"/>
                <a:gd name="connsiteX124" fmla="*/ 7938 w 10000"/>
                <a:gd name="connsiteY124" fmla="*/ 7686 h 10000"/>
                <a:gd name="connsiteX125" fmla="*/ 7553 w 10000"/>
                <a:gd name="connsiteY125" fmla="*/ 8685 h 10000"/>
                <a:gd name="connsiteX126" fmla="*/ 7486 w 10000"/>
                <a:gd name="connsiteY126" fmla="*/ 9278 h 10000"/>
                <a:gd name="connsiteX127" fmla="*/ 7885 w 10000"/>
                <a:gd name="connsiteY127" fmla="*/ 8823 h 10000"/>
                <a:gd name="connsiteX128" fmla="*/ 8079 w 10000"/>
                <a:gd name="connsiteY128" fmla="*/ 8720 h 10000"/>
                <a:gd name="connsiteX129" fmla="*/ 8286 w 10000"/>
                <a:gd name="connsiteY129" fmla="*/ 8513 h 10000"/>
                <a:gd name="connsiteX130" fmla="*/ 8486 w 10000"/>
                <a:gd name="connsiteY130" fmla="*/ 8308 h 10000"/>
                <a:gd name="connsiteX131" fmla="*/ 8693 w 10000"/>
                <a:gd name="connsiteY131" fmla="*/ 8138 h 10000"/>
                <a:gd name="connsiteX132" fmla="*/ 8900 w 10000"/>
                <a:gd name="connsiteY132" fmla="*/ 7928 h 10000"/>
                <a:gd name="connsiteX133" fmla="*/ 9097 w 10000"/>
                <a:gd name="connsiteY133" fmla="*/ 7723 h 10000"/>
                <a:gd name="connsiteX134" fmla="*/ 9300 w 10000"/>
                <a:gd name="connsiteY134" fmla="*/ 7513 h 10000"/>
                <a:gd name="connsiteX135" fmla="*/ 9500 w 10000"/>
                <a:gd name="connsiteY13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693 w 10000"/>
                <a:gd name="connsiteY106" fmla="*/ 4538 h 10000"/>
                <a:gd name="connsiteX107" fmla="*/ 9544 w 10000"/>
                <a:gd name="connsiteY107" fmla="*/ 2799 h 10000"/>
                <a:gd name="connsiteX108" fmla="*/ 9588 w 10000"/>
                <a:gd name="connsiteY108" fmla="*/ 2834 h 10000"/>
                <a:gd name="connsiteX109" fmla="*/ 9626 w 10000"/>
                <a:gd name="connsiteY109" fmla="*/ 2968 h 10000"/>
                <a:gd name="connsiteX110" fmla="*/ 9671 w 10000"/>
                <a:gd name="connsiteY110" fmla="*/ 3139 h 10000"/>
                <a:gd name="connsiteX111" fmla="*/ 9787 w 10000"/>
                <a:gd name="connsiteY111" fmla="*/ 3462 h 10000"/>
                <a:gd name="connsiteX112" fmla="*/ 9829 w 10000"/>
                <a:gd name="connsiteY112" fmla="*/ 3427 h 10000"/>
                <a:gd name="connsiteX113" fmla="*/ 9890 w 10000"/>
                <a:gd name="connsiteY113" fmla="*/ 3256 h 10000"/>
                <a:gd name="connsiteX114" fmla="*/ 9815 w 10000"/>
                <a:gd name="connsiteY114" fmla="*/ 2905 h 10000"/>
                <a:gd name="connsiteX115" fmla="*/ 9327 w 10000"/>
                <a:gd name="connsiteY115" fmla="*/ 6467 h 10000"/>
                <a:gd name="connsiteX116" fmla="*/ 9161 w 10000"/>
                <a:gd name="connsiteY116" fmla="*/ 6611 h 10000"/>
                <a:gd name="connsiteX117" fmla="*/ 8973 w 10000"/>
                <a:gd name="connsiteY117" fmla="*/ 6754 h 10000"/>
                <a:gd name="connsiteX118" fmla="*/ 8807 w 10000"/>
                <a:gd name="connsiteY118" fmla="*/ 6962 h 10000"/>
                <a:gd name="connsiteX119" fmla="*/ 8634 w 10000"/>
                <a:gd name="connsiteY119" fmla="*/ 7168 h 10000"/>
                <a:gd name="connsiteX120" fmla="*/ 8464 w 10000"/>
                <a:gd name="connsiteY120" fmla="*/ 7376 h 10000"/>
                <a:gd name="connsiteX121" fmla="*/ 8286 w 10000"/>
                <a:gd name="connsiteY121" fmla="*/ 7513 h 10000"/>
                <a:gd name="connsiteX122" fmla="*/ 8109 w 10000"/>
                <a:gd name="connsiteY122" fmla="*/ 7651 h 10000"/>
                <a:gd name="connsiteX123" fmla="*/ 7938 w 10000"/>
                <a:gd name="connsiteY123" fmla="*/ 7686 h 10000"/>
                <a:gd name="connsiteX124" fmla="*/ 7553 w 10000"/>
                <a:gd name="connsiteY124" fmla="*/ 8685 h 10000"/>
                <a:gd name="connsiteX125" fmla="*/ 7486 w 10000"/>
                <a:gd name="connsiteY125" fmla="*/ 9278 h 10000"/>
                <a:gd name="connsiteX126" fmla="*/ 7885 w 10000"/>
                <a:gd name="connsiteY126" fmla="*/ 8823 h 10000"/>
                <a:gd name="connsiteX127" fmla="*/ 8079 w 10000"/>
                <a:gd name="connsiteY127" fmla="*/ 8720 h 10000"/>
                <a:gd name="connsiteX128" fmla="*/ 8286 w 10000"/>
                <a:gd name="connsiteY128" fmla="*/ 8513 h 10000"/>
                <a:gd name="connsiteX129" fmla="*/ 8486 w 10000"/>
                <a:gd name="connsiteY129" fmla="*/ 8308 h 10000"/>
                <a:gd name="connsiteX130" fmla="*/ 8693 w 10000"/>
                <a:gd name="connsiteY130" fmla="*/ 8138 h 10000"/>
                <a:gd name="connsiteX131" fmla="*/ 8900 w 10000"/>
                <a:gd name="connsiteY131" fmla="*/ 7928 h 10000"/>
                <a:gd name="connsiteX132" fmla="*/ 9097 w 10000"/>
                <a:gd name="connsiteY132" fmla="*/ 7723 h 10000"/>
                <a:gd name="connsiteX133" fmla="*/ 9300 w 10000"/>
                <a:gd name="connsiteY133" fmla="*/ 7513 h 10000"/>
                <a:gd name="connsiteX134" fmla="*/ 9500 w 10000"/>
                <a:gd name="connsiteY13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679 w 10000"/>
                <a:gd name="connsiteY104" fmla="*/ 5153 h 10000"/>
                <a:gd name="connsiteX105" fmla="*/ 9765 w 10000"/>
                <a:gd name="connsiteY105" fmla="*/ 5016 h 10000"/>
                <a:gd name="connsiteX106" fmla="*/ 9544 w 10000"/>
                <a:gd name="connsiteY106" fmla="*/ 2799 h 10000"/>
                <a:gd name="connsiteX107" fmla="*/ 9588 w 10000"/>
                <a:gd name="connsiteY107" fmla="*/ 2834 h 10000"/>
                <a:gd name="connsiteX108" fmla="*/ 9626 w 10000"/>
                <a:gd name="connsiteY108" fmla="*/ 2968 h 10000"/>
                <a:gd name="connsiteX109" fmla="*/ 9671 w 10000"/>
                <a:gd name="connsiteY109" fmla="*/ 3139 h 10000"/>
                <a:gd name="connsiteX110" fmla="*/ 9787 w 10000"/>
                <a:gd name="connsiteY110" fmla="*/ 3462 h 10000"/>
                <a:gd name="connsiteX111" fmla="*/ 9829 w 10000"/>
                <a:gd name="connsiteY111" fmla="*/ 3427 h 10000"/>
                <a:gd name="connsiteX112" fmla="*/ 9890 w 10000"/>
                <a:gd name="connsiteY112" fmla="*/ 3256 h 10000"/>
                <a:gd name="connsiteX113" fmla="*/ 9815 w 10000"/>
                <a:gd name="connsiteY113" fmla="*/ 2905 h 10000"/>
                <a:gd name="connsiteX114" fmla="*/ 9327 w 10000"/>
                <a:gd name="connsiteY114" fmla="*/ 6467 h 10000"/>
                <a:gd name="connsiteX115" fmla="*/ 9161 w 10000"/>
                <a:gd name="connsiteY115" fmla="*/ 6611 h 10000"/>
                <a:gd name="connsiteX116" fmla="*/ 8973 w 10000"/>
                <a:gd name="connsiteY116" fmla="*/ 6754 h 10000"/>
                <a:gd name="connsiteX117" fmla="*/ 8807 w 10000"/>
                <a:gd name="connsiteY117" fmla="*/ 6962 h 10000"/>
                <a:gd name="connsiteX118" fmla="*/ 8634 w 10000"/>
                <a:gd name="connsiteY118" fmla="*/ 7168 h 10000"/>
                <a:gd name="connsiteX119" fmla="*/ 8464 w 10000"/>
                <a:gd name="connsiteY119" fmla="*/ 7376 h 10000"/>
                <a:gd name="connsiteX120" fmla="*/ 8286 w 10000"/>
                <a:gd name="connsiteY120" fmla="*/ 7513 h 10000"/>
                <a:gd name="connsiteX121" fmla="*/ 8109 w 10000"/>
                <a:gd name="connsiteY121" fmla="*/ 7651 h 10000"/>
                <a:gd name="connsiteX122" fmla="*/ 7938 w 10000"/>
                <a:gd name="connsiteY122" fmla="*/ 7686 h 10000"/>
                <a:gd name="connsiteX123" fmla="*/ 7553 w 10000"/>
                <a:gd name="connsiteY123" fmla="*/ 8685 h 10000"/>
                <a:gd name="connsiteX124" fmla="*/ 7486 w 10000"/>
                <a:gd name="connsiteY124" fmla="*/ 9278 h 10000"/>
                <a:gd name="connsiteX125" fmla="*/ 7885 w 10000"/>
                <a:gd name="connsiteY125" fmla="*/ 8823 h 10000"/>
                <a:gd name="connsiteX126" fmla="*/ 8079 w 10000"/>
                <a:gd name="connsiteY126" fmla="*/ 8720 h 10000"/>
                <a:gd name="connsiteX127" fmla="*/ 8286 w 10000"/>
                <a:gd name="connsiteY127" fmla="*/ 8513 h 10000"/>
                <a:gd name="connsiteX128" fmla="*/ 8486 w 10000"/>
                <a:gd name="connsiteY128" fmla="*/ 8308 h 10000"/>
                <a:gd name="connsiteX129" fmla="*/ 8693 w 10000"/>
                <a:gd name="connsiteY129" fmla="*/ 8138 h 10000"/>
                <a:gd name="connsiteX130" fmla="*/ 8900 w 10000"/>
                <a:gd name="connsiteY130" fmla="*/ 7928 h 10000"/>
                <a:gd name="connsiteX131" fmla="*/ 9097 w 10000"/>
                <a:gd name="connsiteY131" fmla="*/ 7723 h 10000"/>
                <a:gd name="connsiteX132" fmla="*/ 9300 w 10000"/>
                <a:gd name="connsiteY132" fmla="*/ 7513 h 10000"/>
                <a:gd name="connsiteX133" fmla="*/ 9500 w 10000"/>
                <a:gd name="connsiteY13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00 w 10000"/>
                <a:gd name="connsiteY103" fmla="*/ 5493 h 10000"/>
                <a:gd name="connsiteX104" fmla="*/ 9765 w 10000"/>
                <a:gd name="connsiteY104" fmla="*/ 5016 h 10000"/>
                <a:gd name="connsiteX105" fmla="*/ 9544 w 10000"/>
                <a:gd name="connsiteY105" fmla="*/ 2799 h 10000"/>
                <a:gd name="connsiteX106" fmla="*/ 9588 w 10000"/>
                <a:gd name="connsiteY106" fmla="*/ 2834 h 10000"/>
                <a:gd name="connsiteX107" fmla="*/ 9626 w 10000"/>
                <a:gd name="connsiteY107" fmla="*/ 2968 h 10000"/>
                <a:gd name="connsiteX108" fmla="*/ 9671 w 10000"/>
                <a:gd name="connsiteY108" fmla="*/ 3139 h 10000"/>
                <a:gd name="connsiteX109" fmla="*/ 9787 w 10000"/>
                <a:gd name="connsiteY109" fmla="*/ 3462 h 10000"/>
                <a:gd name="connsiteX110" fmla="*/ 9829 w 10000"/>
                <a:gd name="connsiteY110" fmla="*/ 3427 h 10000"/>
                <a:gd name="connsiteX111" fmla="*/ 9890 w 10000"/>
                <a:gd name="connsiteY111" fmla="*/ 3256 h 10000"/>
                <a:gd name="connsiteX112" fmla="*/ 9815 w 10000"/>
                <a:gd name="connsiteY112" fmla="*/ 2905 h 10000"/>
                <a:gd name="connsiteX113" fmla="*/ 9327 w 10000"/>
                <a:gd name="connsiteY113" fmla="*/ 6467 h 10000"/>
                <a:gd name="connsiteX114" fmla="*/ 9161 w 10000"/>
                <a:gd name="connsiteY114" fmla="*/ 6611 h 10000"/>
                <a:gd name="connsiteX115" fmla="*/ 8973 w 10000"/>
                <a:gd name="connsiteY115" fmla="*/ 6754 h 10000"/>
                <a:gd name="connsiteX116" fmla="*/ 8807 w 10000"/>
                <a:gd name="connsiteY116" fmla="*/ 6962 h 10000"/>
                <a:gd name="connsiteX117" fmla="*/ 8634 w 10000"/>
                <a:gd name="connsiteY117" fmla="*/ 7168 h 10000"/>
                <a:gd name="connsiteX118" fmla="*/ 8464 w 10000"/>
                <a:gd name="connsiteY118" fmla="*/ 7376 h 10000"/>
                <a:gd name="connsiteX119" fmla="*/ 8286 w 10000"/>
                <a:gd name="connsiteY119" fmla="*/ 7513 h 10000"/>
                <a:gd name="connsiteX120" fmla="*/ 8109 w 10000"/>
                <a:gd name="connsiteY120" fmla="*/ 7651 h 10000"/>
                <a:gd name="connsiteX121" fmla="*/ 7938 w 10000"/>
                <a:gd name="connsiteY121" fmla="*/ 7686 h 10000"/>
                <a:gd name="connsiteX122" fmla="*/ 7553 w 10000"/>
                <a:gd name="connsiteY122" fmla="*/ 8685 h 10000"/>
                <a:gd name="connsiteX123" fmla="*/ 7486 w 10000"/>
                <a:gd name="connsiteY123" fmla="*/ 9278 h 10000"/>
                <a:gd name="connsiteX124" fmla="*/ 7885 w 10000"/>
                <a:gd name="connsiteY124" fmla="*/ 8823 h 10000"/>
                <a:gd name="connsiteX125" fmla="*/ 8079 w 10000"/>
                <a:gd name="connsiteY125" fmla="*/ 8720 h 10000"/>
                <a:gd name="connsiteX126" fmla="*/ 8286 w 10000"/>
                <a:gd name="connsiteY126" fmla="*/ 8513 h 10000"/>
                <a:gd name="connsiteX127" fmla="*/ 8486 w 10000"/>
                <a:gd name="connsiteY127" fmla="*/ 8308 h 10000"/>
                <a:gd name="connsiteX128" fmla="*/ 8693 w 10000"/>
                <a:gd name="connsiteY128" fmla="*/ 8138 h 10000"/>
                <a:gd name="connsiteX129" fmla="*/ 8900 w 10000"/>
                <a:gd name="connsiteY129" fmla="*/ 7928 h 10000"/>
                <a:gd name="connsiteX130" fmla="*/ 9097 w 10000"/>
                <a:gd name="connsiteY130" fmla="*/ 7723 h 10000"/>
                <a:gd name="connsiteX131" fmla="*/ 9300 w 10000"/>
                <a:gd name="connsiteY131" fmla="*/ 7513 h 10000"/>
                <a:gd name="connsiteX132" fmla="*/ 9500 w 10000"/>
                <a:gd name="connsiteY13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544 w 10000"/>
                <a:gd name="connsiteY104" fmla="*/ 2799 h 10000"/>
                <a:gd name="connsiteX105" fmla="*/ 9588 w 10000"/>
                <a:gd name="connsiteY105" fmla="*/ 2834 h 10000"/>
                <a:gd name="connsiteX106" fmla="*/ 9626 w 10000"/>
                <a:gd name="connsiteY106" fmla="*/ 2968 h 10000"/>
                <a:gd name="connsiteX107" fmla="*/ 9671 w 10000"/>
                <a:gd name="connsiteY107" fmla="*/ 3139 h 10000"/>
                <a:gd name="connsiteX108" fmla="*/ 9787 w 10000"/>
                <a:gd name="connsiteY108" fmla="*/ 3462 h 10000"/>
                <a:gd name="connsiteX109" fmla="*/ 9829 w 10000"/>
                <a:gd name="connsiteY109" fmla="*/ 3427 h 10000"/>
                <a:gd name="connsiteX110" fmla="*/ 9890 w 10000"/>
                <a:gd name="connsiteY110" fmla="*/ 3256 h 10000"/>
                <a:gd name="connsiteX111" fmla="*/ 9815 w 10000"/>
                <a:gd name="connsiteY111" fmla="*/ 2905 h 10000"/>
                <a:gd name="connsiteX112" fmla="*/ 9327 w 10000"/>
                <a:gd name="connsiteY112" fmla="*/ 6467 h 10000"/>
                <a:gd name="connsiteX113" fmla="*/ 9161 w 10000"/>
                <a:gd name="connsiteY113" fmla="*/ 6611 h 10000"/>
                <a:gd name="connsiteX114" fmla="*/ 8973 w 10000"/>
                <a:gd name="connsiteY114" fmla="*/ 6754 h 10000"/>
                <a:gd name="connsiteX115" fmla="*/ 8807 w 10000"/>
                <a:gd name="connsiteY115" fmla="*/ 6962 h 10000"/>
                <a:gd name="connsiteX116" fmla="*/ 8634 w 10000"/>
                <a:gd name="connsiteY116" fmla="*/ 7168 h 10000"/>
                <a:gd name="connsiteX117" fmla="*/ 8464 w 10000"/>
                <a:gd name="connsiteY117" fmla="*/ 7376 h 10000"/>
                <a:gd name="connsiteX118" fmla="*/ 8286 w 10000"/>
                <a:gd name="connsiteY118" fmla="*/ 7513 h 10000"/>
                <a:gd name="connsiteX119" fmla="*/ 8109 w 10000"/>
                <a:gd name="connsiteY119" fmla="*/ 7651 h 10000"/>
                <a:gd name="connsiteX120" fmla="*/ 7938 w 10000"/>
                <a:gd name="connsiteY120" fmla="*/ 7686 h 10000"/>
                <a:gd name="connsiteX121" fmla="*/ 7553 w 10000"/>
                <a:gd name="connsiteY121" fmla="*/ 8685 h 10000"/>
                <a:gd name="connsiteX122" fmla="*/ 7486 w 10000"/>
                <a:gd name="connsiteY122" fmla="*/ 9278 h 10000"/>
                <a:gd name="connsiteX123" fmla="*/ 7885 w 10000"/>
                <a:gd name="connsiteY123" fmla="*/ 8823 h 10000"/>
                <a:gd name="connsiteX124" fmla="*/ 8079 w 10000"/>
                <a:gd name="connsiteY124" fmla="*/ 8720 h 10000"/>
                <a:gd name="connsiteX125" fmla="*/ 8286 w 10000"/>
                <a:gd name="connsiteY125" fmla="*/ 8513 h 10000"/>
                <a:gd name="connsiteX126" fmla="*/ 8486 w 10000"/>
                <a:gd name="connsiteY126" fmla="*/ 8308 h 10000"/>
                <a:gd name="connsiteX127" fmla="*/ 8693 w 10000"/>
                <a:gd name="connsiteY127" fmla="*/ 8138 h 10000"/>
                <a:gd name="connsiteX128" fmla="*/ 8900 w 10000"/>
                <a:gd name="connsiteY128" fmla="*/ 7928 h 10000"/>
                <a:gd name="connsiteX129" fmla="*/ 9097 w 10000"/>
                <a:gd name="connsiteY129" fmla="*/ 7723 h 10000"/>
                <a:gd name="connsiteX130" fmla="*/ 9300 w 10000"/>
                <a:gd name="connsiteY130" fmla="*/ 7513 h 10000"/>
                <a:gd name="connsiteX131" fmla="*/ 9500 w 10000"/>
                <a:gd name="connsiteY131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544 w 10000"/>
                <a:gd name="connsiteY104" fmla="*/ 2799 h 10000"/>
                <a:gd name="connsiteX105" fmla="*/ 9588 w 10000"/>
                <a:gd name="connsiteY105" fmla="*/ 2834 h 10000"/>
                <a:gd name="connsiteX106" fmla="*/ 9626 w 10000"/>
                <a:gd name="connsiteY106" fmla="*/ 2968 h 10000"/>
                <a:gd name="connsiteX107" fmla="*/ 9787 w 10000"/>
                <a:gd name="connsiteY107" fmla="*/ 3462 h 10000"/>
                <a:gd name="connsiteX108" fmla="*/ 9829 w 10000"/>
                <a:gd name="connsiteY108" fmla="*/ 3427 h 10000"/>
                <a:gd name="connsiteX109" fmla="*/ 9890 w 10000"/>
                <a:gd name="connsiteY109" fmla="*/ 3256 h 10000"/>
                <a:gd name="connsiteX110" fmla="*/ 9815 w 10000"/>
                <a:gd name="connsiteY110" fmla="*/ 2905 h 10000"/>
                <a:gd name="connsiteX111" fmla="*/ 9327 w 10000"/>
                <a:gd name="connsiteY111" fmla="*/ 6467 h 10000"/>
                <a:gd name="connsiteX112" fmla="*/ 9161 w 10000"/>
                <a:gd name="connsiteY112" fmla="*/ 6611 h 10000"/>
                <a:gd name="connsiteX113" fmla="*/ 8973 w 10000"/>
                <a:gd name="connsiteY113" fmla="*/ 6754 h 10000"/>
                <a:gd name="connsiteX114" fmla="*/ 8807 w 10000"/>
                <a:gd name="connsiteY114" fmla="*/ 6962 h 10000"/>
                <a:gd name="connsiteX115" fmla="*/ 8634 w 10000"/>
                <a:gd name="connsiteY115" fmla="*/ 7168 h 10000"/>
                <a:gd name="connsiteX116" fmla="*/ 8464 w 10000"/>
                <a:gd name="connsiteY116" fmla="*/ 7376 h 10000"/>
                <a:gd name="connsiteX117" fmla="*/ 8286 w 10000"/>
                <a:gd name="connsiteY117" fmla="*/ 7513 h 10000"/>
                <a:gd name="connsiteX118" fmla="*/ 8109 w 10000"/>
                <a:gd name="connsiteY118" fmla="*/ 7651 h 10000"/>
                <a:gd name="connsiteX119" fmla="*/ 7938 w 10000"/>
                <a:gd name="connsiteY119" fmla="*/ 7686 h 10000"/>
                <a:gd name="connsiteX120" fmla="*/ 7553 w 10000"/>
                <a:gd name="connsiteY120" fmla="*/ 8685 h 10000"/>
                <a:gd name="connsiteX121" fmla="*/ 7486 w 10000"/>
                <a:gd name="connsiteY121" fmla="*/ 9278 h 10000"/>
                <a:gd name="connsiteX122" fmla="*/ 7885 w 10000"/>
                <a:gd name="connsiteY122" fmla="*/ 8823 h 10000"/>
                <a:gd name="connsiteX123" fmla="*/ 8079 w 10000"/>
                <a:gd name="connsiteY123" fmla="*/ 8720 h 10000"/>
                <a:gd name="connsiteX124" fmla="*/ 8286 w 10000"/>
                <a:gd name="connsiteY124" fmla="*/ 8513 h 10000"/>
                <a:gd name="connsiteX125" fmla="*/ 8486 w 10000"/>
                <a:gd name="connsiteY125" fmla="*/ 8308 h 10000"/>
                <a:gd name="connsiteX126" fmla="*/ 8693 w 10000"/>
                <a:gd name="connsiteY126" fmla="*/ 8138 h 10000"/>
                <a:gd name="connsiteX127" fmla="*/ 8900 w 10000"/>
                <a:gd name="connsiteY127" fmla="*/ 7928 h 10000"/>
                <a:gd name="connsiteX128" fmla="*/ 9097 w 10000"/>
                <a:gd name="connsiteY128" fmla="*/ 7723 h 10000"/>
                <a:gd name="connsiteX129" fmla="*/ 9300 w 10000"/>
                <a:gd name="connsiteY129" fmla="*/ 7513 h 10000"/>
                <a:gd name="connsiteX130" fmla="*/ 9500 w 10000"/>
                <a:gd name="connsiteY130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544 w 10000"/>
                <a:gd name="connsiteY104" fmla="*/ 2799 h 10000"/>
                <a:gd name="connsiteX105" fmla="*/ 9588 w 10000"/>
                <a:gd name="connsiteY105" fmla="*/ 2834 h 10000"/>
                <a:gd name="connsiteX106" fmla="*/ 9787 w 10000"/>
                <a:gd name="connsiteY106" fmla="*/ 3462 h 10000"/>
                <a:gd name="connsiteX107" fmla="*/ 9829 w 10000"/>
                <a:gd name="connsiteY107" fmla="*/ 3427 h 10000"/>
                <a:gd name="connsiteX108" fmla="*/ 9890 w 10000"/>
                <a:gd name="connsiteY108" fmla="*/ 3256 h 10000"/>
                <a:gd name="connsiteX109" fmla="*/ 9815 w 10000"/>
                <a:gd name="connsiteY109" fmla="*/ 2905 h 10000"/>
                <a:gd name="connsiteX110" fmla="*/ 9327 w 10000"/>
                <a:gd name="connsiteY110" fmla="*/ 6467 h 10000"/>
                <a:gd name="connsiteX111" fmla="*/ 9161 w 10000"/>
                <a:gd name="connsiteY111" fmla="*/ 6611 h 10000"/>
                <a:gd name="connsiteX112" fmla="*/ 8973 w 10000"/>
                <a:gd name="connsiteY112" fmla="*/ 6754 h 10000"/>
                <a:gd name="connsiteX113" fmla="*/ 8807 w 10000"/>
                <a:gd name="connsiteY113" fmla="*/ 6962 h 10000"/>
                <a:gd name="connsiteX114" fmla="*/ 8634 w 10000"/>
                <a:gd name="connsiteY114" fmla="*/ 7168 h 10000"/>
                <a:gd name="connsiteX115" fmla="*/ 8464 w 10000"/>
                <a:gd name="connsiteY115" fmla="*/ 7376 h 10000"/>
                <a:gd name="connsiteX116" fmla="*/ 8286 w 10000"/>
                <a:gd name="connsiteY116" fmla="*/ 7513 h 10000"/>
                <a:gd name="connsiteX117" fmla="*/ 8109 w 10000"/>
                <a:gd name="connsiteY117" fmla="*/ 7651 h 10000"/>
                <a:gd name="connsiteX118" fmla="*/ 7938 w 10000"/>
                <a:gd name="connsiteY118" fmla="*/ 7686 h 10000"/>
                <a:gd name="connsiteX119" fmla="*/ 7553 w 10000"/>
                <a:gd name="connsiteY119" fmla="*/ 8685 h 10000"/>
                <a:gd name="connsiteX120" fmla="*/ 7486 w 10000"/>
                <a:gd name="connsiteY120" fmla="*/ 9278 h 10000"/>
                <a:gd name="connsiteX121" fmla="*/ 7885 w 10000"/>
                <a:gd name="connsiteY121" fmla="*/ 8823 h 10000"/>
                <a:gd name="connsiteX122" fmla="*/ 8079 w 10000"/>
                <a:gd name="connsiteY122" fmla="*/ 8720 h 10000"/>
                <a:gd name="connsiteX123" fmla="*/ 8286 w 10000"/>
                <a:gd name="connsiteY123" fmla="*/ 8513 h 10000"/>
                <a:gd name="connsiteX124" fmla="*/ 8486 w 10000"/>
                <a:gd name="connsiteY124" fmla="*/ 8308 h 10000"/>
                <a:gd name="connsiteX125" fmla="*/ 8693 w 10000"/>
                <a:gd name="connsiteY125" fmla="*/ 8138 h 10000"/>
                <a:gd name="connsiteX126" fmla="*/ 8900 w 10000"/>
                <a:gd name="connsiteY126" fmla="*/ 7928 h 10000"/>
                <a:gd name="connsiteX127" fmla="*/ 9097 w 10000"/>
                <a:gd name="connsiteY127" fmla="*/ 7723 h 10000"/>
                <a:gd name="connsiteX128" fmla="*/ 9300 w 10000"/>
                <a:gd name="connsiteY128" fmla="*/ 7513 h 10000"/>
                <a:gd name="connsiteX129" fmla="*/ 9500 w 10000"/>
                <a:gd name="connsiteY129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544 w 10000"/>
                <a:gd name="connsiteY104" fmla="*/ 2799 h 10000"/>
                <a:gd name="connsiteX105" fmla="*/ 9787 w 10000"/>
                <a:gd name="connsiteY105" fmla="*/ 3462 h 10000"/>
                <a:gd name="connsiteX106" fmla="*/ 9829 w 10000"/>
                <a:gd name="connsiteY106" fmla="*/ 3427 h 10000"/>
                <a:gd name="connsiteX107" fmla="*/ 9890 w 10000"/>
                <a:gd name="connsiteY107" fmla="*/ 3256 h 10000"/>
                <a:gd name="connsiteX108" fmla="*/ 9815 w 10000"/>
                <a:gd name="connsiteY108" fmla="*/ 2905 h 10000"/>
                <a:gd name="connsiteX109" fmla="*/ 9327 w 10000"/>
                <a:gd name="connsiteY109" fmla="*/ 6467 h 10000"/>
                <a:gd name="connsiteX110" fmla="*/ 9161 w 10000"/>
                <a:gd name="connsiteY110" fmla="*/ 6611 h 10000"/>
                <a:gd name="connsiteX111" fmla="*/ 8973 w 10000"/>
                <a:gd name="connsiteY111" fmla="*/ 6754 h 10000"/>
                <a:gd name="connsiteX112" fmla="*/ 8807 w 10000"/>
                <a:gd name="connsiteY112" fmla="*/ 6962 h 10000"/>
                <a:gd name="connsiteX113" fmla="*/ 8634 w 10000"/>
                <a:gd name="connsiteY113" fmla="*/ 7168 h 10000"/>
                <a:gd name="connsiteX114" fmla="*/ 8464 w 10000"/>
                <a:gd name="connsiteY114" fmla="*/ 7376 h 10000"/>
                <a:gd name="connsiteX115" fmla="*/ 8286 w 10000"/>
                <a:gd name="connsiteY115" fmla="*/ 7513 h 10000"/>
                <a:gd name="connsiteX116" fmla="*/ 8109 w 10000"/>
                <a:gd name="connsiteY116" fmla="*/ 7651 h 10000"/>
                <a:gd name="connsiteX117" fmla="*/ 7938 w 10000"/>
                <a:gd name="connsiteY117" fmla="*/ 7686 h 10000"/>
                <a:gd name="connsiteX118" fmla="*/ 7553 w 10000"/>
                <a:gd name="connsiteY118" fmla="*/ 8685 h 10000"/>
                <a:gd name="connsiteX119" fmla="*/ 7486 w 10000"/>
                <a:gd name="connsiteY119" fmla="*/ 9278 h 10000"/>
                <a:gd name="connsiteX120" fmla="*/ 7885 w 10000"/>
                <a:gd name="connsiteY120" fmla="*/ 8823 h 10000"/>
                <a:gd name="connsiteX121" fmla="*/ 8079 w 10000"/>
                <a:gd name="connsiteY121" fmla="*/ 8720 h 10000"/>
                <a:gd name="connsiteX122" fmla="*/ 8286 w 10000"/>
                <a:gd name="connsiteY122" fmla="*/ 8513 h 10000"/>
                <a:gd name="connsiteX123" fmla="*/ 8486 w 10000"/>
                <a:gd name="connsiteY123" fmla="*/ 8308 h 10000"/>
                <a:gd name="connsiteX124" fmla="*/ 8693 w 10000"/>
                <a:gd name="connsiteY124" fmla="*/ 8138 h 10000"/>
                <a:gd name="connsiteX125" fmla="*/ 8900 w 10000"/>
                <a:gd name="connsiteY125" fmla="*/ 7928 h 10000"/>
                <a:gd name="connsiteX126" fmla="*/ 9097 w 10000"/>
                <a:gd name="connsiteY126" fmla="*/ 7723 h 10000"/>
                <a:gd name="connsiteX127" fmla="*/ 9300 w 10000"/>
                <a:gd name="connsiteY127" fmla="*/ 7513 h 10000"/>
                <a:gd name="connsiteX128" fmla="*/ 9500 w 10000"/>
                <a:gd name="connsiteY128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787 w 10000"/>
                <a:gd name="connsiteY104" fmla="*/ 3462 h 10000"/>
                <a:gd name="connsiteX105" fmla="*/ 9829 w 10000"/>
                <a:gd name="connsiteY105" fmla="*/ 3427 h 10000"/>
                <a:gd name="connsiteX106" fmla="*/ 9890 w 10000"/>
                <a:gd name="connsiteY106" fmla="*/ 3256 h 10000"/>
                <a:gd name="connsiteX107" fmla="*/ 9815 w 10000"/>
                <a:gd name="connsiteY107" fmla="*/ 2905 h 10000"/>
                <a:gd name="connsiteX108" fmla="*/ 9327 w 10000"/>
                <a:gd name="connsiteY108" fmla="*/ 6467 h 10000"/>
                <a:gd name="connsiteX109" fmla="*/ 9161 w 10000"/>
                <a:gd name="connsiteY109" fmla="*/ 6611 h 10000"/>
                <a:gd name="connsiteX110" fmla="*/ 8973 w 10000"/>
                <a:gd name="connsiteY110" fmla="*/ 6754 h 10000"/>
                <a:gd name="connsiteX111" fmla="*/ 8807 w 10000"/>
                <a:gd name="connsiteY111" fmla="*/ 6962 h 10000"/>
                <a:gd name="connsiteX112" fmla="*/ 8634 w 10000"/>
                <a:gd name="connsiteY112" fmla="*/ 7168 h 10000"/>
                <a:gd name="connsiteX113" fmla="*/ 8464 w 10000"/>
                <a:gd name="connsiteY113" fmla="*/ 7376 h 10000"/>
                <a:gd name="connsiteX114" fmla="*/ 8286 w 10000"/>
                <a:gd name="connsiteY114" fmla="*/ 7513 h 10000"/>
                <a:gd name="connsiteX115" fmla="*/ 8109 w 10000"/>
                <a:gd name="connsiteY115" fmla="*/ 7651 h 10000"/>
                <a:gd name="connsiteX116" fmla="*/ 7938 w 10000"/>
                <a:gd name="connsiteY116" fmla="*/ 7686 h 10000"/>
                <a:gd name="connsiteX117" fmla="*/ 7553 w 10000"/>
                <a:gd name="connsiteY117" fmla="*/ 8685 h 10000"/>
                <a:gd name="connsiteX118" fmla="*/ 7486 w 10000"/>
                <a:gd name="connsiteY118" fmla="*/ 9278 h 10000"/>
                <a:gd name="connsiteX119" fmla="*/ 7885 w 10000"/>
                <a:gd name="connsiteY119" fmla="*/ 8823 h 10000"/>
                <a:gd name="connsiteX120" fmla="*/ 8079 w 10000"/>
                <a:gd name="connsiteY120" fmla="*/ 8720 h 10000"/>
                <a:gd name="connsiteX121" fmla="*/ 8286 w 10000"/>
                <a:gd name="connsiteY121" fmla="*/ 8513 h 10000"/>
                <a:gd name="connsiteX122" fmla="*/ 8486 w 10000"/>
                <a:gd name="connsiteY122" fmla="*/ 8308 h 10000"/>
                <a:gd name="connsiteX123" fmla="*/ 8693 w 10000"/>
                <a:gd name="connsiteY123" fmla="*/ 8138 h 10000"/>
                <a:gd name="connsiteX124" fmla="*/ 8900 w 10000"/>
                <a:gd name="connsiteY124" fmla="*/ 7928 h 10000"/>
                <a:gd name="connsiteX125" fmla="*/ 9097 w 10000"/>
                <a:gd name="connsiteY125" fmla="*/ 7723 h 10000"/>
                <a:gd name="connsiteX126" fmla="*/ 9300 w 10000"/>
                <a:gd name="connsiteY126" fmla="*/ 7513 h 10000"/>
                <a:gd name="connsiteX127" fmla="*/ 9500 w 10000"/>
                <a:gd name="connsiteY127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787 w 10000"/>
                <a:gd name="connsiteY104" fmla="*/ 3462 h 10000"/>
                <a:gd name="connsiteX105" fmla="*/ 9829 w 10000"/>
                <a:gd name="connsiteY105" fmla="*/ 3427 h 10000"/>
                <a:gd name="connsiteX106" fmla="*/ 9815 w 10000"/>
                <a:gd name="connsiteY106" fmla="*/ 2905 h 10000"/>
                <a:gd name="connsiteX107" fmla="*/ 9327 w 10000"/>
                <a:gd name="connsiteY107" fmla="*/ 6467 h 10000"/>
                <a:gd name="connsiteX108" fmla="*/ 9161 w 10000"/>
                <a:gd name="connsiteY108" fmla="*/ 6611 h 10000"/>
                <a:gd name="connsiteX109" fmla="*/ 8973 w 10000"/>
                <a:gd name="connsiteY109" fmla="*/ 6754 h 10000"/>
                <a:gd name="connsiteX110" fmla="*/ 8807 w 10000"/>
                <a:gd name="connsiteY110" fmla="*/ 6962 h 10000"/>
                <a:gd name="connsiteX111" fmla="*/ 8634 w 10000"/>
                <a:gd name="connsiteY111" fmla="*/ 7168 h 10000"/>
                <a:gd name="connsiteX112" fmla="*/ 8464 w 10000"/>
                <a:gd name="connsiteY112" fmla="*/ 7376 h 10000"/>
                <a:gd name="connsiteX113" fmla="*/ 8286 w 10000"/>
                <a:gd name="connsiteY113" fmla="*/ 7513 h 10000"/>
                <a:gd name="connsiteX114" fmla="*/ 8109 w 10000"/>
                <a:gd name="connsiteY114" fmla="*/ 7651 h 10000"/>
                <a:gd name="connsiteX115" fmla="*/ 7938 w 10000"/>
                <a:gd name="connsiteY115" fmla="*/ 7686 h 10000"/>
                <a:gd name="connsiteX116" fmla="*/ 7553 w 10000"/>
                <a:gd name="connsiteY116" fmla="*/ 8685 h 10000"/>
                <a:gd name="connsiteX117" fmla="*/ 7486 w 10000"/>
                <a:gd name="connsiteY117" fmla="*/ 9278 h 10000"/>
                <a:gd name="connsiteX118" fmla="*/ 7885 w 10000"/>
                <a:gd name="connsiteY118" fmla="*/ 8823 h 10000"/>
                <a:gd name="connsiteX119" fmla="*/ 8079 w 10000"/>
                <a:gd name="connsiteY119" fmla="*/ 8720 h 10000"/>
                <a:gd name="connsiteX120" fmla="*/ 8286 w 10000"/>
                <a:gd name="connsiteY120" fmla="*/ 8513 h 10000"/>
                <a:gd name="connsiteX121" fmla="*/ 8486 w 10000"/>
                <a:gd name="connsiteY121" fmla="*/ 8308 h 10000"/>
                <a:gd name="connsiteX122" fmla="*/ 8693 w 10000"/>
                <a:gd name="connsiteY122" fmla="*/ 8138 h 10000"/>
                <a:gd name="connsiteX123" fmla="*/ 8900 w 10000"/>
                <a:gd name="connsiteY123" fmla="*/ 7928 h 10000"/>
                <a:gd name="connsiteX124" fmla="*/ 9097 w 10000"/>
                <a:gd name="connsiteY124" fmla="*/ 7723 h 10000"/>
                <a:gd name="connsiteX125" fmla="*/ 9300 w 10000"/>
                <a:gd name="connsiteY125" fmla="*/ 7513 h 10000"/>
                <a:gd name="connsiteX126" fmla="*/ 9500 w 10000"/>
                <a:gd name="connsiteY126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787 w 10000"/>
                <a:gd name="connsiteY104" fmla="*/ 3462 h 10000"/>
                <a:gd name="connsiteX105" fmla="*/ 9815 w 10000"/>
                <a:gd name="connsiteY105" fmla="*/ 2905 h 10000"/>
                <a:gd name="connsiteX106" fmla="*/ 9327 w 10000"/>
                <a:gd name="connsiteY106" fmla="*/ 6467 h 10000"/>
                <a:gd name="connsiteX107" fmla="*/ 9161 w 10000"/>
                <a:gd name="connsiteY107" fmla="*/ 6611 h 10000"/>
                <a:gd name="connsiteX108" fmla="*/ 8973 w 10000"/>
                <a:gd name="connsiteY108" fmla="*/ 6754 h 10000"/>
                <a:gd name="connsiteX109" fmla="*/ 8807 w 10000"/>
                <a:gd name="connsiteY109" fmla="*/ 6962 h 10000"/>
                <a:gd name="connsiteX110" fmla="*/ 8634 w 10000"/>
                <a:gd name="connsiteY110" fmla="*/ 7168 h 10000"/>
                <a:gd name="connsiteX111" fmla="*/ 8464 w 10000"/>
                <a:gd name="connsiteY111" fmla="*/ 7376 h 10000"/>
                <a:gd name="connsiteX112" fmla="*/ 8286 w 10000"/>
                <a:gd name="connsiteY112" fmla="*/ 7513 h 10000"/>
                <a:gd name="connsiteX113" fmla="*/ 8109 w 10000"/>
                <a:gd name="connsiteY113" fmla="*/ 7651 h 10000"/>
                <a:gd name="connsiteX114" fmla="*/ 7938 w 10000"/>
                <a:gd name="connsiteY114" fmla="*/ 7686 h 10000"/>
                <a:gd name="connsiteX115" fmla="*/ 7553 w 10000"/>
                <a:gd name="connsiteY115" fmla="*/ 8685 h 10000"/>
                <a:gd name="connsiteX116" fmla="*/ 7486 w 10000"/>
                <a:gd name="connsiteY116" fmla="*/ 9278 h 10000"/>
                <a:gd name="connsiteX117" fmla="*/ 7885 w 10000"/>
                <a:gd name="connsiteY117" fmla="*/ 8823 h 10000"/>
                <a:gd name="connsiteX118" fmla="*/ 8079 w 10000"/>
                <a:gd name="connsiteY118" fmla="*/ 8720 h 10000"/>
                <a:gd name="connsiteX119" fmla="*/ 8286 w 10000"/>
                <a:gd name="connsiteY119" fmla="*/ 8513 h 10000"/>
                <a:gd name="connsiteX120" fmla="*/ 8486 w 10000"/>
                <a:gd name="connsiteY120" fmla="*/ 8308 h 10000"/>
                <a:gd name="connsiteX121" fmla="*/ 8693 w 10000"/>
                <a:gd name="connsiteY121" fmla="*/ 8138 h 10000"/>
                <a:gd name="connsiteX122" fmla="*/ 8900 w 10000"/>
                <a:gd name="connsiteY122" fmla="*/ 7928 h 10000"/>
                <a:gd name="connsiteX123" fmla="*/ 9097 w 10000"/>
                <a:gd name="connsiteY123" fmla="*/ 7723 h 10000"/>
                <a:gd name="connsiteX124" fmla="*/ 9300 w 10000"/>
                <a:gd name="connsiteY124" fmla="*/ 7513 h 10000"/>
                <a:gd name="connsiteX125" fmla="*/ 9500 w 10000"/>
                <a:gd name="connsiteY125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765 w 10000"/>
                <a:gd name="connsiteY103" fmla="*/ 5016 h 10000"/>
                <a:gd name="connsiteX104" fmla="*/ 9815 w 10000"/>
                <a:gd name="connsiteY104" fmla="*/ 2905 h 10000"/>
                <a:gd name="connsiteX105" fmla="*/ 9327 w 10000"/>
                <a:gd name="connsiteY105" fmla="*/ 6467 h 10000"/>
                <a:gd name="connsiteX106" fmla="*/ 9161 w 10000"/>
                <a:gd name="connsiteY106" fmla="*/ 6611 h 10000"/>
                <a:gd name="connsiteX107" fmla="*/ 8973 w 10000"/>
                <a:gd name="connsiteY107" fmla="*/ 6754 h 10000"/>
                <a:gd name="connsiteX108" fmla="*/ 8807 w 10000"/>
                <a:gd name="connsiteY108" fmla="*/ 6962 h 10000"/>
                <a:gd name="connsiteX109" fmla="*/ 8634 w 10000"/>
                <a:gd name="connsiteY109" fmla="*/ 7168 h 10000"/>
                <a:gd name="connsiteX110" fmla="*/ 8464 w 10000"/>
                <a:gd name="connsiteY110" fmla="*/ 7376 h 10000"/>
                <a:gd name="connsiteX111" fmla="*/ 8286 w 10000"/>
                <a:gd name="connsiteY111" fmla="*/ 7513 h 10000"/>
                <a:gd name="connsiteX112" fmla="*/ 8109 w 10000"/>
                <a:gd name="connsiteY112" fmla="*/ 7651 h 10000"/>
                <a:gd name="connsiteX113" fmla="*/ 7938 w 10000"/>
                <a:gd name="connsiteY113" fmla="*/ 7686 h 10000"/>
                <a:gd name="connsiteX114" fmla="*/ 7553 w 10000"/>
                <a:gd name="connsiteY114" fmla="*/ 8685 h 10000"/>
                <a:gd name="connsiteX115" fmla="*/ 7486 w 10000"/>
                <a:gd name="connsiteY115" fmla="*/ 9278 h 10000"/>
                <a:gd name="connsiteX116" fmla="*/ 7885 w 10000"/>
                <a:gd name="connsiteY116" fmla="*/ 8823 h 10000"/>
                <a:gd name="connsiteX117" fmla="*/ 8079 w 10000"/>
                <a:gd name="connsiteY117" fmla="*/ 8720 h 10000"/>
                <a:gd name="connsiteX118" fmla="*/ 8286 w 10000"/>
                <a:gd name="connsiteY118" fmla="*/ 8513 h 10000"/>
                <a:gd name="connsiteX119" fmla="*/ 8486 w 10000"/>
                <a:gd name="connsiteY119" fmla="*/ 8308 h 10000"/>
                <a:gd name="connsiteX120" fmla="*/ 8693 w 10000"/>
                <a:gd name="connsiteY120" fmla="*/ 8138 h 10000"/>
                <a:gd name="connsiteX121" fmla="*/ 8900 w 10000"/>
                <a:gd name="connsiteY121" fmla="*/ 7928 h 10000"/>
                <a:gd name="connsiteX122" fmla="*/ 9097 w 10000"/>
                <a:gd name="connsiteY122" fmla="*/ 7723 h 10000"/>
                <a:gd name="connsiteX123" fmla="*/ 9300 w 10000"/>
                <a:gd name="connsiteY123" fmla="*/ 7513 h 10000"/>
                <a:gd name="connsiteX124" fmla="*/ 9500 w 10000"/>
                <a:gd name="connsiteY12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42 w 10000"/>
                <a:gd name="connsiteY103" fmla="*/ 4970 h 10000"/>
                <a:gd name="connsiteX104" fmla="*/ 9815 w 10000"/>
                <a:gd name="connsiteY104" fmla="*/ 2905 h 10000"/>
                <a:gd name="connsiteX105" fmla="*/ 9327 w 10000"/>
                <a:gd name="connsiteY105" fmla="*/ 6467 h 10000"/>
                <a:gd name="connsiteX106" fmla="*/ 9161 w 10000"/>
                <a:gd name="connsiteY106" fmla="*/ 6611 h 10000"/>
                <a:gd name="connsiteX107" fmla="*/ 8973 w 10000"/>
                <a:gd name="connsiteY107" fmla="*/ 6754 h 10000"/>
                <a:gd name="connsiteX108" fmla="*/ 8807 w 10000"/>
                <a:gd name="connsiteY108" fmla="*/ 6962 h 10000"/>
                <a:gd name="connsiteX109" fmla="*/ 8634 w 10000"/>
                <a:gd name="connsiteY109" fmla="*/ 7168 h 10000"/>
                <a:gd name="connsiteX110" fmla="*/ 8464 w 10000"/>
                <a:gd name="connsiteY110" fmla="*/ 7376 h 10000"/>
                <a:gd name="connsiteX111" fmla="*/ 8286 w 10000"/>
                <a:gd name="connsiteY111" fmla="*/ 7513 h 10000"/>
                <a:gd name="connsiteX112" fmla="*/ 8109 w 10000"/>
                <a:gd name="connsiteY112" fmla="*/ 7651 h 10000"/>
                <a:gd name="connsiteX113" fmla="*/ 7938 w 10000"/>
                <a:gd name="connsiteY113" fmla="*/ 7686 h 10000"/>
                <a:gd name="connsiteX114" fmla="*/ 7553 w 10000"/>
                <a:gd name="connsiteY114" fmla="*/ 8685 h 10000"/>
                <a:gd name="connsiteX115" fmla="*/ 7486 w 10000"/>
                <a:gd name="connsiteY115" fmla="*/ 9278 h 10000"/>
                <a:gd name="connsiteX116" fmla="*/ 7885 w 10000"/>
                <a:gd name="connsiteY116" fmla="*/ 8823 h 10000"/>
                <a:gd name="connsiteX117" fmla="*/ 8079 w 10000"/>
                <a:gd name="connsiteY117" fmla="*/ 8720 h 10000"/>
                <a:gd name="connsiteX118" fmla="*/ 8286 w 10000"/>
                <a:gd name="connsiteY118" fmla="*/ 8513 h 10000"/>
                <a:gd name="connsiteX119" fmla="*/ 8486 w 10000"/>
                <a:gd name="connsiteY119" fmla="*/ 8308 h 10000"/>
                <a:gd name="connsiteX120" fmla="*/ 8693 w 10000"/>
                <a:gd name="connsiteY120" fmla="*/ 8138 h 10000"/>
                <a:gd name="connsiteX121" fmla="*/ 8900 w 10000"/>
                <a:gd name="connsiteY121" fmla="*/ 7928 h 10000"/>
                <a:gd name="connsiteX122" fmla="*/ 9097 w 10000"/>
                <a:gd name="connsiteY122" fmla="*/ 7723 h 10000"/>
                <a:gd name="connsiteX123" fmla="*/ 9300 w 10000"/>
                <a:gd name="connsiteY123" fmla="*/ 7513 h 10000"/>
                <a:gd name="connsiteX124" fmla="*/ 9500 w 10000"/>
                <a:gd name="connsiteY124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73 w 10000"/>
                <a:gd name="connsiteY95" fmla="*/ 2799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42 w 10000"/>
                <a:gd name="connsiteY103" fmla="*/ 4970 h 10000"/>
                <a:gd name="connsiteX104" fmla="*/ 9327 w 10000"/>
                <a:gd name="connsiteY104" fmla="*/ 6467 h 10000"/>
                <a:gd name="connsiteX105" fmla="*/ 9161 w 10000"/>
                <a:gd name="connsiteY105" fmla="*/ 6611 h 10000"/>
                <a:gd name="connsiteX106" fmla="*/ 8973 w 10000"/>
                <a:gd name="connsiteY106" fmla="*/ 6754 h 10000"/>
                <a:gd name="connsiteX107" fmla="*/ 8807 w 10000"/>
                <a:gd name="connsiteY107" fmla="*/ 6962 h 10000"/>
                <a:gd name="connsiteX108" fmla="*/ 8634 w 10000"/>
                <a:gd name="connsiteY108" fmla="*/ 7168 h 10000"/>
                <a:gd name="connsiteX109" fmla="*/ 8464 w 10000"/>
                <a:gd name="connsiteY109" fmla="*/ 7376 h 10000"/>
                <a:gd name="connsiteX110" fmla="*/ 8286 w 10000"/>
                <a:gd name="connsiteY110" fmla="*/ 7513 h 10000"/>
                <a:gd name="connsiteX111" fmla="*/ 8109 w 10000"/>
                <a:gd name="connsiteY111" fmla="*/ 7651 h 10000"/>
                <a:gd name="connsiteX112" fmla="*/ 7938 w 10000"/>
                <a:gd name="connsiteY112" fmla="*/ 7686 h 10000"/>
                <a:gd name="connsiteX113" fmla="*/ 7553 w 10000"/>
                <a:gd name="connsiteY113" fmla="*/ 8685 h 10000"/>
                <a:gd name="connsiteX114" fmla="*/ 7486 w 10000"/>
                <a:gd name="connsiteY114" fmla="*/ 9278 h 10000"/>
                <a:gd name="connsiteX115" fmla="*/ 7885 w 10000"/>
                <a:gd name="connsiteY115" fmla="*/ 8823 h 10000"/>
                <a:gd name="connsiteX116" fmla="*/ 8079 w 10000"/>
                <a:gd name="connsiteY116" fmla="*/ 8720 h 10000"/>
                <a:gd name="connsiteX117" fmla="*/ 8286 w 10000"/>
                <a:gd name="connsiteY117" fmla="*/ 8513 h 10000"/>
                <a:gd name="connsiteX118" fmla="*/ 8486 w 10000"/>
                <a:gd name="connsiteY118" fmla="*/ 8308 h 10000"/>
                <a:gd name="connsiteX119" fmla="*/ 8693 w 10000"/>
                <a:gd name="connsiteY119" fmla="*/ 8138 h 10000"/>
                <a:gd name="connsiteX120" fmla="*/ 8900 w 10000"/>
                <a:gd name="connsiteY120" fmla="*/ 7928 h 10000"/>
                <a:gd name="connsiteX121" fmla="*/ 9097 w 10000"/>
                <a:gd name="connsiteY121" fmla="*/ 7723 h 10000"/>
                <a:gd name="connsiteX122" fmla="*/ 9300 w 10000"/>
                <a:gd name="connsiteY122" fmla="*/ 7513 h 10000"/>
                <a:gd name="connsiteX123" fmla="*/ 9500 w 10000"/>
                <a:gd name="connsiteY12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25 w 10000"/>
                <a:gd name="connsiteY95" fmla="*/ 5576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41 w 10000"/>
                <a:gd name="connsiteY101" fmla="*/ 6090 h 10000"/>
                <a:gd name="connsiteX102" fmla="*/ 9568 w 10000"/>
                <a:gd name="connsiteY102" fmla="*/ 5777 h 10000"/>
                <a:gd name="connsiteX103" fmla="*/ 9542 w 10000"/>
                <a:gd name="connsiteY103" fmla="*/ 4970 h 10000"/>
                <a:gd name="connsiteX104" fmla="*/ 9327 w 10000"/>
                <a:gd name="connsiteY104" fmla="*/ 6467 h 10000"/>
                <a:gd name="connsiteX105" fmla="*/ 9161 w 10000"/>
                <a:gd name="connsiteY105" fmla="*/ 6611 h 10000"/>
                <a:gd name="connsiteX106" fmla="*/ 8973 w 10000"/>
                <a:gd name="connsiteY106" fmla="*/ 6754 h 10000"/>
                <a:gd name="connsiteX107" fmla="*/ 8807 w 10000"/>
                <a:gd name="connsiteY107" fmla="*/ 6962 h 10000"/>
                <a:gd name="connsiteX108" fmla="*/ 8634 w 10000"/>
                <a:gd name="connsiteY108" fmla="*/ 7168 h 10000"/>
                <a:gd name="connsiteX109" fmla="*/ 8464 w 10000"/>
                <a:gd name="connsiteY109" fmla="*/ 7376 h 10000"/>
                <a:gd name="connsiteX110" fmla="*/ 8286 w 10000"/>
                <a:gd name="connsiteY110" fmla="*/ 7513 h 10000"/>
                <a:gd name="connsiteX111" fmla="*/ 8109 w 10000"/>
                <a:gd name="connsiteY111" fmla="*/ 7651 h 10000"/>
                <a:gd name="connsiteX112" fmla="*/ 7938 w 10000"/>
                <a:gd name="connsiteY112" fmla="*/ 7686 h 10000"/>
                <a:gd name="connsiteX113" fmla="*/ 7553 w 10000"/>
                <a:gd name="connsiteY113" fmla="*/ 8685 h 10000"/>
                <a:gd name="connsiteX114" fmla="*/ 7486 w 10000"/>
                <a:gd name="connsiteY114" fmla="*/ 9278 h 10000"/>
                <a:gd name="connsiteX115" fmla="*/ 7885 w 10000"/>
                <a:gd name="connsiteY115" fmla="*/ 8823 h 10000"/>
                <a:gd name="connsiteX116" fmla="*/ 8079 w 10000"/>
                <a:gd name="connsiteY116" fmla="*/ 8720 h 10000"/>
                <a:gd name="connsiteX117" fmla="*/ 8286 w 10000"/>
                <a:gd name="connsiteY117" fmla="*/ 8513 h 10000"/>
                <a:gd name="connsiteX118" fmla="*/ 8486 w 10000"/>
                <a:gd name="connsiteY118" fmla="*/ 8308 h 10000"/>
                <a:gd name="connsiteX119" fmla="*/ 8693 w 10000"/>
                <a:gd name="connsiteY119" fmla="*/ 8138 h 10000"/>
                <a:gd name="connsiteX120" fmla="*/ 8900 w 10000"/>
                <a:gd name="connsiteY120" fmla="*/ 7928 h 10000"/>
                <a:gd name="connsiteX121" fmla="*/ 9097 w 10000"/>
                <a:gd name="connsiteY121" fmla="*/ 7723 h 10000"/>
                <a:gd name="connsiteX122" fmla="*/ 9300 w 10000"/>
                <a:gd name="connsiteY122" fmla="*/ 7513 h 10000"/>
                <a:gd name="connsiteX123" fmla="*/ 9500 w 10000"/>
                <a:gd name="connsiteY12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25 w 10000"/>
                <a:gd name="connsiteY95" fmla="*/ 5576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29 w 10000"/>
                <a:gd name="connsiteY101" fmla="*/ 7154 h 10000"/>
                <a:gd name="connsiteX102" fmla="*/ 9568 w 10000"/>
                <a:gd name="connsiteY102" fmla="*/ 5777 h 10000"/>
                <a:gd name="connsiteX103" fmla="*/ 9542 w 10000"/>
                <a:gd name="connsiteY103" fmla="*/ 4970 h 10000"/>
                <a:gd name="connsiteX104" fmla="*/ 9327 w 10000"/>
                <a:gd name="connsiteY104" fmla="*/ 6467 h 10000"/>
                <a:gd name="connsiteX105" fmla="*/ 9161 w 10000"/>
                <a:gd name="connsiteY105" fmla="*/ 6611 h 10000"/>
                <a:gd name="connsiteX106" fmla="*/ 8973 w 10000"/>
                <a:gd name="connsiteY106" fmla="*/ 6754 h 10000"/>
                <a:gd name="connsiteX107" fmla="*/ 8807 w 10000"/>
                <a:gd name="connsiteY107" fmla="*/ 6962 h 10000"/>
                <a:gd name="connsiteX108" fmla="*/ 8634 w 10000"/>
                <a:gd name="connsiteY108" fmla="*/ 7168 h 10000"/>
                <a:gd name="connsiteX109" fmla="*/ 8464 w 10000"/>
                <a:gd name="connsiteY109" fmla="*/ 7376 h 10000"/>
                <a:gd name="connsiteX110" fmla="*/ 8286 w 10000"/>
                <a:gd name="connsiteY110" fmla="*/ 7513 h 10000"/>
                <a:gd name="connsiteX111" fmla="*/ 8109 w 10000"/>
                <a:gd name="connsiteY111" fmla="*/ 7651 h 10000"/>
                <a:gd name="connsiteX112" fmla="*/ 7938 w 10000"/>
                <a:gd name="connsiteY112" fmla="*/ 7686 h 10000"/>
                <a:gd name="connsiteX113" fmla="*/ 7553 w 10000"/>
                <a:gd name="connsiteY113" fmla="*/ 8685 h 10000"/>
                <a:gd name="connsiteX114" fmla="*/ 7486 w 10000"/>
                <a:gd name="connsiteY114" fmla="*/ 9278 h 10000"/>
                <a:gd name="connsiteX115" fmla="*/ 7885 w 10000"/>
                <a:gd name="connsiteY115" fmla="*/ 8823 h 10000"/>
                <a:gd name="connsiteX116" fmla="*/ 8079 w 10000"/>
                <a:gd name="connsiteY116" fmla="*/ 8720 h 10000"/>
                <a:gd name="connsiteX117" fmla="*/ 8286 w 10000"/>
                <a:gd name="connsiteY117" fmla="*/ 8513 h 10000"/>
                <a:gd name="connsiteX118" fmla="*/ 8486 w 10000"/>
                <a:gd name="connsiteY118" fmla="*/ 8308 h 10000"/>
                <a:gd name="connsiteX119" fmla="*/ 8693 w 10000"/>
                <a:gd name="connsiteY119" fmla="*/ 8138 h 10000"/>
                <a:gd name="connsiteX120" fmla="*/ 8900 w 10000"/>
                <a:gd name="connsiteY120" fmla="*/ 7928 h 10000"/>
                <a:gd name="connsiteX121" fmla="*/ 9097 w 10000"/>
                <a:gd name="connsiteY121" fmla="*/ 7723 h 10000"/>
                <a:gd name="connsiteX122" fmla="*/ 9300 w 10000"/>
                <a:gd name="connsiteY122" fmla="*/ 7513 h 10000"/>
                <a:gd name="connsiteX123" fmla="*/ 9500 w 10000"/>
                <a:gd name="connsiteY123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25 w 10000"/>
                <a:gd name="connsiteY95" fmla="*/ 5576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629 w 10000"/>
                <a:gd name="connsiteY101" fmla="*/ 7154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7885 w 10000"/>
                <a:gd name="connsiteY114" fmla="*/ 8823 h 10000"/>
                <a:gd name="connsiteX115" fmla="*/ 8079 w 10000"/>
                <a:gd name="connsiteY115" fmla="*/ 8720 h 10000"/>
                <a:gd name="connsiteX116" fmla="*/ 8286 w 10000"/>
                <a:gd name="connsiteY116" fmla="*/ 8513 h 10000"/>
                <a:gd name="connsiteX117" fmla="*/ 8486 w 10000"/>
                <a:gd name="connsiteY117" fmla="*/ 8308 h 10000"/>
                <a:gd name="connsiteX118" fmla="*/ 8693 w 10000"/>
                <a:gd name="connsiteY118" fmla="*/ 8138 h 10000"/>
                <a:gd name="connsiteX119" fmla="*/ 8900 w 10000"/>
                <a:gd name="connsiteY119" fmla="*/ 7928 h 10000"/>
                <a:gd name="connsiteX120" fmla="*/ 9097 w 10000"/>
                <a:gd name="connsiteY120" fmla="*/ 7723 h 10000"/>
                <a:gd name="connsiteX121" fmla="*/ 9300 w 10000"/>
                <a:gd name="connsiteY121" fmla="*/ 7513 h 10000"/>
                <a:gd name="connsiteX122" fmla="*/ 9500 w 10000"/>
                <a:gd name="connsiteY12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25 w 10000"/>
                <a:gd name="connsiteY95" fmla="*/ 5576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7885 w 10000"/>
                <a:gd name="connsiteY114" fmla="*/ 8823 h 10000"/>
                <a:gd name="connsiteX115" fmla="*/ 8079 w 10000"/>
                <a:gd name="connsiteY115" fmla="*/ 8720 h 10000"/>
                <a:gd name="connsiteX116" fmla="*/ 8286 w 10000"/>
                <a:gd name="connsiteY116" fmla="*/ 8513 h 10000"/>
                <a:gd name="connsiteX117" fmla="*/ 8486 w 10000"/>
                <a:gd name="connsiteY117" fmla="*/ 8308 h 10000"/>
                <a:gd name="connsiteX118" fmla="*/ 8693 w 10000"/>
                <a:gd name="connsiteY118" fmla="*/ 8138 h 10000"/>
                <a:gd name="connsiteX119" fmla="*/ 8900 w 10000"/>
                <a:gd name="connsiteY119" fmla="*/ 7928 h 10000"/>
                <a:gd name="connsiteX120" fmla="*/ 9097 w 10000"/>
                <a:gd name="connsiteY120" fmla="*/ 7723 h 10000"/>
                <a:gd name="connsiteX121" fmla="*/ 9300 w 10000"/>
                <a:gd name="connsiteY121" fmla="*/ 7513 h 10000"/>
                <a:gd name="connsiteX122" fmla="*/ 9500 w 10000"/>
                <a:gd name="connsiteY122" fmla="*/ 7376 h 10000"/>
                <a:gd name="connsiteX0" fmla="*/ 9500 w 10000"/>
                <a:gd name="connsiteY0" fmla="*/ 7376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7885 w 10000"/>
                <a:gd name="connsiteY114" fmla="*/ 8823 h 10000"/>
                <a:gd name="connsiteX115" fmla="*/ 8079 w 10000"/>
                <a:gd name="connsiteY115" fmla="*/ 8720 h 10000"/>
                <a:gd name="connsiteX116" fmla="*/ 8286 w 10000"/>
                <a:gd name="connsiteY116" fmla="*/ 8513 h 10000"/>
                <a:gd name="connsiteX117" fmla="*/ 8486 w 10000"/>
                <a:gd name="connsiteY117" fmla="*/ 8308 h 10000"/>
                <a:gd name="connsiteX118" fmla="*/ 8693 w 10000"/>
                <a:gd name="connsiteY118" fmla="*/ 8138 h 10000"/>
                <a:gd name="connsiteX119" fmla="*/ 8900 w 10000"/>
                <a:gd name="connsiteY119" fmla="*/ 7928 h 10000"/>
                <a:gd name="connsiteX120" fmla="*/ 9097 w 10000"/>
                <a:gd name="connsiteY120" fmla="*/ 7723 h 10000"/>
                <a:gd name="connsiteX121" fmla="*/ 9300 w 10000"/>
                <a:gd name="connsiteY121" fmla="*/ 7513 h 10000"/>
                <a:gd name="connsiteX122" fmla="*/ 9500 w 10000"/>
                <a:gd name="connsiteY122" fmla="*/ 7376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7885 w 10000"/>
                <a:gd name="connsiteY114" fmla="*/ 8823 h 10000"/>
                <a:gd name="connsiteX115" fmla="*/ 8079 w 10000"/>
                <a:gd name="connsiteY115" fmla="*/ 8720 h 10000"/>
                <a:gd name="connsiteX116" fmla="*/ 8286 w 10000"/>
                <a:gd name="connsiteY116" fmla="*/ 8513 h 10000"/>
                <a:gd name="connsiteX117" fmla="*/ 8486 w 10000"/>
                <a:gd name="connsiteY117" fmla="*/ 8308 h 10000"/>
                <a:gd name="connsiteX118" fmla="*/ 8693 w 10000"/>
                <a:gd name="connsiteY118" fmla="*/ 8138 h 10000"/>
                <a:gd name="connsiteX119" fmla="*/ 8900 w 10000"/>
                <a:gd name="connsiteY119" fmla="*/ 7928 h 10000"/>
                <a:gd name="connsiteX120" fmla="*/ 9097 w 10000"/>
                <a:gd name="connsiteY120" fmla="*/ 7723 h 10000"/>
                <a:gd name="connsiteX121" fmla="*/ 9300 w 10000"/>
                <a:gd name="connsiteY121" fmla="*/ 7513 h 10000"/>
                <a:gd name="connsiteX122" fmla="*/ 9810 w 10000"/>
                <a:gd name="connsiteY122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8079 w 10000"/>
                <a:gd name="connsiteY114" fmla="*/ 8720 h 10000"/>
                <a:gd name="connsiteX115" fmla="*/ 8286 w 10000"/>
                <a:gd name="connsiteY115" fmla="*/ 8513 h 10000"/>
                <a:gd name="connsiteX116" fmla="*/ 8486 w 10000"/>
                <a:gd name="connsiteY116" fmla="*/ 8308 h 10000"/>
                <a:gd name="connsiteX117" fmla="*/ 8693 w 10000"/>
                <a:gd name="connsiteY117" fmla="*/ 8138 h 10000"/>
                <a:gd name="connsiteX118" fmla="*/ 8900 w 10000"/>
                <a:gd name="connsiteY118" fmla="*/ 7928 h 10000"/>
                <a:gd name="connsiteX119" fmla="*/ 9097 w 10000"/>
                <a:gd name="connsiteY119" fmla="*/ 7723 h 10000"/>
                <a:gd name="connsiteX120" fmla="*/ 9300 w 10000"/>
                <a:gd name="connsiteY120" fmla="*/ 7513 h 10000"/>
                <a:gd name="connsiteX121" fmla="*/ 9810 w 10000"/>
                <a:gd name="connsiteY121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8286 w 10000"/>
                <a:gd name="connsiteY114" fmla="*/ 8513 h 10000"/>
                <a:gd name="connsiteX115" fmla="*/ 8486 w 10000"/>
                <a:gd name="connsiteY115" fmla="*/ 8308 h 10000"/>
                <a:gd name="connsiteX116" fmla="*/ 8693 w 10000"/>
                <a:gd name="connsiteY116" fmla="*/ 8138 h 10000"/>
                <a:gd name="connsiteX117" fmla="*/ 8900 w 10000"/>
                <a:gd name="connsiteY117" fmla="*/ 7928 h 10000"/>
                <a:gd name="connsiteX118" fmla="*/ 9097 w 10000"/>
                <a:gd name="connsiteY118" fmla="*/ 7723 h 10000"/>
                <a:gd name="connsiteX119" fmla="*/ 9300 w 10000"/>
                <a:gd name="connsiteY119" fmla="*/ 7513 h 10000"/>
                <a:gd name="connsiteX120" fmla="*/ 9810 w 10000"/>
                <a:gd name="connsiteY120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86 w 10000"/>
                <a:gd name="connsiteY113" fmla="*/ 9278 h 10000"/>
                <a:gd name="connsiteX114" fmla="*/ 8486 w 10000"/>
                <a:gd name="connsiteY114" fmla="*/ 8308 h 10000"/>
                <a:gd name="connsiteX115" fmla="*/ 8693 w 10000"/>
                <a:gd name="connsiteY115" fmla="*/ 8138 h 10000"/>
                <a:gd name="connsiteX116" fmla="*/ 8900 w 10000"/>
                <a:gd name="connsiteY116" fmla="*/ 7928 h 10000"/>
                <a:gd name="connsiteX117" fmla="*/ 9097 w 10000"/>
                <a:gd name="connsiteY117" fmla="*/ 7723 h 10000"/>
                <a:gd name="connsiteX118" fmla="*/ 9300 w 10000"/>
                <a:gd name="connsiteY118" fmla="*/ 7513 h 10000"/>
                <a:gd name="connsiteX119" fmla="*/ 9810 w 10000"/>
                <a:gd name="connsiteY119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938 w 10000"/>
                <a:gd name="connsiteY111" fmla="*/ 7686 h 10000"/>
                <a:gd name="connsiteX112" fmla="*/ 7553 w 10000"/>
                <a:gd name="connsiteY112" fmla="*/ 8685 h 10000"/>
                <a:gd name="connsiteX113" fmla="*/ 7461 w 10000"/>
                <a:gd name="connsiteY113" fmla="*/ 9371 h 10000"/>
                <a:gd name="connsiteX114" fmla="*/ 8486 w 10000"/>
                <a:gd name="connsiteY114" fmla="*/ 8308 h 10000"/>
                <a:gd name="connsiteX115" fmla="*/ 8693 w 10000"/>
                <a:gd name="connsiteY115" fmla="*/ 8138 h 10000"/>
                <a:gd name="connsiteX116" fmla="*/ 8900 w 10000"/>
                <a:gd name="connsiteY116" fmla="*/ 7928 h 10000"/>
                <a:gd name="connsiteX117" fmla="*/ 9097 w 10000"/>
                <a:gd name="connsiteY117" fmla="*/ 7723 h 10000"/>
                <a:gd name="connsiteX118" fmla="*/ 9300 w 10000"/>
                <a:gd name="connsiteY118" fmla="*/ 7513 h 10000"/>
                <a:gd name="connsiteX119" fmla="*/ 9810 w 10000"/>
                <a:gd name="connsiteY119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651 h 10000"/>
                <a:gd name="connsiteX111" fmla="*/ 7553 w 10000"/>
                <a:gd name="connsiteY111" fmla="*/ 8685 h 10000"/>
                <a:gd name="connsiteX112" fmla="*/ 7461 w 10000"/>
                <a:gd name="connsiteY112" fmla="*/ 9371 h 10000"/>
                <a:gd name="connsiteX113" fmla="*/ 8486 w 10000"/>
                <a:gd name="connsiteY113" fmla="*/ 8308 h 10000"/>
                <a:gd name="connsiteX114" fmla="*/ 8693 w 10000"/>
                <a:gd name="connsiteY114" fmla="*/ 8138 h 10000"/>
                <a:gd name="connsiteX115" fmla="*/ 8900 w 10000"/>
                <a:gd name="connsiteY115" fmla="*/ 7928 h 10000"/>
                <a:gd name="connsiteX116" fmla="*/ 9097 w 10000"/>
                <a:gd name="connsiteY116" fmla="*/ 7723 h 10000"/>
                <a:gd name="connsiteX117" fmla="*/ 9300 w 10000"/>
                <a:gd name="connsiteY117" fmla="*/ 7513 h 10000"/>
                <a:gd name="connsiteX118" fmla="*/ 9810 w 10000"/>
                <a:gd name="connsiteY118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790 h 10000"/>
                <a:gd name="connsiteX111" fmla="*/ 7553 w 10000"/>
                <a:gd name="connsiteY111" fmla="*/ 8685 h 10000"/>
                <a:gd name="connsiteX112" fmla="*/ 7461 w 10000"/>
                <a:gd name="connsiteY112" fmla="*/ 9371 h 10000"/>
                <a:gd name="connsiteX113" fmla="*/ 8486 w 10000"/>
                <a:gd name="connsiteY113" fmla="*/ 8308 h 10000"/>
                <a:gd name="connsiteX114" fmla="*/ 8693 w 10000"/>
                <a:gd name="connsiteY114" fmla="*/ 8138 h 10000"/>
                <a:gd name="connsiteX115" fmla="*/ 8900 w 10000"/>
                <a:gd name="connsiteY115" fmla="*/ 7928 h 10000"/>
                <a:gd name="connsiteX116" fmla="*/ 9097 w 10000"/>
                <a:gd name="connsiteY116" fmla="*/ 7723 h 10000"/>
                <a:gd name="connsiteX117" fmla="*/ 9300 w 10000"/>
                <a:gd name="connsiteY117" fmla="*/ 7513 h 10000"/>
                <a:gd name="connsiteX118" fmla="*/ 9810 w 10000"/>
                <a:gd name="connsiteY118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790 h 10000"/>
                <a:gd name="connsiteX111" fmla="*/ 7466 w 10000"/>
                <a:gd name="connsiteY111" fmla="*/ 8546 h 10000"/>
                <a:gd name="connsiteX112" fmla="*/ 7461 w 10000"/>
                <a:gd name="connsiteY112" fmla="*/ 9371 h 10000"/>
                <a:gd name="connsiteX113" fmla="*/ 8486 w 10000"/>
                <a:gd name="connsiteY113" fmla="*/ 8308 h 10000"/>
                <a:gd name="connsiteX114" fmla="*/ 8693 w 10000"/>
                <a:gd name="connsiteY114" fmla="*/ 8138 h 10000"/>
                <a:gd name="connsiteX115" fmla="*/ 8900 w 10000"/>
                <a:gd name="connsiteY115" fmla="*/ 7928 h 10000"/>
                <a:gd name="connsiteX116" fmla="*/ 9097 w 10000"/>
                <a:gd name="connsiteY116" fmla="*/ 7723 h 10000"/>
                <a:gd name="connsiteX117" fmla="*/ 9300 w 10000"/>
                <a:gd name="connsiteY117" fmla="*/ 7513 h 10000"/>
                <a:gd name="connsiteX118" fmla="*/ 9810 w 10000"/>
                <a:gd name="connsiteY118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790 h 10000"/>
                <a:gd name="connsiteX111" fmla="*/ 7466 w 10000"/>
                <a:gd name="connsiteY111" fmla="*/ 8546 h 10000"/>
                <a:gd name="connsiteX112" fmla="*/ 7461 w 10000"/>
                <a:gd name="connsiteY112" fmla="*/ 9371 h 10000"/>
                <a:gd name="connsiteX113" fmla="*/ 8486 w 10000"/>
                <a:gd name="connsiteY113" fmla="*/ 8308 h 10000"/>
                <a:gd name="connsiteX114" fmla="*/ 8693 w 10000"/>
                <a:gd name="connsiteY114" fmla="*/ 8138 h 10000"/>
                <a:gd name="connsiteX115" fmla="*/ 8900 w 10000"/>
                <a:gd name="connsiteY115" fmla="*/ 7928 h 10000"/>
                <a:gd name="connsiteX116" fmla="*/ 9097 w 10000"/>
                <a:gd name="connsiteY116" fmla="*/ 7723 h 10000"/>
                <a:gd name="connsiteX117" fmla="*/ 9300 w 10000"/>
                <a:gd name="connsiteY117" fmla="*/ 7513 h 10000"/>
                <a:gd name="connsiteX118" fmla="*/ 9810 w 10000"/>
                <a:gd name="connsiteY118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286 w 10000"/>
                <a:gd name="connsiteY109" fmla="*/ 7513 h 10000"/>
                <a:gd name="connsiteX110" fmla="*/ 8109 w 10000"/>
                <a:gd name="connsiteY110" fmla="*/ 7790 h 10000"/>
                <a:gd name="connsiteX111" fmla="*/ 7478 w 10000"/>
                <a:gd name="connsiteY111" fmla="*/ 8592 h 10000"/>
                <a:gd name="connsiteX112" fmla="*/ 7461 w 10000"/>
                <a:gd name="connsiteY112" fmla="*/ 9371 h 10000"/>
                <a:gd name="connsiteX113" fmla="*/ 8486 w 10000"/>
                <a:gd name="connsiteY113" fmla="*/ 8308 h 10000"/>
                <a:gd name="connsiteX114" fmla="*/ 8693 w 10000"/>
                <a:gd name="connsiteY114" fmla="*/ 8138 h 10000"/>
                <a:gd name="connsiteX115" fmla="*/ 8900 w 10000"/>
                <a:gd name="connsiteY115" fmla="*/ 7928 h 10000"/>
                <a:gd name="connsiteX116" fmla="*/ 9097 w 10000"/>
                <a:gd name="connsiteY116" fmla="*/ 7723 h 10000"/>
                <a:gd name="connsiteX117" fmla="*/ 9300 w 10000"/>
                <a:gd name="connsiteY117" fmla="*/ 7513 h 10000"/>
                <a:gd name="connsiteX118" fmla="*/ 9810 w 10000"/>
                <a:gd name="connsiteY118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464 w 10000"/>
                <a:gd name="connsiteY108" fmla="*/ 7376 h 10000"/>
                <a:gd name="connsiteX109" fmla="*/ 8109 w 10000"/>
                <a:gd name="connsiteY109" fmla="*/ 7790 h 10000"/>
                <a:gd name="connsiteX110" fmla="*/ 7478 w 10000"/>
                <a:gd name="connsiteY110" fmla="*/ 8592 h 10000"/>
                <a:gd name="connsiteX111" fmla="*/ 7461 w 10000"/>
                <a:gd name="connsiteY111" fmla="*/ 9371 h 10000"/>
                <a:gd name="connsiteX112" fmla="*/ 8486 w 10000"/>
                <a:gd name="connsiteY112" fmla="*/ 8308 h 10000"/>
                <a:gd name="connsiteX113" fmla="*/ 8693 w 10000"/>
                <a:gd name="connsiteY113" fmla="*/ 8138 h 10000"/>
                <a:gd name="connsiteX114" fmla="*/ 8900 w 10000"/>
                <a:gd name="connsiteY114" fmla="*/ 7928 h 10000"/>
                <a:gd name="connsiteX115" fmla="*/ 9097 w 10000"/>
                <a:gd name="connsiteY115" fmla="*/ 7723 h 10000"/>
                <a:gd name="connsiteX116" fmla="*/ 9300 w 10000"/>
                <a:gd name="connsiteY116" fmla="*/ 7513 h 10000"/>
                <a:gd name="connsiteX117" fmla="*/ 9810 w 10000"/>
                <a:gd name="connsiteY117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634 w 10000"/>
                <a:gd name="connsiteY107" fmla="*/ 7168 h 10000"/>
                <a:gd name="connsiteX108" fmla="*/ 8109 w 10000"/>
                <a:gd name="connsiteY108" fmla="*/ 7790 h 10000"/>
                <a:gd name="connsiteX109" fmla="*/ 7478 w 10000"/>
                <a:gd name="connsiteY109" fmla="*/ 8592 h 10000"/>
                <a:gd name="connsiteX110" fmla="*/ 7461 w 10000"/>
                <a:gd name="connsiteY110" fmla="*/ 9371 h 10000"/>
                <a:gd name="connsiteX111" fmla="*/ 8486 w 10000"/>
                <a:gd name="connsiteY111" fmla="*/ 8308 h 10000"/>
                <a:gd name="connsiteX112" fmla="*/ 8693 w 10000"/>
                <a:gd name="connsiteY112" fmla="*/ 8138 h 10000"/>
                <a:gd name="connsiteX113" fmla="*/ 8900 w 10000"/>
                <a:gd name="connsiteY113" fmla="*/ 7928 h 10000"/>
                <a:gd name="connsiteX114" fmla="*/ 9097 w 10000"/>
                <a:gd name="connsiteY114" fmla="*/ 7723 h 10000"/>
                <a:gd name="connsiteX115" fmla="*/ 9300 w 10000"/>
                <a:gd name="connsiteY115" fmla="*/ 7513 h 10000"/>
                <a:gd name="connsiteX116" fmla="*/ 9810 w 10000"/>
                <a:gd name="connsiteY116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807 w 10000"/>
                <a:gd name="connsiteY106" fmla="*/ 6962 h 10000"/>
                <a:gd name="connsiteX107" fmla="*/ 8109 w 10000"/>
                <a:gd name="connsiteY107" fmla="*/ 7790 h 10000"/>
                <a:gd name="connsiteX108" fmla="*/ 7478 w 10000"/>
                <a:gd name="connsiteY108" fmla="*/ 8592 h 10000"/>
                <a:gd name="connsiteX109" fmla="*/ 7461 w 10000"/>
                <a:gd name="connsiteY109" fmla="*/ 9371 h 10000"/>
                <a:gd name="connsiteX110" fmla="*/ 8486 w 10000"/>
                <a:gd name="connsiteY110" fmla="*/ 8308 h 10000"/>
                <a:gd name="connsiteX111" fmla="*/ 8693 w 10000"/>
                <a:gd name="connsiteY111" fmla="*/ 8138 h 10000"/>
                <a:gd name="connsiteX112" fmla="*/ 8900 w 10000"/>
                <a:gd name="connsiteY112" fmla="*/ 7928 h 10000"/>
                <a:gd name="connsiteX113" fmla="*/ 9097 w 10000"/>
                <a:gd name="connsiteY113" fmla="*/ 7723 h 10000"/>
                <a:gd name="connsiteX114" fmla="*/ 9300 w 10000"/>
                <a:gd name="connsiteY114" fmla="*/ 7513 h 10000"/>
                <a:gd name="connsiteX115" fmla="*/ 9810 w 10000"/>
                <a:gd name="connsiteY115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973 w 10000"/>
                <a:gd name="connsiteY105" fmla="*/ 6754 h 10000"/>
                <a:gd name="connsiteX106" fmla="*/ 8109 w 10000"/>
                <a:gd name="connsiteY106" fmla="*/ 7790 h 10000"/>
                <a:gd name="connsiteX107" fmla="*/ 7478 w 10000"/>
                <a:gd name="connsiteY107" fmla="*/ 8592 h 10000"/>
                <a:gd name="connsiteX108" fmla="*/ 7461 w 10000"/>
                <a:gd name="connsiteY108" fmla="*/ 9371 h 10000"/>
                <a:gd name="connsiteX109" fmla="*/ 8486 w 10000"/>
                <a:gd name="connsiteY109" fmla="*/ 8308 h 10000"/>
                <a:gd name="connsiteX110" fmla="*/ 8693 w 10000"/>
                <a:gd name="connsiteY110" fmla="*/ 8138 h 10000"/>
                <a:gd name="connsiteX111" fmla="*/ 8900 w 10000"/>
                <a:gd name="connsiteY111" fmla="*/ 7928 h 10000"/>
                <a:gd name="connsiteX112" fmla="*/ 9097 w 10000"/>
                <a:gd name="connsiteY112" fmla="*/ 7723 h 10000"/>
                <a:gd name="connsiteX113" fmla="*/ 9300 w 10000"/>
                <a:gd name="connsiteY113" fmla="*/ 7513 h 10000"/>
                <a:gd name="connsiteX114" fmla="*/ 9810 w 10000"/>
                <a:gd name="connsiteY114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109 w 10000"/>
                <a:gd name="connsiteY105" fmla="*/ 7790 h 10000"/>
                <a:gd name="connsiteX106" fmla="*/ 7478 w 10000"/>
                <a:gd name="connsiteY106" fmla="*/ 8592 h 10000"/>
                <a:gd name="connsiteX107" fmla="*/ 7461 w 10000"/>
                <a:gd name="connsiteY107" fmla="*/ 9371 h 10000"/>
                <a:gd name="connsiteX108" fmla="*/ 8486 w 10000"/>
                <a:gd name="connsiteY108" fmla="*/ 8308 h 10000"/>
                <a:gd name="connsiteX109" fmla="*/ 8693 w 10000"/>
                <a:gd name="connsiteY109" fmla="*/ 8138 h 10000"/>
                <a:gd name="connsiteX110" fmla="*/ 8900 w 10000"/>
                <a:gd name="connsiteY110" fmla="*/ 7928 h 10000"/>
                <a:gd name="connsiteX111" fmla="*/ 9097 w 10000"/>
                <a:gd name="connsiteY111" fmla="*/ 7723 h 10000"/>
                <a:gd name="connsiteX112" fmla="*/ 9300 w 10000"/>
                <a:gd name="connsiteY112" fmla="*/ 7513 h 10000"/>
                <a:gd name="connsiteX113" fmla="*/ 9810 w 10000"/>
                <a:gd name="connsiteY113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432 w 10000"/>
                <a:gd name="connsiteY105" fmla="*/ 7605 h 10000"/>
                <a:gd name="connsiteX106" fmla="*/ 7478 w 10000"/>
                <a:gd name="connsiteY106" fmla="*/ 8592 h 10000"/>
                <a:gd name="connsiteX107" fmla="*/ 7461 w 10000"/>
                <a:gd name="connsiteY107" fmla="*/ 9371 h 10000"/>
                <a:gd name="connsiteX108" fmla="*/ 8486 w 10000"/>
                <a:gd name="connsiteY108" fmla="*/ 8308 h 10000"/>
                <a:gd name="connsiteX109" fmla="*/ 8693 w 10000"/>
                <a:gd name="connsiteY109" fmla="*/ 8138 h 10000"/>
                <a:gd name="connsiteX110" fmla="*/ 8900 w 10000"/>
                <a:gd name="connsiteY110" fmla="*/ 7928 h 10000"/>
                <a:gd name="connsiteX111" fmla="*/ 9097 w 10000"/>
                <a:gd name="connsiteY111" fmla="*/ 7723 h 10000"/>
                <a:gd name="connsiteX112" fmla="*/ 9300 w 10000"/>
                <a:gd name="connsiteY112" fmla="*/ 7513 h 10000"/>
                <a:gd name="connsiteX113" fmla="*/ 9810 w 10000"/>
                <a:gd name="connsiteY113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395 w 10000"/>
                <a:gd name="connsiteY105" fmla="*/ 7466 h 10000"/>
                <a:gd name="connsiteX106" fmla="*/ 7478 w 10000"/>
                <a:gd name="connsiteY106" fmla="*/ 8592 h 10000"/>
                <a:gd name="connsiteX107" fmla="*/ 7461 w 10000"/>
                <a:gd name="connsiteY107" fmla="*/ 9371 h 10000"/>
                <a:gd name="connsiteX108" fmla="*/ 8486 w 10000"/>
                <a:gd name="connsiteY108" fmla="*/ 8308 h 10000"/>
                <a:gd name="connsiteX109" fmla="*/ 8693 w 10000"/>
                <a:gd name="connsiteY109" fmla="*/ 8138 h 10000"/>
                <a:gd name="connsiteX110" fmla="*/ 8900 w 10000"/>
                <a:gd name="connsiteY110" fmla="*/ 7928 h 10000"/>
                <a:gd name="connsiteX111" fmla="*/ 9097 w 10000"/>
                <a:gd name="connsiteY111" fmla="*/ 7723 h 10000"/>
                <a:gd name="connsiteX112" fmla="*/ 9300 w 10000"/>
                <a:gd name="connsiteY112" fmla="*/ 7513 h 10000"/>
                <a:gd name="connsiteX113" fmla="*/ 9810 w 10000"/>
                <a:gd name="connsiteY113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161 w 10000"/>
                <a:gd name="connsiteY104" fmla="*/ 6611 h 10000"/>
                <a:gd name="connsiteX105" fmla="*/ 8395 w 10000"/>
                <a:gd name="connsiteY105" fmla="*/ 7466 h 10000"/>
                <a:gd name="connsiteX106" fmla="*/ 7466 w 10000"/>
                <a:gd name="connsiteY106" fmla="*/ 8546 h 10000"/>
                <a:gd name="connsiteX107" fmla="*/ 7461 w 10000"/>
                <a:gd name="connsiteY107" fmla="*/ 9371 h 10000"/>
                <a:gd name="connsiteX108" fmla="*/ 8486 w 10000"/>
                <a:gd name="connsiteY108" fmla="*/ 8308 h 10000"/>
                <a:gd name="connsiteX109" fmla="*/ 8693 w 10000"/>
                <a:gd name="connsiteY109" fmla="*/ 8138 h 10000"/>
                <a:gd name="connsiteX110" fmla="*/ 8900 w 10000"/>
                <a:gd name="connsiteY110" fmla="*/ 7928 h 10000"/>
                <a:gd name="connsiteX111" fmla="*/ 9097 w 10000"/>
                <a:gd name="connsiteY111" fmla="*/ 7723 h 10000"/>
                <a:gd name="connsiteX112" fmla="*/ 9300 w 10000"/>
                <a:gd name="connsiteY112" fmla="*/ 7513 h 10000"/>
                <a:gd name="connsiteX113" fmla="*/ 9810 w 10000"/>
                <a:gd name="connsiteY113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9360 w 10000"/>
                <a:gd name="connsiteY104" fmla="*/ 6333 h 10000"/>
                <a:gd name="connsiteX105" fmla="*/ 8395 w 10000"/>
                <a:gd name="connsiteY105" fmla="*/ 7466 h 10000"/>
                <a:gd name="connsiteX106" fmla="*/ 7466 w 10000"/>
                <a:gd name="connsiteY106" fmla="*/ 8546 h 10000"/>
                <a:gd name="connsiteX107" fmla="*/ 7461 w 10000"/>
                <a:gd name="connsiteY107" fmla="*/ 9371 h 10000"/>
                <a:gd name="connsiteX108" fmla="*/ 8486 w 10000"/>
                <a:gd name="connsiteY108" fmla="*/ 8308 h 10000"/>
                <a:gd name="connsiteX109" fmla="*/ 8693 w 10000"/>
                <a:gd name="connsiteY109" fmla="*/ 8138 h 10000"/>
                <a:gd name="connsiteX110" fmla="*/ 8900 w 10000"/>
                <a:gd name="connsiteY110" fmla="*/ 7928 h 10000"/>
                <a:gd name="connsiteX111" fmla="*/ 9097 w 10000"/>
                <a:gd name="connsiteY111" fmla="*/ 7723 h 10000"/>
                <a:gd name="connsiteX112" fmla="*/ 9300 w 10000"/>
                <a:gd name="connsiteY112" fmla="*/ 7513 h 10000"/>
                <a:gd name="connsiteX113" fmla="*/ 9810 w 10000"/>
                <a:gd name="connsiteY113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8395 w 10000"/>
                <a:gd name="connsiteY104" fmla="*/ 7466 h 10000"/>
                <a:gd name="connsiteX105" fmla="*/ 7466 w 10000"/>
                <a:gd name="connsiteY105" fmla="*/ 8546 h 10000"/>
                <a:gd name="connsiteX106" fmla="*/ 7461 w 10000"/>
                <a:gd name="connsiteY106" fmla="*/ 9371 h 10000"/>
                <a:gd name="connsiteX107" fmla="*/ 8486 w 10000"/>
                <a:gd name="connsiteY107" fmla="*/ 8308 h 10000"/>
                <a:gd name="connsiteX108" fmla="*/ 8693 w 10000"/>
                <a:gd name="connsiteY108" fmla="*/ 8138 h 10000"/>
                <a:gd name="connsiteX109" fmla="*/ 8900 w 10000"/>
                <a:gd name="connsiteY109" fmla="*/ 7928 h 10000"/>
                <a:gd name="connsiteX110" fmla="*/ 9097 w 10000"/>
                <a:gd name="connsiteY110" fmla="*/ 7723 h 10000"/>
                <a:gd name="connsiteX111" fmla="*/ 9300 w 10000"/>
                <a:gd name="connsiteY111" fmla="*/ 7513 h 10000"/>
                <a:gd name="connsiteX112" fmla="*/ 9810 w 10000"/>
                <a:gd name="connsiteY112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327 w 10000"/>
                <a:gd name="connsiteY103" fmla="*/ 6467 h 10000"/>
                <a:gd name="connsiteX104" fmla="*/ 7466 w 10000"/>
                <a:gd name="connsiteY104" fmla="*/ 8546 h 10000"/>
                <a:gd name="connsiteX105" fmla="*/ 7461 w 10000"/>
                <a:gd name="connsiteY105" fmla="*/ 9371 h 10000"/>
                <a:gd name="connsiteX106" fmla="*/ 8486 w 10000"/>
                <a:gd name="connsiteY106" fmla="*/ 8308 h 10000"/>
                <a:gd name="connsiteX107" fmla="*/ 8693 w 10000"/>
                <a:gd name="connsiteY107" fmla="*/ 8138 h 10000"/>
                <a:gd name="connsiteX108" fmla="*/ 8900 w 10000"/>
                <a:gd name="connsiteY108" fmla="*/ 7928 h 10000"/>
                <a:gd name="connsiteX109" fmla="*/ 9097 w 10000"/>
                <a:gd name="connsiteY109" fmla="*/ 7723 h 10000"/>
                <a:gd name="connsiteX110" fmla="*/ 9300 w 10000"/>
                <a:gd name="connsiteY110" fmla="*/ 7513 h 10000"/>
                <a:gd name="connsiteX111" fmla="*/ 9810 w 10000"/>
                <a:gd name="connsiteY111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68 w 10000"/>
                <a:gd name="connsiteY102" fmla="*/ 5777 h 10000"/>
                <a:gd name="connsiteX103" fmla="*/ 9017 w 10000"/>
                <a:gd name="connsiteY103" fmla="*/ 6884 h 10000"/>
                <a:gd name="connsiteX104" fmla="*/ 7466 w 10000"/>
                <a:gd name="connsiteY104" fmla="*/ 8546 h 10000"/>
                <a:gd name="connsiteX105" fmla="*/ 7461 w 10000"/>
                <a:gd name="connsiteY105" fmla="*/ 9371 h 10000"/>
                <a:gd name="connsiteX106" fmla="*/ 8486 w 10000"/>
                <a:gd name="connsiteY106" fmla="*/ 8308 h 10000"/>
                <a:gd name="connsiteX107" fmla="*/ 8693 w 10000"/>
                <a:gd name="connsiteY107" fmla="*/ 8138 h 10000"/>
                <a:gd name="connsiteX108" fmla="*/ 8900 w 10000"/>
                <a:gd name="connsiteY108" fmla="*/ 7928 h 10000"/>
                <a:gd name="connsiteX109" fmla="*/ 9097 w 10000"/>
                <a:gd name="connsiteY109" fmla="*/ 7723 h 10000"/>
                <a:gd name="connsiteX110" fmla="*/ 9300 w 10000"/>
                <a:gd name="connsiteY110" fmla="*/ 7513 h 10000"/>
                <a:gd name="connsiteX111" fmla="*/ 9810 w 10000"/>
                <a:gd name="connsiteY111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675 w 10000"/>
                <a:gd name="connsiteY95" fmla="*/ 4974 h 10000"/>
                <a:gd name="connsiteX96" fmla="*/ 9967 w 10000"/>
                <a:gd name="connsiteY96" fmla="*/ 3836 h 10000"/>
                <a:gd name="connsiteX97" fmla="*/ 9917 w 10000"/>
                <a:gd name="connsiteY97" fmla="*/ 4810 h 10000"/>
                <a:gd name="connsiteX98" fmla="*/ 9856 w 10000"/>
                <a:gd name="connsiteY98" fmla="*/ 5816 h 10000"/>
                <a:gd name="connsiteX99" fmla="*/ 9807 w 10000"/>
                <a:gd name="connsiteY99" fmla="*/ 6716 h 10000"/>
                <a:gd name="connsiteX100" fmla="*/ 9727 w 10000"/>
                <a:gd name="connsiteY100" fmla="*/ 6400 h 10000"/>
                <a:gd name="connsiteX101" fmla="*/ 9443 w 10000"/>
                <a:gd name="connsiteY101" fmla="*/ 4053 h 10000"/>
                <a:gd name="connsiteX102" fmla="*/ 9543 w 10000"/>
                <a:gd name="connsiteY102" fmla="*/ 6332 h 10000"/>
                <a:gd name="connsiteX103" fmla="*/ 9017 w 10000"/>
                <a:gd name="connsiteY103" fmla="*/ 6884 h 10000"/>
                <a:gd name="connsiteX104" fmla="*/ 7466 w 10000"/>
                <a:gd name="connsiteY104" fmla="*/ 8546 h 10000"/>
                <a:gd name="connsiteX105" fmla="*/ 7461 w 10000"/>
                <a:gd name="connsiteY105" fmla="*/ 9371 h 10000"/>
                <a:gd name="connsiteX106" fmla="*/ 8486 w 10000"/>
                <a:gd name="connsiteY106" fmla="*/ 8308 h 10000"/>
                <a:gd name="connsiteX107" fmla="*/ 8693 w 10000"/>
                <a:gd name="connsiteY107" fmla="*/ 8138 h 10000"/>
                <a:gd name="connsiteX108" fmla="*/ 8900 w 10000"/>
                <a:gd name="connsiteY108" fmla="*/ 7928 h 10000"/>
                <a:gd name="connsiteX109" fmla="*/ 9097 w 10000"/>
                <a:gd name="connsiteY109" fmla="*/ 7723 h 10000"/>
                <a:gd name="connsiteX110" fmla="*/ 9300 w 10000"/>
                <a:gd name="connsiteY110" fmla="*/ 7513 h 10000"/>
                <a:gd name="connsiteX111" fmla="*/ 9810 w 10000"/>
                <a:gd name="connsiteY111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967 w 10000"/>
                <a:gd name="connsiteY95" fmla="*/ 3836 h 10000"/>
                <a:gd name="connsiteX96" fmla="*/ 9917 w 10000"/>
                <a:gd name="connsiteY96" fmla="*/ 4810 h 10000"/>
                <a:gd name="connsiteX97" fmla="*/ 9856 w 10000"/>
                <a:gd name="connsiteY97" fmla="*/ 5816 h 10000"/>
                <a:gd name="connsiteX98" fmla="*/ 9807 w 10000"/>
                <a:gd name="connsiteY98" fmla="*/ 6716 h 10000"/>
                <a:gd name="connsiteX99" fmla="*/ 9727 w 10000"/>
                <a:gd name="connsiteY99" fmla="*/ 6400 h 10000"/>
                <a:gd name="connsiteX100" fmla="*/ 9443 w 10000"/>
                <a:gd name="connsiteY100" fmla="*/ 4053 h 10000"/>
                <a:gd name="connsiteX101" fmla="*/ 9543 w 10000"/>
                <a:gd name="connsiteY101" fmla="*/ 6332 h 10000"/>
                <a:gd name="connsiteX102" fmla="*/ 9017 w 10000"/>
                <a:gd name="connsiteY102" fmla="*/ 6884 h 10000"/>
                <a:gd name="connsiteX103" fmla="*/ 7466 w 10000"/>
                <a:gd name="connsiteY103" fmla="*/ 8546 h 10000"/>
                <a:gd name="connsiteX104" fmla="*/ 7461 w 10000"/>
                <a:gd name="connsiteY104" fmla="*/ 9371 h 10000"/>
                <a:gd name="connsiteX105" fmla="*/ 8486 w 10000"/>
                <a:gd name="connsiteY105" fmla="*/ 8308 h 10000"/>
                <a:gd name="connsiteX106" fmla="*/ 8693 w 10000"/>
                <a:gd name="connsiteY106" fmla="*/ 8138 h 10000"/>
                <a:gd name="connsiteX107" fmla="*/ 8900 w 10000"/>
                <a:gd name="connsiteY107" fmla="*/ 7928 h 10000"/>
                <a:gd name="connsiteX108" fmla="*/ 9097 w 10000"/>
                <a:gd name="connsiteY108" fmla="*/ 7723 h 10000"/>
                <a:gd name="connsiteX109" fmla="*/ 9300 w 10000"/>
                <a:gd name="connsiteY109" fmla="*/ 7513 h 10000"/>
                <a:gd name="connsiteX110" fmla="*/ 9810 w 10000"/>
                <a:gd name="connsiteY110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44 w 10000"/>
                <a:gd name="connsiteY95" fmla="*/ 3975 h 10000"/>
                <a:gd name="connsiteX96" fmla="*/ 9917 w 10000"/>
                <a:gd name="connsiteY96" fmla="*/ 4810 h 10000"/>
                <a:gd name="connsiteX97" fmla="*/ 9856 w 10000"/>
                <a:gd name="connsiteY97" fmla="*/ 5816 h 10000"/>
                <a:gd name="connsiteX98" fmla="*/ 9807 w 10000"/>
                <a:gd name="connsiteY98" fmla="*/ 6716 h 10000"/>
                <a:gd name="connsiteX99" fmla="*/ 9727 w 10000"/>
                <a:gd name="connsiteY99" fmla="*/ 6400 h 10000"/>
                <a:gd name="connsiteX100" fmla="*/ 9443 w 10000"/>
                <a:gd name="connsiteY100" fmla="*/ 4053 h 10000"/>
                <a:gd name="connsiteX101" fmla="*/ 9543 w 10000"/>
                <a:gd name="connsiteY101" fmla="*/ 6332 h 10000"/>
                <a:gd name="connsiteX102" fmla="*/ 9017 w 10000"/>
                <a:gd name="connsiteY102" fmla="*/ 6884 h 10000"/>
                <a:gd name="connsiteX103" fmla="*/ 7466 w 10000"/>
                <a:gd name="connsiteY103" fmla="*/ 8546 h 10000"/>
                <a:gd name="connsiteX104" fmla="*/ 7461 w 10000"/>
                <a:gd name="connsiteY104" fmla="*/ 9371 h 10000"/>
                <a:gd name="connsiteX105" fmla="*/ 8486 w 10000"/>
                <a:gd name="connsiteY105" fmla="*/ 8308 h 10000"/>
                <a:gd name="connsiteX106" fmla="*/ 8693 w 10000"/>
                <a:gd name="connsiteY106" fmla="*/ 8138 h 10000"/>
                <a:gd name="connsiteX107" fmla="*/ 8900 w 10000"/>
                <a:gd name="connsiteY107" fmla="*/ 7928 h 10000"/>
                <a:gd name="connsiteX108" fmla="*/ 9097 w 10000"/>
                <a:gd name="connsiteY108" fmla="*/ 7723 h 10000"/>
                <a:gd name="connsiteX109" fmla="*/ 9300 w 10000"/>
                <a:gd name="connsiteY109" fmla="*/ 7513 h 10000"/>
                <a:gd name="connsiteX110" fmla="*/ 9810 w 10000"/>
                <a:gd name="connsiteY110" fmla="*/ 6913 h 10000"/>
                <a:gd name="connsiteX0" fmla="*/ 9810 w 10078"/>
                <a:gd name="connsiteY0" fmla="*/ 6913 h 10000"/>
                <a:gd name="connsiteX1" fmla="*/ 10000 w 10078"/>
                <a:gd name="connsiteY1" fmla="*/ 1662 h 10000"/>
                <a:gd name="connsiteX2" fmla="*/ 9807 w 10078"/>
                <a:gd name="connsiteY2" fmla="*/ 1343 h 10000"/>
                <a:gd name="connsiteX3" fmla="*/ 9641 w 10078"/>
                <a:gd name="connsiteY3" fmla="*/ 1178 h 10000"/>
                <a:gd name="connsiteX4" fmla="*/ 9500 w 10078"/>
                <a:gd name="connsiteY4" fmla="*/ 969 h 10000"/>
                <a:gd name="connsiteX5" fmla="*/ 9345 w 10078"/>
                <a:gd name="connsiteY5" fmla="*/ 725 h 10000"/>
                <a:gd name="connsiteX6" fmla="*/ 9209 w 10078"/>
                <a:gd name="connsiteY6" fmla="*/ 519 h 10000"/>
                <a:gd name="connsiteX7" fmla="*/ 9115 w 10078"/>
                <a:gd name="connsiteY7" fmla="*/ 278 h 10000"/>
                <a:gd name="connsiteX8" fmla="*/ 9068 w 10078"/>
                <a:gd name="connsiteY8" fmla="*/ 0 h 10000"/>
                <a:gd name="connsiteX9" fmla="*/ 8879 w 10078"/>
                <a:gd name="connsiteY9" fmla="*/ 102 h 10000"/>
                <a:gd name="connsiteX10" fmla="*/ 8578 w 10078"/>
                <a:gd name="connsiteY10" fmla="*/ 308 h 10000"/>
                <a:gd name="connsiteX11" fmla="*/ 8189 w 10078"/>
                <a:gd name="connsiteY11" fmla="*/ 519 h 10000"/>
                <a:gd name="connsiteX12" fmla="*/ 7742 w 10078"/>
                <a:gd name="connsiteY12" fmla="*/ 826 h 10000"/>
                <a:gd name="connsiteX13" fmla="*/ 7217 w 10078"/>
                <a:gd name="connsiteY13" fmla="*/ 1140 h 10000"/>
                <a:gd name="connsiteX14" fmla="*/ 6655 w 10078"/>
                <a:gd name="connsiteY14" fmla="*/ 1449 h 10000"/>
                <a:gd name="connsiteX15" fmla="*/ 6081 w 10078"/>
                <a:gd name="connsiteY15" fmla="*/ 1827 h 10000"/>
                <a:gd name="connsiteX16" fmla="*/ 5492 w 10078"/>
                <a:gd name="connsiteY16" fmla="*/ 2175 h 10000"/>
                <a:gd name="connsiteX17" fmla="*/ 4913 w 10078"/>
                <a:gd name="connsiteY17" fmla="*/ 2525 h 10000"/>
                <a:gd name="connsiteX18" fmla="*/ 4373 w 10078"/>
                <a:gd name="connsiteY18" fmla="*/ 2905 h 10000"/>
                <a:gd name="connsiteX19" fmla="*/ 3860 w 10078"/>
                <a:gd name="connsiteY19" fmla="*/ 3215 h 10000"/>
                <a:gd name="connsiteX20" fmla="*/ 3394 w 10078"/>
                <a:gd name="connsiteY20" fmla="*/ 3497 h 10000"/>
                <a:gd name="connsiteX21" fmla="*/ 3016 w 10078"/>
                <a:gd name="connsiteY21" fmla="*/ 3733 h 10000"/>
                <a:gd name="connsiteX22" fmla="*/ 2720 w 10078"/>
                <a:gd name="connsiteY22" fmla="*/ 3876 h 10000"/>
                <a:gd name="connsiteX23" fmla="*/ 2527 w 10078"/>
                <a:gd name="connsiteY23" fmla="*/ 4016 h 10000"/>
                <a:gd name="connsiteX24" fmla="*/ 2467 w 10078"/>
                <a:gd name="connsiteY24" fmla="*/ 4047 h 10000"/>
                <a:gd name="connsiteX25" fmla="*/ 2314 w 10078"/>
                <a:gd name="connsiteY25" fmla="*/ 3876 h 10000"/>
                <a:gd name="connsiteX26" fmla="*/ 2166 w 10078"/>
                <a:gd name="connsiteY26" fmla="*/ 3704 h 10000"/>
                <a:gd name="connsiteX27" fmla="*/ 2032 w 10078"/>
                <a:gd name="connsiteY27" fmla="*/ 3530 h 10000"/>
                <a:gd name="connsiteX28" fmla="*/ 1881 w 10078"/>
                <a:gd name="connsiteY28" fmla="*/ 3325 h 10000"/>
                <a:gd name="connsiteX29" fmla="*/ 1730 w 10078"/>
                <a:gd name="connsiteY29" fmla="*/ 3139 h 10000"/>
                <a:gd name="connsiteX30" fmla="*/ 1577 w 10078"/>
                <a:gd name="connsiteY30" fmla="*/ 2937 h 10000"/>
                <a:gd name="connsiteX31" fmla="*/ 1440 w 10078"/>
                <a:gd name="connsiteY31" fmla="*/ 2765 h 10000"/>
                <a:gd name="connsiteX32" fmla="*/ 1298 w 10078"/>
                <a:gd name="connsiteY32" fmla="*/ 2565 h 10000"/>
                <a:gd name="connsiteX33" fmla="*/ 1147 w 10078"/>
                <a:gd name="connsiteY33" fmla="*/ 2389 h 10000"/>
                <a:gd name="connsiteX34" fmla="*/ 992 w 10078"/>
                <a:gd name="connsiteY34" fmla="*/ 2219 h 10000"/>
                <a:gd name="connsiteX35" fmla="*/ 855 w 10078"/>
                <a:gd name="connsiteY35" fmla="*/ 2005 h 10000"/>
                <a:gd name="connsiteX36" fmla="*/ 699 w 10078"/>
                <a:gd name="connsiteY36" fmla="*/ 1863 h 10000"/>
                <a:gd name="connsiteX37" fmla="*/ 551 w 10078"/>
                <a:gd name="connsiteY37" fmla="*/ 1693 h 10000"/>
                <a:gd name="connsiteX38" fmla="*/ 400 w 10078"/>
                <a:gd name="connsiteY38" fmla="*/ 1517 h 10000"/>
                <a:gd name="connsiteX39" fmla="*/ 248 w 10078"/>
                <a:gd name="connsiteY39" fmla="*/ 1383 h 10000"/>
                <a:gd name="connsiteX40" fmla="*/ 99 w 10078"/>
                <a:gd name="connsiteY40" fmla="*/ 1213 h 10000"/>
                <a:gd name="connsiteX41" fmla="*/ 0 w 10078"/>
                <a:gd name="connsiteY41" fmla="*/ 1615 h 10000"/>
                <a:gd name="connsiteX42" fmla="*/ 20 w 10078"/>
                <a:gd name="connsiteY42" fmla="*/ 1693 h 10000"/>
                <a:gd name="connsiteX43" fmla="*/ 88 w 10078"/>
                <a:gd name="connsiteY43" fmla="*/ 1827 h 10000"/>
                <a:gd name="connsiteX44" fmla="*/ 194 w 10078"/>
                <a:gd name="connsiteY44" fmla="*/ 1974 h 10000"/>
                <a:gd name="connsiteX45" fmla="*/ 323 w 10078"/>
                <a:gd name="connsiteY45" fmla="*/ 2175 h 10000"/>
                <a:gd name="connsiteX46" fmla="*/ 484 w 10078"/>
                <a:gd name="connsiteY46" fmla="*/ 2389 h 10000"/>
                <a:gd name="connsiteX47" fmla="*/ 664 w 10078"/>
                <a:gd name="connsiteY47" fmla="*/ 2627 h 10000"/>
                <a:gd name="connsiteX48" fmla="*/ 833 w 10078"/>
                <a:gd name="connsiteY48" fmla="*/ 2905 h 10000"/>
                <a:gd name="connsiteX49" fmla="*/ 1019 w 10078"/>
                <a:gd name="connsiteY49" fmla="*/ 3139 h 10000"/>
                <a:gd name="connsiteX50" fmla="*/ 1208 w 10078"/>
                <a:gd name="connsiteY50" fmla="*/ 3427 h 10000"/>
                <a:gd name="connsiteX51" fmla="*/ 1377 w 10078"/>
                <a:gd name="connsiteY51" fmla="*/ 3664 h 10000"/>
                <a:gd name="connsiteX52" fmla="*/ 1562 w 10078"/>
                <a:gd name="connsiteY52" fmla="*/ 3876 h 10000"/>
                <a:gd name="connsiteX53" fmla="*/ 1712 w 10078"/>
                <a:gd name="connsiteY53" fmla="*/ 4085 h 10000"/>
                <a:gd name="connsiteX54" fmla="*/ 1829 w 10078"/>
                <a:gd name="connsiteY54" fmla="*/ 4295 h 10000"/>
                <a:gd name="connsiteX55" fmla="*/ 1929 w 10078"/>
                <a:gd name="connsiteY55" fmla="*/ 4394 h 10000"/>
                <a:gd name="connsiteX56" fmla="*/ 2003 w 10078"/>
                <a:gd name="connsiteY56" fmla="*/ 4502 h 10000"/>
                <a:gd name="connsiteX57" fmla="*/ 2024 w 10078"/>
                <a:gd name="connsiteY57" fmla="*/ 4538 h 10000"/>
                <a:gd name="connsiteX58" fmla="*/ 2010 w 10078"/>
                <a:gd name="connsiteY58" fmla="*/ 4538 h 10000"/>
                <a:gd name="connsiteX59" fmla="*/ 1973 w 10078"/>
                <a:gd name="connsiteY59" fmla="*/ 4570 h 10000"/>
                <a:gd name="connsiteX60" fmla="*/ 1929 w 10078"/>
                <a:gd name="connsiteY60" fmla="*/ 4641 h 10000"/>
                <a:gd name="connsiteX61" fmla="*/ 1881 w 10078"/>
                <a:gd name="connsiteY61" fmla="*/ 4740 h 10000"/>
                <a:gd name="connsiteX62" fmla="*/ 1814 w 10078"/>
                <a:gd name="connsiteY62" fmla="*/ 4810 h 10000"/>
                <a:gd name="connsiteX63" fmla="*/ 1755 w 10078"/>
                <a:gd name="connsiteY63" fmla="*/ 4911 h 10000"/>
                <a:gd name="connsiteX64" fmla="*/ 1712 w 10078"/>
                <a:gd name="connsiteY64" fmla="*/ 5016 h 10000"/>
                <a:gd name="connsiteX65" fmla="*/ 1665 w 10078"/>
                <a:gd name="connsiteY65" fmla="*/ 5120 h 10000"/>
                <a:gd name="connsiteX66" fmla="*/ 4564 w 10078"/>
                <a:gd name="connsiteY66" fmla="*/ 9864 h 10000"/>
                <a:gd name="connsiteX67" fmla="*/ 4625 w 10078"/>
                <a:gd name="connsiteY67" fmla="*/ 9968 h 10000"/>
                <a:gd name="connsiteX68" fmla="*/ 4672 w 10078"/>
                <a:gd name="connsiteY68" fmla="*/ 10000 h 10000"/>
                <a:gd name="connsiteX69" fmla="*/ 4722 w 10078"/>
                <a:gd name="connsiteY69" fmla="*/ 10000 h 10000"/>
                <a:gd name="connsiteX70" fmla="*/ 4780 w 10078"/>
                <a:gd name="connsiteY70" fmla="*/ 9824 h 10000"/>
                <a:gd name="connsiteX71" fmla="*/ 2286 w 10078"/>
                <a:gd name="connsiteY71" fmla="*/ 5397 h 10000"/>
                <a:gd name="connsiteX72" fmla="*/ 2460 w 10078"/>
                <a:gd name="connsiteY72" fmla="*/ 5261 h 10000"/>
                <a:gd name="connsiteX73" fmla="*/ 2746 w 10078"/>
                <a:gd name="connsiteY73" fmla="*/ 5048 h 10000"/>
                <a:gd name="connsiteX74" fmla="*/ 3123 w 10078"/>
                <a:gd name="connsiteY74" fmla="*/ 4740 h 10000"/>
                <a:gd name="connsiteX75" fmla="*/ 3583 w 10078"/>
                <a:gd name="connsiteY75" fmla="*/ 4394 h 10000"/>
                <a:gd name="connsiteX76" fmla="*/ 4101 w 10078"/>
                <a:gd name="connsiteY76" fmla="*/ 4047 h 10000"/>
                <a:gd name="connsiteX77" fmla="*/ 4672 w 10078"/>
                <a:gd name="connsiteY77" fmla="*/ 3664 h 10000"/>
                <a:gd name="connsiteX78" fmla="*/ 5270 w 10078"/>
                <a:gd name="connsiteY78" fmla="*/ 3215 h 10000"/>
                <a:gd name="connsiteX79" fmla="*/ 5867 w 10078"/>
                <a:gd name="connsiteY79" fmla="*/ 2799 h 10000"/>
                <a:gd name="connsiteX80" fmla="*/ 6471 w 10078"/>
                <a:gd name="connsiteY80" fmla="*/ 2419 h 10000"/>
                <a:gd name="connsiteX81" fmla="*/ 7040 w 10078"/>
                <a:gd name="connsiteY81" fmla="*/ 2005 h 10000"/>
                <a:gd name="connsiteX82" fmla="*/ 7573 w 10078"/>
                <a:gd name="connsiteY82" fmla="*/ 1662 h 10000"/>
                <a:gd name="connsiteX83" fmla="*/ 8044 w 10078"/>
                <a:gd name="connsiteY83" fmla="*/ 1312 h 10000"/>
                <a:gd name="connsiteX84" fmla="*/ 8456 w 10078"/>
                <a:gd name="connsiteY84" fmla="*/ 1067 h 10000"/>
                <a:gd name="connsiteX85" fmla="*/ 8753 w 10078"/>
                <a:gd name="connsiteY85" fmla="*/ 826 h 10000"/>
                <a:gd name="connsiteX86" fmla="*/ 8956 w 10078"/>
                <a:gd name="connsiteY86" fmla="*/ 691 h 10000"/>
                <a:gd name="connsiteX87" fmla="*/ 9018 w 10078"/>
                <a:gd name="connsiteY87" fmla="*/ 661 h 10000"/>
                <a:gd name="connsiteX88" fmla="*/ 9133 w 10078"/>
                <a:gd name="connsiteY88" fmla="*/ 898 h 10000"/>
                <a:gd name="connsiteX89" fmla="*/ 9253 w 10078"/>
                <a:gd name="connsiteY89" fmla="*/ 1140 h 10000"/>
                <a:gd name="connsiteX90" fmla="*/ 9381 w 10078"/>
                <a:gd name="connsiteY90" fmla="*/ 1383 h 10000"/>
                <a:gd name="connsiteX91" fmla="*/ 9516 w 10078"/>
                <a:gd name="connsiteY91" fmla="*/ 1662 h 10000"/>
                <a:gd name="connsiteX92" fmla="*/ 9626 w 10078"/>
                <a:gd name="connsiteY92" fmla="*/ 1936 h 10000"/>
                <a:gd name="connsiteX93" fmla="*/ 9747 w 10078"/>
                <a:gd name="connsiteY93" fmla="*/ 2219 h 10000"/>
                <a:gd name="connsiteX94" fmla="*/ 9856 w 10078"/>
                <a:gd name="connsiteY94" fmla="*/ 2489 h 10000"/>
                <a:gd name="connsiteX95" fmla="*/ 9744 w 10078"/>
                <a:gd name="connsiteY95" fmla="*/ 3975 h 10000"/>
                <a:gd name="connsiteX96" fmla="*/ 10078 w 10078"/>
                <a:gd name="connsiteY96" fmla="*/ 2080 h 10000"/>
                <a:gd name="connsiteX97" fmla="*/ 9856 w 10078"/>
                <a:gd name="connsiteY97" fmla="*/ 5816 h 10000"/>
                <a:gd name="connsiteX98" fmla="*/ 9807 w 10078"/>
                <a:gd name="connsiteY98" fmla="*/ 6716 h 10000"/>
                <a:gd name="connsiteX99" fmla="*/ 9727 w 10078"/>
                <a:gd name="connsiteY99" fmla="*/ 6400 h 10000"/>
                <a:gd name="connsiteX100" fmla="*/ 9443 w 10078"/>
                <a:gd name="connsiteY100" fmla="*/ 4053 h 10000"/>
                <a:gd name="connsiteX101" fmla="*/ 9543 w 10078"/>
                <a:gd name="connsiteY101" fmla="*/ 6332 h 10000"/>
                <a:gd name="connsiteX102" fmla="*/ 9017 w 10078"/>
                <a:gd name="connsiteY102" fmla="*/ 6884 h 10000"/>
                <a:gd name="connsiteX103" fmla="*/ 7466 w 10078"/>
                <a:gd name="connsiteY103" fmla="*/ 8546 h 10000"/>
                <a:gd name="connsiteX104" fmla="*/ 7461 w 10078"/>
                <a:gd name="connsiteY104" fmla="*/ 9371 h 10000"/>
                <a:gd name="connsiteX105" fmla="*/ 8486 w 10078"/>
                <a:gd name="connsiteY105" fmla="*/ 8308 h 10000"/>
                <a:gd name="connsiteX106" fmla="*/ 8693 w 10078"/>
                <a:gd name="connsiteY106" fmla="*/ 8138 h 10000"/>
                <a:gd name="connsiteX107" fmla="*/ 8900 w 10078"/>
                <a:gd name="connsiteY107" fmla="*/ 7928 h 10000"/>
                <a:gd name="connsiteX108" fmla="*/ 9097 w 10078"/>
                <a:gd name="connsiteY108" fmla="*/ 7723 h 10000"/>
                <a:gd name="connsiteX109" fmla="*/ 9300 w 10078"/>
                <a:gd name="connsiteY109" fmla="*/ 7513 h 10000"/>
                <a:gd name="connsiteX110" fmla="*/ 9810 w 10078"/>
                <a:gd name="connsiteY110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44 w 10000"/>
                <a:gd name="connsiteY95" fmla="*/ 3975 h 10000"/>
                <a:gd name="connsiteX96" fmla="*/ 9856 w 10000"/>
                <a:gd name="connsiteY96" fmla="*/ 5816 h 10000"/>
                <a:gd name="connsiteX97" fmla="*/ 9807 w 10000"/>
                <a:gd name="connsiteY97" fmla="*/ 6716 h 10000"/>
                <a:gd name="connsiteX98" fmla="*/ 9727 w 10000"/>
                <a:gd name="connsiteY98" fmla="*/ 6400 h 10000"/>
                <a:gd name="connsiteX99" fmla="*/ 9443 w 10000"/>
                <a:gd name="connsiteY99" fmla="*/ 4053 h 10000"/>
                <a:gd name="connsiteX100" fmla="*/ 9543 w 10000"/>
                <a:gd name="connsiteY100" fmla="*/ 6332 h 10000"/>
                <a:gd name="connsiteX101" fmla="*/ 9017 w 10000"/>
                <a:gd name="connsiteY101" fmla="*/ 6884 h 10000"/>
                <a:gd name="connsiteX102" fmla="*/ 7466 w 10000"/>
                <a:gd name="connsiteY102" fmla="*/ 8546 h 10000"/>
                <a:gd name="connsiteX103" fmla="*/ 7461 w 10000"/>
                <a:gd name="connsiteY103" fmla="*/ 9371 h 10000"/>
                <a:gd name="connsiteX104" fmla="*/ 8486 w 10000"/>
                <a:gd name="connsiteY104" fmla="*/ 8308 h 10000"/>
                <a:gd name="connsiteX105" fmla="*/ 8693 w 10000"/>
                <a:gd name="connsiteY105" fmla="*/ 8138 h 10000"/>
                <a:gd name="connsiteX106" fmla="*/ 8900 w 10000"/>
                <a:gd name="connsiteY106" fmla="*/ 7928 h 10000"/>
                <a:gd name="connsiteX107" fmla="*/ 9097 w 10000"/>
                <a:gd name="connsiteY107" fmla="*/ 7723 h 10000"/>
                <a:gd name="connsiteX108" fmla="*/ 9300 w 10000"/>
                <a:gd name="connsiteY108" fmla="*/ 7513 h 10000"/>
                <a:gd name="connsiteX109" fmla="*/ 9810 w 10000"/>
                <a:gd name="connsiteY109" fmla="*/ 6913 h 10000"/>
                <a:gd name="connsiteX0" fmla="*/ 9810 w 10000"/>
                <a:gd name="connsiteY0" fmla="*/ 6913 h 10000"/>
                <a:gd name="connsiteX1" fmla="*/ 10000 w 10000"/>
                <a:gd name="connsiteY1" fmla="*/ 1662 h 10000"/>
                <a:gd name="connsiteX2" fmla="*/ 9807 w 10000"/>
                <a:gd name="connsiteY2" fmla="*/ 1343 h 10000"/>
                <a:gd name="connsiteX3" fmla="*/ 9641 w 10000"/>
                <a:gd name="connsiteY3" fmla="*/ 1178 h 10000"/>
                <a:gd name="connsiteX4" fmla="*/ 9500 w 10000"/>
                <a:gd name="connsiteY4" fmla="*/ 969 h 10000"/>
                <a:gd name="connsiteX5" fmla="*/ 9345 w 10000"/>
                <a:gd name="connsiteY5" fmla="*/ 725 h 10000"/>
                <a:gd name="connsiteX6" fmla="*/ 9209 w 10000"/>
                <a:gd name="connsiteY6" fmla="*/ 519 h 10000"/>
                <a:gd name="connsiteX7" fmla="*/ 9115 w 10000"/>
                <a:gd name="connsiteY7" fmla="*/ 278 h 10000"/>
                <a:gd name="connsiteX8" fmla="*/ 9068 w 10000"/>
                <a:gd name="connsiteY8" fmla="*/ 0 h 10000"/>
                <a:gd name="connsiteX9" fmla="*/ 8879 w 10000"/>
                <a:gd name="connsiteY9" fmla="*/ 102 h 10000"/>
                <a:gd name="connsiteX10" fmla="*/ 8578 w 10000"/>
                <a:gd name="connsiteY10" fmla="*/ 308 h 10000"/>
                <a:gd name="connsiteX11" fmla="*/ 8189 w 10000"/>
                <a:gd name="connsiteY11" fmla="*/ 519 h 10000"/>
                <a:gd name="connsiteX12" fmla="*/ 7742 w 10000"/>
                <a:gd name="connsiteY12" fmla="*/ 826 h 10000"/>
                <a:gd name="connsiteX13" fmla="*/ 7217 w 10000"/>
                <a:gd name="connsiteY13" fmla="*/ 1140 h 10000"/>
                <a:gd name="connsiteX14" fmla="*/ 6655 w 10000"/>
                <a:gd name="connsiteY14" fmla="*/ 1449 h 10000"/>
                <a:gd name="connsiteX15" fmla="*/ 6081 w 10000"/>
                <a:gd name="connsiteY15" fmla="*/ 1827 h 10000"/>
                <a:gd name="connsiteX16" fmla="*/ 5492 w 10000"/>
                <a:gd name="connsiteY16" fmla="*/ 2175 h 10000"/>
                <a:gd name="connsiteX17" fmla="*/ 4913 w 10000"/>
                <a:gd name="connsiteY17" fmla="*/ 2525 h 10000"/>
                <a:gd name="connsiteX18" fmla="*/ 4373 w 10000"/>
                <a:gd name="connsiteY18" fmla="*/ 2905 h 10000"/>
                <a:gd name="connsiteX19" fmla="*/ 3860 w 10000"/>
                <a:gd name="connsiteY19" fmla="*/ 3215 h 10000"/>
                <a:gd name="connsiteX20" fmla="*/ 3394 w 10000"/>
                <a:gd name="connsiteY20" fmla="*/ 3497 h 10000"/>
                <a:gd name="connsiteX21" fmla="*/ 3016 w 10000"/>
                <a:gd name="connsiteY21" fmla="*/ 3733 h 10000"/>
                <a:gd name="connsiteX22" fmla="*/ 2720 w 10000"/>
                <a:gd name="connsiteY22" fmla="*/ 3876 h 10000"/>
                <a:gd name="connsiteX23" fmla="*/ 2527 w 10000"/>
                <a:gd name="connsiteY23" fmla="*/ 4016 h 10000"/>
                <a:gd name="connsiteX24" fmla="*/ 2467 w 10000"/>
                <a:gd name="connsiteY24" fmla="*/ 4047 h 10000"/>
                <a:gd name="connsiteX25" fmla="*/ 2314 w 10000"/>
                <a:gd name="connsiteY25" fmla="*/ 3876 h 10000"/>
                <a:gd name="connsiteX26" fmla="*/ 2166 w 10000"/>
                <a:gd name="connsiteY26" fmla="*/ 3704 h 10000"/>
                <a:gd name="connsiteX27" fmla="*/ 2032 w 10000"/>
                <a:gd name="connsiteY27" fmla="*/ 3530 h 10000"/>
                <a:gd name="connsiteX28" fmla="*/ 1881 w 10000"/>
                <a:gd name="connsiteY28" fmla="*/ 3325 h 10000"/>
                <a:gd name="connsiteX29" fmla="*/ 1730 w 10000"/>
                <a:gd name="connsiteY29" fmla="*/ 3139 h 10000"/>
                <a:gd name="connsiteX30" fmla="*/ 1577 w 10000"/>
                <a:gd name="connsiteY30" fmla="*/ 2937 h 10000"/>
                <a:gd name="connsiteX31" fmla="*/ 1440 w 10000"/>
                <a:gd name="connsiteY31" fmla="*/ 2765 h 10000"/>
                <a:gd name="connsiteX32" fmla="*/ 1298 w 10000"/>
                <a:gd name="connsiteY32" fmla="*/ 2565 h 10000"/>
                <a:gd name="connsiteX33" fmla="*/ 1147 w 10000"/>
                <a:gd name="connsiteY33" fmla="*/ 2389 h 10000"/>
                <a:gd name="connsiteX34" fmla="*/ 992 w 10000"/>
                <a:gd name="connsiteY34" fmla="*/ 2219 h 10000"/>
                <a:gd name="connsiteX35" fmla="*/ 855 w 10000"/>
                <a:gd name="connsiteY35" fmla="*/ 2005 h 10000"/>
                <a:gd name="connsiteX36" fmla="*/ 699 w 10000"/>
                <a:gd name="connsiteY36" fmla="*/ 1863 h 10000"/>
                <a:gd name="connsiteX37" fmla="*/ 551 w 10000"/>
                <a:gd name="connsiteY37" fmla="*/ 1693 h 10000"/>
                <a:gd name="connsiteX38" fmla="*/ 400 w 10000"/>
                <a:gd name="connsiteY38" fmla="*/ 1517 h 10000"/>
                <a:gd name="connsiteX39" fmla="*/ 248 w 10000"/>
                <a:gd name="connsiteY39" fmla="*/ 1383 h 10000"/>
                <a:gd name="connsiteX40" fmla="*/ 99 w 10000"/>
                <a:gd name="connsiteY40" fmla="*/ 1213 h 10000"/>
                <a:gd name="connsiteX41" fmla="*/ 0 w 10000"/>
                <a:gd name="connsiteY41" fmla="*/ 1615 h 10000"/>
                <a:gd name="connsiteX42" fmla="*/ 20 w 10000"/>
                <a:gd name="connsiteY42" fmla="*/ 1693 h 10000"/>
                <a:gd name="connsiteX43" fmla="*/ 88 w 10000"/>
                <a:gd name="connsiteY43" fmla="*/ 1827 h 10000"/>
                <a:gd name="connsiteX44" fmla="*/ 194 w 10000"/>
                <a:gd name="connsiteY44" fmla="*/ 1974 h 10000"/>
                <a:gd name="connsiteX45" fmla="*/ 323 w 10000"/>
                <a:gd name="connsiteY45" fmla="*/ 2175 h 10000"/>
                <a:gd name="connsiteX46" fmla="*/ 484 w 10000"/>
                <a:gd name="connsiteY46" fmla="*/ 2389 h 10000"/>
                <a:gd name="connsiteX47" fmla="*/ 664 w 10000"/>
                <a:gd name="connsiteY47" fmla="*/ 2627 h 10000"/>
                <a:gd name="connsiteX48" fmla="*/ 833 w 10000"/>
                <a:gd name="connsiteY48" fmla="*/ 2905 h 10000"/>
                <a:gd name="connsiteX49" fmla="*/ 1019 w 10000"/>
                <a:gd name="connsiteY49" fmla="*/ 3139 h 10000"/>
                <a:gd name="connsiteX50" fmla="*/ 1208 w 10000"/>
                <a:gd name="connsiteY50" fmla="*/ 3427 h 10000"/>
                <a:gd name="connsiteX51" fmla="*/ 1377 w 10000"/>
                <a:gd name="connsiteY51" fmla="*/ 3664 h 10000"/>
                <a:gd name="connsiteX52" fmla="*/ 1562 w 10000"/>
                <a:gd name="connsiteY52" fmla="*/ 3876 h 10000"/>
                <a:gd name="connsiteX53" fmla="*/ 1712 w 10000"/>
                <a:gd name="connsiteY53" fmla="*/ 4085 h 10000"/>
                <a:gd name="connsiteX54" fmla="*/ 1829 w 10000"/>
                <a:gd name="connsiteY54" fmla="*/ 4295 h 10000"/>
                <a:gd name="connsiteX55" fmla="*/ 1929 w 10000"/>
                <a:gd name="connsiteY55" fmla="*/ 4394 h 10000"/>
                <a:gd name="connsiteX56" fmla="*/ 2003 w 10000"/>
                <a:gd name="connsiteY56" fmla="*/ 4502 h 10000"/>
                <a:gd name="connsiteX57" fmla="*/ 2024 w 10000"/>
                <a:gd name="connsiteY57" fmla="*/ 4538 h 10000"/>
                <a:gd name="connsiteX58" fmla="*/ 2010 w 10000"/>
                <a:gd name="connsiteY58" fmla="*/ 4538 h 10000"/>
                <a:gd name="connsiteX59" fmla="*/ 1973 w 10000"/>
                <a:gd name="connsiteY59" fmla="*/ 4570 h 10000"/>
                <a:gd name="connsiteX60" fmla="*/ 1929 w 10000"/>
                <a:gd name="connsiteY60" fmla="*/ 4641 h 10000"/>
                <a:gd name="connsiteX61" fmla="*/ 1881 w 10000"/>
                <a:gd name="connsiteY61" fmla="*/ 4740 h 10000"/>
                <a:gd name="connsiteX62" fmla="*/ 1814 w 10000"/>
                <a:gd name="connsiteY62" fmla="*/ 4810 h 10000"/>
                <a:gd name="connsiteX63" fmla="*/ 1755 w 10000"/>
                <a:gd name="connsiteY63" fmla="*/ 4911 h 10000"/>
                <a:gd name="connsiteX64" fmla="*/ 1712 w 10000"/>
                <a:gd name="connsiteY64" fmla="*/ 5016 h 10000"/>
                <a:gd name="connsiteX65" fmla="*/ 1665 w 10000"/>
                <a:gd name="connsiteY65" fmla="*/ 5120 h 10000"/>
                <a:gd name="connsiteX66" fmla="*/ 4564 w 10000"/>
                <a:gd name="connsiteY66" fmla="*/ 9864 h 10000"/>
                <a:gd name="connsiteX67" fmla="*/ 4625 w 10000"/>
                <a:gd name="connsiteY67" fmla="*/ 9968 h 10000"/>
                <a:gd name="connsiteX68" fmla="*/ 4672 w 10000"/>
                <a:gd name="connsiteY68" fmla="*/ 10000 h 10000"/>
                <a:gd name="connsiteX69" fmla="*/ 4722 w 10000"/>
                <a:gd name="connsiteY69" fmla="*/ 10000 h 10000"/>
                <a:gd name="connsiteX70" fmla="*/ 4780 w 10000"/>
                <a:gd name="connsiteY70" fmla="*/ 9824 h 10000"/>
                <a:gd name="connsiteX71" fmla="*/ 2286 w 10000"/>
                <a:gd name="connsiteY71" fmla="*/ 5397 h 10000"/>
                <a:gd name="connsiteX72" fmla="*/ 2460 w 10000"/>
                <a:gd name="connsiteY72" fmla="*/ 5261 h 10000"/>
                <a:gd name="connsiteX73" fmla="*/ 2746 w 10000"/>
                <a:gd name="connsiteY73" fmla="*/ 5048 h 10000"/>
                <a:gd name="connsiteX74" fmla="*/ 3123 w 10000"/>
                <a:gd name="connsiteY74" fmla="*/ 4740 h 10000"/>
                <a:gd name="connsiteX75" fmla="*/ 3583 w 10000"/>
                <a:gd name="connsiteY75" fmla="*/ 4394 h 10000"/>
                <a:gd name="connsiteX76" fmla="*/ 4101 w 10000"/>
                <a:gd name="connsiteY76" fmla="*/ 4047 h 10000"/>
                <a:gd name="connsiteX77" fmla="*/ 4672 w 10000"/>
                <a:gd name="connsiteY77" fmla="*/ 3664 h 10000"/>
                <a:gd name="connsiteX78" fmla="*/ 5270 w 10000"/>
                <a:gd name="connsiteY78" fmla="*/ 3215 h 10000"/>
                <a:gd name="connsiteX79" fmla="*/ 5867 w 10000"/>
                <a:gd name="connsiteY79" fmla="*/ 2799 h 10000"/>
                <a:gd name="connsiteX80" fmla="*/ 6471 w 10000"/>
                <a:gd name="connsiteY80" fmla="*/ 2419 h 10000"/>
                <a:gd name="connsiteX81" fmla="*/ 7040 w 10000"/>
                <a:gd name="connsiteY81" fmla="*/ 2005 h 10000"/>
                <a:gd name="connsiteX82" fmla="*/ 7573 w 10000"/>
                <a:gd name="connsiteY82" fmla="*/ 1662 h 10000"/>
                <a:gd name="connsiteX83" fmla="*/ 8044 w 10000"/>
                <a:gd name="connsiteY83" fmla="*/ 1312 h 10000"/>
                <a:gd name="connsiteX84" fmla="*/ 8456 w 10000"/>
                <a:gd name="connsiteY84" fmla="*/ 1067 h 10000"/>
                <a:gd name="connsiteX85" fmla="*/ 8753 w 10000"/>
                <a:gd name="connsiteY85" fmla="*/ 826 h 10000"/>
                <a:gd name="connsiteX86" fmla="*/ 8956 w 10000"/>
                <a:gd name="connsiteY86" fmla="*/ 691 h 10000"/>
                <a:gd name="connsiteX87" fmla="*/ 9018 w 10000"/>
                <a:gd name="connsiteY87" fmla="*/ 661 h 10000"/>
                <a:gd name="connsiteX88" fmla="*/ 9133 w 10000"/>
                <a:gd name="connsiteY88" fmla="*/ 898 h 10000"/>
                <a:gd name="connsiteX89" fmla="*/ 9253 w 10000"/>
                <a:gd name="connsiteY89" fmla="*/ 1140 h 10000"/>
                <a:gd name="connsiteX90" fmla="*/ 9381 w 10000"/>
                <a:gd name="connsiteY90" fmla="*/ 1383 h 10000"/>
                <a:gd name="connsiteX91" fmla="*/ 9516 w 10000"/>
                <a:gd name="connsiteY91" fmla="*/ 1662 h 10000"/>
                <a:gd name="connsiteX92" fmla="*/ 9626 w 10000"/>
                <a:gd name="connsiteY92" fmla="*/ 1936 h 10000"/>
                <a:gd name="connsiteX93" fmla="*/ 9747 w 10000"/>
                <a:gd name="connsiteY93" fmla="*/ 2219 h 10000"/>
                <a:gd name="connsiteX94" fmla="*/ 9856 w 10000"/>
                <a:gd name="connsiteY94" fmla="*/ 2489 h 10000"/>
                <a:gd name="connsiteX95" fmla="*/ 9744 w 10000"/>
                <a:gd name="connsiteY95" fmla="*/ 3975 h 10000"/>
                <a:gd name="connsiteX96" fmla="*/ 9633 w 10000"/>
                <a:gd name="connsiteY96" fmla="*/ 5492 h 10000"/>
                <a:gd name="connsiteX97" fmla="*/ 9807 w 10000"/>
                <a:gd name="connsiteY97" fmla="*/ 6716 h 10000"/>
                <a:gd name="connsiteX98" fmla="*/ 9727 w 10000"/>
                <a:gd name="connsiteY98" fmla="*/ 6400 h 10000"/>
                <a:gd name="connsiteX99" fmla="*/ 9443 w 10000"/>
                <a:gd name="connsiteY99" fmla="*/ 4053 h 10000"/>
                <a:gd name="connsiteX100" fmla="*/ 9543 w 10000"/>
                <a:gd name="connsiteY100" fmla="*/ 6332 h 10000"/>
                <a:gd name="connsiteX101" fmla="*/ 9017 w 10000"/>
                <a:gd name="connsiteY101" fmla="*/ 6884 h 10000"/>
                <a:gd name="connsiteX102" fmla="*/ 7466 w 10000"/>
                <a:gd name="connsiteY102" fmla="*/ 8546 h 10000"/>
                <a:gd name="connsiteX103" fmla="*/ 7461 w 10000"/>
                <a:gd name="connsiteY103" fmla="*/ 9371 h 10000"/>
                <a:gd name="connsiteX104" fmla="*/ 8486 w 10000"/>
                <a:gd name="connsiteY104" fmla="*/ 8308 h 10000"/>
                <a:gd name="connsiteX105" fmla="*/ 8693 w 10000"/>
                <a:gd name="connsiteY105" fmla="*/ 8138 h 10000"/>
                <a:gd name="connsiteX106" fmla="*/ 8900 w 10000"/>
                <a:gd name="connsiteY106" fmla="*/ 7928 h 10000"/>
                <a:gd name="connsiteX107" fmla="*/ 9097 w 10000"/>
                <a:gd name="connsiteY107" fmla="*/ 7723 h 10000"/>
                <a:gd name="connsiteX108" fmla="*/ 9300 w 10000"/>
                <a:gd name="connsiteY108" fmla="*/ 7513 h 10000"/>
                <a:gd name="connsiteX109" fmla="*/ 9810 w 10000"/>
                <a:gd name="connsiteY109" fmla="*/ 6913 h 10000"/>
                <a:gd name="connsiteX0" fmla="*/ 9810 w 10062"/>
                <a:gd name="connsiteY0" fmla="*/ 6913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807 w 10062"/>
                <a:gd name="connsiteY97" fmla="*/ 6716 h 10000"/>
                <a:gd name="connsiteX98" fmla="*/ 9727 w 10062"/>
                <a:gd name="connsiteY98" fmla="*/ 6400 h 10000"/>
                <a:gd name="connsiteX99" fmla="*/ 9443 w 10062"/>
                <a:gd name="connsiteY99" fmla="*/ 4053 h 10000"/>
                <a:gd name="connsiteX100" fmla="*/ 9543 w 10062"/>
                <a:gd name="connsiteY100" fmla="*/ 6332 h 10000"/>
                <a:gd name="connsiteX101" fmla="*/ 9017 w 10062"/>
                <a:gd name="connsiteY101" fmla="*/ 6884 h 10000"/>
                <a:gd name="connsiteX102" fmla="*/ 7466 w 10062"/>
                <a:gd name="connsiteY102" fmla="*/ 8546 h 10000"/>
                <a:gd name="connsiteX103" fmla="*/ 7461 w 10062"/>
                <a:gd name="connsiteY103" fmla="*/ 9371 h 10000"/>
                <a:gd name="connsiteX104" fmla="*/ 8486 w 10062"/>
                <a:gd name="connsiteY104" fmla="*/ 8308 h 10000"/>
                <a:gd name="connsiteX105" fmla="*/ 8693 w 10062"/>
                <a:gd name="connsiteY105" fmla="*/ 8138 h 10000"/>
                <a:gd name="connsiteX106" fmla="*/ 8900 w 10062"/>
                <a:gd name="connsiteY106" fmla="*/ 7928 h 10000"/>
                <a:gd name="connsiteX107" fmla="*/ 9097 w 10062"/>
                <a:gd name="connsiteY107" fmla="*/ 7723 h 10000"/>
                <a:gd name="connsiteX108" fmla="*/ 9300 w 10062"/>
                <a:gd name="connsiteY108" fmla="*/ 7513 h 10000"/>
                <a:gd name="connsiteX109" fmla="*/ 9810 w 10062"/>
                <a:gd name="connsiteY109" fmla="*/ 6913 h 10000"/>
                <a:gd name="connsiteX0" fmla="*/ 9822 w 10062"/>
                <a:gd name="connsiteY0" fmla="*/ 6820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807 w 10062"/>
                <a:gd name="connsiteY97" fmla="*/ 6716 h 10000"/>
                <a:gd name="connsiteX98" fmla="*/ 9727 w 10062"/>
                <a:gd name="connsiteY98" fmla="*/ 6400 h 10000"/>
                <a:gd name="connsiteX99" fmla="*/ 9443 w 10062"/>
                <a:gd name="connsiteY99" fmla="*/ 4053 h 10000"/>
                <a:gd name="connsiteX100" fmla="*/ 9543 w 10062"/>
                <a:gd name="connsiteY100" fmla="*/ 6332 h 10000"/>
                <a:gd name="connsiteX101" fmla="*/ 9017 w 10062"/>
                <a:gd name="connsiteY101" fmla="*/ 6884 h 10000"/>
                <a:gd name="connsiteX102" fmla="*/ 7466 w 10062"/>
                <a:gd name="connsiteY102" fmla="*/ 8546 h 10000"/>
                <a:gd name="connsiteX103" fmla="*/ 7461 w 10062"/>
                <a:gd name="connsiteY103" fmla="*/ 9371 h 10000"/>
                <a:gd name="connsiteX104" fmla="*/ 8486 w 10062"/>
                <a:gd name="connsiteY104" fmla="*/ 8308 h 10000"/>
                <a:gd name="connsiteX105" fmla="*/ 8693 w 10062"/>
                <a:gd name="connsiteY105" fmla="*/ 8138 h 10000"/>
                <a:gd name="connsiteX106" fmla="*/ 8900 w 10062"/>
                <a:gd name="connsiteY106" fmla="*/ 7928 h 10000"/>
                <a:gd name="connsiteX107" fmla="*/ 9097 w 10062"/>
                <a:gd name="connsiteY107" fmla="*/ 7723 h 10000"/>
                <a:gd name="connsiteX108" fmla="*/ 9300 w 10062"/>
                <a:gd name="connsiteY108" fmla="*/ 7513 h 10000"/>
                <a:gd name="connsiteX109" fmla="*/ 9822 w 10062"/>
                <a:gd name="connsiteY109" fmla="*/ 6820 h 10000"/>
                <a:gd name="connsiteX0" fmla="*/ 10045 w 10090"/>
                <a:gd name="connsiteY0" fmla="*/ 7237 h 10000"/>
                <a:gd name="connsiteX1" fmla="*/ 10062 w 10090"/>
                <a:gd name="connsiteY1" fmla="*/ 1847 h 10000"/>
                <a:gd name="connsiteX2" fmla="*/ 9807 w 10090"/>
                <a:gd name="connsiteY2" fmla="*/ 1343 h 10000"/>
                <a:gd name="connsiteX3" fmla="*/ 9641 w 10090"/>
                <a:gd name="connsiteY3" fmla="*/ 1178 h 10000"/>
                <a:gd name="connsiteX4" fmla="*/ 9500 w 10090"/>
                <a:gd name="connsiteY4" fmla="*/ 969 h 10000"/>
                <a:gd name="connsiteX5" fmla="*/ 9345 w 10090"/>
                <a:gd name="connsiteY5" fmla="*/ 725 h 10000"/>
                <a:gd name="connsiteX6" fmla="*/ 9209 w 10090"/>
                <a:gd name="connsiteY6" fmla="*/ 519 h 10000"/>
                <a:gd name="connsiteX7" fmla="*/ 9115 w 10090"/>
                <a:gd name="connsiteY7" fmla="*/ 278 h 10000"/>
                <a:gd name="connsiteX8" fmla="*/ 9068 w 10090"/>
                <a:gd name="connsiteY8" fmla="*/ 0 h 10000"/>
                <a:gd name="connsiteX9" fmla="*/ 8879 w 10090"/>
                <a:gd name="connsiteY9" fmla="*/ 102 h 10000"/>
                <a:gd name="connsiteX10" fmla="*/ 8578 w 10090"/>
                <a:gd name="connsiteY10" fmla="*/ 308 h 10000"/>
                <a:gd name="connsiteX11" fmla="*/ 8189 w 10090"/>
                <a:gd name="connsiteY11" fmla="*/ 519 h 10000"/>
                <a:gd name="connsiteX12" fmla="*/ 7742 w 10090"/>
                <a:gd name="connsiteY12" fmla="*/ 826 h 10000"/>
                <a:gd name="connsiteX13" fmla="*/ 7217 w 10090"/>
                <a:gd name="connsiteY13" fmla="*/ 1140 h 10000"/>
                <a:gd name="connsiteX14" fmla="*/ 6655 w 10090"/>
                <a:gd name="connsiteY14" fmla="*/ 1449 h 10000"/>
                <a:gd name="connsiteX15" fmla="*/ 6081 w 10090"/>
                <a:gd name="connsiteY15" fmla="*/ 1827 h 10000"/>
                <a:gd name="connsiteX16" fmla="*/ 5492 w 10090"/>
                <a:gd name="connsiteY16" fmla="*/ 2175 h 10000"/>
                <a:gd name="connsiteX17" fmla="*/ 4913 w 10090"/>
                <a:gd name="connsiteY17" fmla="*/ 2525 h 10000"/>
                <a:gd name="connsiteX18" fmla="*/ 4373 w 10090"/>
                <a:gd name="connsiteY18" fmla="*/ 2905 h 10000"/>
                <a:gd name="connsiteX19" fmla="*/ 3860 w 10090"/>
                <a:gd name="connsiteY19" fmla="*/ 3215 h 10000"/>
                <a:gd name="connsiteX20" fmla="*/ 3394 w 10090"/>
                <a:gd name="connsiteY20" fmla="*/ 3497 h 10000"/>
                <a:gd name="connsiteX21" fmla="*/ 3016 w 10090"/>
                <a:gd name="connsiteY21" fmla="*/ 3733 h 10000"/>
                <a:gd name="connsiteX22" fmla="*/ 2720 w 10090"/>
                <a:gd name="connsiteY22" fmla="*/ 3876 h 10000"/>
                <a:gd name="connsiteX23" fmla="*/ 2527 w 10090"/>
                <a:gd name="connsiteY23" fmla="*/ 4016 h 10000"/>
                <a:gd name="connsiteX24" fmla="*/ 2467 w 10090"/>
                <a:gd name="connsiteY24" fmla="*/ 4047 h 10000"/>
                <a:gd name="connsiteX25" fmla="*/ 2314 w 10090"/>
                <a:gd name="connsiteY25" fmla="*/ 3876 h 10000"/>
                <a:gd name="connsiteX26" fmla="*/ 2166 w 10090"/>
                <a:gd name="connsiteY26" fmla="*/ 3704 h 10000"/>
                <a:gd name="connsiteX27" fmla="*/ 2032 w 10090"/>
                <a:gd name="connsiteY27" fmla="*/ 3530 h 10000"/>
                <a:gd name="connsiteX28" fmla="*/ 1881 w 10090"/>
                <a:gd name="connsiteY28" fmla="*/ 3325 h 10000"/>
                <a:gd name="connsiteX29" fmla="*/ 1730 w 10090"/>
                <a:gd name="connsiteY29" fmla="*/ 3139 h 10000"/>
                <a:gd name="connsiteX30" fmla="*/ 1577 w 10090"/>
                <a:gd name="connsiteY30" fmla="*/ 2937 h 10000"/>
                <a:gd name="connsiteX31" fmla="*/ 1440 w 10090"/>
                <a:gd name="connsiteY31" fmla="*/ 2765 h 10000"/>
                <a:gd name="connsiteX32" fmla="*/ 1298 w 10090"/>
                <a:gd name="connsiteY32" fmla="*/ 2565 h 10000"/>
                <a:gd name="connsiteX33" fmla="*/ 1147 w 10090"/>
                <a:gd name="connsiteY33" fmla="*/ 2389 h 10000"/>
                <a:gd name="connsiteX34" fmla="*/ 992 w 10090"/>
                <a:gd name="connsiteY34" fmla="*/ 2219 h 10000"/>
                <a:gd name="connsiteX35" fmla="*/ 855 w 10090"/>
                <a:gd name="connsiteY35" fmla="*/ 2005 h 10000"/>
                <a:gd name="connsiteX36" fmla="*/ 699 w 10090"/>
                <a:gd name="connsiteY36" fmla="*/ 1863 h 10000"/>
                <a:gd name="connsiteX37" fmla="*/ 551 w 10090"/>
                <a:gd name="connsiteY37" fmla="*/ 1693 h 10000"/>
                <a:gd name="connsiteX38" fmla="*/ 400 w 10090"/>
                <a:gd name="connsiteY38" fmla="*/ 1517 h 10000"/>
                <a:gd name="connsiteX39" fmla="*/ 248 w 10090"/>
                <a:gd name="connsiteY39" fmla="*/ 1383 h 10000"/>
                <a:gd name="connsiteX40" fmla="*/ 99 w 10090"/>
                <a:gd name="connsiteY40" fmla="*/ 1213 h 10000"/>
                <a:gd name="connsiteX41" fmla="*/ 0 w 10090"/>
                <a:gd name="connsiteY41" fmla="*/ 1615 h 10000"/>
                <a:gd name="connsiteX42" fmla="*/ 20 w 10090"/>
                <a:gd name="connsiteY42" fmla="*/ 1693 h 10000"/>
                <a:gd name="connsiteX43" fmla="*/ 88 w 10090"/>
                <a:gd name="connsiteY43" fmla="*/ 1827 h 10000"/>
                <a:gd name="connsiteX44" fmla="*/ 194 w 10090"/>
                <a:gd name="connsiteY44" fmla="*/ 1974 h 10000"/>
                <a:gd name="connsiteX45" fmla="*/ 323 w 10090"/>
                <a:gd name="connsiteY45" fmla="*/ 2175 h 10000"/>
                <a:gd name="connsiteX46" fmla="*/ 484 w 10090"/>
                <a:gd name="connsiteY46" fmla="*/ 2389 h 10000"/>
                <a:gd name="connsiteX47" fmla="*/ 664 w 10090"/>
                <a:gd name="connsiteY47" fmla="*/ 2627 h 10000"/>
                <a:gd name="connsiteX48" fmla="*/ 833 w 10090"/>
                <a:gd name="connsiteY48" fmla="*/ 2905 h 10000"/>
                <a:gd name="connsiteX49" fmla="*/ 1019 w 10090"/>
                <a:gd name="connsiteY49" fmla="*/ 3139 h 10000"/>
                <a:gd name="connsiteX50" fmla="*/ 1208 w 10090"/>
                <a:gd name="connsiteY50" fmla="*/ 3427 h 10000"/>
                <a:gd name="connsiteX51" fmla="*/ 1377 w 10090"/>
                <a:gd name="connsiteY51" fmla="*/ 3664 h 10000"/>
                <a:gd name="connsiteX52" fmla="*/ 1562 w 10090"/>
                <a:gd name="connsiteY52" fmla="*/ 3876 h 10000"/>
                <a:gd name="connsiteX53" fmla="*/ 1712 w 10090"/>
                <a:gd name="connsiteY53" fmla="*/ 4085 h 10000"/>
                <a:gd name="connsiteX54" fmla="*/ 1829 w 10090"/>
                <a:gd name="connsiteY54" fmla="*/ 4295 h 10000"/>
                <a:gd name="connsiteX55" fmla="*/ 1929 w 10090"/>
                <a:gd name="connsiteY55" fmla="*/ 4394 h 10000"/>
                <a:gd name="connsiteX56" fmla="*/ 2003 w 10090"/>
                <a:gd name="connsiteY56" fmla="*/ 4502 h 10000"/>
                <a:gd name="connsiteX57" fmla="*/ 2024 w 10090"/>
                <a:gd name="connsiteY57" fmla="*/ 4538 h 10000"/>
                <a:gd name="connsiteX58" fmla="*/ 2010 w 10090"/>
                <a:gd name="connsiteY58" fmla="*/ 4538 h 10000"/>
                <a:gd name="connsiteX59" fmla="*/ 1973 w 10090"/>
                <a:gd name="connsiteY59" fmla="*/ 4570 h 10000"/>
                <a:gd name="connsiteX60" fmla="*/ 1929 w 10090"/>
                <a:gd name="connsiteY60" fmla="*/ 4641 h 10000"/>
                <a:gd name="connsiteX61" fmla="*/ 1881 w 10090"/>
                <a:gd name="connsiteY61" fmla="*/ 4740 h 10000"/>
                <a:gd name="connsiteX62" fmla="*/ 1814 w 10090"/>
                <a:gd name="connsiteY62" fmla="*/ 4810 h 10000"/>
                <a:gd name="connsiteX63" fmla="*/ 1755 w 10090"/>
                <a:gd name="connsiteY63" fmla="*/ 4911 h 10000"/>
                <a:gd name="connsiteX64" fmla="*/ 1712 w 10090"/>
                <a:gd name="connsiteY64" fmla="*/ 5016 h 10000"/>
                <a:gd name="connsiteX65" fmla="*/ 1665 w 10090"/>
                <a:gd name="connsiteY65" fmla="*/ 5120 h 10000"/>
                <a:gd name="connsiteX66" fmla="*/ 4564 w 10090"/>
                <a:gd name="connsiteY66" fmla="*/ 9864 h 10000"/>
                <a:gd name="connsiteX67" fmla="*/ 4625 w 10090"/>
                <a:gd name="connsiteY67" fmla="*/ 9968 h 10000"/>
                <a:gd name="connsiteX68" fmla="*/ 4672 w 10090"/>
                <a:gd name="connsiteY68" fmla="*/ 10000 h 10000"/>
                <a:gd name="connsiteX69" fmla="*/ 4722 w 10090"/>
                <a:gd name="connsiteY69" fmla="*/ 10000 h 10000"/>
                <a:gd name="connsiteX70" fmla="*/ 4780 w 10090"/>
                <a:gd name="connsiteY70" fmla="*/ 9824 h 10000"/>
                <a:gd name="connsiteX71" fmla="*/ 2286 w 10090"/>
                <a:gd name="connsiteY71" fmla="*/ 5397 h 10000"/>
                <a:gd name="connsiteX72" fmla="*/ 2460 w 10090"/>
                <a:gd name="connsiteY72" fmla="*/ 5261 h 10000"/>
                <a:gd name="connsiteX73" fmla="*/ 2746 w 10090"/>
                <a:gd name="connsiteY73" fmla="*/ 5048 h 10000"/>
                <a:gd name="connsiteX74" fmla="*/ 3123 w 10090"/>
                <a:gd name="connsiteY74" fmla="*/ 4740 h 10000"/>
                <a:gd name="connsiteX75" fmla="*/ 3583 w 10090"/>
                <a:gd name="connsiteY75" fmla="*/ 4394 h 10000"/>
                <a:gd name="connsiteX76" fmla="*/ 4101 w 10090"/>
                <a:gd name="connsiteY76" fmla="*/ 4047 h 10000"/>
                <a:gd name="connsiteX77" fmla="*/ 4672 w 10090"/>
                <a:gd name="connsiteY77" fmla="*/ 3664 h 10000"/>
                <a:gd name="connsiteX78" fmla="*/ 5270 w 10090"/>
                <a:gd name="connsiteY78" fmla="*/ 3215 h 10000"/>
                <a:gd name="connsiteX79" fmla="*/ 5867 w 10090"/>
                <a:gd name="connsiteY79" fmla="*/ 2799 h 10000"/>
                <a:gd name="connsiteX80" fmla="*/ 6471 w 10090"/>
                <a:gd name="connsiteY80" fmla="*/ 2419 h 10000"/>
                <a:gd name="connsiteX81" fmla="*/ 7040 w 10090"/>
                <a:gd name="connsiteY81" fmla="*/ 2005 h 10000"/>
                <a:gd name="connsiteX82" fmla="*/ 7573 w 10090"/>
                <a:gd name="connsiteY82" fmla="*/ 1662 h 10000"/>
                <a:gd name="connsiteX83" fmla="*/ 8044 w 10090"/>
                <a:gd name="connsiteY83" fmla="*/ 1312 h 10000"/>
                <a:gd name="connsiteX84" fmla="*/ 8456 w 10090"/>
                <a:gd name="connsiteY84" fmla="*/ 1067 h 10000"/>
                <a:gd name="connsiteX85" fmla="*/ 8753 w 10090"/>
                <a:gd name="connsiteY85" fmla="*/ 826 h 10000"/>
                <a:gd name="connsiteX86" fmla="*/ 8956 w 10090"/>
                <a:gd name="connsiteY86" fmla="*/ 691 h 10000"/>
                <a:gd name="connsiteX87" fmla="*/ 9018 w 10090"/>
                <a:gd name="connsiteY87" fmla="*/ 661 h 10000"/>
                <a:gd name="connsiteX88" fmla="*/ 9133 w 10090"/>
                <a:gd name="connsiteY88" fmla="*/ 898 h 10000"/>
                <a:gd name="connsiteX89" fmla="*/ 9253 w 10090"/>
                <a:gd name="connsiteY89" fmla="*/ 1140 h 10000"/>
                <a:gd name="connsiteX90" fmla="*/ 9381 w 10090"/>
                <a:gd name="connsiteY90" fmla="*/ 1383 h 10000"/>
                <a:gd name="connsiteX91" fmla="*/ 9516 w 10090"/>
                <a:gd name="connsiteY91" fmla="*/ 1662 h 10000"/>
                <a:gd name="connsiteX92" fmla="*/ 9626 w 10090"/>
                <a:gd name="connsiteY92" fmla="*/ 1936 h 10000"/>
                <a:gd name="connsiteX93" fmla="*/ 9747 w 10090"/>
                <a:gd name="connsiteY93" fmla="*/ 2219 h 10000"/>
                <a:gd name="connsiteX94" fmla="*/ 9856 w 10090"/>
                <a:gd name="connsiteY94" fmla="*/ 2489 h 10000"/>
                <a:gd name="connsiteX95" fmla="*/ 9744 w 10090"/>
                <a:gd name="connsiteY95" fmla="*/ 3975 h 10000"/>
                <a:gd name="connsiteX96" fmla="*/ 9633 w 10090"/>
                <a:gd name="connsiteY96" fmla="*/ 5492 h 10000"/>
                <a:gd name="connsiteX97" fmla="*/ 9807 w 10090"/>
                <a:gd name="connsiteY97" fmla="*/ 6716 h 10000"/>
                <a:gd name="connsiteX98" fmla="*/ 9727 w 10090"/>
                <a:gd name="connsiteY98" fmla="*/ 6400 h 10000"/>
                <a:gd name="connsiteX99" fmla="*/ 9443 w 10090"/>
                <a:gd name="connsiteY99" fmla="*/ 4053 h 10000"/>
                <a:gd name="connsiteX100" fmla="*/ 9543 w 10090"/>
                <a:gd name="connsiteY100" fmla="*/ 6332 h 10000"/>
                <a:gd name="connsiteX101" fmla="*/ 9017 w 10090"/>
                <a:gd name="connsiteY101" fmla="*/ 6884 h 10000"/>
                <a:gd name="connsiteX102" fmla="*/ 7466 w 10090"/>
                <a:gd name="connsiteY102" fmla="*/ 8546 h 10000"/>
                <a:gd name="connsiteX103" fmla="*/ 7461 w 10090"/>
                <a:gd name="connsiteY103" fmla="*/ 9371 h 10000"/>
                <a:gd name="connsiteX104" fmla="*/ 8486 w 10090"/>
                <a:gd name="connsiteY104" fmla="*/ 8308 h 10000"/>
                <a:gd name="connsiteX105" fmla="*/ 8693 w 10090"/>
                <a:gd name="connsiteY105" fmla="*/ 8138 h 10000"/>
                <a:gd name="connsiteX106" fmla="*/ 8900 w 10090"/>
                <a:gd name="connsiteY106" fmla="*/ 7928 h 10000"/>
                <a:gd name="connsiteX107" fmla="*/ 9097 w 10090"/>
                <a:gd name="connsiteY107" fmla="*/ 7723 h 10000"/>
                <a:gd name="connsiteX108" fmla="*/ 9300 w 10090"/>
                <a:gd name="connsiteY108" fmla="*/ 7513 h 10000"/>
                <a:gd name="connsiteX109" fmla="*/ 10045 w 10090"/>
                <a:gd name="connsiteY109" fmla="*/ 7237 h 10000"/>
                <a:gd name="connsiteX0" fmla="*/ 10045 w 10090"/>
                <a:gd name="connsiteY0" fmla="*/ 7237 h 10000"/>
                <a:gd name="connsiteX1" fmla="*/ 10062 w 10090"/>
                <a:gd name="connsiteY1" fmla="*/ 1847 h 10000"/>
                <a:gd name="connsiteX2" fmla="*/ 9807 w 10090"/>
                <a:gd name="connsiteY2" fmla="*/ 1343 h 10000"/>
                <a:gd name="connsiteX3" fmla="*/ 9641 w 10090"/>
                <a:gd name="connsiteY3" fmla="*/ 1178 h 10000"/>
                <a:gd name="connsiteX4" fmla="*/ 9500 w 10090"/>
                <a:gd name="connsiteY4" fmla="*/ 969 h 10000"/>
                <a:gd name="connsiteX5" fmla="*/ 9345 w 10090"/>
                <a:gd name="connsiteY5" fmla="*/ 725 h 10000"/>
                <a:gd name="connsiteX6" fmla="*/ 9209 w 10090"/>
                <a:gd name="connsiteY6" fmla="*/ 519 h 10000"/>
                <a:gd name="connsiteX7" fmla="*/ 9115 w 10090"/>
                <a:gd name="connsiteY7" fmla="*/ 278 h 10000"/>
                <a:gd name="connsiteX8" fmla="*/ 9068 w 10090"/>
                <a:gd name="connsiteY8" fmla="*/ 0 h 10000"/>
                <a:gd name="connsiteX9" fmla="*/ 8879 w 10090"/>
                <a:gd name="connsiteY9" fmla="*/ 102 h 10000"/>
                <a:gd name="connsiteX10" fmla="*/ 8578 w 10090"/>
                <a:gd name="connsiteY10" fmla="*/ 308 h 10000"/>
                <a:gd name="connsiteX11" fmla="*/ 8189 w 10090"/>
                <a:gd name="connsiteY11" fmla="*/ 519 h 10000"/>
                <a:gd name="connsiteX12" fmla="*/ 7742 w 10090"/>
                <a:gd name="connsiteY12" fmla="*/ 826 h 10000"/>
                <a:gd name="connsiteX13" fmla="*/ 7217 w 10090"/>
                <a:gd name="connsiteY13" fmla="*/ 1140 h 10000"/>
                <a:gd name="connsiteX14" fmla="*/ 6655 w 10090"/>
                <a:gd name="connsiteY14" fmla="*/ 1449 h 10000"/>
                <a:gd name="connsiteX15" fmla="*/ 6081 w 10090"/>
                <a:gd name="connsiteY15" fmla="*/ 1827 h 10000"/>
                <a:gd name="connsiteX16" fmla="*/ 5492 w 10090"/>
                <a:gd name="connsiteY16" fmla="*/ 2175 h 10000"/>
                <a:gd name="connsiteX17" fmla="*/ 4913 w 10090"/>
                <a:gd name="connsiteY17" fmla="*/ 2525 h 10000"/>
                <a:gd name="connsiteX18" fmla="*/ 4373 w 10090"/>
                <a:gd name="connsiteY18" fmla="*/ 2905 h 10000"/>
                <a:gd name="connsiteX19" fmla="*/ 3860 w 10090"/>
                <a:gd name="connsiteY19" fmla="*/ 3215 h 10000"/>
                <a:gd name="connsiteX20" fmla="*/ 3394 w 10090"/>
                <a:gd name="connsiteY20" fmla="*/ 3497 h 10000"/>
                <a:gd name="connsiteX21" fmla="*/ 3016 w 10090"/>
                <a:gd name="connsiteY21" fmla="*/ 3733 h 10000"/>
                <a:gd name="connsiteX22" fmla="*/ 2720 w 10090"/>
                <a:gd name="connsiteY22" fmla="*/ 3876 h 10000"/>
                <a:gd name="connsiteX23" fmla="*/ 2527 w 10090"/>
                <a:gd name="connsiteY23" fmla="*/ 4016 h 10000"/>
                <a:gd name="connsiteX24" fmla="*/ 2467 w 10090"/>
                <a:gd name="connsiteY24" fmla="*/ 4047 h 10000"/>
                <a:gd name="connsiteX25" fmla="*/ 2314 w 10090"/>
                <a:gd name="connsiteY25" fmla="*/ 3876 h 10000"/>
                <a:gd name="connsiteX26" fmla="*/ 2166 w 10090"/>
                <a:gd name="connsiteY26" fmla="*/ 3704 h 10000"/>
                <a:gd name="connsiteX27" fmla="*/ 2032 w 10090"/>
                <a:gd name="connsiteY27" fmla="*/ 3530 h 10000"/>
                <a:gd name="connsiteX28" fmla="*/ 1881 w 10090"/>
                <a:gd name="connsiteY28" fmla="*/ 3325 h 10000"/>
                <a:gd name="connsiteX29" fmla="*/ 1730 w 10090"/>
                <a:gd name="connsiteY29" fmla="*/ 3139 h 10000"/>
                <a:gd name="connsiteX30" fmla="*/ 1577 w 10090"/>
                <a:gd name="connsiteY30" fmla="*/ 2937 h 10000"/>
                <a:gd name="connsiteX31" fmla="*/ 1440 w 10090"/>
                <a:gd name="connsiteY31" fmla="*/ 2765 h 10000"/>
                <a:gd name="connsiteX32" fmla="*/ 1298 w 10090"/>
                <a:gd name="connsiteY32" fmla="*/ 2565 h 10000"/>
                <a:gd name="connsiteX33" fmla="*/ 1147 w 10090"/>
                <a:gd name="connsiteY33" fmla="*/ 2389 h 10000"/>
                <a:gd name="connsiteX34" fmla="*/ 992 w 10090"/>
                <a:gd name="connsiteY34" fmla="*/ 2219 h 10000"/>
                <a:gd name="connsiteX35" fmla="*/ 855 w 10090"/>
                <a:gd name="connsiteY35" fmla="*/ 2005 h 10000"/>
                <a:gd name="connsiteX36" fmla="*/ 699 w 10090"/>
                <a:gd name="connsiteY36" fmla="*/ 1863 h 10000"/>
                <a:gd name="connsiteX37" fmla="*/ 551 w 10090"/>
                <a:gd name="connsiteY37" fmla="*/ 1693 h 10000"/>
                <a:gd name="connsiteX38" fmla="*/ 400 w 10090"/>
                <a:gd name="connsiteY38" fmla="*/ 1517 h 10000"/>
                <a:gd name="connsiteX39" fmla="*/ 248 w 10090"/>
                <a:gd name="connsiteY39" fmla="*/ 1383 h 10000"/>
                <a:gd name="connsiteX40" fmla="*/ 99 w 10090"/>
                <a:gd name="connsiteY40" fmla="*/ 1213 h 10000"/>
                <a:gd name="connsiteX41" fmla="*/ 0 w 10090"/>
                <a:gd name="connsiteY41" fmla="*/ 1615 h 10000"/>
                <a:gd name="connsiteX42" fmla="*/ 20 w 10090"/>
                <a:gd name="connsiteY42" fmla="*/ 1693 h 10000"/>
                <a:gd name="connsiteX43" fmla="*/ 88 w 10090"/>
                <a:gd name="connsiteY43" fmla="*/ 1827 h 10000"/>
                <a:gd name="connsiteX44" fmla="*/ 194 w 10090"/>
                <a:gd name="connsiteY44" fmla="*/ 1974 h 10000"/>
                <a:gd name="connsiteX45" fmla="*/ 323 w 10090"/>
                <a:gd name="connsiteY45" fmla="*/ 2175 h 10000"/>
                <a:gd name="connsiteX46" fmla="*/ 484 w 10090"/>
                <a:gd name="connsiteY46" fmla="*/ 2389 h 10000"/>
                <a:gd name="connsiteX47" fmla="*/ 664 w 10090"/>
                <a:gd name="connsiteY47" fmla="*/ 2627 h 10000"/>
                <a:gd name="connsiteX48" fmla="*/ 833 w 10090"/>
                <a:gd name="connsiteY48" fmla="*/ 2905 h 10000"/>
                <a:gd name="connsiteX49" fmla="*/ 1019 w 10090"/>
                <a:gd name="connsiteY49" fmla="*/ 3139 h 10000"/>
                <a:gd name="connsiteX50" fmla="*/ 1208 w 10090"/>
                <a:gd name="connsiteY50" fmla="*/ 3427 h 10000"/>
                <a:gd name="connsiteX51" fmla="*/ 1377 w 10090"/>
                <a:gd name="connsiteY51" fmla="*/ 3664 h 10000"/>
                <a:gd name="connsiteX52" fmla="*/ 1562 w 10090"/>
                <a:gd name="connsiteY52" fmla="*/ 3876 h 10000"/>
                <a:gd name="connsiteX53" fmla="*/ 1712 w 10090"/>
                <a:gd name="connsiteY53" fmla="*/ 4085 h 10000"/>
                <a:gd name="connsiteX54" fmla="*/ 1829 w 10090"/>
                <a:gd name="connsiteY54" fmla="*/ 4295 h 10000"/>
                <a:gd name="connsiteX55" fmla="*/ 1929 w 10090"/>
                <a:gd name="connsiteY55" fmla="*/ 4394 h 10000"/>
                <a:gd name="connsiteX56" fmla="*/ 2003 w 10090"/>
                <a:gd name="connsiteY56" fmla="*/ 4502 h 10000"/>
                <a:gd name="connsiteX57" fmla="*/ 2024 w 10090"/>
                <a:gd name="connsiteY57" fmla="*/ 4538 h 10000"/>
                <a:gd name="connsiteX58" fmla="*/ 2010 w 10090"/>
                <a:gd name="connsiteY58" fmla="*/ 4538 h 10000"/>
                <a:gd name="connsiteX59" fmla="*/ 1973 w 10090"/>
                <a:gd name="connsiteY59" fmla="*/ 4570 h 10000"/>
                <a:gd name="connsiteX60" fmla="*/ 1929 w 10090"/>
                <a:gd name="connsiteY60" fmla="*/ 4641 h 10000"/>
                <a:gd name="connsiteX61" fmla="*/ 1881 w 10090"/>
                <a:gd name="connsiteY61" fmla="*/ 4740 h 10000"/>
                <a:gd name="connsiteX62" fmla="*/ 1814 w 10090"/>
                <a:gd name="connsiteY62" fmla="*/ 4810 h 10000"/>
                <a:gd name="connsiteX63" fmla="*/ 1755 w 10090"/>
                <a:gd name="connsiteY63" fmla="*/ 4911 h 10000"/>
                <a:gd name="connsiteX64" fmla="*/ 1712 w 10090"/>
                <a:gd name="connsiteY64" fmla="*/ 5016 h 10000"/>
                <a:gd name="connsiteX65" fmla="*/ 1665 w 10090"/>
                <a:gd name="connsiteY65" fmla="*/ 5120 h 10000"/>
                <a:gd name="connsiteX66" fmla="*/ 4564 w 10090"/>
                <a:gd name="connsiteY66" fmla="*/ 9864 h 10000"/>
                <a:gd name="connsiteX67" fmla="*/ 4625 w 10090"/>
                <a:gd name="connsiteY67" fmla="*/ 9968 h 10000"/>
                <a:gd name="connsiteX68" fmla="*/ 4672 w 10090"/>
                <a:gd name="connsiteY68" fmla="*/ 10000 h 10000"/>
                <a:gd name="connsiteX69" fmla="*/ 4722 w 10090"/>
                <a:gd name="connsiteY69" fmla="*/ 10000 h 10000"/>
                <a:gd name="connsiteX70" fmla="*/ 4780 w 10090"/>
                <a:gd name="connsiteY70" fmla="*/ 9824 h 10000"/>
                <a:gd name="connsiteX71" fmla="*/ 2286 w 10090"/>
                <a:gd name="connsiteY71" fmla="*/ 5397 h 10000"/>
                <a:gd name="connsiteX72" fmla="*/ 2460 w 10090"/>
                <a:gd name="connsiteY72" fmla="*/ 5261 h 10000"/>
                <a:gd name="connsiteX73" fmla="*/ 2746 w 10090"/>
                <a:gd name="connsiteY73" fmla="*/ 5048 h 10000"/>
                <a:gd name="connsiteX74" fmla="*/ 3123 w 10090"/>
                <a:gd name="connsiteY74" fmla="*/ 4740 h 10000"/>
                <a:gd name="connsiteX75" fmla="*/ 3583 w 10090"/>
                <a:gd name="connsiteY75" fmla="*/ 4394 h 10000"/>
                <a:gd name="connsiteX76" fmla="*/ 4101 w 10090"/>
                <a:gd name="connsiteY76" fmla="*/ 4047 h 10000"/>
                <a:gd name="connsiteX77" fmla="*/ 4672 w 10090"/>
                <a:gd name="connsiteY77" fmla="*/ 3664 h 10000"/>
                <a:gd name="connsiteX78" fmla="*/ 5270 w 10090"/>
                <a:gd name="connsiteY78" fmla="*/ 3215 h 10000"/>
                <a:gd name="connsiteX79" fmla="*/ 5867 w 10090"/>
                <a:gd name="connsiteY79" fmla="*/ 2799 h 10000"/>
                <a:gd name="connsiteX80" fmla="*/ 6471 w 10090"/>
                <a:gd name="connsiteY80" fmla="*/ 2419 h 10000"/>
                <a:gd name="connsiteX81" fmla="*/ 7040 w 10090"/>
                <a:gd name="connsiteY81" fmla="*/ 2005 h 10000"/>
                <a:gd name="connsiteX82" fmla="*/ 7573 w 10090"/>
                <a:gd name="connsiteY82" fmla="*/ 1662 h 10000"/>
                <a:gd name="connsiteX83" fmla="*/ 8044 w 10090"/>
                <a:gd name="connsiteY83" fmla="*/ 1312 h 10000"/>
                <a:gd name="connsiteX84" fmla="*/ 8456 w 10090"/>
                <a:gd name="connsiteY84" fmla="*/ 1067 h 10000"/>
                <a:gd name="connsiteX85" fmla="*/ 8753 w 10090"/>
                <a:gd name="connsiteY85" fmla="*/ 826 h 10000"/>
                <a:gd name="connsiteX86" fmla="*/ 8956 w 10090"/>
                <a:gd name="connsiteY86" fmla="*/ 691 h 10000"/>
                <a:gd name="connsiteX87" fmla="*/ 9018 w 10090"/>
                <a:gd name="connsiteY87" fmla="*/ 661 h 10000"/>
                <a:gd name="connsiteX88" fmla="*/ 9133 w 10090"/>
                <a:gd name="connsiteY88" fmla="*/ 898 h 10000"/>
                <a:gd name="connsiteX89" fmla="*/ 9253 w 10090"/>
                <a:gd name="connsiteY89" fmla="*/ 1140 h 10000"/>
                <a:gd name="connsiteX90" fmla="*/ 9381 w 10090"/>
                <a:gd name="connsiteY90" fmla="*/ 1383 h 10000"/>
                <a:gd name="connsiteX91" fmla="*/ 9516 w 10090"/>
                <a:gd name="connsiteY91" fmla="*/ 1662 h 10000"/>
                <a:gd name="connsiteX92" fmla="*/ 9626 w 10090"/>
                <a:gd name="connsiteY92" fmla="*/ 1936 h 10000"/>
                <a:gd name="connsiteX93" fmla="*/ 9747 w 10090"/>
                <a:gd name="connsiteY93" fmla="*/ 2219 h 10000"/>
                <a:gd name="connsiteX94" fmla="*/ 9856 w 10090"/>
                <a:gd name="connsiteY94" fmla="*/ 2489 h 10000"/>
                <a:gd name="connsiteX95" fmla="*/ 9744 w 10090"/>
                <a:gd name="connsiteY95" fmla="*/ 3975 h 10000"/>
                <a:gd name="connsiteX96" fmla="*/ 9633 w 10090"/>
                <a:gd name="connsiteY96" fmla="*/ 5492 h 10000"/>
                <a:gd name="connsiteX97" fmla="*/ 9727 w 10090"/>
                <a:gd name="connsiteY97" fmla="*/ 6400 h 10000"/>
                <a:gd name="connsiteX98" fmla="*/ 9443 w 10090"/>
                <a:gd name="connsiteY98" fmla="*/ 4053 h 10000"/>
                <a:gd name="connsiteX99" fmla="*/ 9543 w 10090"/>
                <a:gd name="connsiteY99" fmla="*/ 6332 h 10000"/>
                <a:gd name="connsiteX100" fmla="*/ 9017 w 10090"/>
                <a:gd name="connsiteY100" fmla="*/ 6884 h 10000"/>
                <a:gd name="connsiteX101" fmla="*/ 7466 w 10090"/>
                <a:gd name="connsiteY101" fmla="*/ 8546 h 10000"/>
                <a:gd name="connsiteX102" fmla="*/ 7461 w 10090"/>
                <a:gd name="connsiteY102" fmla="*/ 9371 h 10000"/>
                <a:gd name="connsiteX103" fmla="*/ 8486 w 10090"/>
                <a:gd name="connsiteY103" fmla="*/ 8308 h 10000"/>
                <a:gd name="connsiteX104" fmla="*/ 8693 w 10090"/>
                <a:gd name="connsiteY104" fmla="*/ 8138 h 10000"/>
                <a:gd name="connsiteX105" fmla="*/ 8900 w 10090"/>
                <a:gd name="connsiteY105" fmla="*/ 7928 h 10000"/>
                <a:gd name="connsiteX106" fmla="*/ 9097 w 10090"/>
                <a:gd name="connsiteY106" fmla="*/ 7723 h 10000"/>
                <a:gd name="connsiteX107" fmla="*/ 9300 w 10090"/>
                <a:gd name="connsiteY107" fmla="*/ 7513 h 10000"/>
                <a:gd name="connsiteX108" fmla="*/ 10045 w 10090"/>
                <a:gd name="connsiteY108" fmla="*/ 7237 h 10000"/>
                <a:gd name="connsiteX0" fmla="*/ 10045 w 10090"/>
                <a:gd name="connsiteY0" fmla="*/ 7237 h 10000"/>
                <a:gd name="connsiteX1" fmla="*/ 10062 w 10090"/>
                <a:gd name="connsiteY1" fmla="*/ 1847 h 10000"/>
                <a:gd name="connsiteX2" fmla="*/ 9807 w 10090"/>
                <a:gd name="connsiteY2" fmla="*/ 1343 h 10000"/>
                <a:gd name="connsiteX3" fmla="*/ 9641 w 10090"/>
                <a:gd name="connsiteY3" fmla="*/ 1178 h 10000"/>
                <a:gd name="connsiteX4" fmla="*/ 9500 w 10090"/>
                <a:gd name="connsiteY4" fmla="*/ 969 h 10000"/>
                <a:gd name="connsiteX5" fmla="*/ 9345 w 10090"/>
                <a:gd name="connsiteY5" fmla="*/ 725 h 10000"/>
                <a:gd name="connsiteX6" fmla="*/ 9209 w 10090"/>
                <a:gd name="connsiteY6" fmla="*/ 519 h 10000"/>
                <a:gd name="connsiteX7" fmla="*/ 9115 w 10090"/>
                <a:gd name="connsiteY7" fmla="*/ 278 h 10000"/>
                <a:gd name="connsiteX8" fmla="*/ 9068 w 10090"/>
                <a:gd name="connsiteY8" fmla="*/ 0 h 10000"/>
                <a:gd name="connsiteX9" fmla="*/ 8879 w 10090"/>
                <a:gd name="connsiteY9" fmla="*/ 102 h 10000"/>
                <a:gd name="connsiteX10" fmla="*/ 8578 w 10090"/>
                <a:gd name="connsiteY10" fmla="*/ 308 h 10000"/>
                <a:gd name="connsiteX11" fmla="*/ 8189 w 10090"/>
                <a:gd name="connsiteY11" fmla="*/ 519 h 10000"/>
                <a:gd name="connsiteX12" fmla="*/ 7742 w 10090"/>
                <a:gd name="connsiteY12" fmla="*/ 826 h 10000"/>
                <a:gd name="connsiteX13" fmla="*/ 7217 w 10090"/>
                <a:gd name="connsiteY13" fmla="*/ 1140 h 10000"/>
                <a:gd name="connsiteX14" fmla="*/ 6655 w 10090"/>
                <a:gd name="connsiteY14" fmla="*/ 1449 h 10000"/>
                <a:gd name="connsiteX15" fmla="*/ 6081 w 10090"/>
                <a:gd name="connsiteY15" fmla="*/ 1827 h 10000"/>
                <a:gd name="connsiteX16" fmla="*/ 5492 w 10090"/>
                <a:gd name="connsiteY16" fmla="*/ 2175 h 10000"/>
                <a:gd name="connsiteX17" fmla="*/ 4913 w 10090"/>
                <a:gd name="connsiteY17" fmla="*/ 2525 h 10000"/>
                <a:gd name="connsiteX18" fmla="*/ 4373 w 10090"/>
                <a:gd name="connsiteY18" fmla="*/ 2905 h 10000"/>
                <a:gd name="connsiteX19" fmla="*/ 3860 w 10090"/>
                <a:gd name="connsiteY19" fmla="*/ 3215 h 10000"/>
                <a:gd name="connsiteX20" fmla="*/ 3394 w 10090"/>
                <a:gd name="connsiteY20" fmla="*/ 3497 h 10000"/>
                <a:gd name="connsiteX21" fmla="*/ 3016 w 10090"/>
                <a:gd name="connsiteY21" fmla="*/ 3733 h 10000"/>
                <a:gd name="connsiteX22" fmla="*/ 2720 w 10090"/>
                <a:gd name="connsiteY22" fmla="*/ 3876 h 10000"/>
                <a:gd name="connsiteX23" fmla="*/ 2527 w 10090"/>
                <a:gd name="connsiteY23" fmla="*/ 4016 h 10000"/>
                <a:gd name="connsiteX24" fmla="*/ 2467 w 10090"/>
                <a:gd name="connsiteY24" fmla="*/ 4047 h 10000"/>
                <a:gd name="connsiteX25" fmla="*/ 2314 w 10090"/>
                <a:gd name="connsiteY25" fmla="*/ 3876 h 10000"/>
                <a:gd name="connsiteX26" fmla="*/ 2166 w 10090"/>
                <a:gd name="connsiteY26" fmla="*/ 3704 h 10000"/>
                <a:gd name="connsiteX27" fmla="*/ 2032 w 10090"/>
                <a:gd name="connsiteY27" fmla="*/ 3530 h 10000"/>
                <a:gd name="connsiteX28" fmla="*/ 1881 w 10090"/>
                <a:gd name="connsiteY28" fmla="*/ 3325 h 10000"/>
                <a:gd name="connsiteX29" fmla="*/ 1730 w 10090"/>
                <a:gd name="connsiteY29" fmla="*/ 3139 h 10000"/>
                <a:gd name="connsiteX30" fmla="*/ 1577 w 10090"/>
                <a:gd name="connsiteY30" fmla="*/ 2937 h 10000"/>
                <a:gd name="connsiteX31" fmla="*/ 1440 w 10090"/>
                <a:gd name="connsiteY31" fmla="*/ 2765 h 10000"/>
                <a:gd name="connsiteX32" fmla="*/ 1298 w 10090"/>
                <a:gd name="connsiteY32" fmla="*/ 2565 h 10000"/>
                <a:gd name="connsiteX33" fmla="*/ 1147 w 10090"/>
                <a:gd name="connsiteY33" fmla="*/ 2389 h 10000"/>
                <a:gd name="connsiteX34" fmla="*/ 992 w 10090"/>
                <a:gd name="connsiteY34" fmla="*/ 2219 h 10000"/>
                <a:gd name="connsiteX35" fmla="*/ 855 w 10090"/>
                <a:gd name="connsiteY35" fmla="*/ 2005 h 10000"/>
                <a:gd name="connsiteX36" fmla="*/ 699 w 10090"/>
                <a:gd name="connsiteY36" fmla="*/ 1863 h 10000"/>
                <a:gd name="connsiteX37" fmla="*/ 551 w 10090"/>
                <a:gd name="connsiteY37" fmla="*/ 1693 h 10000"/>
                <a:gd name="connsiteX38" fmla="*/ 400 w 10090"/>
                <a:gd name="connsiteY38" fmla="*/ 1517 h 10000"/>
                <a:gd name="connsiteX39" fmla="*/ 248 w 10090"/>
                <a:gd name="connsiteY39" fmla="*/ 1383 h 10000"/>
                <a:gd name="connsiteX40" fmla="*/ 99 w 10090"/>
                <a:gd name="connsiteY40" fmla="*/ 1213 h 10000"/>
                <a:gd name="connsiteX41" fmla="*/ 0 w 10090"/>
                <a:gd name="connsiteY41" fmla="*/ 1615 h 10000"/>
                <a:gd name="connsiteX42" fmla="*/ 20 w 10090"/>
                <a:gd name="connsiteY42" fmla="*/ 1693 h 10000"/>
                <a:gd name="connsiteX43" fmla="*/ 88 w 10090"/>
                <a:gd name="connsiteY43" fmla="*/ 1827 h 10000"/>
                <a:gd name="connsiteX44" fmla="*/ 194 w 10090"/>
                <a:gd name="connsiteY44" fmla="*/ 1974 h 10000"/>
                <a:gd name="connsiteX45" fmla="*/ 323 w 10090"/>
                <a:gd name="connsiteY45" fmla="*/ 2175 h 10000"/>
                <a:gd name="connsiteX46" fmla="*/ 484 w 10090"/>
                <a:gd name="connsiteY46" fmla="*/ 2389 h 10000"/>
                <a:gd name="connsiteX47" fmla="*/ 664 w 10090"/>
                <a:gd name="connsiteY47" fmla="*/ 2627 h 10000"/>
                <a:gd name="connsiteX48" fmla="*/ 833 w 10090"/>
                <a:gd name="connsiteY48" fmla="*/ 2905 h 10000"/>
                <a:gd name="connsiteX49" fmla="*/ 1019 w 10090"/>
                <a:gd name="connsiteY49" fmla="*/ 3139 h 10000"/>
                <a:gd name="connsiteX50" fmla="*/ 1208 w 10090"/>
                <a:gd name="connsiteY50" fmla="*/ 3427 h 10000"/>
                <a:gd name="connsiteX51" fmla="*/ 1377 w 10090"/>
                <a:gd name="connsiteY51" fmla="*/ 3664 h 10000"/>
                <a:gd name="connsiteX52" fmla="*/ 1562 w 10090"/>
                <a:gd name="connsiteY52" fmla="*/ 3876 h 10000"/>
                <a:gd name="connsiteX53" fmla="*/ 1712 w 10090"/>
                <a:gd name="connsiteY53" fmla="*/ 4085 h 10000"/>
                <a:gd name="connsiteX54" fmla="*/ 1829 w 10090"/>
                <a:gd name="connsiteY54" fmla="*/ 4295 h 10000"/>
                <a:gd name="connsiteX55" fmla="*/ 1929 w 10090"/>
                <a:gd name="connsiteY55" fmla="*/ 4394 h 10000"/>
                <a:gd name="connsiteX56" fmla="*/ 2003 w 10090"/>
                <a:gd name="connsiteY56" fmla="*/ 4502 h 10000"/>
                <a:gd name="connsiteX57" fmla="*/ 2024 w 10090"/>
                <a:gd name="connsiteY57" fmla="*/ 4538 h 10000"/>
                <a:gd name="connsiteX58" fmla="*/ 2010 w 10090"/>
                <a:gd name="connsiteY58" fmla="*/ 4538 h 10000"/>
                <a:gd name="connsiteX59" fmla="*/ 1973 w 10090"/>
                <a:gd name="connsiteY59" fmla="*/ 4570 h 10000"/>
                <a:gd name="connsiteX60" fmla="*/ 1929 w 10090"/>
                <a:gd name="connsiteY60" fmla="*/ 4641 h 10000"/>
                <a:gd name="connsiteX61" fmla="*/ 1881 w 10090"/>
                <a:gd name="connsiteY61" fmla="*/ 4740 h 10000"/>
                <a:gd name="connsiteX62" fmla="*/ 1814 w 10090"/>
                <a:gd name="connsiteY62" fmla="*/ 4810 h 10000"/>
                <a:gd name="connsiteX63" fmla="*/ 1755 w 10090"/>
                <a:gd name="connsiteY63" fmla="*/ 4911 h 10000"/>
                <a:gd name="connsiteX64" fmla="*/ 1712 w 10090"/>
                <a:gd name="connsiteY64" fmla="*/ 5016 h 10000"/>
                <a:gd name="connsiteX65" fmla="*/ 1665 w 10090"/>
                <a:gd name="connsiteY65" fmla="*/ 5120 h 10000"/>
                <a:gd name="connsiteX66" fmla="*/ 4564 w 10090"/>
                <a:gd name="connsiteY66" fmla="*/ 9864 h 10000"/>
                <a:gd name="connsiteX67" fmla="*/ 4625 w 10090"/>
                <a:gd name="connsiteY67" fmla="*/ 9968 h 10000"/>
                <a:gd name="connsiteX68" fmla="*/ 4672 w 10090"/>
                <a:gd name="connsiteY68" fmla="*/ 10000 h 10000"/>
                <a:gd name="connsiteX69" fmla="*/ 4722 w 10090"/>
                <a:gd name="connsiteY69" fmla="*/ 10000 h 10000"/>
                <a:gd name="connsiteX70" fmla="*/ 4780 w 10090"/>
                <a:gd name="connsiteY70" fmla="*/ 9824 h 10000"/>
                <a:gd name="connsiteX71" fmla="*/ 2286 w 10090"/>
                <a:gd name="connsiteY71" fmla="*/ 5397 h 10000"/>
                <a:gd name="connsiteX72" fmla="*/ 2460 w 10090"/>
                <a:gd name="connsiteY72" fmla="*/ 5261 h 10000"/>
                <a:gd name="connsiteX73" fmla="*/ 2746 w 10090"/>
                <a:gd name="connsiteY73" fmla="*/ 5048 h 10000"/>
                <a:gd name="connsiteX74" fmla="*/ 3123 w 10090"/>
                <a:gd name="connsiteY74" fmla="*/ 4740 h 10000"/>
                <a:gd name="connsiteX75" fmla="*/ 3583 w 10090"/>
                <a:gd name="connsiteY75" fmla="*/ 4394 h 10000"/>
                <a:gd name="connsiteX76" fmla="*/ 4101 w 10090"/>
                <a:gd name="connsiteY76" fmla="*/ 4047 h 10000"/>
                <a:gd name="connsiteX77" fmla="*/ 4672 w 10090"/>
                <a:gd name="connsiteY77" fmla="*/ 3664 h 10000"/>
                <a:gd name="connsiteX78" fmla="*/ 5270 w 10090"/>
                <a:gd name="connsiteY78" fmla="*/ 3215 h 10000"/>
                <a:gd name="connsiteX79" fmla="*/ 5867 w 10090"/>
                <a:gd name="connsiteY79" fmla="*/ 2799 h 10000"/>
                <a:gd name="connsiteX80" fmla="*/ 6471 w 10090"/>
                <a:gd name="connsiteY80" fmla="*/ 2419 h 10000"/>
                <a:gd name="connsiteX81" fmla="*/ 7040 w 10090"/>
                <a:gd name="connsiteY81" fmla="*/ 2005 h 10000"/>
                <a:gd name="connsiteX82" fmla="*/ 7573 w 10090"/>
                <a:gd name="connsiteY82" fmla="*/ 1662 h 10000"/>
                <a:gd name="connsiteX83" fmla="*/ 8044 w 10090"/>
                <a:gd name="connsiteY83" fmla="*/ 1312 h 10000"/>
                <a:gd name="connsiteX84" fmla="*/ 8456 w 10090"/>
                <a:gd name="connsiteY84" fmla="*/ 1067 h 10000"/>
                <a:gd name="connsiteX85" fmla="*/ 8753 w 10090"/>
                <a:gd name="connsiteY85" fmla="*/ 826 h 10000"/>
                <a:gd name="connsiteX86" fmla="*/ 8956 w 10090"/>
                <a:gd name="connsiteY86" fmla="*/ 691 h 10000"/>
                <a:gd name="connsiteX87" fmla="*/ 9018 w 10090"/>
                <a:gd name="connsiteY87" fmla="*/ 661 h 10000"/>
                <a:gd name="connsiteX88" fmla="*/ 9133 w 10090"/>
                <a:gd name="connsiteY88" fmla="*/ 898 h 10000"/>
                <a:gd name="connsiteX89" fmla="*/ 9253 w 10090"/>
                <a:gd name="connsiteY89" fmla="*/ 1140 h 10000"/>
                <a:gd name="connsiteX90" fmla="*/ 9381 w 10090"/>
                <a:gd name="connsiteY90" fmla="*/ 1383 h 10000"/>
                <a:gd name="connsiteX91" fmla="*/ 9516 w 10090"/>
                <a:gd name="connsiteY91" fmla="*/ 1662 h 10000"/>
                <a:gd name="connsiteX92" fmla="*/ 9626 w 10090"/>
                <a:gd name="connsiteY92" fmla="*/ 1936 h 10000"/>
                <a:gd name="connsiteX93" fmla="*/ 9747 w 10090"/>
                <a:gd name="connsiteY93" fmla="*/ 2219 h 10000"/>
                <a:gd name="connsiteX94" fmla="*/ 9856 w 10090"/>
                <a:gd name="connsiteY94" fmla="*/ 2489 h 10000"/>
                <a:gd name="connsiteX95" fmla="*/ 9744 w 10090"/>
                <a:gd name="connsiteY95" fmla="*/ 3975 h 10000"/>
                <a:gd name="connsiteX96" fmla="*/ 9633 w 10090"/>
                <a:gd name="connsiteY96" fmla="*/ 5492 h 10000"/>
                <a:gd name="connsiteX97" fmla="*/ 9443 w 10090"/>
                <a:gd name="connsiteY97" fmla="*/ 4053 h 10000"/>
                <a:gd name="connsiteX98" fmla="*/ 9543 w 10090"/>
                <a:gd name="connsiteY98" fmla="*/ 6332 h 10000"/>
                <a:gd name="connsiteX99" fmla="*/ 9017 w 10090"/>
                <a:gd name="connsiteY99" fmla="*/ 6884 h 10000"/>
                <a:gd name="connsiteX100" fmla="*/ 7466 w 10090"/>
                <a:gd name="connsiteY100" fmla="*/ 8546 h 10000"/>
                <a:gd name="connsiteX101" fmla="*/ 7461 w 10090"/>
                <a:gd name="connsiteY101" fmla="*/ 9371 h 10000"/>
                <a:gd name="connsiteX102" fmla="*/ 8486 w 10090"/>
                <a:gd name="connsiteY102" fmla="*/ 8308 h 10000"/>
                <a:gd name="connsiteX103" fmla="*/ 8693 w 10090"/>
                <a:gd name="connsiteY103" fmla="*/ 8138 h 10000"/>
                <a:gd name="connsiteX104" fmla="*/ 8900 w 10090"/>
                <a:gd name="connsiteY104" fmla="*/ 7928 h 10000"/>
                <a:gd name="connsiteX105" fmla="*/ 9097 w 10090"/>
                <a:gd name="connsiteY105" fmla="*/ 7723 h 10000"/>
                <a:gd name="connsiteX106" fmla="*/ 9300 w 10090"/>
                <a:gd name="connsiteY106" fmla="*/ 7513 h 10000"/>
                <a:gd name="connsiteX107" fmla="*/ 10045 w 10090"/>
                <a:gd name="connsiteY107" fmla="*/ 7237 h 10000"/>
                <a:gd name="connsiteX0" fmla="*/ 9871 w 10062"/>
                <a:gd name="connsiteY0" fmla="*/ 6404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71 w 10062"/>
                <a:gd name="connsiteY107" fmla="*/ 6404 h 10000"/>
                <a:gd name="connsiteX0" fmla="*/ 9908 w 10062"/>
                <a:gd name="connsiteY0" fmla="*/ 6635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908 w 10062"/>
                <a:gd name="connsiteY107" fmla="*/ 6635 h 10000"/>
                <a:gd name="connsiteX0" fmla="*/ 9908 w 10062"/>
                <a:gd name="connsiteY0" fmla="*/ 6635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908 w 10062"/>
                <a:gd name="connsiteY107" fmla="*/ 6635 h 10000"/>
                <a:gd name="connsiteX0" fmla="*/ 9908 w 10062"/>
                <a:gd name="connsiteY0" fmla="*/ 6728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908 w 10062"/>
                <a:gd name="connsiteY107" fmla="*/ 6728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44 w 10062"/>
                <a:gd name="connsiteY95" fmla="*/ 3975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806 w 10062"/>
                <a:gd name="connsiteY95" fmla="*/ 4160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806 w 10062"/>
                <a:gd name="connsiteY95" fmla="*/ 4160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806 w 10062"/>
                <a:gd name="connsiteY95" fmla="*/ 4160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806 w 10062"/>
                <a:gd name="connsiteY95" fmla="*/ 4160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633 w 10062"/>
                <a:gd name="connsiteY96" fmla="*/ 5492 h 10000"/>
                <a:gd name="connsiteX97" fmla="*/ 9443 w 10062"/>
                <a:gd name="connsiteY97" fmla="*/ 4053 h 10000"/>
                <a:gd name="connsiteX98" fmla="*/ 9543 w 10062"/>
                <a:gd name="connsiteY98" fmla="*/ 6332 h 10000"/>
                <a:gd name="connsiteX99" fmla="*/ 9017 w 10062"/>
                <a:gd name="connsiteY99" fmla="*/ 6884 h 10000"/>
                <a:gd name="connsiteX100" fmla="*/ 7466 w 10062"/>
                <a:gd name="connsiteY100" fmla="*/ 8546 h 10000"/>
                <a:gd name="connsiteX101" fmla="*/ 7461 w 10062"/>
                <a:gd name="connsiteY101" fmla="*/ 9371 h 10000"/>
                <a:gd name="connsiteX102" fmla="*/ 8486 w 10062"/>
                <a:gd name="connsiteY102" fmla="*/ 8308 h 10000"/>
                <a:gd name="connsiteX103" fmla="*/ 8693 w 10062"/>
                <a:gd name="connsiteY103" fmla="*/ 8138 h 10000"/>
                <a:gd name="connsiteX104" fmla="*/ 8900 w 10062"/>
                <a:gd name="connsiteY104" fmla="*/ 7928 h 10000"/>
                <a:gd name="connsiteX105" fmla="*/ 9097 w 10062"/>
                <a:gd name="connsiteY105" fmla="*/ 7723 h 10000"/>
                <a:gd name="connsiteX106" fmla="*/ 9300 w 10062"/>
                <a:gd name="connsiteY106" fmla="*/ 7513 h 10000"/>
                <a:gd name="connsiteX107" fmla="*/ 9883 w 10062"/>
                <a:gd name="connsiteY107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633 w 10062"/>
                <a:gd name="connsiteY96" fmla="*/ 5492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732 w 10062"/>
                <a:gd name="connsiteY96" fmla="*/ 5955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732 w 10062"/>
                <a:gd name="connsiteY96" fmla="*/ 5955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732 w 10062"/>
                <a:gd name="connsiteY96" fmla="*/ 5955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794 w 10062"/>
                <a:gd name="connsiteY95" fmla="*/ 4114 h 10000"/>
                <a:gd name="connsiteX96" fmla="*/ 9732 w 10062"/>
                <a:gd name="connsiteY96" fmla="*/ 5955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  <a:gd name="connsiteX0" fmla="*/ 9883 w 10062"/>
                <a:gd name="connsiteY0" fmla="*/ 6589 h 10000"/>
                <a:gd name="connsiteX1" fmla="*/ 10062 w 10062"/>
                <a:gd name="connsiteY1" fmla="*/ 1847 h 10000"/>
                <a:gd name="connsiteX2" fmla="*/ 9807 w 10062"/>
                <a:gd name="connsiteY2" fmla="*/ 1343 h 10000"/>
                <a:gd name="connsiteX3" fmla="*/ 9641 w 10062"/>
                <a:gd name="connsiteY3" fmla="*/ 1178 h 10000"/>
                <a:gd name="connsiteX4" fmla="*/ 9500 w 10062"/>
                <a:gd name="connsiteY4" fmla="*/ 969 h 10000"/>
                <a:gd name="connsiteX5" fmla="*/ 9345 w 10062"/>
                <a:gd name="connsiteY5" fmla="*/ 725 h 10000"/>
                <a:gd name="connsiteX6" fmla="*/ 9209 w 10062"/>
                <a:gd name="connsiteY6" fmla="*/ 519 h 10000"/>
                <a:gd name="connsiteX7" fmla="*/ 9115 w 10062"/>
                <a:gd name="connsiteY7" fmla="*/ 278 h 10000"/>
                <a:gd name="connsiteX8" fmla="*/ 9068 w 10062"/>
                <a:gd name="connsiteY8" fmla="*/ 0 h 10000"/>
                <a:gd name="connsiteX9" fmla="*/ 8879 w 10062"/>
                <a:gd name="connsiteY9" fmla="*/ 102 h 10000"/>
                <a:gd name="connsiteX10" fmla="*/ 8578 w 10062"/>
                <a:gd name="connsiteY10" fmla="*/ 308 h 10000"/>
                <a:gd name="connsiteX11" fmla="*/ 8189 w 10062"/>
                <a:gd name="connsiteY11" fmla="*/ 519 h 10000"/>
                <a:gd name="connsiteX12" fmla="*/ 7742 w 10062"/>
                <a:gd name="connsiteY12" fmla="*/ 826 h 10000"/>
                <a:gd name="connsiteX13" fmla="*/ 7217 w 10062"/>
                <a:gd name="connsiteY13" fmla="*/ 1140 h 10000"/>
                <a:gd name="connsiteX14" fmla="*/ 6655 w 10062"/>
                <a:gd name="connsiteY14" fmla="*/ 1449 h 10000"/>
                <a:gd name="connsiteX15" fmla="*/ 6081 w 10062"/>
                <a:gd name="connsiteY15" fmla="*/ 1827 h 10000"/>
                <a:gd name="connsiteX16" fmla="*/ 5492 w 10062"/>
                <a:gd name="connsiteY16" fmla="*/ 2175 h 10000"/>
                <a:gd name="connsiteX17" fmla="*/ 4913 w 10062"/>
                <a:gd name="connsiteY17" fmla="*/ 2525 h 10000"/>
                <a:gd name="connsiteX18" fmla="*/ 4373 w 10062"/>
                <a:gd name="connsiteY18" fmla="*/ 2905 h 10000"/>
                <a:gd name="connsiteX19" fmla="*/ 3860 w 10062"/>
                <a:gd name="connsiteY19" fmla="*/ 3215 h 10000"/>
                <a:gd name="connsiteX20" fmla="*/ 3394 w 10062"/>
                <a:gd name="connsiteY20" fmla="*/ 3497 h 10000"/>
                <a:gd name="connsiteX21" fmla="*/ 3016 w 10062"/>
                <a:gd name="connsiteY21" fmla="*/ 3733 h 10000"/>
                <a:gd name="connsiteX22" fmla="*/ 2720 w 10062"/>
                <a:gd name="connsiteY22" fmla="*/ 3876 h 10000"/>
                <a:gd name="connsiteX23" fmla="*/ 2527 w 10062"/>
                <a:gd name="connsiteY23" fmla="*/ 4016 h 10000"/>
                <a:gd name="connsiteX24" fmla="*/ 2467 w 10062"/>
                <a:gd name="connsiteY24" fmla="*/ 4047 h 10000"/>
                <a:gd name="connsiteX25" fmla="*/ 2314 w 10062"/>
                <a:gd name="connsiteY25" fmla="*/ 3876 h 10000"/>
                <a:gd name="connsiteX26" fmla="*/ 2166 w 10062"/>
                <a:gd name="connsiteY26" fmla="*/ 3704 h 10000"/>
                <a:gd name="connsiteX27" fmla="*/ 2032 w 10062"/>
                <a:gd name="connsiteY27" fmla="*/ 3530 h 10000"/>
                <a:gd name="connsiteX28" fmla="*/ 1881 w 10062"/>
                <a:gd name="connsiteY28" fmla="*/ 3325 h 10000"/>
                <a:gd name="connsiteX29" fmla="*/ 1730 w 10062"/>
                <a:gd name="connsiteY29" fmla="*/ 3139 h 10000"/>
                <a:gd name="connsiteX30" fmla="*/ 1577 w 10062"/>
                <a:gd name="connsiteY30" fmla="*/ 2937 h 10000"/>
                <a:gd name="connsiteX31" fmla="*/ 1440 w 10062"/>
                <a:gd name="connsiteY31" fmla="*/ 2765 h 10000"/>
                <a:gd name="connsiteX32" fmla="*/ 1298 w 10062"/>
                <a:gd name="connsiteY32" fmla="*/ 2565 h 10000"/>
                <a:gd name="connsiteX33" fmla="*/ 1147 w 10062"/>
                <a:gd name="connsiteY33" fmla="*/ 2389 h 10000"/>
                <a:gd name="connsiteX34" fmla="*/ 992 w 10062"/>
                <a:gd name="connsiteY34" fmla="*/ 2219 h 10000"/>
                <a:gd name="connsiteX35" fmla="*/ 855 w 10062"/>
                <a:gd name="connsiteY35" fmla="*/ 2005 h 10000"/>
                <a:gd name="connsiteX36" fmla="*/ 699 w 10062"/>
                <a:gd name="connsiteY36" fmla="*/ 1863 h 10000"/>
                <a:gd name="connsiteX37" fmla="*/ 551 w 10062"/>
                <a:gd name="connsiteY37" fmla="*/ 1693 h 10000"/>
                <a:gd name="connsiteX38" fmla="*/ 400 w 10062"/>
                <a:gd name="connsiteY38" fmla="*/ 1517 h 10000"/>
                <a:gd name="connsiteX39" fmla="*/ 248 w 10062"/>
                <a:gd name="connsiteY39" fmla="*/ 1383 h 10000"/>
                <a:gd name="connsiteX40" fmla="*/ 99 w 10062"/>
                <a:gd name="connsiteY40" fmla="*/ 1213 h 10000"/>
                <a:gd name="connsiteX41" fmla="*/ 0 w 10062"/>
                <a:gd name="connsiteY41" fmla="*/ 1615 h 10000"/>
                <a:gd name="connsiteX42" fmla="*/ 20 w 10062"/>
                <a:gd name="connsiteY42" fmla="*/ 1693 h 10000"/>
                <a:gd name="connsiteX43" fmla="*/ 88 w 10062"/>
                <a:gd name="connsiteY43" fmla="*/ 1827 h 10000"/>
                <a:gd name="connsiteX44" fmla="*/ 194 w 10062"/>
                <a:gd name="connsiteY44" fmla="*/ 1974 h 10000"/>
                <a:gd name="connsiteX45" fmla="*/ 323 w 10062"/>
                <a:gd name="connsiteY45" fmla="*/ 2175 h 10000"/>
                <a:gd name="connsiteX46" fmla="*/ 484 w 10062"/>
                <a:gd name="connsiteY46" fmla="*/ 2389 h 10000"/>
                <a:gd name="connsiteX47" fmla="*/ 664 w 10062"/>
                <a:gd name="connsiteY47" fmla="*/ 2627 h 10000"/>
                <a:gd name="connsiteX48" fmla="*/ 833 w 10062"/>
                <a:gd name="connsiteY48" fmla="*/ 2905 h 10000"/>
                <a:gd name="connsiteX49" fmla="*/ 1019 w 10062"/>
                <a:gd name="connsiteY49" fmla="*/ 3139 h 10000"/>
                <a:gd name="connsiteX50" fmla="*/ 1208 w 10062"/>
                <a:gd name="connsiteY50" fmla="*/ 3427 h 10000"/>
                <a:gd name="connsiteX51" fmla="*/ 1377 w 10062"/>
                <a:gd name="connsiteY51" fmla="*/ 3664 h 10000"/>
                <a:gd name="connsiteX52" fmla="*/ 1562 w 10062"/>
                <a:gd name="connsiteY52" fmla="*/ 3876 h 10000"/>
                <a:gd name="connsiteX53" fmla="*/ 1712 w 10062"/>
                <a:gd name="connsiteY53" fmla="*/ 4085 h 10000"/>
                <a:gd name="connsiteX54" fmla="*/ 1829 w 10062"/>
                <a:gd name="connsiteY54" fmla="*/ 4295 h 10000"/>
                <a:gd name="connsiteX55" fmla="*/ 1929 w 10062"/>
                <a:gd name="connsiteY55" fmla="*/ 4394 h 10000"/>
                <a:gd name="connsiteX56" fmla="*/ 2003 w 10062"/>
                <a:gd name="connsiteY56" fmla="*/ 4502 h 10000"/>
                <a:gd name="connsiteX57" fmla="*/ 2024 w 10062"/>
                <a:gd name="connsiteY57" fmla="*/ 4538 h 10000"/>
                <a:gd name="connsiteX58" fmla="*/ 2010 w 10062"/>
                <a:gd name="connsiteY58" fmla="*/ 4538 h 10000"/>
                <a:gd name="connsiteX59" fmla="*/ 1973 w 10062"/>
                <a:gd name="connsiteY59" fmla="*/ 4570 h 10000"/>
                <a:gd name="connsiteX60" fmla="*/ 1929 w 10062"/>
                <a:gd name="connsiteY60" fmla="*/ 4641 h 10000"/>
                <a:gd name="connsiteX61" fmla="*/ 1881 w 10062"/>
                <a:gd name="connsiteY61" fmla="*/ 4740 h 10000"/>
                <a:gd name="connsiteX62" fmla="*/ 1814 w 10062"/>
                <a:gd name="connsiteY62" fmla="*/ 4810 h 10000"/>
                <a:gd name="connsiteX63" fmla="*/ 1755 w 10062"/>
                <a:gd name="connsiteY63" fmla="*/ 4911 h 10000"/>
                <a:gd name="connsiteX64" fmla="*/ 1712 w 10062"/>
                <a:gd name="connsiteY64" fmla="*/ 5016 h 10000"/>
                <a:gd name="connsiteX65" fmla="*/ 1665 w 10062"/>
                <a:gd name="connsiteY65" fmla="*/ 5120 h 10000"/>
                <a:gd name="connsiteX66" fmla="*/ 4564 w 10062"/>
                <a:gd name="connsiteY66" fmla="*/ 9864 h 10000"/>
                <a:gd name="connsiteX67" fmla="*/ 4625 w 10062"/>
                <a:gd name="connsiteY67" fmla="*/ 9968 h 10000"/>
                <a:gd name="connsiteX68" fmla="*/ 4672 w 10062"/>
                <a:gd name="connsiteY68" fmla="*/ 10000 h 10000"/>
                <a:gd name="connsiteX69" fmla="*/ 4722 w 10062"/>
                <a:gd name="connsiteY69" fmla="*/ 10000 h 10000"/>
                <a:gd name="connsiteX70" fmla="*/ 4780 w 10062"/>
                <a:gd name="connsiteY70" fmla="*/ 9824 h 10000"/>
                <a:gd name="connsiteX71" fmla="*/ 2286 w 10062"/>
                <a:gd name="connsiteY71" fmla="*/ 5397 h 10000"/>
                <a:gd name="connsiteX72" fmla="*/ 2460 w 10062"/>
                <a:gd name="connsiteY72" fmla="*/ 5261 h 10000"/>
                <a:gd name="connsiteX73" fmla="*/ 2746 w 10062"/>
                <a:gd name="connsiteY73" fmla="*/ 5048 h 10000"/>
                <a:gd name="connsiteX74" fmla="*/ 3123 w 10062"/>
                <a:gd name="connsiteY74" fmla="*/ 4740 h 10000"/>
                <a:gd name="connsiteX75" fmla="*/ 3583 w 10062"/>
                <a:gd name="connsiteY75" fmla="*/ 4394 h 10000"/>
                <a:gd name="connsiteX76" fmla="*/ 4101 w 10062"/>
                <a:gd name="connsiteY76" fmla="*/ 4047 h 10000"/>
                <a:gd name="connsiteX77" fmla="*/ 4672 w 10062"/>
                <a:gd name="connsiteY77" fmla="*/ 3664 h 10000"/>
                <a:gd name="connsiteX78" fmla="*/ 5270 w 10062"/>
                <a:gd name="connsiteY78" fmla="*/ 3215 h 10000"/>
                <a:gd name="connsiteX79" fmla="*/ 5867 w 10062"/>
                <a:gd name="connsiteY79" fmla="*/ 2799 h 10000"/>
                <a:gd name="connsiteX80" fmla="*/ 6471 w 10062"/>
                <a:gd name="connsiteY80" fmla="*/ 2419 h 10000"/>
                <a:gd name="connsiteX81" fmla="*/ 7040 w 10062"/>
                <a:gd name="connsiteY81" fmla="*/ 2005 h 10000"/>
                <a:gd name="connsiteX82" fmla="*/ 7573 w 10062"/>
                <a:gd name="connsiteY82" fmla="*/ 1662 h 10000"/>
                <a:gd name="connsiteX83" fmla="*/ 8044 w 10062"/>
                <a:gd name="connsiteY83" fmla="*/ 1312 h 10000"/>
                <a:gd name="connsiteX84" fmla="*/ 8456 w 10062"/>
                <a:gd name="connsiteY84" fmla="*/ 1067 h 10000"/>
                <a:gd name="connsiteX85" fmla="*/ 8753 w 10062"/>
                <a:gd name="connsiteY85" fmla="*/ 826 h 10000"/>
                <a:gd name="connsiteX86" fmla="*/ 8956 w 10062"/>
                <a:gd name="connsiteY86" fmla="*/ 691 h 10000"/>
                <a:gd name="connsiteX87" fmla="*/ 9018 w 10062"/>
                <a:gd name="connsiteY87" fmla="*/ 661 h 10000"/>
                <a:gd name="connsiteX88" fmla="*/ 9133 w 10062"/>
                <a:gd name="connsiteY88" fmla="*/ 898 h 10000"/>
                <a:gd name="connsiteX89" fmla="*/ 9253 w 10062"/>
                <a:gd name="connsiteY89" fmla="*/ 1140 h 10000"/>
                <a:gd name="connsiteX90" fmla="*/ 9381 w 10062"/>
                <a:gd name="connsiteY90" fmla="*/ 1383 h 10000"/>
                <a:gd name="connsiteX91" fmla="*/ 9516 w 10062"/>
                <a:gd name="connsiteY91" fmla="*/ 1662 h 10000"/>
                <a:gd name="connsiteX92" fmla="*/ 9626 w 10062"/>
                <a:gd name="connsiteY92" fmla="*/ 1936 h 10000"/>
                <a:gd name="connsiteX93" fmla="*/ 9747 w 10062"/>
                <a:gd name="connsiteY93" fmla="*/ 2219 h 10000"/>
                <a:gd name="connsiteX94" fmla="*/ 9856 w 10062"/>
                <a:gd name="connsiteY94" fmla="*/ 2489 h 10000"/>
                <a:gd name="connsiteX95" fmla="*/ 9856 w 10062"/>
                <a:gd name="connsiteY95" fmla="*/ 4068 h 10000"/>
                <a:gd name="connsiteX96" fmla="*/ 9732 w 10062"/>
                <a:gd name="connsiteY96" fmla="*/ 5955 h 10000"/>
                <a:gd name="connsiteX97" fmla="*/ 9543 w 10062"/>
                <a:gd name="connsiteY97" fmla="*/ 6332 h 10000"/>
                <a:gd name="connsiteX98" fmla="*/ 9017 w 10062"/>
                <a:gd name="connsiteY98" fmla="*/ 6884 h 10000"/>
                <a:gd name="connsiteX99" fmla="*/ 7466 w 10062"/>
                <a:gd name="connsiteY99" fmla="*/ 8546 h 10000"/>
                <a:gd name="connsiteX100" fmla="*/ 7461 w 10062"/>
                <a:gd name="connsiteY100" fmla="*/ 9371 h 10000"/>
                <a:gd name="connsiteX101" fmla="*/ 8486 w 10062"/>
                <a:gd name="connsiteY101" fmla="*/ 8308 h 10000"/>
                <a:gd name="connsiteX102" fmla="*/ 8693 w 10062"/>
                <a:gd name="connsiteY102" fmla="*/ 8138 h 10000"/>
                <a:gd name="connsiteX103" fmla="*/ 8900 w 10062"/>
                <a:gd name="connsiteY103" fmla="*/ 7928 h 10000"/>
                <a:gd name="connsiteX104" fmla="*/ 9097 w 10062"/>
                <a:gd name="connsiteY104" fmla="*/ 7723 h 10000"/>
                <a:gd name="connsiteX105" fmla="*/ 9300 w 10062"/>
                <a:gd name="connsiteY105" fmla="*/ 7513 h 10000"/>
                <a:gd name="connsiteX106" fmla="*/ 9883 w 10062"/>
                <a:gd name="connsiteY106" fmla="*/ 658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0062" h="10000">
                  <a:moveTo>
                    <a:pt x="9883" y="6589"/>
                  </a:moveTo>
                  <a:cubicBezTo>
                    <a:pt x="9913" y="5753"/>
                    <a:pt x="10011" y="2852"/>
                    <a:pt x="10062" y="1847"/>
                  </a:cubicBezTo>
                  <a:cubicBezTo>
                    <a:pt x="10024" y="1901"/>
                    <a:pt x="9859" y="1426"/>
                    <a:pt x="9807" y="1343"/>
                  </a:cubicBezTo>
                  <a:cubicBezTo>
                    <a:pt x="9752" y="1292"/>
                    <a:pt x="9700" y="1235"/>
                    <a:pt x="9641" y="1178"/>
                  </a:cubicBezTo>
                  <a:cubicBezTo>
                    <a:pt x="9597" y="1107"/>
                    <a:pt x="9547" y="1035"/>
                    <a:pt x="9500" y="969"/>
                  </a:cubicBezTo>
                  <a:cubicBezTo>
                    <a:pt x="9453" y="884"/>
                    <a:pt x="9398" y="808"/>
                    <a:pt x="9345" y="725"/>
                  </a:cubicBezTo>
                  <a:cubicBezTo>
                    <a:pt x="9302" y="653"/>
                    <a:pt x="9253" y="590"/>
                    <a:pt x="9209" y="519"/>
                  </a:cubicBezTo>
                  <a:cubicBezTo>
                    <a:pt x="9175" y="432"/>
                    <a:pt x="9147" y="351"/>
                    <a:pt x="9115" y="278"/>
                  </a:cubicBezTo>
                  <a:cubicBezTo>
                    <a:pt x="9102" y="183"/>
                    <a:pt x="9084" y="91"/>
                    <a:pt x="9068" y="0"/>
                  </a:cubicBezTo>
                  <a:lnTo>
                    <a:pt x="8879" y="102"/>
                  </a:lnTo>
                  <a:lnTo>
                    <a:pt x="8578" y="308"/>
                  </a:lnTo>
                  <a:lnTo>
                    <a:pt x="8189" y="519"/>
                  </a:lnTo>
                  <a:lnTo>
                    <a:pt x="7742" y="826"/>
                  </a:lnTo>
                  <a:lnTo>
                    <a:pt x="7217" y="1140"/>
                  </a:lnTo>
                  <a:lnTo>
                    <a:pt x="6655" y="1449"/>
                  </a:lnTo>
                  <a:lnTo>
                    <a:pt x="6081" y="1827"/>
                  </a:lnTo>
                  <a:lnTo>
                    <a:pt x="5492" y="2175"/>
                  </a:lnTo>
                  <a:lnTo>
                    <a:pt x="4913" y="2525"/>
                  </a:lnTo>
                  <a:lnTo>
                    <a:pt x="4373" y="2905"/>
                  </a:lnTo>
                  <a:lnTo>
                    <a:pt x="3860" y="3215"/>
                  </a:lnTo>
                  <a:lnTo>
                    <a:pt x="3394" y="3497"/>
                  </a:lnTo>
                  <a:lnTo>
                    <a:pt x="3016" y="3733"/>
                  </a:lnTo>
                  <a:lnTo>
                    <a:pt x="2720" y="3876"/>
                  </a:lnTo>
                  <a:cubicBezTo>
                    <a:pt x="2664" y="3924"/>
                    <a:pt x="2598" y="3972"/>
                    <a:pt x="2527" y="4016"/>
                  </a:cubicBezTo>
                  <a:cubicBezTo>
                    <a:pt x="2505" y="4023"/>
                    <a:pt x="2486" y="4038"/>
                    <a:pt x="2467" y="4047"/>
                  </a:cubicBezTo>
                  <a:cubicBezTo>
                    <a:pt x="2416" y="3987"/>
                    <a:pt x="2364" y="3932"/>
                    <a:pt x="2314" y="3876"/>
                  </a:cubicBezTo>
                  <a:cubicBezTo>
                    <a:pt x="2267" y="3811"/>
                    <a:pt x="2219" y="3760"/>
                    <a:pt x="2166" y="3704"/>
                  </a:cubicBezTo>
                  <a:cubicBezTo>
                    <a:pt x="2123" y="3643"/>
                    <a:pt x="2075" y="3589"/>
                    <a:pt x="2032" y="3530"/>
                  </a:cubicBezTo>
                  <a:cubicBezTo>
                    <a:pt x="1983" y="3462"/>
                    <a:pt x="1924" y="3387"/>
                    <a:pt x="1881" y="3325"/>
                  </a:cubicBezTo>
                  <a:cubicBezTo>
                    <a:pt x="1828" y="3262"/>
                    <a:pt x="1776" y="3200"/>
                    <a:pt x="1730" y="3139"/>
                  </a:cubicBezTo>
                  <a:cubicBezTo>
                    <a:pt x="1679" y="3074"/>
                    <a:pt x="1633" y="3007"/>
                    <a:pt x="1577" y="2937"/>
                  </a:cubicBezTo>
                  <a:cubicBezTo>
                    <a:pt x="1534" y="2879"/>
                    <a:pt x="1487" y="2828"/>
                    <a:pt x="1440" y="2765"/>
                  </a:cubicBezTo>
                  <a:cubicBezTo>
                    <a:pt x="1388" y="2697"/>
                    <a:pt x="1340" y="2631"/>
                    <a:pt x="1298" y="2565"/>
                  </a:cubicBezTo>
                  <a:cubicBezTo>
                    <a:pt x="1241" y="2499"/>
                    <a:pt x="1196" y="2441"/>
                    <a:pt x="1147" y="2389"/>
                  </a:cubicBezTo>
                  <a:cubicBezTo>
                    <a:pt x="1092" y="2327"/>
                    <a:pt x="1045" y="2273"/>
                    <a:pt x="992" y="2219"/>
                  </a:cubicBezTo>
                  <a:cubicBezTo>
                    <a:pt x="952" y="2138"/>
                    <a:pt x="900" y="2069"/>
                    <a:pt x="855" y="2005"/>
                  </a:cubicBezTo>
                  <a:cubicBezTo>
                    <a:pt x="804" y="1959"/>
                    <a:pt x="753" y="1908"/>
                    <a:pt x="699" y="1863"/>
                  </a:cubicBezTo>
                  <a:cubicBezTo>
                    <a:pt x="651" y="1804"/>
                    <a:pt x="601" y="1750"/>
                    <a:pt x="551" y="1693"/>
                  </a:cubicBezTo>
                  <a:cubicBezTo>
                    <a:pt x="498" y="1640"/>
                    <a:pt x="451" y="1574"/>
                    <a:pt x="400" y="1517"/>
                  </a:cubicBezTo>
                  <a:cubicBezTo>
                    <a:pt x="350" y="1472"/>
                    <a:pt x="298" y="1428"/>
                    <a:pt x="248" y="1383"/>
                  </a:cubicBezTo>
                  <a:cubicBezTo>
                    <a:pt x="204" y="1320"/>
                    <a:pt x="156" y="1268"/>
                    <a:pt x="99" y="1213"/>
                  </a:cubicBezTo>
                  <a:cubicBezTo>
                    <a:pt x="60" y="1343"/>
                    <a:pt x="28" y="1480"/>
                    <a:pt x="0" y="1615"/>
                  </a:cubicBezTo>
                  <a:cubicBezTo>
                    <a:pt x="6" y="1648"/>
                    <a:pt x="14" y="1671"/>
                    <a:pt x="20" y="1693"/>
                  </a:cubicBezTo>
                  <a:cubicBezTo>
                    <a:pt x="40" y="1735"/>
                    <a:pt x="63" y="1784"/>
                    <a:pt x="88" y="1827"/>
                  </a:cubicBezTo>
                  <a:cubicBezTo>
                    <a:pt x="128" y="1873"/>
                    <a:pt x="165" y="1922"/>
                    <a:pt x="194" y="1974"/>
                  </a:cubicBezTo>
                  <a:cubicBezTo>
                    <a:pt x="236" y="2036"/>
                    <a:pt x="276" y="2107"/>
                    <a:pt x="323" y="2175"/>
                  </a:cubicBezTo>
                  <a:cubicBezTo>
                    <a:pt x="377" y="2246"/>
                    <a:pt x="430" y="2318"/>
                    <a:pt x="484" y="2389"/>
                  </a:cubicBezTo>
                  <a:cubicBezTo>
                    <a:pt x="544" y="2462"/>
                    <a:pt x="604" y="2550"/>
                    <a:pt x="664" y="2627"/>
                  </a:cubicBezTo>
                  <a:cubicBezTo>
                    <a:pt x="716" y="2723"/>
                    <a:pt x="784" y="2813"/>
                    <a:pt x="833" y="2905"/>
                  </a:cubicBezTo>
                  <a:cubicBezTo>
                    <a:pt x="899" y="2982"/>
                    <a:pt x="962" y="3066"/>
                    <a:pt x="1019" y="3139"/>
                  </a:cubicBezTo>
                  <a:cubicBezTo>
                    <a:pt x="1082" y="3240"/>
                    <a:pt x="1148" y="3332"/>
                    <a:pt x="1208" y="3427"/>
                  </a:cubicBezTo>
                  <a:cubicBezTo>
                    <a:pt x="1275" y="3507"/>
                    <a:pt x="1324" y="3589"/>
                    <a:pt x="1377" y="3664"/>
                  </a:cubicBezTo>
                  <a:cubicBezTo>
                    <a:pt x="1448" y="3742"/>
                    <a:pt x="1502" y="3804"/>
                    <a:pt x="1562" y="3876"/>
                  </a:cubicBezTo>
                  <a:cubicBezTo>
                    <a:pt x="1618" y="3949"/>
                    <a:pt x="1663" y="4017"/>
                    <a:pt x="1712" y="4085"/>
                  </a:cubicBezTo>
                  <a:cubicBezTo>
                    <a:pt x="1748" y="4155"/>
                    <a:pt x="1793" y="4224"/>
                    <a:pt x="1829" y="4295"/>
                  </a:cubicBezTo>
                  <a:cubicBezTo>
                    <a:pt x="1869" y="4325"/>
                    <a:pt x="1899" y="4362"/>
                    <a:pt x="1929" y="4394"/>
                  </a:cubicBezTo>
                  <a:cubicBezTo>
                    <a:pt x="1961" y="4436"/>
                    <a:pt x="1983" y="4467"/>
                    <a:pt x="2003" y="4502"/>
                  </a:cubicBezTo>
                  <a:cubicBezTo>
                    <a:pt x="2008" y="4513"/>
                    <a:pt x="2013" y="4523"/>
                    <a:pt x="2024" y="4538"/>
                  </a:cubicBezTo>
                  <a:lnTo>
                    <a:pt x="2010" y="4538"/>
                  </a:lnTo>
                  <a:cubicBezTo>
                    <a:pt x="2001" y="4549"/>
                    <a:pt x="1989" y="4561"/>
                    <a:pt x="1973" y="4570"/>
                  </a:cubicBezTo>
                  <a:cubicBezTo>
                    <a:pt x="1962" y="4592"/>
                    <a:pt x="1944" y="4616"/>
                    <a:pt x="1929" y="4641"/>
                  </a:cubicBezTo>
                  <a:cubicBezTo>
                    <a:pt x="1912" y="4672"/>
                    <a:pt x="1898" y="4710"/>
                    <a:pt x="1881" y="4740"/>
                  </a:cubicBezTo>
                  <a:cubicBezTo>
                    <a:pt x="1863" y="4767"/>
                    <a:pt x="1833" y="4783"/>
                    <a:pt x="1814" y="4810"/>
                  </a:cubicBezTo>
                  <a:cubicBezTo>
                    <a:pt x="1795" y="4845"/>
                    <a:pt x="1772" y="4882"/>
                    <a:pt x="1755" y="4911"/>
                  </a:cubicBezTo>
                  <a:cubicBezTo>
                    <a:pt x="1742" y="4946"/>
                    <a:pt x="1726" y="4983"/>
                    <a:pt x="1712" y="5016"/>
                  </a:cubicBezTo>
                  <a:cubicBezTo>
                    <a:pt x="1694" y="5048"/>
                    <a:pt x="1679" y="5088"/>
                    <a:pt x="1665" y="5120"/>
                  </a:cubicBezTo>
                  <a:lnTo>
                    <a:pt x="4564" y="9864"/>
                  </a:lnTo>
                  <a:cubicBezTo>
                    <a:pt x="4584" y="9894"/>
                    <a:pt x="4605" y="9935"/>
                    <a:pt x="4625" y="9968"/>
                  </a:cubicBezTo>
                  <a:cubicBezTo>
                    <a:pt x="4642" y="9981"/>
                    <a:pt x="4654" y="9995"/>
                    <a:pt x="4672" y="10000"/>
                  </a:cubicBezTo>
                  <a:lnTo>
                    <a:pt x="4722" y="10000"/>
                  </a:lnTo>
                  <a:cubicBezTo>
                    <a:pt x="4742" y="9942"/>
                    <a:pt x="4761" y="9882"/>
                    <a:pt x="4780" y="9824"/>
                  </a:cubicBezTo>
                  <a:lnTo>
                    <a:pt x="2286" y="5397"/>
                  </a:lnTo>
                  <a:cubicBezTo>
                    <a:pt x="2343" y="5350"/>
                    <a:pt x="2399" y="5307"/>
                    <a:pt x="2460" y="5261"/>
                  </a:cubicBezTo>
                  <a:lnTo>
                    <a:pt x="2746" y="5048"/>
                  </a:lnTo>
                  <a:lnTo>
                    <a:pt x="3123" y="4740"/>
                  </a:lnTo>
                  <a:lnTo>
                    <a:pt x="3583" y="4394"/>
                  </a:lnTo>
                  <a:lnTo>
                    <a:pt x="4101" y="4047"/>
                  </a:lnTo>
                  <a:lnTo>
                    <a:pt x="4672" y="3664"/>
                  </a:lnTo>
                  <a:lnTo>
                    <a:pt x="5270" y="3215"/>
                  </a:lnTo>
                  <a:lnTo>
                    <a:pt x="5867" y="2799"/>
                  </a:lnTo>
                  <a:lnTo>
                    <a:pt x="6471" y="2419"/>
                  </a:lnTo>
                  <a:lnTo>
                    <a:pt x="7040" y="2005"/>
                  </a:lnTo>
                  <a:lnTo>
                    <a:pt x="7573" y="1662"/>
                  </a:lnTo>
                  <a:lnTo>
                    <a:pt x="8044" y="1312"/>
                  </a:lnTo>
                  <a:lnTo>
                    <a:pt x="8456" y="1067"/>
                  </a:lnTo>
                  <a:lnTo>
                    <a:pt x="8753" y="826"/>
                  </a:lnTo>
                  <a:lnTo>
                    <a:pt x="8956" y="691"/>
                  </a:lnTo>
                  <a:cubicBezTo>
                    <a:pt x="8976" y="680"/>
                    <a:pt x="8997" y="668"/>
                    <a:pt x="9018" y="661"/>
                  </a:cubicBezTo>
                  <a:cubicBezTo>
                    <a:pt x="9057" y="740"/>
                    <a:pt x="9097" y="815"/>
                    <a:pt x="9133" y="898"/>
                  </a:cubicBezTo>
                  <a:cubicBezTo>
                    <a:pt x="9173" y="979"/>
                    <a:pt x="9215" y="1059"/>
                    <a:pt x="9253" y="1140"/>
                  </a:cubicBezTo>
                  <a:cubicBezTo>
                    <a:pt x="9298" y="1220"/>
                    <a:pt x="9340" y="1302"/>
                    <a:pt x="9381" y="1383"/>
                  </a:cubicBezTo>
                  <a:cubicBezTo>
                    <a:pt x="9429" y="1473"/>
                    <a:pt x="9474" y="1565"/>
                    <a:pt x="9516" y="1662"/>
                  </a:cubicBezTo>
                  <a:cubicBezTo>
                    <a:pt x="9553" y="1746"/>
                    <a:pt x="9589" y="1838"/>
                    <a:pt x="9626" y="1936"/>
                  </a:cubicBezTo>
                  <a:cubicBezTo>
                    <a:pt x="9666" y="2028"/>
                    <a:pt x="9705" y="2120"/>
                    <a:pt x="9747" y="2219"/>
                  </a:cubicBezTo>
                  <a:cubicBezTo>
                    <a:pt x="9784" y="2305"/>
                    <a:pt x="9822" y="2397"/>
                    <a:pt x="9856" y="2489"/>
                  </a:cubicBezTo>
                  <a:cubicBezTo>
                    <a:pt x="9893" y="2758"/>
                    <a:pt x="9869" y="3421"/>
                    <a:pt x="9856" y="4068"/>
                  </a:cubicBezTo>
                  <a:cubicBezTo>
                    <a:pt x="9843" y="4715"/>
                    <a:pt x="9796" y="5405"/>
                    <a:pt x="9732" y="5955"/>
                  </a:cubicBezTo>
                  <a:cubicBezTo>
                    <a:pt x="9591" y="6279"/>
                    <a:pt x="9646" y="6100"/>
                    <a:pt x="9543" y="6332"/>
                  </a:cubicBezTo>
                  <a:cubicBezTo>
                    <a:pt x="9493" y="6218"/>
                    <a:pt x="9085" y="6745"/>
                    <a:pt x="9017" y="6884"/>
                  </a:cubicBezTo>
                  <a:cubicBezTo>
                    <a:pt x="8667" y="7345"/>
                    <a:pt x="7777" y="8062"/>
                    <a:pt x="7466" y="8546"/>
                  </a:cubicBezTo>
                  <a:cubicBezTo>
                    <a:pt x="7443" y="8739"/>
                    <a:pt x="7482" y="9172"/>
                    <a:pt x="7461" y="9371"/>
                  </a:cubicBezTo>
                  <a:cubicBezTo>
                    <a:pt x="7617" y="9308"/>
                    <a:pt x="8285" y="8498"/>
                    <a:pt x="8486" y="8308"/>
                  </a:cubicBezTo>
                  <a:cubicBezTo>
                    <a:pt x="8561" y="8249"/>
                    <a:pt x="8632" y="8191"/>
                    <a:pt x="8693" y="8138"/>
                  </a:cubicBezTo>
                  <a:cubicBezTo>
                    <a:pt x="8762" y="8065"/>
                    <a:pt x="8832" y="7998"/>
                    <a:pt x="8900" y="7928"/>
                  </a:cubicBezTo>
                  <a:cubicBezTo>
                    <a:pt x="8964" y="7860"/>
                    <a:pt x="9030" y="7792"/>
                    <a:pt x="9097" y="7723"/>
                  </a:cubicBezTo>
                  <a:cubicBezTo>
                    <a:pt x="9162" y="7653"/>
                    <a:pt x="9231" y="7584"/>
                    <a:pt x="9300" y="7513"/>
                  </a:cubicBezTo>
                  <a:cubicBezTo>
                    <a:pt x="9367" y="7466"/>
                    <a:pt x="9825" y="6678"/>
                    <a:pt x="9883" y="6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1539F5E0-DB73-4BF2-8041-0E606A343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43" y="3827249"/>
              <a:ext cx="1769302" cy="1780001"/>
            </a:xfrm>
            <a:custGeom>
              <a:avLst/>
              <a:gdLst>
                <a:gd name="T0" fmla="*/ 934 w 993"/>
                <a:gd name="T1" fmla="*/ 816 h 999"/>
                <a:gd name="T2" fmla="*/ 963 w 993"/>
                <a:gd name="T3" fmla="*/ 48 h 999"/>
                <a:gd name="T4" fmla="*/ 182 w 993"/>
                <a:gd name="T5" fmla="*/ 38 h 999"/>
                <a:gd name="T6" fmla="*/ 202 w 993"/>
                <a:gd name="T7" fmla="*/ 875 h 999"/>
                <a:gd name="T8" fmla="*/ 198 w 993"/>
                <a:gd name="T9" fmla="*/ 879 h 999"/>
                <a:gd name="T10" fmla="*/ 189 w 993"/>
                <a:gd name="T11" fmla="*/ 883 h 999"/>
                <a:gd name="T12" fmla="*/ 179 w 993"/>
                <a:gd name="T13" fmla="*/ 884 h 999"/>
                <a:gd name="T14" fmla="*/ 175 w 993"/>
                <a:gd name="T15" fmla="*/ 881 h 999"/>
                <a:gd name="T16" fmla="*/ 138 w 993"/>
                <a:gd name="T17" fmla="*/ 61 h 999"/>
                <a:gd name="T18" fmla="*/ 23 w 993"/>
                <a:gd name="T19" fmla="*/ 166 h 999"/>
                <a:gd name="T20" fmla="*/ 26 w 993"/>
                <a:gd name="T21" fmla="*/ 289 h 999"/>
                <a:gd name="T22" fmla="*/ 36 w 993"/>
                <a:gd name="T23" fmla="*/ 561 h 999"/>
                <a:gd name="T24" fmla="*/ 46 w 993"/>
                <a:gd name="T25" fmla="*/ 835 h 999"/>
                <a:gd name="T26" fmla="*/ 52 w 993"/>
                <a:gd name="T27" fmla="*/ 963 h 999"/>
                <a:gd name="T28" fmla="*/ 68 w 993"/>
                <a:gd name="T29" fmla="*/ 956 h 999"/>
                <a:gd name="T30" fmla="*/ 86 w 993"/>
                <a:gd name="T31" fmla="*/ 948 h 999"/>
                <a:gd name="T32" fmla="*/ 107 w 993"/>
                <a:gd name="T33" fmla="*/ 940 h 999"/>
                <a:gd name="T34" fmla="*/ 126 w 993"/>
                <a:gd name="T35" fmla="*/ 932 h 999"/>
                <a:gd name="T36" fmla="*/ 144 w 993"/>
                <a:gd name="T37" fmla="*/ 925 h 999"/>
                <a:gd name="T38" fmla="*/ 159 w 993"/>
                <a:gd name="T39" fmla="*/ 919 h 999"/>
                <a:gd name="T40" fmla="*/ 168 w 993"/>
                <a:gd name="T41" fmla="*/ 916 h 999"/>
                <a:gd name="T42" fmla="*/ 172 w 993"/>
                <a:gd name="T43" fmla="*/ 916 h 999"/>
                <a:gd name="T44" fmla="*/ 156 w 993"/>
                <a:gd name="T45" fmla="*/ 928 h 999"/>
                <a:gd name="T46" fmla="*/ 140 w 993"/>
                <a:gd name="T47" fmla="*/ 939 h 999"/>
                <a:gd name="T48" fmla="*/ 122 w 993"/>
                <a:gd name="T49" fmla="*/ 948 h 999"/>
                <a:gd name="T50" fmla="*/ 102 w 993"/>
                <a:gd name="T51" fmla="*/ 959 h 999"/>
                <a:gd name="T52" fmla="*/ 84 w 993"/>
                <a:gd name="T53" fmla="*/ 969 h 999"/>
                <a:gd name="T54" fmla="*/ 65 w 993"/>
                <a:gd name="T55" fmla="*/ 978 h 999"/>
                <a:gd name="T56" fmla="*/ 47 w 993"/>
                <a:gd name="T57" fmla="*/ 989 h 999"/>
                <a:gd name="T58" fmla="*/ 31 w 993"/>
                <a:gd name="T59" fmla="*/ 999 h 999"/>
                <a:gd name="T60" fmla="*/ 25 w 993"/>
                <a:gd name="T61" fmla="*/ 963 h 999"/>
                <a:gd name="T62" fmla="*/ 18 w 993"/>
                <a:gd name="T63" fmla="*/ 871 h 999"/>
                <a:gd name="T64" fmla="*/ 13 w 993"/>
                <a:gd name="T65" fmla="*/ 741 h 999"/>
                <a:gd name="T66" fmla="*/ 8 w 993"/>
                <a:gd name="T67" fmla="*/ 590 h 999"/>
                <a:gd name="T68" fmla="*/ 3 w 993"/>
                <a:gd name="T69" fmla="*/ 438 h 999"/>
                <a:gd name="T70" fmla="*/ 0 w 993"/>
                <a:gd name="T71" fmla="*/ 300 h 999"/>
                <a:gd name="T72" fmla="*/ 0 w 993"/>
                <a:gd name="T73" fmla="*/ 196 h 999"/>
                <a:gd name="T74" fmla="*/ 1 w 993"/>
                <a:gd name="T75" fmla="*/ 144 h 999"/>
                <a:gd name="T76" fmla="*/ 147 w 993"/>
                <a:gd name="T77" fmla="*/ 0 h 999"/>
                <a:gd name="T78" fmla="*/ 993 w 993"/>
                <a:gd name="T79" fmla="*/ 22 h 999"/>
                <a:gd name="T80" fmla="*/ 992 w 993"/>
                <a:gd name="T81" fmla="*/ 57 h 999"/>
                <a:gd name="T82" fmla="*/ 987 w 993"/>
                <a:gd name="T83" fmla="*/ 149 h 999"/>
                <a:gd name="T84" fmla="*/ 983 w 993"/>
                <a:gd name="T85" fmla="*/ 279 h 999"/>
                <a:gd name="T86" fmla="*/ 976 w 993"/>
                <a:gd name="T87" fmla="*/ 427 h 999"/>
                <a:gd name="T88" fmla="*/ 969 w 993"/>
                <a:gd name="T89" fmla="*/ 576 h 999"/>
                <a:gd name="T90" fmla="*/ 963 w 993"/>
                <a:gd name="T91" fmla="*/ 706 h 999"/>
                <a:gd name="T92" fmla="*/ 958 w 993"/>
                <a:gd name="T93" fmla="*/ 797 h 999"/>
                <a:gd name="T94" fmla="*/ 956 w 993"/>
                <a:gd name="T95" fmla="*/ 831 h 999"/>
                <a:gd name="T96" fmla="*/ 934 w 993"/>
                <a:gd name="T97" fmla="*/ 816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" h="999">
                  <a:moveTo>
                    <a:pt x="934" y="816"/>
                  </a:moveTo>
                  <a:lnTo>
                    <a:pt x="963" y="48"/>
                  </a:lnTo>
                  <a:lnTo>
                    <a:pt x="182" y="38"/>
                  </a:lnTo>
                  <a:lnTo>
                    <a:pt x="202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79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6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6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2" y="916"/>
                  </a:lnTo>
                  <a:lnTo>
                    <a:pt x="156" y="928"/>
                  </a:lnTo>
                  <a:lnTo>
                    <a:pt x="140" y="939"/>
                  </a:lnTo>
                  <a:lnTo>
                    <a:pt x="122" y="948"/>
                  </a:lnTo>
                  <a:lnTo>
                    <a:pt x="102" y="959"/>
                  </a:lnTo>
                  <a:lnTo>
                    <a:pt x="84" y="969"/>
                  </a:lnTo>
                  <a:lnTo>
                    <a:pt x="65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3" y="22"/>
                  </a:lnTo>
                  <a:lnTo>
                    <a:pt x="992" y="57"/>
                  </a:lnTo>
                  <a:lnTo>
                    <a:pt x="987" y="149"/>
                  </a:lnTo>
                  <a:lnTo>
                    <a:pt x="983" y="279"/>
                  </a:lnTo>
                  <a:lnTo>
                    <a:pt x="976" y="427"/>
                  </a:lnTo>
                  <a:lnTo>
                    <a:pt x="969" y="576"/>
                  </a:lnTo>
                  <a:lnTo>
                    <a:pt x="963" y="706"/>
                  </a:lnTo>
                  <a:lnTo>
                    <a:pt x="958" y="797"/>
                  </a:lnTo>
                  <a:lnTo>
                    <a:pt x="956" y="831"/>
                  </a:lnTo>
                  <a:lnTo>
                    <a:pt x="934" y="8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AC3E1C79-3753-4937-8AC7-61C15EDA3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69" y="4041277"/>
              <a:ext cx="1145053" cy="1248498"/>
            </a:xfrm>
            <a:custGeom>
              <a:avLst/>
              <a:gdLst>
                <a:gd name="T0" fmla="*/ 641 w 641"/>
                <a:gd name="T1" fmla="*/ 3 h 699"/>
                <a:gd name="T2" fmla="*/ 641 w 641"/>
                <a:gd name="T3" fmla="*/ 107 h 699"/>
                <a:gd name="T4" fmla="*/ 641 w 641"/>
                <a:gd name="T5" fmla="*/ 334 h 699"/>
                <a:gd name="T6" fmla="*/ 638 w 641"/>
                <a:gd name="T7" fmla="*/ 563 h 699"/>
                <a:gd name="T8" fmla="*/ 629 w 641"/>
                <a:gd name="T9" fmla="*/ 668 h 699"/>
                <a:gd name="T10" fmla="*/ 623 w 641"/>
                <a:gd name="T11" fmla="*/ 668 h 699"/>
                <a:gd name="T12" fmla="*/ 607 w 641"/>
                <a:gd name="T13" fmla="*/ 669 h 699"/>
                <a:gd name="T14" fmla="*/ 583 w 641"/>
                <a:gd name="T15" fmla="*/ 672 h 699"/>
                <a:gd name="T16" fmla="*/ 549 w 641"/>
                <a:gd name="T17" fmla="*/ 673 h 699"/>
                <a:gd name="T18" fmla="*/ 511 w 641"/>
                <a:gd name="T19" fmla="*/ 676 h 699"/>
                <a:gd name="T20" fmla="*/ 466 w 641"/>
                <a:gd name="T21" fmla="*/ 678 h 699"/>
                <a:gd name="T22" fmla="*/ 419 w 641"/>
                <a:gd name="T23" fmla="*/ 682 h 699"/>
                <a:gd name="T24" fmla="*/ 369 w 641"/>
                <a:gd name="T25" fmla="*/ 684 h 699"/>
                <a:gd name="T26" fmla="*/ 318 w 641"/>
                <a:gd name="T27" fmla="*/ 688 h 699"/>
                <a:gd name="T28" fmla="*/ 266 w 641"/>
                <a:gd name="T29" fmla="*/ 690 h 699"/>
                <a:gd name="T30" fmla="*/ 217 w 641"/>
                <a:gd name="T31" fmla="*/ 693 h 699"/>
                <a:gd name="T32" fmla="*/ 170 w 641"/>
                <a:gd name="T33" fmla="*/ 696 h 699"/>
                <a:gd name="T34" fmla="*/ 127 w 641"/>
                <a:gd name="T35" fmla="*/ 697 h 699"/>
                <a:gd name="T36" fmla="*/ 89 w 641"/>
                <a:gd name="T37" fmla="*/ 698 h 699"/>
                <a:gd name="T38" fmla="*/ 58 w 641"/>
                <a:gd name="T39" fmla="*/ 699 h 699"/>
                <a:gd name="T40" fmla="*/ 35 w 641"/>
                <a:gd name="T41" fmla="*/ 699 h 699"/>
                <a:gd name="T42" fmla="*/ 0 w 641"/>
                <a:gd name="T43" fmla="*/ 0 h 699"/>
                <a:gd name="T44" fmla="*/ 641 w 641"/>
                <a:gd name="T45" fmla="*/ 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9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7" y="693"/>
                  </a:lnTo>
                  <a:lnTo>
                    <a:pt x="170" y="696"/>
                  </a:lnTo>
                  <a:lnTo>
                    <a:pt x="127" y="697"/>
                  </a:lnTo>
                  <a:lnTo>
                    <a:pt x="89" y="698"/>
                  </a:lnTo>
                  <a:lnTo>
                    <a:pt x="58" y="699"/>
                  </a:lnTo>
                  <a:lnTo>
                    <a:pt x="35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3490B765-0B7F-40A1-8F9F-F4D89A636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78" y="4076949"/>
              <a:ext cx="1030905" cy="1170021"/>
            </a:xfrm>
            <a:custGeom>
              <a:avLst/>
              <a:gdLst>
                <a:gd name="T0" fmla="*/ 569 w 578"/>
                <a:gd name="T1" fmla="*/ 622 h 654"/>
                <a:gd name="T2" fmla="*/ 546 w 578"/>
                <a:gd name="T3" fmla="*/ 624 h 654"/>
                <a:gd name="T4" fmla="*/ 517 w 578"/>
                <a:gd name="T5" fmla="*/ 625 h 654"/>
                <a:gd name="T6" fmla="*/ 481 w 578"/>
                <a:gd name="T7" fmla="*/ 629 h 654"/>
                <a:gd name="T8" fmla="*/ 441 w 578"/>
                <a:gd name="T9" fmla="*/ 631 h 654"/>
                <a:gd name="T10" fmla="*/ 398 w 578"/>
                <a:gd name="T11" fmla="*/ 633 h 654"/>
                <a:gd name="T12" fmla="*/ 352 w 578"/>
                <a:gd name="T13" fmla="*/ 636 h 654"/>
                <a:gd name="T14" fmla="*/ 305 w 578"/>
                <a:gd name="T15" fmla="*/ 639 h 654"/>
                <a:gd name="T16" fmla="*/ 258 w 578"/>
                <a:gd name="T17" fmla="*/ 641 h 654"/>
                <a:gd name="T18" fmla="*/ 213 w 578"/>
                <a:gd name="T19" fmla="*/ 644 h 654"/>
                <a:gd name="T20" fmla="*/ 169 w 578"/>
                <a:gd name="T21" fmla="*/ 646 h 654"/>
                <a:gd name="T22" fmla="*/ 129 w 578"/>
                <a:gd name="T23" fmla="*/ 648 h 654"/>
                <a:gd name="T24" fmla="*/ 94 w 578"/>
                <a:gd name="T25" fmla="*/ 651 h 654"/>
                <a:gd name="T26" fmla="*/ 65 w 578"/>
                <a:gd name="T27" fmla="*/ 652 h 654"/>
                <a:gd name="T28" fmla="*/ 43 w 578"/>
                <a:gd name="T29" fmla="*/ 653 h 654"/>
                <a:gd name="T30" fmla="*/ 28 w 578"/>
                <a:gd name="T31" fmla="*/ 654 h 654"/>
                <a:gd name="T32" fmla="*/ 23 w 578"/>
                <a:gd name="T33" fmla="*/ 654 h 654"/>
                <a:gd name="T34" fmla="*/ 0 w 578"/>
                <a:gd name="T35" fmla="*/ 0 h 654"/>
                <a:gd name="T36" fmla="*/ 578 w 578"/>
                <a:gd name="T37" fmla="*/ 8 h 654"/>
                <a:gd name="T38" fmla="*/ 569 w 578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654">
                  <a:moveTo>
                    <a:pt x="569" y="622"/>
                  </a:moveTo>
                  <a:lnTo>
                    <a:pt x="546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5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832D068B-39DB-4E5C-AC52-A4216AD0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58" y="5382521"/>
              <a:ext cx="1344813" cy="399519"/>
            </a:xfrm>
            <a:custGeom>
              <a:avLst/>
              <a:gdLst>
                <a:gd name="T0" fmla="*/ 753 w 755"/>
                <a:gd name="T1" fmla="*/ 7 h 226"/>
                <a:gd name="T2" fmla="*/ 740 w 755"/>
                <a:gd name="T3" fmla="*/ 14 h 226"/>
                <a:gd name="T4" fmla="*/ 715 w 755"/>
                <a:gd name="T5" fmla="*/ 27 h 226"/>
                <a:gd name="T6" fmla="*/ 681 w 755"/>
                <a:gd name="T7" fmla="*/ 43 h 226"/>
                <a:gd name="T8" fmla="*/ 642 w 755"/>
                <a:gd name="T9" fmla="*/ 59 h 226"/>
                <a:gd name="T10" fmla="*/ 601 w 755"/>
                <a:gd name="T11" fmla="*/ 74 h 226"/>
                <a:gd name="T12" fmla="*/ 558 w 755"/>
                <a:gd name="T13" fmla="*/ 86 h 226"/>
                <a:gd name="T14" fmla="*/ 518 w 755"/>
                <a:gd name="T15" fmla="*/ 92 h 226"/>
                <a:gd name="T16" fmla="*/ 486 w 755"/>
                <a:gd name="T17" fmla="*/ 128 h 226"/>
                <a:gd name="T18" fmla="*/ 474 w 755"/>
                <a:gd name="T19" fmla="*/ 210 h 226"/>
                <a:gd name="T20" fmla="*/ 457 w 755"/>
                <a:gd name="T21" fmla="*/ 206 h 226"/>
                <a:gd name="T22" fmla="*/ 452 w 755"/>
                <a:gd name="T23" fmla="*/ 151 h 226"/>
                <a:gd name="T24" fmla="*/ 459 w 755"/>
                <a:gd name="T25" fmla="*/ 116 h 226"/>
                <a:gd name="T26" fmla="*/ 466 w 755"/>
                <a:gd name="T27" fmla="*/ 101 h 226"/>
                <a:gd name="T28" fmla="*/ 475 w 755"/>
                <a:gd name="T29" fmla="*/ 90 h 226"/>
                <a:gd name="T30" fmla="*/ 487 w 755"/>
                <a:gd name="T31" fmla="*/ 81 h 226"/>
                <a:gd name="T32" fmla="*/ 504 w 755"/>
                <a:gd name="T33" fmla="*/ 77 h 226"/>
                <a:gd name="T34" fmla="*/ 540 w 755"/>
                <a:gd name="T35" fmla="*/ 69 h 226"/>
                <a:gd name="T36" fmla="*/ 589 w 755"/>
                <a:gd name="T37" fmla="*/ 54 h 226"/>
                <a:gd name="T38" fmla="*/ 635 w 755"/>
                <a:gd name="T39" fmla="*/ 38 h 226"/>
                <a:gd name="T40" fmla="*/ 635 w 755"/>
                <a:gd name="T41" fmla="*/ 32 h 226"/>
                <a:gd name="T42" fmla="*/ 573 w 755"/>
                <a:gd name="T43" fmla="*/ 35 h 226"/>
                <a:gd name="T44" fmla="*/ 482 w 755"/>
                <a:gd name="T45" fmla="*/ 40 h 226"/>
                <a:gd name="T46" fmla="*/ 375 w 755"/>
                <a:gd name="T47" fmla="*/ 47 h 226"/>
                <a:gd name="T48" fmla="*/ 264 w 755"/>
                <a:gd name="T49" fmla="*/ 57 h 226"/>
                <a:gd name="T50" fmla="*/ 159 w 755"/>
                <a:gd name="T51" fmla="*/ 65 h 226"/>
                <a:gd name="T52" fmla="*/ 71 w 755"/>
                <a:gd name="T53" fmla="*/ 71 h 226"/>
                <a:gd name="T54" fmla="*/ 14 w 755"/>
                <a:gd name="T55" fmla="*/ 75 h 226"/>
                <a:gd name="T56" fmla="*/ 1 w 755"/>
                <a:gd name="T57" fmla="*/ 69 h 226"/>
                <a:gd name="T58" fmla="*/ 6 w 755"/>
                <a:gd name="T59" fmla="*/ 59 h 226"/>
                <a:gd name="T60" fmla="*/ 13 w 755"/>
                <a:gd name="T61" fmla="*/ 51 h 226"/>
                <a:gd name="T62" fmla="*/ 36 w 755"/>
                <a:gd name="T63" fmla="*/ 50 h 226"/>
                <a:gd name="T64" fmla="*/ 70 w 755"/>
                <a:gd name="T65" fmla="*/ 46 h 226"/>
                <a:gd name="T66" fmla="*/ 114 w 755"/>
                <a:gd name="T67" fmla="*/ 42 h 226"/>
                <a:gd name="T68" fmla="*/ 167 w 755"/>
                <a:gd name="T69" fmla="*/ 37 h 226"/>
                <a:gd name="T70" fmla="*/ 224 w 755"/>
                <a:gd name="T71" fmla="*/ 31 h 226"/>
                <a:gd name="T72" fmla="*/ 288 w 755"/>
                <a:gd name="T73" fmla="*/ 27 h 226"/>
                <a:gd name="T74" fmla="*/ 353 w 755"/>
                <a:gd name="T75" fmla="*/ 21 h 226"/>
                <a:gd name="T76" fmla="*/ 419 w 755"/>
                <a:gd name="T77" fmla="*/ 15 h 226"/>
                <a:gd name="T78" fmla="*/ 485 w 755"/>
                <a:gd name="T79" fmla="*/ 10 h 226"/>
                <a:gd name="T80" fmla="*/ 547 w 755"/>
                <a:gd name="T81" fmla="*/ 7 h 226"/>
                <a:gd name="T82" fmla="*/ 604 w 755"/>
                <a:gd name="T83" fmla="*/ 4 h 226"/>
                <a:gd name="T84" fmla="*/ 655 w 755"/>
                <a:gd name="T85" fmla="*/ 1 h 226"/>
                <a:gd name="T86" fmla="*/ 697 w 755"/>
                <a:gd name="T87" fmla="*/ 0 h 226"/>
                <a:gd name="T88" fmla="*/ 730 w 755"/>
                <a:gd name="T89" fmla="*/ 1 h 226"/>
                <a:gd name="T90" fmla="*/ 750 w 755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5" h="226">
                  <a:moveTo>
                    <a:pt x="755" y="6"/>
                  </a:moveTo>
                  <a:lnTo>
                    <a:pt x="753" y="7"/>
                  </a:lnTo>
                  <a:lnTo>
                    <a:pt x="748" y="9"/>
                  </a:lnTo>
                  <a:lnTo>
                    <a:pt x="740" y="14"/>
                  </a:lnTo>
                  <a:lnTo>
                    <a:pt x="728" y="20"/>
                  </a:lnTo>
                  <a:lnTo>
                    <a:pt x="715" y="27"/>
                  </a:lnTo>
                  <a:lnTo>
                    <a:pt x="699" y="35"/>
                  </a:lnTo>
                  <a:lnTo>
                    <a:pt x="681" y="43"/>
                  </a:lnTo>
                  <a:lnTo>
                    <a:pt x="663" y="51"/>
                  </a:lnTo>
                  <a:lnTo>
                    <a:pt x="642" y="59"/>
                  </a:lnTo>
                  <a:lnTo>
                    <a:pt x="621" y="67"/>
                  </a:lnTo>
                  <a:lnTo>
                    <a:pt x="601" y="74"/>
                  </a:lnTo>
                  <a:lnTo>
                    <a:pt x="579" y="81"/>
                  </a:lnTo>
                  <a:lnTo>
                    <a:pt x="558" y="86"/>
                  </a:lnTo>
                  <a:lnTo>
                    <a:pt x="537" y="90"/>
                  </a:lnTo>
                  <a:lnTo>
                    <a:pt x="518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4" y="210"/>
                  </a:lnTo>
                  <a:lnTo>
                    <a:pt x="474" y="226"/>
                  </a:lnTo>
                  <a:lnTo>
                    <a:pt x="457" y="206"/>
                  </a:lnTo>
                  <a:lnTo>
                    <a:pt x="451" y="180"/>
                  </a:lnTo>
                  <a:lnTo>
                    <a:pt x="452" y="151"/>
                  </a:lnTo>
                  <a:lnTo>
                    <a:pt x="457" y="123"/>
                  </a:lnTo>
                  <a:lnTo>
                    <a:pt x="459" y="116"/>
                  </a:lnTo>
                  <a:lnTo>
                    <a:pt x="463" y="108"/>
                  </a:lnTo>
                  <a:lnTo>
                    <a:pt x="466" y="101"/>
                  </a:lnTo>
                  <a:lnTo>
                    <a:pt x="470" y="96"/>
                  </a:lnTo>
                  <a:lnTo>
                    <a:pt x="475" y="90"/>
                  </a:lnTo>
                  <a:lnTo>
                    <a:pt x="481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4" y="77"/>
                  </a:lnTo>
                  <a:lnTo>
                    <a:pt x="519" y="75"/>
                  </a:lnTo>
                  <a:lnTo>
                    <a:pt x="540" y="69"/>
                  </a:lnTo>
                  <a:lnTo>
                    <a:pt x="564" y="62"/>
                  </a:lnTo>
                  <a:lnTo>
                    <a:pt x="589" y="54"/>
                  </a:lnTo>
                  <a:lnTo>
                    <a:pt x="613" y="46"/>
                  </a:lnTo>
                  <a:lnTo>
                    <a:pt x="635" y="38"/>
                  </a:lnTo>
                  <a:lnTo>
                    <a:pt x="653" y="33"/>
                  </a:lnTo>
                  <a:lnTo>
                    <a:pt x="635" y="32"/>
                  </a:lnTo>
                  <a:lnTo>
                    <a:pt x="608" y="33"/>
                  </a:lnTo>
                  <a:lnTo>
                    <a:pt x="573" y="35"/>
                  </a:lnTo>
                  <a:lnTo>
                    <a:pt x="531" y="37"/>
                  </a:lnTo>
                  <a:lnTo>
                    <a:pt x="482" y="40"/>
                  </a:lnTo>
                  <a:lnTo>
                    <a:pt x="430" y="44"/>
                  </a:lnTo>
                  <a:lnTo>
                    <a:pt x="375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1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4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3" y="21"/>
                  </a:lnTo>
                  <a:lnTo>
                    <a:pt x="387" y="18"/>
                  </a:lnTo>
                  <a:lnTo>
                    <a:pt x="419" y="15"/>
                  </a:lnTo>
                  <a:lnTo>
                    <a:pt x="452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5" y="5"/>
                  </a:lnTo>
                  <a:lnTo>
                    <a:pt x="604" y="4"/>
                  </a:lnTo>
                  <a:lnTo>
                    <a:pt x="631" y="2"/>
                  </a:lnTo>
                  <a:lnTo>
                    <a:pt x="655" y="1"/>
                  </a:lnTo>
                  <a:lnTo>
                    <a:pt x="677" y="1"/>
                  </a:lnTo>
                  <a:lnTo>
                    <a:pt x="697" y="0"/>
                  </a:lnTo>
                  <a:lnTo>
                    <a:pt x="715" y="1"/>
                  </a:lnTo>
                  <a:lnTo>
                    <a:pt x="730" y="1"/>
                  </a:lnTo>
                  <a:lnTo>
                    <a:pt x="741" y="2"/>
                  </a:lnTo>
                  <a:lnTo>
                    <a:pt x="750" y="4"/>
                  </a:lnTo>
                  <a:lnTo>
                    <a:pt x="75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2512F819-EEF2-4AC9-B588-17B6FCB8B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2" y="5589415"/>
              <a:ext cx="1765736" cy="403085"/>
            </a:xfrm>
            <a:custGeom>
              <a:avLst/>
              <a:gdLst>
                <a:gd name="T0" fmla="*/ 288 w 990"/>
                <a:gd name="T1" fmla="*/ 222 h 225"/>
                <a:gd name="T2" fmla="*/ 234 w 990"/>
                <a:gd name="T3" fmla="*/ 209 h 225"/>
                <a:gd name="T4" fmla="*/ 156 w 990"/>
                <a:gd name="T5" fmla="*/ 190 h 225"/>
                <a:gd name="T6" fmla="*/ 75 w 990"/>
                <a:gd name="T7" fmla="*/ 169 h 225"/>
                <a:gd name="T8" fmla="*/ 17 w 990"/>
                <a:gd name="T9" fmla="*/ 151 h 225"/>
                <a:gd name="T10" fmla="*/ 2 w 990"/>
                <a:gd name="T11" fmla="*/ 139 h 225"/>
                <a:gd name="T12" fmla="*/ 13 w 990"/>
                <a:gd name="T13" fmla="*/ 127 h 225"/>
                <a:gd name="T14" fmla="*/ 334 w 990"/>
                <a:gd name="T15" fmla="*/ 70 h 225"/>
                <a:gd name="T16" fmla="*/ 326 w 990"/>
                <a:gd name="T17" fmla="*/ 24 h 225"/>
                <a:gd name="T18" fmla="*/ 306 w 990"/>
                <a:gd name="T19" fmla="*/ 26 h 225"/>
                <a:gd name="T20" fmla="*/ 257 w 990"/>
                <a:gd name="T21" fmla="*/ 31 h 225"/>
                <a:gd name="T22" fmla="*/ 195 w 990"/>
                <a:gd name="T23" fmla="*/ 36 h 225"/>
                <a:gd name="T24" fmla="*/ 139 w 990"/>
                <a:gd name="T25" fmla="*/ 42 h 225"/>
                <a:gd name="T26" fmla="*/ 103 w 990"/>
                <a:gd name="T27" fmla="*/ 46 h 225"/>
                <a:gd name="T28" fmla="*/ 97 w 990"/>
                <a:gd name="T29" fmla="*/ 40 h 225"/>
                <a:gd name="T30" fmla="*/ 112 w 990"/>
                <a:gd name="T31" fmla="*/ 31 h 225"/>
                <a:gd name="T32" fmla="*/ 158 w 990"/>
                <a:gd name="T33" fmla="*/ 24 h 225"/>
                <a:gd name="T34" fmla="*/ 204 w 990"/>
                <a:gd name="T35" fmla="*/ 17 h 225"/>
                <a:gd name="T36" fmla="*/ 250 w 990"/>
                <a:gd name="T37" fmla="*/ 12 h 225"/>
                <a:gd name="T38" fmla="*/ 296 w 990"/>
                <a:gd name="T39" fmla="*/ 6 h 225"/>
                <a:gd name="T40" fmla="*/ 342 w 990"/>
                <a:gd name="T41" fmla="*/ 0 h 225"/>
                <a:gd name="T42" fmla="*/ 364 w 990"/>
                <a:gd name="T43" fmla="*/ 46 h 225"/>
                <a:gd name="T44" fmla="*/ 368 w 990"/>
                <a:gd name="T45" fmla="*/ 96 h 225"/>
                <a:gd name="T46" fmla="*/ 326 w 990"/>
                <a:gd name="T47" fmla="*/ 131 h 225"/>
                <a:gd name="T48" fmla="*/ 292 w 990"/>
                <a:gd name="T49" fmla="*/ 115 h 225"/>
                <a:gd name="T50" fmla="*/ 245 w 990"/>
                <a:gd name="T51" fmla="*/ 119 h 225"/>
                <a:gd name="T52" fmla="*/ 197 w 990"/>
                <a:gd name="T53" fmla="*/ 126 h 225"/>
                <a:gd name="T54" fmla="*/ 151 w 990"/>
                <a:gd name="T55" fmla="*/ 134 h 225"/>
                <a:gd name="T56" fmla="*/ 105 w 990"/>
                <a:gd name="T57" fmla="*/ 141 h 225"/>
                <a:gd name="T58" fmla="*/ 89 w 990"/>
                <a:gd name="T59" fmla="*/ 149 h 225"/>
                <a:gd name="T60" fmla="*/ 133 w 990"/>
                <a:gd name="T61" fmla="*/ 159 h 225"/>
                <a:gd name="T62" fmla="*/ 176 w 990"/>
                <a:gd name="T63" fmla="*/ 170 h 225"/>
                <a:gd name="T64" fmla="*/ 219 w 990"/>
                <a:gd name="T65" fmla="*/ 180 h 225"/>
                <a:gd name="T66" fmla="*/ 263 w 990"/>
                <a:gd name="T67" fmla="*/ 190 h 225"/>
                <a:gd name="T68" fmla="*/ 307 w 990"/>
                <a:gd name="T69" fmla="*/ 199 h 225"/>
                <a:gd name="T70" fmla="*/ 352 w 990"/>
                <a:gd name="T71" fmla="*/ 192 h 225"/>
                <a:gd name="T72" fmla="*/ 463 w 990"/>
                <a:gd name="T73" fmla="*/ 175 h 225"/>
                <a:gd name="T74" fmla="*/ 609 w 990"/>
                <a:gd name="T75" fmla="*/ 152 h 225"/>
                <a:gd name="T76" fmla="*/ 754 w 990"/>
                <a:gd name="T77" fmla="*/ 129 h 225"/>
                <a:gd name="T78" fmla="*/ 867 w 990"/>
                <a:gd name="T79" fmla="*/ 110 h 225"/>
                <a:gd name="T80" fmla="*/ 742 w 990"/>
                <a:gd name="T81" fmla="*/ 84 h 225"/>
                <a:gd name="T82" fmla="*/ 751 w 990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0" h="225">
                  <a:moveTo>
                    <a:pt x="301" y="225"/>
                  </a:moveTo>
                  <a:lnTo>
                    <a:pt x="298" y="224"/>
                  </a:lnTo>
                  <a:lnTo>
                    <a:pt x="288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4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8" y="183"/>
                  </a:lnTo>
                  <a:lnTo>
                    <a:pt x="101" y="176"/>
                  </a:lnTo>
                  <a:lnTo>
                    <a:pt x="75" y="169"/>
                  </a:lnTo>
                  <a:lnTo>
                    <a:pt x="52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2" y="85"/>
                  </a:lnTo>
                  <a:lnTo>
                    <a:pt x="334" y="70"/>
                  </a:lnTo>
                  <a:lnTo>
                    <a:pt x="336" y="54"/>
                  </a:lnTo>
                  <a:lnTo>
                    <a:pt x="333" y="38"/>
                  </a:lnTo>
                  <a:lnTo>
                    <a:pt x="326" y="24"/>
                  </a:lnTo>
                  <a:lnTo>
                    <a:pt x="324" y="24"/>
                  </a:lnTo>
                  <a:lnTo>
                    <a:pt x="317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7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4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7" y="43"/>
                  </a:lnTo>
                  <a:lnTo>
                    <a:pt x="97" y="40"/>
                  </a:lnTo>
                  <a:lnTo>
                    <a:pt x="97" y="36"/>
                  </a:lnTo>
                  <a:lnTo>
                    <a:pt x="97" y="33"/>
                  </a:lnTo>
                  <a:lnTo>
                    <a:pt x="112" y="31"/>
                  </a:lnTo>
                  <a:lnTo>
                    <a:pt x="127" y="27"/>
                  </a:lnTo>
                  <a:lnTo>
                    <a:pt x="143" y="25"/>
                  </a:lnTo>
                  <a:lnTo>
                    <a:pt x="158" y="24"/>
                  </a:lnTo>
                  <a:lnTo>
                    <a:pt x="173" y="21"/>
                  </a:lnTo>
                  <a:lnTo>
                    <a:pt x="188" y="19"/>
                  </a:lnTo>
                  <a:lnTo>
                    <a:pt x="204" y="17"/>
                  </a:lnTo>
                  <a:lnTo>
                    <a:pt x="219" y="16"/>
                  </a:lnTo>
                  <a:lnTo>
                    <a:pt x="234" y="13"/>
                  </a:lnTo>
                  <a:lnTo>
                    <a:pt x="250" y="12"/>
                  </a:lnTo>
                  <a:lnTo>
                    <a:pt x="265" y="10"/>
                  </a:lnTo>
                  <a:lnTo>
                    <a:pt x="281" y="8"/>
                  </a:lnTo>
                  <a:lnTo>
                    <a:pt x="296" y="6"/>
                  </a:lnTo>
                  <a:lnTo>
                    <a:pt x="311" y="4"/>
                  </a:lnTo>
                  <a:lnTo>
                    <a:pt x="327" y="2"/>
                  </a:lnTo>
                  <a:lnTo>
                    <a:pt x="342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4" y="46"/>
                  </a:lnTo>
                  <a:lnTo>
                    <a:pt x="368" y="62"/>
                  </a:lnTo>
                  <a:lnTo>
                    <a:pt x="371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6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7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1" y="134"/>
                  </a:lnTo>
                  <a:lnTo>
                    <a:pt x="136" y="137"/>
                  </a:lnTo>
                  <a:lnTo>
                    <a:pt x="120" y="139"/>
                  </a:lnTo>
                  <a:lnTo>
                    <a:pt x="105" y="141"/>
                  </a:lnTo>
                  <a:lnTo>
                    <a:pt x="89" y="144"/>
                  </a:lnTo>
                  <a:lnTo>
                    <a:pt x="74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4" y="177"/>
                  </a:lnTo>
                  <a:lnTo>
                    <a:pt x="219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7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3" y="175"/>
                  </a:lnTo>
                  <a:lnTo>
                    <a:pt x="510" y="168"/>
                  </a:lnTo>
                  <a:lnTo>
                    <a:pt x="559" y="160"/>
                  </a:lnTo>
                  <a:lnTo>
                    <a:pt x="609" y="152"/>
                  </a:lnTo>
                  <a:lnTo>
                    <a:pt x="659" y="145"/>
                  </a:lnTo>
                  <a:lnTo>
                    <a:pt x="708" y="137"/>
                  </a:lnTo>
                  <a:lnTo>
                    <a:pt x="754" y="129"/>
                  </a:lnTo>
                  <a:lnTo>
                    <a:pt x="798" y="122"/>
                  </a:lnTo>
                  <a:lnTo>
                    <a:pt x="835" y="116"/>
                  </a:lnTo>
                  <a:lnTo>
                    <a:pt x="867" y="110"/>
                  </a:lnTo>
                  <a:lnTo>
                    <a:pt x="891" y="106"/>
                  </a:lnTo>
                  <a:lnTo>
                    <a:pt x="743" y="87"/>
                  </a:lnTo>
                  <a:lnTo>
                    <a:pt x="742" y="84"/>
                  </a:lnTo>
                  <a:lnTo>
                    <a:pt x="744" y="78"/>
                  </a:lnTo>
                  <a:lnTo>
                    <a:pt x="748" y="72"/>
                  </a:lnTo>
                  <a:lnTo>
                    <a:pt x="751" y="68"/>
                  </a:lnTo>
                  <a:lnTo>
                    <a:pt x="990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60B87ACD-2D4F-481D-9F3B-51CAD874F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43" y="6158857"/>
              <a:ext cx="1212168" cy="295412"/>
            </a:xfrm>
            <a:custGeom>
              <a:avLst/>
              <a:gdLst>
                <a:gd name="T0" fmla="*/ 461 w 507"/>
                <a:gd name="T1" fmla="*/ 40 h 239"/>
                <a:gd name="T2" fmla="*/ 470 w 507"/>
                <a:gd name="T3" fmla="*/ 63 h 239"/>
                <a:gd name="T4" fmla="*/ 480 w 507"/>
                <a:gd name="T5" fmla="*/ 86 h 239"/>
                <a:gd name="T6" fmla="*/ 486 w 507"/>
                <a:gd name="T7" fmla="*/ 110 h 239"/>
                <a:gd name="T8" fmla="*/ 493 w 507"/>
                <a:gd name="T9" fmla="*/ 135 h 239"/>
                <a:gd name="T10" fmla="*/ 498 w 507"/>
                <a:gd name="T11" fmla="*/ 159 h 239"/>
                <a:gd name="T12" fmla="*/ 503 w 507"/>
                <a:gd name="T13" fmla="*/ 183 h 239"/>
                <a:gd name="T14" fmla="*/ 505 w 507"/>
                <a:gd name="T15" fmla="*/ 208 h 239"/>
                <a:gd name="T16" fmla="*/ 507 w 507"/>
                <a:gd name="T17" fmla="*/ 233 h 239"/>
                <a:gd name="T18" fmla="*/ 500 w 507"/>
                <a:gd name="T19" fmla="*/ 237 h 239"/>
                <a:gd name="T20" fmla="*/ 493 w 507"/>
                <a:gd name="T21" fmla="*/ 239 h 239"/>
                <a:gd name="T22" fmla="*/ 488 w 507"/>
                <a:gd name="T23" fmla="*/ 239 h 239"/>
                <a:gd name="T24" fmla="*/ 482 w 507"/>
                <a:gd name="T25" fmla="*/ 238 h 239"/>
                <a:gd name="T26" fmla="*/ 477 w 507"/>
                <a:gd name="T27" fmla="*/ 235 h 239"/>
                <a:gd name="T28" fmla="*/ 473 w 507"/>
                <a:gd name="T29" fmla="*/ 230 h 239"/>
                <a:gd name="T30" fmla="*/ 469 w 507"/>
                <a:gd name="T31" fmla="*/ 224 h 239"/>
                <a:gd name="T32" fmla="*/ 467 w 507"/>
                <a:gd name="T33" fmla="*/ 218 h 239"/>
                <a:gd name="T34" fmla="*/ 463 w 507"/>
                <a:gd name="T35" fmla="*/ 211 h 239"/>
                <a:gd name="T36" fmla="*/ 462 w 507"/>
                <a:gd name="T37" fmla="*/ 204 h 239"/>
                <a:gd name="T38" fmla="*/ 461 w 507"/>
                <a:gd name="T39" fmla="*/ 197 h 239"/>
                <a:gd name="T40" fmla="*/ 461 w 507"/>
                <a:gd name="T41" fmla="*/ 189 h 239"/>
                <a:gd name="T42" fmla="*/ 446 w 507"/>
                <a:gd name="T43" fmla="*/ 190 h 239"/>
                <a:gd name="T44" fmla="*/ 431 w 507"/>
                <a:gd name="T45" fmla="*/ 192 h 239"/>
                <a:gd name="T46" fmla="*/ 415 w 507"/>
                <a:gd name="T47" fmla="*/ 196 h 239"/>
                <a:gd name="T48" fmla="*/ 399 w 507"/>
                <a:gd name="T49" fmla="*/ 199 h 239"/>
                <a:gd name="T50" fmla="*/ 382 w 507"/>
                <a:gd name="T51" fmla="*/ 203 h 239"/>
                <a:gd name="T52" fmla="*/ 363 w 507"/>
                <a:gd name="T53" fmla="*/ 207 h 239"/>
                <a:gd name="T54" fmla="*/ 345 w 507"/>
                <a:gd name="T55" fmla="*/ 212 h 239"/>
                <a:gd name="T56" fmla="*/ 324 w 507"/>
                <a:gd name="T57" fmla="*/ 215 h 239"/>
                <a:gd name="T58" fmla="*/ 0 w 507"/>
                <a:gd name="T59" fmla="*/ 80 h 239"/>
                <a:gd name="T60" fmla="*/ 4 w 507"/>
                <a:gd name="T61" fmla="*/ 76 h 239"/>
                <a:gd name="T62" fmla="*/ 6 w 507"/>
                <a:gd name="T63" fmla="*/ 69 h 239"/>
                <a:gd name="T64" fmla="*/ 6 w 507"/>
                <a:gd name="T65" fmla="*/ 63 h 239"/>
                <a:gd name="T66" fmla="*/ 4 w 507"/>
                <a:gd name="T67" fmla="*/ 59 h 239"/>
                <a:gd name="T68" fmla="*/ 328 w 507"/>
                <a:gd name="T69" fmla="*/ 191 h 239"/>
                <a:gd name="T70" fmla="*/ 345 w 507"/>
                <a:gd name="T71" fmla="*/ 186 h 239"/>
                <a:gd name="T72" fmla="*/ 362 w 507"/>
                <a:gd name="T73" fmla="*/ 183 h 239"/>
                <a:gd name="T74" fmla="*/ 379 w 507"/>
                <a:gd name="T75" fmla="*/ 180 h 239"/>
                <a:gd name="T76" fmla="*/ 397 w 507"/>
                <a:gd name="T77" fmla="*/ 176 h 239"/>
                <a:gd name="T78" fmla="*/ 413 w 507"/>
                <a:gd name="T79" fmla="*/ 171 h 239"/>
                <a:gd name="T80" fmla="*/ 430 w 507"/>
                <a:gd name="T81" fmla="*/ 167 h 239"/>
                <a:gd name="T82" fmla="*/ 446 w 507"/>
                <a:gd name="T83" fmla="*/ 162 h 239"/>
                <a:gd name="T84" fmla="*/ 461 w 507"/>
                <a:gd name="T85" fmla="*/ 155 h 239"/>
                <a:gd name="T86" fmla="*/ 460 w 507"/>
                <a:gd name="T87" fmla="*/ 133 h 239"/>
                <a:gd name="T88" fmla="*/ 457 w 507"/>
                <a:gd name="T89" fmla="*/ 108 h 239"/>
                <a:gd name="T90" fmla="*/ 451 w 507"/>
                <a:gd name="T91" fmla="*/ 83 h 239"/>
                <a:gd name="T92" fmla="*/ 444 w 507"/>
                <a:gd name="T93" fmla="*/ 57 h 239"/>
                <a:gd name="T94" fmla="*/ 436 w 507"/>
                <a:gd name="T95" fmla="*/ 34 h 239"/>
                <a:gd name="T96" fmla="*/ 430 w 507"/>
                <a:gd name="T97" fmla="*/ 16 h 239"/>
                <a:gd name="T98" fmla="*/ 426 w 507"/>
                <a:gd name="T99" fmla="*/ 4 h 239"/>
                <a:gd name="T100" fmla="*/ 423 w 507"/>
                <a:gd name="T101" fmla="*/ 0 h 239"/>
                <a:gd name="T102" fmla="*/ 431 w 507"/>
                <a:gd name="T103" fmla="*/ 1 h 239"/>
                <a:gd name="T104" fmla="*/ 437 w 507"/>
                <a:gd name="T105" fmla="*/ 4 h 239"/>
                <a:gd name="T106" fmla="*/ 443 w 507"/>
                <a:gd name="T107" fmla="*/ 9 h 239"/>
                <a:gd name="T108" fmla="*/ 447 w 507"/>
                <a:gd name="T109" fmla="*/ 15 h 239"/>
                <a:gd name="T110" fmla="*/ 451 w 507"/>
                <a:gd name="T111" fmla="*/ 21 h 239"/>
                <a:gd name="T112" fmla="*/ 454 w 507"/>
                <a:gd name="T113" fmla="*/ 27 h 239"/>
                <a:gd name="T114" fmla="*/ 458 w 507"/>
                <a:gd name="T115" fmla="*/ 34 h 239"/>
                <a:gd name="T116" fmla="*/ 461 w 507"/>
                <a:gd name="T117" fmla="*/ 40 h 239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9073 w 10000"/>
                <a:gd name="connsiteY43" fmla="*/ 5565 h 10000"/>
                <a:gd name="connsiteX44" fmla="*/ 9014 w 10000"/>
                <a:gd name="connsiteY44" fmla="*/ 4519 h 10000"/>
                <a:gd name="connsiteX45" fmla="*/ 8757 w 10000"/>
                <a:gd name="connsiteY45" fmla="*/ 2385 h 10000"/>
                <a:gd name="connsiteX46" fmla="*/ 8600 w 10000"/>
                <a:gd name="connsiteY46" fmla="*/ 1423 h 10000"/>
                <a:gd name="connsiteX47" fmla="*/ 8481 w 10000"/>
                <a:gd name="connsiteY47" fmla="*/ 669 h 10000"/>
                <a:gd name="connsiteX48" fmla="*/ 8402 w 10000"/>
                <a:gd name="connsiteY48" fmla="*/ 167 h 10000"/>
                <a:gd name="connsiteX49" fmla="*/ 8343 w 10000"/>
                <a:gd name="connsiteY49" fmla="*/ 0 h 10000"/>
                <a:gd name="connsiteX50" fmla="*/ 8501 w 10000"/>
                <a:gd name="connsiteY50" fmla="*/ 42 h 10000"/>
                <a:gd name="connsiteX51" fmla="*/ 8619 w 10000"/>
                <a:gd name="connsiteY51" fmla="*/ 167 h 10000"/>
                <a:gd name="connsiteX52" fmla="*/ 8738 w 10000"/>
                <a:gd name="connsiteY52" fmla="*/ 377 h 10000"/>
                <a:gd name="connsiteX53" fmla="*/ 8817 w 10000"/>
                <a:gd name="connsiteY53" fmla="*/ 628 h 10000"/>
                <a:gd name="connsiteX54" fmla="*/ 8895 w 10000"/>
                <a:gd name="connsiteY54" fmla="*/ 879 h 10000"/>
                <a:gd name="connsiteX55" fmla="*/ 8955 w 10000"/>
                <a:gd name="connsiteY55" fmla="*/ 1130 h 10000"/>
                <a:gd name="connsiteX56" fmla="*/ 9034 w 10000"/>
                <a:gd name="connsiteY56" fmla="*/ 1423 h 10000"/>
                <a:gd name="connsiteX57" fmla="*/ 9093 w 10000"/>
                <a:gd name="connsiteY57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9073 w 10000"/>
                <a:gd name="connsiteY43" fmla="*/ 5565 h 10000"/>
                <a:gd name="connsiteX44" fmla="*/ 9014 w 10000"/>
                <a:gd name="connsiteY44" fmla="*/ 4519 h 10000"/>
                <a:gd name="connsiteX45" fmla="*/ 8937 w 10000"/>
                <a:gd name="connsiteY45" fmla="*/ 3625 h 10000"/>
                <a:gd name="connsiteX46" fmla="*/ 8757 w 10000"/>
                <a:gd name="connsiteY46" fmla="*/ 2385 h 10000"/>
                <a:gd name="connsiteX47" fmla="*/ 8600 w 10000"/>
                <a:gd name="connsiteY47" fmla="*/ 1423 h 10000"/>
                <a:gd name="connsiteX48" fmla="*/ 8481 w 10000"/>
                <a:gd name="connsiteY48" fmla="*/ 669 h 10000"/>
                <a:gd name="connsiteX49" fmla="*/ 8402 w 10000"/>
                <a:gd name="connsiteY49" fmla="*/ 167 h 10000"/>
                <a:gd name="connsiteX50" fmla="*/ 8343 w 10000"/>
                <a:gd name="connsiteY50" fmla="*/ 0 h 10000"/>
                <a:gd name="connsiteX51" fmla="*/ 8501 w 10000"/>
                <a:gd name="connsiteY51" fmla="*/ 42 h 10000"/>
                <a:gd name="connsiteX52" fmla="*/ 8619 w 10000"/>
                <a:gd name="connsiteY52" fmla="*/ 167 h 10000"/>
                <a:gd name="connsiteX53" fmla="*/ 8738 w 10000"/>
                <a:gd name="connsiteY53" fmla="*/ 377 h 10000"/>
                <a:gd name="connsiteX54" fmla="*/ 8817 w 10000"/>
                <a:gd name="connsiteY54" fmla="*/ 628 h 10000"/>
                <a:gd name="connsiteX55" fmla="*/ 8895 w 10000"/>
                <a:gd name="connsiteY55" fmla="*/ 879 h 10000"/>
                <a:gd name="connsiteX56" fmla="*/ 8955 w 10000"/>
                <a:gd name="connsiteY56" fmla="*/ 1130 h 10000"/>
                <a:gd name="connsiteX57" fmla="*/ 9034 w 10000"/>
                <a:gd name="connsiteY57" fmla="*/ 1423 h 10000"/>
                <a:gd name="connsiteX58" fmla="*/ 9093 w 10000"/>
                <a:gd name="connsiteY58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9073 w 10000"/>
                <a:gd name="connsiteY43" fmla="*/ 5565 h 10000"/>
                <a:gd name="connsiteX44" fmla="*/ 9014 w 10000"/>
                <a:gd name="connsiteY44" fmla="*/ 4519 h 10000"/>
                <a:gd name="connsiteX45" fmla="*/ 8757 w 10000"/>
                <a:gd name="connsiteY45" fmla="*/ 2385 h 10000"/>
                <a:gd name="connsiteX46" fmla="*/ 8600 w 10000"/>
                <a:gd name="connsiteY46" fmla="*/ 1423 h 10000"/>
                <a:gd name="connsiteX47" fmla="*/ 8481 w 10000"/>
                <a:gd name="connsiteY47" fmla="*/ 669 h 10000"/>
                <a:gd name="connsiteX48" fmla="*/ 8402 w 10000"/>
                <a:gd name="connsiteY48" fmla="*/ 167 h 10000"/>
                <a:gd name="connsiteX49" fmla="*/ 8343 w 10000"/>
                <a:gd name="connsiteY49" fmla="*/ 0 h 10000"/>
                <a:gd name="connsiteX50" fmla="*/ 8501 w 10000"/>
                <a:gd name="connsiteY50" fmla="*/ 42 h 10000"/>
                <a:gd name="connsiteX51" fmla="*/ 8619 w 10000"/>
                <a:gd name="connsiteY51" fmla="*/ 167 h 10000"/>
                <a:gd name="connsiteX52" fmla="*/ 8738 w 10000"/>
                <a:gd name="connsiteY52" fmla="*/ 377 h 10000"/>
                <a:gd name="connsiteX53" fmla="*/ 8817 w 10000"/>
                <a:gd name="connsiteY53" fmla="*/ 628 h 10000"/>
                <a:gd name="connsiteX54" fmla="*/ 8895 w 10000"/>
                <a:gd name="connsiteY54" fmla="*/ 879 h 10000"/>
                <a:gd name="connsiteX55" fmla="*/ 8955 w 10000"/>
                <a:gd name="connsiteY55" fmla="*/ 1130 h 10000"/>
                <a:gd name="connsiteX56" fmla="*/ 9034 w 10000"/>
                <a:gd name="connsiteY56" fmla="*/ 1423 h 10000"/>
                <a:gd name="connsiteX57" fmla="*/ 9093 w 10000"/>
                <a:gd name="connsiteY57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9073 w 10000"/>
                <a:gd name="connsiteY43" fmla="*/ 5565 h 10000"/>
                <a:gd name="connsiteX44" fmla="*/ 8757 w 10000"/>
                <a:gd name="connsiteY44" fmla="*/ 2385 h 10000"/>
                <a:gd name="connsiteX45" fmla="*/ 8600 w 10000"/>
                <a:gd name="connsiteY45" fmla="*/ 1423 h 10000"/>
                <a:gd name="connsiteX46" fmla="*/ 8481 w 10000"/>
                <a:gd name="connsiteY46" fmla="*/ 669 h 10000"/>
                <a:gd name="connsiteX47" fmla="*/ 8402 w 10000"/>
                <a:gd name="connsiteY47" fmla="*/ 167 h 10000"/>
                <a:gd name="connsiteX48" fmla="*/ 8343 w 10000"/>
                <a:gd name="connsiteY48" fmla="*/ 0 h 10000"/>
                <a:gd name="connsiteX49" fmla="*/ 8501 w 10000"/>
                <a:gd name="connsiteY49" fmla="*/ 42 h 10000"/>
                <a:gd name="connsiteX50" fmla="*/ 8619 w 10000"/>
                <a:gd name="connsiteY50" fmla="*/ 167 h 10000"/>
                <a:gd name="connsiteX51" fmla="*/ 8738 w 10000"/>
                <a:gd name="connsiteY51" fmla="*/ 377 h 10000"/>
                <a:gd name="connsiteX52" fmla="*/ 8817 w 10000"/>
                <a:gd name="connsiteY52" fmla="*/ 628 h 10000"/>
                <a:gd name="connsiteX53" fmla="*/ 8895 w 10000"/>
                <a:gd name="connsiteY53" fmla="*/ 879 h 10000"/>
                <a:gd name="connsiteX54" fmla="*/ 8955 w 10000"/>
                <a:gd name="connsiteY54" fmla="*/ 1130 h 10000"/>
                <a:gd name="connsiteX55" fmla="*/ 9034 w 10000"/>
                <a:gd name="connsiteY55" fmla="*/ 1423 h 10000"/>
                <a:gd name="connsiteX56" fmla="*/ 9093 w 10000"/>
                <a:gd name="connsiteY56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757 w 10000"/>
                <a:gd name="connsiteY43" fmla="*/ 2385 h 10000"/>
                <a:gd name="connsiteX44" fmla="*/ 8600 w 10000"/>
                <a:gd name="connsiteY44" fmla="*/ 1423 h 10000"/>
                <a:gd name="connsiteX45" fmla="*/ 8481 w 10000"/>
                <a:gd name="connsiteY45" fmla="*/ 669 h 10000"/>
                <a:gd name="connsiteX46" fmla="*/ 8402 w 10000"/>
                <a:gd name="connsiteY46" fmla="*/ 167 h 10000"/>
                <a:gd name="connsiteX47" fmla="*/ 8343 w 10000"/>
                <a:gd name="connsiteY47" fmla="*/ 0 h 10000"/>
                <a:gd name="connsiteX48" fmla="*/ 8501 w 10000"/>
                <a:gd name="connsiteY48" fmla="*/ 42 h 10000"/>
                <a:gd name="connsiteX49" fmla="*/ 8619 w 10000"/>
                <a:gd name="connsiteY49" fmla="*/ 167 h 10000"/>
                <a:gd name="connsiteX50" fmla="*/ 8738 w 10000"/>
                <a:gd name="connsiteY50" fmla="*/ 377 h 10000"/>
                <a:gd name="connsiteX51" fmla="*/ 8817 w 10000"/>
                <a:gd name="connsiteY51" fmla="*/ 628 h 10000"/>
                <a:gd name="connsiteX52" fmla="*/ 8895 w 10000"/>
                <a:gd name="connsiteY52" fmla="*/ 879 h 10000"/>
                <a:gd name="connsiteX53" fmla="*/ 8955 w 10000"/>
                <a:gd name="connsiteY53" fmla="*/ 1130 h 10000"/>
                <a:gd name="connsiteX54" fmla="*/ 9034 w 10000"/>
                <a:gd name="connsiteY54" fmla="*/ 1423 h 10000"/>
                <a:gd name="connsiteX55" fmla="*/ 9093 w 10000"/>
                <a:gd name="connsiteY55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600 w 10000"/>
                <a:gd name="connsiteY43" fmla="*/ 1423 h 10000"/>
                <a:gd name="connsiteX44" fmla="*/ 8481 w 10000"/>
                <a:gd name="connsiteY44" fmla="*/ 669 h 10000"/>
                <a:gd name="connsiteX45" fmla="*/ 8402 w 10000"/>
                <a:gd name="connsiteY45" fmla="*/ 167 h 10000"/>
                <a:gd name="connsiteX46" fmla="*/ 8343 w 10000"/>
                <a:gd name="connsiteY46" fmla="*/ 0 h 10000"/>
                <a:gd name="connsiteX47" fmla="*/ 8501 w 10000"/>
                <a:gd name="connsiteY47" fmla="*/ 42 h 10000"/>
                <a:gd name="connsiteX48" fmla="*/ 8619 w 10000"/>
                <a:gd name="connsiteY48" fmla="*/ 167 h 10000"/>
                <a:gd name="connsiteX49" fmla="*/ 8738 w 10000"/>
                <a:gd name="connsiteY49" fmla="*/ 377 h 10000"/>
                <a:gd name="connsiteX50" fmla="*/ 8817 w 10000"/>
                <a:gd name="connsiteY50" fmla="*/ 628 h 10000"/>
                <a:gd name="connsiteX51" fmla="*/ 8895 w 10000"/>
                <a:gd name="connsiteY51" fmla="*/ 879 h 10000"/>
                <a:gd name="connsiteX52" fmla="*/ 8955 w 10000"/>
                <a:gd name="connsiteY52" fmla="*/ 1130 h 10000"/>
                <a:gd name="connsiteX53" fmla="*/ 9034 w 10000"/>
                <a:gd name="connsiteY53" fmla="*/ 1423 h 10000"/>
                <a:gd name="connsiteX54" fmla="*/ 9093 w 10000"/>
                <a:gd name="connsiteY54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481 w 10000"/>
                <a:gd name="connsiteY43" fmla="*/ 669 h 10000"/>
                <a:gd name="connsiteX44" fmla="*/ 8402 w 10000"/>
                <a:gd name="connsiteY44" fmla="*/ 167 h 10000"/>
                <a:gd name="connsiteX45" fmla="*/ 8343 w 10000"/>
                <a:gd name="connsiteY45" fmla="*/ 0 h 10000"/>
                <a:gd name="connsiteX46" fmla="*/ 8501 w 10000"/>
                <a:gd name="connsiteY46" fmla="*/ 42 h 10000"/>
                <a:gd name="connsiteX47" fmla="*/ 8619 w 10000"/>
                <a:gd name="connsiteY47" fmla="*/ 167 h 10000"/>
                <a:gd name="connsiteX48" fmla="*/ 8738 w 10000"/>
                <a:gd name="connsiteY48" fmla="*/ 377 h 10000"/>
                <a:gd name="connsiteX49" fmla="*/ 8817 w 10000"/>
                <a:gd name="connsiteY49" fmla="*/ 628 h 10000"/>
                <a:gd name="connsiteX50" fmla="*/ 8895 w 10000"/>
                <a:gd name="connsiteY50" fmla="*/ 879 h 10000"/>
                <a:gd name="connsiteX51" fmla="*/ 8955 w 10000"/>
                <a:gd name="connsiteY51" fmla="*/ 1130 h 10000"/>
                <a:gd name="connsiteX52" fmla="*/ 9034 w 10000"/>
                <a:gd name="connsiteY52" fmla="*/ 1423 h 10000"/>
                <a:gd name="connsiteX53" fmla="*/ 9093 w 10000"/>
                <a:gd name="connsiteY53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481 w 10000"/>
                <a:gd name="connsiteY43" fmla="*/ 669 h 10000"/>
                <a:gd name="connsiteX44" fmla="*/ 8402 w 10000"/>
                <a:gd name="connsiteY44" fmla="*/ 167 h 10000"/>
                <a:gd name="connsiteX45" fmla="*/ 8343 w 10000"/>
                <a:gd name="connsiteY45" fmla="*/ 0 h 10000"/>
                <a:gd name="connsiteX46" fmla="*/ 8501 w 10000"/>
                <a:gd name="connsiteY46" fmla="*/ 42 h 10000"/>
                <a:gd name="connsiteX47" fmla="*/ 8619 w 10000"/>
                <a:gd name="connsiteY47" fmla="*/ 167 h 10000"/>
                <a:gd name="connsiteX48" fmla="*/ 8738 w 10000"/>
                <a:gd name="connsiteY48" fmla="*/ 377 h 10000"/>
                <a:gd name="connsiteX49" fmla="*/ 8895 w 10000"/>
                <a:gd name="connsiteY49" fmla="*/ 879 h 10000"/>
                <a:gd name="connsiteX50" fmla="*/ 8955 w 10000"/>
                <a:gd name="connsiteY50" fmla="*/ 1130 h 10000"/>
                <a:gd name="connsiteX51" fmla="*/ 9034 w 10000"/>
                <a:gd name="connsiteY51" fmla="*/ 1423 h 10000"/>
                <a:gd name="connsiteX52" fmla="*/ 9093 w 10000"/>
                <a:gd name="connsiteY52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481 w 10000"/>
                <a:gd name="connsiteY43" fmla="*/ 669 h 10000"/>
                <a:gd name="connsiteX44" fmla="*/ 8402 w 10000"/>
                <a:gd name="connsiteY44" fmla="*/ 167 h 10000"/>
                <a:gd name="connsiteX45" fmla="*/ 8343 w 10000"/>
                <a:gd name="connsiteY45" fmla="*/ 0 h 10000"/>
                <a:gd name="connsiteX46" fmla="*/ 8501 w 10000"/>
                <a:gd name="connsiteY46" fmla="*/ 42 h 10000"/>
                <a:gd name="connsiteX47" fmla="*/ 8738 w 10000"/>
                <a:gd name="connsiteY47" fmla="*/ 377 h 10000"/>
                <a:gd name="connsiteX48" fmla="*/ 8895 w 10000"/>
                <a:gd name="connsiteY48" fmla="*/ 879 h 10000"/>
                <a:gd name="connsiteX49" fmla="*/ 8955 w 10000"/>
                <a:gd name="connsiteY49" fmla="*/ 1130 h 10000"/>
                <a:gd name="connsiteX50" fmla="*/ 9034 w 10000"/>
                <a:gd name="connsiteY50" fmla="*/ 1423 h 10000"/>
                <a:gd name="connsiteX51" fmla="*/ 9093 w 10000"/>
                <a:gd name="connsiteY51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481 w 10000"/>
                <a:gd name="connsiteY43" fmla="*/ 669 h 10000"/>
                <a:gd name="connsiteX44" fmla="*/ 8402 w 10000"/>
                <a:gd name="connsiteY44" fmla="*/ 167 h 10000"/>
                <a:gd name="connsiteX45" fmla="*/ 8343 w 10000"/>
                <a:gd name="connsiteY45" fmla="*/ 0 h 10000"/>
                <a:gd name="connsiteX46" fmla="*/ 8738 w 10000"/>
                <a:gd name="connsiteY46" fmla="*/ 377 h 10000"/>
                <a:gd name="connsiteX47" fmla="*/ 8895 w 10000"/>
                <a:gd name="connsiteY47" fmla="*/ 879 h 10000"/>
                <a:gd name="connsiteX48" fmla="*/ 8955 w 10000"/>
                <a:gd name="connsiteY48" fmla="*/ 1130 h 10000"/>
                <a:gd name="connsiteX49" fmla="*/ 9034 w 10000"/>
                <a:gd name="connsiteY49" fmla="*/ 1423 h 10000"/>
                <a:gd name="connsiteX50" fmla="*/ 9093 w 10000"/>
                <a:gd name="connsiteY50" fmla="*/ 1674 h 10000"/>
                <a:gd name="connsiteX0" fmla="*/ 9093 w 10000"/>
                <a:gd name="connsiteY0" fmla="*/ 1674 h 10000"/>
                <a:gd name="connsiteX1" fmla="*/ 9270 w 10000"/>
                <a:gd name="connsiteY1" fmla="*/ 2636 h 10000"/>
                <a:gd name="connsiteX2" fmla="*/ 9467 w 10000"/>
                <a:gd name="connsiteY2" fmla="*/ 3598 h 10000"/>
                <a:gd name="connsiteX3" fmla="*/ 9586 w 10000"/>
                <a:gd name="connsiteY3" fmla="*/ 4603 h 10000"/>
                <a:gd name="connsiteX4" fmla="*/ 9724 w 10000"/>
                <a:gd name="connsiteY4" fmla="*/ 5649 h 10000"/>
                <a:gd name="connsiteX5" fmla="*/ 9822 w 10000"/>
                <a:gd name="connsiteY5" fmla="*/ 6653 h 10000"/>
                <a:gd name="connsiteX6" fmla="*/ 9921 w 10000"/>
                <a:gd name="connsiteY6" fmla="*/ 7657 h 10000"/>
                <a:gd name="connsiteX7" fmla="*/ 9961 w 10000"/>
                <a:gd name="connsiteY7" fmla="*/ 8703 h 10000"/>
                <a:gd name="connsiteX8" fmla="*/ 10000 w 10000"/>
                <a:gd name="connsiteY8" fmla="*/ 9749 h 10000"/>
                <a:gd name="connsiteX9" fmla="*/ 9862 w 10000"/>
                <a:gd name="connsiteY9" fmla="*/ 9916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8 h 10000"/>
                <a:gd name="connsiteX13" fmla="*/ 9408 w 10000"/>
                <a:gd name="connsiteY13" fmla="*/ 9833 h 10000"/>
                <a:gd name="connsiteX14" fmla="*/ 9329 w 10000"/>
                <a:gd name="connsiteY14" fmla="*/ 9623 h 10000"/>
                <a:gd name="connsiteX15" fmla="*/ 9250 w 10000"/>
                <a:gd name="connsiteY15" fmla="*/ 9372 h 10000"/>
                <a:gd name="connsiteX16" fmla="*/ 9211 w 10000"/>
                <a:gd name="connsiteY16" fmla="*/ 9121 h 10000"/>
                <a:gd name="connsiteX17" fmla="*/ 9132 w 10000"/>
                <a:gd name="connsiteY17" fmla="*/ 8828 h 10000"/>
                <a:gd name="connsiteX18" fmla="*/ 9112 w 10000"/>
                <a:gd name="connsiteY18" fmla="*/ 8536 h 10000"/>
                <a:gd name="connsiteX19" fmla="*/ 9093 w 10000"/>
                <a:gd name="connsiteY19" fmla="*/ 8243 h 10000"/>
                <a:gd name="connsiteX20" fmla="*/ 9093 w 10000"/>
                <a:gd name="connsiteY20" fmla="*/ 7908 h 10000"/>
                <a:gd name="connsiteX21" fmla="*/ 8797 w 10000"/>
                <a:gd name="connsiteY21" fmla="*/ 7950 h 10000"/>
                <a:gd name="connsiteX22" fmla="*/ 8501 w 10000"/>
                <a:gd name="connsiteY22" fmla="*/ 8033 h 10000"/>
                <a:gd name="connsiteX23" fmla="*/ 8185 w 10000"/>
                <a:gd name="connsiteY23" fmla="*/ 8201 h 10000"/>
                <a:gd name="connsiteX24" fmla="*/ 7870 w 10000"/>
                <a:gd name="connsiteY24" fmla="*/ 8326 h 10000"/>
                <a:gd name="connsiteX25" fmla="*/ 7535 w 10000"/>
                <a:gd name="connsiteY25" fmla="*/ 8494 h 10000"/>
                <a:gd name="connsiteX26" fmla="*/ 7160 w 10000"/>
                <a:gd name="connsiteY26" fmla="*/ 8661 h 10000"/>
                <a:gd name="connsiteX27" fmla="*/ 6805 w 10000"/>
                <a:gd name="connsiteY27" fmla="*/ 8870 h 10000"/>
                <a:gd name="connsiteX28" fmla="*/ 6391 w 10000"/>
                <a:gd name="connsiteY28" fmla="*/ 8996 h 10000"/>
                <a:gd name="connsiteX29" fmla="*/ 0 w 10000"/>
                <a:gd name="connsiteY29" fmla="*/ 3347 h 10000"/>
                <a:gd name="connsiteX30" fmla="*/ 79 w 10000"/>
                <a:gd name="connsiteY30" fmla="*/ 3180 h 10000"/>
                <a:gd name="connsiteX31" fmla="*/ 118 w 10000"/>
                <a:gd name="connsiteY31" fmla="*/ 2887 h 10000"/>
                <a:gd name="connsiteX32" fmla="*/ 118 w 10000"/>
                <a:gd name="connsiteY32" fmla="*/ 2636 h 10000"/>
                <a:gd name="connsiteX33" fmla="*/ 79 w 10000"/>
                <a:gd name="connsiteY33" fmla="*/ 2469 h 10000"/>
                <a:gd name="connsiteX34" fmla="*/ 6469 w 10000"/>
                <a:gd name="connsiteY34" fmla="*/ 7992 h 10000"/>
                <a:gd name="connsiteX35" fmla="*/ 6805 w 10000"/>
                <a:gd name="connsiteY35" fmla="*/ 7782 h 10000"/>
                <a:gd name="connsiteX36" fmla="*/ 7140 w 10000"/>
                <a:gd name="connsiteY36" fmla="*/ 7657 h 10000"/>
                <a:gd name="connsiteX37" fmla="*/ 7475 w 10000"/>
                <a:gd name="connsiteY37" fmla="*/ 7531 h 10000"/>
                <a:gd name="connsiteX38" fmla="*/ 7830 w 10000"/>
                <a:gd name="connsiteY38" fmla="*/ 7364 h 10000"/>
                <a:gd name="connsiteX39" fmla="*/ 8146 w 10000"/>
                <a:gd name="connsiteY39" fmla="*/ 7155 h 10000"/>
                <a:gd name="connsiteX40" fmla="*/ 8481 w 10000"/>
                <a:gd name="connsiteY40" fmla="*/ 6987 h 10000"/>
                <a:gd name="connsiteX41" fmla="*/ 8797 w 10000"/>
                <a:gd name="connsiteY41" fmla="*/ 6778 h 10000"/>
                <a:gd name="connsiteX42" fmla="*/ 9093 w 10000"/>
                <a:gd name="connsiteY42" fmla="*/ 6485 h 10000"/>
                <a:gd name="connsiteX43" fmla="*/ 8481 w 10000"/>
                <a:gd name="connsiteY43" fmla="*/ 669 h 10000"/>
                <a:gd name="connsiteX44" fmla="*/ 8402 w 10000"/>
                <a:gd name="connsiteY44" fmla="*/ 167 h 10000"/>
                <a:gd name="connsiteX45" fmla="*/ 8343 w 10000"/>
                <a:gd name="connsiteY45" fmla="*/ 0 h 10000"/>
                <a:gd name="connsiteX46" fmla="*/ 8895 w 10000"/>
                <a:gd name="connsiteY46" fmla="*/ 879 h 10000"/>
                <a:gd name="connsiteX47" fmla="*/ 8955 w 10000"/>
                <a:gd name="connsiteY47" fmla="*/ 1130 h 10000"/>
                <a:gd name="connsiteX48" fmla="*/ 9034 w 10000"/>
                <a:gd name="connsiteY48" fmla="*/ 1423 h 10000"/>
                <a:gd name="connsiteX49" fmla="*/ 9093 w 10000"/>
                <a:gd name="connsiteY49" fmla="*/ 1674 h 10000"/>
                <a:gd name="connsiteX0" fmla="*/ 9093 w 10000"/>
                <a:gd name="connsiteY0" fmla="*/ 1507 h 9833"/>
                <a:gd name="connsiteX1" fmla="*/ 9270 w 10000"/>
                <a:gd name="connsiteY1" fmla="*/ 2469 h 9833"/>
                <a:gd name="connsiteX2" fmla="*/ 9467 w 10000"/>
                <a:gd name="connsiteY2" fmla="*/ 3431 h 9833"/>
                <a:gd name="connsiteX3" fmla="*/ 9586 w 10000"/>
                <a:gd name="connsiteY3" fmla="*/ 4436 h 9833"/>
                <a:gd name="connsiteX4" fmla="*/ 9724 w 10000"/>
                <a:gd name="connsiteY4" fmla="*/ 5482 h 9833"/>
                <a:gd name="connsiteX5" fmla="*/ 9822 w 10000"/>
                <a:gd name="connsiteY5" fmla="*/ 6486 h 9833"/>
                <a:gd name="connsiteX6" fmla="*/ 9921 w 10000"/>
                <a:gd name="connsiteY6" fmla="*/ 7490 h 9833"/>
                <a:gd name="connsiteX7" fmla="*/ 9961 w 10000"/>
                <a:gd name="connsiteY7" fmla="*/ 8536 h 9833"/>
                <a:gd name="connsiteX8" fmla="*/ 10000 w 10000"/>
                <a:gd name="connsiteY8" fmla="*/ 9582 h 9833"/>
                <a:gd name="connsiteX9" fmla="*/ 9862 w 10000"/>
                <a:gd name="connsiteY9" fmla="*/ 9749 h 9833"/>
                <a:gd name="connsiteX10" fmla="*/ 9724 w 10000"/>
                <a:gd name="connsiteY10" fmla="*/ 9833 h 9833"/>
                <a:gd name="connsiteX11" fmla="*/ 9625 w 10000"/>
                <a:gd name="connsiteY11" fmla="*/ 9833 h 9833"/>
                <a:gd name="connsiteX12" fmla="*/ 9507 w 10000"/>
                <a:gd name="connsiteY12" fmla="*/ 9791 h 9833"/>
                <a:gd name="connsiteX13" fmla="*/ 9408 w 10000"/>
                <a:gd name="connsiteY13" fmla="*/ 9666 h 9833"/>
                <a:gd name="connsiteX14" fmla="*/ 9329 w 10000"/>
                <a:gd name="connsiteY14" fmla="*/ 9456 h 9833"/>
                <a:gd name="connsiteX15" fmla="*/ 9250 w 10000"/>
                <a:gd name="connsiteY15" fmla="*/ 9205 h 9833"/>
                <a:gd name="connsiteX16" fmla="*/ 9211 w 10000"/>
                <a:gd name="connsiteY16" fmla="*/ 8954 h 9833"/>
                <a:gd name="connsiteX17" fmla="*/ 9132 w 10000"/>
                <a:gd name="connsiteY17" fmla="*/ 8661 h 9833"/>
                <a:gd name="connsiteX18" fmla="*/ 9112 w 10000"/>
                <a:gd name="connsiteY18" fmla="*/ 8369 h 9833"/>
                <a:gd name="connsiteX19" fmla="*/ 9093 w 10000"/>
                <a:gd name="connsiteY19" fmla="*/ 8076 h 9833"/>
                <a:gd name="connsiteX20" fmla="*/ 9093 w 10000"/>
                <a:gd name="connsiteY20" fmla="*/ 7741 h 9833"/>
                <a:gd name="connsiteX21" fmla="*/ 8797 w 10000"/>
                <a:gd name="connsiteY21" fmla="*/ 7783 h 9833"/>
                <a:gd name="connsiteX22" fmla="*/ 8501 w 10000"/>
                <a:gd name="connsiteY22" fmla="*/ 7866 h 9833"/>
                <a:gd name="connsiteX23" fmla="*/ 8185 w 10000"/>
                <a:gd name="connsiteY23" fmla="*/ 8034 h 9833"/>
                <a:gd name="connsiteX24" fmla="*/ 7870 w 10000"/>
                <a:gd name="connsiteY24" fmla="*/ 8159 h 9833"/>
                <a:gd name="connsiteX25" fmla="*/ 7535 w 10000"/>
                <a:gd name="connsiteY25" fmla="*/ 8327 h 9833"/>
                <a:gd name="connsiteX26" fmla="*/ 7160 w 10000"/>
                <a:gd name="connsiteY26" fmla="*/ 8494 h 9833"/>
                <a:gd name="connsiteX27" fmla="*/ 6805 w 10000"/>
                <a:gd name="connsiteY27" fmla="*/ 8703 h 9833"/>
                <a:gd name="connsiteX28" fmla="*/ 6391 w 10000"/>
                <a:gd name="connsiteY28" fmla="*/ 8829 h 9833"/>
                <a:gd name="connsiteX29" fmla="*/ 0 w 10000"/>
                <a:gd name="connsiteY29" fmla="*/ 3180 h 9833"/>
                <a:gd name="connsiteX30" fmla="*/ 79 w 10000"/>
                <a:gd name="connsiteY30" fmla="*/ 3013 h 9833"/>
                <a:gd name="connsiteX31" fmla="*/ 118 w 10000"/>
                <a:gd name="connsiteY31" fmla="*/ 2720 h 9833"/>
                <a:gd name="connsiteX32" fmla="*/ 118 w 10000"/>
                <a:gd name="connsiteY32" fmla="*/ 2469 h 9833"/>
                <a:gd name="connsiteX33" fmla="*/ 79 w 10000"/>
                <a:gd name="connsiteY33" fmla="*/ 2302 h 9833"/>
                <a:gd name="connsiteX34" fmla="*/ 6469 w 10000"/>
                <a:gd name="connsiteY34" fmla="*/ 7825 h 9833"/>
                <a:gd name="connsiteX35" fmla="*/ 6805 w 10000"/>
                <a:gd name="connsiteY35" fmla="*/ 7615 h 9833"/>
                <a:gd name="connsiteX36" fmla="*/ 7140 w 10000"/>
                <a:gd name="connsiteY36" fmla="*/ 7490 h 9833"/>
                <a:gd name="connsiteX37" fmla="*/ 7475 w 10000"/>
                <a:gd name="connsiteY37" fmla="*/ 7364 h 9833"/>
                <a:gd name="connsiteX38" fmla="*/ 7830 w 10000"/>
                <a:gd name="connsiteY38" fmla="*/ 7197 h 9833"/>
                <a:gd name="connsiteX39" fmla="*/ 8146 w 10000"/>
                <a:gd name="connsiteY39" fmla="*/ 6988 h 9833"/>
                <a:gd name="connsiteX40" fmla="*/ 8481 w 10000"/>
                <a:gd name="connsiteY40" fmla="*/ 6820 h 9833"/>
                <a:gd name="connsiteX41" fmla="*/ 8797 w 10000"/>
                <a:gd name="connsiteY41" fmla="*/ 6611 h 9833"/>
                <a:gd name="connsiteX42" fmla="*/ 9093 w 10000"/>
                <a:gd name="connsiteY42" fmla="*/ 6318 h 9833"/>
                <a:gd name="connsiteX43" fmla="*/ 8481 w 10000"/>
                <a:gd name="connsiteY43" fmla="*/ 502 h 9833"/>
                <a:gd name="connsiteX44" fmla="*/ 8402 w 10000"/>
                <a:gd name="connsiteY44" fmla="*/ 0 h 9833"/>
                <a:gd name="connsiteX45" fmla="*/ 8895 w 10000"/>
                <a:gd name="connsiteY45" fmla="*/ 712 h 9833"/>
                <a:gd name="connsiteX46" fmla="*/ 8955 w 10000"/>
                <a:gd name="connsiteY46" fmla="*/ 963 h 9833"/>
                <a:gd name="connsiteX47" fmla="*/ 9034 w 10000"/>
                <a:gd name="connsiteY47" fmla="*/ 1256 h 9833"/>
                <a:gd name="connsiteX48" fmla="*/ 9093 w 10000"/>
                <a:gd name="connsiteY48" fmla="*/ 1507 h 9833"/>
                <a:gd name="connsiteX0" fmla="*/ 9093 w 10000"/>
                <a:gd name="connsiteY0" fmla="*/ 1410 h 9877"/>
                <a:gd name="connsiteX1" fmla="*/ 9270 w 10000"/>
                <a:gd name="connsiteY1" fmla="*/ 2388 h 9877"/>
                <a:gd name="connsiteX2" fmla="*/ 9467 w 10000"/>
                <a:gd name="connsiteY2" fmla="*/ 3366 h 9877"/>
                <a:gd name="connsiteX3" fmla="*/ 9586 w 10000"/>
                <a:gd name="connsiteY3" fmla="*/ 4388 h 9877"/>
                <a:gd name="connsiteX4" fmla="*/ 9724 w 10000"/>
                <a:gd name="connsiteY4" fmla="*/ 5452 h 9877"/>
                <a:gd name="connsiteX5" fmla="*/ 9822 w 10000"/>
                <a:gd name="connsiteY5" fmla="*/ 6473 h 9877"/>
                <a:gd name="connsiteX6" fmla="*/ 9921 w 10000"/>
                <a:gd name="connsiteY6" fmla="*/ 7494 h 9877"/>
                <a:gd name="connsiteX7" fmla="*/ 9961 w 10000"/>
                <a:gd name="connsiteY7" fmla="*/ 8558 h 9877"/>
                <a:gd name="connsiteX8" fmla="*/ 10000 w 10000"/>
                <a:gd name="connsiteY8" fmla="*/ 9622 h 9877"/>
                <a:gd name="connsiteX9" fmla="*/ 9862 w 10000"/>
                <a:gd name="connsiteY9" fmla="*/ 9792 h 9877"/>
                <a:gd name="connsiteX10" fmla="*/ 9724 w 10000"/>
                <a:gd name="connsiteY10" fmla="*/ 9877 h 9877"/>
                <a:gd name="connsiteX11" fmla="*/ 9625 w 10000"/>
                <a:gd name="connsiteY11" fmla="*/ 9877 h 9877"/>
                <a:gd name="connsiteX12" fmla="*/ 9507 w 10000"/>
                <a:gd name="connsiteY12" fmla="*/ 9834 h 9877"/>
                <a:gd name="connsiteX13" fmla="*/ 9408 w 10000"/>
                <a:gd name="connsiteY13" fmla="*/ 9707 h 9877"/>
                <a:gd name="connsiteX14" fmla="*/ 9329 w 10000"/>
                <a:gd name="connsiteY14" fmla="*/ 9494 h 9877"/>
                <a:gd name="connsiteX15" fmla="*/ 9250 w 10000"/>
                <a:gd name="connsiteY15" fmla="*/ 9238 h 9877"/>
                <a:gd name="connsiteX16" fmla="*/ 9211 w 10000"/>
                <a:gd name="connsiteY16" fmla="*/ 8983 h 9877"/>
                <a:gd name="connsiteX17" fmla="*/ 9132 w 10000"/>
                <a:gd name="connsiteY17" fmla="*/ 8685 h 9877"/>
                <a:gd name="connsiteX18" fmla="*/ 9112 w 10000"/>
                <a:gd name="connsiteY18" fmla="*/ 8388 h 9877"/>
                <a:gd name="connsiteX19" fmla="*/ 9093 w 10000"/>
                <a:gd name="connsiteY19" fmla="*/ 8090 h 9877"/>
                <a:gd name="connsiteX20" fmla="*/ 9093 w 10000"/>
                <a:gd name="connsiteY20" fmla="*/ 7749 h 9877"/>
                <a:gd name="connsiteX21" fmla="*/ 8797 w 10000"/>
                <a:gd name="connsiteY21" fmla="*/ 7792 h 9877"/>
                <a:gd name="connsiteX22" fmla="*/ 8501 w 10000"/>
                <a:gd name="connsiteY22" fmla="*/ 7877 h 9877"/>
                <a:gd name="connsiteX23" fmla="*/ 8185 w 10000"/>
                <a:gd name="connsiteY23" fmla="*/ 8047 h 9877"/>
                <a:gd name="connsiteX24" fmla="*/ 7870 w 10000"/>
                <a:gd name="connsiteY24" fmla="*/ 8175 h 9877"/>
                <a:gd name="connsiteX25" fmla="*/ 7535 w 10000"/>
                <a:gd name="connsiteY25" fmla="*/ 8345 h 9877"/>
                <a:gd name="connsiteX26" fmla="*/ 7160 w 10000"/>
                <a:gd name="connsiteY26" fmla="*/ 8515 h 9877"/>
                <a:gd name="connsiteX27" fmla="*/ 6805 w 10000"/>
                <a:gd name="connsiteY27" fmla="*/ 8728 h 9877"/>
                <a:gd name="connsiteX28" fmla="*/ 6391 w 10000"/>
                <a:gd name="connsiteY28" fmla="*/ 8856 h 9877"/>
                <a:gd name="connsiteX29" fmla="*/ 0 w 10000"/>
                <a:gd name="connsiteY29" fmla="*/ 3111 h 9877"/>
                <a:gd name="connsiteX30" fmla="*/ 79 w 10000"/>
                <a:gd name="connsiteY30" fmla="*/ 2941 h 9877"/>
                <a:gd name="connsiteX31" fmla="*/ 118 w 10000"/>
                <a:gd name="connsiteY31" fmla="*/ 2643 h 9877"/>
                <a:gd name="connsiteX32" fmla="*/ 118 w 10000"/>
                <a:gd name="connsiteY32" fmla="*/ 2388 h 9877"/>
                <a:gd name="connsiteX33" fmla="*/ 79 w 10000"/>
                <a:gd name="connsiteY33" fmla="*/ 2218 h 9877"/>
                <a:gd name="connsiteX34" fmla="*/ 6469 w 10000"/>
                <a:gd name="connsiteY34" fmla="*/ 7835 h 9877"/>
                <a:gd name="connsiteX35" fmla="*/ 6805 w 10000"/>
                <a:gd name="connsiteY35" fmla="*/ 7621 h 9877"/>
                <a:gd name="connsiteX36" fmla="*/ 7140 w 10000"/>
                <a:gd name="connsiteY36" fmla="*/ 7494 h 9877"/>
                <a:gd name="connsiteX37" fmla="*/ 7475 w 10000"/>
                <a:gd name="connsiteY37" fmla="*/ 7366 h 9877"/>
                <a:gd name="connsiteX38" fmla="*/ 7830 w 10000"/>
                <a:gd name="connsiteY38" fmla="*/ 7196 h 9877"/>
                <a:gd name="connsiteX39" fmla="*/ 8146 w 10000"/>
                <a:gd name="connsiteY39" fmla="*/ 6984 h 9877"/>
                <a:gd name="connsiteX40" fmla="*/ 8481 w 10000"/>
                <a:gd name="connsiteY40" fmla="*/ 6813 h 9877"/>
                <a:gd name="connsiteX41" fmla="*/ 8797 w 10000"/>
                <a:gd name="connsiteY41" fmla="*/ 6600 h 9877"/>
                <a:gd name="connsiteX42" fmla="*/ 9093 w 10000"/>
                <a:gd name="connsiteY42" fmla="*/ 6302 h 9877"/>
                <a:gd name="connsiteX43" fmla="*/ 8481 w 10000"/>
                <a:gd name="connsiteY43" fmla="*/ 388 h 9877"/>
                <a:gd name="connsiteX44" fmla="*/ 8895 w 10000"/>
                <a:gd name="connsiteY44" fmla="*/ 601 h 9877"/>
                <a:gd name="connsiteX45" fmla="*/ 8955 w 10000"/>
                <a:gd name="connsiteY45" fmla="*/ 856 h 9877"/>
                <a:gd name="connsiteX46" fmla="*/ 9034 w 10000"/>
                <a:gd name="connsiteY46" fmla="*/ 1154 h 9877"/>
                <a:gd name="connsiteX47" fmla="*/ 9093 w 10000"/>
                <a:gd name="connsiteY47" fmla="*/ 1410 h 9877"/>
                <a:gd name="connsiteX0" fmla="*/ 9034 w 10000"/>
                <a:gd name="connsiteY0" fmla="*/ 1168 h 10000"/>
                <a:gd name="connsiteX1" fmla="*/ 9270 w 10000"/>
                <a:gd name="connsiteY1" fmla="*/ 2418 h 10000"/>
                <a:gd name="connsiteX2" fmla="*/ 9467 w 10000"/>
                <a:gd name="connsiteY2" fmla="*/ 3408 h 10000"/>
                <a:gd name="connsiteX3" fmla="*/ 9586 w 10000"/>
                <a:gd name="connsiteY3" fmla="*/ 4443 h 10000"/>
                <a:gd name="connsiteX4" fmla="*/ 9724 w 10000"/>
                <a:gd name="connsiteY4" fmla="*/ 5520 h 10000"/>
                <a:gd name="connsiteX5" fmla="*/ 9822 w 10000"/>
                <a:gd name="connsiteY5" fmla="*/ 6554 h 10000"/>
                <a:gd name="connsiteX6" fmla="*/ 9921 w 10000"/>
                <a:gd name="connsiteY6" fmla="*/ 7587 h 10000"/>
                <a:gd name="connsiteX7" fmla="*/ 9961 w 10000"/>
                <a:gd name="connsiteY7" fmla="*/ 8665 h 10000"/>
                <a:gd name="connsiteX8" fmla="*/ 10000 w 10000"/>
                <a:gd name="connsiteY8" fmla="*/ 9742 h 10000"/>
                <a:gd name="connsiteX9" fmla="*/ 9862 w 10000"/>
                <a:gd name="connsiteY9" fmla="*/ 9914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6 h 10000"/>
                <a:gd name="connsiteX13" fmla="*/ 9408 w 10000"/>
                <a:gd name="connsiteY13" fmla="*/ 9828 h 10000"/>
                <a:gd name="connsiteX14" fmla="*/ 9329 w 10000"/>
                <a:gd name="connsiteY14" fmla="*/ 9612 h 10000"/>
                <a:gd name="connsiteX15" fmla="*/ 9250 w 10000"/>
                <a:gd name="connsiteY15" fmla="*/ 9353 h 10000"/>
                <a:gd name="connsiteX16" fmla="*/ 9211 w 10000"/>
                <a:gd name="connsiteY16" fmla="*/ 9095 h 10000"/>
                <a:gd name="connsiteX17" fmla="*/ 9132 w 10000"/>
                <a:gd name="connsiteY17" fmla="*/ 8793 h 10000"/>
                <a:gd name="connsiteX18" fmla="*/ 9112 w 10000"/>
                <a:gd name="connsiteY18" fmla="*/ 8492 h 10000"/>
                <a:gd name="connsiteX19" fmla="*/ 9093 w 10000"/>
                <a:gd name="connsiteY19" fmla="*/ 8191 h 10000"/>
                <a:gd name="connsiteX20" fmla="*/ 9093 w 10000"/>
                <a:gd name="connsiteY20" fmla="*/ 7845 h 10000"/>
                <a:gd name="connsiteX21" fmla="*/ 8797 w 10000"/>
                <a:gd name="connsiteY21" fmla="*/ 7889 h 10000"/>
                <a:gd name="connsiteX22" fmla="*/ 8501 w 10000"/>
                <a:gd name="connsiteY22" fmla="*/ 7975 h 10000"/>
                <a:gd name="connsiteX23" fmla="*/ 8185 w 10000"/>
                <a:gd name="connsiteY23" fmla="*/ 8147 h 10000"/>
                <a:gd name="connsiteX24" fmla="*/ 7870 w 10000"/>
                <a:gd name="connsiteY24" fmla="*/ 8277 h 10000"/>
                <a:gd name="connsiteX25" fmla="*/ 7535 w 10000"/>
                <a:gd name="connsiteY25" fmla="*/ 8449 h 10000"/>
                <a:gd name="connsiteX26" fmla="*/ 7160 w 10000"/>
                <a:gd name="connsiteY26" fmla="*/ 8621 h 10000"/>
                <a:gd name="connsiteX27" fmla="*/ 6805 w 10000"/>
                <a:gd name="connsiteY27" fmla="*/ 8837 h 10000"/>
                <a:gd name="connsiteX28" fmla="*/ 6391 w 10000"/>
                <a:gd name="connsiteY28" fmla="*/ 8966 h 10000"/>
                <a:gd name="connsiteX29" fmla="*/ 0 w 10000"/>
                <a:gd name="connsiteY29" fmla="*/ 3150 h 10000"/>
                <a:gd name="connsiteX30" fmla="*/ 79 w 10000"/>
                <a:gd name="connsiteY30" fmla="*/ 2978 h 10000"/>
                <a:gd name="connsiteX31" fmla="*/ 118 w 10000"/>
                <a:gd name="connsiteY31" fmla="*/ 2676 h 10000"/>
                <a:gd name="connsiteX32" fmla="*/ 118 w 10000"/>
                <a:gd name="connsiteY32" fmla="*/ 2418 h 10000"/>
                <a:gd name="connsiteX33" fmla="*/ 79 w 10000"/>
                <a:gd name="connsiteY33" fmla="*/ 2246 h 10000"/>
                <a:gd name="connsiteX34" fmla="*/ 6469 w 10000"/>
                <a:gd name="connsiteY34" fmla="*/ 7933 h 10000"/>
                <a:gd name="connsiteX35" fmla="*/ 6805 w 10000"/>
                <a:gd name="connsiteY35" fmla="*/ 7716 h 10000"/>
                <a:gd name="connsiteX36" fmla="*/ 7140 w 10000"/>
                <a:gd name="connsiteY36" fmla="*/ 7587 h 10000"/>
                <a:gd name="connsiteX37" fmla="*/ 7475 w 10000"/>
                <a:gd name="connsiteY37" fmla="*/ 7458 h 10000"/>
                <a:gd name="connsiteX38" fmla="*/ 7830 w 10000"/>
                <a:gd name="connsiteY38" fmla="*/ 7286 h 10000"/>
                <a:gd name="connsiteX39" fmla="*/ 8146 w 10000"/>
                <a:gd name="connsiteY39" fmla="*/ 7071 h 10000"/>
                <a:gd name="connsiteX40" fmla="*/ 8481 w 10000"/>
                <a:gd name="connsiteY40" fmla="*/ 6898 h 10000"/>
                <a:gd name="connsiteX41" fmla="*/ 8797 w 10000"/>
                <a:gd name="connsiteY41" fmla="*/ 6682 h 10000"/>
                <a:gd name="connsiteX42" fmla="*/ 9093 w 10000"/>
                <a:gd name="connsiteY42" fmla="*/ 6380 h 10000"/>
                <a:gd name="connsiteX43" fmla="*/ 8481 w 10000"/>
                <a:gd name="connsiteY43" fmla="*/ 393 h 10000"/>
                <a:gd name="connsiteX44" fmla="*/ 8895 w 10000"/>
                <a:gd name="connsiteY44" fmla="*/ 608 h 10000"/>
                <a:gd name="connsiteX45" fmla="*/ 8955 w 10000"/>
                <a:gd name="connsiteY45" fmla="*/ 867 h 10000"/>
                <a:gd name="connsiteX46" fmla="*/ 9034 w 10000"/>
                <a:gd name="connsiteY46" fmla="*/ 1168 h 10000"/>
                <a:gd name="connsiteX0" fmla="*/ 8955 w 10000"/>
                <a:gd name="connsiteY0" fmla="*/ 867 h 10000"/>
                <a:gd name="connsiteX1" fmla="*/ 9270 w 10000"/>
                <a:gd name="connsiteY1" fmla="*/ 2418 h 10000"/>
                <a:gd name="connsiteX2" fmla="*/ 9467 w 10000"/>
                <a:gd name="connsiteY2" fmla="*/ 3408 h 10000"/>
                <a:gd name="connsiteX3" fmla="*/ 9586 w 10000"/>
                <a:gd name="connsiteY3" fmla="*/ 4443 h 10000"/>
                <a:gd name="connsiteX4" fmla="*/ 9724 w 10000"/>
                <a:gd name="connsiteY4" fmla="*/ 5520 h 10000"/>
                <a:gd name="connsiteX5" fmla="*/ 9822 w 10000"/>
                <a:gd name="connsiteY5" fmla="*/ 6554 h 10000"/>
                <a:gd name="connsiteX6" fmla="*/ 9921 w 10000"/>
                <a:gd name="connsiteY6" fmla="*/ 7587 h 10000"/>
                <a:gd name="connsiteX7" fmla="*/ 9961 w 10000"/>
                <a:gd name="connsiteY7" fmla="*/ 8665 h 10000"/>
                <a:gd name="connsiteX8" fmla="*/ 10000 w 10000"/>
                <a:gd name="connsiteY8" fmla="*/ 9742 h 10000"/>
                <a:gd name="connsiteX9" fmla="*/ 9862 w 10000"/>
                <a:gd name="connsiteY9" fmla="*/ 9914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6 h 10000"/>
                <a:gd name="connsiteX13" fmla="*/ 9408 w 10000"/>
                <a:gd name="connsiteY13" fmla="*/ 9828 h 10000"/>
                <a:gd name="connsiteX14" fmla="*/ 9329 w 10000"/>
                <a:gd name="connsiteY14" fmla="*/ 9612 h 10000"/>
                <a:gd name="connsiteX15" fmla="*/ 9250 w 10000"/>
                <a:gd name="connsiteY15" fmla="*/ 9353 h 10000"/>
                <a:gd name="connsiteX16" fmla="*/ 9211 w 10000"/>
                <a:gd name="connsiteY16" fmla="*/ 9095 h 10000"/>
                <a:gd name="connsiteX17" fmla="*/ 9132 w 10000"/>
                <a:gd name="connsiteY17" fmla="*/ 8793 h 10000"/>
                <a:gd name="connsiteX18" fmla="*/ 9112 w 10000"/>
                <a:gd name="connsiteY18" fmla="*/ 8492 h 10000"/>
                <a:gd name="connsiteX19" fmla="*/ 9093 w 10000"/>
                <a:gd name="connsiteY19" fmla="*/ 8191 h 10000"/>
                <a:gd name="connsiteX20" fmla="*/ 9093 w 10000"/>
                <a:gd name="connsiteY20" fmla="*/ 7845 h 10000"/>
                <a:gd name="connsiteX21" fmla="*/ 8797 w 10000"/>
                <a:gd name="connsiteY21" fmla="*/ 7889 h 10000"/>
                <a:gd name="connsiteX22" fmla="*/ 8501 w 10000"/>
                <a:gd name="connsiteY22" fmla="*/ 7975 h 10000"/>
                <a:gd name="connsiteX23" fmla="*/ 8185 w 10000"/>
                <a:gd name="connsiteY23" fmla="*/ 8147 h 10000"/>
                <a:gd name="connsiteX24" fmla="*/ 7870 w 10000"/>
                <a:gd name="connsiteY24" fmla="*/ 8277 h 10000"/>
                <a:gd name="connsiteX25" fmla="*/ 7535 w 10000"/>
                <a:gd name="connsiteY25" fmla="*/ 8449 h 10000"/>
                <a:gd name="connsiteX26" fmla="*/ 7160 w 10000"/>
                <a:gd name="connsiteY26" fmla="*/ 8621 h 10000"/>
                <a:gd name="connsiteX27" fmla="*/ 6805 w 10000"/>
                <a:gd name="connsiteY27" fmla="*/ 8837 h 10000"/>
                <a:gd name="connsiteX28" fmla="*/ 6391 w 10000"/>
                <a:gd name="connsiteY28" fmla="*/ 8966 h 10000"/>
                <a:gd name="connsiteX29" fmla="*/ 0 w 10000"/>
                <a:gd name="connsiteY29" fmla="*/ 3150 h 10000"/>
                <a:gd name="connsiteX30" fmla="*/ 79 w 10000"/>
                <a:gd name="connsiteY30" fmla="*/ 2978 h 10000"/>
                <a:gd name="connsiteX31" fmla="*/ 118 w 10000"/>
                <a:gd name="connsiteY31" fmla="*/ 2676 h 10000"/>
                <a:gd name="connsiteX32" fmla="*/ 118 w 10000"/>
                <a:gd name="connsiteY32" fmla="*/ 2418 h 10000"/>
                <a:gd name="connsiteX33" fmla="*/ 79 w 10000"/>
                <a:gd name="connsiteY33" fmla="*/ 2246 h 10000"/>
                <a:gd name="connsiteX34" fmla="*/ 6469 w 10000"/>
                <a:gd name="connsiteY34" fmla="*/ 7933 h 10000"/>
                <a:gd name="connsiteX35" fmla="*/ 6805 w 10000"/>
                <a:gd name="connsiteY35" fmla="*/ 7716 h 10000"/>
                <a:gd name="connsiteX36" fmla="*/ 7140 w 10000"/>
                <a:gd name="connsiteY36" fmla="*/ 7587 h 10000"/>
                <a:gd name="connsiteX37" fmla="*/ 7475 w 10000"/>
                <a:gd name="connsiteY37" fmla="*/ 7458 h 10000"/>
                <a:gd name="connsiteX38" fmla="*/ 7830 w 10000"/>
                <a:gd name="connsiteY38" fmla="*/ 7286 h 10000"/>
                <a:gd name="connsiteX39" fmla="*/ 8146 w 10000"/>
                <a:gd name="connsiteY39" fmla="*/ 7071 h 10000"/>
                <a:gd name="connsiteX40" fmla="*/ 8481 w 10000"/>
                <a:gd name="connsiteY40" fmla="*/ 6898 h 10000"/>
                <a:gd name="connsiteX41" fmla="*/ 8797 w 10000"/>
                <a:gd name="connsiteY41" fmla="*/ 6682 h 10000"/>
                <a:gd name="connsiteX42" fmla="*/ 9093 w 10000"/>
                <a:gd name="connsiteY42" fmla="*/ 6380 h 10000"/>
                <a:gd name="connsiteX43" fmla="*/ 8481 w 10000"/>
                <a:gd name="connsiteY43" fmla="*/ 393 h 10000"/>
                <a:gd name="connsiteX44" fmla="*/ 8895 w 10000"/>
                <a:gd name="connsiteY44" fmla="*/ 608 h 10000"/>
                <a:gd name="connsiteX45" fmla="*/ 8955 w 10000"/>
                <a:gd name="connsiteY45" fmla="*/ 867 h 10000"/>
                <a:gd name="connsiteX0" fmla="*/ 8895 w 10000"/>
                <a:gd name="connsiteY0" fmla="*/ 608 h 10000"/>
                <a:gd name="connsiteX1" fmla="*/ 9270 w 10000"/>
                <a:gd name="connsiteY1" fmla="*/ 2418 h 10000"/>
                <a:gd name="connsiteX2" fmla="*/ 9467 w 10000"/>
                <a:gd name="connsiteY2" fmla="*/ 3408 h 10000"/>
                <a:gd name="connsiteX3" fmla="*/ 9586 w 10000"/>
                <a:gd name="connsiteY3" fmla="*/ 4443 h 10000"/>
                <a:gd name="connsiteX4" fmla="*/ 9724 w 10000"/>
                <a:gd name="connsiteY4" fmla="*/ 5520 h 10000"/>
                <a:gd name="connsiteX5" fmla="*/ 9822 w 10000"/>
                <a:gd name="connsiteY5" fmla="*/ 6554 h 10000"/>
                <a:gd name="connsiteX6" fmla="*/ 9921 w 10000"/>
                <a:gd name="connsiteY6" fmla="*/ 7587 h 10000"/>
                <a:gd name="connsiteX7" fmla="*/ 9961 w 10000"/>
                <a:gd name="connsiteY7" fmla="*/ 8665 h 10000"/>
                <a:gd name="connsiteX8" fmla="*/ 10000 w 10000"/>
                <a:gd name="connsiteY8" fmla="*/ 9742 h 10000"/>
                <a:gd name="connsiteX9" fmla="*/ 9862 w 10000"/>
                <a:gd name="connsiteY9" fmla="*/ 9914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56 h 10000"/>
                <a:gd name="connsiteX13" fmla="*/ 9408 w 10000"/>
                <a:gd name="connsiteY13" fmla="*/ 9828 h 10000"/>
                <a:gd name="connsiteX14" fmla="*/ 9329 w 10000"/>
                <a:gd name="connsiteY14" fmla="*/ 9612 h 10000"/>
                <a:gd name="connsiteX15" fmla="*/ 9250 w 10000"/>
                <a:gd name="connsiteY15" fmla="*/ 9353 h 10000"/>
                <a:gd name="connsiteX16" fmla="*/ 9211 w 10000"/>
                <a:gd name="connsiteY16" fmla="*/ 9095 h 10000"/>
                <a:gd name="connsiteX17" fmla="*/ 9132 w 10000"/>
                <a:gd name="connsiteY17" fmla="*/ 8793 h 10000"/>
                <a:gd name="connsiteX18" fmla="*/ 9112 w 10000"/>
                <a:gd name="connsiteY18" fmla="*/ 8492 h 10000"/>
                <a:gd name="connsiteX19" fmla="*/ 9093 w 10000"/>
                <a:gd name="connsiteY19" fmla="*/ 8191 h 10000"/>
                <a:gd name="connsiteX20" fmla="*/ 9093 w 10000"/>
                <a:gd name="connsiteY20" fmla="*/ 7845 h 10000"/>
                <a:gd name="connsiteX21" fmla="*/ 8797 w 10000"/>
                <a:gd name="connsiteY21" fmla="*/ 7889 h 10000"/>
                <a:gd name="connsiteX22" fmla="*/ 8501 w 10000"/>
                <a:gd name="connsiteY22" fmla="*/ 7975 h 10000"/>
                <a:gd name="connsiteX23" fmla="*/ 8185 w 10000"/>
                <a:gd name="connsiteY23" fmla="*/ 8147 h 10000"/>
                <a:gd name="connsiteX24" fmla="*/ 7870 w 10000"/>
                <a:gd name="connsiteY24" fmla="*/ 8277 h 10000"/>
                <a:gd name="connsiteX25" fmla="*/ 7535 w 10000"/>
                <a:gd name="connsiteY25" fmla="*/ 8449 h 10000"/>
                <a:gd name="connsiteX26" fmla="*/ 7160 w 10000"/>
                <a:gd name="connsiteY26" fmla="*/ 8621 h 10000"/>
                <a:gd name="connsiteX27" fmla="*/ 6805 w 10000"/>
                <a:gd name="connsiteY27" fmla="*/ 8837 h 10000"/>
                <a:gd name="connsiteX28" fmla="*/ 6391 w 10000"/>
                <a:gd name="connsiteY28" fmla="*/ 8966 h 10000"/>
                <a:gd name="connsiteX29" fmla="*/ 0 w 10000"/>
                <a:gd name="connsiteY29" fmla="*/ 3150 h 10000"/>
                <a:gd name="connsiteX30" fmla="*/ 79 w 10000"/>
                <a:gd name="connsiteY30" fmla="*/ 2978 h 10000"/>
                <a:gd name="connsiteX31" fmla="*/ 118 w 10000"/>
                <a:gd name="connsiteY31" fmla="*/ 2676 h 10000"/>
                <a:gd name="connsiteX32" fmla="*/ 118 w 10000"/>
                <a:gd name="connsiteY32" fmla="*/ 2418 h 10000"/>
                <a:gd name="connsiteX33" fmla="*/ 79 w 10000"/>
                <a:gd name="connsiteY33" fmla="*/ 2246 h 10000"/>
                <a:gd name="connsiteX34" fmla="*/ 6469 w 10000"/>
                <a:gd name="connsiteY34" fmla="*/ 7933 h 10000"/>
                <a:gd name="connsiteX35" fmla="*/ 6805 w 10000"/>
                <a:gd name="connsiteY35" fmla="*/ 7716 h 10000"/>
                <a:gd name="connsiteX36" fmla="*/ 7140 w 10000"/>
                <a:gd name="connsiteY36" fmla="*/ 7587 h 10000"/>
                <a:gd name="connsiteX37" fmla="*/ 7475 w 10000"/>
                <a:gd name="connsiteY37" fmla="*/ 7458 h 10000"/>
                <a:gd name="connsiteX38" fmla="*/ 7830 w 10000"/>
                <a:gd name="connsiteY38" fmla="*/ 7286 h 10000"/>
                <a:gd name="connsiteX39" fmla="*/ 8146 w 10000"/>
                <a:gd name="connsiteY39" fmla="*/ 7071 h 10000"/>
                <a:gd name="connsiteX40" fmla="*/ 8481 w 10000"/>
                <a:gd name="connsiteY40" fmla="*/ 6898 h 10000"/>
                <a:gd name="connsiteX41" fmla="*/ 8797 w 10000"/>
                <a:gd name="connsiteY41" fmla="*/ 6682 h 10000"/>
                <a:gd name="connsiteX42" fmla="*/ 9093 w 10000"/>
                <a:gd name="connsiteY42" fmla="*/ 6380 h 10000"/>
                <a:gd name="connsiteX43" fmla="*/ 8481 w 10000"/>
                <a:gd name="connsiteY43" fmla="*/ 393 h 10000"/>
                <a:gd name="connsiteX44" fmla="*/ 8895 w 10000"/>
                <a:gd name="connsiteY44" fmla="*/ 608 h 10000"/>
                <a:gd name="connsiteX0" fmla="*/ 8481 w 10000"/>
                <a:gd name="connsiteY0" fmla="*/ 124 h 9731"/>
                <a:gd name="connsiteX1" fmla="*/ 9270 w 10000"/>
                <a:gd name="connsiteY1" fmla="*/ 2149 h 9731"/>
                <a:gd name="connsiteX2" fmla="*/ 9467 w 10000"/>
                <a:gd name="connsiteY2" fmla="*/ 3139 h 9731"/>
                <a:gd name="connsiteX3" fmla="*/ 9586 w 10000"/>
                <a:gd name="connsiteY3" fmla="*/ 4174 h 9731"/>
                <a:gd name="connsiteX4" fmla="*/ 9724 w 10000"/>
                <a:gd name="connsiteY4" fmla="*/ 5251 h 9731"/>
                <a:gd name="connsiteX5" fmla="*/ 9822 w 10000"/>
                <a:gd name="connsiteY5" fmla="*/ 6285 h 9731"/>
                <a:gd name="connsiteX6" fmla="*/ 9921 w 10000"/>
                <a:gd name="connsiteY6" fmla="*/ 7318 h 9731"/>
                <a:gd name="connsiteX7" fmla="*/ 9961 w 10000"/>
                <a:gd name="connsiteY7" fmla="*/ 8396 h 9731"/>
                <a:gd name="connsiteX8" fmla="*/ 10000 w 10000"/>
                <a:gd name="connsiteY8" fmla="*/ 9473 h 9731"/>
                <a:gd name="connsiteX9" fmla="*/ 9862 w 10000"/>
                <a:gd name="connsiteY9" fmla="*/ 9645 h 9731"/>
                <a:gd name="connsiteX10" fmla="*/ 9724 w 10000"/>
                <a:gd name="connsiteY10" fmla="*/ 9731 h 9731"/>
                <a:gd name="connsiteX11" fmla="*/ 9625 w 10000"/>
                <a:gd name="connsiteY11" fmla="*/ 9731 h 9731"/>
                <a:gd name="connsiteX12" fmla="*/ 9507 w 10000"/>
                <a:gd name="connsiteY12" fmla="*/ 9687 h 9731"/>
                <a:gd name="connsiteX13" fmla="*/ 9408 w 10000"/>
                <a:gd name="connsiteY13" fmla="*/ 9559 h 9731"/>
                <a:gd name="connsiteX14" fmla="*/ 9329 w 10000"/>
                <a:gd name="connsiteY14" fmla="*/ 9343 h 9731"/>
                <a:gd name="connsiteX15" fmla="*/ 9250 w 10000"/>
                <a:gd name="connsiteY15" fmla="*/ 9084 h 9731"/>
                <a:gd name="connsiteX16" fmla="*/ 9211 w 10000"/>
                <a:gd name="connsiteY16" fmla="*/ 8826 h 9731"/>
                <a:gd name="connsiteX17" fmla="*/ 9132 w 10000"/>
                <a:gd name="connsiteY17" fmla="*/ 8524 h 9731"/>
                <a:gd name="connsiteX18" fmla="*/ 9112 w 10000"/>
                <a:gd name="connsiteY18" fmla="*/ 8223 h 9731"/>
                <a:gd name="connsiteX19" fmla="*/ 9093 w 10000"/>
                <a:gd name="connsiteY19" fmla="*/ 7922 h 9731"/>
                <a:gd name="connsiteX20" fmla="*/ 9093 w 10000"/>
                <a:gd name="connsiteY20" fmla="*/ 7576 h 9731"/>
                <a:gd name="connsiteX21" fmla="*/ 8797 w 10000"/>
                <a:gd name="connsiteY21" fmla="*/ 7620 h 9731"/>
                <a:gd name="connsiteX22" fmla="*/ 8501 w 10000"/>
                <a:gd name="connsiteY22" fmla="*/ 7706 h 9731"/>
                <a:gd name="connsiteX23" fmla="*/ 8185 w 10000"/>
                <a:gd name="connsiteY23" fmla="*/ 7878 h 9731"/>
                <a:gd name="connsiteX24" fmla="*/ 7870 w 10000"/>
                <a:gd name="connsiteY24" fmla="*/ 8008 h 9731"/>
                <a:gd name="connsiteX25" fmla="*/ 7535 w 10000"/>
                <a:gd name="connsiteY25" fmla="*/ 8180 h 9731"/>
                <a:gd name="connsiteX26" fmla="*/ 7160 w 10000"/>
                <a:gd name="connsiteY26" fmla="*/ 8352 h 9731"/>
                <a:gd name="connsiteX27" fmla="*/ 6805 w 10000"/>
                <a:gd name="connsiteY27" fmla="*/ 8568 h 9731"/>
                <a:gd name="connsiteX28" fmla="*/ 6391 w 10000"/>
                <a:gd name="connsiteY28" fmla="*/ 8697 h 9731"/>
                <a:gd name="connsiteX29" fmla="*/ 0 w 10000"/>
                <a:gd name="connsiteY29" fmla="*/ 2881 h 9731"/>
                <a:gd name="connsiteX30" fmla="*/ 79 w 10000"/>
                <a:gd name="connsiteY30" fmla="*/ 2709 h 9731"/>
                <a:gd name="connsiteX31" fmla="*/ 118 w 10000"/>
                <a:gd name="connsiteY31" fmla="*/ 2407 h 9731"/>
                <a:gd name="connsiteX32" fmla="*/ 118 w 10000"/>
                <a:gd name="connsiteY32" fmla="*/ 2149 h 9731"/>
                <a:gd name="connsiteX33" fmla="*/ 79 w 10000"/>
                <a:gd name="connsiteY33" fmla="*/ 1977 h 9731"/>
                <a:gd name="connsiteX34" fmla="*/ 6469 w 10000"/>
                <a:gd name="connsiteY34" fmla="*/ 7664 h 9731"/>
                <a:gd name="connsiteX35" fmla="*/ 6805 w 10000"/>
                <a:gd name="connsiteY35" fmla="*/ 7447 h 9731"/>
                <a:gd name="connsiteX36" fmla="*/ 7140 w 10000"/>
                <a:gd name="connsiteY36" fmla="*/ 7318 h 9731"/>
                <a:gd name="connsiteX37" fmla="*/ 7475 w 10000"/>
                <a:gd name="connsiteY37" fmla="*/ 7189 h 9731"/>
                <a:gd name="connsiteX38" fmla="*/ 7830 w 10000"/>
                <a:gd name="connsiteY38" fmla="*/ 7017 h 9731"/>
                <a:gd name="connsiteX39" fmla="*/ 8146 w 10000"/>
                <a:gd name="connsiteY39" fmla="*/ 6802 h 9731"/>
                <a:gd name="connsiteX40" fmla="*/ 8481 w 10000"/>
                <a:gd name="connsiteY40" fmla="*/ 6629 h 9731"/>
                <a:gd name="connsiteX41" fmla="*/ 8797 w 10000"/>
                <a:gd name="connsiteY41" fmla="*/ 6413 h 9731"/>
                <a:gd name="connsiteX42" fmla="*/ 9093 w 10000"/>
                <a:gd name="connsiteY42" fmla="*/ 6111 h 9731"/>
                <a:gd name="connsiteX43" fmla="*/ 8481 w 10000"/>
                <a:gd name="connsiteY43" fmla="*/ 124 h 9731"/>
                <a:gd name="connsiteX0" fmla="*/ 9093 w 10000"/>
                <a:gd name="connsiteY0" fmla="*/ 4248 h 7968"/>
                <a:gd name="connsiteX1" fmla="*/ 9270 w 10000"/>
                <a:gd name="connsiteY1" fmla="*/ 176 h 7968"/>
                <a:gd name="connsiteX2" fmla="*/ 9467 w 10000"/>
                <a:gd name="connsiteY2" fmla="*/ 1194 h 7968"/>
                <a:gd name="connsiteX3" fmla="*/ 9586 w 10000"/>
                <a:gd name="connsiteY3" fmla="*/ 2257 h 7968"/>
                <a:gd name="connsiteX4" fmla="*/ 9724 w 10000"/>
                <a:gd name="connsiteY4" fmla="*/ 3364 h 7968"/>
                <a:gd name="connsiteX5" fmla="*/ 9822 w 10000"/>
                <a:gd name="connsiteY5" fmla="*/ 4427 h 7968"/>
                <a:gd name="connsiteX6" fmla="*/ 9921 w 10000"/>
                <a:gd name="connsiteY6" fmla="*/ 5488 h 7968"/>
                <a:gd name="connsiteX7" fmla="*/ 9961 w 10000"/>
                <a:gd name="connsiteY7" fmla="*/ 6596 h 7968"/>
                <a:gd name="connsiteX8" fmla="*/ 10000 w 10000"/>
                <a:gd name="connsiteY8" fmla="*/ 7703 h 7968"/>
                <a:gd name="connsiteX9" fmla="*/ 9862 w 10000"/>
                <a:gd name="connsiteY9" fmla="*/ 7880 h 7968"/>
                <a:gd name="connsiteX10" fmla="*/ 9724 w 10000"/>
                <a:gd name="connsiteY10" fmla="*/ 7968 h 7968"/>
                <a:gd name="connsiteX11" fmla="*/ 9625 w 10000"/>
                <a:gd name="connsiteY11" fmla="*/ 7968 h 7968"/>
                <a:gd name="connsiteX12" fmla="*/ 9507 w 10000"/>
                <a:gd name="connsiteY12" fmla="*/ 7923 h 7968"/>
                <a:gd name="connsiteX13" fmla="*/ 9408 w 10000"/>
                <a:gd name="connsiteY13" fmla="*/ 7791 h 7968"/>
                <a:gd name="connsiteX14" fmla="*/ 9329 w 10000"/>
                <a:gd name="connsiteY14" fmla="*/ 7569 h 7968"/>
                <a:gd name="connsiteX15" fmla="*/ 9250 w 10000"/>
                <a:gd name="connsiteY15" fmla="*/ 7303 h 7968"/>
                <a:gd name="connsiteX16" fmla="*/ 9211 w 10000"/>
                <a:gd name="connsiteY16" fmla="*/ 7038 h 7968"/>
                <a:gd name="connsiteX17" fmla="*/ 9132 w 10000"/>
                <a:gd name="connsiteY17" fmla="*/ 6728 h 7968"/>
                <a:gd name="connsiteX18" fmla="*/ 9112 w 10000"/>
                <a:gd name="connsiteY18" fmla="*/ 6418 h 7968"/>
                <a:gd name="connsiteX19" fmla="*/ 9093 w 10000"/>
                <a:gd name="connsiteY19" fmla="*/ 6109 h 7968"/>
                <a:gd name="connsiteX20" fmla="*/ 9093 w 10000"/>
                <a:gd name="connsiteY20" fmla="*/ 5753 h 7968"/>
                <a:gd name="connsiteX21" fmla="*/ 8797 w 10000"/>
                <a:gd name="connsiteY21" fmla="*/ 5799 h 7968"/>
                <a:gd name="connsiteX22" fmla="*/ 8501 w 10000"/>
                <a:gd name="connsiteY22" fmla="*/ 5887 h 7968"/>
                <a:gd name="connsiteX23" fmla="*/ 8185 w 10000"/>
                <a:gd name="connsiteY23" fmla="*/ 6064 h 7968"/>
                <a:gd name="connsiteX24" fmla="*/ 7870 w 10000"/>
                <a:gd name="connsiteY24" fmla="*/ 6197 h 7968"/>
                <a:gd name="connsiteX25" fmla="*/ 7535 w 10000"/>
                <a:gd name="connsiteY25" fmla="*/ 6374 h 7968"/>
                <a:gd name="connsiteX26" fmla="*/ 7160 w 10000"/>
                <a:gd name="connsiteY26" fmla="*/ 6551 h 7968"/>
                <a:gd name="connsiteX27" fmla="*/ 6805 w 10000"/>
                <a:gd name="connsiteY27" fmla="*/ 6773 h 7968"/>
                <a:gd name="connsiteX28" fmla="*/ 6391 w 10000"/>
                <a:gd name="connsiteY28" fmla="*/ 6905 h 7968"/>
                <a:gd name="connsiteX29" fmla="*/ 0 w 10000"/>
                <a:gd name="connsiteY29" fmla="*/ 929 h 7968"/>
                <a:gd name="connsiteX30" fmla="*/ 79 w 10000"/>
                <a:gd name="connsiteY30" fmla="*/ 752 h 7968"/>
                <a:gd name="connsiteX31" fmla="*/ 118 w 10000"/>
                <a:gd name="connsiteY31" fmla="*/ 442 h 7968"/>
                <a:gd name="connsiteX32" fmla="*/ 118 w 10000"/>
                <a:gd name="connsiteY32" fmla="*/ 176 h 7968"/>
                <a:gd name="connsiteX33" fmla="*/ 79 w 10000"/>
                <a:gd name="connsiteY33" fmla="*/ 0 h 7968"/>
                <a:gd name="connsiteX34" fmla="*/ 6469 w 10000"/>
                <a:gd name="connsiteY34" fmla="*/ 5844 h 7968"/>
                <a:gd name="connsiteX35" fmla="*/ 6805 w 10000"/>
                <a:gd name="connsiteY35" fmla="*/ 5621 h 7968"/>
                <a:gd name="connsiteX36" fmla="*/ 7140 w 10000"/>
                <a:gd name="connsiteY36" fmla="*/ 5488 h 7968"/>
                <a:gd name="connsiteX37" fmla="*/ 7475 w 10000"/>
                <a:gd name="connsiteY37" fmla="*/ 5356 h 7968"/>
                <a:gd name="connsiteX38" fmla="*/ 7830 w 10000"/>
                <a:gd name="connsiteY38" fmla="*/ 5179 h 7968"/>
                <a:gd name="connsiteX39" fmla="*/ 8146 w 10000"/>
                <a:gd name="connsiteY39" fmla="*/ 4958 h 7968"/>
                <a:gd name="connsiteX40" fmla="*/ 8481 w 10000"/>
                <a:gd name="connsiteY40" fmla="*/ 4780 h 7968"/>
                <a:gd name="connsiteX41" fmla="*/ 8797 w 10000"/>
                <a:gd name="connsiteY41" fmla="*/ 4558 h 7968"/>
                <a:gd name="connsiteX42" fmla="*/ 9093 w 10000"/>
                <a:gd name="connsiteY42" fmla="*/ 4248 h 7968"/>
                <a:gd name="connsiteX0" fmla="*/ 9093 w 10000"/>
                <a:gd name="connsiteY0" fmla="*/ 5331 h 10000"/>
                <a:gd name="connsiteX1" fmla="*/ 9270 w 10000"/>
                <a:gd name="connsiteY1" fmla="*/ 221 h 10000"/>
                <a:gd name="connsiteX2" fmla="*/ 9586 w 10000"/>
                <a:gd name="connsiteY2" fmla="*/ 2833 h 10000"/>
                <a:gd name="connsiteX3" fmla="*/ 9724 w 10000"/>
                <a:gd name="connsiteY3" fmla="*/ 4222 h 10000"/>
                <a:gd name="connsiteX4" fmla="*/ 9822 w 10000"/>
                <a:gd name="connsiteY4" fmla="*/ 5556 h 10000"/>
                <a:gd name="connsiteX5" fmla="*/ 9921 w 10000"/>
                <a:gd name="connsiteY5" fmla="*/ 6888 h 10000"/>
                <a:gd name="connsiteX6" fmla="*/ 9961 w 10000"/>
                <a:gd name="connsiteY6" fmla="*/ 8278 h 10000"/>
                <a:gd name="connsiteX7" fmla="*/ 10000 w 10000"/>
                <a:gd name="connsiteY7" fmla="*/ 9667 h 10000"/>
                <a:gd name="connsiteX8" fmla="*/ 9862 w 10000"/>
                <a:gd name="connsiteY8" fmla="*/ 9890 h 10000"/>
                <a:gd name="connsiteX9" fmla="*/ 9724 w 10000"/>
                <a:gd name="connsiteY9" fmla="*/ 10000 h 10000"/>
                <a:gd name="connsiteX10" fmla="*/ 9625 w 10000"/>
                <a:gd name="connsiteY10" fmla="*/ 10000 h 10000"/>
                <a:gd name="connsiteX11" fmla="*/ 9507 w 10000"/>
                <a:gd name="connsiteY11" fmla="*/ 9944 h 10000"/>
                <a:gd name="connsiteX12" fmla="*/ 9408 w 10000"/>
                <a:gd name="connsiteY12" fmla="*/ 9778 h 10000"/>
                <a:gd name="connsiteX13" fmla="*/ 9329 w 10000"/>
                <a:gd name="connsiteY13" fmla="*/ 9499 h 10000"/>
                <a:gd name="connsiteX14" fmla="*/ 9250 w 10000"/>
                <a:gd name="connsiteY14" fmla="*/ 9165 h 10000"/>
                <a:gd name="connsiteX15" fmla="*/ 9211 w 10000"/>
                <a:gd name="connsiteY15" fmla="*/ 8833 h 10000"/>
                <a:gd name="connsiteX16" fmla="*/ 9132 w 10000"/>
                <a:gd name="connsiteY16" fmla="*/ 8444 h 10000"/>
                <a:gd name="connsiteX17" fmla="*/ 9112 w 10000"/>
                <a:gd name="connsiteY17" fmla="*/ 8055 h 10000"/>
                <a:gd name="connsiteX18" fmla="*/ 9093 w 10000"/>
                <a:gd name="connsiteY18" fmla="*/ 7667 h 10000"/>
                <a:gd name="connsiteX19" fmla="*/ 9093 w 10000"/>
                <a:gd name="connsiteY19" fmla="*/ 7220 h 10000"/>
                <a:gd name="connsiteX20" fmla="*/ 8797 w 10000"/>
                <a:gd name="connsiteY20" fmla="*/ 7278 h 10000"/>
                <a:gd name="connsiteX21" fmla="*/ 8501 w 10000"/>
                <a:gd name="connsiteY21" fmla="*/ 7388 h 10000"/>
                <a:gd name="connsiteX22" fmla="*/ 8185 w 10000"/>
                <a:gd name="connsiteY22" fmla="*/ 7610 h 10000"/>
                <a:gd name="connsiteX23" fmla="*/ 7870 w 10000"/>
                <a:gd name="connsiteY23" fmla="*/ 7777 h 10000"/>
                <a:gd name="connsiteX24" fmla="*/ 7535 w 10000"/>
                <a:gd name="connsiteY24" fmla="*/ 7999 h 10000"/>
                <a:gd name="connsiteX25" fmla="*/ 7160 w 10000"/>
                <a:gd name="connsiteY25" fmla="*/ 8222 h 10000"/>
                <a:gd name="connsiteX26" fmla="*/ 6805 w 10000"/>
                <a:gd name="connsiteY26" fmla="*/ 8500 h 10000"/>
                <a:gd name="connsiteX27" fmla="*/ 6391 w 10000"/>
                <a:gd name="connsiteY27" fmla="*/ 8666 h 10000"/>
                <a:gd name="connsiteX28" fmla="*/ 0 w 10000"/>
                <a:gd name="connsiteY28" fmla="*/ 1166 h 10000"/>
                <a:gd name="connsiteX29" fmla="*/ 79 w 10000"/>
                <a:gd name="connsiteY29" fmla="*/ 944 h 10000"/>
                <a:gd name="connsiteX30" fmla="*/ 118 w 10000"/>
                <a:gd name="connsiteY30" fmla="*/ 555 h 10000"/>
                <a:gd name="connsiteX31" fmla="*/ 118 w 10000"/>
                <a:gd name="connsiteY31" fmla="*/ 221 h 10000"/>
                <a:gd name="connsiteX32" fmla="*/ 79 w 10000"/>
                <a:gd name="connsiteY32" fmla="*/ 0 h 10000"/>
                <a:gd name="connsiteX33" fmla="*/ 6469 w 10000"/>
                <a:gd name="connsiteY33" fmla="*/ 7334 h 10000"/>
                <a:gd name="connsiteX34" fmla="*/ 6805 w 10000"/>
                <a:gd name="connsiteY34" fmla="*/ 7054 h 10000"/>
                <a:gd name="connsiteX35" fmla="*/ 7140 w 10000"/>
                <a:gd name="connsiteY35" fmla="*/ 6888 h 10000"/>
                <a:gd name="connsiteX36" fmla="*/ 7475 w 10000"/>
                <a:gd name="connsiteY36" fmla="*/ 6722 h 10000"/>
                <a:gd name="connsiteX37" fmla="*/ 7830 w 10000"/>
                <a:gd name="connsiteY37" fmla="*/ 6500 h 10000"/>
                <a:gd name="connsiteX38" fmla="*/ 8146 w 10000"/>
                <a:gd name="connsiteY38" fmla="*/ 6222 h 10000"/>
                <a:gd name="connsiteX39" fmla="*/ 8481 w 10000"/>
                <a:gd name="connsiteY39" fmla="*/ 5999 h 10000"/>
                <a:gd name="connsiteX40" fmla="*/ 8797 w 10000"/>
                <a:gd name="connsiteY40" fmla="*/ 5720 h 10000"/>
                <a:gd name="connsiteX41" fmla="*/ 9093 w 10000"/>
                <a:gd name="connsiteY41" fmla="*/ 5331 h 10000"/>
                <a:gd name="connsiteX0" fmla="*/ 9093 w 10000"/>
                <a:gd name="connsiteY0" fmla="*/ 5331 h 10000"/>
                <a:gd name="connsiteX1" fmla="*/ 9270 w 10000"/>
                <a:gd name="connsiteY1" fmla="*/ 221 h 10000"/>
                <a:gd name="connsiteX2" fmla="*/ 9409 w 10000"/>
                <a:gd name="connsiteY2" fmla="*/ 1534 h 10000"/>
                <a:gd name="connsiteX3" fmla="*/ 9586 w 10000"/>
                <a:gd name="connsiteY3" fmla="*/ 2833 h 10000"/>
                <a:gd name="connsiteX4" fmla="*/ 9724 w 10000"/>
                <a:gd name="connsiteY4" fmla="*/ 4222 h 10000"/>
                <a:gd name="connsiteX5" fmla="*/ 9822 w 10000"/>
                <a:gd name="connsiteY5" fmla="*/ 5556 h 10000"/>
                <a:gd name="connsiteX6" fmla="*/ 9921 w 10000"/>
                <a:gd name="connsiteY6" fmla="*/ 6888 h 10000"/>
                <a:gd name="connsiteX7" fmla="*/ 9961 w 10000"/>
                <a:gd name="connsiteY7" fmla="*/ 8278 h 10000"/>
                <a:gd name="connsiteX8" fmla="*/ 10000 w 10000"/>
                <a:gd name="connsiteY8" fmla="*/ 9667 h 10000"/>
                <a:gd name="connsiteX9" fmla="*/ 9862 w 10000"/>
                <a:gd name="connsiteY9" fmla="*/ 9890 h 10000"/>
                <a:gd name="connsiteX10" fmla="*/ 9724 w 10000"/>
                <a:gd name="connsiteY10" fmla="*/ 10000 h 10000"/>
                <a:gd name="connsiteX11" fmla="*/ 9625 w 10000"/>
                <a:gd name="connsiteY11" fmla="*/ 10000 h 10000"/>
                <a:gd name="connsiteX12" fmla="*/ 9507 w 10000"/>
                <a:gd name="connsiteY12" fmla="*/ 9944 h 10000"/>
                <a:gd name="connsiteX13" fmla="*/ 9408 w 10000"/>
                <a:gd name="connsiteY13" fmla="*/ 9778 h 10000"/>
                <a:gd name="connsiteX14" fmla="*/ 9329 w 10000"/>
                <a:gd name="connsiteY14" fmla="*/ 9499 h 10000"/>
                <a:gd name="connsiteX15" fmla="*/ 9250 w 10000"/>
                <a:gd name="connsiteY15" fmla="*/ 9165 h 10000"/>
                <a:gd name="connsiteX16" fmla="*/ 9211 w 10000"/>
                <a:gd name="connsiteY16" fmla="*/ 8833 h 10000"/>
                <a:gd name="connsiteX17" fmla="*/ 9132 w 10000"/>
                <a:gd name="connsiteY17" fmla="*/ 8444 h 10000"/>
                <a:gd name="connsiteX18" fmla="*/ 9112 w 10000"/>
                <a:gd name="connsiteY18" fmla="*/ 8055 h 10000"/>
                <a:gd name="connsiteX19" fmla="*/ 9093 w 10000"/>
                <a:gd name="connsiteY19" fmla="*/ 7667 h 10000"/>
                <a:gd name="connsiteX20" fmla="*/ 9093 w 10000"/>
                <a:gd name="connsiteY20" fmla="*/ 7220 h 10000"/>
                <a:gd name="connsiteX21" fmla="*/ 8797 w 10000"/>
                <a:gd name="connsiteY21" fmla="*/ 7278 h 10000"/>
                <a:gd name="connsiteX22" fmla="*/ 8501 w 10000"/>
                <a:gd name="connsiteY22" fmla="*/ 7388 h 10000"/>
                <a:gd name="connsiteX23" fmla="*/ 8185 w 10000"/>
                <a:gd name="connsiteY23" fmla="*/ 7610 h 10000"/>
                <a:gd name="connsiteX24" fmla="*/ 7870 w 10000"/>
                <a:gd name="connsiteY24" fmla="*/ 7777 h 10000"/>
                <a:gd name="connsiteX25" fmla="*/ 7535 w 10000"/>
                <a:gd name="connsiteY25" fmla="*/ 7999 h 10000"/>
                <a:gd name="connsiteX26" fmla="*/ 7160 w 10000"/>
                <a:gd name="connsiteY26" fmla="*/ 8222 h 10000"/>
                <a:gd name="connsiteX27" fmla="*/ 6805 w 10000"/>
                <a:gd name="connsiteY27" fmla="*/ 8500 h 10000"/>
                <a:gd name="connsiteX28" fmla="*/ 6391 w 10000"/>
                <a:gd name="connsiteY28" fmla="*/ 8666 h 10000"/>
                <a:gd name="connsiteX29" fmla="*/ 0 w 10000"/>
                <a:gd name="connsiteY29" fmla="*/ 1166 h 10000"/>
                <a:gd name="connsiteX30" fmla="*/ 79 w 10000"/>
                <a:gd name="connsiteY30" fmla="*/ 944 h 10000"/>
                <a:gd name="connsiteX31" fmla="*/ 118 w 10000"/>
                <a:gd name="connsiteY31" fmla="*/ 555 h 10000"/>
                <a:gd name="connsiteX32" fmla="*/ 118 w 10000"/>
                <a:gd name="connsiteY32" fmla="*/ 221 h 10000"/>
                <a:gd name="connsiteX33" fmla="*/ 79 w 10000"/>
                <a:gd name="connsiteY33" fmla="*/ 0 h 10000"/>
                <a:gd name="connsiteX34" fmla="*/ 6469 w 10000"/>
                <a:gd name="connsiteY34" fmla="*/ 7334 h 10000"/>
                <a:gd name="connsiteX35" fmla="*/ 6805 w 10000"/>
                <a:gd name="connsiteY35" fmla="*/ 7054 h 10000"/>
                <a:gd name="connsiteX36" fmla="*/ 7140 w 10000"/>
                <a:gd name="connsiteY36" fmla="*/ 6888 h 10000"/>
                <a:gd name="connsiteX37" fmla="*/ 7475 w 10000"/>
                <a:gd name="connsiteY37" fmla="*/ 6722 h 10000"/>
                <a:gd name="connsiteX38" fmla="*/ 7830 w 10000"/>
                <a:gd name="connsiteY38" fmla="*/ 6500 h 10000"/>
                <a:gd name="connsiteX39" fmla="*/ 8146 w 10000"/>
                <a:gd name="connsiteY39" fmla="*/ 6222 h 10000"/>
                <a:gd name="connsiteX40" fmla="*/ 8481 w 10000"/>
                <a:gd name="connsiteY40" fmla="*/ 5999 h 10000"/>
                <a:gd name="connsiteX41" fmla="*/ 8797 w 10000"/>
                <a:gd name="connsiteY41" fmla="*/ 5720 h 10000"/>
                <a:gd name="connsiteX42" fmla="*/ 9093 w 10000"/>
                <a:gd name="connsiteY42" fmla="*/ 5331 h 10000"/>
                <a:gd name="connsiteX0" fmla="*/ 9093 w 10000"/>
                <a:gd name="connsiteY0" fmla="*/ 5331 h 10000"/>
                <a:gd name="connsiteX1" fmla="*/ 9409 w 10000"/>
                <a:gd name="connsiteY1" fmla="*/ 1534 h 10000"/>
                <a:gd name="connsiteX2" fmla="*/ 9586 w 10000"/>
                <a:gd name="connsiteY2" fmla="*/ 2833 h 10000"/>
                <a:gd name="connsiteX3" fmla="*/ 9724 w 10000"/>
                <a:gd name="connsiteY3" fmla="*/ 4222 h 10000"/>
                <a:gd name="connsiteX4" fmla="*/ 9822 w 10000"/>
                <a:gd name="connsiteY4" fmla="*/ 5556 h 10000"/>
                <a:gd name="connsiteX5" fmla="*/ 9921 w 10000"/>
                <a:gd name="connsiteY5" fmla="*/ 6888 h 10000"/>
                <a:gd name="connsiteX6" fmla="*/ 9961 w 10000"/>
                <a:gd name="connsiteY6" fmla="*/ 8278 h 10000"/>
                <a:gd name="connsiteX7" fmla="*/ 10000 w 10000"/>
                <a:gd name="connsiteY7" fmla="*/ 9667 h 10000"/>
                <a:gd name="connsiteX8" fmla="*/ 9862 w 10000"/>
                <a:gd name="connsiteY8" fmla="*/ 9890 h 10000"/>
                <a:gd name="connsiteX9" fmla="*/ 9724 w 10000"/>
                <a:gd name="connsiteY9" fmla="*/ 10000 h 10000"/>
                <a:gd name="connsiteX10" fmla="*/ 9625 w 10000"/>
                <a:gd name="connsiteY10" fmla="*/ 10000 h 10000"/>
                <a:gd name="connsiteX11" fmla="*/ 9507 w 10000"/>
                <a:gd name="connsiteY11" fmla="*/ 9944 h 10000"/>
                <a:gd name="connsiteX12" fmla="*/ 9408 w 10000"/>
                <a:gd name="connsiteY12" fmla="*/ 9778 h 10000"/>
                <a:gd name="connsiteX13" fmla="*/ 9329 w 10000"/>
                <a:gd name="connsiteY13" fmla="*/ 9499 h 10000"/>
                <a:gd name="connsiteX14" fmla="*/ 9250 w 10000"/>
                <a:gd name="connsiteY14" fmla="*/ 9165 h 10000"/>
                <a:gd name="connsiteX15" fmla="*/ 9211 w 10000"/>
                <a:gd name="connsiteY15" fmla="*/ 8833 h 10000"/>
                <a:gd name="connsiteX16" fmla="*/ 9132 w 10000"/>
                <a:gd name="connsiteY16" fmla="*/ 8444 h 10000"/>
                <a:gd name="connsiteX17" fmla="*/ 9112 w 10000"/>
                <a:gd name="connsiteY17" fmla="*/ 8055 h 10000"/>
                <a:gd name="connsiteX18" fmla="*/ 9093 w 10000"/>
                <a:gd name="connsiteY18" fmla="*/ 7667 h 10000"/>
                <a:gd name="connsiteX19" fmla="*/ 9093 w 10000"/>
                <a:gd name="connsiteY19" fmla="*/ 7220 h 10000"/>
                <a:gd name="connsiteX20" fmla="*/ 8797 w 10000"/>
                <a:gd name="connsiteY20" fmla="*/ 7278 h 10000"/>
                <a:gd name="connsiteX21" fmla="*/ 8501 w 10000"/>
                <a:gd name="connsiteY21" fmla="*/ 7388 h 10000"/>
                <a:gd name="connsiteX22" fmla="*/ 8185 w 10000"/>
                <a:gd name="connsiteY22" fmla="*/ 7610 h 10000"/>
                <a:gd name="connsiteX23" fmla="*/ 7870 w 10000"/>
                <a:gd name="connsiteY23" fmla="*/ 7777 h 10000"/>
                <a:gd name="connsiteX24" fmla="*/ 7535 w 10000"/>
                <a:gd name="connsiteY24" fmla="*/ 7999 h 10000"/>
                <a:gd name="connsiteX25" fmla="*/ 7160 w 10000"/>
                <a:gd name="connsiteY25" fmla="*/ 8222 h 10000"/>
                <a:gd name="connsiteX26" fmla="*/ 6805 w 10000"/>
                <a:gd name="connsiteY26" fmla="*/ 8500 h 10000"/>
                <a:gd name="connsiteX27" fmla="*/ 6391 w 10000"/>
                <a:gd name="connsiteY27" fmla="*/ 8666 h 10000"/>
                <a:gd name="connsiteX28" fmla="*/ 0 w 10000"/>
                <a:gd name="connsiteY28" fmla="*/ 1166 h 10000"/>
                <a:gd name="connsiteX29" fmla="*/ 79 w 10000"/>
                <a:gd name="connsiteY29" fmla="*/ 944 h 10000"/>
                <a:gd name="connsiteX30" fmla="*/ 118 w 10000"/>
                <a:gd name="connsiteY30" fmla="*/ 555 h 10000"/>
                <a:gd name="connsiteX31" fmla="*/ 118 w 10000"/>
                <a:gd name="connsiteY31" fmla="*/ 221 h 10000"/>
                <a:gd name="connsiteX32" fmla="*/ 79 w 10000"/>
                <a:gd name="connsiteY32" fmla="*/ 0 h 10000"/>
                <a:gd name="connsiteX33" fmla="*/ 6469 w 10000"/>
                <a:gd name="connsiteY33" fmla="*/ 7334 h 10000"/>
                <a:gd name="connsiteX34" fmla="*/ 6805 w 10000"/>
                <a:gd name="connsiteY34" fmla="*/ 7054 h 10000"/>
                <a:gd name="connsiteX35" fmla="*/ 7140 w 10000"/>
                <a:gd name="connsiteY35" fmla="*/ 6888 h 10000"/>
                <a:gd name="connsiteX36" fmla="*/ 7475 w 10000"/>
                <a:gd name="connsiteY36" fmla="*/ 6722 h 10000"/>
                <a:gd name="connsiteX37" fmla="*/ 7830 w 10000"/>
                <a:gd name="connsiteY37" fmla="*/ 6500 h 10000"/>
                <a:gd name="connsiteX38" fmla="*/ 8146 w 10000"/>
                <a:gd name="connsiteY38" fmla="*/ 6222 h 10000"/>
                <a:gd name="connsiteX39" fmla="*/ 8481 w 10000"/>
                <a:gd name="connsiteY39" fmla="*/ 5999 h 10000"/>
                <a:gd name="connsiteX40" fmla="*/ 8797 w 10000"/>
                <a:gd name="connsiteY40" fmla="*/ 5720 h 10000"/>
                <a:gd name="connsiteX41" fmla="*/ 9093 w 10000"/>
                <a:gd name="connsiteY41" fmla="*/ 5331 h 10000"/>
                <a:gd name="connsiteX0" fmla="*/ 9093 w 10000"/>
                <a:gd name="connsiteY0" fmla="*/ 5331 h 10000"/>
                <a:gd name="connsiteX1" fmla="*/ 9586 w 10000"/>
                <a:gd name="connsiteY1" fmla="*/ 2833 h 10000"/>
                <a:gd name="connsiteX2" fmla="*/ 9724 w 10000"/>
                <a:gd name="connsiteY2" fmla="*/ 4222 h 10000"/>
                <a:gd name="connsiteX3" fmla="*/ 9822 w 10000"/>
                <a:gd name="connsiteY3" fmla="*/ 5556 h 10000"/>
                <a:gd name="connsiteX4" fmla="*/ 9921 w 10000"/>
                <a:gd name="connsiteY4" fmla="*/ 6888 h 10000"/>
                <a:gd name="connsiteX5" fmla="*/ 9961 w 10000"/>
                <a:gd name="connsiteY5" fmla="*/ 8278 h 10000"/>
                <a:gd name="connsiteX6" fmla="*/ 10000 w 10000"/>
                <a:gd name="connsiteY6" fmla="*/ 9667 h 10000"/>
                <a:gd name="connsiteX7" fmla="*/ 9862 w 10000"/>
                <a:gd name="connsiteY7" fmla="*/ 9890 h 10000"/>
                <a:gd name="connsiteX8" fmla="*/ 9724 w 10000"/>
                <a:gd name="connsiteY8" fmla="*/ 10000 h 10000"/>
                <a:gd name="connsiteX9" fmla="*/ 9625 w 10000"/>
                <a:gd name="connsiteY9" fmla="*/ 10000 h 10000"/>
                <a:gd name="connsiteX10" fmla="*/ 9507 w 10000"/>
                <a:gd name="connsiteY10" fmla="*/ 9944 h 10000"/>
                <a:gd name="connsiteX11" fmla="*/ 9408 w 10000"/>
                <a:gd name="connsiteY11" fmla="*/ 9778 h 10000"/>
                <a:gd name="connsiteX12" fmla="*/ 9329 w 10000"/>
                <a:gd name="connsiteY12" fmla="*/ 9499 h 10000"/>
                <a:gd name="connsiteX13" fmla="*/ 9250 w 10000"/>
                <a:gd name="connsiteY13" fmla="*/ 9165 h 10000"/>
                <a:gd name="connsiteX14" fmla="*/ 9211 w 10000"/>
                <a:gd name="connsiteY14" fmla="*/ 8833 h 10000"/>
                <a:gd name="connsiteX15" fmla="*/ 9132 w 10000"/>
                <a:gd name="connsiteY15" fmla="*/ 8444 h 10000"/>
                <a:gd name="connsiteX16" fmla="*/ 9112 w 10000"/>
                <a:gd name="connsiteY16" fmla="*/ 8055 h 10000"/>
                <a:gd name="connsiteX17" fmla="*/ 9093 w 10000"/>
                <a:gd name="connsiteY17" fmla="*/ 7667 h 10000"/>
                <a:gd name="connsiteX18" fmla="*/ 9093 w 10000"/>
                <a:gd name="connsiteY18" fmla="*/ 7220 h 10000"/>
                <a:gd name="connsiteX19" fmla="*/ 8797 w 10000"/>
                <a:gd name="connsiteY19" fmla="*/ 7278 h 10000"/>
                <a:gd name="connsiteX20" fmla="*/ 8501 w 10000"/>
                <a:gd name="connsiteY20" fmla="*/ 7388 h 10000"/>
                <a:gd name="connsiteX21" fmla="*/ 8185 w 10000"/>
                <a:gd name="connsiteY21" fmla="*/ 7610 h 10000"/>
                <a:gd name="connsiteX22" fmla="*/ 7870 w 10000"/>
                <a:gd name="connsiteY22" fmla="*/ 7777 h 10000"/>
                <a:gd name="connsiteX23" fmla="*/ 7535 w 10000"/>
                <a:gd name="connsiteY23" fmla="*/ 7999 h 10000"/>
                <a:gd name="connsiteX24" fmla="*/ 7160 w 10000"/>
                <a:gd name="connsiteY24" fmla="*/ 8222 h 10000"/>
                <a:gd name="connsiteX25" fmla="*/ 6805 w 10000"/>
                <a:gd name="connsiteY25" fmla="*/ 8500 h 10000"/>
                <a:gd name="connsiteX26" fmla="*/ 6391 w 10000"/>
                <a:gd name="connsiteY26" fmla="*/ 8666 h 10000"/>
                <a:gd name="connsiteX27" fmla="*/ 0 w 10000"/>
                <a:gd name="connsiteY27" fmla="*/ 1166 h 10000"/>
                <a:gd name="connsiteX28" fmla="*/ 79 w 10000"/>
                <a:gd name="connsiteY28" fmla="*/ 944 h 10000"/>
                <a:gd name="connsiteX29" fmla="*/ 118 w 10000"/>
                <a:gd name="connsiteY29" fmla="*/ 555 h 10000"/>
                <a:gd name="connsiteX30" fmla="*/ 118 w 10000"/>
                <a:gd name="connsiteY30" fmla="*/ 221 h 10000"/>
                <a:gd name="connsiteX31" fmla="*/ 79 w 10000"/>
                <a:gd name="connsiteY31" fmla="*/ 0 h 10000"/>
                <a:gd name="connsiteX32" fmla="*/ 6469 w 10000"/>
                <a:gd name="connsiteY32" fmla="*/ 7334 h 10000"/>
                <a:gd name="connsiteX33" fmla="*/ 6805 w 10000"/>
                <a:gd name="connsiteY33" fmla="*/ 7054 h 10000"/>
                <a:gd name="connsiteX34" fmla="*/ 7140 w 10000"/>
                <a:gd name="connsiteY34" fmla="*/ 6888 h 10000"/>
                <a:gd name="connsiteX35" fmla="*/ 7475 w 10000"/>
                <a:gd name="connsiteY35" fmla="*/ 6722 h 10000"/>
                <a:gd name="connsiteX36" fmla="*/ 7830 w 10000"/>
                <a:gd name="connsiteY36" fmla="*/ 6500 h 10000"/>
                <a:gd name="connsiteX37" fmla="*/ 8146 w 10000"/>
                <a:gd name="connsiteY37" fmla="*/ 6222 h 10000"/>
                <a:gd name="connsiteX38" fmla="*/ 8481 w 10000"/>
                <a:gd name="connsiteY38" fmla="*/ 5999 h 10000"/>
                <a:gd name="connsiteX39" fmla="*/ 8797 w 10000"/>
                <a:gd name="connsiteY39" fmla="*/ 5720 h 10000"/>
                <a:gd name="connsiteX40" fmla="*/ 9093 w 10000"/>
                <a:gd name="connsiteY40" fmla="*/ 5331 h 10000"/>
                <a:gd name="connsiteX0" fmla="*/ 9093 w 10000"/>
                <a:gd name="connsiteY0" fmla="*/ 5331 h 10000"/>
                <a:gd name="connsiteX1" fmla="*/ 9724 w 10000"/>
                <a:gd name="connsiteY1" fmla="*/ 4222 h 10000"/>
                <a:gd name="connsiteX2" fmla="*/ 9822 w 10000"/>
                <a:gd name="connsiteY2" fmla="*/ 5556 h 10000"/>
                <a:gd name="connsiteX3" fmla="*/ 9921 w 10000"/>
                <a:gd name="connsiteY3" fmla="*/ 6888 h 10000"/>
                <a:gd name="connsiteX4" fmla="*/ 9961 w 10000"/>
                <a:gd name="connsiteY4" fmla="*/ 8278 h 10000"/>
                <a:gd name="connsiteX5" fmla="*/ 10000 w 10000"/>
                <a:gd name="connsiteY5" fmla="*/ 9667 h 10000"/>
                <a:gd name="connsiteX6" fmla="*/ 9862 w 10000"/>
                <a:gd name="connsiteY6" fmla="*/ 9890 h 10000"/>
                <a:gd name="connsiteX7" fmla="*/ 9724 w 10000"/>
                <a:gd name="connsiteY7" fmla="*/ 10000 h 10000"/>
                <a:gd name="connsiteX8" fmla="*/ 9625 w 10000"/>
                <a:gd name="connsiteY8" fmla="*/ 10000 h 10000"/>
                <a:gd name="connsiteX9" fmla="*/ 9507 w 10000"/>
                <a:gd name="connsiteY9" fmla="*/ 9944 h 10000"/>
                <a:gd name="connsiteX10" fmla="*/ 9408 w 10000"/>
                <a:gd name="connsiteY10" fmla="*/ 9778 h 10000"/>
                <a:gd name="connsiteX11" fmla="*/ 9329 w 10000"/>
                <a:gd name="connsiteY11" fmla="*/ 9499 h 10000"/>
                <a:gd name="connsiteX12" fmla="*/ 9250 w 10000"/>
                <a:gd name="connsiteY12" fmla="*/ 9165 h 10000"/>
                <a:gd name="connsiteX13" fmla="*/ 9211 w 10000"/>
                <a:gd name="connsiteY13" fmla="*/ 8833 h 10000"/>
                <a:gd name="connsiteX14" fmla="*/ 9132 w 10000"/>
                <a:gd name="connsiteY14" fmla="*/ 8444 h 10000"/>
                <a:gd name="connsiteX15" fmla="*/ 9112 w 10000"/>
                <a:gd name="connsiteY15" fmla="*/ 8055 h 10000"/>
                <a:gd name="connsiteX16" fmla="*/ 9093 w 10000"/>
                <a:gd name="connsiteY16" fmla="*/ 7667 h 10000"/>
                <a:gd name="connsiteX17" fmla="*/ 9093 w 10000"/>
                <a:gd name="connsiteY17" fmla="*/ 7220 h 10000"/>
                <a:gd name="connsiteX18" fmla="*/ 8797 w 10000"/>
                <a:gd name="connsiteY18" fmla="*/ 7278 h 10000"/>
                <a:gd name="connsiteX19" fmla="*/ 8501 w 10000"/>
                <a:gd name="connsiteY19" fmla="*/ 7388 h 10000"/>
                <a:gd name="connsiteX20" fmla="*/ 8185 w 10000"/>
                <a:gd name="connsiteY20" fmla="*/ 7610 h 10000"/>
                <a:gd name="connsiteX21" fmla="*/ 7870 w 10000"/>
                <a:gd name="connsiteY21" fmla="*/ 7777 h 10000"/>
                <a:gd name="connsiteX22" fmla="*/ 7535 w 10000"/>
                <a:gd name="connsiteY22" fmla="*/ 7999 h 10000"/>
                <a:gd name="connsiteX23" fmla="*/ 7160 w 10000"/>
                <a:gd name="connsiteY23" fmla="*/ 8222 h 10000"/>
                <a:gd name="connsiteX24" fmla="*/ 6805 w 10000"/>
                <a:gd name="connsiteY24" fmla="*/ 8500 h 10000"/>
                <a:gd name="connsiteX25" fmla="*/ 6391 w 10000"/>
                <a:gd name="connsiteY25" fmla="*/ 8666 h 10000"/>
                <a:gd name="connsiteX26" fmla="*/ 0 w 10000"/>
                <a:gd name="connsiteY26" fmla="*/ 1166 h 10000"/>
                <a:gd name="connsiteX27" fmla="*/ 79 w 10000"/>
                <a:gd name="connsiteY27" fmla="*/ 944 h 10000"/>
                <a:gd name="connsiteX28" fmla="*/ 118 w 10000"/>
                <a:gd name="connsiteY28" fmla="*/ 555 h 10000"/>
                <a:gd name="connsiteX29" fmla="*/ 118 w 10000"/>
                <a:gd name="connsiteY29" fmla="*/ 221 h 10000"/>
                <a:gd name="connsiteX30" fmla="*/ 79 w 10000"/>
                <a:gd name="connsiteY30" fmla="*/ 0 h 10000"/>
                <a:gd name="connsiteX31" fmla="*/ 6469 w 10000"/>
                <a:gd name="connsiteY31" fmla="*/ 7334 h 10000"/>
                <a:gd name="connsiteX32" fmla="*/ 6805 w 10000"/>
                <a:gd name="connsiteY32" fmla="*/ 7054 h 10000"/>
                <a:gd name="connsiteX33" fmla="*/ 7140 w 10000"/>
                <a:gd name="connsiteY33" fmla="*/ 6888 h 10000"/>
                <a:gd name="connsiteX34" fmla="*/ 7475 w 10000"/>
                <a:gd name="connsiteY34" fmla="*/ 6722 h 10000"/>
                <a:gd name="connsiteX35" fmla="*/ 7830 w 10000"/>
                <a:gd name="connsiteY35" fmla="*/ 6500 h 10000"/>
                <a:gd name="connsiteX36" fmla="*/ 8146 w 10000"/>
                <a:gd name="connsiteY36" fmla="*/ 6222 h 10000"/>
                <a:gd name="connsiteX37" fmla="*/ 8481 w 10000"/>
                <a:gd name="connsiteY37" fmla="*/ 5999 h 10000"/>
                <a:gd name="connsiteX38" fmla="*/ 8797 w 10000"/>
                <a:gd name="connsiteY38" fmla="*/ 5720 h 10000"/>
                <a:gd name="connsiteX39" fmla="*/ 9093 w 10000"/>
                <a:gd name="connsiteY39" fmla="*/ 5331 h 10000"/>
                <a:gd name="connsiteX0" fmla="*/ 9093 w 10000"/>
                <a:gd name="connsiteY0" fmla="*/ 5331 h 10000"/>
                <a:gd name="connsiteX1" fmla="*/ 9822 w 10000"/>
                <a:gd name="connsiteY1" fmla="*/ 5556 h 10000"/>
                <a:gd name="connsiteX2" fmla="*/ 9921 w 10000"/>
                <a:gd name="connsiteY2" fmla="*/ 6888 h 10000"/>
                <a:gd name="connsiteX3" fmla="*/ 9961 w 10000"/>
                <a:gd name="connsiteY3" fmla="*/ 8278 h 10000"/>
                <a:gd name="connsiteX4" fmla="*/ 10000 w 10000"/>
                <a:gd name="connsiteY4" fmla="*/ 9667 h 10000"/>
                <a:gd name="connsiteX5" fmla="*/ 9862 w 10000"/>
                <a:gd name="connsiteY5" fmla="*/ 9890 h 10000"/>
                <a:gd name="connsiteX6" fmla="*/ 9724 w 10000"/>
                <a:gd name="connsiteY6" fmla="*/ 10000 h 10000"/>
                <a:gd name="connsiteX7" fmla="*/ 9625 w 10000"/>
                <a:gd name="connsiteY7" fmla="*/ 10000 h 10000"/>
                <a:gd name="connsiteX8" fmla="*/ 9507 w 10000"/>
                <a:gd name="connsiteY8" fmla="*/ 9944 h 10000"/>
                <a:gd name="connsiteX9" fmla="*/ 9408 w 10000"/>
                <a:gd name="connsiteY9" fmla="*/ 9778 h 10000"/>
                <a:gd name="connsiteX10" fmla="*/ 9329 w 10000"/>
                <a:gd name="connsiteY10" fmla="*/ 9499 h 10000"/>
                <a:gd name="connsiteX11" fmla="*/ 9250 w 10000"/>
                <a:gd name="connsiteY11" fmla="*/ 9165 h 10000"/>
                <a:gd name="connsiteX12" fmla="*/ 9211 w 10000"/>
                <a:gd name="connsiteY12" fmla="*/ 8833 h 10000"/>
                <a:gd name="connsiteX13" fmla="*/ 9132 w 10000"/>
                <a:gd name="connsiteY13" fmla="*/ 8444 h 10000"/>
                <a:gd name="connsiteX14" fmla="*/ 9112 w 10000"/>
                <a:gd name="connsiteY14" fmla="*/ 8055 h 10000"/>
                <a:gd name="connsiteX15" fmla="*/ 9093 w 10000"/>
                <a:gd name="connsiteY15" fmla="*/ 7667 h 10000"/>
                <a:gd name="connsiteX16" fmla="*/ 9093 w 10000"/>
                <a:gd name="connsiteY16" fmla="*/ 7220 h 10000"/>
                <a:gd name="connsiteX17" fmla="*/ 8797 w 10000"/>
                <a:gd name="connsiteY17" fmla="*/ 7278 h 10000"/>
                <a:gd name="connsiteX18" fmla="*/ 8501 w 10000"/>
                <a:gd name="connsiteY18" fmla="*/ 7388 h 10000"/>
                <a:gd name="connsiteX19" fmla="*/ 8185 w 10000"/>
                <a:gd name="connsiteY19" fmla="*/ 7610 h 10000"/>
                <a:gd name="connsiteX20" fmla="*/ 7870 w 10000"/>
                <a:gd name="connsiteY20" fmla="*/ 7777 h 10000"/>
                <a:gd name="connsiteX21" fmla="*/ 7535 w 10000"/>
                <a:gd name="connsiteY21" fmla="*/ 7999 h 10000"/>
                <a:gd name="connsiteX22" fmla="*/ 7160 w 10000"/>
                <a:gd name="connsiteY22" fmla="*/ 8222 h 10000"/>
                <a:gd name="connsiteX23" fmla="*/ 6805 w 10000"/>
                <a:gd name="connsiteY23" fmla="*/ 8500 h 10000"/>
                <a:gd name="connsiteX24" fmla="*/ 6391 w 10000"/>
                <a:gd name="connsiteY24" fmla="*/ 8666 h 10000"/>
                <a:gd name="connsiteX25" fmla="*/ 0 w 10000"/>
                <a:gd name="connsiteY25" fmla="*/ 1166 h 10000"/>
                <a:gd name="connsiteX26" fmla="*/ 79 w 10000"/>
                <a:gd name="connsiteY26" fmla="*/ 944 h 10000"/>
                <a:gd name="connsiteX27" fmla="*/ 118 w 10000"/>
                <a:gd name="connsiteY27" fmla="*/ 555 h 10000"/>
                <a:gd name="connsiteX28" fmla="*/ 118 w 10000"/>
                <a:gd name="connsiteY28" fmla="*/ 221 h 10000"/>
                <a:gd name="connsiteX29" fmla="*/ 79 w 10000"/>
                <a:gd name="connsiteY29" fmla="*/ 0 h 10000"/>
                <a:gd name="connsiteX30" fmla="*/ 6469 w 10000"/>
                <a:gd name="connsiteY30" fmla="*/ 7334 h 10000"/>
                <a:gd name="connsiteX31" fmla="*/ 6805 w 10000"/>
                <a:gd name="connsiteY31" fmla="*/ 7054 h 10000"/>
                <a:gd name="connsiteX32" fmla="*/ 7140 w 10000"/>
                <a:gd name="connsiteY32" fmla="*/ 6888 h 10000"/>
                <a:gd name="connsiteX33" fmla="*/ 7475 w 10000"/>
                <a:gd name="connsiteY33" fmla="*/ 6722 h 10000"/>
                <a:gd name="connsiteX34" fmla="*/ 7830 w 10000"/>
                <a:gd name="connsiteY34" fmla="*/ 6500 h 10000"/>
                <a:gd name="connsiteX35" fmla="*/ 8146 w 10000"/>
                <a:gd name="connsiteY35" fmla="*/ 6222 h 10000"/>
                <a:gd name="connsiteX36" fmla="*/ 8481 w 10000"/>
                <a:gd name="connsiteY36" fmla="*/ 5999 h 10000"/>
                <a:gd name="connsiteX37" fmla="*/ 8797 w 10000"/>
                <a:gd name="connsiteY37" fmla="*/ 5720 h 10000"/>
                <a:gd name="connsiteX38" fmla="*/ 9093 w 10000"/>
                <a:gd name="connsiteY38" fmla="*/ 5331 h 10000"/>
                <a:gd name="connsiteX0" fmla="*/ 9093 w 13306"/>
                <a:gd name="connsiteY0" fmla="*/ 5331 h 10000"/>
                <a:gd name="connsiteX1" fmla="*/ 13306 w 13306"/>
                <a:gd name="connsiteY1" fmla="*/ 3066 h 10000"/>
                <a:gd name="connsiteX2" fmla="*/ 9921 w 13306"/>
                <a:gd name="connsiteY2" fmla="*/ 6888 h 10000"/>
                <a:gd name="connsiteX3" fmla="*/ 9961 w 13306"/>
                <a:gd name="connsiteY3" fmla="*/ 8278 h 10000"/>
                <a:gd name="connsiteX4" fmla="*/ 10000 w 13306"/>
                <a:gd name="connsiteY4" fmla="*/ 9667 h 10000"/>
                <a:gd name="connsiteX5" fmla="*/ 9862 w 13306"/>
                <a:gd name="connsiteY5" fmla="*/ 9890 h 10000"/>
                <a:gd name="connsiteX6" fmla="*/ 9724 w 13306"/>
                <a:gd name="connsiteY6" fmla="*/ 10000 h 10000"/>
                <a:gd name="connsiteX7" fmla="*/ 9625 w 13306"/>
                <a:gd name="connsiteY7" fmla="*/ 10000 h 10000"/>
                <a:gd name="connsiteX8" fmla="*/ 9507 w 13306"/>
                <a:gd name="connsiteY8" fmla="*/ 9944 h 10000"/>
                <a:gd name="connsiteX9" fmla="*/ 9408 w 13306"/>
                <a:gd name="connsiteY9" fmla="*/ 9778 h 10000"/>
                <a:gd name="connsiteX10" fmla="*/ 9329 w 13306"/>
                <a:gd name="connsiteY10" fmla="*/ 9499 h 10000"/>
                <a:gd name="connsiteX11" fmla="*/ 9250 w 13306"/>
                <a:gd name="connsiteY11" fmla="*/ 9165 h 10000"/>
                <a:gd name="connsiteX12" fmla="*/ 9211 w 13306"/>
                <a:gd name="connsiteY12" fmla="*/ 8833 h 10000"/>
                <a:gd name="connsiteX13" fmla="*/ 9132 w 13306"/>
                <a:gd name="connsiteY13" fmla="*/ 8444 h 10000"/>
                <a:gd name="connsiteX14" fmla="*/ 9112 w 13306"/>
                <a:gd name="connsiteY14" fmla="*/ 8055 h 10000"/>
                <a:gd name="connsiteX15" fmla="*/ 9093 w 13306"/>
                <a:gd name="connsiteY15" fmla="*/ 7667 h 10000"/>
                <a:gd name="connsiteX16" fmla="*/ 9093 w 13306"/>
                <a:gd name="connsiteY16" fmla="*/ 7220 h 10000"/>
                <a:gd name="connsiteX17" fmla="*/ 8797 w 13306"/>
                <a:gd name="connsiteY17" fmla="*/ 7278 h 10000"/>
                <a:gd name="connsiteX18" fmla="*/ 8501 w 13306"/>
                <a:gd name="connsiteY18" fmla="*/ 7388 h 10000"/>
                <a:gd name="connsiteX19" fmla="*/ 8185 w 13306"/>
                <a:gd name="connsiteY19" fmla="*/ 7610 h 10000"/>
                <a:gd name="connsiteX20" fmla="*/ 7870 w 13306"/>
                <a:gd name="connsiteY20" fmla="*/ 7777 h 10000"/>
                <a:gd name="connsiteX21" fmla="*/ 7535 w 13306"/>
                <a:gd name="connsiteY21" fmla="*/ 7999 h 10000"/>
                <a:gd name="connsiteX22" fmla="*/ 7160 w 13306"/>
                <a:gd name="connsiteY22" fmla="*/ 8222 h 10000"/>
                <a:gd name="connsiteX23" fmla="*/ 6805 w 13306"/>
                <a:gd name="connsiteY23" fmla="*/ 8500 h 10000"/>
                <a:gd name="connsiteX24" fmla="*/ 6391 w 13306"/>
                <a:gd name="connsiteY24" fmla="*/ 8666 h 10000"/>
                <a:gd name="connsiteX25" fmla="*/ 0 w 13306"/>
                <a:gd name="connsiteY25" fmla="*/ 1166 h 10000"/>
                <a:gd name="connsiteX26" fmla="*/ 79 w 13306"/>
                <a:gd name="connsiteY26" fmla="*/ 944 h 10000"/>
                <a:gd name="connsiteX27" fmla="*/ 118 w 13306"/>
                <a:gd name="connsiteY27" fmla="*/ 555 h 10000"/>
                <a:gd name="connsiteX28" fmla="*/ 118 w 13306"/>
                <a:gd name="connsiteY28" fmla="*/ 221 h 10000"/>
                <a:gd name="connsiteX29" fmla="*/ 79 w 13306"/>
                <a:gd name="connsiteY29" fmla="*/ 0 h 10000"/>
                <a:gd name="connsiteX30" fmla="*/ 6469 w 13306"/>
                <a:gd name="connsiteY30" fmla="*/ 7334 h 10000"/>
                <a:gd name="connsiteX31" fmla="*/ 6805 w 13306"/>
                <a:gd name="connsiteY31" fmla="*/ 7054 h 10000"/>
                <a:gd name="connsiteX32" fmla="*/ 7140 w 13306"/>
                <a:gd name="connsiteY32" fmla="*/ 6888 h 10000"/>
                <a:gd name="connsiteX33" fmla="*/ 7475 w 13306"/>
                <a:gd name="connsiteY33" fmla="*/ 6722 h 10000"/>
                <a:gd name="connsiteX34" fmla="*/ 7830 w 13306"/>
                <a:gd name="connsiteY34" fmla="*/ 6500 h 10000"/>
                <a:gd name="connsiteX35" fmla="*/ 8146 w 13306"/>
                <a:gd name="connsiteY35" fmla="*/ 6222 h 10000"/>
                <a:gd name="connsiteX36" fmla="*/ 8481 w 13306"/>
                <a:gd name="connsiteY36" fmla="*/ 5999 h 10000"/>
                <a:gd name="connsiteX37" fmla="*/ 8797 w 13306"/>
                <a:gd name="connsiteY37" fmla="*/ 5720 h 10000"/>
                <a:gd name="connsiteX38" fmla="*/ 9093 w 13306"/>
                <a:gd name="connsiteY38" fmla="*/ 5331 h 10000"/>
                <a:gd name="connsiteX0" fmla="*/ 9093 w 13706"/>
                <a:gd name="connsiteY0" fmla="*/ 5331 h 10000"/>
                <a:gd name="connsiteX1" fmla="*/ 13306 w 13706"/>
                <a:gd name="connsiteY1" fmla="*/ 3066 h 10000"/>
                <a:gd name="connsiteX2" fmla="*/ 13425 w 13706"/>
                <a:gd name="connsiteY2" fmla="*/ 4356 h 10000"/>
                <a:gd name="connsiteX3" fmla="*/ 9921 w 13706"/>
                <a:gd name="connsiteY3" fmla="*/ 6888 h 10000"/>
                <a:gd name="connsiteX4" fmla="*/ 9961 w 13706"/>
                <a:gd name="connsiteY4" fmla="*/ 8278 h 10000"/>
                <a:gd name="connsiteX5" fmla="*/ 10000 w 13706"/>
                <a:gd name="connsiteY5" fmla="*/ 9667 h 10000"/>
                <a:gd name="connsiteX6" fmla="*/ 9862 w 13706"/>
                <a:gd name="connsiteY6" fmla="*/ 9890 h 10000"/>
                <a:gd name="connsiteX7" fmla="*/ 9724 w 13706"/>
                <a:gd name="connsiteY7" fmla="*/ 10000 h 10000"/>
                <a:gd name="connsiteX8" fmla="*/ 9625 w 13706"/>
                <a:gd name="connsiteY8" fmla="*/ 10000 h 10000"/>
                <a:gd name="connsiteX9" fmla="*/ 9507 w 13706"/>
                <a:gd name="connsiteY9" fmla="*/ 9944 h 10000"/>
                <a:gd name="connsiteX10" fmla="*/ 9408 w 13706"/>
                <a:gd name="connsiteY10" fmla="*/ 9778 h 10000"/>
                <a:gd name="connsiteX11" fmla="*/ 9329 w 13706"/>
                <a:gd name="connsiteY11" fmla="*/ 9499 h 10000"/>
                <a:gd name="connsiteX12" fmla="*/ 9250 w 13706"/>
                <a:gd name="connsiteY12" fmla="*/ 9165 h 10000"/>
                <a:gd name="connsiteX13" fmla="*/ 9211 w 13706"/>
                <a:gd name="connsiteY13" fmla="*/ 8833 h 10000"/>
                <a:gd name="connsiteX14" fmla="*/ 9132 w 13706"/>
                <a:gd name="connsiteY14" fmla="*/ 8444 h 10000"/>
                <a:gd name="connsiteX15" fmla="*/ 9112 w 13706"/>
                <a:gd name="connsiteY15" fmla="*/ 8055 h 10000"/>
                <a:gd name="connsiteX16" fmla="*/ 9093 w 13706"/>
                <a:gd name="connsiteY16" fmla="*/ 7667 h 10000"/>
                <a:gd name="connsiteX17" fmla="*/ 9093 w 13706"/>
                <a:gd name="connsiteY17" fmla="*/ 7220 h 10000"/>
                <a:gd name="connsiteX18" fmla="*/ 8797 w 13706"/>
                <a:gd name="connsiteY18" fmla="*/ 7278 h 10000"/>
                <a:gd name="connsiteX19" fmla="*/ 8501 w 13706"/>
                <a:gd name="connsiteY19" fmla="*/ 7388 h 10000"/>
                <a:gd name="connsiteX20" fmla="*/ 8185 w 13706"/>
                <a:gd name="connsiteY20" fmla="*/ 7610 h 10000"/>
                <a:gd name="connsiteX21" fmla="*/ 7870 w 13706"/>
                <a:gd name="connsiteY21" fmla="*/ 7777 h 10000"/>
                <a:gd name="connsiteX22" fmla="*/ 7535 w 13706"/>
                <a:gd name="connsiteY22" fmla="*/ 7999 h 10000"/>
                <a:gd name="connsiteX23" fmla="*/ 7160 w 13706"/>
                <a:gd name="connsiteY23" fmla="*/ 8222 h 10000"/>
                <a:gd name="connsiteX24" fmla="*/ 6805 w 13706"/>
                <a:gd name="connsiteY24" fmla="*/ 8500 h 10000"/>
                <a:gd name="connsiteX25" fmla="*/ 6391 w 13706"/>
                <a:gd name="connsiteY25" fmla="*/ 8666 h 10000"/>
                <a:gd name="connsiteX26" fmla="*/ 0 w 13706"/>
                <a:gd name="connsiteY26" fmla="*/ 1166 h 10000"/>
                <a:gd name="connsiteX27" fmla="*/ 79 w 13706"/>
                <a:gd name="connsiteY27" fmla="*/ 944 h 10000"/>
                <a:gd name="connsiteX28" fmla="*/ 118 w 13706"/>
                <a:gd name="connsiteY28" fmla="*/ 555 h 10000"/>
                <a:gd name="connsiteX29" fmla="*/ 118 w 13706"/>
                <a:gd name="connsiteY29" fmla="*/ 221 h 10000"/>
                <a:gd name="connsiteX30" fmla="*/ 79 w 13706"/>
                <a:gd name="connsiteY30" fmla="*/ 0 h 10000"/>
                <a:gd name="connsiteX31" fmla="*/ 6469 w 13706"/>
                <a:gd name="connsiteY31" fmla="*/ 7334 h 10000"/>
                <a:gd name="connsiteX32" fmla="*/ 6805 w 13706"/>
                <a:gd name="connsiteY32" fmla="*/ 7054 h 10000"/>
                <a:gd name="connsiteX33" fmla="*/ 7140 w 13706"/>
                <a:gd name="connsiteY33" fmla="*/ 6888 h 10000"/>
                <a:gd name="connsiteX34" fmla="*/ 7475 w 13706"/>
                <a:gd name="connsiteY34" fmla="*/ 6722 h 10000"/>
                <a:gd name="connsiteX35" fmla="*/ 7830 w 13706"/>
                <a:gd name="connsiteY35" fmla="*/ 6500 h 10000"/>
                <a:gd name="connsiteX36" fmla="*/ 8146 w 13706"/>
                <a:gd name="connsiteY36" fmla="*/ 6222 h 10000"/>
                <a:gd name="connsiteX37" fmla="*/ 8481 w 13706"/>
                <a:gd name="connsiteY37" fmla="*/ 5999 h 10000"/>
                <a:gd name="connsiteX38" fmla="*/ 8797 w 13706"/>
                <a:gd name="connsiteY38" fmla="*/ 5720 h 10000"/>
                <a:gd name="connsiteX39" fmla="*/ 9093 w 13706"/>
                <a:gd name="connsiteY39" fmla="*/ 5331 h 10000"/>
                <a:gd name="connsiteX0" fmla="*/ 9093 w 13439"/>
                <a:gd name="connsiteY0" fmla="*/ 5331 h 10000"/>
                <a:gd name="connsiteX1" fmla="*/ 13306 w 13439"/>
                <a:gd name="connsiteY1" fmla="*/ 3066 h 10000"/>
                <a:gd name="connsiteX2" fmla="*/ 13425 w 13439"/>
                <a:gd name="connsiteY2" fmla="*/ 4356 h 10000"/>
                <a:gd name="connsiteX3" fmla="*/ 9921 w 13439"/>
                <a:gd name="connsiteY3" fmla="*/ 6888 h 10000"/>
                <a:gd name="connsiteX4" fmla="*/ 9961 w 13439"/>
                <a:gd name="connsiteY4" fmla="*/ 8278 h 10000"/>
                <a:gd name="connsiteX5" fmla="*/ 10000 w 13439"/>
                <a:gd name="connsiteY5" fmla="*/ 9667 h 10000"/>
                <a:gd name="connsiteX6" fmla="*/ 9862 w 13439"/>
                <a:gd name="connsiteY6" fmla="*/ 9890 h 10000"/>
                <a:gd name="connsiteX7" fmla="*/ 9724 w 13439"/>
                <a:gd name="connsiteY7" fmla="*/ 10000 h 10000"/>
                <a:gd name="connsiteX8" fmla="*/ 9625 w 13439"/>
                <a:gd name="connsiteY8" fmla="*/ 10000 h 10000"/>
                <a:gd name="connsiteX9" fmla="*/ 9507 w 13439"/>
                <a:gd name="connsiteY9" fmla="*/ 9944 h 10000"/>
                <a:gd name="connsiteX10" fmla="*/ 9408 w 13439"/>
                <a:gd name="connsiteY10" fmla="*/ 9778 h 10000"/>
                <a:gd name="connsiteX11" fmla="*/ 9329 w 13439"/>
                <a:gd name="connsiteY11" fmla="*/ 9499 h 10000"/>
                <a:gd name="connsiteX12" fmla="*/ 9250 w 13439"/>
                <a:gd name="connsiteY12" fmla="*/ 9165 h 10000"/>
                <a:gd name="connsiteX13" fmla="*/ 9211 w 13439"/>
                <a:gd name="connsiteY13" fmla="*/ 8833 h 10000"/>
                <a:gd name="connsiteX14" fmla="*/ 9132 w 13439"/>
                <a:gd name="connsiteY14" fmla="*/ 8444 h 10000"/>
                <a:gd name="connsiteX15" fmla="*/ 9112 w 13439"/>
                <a:gd name="connsiteY15" fmla="*/ 8055 h 10000"/>
                <a:gd name="connsiteX16" fmla="*/ 9093 w 13439"/>
                <a:gd name="connsiteY16" fmla="*/ 7667 h 10000"/>
                <a:gd name="connsiteX17" fmla="*/ 9093 w 13439"/>
                <a:gd name="connsiteY17" fmla="*/ 7220 h 10000"/>
                <a:gd name="connsiteX18" fmla="*/ 8797 w 13439"/>
                <a:gd name="connsiteY18" fmla="*/ 7278 h 10000"/>
                <a:gd name="connsiteX19" fmla="*/ 8501 w 13439"/>
                <a:gd name="connsiteY19" fmla="*/ 7388 h 10000"/>
                <a:gd name="connsiteX20" fmla="*/ 8185 w 13439"/>
                <a:gd name="connsiteY20" fmla="*/ 7610 h 10000"/>
                <a:gd name="connsiteX21" fmla="*/ 7870 w 13439"/>
                <a:gd name="connsiteY21" fmla="*/ 7777 h 10000"/>
                <a:gd name="connsiteX22" fmla="*/ 7535 w 13439"/>
                <a:gd name="connsiteY22" fmla="*/ 7999 h 10000"/>
                <a:gd name="connsiteX23" fmla="*/ 7160 w 13439"/>
                <a:gd name="connsiteY23" fmla="*/ 8222 h 10000"/>
                <a:gd name="connsiteX24" fmla="*/ 6805 w 13439"/>
                <a:gd name="connsiteY24" fmla="*/ 8500 h 10000"/>
                <a:gd name="connsiteX25" fmla="*/ 6391 w 13439"/>
                <a:gd name="connsiteY25" fmla="*/ 8666 h 10000"/>
                <a:gd name="connsiteX26" fmla="*/ 0 w 13439"/>
                <a:gd name="connsiteY26" fmla="*/ 1166 h 10000"/>
                <a:gd name="connsiteX27" fmla="*/ 79 w 13439"/>
                <a:gd name="connsiteY27" fmla="*/ 944 h 10000"/>
                <a:gd name="connsiteX28" fmla="*/ 118 w 13439"/>
                <a:gd name="connsiteY28" fmla="*/ 555 h 10000"/>
                <a:gd name="connsiteX29" fmla="*/ 118 w 13439"/>
                <a:gd name="connsiteY29" fmla="*/ 221 h 10000"/>
                <a:gd name="connsiteX30" fmla="*/ 79 w 13439"/>
                <a:gd name="connsiteY30" fmla="*/ 0 h 10000"/>
                <a:gd name="connsiteX31" fmla="*/ 6469 w 13439"/>
                <a:gd name="connsiteY31" fmla="*/ 7334 h 10000"/>
                <a:gd name="connsiteX32" fmla="*/ 6805 w 13439"/>
                <a:gd name="connsiteY32" fmla="*/ 7054 h 10000"/>
                <a:gd name="connsiteX33" fmla="*/ 7140 w 13439"/>
                <a:gd name="connsiteY33" fmla="*/ 6888 h 10000"/>
                <a:gd name="connsiteX34" fmla="*/ 7475 w 13439"/>
                <a:gd name="connsiteY34" fmla="*/ 6722 h 10000"/>
                <a:gd name="connsiteX35" fmla="*/ 7830 w 13439"/>
                <a:gd name="connsiteY35" fmla="*/ 6500 h 10000"/>
                <a:gd name="connsiteX36" fmla="*/ 8146 w 13439"/>
                <a:gd name="connsiteY36" fmla="*/ 6222 h 10000"/>
                <a:gd name="connsiteX37" fmla="*/ 8481 w 13439"/>
                <a:gd name="connsiteY37" fmla="*/ 5999 h 10000"/>
                <a:gd name="connsiteX38" fmla="*/ 8797 w 13439"/>
                <a:gd name="connsiteY38" fmla="*/ 5720 h 10000"/>
                <a:gd name="connsiteX39" fmla="*/ 9093 w 13439"/>
                <a:gd name="connsiteY39" fmla="*/ 5331 h 10000"/>
                <a:gd name="connsiteX0" fmla="*/ 9093 w 13439"/>
                <a:gd name="connsiteY0" fmla="*/ 5331 h 10000"/>
                <a:gd name="connsiteX1" fmla="*/ 13306 w 13439"/>
                <a:gd name="connsiteY1" fmla="*/ 3066 h 10000"/>
                <a:gd name="connsiteX2" fmla="*/ 13425 w 13439"/>
                <a:gd name="connsiteY2" fmla="*/ 4356 h 10000"/>
                <a:gd name="connsiteX3" fmla="*/ 9921 w 13439"/>
                <a:gd name="connsiteY3" fmla="*/ 6888 h 10000"/>
                <a:gd name="connsiteX4" fmla="*/ 10000 w 13439"/>
                <a:gd name="connsiteY4" fmla="*/ 9667 h 10000"/>
                <a:gd name="connsiteX5" fmla="*/ 9862 w 13439"/>
                <a:gd name="connsiteY5" fmla="*/ 9890 h 10000"/>
                <a:gd name="connsiteX6" fmla="*/ 9724 w 13439"/>
                <a:gd name="connsiteY6" fmla="*/ 10000 h 10000"/>
                <a:gd name="connsiteX7" fmla="*/ 9625 w 13439"/>
                <a:gd name="connsiteY7" fmla="*/ 10000 h 10000"/>
                <a:gd name="connsiteX8" fmla="*/ 9507 w 13439"/>
                <a:gd name="connsiteY8" fmla="*/ 9944 h 10000"/>
                <a:gd name="connsiteX9" fmla="*/ 9408 w 13439"/>
                <a:gd name="connsiteY9" fmla="*/ 9778 h 10000"/>
                <a:gd name="connsiteX10" fmla="*/ 9329 w 13439"/>
                <a:gd name="connsiteY10" fmla="*/ 9499 h 10000"/>
                <a:gd name="connsiteX11" fmla="*/ 9250 w 13439"/>
                <a:gd name="connsiteY11" fmla="*/ 9165 h 10000"/>
                <a:gd name="connsiteX12" fmla="*/ 9211 w 13439"/>
                <a:gd name="connsiteY12" fmla="*/ 8833 h 10000"/>
                <a:gd name="connsiteX13" fmla="*/ 9132 w 13439"/>
                <a:gd name="connsiteY13" fmla="*/ 8444 h 10000"/>
                <a:gd name="connsiteX14" fmla="*/ 9112 w 13439"/>
                <a:gd name="connsiteY14" fmla="*/ 8055 h 10000"/>
                <a:gd name="connsiteX15" fmla="*/ 9093 w 13439"/>
                <a:gd name="connsiteY15" fmla="*/ 7667 h 10000"/>
                <a:gd name="connsiteX16" fmla="*/ 9093 w 13439"/>
                <a:gd name="connsiteY16" fmla="*/ 7220 h 10000"/>
                <a:gd name="connsiteX17" fmla="*/ 8797 w 13439"/>
                <a:gd name="connsiteY17" fmla="*/ 7278 h 10000"/>
                <a:gd name="connsiteX18" fmla="*/ 8501 w 13439"/>
                <a:gd name="connsiteY18" fmla="*/ 7388 h 10000"/>
                <a:gd name="connsiteX19" fmla="*/ 8185 w 13439"/>
                <a:gd name="connsiteY19" fmla="*/ 7610 h 10000"/>
                <a:gd name="connsiteX20" fmla="*/ 7870 w 13439"/>
                <a:gd name="connsiteY20" fmla="*/ 7777 h 10000"/>
                <a:gd name="connsiteX21" fmla="*/ 7535 w 13439"/>
                <a:gd name="connsiteY21" fmla="*/ 7999 h 10000"/>
                <a:gd name="connsiteX22" fmla="*/ 7160 w 13439"/>
                <a:gd name="connsiteY22" fmla="*/ 8222 h 10000"/>
                <a:gd name="connsiteX23" fmla="*/ 6805 w 13439"/>
                <a:gd name="connsiteY23" fmla="*/ 8500 h 10000"/>
                <a:gd name="connsiteX24" fmla="*/ 6391 w 13439"/>
                <a:gd name="connsiteY24" fmla="*/ 8666 h 10000"/>
                <a:gd name="connsiteX25" fmla="*/ 0 w 13439"/>
                <a:gd name="connsiteY25" fmla="*/ 1166 h 10000"/>
                <a:gd name="connsiteX26" fmla="*/ 79 w 13439"/>
                <a:gd name="connsiteY26" fmla="*/ 944 h 10000"/>
                <a:gd name="connsiteX27" fmla="*/ 118 w 13439"/>
                <a:gd name="connsiteY27" fmla="*/ 555 h 10000"/>
                <a:gd name="connsiteX28" fmla="*/ 118 w 13439"/>
                <a:gd name="connsiteY28" fmla="*/ 221 h 10000"/>
                <a:gd name="connsiteX29" fmla="*/ 79 w 13439"/>
                <a:gd name="connsiteY29" fmla="*/ 0 h 10000"/>
                <a:gd name="connsiteX30" fmla="*/ 6469 w 13439"/>
                <a:gd name="connsiteY30" fmla="*/ 7334 h 10000"/>
                <a:gd name="connsiteX31" fmla="*/ 6805 w 13439"/>
                <a:gd name="connsiteY31" fmla="*/ 7054 h 10000"/>
                <a:gd name="connsiteX32" fmla="*/ 7140 w 13439"/>
                <a:gd name="connsiteY32" fmla="*/ 6888 h 10000"/>
                <a:gd name="connsiteX33" fmla="*/ 7475 w 13439"/>
                <a:gd name="connsiteY33" fmla="*/ 6722 h 10000"/>
                <a:gd name="connsiteX34" fmla="*/ 7830 w 13439"/>
                <a:gd name="connsiteY34" fmla="*/ 6500 h 10000"/>
                <a:gd name="connsiteX35" fmla="*/ 8146 w 13439"/>
                <a:gd name="connsiteY35" fmla="*/ 6222 h 10000"/>
                <a:gd name="connsiteX36" fmla="*/ 8481 w 13439"/>
                <a:gd name="connsiteY36" fmla="*/ 5999 h 10000"/>
                <a:gd name="connsiteX37" fmla="*/ 8797 w 13439"/>
                <a:gd name="connsiteY37" fmla="*/ 5720 h 10000"/>
                <a:gd name="connsiteX38" fmla="*/ 9093 w 13439"/>
                <a:gd name="connsiteY38" fmla="*/ 5331 h 10000"/>
                <a:gd name="connsiteX0" fmla="*/ 9093 w 13439"/>
                <a:gd name="connsiteY0" fmla="*/ 5331 h 10000"/>
                <a:gd name="connsiteX1" fmla="*/ 13306 w 13439"/>
                <a:gd name="connsiteY1" fmla="*/ 3066 h 10000"/>
                <a:gd name="connsiteX2" fmla="*/ 13425 w 13439"/>
                <a:gd name="connsiteY2" fmla="*/ 4356 h 10000"/>
                <a:gd name="connsiteX3" fmla="*/ 9921 w 13439"/>
                <a:gd name="connsiteY3" fmla="*/ 6888 h 10000"/>
                <a:gd name="connsiteX4" fmla="*/ 10000 w 13439"/>
                <a:gd name="connsiteY4" fmla="*/ 9667 h 10000"/>
                <a:gd name="connsiteX5" fmla="*/ 9862 w 13439"/>
                <a:gd name="connsiteY5" fmla="*/ 9890 h 10000"/>
                <a:gd name="connsiteX6" fmla="*/ 9724 w 13439"/>
                <a:gd name="connsiteY6" fmla="*/ 10000 h 10000"/>
                <a:gd name="connsiteX7" fmla="*/ 9507 w 13439"/>
                <a:gd name="connsiteY7" fmla="*/ 9944 h 10000"/>
                <a:gd name="connsiteX8" fmla="*/ 9408 w 13439"/>
                <a:gd name="connsiteY8" fmla="*/ 9778 h 10000"/>
                <a:gd name="connsiteX9" fmla="*/ 9329 w 13439"/>
                <a:gd name="connsiteY9" fmla="*/ 9499 h 10000"/>
                <a:gd name="connsiteX10" fmla="*/ 9250 w 13439"/>
                <a:gd name="connsiteY10" fmla="*/ 9165 h 10000"/>
                <a:gd name="connsiteX11" fmla="*/ 9211 w 13439"/>
                <a:gd name="connsiteY11" fmla="*/ 8833 h 10000"/>
                <a:gd name="connsiteX12" fmla="*/ 9132 w 13439"/>
                <a:gd name="connsiteY12" fmla="*/ 8444 h 10000"/>
                <a:gd name="connsiteX13" fmla="*/ 9112 w 13439"/>
                <a:gd name="connsiteY13" fmla="*/ 8055 h 10000"/>
                <a:gd name="connsiteX14" fmla="*/ 9093 w 13439"/>
                <a:gd name="connsiteY14" fmla="*/ 7667 h 10000"/>
                <a:gd name="connsiteX15" fmla="*/ 9093 w 13439"/>
                <a:gd name="connsiteY15" fmla="*/ 7220 h 10000"/>
                <a:gd name="connsiteX16" fmla="*/ 8797 w 13439"/>
                <a:gd name="connsiteY16" fmla="*/ 7278 h 10000"/>
                <a:gd name="connsiteX17" fmla="*/ 8501 w 13439"/>
                <a:gd name="connsiteY17" fmla="*/ 7388 h 10000"/>
                <a:gd name="connsiteX18" fmla="*/ 8185 w 13439"/>
                <a:gd name="connsiteY18" fmla="*/ 7610 h 10000"/>
                <a:gd name="connsiteX19" fmla="*/ 7870 w 13439"/>
                <a:gd name="connsiteY19" fmla="*/ 7777 h 10000"/>
                <a:gd name="connsiteX20" fmla="*/ 7535 w 13439"/>
                <a:gd name="connsiteY20" fmla="*/ 7999 h 10000"/>
                <a:gd name="connsiteX21" fmla="*/ 7160 w 13439"/>
                <a:gd name="connsiteY21" fmla="*/ 8222 h 10000"/>
                <a:gd name="connsiteX22" fmla="*/ 6805 w 13439"/>
                <a:gd name="connsiteY22" fmla="*/ 8500 h 10000"/>
                <a:gd name="connsiteX23" fmla="*/ 6391 w 13439"/>
                <a:gd name="connsiteY23" fmla="*/ 8666 h 10000"/>
                <a:gd name="connsiteX24" fmla="*/ 0 w 13439"/>
                <a:gd name="connsiteY24" fmla="*/ 1166 h 10000"/>
                <a:gd name="connsiteX25" fmla="*/ 79 w 13439"/>
                <a:gd name="connsiteY25" fmla="*/ 944 h 10000"/>
                <a:gd name="connsiteX26" fmla="*/ 118 w 13439"/>
                <a:gd name="connsiteY26" fmla="*/ 555 h 10000"/>
                <a:gd name="connsiteX27" fmla="*/ 118 w 13439"/>
                <a:gd name="connsiteY27" fmla="*/ 221 h 10000"/>
                <a:gd name="connsiteX28" fmla="*/ 79 w 13439"/>
                <a:gd name="connsiteY28" fmla="*/ 0 h 10000"/>
                <a:gd name="connsiteX29" fmla="*/ 6469 w 13439"/>
                <a:gd name="connsiteY29" fmla="*/ 7334 h 10000"/>
                <a:gd name="connsiteX30" fmla="*/ 6805 w 13439"/>
                <a:gd name="connsiteY30" fmla="*/ 7054 h 10000"/>
                <a:gd name="connsiteX31" fmla="*/ 7140 w 13439"/>
                <a:gd name="connsiteY31" fmla="*/ 6888 h 10000"/>
                <a:gd name="connsiteX32" fmla="*/ 7475 w 13439"/>
                <a:gd name="connsiteY32" fmla="*/ 6722 h 10000"/>
                <a:gd name="connsiteX33" fmla="*/ 7830 w 13439"/>
                <a:gd name="connsiteY33" fmla="*/ 6500 h 10000"/>
                <a:gd name="connsiteX34" fmla="*/ 8146 w 13439"/>
                <a:gd name="connsiteY34" fmla="*/ 6222 h 10000"/>
                <a:gd name="connsiteX35" fmla="*/ 8481 w 13439"/>
                <a:gd name="connsiteY35" fmla="*/ 5999 h 10000"/>
                <a:gd name="connsiteX36" fmla="*/ 8797 w 13439"/>
                <a:gd name="connsiteY36" fmla="*/ 5720 h 10000"/>
                <a:gd name="connsiteX37" fmla="*/ 9093 w 13439"/>
                <a:gd name="connsiteY37" fmla="*/ 5331 h 10000"/>
                <a:gd name="connsiteX0" fmla="*/ 9093 w 13439"/>
                <a:gd name="connsiteY0" fmla="*/ 5331 h 10000"/>
                <a:gd name="connsiteX1" fmla="*/ 13306 w 13439"/>
                <a:gd name="connsiteY1" fmla="*/ 3066 h 10000"/>
                <a:gd name="connsiteX2" fmla="*/ 13425 w 13439"/>
                <a:gd name="connsiteY2" fmla="*/ 4356 h 10000"/>
                <a:gd name="connsiteX3" fmla="*/ 9921 w 13439"/>
                <a:gd name="connsiteY3" fmla="*/ 6888 h 10000"/>
                <a:gd name="connsiteX4" fmla="*/ 10000 w 13439"/>
                <a:gd name="connsiteY4" fmla="*/ 9667 h 10000"/>
                <a:gd name="connsiteX5" fmla="*/ 9862 w 13439"/>
                <a:gd name="connsiteY5" fmla="*/ 9890 h 10000"/>
                <a:gd name="connsiteX6" fmla="*/ 9724 w 13439"/>
                <a:gd name="connsiteY6" fmla="*/ 10000 h 10000"/>
                <a:gd name="connsiteX7" fmla="*/ 9507 w 13439"/>
                <a:gd name="connsiteY7" fmla="*/ 9944 h 10000"/>
                <a:gd name="connsiteX8" fmla="*/ 9408 w 13439"/>
                <a:gd name="connsiteY8" fmla="*/ 9778 h 10000"/>
                <a:gd name="connsiteX9" fmla="*/ 9329 w 13439"/>
                <a:gd name="connsiteY9" fmla="*/ 9499 h 10000"/>
                <a:gd name="connsiteX10" fmla="*/ 9211 w 13439"/>
                <a:gd name="connsiteY10" fmla="*/ 8833 h 10000"/>
                <a:gd name="connsiteX11" fmla="*/ 9132 w 13439"/>
                <a:gd name="connsiteY11" fmla="*/ 8444 h 10000"/>
                <a:gd name="connsiteX12" fmla="*/ 9112 w 13439"/>
                <a:gd name="connsiteY12" fmla="*/ 8055 h 10000"/>
                <a:gd name="connsiteX13" fmla="*/ 9093 w 13439"/>
                <a:gd name="connsiteY13" fmla="*/ 7667 h 10000"/>
                <a:gd name="connsiteX14" fmla="*/ 9093 w 13439"/>
                <a:gd name="connsiteY14" fmla="*/ 7220 h 10000"/>
                <a:gd name="connsiteX15" fmla="*/ 8797 w 13439"/>
                <a:gd name="connsiteY15" fmla="*/ 7278 h 10000"/>
                <a:gd name="connsiteX16" fmla="*/ 8501 w 13439"/>
                <a:gd name="connsiteY16" fmla="*/ 7388 h 10000"/>
                <a:gd name="connsiteX17" fmla="*/ 8185 w 13439"/>
                <a:gd name="connsiteY17" fmla="*/ 7610 h 10000"/>
                <a:gd name="connsiteX18" fmla="*/ 7870 w 13439"/>
                <a:gd name="connsiteY18" fmla="*/ 7777 h 10000"/>
                <a:gd name="connsiteX19" fmla="*/ 7535 w 13439"/>
                <a:gd name="connsiteY19" fmla="*/ 7999 h 10000"/>
                <a:gd name="connsiteX20" fmla="*/ 7160 w 13439"/>
                <a:gd name="connsiteY20" fmla="*/ 8222 h 10000"/>
                <a:gd name="connsiteX21" fmla="*/ 6805 w 13439"/>
                <a:gd name="connsiteY21" fmla="*/ 8500 h 10000"/>
                <a:gd name="connsiteX22" fmla="*/ 6391 w 13439"/>
                <a:gd name="connsiteY22" fmla="*/ 8666 h 10000"/>
                <a:gd name="connsiteX23" fmla="*/ 0 w 13439"/>
                <a:gd name="connsiteY23" fmla="*/ 1166 h 10000"/>
                <a:gd name="connsiteX24" fmla="*/ 79 w 13439"/>
                <a:gd name="connsiteY24" fmla="*/ 944 h 10000"/>
                <a:gd name="connsiteX25" fmla="*/ 118 w 13439"/>
                <a:gd name="connsiteY25" fmla="*/ 555 h 10000"/>
                <a:gd name="connsiteX26" fmla="*/ 118 w 13439"/>
                <a:gd name="connsiteY26" fmla="*/ 221 h 10000"/>
                <a:gd name="connsiteX27" fmla="*/ 79 w 13439"/>
                <a:gd name="connsiteY27" fmla="*/ 0 h 10000"/>
                <a:gd name="connsiteX28" fmla="*/ 6469 w 13439"/>
                <a:gd name="connsiteY28" fmla="*/ 7334 h 10000"/>
                <a:gd name="connsiteX29" fmla="*/ 6805 w 13439"/>
                <a:gd name="connsiteY29" fmla="*/ 7054 h 10000"/>
                <a:gd name="connsiteX30" fmla="*/ 7140 w 13439"/>
                <a:gd name="connsiteY30" fmla="*/ 6888 h 10000"/>
                <a:gd name="connsiteX31" fmla="*/ 7475 w 13439"/>
                <a:gd name="connsiteY31" fmla="*/ 6722 h 10000"/>
                <a:gd name="connsiteX32" fmla="*/ 7830 w 13439"/>
                <a:gd name="connsiteY32" fmla="*/ 6500 h 10000"/>
                <a:gd name="connsiteX33" fmla="*/ 8146 w 13439"/>
                <a:gd name="connsiteY33" fmla="*/ 6222 h 10000"/>
                <a:gd name="connsiteX34" fmla="*/ 8481 w 13439"/>
                <a:gd name="connsiteY34" fmla="*/ 5999 h 10000"/>
                <a:gd name="connsiteX35" fmla="*/ 8797 w 13439"/>
                <a:gd name="connsiteY35" fmla="*/ 5720 h 10000"/>
                <a:gd name="connsiteX36" fmla="*/ 9093 w 13439"/>
                <a:gd name="connsiteY36" fmla="*/ 5331 h 10000"/>
                <a:gd name="connsiteX0" fmla="*/ 9093 w 13439"/>
                <a:gd name="connsiteY0" fmla="*/ 5331 h 9944"/>
                <a:gd name="connsiteX1" fmla="*/ 13306 w 13439"/>
                <a:gd name="connsiteY1" fmla="*/ 3066 h 9944"/>
                <a:gd name="connsiteX2" fmla="*/ 13425 w 13439"/>
                <a:gd name="connsiteY2" fmla="*/ 4356 h 9944"/>
                <a:gd name="connsiteX3" fmla="*/ 9921 w 13439"/>
                <a:gd name="connsiteY3" fmla="*/ 6888 h 9944"/>
                <a:gd name="connsiteX4" fmla="*/ 10000 w 13439"/>
                <a:gd name="connsiteY4" fmla="*/ 9667 h 9944"/>
                <a:gd name="connsiteX5" fmla="*/ 9862 w 13439"/>
                <a:gd name="connsiteY5" fmla="*/ 9890 h 9944"/>
                <a:gd name="connsiteX6" fmla="*/ 9507 w 13439"/>
                <a:gd name="connsiteY6" fmla="*/ 9944 h 9944"/>
                <a:gd name="connsiteX7" fmla="*/ 9408 w 13439"/>
                <a:gd name="connsiteY7" fmla="*/ 9778 h 9944"/>
                <a:gd name="connsiteX8" fmla="*/ 9329 w 13439"/>
                <a:gd name="connsiteY8" fmla="*/ 9499 h 9944"/>
                <a:gd name="connsiteX9" fmla="*/ 9211 w 13439"/>
                <a:gd name="connsiteY9" fmla="*/ 8833 h 9944"/>
                <a:gd name="connsiteX10" fmla="*/ 9132 w 13439"/>
                <a:gd name="connsiteY10" fmla="*/ 8444 h 9944"/>
                <a:gd name="connsiteX11" fmla="*/ 9112 w 13439"/>
                <a:gd name="connsiteY11" fmla="*/ 8055 h 9944"/>
                <a:gd name="connsiteX12" fmla="*/ 9093 w 13439"/>
                <a:gd name="connsiteY12" fmla="*/ 7667 h 9944"/>
                <a:gd name="connsiteX13" fmla="*/ 9093 w 13439"/>
                <a:gd name="connsiteY13" fmla="*/ 7220 h 9944"/>
                <a:gd name="connsiteX14" fmla="*/ 8797 w 13439"/>
                <a:gd name="connsiteY14" fmla="*/ 7278 h 9944"/>
                <a:gd name="connsiteX15" fmla="*/ 8501 w 13439"/>
                <a:gd name="connsiteY15" fmla="*/ 7388 h 9944"/>
                <a:gd name="connsiteX16" fmla="*/ 8185 w 13439"/>
                <a:gd name="connsiteY16" fmla="*/ 7610 h 9944"/>
                <a:gd name="connsiteX17" fmla="*/ 7870 w 13439"/>
                <a:gd name="connsiteY17" fmla="*/ 7777 h 9944"/>
                <a:gd name="connsiteX18" fmla="*/ 7535 w 13439"/>
                <a:gd name="connsiteY18" fmla="*/ 7999 h 9944"/>
                <a:gd name="connsiteX19" fmla="*/ 7160 w 13439"/>
                <a:gd name="connsiteY19" fmla="*/ 8222 h 9944"/>
                <a:gd name="connsiteX20" fmla="*/ 6805 w 13439"/>
                <a:gd name="connsiteY20" fmla="*/ 8500 h 9944"/>
                <a:gd name="connsiteX21" fmla="*/ 6391 w 13439"/>
                <a:gd name="connsiteY21" fmla="*/ 8666 h 9944"/>
                <a:gd name="connsiteX22" fmla="*/ 0 w 13439"/>
                <a:gd name="connsiteY22" fmla="*/ 1166 h 9944"/>
                <a:gd name="connsiteX23" fmla="*/ 79 w 13439"/>
                <a:gd name="connsiteY23" fmla="*/ 944 h 9944"/>
                <a:gd name="connsiteX24" fmla="*/ 118 w 13439"/>
                <a:gd name="connsiteY24" fmla="*/ 555 h 9944"/>
                <a:gd name="connsiteX25" fmla="*/ 118 w 13439"/>
                <a:gd name="connsiteY25" fmla="*/ 221 h 9944"/>
                <a:gd name="connsiteX26" fmla="*/ 79 w 13439"/>
                <a:gd name="connsiteY26" fmla="*/ 0 h 9944"/>
                <a:gd name="connsiteX27" fmla="*/ 6469 w 13439"/>
                <a:gd name="connsiteY27" fmla="*/ 7334 h 9944"/>
                <a:gd name="connsiteX28" fmla="*/ 6805 w 13439"/>
                <a:gd name="connsiteY28" fmla="*/ 7054 h 9944"/>
                <a:gd name="connsiteX29" fmla="*/ 7140 w 13439"/>
                <a:gd name="connsiteY29" fmla="*/ 6888 h 9944"/>
                <a:gd name="connsiteX30" fmla="*/ 7475 w 13439"/>
                <a:gd name="connsiteY30" fmla="*/ 6722 h 9944"/>
                <a:gd name="connsiteX31" fmla="*/ 7830 w 13439"/>
                <a:gd name="connsiteY31" fmla="*/ 6500 h 9944"/>
                <a:gd name="connsiteX32" fmla="*/ 8146 w 13439"/>
                <a:gd name="connsiteY32" fmla="*/ 6222 h 9944"/>
                <a:gd name="connsiteX33" fmla="*/ 8481 w 13439"/>
                <a:gd name="connsiteY33" fmla="*/ 5999 h 9944"/>
                <a:gd name="connsiteX34" fmla="*/ 8797 w 13439"/>
                <a:gd name="connsiteY34" fmla="*/ 5720 h 9944"/>
                <a:gd name="connsiteX35" fmla="*/ 9093 w 13439"/>
                <a:gd name="connsiteY35" fmla="*/ 5331 h 9944"/>
                <a:gd name="connsiteX0" fmla="*/ 6766 w 10000"/>
                <a:gd name="connsiteY0" fmla="*/ 5361 h 10000"/>
                <a:gd name="connsiteX1" fmla="*/ 9901 w 10000"/>
                <a:gd name="connsiteY1" fmla="*/ 3083 h 10000"/>
                <a:gd name="connsiteX2" fmla="*/ 9990 w 10000"/>
                <a:gd name="connsiteY2" fmla="*/ 4381 h 10000"/>
                <a:gd name="connsiteX3" fmla="*/ 7382 w 10000"/>
                <a:gd name="connsiteY3" fmla="*/ 6927 h 10000"/>
                <a:gd name="connsiteX4" fmla="*/ 7441 w 10000"/>
                <a:gd name="connsiteY4" fmla="*/ 9721 h 10000"/>
                <a:gd name="connsiteX5" fmla="*/ 7338 w 10000"/>
                <a:gd name="connsiteY5" fmla="*/ 9946 h 10000"/>
                <a:gd name="connsiteX6" fmla="*/ 7074 w 10000"/>
                <a:gd name="connsiteY6" fmla="*/ 10000 h 10000"/>
                <a:gd name="connsiteX7" fmla="*/ 7001 w 10000"/>
                <a:gd name="connsiteY7" fmla="*/ 9833 h 10000"/>
                <a:gd name="connsiteX8" fmla="*/ 6942 w 10000"/>
                <a:gd name="connsiteY8" fmla="*/ 9552 h 10000"/>
                <a:gd name="connsiteX9" fmla="*/ 6854 w 10000"/>
                <a:gd name="connsiteY9" fmla="*/ 8883 h 10000"/>
                <a:gd name="connsiteX10" fmla="*/ 6795 w 10000"/>
                <a:gd name="connsiteY10" fmla="*/ 8492 h 10000"/>
                <a:gd name="connsiteX11" fmla="*/ 6780 w 10000"/>
                <a:gd name="connsiteY11" fmla="*/ 8100 h 10000"/>
                <a:gd name="connsiteX12" fmla="*/ 6766 w 10000"/>
                <a:gd name="connsiteY12" fmla="*/ 7710 h 10000"/>
                <a:gd name="connsiteX13" fmla="*/ 6766 w 10000"/>
                <a:gd name="connsiteY13" fmla="*/ 7261 h 10000"/>
                <a:gd name="connsiteX14" fmla="*/ 6546 w 10000"/>
                <a:gd name="connsiteY14" fmla="*/ 7319 h 10000"/>
                <a:gd name="connsiteX15" fmla="*/ 6326 w 10000"/>
                <a:gd name="connsiteY15" fmla="*/ 7430 h 10000"/>
                <a:gd name="connsiteX16" fmla="*/ 6090 w 10000"/>
                <a:gd name="connsiteY16" fmla="*/ 7653 h 10000"/>
                <a:gd name="connsiteX17" fmla="*/ 5856 w 10000"/>
                <a:gd name="connsiteY17" fmla="*/ 7821 h 10000"/>
                <a:gd name="connsiteX18" fmla="*/ 5607 w 10000"/>
                <a:gd name="connsiteY18" fmla="*/ 8044 h 10000"/>
                <a:gd name="connsiteX19" fmla="*/ 5328 w 10000"/>
                <a:gd name="connsiteY19" fmla="*/ 8268 h 10000"/>
                <a:gd name="connsiteX20" fmla="*/ 5064 w 10000"/>
                <a:gd name="connsiteY20" fmla="*/ 8548 h 10000"/>
                <a:gd name="connsiteX21" fmla="*/ 4756 w 10000"/>
                <a:gd name="connsiteY21" fmla="*/ 8715 h 10000"/>
                <a:gd name="connsiteX22" fmla="*/ 0 w 10000"/>
                <a:gd name="connsiteY22" fmla="*/ 1173 h 10000"/>
                <a:gd name="connsiteX23" fmla="*/ 59 w 10000"/>
                <a:gd name="connsiteY23" fmla="*/ 949 h 10000"/>
                <a:gd name="connsiteX24" fmla="*/ 88 w 10000"/>
                <a:gd name="connsiteY24" fmla="*/ 558 h 10000"/>
                <a:gd name="connsiteX25" fmla="*/ 88 w 10000"/>
                <a:gd name="connsiteY25" fmla="*/ 222 h 10000"/>
                <a:gd name="connsiteX26" fmla="*/ 59 w 10000"/>
                <a:gd name="connsiteY26" fmla="*/ 0 h 10000"/>
                <a:gd name="connsiteX27" fmla="*/ 4814 w 10000"/>
                <a:gd name="connsiteY27" fmla="*/ 7375 h 10000"/>
                <a:gd name="connsiteX28" fmla="*/ 5064 w 10000"/>
                <a:gd name="connsiteY28" fmla="*/ 7094 h 10000"/>
                <a:gd name="connsiteX29" fmla="*/ 5313 w 10000"/>
                <a:gd name="connsiteY29" fmla="*/ 6927 h 10000"/>
                <a:gd name="connsiteX30" fmla="*/ 5562 w 10000"/>
                <a:gd name="connsiteY30" fmla="*/ 6760 h 10000"/>
                <a:gd name="connsiteX31" fmla="*/ 5826 w 10000"/>
                <a:gd name="connsiteY31" fmla="*/ 6537 h 10000"/>
                <a:gd name="connsiteX32" fmla="*/ 6061 w 10000"/>
                <a:gd name="connsiteY32" fmla="*/ 6257 h 10000"/>
                <a:gd name="connsiteX33" fmla="*/ 6311 w 10000"/>
                <a:gd name="connsiteY33" fmla="*/ 6033 h 10000"/>
                <a:gd name="connsiteX34" fmla="*/ 6546 w 10000"/>
                <a:gd name="connsiteY34" fmla="*/ 5752 h 10000"/>
                <a:gd name="connsiteX35" fmla="*/ 6766 w 10000"/>
                <a:gd name="connsiteY35" fmla="*/ 5361 h 10000"/>
                <a:gd name="connsiteX0" fmla="*/ 6766 w 10000"/>
                <a:gd name="connsiteY0" fmla="*/ 5361 h 10045"/>
                <a:gd name="connsiteX1" fmla="*/ 9901 w 10000"/>
                <a:gd name="connsiteY1" fmla="*/ 3083 h 10045"/>
                <a:gd name="connsiteX2" fmla="*/ 9990 w 10000"/>
                <a:gd name="connsiteY2" fmla="*/ 4381 h 10045"/>
                <a:gd name="connsiteX3" fmla="*/ 7382 w 10000"/>
                <a:gd name="connsiteY3" fmla="*/ 6927 h 10045"/>
                <a:gd name="connsiteX4" fmla="*/ 7441 w 10000"/>
                <a:gd name="connsiteY4" fmla="*/ 9721 h 10045"/>
                <a:gd name="connsiteX5" fmla="*/ 7074 w 10000"/>
                <a:gd name="connsiteY5" fmla="*/ 10000 h 10045"/>
                <a:gd name="connsiteX6" fmla="*/ 7001 w 10000"/>
                <a:gd name="connsiteY6" fmla="*/ 9833 h 10045"/>
                <a:gd name="connsiteX7" fmla="*/ 6942 w 10000"/>
                <a:gd name="connsiteY7" fmla="*/ 9552 h 10045"/>
                <a:gd name="connsiteX8" fmla="*/ 6854 w 10000"/>
                <a:gd name="connsiteY8" fmla="*/ 8883 h 10045"/>
                <a:gd name="connsiteX9" fmla="*/ 6795 w 10000"/>
                <a:gd name="connsiteY9" fmla="*/ 8492 h 10045"/>
                <a:gd name="connsiteX10" fmla="*/ 6780 w 10000"/>
                <a:gd name="connsiteY10" fmla="*/ 8100 h 10045"/>
                <a:gd name="connsiteX11" fmla="*/ 6766 w 10000"/>
                <a:gd name="connsiteY11" fmla="*/ 7710 h 10045"/>
                <a:gd name="connsiteX12" fmla="*/ 6766 w 10000"/>
                <a:gd name="connsiteY12" fmla="*/ 7261 h 10045"/>
                <a:gd name="connsiteX13" fmla="*/ 6546 w 10000"/>
                <a:gd name="connsiteY13" fmla="*/ 7319 h 10045"/>
                <a:gd name="connsiteX14" fmla="*/ 6326 w 10000"/>
                <a:gd name="connsiteY14" fmla="*/ 7430 h 10045"/>
                <a:gd name="connsiteX15" fmla="*/ 6090 w 10000"/>
                <a:gd name="connsiteY15" fmla="*/ 7653 h 10045"/>
                <a:gd name="connsiteX16" fmla="*/ 5856 w 10000"/>
                <a:gd name="connsiteY16" fmla="*/ 7821 h 10045"/>
                <a:gd name="connsiteX17" fmla="*/ 5607 w 10000"/>
                <a:gd name="connsiteY17" fmla="*/ 8044 h 10045"/>
                <a:gd name="connsiteX18" fmla="*/ 5328 w 10000"/>
                <a:gd name="connsiteY18" fmla="*/ 8268 h 10045"/>
                <a:gd name="connsiteX19" fmla="*/ 5064 w 10000"/>
                <a:gd name="connsiteY19" fmla="*/ 8548 h 10045"/>
                <a:gd name="connsiteX20" fmla="*/ 4756 w 10000"/>
                <a:gd name="connsiteY20" fmla="*/ 8715 h 10045"/>
                <a:gd name="connsiteX21" fmla="*/ 0 w 10000"/>
                <a:gd name="connsiteY21" fmla="*/ 1173 h 10045"/>
                <a:gd name="connsiteX22" fmla="*/ 59 w 10000"/>
                <a:gd name="connsiteY22" fmla="*/ 949 h 10045"/>
                <a:gd name="connsiteX23" fmla="*/ 88 w 10000"/>
                <a:gd name="connsiteY23" fmla="*/ 558 h 10045"/>
                <a:gd name="connsiteX24" fmla="*/ 88 w 10000"/>
                <a:gd name="connsiteY24" fmla="*/ 222 h 10045"/>
                <a:gd name="connsiteX25" fmla="*/ 59 w 10000"/>
                <a:gd name="connsiteY25" fmla="*/ 0 h 10045"/>
                <a:gd name="connsiteX26" fmla="*/ 4814 w 10000"/>
                <a:gd name="connsiteY26" fmla="*/ 7375 h 10045"/>
                <a:gd name="connsiteX27" fmla="*/ 5064 w 10000"/>
                <a:gd name="connsiteY27" fmla="*/ 7094 h 10045"/>
                <a:gd name="connsiteX28" fmla="*/ 5313 w 10000"/>
                <a:gd name="connsiteY28" fmla="*/ 6927 h 10045"/>
                <a:gd name="connsiteX29" fmla="*/ 5562 w 10000"/>
                <a:gd name="connsiteY29" fmla="*/ 6760 h 10045"/>
                <a:gd name="connsiteX30" fmla="*/ 5826 w 10000"/>
                <a:gd name="connsiteY30" fmla="*/ 6537 h 10045"/>
                <a:gd name="connsiteX31" fmla="*/ 6061 w 10000"/>
                <a:gd name="connsiteY31" fmla="*/ 6257 h 10045"/>
                <a:gd name="connsiteX32" fmla="*/ 6311 w 10000"/>
                <a:gd name="connsiteY32" fmla="*/ 6033 h 10045"/>
                <a:gd name="connsiteX33" fmla="*/ 6546 w 10000"/>
                <a:gd name="connsiteY33" fmla="*/ 5752 h 10045"/>
                <a:gd name="connsiteX34" fmla="*/ 6766 w 10000"/>
                <a:gd name="connsiteY34" fmla="*/ 5361 h 10045"/>
                <a:gd name="connsiteX0" fmla="*/ 6766 w 10000"/>
                <a:gd name="connsiteY0" fmla="*/ 5361 h 10045"/>
                <a:gd name="connsiteX1" fmla="*/ 9901 w 10000"/>
                <a:gd name="connsiteY1" fmla="*/ 3083 h 10045"/>
                <a:gd name="connsiteX2" fmla="*/ 9990 w 10000"/>
                <a:gd name="connsiteY2" fmla="*/ 4381 h 10045"/>
                <a:gd name="connsiteX3" fmla="*/ 7382 w 10000"/>
                <a:gd name="connsiteY3" fmla="*/ 6927 h 10045"/>
                <a:gd name="connsiteX4" fmla="*/ 7441 w 10000"/>
                <a:gd name="connsiteY4" fmla="*/ 9721 h 10045"/>
                <a:gd name="connsiteX5" fmla="*/ 7074 w 10000"/>
                <a:gd name="connsiteY5" fmla="*/ 10000 h 10045"/>
                <a:gd name="connsiteX6" fmla="*/ 7001 w 10000"/>
                <a:gd name="connsiteY6" fmla="*/ 9833 h 10045"/>
                <a:gd name="connsiteX7" fmla="*/ 6854 w 10000"/>
                <a:gd name="connsiteY7" fmla="*/ 8883 h 10045"/>
                <a:gd name="connsiteX8" fmla="*/ 6795 w 10000"/>
                <a:gd name="connsiteY8" fmla="*/ 8492 h 10045"/>
                <a:gd name="connsiteX9" fmla="*/ 6780 w 10000"/>
                <a:gd name="connsiteY9" fmla="*/ 8100 h 10045"/>
                <a:gd name="connsiteX10" fmla="*/ 6766 w 10000"/>
                <a:gd name="connsiteY10" fmla="*/ 7710 h 10045"/>
                <a:gd name="connsiteX11" fmla="*/ 6766 w 10000"/>
                <a:gd name="connsiteY11" fmla="*/ 7261 h 10045"/>
                <a:gd name="connsiteX12" fmla="*/ 6546 w 10000"/>
                <a:gd name="connsiteY12" fmla="*/ 7319 h 10045"/>
                <a:gd name="connsiteX13" fmla="*/ 6326 w 10000"/>
                <a:gd name="connsiteY13" fmla="*/ 7430 h 10045"/>
                <a:gd name="connsiteX14" fmla="*/ 6090 w 10000"/>
                <a:gd name="connsiteY14" fmla="*/ 7653 h 10045"/>
                <a:gd name="connsiteX15" fmla="*/ 5856 w 10000"/>
                <a:gd name="connsiteY15" fmla="*/ 7821 h 10045"/>
                <a:gd name="connsiteX16" fmla="*/ 5607 w 10000"/>
                <a:gd name="connsiteY16" fmla="*/ 8044 h 10045"/>
                <a:gd name="connsiteX17" fmla="*/ 5328 w 10000"/>
                <a:gd name="connsiteY17" fmla="*/ 8268 h 10045"/>
                <a:gd name="connsiteX18" fmla="*/ 5064 w 10000"/>
                <a:gd name="connsiteY18" fmla="*/ 8548 h 10045"/>
                <a:gd name="connsiteX19" fmla="*/ 4756 w 10000"/>
                <a:gd name="connsiteY19" fmla="*/ 8715 h 10045"/>
                <a:gd name="connsiteX20" fmla="*/ 0 w 10000"/>
                <a:gd name="connsiteY20" fmla="*/ 1173 h 10045"/>
                <a:gd name="connsiteX21" fmla="*/ 59 w 10000"/>
                <a:gd name="connsiteY21" fmla="*/ 949 h 10045"/>
                <a:gd name="connsiteX22" fmla="*/ 88 w 10000"/>
                <a:gd name="connsiteY22" fmla="*/ 558 h 10045"/>
                <a:gd name="connsiteX23" fmla="*/ 88 w 10000"/>
                <a:gd name="connsiteY23" fmla="*/ 222 h 10045"/>
                <a:gd name="connsiteX24" fmla="*/ 59 w 10000"/>
                <a:gd name="connsiteY24" fmla="*/ 0 h 10045"/>
                <a:gd name="connsiteX25" fmla="*/ 4814 w 10000"/>
                <a:gd name="connsiteY25" fmla="*/ 7375 h 10045"/>
                <a:gd name="connsiteX26" fmla="*/ 5064 w 10000"/>
                <a:gd name="connsiteY26" fmla="*/ 7094 h 10045"/>
                <a:gd name="connsiteX27" fmla="*/ 5313 w 10000"/>
                <a:gd name="connsiteY27" fmla="*/ 6927 h 10045"/>
                <a:gd name="connsiteX28" fmla="*/ 5562 w 10000"/>
                <a:gd name="connsiteY28" fmla="*/ 6760 h 10045"/>
                <a:gd name="connsiteX29" fmla="*/ 5826 w 10000"/>
                <a:gd name="connsiteY29" fmla="*/ 6537 h 10045"/>
                <a:gd name="connsiteX30" fmla="*/ 6061 w 10000"/>
                <a:gd name="connsiteY30" fmla="*/ 6257 h 10045"/>
                <a:gd name="connsiteX31" fmla="*/ 6311 w 10000"/>
                <a:gd name="connsiteY31" fmla="*/ 6033 h 10045"/>
                <a:gd name="connsiteX32" fmla="*/ 6546 w 10000"/>
                <a:gd name="connsiteY32" fmla="*/ 5752 h 10045"/>
                <a:gd name="connsiteX33" fmla="*/ 6766 w 10000"/>
                <a:gd name="connsiteY33" fmla="*/ 5361 h 10045"/>
                <a:gd name="connsiteX0" fmla="*/ 6766 w 10000"/>
                <a:gd name="connsiteY0" fmla="*/ 5361 h 10000"/>
                <a:gd name="connsiteX1" fmla="*/ 9901 w 10000"/>
                <a:gd name="connsiteY1" fmla="*/ 3083 h 10000"/>
                <a:gd name="connsiteX2" fmla="*/ 9990 w 10000"/>
                <a:gd name="connsiteY2" fmla="*/ 4381 h 10000"/>
                <a:gd name="connsiteX3" fmla="*/ 7382 w 10000"/>
                <a:gd name="connsiteY3" fmla="*/ 6927 h 10000"/>
                <a:gd name="connsiteX4" fmla="*/ 7074 w 10000"/>
                <a:gd name="connsiteY4" fmla="*/ 10000 h 10000"/>
                <a:gd name="connsiteX5" fmla="*/ 7001 w 10000"/>
                <a:gd name="connsiteY5" fmla="*/ 9833 h 10000"/>
                <a:gd name="connsiteX6" fmla="*/ 6854 w 10000"/>
                <a:gd name="connsiteY6" fmla="*/ 8883 h 10000"/>
                <a:gd name="connsiteX7" fmla="*/ 6795 w 10000"/>
                <a:gd name="connsiteY7" fmla="*/ 8492 h 10000"/>
                <a:gd name="connsiteX8" fmla="*/ 6780 w 10000"/>
                <a:gd name="connsiteY8" fmla="*/ 8100 h 10000"/>
                <a:gd name="connsiteX9" fmla="*/ 6766 w 10000"/>
                <a:gd name="connsiteY9" fmla="*/ 7710 h 10000"/>
                <a:gd name="connsiteX10" fmla="*/ 6766 w 10000"/>
                <a:gd name="connsiteY10" fmla="*/ 7261 h 10000"/>
                <a:gd name="connsiteX11" fmla="*/ 6546 w 10000"/>
                <a:gd name="connsiteY11" fmla="*/ 7319 h 10000"/>
                <a:gd name="connsiteX12" fmla="*/ 6326 w 10000"/>
                <a:gd name="connsiteY12" fmla="*/ 7430 h 10000"/>
                <a:gd name="connsiteX13" fmla="*/ 6090 w 10000"/>
                <a:gd name="connsiteY13" fmla="*/ 7653 h 10000"/>
                <a:gd name="connsiteX14" fmla="*/ 5856 w 10000"/>
                <a:gd name="connsiteY14" fmla="*/ 7821 h 10000"/>
                <a:gd name="connsiteX15" fmla="*/ 5607 w 10000"/>
                <a:gd name="connsiteY15" fmla="*/ 8044 h 10000"/>
                <a:gd name="connsiteX16" fmla="*/ 5328 w 10000"/>
                <a:gd name="connsiteY16" fmla="*/ 8268 h 10000"/>
                <a:gd name="connsiteX17" fmla="*/ 5064 w 10000"/>
                <a:gd name="connsiteY17" fmla="*/ 8548 h 10000"/>
                <a:gd name="connsiteX18" fmla="*/ 4756 w 10000"/>
                <a:gd name="connsiteY18" fmla="*/ 8715 h 10000"/>
                <a:gd name="connsiteX19" fmla="*/ 0 w 10000"/>
                <a:gd name="connsiteY19" fmla="*/ 1173 h 10000"/>
                <a:gd name="connsiteX20" fmla="*/ 59 w 10000"/>
                <a:gd name="connsiteY20" fmla="*/ 949 h 10000"/>
                <a:gd name="connsiteX21" fmla="*/ 88 w 10000"/>
                <a:gd name="connsiteY21" fmla="*/ 558 h 10000"/>
                <a:gd name="connsiteX22" fmla="*/ 88 w 10000"/>
                <a:gd name="connsiteY22" fmla="*/ 222 h 10000"/>
                <a:gd name="connsiteX23" fmla="*/ 59 w 10000"/>
                <a:gd name="connsiteY23" fmla="*/ 0 h 10000"/>
                <a:gd name="connsiteX24" fmla="*/ 4814 w 10000"/>
                <a:gd name="connsiteY24" fmla="*/ 7375 h 10000"/>
                <a:gd name="connsiteX25" fmla="*/ 5064 w 10000"/>
                <a:gd name="connsiteY25" fmla="*/ 7094 h 10000"/>
                <a:gd name="connsiteX26" fmla="*/ 5313 w 10000"/>
                <a:gd name="connsiteY26" fmla="*/ 6927 h 10000"/>
                <a:gd name="connsiteX27" fmla="*/ 5562 w 10000"/>
                <a:gd name="connsiteY27" fmla="*/ 6760 h 10000"/>
                <a:gd name="connsiteX28" fmla="*/ 5826 w 10000"/>
                <a:gd name="connsiteY28" fmla="*/ 6537 h 10000"/>
                <a:gd name="connsiteX29" fmla="*/ 6061 w 10000"/>
                <a:gd name="connsiteY29" fmla="*/ 6257 h 10000"/>
                <a:gd name="connsiteX30" fmla="*/ 6311 w 10000"/>
                <a:gd name="connsiteY30" fmla="*/ 6033 h 10000"/>
                <a:gd name="connsiteX31" fmla="*/ 6546 w 10000"/>
                <a:gd name="connsiteY31" fmla="*/ 5752 h 10000"/>
                <a:gd name="connsiteX32" fmla="*/ 6766 w 10000"/>
                <a:gd name="connsiteY32" fmla="*/ 5361 h 10000"/>
                <a:gd name="connsiteX0" fmla="*/ 6766 w 10000"/>
                <a:gd name="connsiteY0" fmla="*/ 5361 h 10056"/>
                <a:gd name="connsiteX1" fmla="*/ 9901 w 10000"/>
                <a:gd name="connsiteY1" fmla="*/ 3083 h 10056"/>
                <a:gd name="connsiteX2" fmla="*/ 9990 w 10000"/>
                <a:gd name="connsiteY2" fmla="*/ 4381 h 10056"/>
                <a:gd name="connsiteX3" fmla="*/ 7382 w 10000"/>
                <a:gd name="connsiteY3" fmla="*/ 6927 h 10056"/>
                <a:gd name="connsiteX4" fmla="*/ 7074 w 10000"/>
                <a:gd name="connsiteY4" fmla="*/ 10000 h 10056"/>
                <a:gd name="connsiteX5" fmla="*/ 6854 w 10000"/>
                <a:gd name="connsiteY5" fmla="*/ 8883 h 10056"/>
                <a:gd name="connsiteX6" fmla="*/ 6795 w 10000"/>
                <a:gd name="connsiteY6" fmla="*/ 8492 h 10056"/>
                <a:gd name="connsiteX7" fmla="*/ 6780 w 10000"/>
                <a:gd name="connsiteY7" fmla="*/ 8100 h 10056"/>
                <a:gd name="connsiteX8" fmla="*/ 6766 w 10000"/>
                <a:gd name="connsiteY8" fmla="*/ 7710 h 10056"/>
                <a:gd name="connsiteX9" fmla="*/ 6766 w 10000"/>
                <a:gd name="connsiteY9" fmla="*/ 7261 h 10056"/>
                <a:gd name="connsiteX10" fmla="*/ 6546 w 10000"/>
                <a:gd name="connsiteY10" fmla="*/ 7319 h 10056"/>
                <a:gd name="connsiteX11" fmla="*/ 6326 w 10000"/>
                <a:gd name="connsiteY11" fmla="*/ 7430 h 10056"/>
                <a:gd name="connsiteX12" fmla="*/ 6090 w 10000"/>
                <a:gd name="connsiteY12" fmla="*/ 7653 h 10056"/>
                <a:gd name="connsiteX13" fmla="*/ 5856 w 10000"/>
                <a:gd name="connsiteY13" fmla="*/ 7821 h 10056"/>
                <a:gd name="connsiteX14" fmla="*/ 5607 w 10000"/>
                <a:gd name="connsiteY14" fmla="*/ 8044 h 10056"/>
                <a:gd name="connsiteX15" fmla="*/ 5328 w 10000"/>
                <a:gd name="connsiteY15" fmla="*/ 8268 h 10056"/>
                <a:gd name="connsiteX16" fmla="*/ 5064 w 10000"/>
                <a:gd name="connsiteY16" fmla="*/ 8548 h 10056"/>
                <a:gd name="connsiteX17" fmla="*/ 4756 w 10000"/>
                <a:gd name="connsiteY17" fmla="*/ 8715 h 10056"/>
                <a:gd name="connsiteX18" fmla="*/ 0 w 10000"/>
                <a:gd name="connsiteY18" fmla="*/ 1173 h 10056"/>
                <a:gd name="connsiteX19" fmla="*/ 59 w 10000"/>
                <a:gd name="connsiteY19" fmla="*/ 949 h 10056"/>
                <a:gd name="connsiteX20" fmla="*/ 88 w 10000"/>
                <a:gd name="connsiteY20" fmla="*/ 558 h 10056"/>
                <a:gd name="connsiteX21" fmla="*/ 88 w 10000"/>
                <a:gd name="connsiteY21" fmla="*/ 222 h 10056"/>
                <a:gd name="connsiteX22" fmla="*/ 59 w 10000"/>
                <a:gd name="connsiteY22" fmla="*/ 0 h 10056"/>
                <a:gd name="connsiteX23" fmla="*/ 4814 w 10000"/>
                <a:gd name="connsiteY23" fmla="*/ 7375 h 10056"/>
                <a:gd name="connsiteX24" fmla="*/ 5064 w 10000"/>
                <a:gd name="connsiteY24" fmla="*/ 7094 h 10056"/>
                <a:gd name="connsiteX25" fmla="*/ 5313 w 10000"/>
                <a:gd name="connsiteY25" fmla="*/ 6927 h 10056"/>
                <a:gd name="connsiteX26" fmla="*/ 5562 w 10000"/>
                <a:gd name="connsiteY26" fmla="*/ 6760 h 10056"/>
                <a:gd name="connsiteX27" fmla="*/ 5826 w 10000"/>
                <a:gd name="connsiteY27" fmla="*/ 6537 h 10056"/>
                <a:gd name="connsiteX28" fmla="*/ 6061 w 10000"/>
                <a:gd name="connsiteY28" fmla="*/ 6257 h 10056"/>
                <a:gd name="connsiteX29" fmla="*/ 6311 w 10000"/>
                <a:gd name="connsiteY29" fmla="*/ 6033 h 10056"/>
                <a:gd name="connsiteX30" fmla="*/ 6546 w 10000"/>
                <a:gd name="connsiteY30" fmla="*/ 5752 h 10056"/>
                <a:gd name="connsiteX31" fmla="*/ 6766 w 10000"/>
                <a:gd name="connsiteY31" fmla="*/ 5361 h 10056"/>
                <a:gd name="connsiteX0" fmla="*/ 6766 w 10000"/>
                <a:gd name="connsiteY0" fmla="*/ 5361 h 10031"/>
                <a:gd name="connsiteX1" fmla="*/ 9901 w 10000"/>
                <a:gd name="connsiteY1" fmla="*/ 3083 h 10031"/>
                <a:gd name="connsiteX2" fmla="*/ 9990 w 10000"/>
                <a:gd name="connsiteY2" fmla="*/ 4381 h 10031"/>
                <a:gd name="connsiteX3" fmla="*/ 7382 w 10000"/>
                <a:gd name="connsiteY3" fmla="*/ 6927 h 10031"/>
                <a:gd name="connsiteX4" fmla="*/ 7074 w 10000"/>
                <a:gd name="connsiteY4" fmla="*/ 10000 h 10031"/>
                <a:gd name="connsiteX5" fmla="*/ 6795 w 10000"/>
                <a:gd name="connsiteY5" fmla="*/ 8492 h 10031"/>
                <a:gd name="connsiteX6" fmla="*/ 6780 w 10000"/>
                <a:gd name="connsiteY6" fmla="*/ 8100 h 10031"/>
                <a:gd name="connsiteX7" fmla="*/ 6766 w 10000"/>
                <a:gd name="connsiteY7" fmla="*/ 7710 h 10031"/>
                <a:gd name="connsiteX8" fmla="*/ 6766 w 10000"/>
                <a:gd name="connsiteY8" fmla="*/ 7261 h 10031"/>
                <a:gd name="connsiteX9" fmla="*/ 6546 w 10000"/>
                <a:gd name="connsiteY9" fmla="*/ 7319 h 10031"/>
                <a:gd name="connsiteX10" fmla="*/ 6326 w 10000"/>
                <a:gd name="connsiteY10" fmla="*/ 7430 h 10031"/>
                <a:gd name="connsiteX11" fmla="*/ 6090 w 10000"/>
                <a:gd name="connsiteY11" fmla="*/ 7653 h 10031"/>
                <a:gd name="connsiteX12" fmla="*/ 5856 w 10000"/>
                <a:gd name="connsiteY12" fmla="*/ 7821 h 10031"/>
                <a:gd name="connsiteX13" fmla="*/ 5607 w 10000"/>
                <a:gd name="connsiteY13" fmla="*/ 8044 h 10031"/>
                <a:gd name="connsiteX14" fmla="*/ 5328 w 10000"/>
                <a:gd name="connsiteY14" fmla="*/ 8268 h 10031"/>
                <a:gd name="connsiteX15" fmla="*/ 5064 w 10000"/>
                <a:gd name="connsiteY15" fmla="*/ 8548 h 10031"/>
                <a:gd name="connsiteX16" fmla="*/ 4756 w 10000"/>
                <a:gd name="connsiteY16" fmla="*/ 8715 h 10031"/>
                <a:gd name="connsiteX17" fmla="*/ 0 w 10000"/>
                <a:gd name="connsiteY17" fmla="*/ 1173 h 10031"/>
                <a:gd name="connsiteX18" fmla="*/ 59 w 10000"/>
                <a:gd name="connsiteY18" fmla="*/ 949 h 10031"/>
                <a:gd name="connsiteX19" fmla="*/ 88 w 10000"/>
                <a:gd name="connsiteY19" fmla="*/ 558 h 10031"/>
                <a:gd name="connsiteX20" fmla="*/ 88 w 10000"/>
                <a:gd name="connsiteY20" fmla="*/ 222 h 10031"/>
                <a:gd name="connsiteX21" fmla="*/ 59 w 10000"/>
                <a:gd name="connsiteY21" fmla="*/ 0 h 10031"/>
                <a:gd name="connsiteX22" fmla="*/ 4814 w 10000"/>
                <a:gd name="connsiteY22" fmla="*/ 7375 h 10031"/>
                <a:gd name="connsiteX23" fmla="*/ 5064 w 10000"/>
                <a:gd name="connsiteY23" fmla="*/ 7094 h 10031"/>
                <a:gd name="connsiteX24" fmla="*/ 5313 w 10000"/>
                <a:gd name="connsiteY24" fmla="*/ 6927 h 10031"/>
                <a:gd name="connsiteX25" fmla="*/ 5562 w 10000"/>
                <a:gd name="connsiteY25" fmla="*/ 6760 h 10031"/>
                <a:gd name="connsiteX26" fmla="*/ 5826 w 10000"/>
                <a:gd name="connsiteY26" fmla="*/ 6537 h 10031"/>
                <a:gd name="connsiteX27" fmla="*/ 6061 w 10000"/>
                <a:gd name="connsiteY27" fmla="*/ 6257 h 10031"/>
                <a:gd name="connsiteX28" fmla="*/ 6311 w 10000"/>
                <a:gd name="connsiteY28" fmla="*/ 6033 h 10031"/>
                <a:gd name="connsiteX29" fmla="*/ 6546 w 10000"/>
                <a:gd name="connsiteY29" fmla="*/ 5752 h 10031"/>
                <a:gd name="connsiteX30" fmla="*/ 6766 w 10000"/>
                <a:gd name="connsiteY30" fmla="*/ 5361 h 10031"/>
                <a:gd name="connsiteX0" fmla="*/ 6766 w 10000"/>
                <a:gd name="connsiteY0" fmla="*/ 5361 h 8715"/>
                <a:gd name="connsiteX1" fmla="*/ 9901 w 10000"/>
                <a:gd name="connsiteY1" fmla="*/ 3083 h 8715"/>
                <a:gd name="connsiteX2" fmla="*/ 9990 w 10000"/>
                <a:gd name="connsiteY2" fmla="*/ 4381 h 8715"/>
                <a:gd name="connsiteX3" fmla="*/ 7382 w 10000"/>
                <a:gd name="connsiteY3" fmla="*/ 6927 h 8715"/>
                <a:gd name="connsiteX4" fmla="*/ 6795 w 10000"/>
                <a:gd name="connsiteY4" fmla="*/ 8492 h 8715"/>
                <a:gd name="connsiteX5" fmla="*/ 6780 w 10000"/>
                <a:gd name="connsiteY5" fmla="*/ 8100 h 8715"/>
                <a:gd name="connsiteX6" fmla="*/ 6766 w 10000"/>
                <a:gd name="connsiteY6" fmla="*/ 7710 h 8715"/>
                <a:gd name="connsiteX7" fmla="*/ 6766 w 10000"/>
                <a:gd name="connsiteY7" fmla="*/ 7261 h 8715"/>
                <a:gd name="connsiteX8" fmla="*/ 6546 w 10000"/>
                <a:gd name="connsiteY8" fmla="*/ 7319 h 8715"/>
                <a:gd name="connsiteX9" fmla="*/ 6326 w 10000"/>
                <a:gd name="connsiteY9" fmla="*/ 7430 h 8715"/>
                <a:gd name="connsiteX10" fmla="*/ 6090 w 10000"/>
                <a:gd name="connsiteY10" fmla="*/ 7653 h 8715"/>
                <a:gd name="connsiteX11" fmla="*/ 5856 w 10000"/>
                <a:gd name="connsiteY11" fmla="*/ 7821 h 8715"/>
                <a:gd name="connsiteX12" fmla="*/ 5607 w 10000"/>
                <a:gd name="connsiteY12" fmla="*/ 8044 h 8715"/>
                <a:gd name="connsiteX13" fmla="*/ 5328 w 10000"/>
                <a:gd name="connsiteY13" fmla="*/ 8268 h 8715"/>
                <a:gd name="connsiteX14" fmla="*/ 5064 w 10000"/>
                <a:gd name="connsiteY14" fmla="*/ 8548 h 8715"/>
                <a:gd name="connsiteX15" fmla="*/ 4756 w 10000"/>
                <a:gd name="connsiteY15" fmla="*/ 8715 h 8715"/>
                <a:gd name="connsiteX16" fmla="*/ 0 w 10000"/>
                <a:gd name="connsiteY16" fmla="*/ 1173 h 8715"/>
                <a:gd name="connsiteX17" fmla="*/ 59 w 10000"/>
                <a:gd name="connsiteY17" fmla="*/ 949 h 8715"/>
                <a:gd name="connsiteX18" fmla="*/ 88 w 10000"/>
                <a:gd name="connsiteY18" fmla="*/ 558 h 8715"/>
                <a:gd name="connsiteX19" fmla="*/ 88 w 10000"/>
                <a:gd name="connsiteY19" fmla="*/ 222 h 8715"/>
                <a:gd name="connsiteX20" fmla="*/ 59 w 10000"/>
                <a:gd name="connsiteY20" fmla="*/ 0 h 8715"/>
                <a:gd name="connsiteX21" fmla="*/ 4814 w 10000"/>
                <a:gd name="connsiteY21" fmla="*/ 7375 h 8715"/>
                <a:gd name="connsiteX22" fmla="*/ 5064 w 10000"/>
                <a:gd name="connsiteY22" fmla="*/ 7094 h 8715"/>
                <a:gd name="connsiteX23" fmla="*/ 5313 w 10000"/>
                <a:gd name="connsiteY23" fmla="*/ 6927 h 8715"/>
                <a:gd name="connsiteX24" fmla="*/ 5562 w 10000"/>
                <a:gd name="connsiteY24" fmla="*/ 6760 h 8715"/>
                <a:gd name="connsiteX25" fmla="*/ 5826 w 10000"/>
                <a:gd name="connsiteY25" fmla="*/ 6537 h 8715"/>
                <a:gd name="connsiteX26" fmla="*/ 6061 w 10000"/>
                <a:gd name="connsiteY26" fmla="*/ 6257 h 8715"/>
                <a:gd name="connsiteX27" fmla="*/ 6311 w 10000"/>
                <a:gd name="connsiteY27" fmla="*/ 6033 h 8715"/>
                <a:gd name="connsiteX28" fmla="*/ 6546 w 10000"/>
                <a:gd name="connsiteY28" fmla="*/ 5752 h 8715"/>
                <a:gd name="connsiteX29" fmla="*/ 6766 w 10000"/>
                <a:gd name="connsiteY29" fmla="*/ 5361 h 8715"/>
                <a:gd name="connsiteX0" fmla="*/ 6766 w 10000"/>
                <a:gd name="connsiteY0" fmla="*/ 6151 h 10000"/>
                <a:gd name="connsiteX1" fmla="*/ 9901 w 10000"/>
                <a:gd name="connsiteY1" fmla="*/ 3538 h 10000"/>
                <a:gd name="connsiteX2" fmla="*/ 9990 w 10000"/>
                <a:gd name="connsiteY2" fmla="*/ 5027 h 10000"/>
                <a:gd name="connsiteX3" fmla="*/ 7382 w 10000"/>
                <a:gd name="connsiteY3" fmla="*/ 7948 h 10000"/>
                <a:gd name="connsiteX4" fmla="*/ 6795 w 10000"/>
                <a:gd name="connsiteY4" fmla="*/ 9744 h 10000"/>
                <a:gd name="connsiteX5" fmla="*/ 6766 w 10000"/>
                <a:gd name="connsiteY5" fmla="*/ 8847 h 10000"/>
                <a:gd name="connsiteX6" fmla="*/ 6766 w 10000"/>
                <a:gd name="connsiteY6" fmla="*/ 8332 h 10000"/>
                <a:gd name="connsiteX7" fmla="*/ 6546 w 10000"/>
                <a:gd name="connsiteY7" fmla="*/ 8398 h 10000"/>
                <a:gd name="connsiteX8" fmla="*/ 6326 w 10000"/>
                <a:gd name="connsiteY8" fmla="*/ 8526 h 10000"/>
                <a:gd name="connsiteX9" fmla="*/ 6090 w 10000"/>
                <a:gd name="connsiteY9" fmla="*/ 8781 h 10000"/>
                <a:gd name="connsiteX10" fmla="*/ 5856 w 10000"/>
                <a:gd name="connsiteY10" fmla="*/ 8974 h 10000"/>
                <a:gd name="connsiteX11" fmla="*/ 5607 w 10000"/>
                <a:gd name="connsiteY11" fmla="*/ 9230 h 10000"/>
                <a:gd name="connsiteX12" fmla="*/ 5328 w 10000"/>
                <a:gd name="connsiteY12" fmla="*/ 9487 h 10000"/>
                <a:gd name="connsiteX13" fmla="*/ 5064 w 10000"/>
                <a:gd name="connsiteY13" fmla="*/ 9808 h 10000"/>
                <a:gd name="connsiteX14" fmla="*/ 4756 w 10000"/>
                <a:gd name="connsiteY14" fmla="*/ 10000 h 10000"/>
                <a:gd name="connsiteX15" fmla="*/ 0 w 10000"/>
                <a:gd name="connsiteY15" fmla="*/ 1346 h 10000"/>
                <a:gd name="connsiteX16" fmla="*/ 59 w 10000"/>
                <a:gd name="connsiteY16" fmla="*/ 1089 h 10000"/>
                <a:gd name="connsiteX17" fmla="*/ 88 w 10000"/>
                <a:gd name="connsiteY17" fmla="*/ 640 h 10000"/>
                <a:gd name="connsiteX18" fmla="*/ 88 w 10000"/>
                <a:gd name="connsiteY18" fmla="*/ 255 h 10000"/>
                <a:gd name="connsiteX19" fmla="*/ 59 w 10000"/>
                <a:gd name="connsiteY19" fmla="*/ 0 h 10000"/>
                <a:gd name="connsiteX20" fmla="*/ 4814 w 10000"/>
                <a:gd name="connsiteY20" fmla="*/ 8462 h 10000"/>
                <a:gd name="connsiteX21" fmla="*/ 5064 w 10000"/>
                <a:gd name="connsiteY21" fmla="*/ 8140 h 10000"/>
                <a:gd name="connsiteX22" fmla="*/ 5313 w 10000"/>
                <a:gd name="connsiteY22" fmla="*/ 7948 h 10000"/>
                <a:gd name="connsiteX23" fmla="*/ 5562 w 10000"/>
                <a:gd name="connsiteY23" fmla="*/ 7757 h 10000"/>
                <a:gd name="connsiteX24" fmla="*/ 5826 w 10000"/>
                <a:gd name="connsiteY24" fmla="*/ 7501 h 10000"/>
                <a:gd name="connsiteX25" fmla="*/ 6061 w 10000"/>
                <a:gd name="connsiteY25" fmla="*/ 7180 h 10000"/>
                <a:gd name="connsiteX26" fmla="*/ 6311 w 10000"/>
                <a:gd name="connsiteY26" fmla="*/ 6923 h 10000"/>
                <a:gd name="connsiteX27" fmla="*/ 6546 w 10000"/>
                <a:gd name="connsiteY27" fmla="*/ 6600 h 10000"/>
                <a:gd name="connsiteX28" fmla="*/ 6766 w 10000"/>
                <a:gd name="connsiteY28" fmla="*/ 6151 h 10000"/>
                <a:gd name="connsiteX0" fmla="*/ 6766 w 10000"/>
                <a:gd name="connsiteY0" fmla="*/ 6151 h 10000"/>
                <a:gd name="connsiteX1" fmla="*/ 9901 w 10000"/>
                <a:gd name="connsiteY1" fmla="*/ 3538 h 10000"/>
                <a:gd name="connsiteX2" fmla="*/ 9990 w 10000"/>
                <a:gd name="connsiteY2" fmla="*/ 5027 h 10000"/>
                <a:gd name="connsiteX3" fmla="*/ 7382 w 10000"/>
                <a:gd name="connsiteY3" fmla="*/ 7948 h 10000"/>
                <a:gd name="connsiteX4" fmla="*/ 6795 w 10000"/>
                <a:gd name="connsiteY4" fmla="*/ 9744 h 10000"/>
                <a:gd name="connsiteX5" fmla="*/ 6766 w 10000"/>
                <a:gd name="connsiteY5" fmla="*/ 8332 h 10000"/>
                <a:gd name="connsiteX6" fmla="*/ 6546 w 10000"/>
                <a:gd name="connsiteY6" fmla="*/ 8398 h 10000"/>
                <a:gd name="connsiteX7" fmla="*/ 6326 w 10000"/>
                <a:gd name="connsiteY7" fmla="*/ 8526 h 10000"/>
                <a:gd name="connsiteX8" fmla="*/ 6090 w 10000"/>
                <a:gd name="connsiteY8" fmla="*/ 8781 h 10000"/>
                <a:gd name="connsiteX9" fmla="*/ 5856 w 10000"/>
                <a:gd name="connsiteY9" fmla="*/ 8974 h 10000"/>
                <a:gd name="connsiteX10" fmla="*/ 5607 w 10000"/>
                <a:gd name="connsiteY10" fmla="*/ 9230 h 10000"/>
                <a:gd name="connsiteX11" fmla="*/ 5328 w 10000"/>
                <a:gd name="connsiteY11" fmla="*/ 9487 h 10000"/>
                <a:gd name="connsiteX12" fmla="*/ 5064 w 10000"/>
                <a:gd name="connsiteY12" fmla="*/ 9808 h 10000"/>
                <a:gd name="connsiteX13" fmla="*/ 4756 w 10000"/>
                <a:gd name="connsiteY13" fmla="*/ 10000 h 10000"/>
                <a:gd name="connsiteX14" fmla="*/ 0 w 10000"/>
                <a:gd name="connsiteY14" fmla="*/ 1346 h 10000"/>
                <a:gd name="connsiteX15" fmla="*/ 59 w 10000"/>
                <a:gd name="connsiteY15" fmla="*/ 1089 h 10000"/>
                <a:gd name="connsiteX16" fmla="*/ 88 w 10000"/>
                <a:gd name="connsiteY16" fmla="*/ 640 h 10000"/>
                <a:gd name="connsiteX17" fmla="*/ 88 w 10000"/>
                <a:gd name="connsiteY17" fmla="*/ 255 h 10000"/>
                <a:gd name="connsiteX18" fmla="*/ 59 w 10000"/>
                <a:gd name="connsiteY18" fmla="*/ 0 h 10000"/>
                <a:gd name="connsiteX19" fmla="*/ 4814 w 10000"/>
                <a:gd name="connsiteY19" fmla="*/ 8462 h 10000"/>
                <a:gd name="connsiteX20" fmla="*/ 5064 w 10000"/>
                <a:gd name="connsiteY20" fmla="*/ 8140 h 10000"/>
                <a:gd name="connsiteX21" fmla="*/ 5313 w 10000"/>
                <a:gd name="connsiteY21" fmla="*/ 7948 h 10000"/>
                <a:gd name="connsiteX22" fmla="*/ 5562 w 10000"/>
                <a:gd name="connsiteY22" fmla="*/ 7757 h 10000"/>
                <a:gd name="connsiteX23" fmla="*/ 5826 w 10000"/>
                <a:gd name="connsiteY23" fmla="*/ 7501 h 10000"/>
                <a:gd name="connsiteX24" fmla="*/ 6061 w 10000"/>
                <a:gd name="connsiteY24" fmla="*/ 7180 h 10000"/>
                <a:gd name="connsiteX25" fmla="*/ 6311 w 10000"/>
                <a:gd name="connsiteY25" fmla="*/ 6923 h 10000"/>
                <a:gd name="connsiteX26" fmla="*/ 6546 w 10000"/>
                <a:gd name="connsiteY26" fmla="*/ 6600 h 10000"/>
                <a:gd name="connsiteX27" fmla="*/ 6766 w 10000"/>
                <a:gd name="connsiteY27" fmla="*/ 6151 h 10000"/>
                <a:gd name="connsiteX0" fmla="*/ 6766 w 10000"/>
                <a:gd name="connsiteY0" fmla="*/ 6151 h 10000"/>
                <a:gd name="connsiteX1" fmla="*/ 9901 w 10000"/>
                <a:gd name="connsiteY1" fmla="*/ 3538 h 10000"/>
                <a:gd name="connsiteX2" fmla="*/ 9990 w 10000"/>
                <a:gd name="connsiteY2" fmla="*/ 5027 h 10000"/>
                <a:gd name="connsiteX3" fmla="*/ 7382 w 10000"/>
                <a:gd name="connsiteY3" fmla="*/ 7948 h 10000"/>
                <a:gd name="connsiteX4" fmla="*/ 6766 w 10000"/>
                <a:gd name="connsiteY4" fmla="*/ 8332 h 10000"/>
                <a:gd name="connsiteX5" fmla="*/ 6546 w 10000"/>
                <a:gd name="connsiteY5" fmla="*/ 8398 h 10000"/>
                <a:gd name="connsiteX6" fmla="*/ 6326 w 10000"/>
                <a:gd name="connsiteY6" fmla="*/ 8526 h 10000"/>
                <a:gd name="connsiteX7" fmla="*/ 6090 w 10000"/>
                <a:gd name="connsiteY7" fmla="*/ 8781 h 10000"/>
                <a:gd name="connsiteX8" fmla="*/ 5856 w 10000"/>
                <a:gd name="connsiteY8" fmla="*/ 8974 h 10000"/>
                <a:gd name="connsiteX9" fmla="*/ 5607 w 10000"/>
                <a:gd name="connsiteY9" fmla="*/ 9230 h 10000"/>
                <a:gd name="connsiteX10" fmla="*/ 5328 w 10000"/>
                <a:gd name="connsiteY10" fmla="*/ 9487 h 10000"/>
                <a:gd name="connsiteX11" fmla="*/ 5064 w 10000"/>
                <a:gd name="connsiteY11" fmla="*/ 9808 h 10000"/>
                <a:gd name="connsiteX12" fmla="*/ 4756 w 10000"/>
                <a:gd name="connsiteY12" fmla="*/ 10000 h 10000"/>
                <a:gd name="connsiteX13" fmla="*/ 0 w 10000"/>
                <a:gd name="connsiteY13" fmla="*/ 1346 h 10000"/>
                <a:gd name="connsiteX14" fmla="*/ 59 w 10000"/>
                <a:gd name="connsiteY14" fmla="*/ 1089 h 10000"/>
                <a:gd name="connsiteX15" fmla="*/ 88 w 10000"/>
                <a:gd name="connsiteY15" fmla="*/ 640 h 10000"/>
                <a:gd name="connsiteX16" fmla="*/ 88 w 10000"/>
                <a:gd name="connsiteY16" fmla="*/ 255 h 10000"/>
                <a:gd name="connsiteX17" fmla="*/ 59 w 10000"/>
                <a:gd name="connsiteY17" fmla="*/ 0 h 10000"/>
                <a:gd name="connsiteX18" fmla="*/ 4814 w 10000"/>
                <a:gd name="connsiteY18" fmla="*/ 8462 h 10000"/>
                <a:gd name="connsiteX19" fmla="*/ 5064 w 10000"/>
                <a:gd name="connsiteY19" fmla="*/ 8140 h 10000"/>
                <a:gd name="connsiteX20" fmla="*/ 5313 w 10000"/>
                <a:gd name="connsiteY20" fmla="*/ 7948 h 10000"/>
                <a:gd name="connsiteX21" fmla="*/ 5562 w 10000"/>
                <a:gd name="connsiteY21" fmla="*/ 7757 h 10000"/>
                <a:gd name="connsiteX22" fmla="*/ 5826 w 10000"/>
                <a:gd name="connsiteY22" fmla="*/ 7501 h 10000"/>
                <a:gd name="connsiteX23" fmla="*/ 6061 w 10000"/>
                <a:gd name="connsiteY23" fmla="*/ 7180 h 10000"/>
                <a:gd name="connsiteX24" fmla="*/ 6311 w 10000"/>
                <a:gd name="connsiteY24" fmla="*/ 6923 h 10000"/>
                <a:gd name="connsiteX25" fmla="*/ 6546 w 10000"/>
                <a:gd name="connsiteY25" fmla="*/ 6600 h 10000"/>
                <a:gd name="connsiteX26" fmla="*/ 6766 w 10000"/>
                <a:gd name="connsiteY26" fmla="*/ 6151 h 10000"/>
                <a:gd name="connsiteX0" fmla="*/ 6766 w 10000"/>
                <a:gd name="connsiteY0" fmla="*/ 6151 h 10000"/>
                <a:gd name="connsiteX1" fmla="*/ 9065 w 10000"/>
                <a:gd name="connsiteY1" fmla="*/ 4314 h 10000"/>
                <a:gd name="connsiteX2" fmla="*/ 9901 w 10000"/>
                <a:gd name="connsiteY2" fmla="*/ 3538 h 10000"/>
                <a:gd name="connsiteX3" fmla="*/ 9990 w 10000"/>
                <a:gd name="connsiteY3" fmla="*/ 5027 h 10000"/>
                <a:gd name="connsiteX4" fmla="*/ 7382 w 10000"/>
                <a:gd name="connsiteY4" fmla="*/ 7948 h 10000"/>
                <a:gd name="connsiteX5" fmla="*/ 6766 w 10000"/>
                <a:gd name="connsiteY5" fmla="*/ 8332 h 10000"/>
                <a:gd name="connsiteX6" fmla="*/ 6546 w 10000"/>
                <a:gd name="connsiteY6" fmla="*/ 8398 h 10000"/>
                <a:gd name="connsiteX7" fmla="*/ 6326 w 10000"/>
                <a:gd name="connsiteY7" fmla="*/ 8526 h 10000"/>
                <a:gd name="connsiteX8" fmla="*/ 6090 w 10000"/>
                <a:gd name="connsiteY8" fmla="*/ 8781 h 10000"/>
                <a:gd name="connsiteX9" fmla="*/ 5856 w 10000"/>
                <a:gd name="connsiteY9" fmla="*/ 8974 h 10000"/>
                <a:gd name="connsiteX10" fmla="*/ 5607 w 10000"/>
                <a:gd name="connsiteY10" fmla="*/ 9230 h 10000"/>
                <a:gd name="connsiteX11" fmla="*/ 5328 w 10000"/>
                <a:gd name="connsiteY11" fmla="*/ 9487 h 10000"/>
                <a:gd name="connsiteX12" fmla="*/ 5064 w 10000"/>
                <a:gd name="connsiteY12" fmla="*/ 9808 h 10000"/>
                <a:gd name="connsiteX13" fmla="*/ 4756 w 10000"/>
                <a:gd name="connsiteY13" fmla="*/ 10000 h 10000"/>
                <a:gd name="connsiteX14" fmla="*/ 0 w 10000"/>
                <a:gd name="connsiteY14" fmla="*/ 1346 h 10000"/>
                <a:gd name="connsiteX15" fmla="*/ 59 w 10000"/>
                <a:gd name="connsiteY15" fmla="*/ 1089 h 10000"/>
                <a:gd name="connsiteX16" fmla="*/ 88 w 10000"/>
                <a:gd name="connsiteY16" fmla="*/ 640 h 10000"/>
                <a:gd name="connsiteX17" fmla="*/ 88 w 10000"/>
                <a:gd name="connsiteY17" fmla="*/ 255 h 10000"/>
                <a:gd name="connsiteX18" fmla="*/ 59 w 10000"/>
                <a:gd name="connsiteY18" fmla="*/ 0 h 10000"/>
                <a:gd name="connsiteX19" fmla="*/ 4814 w 10000"/>
                <a:gd name="connsiteY19" fmla="*/ 8462 h 10000"/>
                <a:gd name="connsiteX20" fmla="*/ 5064 w 10000"/>
                <a:gd name="connsiteY20" fmla="*/ 8140 h 10000"/>
                <a:gd name="connsiteX21" fmla="*/ 5313 w 10000"/>
                <a:gd name="connsiteY21" fmla="*/ 7948 h 10000"/>
                <a:gd name="connsiteX22" fmla="*/ 5562 w 10000"/>
                <a:gd name="connsiteY22" fmla="*/ 7757 h 10000"/>
                <a:gd name="connsiteX23" fmla="*/ 5826 w 10000"/>
                <a:gd name="connsiteY23" fmla="*/ 7501 h 10000"/>
                <a:gd name="connsiteX24" fmla="*/ 6061 w 10000"/>
                <a:gd name="connsiteY24" fmla="*/ 7180 h 10000"/>
                <a:gd name="connsiteX25" fmla="*/ 6311 w 10000"/>
                <a:gd name="connsiteY25" fmla="*/ 6923 h 10000"/>
                <a:gd name="connsiteX26" fmla="*/ 6546 w 10000"/>
                <a:gd name="connsiteY26" fmla="*/ 6600 h 10000"/>
                <a:gd name="connsiteX27" fmla="*/ 6766 w 10000"/>
                <a:gd name="connsiteY27" fmla="*/ 6151 h 10000"/>
                <a:gd name="connsiteX0" fmla="*/ 6766 w 9990"/>
                <a:gd name="connsiteY0" fmla="*/ 6151 h 10000"/>
                <a:gd name="connsiteX1" fmla="*/ 9065 w 9990"/>
                <a:gd name="connsiteY1" fmla="*/ 4314 h 10000"/>
                <a:gd name="connsiteX2" fmla="*/ 9862 w 9990"/>
                <a:gd name="connsiteY2" fmla="*/ 3453 h 10000"/>
                <a:gd name="connsiteX3" fmla="*/ 9990 w 9990"/>
                <a:gd name="connsiteY3" fmla="*/ 5027 h 10000"/>
                <a:gd name="connsiteX4" fmla="*/ 7382 w 9990"/>
                <a:gd name="connsiteY4" fmla="*/ 7948 h 10000"/>
                <a:gd name="connsiteX5" fmla="*/ 6766 w 9990"/>
                <a:gd name="connsiteY5" fmla="*/ 8332 h 10000"/>
                <a:gd name="connsiteX6" fmla="*/ 6546 w 9990"/>
                <a:gd name="connsiteY6" fmla="*/ 8398 h 10000"/>
                <a:gd name="connsiteX7" fmla="*/ 6326 w 9990"/>
                <a:gd name="connsiteY7" fmla="*/ 8526 h 10000"/>
                <a:gd name="connsiteX8" fmla="*/ 6090 w 9990"/>
                <a:gd name="connsiteY8" fmla="*/ 8781 h 10000"/>
                <a:gd name="connsiteX9" fmla="*/ 5856 w 9990"/>
                <a:gd name="connsiteY9" fmla="*/ 8974 h 10000"/>
                <a:gd name="connsiteX10" fmla="*/ 5607 w 9990"/>
                <a:gd name="connsiteY10" fmla="*/ 9230 h 10000"/>
                <a:gd name="connsiteX11" fmla="*/ 5328 w 9990"/>
                <a:gd name="connsiteY11" fmla="*/ 9487 h 10000"/>
                <a:gd name="connsiteX12" fmla="*/ 5064 w 9990"/>
                <a:gd name="connsiteY12" fmla="*/ 9808 h 10000"/>
                <a:gd name="connsiteX13" fmla="*/ 4756 w 9990"/>
                <a:gd name="connsiteY13" fmla="*/ 10000 h 10000"/>
                <a:gd name="connsiteX14" fmla="*/ 0 w 9990"/>
                <a:gd name="connsiteY14" fmla="*/ 1346 h 10000"/>
                <a:gd name="connsiteX15" fmla="*/ 59 w 9990"/>
                <a:gd name="connsiteY15" fmla="*/ 1089 h 10000"/>
                <a:gd name="connsiteX16" fmla="*/ 88 w 9990"/>
                <a:gd name="connsiteY16" fmla="*/ 640 h 10000"/>
                <a:gd name="connsiteX17" fmla="*/ 88 w 9990"/>
                <a:gd name="connsiteY17" fmla="*/ 255 h 10000"/>
                <a:gd name="connsiteX18" fmla="*/ 59 w 9990"/>
                <a:gd name="connsiteY18" fmla="*/ 0 h 10000"/>
                <a:gd name="connsiteX19" fmla="*/ 4814 w 9990"/>
                <a:gd name="connsiteY19" fmla="*/ 8462 h 10000"/>
                <a:gd name="connsiteX20" fmla="*/ 5064 w 9990"/>
                <a:gd name="connsiteY20" fmla="*/ 8140 h 10000"/>
                <a:gd name="connsiteX21" fmla="*/ 5313 w 9990"/>
                <a:gd name="connsiteY21" fmla="*/ 7948 h 10000"/>
                <a:gd name="connsiteX22" fmla="*/ 5562 w 9990"/>
                <a:gd name="connsiteY22" fmla="*/ 7757 h 10000"/>
                <a:gd name="connsiteX23" fmla="*/ 5826 w 9990"/>
                <a:gd name="connsiteY23" fmla="*/ 7501 h 10000"/>
                <a:gd name="connsiteX24" fmla="*/ 6061 w 9990"/>
                <a:gd name="connsiteY24" fmla="*/ 7180 h 10000"/>
                <a:gd name="connsiteX25" fmla="*/ 6311 w 9990"/>
                <a:gd name="connsiteY25" fmla="*/ 6923 h 10000"/>
                <a:gd name="connsiteX26" fmla="*/ 6546 w 9990"/>
                <a:gd name="connsiteY26" fmla="*/ 6600 h 10000"/>
                <a:gd name="connsiteX27" fmla="*/ 6766 w 9990"/>
                <a:gd name="connsiteY27" fmla="*/ 6151 h 10000"/>
                <a:gd name="connsiteX0" fmla="*/ 6773 w 9959"/>
                <a:gd name="connsiteY0" fmla="*/ 6151 h 10000"/>
                <a:gd name="connsiteX1" fmla="*/ 9074 w 9959"/>
                <a:gd name="connsiteY1" fmla="*/ 4314 h 10000"/>
                <a:gd name="connsiteX2" fmla="*/ 9872 w 9959"/>
                <a:gd name="connsiteY2" fmla="*/ 3453 h 10000"/>
                <a:gd name="connsiteX3" fmla="*/ 9922 w 9959"/>
                <a:gd name="connsiteY3" fmla="*/ 4601 h 10000"/>
                <a:gd name="connsiteX4" fmla="*/ 7389 w 9959"/>
                <a:gd name="connsiteY4" fmla="*/ 7948 h 10000"/>
                <a:gd name="connsiteX5" fmla="*/ 6773 w 9959"/>
                <a:gd name="connsiteY5" fmla="*/ 8332 h 10000"/>
                <a:gd name="connsiteX6" fmla="*/ 6553 w 9959"/>
                <a:gd name="connsiteY6" fmla="*/ 8398 h 10000"/>
                <a:gd name="connsiteX7" fmla="*/ 6332 w 9959"/>
                <a:gd name="connsiteY7" fmla="*/ 8526 h 10000"/>
                <a:gd name="connsiteX8" fmla="*/ 6096 w 9959"/>
                <a:gd name="connsiteY8" fmla="*/ 8781 h 10000"/>
                <a:gd name="connsiteX9" fmla="*/ 5862 w 9959"/>
                <a:gd name="connsiteY9" fmla="*/ 8974 h 10000"/>
                <a:gd name="connsiteX10" fmla="*/ 5613 w 9959"/>
                <a:gd name="connsiteY10" fmla="*/ 9230 h 10000"/>
                <a:gd name="connsiteX11" fmla="*/ 5333 w 9959"/>
                <a:gd name="connsiteY11" fmla="*/ 9487 h 10000"/>
                <a:gd name="connsiteX12" fmla="*/ 5069 w 9959"/>
                <a:gd name="connsiteY12" fmla="*/ 9808 h 10000"/>
                <a:gd name="connsiteX13" fmla="*/ 4761 w 9959"/>
                <a:gd name="connsiteY13" fmla="*/ 10000 h 10000"/>
                <a:gd name="connsiteX14" fmla="*/ 0 w 9959"/>
                <a:gd name="connsiteY14" fmla="*/ 1346 h 10000"/>
                <a:gd name="connsiteX15" fmla="*/ 59 w 9959"/>
                <a:gd name="connsiteY15" fmla="*/ 1089 h 10000"/>
                <a:gd name="connsiteX16" fmla="*/ 88 w 9959"/>
                <a:gd name="connsiteY16" fmla="*/ 640 h 10000"/>
                <a:gd name="connsiteX17" fmla="*/ 88 w 9959"/>
                <a:gd name="connsiteY17" fmla="*/ 255 h 10000"/>
                <a:gd name="connsiteX18" fmla="*/ 59 w 9959"/>
                <a:gd name="connsiteY18" fmla="*/ 0 h 10000"/>
                <a:gd name="connsiteX19" fmla="*/ 4819 w 9959"/>
                <a:gd name="connsiteY19" fmla="*/ 8462 h 10000"/>
                <a:gd name="connsiteX20" fmla="*/ 5069 w 9959"/>
                <a:gd name="connsiteY20" fmla="*/ 8140 h 10000"/>
                <a:gd name="connsiteX21" fmla="*/ 5318 w 9959"/>
                <a:gd name="connsiteY21" fmla="*/ 7948 h 10000"/>
                <a:gd name="connsiteX22" fmla="*/ 5568 w 9959"/>
                <a:gd name="connsiteY22" fmla="*/ 7757 h 10000"/>
                <a:gd name="connsiteX23" fmla="*/ 5832 w 9959"/>
                <a:gd name="connsiteY23" fmla="*/ 7501 h 10000"/>
                <a:gd name="connsiteX24" fmla="*/ 6067 w 9959"/>
                <a:gd name="connsiteY24" fmla="*/ 7180 h 10000"/>
                <a:gd name="connsiteX25" fmla="*/ 6317 w 9959"/>
                <a:gd name="connsiteY25" fmla="*/ 6923 h 10000"/>
                <a:gd name="connsiteX26" fmla="*/ 6553 w 9959"/>
                <a:gd name="connsiteY26" fmla="*/ 6600 h 10000"/>
                <a:gd name="connsiteX27" fmla="*/ 6773 w 9959"/>
                <a:gd name="connsiteY27" fmla="*/ 6151 h 10000"/>
                <a:gd name="connsiteX0" fmla="*/ 6801 w 10006"/>
                <a:gd name="connsiteY0" fmla="*/ 6151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332 h 10000"/>
                <a:gd name="connsiteX6" fmla="*/ 6580 w 10006"/>
                <a:gd name="connsiteY6" fmla="*/ 8398 h 10000"/>
                <a:gd name="connsiteX7" fmla="*/ 6358 w 10006"/>
                <a:gd name="connsiteY7" fmla="*/ 8526 h 10000"/>
                <a:gd name="connsiteX8" fmla="*/ 6121 w 10006"/>
                <a:gd name="connsiteY8" fmla="*/ 8781 h 10000"/>
                <a:gd name="connsiteX9" fmla="*/ 5886 w 10006"/>
                <a:gd name="connsiteY9" fmla="*/ 8974 h 10000"/>
                <a:gd name="connsiteX10" fmla="*/ 5636 w 10006"/>
                <a:gd name="connsiteY10" fmla="*/ 9230 h 10000"/>
                <a:gd name="connsiteX11" fmla="*/ 5355 w 10006"/>
                <a:gd name="connsiteY11" fmla="*/ 9487 h 10000"/>
                <a:gd name="connsiteX12" fmla="*/ 5090 w 10006"/>
                <a:gd name="connsiteY12" fmla="*/ 9808 h 10000"/>
                <a:gd name="connsiteX13" fmla="*/ 4781 w 10006"/>
                <a:gd name="connsiteY13" fmla="*/ 10000 h 10000"/>
                <a:gd name="connsiteX14" fmla="*/ 0 w 10006"/>
                <a:gd name="connsiteY14" fmla="*/ 1346 h 10000"/>
                <a:gd name="connsiteX15" fmla="*/ 59 w 10006"/>
                <a:gd name="connsiteY15" fmla="*/ 1089 h 10000"/>
                <a:gd name="connsiteX16" fmla="*/ 88 w 10006"/>
                <a:gd name="connsiteY16" fmla="*/ 640 h 10000"/>
                <a:gd name="connsiteX17" fmla="*/ 88 w 10006"/>
                <a:gd name="connsiteY17" fmla="*/ 255 h 10000"/>
                <a:gd name="connsiteX18" fmla="*/ 59 w 10006"/>
                <a:gd name="connsiteY18" fmla="*/ 0 h 10000"/>
                <a:gd name="connsiteX19" fmla="*/ 4839 w 10006"/>
                <a:gd name="connsiteY19" fmla="*/ 8462 h 10000"/>
                <a:gd name="connsiteX20" fmla="*/ 5090 w 10006"/>
                <a:gd name="connsiteY20" fmla="*/ 8140 h 10000"/>
                <a:gd name="connsiteX21" fmla="*/ 5340 w 10006"/>
                <a:gd name="connsiteY21" fmla="*/ 7948 h 10000"/>
                <a:gd name="connsiteX22" fmla="*/ 5591 w 10006"/>
                <a:gd name="connsiteY22" fmla="*/ 7757 h 10000"/>
                <a:gd name="connsiteX23" fmla="*/ 5856 w 10006"/>
                <a:gd name="connsiteY23" fmla="*/ 7501 h 10000"/>
                <a:gd name="connsiteX24" fmla="*/ 6092 w 10006"/>
                <a:gd name="connsiteY24" fmla="*/ 7180 h 10000"/>
                <a:gd name="connsiteX25" fmla="*/ 6343 w 10006"/>
                <a:gd name="connsiteY25" fmla="*/ 6923 h 10000"/>
                <a:gd name="connsiteX26" fmla="*/ 6580 w 10006"/>
                <a:gd name="connsiteY26" fmla="*/ 6600 h 10000"/>
                <a:gd name="connsiteX27" fmla="*/ 6801 w 10006"/>
                <a:gd name="connsiteY27" fmla="*/ 6151 h 10000"/>
                <a:gd name="connsiteX0" fmla="*/ 6580 w 10006"/>
                <a:gd name="connsiteY0" fmla="*/ 6600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332 h 10000"/>
                <a:gd name="connsiteX6" fmla="*/ 6580 w 10006"/>
                <a:gd name="connsiteY6" fmla="*/ 8398 h 10000"/>
                <a:gd name="connsiteX7" fmla="*/ 6358 w 10006"/>
                <a:gd name="connsiteY7" fmla="*/ 8526 h 10000"/>
                <a:gd name="connsiteX8" fmla="*/ 6121 w 10006"/>
                <a:gd name="connsiteY8" fmla="*/ 8781 h 10000"/>
                <a:gd name="connsiteX9" fmla="*/ 5886 w 10006"/>
                <a:gd name="connsiteY9" fmla="*/ 8974 h 10000"/>
                <a:gd name="connsiteX10" fmla="*/ 5636 w 10006"/>
                <a:gd name="connsiteY10" fmla="*/ 9230 h 10000"/>
                <a:gd name="connsiteX11" fmla="*/ 5355 w 10006"/>
                <a:gd name="connsiteY11" fmla="*/ 9487 h 10000"/>
                <a:gd name="connsiteX12" fmla="*/ 5090 w 10006"/>
                <a:gd name="connsiteY12" fmla="*/ 9808 h 10000"/>
                <a:gd name="connsiteX13" fmla="*/ 4781 w 10006"/>
                <a:gd name="connsiteY13" fmla="*/ 10000 h 10000"/>
                <a:gd name="connsiteX14" fmla="*/ 0 w 10006"/>
                <a:gd name="connsiteY14" fmla="*/ 1346 h 10000"/>
                <a:gd name="connsiteX15" fmla="*/ 59 w 10006"/>
                <a:gd name="connsiteY15" fmla="*/ 1089 h 10000"/>
                <a:gd name="connsiteX16" fmla="*/ 88 w 10006"/>
                <a:gd name="connsiteY16" fmla="*/ 640 h 10000"/>
                <a:gd name="connsiteX17" fmla="*/ 88 w 10006"/>
                <a:gd name="connsiteY17" fmla="*/ 255 h 10000"/>
                <a:gd name="connsiteX18" fmla="*/ 59 w 10006"/>
                <a:gd name="connsiteY18" fmla="*/ 0 h 10000"/>
                <a:gd name="connsiteX19" fmla="*/ 4839 w 10006"/>
                <a:gd name="connsiteY19" fmla="*/ 8462 h 10000"/>
                <a:gd name="connsiteX20" fmla="*/ 5090 w 10006"/>
                <a:gd name="connsiteY20" fmla="*/ 8140 h 10000"/>
                <a:gd name="connsiteX21" fmla="*/ 5340 w 10006"/>
                <a:gd name="connsiteY21" fmla="*/ 7948 h 10000"/>
                <a:gd name="connsiteX22" fmla="*/ 5591 w 10006"/>
                <a:gd name="connsiteY22" fmla="*/ 7757 h 10000"/>
                <a:gd name="connsiteX23" fmla="*/ 5856 w 10006"/>
                <a:gd name="connsiteY23" fmla="*/ 7501 h 10000"/>
                <a:gd name="connsiteX24" fmla="*/ 6092 w 10006"/>
                <a:gd name="connsiteY24" fmla="*/ 7180 h 10000"/>
                <a:gd name="connsiteX25" fmla="*/ 6343 w 10006"/>
                <a:gd name="connsiteY25" fmla="*/ 6923 h 10000"/>
                <a:gd name="connsiteX26" fmla="*/ 6580 w 10006"/>
                <a:gd name="connsiteY26" fmla="*/ 6600 h 10000"/>
                <a:gd name="connsiteX0" fmla="*/ 6580 w 10006"/>
                <a:gd name="connsiteY0" fmla="*/ 6600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673 h 10000"/>
                <a:gd name="connsiteX6" fmla="*/ 6580 w 10006"/>
                <a:gd name="connsiteY6" fmla="*/ 8398 h 10000"/>
                <a:gd name="connsiteX7" fmla="*/ 6358 w 10006"/>
                <a:gd name="connsiteY7" fmla="*/ 8526 h 10000"/>
                <a:gd name="connsiteX8" fmla="*/ 6121 w 10006"/>
                <a:gd name="connsiteY8" fmla="*/ 8781 h 10000"/>
                <a:gd name="connsiteX9" fmla="*/ 5886 w 10006"/>
                <a:gd name="connsiteY9" fmla="*/ 8974 h 10000"/>
                <a:gd name="connsiteX10" fmla="*/ 5636 w 10006"/>
                <a:gd name="connsiteY10" fmla="*/ 9230 h 10000"/>
                <a:gd name="connsiteX11" fmla="*/ 5355 w 10006"/>
                <a:gd name="connsiteY11" fmla="*/ 9487 h 10000"/>
                <a:gd name="connsiteX12" fmla="*/ 5090 w 10006"/>
                <a:gd name="connsiteY12" fmla="*/ 9808 h 10000"/>
                <a:gd name="connsiteX13" fmla="*/ 4781 w 10006"/>
                <a:gd name="connsiteY13" fmla="*/ 10000 h 10000"/>
                <a:gd name="connsiteX14" fmla="*/ 0 w 10006"/>
                <a:gd name="connsiteY14" fmla="*/ 1346 h 10000"/>
                <a:gd name="connsiteX15" fmla="*/ 59 w 10006"/>
                <a:gd name="connsiteY15" fmla="*/ 1089 h 10000"/>
                <a:gd name="connsiteX16" fmla="*/ 88 w 10006"/>
                <a:gd name="connsiteY16" fmla="*/ 640 h 10000"/>
                <a:gd name="connsiteX17" fmla="*/ 88 w 10006"/>
                <a:gd name="connsiteY17" fmla="*/ 255 h 10000"/>
                <a:gd name="connsiteX18" fmla="*/ 59 w 10006"/>
                <a:gd name="connsiteY18" fmla="*/ 0 h 10000"/>
                <a:gd name="connsiteX19" fmla="*/ 4839 w 10006"/>
                <a:gd name="connsiteY19" fmla="*/ 8462 h 10000"/>
                <a:gd name="connsiteX20" fmla="*/ 5090 w 10006"/>
                <a:gd name="connsiteY20" fmla="*/ 8140 h 10000"/>
                <a:gd name="connsiteX21" fmla="*/ 5340 w 10006"/>
                <a:gd name="connsiteY21" fmla="*/ 7948 h 10000"/>
                <a:gd name="connsiteX22" fmla="*/ 5591 w 10006"/>
                <a:gd name="connsiteY22" fmla="*/ 7757 h 10000"/>
                <a:gd name="connsiteX23" fmla="*/ 5856 w 10006"/>
                <a:gd name="connsiteY23" fmla="*/ 7501 h 10000"/>
                <a:gd name="connsiteX24" fmla="*/ 6092 w 10006"/>
                <a:gd name="connsiteY24" fmla="*/ 7180 h 10000"/>
                <a:gd name="connsiteX25" fmla="*/ 6343 w 10006"/>
                <a:gd name="connsiteY25" fmla="*/ 6923 h 10000"/>
                <a:gd name="connsiteX26" fmla="*/ 6580 w 10006"/>
                <a:gd name="connsiteY26" fmla="*/ 6600 h 10000"/>
                <a:gd name="connsiteX0" fmla="*/ 6580 w 10006"/>
                <a:gd name="connsiteY0" fmla="*/ 6600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673 h 10000"/>
                <a:gd name="connsiteX6" fmla="*/ 6358 w 10006"/>
                <a:gd name="connsiteY6" fmla="*/ 8526 h 10000"/>
                <a:gd name="connsiteX7" fmla="*/ 6121 w 10006"/>
                <a:gd name="connsiteY7" fmla="*/ 8781 h 10000"/>
                <a:gd name="connsiteX8" fmla="*/ 5886 w 10006"/>
                <a:gd name="connsiteY8" fmla="*/ 8974 h 10000"/>
                <a:gd name="connsiteX9" fmla="*/ 5636 w 10006"/>
                <a:gd name="connsiteY9" fmla="*/ 9230 h 10000"/>
                <a:gd name="connsiteX10" fmla="*/ 5355 w 10006"/>
                <a:gd name="connsiteY10" fmla="*/ 9487 h 10000"/>
                <a:gd name="connsiteX11" fmla="*/ 5090 w 10006"/>
                <a:gd name="connsiteY11" fmla="*/ 9808 h 10000"/>
                <a:gd name="connsiteX12" fmla="*/ 4781 w 10006"/>
                <a:gd name="connsiteY12" fmla="*/ 10000 h 10000"/>
                <a:gd name="connsiteX13" fmla="*/ 0 w 10006"/>
                <a:gd name="connsiteY13" fmla="*/ 1346 h 10000"/>
                <a:gd name="connsiteX14" fmla="*/ 59 w 10006"/>
                <a:gd name="connsiteY14" fmla="*/ 1089 h 10000"/>
                <a:gd name="connsiteX15" fmla="*/ 88 w 10006"/>
                <a:gd name="connsiteY15" fmla="*/ 640 h 10000"/>
                <a:gd name="connsiteX16" fmla="*/ 88 w 10006"/>
                <a:gd name="connsiteY16" fmla="*/ 255 h 10000"/>
                <a:gd name="connsiteX17" fmla="*/ 59 w 10006"/>
                <a:gd name="connsiteY17" fmla="*/ 0 h 10000"/>
                <a:gd name="connsiteX18" fmla="*/ 4839 w 10006"/>
                <a:gd name="connsiteY18" fmla="*/ 8462 h 10000"/>
                <a:gd name="connsiteX19" fmla="*/ 5090 w 10006"/>
                <a:gd name="connsiteY19" fmla="*/ 8140 h 10000"/>
                <a:gd name="connsiteX20" fmla="*/ 5340 w 10006"/>
                <a:gd name="connsiteY20" fmla="*/ 7948 h 10000"/>
                <a:gd name="connsiteX21" fmla="*/ 5591 w 10006"/>
                <a:gd name="connsiteY21" fmla="*/ 7757 h 10000"/>
                <a:gd name="connsiteX22" fmla="*/ 5856 w 10006"/>
                <a:gd name="connsiteY22" fmla="*/ 7501 h 10000"/>
                <a:gd name="connsiteX23" fmla="*/ 6092 w 10006"/>
                <a:gd name="connsiteY23" fmla="*/ 7180 h 10000"/>
                <a:gd name="connsiteX24" fmla="*/ 6343 w 10006"/>
                <a:gd name="connsiteY24" fmla="*/ 6923 h 10000"/>
                <a:gd name="connsiteX25" fmla="*/ 6580 w 10006"/>
                <a:gd name="connsiteY25" fmla="*/ 6600 h 10000"/>
                <a:gd name="connsiteX0" fmla="*/ 6580 w 10006"/>
                <a:gd name="connsiteY0" fmla="*/ 6600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673 h 10000"/>
                <a:gd name="connsiteX6" fmla="*/ 6121 w 10006"/>
                <a:gd name="connsiteY6" fmla="*/ 8781 h 10000"/>
                <a:gd name="connsiteX7" fmla="*/ 5886 w 10006"/>
                <a:gd name="connsiteY7" fmla="*/ 8974 h 10000"/>
                <a:gd name="connsiteX8" fmla="*/ 5636 w 10006"/>
                <a:gd name="connsiteY8" fmla="*/ 9230 h 10000"/>
                <a:gd name="connsiteX9" fmla="*/ 5355 w 10006"/>
                <a:gd name="connsiteY9" fmla="*/ 9487 h 10000"/>
                <a:gd name="connsiteX10" fmla="*/ 5090 w 10006"/>
                <a:gd name="connsiteY10" fmla="*/ 9808 h 10000"/>
                <a:gd name="connsiteX11" fmla="*/ 4781 w 10006"/>
                <a:gd name="connsiteY11" fmla="*/ 10000 h 10000"/>
                <a:gd name="connsiteX12" fmla="*/ 0 w 10006"/>
                <a:gd name="connsiteY12" fmla="*/ 1346 h 10000"/>
                <a:gd name="connsiteX13" fmla="*/ 59 w 10006"/>
                <a:gd name="connsiteY13" fmla="*/ 1089 h 10000"/>
                <a:gd name="connsiteX14" fmla="*/ 88 w 10006"/>
                <a:gd name="connsiteY14" fmla="*/ 640 h 10000"/>
                <a:gd name="connsiteX15" fmla="*/ 88 w 10006"/>
                <a:gd name="connsiteY15" fmla="*/ 255 h 10000"/>
                <a:gd name="connsiteX16" fmla="*/ 59 w 10006"/>
                <a:gd name="connsiteY16" fmla="*/ 0 h 10000"/>
                <a:gd name="connsiteX17" fmla="*/ 4839 w 10006"/>
                <a:gd name="connsiteY17" fmla="*/ 8462 h 10000"/>
                <a:gd name="connsiteX18" fmla="*/ 5090 w 10006"/>
                <a:gd name="connsiteY18" fmla="*/ 8140 h 10000"/>
                <a:gd name="connsiteX19" fmla="*/ 5340 w 10006"/>
                <a:gd name="connsiteY19" fmla="*/ 7948 h 10000"/>
                <a:gd name="connsiteX20" fmla="*/ 5591 w 10006"/>
                <a:gd name="connsiteY20" fmla="*/ 7757 h 10000"/>
                <a:gd name="connsiteX21" fmla="*/ 5856 w 10006"/>
                <a:gd name="connsiteY21" fmla="*/ 7501 h 10000"/>
                <a:gd name="connsiteX22" fmla="*/ 6092 w 10006"/>
                <a:gd name="connsiteY22" fmla="*/ 7180 h 10000"/>
                <a:gd name="connsiteX23" fmla="*/ 6343 w 10006"/>
                <a:gd name="connsiteY23" fmla="*/ 6923 h 10000"/>
                <a:gd name="connsiteX24" fmla="*/ 6580 w 10006"/>
                <a:gd name="connsiteY24" fmla="*/ 6600 h 10000"/>
                <a:gd name="connsiteX0" fmla="*/ 6580 w 10006"/>
                <a:gd name="connsiteY0" fmla="*/ 6600 h 10000"/>
                <a:gd name="connsiteX1" fmla="*/ 9111 w 10006"/>
                <a:gd name="connsiteY1" fmla="*/ 4314 h 10000"/>
                <a:gd name="connsiteX2" fmla="*/ 9913 w 10006"/>
                <a:gd name="connsiteY2" fmla="*/ 3453 h 10000"/>
                <a:gd name="connsiteX3" fmla="*/ 9983 w 10006"/>
                <a:gd name="connsiteY3" fmla="*/ 4686 h 10000"/>
                <a:gd name="connsiteX4" fmla="*/ 7419 w 10006"/>
                <a:gd name="connsiteY4" fmla="*/ 7948 h 10000"/>
                <a:gd name="connsiteX5" fmla="*/ 6801 w 10006"/>
                <a:gd name="connsiteY5" fmla="*/ 8673 h 10000"/>
                <a:gd name="connsiteX6" fmla="*/ 5886 w 10006"/>
                <a:gd name="connsiteY6" fmla="*/ 8974 h 10000"/>
                <a:gd name="connsiteX7" fmla="*/ 5636 w 10006"/>
                <a:gd name="connsiteY7" fmla="*/ 9230 h 10000"/>
                <a:gd name="connsiteX8" fmla="*/ 5355 w 10006"/>
                <a:gd name="connsiteY8" fmla="*/ 9487 h 10000"/>
                <a:gd name="connsiteX9" fmla="*/ 5090 w 10006"/>
                <a:gd name="connsiteY9" fmla="*/ 9808 h 10000"/>
                <a:gd name="connsiteX10" fmla="*/ 4781 w 10006"/>
                <a:gd name="connsiteY10" fmla="*/ 10000 h 10000"/>
                <a:gd name="connsiteX11" fmla="*/ 0 w 10006"/>
                <a:gd name="connsiteY11" fmla="*/ 1346 h 10000"/>
                <a:gd name="connsiteX12" fmla="*/ 59 w 10006"/>
                <a:gd name="connsiteY12" fmla="*/ 1089 h 10000"/>
                <a:gd name="connsiteX13" fmla="*/ 88 w 10006"/>
                <a:gd name="connsiteY13" fmla="*/ 640 h 10000"/>
                <a:gd name="connsiteX14" fmla="*/ 88 w 10006"/>
                <a:gd name="connsiteY14" fmla="*/ 255 h 10000"/>
                <a:gd name="connsiteX15" fmla="*/ 59 w 10006"/>
                <a:gd name="connsiteY15" fmla="*/ 0 h 10000"/>
                <a:gd name="connsiteX16" fmla="*/ 4839 w 10006"/>
                <a:gd name="connsiteY16" fmla="*/ 8462 h 10000"/>
                <a:gd name="connsiteX17" fmla="*/ 5090 w 10006"/>
                <a:gd name="connsiteY17" fmla="*/ 8140 h 10000"/>
                <a:gd name="connsiteX18" fmla="*/ 5340 w 10006"/>
                <a:gd name="connsiteY18" fmla="*/ 7948 h 10000"/>
                <a:gd name="connsiteX19" fmla="*/ 5591 w 10006"/>
                <a:gd name="connsiteY19" fmla="*/ 7757 h 10000"/>
                <a:gd name="connsiteX20" fmla="*/ 5856 w 10006"/>
                <a:gd name="connsiteY20" fmla="*/ 7501 h 10000"/>
                <a:gd name="connsiteX21" fmla="*/ 6092 w 10006"/>
                <a:gd name="connsiteY21" fmla="*/ 7180 h 10000"/>
                <a:gd name="connsiteX22" fmla="*/ 6343 w 10006"/>
                <a:gd name="connsiteY22" fmla="*/ 6923 h 10000"/>
                <a:gd name="connsiteX23" fmla="*/ 6580 w 10006"/>
                <a:gd name="connsiteY23" fmla="*/ 6600 h 10000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886 w 10006"/>
                <a:gd name="connsiteY6" fmla="*/ 8974 h 10575"/>
                <a:gd name="connsiteX7" fmla="*/ 5636 w 10006"/>
                <a:gd name="connsiteY7" fmla="*/ 9230 h 10575"/>
                <a:gd name="connsiteX8" fmla="*/ 5355 w 10006"/>
                <a:gd name="connsiteY8" fmla="*/ 9487 h 10575"/>
                <a:gd name="connsiteX9" fmla="*/ 5110 w 10006"/>
                <a:gd name="connsiteY9" fmla="*/ 10575 h 10575"/>
                <a:gd name="connsiteX10" fmla="*/ 4781 w 10006"/>
                <a:gd name="connsiteY10" fmla="*/ 10000 h 10575"/>
                <a:gd name="connsiteX11" fmla="*/ 0 w 10006"/>
                <a:gd name="connsiteY11" fmla="*/ 1346 h 10575"/>
                <a:gd name="connsiteX12" fmla="*/ 59 w 10006"/>
                <a:gd name="connsiteY12" fmla="*/ 1089 h 10575"/>
                <a:gd name="connsiteX13" fmla="*/ 88 w 10006"/>
                <a:gd name="connsiteY13" fmla="*/ 640 h 10575"/>
                <a:gd name="connsiteX14" fmla="*/ 88 w 10006"/>
                <a:gd name="connsiteY14" fmla="*/ 255 h 10575"/>
                <a:gd name="connsiteX15" fmla="*/ 59 w 10006"/>
                <a:gd name="connsiteY15" fmla="*/ 0 h 10575"/>
                <a:gd name="connsiteX16" fmla="*/ 4839 w 10006"/>
                <a:gd name="connsiteY16" fmla="*/ 8462 h 10575"/>
                <a:gd name="connsiteX17" fmla="*/ 5090 w 10006"/>
                <a:gd name="connsiteY17" fmla="*/ 8140 h 10575"/>
                <a:gd name="connsiteX18" fmla="*/ 5340 w 10006"/>
                <a:gd name="connsiteY18" fmla="*/ 7948 h 10575"/>
                <a:gd name="connsiteX19" fmla="*/ 5591 w 10006"/>
                <a:gd name="connsiteY19" fmla="*/ 7757 h 10575"/>
                <a:gd name="connsiteX20" fmla="*/ 5856 w 10006"/>
                <a:gd name="connsiteY20" fmla="*/ 7501 h 10575"/>
                <a:gd name="connsiteX21" fmla="*/ 6092 w 10006"/>
                <a:gd name="connsiteY21" fmla="*/ 7180 h 10575"/>
                <a:gd name="connsiteX22" fmla="*/ 6343 w 10006"/>
                <a:gd name="connsiteY22" fmla="*/ 6923 h 10575"/>
                <a:gd name="connsiteX23" fmla="*/ 6580 w 10006"/>
                <a:gd name="connsiteY23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886 w 10006"/>
                <a:gd name="connsiteY6" fmla="*/ 8974 h 10575"/>
                <a:gd name="connsiteX7" fmla="*/ 5636 w 10006"/>
                <a:gd name="connsiteY7" fmla="*/ 9230 h 10575"/>
                <a:gd name="connsiteX8" fmla="*/ 5110 w 10006"/>
                <a:gd name="connsiteY8" fmla="*/ 10575 h 10575"/>
                <a:gd name="connsiteX9" fmla="*/ 4781 w 10006"/>
                <a:gd name="connsiteY9" fmla="*/ 10000 h 10575"/>
                <a:gd name="connsiteX10" fmla="*/ 0 w 10006"/>
                <a:gd name="connsiteY10" fmla="*/ 1346 h 10575"/>
                <a:gd name="connsiteX11" fmla="*/ 59 w 10006"/>
                <a:gd name="connsiteY11" fmla="*/ 1089 h 10575"/>
                <a:gd name="connsiteX12" fmla="*/ 88 w 10006"/>
                <a:gd name="connsiteY12" fmla="*/ 640 h 10575"/>
                <a:gd name="connsiteX13" fmla="*/ 88 w 10006"/>
                <a:gd name="connsiteY13" fmla="*/ 255 h 10575"/>
                <a:gd name="connsiteX14" fmla="*/ 59 w 10006"/>
                <a:gd name="connsiteY14" fmla="*/ 0 h 10575"/>
                <a:gd name="connsiteX15" fmla="*/ 4839 w 10006"/>
                <a:gd name="connsiteY15" fmla="*/ 8462 h 10575"/>
                <a:gd name="connsiteX16" fmla="*/ 5090 w 10006"/>
                <a:gd name="connsiteY16" fmla="*/ 8140 h 10575"/>
                <a:gd name="connsiteX17" fmla="*/ 5340 w 10006"/>
                <a:gd name="connsiteY17" fmla="*/ 7948 h 10575"/>
                <a:gd name="connsiteX18" fmla="*/ 5591 w 10006"/>
                <a:gd name="connsiteY18" fmla="*/ 7757 h 10575"/>
                <a:gd name="connsiteX19" fmla="*/ 5856 w 10006"/>
                <a:gd name="connsiteY19" fmla="*/ 7501 h 10575"/>
                <a:gd name="connsiteX20" fmla="*/ 6092 w 10006"/>
                <a:gd name="connsiteY20" fmla="*/ 7180 h 10575"/>
                <a:gd name="connsiteX21" fmla="*/ 6343 w 10006"/>
                <a:gd name="connsiteY21" fmla="*/ 6923 h 10575"/>
                <a:gd name="connsiteX22" fmla="*/ 6580 w 10006"/>
                <a:gd name="connsiteY22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886 w 10006"/>
                <a:gd name="connsiteY6" fmla="*/ 8974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090 w 10006"/>
                <a:gd name="connsiteY15" fmla="*/ 8140 h 10575"/>
                <a:gd name="connsiteX16" fmla="*/ 5340 w 10006"/>
                <a:gd name="connsiteY16" fmla="*/ 7948 h 10575"/>
                <a:gd name="connsiteX17" fmla="*/ 5591 w 10006"/>
                <a:gd name="connsiteY17" fmla="*/ 7757 h 10575"/>
                <a:gd name="connsiteX18" fmla="*/ 5856 w 10006"/>
                <a:gd name="connsiteY18" fmla="*/ 7501 h 10575"/>
                <a:gd name="connsiteX19" fmla="*/ 6092 w 10006"/>
                <a:gd name="connsiteY19" fmla="*/ 7180 h 10575"/>
                <a:gd name="connsiteX20" fmla="*/ 6343 w 10006"/>
                <a:gd name="connsiteY20" fmla="*/ 6923 h 10575"/>
                <a:gd name="connsiteX21" fmla="*/ 6580 w 10006"/>
                <a:gd name="connsiteY21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090 w 10006"/>
                <a:gd name="connsiteY15" fmla="*/ 8140 h 10575"/>
                <a:gd name="connsiteX16" fmla="*/ 5340 w 10006"/>
                <a:gd name="connsiteY16" fmla="*/ 7948 h 10575"/>
                <a:gd name="connsiteX17" fmla="*/ 5591 w 10006"/>
                <a:gd name="connsiteY17" fmla="*/ 7757 h 10575"/>
                <a:gd name="connsiteX18" fmla="*/ 5856 w 10006"/>
                <a:gd name="connsiteY18" fmla="*/ 7501 h 10575"/>
                <a:gd name="connsiteX19" fmla="*/ 6092 w 10006"/>
                <a:gd name="connsiteY19" fmla="*/ 7180 h 10575"/>
                <a:gd name="connsiteX20" fmla="*/ 6343 w 10006"/>
                <a:gd name="connsiteY20" fmla="*/ 6923 h 10575"/>
                <a:gd name="connsiteX21" fmla="*/ 6580 w 10006"/>
                <a:gd name="connsiteY21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340 w 10006"/>
                <a:gd name="connsiteY15" fmla="*/ 7948 h 10575"/>
                <a:gd name="connsiteX16" fmla="*/ 5591 w 10006"/>
                <a:gd name="connsiteY16" fmla="*/ 7757 h 10575"/>
                <a:gd name="connsiteX17" fmla="*/ 5856 w 10006"/>
                <a:gd name="connsiteY17" fmla="*/ 7501 h 10575"/>
                <a:gd name="connsiteX18" fmla="*/ 6092 w 10006"/>
                <a:gd name="connsiteY18" fmla="*/ 7180 h 10575"/>
                <a:gd name="connsiteX19" fmla="*/ 6343 w 10006"/>
                <a:gd name="connsiteY19" fmla="*/ 6923 h 10575"/>
                <a:gd name="connsiteX20" fmla="*/ 6580 w 10006"/>
                <a:gd name="connsiteY20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591 w 10006"/>
                <a:gd name="connsiteY15" fmla="*/ 7757 h 10575"/>
                <a:gd name="connsiteX16" fmla="*/ 5856 w 10006"/>
                <a:gd name="connsiteY16" fmla="*/ 7501 h 10575"/>
                <a:gd name="connsiteX17" fmla="*/ 6092 w 10006"/>
                <a:gd name="connsiteY17" fmla="*/ 7180 h 10575"/>
                <a:gd name="connsiteX18" fmla="*/ 6343 w 10006"/>
                <a:gd name="connsiteY18" fmla="*/ 6923 h 10575"/>
                <a:gd name="connsiteX19" fmla="*/ 6580 w 10006"/>
                <a:gd name="connsiteY19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856 w 10006"/>
                <a:gd name="connsiteY15" fmla="*/ 7501 h 10575"/>
                <a:gd name="connsiteX16" fmla="*/ 6092 w 10006"/>
                <a:gd name="connsiteY16" fmla="*/ 7180 h 10575"/>
                <a:gd name="connsiteX17" fmla="*/ 6343 w 10006"/>
                <a:gd name="connsiteY17" fmla="*/ 6923 h 10575"/>
                <a:gd name="connsiteX18" fmla="*/ 6580 w 10006"/>
                <a:gd name="connsiteY18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6092 w 10006"/>
                <a:gd name="connsiteY15" fmla="*/ 7180 h 10575"/>
                <a:gd name="connsiteX16" fmla="*/ 6343 w 10006"/>
                <a:gd name="connsiteY16" fmla="*/ 6923 h 10575"/>
                <a:gd name="connsiteX17" fmla="*/ 6580 w 10006"/>
                <a:gd name="connsiteY17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6343 w 10006"/>
                <a:gd name="connsiteY15" fmla="*/ 6923 h 10575"/>
                <a:gd name="connsiteX16" fmla="*/ 6580 w 10006"/>
                <a:gd name="connsiteY16" fmla="*/ 6600 h 10575"/>
                <a:gd name="connsiteX0" fmla="*/ 6580 w 10006"/>
                <a:gd name="connsiteY0" fmla="*/ 660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458 w 10006"/>
                <a:gd name="connsiteY15" fmla="*/ 8287 h 10575"/>
                <a:gd name="connsiteX16" fmla="*/ 6580 w 10006"/>
                <a:gd name="connsiteY16" fmla="*/ 6600 h 10575"/>
                <a:gd name="connsiteX0" fmla="*/ 6993 w 10006"/>
                <a:gd name="connsiteY0" fmla="*/ 6430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458 w 10006"/>
                <a:gd name="connsiteY15" fmla="*/ 8287 h 10575"/>
                <a:gd name="connsiteX16" fmla="*/ 6993 w 10006"/>
                <a:gd name="connsiteY16" fmla="*/ 6430 h 10575"/>
                <a:gd name="connsiteX0" fmla="*/ 6620 w 10006"/>
                <a:gd name="connsiteY0" fmla="*/ 7112 h 10575"/>
                <a:gd name="connsiteX1" fmla="*/ 9111 w 10006"/>
                <a:gd name="connsiteY1" fmla="*/ 4314 h 10575"/>
                <a:gd name="connsiteX2" fmla="*/ 9913 w 10006"/>
                <a:gd name="connsiteY2" fmla="*/ 3453 h 10575"/>
                <a:gd name="connsiteX3" fmla="*/ 9983 w 10006"/>
                <a:gd name="connsiteY3" fmla="*/ 4686 h 10575"/>
                <a:gd name="connsiteX4" fmla="*/ 7419 w 10006"/>
                <a:gd name="connsiteY4" fmla="*/ 7948 h 10575"/>
                <a:gd name="connsiteX5" fmla="*/ 6801 w 10006"/>
                <a:gd name="connsiteY5" fmla="*/ 8673 h 10575"/>
                <a:gd name="connsiteX6" fmla="*/ 5906 w 10006"/>
                <a:gd name="connsiteY6" fmla="*/ 9741 h 10575"/>
                <a:gd name="connsiteX7" fmla="*/ 5110 w 10006"/>
                <a:gd name="connsiteY7" fmla="*/ 10575 h 10575"/>
                <a:gd name="connsiteX8" fmla="*/ 4781 w 10006"/>
                <a:gd name="connsiteY8" fmla="*/ 10000 h 10575"/>
                <a:gd name="connsiteX9" fmla="*/ 0 w 10006"/>
                <a:gd name="connsiteY9" fmla="*/ 1346 h 10575"/>
                <a:gd name="connsiteX10" fmla="*/ 59 w 10006"/>
                <a:gd name="connsiteY10" fmla="*/ 1089 h 10575"/>
                <a:gd name="connsiteX11" fmla="*/ 88 w 10006"/>
                <a:gd name="connsiteY11" fmla="*/ 640 h 10575"/>
                <a:gd name="connsiteX12" fmla="*/ 88 w 10006"/>
                <a:gd name="connsiteY12" fmla="*/ 255 h 10575"/>
                <a:gd name="connsiteX13" fmla="*/ 59 w 10006"/>
                <a:gd name="connsiteY13" fmla="*/ 0 h 10575"/>
                <a:gd name="connsiteX14" fmla="*/ 4839 w 10006"/>
                <a:gd name="connsiteY14" fmla="*/ 8462 h 10575"/>
                <a:gd name="connsiteX15" fmla="*/ 5458 w 10006"/>
                <a:gd name="connsiteY15" fmla="*/ 8287 h 10575"/>
                <a:gd name="connsiteX16" fmla="*/ 6620 w 10006"/>
                <a:gd name="connsiteY16" fmla="*/ 7112 h 1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6" h="10575">
                  <a:moveTo>
                    <a:pt x="6620" y="7112"/>
                  </a:moveTo>
                  <a:cubicBezTo>
                    <a:pt x="7081" y="6677"/>
                    <a:pt x="8556" y="4839"/>
                    <a:pt x="9111" y="4314"/>
                  </a:cubicBezTo>
                  <a:cubicBezTo>
                    <a:pt x="9637" y="3879"/>
                    <a:pt x="9768" y="3277"/>
                    <a:pt x="9913" y="3453"/>
                  </a:cubicBezTo>
                  <a:cubicBezTo>
                    <a:pt x="10113" y="3617"/>
                    <a:pt x="9919" y="2992"/>
                    <a:pt x="9983" y="4686"/>
                  </a:cubicBezTo>
                  <a:cubicBezTo>
                    <a:pt x="9561" y="5420"/>
                    <a:pt x="7513" y="7546"/>
                    <a:pt x="7419" y="7948"/>
                  </a:cubicBezTo>
                  <a:cubicBezTo>
                    <a:pt x="6880" y="8499"/>
                    <a:pt x="6940" y="8598"/>
                    <a:pt x="6801" y="8673"/>
                  </a:cubicBezTo>
                  <a:lnTo>
                    <a:pt x="5906" y="9741"/>
                  </a:lnTo>
                  <a:lnTo>
                    <a:pt x="5110" y="10575"/>
                  </a:lnTo>
                  <a:lnTo>
                    <a:pt x="4781" y="10000"/>
                  </a:lnTo>
                  <a:lnTo>
                    <a:pt x="0" y="1346"/>
                  </a:lnTo>
                  <a:cubicBezTo>
                    <a:pt x="19" y="1259"/>
                    <a:pt x="39" y="1174"/>
                    <a:pt x="59" y="1089"/>
                  </a:cubicBezTo>
                  <a:cubicBezTo>
                    <a:pt x="68" y="939"/>
                    <a:pt x="78" y="789"/>
                    <a:pt x="88" y="640"/>
                  </a:cubicBezTo>
                  <a:lnTo>
                    <a:pt x="88" y="255"/>
                  </a:lnTo>
                  <a:cubicBezTo>
                    <a:pt x="78" y="170"/>
                    <a:pt x="68" y="84"/>
                    <a:pt x="59" y="0"/>
                  </a:cubicBezTo>
                  <a:lnTo>
                    <a:pt x="4839" y="8462"/>
                  </a:lnTo>
                  <a:lnTo>
                    <a:pt x="5458" y="8287"/>
                  </a:lnTo>
                  <a:cubicBezTo>
                    <a:pt x="5536" y="8179"/>
                    <a:pt x="6541" y="7220"/>
                    <a:pt x="6620" y="7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CE4B1CE-7709-4A2F-99B6-693F6E465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66" y="4483602"/>
              <a:ext cx="156954" cy="706293"/>
            </a:xfrm>
            <a:custGeom>
              <a:avLst/>
              <a:gdLst>
                <a:gd name="T0" fmla="*/ 89 w 89"/>
                <a:gd name="T1" fmla="*/ 394 h 395"/>
                <a:gd name="T2" fmla="*/ 79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A1E8C42F-AF16-4124-B8DC-042FA8C15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8" y="4208934"/>
              <a:ext cx="160522" cy="973828"/>
            </a:xfrm>
            <a:custGeom>
              <a:avLst/>
              <a:gdLst>
                <a:gd name="T0" fmla="*/ 89 w 89"/>
                <a:gd name="T1" fmla="*/ 543 h 545"/>
                <a:gd name="T2" fmla="*/ 79 w 89"/>
                <a:gd name="T3" fmla="*/ 0 h 545"/>
                <a:gd name="T4" fmla="*/ 0 w 89"/>
                <a:gd name="T5" fmla="*/ 2 h 545"/>
                <a:gd name="T6" fmla="*/ 9 w 89"/>
                <a:gd name="T7" fmla="*/ 545 h 545"/>
                <a:gd name="T8" fmla="*/ 89 w 89"/>
                <a:gd name="T9" fmla="*/ 54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5">
                  <a:moveTo>
                    <a:pt x="89" y="543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89" y="543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BD2A28E1-A832-49EC-8464-F9C51A7E3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318" y="4369454"/>
              <a:ext cx="160522" cy="802605"/>
            </a:xfrm>
            <a:custGeom>
              <a:avLst/>
              <a:gdLst>
                <a:gd name="T0" fmla="*/ 90 w 90"/>
                <a:gd name="T1" fmla="*/ 448 h 450"/>
                <a:gd name="T2" fmla="*/ 80 w 90"/>
                <a:gd name="T3" fmla="*/ 0 h 450"/>
                <a:gd name="T4" fmla="*/ 0 w 90"/>
                <a:gd name="T5" fmla="*/ 3 h 450"/>
                <a:gd name="T6" fmla="*/ 9 w 90"/>
                <a:gd name="T7" fmla="*/ 450 h 450"/>
                <a:gd name="T8" fmla="*/ 90 w 90"/>
                <a:gd name="T9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0">
                  <a:moveTo>
                    <a:pt x="90" y="448"/>
                  </a:moveTo>
                  <a:lnTo>
                    <a:pt x="80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112" name="Freccia a sinistra 111">
            <a:extLst>
              <a:ext uri="{FF2B5EF4-FFF2-40B4-BE49-F238E27FC236}">
                <a16:creationId xmlns:a16="http://schemas.microsoft.com/office/drawing/2014/main" id="{4F1C673E-57A2-4974-BCD8-8F71C18866F3}"/>
              </a:ext>
            </a:extLst>
          </p:cNvPr>
          <p:cNvSpPr/>
          <p:nvPr/>
        </p:nvSpPr>
        <p:spPr>
          <a:xfrm>
            <a:off x="1353473" y="5900668"/>
            <a:ext cx="3783356" cy="314154"/>
          </a:xfrm>
          <a:prstGeom prst="leftArrow">
            <a:avLst>
              <a:gd name="adj1" fmla="val 27260"/>
              <a:gd name="adj2" fmla="val 50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TextBox 91">
            <a:extLst>
              <a:ext uri="{FF2B5EF4-FFF2-40B4-BE49-F238E27FC236}">
                <a16:creationId xmlns:a16="http://schemas.microsoft.com/office/drawing/2014/main" id="{7A20F81D-E518-4C67-A12C-387876123723}"/>
              </a:ext>
            </a:extLst>
          </p:cNvPr>
          <p:cNvSpPr txBox="1"/>
          <p:nvPr/>
        </p:nvSpPr>
        <p:spPr>
          <a:xfrm>
            <a:off x="-705" y="4089248"/>
            <a:ext cx="145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Visualizzatore statistiche</a:t>
            </a:r>
          </a:p>
        </p:txBody>
      </p:sp>
    </p:spTree>
    <p:extLst>
      <p:ext uri="{BB962C8B-B14F-4D97-AF65-F5344CB8AC3E}">
        <p14:creationId xmlns:p14="http://schemas.microsoft.com/office/powerpoint/2010/main" val="29291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095998" y="2737046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187013" y="4168275"/>
            <a:ext cx="1194716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211005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757367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006146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3749340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Straight Arrow Connector 23">
            <a:extLst>
              <a:ext uri="{FF2B5EF4-FFF2-40B4-BE49-F238E27FC236}">
                <a16:creationId xmlns:a16="http://schemas.microsoft.com/office/drawing/2014/main" id="{54C67FE7-B1D0-439C-80D3-78DA62AC2F16}"/>
              </a:ext>
            </a:extLst>
          </p:cNvPr>
          <p:cNvCxnSpPr>
            <a:cxnSpLocks/>
          </p:cNvCxnSpPr>
          <p:nvPr/>
        </p:nvCxnSpPr>
        <p:spPr>
          <a:xfrm flipV="1">
            <a:off x="615322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5922866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5455317" y="623238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cxnSp>
        <p:nvCxnSpPr>
          <p:cNvPr id="35" name="Straight Arrow Connector 23">
            <a:extLst>
              <a:ext uri="{FF2B5EF4-FFF2-40B4-BE49-F238E27FC236}">
                <a16:creationId xmlns:a16="http://schemas.microsoft.com/office/drawing/2014/main" id="{03606D0F-2724-4F3D-B012-E75267823C47}"/>
              </a:ext>
            </a:extLst>
          </p:cNvPr>
          <p:cNvCxnSpPr>
            <a:cxnSpLocks/>
          </p:cNvCxnSpPr>
          <p:nvPr/>
        </p:nvCxnSpPr>
        <p:spPr>
          <a:xfrm>
            <a:off x="601306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3">
            <a:extLst>
              <a:ext uri="{FF2B5EF4-FFF2-40B4-BE49-F238E27FC236}">
                <a16:creationId xmlns:a16="http://schemas.microsoft.com/office/drawing/2014/main" id="{5C871B4C-3D88-4210-85FE-E3CF76DADBAA}"/>
              </a:ext>
            </a:extLst>
          </p:cNvPr>
          <p:cNvCxnSpPr>
            <a:cxnSpLocks/>
          </p:cNvCxnSpPr>
          <p:nvPr/>
        </p:nvCxnSpPr>
        <p:spPr>
          <a:xfrm>
            <a:off x="7187013" y="4253735"/>
            <a:ext cx="118617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3485629"/>
            <a:ext cx="2321899" cy="16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ED84EC8D-8930-49C8-8568-DB3A6A555CD5}"/>
              </a:ext>
            </a:extLst>
          </p:cNvPr>
          <p:cNvSpPr/>
          <p:nvPr/>
        </p:nvSpPr>
        <p:spPr>
          <a:xfrm>
            <a:off x="8950431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AB24343-C3CA-4909-A282-307DA573BF69}"/>
              </a:ext>
            </a:extLst>
          </p:cNvPr>
          <p:cNvSpPr/>
          <p:nvPr/>
        </p:nvSpPr>
        <p:spPr>
          <a:xfrm>
            <a:off x="4278922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D9FE24-1D35-4E34-95FD-0121D65509C0}"/>
              </a:ext>
            </a:extLst>
          </p:cNvPr>
          <p:cNvSpPr/>
          <p:nvPr/>
        </p:nvSpPr>
        <p:spPr>
          <a:xfrm>
            <a:off x="87465" y="4766119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191D7-76DA-46A9-97AB-1375A5B33410}"/>
              </a:ext>
            </a:extLst>
          </p:cNvPr>
          <p:cNvSpPr/>
          <p:nvPr/>
        </p:nvSpPr>
        <p:spPr>
          <a:xfrm>
            <a:off x="87465" y="1780614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02801" y="3988231"/>
            <a:ext cx="1183613" cy="86081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Infrastruttura HW/SW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1102917" y="204987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404387" y="392371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4471500" y="2958092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024" y="496880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024" y="519740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134" y="4407344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134" y="4635944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5" y="2670774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1" y="584395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1045686" y="5107695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pic>
        <p:nvPicPr>
          <p:cNvPr id="32" name="Picture 72">
            <a:extLst>
              <a:ext uri="{FF2B5EF4-FFF2-40B4-BE49-F238E27FC236}">
                <a16:creationId xmlns:a16="http://schemas.microsoft.com/office/drawing/2014/main" id="{CFDDFECC-67FE-4484-9E0C-2289CDC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51" y="3780951"/>
            <a:ext cx="1176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8BA179D2-B601-4BDA-B81E-7B19AB97D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4" y="3244056"/>
            <a:ext cx="1349200" cy="1908495"/>
          </a:xfrm>
          <a:prstGeom prst="rect">
            <a:avLst/>
          </a:prstGeom>
        </p:spPr>
      </p:pic>
      <p:pic>
        <p:nvPicPr>
          <p:cNvPr id="37" name="Picture 57">
            <a:extLst>
              <a:ext uri="{FF2B5EF4-FFF2-40B4-BE49-F238E27FC236}">
                <a16:creationId xmlns:a16="http://schemas.microsoft.com/office/drawing/2014/main" id="{6002E44C-DEE8-437F-AAA7-7E8D88B5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76" y="5650739"/>
            <a:ext cx="1471966" cy="11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Flusso dati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3064765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13">
            <a:extLst>
              <a:ext uri="{FF2B5EF4-FFF2-40B4-BE49-F238E27FC236}">
                <a16:creationId xmlns:a16="http://schemas.microsoft.com/office/drawing/2014/main" id="{89234BE6-0992-47DA-AD84-6E1CC04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66" y="397686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9" name="Rettangolo arrotondato 9">
            <a:extLst>
              <a:ext uri="{FF2B5EF4-FFF2-40B4-BE49-F238E27FC236}">
                <a16:creationId xmlns:a16="http://schemas.microsoft.com/office/drawing/2014/main" id="{4ED2CD02-2CC0-467B-A224-AA6F93E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488895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005225F7-0D34-48E9-B1DD-78593870B062}"/>
              </a:ext>
            </a:extLst>
          </p:cNvPr>
          <p:cNvCxnSpPr>
            <a:cxnSpLocks noChangeShapeType="1"/>
            <a:stCxn id="38" idx="3"/>
            <a:endCxn id="20" idx="1"/>
          </p:cNvCxnSpPr>
          <p:nvPr/>
        </p:nvCxnSpPr>
        <p:spPr bwMode="auto">
          <a:xfrm flipV="1">
            <a:off x="5728748" y="3244153"/>
            <a:ext cx="3602069" cy="9105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2">
            <a:extLst>
              <a:ext uri="{FF2B5EF4-FFF2-40B4-BE49-F238E27FC236}">
                <a16:creationId xmlns:a16="http://schemas.microsoft.com/office/drawing/2014/main" id="{0B300E6A-9EE2-4525-8AC7-58F645803E37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5728748" y="4154660"/>
            <a:ext cx="3602069" cy="9136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48">
            <a:extLst>
              <a:ext uri="{FF2B5EF4-FFF2-40B4-BE49-F238E27FC236}">
                <a16:creationId xmlns:a16="http://schemas.microsoft.com/office/drawing/2014/main" id="{2584E7DA-D85B-403E-A83F-184076AD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840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Stato aula studio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37BE425B-BF8C-4E44-830C-9985F0F2A51A}"/>
              </a:ext>
            </a:extLst>
          </p:cNvPr>
          <p:cNvSpPr txBox="1"/>
          <p:nvPr/>
        </p:nvSpPr>
        <p:spPr>
          <a:xfrm>
            <a:off x="1875274" y="4335637"/>
            <a:ext cx="13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58050FDA-E870-41EC-AED6-874C4354D80C}"/>
              </a:ext>
            </a:extLst>
          </p:cNvPr>
          <p:cNvSpPr txBox="1"/>
          <p:nvPr/>
        </p:nvSpPr>
        <p:spPr>
          <a:xfrm>
            <a:off x="9013645" y="3423540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Studente</a:t>
            </a:r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6BF01EB8-6FD0-4CE8-BA90-1A8E76F58CF0}"/>
              </a:ext>
            </a:extLst>
          </p:cNvPr>
          <p:cNvSpPr txBox="1"/>
          <p:nvPr/>
        </p:nvSpPr>
        <p:spPr>
          <a:xfrm>
            <a:off x="9013645" y="5244260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Raccoglitore statistiche</a:t>
            </a:r>
          </a:p>
        </p:txBody>
      </p:sp>
      <p:sp>
        <p:nvSpPr>
          <p:cNvPr id="38" name="Rettangolo arrotondato 13">
            <a:extLst>
              <a:ext uri="{FF2B5EF4-FFF2-40B4-BE49-F238E27FC236}">
                <a16:creationId xmlns:a16="http://schemas.microsoft.com/office/drawing/2014/main" id="{41EA4E8C-2D13-4DB2-BBC0-8EF5A32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23" y="397527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cxnSp>
        <p:nvCxnSpPr>
          <p:cNvPr id="39" name="AutoShape 42">
            <a:extLst>
              <a:ext uri="{FF2B5EF4-FFF2-40B4-BE49-F238E27FC236}">
                <a16:creationId xmlns:a16="http://schemas.microsoft.com/office/drawing/2014/main" id="{F20BBAFF-80EE-4C9B-835F-5A3C556A2C36}"/>
              </a:ext>
            </a:extLst>
          </p:cNvPr>
          <p:cNvCxnSpPr>
            <a:cxnSpLocks noChangeShapeType="1"/>
            <a:stCxn id="26" idx="3"/>
            <a:endCxn id="38" idx="1"/>
          </p:cNvCxnSpPr>
          <p:nvPr/>
        </p:nvCxnSpPr>
        <p:spPr bwMode="auto">
          <a:xfrm flipV="1">
            <a:off x="2885691" y="4154660"/>
            <a:ext cx="2122332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865D87D9-7E3F-4FF0-810E-1848637FFD2A}"/>
              </a:ext>
            </a:extLst>
          </p:cNvPr>
          <p:cNvSpPr txBox="1"/>
          <p:nvPr/>
        </p:nvSpPr>
        <p:spPr>
          <a:xfrm>
            <a:off x="4702307" y="4335637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9DD17155-1EE9-463E-9533-B0471E9A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952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Dati sensori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1141</Words>
  <Application>Microsoft Office PowerPoint</Application>
  <PresentationFormat>Widescreen</PresentationFormat>
  <Paragraphs>442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Una user story</vt:lpstr>
      <vt:lpstr>Architettura dell’applicazione</vt:lpstr>
      <vt:lpstr>Architettura software</vt:lpstr>
      <vt:lpstr>Infrastruttura HW/SW</vt:lpstr>
      <vt:lpstr>Flusso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SensorKP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 Buscaroli</cp:lastModifiedBy>
  <cp:revision>140</cp:revision>
  <dcterms:created xsi:type="dcterms:W3CDTF">2017-03-29T21:53:27Z</dcterms:created>
  <dcterms:modified xsi:type="dcterms:W3CDTF">2018-11-12T00:59:08Z</dcterms:modified>
</cp:coreProperties>
</file>